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6" r:id="rId1"/>
  </p:sldMasterIdLst>
  <p:sldIdLst>
    <p:sldId id="258" r:id="rId2"/>
    <p:sldId id="259" r:id="rId3"/>
    <p:sldId id="270" r:id="rId4"/>
    <p:sldId id="272" r:id="rId5"/>
    <p:sldId id="260" r:id="rId6"/>
    <p:sldId id="262" r:id="rId7"/>
    <p:sldId id="263" r:id="rId8"/>
    <p:sldId id="273" r:id="rId9"/>
    <p:sldId id="274" r:id="rId10"/>
    <p:sldId id="275" r:id="rId11"/>
    <p:sldId id="276" r:id="rId12"/>
    <p:sldId id="277" r:id="rId13"/>
    <p:sldId id="278" r:id="rId14"/>
    <p:sldId id="279" r:id="rId15"/>
    <p:sldId id="265" r:id="rId16"/>
    <p:sldId id="266" r:id="rId17"/>
    <p:sldId id="267" r:id="rId18"/>
    <p:sldId id="268" r:id="rId19"/>
    <p:sldId id="269" r:id="rId20"/>
    <p:sldId id="280" r:id="rId21"/>
  </p:sldIdLst>
  <p:sldSz cx="12192000" cy="6858000"/>
  <p:notesSz cx="6858000" cy="9144000"/>
  <p:defaultTextStyle>
    <a:defPPr>
      <a:defRPr lang="en-K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E69F8FA-B7BC-DC42-B168-E7F58A7D4599}" v="55" dt="2025-10-01T20:49:47.80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557" autoAdjust="0"/>
    <p:restoredTop sz="94660"/>
  </p:normalViewPr>
  <p:slideViewPr>
    <p:cSldViewPr snapToGrid="0">
      <p:cViewPr varScale="1">
        <p:scale>
          <a:sx n="63" d="100"/>
          <a:sy n="63" d="100"/>
        </p:scale>
        <p:origin x="592" y="5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microsoft.com/office/2015/10/relationships/revisionInfo" Target="revisionInfo.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62F016-305F-3343-93E6-30D41EED609C}"/>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en-KE"/>
          </a:p>
        </p:txBody>
      </p:sp>
      <p:sp>
        <p:nvSpPr>
          <p:cNvPr id="3" name="Subtitle 2">
            <a:extLst>
              <a:ext uri="{FF2B5EF4-FFF2-40B4-BE49-F238E27FC236}">
                <a16:creationId xmlns:a16="http://schemas.microsoft.com/office/drawing/2014/main" id="{52F32493-46E2-DB4A-BD32-434FDEE3BDB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KE"/>
          </a:p>
        </p:txBody>
      </p:sp>
      <p:sp>
        <p:nvSpPr>
          <p:cNvPr id="4" name="Date Placeholder 3">
            <a:extLst>
              <a:ext uri="{FF2B5EF4-FFF2-40B4-BE49-F238E27FC236}">
                <a16:creationId xmlns:a16="http://schemas.microsoft.com/office/drawing/2014/main" id="{04C4DF33-D63D-A849-86AE-BDCFAD24E328}"/>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5" name="Footer Placeholder 4">
            <a:extLst>
              <a:ext uri="{FF2B5EF4-FFF2-40B4-BE49-F238E27FC236}">
                <a16:creationId xmlns:a16="http://schemas.microsoft.com/office/drawing/2014/main" id="{44F554A7-EDB5-D045-B63A-ADA7FCF8D828}"/>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D249DDA5-6BED-AD45-8B1B-F6CF609B69E5}"/>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311883618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61098F-4C39-044D-A82F-8C9E7BFC254B}"/>
              </a:ext>
            </a:extLst>
          </p:cNvPr>
          <p:cNvSpPr>
            <a:spLocks noGrp="1"/>
          </p:cNvSpPr>
          <p:nvPr>
            <p:ph type="title"/>
          </p:nvPr>
        </p:nvSpPr>
        <p:spPr/>
        <p:txBody>
          <a:bodyPr/>
          <a:lstStyle/>
          <a:p>
            <a:r>
              <a:rPr lang="en-GB"/>
              <a:t>Click to edit Master title style</a:t>
            </a:r>
            <a:endParaRPr lang="en-KE"/>
          </a:p>
        </p:txBody>
      </p:sp>
      <p:sp>
        <p:nvSpPr>
          <p:cNvPr id="3" name="Vertical Text Placeholder 2">
            <a:extLst>
              <a:ext uri="{FF2B5EF4-FFF2-40B4-BE49-F238E27FC236}">
                <a16:creationId xmlns:a16="http://schemas.microsoft.com/office/drawing/2014/main" id="{1EFFFE15-9282-1D46-878D-47AAD2638221}"/>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KE"/>
          </a:p>
        </p:txBody>
      </p:sp>
      <p:sp>
        <p:nvSpPr>
          <p:cNvPr id="4" name="Date Placeholder 3">
            <a:extLst>
              <a:ext uri="{FF2B5EF4-FFF2-40B4-BE49-F238E27FC236}">
                <a16:creationId xmlns:a16="http://schemas.microsoft.com/office/drawing/2014/main" id="{0046BE6C-6CA5-A24E-9B1F-649B88561E9C}"/>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5" name="Footer Placeholder 4">
            <a:extLst>
              <a:ext uri="{FF2B5EF4-FFF2-40B4-BE49-F238E27FC236}">
                <a16:creationId xmlns:a16="http://schemas.microsoft.com/office/drawing/2014/main" id="{9290C0EF-F530-D746-AC11-2A702B1A8170}"/>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ED1F15C3-AEA9-5743-A474-53298992CA3F}"/>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34477474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B6BA77D-05FF-B646-B7B3-81933CB19E6C}"/>
              </a:ext>
            </a:extLst>
          </p:cNvPr>
          <p:cNvSpPr>
            <a:spLocks noGrp="1"/>
          </p:cNvSpPr>
          <p:nvPr>
            <p:ph type="title" orient="vert"/>
          </p:nvPr>
        </p:nvSpPr>
        <p:spPr>
          <a:xfrm>
            <a:off x="8724900" y="365125"/>
            <a:ext cx="2628900" cy="5811838"/>
          </a:xfrm>
        </p:spPr>
        <p:txBody>
          <a:bodyPr vert="eaVert"/>
          <a:lstStyle/>
          <a:p>
            <a:r>
              <a:rPr lang="en-GB"/>
              <a:t>Click to edit Master title style</a:t>
            </a:r>
            <a:endParaRPr lang="en-KE"/>
          </a:p>
        </p:txBody>
      </p:sp>
      <p:sp>
        <p:nvSpPr>
          <p:cNvPr id="3" name="Vertical Text Placeholder 2">
            <a:extLst>
              <a:ext uri="{FF2B5EF4-FFF2-40B4-BE49-F238E27FC236}">
                <a16:creationId xmlns:a16="http://schemas.microsoft.com/office/drawing/2014/main" id="{041712E7-69B2-FA48-9609-8977B4A0E16C}"/>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KE"/>
          </a:p>
        </p:txBody>
      </p:sp>
      <p:sp>
        <p:nvSpPr>
          <p:cNvPr id="4" name="Date Placeholder 3">
            <a:extLst>
              <a:ext uri="{FF2B5EF4-FFF2-40B4-BE49-F238E27FC236}">
                <a16:creationId xmlns:a16="http://schemas.microsoft.com/office/drawing/2014/main" id="{B60EB880-244E-044C-B07F-F7BD91BE3139}"/>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5" name="Footer Placeholder 4">
            <a:extLst>
              <a:ext uri="{FF2B5EF4-FFF2-40B4-BE49-F238E27FC236}">
                <a16:creationId xmlns:a16="http://schemas.microsoft.com/office/drawing/2014/main" id="{BD783F8B-57E2-6048-8C8B-C4743EB678F6}"/>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1FD067FA-ED7B-3E4E-AB59-170817E39371}"/>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24712228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6" name="TextBox 5"/>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spTree>
    <p:extLst>
      <p:ext uri="{BB962C8B-B14F-4D97-AF65-F5344CB8AC3E}">
        <p14:creationId xmlns:p14="http://schemas.microsoft.com/office/powerpoint/2010/main" val="284774464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grpSp>
        <p:nvGrpSpPr>
          <p:cNvPr id="134" name="Group 133"/>
          <p:cNvGrpSpPr/>
          <p:nvPr userDrawn="1"/>
        </p:nvGrpSpPr>
        <p:grpSpPr>
          <a:xfrm>
            <a:off x="11424895" y="3193247"/>
            <a:ext cx="646495" cy="646495"/>
            <a:chOff x="10783262" y="479955"/>
            <a:chExt cx="1007677" cy="1007677"/>
          </a:xfrm>
        </p:grpSpPr>
        <p:sp>
          <p:nvSpPr>
            <p:cNvPr id="135"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136" name="Group 135"/>
            <p:cNvGrpSpPr>
              <a:grpSpLocks noChangeAspect="1"/>
            </p:cNvGrpSpPr>
            <p:nvPr/>
          </p:nvGrpSpPr>
          <p:grpSpPr bwMode="auto">
            <a:xfrm>
              <a:off x="10908012" y="822774"/>
              <a:ext cx="758175" cy="322036"/>
              <a:chOff x="2986" y="528"/>
              <a:chExt cx="1608" cy="683"/>
            </a:xfrm>
          </p:grpSpPr>
          <p:sp>
            <p:nvSpPr>
              <p:cNvPr id="137"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1" name="Group 170"/>
          <p:cNvGrpSpPr/>
          <p:nvPr userDrawn="1"/>
        </p:nvGrpSpPr>
        <p:grpSpPr>
          <a:xfrm>
            <a:off x="10866730" y="1727586"/>
            <a:ext cx="1310887" cy="3124137"/>
            <a:chOff x="10414917" y="952892"/>
            <a:chExt cx="1778715" cy="4239076"/>
          </a:xfrm>
          <a:solidFill>
            <a:schemeClr val="bg1">
              <a:lumMod val="85000"/>
            </a:schemeClr>
          </a:solidFill>
        </p:grpSpPr>
        <p:sp>
          <p:nvSpPr>
            <p:cNvPr id="172"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3"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4"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5"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6"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7"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78"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9"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0"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1"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2"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3"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4"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5"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6"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7"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8"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9"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90"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92" name="Group 191"/>
            <p:cNvGrpSpPr/>
            <p:nvPr/>
          </p:nvGrpSpPr>
          <p:grpSpPr>
            <a:xfrm>
              <a:off x="10846583" y="3262805"/>
              <a:ext cx="316272" cy="327144"/>
              <a:chOff x="8727157" y="3956283"/>
              <a:chExt cx="508000" cy="525463"/>
            </a:xfrm>
            <a:grpFill/>
          </p:grpSpPr>
          <p:sp>
            <p:nvSpPr>
              <p:cNvPr id="197"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3" name="Group 192"/>
            <p:cNvGrpSpPr/>
            <p:nvPr/>
          </p:nvGrpSpPr>
          <p:grpSpPr>
            <a:xfrm>
              <a:off x="11582948" y="2547874"/>
              <a:ext cx="415354" cy="211431"/>
              <a:chOff x="7163470" y="3228415"/>
              <a:chExt cx="527050" cy="268288"/>
            </a:xfrm>
            <a:grpFill/>
          </p:grpSpPr>
          <p:sp>
            <p:nvSpPr>
              <p:cNvPr id="194"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 name="Picture Placeholder 2"/>
          <p:cNvSpPr>
            <a:spLocks noGrp="1"/>
          </p:cNvSpPr>
          <p:nvPr>
            <p:ph type="pic" sz="quarter" idx="10"/>
          </p:nvPr>
        </p:nvSpPr>
        <p:spPr>
          <a:xfrm>
            <a:off x="0" y="0"/>
            <a:ext cx="12191999" cy="6858000"/>
          </a:xfrm>
        </p:spPr>
        <p:txBody>
          <a:bodyPr/>
          <a:lstStyle/>
          <a:p>
            <a:endParaRPr lang="en-US" dirty="0"/>
          </a:p>
        </p:txBody>
      </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7729100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6" name="Group 75"/>
          <p:cNvGrpSpPr/>
          <p:nvPr userDrawn="1"/>
        </p:nvGrpSpPr>
        <p:grpSpPr>
          <a:xfrm>
            <a:off x="11424895" y="3193247"/>
            <a:ext cx="646495" cy="646495"/>
            <a:chOff x="10783262" y="479955"/>
            <a:chExt cx="1007677" cy="1007677"/>
          </a:xfrm>
        </p:grpSpPr>
        <p:sp>
          <p:nvSpPr>
            <p:cNvPr id="77"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8" name="Group 77"/>
            <p:cNvGrpSpPr>
              <a:grpSpLocks noChangeAspect="1"/>
            </p:cNvGrpSpPr>
            <p:nvPr/>
          </p:nvGrpSpPr>
          <p:grpSpPr bwMode="auto">
            <a:xfrm>
              <a:off x="10908012" y="822774"/>
              <a:ext cx="758175" cy="322036"/>
              <a:chOff x="2986" y="528"/>
              <a:chExt cx="1608" cy="683"/>
            </a:xfrm>
          </p:grpSpPr>
          <p:sp>
            <p:nvSpPr>
              <p:cNvPr id="79"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3" name="Group 112"/>
          <p:cNvGrpSpPr/>
          <p:nvPr userDrawn="1"/>
        </p:nvGrpSpPr>
        <p:grpSpPr>
          <a:xfrm>
            <a:off x="10866730" y="1727586"/>
            <a:ext cx="1310887" cy="3124137"/>
            <a:chOff x="10414917" y="952892"/>
            <a:chExt cx="1778715" cy="4239076"/>
          </a:xfrm>
          <a:solidFill>
            <a:schemeClr val="bg1">
              <a:lumMod val="85000"/>
            </a:schemeClr>
          </a:solidFill>
        </p:grpSpPr>
        <p:sp>
          <p:nvSpPr>
            <p:cNvPr id="114"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0"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4"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0"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1"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2"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34" name="Group 133"/>
            <p:cNvGrpSpPr/>
            <p:nvPr/>
          </p:nvGrpSpPr>
          <p:grpSpPr>
            <a:xfrm>
              <a:off x="10846583" y="3262805"/>
              <a:ext cx="316272" cy="327144"/>
              <a:chOff x="8727157" y="3956283"/>
              <a:chExt cx="508000" cy="525463"/>
            </a:xfrm>
            <a:grpFill/>
          </p:grpSpPr>
          <p:sp>
            <p:nvSpPr>
              <p:cNvPr id="139"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5" name="Group 134"/>
            <p:cNvGrpSpPr/>
            <p:nvPr/>
          </p:nvGrpSpPr>
          <p:grpSpPr>
            <a:xfrm>
              <a:off x="11582948" y="2547874"/>
              <a:ext cx="415354" cy="211431"/>
              <a:chOff x="7163470" y="3228415"/>
              <a:chExt cx="527050" cy="268288"/>
            </a:xfrm>
            <a:grpFill/>
          </p:grpSpPr>
          <p:sp>
            <p:nvSpPr>
              <p:cNvPr id="136"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1" name="TextBox 70"/>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5850291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6" name="Group 75"/>
          <p:cNvGrpSpPr/>
          <p:nvPr userDrawn="1"/>
        </p:nvGrpSpPr>
        <p:grpSpPr>
          <a:xfrm>
            <a:off x="11424895" y="3193247"/>
            <a:ext cx="646495" cy="646495"/>
            <a:chOff x="10783262" y="479955"/>
            <a:chExt cx="1007677" cy="1007677"/>
          </a:xfrm>
        </p:grpSpPr>
        <p:sp>
          <p:nvSpPr>
            <p:cNvPr id="77" name="Овал 4"/>
            <p:cNvSpPr/>
            <p:nvPr/>
          </p:nvSpPr>
          <p:spPr>
            <a:xfrm>
              <a:off x="10783262" y="479955"/>
              <a:ext cx="1007677" cy="1007677"/>
            </a:xfrm>
            <a:prstGeom prst="ellipse">
              <a:avLst/>
            </a:prstGeom>
            <a:solidFill>
              <a:schemeClr val="bg1"/>
            </a:solidFill>
            <a:ln>
              <a:solidFill>
                <a:srgbClr val="C0392B"/>
              </a:solid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8" name="Group 77"/>
            <p:cNvGrpSpPr>
              <a:grpSpLocks noChangeAspect="1"/>
            </p:cNvGrpSpPr>
            <p:nvPr/>
          </p:nvGrpSpPr>
          <p:grpSpPr bwMode="auto">
            <a:xfrm>
              <a:off x="10908012" y="822774"/>
              <a:ext cx="758175" cy="322036"/>
              <a:chOff x="2986" y="528"/>
              <a:chExt cx="1608" cy="683"/>
            </a:xfrm>
          </p:grpSpPr>
          <p:sp>
            <p:nvSpPr>
              <p:cNvPr id="79"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2"/>
              <p:cNvSpPr>
                <a:spLocks noChangeArrowheads="1"/>
              </p:cNvSpPr>
              <p:nvPr/>
            </p:nvSpPr>
            <p:spPr bwMode="auto">
              <a:xfrm>
                <a:off x="4392" y="659"/>
                <a:ext cx="26" cy="16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25"/>
              <p:cNvSpPr>
                <a:spLocks noChangeArrowheads="1"/>
              </p:cNvSpPr>
              <p:nvPr/>
            </p:nvSpPr>
            <p:spPr bwMode="auto">
              <a:xfrm>
                <a:off x="4035" y="1044"/>
                <a:ext cx="25" cy="162"/>
              </a:xfrm>
              <a:prstGeom prst="rect">
                <a:avLst/>
              </a:prstGeom>
              <a:solidFill>
                <a:srgbClr val="C039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29"/>
              <p:cNvSpPr>
                <a:spLocks noChangeArrowheads="1"/>
              </p:cNvSpPr>
              <p:nvPr/>
            </p:nvSpPr>
            <p:spPr bwMode="auto">
              <a:xfrm>
                <a:off x="3469" y="667"/>
                <a:ext cx="25" cy="41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3"/>
              <p:cNvSpPr>
                <a:spLocks noChangeArrowheads="1"/>
              </p:cNvSpPr>
              <p:nvPr/>
            </p:nvSpPr>
            <p:spPr bwMode="auto">
              <a:xfrm>
                <a:off x="3370" y="654"/>
                <a:ext cx="226" cy="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4"/>
              <p:cNvSpPr>
                <a:spLocks noChangeArrowheads="1"/>
              </p:cNvSpPr>
              <p:nvPr/>
            </p:nvSpPr>
            <p:spPr bwMode="auto">
              <a:xfrm>
                <a:off x="3335" y="779"/>
                <a:ext cx="75" cy="1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35"/>
              <p:cNvSpPr>
                <a:spLocks noChangeArrowheads="1"/>
              </p:cNvSpPr>
              <p:nvPr/>
            </p:nvSpPr>
            <p:spPr bwMode="auto">
              <a:xfrm>
                <a:off x="3559" y="779"/>
                <a:ext cx="74" cy="1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3" name="Group 112"/>
          <p:cNvGrpSpPr/>
          <p:nvPr userDrawn="1"/>
        </p:nvGrpSpPr>
        <p:grpSpPr>
          <a:xfrm>
            <a:off x="10866730" y="1727586"/>
            <a:ext cx="1310887" cy="3124137"/>
            <a:chOff x="10414917" y="952892"/>
            <a:chExt cx="1778715" cy="4239076"/>
          </a:xfrm>
          <a:solidFill>
            <a:schemeClr val="bg1">
              <a:lumMod val="85000"/>
            </a:schemeClr>
          </a:solidFill>
        </p:grpSpPr>
        <p:sp>
          <p:nvSpPr>
            <p:cNvPr id="114"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0"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4"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0"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1"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2"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34" name="Group 133"/>
            <p:cNvGrpSpPr/>
            <p:nvPr/>
          </p:nvGrpSpPr>
          <p:grpSpPr>
            <a:xfrm>
              <a:off x="10846583" y="3262805"/>
              <a:ext cx="316272" cy="327144"/>
              <a:chOff x="8727157" y="3956283"/>
              <a:chExt cx="508000" cy="525463"/>
            </a:xfrm>
            <a:grpFill/>
          </p:grpSpPr>
          <p:sp>
            <p:nvSpPr>
              <p:cNvPr id="139"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5" name="Group 134"/>
            <p:cNvGrpSpPr/>
            <p:nvPr/>
          </p:nvGrpSpPr>
          <p:grpSpPr>
            <a:xfrm>
              <a:off x="11582948" y="2547874"/>
              <a:ext cx="415354" cy="211431"/>
              <a:chOff x="7163470" y="3228415"/>
              <a:chExt cx="527050" cy="268288"/>
            </a:xfrm>
            <a:grpFill/>
          </p:grpSpPr>
          <p:sp>
            <p:nvSpPr>
              <p:cNvPr id="136"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81485473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929863" y="-1"/>
            <a:ext cx="4867543" cy="6858001"/>
          </a:xfrm>
          <a:custGeom>
            <a:avLst/>
            <a:gdLst>
              <a:gd name="connsiteX0" fmla="*/ 2824425 w 4867543"/>
              <a:gd name="connsiteY0" fmla="*/ 7914489 h 8004366"/>
              <a:gd name="connsiteX1" fmla="*/ 2830285 w 4867543"/>
              <a:gd name="connsiteY1" fmla="*/ 7925063 h 8004366"/>
              <a:gd name="connsiteX2" fmla="*/ 2816612 w 4867543"/>
              <a:gd name="connsiteY2" fmla="*/ 7951497 h 8004366"/>
              <a:gd name="connsiteX3" fmla="*/ 2812706 w 4867543"/>
              <a:gd name="connsiteY3" fmla="*/ 7972645 h 8004366"/>
              <a:gd name="connsiteX4" fmla="*/ 2808799 w 4867543"/>
              <a:gd name="connsiteY4" fmla="*/ 7977932 h 8004366"/>
              <a:gd name="connsiteX5" fmla="*/ 2824425 w 4867543"/>
              <a:gd name="connsiteY5" fmla="*/ 7914489 h 8004366"/>
              <a:gd name="connsiteX6" fmla="*/ 2761921 w 4867543"/>
              <a:gd name="connsiteY6" fmla="*/ 7792890 h 8004366"/>
              <a:gd name="connsiteX7" fmla="*/ 2765827 w 4867543"/>
              <a:gd name="connsiteY7" fmla="*/ 7803464 h 8004366"/>
              <a:gd name="connsiteX8" fmla="*/ 2761921 w 4867543"/>
              <a:gd name="connsiteY8" fmla="*/ 7792890 h 8004366"/>
              <a:gd name="connsiteX9" fmla="*/ 964914 w 4867543"/>
              <a:gd name="connsiteY9" fmla="*/ 6936413 h 8004366"/>
              <a:gd name="connsiteX10" fmla="*/ 976634 w 4867543"/>
              <a:gd name="connsiteY10" fmla="*/ 6946986 h 8004366"/>
              <a:gd name="connsiteX11" fmla="*/ 968821 w 4867543"/>
              <a:gd name="connsiteY11" fmla="*/ 6946986 h 8004366"/>
              <a:gd name="connsiteX12" fmla="*/ 966868 w 4867543"/>
              <a:gd name="connsiteY12" fmla="*/ 6952273 h 8004366"/>
              <a:gd name="connsiteX13" fmla="*/ 968821 w 4867543"/>
              <a:gd name="connsiteY13" fmla="*/ 6952273 h 8004366"/>
              <a:gd name="connsiteX14" fmla="*/ 968821 w 4867543"/>
              <a:gd name="connsiteY14" fmla="*/ 6962847 h 8004366"/>
              <a:gd name="connsiteX15" fmla="*/ 964914 w 4867543"/>
              <a:gd name="connsiteY15" fmla="*/ 6957560 h 8004366"/>
              <a:gd name="connsiteX16" fmla="*/ 961008 w 4867543"/>
              <a:gd name="connsiteY16" fmla="*/ 6952273 h 8004366"/>
              <a:gd name="connsiteX17" fmla="*/ 964914 w 4867543"/>
              <a:gd name="connsiteY17" fmla="*/ 6936413 h 8004366"/>
              <a:gd name="connsiteX18" fmla="*/ 1375101 w 4867543"/>
              <a:gd name="connsiteY18" fmla="*/ 6751371 h 8004366"/>
              <a:gd name="connsiteX19" fmla="*/ 1396587 w 4867543"/>
              <a:gd name="connsiteY19" fmla="*/ 6751371 h 8004366"/>
              <a:gd name="connsiteX20" fmla="*/ 1402446 w 4867543"/>
              <a:gd name="connsiteY20" fmla="*/ 6772519 h 8004366"/>
              <a:gd name="connsiteX21" fmla="*/ 1388773 w 4867543"/>
              <a:gd name="connsiteY21" fmla="*/ 6772519 h 8004366"/>
              <a:gd name="connsiteX22" fmla="*/ 1386820 w 4867543"/>
              <a:gd name="connsiteY22" fmla="*/ 6769875 h 8004366"/>
              <a:gd name="connsiteX23" fmla="*/ 1373377 w 4867543"/>
              <a:gd name="connsiteY23" fmla="*/ 6751682 h 8004366"/>
              <a:gd name="connsiteX24" fmla="*/ 1373147 w 4867543"/>
              <a:gd name="connsiteY24" fmla="*/ 6751371 h 8004366"/>
              <a:gd name="connsiteX25" fmla="*/ 1373377 w 4867543"/>
              <a:gd name="connsiteY25" fmla="*/ 6751682 h 8004366"/>
              <a:gd name="connsiteX26" fmla="*/ 1371106 w 4867543"/>
              <a:gd name="connsiteY26" fmla="*/ 6752092 h 8004366"/>
              <a:gd name="connsiteX27" fmla="*/ 1372445 w 4867543"/>
              <a:gd name="connsiteY27" fmla="*/ 6751619 h 8004366"/>
              <a:gd name="connsiteX28" fmla="*/ 1373147 w 4867543"/>
              <a:gd name="connsiteY28" fmla="*/ 6751371 h 8004366"/>
              <a:gd name="connsiteX29" fmla="*/ 1321142 w 4867543"/>
              <a:gd name="connsiteY29" fmla="*/ 6749389 h 8004366"/>
              <a:gd name="connsiteX30" fmla="*/ 1318456 w 4867543"/>
              <a:gd name="connsiteY30" fmla="*/ 6751371 h 8004366"/>
              <a:gd name="connsiteX31" fmla="*/ 1316503 w 4867543"/>
              <a:gd name="connsiteY31" fmla="*/ 6751371 h 8004366"/>
              <a:gd name="connsiteX32" fmla="*/ 1321142 w 4867543"/>
              <a:gd name="connsiteY32" fmla="*/ 6749389 h 8004366"/>
              <a:gd name="connsiteX33" fmla="*/ 2904509 w 4867543"/>
              <a:gd name="connsiteY33" fmla="*/ 6603338 h 8004366"/>
              <a:gd name="connsiteX34" fmla="*/ 2914275 w 4867543"/>
              <a:gd name="connsiteY34" fmla="*/ 6608625 h 8004366"/>
              <a:gd name="connsiteX35" fmla="*/ 2908416 w 4867543"/>
              <a:gd name="connsiteY35" fmla="*/ 6629772 h 8004366"/>
              <a:gd name="connsiteX36" fmla="*/ 2900603 w 4867543"/>
              <a:gd name="connsiteY36" fmla="*/ 6619199 h 8004366"/>
              <a:gd name="connsiteX37" fmla="*/ 2904509 w 4867543"/>
              <a:gd name="connsiteY37" fmla="*/ 6603338 h 8004366"/>
              <a:gd name="connsiteX38" fmla="*/ 2904509 w 4867543"/>
              <a:gd name="connsiteY38" fmla="*/ 6508174 h 8004366"/>
              <a:gd name="connsiteX39" fmla="*/ 2898649 w 4867543"/>
              <a:gd name="connsiteY39" fmla="*/ 6539895 h 8004366"/>
              <a:gd name="connsiteX40" fmla="*/ 2890836 w 4867543"/>
              <a:gd name="connsiteY40" fmla="*/ 6529321 h 8004366"/>
              <a:gd name="connsiteX41" fmla="*/ 2884976 w 4867543"/>
              <a:gd name="connsiteY41" fmla="*/ 6529321 h 8004366"/>
              <a:gd name="connsiteX42" fmla="*/ 2886930 w 4867543"/>
              <a:gd name="connsiteY42" fmla="*/ 6513461 h 8004366"/>
              <a:gd name="connsiteX43" fmla="*/ 2896696 w 4867543"/>
              <a:gd name="connsiteY43" fmla="*/ 6529321 h 8004366"/>
              <a:gd name="connsiteX44" fmla="*/ 2904509 w 4867543"/>
              <a:gd name="connsiteY44" fmla="*/ 6508174 h 8004366"/>
              <a:gd name="connsiteX45" fmla="*/ 791074 w 4867543"/>
              <a:gd name="connsiteY45" fmla="*/ 6286124 h 8004366"/>
              <a:gd name="connsiteX46" fmla="*/ 791074 w 4867543"/>
              <a:gd name="connsiteY46" fmla="*/ 6286124 h 8004366"/>
              <a:gd name="connsiteX47" fmla="*/ 781307 w 4867543"/>
              <a:gd name="connsiteY47" fmla="*/ 5641122 h 8004366"/>
              <a:gd name="connsiteX48" fmla="*/ 781307 w 4867543"/>
              <a:gd name="connsiteY48" fmla="*/ 5642773 h 8004366"/>
              <a:gd name="connsiteX49" fmla="*/ 779934 w 4867543"/>
              <a:gd name="connsiteY49" fmla="*/ 5643353 h 8004366"/>
              <a:gd name="connsiteX50" fmla="*/ 781307 w 4867543"/>
              <a:gd name="connsiteY50" fmla="*/ 5641122 h 8004366"/>
              <a:gd name="connsiteX51" fmla="*/ 695364 w 4867543"/>
              <a:gd name="connsiteY51" fmla="*/ 5508950 h 8004366"/>
              <a:gd name="connsiteX52" fmla="*/ 695364 w 4867543"/>
              <a:gd name="connsiteY52" fmla="*/ 5514237 h 8004366"/>
              <a:gd name="connsiteX53" fmla="*/ 689504 w 4867543"/>
              <a:gd name="connsiteY53" fmla="*/ 5514237 h 8004366"/>
              <a:gd name="connsiteX54" fmla="*/ 695364 w 4867543"/>
              <a:gd name="connsiteY54" fmla="*/ 5508950 h 8004366"/>
              <a:gd name="connsiteX55" fmla="*/ 124624 w 4867543"/>
              <a:gd name="connsiteY55" fmla="*/ 5093996 h 8004366"/>
              <a:gd name="connsiteX56" fmla="*/ 123789 w 4867543"/>
              <a:gd name="connsiteY56" fmla="*/ 5099876 h 8004366"/>
              <a:gd name="connsiteX57" fmla="*/ 124185 w 4867543"/>
              <a:gd name="connsiteY57" fmla="*/ 5096489 h 8004366"/>
              <a:gd name="connsiteX58" fmla="*/ 125009 w 4867543"/>
              <a:gd name="connsiteY58" fmla="*/ 5091285 h 8004366"/>
              <a:gd name="connsiteX59" fmla="*/ 125063 w 4867543"/>
              <a:gd name="connsiteY59" fmla="*/ 5091503 h 8004366"/>
              <a:gd name="connsiteX60" fmla="*/ 124624 w 4867543"/>
              <a:gd name="connsiteY60" fmla="*/ 5093996 h 8004366"/>
              <a:gd name="connsiteX61" fmla="*/ 44925 w 4867543"/>
              <a:gd name="connsiteY61" fmla="*/ 4805792 h 8004366"/>
              <a:gd name="connsiteX62" fmla="*/ 50785 w 4867543"/>
              <a:gd name="connsiteY62" fmla="*/ 4811079 h 8004366"/>
              <a:gd name="connsiteX63" fmla="*/ 46879 w 4867543"/>
              <a:gd name="connsiteY63" fmla="*/ 4816366 h 8004366"/>
              <a:gd name="connsiteX64" fmla="*/ 44925 w 4867543"/>
              <a:gd name="connsiteY64" fmla="*/ 4805792 h 8004366"/>
              <a:gd name="connsiteX65" fmla="*/ 95741 w 4867543"/>
              <a:gd name="connsiteY65" fmla="*/ 4499107 h 8004366"/>
              <a:gd name="connsiteX66" fmla="*/ 95752 w 4867543"/>
              <a:gd name="connsiteY66" fmla="*/ 4505275 h 8004366"/>
              <a:gd name="connsiteX67" fmla="*/ 94581 w 4867543"/>
              <a:gd name="connsiteY67" fmla="*/ 4517408 h 8004366"/>
              <a:gd name="connsiteX68" fmla="*/ 94344 w 4867543"/>
              <a:gd name="connsiteY68" fmla="*/ 4517640 h 8004366"/>
              <a:gd name="connsiteX69" fmla="*/ 94886 w 4867543"/>
              <a:gd name="connsiteY69" fmla="*/ 4510304 h 8004366"/>
              <a:gd name="connsiteX70" fmla="*/ 95710 w 4867543"/>
              <a:gd name="connsiteY70" fmla="*/ 4499152 h 8004366"/>
              <a:gd name="connsiteX71" fmla="*/ 95710 w 4867543"/>
              <a:gd name="connsiteY71" fmla="*/ 4440996 h 8004366"/>
              <a:gd name="connsiteX72" fmla="*/ 101570 w 4867543"/>
              <a:gd name="connsiteY72" fmla="*/ 4440996 h 8004366"/>
              <a:gd name="connsiteX73" fmla="*/ 103523 w 4867543"/>
              <a:gd name="connsiteY73" fmla="*/ 4451570 h 8004366"/>
              <a:gd name="connsiteX74" fmla="*/ 107430 w 4867543"/>
              <a:gd name="connsiteY74" fmla="*/ 4451570 h 8004366"/>
              <a:gd name="connsiteX75" fmla="*/ 107430 w 4867543"/>
              <a:gd name="connsiteY75" fmla="*/ 4462144 h 8004366"/>
              <a:gd name="connsiteX76" fmla="*/ 117196 w 4867543"/>
              <a:gd name="connsiteY76" fmla="*/ 4467430 h 8004366"/>
              <a:gd name="connsiteX77" fmla="*/ 108132 w 4867543"/>
              <a:gd name="connsiteY77" fmla="*/ 4480813 h 8004366"/>
              <a:gd name="connsiteX78" fmla="*/ 95741 w 4867543"/>
              <a:gd name="connsiteY78" fmla="*/ 4499107 h 8004366"/>
              <a:gd name="connsiteX79" fmla="*/ 95710 w 4867543"/>
              <a:gd name="connsiteY79" fmla="*/ 4483291 h 8004366"/>
              <a:gd name="connsiteX80" fmla="*/ 89851 w 4867543"/>
              <a:gd name="connsiteY80" fmla="*/ 4451570 h 8004366"/>
              <a:gd name="connsiteX81" fmla="*/ 97664 w 4867543"/>
              <a:gd name="connsiteY81" fmla="*/ 4451570 h 8004366"/>
              <a:gd name="connsiteX82" fmla="*/ 95710 w 4867543"/>
              <a:gd name="connsiteY82" fmla="*/ 4440996 h 8004366"/>
              <a:gd name="connsiteX83" fmla="*/ 3832006 w 4867543"/>
              <a:gd name="connsiteY83" fmla="*/ 4316175 h 8004366"/>
              <a:gd name="connsiteX84" fmla="*/ 3832448 w 4867543"/>
              <a:gd name="connsiteY84" fmla="*/ 4316513 h 8004366"/>
              <a:gd name="connsiteX85" fmla="*/ 3825780 w 4867543"/>
              <a:gd name="connsiteY85" fmla="*/ 4321628 h 8004366"/>
              <a:gd name="connsiteX86" fmla="*/ 3832006 w 4867543"/>
              <a:gd name="connsiteY86" fmla="*/ 4316175 h 8004366"/>
              <a:gd name="connsiteX87" fmla="*/ 108651 w 4867543"/>
              <a:gd name="connsiteY87" fmla="*/ 4306841 h 8004366"/>
              <a:gd name="connsiteX88" fmla="*/ 111336 w 4867543"/>
              <a:gd name="connsiteY88" fmla="*/ 4308823 h 8004366"/>
              <a:gd name="connsiteX89" fmla="*/ 111336 w 4867543"/>
              <a:gd name="connsiteY89" fmla="*/ 4314110 h 8004366"/>
              <a:gd name="connsiteX90" fmla="*/ 109383 w 4867543"/>
              <a:gd name="connsiteY90" fmla="*/ 4361692 h 8004366"/>
              <a:gd name="connsiteX91" fmla="*/ 101570 w 4867543"/>
              <a:gd name="connsiteY91" fmla="*/ 4366979 h 8004366"/>
              <a:gd name="connsiteX92" fmla="*/ 101570 w 4867543"/>
              <a:gd name="connsiteY92" fmla="*/ 4340545 h 8004366"/>
              <a:gd name="connsiteX93" fmla="*/ 95710 w 4867543"/>
              <a:gd name="connsiteY93" fmla="*/ 4340545 h 8004366"/>
              <a:gd name="connsiteX94" fmla="*/ 107430 w 4867543"/>
              <a:gd name="connsiteY94" fmla="*/ 4308823 h 8004366"/>
              <a:gd name="connsiteX95" fmla="*/ 108651 w 4867543"/>
              <a:gd name="connsiteY95" fmla="*/ 4306841 h 8004366"/>
              <a:gd name="connsiteX96" fmla="*/ 4138974 w 4867543"/>
              <a:gd name="connsiteY96" fmla="*/ 4081487 h 8004366"/>
              <a:gd name="connsiteX97" fmla="*/ 4140195 w 4867543"/>
              <a:gd name="connsiteY97" fmla="*/ 4081487 h 8004366"/>
              <a:gd name="connsiteX98" fmla="*/ 4144834 w 4867543"/>
              <a:gd name="connsiteY98" fmla="*/ 4081487 h 8004366"/>
              <a:gd name="connsiteX99" fmla="*/ 4138974 w 4867543"/>
              <a:gd name="connsiteY99" fmla="*/ 4097347 h 8004366"/>
              <a:gd name="connsiteX100" fmla="*/ 4138974 w 4867543"/>
              <a:gd name="connsiteY100" fmla="*/ 4081487 h 8004366"/>
              <a:gd name="connsiteX101" fmla="*/ 4010059 w 4867543"/>
              <a:gd name="connsiteY101" fmla="*/ 4081487 h 8004366"/>
              <a:gd name="connsiteX102" fmla="*/ 4010059 w 4867543"/>
              <a:gd name="connsiteY102" fmla="*/ 4086774 h 8004366"/>
              <a:gd name="connsiteX103" fmla="*/ 4009501 w 4867543"/>
              <a:gd name="connsiteY103" fmla="*/ 4086018 h 8004366"/>
              <a:gd name="connsiteX104" fmla="*/ 4009570 w 4867543"/>
              <a:gd name="connsiteY104" fmla="*/ 4085452 h 8004366"/>
              <a:gd name="connsiteX105" fmla="*/ 4010059 w 4867543"/>
              <a:gd name="connsiteY105" fmla="*/ 4081487 h 8004366"/>
              <a:gd name="connsiteX106" fmla="*/ 4517854 w 4867543"/>
              <a:gd name="connsiteY106" fmla="*/ 3569245 h 8004366"/>
              <a:gd name="connsiteX107" fmla="*/ 4517664 w 4867543"/>
              <a:gd name="connsiteY107" fmla="*/ 3571301 h 8004366"/>
              <a:gd name="connsiteX108" fmla="*/ 4515955 w 4867543"/>
              <a:gd name="connsiteY108" fmla="*/ 3589805 h 8004366"/>
              <a:gd name="connsiteX109" fmla="*/ 4512049 w 4867543"/>
              <a:gd name="connsiteY109" fmla="*/ 3589805 h 8004366"/>
              <a:gd name="connsiteX110" fmla="*/ 4510095 w 4867543"/>
              <a:gd name="connsiteY110" fmla="*/ 3584518 h 8004366"/>
              <a:gd name="connsiteX111" fmla="*/ 4512781 w 4867543"/>
              <a:gd name="connsiteY111" fmla="*/ 3579231 h 8004366"/>
              <a:gd name="connsiteX112" fmla="*/ 4518359 w 4867543"/>
              <a:gd name="connsiteY112" fmla="*/ 3568251 h 8004366"/>
              <a:gd name="connsiteX113" fmla="*/ 4517854 w 4867543"/>
              <a:gd name="connsiteY113" fmla="*/ 3569245 h 8004366"/>
              <a:gd name="connsiteX114" fmla="*/ 4517908 w 4867543"/>
              <a:gd name="connsiteY114" fmla="*/ 3568657 h 8004366"/>
              <a:gd name="connsiteX115" fmla="*/ 4590179 w 4867543"/>
              <a:gd name="connsiteY115" fmla="*/ 3410051 h 8004366"/>
              <a:gd name="connsiteX116" fmla="*/ 4588226 w 4867543"/>
              <a:gd name="connsiteY116" fmla="*/ 3425911 h 8004366"/>
              <a:gd name="connsiteX117" fmla="*/ 4586273 w 4867543"/>
              <a:gd name="connsiteY117" fmla="*/ 3420624 h 8004366"/>
              <a:gd name="connsiteX118" fmla="*/ 4590179 w 4867543"/>
              <a:gd name="connsiteY118" fmla="*/ 3410051 h 8004366"/>
              <a:gd name="connsiteX119" fmla="*/ 88019 w 4867543"/>
              <a:gd name="connsiteY119" fmla="*/ 3265652 h 8004366"/>
              <a:gd name="connsiteX120" fmla="*/ 89578 w 4867543"/>
              <a:gd name="connsiteY120" fmla="*/ 3265788 h 8004366"/>
              <a:gd name="connsiteX121" fmla="*/ 87897 w 4867543"/>
              <a:gd name="connsiteY121" fmla="*/ 3267304 h 8004366"/>
              <a:gd name="connsiteX122" fmla="*/ 88019 w 4867543"/>
              <a:gd name="connsiteY122" fmla="*/ 3265652 h 8004366"/>
              <a:gd name="connsiteX123" fmla="*/ 91193 w 4867543"/>
              <a:gd name="connsiteY123" fmla="*/ 3264330 h 8004366"/>
              <a:gd name="connsiteX124" fmla="*/ 91193 w 4867543"/>
              <a:gd name="connsiteY124" fmla="*/ 3264330 h 8004366"/>
              <a:gd name="connsiteX125" fmla="*/ 91804 w 4867543"/>
              <a:gd name="connsiteY125" fmla="*/ 3265983 h 8004366"/>
              <a:gd name="connsiteX126" fmla="*/ 89578 w 4867543"/>
              <a:gd name="connsiteY126" fmla="*/ 3265788 h 8004366"/>
              <a:gd name="connsiteX127" fmla="*/ 4519862 w 4867543"/>
              <a:gd name="connsiteY127" fmla="*/ 3219722 h 8004366"/>
              <a:gd name="connsiteX128" fmla="*/ 4521815 w 4867543"/>
              <a:gd name="connsiteY128" fmla="*/ 3219722 h 8004366"/>
              <a:gd name="connsiteX129" fmla="*/ 4521815 w 4867543"/>
              <a:gd name="connsiteY129" fmla="*/ 3225009 h 8004366"/>
              <a:gd name="connsiteX130" fmla="*/ 4519862 w 4867543"/>
              <a:gd name="connsiteY130" fmla="*/ 3219722 h 8004366"/>
              <a:gd name="connsiteX131" fmla="*/ 4322582 w 4867543"/>
              <a:gd name="connsiteY131" fmla="*/ 2157055 h 8004366"/>
              <a:gd name="connsiteX132" fmla="*/ 4332348 w 4867543"/>
              <a:gd name="connsiteY132" fmla="*/ 2167629 h 8004366"/>
              <a:gd name="connsiteX133" fmla="*/ 4334301 w 4867543"/>
              <a:gd name="connsiteY133" fmla="*/ 2172916 h 8004366"/>
              <a:gd name="connsiteX134" fmla="*/ 4322582 w 4867543"/>
              <a:gd name="connsiteY134" fmla="*/ 2157055 h 8004366"/>
              <a:gd name="connsiteX135" fmla="*/ 353542 w 4867543"/>
              <a:gd name="connsiteY135" fmla="*/ 2104579 h 8004366"/>
              <a:gd name="connsiteX136" fmla="*/ 353542 w 4867543"/>
              <a:gd name="connsiteY136" fmla="*/ 2106169 h 8004366"/>
              <a:gd name="connsiteX137" fmla="*/ 353542 w 4867543"/>
              <a:gd name="connsiteY137" fmla="*/ 2120047 h 8004366"/>
              <a:gd name="connsiteX138" fmla="*/ 351680 w 4867543"/>
              <a:gd name="connsiteY138" fmla="*/ 2110217 h 8004366"/>
              <a:gd name="connsiteX139" fmla="*/ 353542 w 4867543"/>
              <a:gd name="connsiteY139" fmla="*/ 2104186 h 8004366"/>
              <a:gd name="connsiteX140" fmla="*/ 353616 w 4867543"/>
              <a:gd name="connsiteY140" fmla="*/ 2104354 h 8004366"/>
              <a:gd name="connsiteX141" fmla="*/ 353542 w 4867543"/>
              <a:gd name="connsiteY141" fmla="*/ 2104579 h 8004366"/>
              <a:gd name="connsiteX142" fmla="*/ 2215006 w 4867543"/>
              <a:gd name="connsiteY142" fmla="*/ 1660087 h 8004366"/>
              <a:gd name="connsiteX143" fmla="*/ 2216959 w 4867543"/>
              <a:gd name="connsiteY143" fmla="*/ 1660087 h 8004366"/>
              <a:gd name="connsiteX144" fmla="*/ 2215223 w 4867543"/>
              <a:gd name="connsiteY144" fmla="*/ 1661262 h 8004366"/>
              <a:gd name="connsiteX145" fmla="*/ 3867867 w 4867543"/>
              <a:gd name="connsiteY145" fmla="*/ 1514449 h 8004366"/>
              <a:gd name="connsiteX146" fmla="*/ 3868103 w 4867543"/>
              <a:gd name="connsiteY146" fmla="*/ 1514851 h 8004366"/>
              <a:gd name="connsiteX147" fmla="*/ 3867449 w 4867543"/>
              <a:gd name="connsiteY147" fmla="*/ 1515863 h 8004366"/>
              <a:gd name="connsiteX148" fmla="*/ 3896769 w 4867543"/>
              <a:gd name="connsiteY148" fmla="*/ 1501480 h 8004366"/>
              <a:gd name="connsiteX149" fmla="*/ 3875283 w 4867543"/>
              <a:gd name="connsiteY149" fmla="*/ 1522627 h 8004366"/>
              <a:gd name="connsiteX150" fmla="*/ 3869179 w 4867543"/>
              <a:gd name="connsiteY150" fmla="*/ 1516680 h 8004366"/>
              <a:gd name="connsiteX151" fmla="*/ 3868103 w 4867543"/>
              <a:gd name="connsiteY151" fmla="*/ 1514851 h 8004366"/>
              <a:gd name="connsiteX152" fmla="*/ 3873330 w 4867543"/>
              <a:gd name="connsiteY152" fmla="*/ 1506767 h 8004366"/>
              <a:gd name="connsiteX153" fmla="*/ 3896769 w 4867543"/>
              <a:gd name="connsiteY153" fmla="*/ 1501480 h 8004366"/>
              <a:gd name="connsiteX154" fmla="*/ 388796 w 4867543"/>
              <a:gd name="connsiteY154" fmla="*/ 1489391 h 8004366"/>
              <a:gd name="connsiteX155" fmla="*/ 384457 w 4867543"/>
              <a:gd name="connsiteY155" fmla="*/ 1498199 h 8004366"/>
              <a:gd name="connsiteX156" fmla="*/ 384061 w 4867543"/>
              <a:gd name="connsiteY156" fmla="*/ 1498175 h 8004366"/>
              <a:gd name="connsiteX157" fmla="*/ 390654 w 4867543"/>
              <a:gd name="connsiteY157" fmla="*/ 1485619 h 8004366"/>
              <a:gd name="connsiteX158" fmla="*/ 388914 w 4867543"/>
              <a:gd name="connsiteY158" fmla="*/ 1489171 h 8004366"/>
              <a:gd name="connsiteX159" fmla="*/ 388796 w 4867543"/>
              <a:gd name="connsiteY159" fmla="*/ 1489391 h 8004366"/>
              <a:gd name="connsiteX160" fmla="*/ 3523695 w 4867543"/>
              <a:gd name="connsiteY160" fmla="*/ 1422176 h 8004366"/>
              <a:gd name="connsiteX161" fmla="*/ 3523695 w 4867543"/>
              <a:gd name="connsiteY161" fmla="*/ 1427463 h 8004366"/>
              <a:gd name="connsiteX162" fmla="*/ 3523695 w 4867543"/>
              <a:gd name="connsiteY162" fmla="*/ 1422176 h 8004366"/>
              <a:gd name="connsiteX163" fmla="*/ 2904509 w 4867543"/>
              <a:gd name="connsiteY163" fmla="*/ 1353446 h 8004366"/>
              <a:gd name="connsiteX164" fmla="*/ 2906462 w 4867543"/>
              <a:gd name="connsiteY164" fmla="*/ 1353446 h 8004366"/>
              <a:gd name="connsiteX165" fmla="*/ 2908416 w 4867543"/>
              <a:gd name="connsiteY165" fmla="*/ 1364020 h 8004366"/>
              <a:gd name="connsiteX166" fmla="*/ 2904509 w 4867543"/>
              <a:gd name="connsiteY166" fmla="*/ 1364020 h 8004366"/>
              <a:gd name="connsiteX167" fmla="*/ 2904509 w 4867543"/>
              <a:gd name="connsiteY167" fmla="*/ 1353446 h 8004366"/>
              <a:gd name="connsiteX168" fmla="*/ 1999658 w 4867543"/>
              <a:gd name="connsiteY168" fmla="*/ 1082493 h 8004366"/>
              <a:gd name="connsiteX169" fmla="*/ 2000146 w 4867543"/>
              <a:gd name="connsiteY169" fmla="*/ 1083814 h 8004366"/>
              <a:gd name="connsiteX170" fmla="*/ 1998193 w 4867543"/>
              <a:gd name="connsiteY170" fmla="*/ 1083814 h 8004366"/>
              <a:gd name="connsiteX171" fmla="*/ 2007959 w 4867543"/>
              <a:gd name="connsiteY171" fmla="*/ 1074562 h 8004366"/>
              <a:gd name="connsiteX172" fmla="*/ 2006006 w 4867543"/>
              <a:gd name="connsiteY172" fmla="*/ 1078528 h 8004366"/>
              <a:gd name="connsiteX173" fmla="*/ 2007960 w 4867543"/>
              <a:gd name="connsiteY173" fmla="*/ 1089102 h 8004366"/>
              <a:gd name="connsiteX174" fmla="*/ 2004053 w 4867543"/>
              <a:gd name="connsiteY174" fmla="*/ 1094388 h 8004366"/>
              <a:gd name="connsiteX175" fmla="*/ 2004053 w 4867543"/>
              <a:gd name="connsiteY175" fmla="*/ 1078528 h 8004366"/>
              <a:gd name="connsiteX176" fmla="*/ 2007959 w 4867543"/>
              <a:gd name="connsiteY176" fmla="*/ 1074562 h 8004366"/>
              <a:gd name="connsiteX177" fmla="*/ 3308125 w 4867543"/>
              <a:gd name="connsiteY177" fmla="*/ 1045364 h 8004366"/>
              <a:gd name="connsiteX178" fmla="*/ 3308125 w 4867543"/>
              <a:gd name="connsiteY178" fmla="*/ 1045364 h 8004366"/>
              <a:gd name="connsiteX179" fmla="*/ 3306638 w 4867543"/>
              <a:gd name="connsiteY179" fmla="*/ 1053415 h 8004366"/>
              <a:gd name="connsiteX180" fmla="*/ 3306913 w 4867543"/>
              <a:gd name="connsiteY180" fmla="*/ 1051928 h 8004366"/>
              <a:gd name="connsiteX181" fmla="*/ 3308836 w 4867543"/>
              <a:gd name="connsiteY181" fmla="*/ 1041519 h 8004366"/>
              <a:gd name="connsiteX182" fmla="*/ 3308836 w 4867543"/>
              <a:gd name="connsiteY182" fmla="*/ 1046806 h 8004366"/>
              <a:gd name="connsiteX183" fmla="*/ 3308125 w 4867543"/>
              <a:gd name="connsiteY183" fmla="*/ 1045364 h 8004366"/>
              <a:gd name="connsiteX184" fmla="*/ 3134995 w 4867543"/>
              <a:gd name="connsiteY184" fmla="*/ 787748 h 8004366"/>
              <a:gd name="connsiteX185" fmla="*/ 3140855 w 4867543"/>
              <a:gd name="connsiteY185" fmla="*/ 824756 h 8004366"/>
              <a:gd name="connsiteX186" fmla="*/ 3133041 w 4867543"/>
              <a:gd name="connsiteY186" fmla="*/ 819470 h 8004366"/>
              <a:gd name="connsiteX187" fmla="*/ 3117415 w 4867543"/>
              <a:gd name="connsiteY187" fmla="*/ 824756 h 8004366"/>
              <a:gd name="connsiteX188" fmla="*/ 3121322 w 4867543"/>
              <a:gd name="connsiteY188" fmla="*/ 819470 h 8004366"/>
              <a:gd name="connsiteX189" fmla="*/ 3134995 w 4867543"/>
              <a:gd name="connsiteY189" fmla="*/ 787748 h 8004366"/>
              <a:gd name="connsiteX190" fmla="*/ 1907122 w 4867543"/>
              <a:gd name="connsiteY190" fmla="*/ 575611 h 8004366"/>
              <a:gd name="connsiteX191" fmla="*/ 1912249 w 4867543"/>
              <a:gd name="connsiteY191" fmla="*/ 581559 h 8004366"/>
              <a:gd name="connsiteX192" fmla="*/ 1911273 w 4867543"/>
              <a:gd name="connsiteY192" fmla="*/ 581559 h 8004366"/>
              <a:gd name="connsiteX193" fmla="*/ 1906389 w 4867543"/>
              <a:gd name="connsiteY193" fmla="*/ 581559 h 8004366"/>
              <a:gd name="connsiteX194" fmla="*/ 1907122 w 4867543"/>
              <a:gd name="connsiteY194" fmla="*/ 575611 h 8004366"/>
              <a:gd name="connsiteX195" fmla="*/ 1959128 w 4867543"/>
              <a:gd name="connsiteY195" fmla="*/ 174468 h 8004366"/>
              <a:gd name="connsiteX196" fmla="*/ 1959249 w 4867543"/>
              <a:gd name="connsiteY196" fmla="*/ 176101 h 8004366"/>
              <a:gd name="connsiteX197" fmla="*/ 1958304 w 4867543"/>
              <a:gd name="connsiteY197" fmla="*/ 179672 h 8004366"/>
              <a:gd name="connsiteX198" fmla="*/ 1959128 w 4867543"/>
              <a:gd name="connsiteY198" fmla="*/ 174468 h 8004366"/>
              <a:gd name="connsiteX199" fmla="*/ 1851698 w 4867543"/>
              <a:gd name="connsiteY199" fmla="*/ 89877 h 8004366"/>
              <a:gd name="connsiteX200" fmla="*/ 1849745 w 4867543"/>
              <a:gd name="connsiteY200" fmla="*/ 95164 h 8004366"/>
              <a:gd name="connsiteX201" fmla="*/ 1849745 w 4867543"/>
              <a:gd name="connsiteY201" fmla="*/ 95164 h 8004366"/>
              <a:gd name="connsiteX202" fmla="*/ 1851210 w 4867543"/>
              <a:gd name="connsiteY202" fmla="*/ 91199 h 8004366"/>
              <a:gd name="connsiteX203" fmla="*/ 1851698 w 4867543"/>
              <a:gd name="connsiteY203" fmla="*/ 89877 h 8004366"/>
              <a:gd name="connsiteX204" fmla="*/ 2384940 w 4867543"/>
              <a:gd name="connsiteY204" fmla="*/ 0 h 8004366"/>
              <a:gd name="connsiteX205" fmla="*/ 2384940 w 4867543"/>
              <a:gd name="connsiteY205" fmla="*/ 37008 h 8004366"/>
              <a:gd name="connsiteX206" fmla="*/ 2392753 w 4867543"/>
              <a:gd name="connsiteY206" fmla="*/ 63443 h 8004366"/>
              <a:gd name="connsiteX207" fmla="*/ 2381033 w 4867543"/>
              <a:gd name="connsiteY207" fmla="*/ 68730 h 8004366"/>
              <a:gd name="connsiteX208" fmla="*/ 2377127 w 4867543"/>
              <a:gd name="connsiteY208" fmla="*/ 79304 h 8004366"/>
              <a:gd name="connsiteX209" fmla="*/ 2375174 w 4867543"/>
              <a:gd name="connsiteY209" fmla="*/ 68730 h 8004366"/>
              <a:gd name="connsiteX210" fmla="*/ 2361501 w 4867543"/>
              <a:gd name="connsiteY210" fmla="*/ 100451 h 8004366"/>
              <a:gd name="connsiteX211" fmla="*/ 2353688 w 4867543"/>
              <a:gd name="connsiteY211" fmla="*/ 105738 h 8004366"/>
              <a:gd name="connsiteX212" fmla="*/ 2369314 w 4867543"/>
              <a:gd name="connsiteY212" fmla="*/ 121599 h 8004366"/>
              <a:gd name="connsiteX213" fmla="*/ 2357594 w 4867543"/>
              <a:gd name="connsiteY213" fmla="*/ 132173 h 8004366"/>
              <a:gd name="connsiteX214" fmla="*/ 2345875 w 4867543"/>
              <a:gd name="connsiteY214" fmla="*/ 148033 h 8004366"/>
              <a:gd name="connsiteX215" fmla="*/ 2351734 w 4867543"/>
              <a:gd name="connsiteY215" fmla="*/ 126886 h 8004366"/>
              <a:gd name="connsiteX216" fmla="*/ 2341968 w 4867543"/>
              <a:gd name="connsiteY216" fmla="*/ 116312 h 8004366"/>
              <a:gd name="connsiteX217" fmla="*/ 2338062 w 4867543"/>
              <a:gd name="connsiteY217" fmla="*/ 137460 h 8004366"/>
              <a:gd name="connsiteX218" fmla="*/ 2332202 w 4867543"/>
              <a:gd name="connsiteY218" fmla="*/ 132173 h 8004366"/>
              <a:gd name="connsiteX219" fmla="*/ 2328295 w 4867543"/>
              <a:gd name="connsiteY219" fmla="*/ 137460 h 8004366"/>
              <a:gd name="connsiteX220" fmla="*/ 2338062 w 4867543"/>
              <a:gd name="connsiteY220" fmla="*/ 163894 h 8004366"/>
              <a:gd name="connsiteX221" fmla="*/ 2326342 w 4867543"/>
              <a:gd name="connsiteY221" fmla="*/ 185042 h 8004366"/>
              <a:gd name="connsiteX222" fmla="*/ 2345875 w 4867543"/>
              <a:gd name="connsiteY222" fmla="*/ 200902 h 8004366"/>
              <a:gd name="connsiteX223" fmla="*/ 2349781 w 4867543"/>
              <a:gd name="connsiteY223" fmla="*/ 200902 h 8004366"/>
              <a:gd name="connsiteX224" fmla="*/ 2353688 w 4867543"/>
              <a:gd name="connsiteY224" fmla="*/ 222050 h 8004366"/>
              <a:gd name="connsiteX225" fmla="*/ 2357594 w 4867543"/>
              <a:gd name="connsiteY225" fmla="*/ 248484 h 8004366"/>
              <a:gd name="connsiteX226" fmla="*/ 2357594 w 4867543"/>
              <a:gd name="connsiteY226" fmla="*/ 280206 h 8004366"/>
              <a:gd name="connsiteX227" fmla="*/ 2357594 w 4867543"/>
              <a:gd name="connsiteY227" fmla="*/ 290780 h 8004366"/>
              <a:gd name="connsiteX228" fmla="*/ 2355641 w 4867543"/>
              <a:gd name="connsiteY228" fmla="*/ 296067 h 8004366"/>
              <a:gd name="connsiteX229" fmla="*/ 2349781 w 4867543"/>
              <a:gd name="connsiteY229" fmla="*/ 274919 h 8004366"/>
              <a:gd name="connsiteX230" fmla="*/ 2338062 w 4867543"/>
              <a:gd name="connsiteY230" fmla="*/ 264345 h 8004366"/>
              <a:gd name="connsiteX231" fmla="*/ 2320482 w 4867543"/>
              <a:gd name="connsiteY231" fmla="*/ 296067 h 8004366"/>
              <a:gd name="connsiteX232" fmla="*/ 2326342 w 4867543"/>
              <a:gd name="connsiteY232" fmla="*/ 253771 h 8004366"/>
              <a:gd name="connsiteX233" fmla="*/ 2308763 w 4867543"/>
              <a:gd name="connsiteY233" fmla="*/ 269632 h 8004366"/>
              <a:gd name="connsiteX234" fmla="*/ 2302903 w 4867543"/>
              <a:gd name="connsiteY234" fmla="*/ 296067 h 8004366"/>
              <a:gd name="connsiteX235" fmla="*/ 2293136 w 4867543"/>
              <a:gd name="connsiteY235" fmla="*/ 301353 h 8004366"/>
              <a:gd name="connsiteX236" fmla="*/ 2291183 w 4867543"/>
              <a:gd name="connsiteY236" fmla="*/ 333075 h 8004366"/>
              <a:gd name="connsiteX237" fmla="*/ 2261884 w 4867543"/>
              <a:gd name="connsiteY237" fmla="*/ 359509 h 8004366"/>
              <a:gd name="connsiteX238" fmla="*/ 2252118 w 4867543"/>
              <a:gd name="connsiteY238" fmla="*/ 401804 h 8004366"/>
              <a:gd name="connsiteX239" fmla="*/ 2228679 w 4867543"/>
              <a:gd name="connsiteY239" fmla="*/ 428239 h 8004366"/>
              <a:gd name="connsiteX240" fmla="*/ 2222819 w 4867543"/>
              <a:gd name="connsiteY240" fmla="*/ 465247 h 8004366"/>
              <a:gd name="connsiteX241" fmla="*/ 2209146 w 4867543"/>
              <a:gd name="connsiteY241" fmla="*/ 486395 h 8004366"/>
              <a:gd name="connsiteX242" fmla="*/ 2203286 w 4867543"/>
              <a:gd name="connsiteY242" fmla="*/ 481108 h 8004366"/>
              <a:gd name="connsiteX243" fmla="*/ 2201333 w 4867543"/>
              <a:gd name="connsiteY243" fmla="*/ 486395 h 8004366"/>
              <a:gd name="connsiteX244" fmla="*/ 2195473 w 4867543"/>
              <a:gd name="connsiteY244" fmla="*/ 518116 h 8004366"/>
              <a:gd name="connsiteX245" fmla="*/ 2189613 w 4867543"/>
              <a:gd name="connsiteY245" fmla="*/ 539264 h 8004366"/>
              <a:gd name="connsiteX246" fmla="*/ 2173987 w 4867543"/>
              <a:gd name="connsiteY246" fmla="*/ 539264 h 8004366"/>
              <a:gd name="connsiteX247" fmla="*/ 2164221 w 4867543"/>
              <a:gd name="connsiteY247" fmla="*/ 570985 h 8004366"/>
              <a:gd name="connsiteX248" fmla="*/ 2166174 w 4867543"/>
              <a:gd name="connsiteY248" fmla="*/ 597420 h 8004366"/>
              <a:gd name="connsiteX249" fmla="*/ 2156408 w 4867543"/>
              <a:gd name="connsiteY249" fmla="*/ 607994 h 8004366"/>
              <a:gd name="connsiteX250" fmla="*/ 2136875 w 4867543"/>
              <a:gd name="connsiteY250" fmla="*/ 671436 h 8004366"/>
              <a:gd name="connsiteX251" fmla="*/ 2131015 w 4867543"/>
              <a:gd name="connsiteY251" fmla="*/ 676723 h 8004366"/>
              <a:gd name="connsiteX252" fmla="*/ 2127109 w 4867543"/>
              <a:gd name="connsiteY252" fmla="*/ 703158 h 8004366"/>
              <a:gd name="connsiteX253" fmla="*/ 2131015 w 4867543"/>
              <a:gd name="connsiteY253" fmla="*/ 713732 h 8004366"/>
              <a:gd name="connsiteX254" fmla="*/ 2140782 w 4867543"/>
              <a:gd name="connsiteY254" fmla="*/ 713732 h 8004366"/>
              <a:gd name="connsiteX255" fmla="*/ 2136875 w 4867543"/>
              <a:gd name="connsiteY255" fmla="*/ 724305 h 8004366"/>
              <a:gd name="connsiteX256" fmla="*/ 2125155 w 4867543"/>
              <a:gd name="connsiteY256" fmla="*/ 756027 h 8004366"/>
              <a:gd name="connsiteX257" fmla="*/ 2121249 w 4867543"/>
              <a:gd name="connsiteY257" fmla="*/ 777174 h 8004366"/>
              <a:gd name="connsiteX258" fmla="*/ 2117342 w 4867543"/>
              <a:gd name="connsiteY258" fmla="*/ 771887 h 8004366"/>
              <a:gd name="connsiteX259" fmla="*/ 2103670 w 4867543"/>
              <a:gd name="connsiteY259" fmla="*/ 803609 h 8004366"/>
              <a:gd name="connsiteX260" fmla="*/ 2095856 w 4867543"/>
              <a:gd name="connsiteY260" fmla="*/ 798322 h 8004366"/>
              <a:gd name="connsiteX261" fmla="*/ 2091950 w 4867543"/>
              <a:gd name="connsiteY261" fmla="*/ 793035 h 8004366"/>
              <a:gd name="connsiteX262" fmla="*/ 2086090 w 4867543"/>
              <a:gd name="connsiteY262" fmla="*/ 824756 h 8004366"/>
              <a:gd name="connsiteX263" fmla="*/ 2097810 w 4867543"/>
              <a:gd name="connsiteY263" fmla="*/ 814183 h 8004366"/>
              <a:gd name="connsiteX264" fmla="*/ 2099763 w 4867543"/>
              <a:gd name="connsiteY264" fmla="*/ 824756 h 8004366"/>
              <a:gd name="connsiteX265" fmla="*/ 2101716 w 4867543"/>
              <a:gd name="connsiteY265" fmla="*/ 835330 h 8004366"/>
              <a:gd name="connsiteX266" fmla="*/ 2095856 w 4867543"/>
              <a:gd name="connsiteY266" fmla="*/ 845904 h 8004366"/>
              <a:gd name="connsiteX267" fmla="*/ 2101716 w 4867543"/>
              <a:gd name="connsiteY267" fmla="*/ 856478 h 8004366"/>
              <a:gd name="connsiteX268" fmla="*/ 2099763 w 4867543"/>
              <a:gd name="connsiteY268" fmla="*/ 867052 h 8004366"/>
              <a:gd name="connsiteX269" fmla="*/ 2109529 w 4867543"/>
              <a:gd name="connsiteY269" fmla="*/ 861765 h 8004366"/>
              <a:gd name="connsiteX270" fmla="*/ 2113436 w 4867543"/>
              <a:gd name="connsiteY270" fmla="*/ 851191 h 8004366"/>
              <a:gd name="connsiteX271" fmla="*/ 2115389 w 4867543"/>
              <a:gd name="connsiteY271" fmla="*/ 856478 h 8004366"/>
              <a:gd name="connsiteX272" fmla="*/ 2107576 w 4867543"/>
              <a:gd name="connsiteY272" fmla="*/ 872339 h 8004366"/>
              <a:gd name="connsiteX273" fmla="*/ 2111483 w 4867543"/>
              <a:gd name="connsiteY273" fmla="*/ 882912 h 8004366"/>
              <a:gd name="connsiteX274" fmla="*/ 2103670 w 4867543"/>
              <a:gd name="connsiteY274" fmla="*/ 893486 h 8004366"/>
              <a:gd name="connsiteX275" fmla="*/ 2105623 w 4867543"/>
              <a:gd name="connsiteY275" fmla="*/ 898773 h 8004366"/>
              <a:gd name="connsiteX276" fmla="*/ 2097810 w 4867543"/>
              <a:gd name="connsiteY276" fmla="*/ 882912 h 8004366"/>
              <a:gd name="connsiteX277" fmla="*/ 2097810 w 4867543"/>
              <a:gd name="connsiteY277" fmla="*/ 914634 h 8004366"/>
              <a:gd name="connsiteX278" fmla="*/ 2084137 w 4867543"/>
              <a:gd name="connsiteY278" fmla="*/ 935781 h 8004366"/>
              <a:gd name="connsiteX279" fmla="*/ 2076324 w 4867543"/>
              <a:gd name="connsiteY279" fmla="*/ 930494 h 8004366"/>
              <a:gd name="connsiteX280" fmla="*/ 2062651 w 4867543"/>
              <a:gd name="connsiteY280" fmla="*/ 962216 h 8004366"/>
              <a:gd name="connsiteX281" fmla="*/ 2062651 w 4867543"/>
              <a:gd name="connsiteY281" fmla="*/ 978077 h 8004366"/>
              <a:gd name="connsiteX282" fmla="*/ 2047025 w 4867543"/>
              <a:gd name="connsiteY282" fmla="*/ 988650 h 8004366"/>
              <a:gd name="connsiteX283" fmla="*/ 2043118 w 4867543"/>
              <a:gd name="connsiteY283" fmla="*/ 1004511 h 8004366"/>
              <a:gd name="connsiteX284" fmla="*/ 2045071 w 4867543"/>
              <a:gd name="connsiteY284" fmla="*/ 1015085 h 8004366"/>
              <a:gd name="connsiteX285" fmla="*/ 2025539 w 4867543"/>
              <a:gd name="connsiteY285" fmla="*/ 1052093 h 8004366"/>
              <a:gd name="connsiteX286" fmla="*/ 2015772 w 4867543"/>
              <a:gd name="connsiteY286" fmla="*/ 1030946 h 8004366"/>
              <a:gd name="connsiteX287" fmla="*/ 2000146 w 4867543"/>
              <a:gd name="connsiteY287" fmla="*/ 1067954 h 8004366"/>
              <a:gd name="connsiteX288" fmla="*/ 2004053 w 4867543"/>
              <a:gd name="connsiteY288" fmla="*/ 1078528 h 8004366"/>
              <a:gd name="connsiteX289" fmla="*/ 1999658 w 4867543"/>
              <a:gd name="connsiteY289" fmla="*/ 1082493 h 8004366"/>
              <a:gd name="connsiteX290" fmla="*/ 1999658 w 4867543"/>
              <a:gd name="connsiteY290" fmla="*/ 1082493 h 8004366"/>
              <a:gd name="connsiteX291" fmla="*/ 1996240 w 4867543"/>
              <a:gd name="connsiteY291" fmla="*/ 1073241 h 8004366"/>
              <a:gd name="connsiteX292" fmla="*/ 1990380 w 4867543"/>
              <a:gd name="connsiteY292" fmla="*/ 1089102 h 8004366"/>
              <a:gd name="connsiteX293" fmla="*/ 1990380 w 4867543"/>
              <a:gd name="connsiteY293" fmla="*/ 1099675 h 8004366"/>
              <a:gd name="connsiteX294" fmla="*/ 1998193 w 4867543"/>
              <a:gd name="connsiteY294" fmla="*/ 1099675 h 8004366"/>
              <a:gd name="connsiteX295" fmla="*/ 1990380 w 4867543"/>
              <a:gd name="connsiteY295" fmla="*/ 1104962 h 8004366"/>
              <a:gd name="connsiteX296" fmla="*/ 1992333 w 4867543"/>
              <a:gd name="connsiteY296" fmla="*/ 1115536 h 8004366"/>
              <a:gd name="connsiteX297" fmla="*/ 1984520 w 4867543"/>
              <a:gd name="connsiteY297" fmla="*/ 1126110 h 8004366"/>
              <a:gd name="connsiteX298" fmla="*/ 1984520 w 4867543"/>
              <a:gd name="connsiteY298" fmla="*/ 1131397 h 8004366"/>
              <a:gd name="connsiteX299" fmla="*/ 1994287 w 4867543"/>
              <a:gd name="connsiteY299" fmla="*/ 1131397 h 8004366"/>
              <a:gd name="connsiteX300" fmla="*/ 2011866 w 4867543"/>
              <a:gd name="connsiteY300" fmla="*/ 1099675 h 8004366"/>
              <a:gd name="connsiteX301" fmla="*/ 2023586 w 4867543"/>
              <a:gd name="connsiteY301" fmla="*/ 1099675 h 8004366"/>
              <a:gd name="connsiteX302" fmla="*/ 2048978 w 4867543"/>
              <a:gd name="connsiteY302" fmla="*/ 1052093 h 8004366"/>
              <a:gd name="connsiteX303" fmla="*/ 2058744 w 4867543"/>
              <a:gd name="connsiteY303" fmla="*/ 1067954 h 8004366"/>
              <a:gd name="connsiteX304" fmla="*/ 2070464 w 4867543"/>
              <a:gd name="connsiteY304" fmla="*/ 1036232 h 8004366"/>
              <a:gd name="connsiteX305" fmla="*/ 2088043 w 4867543"/>
              <a:gd name="connsiteY305" fmla="*/ 1046806 h 8004366"/>
              <a:gd name="connsiteX306" fmla="*/ 2088043 w 4867543"/>
              <a:gd name="connsiteY306" fmla="*/ 1020372 h 8004366"/>
              <a:gd name="connsiteX307" fmla="*/ 2088043 w 4867543"/>
              <a:gd name="connsiteY307" fmla="*/ 1009798 h 8004366"/>
              <a:gd name="connsiteX308" fmla="*/ 2117342 w 4867543"/>
              <a:gd name="connsiteY308" fmla="*/ 967503 h 8004366"/>
              <a:gd name="connsiteX309" fmla="*/ 2134922 w 4867543"/>
              <a:gd name="connsiteY309" fmla="*/ 935781 h 8004366"/>
              <a:gd name="connsiteX310" fmla="*/ 2138828 w 4867543"/>
              <a:gd name="connsiteY310" fmla="*/ 925208 h 8004366"/>
              <a:gd name="connsiteX311" fmla="*/ 2134922 w 4867543"/>
              <a:gd name="connsiteY311" fmla="*/ 914634 h 8004366"/>
              <a:gd name="connsiteX312" fmla="*/ 2144688 w 4867543"/>
              <a:gd name="connsiteY312" fmla="*/ 893486 h 8004366"/>
              <a:gd name="connsiteX313" fmla="*/ 2152501 w 4867543"/>
              <a:gd name="connsiteY313" fmla="*/ 893486 h 8004366"/>
              <a:gd name="connsiteX314" fmla="*/ 2162267 w 4867543"/>
              <a:gd name="connsiteY314" fmla="*/ 867052 h 8004366"/>
              <a:gd name="connsiteX315" fmla="*/ 2191566 w 4867543"/>
              <a:gd name="connsiteY315" fmla="*/ 798322 h 8004366"/>
              <a:gd name="connsiteX316" fmla="*/ 2195473 w 4867543"/>
              <a:gd name="connsiteY316" fmla="*/ 793035 h 8004366"/>
              <a:gd name="connsiteX317" fmla="*/ 2211099 w 4867543"/>
              <a:gd name="connsiteY317" fmla="*/ 740166 h 8004366"/>
              <a:gd name="connsiteX318" fmla="*/ 2220865 w 4867543"/>
              <a:gd name="connsiteY318" fmla="*/ 734879 h 8004366"/>
              <a:gd name="connsiteX319" fmla="*/ 2224772 w 4867543"/>
              <a:gd name="connsiteY319" fmla="*/ 713732 h 8004366"/>
              <a:gd name="connsiteX320" fmla="*/ 2216959 w 4867543"/>
              <a:gd name="connsiteY320" fmla="*/ 703158 h 8004366"/>
              <a:gd name="connsiteX321" fmla="*/ 2228679 w 4867543"/>
              <a:gd name="connsiteY321" fmla="*/ 697871 h 8004366"/>
              <a:gd name="connsiteX322" fmla="*/ 2224772 w 4867543"/>
              <a:gd name="connsiteY322" fmla="*/ 676723 h 8004366"/>
              <a:gd name="connsiteX323" fmla="*/ 2230632 w 4867543"/>
              <a:gd name="connsiteY323" fmla="*/ 650289 h 8004366"/>
              <a:gd name="connsiteX324" fmla="*/ 2254071 w 4867543"/>
              <a:gd name="connsiteY324" fmla="*/ 650289 h 8004366"/>
              <a:gd name="connsiteX325" fmla="*/ 2256024 w 4867543"/>
              <a:gd name="connsiteY325" fmla="*/ 645002 h 8004366"/>
              <a:gd name="connsiteX326" fmla="*/ 2254071 w 4867543"/>
              <a:gd name="connsiteY326" fmla="*/ 634428 h 8004366"/>
              <a:gd name="connsiteX327" fmla="*/ 2261884 w 4867543"/>
              <a:gd name="connsiteY327" fmla="*/ 645002 h 8004366"/>
              <a:gd name="connsiteX328" fmla="*/ 2267744 w 4867543"/>
              <a:gd name="connsiteY328" fmla="*/ 639715 h 8004366"/>
              <a:gd name="connsiteX329" fmla="*/ 2275557 w 4867543"/>
              <a:gd name="connsiteY329" fmla="*/ 639715 h 8004366"/>
              <a:gd name="connsiteX330" fmla="*/ 2273604 w 4867543"/>
              <a:gd name="connsiteY330" fmla="*/ 597420 h 8004366"/>
              <a:gd name="connsiteX331" fmla="*/ 2269697 w 4867543"/>
              <a:gd name="connsiteY331" fmla="*/ 597420 h 8004366"/>
              <a:gd name="connsiteX332" fmla="*/ 2287277 w 4867543"/>
              <a:gd name="connsiteY332" fmla="*/ 560412 h 8004366"/>
              <a:gd name="connsiteX333" fmla="*/ 2320482 w 4867543"/>
              <a:gd name="connsiteY333" fmla="*/ 512829 h 8004366"/>
              <a:gd name="connsiteX334" fmla="*/ 2330248 w 4867543"/>
              <a:gd name="connsiteY334" fmla="*/ 528690 h 8004366"/>
              <a:gd name="connsiteX335" fmla="*/ 2340015 w 4867543"/>
              <a:gd name="connsiteY335" fmla="*/ 560412 h 8004366"/>
              <a:gd name="connsiteX336" fmla="*/ 2343921 w 4867543"/>
              <a:gd name="connsiteY336" fmla="*/ 560412 h 8004366"/>
              <a:gd name="connsiteX337" fmla="*/ 2365407 w 4867543"/>
              <a:gd name="connsiteY337" fmla="*/ 518116 h 8004366"/>
              <a:gd name="connsiteX338" fmla="*/ 2369314 w 4867543"/>
              <a:gd name="connsiteY338" fmla="*/ 528690 h 8004366"/>
              <a:gd name="connsiteX339" fmla="*/ 2365407 w 4867543"/>
              <a:gd name="connsiteY339" fmla="*/ 544551 h 8004366"/>
              <a:gd name="connsiteX340" fmla="*/ 2384940 w 4867543"/>
              <a:gd name="connsiteY340" fmla="*/ 533977 h 8004366"/>
              <a:gd name="connsiteX341" fmla="*/ 2384940 w 4867543"/>
              <a:gd name="connsiteY341" fmla="*/ 518116 h 8004366"/>
              <a:gd name="connsiteX342" fmla="*/ 2402519 w 4867543"/>
              <a:gd name="connsiteY342" fmla="*/ 491682 h 8004366"/>
              <a:gd name="connsiteX343" fmla="*/ 2427912 w 4867543"/>
              <a:gd name="connsiteY343" fmla="*/ 438813 h 8004366"/>
              <a:gd name="connsiteX344" fmla="*/ 2453304 w 4867543"/>
              <a:gd name="connsiteY344" fmla="*/ 417665 h 8004366"/>
              <a:gd name="connsiteX345" fmla="*/ 2478697 w 4867543"/>
              <a:gd name="connsiteY345" fmla="*/ 422952 h 8004366"/>
              <a:gd name="connsiteX346" fmla="*/ 2480650 w 4867543"/>
              <a:gd name="connsiteY346" fmla="*/ 428239 h 8004366"/>
              <a:gd name="connsiteX347" fmla="*/ 2459164 w 4867543"/>
              <a:gd name="connsiteY347" fmla="*/ 465247 h 8004366"/>
              <a:gd name="connsiteX348" fmla="*/ 2474791 w 4867543"/>
              <a:gd name="connsiteY348" fmla="*/ 465247 h 8004366"/>
              <a:gd name="connsiteX349" fmla="*/ 2470884 w 4867543"/>
              <a:gd name="connsiteY349" fmla="*/ 470534 h 8004366"/>
              <a:gd name="connsiteX350" fmla="*/ 2486510 w 4867543"/>
              <a:gd name="connsiteY350" fmla="*/ 486395 h 8004366"/>
              <a:gd name="connsiteX351" fmla="*/ 2486510 w 4867543"/>
              <a:gd name="connsiteY351" fmla="*/ 512829 h 8004366"/>
              <a:gd name="connsiteX352" fmla="*/ 2470884 w 4867543"/>
              <a:gd name="connsiteY352" fmla="*/ 523403 h 8004366"/>
              <a:gd name="connsiteX353" fmla="*/ 2463071 w 4867543"/>
              <a:gd name="connsiteY353" fmla="*/ 549838 h 8004366"/>
              <a:gd name="connsiteX354" fmla="*/ 2457211 w 4867543"/>
              <a:gd name="connsiteY354" fmla="*/ 544551 h 8004366"/>
              <a:gd name="connsiteX355" fmla="*/ 2441585 w 4867543"/>
              <a:gd name="connsiteY355" fmla="*/ 565698 h 8004366"/>
              <a:gd name="connsiteX356" fmla="*/ 2441585 w 4867543"/>
              <a:gd name="connsiteY356" fmla="*/ 570985 h 8004366"/>
              <a:gd name="connsiteX357" fmla="*/ 2424005 w 4867543"/>
              <a:gd name="connsiteY357" fmla="*/ 581559 h 8004366"/>
              <a:gd name="connsiteX358" fmla="*/ 2420099 w 4867543"/>
              <a:gd name="connsiteY358" fmla="*/ 597420 h 8004366"/>
              <a:gd name="connsiteX359" fmla="*/ 2427912 w 4867543"/>
              <a:gd name="connsiteY359" fmla="*/ 597420 h 8004366"/>
              <a:gd name="connsiteX360" fmla="*/ 2424005 w 4867543"/>
              <a:gd name="connsiteY360" fmla="*/ 607994 h 8004366"/>
              <a:gd name="connsiteX361" fmla="*/ 2414239 w 4867543"/>
              <a:gd name="connsiteY361" fmla="*/ 607994 h 8004366"/>
              <a:gd name="connsiteX362" fmla="*/ 2388847 w 4867543"/>
              <a:gd name="connsiteY362" fmla="*/ 650289 h 8004366"/>
              <a:gd name="connsiteX363" fmla="*/ 2357594 w 4867543"/>
              <a:gd name="connsiteY363" fmla="*/ 713732 h 8004366"/>
              <a:gd name="connsiteX364" fmla="*/ 2363454 w 4867543"/>
              <a:gd name="connsiteY364" fmla="*/ 729592 h 8004366"/>
              <a:gd name="connsiteX365" fmla="*/ 2369314 w 4867543"/>
              <a:gd name="connsiteY365" fmla="*/ 719019 h 8004366"/>
              <a:gd name="connsiteX366" fmla="*/ 2353688 w 4867543"/>
              <a:gd name="connsiteY366" fmla="*/ 756027 h 8004366"/>
              <a:gd name="connsiteX367" fmla="*/ 2353688 w 4867543"/>
              <a:gd name="connsiteY367" fmla="*/ 766601 h 8004366"/>
              <a:gd name="connsiteX368" fmla="*/ 2343921 w 4867543"/>
              <a:gd name="connsiteY368" fmla="*/ 740166 h 8004366"/>
              <a:gd name="connsiteX369" fmla="*/ 2336108 w 4867543"/>
              <a:gd name="connsiteY369" fmla="*/ 761314 h 8004366"/>
              <a:gd name="connsiteX370" fmla="*/ 2343921 w 4867543"/>
              <a:gd name="connsiteY370" fmla="*/ 777174 h 8004366"/>
              <a:gd name="connsiteX371" fmla="*/ 2340015 w 4867543"/>
              <a:gd name="connsiteY371" fmla="*/ 793035 h 8004366"/>
              <a:gd name="connsiteX372" fmla="*/ 2347828 w 4867543"/>
              <a:gd name="connsiteY372" fmla="*/ 808896 h 8004366"/>
              <a:gd name="connsiteX373" fmla="*/ 2308763 w 4867543"/>
              <a:gd name="connsiteY373" fmla="*/ 898773 h 8004366"/>
              <a:gd name="connsiteX374" fmla="*/ 2277510 w 4867543"/>
              <a:gd name="connsiteY374" fmla="*/ 956929 h 8004366"/>
              <a:gd name="connsiteX375" fmla="*/ 2302903 w 4867543"/>
              <a:gd name="connsiteY375" fmla="*/ 893486 h 8004366"/>
              <a:gd name="connsiteX376" fmla="*/ 2306809 w 4867543"/>
              <a:gd name="connsiteY376" fmla="*/ 867052 h 8004366"/>
              <a:gd name="connsiteX377" fmla="*/ 2281417 w 4867543"/>
              <a:gd name="connsiteY377" fmla="*/ 914634 h 8004366"/>
              <a:gd name="connsiteX378" fmla="*/ 2265791 w 4867543"/>
              <a:gd name="connsiteY378" fmla="*/ 972790 h 8004366"/>
              <a:gd name="connsiteX379" fmla="*/ 2271650 w 4867543"/>
              <a:gd name="connsiteY379" fmla="*/ 972790 h 8004366"/>
              <a:gd name="connsiteX380" fmla="*/ 2261884 w 4867543"/>
              <a:gd name="connsiteY380" fmla="*/ 999224 h 8004366"/>
              <a:gd name="connsiteX381" fmla="*/ 2261884 w 4867543"/>
              <a:gd name="connsiteY381" fmla="*/ 978077 h 8004366"/>
              <a:gd name="connsiteX382" fmla="*/ 2252118 w 4867543"/>
              <a:gd name="connsiteY382" fmla="*/ 1004511 h 8004366"/>
              <a:gd name="connsiteX383" fmla="*/ 2254071 w 4867543"/>
              <a:gd name="connsiteY383" fmla="*/ 1015085 h 8004366"/>
              <a:gd name="connsiteX384" fmla="*/ 2257978 w 4867543"/>
              <a:gd name="connsiteY384" fmla="*/ 1004511 h 8004366"/>
              <a:gd name="connsiteX385" fmla="*/ 2254071 w 4867543"/>
              <a:gd name="connsiteY385" fmla="*/ 1020372 h 8004366"/>
              <a:gd name="connsiteX386" fmla="*/ 2246258 w 4867543"/>
              <a:gd name="connsiteY386" fmla="*/ 1020372 h 8004366"/>
              <a:gd name="connsiteX387" fmla="*/ 2246258 w 4867543"/>
              <a:gd name="connsiteY387" fmla="*/ 1036232 h 8004366"/>
              <a:gd name="connsiteX388" fmla="*/ 2209146 w 4867543"/>
              <a:gd name="connsiteY388" fmla="*/ 1147257 h 8004366"/>
              <a:gd name="connsiteX389" fmla="*/ 2197426 w 4867543"/>
              <a:gd name="connsiteY389" fmla="*/ 1163118 h 8004366"/>
              <a:gd name="connsiteX390" fmla="*/ 2195473 w 4867543"/>
              <a:gd name="connsiteY390" fmla="*/ 1178979 h 8004366"/>
              <a:gd name="connsiteX391" fmla="*/ 2191566 w 4867543"/>
              <a:gd name="connsiteY391" fmla="*/ 1194839 h 8004366"/>
              <a:gd name="connsiteX392" fmla="*/ 2181800 w 4867543"/>
              <a:gd name="connsiteY392" fmla="*/ 1194839 h 8004366"/>
              <a:gd name="connsiteX393" fmla="*/ 2181800 w 4867543"/>
              <a:gd name="connsiteY393" fmla="*/ 1215987 h 8004366"/>
              <a:gd name="connsiteX394" fmla="*/ 2185707 w 4867543"/>
              <a:gd name="connsiteY394" fmla="*/ 1226561 h 8004366"/>
              <a:gd name="connsiteX395" fmla="*/ 2181800 w 4867543"/>
              <a:gd name="connsiteY395" fmla="*/ 1263569 h 8004366"/>
              <a:gd name="connsiteX396" fmla="*/ 2158361 w 4867543"/>
              <a:gd name="connsiteY396" fmla="*/ 1258282 h 8004366"/>
              <a:gd name="connsiteX397" fmla="*/ 2150548 w 4867543"/>
              <a:gd name="connsiteY397" fmla="*/ 1258282 h 8004366"/>
              <a:gd name="connsiteX398" fmla="*/ 2146641 w 4867543"/>
              <a:gd name="connsiteY398" fmla="*/ 1279430 h 8004366"/>
              <a:gd name="connsiteX399" fmla="*/ 2142735 w 4867543"/>
              <a:gd name="connsiteY399" fmla="*/ 1268856 h 8004366"/>
              <a:gd name="connsiteX400" fmla="*/ 2136875 w 4867543"/>
              <a:gd name="connsiteY400" fmla="*/ 1295291 h 8004366"/>
              <a:gd name="connsiteX401" fmla="*/ 2150548 w 4867543"/>
              <a:gd name="connsiteY401" fmla="*/ 1332299 h 8004366"/>
              <a:gd name="connsiteX402" fmla="*/ 2162267 w 4867543"/>
              <a:gd name="connsiteY402" fmla="*/ 1311151 h 8004366"/>
              <a:gd name="connsiteX403" fmla="*/ 2162267 w 4867543"/>
              <a:gd name="connsiteY403" fmla="*/ 1337586 h 8004366"/>
              <a:gd name="connsiteX404" fmla="*/ 2154454 w 4867543"/>
              <a:gd name="connsiteY404" fmla="*/ 1353446 h 8004366"/>
              <a:gd name="connsiteX405" fmla="*/ 2158361 w 4867543"/>
              <a:gd name="connsiteY405" fmla="*/ 1374594 h 8004366"/>
              <a:gd name="connsiteX406" fmla="*/ 2166174 w 4867543"/>
              <a:gd name="connsiteY406" fmla="*/ 1337586 h 8004366"/>
              <a:gd name="connsiteX407" fmla="*/ 2170081 w 4867543"/>
              <a:gd name="connsiteY407" fmla="*/ 1342873 h 8004366"/>
              <a:gd name="connsiteX408" fmla="*/ 2173987 w 4867543"/>
              <a:gd name="connsiteY408" fmla="*/ 1337586 h 8004366"/>
              <a:gd name="connsiteX409" fmla="*/ 2173987 w 4867543"/>
              <a:gd name="connsiteY409" fmla="*/ 1316438 h 8004366"/>
              <a:gd name="connsiteX410" fmla="*/ 2170081 w 4867543"/>
              <a:gd name="connsiteY410" fmla="*/ 1305864 h 8004366"/>
              <a:gd name="connsiteX411" fmla="*/ 2173987 w 4867543"/>
              <a:gd name="connsiteY411" fmla="*/ 1274143 h 8004366"/>
              <a:gd name="connsiteX412" fmla="*/ 2185707 w 4867543"/>
              <a:gd name="connsiteY412" fmla="*/ 1279430 h 8004366"/>
              <a:gd name="connsiteX413" fmla="*/ 2177894 w 4867543"/>
              <a:gd name="connsiteY413" fmla="*/ 1321725 h 8004366"/>
              <a:gd name="connsiteX414" fmla="*/ 2185707 w 4867543"/>
              <a:gd name="connsiteY414" fmla="*/ 1311151 h 8004366"/>
              <a:gd name="connsiteX415" fmla="*/ 2189613 w 4867543"/>
              <a:gd name="connsiteY415" fmla="*/ 1274143 h 8004366"/>
              <a:gd name="connsiteX416" fmla="*/ 2209146 w 4867543"/>
              <a:gd name="connsiteY416" fmla="*/ 1247709 h 8004366"/>
              <a:gd name="connsiteX417" fmla="*/ 2211099 w 4867543"/>
              <a:gd name="connsiteY417" fmla="*/ 1263569 h 8004366"/>
              <a:gd name="connsiteX418" fmla="*/ 2215006 w 4867543"/>
              <a:gd name="connsiteY418" fmla="*/ 1252995 h 8004366"/>
              <a:gd name="connsiteX419" fmla="*/ 2211099 w 4867543"/>
              <a:gd name="connsiteY419" fmla="*/ 1242421 h 8004366"/>
              <a:gd name="connsiteX420" fmla="*/ 2232585 w 4867543"/>
              <a:gd name="connsiteY420" fmla="*/ 1221274 h 8004366"/>
              <a:gd name="connsiteX421" fmla="*/ 2234539 w 4867543"/>
              <a:gd name="connsiteY421" fmla="*/ 1194839 h 8004366"/>
              <a:gd name="connsiteX422" fmla="*/ 2240398 w 4867543"/>
              <a:gd name="connsiteY422" fmla="*/ 1184266 h 8004366"/>
              <a:gd name="connsiteX423" fmla="*/ 2250165 w 4867543"/>
              <a:gd name="connsiteY423" fmla="*/ 1178979 h 8004366"/>
              <a:gd name="connsiteX424" fmla="*/ 2254071 w 4867543"/>
              <a:gd name="connsiteY424" fmla="*/ 1152544 h 8004366"/>
              <a:gd name="connsiteX425" fmla="*/ 2265791 w 4867543"/>
              <a:gd name="connsiteY425" fmla="*/ 1147257 h 8004366"/>
              <a:gd name="connsiteX426" fmla="*/ 2271650 w 4867543"/>
              <a:gd name="connsiteY426" fmla="*/ 1115536 h 8004366"/>
              <a:gd name="connsiteX427" fmla="*/ 2275557 w 4867543"/>
              <a:gd name="connsiteY427" fmla="*/ 1110249 h 8004366"/>
              <a:gd name="connsiteX428" fmla="*/ 2279464 w 4867543"/>
              <a:gd name="connsiteY428" fmla="*/ 1089102 h 8004366"/>
              <a:gd name="connsiteX429" fmla="*/ 2281417 w 4867543"/>
              <a:gd name="connsiteY429" fmla="*/ 1099675 h 8004366"/>
              <a:gd name="connsiteX430" fmla="*/ 2295090 w 4867543"/>
              <a:gd name="connsiteY430" fmla="*/ 1073241 h 8004366"/>
              <a:gd name="connsiteX431" fmla="*/ 2297043 w 4867543"/>
              <a:gd name="connsiteY431" fmla="*/ 1067954 h 8004366"/>
              <a:gd name="connsiteX432" fmla="*/ 2298996 w 4867543"/>
              <a:gd name="connsiteY432" fmla="*/ 1052093 h 8004366"/>
              <a:gd name="connsiteX433" fmla="*/ 2304856 w 4867543"/>
              <a:gd name="connsiteY433" fmla="*/ 1057380 h 8004366"/>
              <a:gd name="connsiteX434" fmla="*/ 2308763 w 4867543"/>
              <a:gd name="connsiteY434" fmla="*/ 1025659 h 8004366"/>
              <a:gd name="connsiteX435" fmla="*/ 2316576 w 4867543"/>
              <a:gd name="connsiteY435" fmla="*/ 1020372 h 8004366"/>
              <a:gd name="connsiteX436" fmla="*/ 2320482 w 4867543"/>
              <a:gd name="connsiteY436" fmla="*/ 993937 h 8004366"/>
              <a:gd name="connsiteX437" fmla="*/ 2332202 w 4867543"/>
              <a:gd name="connsiteY437" fmla="*/ 983363 h 8004366"/>
              <a:gd name="connsiteX438" fmla="*/ 2334155 w 4867543"/>
              <a:gd name="connsiteY438" fmla="*/ 967503 h 8004366"/>
              <a:gd name="connsiteX439" fmla="*/ 2345875 w 4867543"/>
              <a:gd name="connsiteY439" fmla="*/ 962216 h 8004366"/>
              <a:gd name="connsiteX440" fmla="*/ 2349781 w 4867543"/>
              <a:gd name="connsiteY440" fmla="*/ 951642 h 8004366"/>
              <a:gd name="connsiteX441" fmla="*/ 2363454 w 4867543"/>
              <a:gd name="connsiteY441" fmla="*/ 935781 h 8004366"/>
              <a:gd name="connsiteX442" fmla="*/ 2361501 w 4867543"/>
              <a:gd name="connsiteY442" fmla="*/ 930494 h 8004366"/>
              <a:gd name="connsiteX443" fmla="*/ 2369314 w 4867543"/>
              <a:gd name="connsiteY443" fmla="*/ 898773 h 8004366"/>
              <a:gd name="connsiteX444" fmla="*/ 2379080 w 4867543"/>
              <a:gd name="connsiteY444" fmla="*/ 882912 h 8004366"/>
              <a:gd name="connsiteX445" fmla="*/ 2390800 w 4867543"/>
              <a:gd name="connsiteY445" fmla="*/ 856478 h 8004366"/>
              <a:gd name="connsiteX446" fmla="*/ 2392753 w 4867543"/>
              <a:gd name="connsiteY446" fmla="*/ 845904 h 8004366"/>
              <a:gd name="connsiteX447" fmla="*/ 2408379 w 4867543"/>
              <a:gd name="connsiteY447" fmla="*/ 819470 h 8004366"/>
              <a:gd name="connsiteX448" fmla="*/ 2412286 w 4867543"/>
              <a:gd name="connsiteY448" fmla="*/ 793035 h 8004366"/>
              <a:gd name="connsiteX449" fmla="*/ 2433772 w 4867543"/>
              <a:gd name="connsiteY449" fmla="*/ 756027 h 8004366"/>
              <a:gd name="connsiteX450" fmla="*/ 2433772 w 4867543"/>
              <a:gd name="connsiteY450" fmla="*/ 740166 h 8004366"/>
              <a:gd name="connsiteX451" fmla="*/ 2441585 w 4867543"/>
              <a:gd name="connsiteY451" fmla="*/ 740166 h 8004366"/>
              <a:gd name="connsiteX452" fmla="*/ 2453304 w 4867543"/>
              <a:gd name="connsiteY452" fmla="*/ 713732 h 8004366"/>
              <a:gd name="connsiteX453" fmla="*/ 2459164 w 4867543"/>
              <a:gd name="connsiteY453" fmla="*/ 713732 h 8004366"/>
              <a:gd name="connsiteX454" fmla="*/ 2459164 w 4867543"/>
              <a:gd name="connsiteY454" fmla="*/ 697871 h 8004366"/>
              <a:gd name="connsiteX455" fmla="*/ 2461117 w 4867543"/>
              <a:gd name="connsiteY455" fmla="*/ 697871 h 8004366"/>
              <a:gd name="connsiteX456" fmla="*/ 2463071 w 4867543"/>
              <a:gd name="connsiteY456" fmla="*/ 703158 h 8004366"/>
              <a:gd name="connsiteX457" fmla="*/ 2465024 w 4867543"/>
              <a:gd name="connsiteY457" fmla="*/ 697871 h 8004366"/>
              <a:gd name="connsiteX458" fmla="*/ 2463071 w 4867543"/>
              <a:gd name="connsiteY458" fmla="*/ 692584 h 8004366"/>
              <a:gd name="connsiteX459" fmla="*/ 2478697 w 4867543"/>
              <a:gd name="connsiteY459" fmla="*/ 666150 h 8004366"/>
              <a:gd name="connsiteX460" fmla="*/ 2486510 w 4867543"/>
              <a:gd name="connsiteY460" fmla="*/ 666150 h 8004366"/>
              <a:gd name="connsiteX461" fmla="*/ 2486510 w 4867543"/>
              <a:gd name="connsiteY461" fmla="*/ 692584 h 8004366"/>
              <a:gd name="connsiteX462" fmla="*/ 2494323 w 4867543"/>
              <a:gd name="connsiteY462" fmla="*/ 724305 h 8004366"/>
              <a:gd name="connsiteX463" fmla="*/ 2492370 w 4867543"/>
              <a:gd name="connsiteY463" fmla="*/ 724305 h 8004366"/>
              <a:gd name="connsiteX464" fmla="*/ 2492370 w 4867543"/>
              <a:gd name="connsiteY464" fmla="*/ 740166 h 8004366"/>
              <a:gd name="connsiteX465" fmla="*/ 2480650 w 4867543"/>
              <a:gd name="connsiteY465" fmla="*/ 729592 h 8004366"/>
              <a:gd name="connsiteX466" fmla="*/ 2463071 w 4867543"/>
              <a:gd name="connsiteY466" fmla="*/ 766601 h 8004366"/>
              <a:gd name="connsiteX467" fmla="*/ 2455258 w 4867543"/>
              <a:gd name="connsiteY467" fmla="*/ 756027 h 8004366"/>
              <a:gd name="connsiteX468" fmla="*/ 2455258 w 4867543"/>
              <a:gd name="connsiteY468" fmla="*/ 777174 h 8004366"/>
              <a:gd name="connsiteX469" fmla="*/ 2445491 w 4867543"/>
              <a:gd name="connsiteY469" fmla="*/ 782461 h 8004366"/>
              <a:gd name="connsiteX470" fmla="*/ 2455258 w 4867543"/>
              <a:gd name="connsiteY470" fmla="*/ 798322 h 8004366"/>
              <a:gd name="connsiteX471" fmla="*/ 2463071 w 4867543"/>
              <a:gd name="connsiteY471" fmla="*/ 787748 h 8004366"/>
              <a:gd name="connsiteX472" fmla="*/ 2466977 w 4867543"/>
              <a:gd name="connsiteY472" fmla="*/ 782461 h 8004366"/>
              <a:gd name="connsiteX473" fmla="*/ 2465024 w 4867543"/>
              <a:gd name="connsiteY473" fmla="*/ 787748 h 8004366"/>
              <a:gd name="connsiteX474" fmla="*/ 2488463 w 4867543"/>
              <a:gd name="connsiteY474" fmla="*/ 808896 h 8004366"/>
              <a:gd name="connsiteX475" fmla="*/ 2494323 w 4867543"/>
              <a:gd name="connsiteY475" fmla="*/ 766601 h 8004366"/>
              <a:gd name="connsiteX476" fmla="*/ 2500183 w 4867543"/>
              <a:gd name="connsiteY476" fmla="*/ 803609 h 8004366"/>
              <a:gd name="connsiteX477" fmla="*/ 2465024 w 4867543"/>
              <a:gd name="connsiteY477" fmla="*/ 830043 h 8004366"/>
              <a:gd name="connsiteX478" fmla="*/ 2435725 w 4867543"/>
              <a:gd name="connsiteY478" fmla="*/ 893486 h 8004366"/>
              <a:gd name="connsiteX479" fmla="*/ 2431818 w 4867543"/>
              <a:gd name="connsiteY479" fmla="*/ 909347 h 8004366"/>
              <a:gd name="connsiteX480" fmla="*/ 2420099 w 4867543"/>
              <a:gd name="connsiteY480" fmla="*/ 930494 h 8004366"/>
              <a:gd name="connsiteX481" fmla="*/ 2418146 w 4867543"/>
              <a:gd name="connsiteY481" fmla="*/ 956929 h 8004366"/>
              <a:gd name="connsiteX482" fmla="*/ 2400566 w 4867543"/>
              <a:gd name="connsiteY482" fmla="*/ 978077 h 8004366"/>
              <a:gd name="connsiteX483" fmla="*/ 2394707 w 4867543"/>
              <a:gd name="connsiteY483" fmla="*/ 1015085 h 8004366"/>
              <a:gd name="connsiteX484" fmla="*/ 2373220 w 4867543"/>
              <a:gd name="connsiteY484" fmla="*/ 1046806 h 8004366"/>
              <a:gd name="connsiteX485" fmla="*/ 2369314 w 4867543"/>
              <a:gd name="connsiteY485" fmla="*/ 1062667 h 8004366"/>
              <a:gd name="connsiteX486" fmla="*/ 2340015 w 4867543"/>
              <a:gd name="connsiteY486" fmla="*/ 1120823 h 8004366"/>
              <a:gd name="connsiteX487" fmla="*/ 2336108 w 4867543"/>
              <a:gd name="connsiteY487" fmla="*/ 1120823 h 8004366"/>
              <a:gd name="connsiteX488" fmla="*/ 2336108 w 4867543"/>
              <a:gd name="connsiteY488" fmla="*/ 1131397 h 8004366"/>
              <a:gd name="connsiteX489" fmla="*/ 2324389 w 4867543"/>
              <a:gd name="connsiteY489" fmla="*/ 1163118 h 8004366"/>
              <a:gd name="connsiteX490" fmla="*/ 2302903 w 4867543"/>
              <a:gd name="connsiteY490" fmla="*/ 1205413 h 8004366"/>
              <a:gd name="connsiteX491" fmla="*/ 2281417 w 4867543"/>
              <a:gd name="connsiteY491" fmla="*/ 1258282 h 8004366"/>
              <a:gd name="connsiteX492" fmla="*/ 2297043 w 4867543"/>
              <a:gd name="connsiteY492" fmla="*/ 1258282 h 8004366"/>
              <a:gd name="connsiteX493" fmla="*/ 2320482 w 4867543"/>
              <a:gd name="connsiteY493" fmla="*/ 1226561 h 8004366"/>
              <a:gd name="connsiteX494" fmla="*/ 2322435 w 4867543"/>
              <a:gd name="connsiteY494" fmla="*/ 1231848 h 8004366"/>
              <a:gd name="connsiteX495" fmla="*/ 2318529 w 4867543"/>
              <a:gd name="connsiteY495" fmla="*/ 1247709 h 8004366"/>
              <a:gd name="connsiteX496" fmla="*/ 2308763 w 4867543"/>
              <a:gd name="connsiteY496" fmla="*/ 1258282 h 8004366"/>
              <a:gd name="connsiteX497" fmla="*/ 2304856 w 4867543"/>
              <a:gd name="connsiteY497" fmla="*/ 1311151 h 8004366"/>
              <a:gd name="connsiteX498" fmla="*/ 2295090 w 4867543"/>
              <a:gd name="connsiteY498" fmla="*/ 1316438 h 8004366"/>
              <a:gd name="connsiteX499" fmla="*/ 2234539 w 4867543"/>
              <a:gd name="connsiteY499" fmla="*/ 1469758 h 8004366"/>
              <a:gd name="connsiteX500" fmla="*/ 2230632 w 4867543"/>
              <a:gd name="connsiteY500" fmla="*/ 1475045 h 8004366"/>
              <a:gd name="connsiteX501" fmla="*/ 2230632 w 4867543"/>
              <a:gd name="connsiteY501" fmla="*/ 1485619 h 8004366"/>
              <a:gd name="connsiteX502" fmla="*/ 2232585 w 4867543"/>
              <a:gd name="connsiteY502" fmla="*/ 1490906 h 8004366"/>
              <a:gd name="connsiteX503" fmla="*/ 2254071 w 4867543"/>
              <a:gd name="connsiteY503" fmla="*/ 1453897 h 8004366"/>
              <a:gd name="connsiteX504" fmla="*/ 2261884 w 4867543"/>
              <a:gd name="connsiteY504" fmla="*/ 1432750 h 8004366"/>
              <a:gd name="connsiteX505" fmla="*/ 2277510 w 4867543"/>
              <a:gd name="connsiteY505" fmla="*/ 1401029 h 8004366"/>
              <a:gd name="connsiteX506" fmla="*/ 2285323 w 4867543"/>
              <a:gd name="connsiteY506" fmla="*/ 1374594 h 8004366"/>
              <a:gd name="connsiteX507" fmla="*/ 2297043 w 4867543"/>
              <a:gd name="connsiteY507" fmla="*/ 1369307 h 8004366"/>
              <a:gd name="connsiteX508" fmla="*/ 2285323 w 4867543"/>
              <a:gd name="connsiteY508" fmla="*/ 1401029 h 8004366"/>
              <a:gd name="connsiteX509" fmla="*/ 2281417 w 4867543"/>
              <a:gd name="connsiteY509" fmla="*/ 1416889 h 8004366"/>
              <a:gd name="connsiteX510" fmla="*/ 2269697 w 4867543"/>
              <a:gd name="connsiteY510" fmla="*/ 1432750 h 8004366"/>
              <a:gd name="connsiteX511" fmla="*/ 2240398 w 4867543"/>
              <a:gd name="connsiteY511" fmla="*/ 1496193 h 8004366"/>
              <a:gd name="connsiteX512" fmla="*/ 2238445 w 4867543"/>
              <a:gd name="connsiteY512" fmla="*/ 1522627 h 8004366"/>
              <a:gd name="connsiteX513" fmla="*/ 2232585 w 4867543"/>
              <a:gd name="connsiteY513" fmla="*/ 1506767 h 8004366"/>
              <a:gd name="connsiteX514" fmla="*/ 2220865 w 4867543"/>
              <a:gd name="connsiteY514" fmla="*/ 1527914 h 8004366"/>
              <a:gd name="connsiteX515" fmla="*/ 2222819 w 4867543"/>
              <a:gd name="connsiteY515" fmla="*/ 1538488 h 8004366"/>
              <a:gd name="connsiteX516" fmla="*/ 2215006 w 4867543"/>
              <a:gd name="connsiteY516" fmla="*/ 1554349 h 8004366"/>
              <a:gd name="connsiteX517" fmla="*/ 2191566 w 4867543"/>
              <a:gd name="connsiteY517" fmla="*/ 1559636 h 8004366"/>
              <a:gd name="connsiteX518" fmla="*/ 2189613 w 4867543"/>
              <a:gd name="connsiteY518" fmla="*/ 1591357 h 8004366"/>
              <a:gd name="connsiteX519" fmla="*/ 2170081 w 4867543"/>
              <a:gd name="connsiteY519" fmla="*/ 1628365 h 8004366"/>
              <a:gd name="connsiteX520" fmla="*/ 2099763 w 4867543"/>
              <a:gd name="connsiteY520" fmla="*/ 1765825 h 8004366"/>
              <a:gd name="connsiteX521" fmla="*/ 2072417 w 4867543"/>
              <a:gd name="connsiteY521" fmla="*/ 1813407 h 8004366"/>
              <a:gd name="connsiteX522" fmla="*/ 2025539 w 4867543"/>
              <a:gd name="connsiteY522" fmla="*/ 1908571 h 8004366"/>
              <a:gd name="connsiteX523" fmla="*/ 2009913 w 4867543"/>
              <a:gd name="connsiteY523" fmla="*/ 1929719 h 8004366"/>
              <a:gd name="connsiteX524" fmla="*/ 1996240 w 4867543"/>
              <a:gd name="connsiteY524" fmla="*/ 1950866 h 8004366"/>
              <a:gd name="connsiteX525" fmla="*/ 1978660 w 4867543"/>
              <a:gd name="connsiteY525" fmla="*/ 1982588 h 8004366"/>
              <a:gd name="connsiteX526" fmla="*/ 1970847 w 4867543"/>
              <a:gd name="connsiteY526" fmla="*/ 2003735 h 8004366"/>
              <a:gd name="connsiteX527" fmla="*/ 1974754 w 4867543"/>
              <a:gd name="connsiteY527" fmla="*/ 2003735 h 8004366"/>
              <a:gd name="connsiteX528" fmla="*/ 1966941 w 4867543"/>
              <a:gd name="connsiteY528" fmla="*/ 2024883 h 8004366"/>
              <a:gd name="connsiteX529" fmla="*/ 1963034 w 4867543"/>
              <a:gd name="connsiteY529" fmla="*/ 2014309 h 8004366"/>
              <a:gd name="connsiteX530" fmla="*/ 1947408 w 4867543"/>
              <a:gd name="connsiteY530" fmla="*/ 2056604 h 8004366"/>
              <a:gd name="connsiteX531" fmla="*/ 1935688 w 4867543"/>
              <a:gd name="connsiteY531" fmla="*/ 2088326 h 8004366"/>
              <a:gd name="connsiteX532" fmla="*/ 1935688 w 4867543"/>
              <a:gd name="connsiteY532" fmla="*/ 2098899 h 8004366"/>
              <a:gd name="connsiteX533" fmla="*/ 1925922 w 4867543"/>
              <a:gd name="connsiteY533" fmla="*/ 2114760 h 8004366"/>
              <a:gd name="connsiteX534" fmla="*/ 1927876 w 4867543"/>
              <a:gd name="connsiteY534" fmla="*/ 2088326 h 8004366"/>
              <a:gd name="connsiteX535" fmla="*/ 1922016 w 4867543"/>
              <a:gd name="connsiteY535" fmla="*/ 2088326 h 8004366"/>
              <a:gd name="connsiteX536" fmla="*/ 1916156 w 4867543"/>
              <a:gd name="connsiteY536" fmla="*/ 2120047 h 8004366"/>
              <a:gd name="connsiteX537" fmla="*/ 1920062 w 4867543"/>
              <a:gd name="connsiteY537" fmla="*/ 2146481 h 8004366"/>
              <a:gd name="connsiteX538" fmla="*/ 1910296 w 4867543"/>
              <a:gd name="connsiteY538" fmla="*/ 2157055 h 8004366"/>
              <a:gd name="connsiteX539" fmla="*/ 1902483 w 4867543"/>
              <a:gd name="connsiteY539" fmla="*/ 2167629 h 8004366"/>
              <a:gd name="connsiteX540" fmla="*/ 1861464 w 4867543"/>
              <a:gd name="connsiteY540" fmla="*/ 2241646 h 8004366"/>
              <a:gd name="connsiteX541" fmla="*/ 1855605 w 4867543"/>
              <a:gd name="connsiteY541" fmla="*/ 2252219 h 8004366"/>
              <a:gd name="connsiteX542" fmla="*/ 1869277 w 4867543"/>
              <a:gd name="connsiteY542" fmla="*/ 2246932 h 8004366"/>
              <a:gd name="connsiteX543" fmla="*/ 1898576 w 4867543"/>
              <a:gd name="connsiteY543" fmla="*/ 2204637 h 8004366"/>
              <a:gd name="connsiteX544" fmla="*/ 1902483 w 4867543"/>
              <a:gd name="connsiteY544" fmla="*/ 2183490 h 8004366"/>
              <a:gd name="connsiteX545" fmla="*/ 1918109 w 4867543"/>
              <a:gd name="connsiteY545" fmla="*/ 2167629 h 8004366"/>
              <a:gd name="connsiteX546" fmla="*/ 1931782 w 4867543"/>
              <a:gd name="connsiteY546" fmla="*/ 2162342 h 8004366"/>
              <a:gd name="connsiteX547" fmla="*/ 1951315 w 4867543"/>
              <a:gd name="connsiteY547" fmla="*/ 2130621 h 8004366"/>
              <a:gd name="connsiteX548" fmla="*/ 1963034 w 4867543"/>
              <a:gd name="connsiteY548" fmla="*/ 2125334 h 8004366"/>
              <a:gd name="connsiteX549" fmla="*/ 1963034 w 4867543"/>
              <a:gd name="connsiteY549" fmla="*/ 2104186 h 8004366"/>
              <a:gd name="connsiteX550" fmla="*/ 1984520 w 4867543"/>
              <a:gd name="connsiteY550" fmla="*/ 2077752 h 8004366"/>
              <a:gd name="connsiteX551" fmla="*/ 1996240 w 4867543"/>
              <a:gd name="connsiteY551" fmla="*/ 2051317 h 8004366"/>
              <a:gd name="connsiteX552" fmla="*/ 2000146 w 4867543"/>
              <a:gd name="connsiteY552" fmla="*/ 2035457 h 8004366"/>
              <a:gd name="connsiteX553" fmla="*/ 2007960 w 4867543"/>
              <a:gd name="connsiteY553" fmla="*/ 2051317 h 8004366"/>
              <a:gd name="connsiteX554" fmla="*/ 2013819 w 4867543"/>
              <a:gd name="connsiteY554" fmla="*/ 2035457 h 8004366"/>
              <a:gd name="connsiteX555" fmla="*/ 2006006 w 4867543"/>
              <a:gd name="connsiteY555" fmla="*/ 2030170 h 8004366"/>
              <a:gd name="connsiteX556" fmla="*/ 2011866 w 4867543"/>
              <a:gd name="connsiteY556" fmla="*/ 2014309 h 8004366"/>
              <a:gd name="connsiteX557" fmla="*/ 2015772 w 4867543"/>
              <a:gd name="connsiteY557" fmla="*/ 2035457 h 8004366"/>
              <a:gd name="connsiteX558" fmla="*/ 2027492 w 4867543"/>
              <a:gd name="connsiteY558" fmla="*/ 2019596 h 8004366"/>
              <a:gd name="connsiteX559" fmla="*/ 2035305 w 4867543"/>
              <a:gd name="connsiteY559" fmla="*/ 1987874 h 8004366"/>
              <a:gd name="connsiteX560" fmla="*/ 2043118 w 4867543"/>
              <a:gd name="connsiteY560" fmla="*/ 1987874 h 8004366"/>
              <a:gd name="connsiteX561" fmla="*/ 2048978 w 4867543"/>
              <a:gd name="connsiteY561" fmla="*/ 1956153 h 8004366"/>
              <a:gd name="connsiteX562" fmla="*/ 2062651 w 4867543"/>
              <a:gd name="connsiteY562" fmla="*/ 1945579 h 8004366"/>
              <a:gd name="connsiteX563" fmla="*/ 2066557 w 4867543"/>
              <a:gd name="connsiteY563" fmla="*/ 1929719 h 8004366"/>
              <a:gd name="connsiteX564" fmla="*/ 2086090 w 4867543"/>
              <a:gd name="connsiteY564" fmla="*/ 1903284 h 8004366"/>
              <a:gd name="connsiteX565" fmla="*/ 2097810 w 4867543"/>
              <a:gd name="connsiteY565" fmla="*/ 1882137 h 8004366"/>
              <a:gd name="connsiteX566" fmla="*/ 2115389 w 4867543"/>
              <a:gd name="connsiteY566" fmla="*/ 1850415 h 8004366"/>
              <a:gd name="connsiteX567" fmla="*/ 2113436 w 4867543"/>
              <a:gd name="connsiteY567" fmla="*/ 1876850 h 8004366"/>
              <a:gd name="connsiteX568" fmla="*/ 2115389 w 4867543"/>
              <a:gd name="connsiteY568" fmla="*/ 1882137 h 8004366"/>
              <a:gd name="connsiteX569" fmla="*/ 2119296 w 4867543"/>
              <a:gd name="connsiteY569" fmla="*/ 1866276 h 8004366"/>
              <a:gd name="connsiteX570" fmla="*/ 2131015 w 4867543"/>
              <a:gd name="connsiteY570" fmla="*/ 1882137 h 8004366"/>
              <a:gd name="connsiteX571" fmla="*/ 2131015 w 4867543"/>
              <a:gd name="connsiteY571" fmla="*/ 1850415 h 8004366"/>
              <a:gd name="connsiteX572" fmla="*/ 2125155 w 4867543"/>
              <a:gd name="connsiteY572" fmla="*/ 1839841 h 8004366"/>
              <a:gd name="connsiteX573" fmla="*/ 2131015 w 4867543"/>
              <a:gd name="connsiteY573" fmla="*/ 1823981 h 8004366"/>
              <a:gd name="connsiteX574" fmla="*/ 2158361 w 4867543"/>
              <a:gd name="connsiteY574" fmla="*/ 1760538 h 8004366"/>
              <a:gd name="connsiteX575" fmla="*/ 2170081 w 4867543"/>
              <a:gd name="connsiteY575" fmla="*/ 1760538 h 8004366"/>
              <a:gd name="connsiteX576" fmla="*/ 2177894 w 4867543"/>
              <a:gd name="connsiteY576" fmla="*/ 1728816 h 8004366"/>
              <a:gd name="connsiteX577" fmla="*/ 2185707 w 4867543"/>
              <a:gd name="connsiteY577" fmla="*/ 1723529 h 8004366"/>
              <a:gd name="connsiteX578" fmla="*/ 2187660 w 4867543"/>
              <a:gd name="connsiteY578" fmla="*/ 1707669 h 8004366"/>
              <a:gd name="connsiteX579" fmla="*/ 2207193 w 4867543"/>
              <a:gd name="connsiteY579" fmla="*/ 1681234 h 8004366"/>
              <a:gd name="connsiteX580" fmla="*/ 2209146 w 4867543"/>
              <a:gd name="connsiteY580" fmla="*/ 1665374 h 8004366"/>
              <a:gd name="connsiteX581" fmla="*/ 2210123 w 4867543"/>
              <a:gd name="connsiteY581" fmla="*/ 1664713 h 8004366"/>
              <a:gd name="connsiteX582" fmla="*/ 2215223 w 4867543"/>
              <a:gd name="connsiteY582" fmla="*/ 1661262 h 8004366"/>
              <a:gd name="connsiteX583" fmla="*/ 2216959 w 4867543"/>
              <a:gd name="connsiteY583" fmla="*/ 1670660 h 8004366"/>
              <a:gd name="connsiteX584" fmla="*/ 2222819 w 4867543"/>
              <a:gd name="connsiteY584" fmla="*/ 1660087 h 8004366"/>
              <a:gd name="connsiteX585" fmla="*/ 2218912 w 4867543"/>
              <a:gd name="connsiteY585" fmla="*/ 1654800 h 8004366"/>
              <a:gd name="connsiteX586" fmla="*/ 2242351 w 4867543"/>
              <a:gd name="connsiteY586" fmla="*/ 1601931 h 8004366"/>
              <a:gd name="connsiteX587" fmla="*/ 2250165 w 4867543"/>
              <a:gd name="connsiteY587" fmla="*/ 1591357 h 8004366"/>
              <a:gd name="connsiteX588" fmla="*/ 2254071 w 4867543"/>
              <a:gd name="connsiteY588" fmla="*/ 1570209 h 8004366"/>
              <a:gd name="connsiteX589" fmla="*/ 2273604 w 4867543"/>
              <a:gd name="connsiteY589" fmla="*/ 1570209 h 8004366"/>
              <a:gd name="connsiteX590" fmla="*/ 2273604 w 4867543"/>
              <a:gd name="connsiteY590" fmla="*/ 1522627 h 8004366"/>
              <a:gd name="connsiteX591" fmla="*/ 2291183 w 4867543"/>
              <a:gd name="connsiteY591" fmla="*/ 1501480 h 8004366"/>
              <a:gd name="connsiteX592" fmla="*/ 2297043 w 4867543"/>
              <a:gd name="connsiteY592" fmla="*/ 1506767 h 8004366"/>
              <a:gd name="connsiteX593" fmla="*/ 2300949 w 4867543"/>
              <a:gd name="connsiteY593" fmla="*/ 1501480 h 8004366"/>
              <a:gd name="connsiteX594" fmla="*/ 2297043 w 4867543"/>
              <a:gd name="connsiteY594" fmla="*/ 1490906 h 8004366"/>
              <a:gd name="connsiteX595" fmla="*/ 2297043 w 4867543"/>
              <a:gd name="connsiteY595" fmla="*/ 1475045 h 8004366"/>
              <a:gd name="connsiteX596" fmla="*/ 2310716 w 4867543"/>
              <a:gd name="connsiteY596" fmla="*/ 1464471 h 8004366"/>
              <a:gd name="connsiteX597" fmla="*/ 2310716 w 4867543"/>
              <a:gd name="connsiteY597" fmla="*/ 1453897 h 8004366"/>
              <a:gd name="connsiteX598" fmla="*/ 2322435 w 4867543"/>
              <a:gd name="connsiteY598" fmla="*/ 1464471 h 8004366"/>
              <a:gd name="connsiteX599" fmla="*/ 2323076 w 4867543"/>
              <a:gd name="connsiteY599" fmla="*/ 1468024 h 8004366"/>
              <a:gd name="connsiteX600" fmla="*/ 2322419 w 4867543"/>
              <a:gd name="connsiteY600" fmla="*/ 1470437 h 8004366"/>
              <a:gd name="connsiteX601" fmla="*/ 2322161 w 4867543"/>
              <a:gd name="connsiteY601" fmla="*/ 1471163 h 8004366"/>
              <a:gd name="connsiteX602" fmla="*/ 2321703 w 4867543"/>
              <a:gd name="connsiteY602" fmla="*/ 1473063 h 8004366"/>
              <a:gd name="connsiteX603" fmla="*/ 2322419 w 4867543"/>
              <a:gd name="connsiteY603" fmla="*/ 1470437 h 8004366"/>
              <a:gd name="connsiteX604" fmla="*/ 2328295 w 4867543"/>
              <a:gd name="connsiteY604" fmla="*/ 1453897 h 8004366"/>
              <a:gd name="connsiteX605" fmla="*/ 2320482 w 4867543"/>
              <a:gd name="connsiteY605" fmla="*/ 1438037 h 8004366"/>
              <a:gd name="connsiteX606" fmla="*/ 2347828 w 4867543"/>
              <a:gd name="connsiteY606" fmla="*/ 1401029 h 8004366"/>
              <a:gd name="connsiteX607" fmla="*/ 2347828 w 4867543"/>
              <a:gd name="connsiteY607" fmla="*/ 1374594 h 8004366"/>
              <a:gd name="connsiteX608" fmla="*/ 2361501 w 4867543"/>
              <a:gd name="connsiteY608" fmla="*/ 1353446 h 8004366"/>
              <a:gd name="connsiteX609" fmla="*/ 2365407 w 4867543"/>
              <a:gd name="connsiteY609" fmla="*/ 1332299 h 8004366"/>
              <a:gd name="connsiteX610" fmla="*/ 2382987 w 4867543"/>
              <a:gd name="connsiteY610" fmla="*/ 1311151 h 8004366"/>
              <a:gd name="connsiteX611" fmla="*/ 2400566 w 4867543"/>
              <a:gd name="connsiteY611" fmla="*/ 1316438 h 8004366"/>
              <a:gd name="connsiteX612" fmla="*/ 2402519 w 4867543"/>
              <a:gd name="connsiteY612" fmla="*/ 1321725 h 8004366"/>
              <a:gd name="connsiteX613" fmla="*/ 2400566 w 4867543"/>
              <a:gd name="connsiteY613" fmla="*/ 1337586 h 8004366"/>
              <a:gd name="connsiteX614" fmla="*/ 2388847 w 4867543"/>
              <a:gd name="connsiteY614" fmla="*/ 1332299 h 8004366"/>
              <a:gd name="connsiteX615" fmla="*/ 2382987 w 4867543"/>
              <a:gd name="connsiteY615" fmla="*/ 1353446 h 8004366"/>
              <a:gd name="connsiteX616" fmla="*/ 2400566 w 4867543"/>
              <a:gd name="connsiteY616" fmla="*/ 1353446 h 8004366"/>
              <a:gd name="connsiteX617" fmla="*/ 2400566 w 4867543"/>
              <a:gd name="connsiteY617" fmla="*/ 1364020 h 8004366"/>
              <a:gd name="connsiteX618" fmla="*/ 2404473 w 4867543"/>
              <a:gd name="connsiteY618" fmla="*/ 1374594 h 8004366"/>
              <a:gd name="connsiteX619" fmla="*/ 2410333 w 4867543"/>
              <a:gd name="connsiteY619" fmla="*/ 1353446 h 8004366"/>
              <a:gd name="connsiteX620" fmla="*/ 2422052 w 4867543"/>
              <a:gd name="connsiteY620" fmla="*/ 1353446 h 8004366"/>
              <a:gd name="connsiteX621" fmla="*/ 2418146 w 4867543"/>
              <a:gd name="connsiteY621" fmla="*/ 1358733 h 8004366"/>
              <a:gd name="connsiteX622" fmla="*/ 2414239 w 4867543"/>
              <a:gd name="connsiteY622" fmla="*/ 1385168 h 8004366"/>
              <a:gd name="connsiteX623" fmla="*/ 2410333 w 4867543"/>
              <a:gd name="connsiteY623" fmla="*/ 1385168 h 8004366"/>
              <a:gd name="connsiteX624" fmla="*/ 2408379 w 4867543"/>
              <a:gd name="connsiteY624" fmla="*/ 1390455 h 8004366"/>
              <a:gd name="connsiteX625" fmla="*/ 2410333 w 4867543"/>
              <a:gd name="connsiteY625" fmla="*/ 1411602 h 8004366"/>
              <a:gd name="connsiteX626" fmla="*/ 2408379 w 4867543"/>
              <a:gd name="connsiteY626" fmla="*/ 1443324 h 8004366"/>
              <a:gd name="connsiteX627" fmla="*/ 2404473 w 4867543"/>
              <a:gd name="connsiteY627" fmla="*/ 1443324 h 8004366"/>
              <a:gd name="connsiteX628" fmla="*/ 2404473 w 4867543"/>
              <a:gd name="connsiteY628" fmla="*/ 1459184 h 8004366"/>
              <a:gd name="connsiteX629" fmla="*/ 2412286 w 4867543"/>
              <a:gd name="connsiteY629" fmla="*/ 1475045 h 8004366"/>
              <a:gd name="connsiteX630" fmla="*/ 2420099 w 4867543"/>
              <a:gd name="connsiteY630" fmla="*/ 1432750 h 8004366"/>
              <a:gd name="connsiteX631" fmla="*/ 2435725 w 4867543"/>
              <a:gd name="connsiteY631" fmla="*/ 1443324 h 8004366"/>
              <a:gd name="connsiteX632" fmla="*/ 2427912 w 4867543"/>
              <a:gd name="connsiteY632" fmla="*/ 1469758 h 8004366"/>
              <a:gd name="connsiteX633" fmla="*/ 2416192 w 4867543"/>
              <a:gd name="connsiteY633" fmla="*/ 1469758 h 8004366"/>
              <a:gd name="connsiteX634" fmla="*/ 2412286 w 4867543"/>
              <a:gd name="connsiteY634" fmla="*/ 1485619 h 8004366"/>
              <a:gd name="connsiteX635" fmla="*/ 2408379 w 4867543"/>
              <a:gd name="connsiteY635" fmla="*/ 1469758 h 8004366"/>
              <a:gd name="connsiteX636" fmla="*/ 2392753 w 4867543"/>
              <a:gd name="connsiteY636" fmla="*/ 1490906 h 8004366"/>
              <a:gd name="connsiteX637" fmla="*/ 2384940 w 4867543"/>
              <a:gd name="connsiteY637" fmla="*/ 1490906 h 8004366"/>
              <a:gd name="connsiteX638" fmla="*/ 2384940 w 4867543"/>
              <a:gd name="connsiteY638" fmla="*/ 1517340 h 8004366"/>
              <a:gd name="connsiteX639" fmla="*/ 2373220 w 4867543"/>
              <a:gd name="connsiteY639" fmla="*/ 1527914 h 8004366"/>
              <a:gd name="connsiteX640" fmla="*/ 2369314 w 4867543"/>
              <a:gd name="connsiteY640" fmla="*/ 1543775 h 8004366"/>
              <a:gd name="connsiteX641" fmla="*/ 2351734 w 4867543"/>
              <a:gd name="connsiteY641" fmla="*/ 1549062 h 8004366"/>
              <a:gd name="connsiteX642" fmla="*/ 2349781 w 4867543"/>
              <a:gd name="connsiteY642" fmla="*/ 1564922 h 8004366"/>
              <a:gd name="connsiteX643" fmla="*/ 2326342 w 4867543"/>
              <a:gd name="connsiteY643" fmla="*/ 1601931 h 8004366"/>
              <a:gd name="connsiteX644" fmla="*/ 2330248 w 4867543"/>
              <a:gd name="connsiteY644" fmla="*/ 1586070 h 8004366"/>
              <a:gd name="connsiteX645" fmla="*/ 2330248 w 4867543"/>
              <a:gd name="connsiteY645" fmla="*/ 1580783 h 8004366"/>
              <a:gd name="connsiteX646" fmla="*/ 2324389 w 4867543"/>
              <a:gd name="connsiteY646" fmla="*/ 1554349 h 8004366"/>
              <a:gd name="connsiteX647" fmla="*/ 2310716 w 4867543"/>
              <a:gd name="connsiteY647" fmla="*/ 1570209 h 8004366"/>
              <a:gd name="connsiteX648" fmla="*/ 2306809 w 4867543"/>
              <a:gd name="connsiteY648" fmla="*/ 1580783 h 8004366"/>
              <a:gd name="connsiteX649" fmla="*/ 2322435 w 4867543"/>
              <a:gd name="connsiteY649" fmla="*/ 1591357 h 8004366"/>
              <a:gd name="connsiteX650" fmla="*/ 2312669 w 4867543"/>
              <a:gd name="connsiteY650" fmla="*/ 1623078 h 8004366"/>
              <a:gd name="connsiteX651" fmla="*/ 2312669 w 4867543"/>
              <a:gd name="connsiteY651" fmla="*/ 1638939 h 8004366"/>
              <a:gd name="connsiteX652" fmla="*/ 2324389 w 4867543"/>
              <a:gd name="connsiteY652" fmla="*/ 1628365 h 8004366"/>
              <a:gd name="connsiteX653" fmla="*/ 2314623 w 4867543"/>
              <a:gd name="connsiteY653" fmla="*/ 1654800 h 8004366"/>
              <a:gd name="connsiteX654" fmla="*/ 2304856 w 4867543"/>
              <a:gd name="connsiteY654" fmla="*/ 1665374 h 8004366"/>
              <a:gd name="connsiteX655" fmla="*/ 2297043 w 4867543"/>
              <a:gd name="connsiteY655" fmla="*/ 1654800 h 8004366"/>
              <a:gd name="connsiteX656" fmla="*/ 2287277 w 4867543"/>
              <a:gd name="connsiteY656" fmla="*/ 1691808 h 8004366"/>
              <a:gd name="connsiteX657" fmla="*/ 2289230 w 4867543"/>
              <a:gd name="connsiteY657" fmla="*/ 1697095 h 8004366"/>
              <a:gd name="connsiteX658" fmla="*/ 2287277 w 4867543"/>
              <a:gd name="connsiteY658" fmla="*/ 1718243 h 8004366"/>
              <a:gd name="connsiteX659" fmla="*/ 2275557 w 4867543"/>
              <a:gd name="connsiteY659" fmla="*/ 1718243 h 8004366"/>
              <a:gd name="connsiteX660" fmla="*/ 2261884 w 4867543"/>
              <a:gd name="connsiteY660" fmla="*/ 1718243 h 8004366"/>
              <a:gd name="connsiteX661" fmla="*/ 2259931 w 4867543"/>
              <a:gd name="connsiteY661" fmla="*/ 1723529 h 8004366"/>
              <a:gd name="connsiteX662" fmla="*/ 2265791 w 4867543"/>
              <a:gd name="connsiteY662" fmla="*/ 1744677 h 8004366"/>
              <a:gd name="connsiteX663" fmla="*/ 2275557 w 4867543"/>
              <a:gd name="connsiteY663" fmla="*/ 1739390 h 8004366"/>
              <a:gd name="connsiteX664" fmla="*/ 2246258 w 4867543"/>
              <a:gd name="connsiteY664" fmla="*/ 1765825 h 8004366"/>
              <a:gd name="connsiteX665" fmla="*/ 2248211 w 4867543"/>
              <a:gd name="connsiteY665" fmla="*/ 1781685 h 8004366"/>
              <a:gd name="connsiteX666" fmla="*/ 2240398 w 4867543"/>
              <a:gd name="connsiteY666" fmla="*/ 1776398 h 8004366"/>
              <a:gd name="connsiteX667" fmla="*/ 2222819 w 4867543"/>
              <a:gd name="connsiteY667" fmla="*/ 1797546 h 8004366"/>
              <a:gd name="connsiteX668" fmla="*/ 2232585 w 4867543"/>
              <a:gd name="connsiteY668" fmla="*/ 1802833 h 8004366"/>
              <a:gd name="connsiteX669" fmla="*/ 2234539 w 4867543"/>
              <a:gd name="connsiteY669" fmla="*/ 1813407 h 8004366"/>
              <a:gd name="connsiteX670" fmla="*/ 2218912 w 4867543"/>
              <a:gd name="connsiteY670" fmla="*/ 1823981 h 8004366"/>
              <a:gd name="connsiteX671" fmla="*/ 2216959 w 4867543"/>
              <a:gd name="connsiteY671" fmla="*/ 1823981 h 8004366"/>
              <a:gd name="connsiteX672" fmla="*/ 2224772 w 4867543"/>
              <a:gd name="connsiteY672" fmla="*/ 1839841 h 8004366"/>
              <a:gd name="connsiteX673" fmla="*/ 2211099 w 4867543"/>
              <a:gd name="connsiteY673" fmla="*/ 1834554 h 8004366"/>
              <a:gd name="connsiteX674" fmla="*/ 2193520 w 4867543"/>
              <a:gd name="connsiteY674" fmla="*/ 1882137 h 8004366"/>
              <a:gd name="connsiteX675" fmla="*/ 2193520 w 4867543"/>
              <a:gd name="connsiteY675" fmla="*/ 1892710 h 8004366"/>
              <a:gd name="connsiteX676" fmla="*/ 2189613 w 4867543"/>
              <a:gd name="connsiteY676" fmla="*/ 1892710 h 8004366"/>
              <a:gd name="connsiteX677" fmla="*/ 2177894 w 4867543"/>
              <a:gd name="connsiteY677" fmla="*/ 1924432 h 8004366"/>
              <a:gd name="connsiteX678" fmla="*/ 2170081 w 4867543"/>
              <a:gd name="connsiteY678" fmla="*/ 1935005 h 8004366"/>
              <a:gd name="connsiteX679" fmla="*/ 2170081 w 4867543"/>
              <a:gd name="connsiteY679" fmla="*/ 1950866 h 8004366"/>
              <a:gd name="connsiteX680" fmla="*/ 2162267 w 4867543"/>
              <a:gd name="connsiteY680" fmla="*/ 1945579 h 8004366"/>
              <a:gd name="connsiteX681" fmla="*/ 2160314 w 4867543"/>
              <a:gd name="connsiteY681" fmla="*/ 1956153 h 8004366"/>
              <a:gd name="connsiteX682" fmla="*/ 2142735 w 4867543"/>
              <a:gd name="connsiteY682" fmla="*/ 1993161 h 8004366"/>
              <a:gd name="connsiteX683" fmla="*/ 2140782 w 4867543"/>
              <a:gd name="connsiteY683" fmla="*/ 2014309 h 8004366"/>
              <a:gd name="connsiteX684" fmla="*/ 2119296 w 4867543"/>
              <a:gd name="connsiteY684" fmla="*/ 2046030 h 8004366"/>
              <a:gd name="connsiteX685" fmla="*/ 2115389 w 4867543"/>
              <a:gd name="connsiteY685" fmla="*/ 2051317 h 8004366"/>
              <a:gd name="connsiteX686" fmla="*/ 2121249 w 4867543"/>
              <a:gd name="connsiteY686" fmla="*/ 2061891 h 8004366"/>
              <a:gd name="connsiteX687" fmla="*/ 2115389 w 4867543"/>
              <a:gd name="connsiteY687" fmla="*/ 2061891 h 8004366"/>
              <a:gd name="connsiteX688" fmla="*/ 2068511 w 4867543"/>
              <a:gd name="connsiteY688" fmla="*/ 2151768 h 8004366"/>
              <a:gd name="connsiteX689" fmla="*/ 2058744 w 4867543"/>
              <a:gd name="connsiteY689" fmla="*/ 2183490 h 8004366"/>
              <a:gd name="connsiteX690" fmla="*/ 2037258 w 4867543"/>
              <a:gd name="connsiteY690" fmla="*/ 2209924 h 8004366"/>
              <a:gd name="connsiteX691" fmla="*/ 2033352 w 4867543"/>
              <a:gd name="connsiteY691" fmla="*/ 2220498 h 8004366"/>
              <a:gd name="connsiteX692" fmla="*/ 2035305 w 4867543"/>
              <a:gd name="connsiteY692" fmla="*/ 2231072 h 8004366"/>
              <a:gd name="connsiteX693" fmla="*/ 2039212 w 4867543"/>
              <a:gd name="connsiteY693" fmla="*/ 2220498 h 8004366"/>
              <a:gd name="connsiteX694" fmla="*/ 2043118 w 4867543"/>
              <a:gd name="connsiteY694" fmla="*/ 2231072 h 8004366"/>
              <a:gd name="connsiteX695" fmla="*/ 2082184 w 4867543"/>
              <a:gd name="connsiteY695" fmla="*/ 2172916 h 8004366"/>
              <a:gd name="connsiteX696" fmla="*/ 2091950 w 4867543"/>
              <a:gd name="connsiteY696" fmla="*/ 2172916 h 8004366"/>
              <a:gd name="connsiteX697" fmla="*/ 2140782 w 4867543"/>
              <a:gd name="connsiteY697" fmla="*/ 2088326 h 8004366"/>
              <a:gd name="connsiteX698" fmla="*/ 2146641 w 4867543"/>
              <a:gd name="connsiteY698" fmla="*/ 2072465 h 8004366"/>
              <a:gd name="connsiteX699" fmla="*/ 2189613 w 4867543"/>
              <a:gd name="connsiteY699" fmla="*/ 2014309 h 8004366"/>
              <a:gd name="connsiteX700" fmla="*/ 2164221 w 4867543"/>
              <a:gd name="connsiteY700" fmla="*/ 2077752 h 8004366"/>
              <a:gd name="connsiteX701" fmla="*/ 2158361 w 4867543"/>
              <a:gd name="connsiteY701" fmla="*/ 2098899 h 8004366"/>
              <a:gd name="connsiteX702" fmla="*/ 2181800 w 4867543"/>
              <a:gd name="connsiteY702" fmla="*/ 2093612 h 8004366"/>
              <a:gd name="connsiteX703" fmla="*/ 2189613 w 4867543"/>
              <a:gd name="connsiteY703" fmla="*/ 2067178 h 8004366"/>
              <a:gd name="connsiteX704" fmla="*/ 2197426 w 4867543"/>
              <a:gd name="connsiteY704" fmla="*/ 2083039 h 8004366"/>
              <a:gd name="connsiteX705" fmla="*/ 2175940 w 4867543"/>
              <a:gd name="connsiteY705" fmla="*/ 2120047 h 8004366"/>
              <a:gd name="connsiteX706" fmla="*/ 2175940 w 4867543"/>
              <a:gd name="connsiteY706" fmla="*/ 2130621 h 8004366"/>
              <a:gd name="connsiteX707" fmla="*/ 2166174 w 4867543"/>
              <a:gd name="connsiteY707" fmla="*/ 2146481 h 8004366"/>
              <a:gd name="connsiteX708" fmla="*/ 2166174 w 4867543"/>
              <a:gd name="connsiteY708" fmla="*/ 2157055 h 8004366"/>
              <a:gd name="connsiteX709" fmla="*/ 2160314 w 4867543"/>
              <a:gd name="connsiteY709" fmla="*/ 2146481 h 8004366"/>
              <a:gd name="connsiteX710" fmla="*/ 2156408 w 4867543"/>
              <a:gd name="connsiteY710" fmla="*/ 2151768 h 8004366"/>
              <a:gd name="connsiteX711" fmla="*/ 2152501 w 4867543"/>
              <a:gd name="connsiteY711" fmla="*/ 2162342 h 8004366"/>
              <a:gd name="connsiteX712" fmla="*/ 2158361 w 4867543"/>
              <a:gd name="connsiteY712" fmla="*/ 2167629 h 8004366"/>
              <a:gd name="connsiteX713" fmla="*/ 2156408 w 4867543"/>
              <a:gd name="connsiteY713" fmla="*/ 2178203 h 8004366"/>
              <a:gd name="connsiteX714" fmla="*/ 2156408 w 4867543"/>
              <a:gd name="connsiteY714" fmla="*/ 2194063 h 8004366"/>
              <a:gd name="connsiteX715" fmla="*/ 2144688 w 4867543"/>
              <a:gd name="connsiteY715" fmla="*/ 2183490 h 8004366"/>
              <a:gd name="connsiteX716" fmla="*/ 2138828 w 4867543"/>
              <a:gd name="connsiteY716" fmla="*/ 2220498 h 8004366"/>
              <a:gd name="connsiteX717" fmla="*/ 2140782 w 4867543"/>
              <a:gd name="connsiteY717" fmla="*/ 2231072 h 8004366"/>
              <a:gd name="connsiteX718" fmla="*/ 2146641 w 4867543"/>
              <a:gd name="connsiteY718" fmla="*/ 2209924 h 8004366"/>
              <a:gd name="connsiteX719" fmla="*/ 2158361 w 4867543"/>
              <a:gd name="connsiteY719" fmla="*/ 2209924 h 8004366"/>
              <a:gd name="connsiteX720" fmla="*/ 2156408 w 4867543"/>
              <a:gd name="connsiteY720" fmla="*/ 2204637 h 8004366"/>
              <a:gd name="connsiteX721" fmla="*/ 2164221 w 4867543"/>
              <a:gd name="connsiteY721" fmla="*/ 2194063 h 8004366"/>
              <a:gd name="connsiteX722" fmla="*/ 2158361 w 4867543"/>
              <a:gd name="connsiteY722" fmla="*/ 2231072 h 8004366"/>
              <a:gd name="connsiteX723" fmla="*/ 2175940 w 4867543"/>
              <a:gd name="connsiteY723" fmla="*/ 2236359 h 8004366"/>
              <a:gd name="connsiteX724" fmla="*/ 2177894 w 4867543"/>
              <a:gd name="connsiteY724" fmla="*/ 2215211 h 8004366"/>
              <a:gd name="connsiteX725" fmla="*/ 2172034 w 4867543"/>
              <a:gd name="connsiteY725" fmla="*/ 2215211 h 8004366"/>
              <a:gd name="connsiteX726" fmla="*/ 2187660 w 4867543"/>
              <a:gd name="connsiteY726" fmla="*/ 2220498 h 8004366"/>
              <a:gd name="connsiteX727" fmla="*/ 2209146 w 4867543"/>
              <a:gd name="connsiteY727" fmla="*/ 2204637 h 8004366"/>
              <a:gd name="connsiteX728" fmla="*/ 2211099 w 4867543"/>
              <a:gd name="connsiteY728" fmla="*/ 2183490 h 8004366"/>
              <a:gd name="connsiteX729" fmla="*/ 2211099 w 4867543"/>
              <a:gd name="connsiteY729" fmla="*/ 2194063 h 8004366"/>
              <a:gd name="connsiteX730" fmla="*/ 2234539 w 4867543"/>
              <a:gd name="connsiteY730" fmla="*/ 2199350 h 8004366"/>
              <a:gd name="connsiteX731" fmla="*/ 2240398 w 4867543"/>
              <a:gd name="connsiteY731" fmla="*/ 2188777 h 8004366"/>
              <a:gd name="connsiteX732" fmla="*/ 2250165 w 4867543"/>
              <a:gd name="connsiteY732" fmla="*/ 2188777 h 8004366"/>
              <a:gd name="connsiteX733" fmla="*/ 2250165 w 4867543"/>
              <a:gd name="connsiteY733" fmla="*/ 2167629 h 8004366"/>
              <a:gd name="connsiteX734" fmla="*/ 2259931 w 4867543"/>
              <a:gd name="connsiteY734" fmla="*/ 2183490 h 8004366"/>
              <a:gd name="connsiteX735" fmla="*/ 2261884 w 4867543"/>
              <a:gd name="connsiteY735" fmla="*/ 2178203 h 8004366"/>
              <a:gd name="connsiteX736" fmla="*/ 2269697 w 4867543"/>
              <a:gd name="connsiteY736" fmla="*/ 2183490 h 8004366"/>
              <a:gd name="connsiteX737" fmla="*/ 2273604 w 4867543"/>
              <a:gd name="connsiteY737" fmla="*/ 2167629 h 8004366"/>
              <a:gd name="connsiteX738" fmla="*/ 2304856 w 4867543"/>
              <a:gd name="connsiteY738" fmla="*/ 2157055 h 8004366"/>
              <a:gd name="connsiteX739" fmla="*/ 2304856 w 4867543"/>
              <a:gd name="connsiteY739" fmla="*/ 2146481 h 8004366"/>
              <a:gd name="connsiteX740" fmla="*/ 2312669 w 4867543"/>
              <a:gd name="connsiteY740" fmla="*/ 2157055 h 8004366"/>
              <a:gd name="connsiteX741" fmla="*/ 2324389 w 4867543"/>
              <a:gd name="connsiteY741" fmla="*/ 2146481 h 8004366"/>
              <a:gd name="connsiteX742" fmla="*/ 2347828 w 4867543"/>
              <a:gd name="connsiteY742" fmla="*/ 2141194 h 8004366"/>
              <a:gd name="connsiteX743" fmla="*/ 2351734 w 4867543"/>
              <a:gd name="connsiteY743" fmla="*/ 2130621 h 8004366"/>
              <a:gd name="connsiteX744" fmla="*/ 2361501 w 4867543"/>
              <a:gd name="connsiteY744" fmla="*/ 2130621 h 8004366"/>
              <a:gd name="connsiteX745" fmla="*/ 2365407 w 4867543"/>
              <a:gd name="connsiteY745" fmla="*/ 2120047 h 8004366"/>
              <a:gd name="connsiteX746" fmla="*/ 2367361 w 4867543"/>
              <a:gd name="connsiteY746" fmla="*/ 2125334 h 8004366"/>
              <a:gd name="connsiteX747" fmla="*/ 2355641 w 4867543"/>
              <a:gd name="connsiteY747" fmla="*/ 2146481 h 8004366"/>
              <a:gd name="connsiteX748" fmla="*/ 2355641 w 4867543"/>
              <a:gd name="connsiteY748" fmla="*/ 2157055 h 8004366"/>
              <a:gd name="connsiteX749" fmla="*/ 2371267 w 4867543"/>
              <a:gd name="connsiteY749" fmla="*/ 2157055 h 8004366"/>
              <a:gd name="connsiteX750" fmla="*/ 2379080 w 4867543"/>
              <a:gd name="connsiteY750" fmla="*/ 2130621 h 8004366"/>
              <a:gd name="connsiteX751" fmla="*/ 2375174 w 4867543"/>
              <a:gd name="connsiteY751" fmla="*/ 2120047 h 8004366"/>
              <a:gd name="connsiteX752" fmla="*/ 2404473 w 4867543"/>
              <a:gd name="connsiteY752" fmla="*/ 2104186 h 8004366"/>
              <a:gd name="connsiteX753" fmla="*/ 2402519 w 4867543"/>
              <a:gd name="connsiteY753" fmla="*/ 2098899 h 8004366"/>
              <a:gd name="connsiteX754" fmla="*/ 2408379 w 4867543"/>
              <a:gd name="connsiteY754" fmla="*/ 2088326 h 8004366"/>
              <a:gd name="connsiteX755" fmla="*/ 2414239 w 4867543"/>
              <a:gd name="connsiteY755" fmla="*/ 2093612 h 8004366"/>
              <a:gd name="connsiteX756" fmla="*/ 2431818 w 4867543"/>
              <a:gd name="connsiteY756" fmla="*/ 2088326 h 8004366"/>
              <a:gd name="connsiteX757" fmla="*/ 2429865 w 4867543"/>
              <a:gd name="connsiteY757" fmla="*/ 2098899 h 8004366"/>
              <a:gd name="connsiteX758" fmla="*/ 2435725 w 4867543"/>
              <a:gd name="connsiteY758" fmla="*/ 2104186 h 8004366"/>
              <a:gd name="connsiteX759" fmla="*/ 2435725 w 4867543"/>
              <a:gd name="connsiteY759" fmla="*/ 2077752 h 8004366"/>
              <a:gd name="connsiteX760" fmla="*/ 2455258 w 4867543"/>
              <a:gd name="connsiteY760" fmla="*/ 2067178 h 8004366"/>
              <a:gd name="connsiteX761" fmla="*/ 2455258 w 4867543"/>
              <a:gd name="connsiteY761" fmla="*/ 2040743 h 8004366"/>
              <a:gd name="connsiteX762" fmla="*/ 2468930 w 4867543"/>
              <a:gd name="connsiteY762" fmla="*/ 2061891 h 8004366"/>
              <a:gd name="connsiteX763" fmla="*/ 2482603 w 4867543"/>
              <a:gd name="connsiteY763" fmla="*/ 2051317 h 8004366"/>
              <a:gd name="connsiteX764" fmla="*/ 2478697 w 4867543"/>
              <a:gd name="connsiteY764" fmla="*/ 2035457 h 8004366"/>
              <a:gd name="connsiteX765" fmla="*/ 2488463 w 4867543"/>
              <a:gd name="connsiteY765" fmla="*/ 2009022 h 8004366"/>
              <a:gd name="connsiteX766" fmla="*/ 2494323 w 4867543"/>
              <a:gd name="connsiteY766" fmla="*/ 2009022 h 8004366"/>
              <a:gd name="connsiteX767" fmla="*/ 2502136 w 4867543"/>
              <a:gd name="connsiteY767" fmla="*/ 2014309 h 8004366"/>
              <a:gd name="connsiteX768" fmla="*/ 2513856 w 4867543"/>
              <a:gd name="connsiteY768" fmla="*/ 1987874 h 8004366"/>
              <a:gd name="connsiteX769" fmla="*/ 2515809 w 4867543"/>
              <a:gd name="connsiteY769" fmla="*/ 2009022 h 8004366"/>
              <a:gd name="connsiteX770" fmla="*/ 2521669 w 4867543"/>
              <a:gd name="connsiteY770" fmla="*/ 2009022 h 8004366"/>
              <a:gd name="connsiteX771" fmla="*/ 2531435 w 4867543"/>
              <a:gd name="connsiteY771" fmla="*/ 1987874 h 8004366"/>
              <a:gd name="connsiteX772" fmla="*/ 2521669 w 4867543"/>
              <a:gd name="connsiteY772" fmla="*/ 1982588 h 8004366"/>
              <a:gd name="connsiteX773" fmla="*/ 2523622 w 4867543"/>
              <a:gd name="connsiteY773" fmla="*/ 1972014 h 8004366"/>
              <a:gd name="connsiteX774" fmla="*/ 2513856 w 4867543"/>
              <a:gd name="connsiteY774" fmla="*/ 1972014 h 8004366"/>
              <a:gd name="connsiteX775" fmla="*/ 2513856 w 4867543"/>
              <a:gd name="connsiteY775" fmla="*/ 1940292 h 8004366"/>
              <a:gd name="connsiteX776" fmla="*/ 2517762 w 4867543"/>
              <a:gd name="connsiteY776" fmla="*/ 1929719 h 8004366"/>
              <a:gd name="connsiteX777" fmla="*/ 2537295 w 4867543"/>
              <a:gd name="connsiteY777" fmla="*/ 1935005 h 8004366"/>
              <a:gd name="connsiteX778" fmla="*/ 2550968 w 4867543"/>
              <a:gd name="connsiteY778" fmla="*/ 1903284 h 8004366"/>
              <a:gd name="connsiteX779" fmla="*/ 2566594 w 4867543"/>
              <a:gd name="connsiteY779" fmla="*/ 1892710 h 8004366"/>
              <a:gd name="connsiteX780" fmla="*/ 2568547 w 4867543"/>
              <a:gd name="connsiteY780" fmla="*/ 1903284 h 8004366"/>
              <a:gd name="connsiteX781" fmla="*/ 2580267 w 4867543"/>
              <a:gd name="connsiteY781" fmla="*/ 1871563 h 8004366"/>
              <a:gd name="connsiteX782" fmla="*/ 2580267 w 4867543"/>
              <a:gd name="connsiteY782" fmla="*/ 1850415 h 8004366"/>
              <a:gd name="connsiteX783" fmla="*/ 2586127 w 4867543"/>
              <a:gd name="connsiteY783" fmla="*/ 1834554 h 8004366"/>
              <a:gd name="connsiteX784" fmla="*/ 2609566 w 4867543"/>
              <a:gd name="connsiteY784" fmla="*/ 1823981 h 8004366"/>
              <a:gd name="connsiteX785" fmla="*/ 2601753 w 4867543"/>
              <a:gd name="connsiteY785" fmla="*/ 1802833 h 8004366"/>
              <a:gd name="connsiteX786" fmla="*/ 2615426 w 4867543"/>
              <a:gd name="connsiteY786" fmla="*/ 1786972 h 8004366"/>
              <a:gd name="connsiteX787" fmla="*/ 2613472 w 4867543"/>
              <a:gd name="connsiteY787" fmla="*/ 1781685 h 8004366"/>
              <a:gd name="connsiteX788" fmla="*/ 2621285 w 4867543"/>
              <a:gd name="connsiteY788" fmla="*/ 1771112 h 8004366"/>
              <a:gd name="connsiteX789" fmla="*/ 2646678 w 4867543"/>
              <a:gd name="connsiteY789" fmla="*/ 1707669 h 8004366"/>
              <a:gd name="connsiteX790" fmla="*/ 2644725 w 4867543"/>
              <a:gd name="connsiteY790" fmla="*/ 1686521 h 8004366"/>
              <a:gd name="connsiteX791" fmla="*/ 2658397 w 4867543"/>
              <a:gd name="connsiteY791" fmla="*/ 1691808 h 8004366"/>
              <a:gd name="connsiteX792" fmla="*/ 2668164 w 4867543"/>
              <a:gd name="connsiteY792" fmla="*/ 1654800 h 8004366"/>
              <a:gd name="connsiteX793" fmla="*/ 2660351 w 4867543"/>
              <a:gd name="connsiteY793" fmla="*/ 1644226 h 8004366"/>
              <a:gd name="connsiteX794" fmla="*/ 2656444 w 4867543"/>
              <a:gd name="connsiteY794" fmla="*/ 1633652 h 8004366"/>
              <a:gd name="connsiteX795" fmla="*/ 2681837 w 4867543"/>
              <a:gd name="connsiteY795" fmla="*/ 1570209 h 8004366"/>
              <a:gd name="connsiteX796" fmla="*/ 2681837 w 4867543"/>
              <a:gd name="connsiteY796" fmla="*/ 1596644 h 8004366"/>
              <a:gd name="connsiteX797" fmla="*/ 2699416 w 4867543"/>
              <a:gd name="connsiteY797" fmla="*/ 1591357 h 8004366"/>
              <a:gd name="connsiteX798" fmla="*/ 2707229 w 4867543"/>
              <a:gd name="connsiteY798" fmla="*/ 1596644 h 8004366"/>
              <a:gd name="connsiteX799" fmla="*/ 2703323 w 4867543"/>
              <a:gd name="connsiteY799" fmla="*/ 1559636 h 8004366"/>
              <a:gd name="connsiteX800" fmla="*/ 2697463 w 4867543"/>
              <a:gd name="connsiteY800" fmla="*/ 1559636 h 8004366"/>
              <a:gd name="connsiteX801" fmla="*/ 2693556 w 4867543"/>
              <a:gd name="connsiteY801" fmla="*/ 1559636 h 8004366"/>
              <a:gd name="connsiteX802" fmla="*/ 2703323 w 4867543"/>
              <a:gd name="connsiteY802" fmla="*/ 1533201 h 8004366"/>
              <a:gd name="connsiteX803" fmla="*/ 2711136 w 4867543"/>
              <a:gd name="connsiteY803" fmla="*/ 1538488 h 8004366"/>
              <a:gd name="connsiteX804" fmla="*/ 2724809 w 4867543"/>
              <a:gd name="connsiteY804" fmla="*/ 1559636 h 8004366"/>
              <a:gd name="connsiteX805" fmla="*/ 2728715 w 4867543"/>
              <a:gd name="connsiteY805" fmla="*/ 1549062 h 8004366"/>
              <a:gd name="connsiteX806" fmla="*/ 2716995 w 4867543"/>
              <a:gd name="connsiteY806" fmla="*/ 1522627 h 8004366"/>
              <a:gd name="connsiteX807" fmla="*/ 2738481 w 4867543"/>
              <a:gd name="connsiteY807" fmla="*/ 1485619 h 8004366"/>
              <a:gd name="connsiteX808" fmla="*/ 2734575 w 4867543"/>
              <a:gd name="connsiteY808" fmla="*/ 1469758 h 8004366"/>
              <a:gd name="connsiteX809" fmla="*/ 2726762 w 4867543"/>
              <a:gd name="connsiteY809" fmla="*/ 1464471 h 8004366"/>
              <a:gd name="connsiteX810" fmla="*/ 2724809 w 4867543"/>
              <a:gd name="connsiteY810" fmla="*/ 1464471 h 8004366"/>
              <a:gd name="connsiteX811" fmla="*/ 2738481 w 4867543"/>
              <a:gd name="connsiteY811" fmla="*/ 1438037 h 8004366"/>
              <a:gd name="connsiteX812" fmla="*/ 2744341 w 4867543"/>
              <a:gd name="connsiteY812" fmla="*/ 1453897 h 8004366"/>
              <a:gd name="connsiteX813" fmla="*/ 2759967 w 4867543"/>
              <a:gd name="connsiteY813" fmla="*/ 1438037 h 8004366"/>
              <a:gd name="connsiteX814" fmla="*/ 2754108 w 4867543"/>
              <a:gd name="connsiteY814" fmla="*/ 1411602 h 8004366"/>
              <a:gd name="connsiteX815" fmla="*/ 2761921 w 4867543"/>
              <a:gd name="connsiteY815" fmla="*/ 1385168 h 8004366"/>
              <a:gd name="connsiteX816" fmla="*/ 2756061 w 4867543"/>
              <a:gd name="connsiteY816" fmla="*/ 1364020 h 8004366"/>
              <a:gd name="connsiteX817" fmla="*/ 2756061 w 4867543"/>
              <a:gd name="connsiteY817" fmla="*/ 1353446 h 8004366"/>
              <a:gd name="connsiteX818" fmla="*/ 2759967 w 4867543"/>
              <a:gd name="connsiteY818" fmla="*/ 1364020 h 8004366"/>
              <a:gd name="connsiteX819" fmla="*/ 2793173 w 4867543"/>
              <a:gd name="connsiteY819" fmla="*/ 1342873 h 8004366"/>
              <a:gd name="connsiteX820" fmla="*/ 2795126 w 4867543"/>
              <a:gd name="connsiteY820" fmla="*/ 1332299 h 8004366"/>
              <a:gd name="connsiteX821" fmla="*/ 2787313 w 4867543"/>
              <a:gd name="connsiteY821" fmla="*/ 1311151 h 8004366"/>
              <a:gd name="connsiteX822" fmla="*/ 2781453 w 4867543"/>
              <a:gd name="connsiteY822" fmla="*/ 1332299 h 8004366"/>
              <a:gd name="connsiteX823" fmla="*/ 2783407 w 4867543"/>
              <a:gd name="connsiteY823" fmla="*/ 1311151 h 8004366"/>
              <a:gd name="connsiteX824" fmla="*/ 2797079 w 4867543"/>
              <a:gd name="connsiteY824" fmla="*/ 1290004 h 8004366"/>
              <a:gd name="connsiteX825" fmla="*/ 2802939 w 4867543"/>
              <a:gd name="connsiteY825" fmla="*/ 1295291 h 8004366"/>
              <a:gd name="connsiteX826" fmla="*/ 2802939 w 4867543"/>
              <a:gd name="connsiteY826" fmla="*/ 1268856 h 8004366"/>
              <a:gd name="connsiteX827" fmla="*/ 2818565 w 4867543"/>
              <a:gd name="connsiteY827" fmla="*/ 1279430 h 8004366"/>
              <a:gd name="connsiteX828" fmla="*/ 2834192 w 4867543"/>
              <a:gd name="connsiteY828" fmla="*/ 1215987 h 8004366"/>
              <a:gd name="connsiteX829" fmla="*/ 2834192 w 4867543"/>
              <a:gd name="connsiteY829" fmla="*/ 1210700 h 8004366"/>
              <a:gd name="connsiteX830" fmla="*/ 2845911 w 4867543"/>
              <a:gd name="connsiteY830" fmla="*/ 1215987 h 8004366"/>
              <a:gd name="connsiteX831" fmla="*/ 2843958 w 4867543"/>
              <a:gd name="connsiteY831" fmla="*/ 1226561 h 8004366"/>
              <a:gd name="connsiteX832" fmla="*/ 2847864 w 4867543"/>
              <a:gd name="connsiteY832" fmla="*/ 1231848 h 8004366"/>
              <a:gd name="connsiteX833" fmla="*/ 2849818 w 4867543"/>
              <a:gd name="connsiteY833" fmla="*/ 1231848 h 8004366"/>
              <a:gd name="connsiteX834" fmla="*/ 2849818 w 4867543"/>
              <a:gd name="connsiteY834" fmla="*/ 1178979 h 8004366"/>
              <a:gd name="connsiteX835" fmla="*/ 2840051 w 4867543"/>
              <a:gd name="connsiteY835" fmla="*/ 1178979 h 8004366"/>
              <a:gd name="connsiteX836" fmla="*/ 2838098 w 4867543"/>
              <a:gd name="connsiteY836" fmla="*/ 1152544 h 8004366"/>
              <a:gd name="connsiteX837" fmla="*/ 2847864 w 4867543"/>
              <a:gd name="connsiteY837" fmla="*/ 1141970 h 8004366"/>
              <a:gd name="connsiteX838" fmla="*/ 2855677 w 4867543"/>
              <a:gd name="connsiteY838" fmla="*/ 1152544 h 8004366"/>
              <a:gd name="connsiteX839" fmla="*/ 2869350 w 4867543"/>
              <a:gd name="connsiteY839" fmla="*/ 1147257 h 8004366"/>
              <a:gd name="connsiteX840" fmla="*/ 2875210 w 4867543"/>
              <a:gd name="connsiteY840" fmla="*/ 1126110 h 8004366"/>
              <a:gd name="connsiteX841" fmla="*/ 2867397 w 4867543"/>
              <a:gd name="connsiteY841" fmla="*/ 1126110 h 8004366"/>
              <a:gd name="connsiteX842" fmla="*/ 2877163 w 4867543"/>
              <a:gd name="connsiteY842" fmla="*/ 1078528 h 8004366"/>
              <a:gd name="connsiteX843" fmla="*/ 2892790 w 4867543"/>
              <a:gd name="connsiteY843" fmla="*/ 1046806 h 8004366"/>
              <a:gd name="connsiteX844" fmla="*/ 2914275 w 4867543"/>
              <a:gd name="connsiteY844" fmla="*/ 1036232 h 8004366"/>
              <a:gd name="connsiteX845" fmla="*/ 2908416 w 4867543"/>
              <a:gd name="connsiteY845" fmla="*/ 1009798 h 8004366"/>
              <a:gd name="connsiteX846" fmla="*/ 2902556 w 4867543"/>
              <a:gd name="connsiteY846" fmla="*/ 1004511 h 8004366"/>
              <a:gd name="connsiteX847" fmla="*/ 2904509 w 4867543"/>
              <a:gd name="connsiteY847" fmla="*/ 978077 h 8004366"/>
              <a:gd name="connsiteX848" fmla="*/ 2927948 w 4867543"/>
              <a:gd name="connsiteY848" fmla="*/ 962216 h 8004366"/>
              <a:gd name="connsiteX849" fmla="*/ 2931855 w 4867543"/>
              <a:gd name="connsiteY849" fmla="*/ 946355 h 8004366"/>
              <a:gd name="connsiteX850" fmla="*/ 2927948 w 4867543"/>
              <a:gd name="connsiteY850" fmla="*/ 941068 h 8004366"/>
              <a:gd name="connsiteX851" fmla="*/ 2939668 w 4867543"/>
              <a:gd name="connsiteY851" fmla="*/ 914634 h 8004366"/>
              <a:gd name="connsiteX852" fmla="*/ 2945528 w 4867543"/>
              <a:gd name="connsiteY852" fmla="*/ 909347 h 8004366"/>
              <a:gd name="connsiteX853" fmla="*/ 2947481 w 4867543"/>
              <a:gd name="connsiteY853" fmla="*/ 919921 h 8004366"/>
              <a:gd name="connsiteX854" fmla="*/ 2959201 w 4867543"/>
              <a:gd name="connsiteY854" fmla="*/ 914634 h 8004366"/>
              <a:gd name="connsiteX855" fmla="*/ 2955294 w 4867543"/>
              <a:gd name="connsiteY855" fmla="*/ 898773 h 8004366"/>
              <a:gd name="connsiteX856" fmla="*/ 2965060 w 4867543"/>
              <a:gd name="connsiteY856" fmla="*/ 888199 h 8004366"/>
              <a:gd name="connsiteX857" fmla="*/ 2965060 w 4867543"/>
              <a:gd name="connsiteY857" fmla="*/ 872339 h 8004366"/>
              <a:gd name="connsiteX858" fmla="*/ 2978733 w 4867543"/>
              <a:gd name="connsiteY858" fmla="*/ 867052 h 8004366"/>
              <a:gd name="connsiteX859" fmla="*/ 2968967 w 4867543"/>
              <a:gd name="connsiteY859" fmla="*/ 851191 h 8004366"/>
              <a:gd name="connsiteX860" fmla="*/ 2970920 w 4867543"/>
              <a:gd name="connsiteY860" fmla="*/ 824756 h 8004366"/>
              <a:gd name="connsiteX861" fmla="*/ 2992406 w 4867543"/>
              <a:gd name="connsiteY861" fmla="*/ 830043 h 8004366"/>
              <a:gd name="connsiteX862" fmla="*/ 3000219 w 4867543"/>
              <a:gd name="connsiteY862" fmla="*/ 798322 h 8004366"/>
              <a:gd name="connsiteX863" fmla="*/ 2996313 w 4867543"/>
              <a:gd name="connsiteY863" fmla="*/ 787748 h 8004366"/>
              <a:gd name="connsiteX864" fmla="*/ 3013892 w 4867543"/>
              <a:gd name="connsiteY864" fmla="*/ 761314 h 8004366"/>
              <a:gd name="connsiteX865" fmla="*/ 3008032 w 4867543"/>
              <a:gd name="connsiteY865" fmla="*/ 750740 h 8004366"/>
              <a:gd name="connsiteX866" fmla="*/ 3008032 w 4867543"/>
              <a:gd name="connsiteY866" fmla="*/ 724305 h 8004366"/>
              <a:gd name="connsiteX867" fmla="*/ 3021705 w 4867543"/>
              <a:gd name="connsiteY867" fmla="*/ 719019 h 8004366"/>
              <a:gd name="connsiteX868" fmla="*/ 3023658 w 4867543"/>
              <a:gd name="connsiteY868" fmla="*/ 724305 h 8004366"/>
              <a:gd name="connsiteX869" fmla="*/ 3025612 w 4867543"/>
              <a:gd name="connsiteY869" fmla="*/ 729592 h 8004366"/>
              <a:gd name="connsiteX870" fmla="*/ 3033425 w 4867543"/>
              <a:gd name="connsiteY870" fmla="*/ 719019 h 8004366"/>
              <a:gd name="connsiteX871" fmla="*/ 3039285 w 4867543"/>
              <a:gd name="connsiteY871" fmla="*/ 682010 h 8004366"/>
              <a:gd name="connsiteX872" fmla="*/ 3047098 w 4867543"/>
              <a:gd name="connsiteY872" fmla="*/ 676723 h 8004366"/>
              <a:gd name="connsiteX873" fmla="*/ 3043191 w 4867543"/>
              <a:gd name="connsiteY873" fmla="*/ 666150 h 8004366"/>
              <a:gd name="connsiteX874" fmla="*/ 3035378 w 4867543"/>
              <a:gd name="connsiteY874" fmla="*/ 671436 h 8004366"/>
              <a:gd name="connsiteX875" fmla="*/ 3033425 w 4867543"/>
              <a:gd name="connsiteY875" fmla="*/ 650289 h 8004366"/>
              <a:gd name="connsiteX876" fmla="*/ 3027565 w 4867543"/>
              <a:gd name="connsiteY876" fmla="*/ 650289 h 8004366"/>
              <a:gd name="connsiteX877" fmla="*/ 3051004 w 4867543"/>
              <a:gd name="connsiteY877" fmla="*/ 629141 h 8004366"/>
              <a:gd name="connsiteX878" fmla="*/ 3058817 w 4867543"/>
              <a:gd name="connsiteY878" fmla="*/ 634428 h 8004366"/>
              <a:gd name="connsiteX879" fmla="*/ 3066630 w 4867543"/>
              <a:gd name="connsiteY879" fmla="*/ 618567 h 8004366"/>
              <a:gd name="connsiteX880" fmla="*/ 3058817 w 4867543"/>
              <a:gd name="connsiteY880" fmla="*/ 613280 h 8004366"/>
              <a:gd name="connsiteX881" fmla="*/ 3056864 w 4867543"/>
              <a:gd name="connsiteY881" fmla="*/ 613280 h 8004366"/>
              <a:gd name="connsiteX882" fmla="*/ 3058817 w 4867543"/>
              <a:gd name="connsiteY882" fmla="*/ 586846 h 8004366"/>
              <a:gd name="connsiteX883" fmla="*/ 3070537 w 4867543"/>
              <a:gd name="connsiteY883" fmla="*/ 586846 h 8004366"/>
              <a:gd name="connsiteX884" fmla="*/ 3092023 w 4867543"/>
              <a:gd name="connsiteY884" fmla="*/ 539264 h 8004366"/>
              <a:gd name="connsiteX885" fmla="*/ 3101789 w 4867543"/>
              <a:gd name="connsiteY885" fmla="*/ 523403 h 8004366"/>
              <a:gd name="connsiteX886" fmla="*/ 3101789 w 4867543"/>
              <a:gd name="connsiteY886" fmla="*/ 507543 h 8004366"/>
              <a:gd name="connsiteX887" fmla="*/ 3109602 w 4867543"/>
              <a:gd name="connsiteY887" fmla="*/ 502256 h 8004366"/>
              <a:gd name="connsiteX888" fmla="*/ 3121322 w 4867543"/>
              <a:gd name="connsiteY888" fmla="*/ 518116 h 8004366"/>
              <a:gd name="connsiteX889" fmla="*/ 3125228 w 4867543"/>
              <a:gd name="connsiteY889" fmla="*/ 507543 h 8004366"/>
              <a:gd name="connsiteX890" fmla="*/ 3119369 w 4867543"/>
              <a:gd name="connsiteY890" fmla="*/ 465247 h 8004366"/>
              <a:gd name="connsiteX891" fmla="*/ 3148668 w 4867543"/>
              <a:gd name="connsiteY891" fmla="*/ 412378 h 8004366"/>
              <a:gd name="connsiteX892" fmla="*/ 3152574 w 4867543"/>
              <a:gd name="connsiteY892" fmla="*/ 391231 h 8004366"/>
              <a:gd name="connsiteX893" fmla="*/ 3162340 w 4867543"/>
              <a:gd name="connsiteY893" fmla="*/ 385944 h 8004366"/>
              <a:gd name="connsiteX894" fmla="*/ 3160387 w 4867543"/>
              <a:gd name="connsiteY894" fmla="*/ 370083 h 8004366"/>
              <a:gd name="connsiteX895" fmla="*/ 3168200 w 4867543"/>
              <a:gd name="connsiteY895" fmla="*/ 380657 h 8004366"/>
              <a:gd name="connsiteX896" fmla="*/ 3183826 w 4867543"/>
              <a:gd name="connsiteY896" fmla="*/ 364796 h 8004366"/>
              <a:gd name="connsiteX897" fmla="*/ 3181873 w 4867543"/>
              <a:gd name="connsiteY897" fmla="*/ 343649 h 8004366"/>
              <a:gd name="connsiteX898" fmla="*/ 3183826 w 4867543"/>
              <a:gd name="connsiteY898" fmla="*/ 343649 h 8004366"/>
              <a:gd name="connsiteX899" fmla="*/ 3176013 w 4867543"/>
              <a:gd name="connsiteY899" fmla="*/ 322501 h 8004366"/>
              <a:gd name="connsiteX900" fmla="*/ 3176013 w 4867543"/>
              <a:gd name="connsiteY900" fmla="*/ 317214 h 8004366"/>
              <a:gd name="connsiteX901" fmla="*/ 3193593 w 4867543"/>
              <a:gd name="connsiteY901" fmla="*/ 317214 h 8004366"/>
              <a:gd name="connsiteX902" fmla="*/ 3213125 w 4867543"/>
              <a:gd name="connsiteY902" fmla="*/ 296067 h 8004366"/>
              <a:gd name="connsiteX903" fmla="*/ 3213125 w 4867543"/>
              <a:gd name="connsiteY903" fmla="*/ 280206 h 8004366"/>
              <a:gd name="connsiteX904" fmla="*/ 3232658 w 4867543"/>
              <a:gd name="connsiteY904" fmla="*/ 243197 h 8004366"/>
              <a:gd name="connsiteX905" fmla="*/ 3242424 w 4867543"/>
              <a:gd name="connsiteY905" fmla="*/ 211476 h 8004366"/>
              <a:gd name="connsiteX906" fmla="*/ 3248284 w 4867543"/>
              <a:gd name="connsiteY906" fmla="*/ 222050 h 8004366"/>
              <a:gd name="connsiteX907" fmla="*/ 3258051 w 4867543"/>
              <a:gd name="connsiteY907" fmla="*/ 185042 h 8004366"/>
              <a:gd name="connsiteX908" fmla="*/ 3261957 w 4867543"/>
              <a:gd name="connsiteY908" fmla="*/ 185042 h 8004366"/>
              <a:gd name="connsiteX909" fmla="*/ 3261957 w 4867543"/>
              <a:gd name="connsiteY909" fmla="*/ 158607 h 8004366"/>
              <a:gd name="connsiteX910" fmla="*/ 3275630 w 4867543"/>
              <a:gd name="connsiteY910" fmla="*/ 137460 h 8004366"/>
              <a:gd name="connsiteX911" fmla="*/ 3283443 w 4867543"/>
              <a:gd name="connsiteY911" fmla="*/ 105738 h 8004366"/>
              <a:gd name="connsiteX912" fmla="*/ 3301022 w 4867543"/>
              <a:gd name="connsiteY912" fmla="*/ 105738 h 8004366"/>
              <a:gd name="connsiteX913" fmla="*/ 3310789 w 4867543"/>
              <a:gd name="connsiteY913" fmla="*/ 95164 h 8004366"/>
              <a:gd name="connsiteX914" fmla="*/ 3304929 w 4867543"/>
              <a:gd name="connsiteY914" fmla="*/ 63443 h 8004366"/>
              <a:gd name="connsiteX915" fmla="*/ 3312742 w 4867543"/>
              <a:gd name="connsiteY915" fmla="*/ 42295 h 8004366"/>
              <a:gd name="connsiteX916" fmla="*/ 3320555 w 4867543"/>
              <a:gd name="connsiteY916" fmla="*/ 63443 h 8004366"/>
              <a:gd name="connsiteX917" fmla="*/ 3322508 w 4867543"/>
              <a:gd name="connsiteY917" fmla="*/ 52869 h 8004366"/>
              <a:gd name="connsiteX918" fmla="*/ 3334228 w 4867543"/>
              <a:gd name="connsiteY918" fmla="*/ 52869 h 8004366"/>
              <a:gd name="connsiteX919" fmla="*/ 3332275 w 4867543"/>
              <a:gd name="connsiteY919" fmla="*/ 79304 h 8004366"/>
              <a:gd name="connsiteX920" fmla="*/ 3345948 w 4867543"/>
              <a:gd name="connsiteY920" fmla="*/ 47582 h 8004366"/>
              <a:gd name="connsiteX921" fmla="*/ 3355714 w 4867543"/>
              <a:gd name="connsiteY921" fmla="*/ 58156 h 8004366"/>
              <a:gd name="connsiteX922" fmla="*/ 3369387 w 4867543"/>
              <a:gd name="connsiteY922" fmla="*/ 52869 h 8004366"/>
              <a:gd name="connsiteX923" fmla="*/ 3365480 w 4867543"/>
              <a:gd name="connsiteY923" fmla="*/ 79304 h 8004366"/>
              <a:gd name="connsiteX924" fmla="*/ 3363527 w 4867543"/>
              <a:gd name="connsiteY924" fmla="*/ 68730 h 8004366"/>
              <a:gd name="connsiteX925" fmla="*/ 3353761 w 4867543"/>
              <a:gd name="connsiteY925" fmla="*/ 74017 h 8004366"/>
              <a:gd name="connsiteX926" fmla="*/ 3343994 w 4867543"/>
              <a:gd name="connsiteY926" fmla="*/ 121599 h 8004366"/>
              <a:gd name="connsiteX927" fmla="*/ 3345948 w 4867543"/>
              <a:gd name="connsiteY927" fmla="*/ 126886 h 8004366"/>
              <a:gd name="connsiteX928" fmla="*/ 3349854 w 4867543"/>
              <a:gd name="connsiteY928" fmla="*/ 126886 h 8004366"/>
              <a:gd name="connsiteX929" fmla="*/ 3353761 w 4867543"/>
              <a:gd name="connsiteY929" fmla="*/ 121599 h 8004366"/>
              <a:gd name="connsiteX930" fmla="*/ 3349854 w 4867543"/>
              <a:gd name="connsiteY930" fmla="*/ 100451 h 8004366"/>
              <a:gd name="connsiteX931" fmla="*/ 3357667 w 4867543"/>
              <a:gd name="connsiteY931" fmla="*/ 95164 h 8004366"/>
              <a:gd name="connsiteX932" fmla="*/ 3355714 w 4867543"/>
              <a:gd name="connsiteY932" fmla="*/ 121599 h 8004366"/>
              <a:gd name="connsiteX933" fmla="*/ 3349854 w 4867543"/>
              <a:gd name="connsiteY933" fmla="*/ 132173 h 8004366"/>
              <a:gd name="connsiteX934" fmla="*/ 3359621 w 4867543"/>
              <a:gd name="connsiteY934" fmla="*/ 142747 h 8004366"/>
              <a:gd name="connsiteX935" fmla="*/ 3369387 w 4867543"/>
              <a:gd name="connsiteY935" fmla="*/ 132173 h 8004366"/>
              <a:gd name="connsiteX936" fmla="*/ 3371340 w 4867543"/>
              <a:gd name="connsiteY936" fmla="*/ 132173 h 8004366"/>
              <a:gd name="connsiteX937" fmla="*/ 3394779 w 4867543"/>
              <a:gd name="connsiteY937" fmla="*/ 100451 h 8004366"/>
              <a:gd name="connsiteX938" fmla="*/ 3396733 w 4867543"/>
              <a:gd name="connsiteY938" fmla="*/ 105738 h 8004366"/>
              <a:gd name="connsiteX939" fmla="*/ 3386966 w 4867543"/>
              <a:gd name="connsiteY939" fmla="*/ 121599 h 8004366"/>
              <a:gd name="connsiteX940" fmla="*/ 3375247 w 4867543"/>
              <a:gd name="connsiteY940" fmla="*/ 148033 h 8004366"/>
              <a:gd name="connsiteX941" fmla="*/ 3369387 w 4867543"/>
              <a:gd name="connsiteY941" fmla="*/ 148033 h 8004366"/>
              <a:gd name="connsiteX942" fmla="*/ 3369387 w 4867543"/>
              <a:gd name="connsiteY942" fmla="*/ 169181 h 8004366"/>
              <a:gd name="connsiteX943" fmla="*/ 3365480 w 4867543"/>
              <a:gd name="connsiteY943" fmla="*/ 179755 h 8004366"/>
              <a:gd name="connsiteX944" fmla="*/ 3347901 w 4867543"/>
              <a:gd name="connsiteY944" fmla="*/ 185042 h 8004366"/>
              <a:gd name="connsiteX945" fmla="*/ 3328368 w 4867543"/>
              <a:gd name="connsiteY945" fmla="*/ 227337 h 8004366"/>
              <a:gd name="connsiteX946" fmla="*/ 3312742 w 4867543"/>
              <a:gd name="connsiteY946" fmla="*/ 216763 h 8004366"/>
              <a:gd name="connsiteX947" fmla="*/ 3310789 w 4867543"/>
              <a:gd name="connsiteY947" fmla="*/ 232624 h 8004366"/>
              <a:gd name="connsiteX948" fmla="*/ 3308836 w 4867543"/>
              <a:gd name="connsiteY948" fmla="*/ 243197 h 8004366"/>
              <a:gd name="connsiteX949" fmla="*/ 3310789 w 4867543"/>
              <a:gd name="connsiteY949" fmla="*/ 248484 h 8004366"/>
              <a:gd name="connsiteX950" fmla="*/ 3314695 w 4867543"/>
              <a:gd name="connsiteY950" fmla="*/ 237911 h 8004366"/>
              <a:gd name="connsiteX951" fmla="*/ 3301022 w 4867543"/>
              <a:gd name="connsiteY951" fmla="*/ 285493 h 8004366"/>
              <a:gd name="connsiteX952" fmla="*/ 3297116 w 4867543"/>
              <a:gd name="connsiteY952" fmla="*/ 285493 h 8004366"/>
              <a:gd name="connsiteX953" fmla="*/ 3293209 w 4867543"/>
              <a:gd name="connsiteY953" fmla="*/ 280206 h 8004366"/>
              <a:gd name="connsiteX954" fmla="*/ 3285396 w 4867543"/>
              <a:gd name="connsiteY954" fmla="*/ 317214 h 8004366"/>
              <a:gd name="connsiteX955" fmla="*/ 3273677 w 4867543"/>
              <a:gd name="connsiteY955" fmla="*/ 343649 h 8004366"/>
              <a:gd name="connsiteX956" fmla="*/ 3261957 w 4867543"/>
              <a:gd name="connsiteY956" fmla="*/ 385944 h 8004366"/>
              <a:gd name="connsiteX957" fmla="*/ 3256097 w 4867543"/>
              <a:gd name="connsiteY957" fmla="*/ 359509 h 8004366"/>
              <a:gd name="connsiteX958" fmla="*/ 3248284 w 4867543"/>
              <a:gd name="connsiteY958" fmla="*/ 359509 h 8004366"/>
              <a:gd name="connsiteX959" fmla="*/ 3246331 w 4867543"/>
              <a:gd name="connsiteY959" fmla="*/ 380657 h 8004366"/>
              <a:gd name="connsiteX960" fmla="*/ 3250238 w 4867543"/>
              <a:gd name="connsiteY960" fmla="*/ 407091 h 8004366"/>
              <a:gd name="connsiteX961" fmla="*/ 3242424 w 4867543"/>
              <a:gd name="connsiteY961" fmla="*/ 438813 h 8004366"/>
              <a:gd name="connsiteX962" fmla="*/ 3236565 w 4867543"/>
              <a:gd name="connsiteY962" fmla="*/ 438813 h 8004366"/>
              <a:gd name="connsiteX963" fmla="*/ 3230705 w 4867543"/>
              <a:gd name="connsiteY963" fmla="*/ 475821 h 8004366"/>
              <a:gd name="connsiteX964" fmla="*/ 3218985 w 4867543"/>
              <a:gd name="connsiteY964" fmla="*/ 475821 h 8004366"/>
              <a:gd name="connsiteX965" fmla="*/ 3218985 w 4867543"/>
              <a:gd name="connsiteY965" fmla="*/ 481108 h 8004366"/>
              <a:gd name="connsiteX966" fmla="*/ 3218985 w 4867543"/>
              <a:gd name="connsiteY966" fmla="*/ 486395 h 8004366"/>
              <a:gd name="connsiteX967" fmla="*/ 3217032 w 4867543"/>
              <a:gd name="connsiteY967" fmla="*/ 481108 h 8004366"/>
              <a:gd name="connsiteX968" fmla="*/ 3207266 w 4867543"/>
              <a:gd name="connsiteY968" fmla="*/ 491682 h 8004366"/>
              <a:gd name="connsiteX969" fmla="*/ 3211172 w 4867543"/>
              <a:gd name="connsiteY969" fmla="*/ 502256 h 8004366"/>
              <a:gd name="connsiteX970" fmla="*/ 3205312 w 4867543"/>
              <a:gd name="connsiteY970" fmla="*/ 523403 h 8004366"/>
              <a:gd name="connsiteX971" fmla="*/ 3195546 w 4867543"/>
              <a:gd name="connsiteY971" fmla="*/ 533977 h 8004366"/>
              <a:gd name="connsiteX972" fmla="*/ 3189686 w 4867543"/>
              <a:gd name="connsiteY972" fmla="*/ 565698 h 8004366"/>
              <a:gd name="connsiteX973" fmla="*/ 3170154 w 4867543"/>
              <a:gd name="connsiteY973" fmla="*/ 623854 h 8004366"/>
              <a:gd name="connsiteX974" fmla="*/ 3162340 w 4867543"/>
              <a:gd name="connsiteY974" fmla="*/ 645002 h 8004366"/>
              <a:gd name="connsiteX975" fmla="*/ 3164294 w 4867543"/>
              <a:gd name="connsiteY975" fmla="*/ 650289 h 8004366"/>
              <a:gd name="connsiteX976" fmla="*/ 3158434 w 4867543"/>
              <a:gd name="connsiteY976" fmla="*/ 666150 h 8004366"/>
              <a:gd name="connsiteX977" fmla="*/ 3144761 w 4867543"/>
              <a:gd name="connsiteY977" fmla="*/ 687297 h 8004366"/>
              <a:gd name="connsiteX978" fmla="*/ 3133041 w 4867543"/>
              <a:gd name="connsiteY978" fmla="*/ 676723 h 8004366"/>
              <a:gd name="connsiteX979" fmla="*/ 3127182 w 4867543"/>
              <a:gd name="connsiteY979" fmla="*/ 713732 h 8004366"/>
              <a:gd name="connsiteX980" fmla="*/ 3127182 w 4867543"/>
              <a:gd name="connsiteY980" fmla="*/ 719019 h 8004366"/>
              <a:gd name="connsiteX981" fmla="*/ 3134995 w 4867543"/>
              <a:gd name="connsiteY981" fmla="*/ 719019 h 8004366"/>
              <a:gd name="connsiteX982" fmla="*/ 3133041 w 4867543"/>
              <a:gd name="connsiteY982" fmla="*/ 734879 h 8004366"/>
              <a:gd name="connsiteX983" fmla="*/ 3123275 w 4867543"/>
              <a:gd name="connsiteY983" fmla="*/ 740166 h 8004366"/>
              <a:gd name="connsiteX984" fmla="*/ 3115462 w 4867543"/>
              <a:gd name="connsiteY984" fmla="*/ 777174 h 8004366"/>
              <a:gd name="connsiteX985" fmla="*/ 3109602 w 4867543"/>
              <a:gd name="connsiteY985" fmla="*/ 777174 h 8004366"/>
              <a:gd name="connsiteX986" fmla="*/ 3109602 w 4867543"/>
              <a:gd name="connsiteY986" fmla="*/ 798322 h 8004366"/>
              <a:gd name="connsiteX987" fmla="*/ 3095929 w 4867543"/>
              <a:gd name="connsiteY987" fmla="*/ 803609 h 8004366"/>
              <a:gd name="connsiteX988" fmla="*/ 3090070 w 4867543"/>
              <a:gd name="connsiteY988" fmla="*/ 845904 h 8004366"/>
              <a:gd name="connsiteX989" fmla="*/ 3074443 w 4867543"/>
              <a:gd name="connsiteY989" fmla="*/ 872339 h 8004366"/>
              <a:gd name="connsiteX990" fmla="*/ 3068584 w 4867543"/>
              <a:gd name="connsiteY990" fmla="*/ 872339 h 8004366"/>
              <a:gd name="connsiteX991" fmla="*/ 3066630 w 4867543"/>
              <a:gd name="connsiteY991" fmla="*/ 882912 h 8004366"/>
              <a:gd name="connsiteX992" fmla="*/ 3070537 w 4867543"/>
              <a:gd name="connsiteY992" fmla="*/ 893486 h 8004366"/>
              <a:gd name="connsiteX993" fmla="*/ 3056864 w 4867543"/>
              <a:gd name="connsiteY993" fmla="*/ 904060 h 8004366"/>
              <a:gd name="connsiteX994" fmla="*/ 3052957 w 4867543"/>
              <a:gd name="connsiteY994" fmla="*/ 893486 h 8004366"/>
              <a:gd name="connsiteX995" fmla="*/ 3049051 w 4867543"/>
              <a:gd name="connsiteY995" fmla="*/ 909347 h 8004366"/>
              <a:gd name="connsiteX996" fmla="*/ 3058817 w 4867543"/>
              <a:gd name="connsiteY996" fmla="*/ 914634 h 8004366"/>
              <a:gd name="connsiteX997" fmla="*/ 3054911 w 4867543"/>
              <a:gd name="connsiteY997" fmla="*/ 941068 h 8004366"/>
              <a:gd name="connsiteX998" fmla="*/ 3043191 w 4867543"/>
              <a:gd name="connsiteY998" fmla="*/ 978077 h 8004366"/>
              <a:gd name="connsiteX999" fmla="*/ 3023658 w 4867543"/>
              <a:gd name="connsiteY999" fmla="*/ 999224 h 8004366"/>
              <a:gd name="connsiteX1000" fmla="*/ 3015845 w 4867543"/>
              <a:gd name="connsiteY1000" fmla="*/ 1041519 h 8004366"/>
              <a:gd name="connsiteX1001" fmla="*/ 2994359 w 4867543"/>
              <a:gd name="connsiteY1001" fmla="*/ 1099675 h 8004366"/>
              <a:gd name="connsiteX1002" fmla="*/ 2976780 w 4867543"/>
              <a:gd name="connsiteY1002" fmla="*/ 1089102 h 8004366"/>
              <a:gd name="connsiteX1003" fmla="*/ 2970920 w 4867543"/>
              <a:gd name="connsiteY1003" fmla="*/ 1104962 h 8004366"/>
              <a:gd name="connsiteX1004" fmla="*/ 2970920 w 4867543"/>
              <a:gd name="connsiteY1004" fmla="*/ 1126110 h 8004366"/>
              <a:gd name="connsiteX1005" fmla="*/ 2951388 w 4867543"/>
              <a:gd name="connsiteY1005" fmla="*/ 1157831 h 8004366"/>
              <a:gd name="connsiteX1006" fmla="*/ 2949434 w 4867543"/>
              <a:gd name="connsiteY1006" fmla="*/ 1178979 h 8004366"/>
              <a:gd name="connsiteX1007" fmla="*/ 2937715 w 4867543"/>
              <a:gd name="connsiteY1007" fmla="*/ 1194839 h 8004366"/>
              <a:gd name="connsiteX1008" fmla="*/ 2927948 w 4867543"/>
              <a:gd name="connsiteY1008" fmla="*/ 1226561 h 8004366"/>
              <a:gd name="connsiteX1009" fmla="*/ 2922089 w 4867543"/>
              <a:gd name="connsiteY1009" fmla="*/ 1231848 h 8004366"/>
              <a:gd name="connsiteX1010" fmla="*/ 2918182 w 4867543"/>
              <a:gd name="connsiteY1010" fmla="*/ 1252995 h 8004366"/>
              <a:gd name="connsiteX1011" fmla="*/ 2914275 w 4867543"/>
              <a:gd name="connsiteY1011" fmla="*/ 1221274 h 8004366"/>
              <a:gd name="connsiteX1012" fmla="*/ 2908416 w 4867543"/>
              <a:gd name="connsiteY1012" fmla="*/ 1221274 h 8004366"/>
              <a:gd name="connsiteX1013" fmla="*/ 2902556 w 4867543"/>
              <a:gd name="connsiteY1013" fmla="*/ 1231848 h 8004366"/>
              <a:gd name="connsiteX1014" fmla="*/ 2906462 w 4867543"/>
              <a:gd name="connsiteY1014" fmla="*/ 1237135 h 8004366"/>
              <a:gd name="connsiteX1015" fmla="*/ 2900603 w 4867543"/>
              <a:gd name="connsiteY1015" fmla="*/ 1231848 h 8004366"/>
              <a:gd name="connsiteX1016" fmla="*/ 2900603 w 4867543"/>
              <a:gd name="connsiteY1016" fmla="*/ 1242421 h 8004366"/>
              <a:gd name="connsiteX1017" fmla="*/ 2908416 w 4867543"/>
              <a:gd name="connsiteY1017" fmla="*/ 1263569 h 8004366"/>
              <a:gd name="connsiteX1018" fmla="*/ 2904509 w 4867543"/>
              <a:gd name="connsiteY1018" fmla="*/ 1268856 h 8004366"/>
              <a:gd name="connsiteX1019" fmla="*/ 2908416 w 4867543"/>
              <a:gd name="connsiteY1019" fmla="*/ 1279430 h 8004366"/>
              <a:gd name="connsiteX1020" fmla="*/ 2898649 w 4867543"/>
              <a:gd name="connsiteY1020" fmla="*/ 1300578 h 8004366"/>
              <a:gd name="connsiteX1021" fmla="*/ 2894743 w 4867543"/>
              <a:gd name="connsiteY1021" fmla="*/ 1295291 h 8004366"/>
              <a:gd name="connsiteX1022" fmla="*/ 2890836 w 4867543"/>
              <a:gd name="connsiteY1022" fmla="*/ 1327012 h 8004366"/>
              <a:gd name="connsiteX1023" fmla="*/ 2877163 w 4867543"/>
              <a:gd name="connsiteY1023" fmla="*/ 1332299 h 8004366"/>
              <a:gd name="connsiteX1024" fmla="*/ 2875210 w 4867543"/>
              <a:gd name="connsiteY1024" fmla="*/ 1337586 h 8004366"/>
              <a:gd name="connsiteX1025" fmla="*/ 2883023 w 4867543"/>
              <a:gd name="connsiteY1025" fmla="*/ 1337586 h 8004366"/>
              <a:gd name="connsiteX1026" fmla="*/ 2863491 w 4867543"/>
              <a:gd name="connsiteY1026" fmla="*/ 1385168 h 8004366"/>
              <a:gd name="connsiteX1027" fmla="*/ 2840051 w 4867543"/>
              <a:gd name="connsiteY1027" fmla="*/ 1427463 h 8004366"/>
              <a:gd name="connsiteX1028" fmla="*/ 2832238 w 4867543"/>
              <a:gd name="connsiteY1028" fmla="*/ 1443324 h 8004366"/>
              <a:gd name="connsiteX1029" fmla="*/ 2838098 w 4867543"/>
              <a:gd name="connsiteY1029" fmla="*/ 1453897 h 8004366"/>
              <a:gd name="connsiteX1030" fmla="*/ 2828332 w 4867543"/>
              <a:gd name="connsiteY1030" fmla="*/ 1453897 h 8004366"/>
              <a:gd name="connsiteX1031" fmla="*/ 2828332 w 4867543"/>
              <a:gd name="connsiteY1031" fmla="*/ 1485619 h 8004366"/>
              <a:gd name="connsiteX1032" fmla="*/ 2816612 w 4867543"/>
              <a:gd name="connsiteY1032" fmla="*/ 1522627 h 8004366"/>
              <a:gd name="connsiteX1033" fmla="*/ 2806846 w 4867543"/>
              <a:gd name="connsiteY1033" fmla="*/ 1522627 h 8004366"/>
              <a:gd name="connsiteX1034" fmla="*/ 2797079 w 4867543"/>
              <a:gd name="connsiteY1034" fmla="*/ 1543775 h 8004366"/>
              <a:gd name="connsiteX1035" fmla="*/ 2773640 w 4867543"/>
              <a:gd name="connsiteY1035" fmla="*/ 1591357 h 8004366"/>
              <a:gd name="connsiteX1036" fmla="*/ 2759967 w 4867543"/>
              <a:gd name="connsiteY1036" fmla="*/ 1628365 h 8004366"/>
              <a:gd name="connsiteX1037" fmla="*/ 2761921 w 4867543"/>
              <a:gd name="connsiteY1037" fmla="*/ 1654800 h 8004366"/>
              <a:gd name="connsiteX1038" fmla="*/ 2756061 w 4867543"/>
              <a:gd name="connsiteY1038" fmla="*/ 1670660 h 8004366"/>
              <a:gd name="connsiteX1039" fmla="*/ 2750201 w 4867543"/>
              <a:gd name="connsiteY1039" fmla="*/ 1665374 h 8004366"/>
              <a:gd name="connsiteX1040" fmla="*/ 2738481 w 4867543"/>
              <a:gd name="connsiteY1040" fmla="*/ 1675947 h 8004366"/>
              <a:gd name="connsiteX1041" fmla="*/ 2730668 w 4867543"/>
              <a:gd name="connsiteY1041" fmla="*/ 1718243 h 8004366"/>
              <a:gd name="connsiteX1042" fmla="*/ 2705276 w 4867543"/>
              <a:gd name="connsiteY1042" fmla="*/ 1771112 h 8004366"/>
              <a:gd name="connsiteX1043" fmla="*/ 2697463 w 4867543"/>
              <a:gd name="connsiteY1043" fmla="*/ 1781685 h 8004366"/>
              <a:gd name="connsiteX1044" fmla="*/ 2697463 w 4867543"/>
              <a:gd name="connsiteY1044" fmla="*/ 1808120 h 8004366"/>
              <a:gd name="connsiteX1045" fmla="*/ 2709182 w 4867543"/>
              <a:gd name="connsiteY1045" fmla="*/ 1808120 h 8004366"/>
              <a:gd name="connsiteX1046" fmla="*/ 2722855 w 4867543"/>
              <a:gd name="connsiteY1046" fmla="*/ 1776398 h 8004366"/>
              <a:gd name="connsiteX1047" fmla="*/ 2722855 w 4867543"/>
              <a:gd name="connsiteY1047" fmla="*/ 1760538 h 8004366"/>
              <a:gd name="connsiteX1048" fmla="*/ 2730668 w 4867543"/>
              <a:gd name="connsiteY1048" fmla="*/ 1760538 h 8004366"/>
              <a:gd name="connsiteX1049" fmla="*/ 2744341 w 4867543"/>
              <a:gd name="connsiteY1049" fmla="*/ 1734103 h 8004366"/>
              <a:gd name="connsiteX1050" fmla="*/ 2742388 w 4867543"/>
              <a:gd name="connsiteY1050" fmla="*/ 1718243 h 8004366"/>
              <a:gd name="connsiteX1051" fmla="*/ 2748248 w 4867543"/>
              <a:gd name="connsiteY1051" fmla="*/ 1718243 h 8004366"/>
              <a:gd name="connsiteX1052" fmla="*/ 2750201 w 4867543"/>
              <a:gd name="connsiteY1052" fmla="*/ 1734103 h 8004366"/>
              <a:gd name="connsiteX1053" fmla="*/ 2744341 w 4867543"/>
              <a:gd name="connsiteY1053" fmla="*/ 1765825 h 8004366"/>
              <a:gd name="connsiteX1054" fmla="*/ 2732622 w 4867543"/>
              <a:gd name="connsiteY1054" fmla="*/ 1792259 h 8004366"/>
              <a:gd name="connsiteX1055" fmla="*/ 2720902 w 4867543"/>
              <a:gd name="connsiteY1055" fmla="*/ 1818694 h 8004366"/>
              <a:gd name="connsiteX1056" fmla="*/ 2716995 w 4867543"/>
              <a:gd name="connsiteY1056" fmla="*/ 1818694 h 8004366"/>
              <a:gd name="connsiteX1057" fmla="*/ 2713089 w 4867543"/>
              <a:gd name="connsiteY1057" fmla="*/ 1850415 h 8004366"/>
              <a:gd name="connsiteX1058" fmla="*/ 2707229 w 4867543"/>
              <a:gd name="connsiteY1058" fmla="*/ 1855702 h 8004366"/>
              <a:gd name="connsiteX1059" fmla="*/ 2713089 w 4867543"/>
              <a:gd name="connsiteY1059" fmla="*/ 1866276 h 8004366"/>
              <a:gd name="connsiteX1060" fmla="*/ 2724809 w 4867543"/>
              <a:gd name="connsiteY1060" fmla="*/ 1823981 h 8004366"/>
              <a:gd name="connsiteX1061" fmla="*/ 2734575 w 4867543"/>
              <a:gd name="connsiteY1061" fmla="*/ 1818694 h 8004366"/>
              <a:gd name="connsiteX1062" fmla="*/ 2748248 w 4867543"/>
              <a:gd name="connsiteY1062" fmla="*/ 1845128 h 8004366"/>
              <a:gd name="connsiteX1063" fmla="*/ 2754108 w 4867543"/>
              <a:gd name="connsiteY1063" fmla="*/ 1823981 h 8004366"/>
              <a:gd name="connsiteX1064" fmla="*/ 2761921 w 4867543"/>
              <a:gd name="connsiteY1064" fmla="*/ 1808120 h 8004366"/>
              <a:gd name="connsiteX1065" fmla="*/ 2761921 w 4867543"/>
              <a:gd name="connsiteY1065" fmla="*/ 1792259 h 8004366"/>
              <a:gd name="connsiteX1066" fmla="*/ 2779500 w 4867543"/>
              <a:gd name="connsiteY1066" fmla="*/ 1760538 h 8004366"/>
              <a:gd name="connsiteX1067" fmla="*/ 2783407 w 4867543"/>
              <a:gd name="connsiteY1067" fmla="*/ 1739390 h 8004366"/>
              <a:gd name="connsiteX1068" fmla="*/ 2775593 w 4867543"/>
              <a:gd name="connsiteY1068" fmla="*/ 1734103 h 8004366"/>
              <a:gd name="connsiteX1069" fmla="*/ 2783407 w 4867543"/>
              <a:gd name="connsiteY1069" fmla="*/ 1707669 h 8004366"/>
              <a:gd name="connsiteX1070" fmla="*/ 2793173 w 4867543"/>
              <a:gd name="connsiteY1070" fmla="*/ 1723529 h 8004366"/>
              <a:gd name="connsiteX1071" fmla="*/ 2797079 w 4867543"/>
              <a:gd name="connsiteY1071" fmla="*/ 1686521 h 8004366"/>
              <a:gd name="connsiteX1072" fmla="*/ 2797079 w 4867543"/>
              <a:gd name="connsiteY1072" fmla="*/ 1670660 h 8004366"/>
              <a:gd name="connsiteX1073" fmla="*/ 2800986 w 4867543"/>
              <a:gd name="connsiteY1073" fmla="*/ 1670660 h 8004366"/>
              <a:gd name="connsiteX1074" fmla="*/ 2800986 w 4867543"/>
              <a:gd name="connsiteY1074" fmla="*/ 1691808 h 8004366"/>
              <a:gd name="connsiteX1075" fmla="*/ 2810752 w 4867543"/>
              <a:gd name="connsiteY1075" fmla="*/ 1675947 h 8004366"/>
              <a:gd name="connsiteX1076" fmla="*/ 2812706 w 4867543"/>
              <a:gd name="connsiteY1076" fmla="*/ 1675947 h 8004366"/>
              <a:gd name="connsiteX1077" fmla="*/ 2797079 w 4867543"/>
              <a:gd name="connsiteY1077" fmla="*/ 1644226 h 8004366"/>
              <a:gd name="connsiteX1078" fmla="*/ 2785360 w 4867543"/>
              <a:gd name="connsiteY1078" fmla="*/ 1644226 h 8004366"/>
              <a:gd name="connsiteX1079" fmla="*/ 2781453 w 4867543"/>
              <a:gd name="connsiteY1079" fmla="*/ 1665374 h 8004366"/>
              <a:gd name="connsiteX1080" fmla="*/ 2775593 w 4867543"/>
              <a:gd name="connsiteY1080" fmla="*/ 1665374 h 8004366"/>
              <a:gd name="connsiteX1081" fmla="*/ 2771687 w 4867543"/>
              <a:gd name="connsiteY1081" fmla="*/ 1702382 h 8004366"/>
              <a:gd name="connsiteX1082" fmla="*/ 2767780 w 4867543"/>
              <a:gd name="connsiteY1082" fmla="*/ 1681234 h 8004366"/>
              <a:gd name="connsiteX1083" fmla="*/ 2771687 w 4867543"/>
              <a:gd name="connsiteY1083" fmla="*/ 1654800 h 8004366"/>
              <a:gd name="connsiteX1084" fmla="*/ 2789266 w 4867543"/>
              <a:gd name="connsiteY1084" fmla="*/ 1617791 h 8004366"/>
              <a:gd name="connsiteX1085" fmla="*/ 2793173 w 4867543"/>
              <a:gd name="connsiteY1085" fmla="*/ 1570209 h 8004366"/>
              <a:gd name="connsiteX1086" fmla="*/ 2797079 w 4867543"/>
              <a:gd name="connsiteY1086" fmla="*/ 1591357 h 8004366"/>
              <a:gd name="connsiteX1087" fmla="*/ 2799033 w 4867543"/>
              <a:gd name="connsiteY1087" fmla="*/ 1601931 h 8004366"/>
              <a:gd name="connsiteX1088" fmla="*/ 2804893 w 4867543"/>
              <a:gd name="connsiteY1088" fmla="*/ 1601931 h 8004366"/>
              <a:gd name="connsiteX1089" fmla="*/ 2808799 w 4867543"/>
              <a:gd name="connsiteY1089" fmla="*/ 1601931 h 8004366"/>
              <a:gd name="connsiteX1090" fmla="*/ 2804893 w 4867543"/>
              <a:gd name="connsiteY1090" fmla="*/ 1617791 h 8004366"/>
              <a:gd name="connsiteX1091" fmla="*/ 2812706 w 4867543"/>
              <a:gd name="connsiteY1091" fmla="*/ 1623078 h 8004366"/>
              <a:gd name="connsiteX1092" fmla="*/ 2812706 w 4867543"/>
              <a:gd name="connsiteY1092" fmla="*/ 1628365 h 8004366"/>
              <a:gd name="connsiteX1093" fmla="*/ 2806846 w 4867543"/>
              <a:gd name="connsiteY1093" fmla="*/ 1628365 h 8004366"/>
              <a:gd name="connsiteX1094" fmla="*/ 2799033 w 4867543"/>
              <a:gd name="connsiteY1094" fmla="*/ 1638939 h 8004366"/>
              <a:gd name="connsiteX1095" fmla="*/ 2804893 w 4867543"/>
              <a:gd name="connsiteY1095" fmla="*/ 1638939 h 8004366"/>
              <a:gd name="connsiteX1096" fmla="*/ 2804893 w 4867543"/>
              <a:gd name="connsiteY1096" fmla="*/ 1654800 h 8004366"/>
              <a:gd name="connsiteX1097" fmla="*/ 2820519 w 4867543"/>
              <a:gd name="connsiteY1097" fmla="*/ 1665374 h 8004366"/>
              <a:gd name="connsiteX1098" fmla="*/ 2824425 w 4867543"/>
              <a:gd name="connsiteY1098" fmla="*/ 1660087 h 8004366"/>
              <a:gd name="connsiteX1099" fmla="*/ 2820519 w 4867543"/>
              <a:gd name="connsiteY1099" fmla="*/ 1649513 h 8004366"/>
              <a:gd name="connsiteX1100" fmla="*/ 2832238 w 4867543"/>
              <a:gd name="connsiteY1100" fmla="*/ 1638939 h 8004366"/>
              <a:gd name="connsiteX1101" fmla="*/ 2828332 w 4867543"/>
              <a:gd name="connsiteY1101" fmla="*/ 1633652 h 8004366"/>
              <a:gd name="connsiteX1102" fmla="*/ 2836145 w 4867543"/>
              <a:gd name="connsiteY1102" fmla="*/ 1623078 h 8004366"/>
              <a:gd name="connsiteX1103" fmla="*/ 2836145 w 4867543"/>
              <a:gd name="connsiteY1103" fmla="*/ 1601931 h 8004366"/>
              <a:gd name="connsiteX1104" fmla="*/ 2840051 w 4867543"/>
              <a:gd name="connsiteY1104" fmla="*/ 1596644 h 8004366"/>
              <a:gd name="connsiteX1105" fmla="*/ 2836145 w 4867543"/>
              <a:gd name="connsiteY1105" fmla="*/ 1591357 h 8004366"/>
              <a:gd name="connsiteX1106" fmla="*/ 2840051 w 4867543"/>
              <a:gd name="connsiteY1106" fmla="*/ 1580783 h 8004366"/>
              <a:gd name="connsiteX1107" fmla="*/ 2853724 w 4867543"/>
              <a:gd name="connsiteY1107" fmla="*/ 1591357 h 8004366"/>
              <a:gd name="connsiteX1108" fmla="*/ 2857631 w 4867543"/>
              <a:gd name="connsiteY1108" fmla="*/ 1549062 h 8004366"/>
              <a:gd name="connsiteX1109" fmla="*/ 2855677 w 4867543"/>
              <a:gd name="connsiteY1109" fmla="*/ 1538488 h 8004366"/>
              <a:gd name="connsiteX1110" fmla="*/ 2847864 w 4867543"/>
              <a:gd name="connsiteY1110" fmla="*/ 1543775 h 8004366"/>
              <a:gd name="connsiteX1111" fmla="*/ 2847864 w 4867543"/>
              <a:gd name="connsiteY1111" fmla="*/ 1527914 h 8004366"/>
              <a:gd name="connsiteX1112" fmla="*/ 2871304 w 4867543"/>
              <a:gd name="connsiteY1112" fmla="*/ 1533201 h 8004366"/>
              <a:gd name="connsiteX1113" fmla="*/ 2881070 w 4867543"/>
              <a:gd name="connsiteY1113" fmla="*/ 1490906 h 8004366"/>
              <a:gd name="connsiteX1114" fmla="*/ 2888883 w 4867543"/>
              <a:gd name="connsiteY1114" fmla="*/ 1475045 h 8004366"/>
              <a:gd name="connsiteX1115" fmla="*/ 2881070 w 4867543"/>
              <a:gd name="connsiteY1115" fmla="*/ 1469758 h 8004366"/>
              <a:gd name="connsiteX1116" fmla="*/ 2875210 w 4867543"/>
              <a:gd name="connsiteY1116" fmla="*/ 1480332 h 8004366"/>
              <a:gd name="connsiteX1117" fmla="*/ 2875210 w 4867543"/>
              <a:gd name="connsiteY1117" fmla="*/ 1475045 h 8004366"/>
              <a:gd name="connsiteX1118" fmla="*/ 2863491 w 4867543"/>
              <a:gd name="connsiteY1118" fmla="*/ 1485619 h 8004366"/>
              <a:gd name="connsiteX1119" fmla="*/ 2855677 w 4867543"/>
              <a:gd name="connsiteY1119" fmla="*/ 1496193 h 8004366"/>
              <a:gd name="connsiteX1120" fmla="*/ 2847864 w 4867543"/>
              <a:gd name="connsiteY1120" fmla="*/ 1475045 h 8004366"/>
              <a:gd name="connsiteX1121" fmla="*/ 2855677 w 4867543"/>
              <a:gd name="connsiteY1121" fmla="*/ 1469758 h 8004366"/>
              <a:gd name="connsiteX1122" fmla="*/ 2863491 w 4867543"/>
              <a:gd name="connsiteY1122" fmla="*/ 1432750 h 8004366"/>
              <a:gd name="connsiteX1123" fmla="*/ 2867397 w 4867543"/>
              <a:gd name="connsiteY1123" fmla="*/ 1443324 h 8004366"/>
              <a:gd name="connsiteX1124" fmla="*/ 2879117 w 4867543"/>
              <a:gd name="connsiteY1124" fmla="*/ 1448611 h 8004366"/>
              <a:gd name="connsiteX1125" fmla="*/ 2888883 w 4867543"/>
              <a:gd name="connsiteY1125" fmla="*/ 1443324 h 8004366"/>
              <a:gd name="connsiteX1126" fmla="*/ 2898649 w 4867543"/>
              <a:gd name="connsiteY1126" fmla="*/ 1469758 h 8004366"/>
              <a:gd name="connsiteX1127" fmla="*/ 2908416 w 4867543"/>
              <a:gd name="connsiteY1127" fmla="*/ 1453897 h 8004366"/>
              <a:gd name="connsiteX1128" fmla="*/ 2904509 w 4867543"/>
              <a:gd name="connsiteY1128" fmla="*/ 1443324 h 8004366"/>
              <a:gd name="connsiteX1129" fmla="*/ 2908416 w 4867543"/>
              <a:gd name="connsiteY1129" fmla="*/ 1427463 h 8004366"/>
              <a:gd name="connsiteX1130" fmla="*/ 2935761 w 4867543"/>
              <a:gd name="connsiteY1130" fmla="*/ 1390455 h 8004366"/>
              <a:gd name="connsiteX1131" fmla="*/ 2929902 w 4867543"/>
              <a:gd name="connsiteY1131" fmla="*/ 1369307 h 8004366"/>
              <a:gd name="connsiteX1132" fmla="*/ 2929902 w 4867543"/>
              <a:gd name="connsiteY1132" fmla="*/ 1364020 h 8004366"/>
              <a:gd name="connsiteX1133" fmla="*/ 2937715 w 4867543"/>
              <a:gd name="connsiteY1133" fmla="*/ 1369307 h 8004366"/>
              <a:gd name="connsiteX1134" fmla="*/ 2939668 w 4867543"/>
              <a:gd name="connsiteY1134" fmla="*/ 1369307 h 8004366"/>
              <a:gd name="connsiteX1135" fmla="*/ 2937715 w 4867543"/>
              <a:gd name="connsiteY1135" fmla="*/ 1353446 h 8004366"/>
              <a:gd name="connsiteX1136" fmla="*/ 2924042 w 4867543"/>
              <a:gd name="connsiteY1136" fmla="*/ 1337586 h 8004366"/>
              <a:gd name="connsiteX1137" fmla="*/ 2918182 w 4867543"/>
              <a:gd name="connsiteY1137" fmla="*/ 1364020 h 8004366"/>
              <a:gd name="connsiteX1138" fmla="*/ 2908416 w 4867543"/>
              <a:gd name="connsiteY1138" fmla="*/ 1364020 h 8004366"/>
              <a:gd name="connsiteX1139" fmla="*/ 2912322 w 4867543"/>
              <a:gd name="connsiteY1139" fmla="*/ 1327012 h 8004366"/>
              <a:gd name="connsiteX1140" fmla="*/ 2908416 w 4867543"/>
              <a:gd name="connsiteY1140" fmla="*/ 1311151 h 8004366"/>
              <a:gd name="connsiteX1141" fmla="*/ 2924042 w 4867543"/>
              <a:gd name="connsiteY1141" fmla="*/ 1311151 h 8004366"/>
              <a:gd name="connsiteX1142" fmla="*/ 2937715 w 4867543"/>
              <a:gd name="connsiteY1142" fmla="*/ 1279430 h 8004366"/>
              <a:gd name="connsiteX1143" fmla="*/ 2941621 w 4867543"/>
              <a:gd name="connsiteY1143" fmla="*/ 1279430 h 8004366"/>
              <a:gd name="connsiteX1144" fmla="*/ 2939668 w 4867543"/>
              <a:gd name="connsiteY1144" fmla="*/ 1263569 h 8004366"/>
              <a:gd name="connsiteX1145" fmla="*/ 2955294 w 4867543"/>
              <a:gd name="connsiteY1145" fmla="*/ 1231848 h 8004366"/>
              <a:gd name="connsiteX1146" fmla="*/ 2961154 w 4867543"/>
              <a:gd name="connsiteY1146" fmla="*/ 1205413 h 8004366"/>
              <a:gd name="connsiteX1147" fmla="*/ 2970920 w 4867543"/>
              <a:gd name="connsiteY1147" fmla="*/ 1200126 h 8004366"/>
              <a:gd name="connsiteX1148" fmla="*/ 2972874 w 4867543"/>
              <a:gd name="connsiteY1148" fmla="*/ 1194839 h 8004366"/>
              <a:gd name="connsiteX1149" fmla="*/ 2968967 w 4867543"/>
              <a:gd name="connsiteY1149" fmla="*/ 1178979 h 8004366"/>
              <a:gd name="connsiteX1150" fmla="*/ 3000219 w 4867543"/>
              <a:gd name="connsiteY1150" fmla="*/ 1120823 h 8004366"/>
              <a:gd name="connsiteX1151" fmla="*/ 3004126 w 4867543"/>
              <a:gd name="connsiteY1151" fmla="*/ 1110249 h 8004366"/>
              <a:gd name="connsiteX1152" fmla="*/ 3004126 w 4867543"/>
              <a:gd name="connsiteY1152" fmla="*/ 1120823 h 8004366"/>
              <a:gd name="connsiteX1153" fmla="*/ 3015845 w 4867543"/>
              <a:gd name="connsiteY1153" fmla="*/ 1120823 h 8004366"/>
              <a:gd name="connsiteX1154" fmla="*/ 3015845 w 4867543"/>
              <a:gd name="connsiteY1154" fmla="*/ 1094388 h 8004366"/>
              <a:gd name="connsiteX1155" fmla="*/ 3017799 w 4867543"/>
              <a:gd name="connsiteY1155" fmla="*/ 1094388 h 8004366"/>
              <a:gd name="connsiteX1156" fmla="*/ 3015845 w 4867543"/>
              <a:gd name="connsiteY1156" fmla="*/ 1078528 h 8004366"/>
              <a:gd name="connsiteX1157" fmla="*/ 3023658 w 4867543"/>
              <a:gd name="connsiteY1157" fmla="*/ 1083814 h 8004366"/>
              <a:gd name="connsiteX1158" fmla="*/ 3027565 w 4867543"/>
              <a:gd name="connsiteY1158" fmla="*/ 1089102 h 8004366"/>
              <a:gd name="connsiteX1159" fmla="*/ 3029518 w 4867543"/>
              <a:gd name="connsiteY1159" fmla="*/ 1094388 h 8004366"/>
              <a:gd name="connsiteX1160" fmla="*/ 3029518 w 4867543"/>
              <a:gd name="connsiteY1160" fmla="*/ 1099675 h 8004366"/>
              <a:gd name="connsiteX1161" fmla="*/ 3051004 w 4867543"/>
              <a:gd name="connsiteY1161" fmla="*/ 1062667 h 8004366"/>
              <a:gd name="connsiteX1162" fmla="*/ 3035378 w 4867543"/>
              <a:gd name="connsiteY1162" fmla="*/ 1046806 h 8004366"/>
              <a:gd name="connsiteX1163" fmla="*/ 3031472 w 4867543"/>
              <a:gd name="connsiteY1163" fmla="*/ 1052093 h 8004366"/>
              <a:gd name="connsiteX1164" fmla="*/ 3033425 w 4867543"/>
              <a:gd name="connsiteY1164" fmla="*/ 1041519 h 8004366"/>
              <a:gd name="connsiteX1165" fmla="*/ 3023658 w 4867543"/>
              <a:gd name="connsiteY1165" fmla="*/ 1041519 h 8004366"/>
              <a:gd name="connsiteX1166" fmla="*/ 3039285 w 4867543"/>
              <a:gd name="connsiteY1166" fmla="*/ 1020372 h 8004366"/>
              <a:gd name="connsiteX1167" fmla="*/ 3033425 w 4867543"/>
              <a:gd name="connsiteY1167" fmla="*/ 1009798 h 8004366"/>
              <a:gd name="connsiteX1168" fmla="*/ 3041238 w 4867543"/>
              <a:gd name="connsiteY1168" fmla="*/ 993937 h 8004366"/>
              <a:gd name="connsiteX1169" fmla="*/ 3054911 w 4867543"/>
              <a:gd name="connsiteY1169" fmla="*/ 988650 h 8004366"/>
              <a:gd name="connsiteX1170" fmla="*/ 3064677 w 4867543"/>
              <a:gd name="connsiteY1170" fmla="*/ 1004511 h 8004366"/>
              <a:gd name="connsiteX1171" fmla="*/ 3064677 w 4867543"/>
              <a:gd name="connsiteY1171" fmla="*/ 1015085 h 8004366"/>
              <a:gd name="connsiteX1172" fmla="*/ 3078350 w 4867543"/>
              <a:gd name="connsiteY1172" fmla="*/ 1009798 h 8004366"/>
              <a:gd name="connsiteX1173" fmla="*/ 3092023 w 4867543"/>
              <a:gd name="connsiteY1173" fmla="*/ 1020372 h 8004366"/>
              <a:gd name="connsiteX1174" fmla="*/ 3095929 w 4867543"/>
              <a:gd name="connsiteY1174" fmla="*/ 1020372 h 8004366"/>
              <a:gd name="connsiteX1175" fmla="*/ 3099836 w 4867543"/>
              <a:gd name="connsiteY1175" fmla="*/ 1004511 h 8004366"/>
              <a:gd name="connsiteX1176" fmla="*/ 3095929 w 4867543"/>
              <a:gd name="connsiteY1176" fmla="*/ 993937 h 8004366"/>
              <a:gd name="connsiteX1177" fmla="*/ 3101789 w 4867543"/>
              <a:gd name="connsiteY1177" fmla="*/ 988650 h 8004366"/>
              <a:gd name="connsiteX1178" fmla="*/ 3086163 w 4867543"/>
              <a:gd name="connsiteY1178" fmla="*/ 972790 h 8004366"/>
              <a:gd name="connsiteX1179" fmla="*/ 3086163 w 4867543"/>
              <a:gd name="connsiteY1179" fmla="*/ 962216 h 8004366"/>
              <a:gd name="connsiteX1180" fmla="*/ 3082257 w 4867543"/>
              <a:gd name="connsiteY1180" fmla="*/ 962216 h 8004366"/>
              <a:gd name="connsiteX1181" fmla="*/ 3086163 w 4867543"/>
              <a:gd name="connsiteY1181" fmla="*/ 935781 h 8004366"/>
              <a:gd name="connsiteX1182" fmla="*/ 3101789 w 4867543"/>
              <a:gd name="connsiteY1182" fmla="*/ 925208 h 8004366"/>
              <a:gd name="connsiteX1183" fmla="*/ 3101789 w 4867543"/>
              <a:gd name="connsiteY1183" fmla="*/ 909347 h 8004366"/>
              <a:gd name="connsiteX1184" fmla="*/ 3109602 w 4867543"/>
              <a:gd name="connsiteY1184" fmla="*/ 909347 h 8004366"/>
              <a:gd name="connsiteX1185" fmla="*/ 3111556 w 4867543"/>
              <a:gd name="connsiteY1185" fmla="*/ 904060 h 8004366"/>
              <a:gd name="connsiteX1186" fmla="*/ 3111556 w 4867543"/>
              <a:gd name="connsiteY1186" fmla="*/ 898773 h 8004366"/>
              <a:gd name="connsiteX1187" fmla="*/ 3113509 w 4867543"/>
              <a:gd name="connsiteY1187" fmla="*/ 898773 h 8004366"/>
              <a:gd name="connsiteX1188" fmla="*/ 3134995 w 4867543"/>
              <a:gd name="connsiteY1188" fmla="*/ 845904 h 8004366"/>
              <a:gd name="connsiteX1189" fmla="*/ 3140855 w 4867543"/>
              <a:gd name="connsiteY1189" fmla="*/ 824756 h 8004366"/>
              <a:gd name="connsiteX1190" fmla="*/ 3160387 w 4867543"/>
              <a:gd name="connsiteY1190" fmla="*/ 782461 h 8004366"/>
              <a:gd name="connsiteX1191" fmla="*/ 3172107 w 4867543"/>
              <a:gd name="connsiteY1191" fmla="*/ 771887 h 8004366"/>
              <a:gd name="connsiteX1192" fmla="*/ 3191640 w 4867543"/>
              <a:gd name="connsiteY1192" fmla="*/ 703158 h 8004366"/>
              <a:gd name="connsiteX1193" fmla="*/ 3209219 w 4867543"/>
              <a:gd name="connsiteY1193" fmla="*/ 682010 h 8004366"/>
              <a:gd name="connsiteX1194" fmla="*/ 3207266 w 4867543"/>
              <a:gd name="connsiteY1194" fmla="*/ 666150 h 8004366"/>
              <a:gd name="connsiteX1195" fmla="*/ 3218985 w 4867543"/>
              <a:gd name="connsiteY1195" fmla="*/ 639715 h 8004366"/>
              <a:gd name="connsiteX1196" fmla="*/ 3232658 w 4867543"/>
              <a:gd name="connsiteY1196" fmla="*/ 623854 h 8004366"/>
              <a:gd name="connsiteX1197" fmla="*/ 3236565 w 4867543"/>
              <a:gd name="connsiteY1197" fmla="*/ 634428 h 8004366"/>
              <a:gd name="connsiteX1198" fmla="*/ 3218985 w 4867543"/>
              <a:gd name="connsiteY1198" fmla="*/ 655576 h 8004366"/>
              <a:gd name="connsiteX1199" fmla="*/ 3224845 w 4867543"/>
              <a:gd name="connsiteY1199" fmla="*/ 666150 h 8004366"/>
              <a:gd name="connsiteX1200" fmla="*/ 3218985 w 4867543"/>
              <a:gd name="connsiteY1200" fmla="*/ 682010 h 8004366"/>
              <a:gd name="connsiteX1201" fmla="*/ 3217032 w 4867543"/>
              <a:gd name="connsiteY1201" fmla="*/ 692584 h 8004366"/>
              <a:gd name="connsiteX1202" fmla="*/ 3217032 w 4867543"/>
              <a:gd name="connsiteY1202" fmla="*/ 708445 h 8004366"/>
              <a:gd name="connsiteX1203" fmla="*/ 3220939 w 4867543"/>
              <a:gd name="connsiteY1203" fmla="*/ 713732 h 8004366"/>
              <a:gd name="connsiteX1204" fmla="*/ 3224845 w 4867543"/>
              <a:gd name="connsiteY1204" fmla="*/ 703158 h 8004366"/>
              <a:gd name="connsiteX1205" fmla="*/ 3232658 w 4867543"/>
              <a:gd name="connsiteY1205" fmla="*/ 682010 h 8004366"/>
              <a:gd name="connsiteX1206" fmla="*/ 3248284 w 4867543"/>
              <a:gd name="connsiteY1206" fmla="*/ 676723 h 8004366"/>
              <a:gd name="connsiteX1207" fmla="*/ 3246331 w 4867543"/>
              <a:gd name="connsiteY1207" fmla="*/ 650289 h 8004366"/>
              <a:gd name="connsiteX1208" fmla="*/ 3254144 w 4867543"/>
              <a:gd name="connsiteY1208" fmla="*/ 634428 h 8004366"/>
              <a:gd name="connsiteX1209" fmla="*/ 3269770 w 4867543"/>
              <a:gd name="connsiteY1209" fmla="*/ 634428 h 8004366"/>
              <a:gd name="connsiteX1210" fmla="*/ 3258051 w 4867543"/>
              <a:gd name="connsiteY1210" fmla="*/ 655576 h 8004366"/>
              <a:gd name="connsiteX1211" fmla="*/ 3250238 w 4867543"/>
              <a:gd name="connsiteY1211" fmla="*/ 692584 h 8004366"/>
              <a:gd name="connsiteX1212" fmla="*/ 3236565 w 4867543"/>
              <a:gd name="connsiteY1212" fmla="*/ 724305 h 8004366"/>
              <a:gd name="connsiteX1213" fmla="*/ 3232658 w 4867543"/>
              <a:gd name="connsiteY1213" fmla="*/ 745453 h 8004366"/>
              <a:gd name="connsiteX1214" fmla="*/ 3220939 w 4867543"/>
              <a:gd name="connsiteY1214" fmla="*/ 750740 h 8004366"/>
              <a:gd name="connsiteX1215" fmla="*/ 3226798 w 4867543"/>
              <a:gd name="connsiteY1215" fmla="*/ 766601 h 8004366"/>
              <a:gd name="connsiteX1216" fmla="*/ 3218985 w 4867543"/>
              <a:gd name="connsiteY1216" fmla="*/ 798322 h 8004366"/>
              <a:gd name="connsiteX1217" fmla="*/ 3203359 w 4867543"/>
              <a:gd name="connsiteY1217" fmla="*/ 824756 h 8004366"/>
              <a:gd name="connsiteX1218" fmla="*/ 3205312 w 4867543"/>
              <a:gd name="connsiteY1218" fmla="*/ 814183 h 8004366"/>
              <a:gd name="connsiteX1219" fmla="*/ 3195546 w 4867543"/>
              <a:gd name="connsiteY1219" fmla="*/ 798322 h 8004366"/>
              <a:gd name="connsiteX1220" fmla="*/ 3183826 w 4867543"/>
              <a:gd name="connsiteY1220" fmla="*/ 808896 h 8004366"/>
              <a:gd name="connsiteX1221" fmla="*/ 3197499 w 4867543"/>
              <a:gd name="connsiteY1221" fmla="*/ 845904 h 8004366"/>
              <a:gd name="connsiteX1222" fmla="*/ 3187733 w 4867543"/>
              <a:gd name="connsiteY1222" fmla="*/ 867052 h 8004366"/>
              <a:gd name="connsiteX1223" fmla="*/ 3176013 w 4867543"/>
              <a:gd name="connsiteY1223" fmla="*/ 888199 h 8004366"/>
              <a:gd name="connsiteX1224" fmla="*/ 3176013 w 4867543"/>
              <a:gd name="connsiteY1224" fmla="*/ 898773 h 8004366"/>
              <a:gd name="connsiteX1225" fmla="*/ 3166247 w 4867543"/>
              <a:gd name="connsiteY1225" fmla="*/ 882912 h 8004366"/>
              <a:gd name="connsiteX1226" fmla="*/ 3154527 w 4867543"/>
              <a:gd name="connsiteY1226" fmla="*/ 909347 h 8004366"/>
              <a:gd name="connsiteX1227" fmla="*/ 3158434 w 4867543"/>
              <a:gd name="connsiteY1227" fmla="*/ 925208 h 8004366"/>
              <a:gd name="connsiteX1228" fmla="*/ 3164294 w 4867543"/>
              <a:gd name="connsiteY1228" fmla="*/ 930494 h 8004366"/>
              <a:gd name="connsiteX1229" fmla="*/ 3158434 w 4867543"/>
              <a:gd name="connsiteY1229" fmla="*/ 941068 h 8004366"/>
              <a:gd name="connsiteX1230" fmla="*/ 3146714 w 4867543"/>
              <a:gd name="connsiteY1230" fmla="*/ 935781 h 8004366"/>
              <a:gd name="connsiteX1231" fmla="*/ 3136948 w 4867543"/>
              <a:gd name="connsiteY1231" fmla="*/ 951642 h 8004366"/>
              <a:gd name="connsiteX1232" fmla="*/ 3144761 w 4867543"/>
              <a:gd name="connsiteY1232" fmla="*/ 978077 h 8004366"/>
              <a:gd name="connsiteX1233" fmla="*/ 3138901 w 4867543"/>
              <a:gd name="connsiteY1233" fmla="*/ 993937 h 8004366"/>
              <a:gd name="connsiteX1234" fmla="*/ 3123275 w 4867543"/>
              <a:gd name="connsiteY1234" fmla="*/ 993937 h 8004366"/>
              <a:gd name="connsiteX1235" fmla="*/ 3117415 w 4867543"/>
              <a:gd name="connsiteY1235" fmla="*/ 1004511 h 8004366"/>
              <a:gd name="connsiteX1236" fmla="*/ 3119369 w 4867543"/>
              <a:gd name="connsiteY1236" fmla="*/ 1015085 h 8004366"/>
              <a:gd name="connsiteX1237" fmla="*/ 3109602 w 4867543"/>
              <a:gd name="connsiteY1237" fmla="*/ 1036232 h 8004366"/>
              <a:gd name="connsiteX1238" fmla="*/ 3101789 w 4867543"/>
              <a:gd name="connsiteY1238" fmla="*/ 1062667 h 8004366"/>
              <a:gd name="connsiteX1239" fmla="*/ 3092023 w 4867543"/>
              <a:gd name="connsiteY1239" fmla="*/ 1067954 h 8004366"/>
              <a:gd name="connsiteX1240" fmla="*/ 3084210 w 4867543"/>
              <a:gd name="connsiteY1240" fmla="*/ 1089102 h 8004366"/>
              <a:gd name="connsiteX1241" fmla="*/ 3078350 w 4867543"/>
              <a:gd name="connsiteY1241" fmla="*/ 1126110 h 8004366"/>
              <a:gd name="connsiteX1242" fmla="*/ 3064677 w 4867543"/>
              <a:gd name="connsiteY1242" fmla="*/ 1141970 h 8004366"/>
              <a:gd name="connsiteX1243" fmla="*/ 3058817 w 4867543"/>
              <a:gd name="connsiteY1243" fmla="*/ 1178979 h 8004366"/>
              <a:gd name="connsiteX1244" fmla="*/ 3039285 w 4867543"/>
              <a:gd name="connsiteY1244" fmla="*/ 1194839 h 8004366"/>
              <a:gd name="connsiteX1245" fmla="*/ 3047098 w 4867543"/>
              <a:gd name="connsiteY1245" fmla="*/ 1205413 h 8004366"/>
              <a:gd name="connsiteX1246" fmla="*/ 3033425 w 4867543"/>
              <a:gd name="connsiteY1246" fmla="*/ 1226561 h 8004366"/>
              <a:gd name="connsiteX1247" fmla="*/ 3015845 w 4867543"/>
              <a:gd name="connsiteY1247" fmla="*/ 1279430 h 8004366"/>
              <a:gd name="connsiteX1248" fmla="*/ 2994359 w 4867543"/>
              <a:gd name="connsiteY1248" fmla="*/ 1327012 h 8004366"/>
              <a:gd name="connsiteX1249" fmla="*/ 2982640 w 4867543"/>
              <a:gd name="connsiteY1249" fmla="*/ 1369307 h 8004366"/>
              <a:gd name="connsiteX1250" fmla="*/ 2896696 w 4867543"/>
              <a:gd name="connsiteY1250" fmla="*/ 1580783 h 8004366"/>
              <a:gd name="connsiteX1251" fmla="*/ 2879117 w 4867543"/>
              <a:gd name="connsiteY1251" fmla="*/ 1628365 h 8004366"/>
              <a:gd name="connsiteX1252" fmla="*/ 2863491 w 4867543"/>
              <a:gd name="connsiteY1252" fmla="*/ 1638939 h 8004366"/>
              <a:gd name="connsiteX1253" fmla="*/ 2867397 w 4867543"/>
              <a:gd name="connsiteY1253" fmla="*/ 1654800 h 8004366"/>
              <a:gd name="connsiteX1254" fmla="*/ 2820519 w 4867543"/>
              <a:gd name="connsiteY1254" fmla="*/ 1771112 h 8004366"/>
              <a:gd name="connsiteX1255" fmla="*/ 2797079 w 4867543"/>
              <a:gd name="connsiteY1255" fmla="*/ 1808120 h 8004366"/>
              <a:gd name="connsiteX1256" fmla="*/ 2791220 w 4867543"/>
              <a:gd name="connsiteY1256" fmla="*/ 1850415 h 8004366"/>
              <a:gd name="connsiteX1257" fmla="*/ 2789266 w 4867543"/>
              <a:gd name="connsiteY1257" fmla="*/ 1845128 h 8004366"/>
              <a:gd name="connsiteX1258" fmla="*/ 2785360 w 4867543"/>
              <a:gd name="connsiteY1258" fmla="*/ 1871563 h 8004366"/>
              <a:gd name="connsiteX1259" fmla="*/ 2771687 w 4867543"/>
              <a:gd name="connsiteY1259" fmla="*/ 1892710 h 8004366"/>
              <a:gd name="connsiteX1260" fmla="*/ 2767780 w 4867543"/>
              <a:gd name="connsiteY1260" fmla="*/ 1903284 h 8004366"/>
              <a:gd name="connsiteX1261" fmla="*/ 2781453 w 4867543"/>
              <a:gd name="connsiteY1261" fmla="*/ 1908571 h 8004366"/>
              <a:gd name="connsiteX1262" fmla="*/ 2789266 w 4867543"/>
              <a:gd name="connsiteY1262" fmla="*/ 1897997 h 8004366"/>
              <a:gd name="connsiteX1263" fmla="*/ 2793173 w 4867543"/>
              <a:gd name="connsiteY1263" fmla="*/ 1908571 h 8004366"/>
              <a:gd name="connsiteX1264" fmla="*/ 2800986 w 4867543"/>
              <a:gd name="connsiteY1264" fmla="*/ 1892710 h 8004366"/>
              <a:gd name="connsiteX1265" fmla="*/ 2799033 w 4867543"/>
              <a:gd name="connsiteY1265" fmla="*/ 1903284 h 8004366"/>
              <a:gd name="connsiteX1266" fmla="*/ 2812706 w 4867543"/>
              <a:gd name="connsiteY1266" fmla="*/ 1882137 h 8004366"/>
              <a:gd name="connsiteX1267" fmla="*/ 2830285 w 4867543"/>
              <a:gd name="connsiteY1267" fmla="*/ 1871563 h 8004366"/>
              <a:gd name="connsiteX1268" fmla="*/ 2853724 w 4867543"/>
              <a:gd name="connsiteY1268" fmla="*/ 1834554 h 8004366"/>
              <a:gd name="connsiteX1269" fmla="*/ 2861537 w 4867543"/>
              <a:gd name="connsiteY1269" fmla="*/ 1808120 h 8004366"/>
              <a:gd name="connsiteX1270" fmla="*/ 2879117 w 4867543"/>
              <a:gd name="connsiteY1270" fmla="*/ 1786972 h 8004366"/>
              <a:gd name="connsiteX1271" fmla="*/ 2884976 w 4867543"/>
              <a:gd name="connsiteY1271" fmla="*/ 1792259 h 8004366"/>
              <a:gd name="connsiteX1272" fmla="*/ 2892790 w 4867543"/>
              <a:gd name="connsiteY1272" fmla="*/ 1781685 h 8004366"/>
              <a:gd name="connsiteX1273" fmla="*/ 2896696 w 4867543"/>
              <a:gd name="connsiteY1273" fmla="*/ 1755251 h 8004366"/>
              <a:gd name="connsiteX1274" fmla="*/ 2908416 w 4867543"/>
              <a:gd name="connsiteY1274" fmla="*/ 1723529 h 8004366"/>
              <a:gd name="connsiteX1275" fmla="*/ 2916229 w 4867543"/>
              <a:gd name="connsiteY1275" fmla="*/ 1734103 h 8004366"/>
              <a:gd name="connsiteX1276" fmla="*/ 2925995 w 4867543"/>
              <a:gd name="connsiteY1276" fmla="*/ 1691808 h 8004366"/>
              <a:gd name="connsiteX1277" fmla="*/ 2935761 w 4867543"/>
              <a:gd name="connsiteY1277" fmla="*/ 1697095 h 8004366"/>
              <a:gd name="connsiteX1278" fmla="*/ 2935761 w 4867543"/>
              <a:gd name="connsiteY1278" fmla="*/ 1675947 h 8004366"/>
              <a:gd name="connsiteX1279" fmla="*/ 2943575 w 4867543"/>
              <a:gd name="connsiteY1279" fmla="*/ 1649513 h 8004366"/>
              <a:gd name="connsiteX1280" fmla="*/ 2943575 w 4867543"/>
              <a:gd name="connsiteY1280" fmla="*/ 1638939 h 8004366"/>
              <a:gd name="connsiteX1281" fmla="*/ 2943575 w 4867543"/>
              <a:gd name="connsiteY1281" fmla="*/ 1628365 h 8004366"/>
              <a:gd name="connsiteX1282" fmla="*/ 2959201 w 4867543"/>
              <a:gd name="connsiteY1282" fmla="*/ 1633652 h 8004366"/>
              <a:gd name="connsiteX1283" fmla="*/ 2959201 w 4867543"/>
              <a:gd name="connsiteY1283" fmla="*/ 1612504 h 8004366"/>
              <a:gd name="connsiteX1284" fmla="*/ 2968967 w 4867543"/>
              <a:gd name="connsiteY1284" fmla="*/ 1596644 h 8004366"/>
              <a:gd name="connsiteX1285" fmla="*/ 2976780 w 4867543"/>
              <a:gd name="connsiteY1285" fmla="*/ 1596644 h 8004366"/>
              <a:gd name="connsiteX1286" fmla="*/ 2986546 w 4867543"/>
              <a:gd name="connsiteY1286" fmla="*/ 1559636 h 8004366"/>
              <a:gd name="connsiteX1287" fmla="*/ 2986546 w 4867543"/>
              <a:gd name="connsiteY1287" fmla="*/ 1549062 h 8004366"/>
              <a:gd name="connsiteX1288" fmla="*/ 2978733 w 4867543"/>
              <a:gd name="connsiteY1288" fmla="*/ 1543775 h 8004366"/>
              <a:gd name="connsiteX1289" fmla="*/ 2974827 w 4867543"/>
              <a:gd name="connsiteY1289" fmla="*/ 1533201 h 8004366"/>
              <a:gd name="connsiteX1290" fmla="*/ 2982640 w 4867543"/>
              <a:gd name="connsiteY1290" fmla="*/ 1517340 h 8004366"/>
              <a:gd name="connsiteX1291" fmla="*/ 2986546 w 4867543"/>
              <a:gd name="connsiteY1291" fmla="*/ 1533201 h 8004366"/>
              <a:gd name="connsiteX1292" fmla="*/ 3008032 w 4867543"/>
              <a:gd name="connsiteY1292" fmla="*/ 1522627 h 8004366"/>
              <a:gd name="connsiteX1293" fmla="*/ 3019752 w 4867543"/>
              <a:gd name="connsiteY1293" fmla="*/ 1475045 h 8004366"/>
              <a:gd name="connsiteX1294" fmla="*/ 3031472 w 4867543"/>
              <a:gd name="connsiteY1294" fmla="*/ 1464471 h 8004366"/>
              <a:gd name="connsiteX1295" fmla="*/ 3039285 w 4867543"/>
              <a:gd name="connsiteY1295" fmla="*/ 1443324 h 8004366"/>
              <a:gd name="connsiteX1296" fmla="*/ 3041238 w 4867543"/>
              <a:gd name="connsiteY1296" fmla="*/ 1448611 h 8004366"/>
              <a:gd name="connsiteX1297" fmla="*/ 3049051 w 4867543"/>
              <a:gd name="connsiteY1297" fmla="*/ 1427463 h 8004366"/>
              <a:gd name="connsiteX1298" fmla="*/ 3047098 w 4867543"/>
              <a:gd name="connsiteY1298" fmla="*/ 1422176 h 8004366"/>
              <a:gd name="connsiteX1299" fmla="*/ 3058817 w 4867543"/>
              <a:gd name="connsiteY1299" fmla="*/ 1385168 h 8004366"/>
              <a:gd name="connsiteX1300" fmla="*/ 3062724 w 4867543"/>
              <a:gd name="connsiteY1300" fmla="*/ 1385168 h 8004366"/>
              <a:gd name="connsiteX1301" fmla="*/ 3064677 w 4867543"/>
              <a:gd name="connsiteY1301" fmla="*/ 1358733 h 8004366"/>
              <a:gd name="connsiteX1302" fmla="*/ 3060771 w 4867543"/>
              <a:gd name="connsiteY1302" fmla="*/ 1348160 h 8004366"/>
              <a:gd name="connsiteX1303" fmla="*/ 3068584 w 4867543"/>
              <a:gd name="connsiteY1303" fmla="*/ 1337586 h 8004366"/>
              <a:gd name="connsiteX1304" fmla="*/ 3078350 w 4867543"/>
              <a:gd name="connsiteY1304" fmla="*/ 1337586 h 8004366"/>
              <a:gd name="connsiteX1305" fmla="*/ 3078350 w 4867543"/>
              <a:gd name="connsiteY1305" fmla="*/ 1316438 h 8004366"/>
              <a:gd name="connsiteX1306" fmla="*/ 3090070 w 4867543"/>
              <a:gd name="connsiteY1306" fmla="*/ 1305864 h 8004366"/>
              <a:gd name="connsiteX1307" fmla="*/ 3113509 w 4867543"/>
              <a:gd name="connsiteY1307" fmla="*/ 1247709 h 8004366"/>
              <a:gd name="connsiteX1308" fmla="*/ 3115462 w 4867543"/>
              <a:gd name="connsiteY1308" fmla="*/ 1231848 h 8004366"/>
              <a:gd name="connsiteX1309" fmla="*/ 3138901 w 4867543"/>
              <a:gd name="connsiteY1309" fmla="*/ 1173692 h 8004366"/>
              <a:gd name="connsiteX1310" fmla="*/ 3140855 w 4867543"/>
              <a:gd name="connsiteY1310" fmla="*/ 1163118 h 8004366"/>
              <a:gd name="connsiteX1311" fmla="*/ 3134995 w 4867543"/>
              <a:gd name="connsiteY1311" fmla="*/ 1152544 h 8004366"/>
              <a:gd name="connsiteX1312" fmla="*/ 3146714 w 4867543"/>
              <a:gd name="connsiteY1312" fmla="*/ 1157831 h 8004366"/>
              <a:gd name="connsiteX1313" fmla="*/ 3150621 w 4867543"/>
              <a:gd name="connsiteY1313" fmla="*/ 1136684 h 8004366"/>
              <a:gd name="connsiteX1314" fmla="*/ 3162340 w 4867543"/>
              <a:gd name="connsiteY1314" fmla="*/ 1131397 h 8004366"/>
              <a:gd name="connsiteX1315" fmla="*/ 3162340 w 4867543"/>
              <a:gd name="connsiteY1315" fmla="*/ 1120823 h 8004366"/>
              <a:gd name="connsiteX1316" fmla="*/ 3164294 w 4867543"/>
              <a:gd name="connsiteY1316" fmla="*/ 1099675 h 8004366"/>
              <a:gd name="connsiteX1317" fmla="*/ 3170154 w 4867543"/>
              <a:gd name="connsiteY1317" fmla="*/ 1099675 h 8004366"/>
              <a:gd name="connsiteX1318" fmla="*/ 3185780 w 4867543"/>
              <a:gd name="connsiteY1318" fmla="*/ 1052093 h 8004366"/>
              <a:gd name="connsiteX1319" fmla="*/ 3195546 w 4867543"/>
              <a:gd name="connsiteY1319" fmla="*/ 1041519 h 8004366"/>
              <a:gd name="connsiteX1320" fmla="*/ 3199453 w 4867543"/>
              <a:gd name="connsiteY1320" fmla="*/ 999224 h 8004366"/>
              <a:gd name="connsiteX1321" fmla="*/ 3217032 w 4867543"/>
              <a:gd name="connsiteY1321" fmla="*/ 1009798 h 8004366"/>
              <a:gd name="connsiteX1322" fmla="*/ 3226798 w 4867543"/>
              <a:gd name="connsiteY1322" fmla="*/ 993937 h 8004366"/>
              <a:gd name="connsiteX1323" fmla="*/ 3224845 w 4867543"/>
              <a:gd name="connsiteY1323" fmla="*/ 967503 h 8004366"/>
              <a:gd name="connsiteX1324" fmla="*/ 3224845 w 4867543"/>
              <a:gd name="connsiteY1324" fmla="*/ 956929 h 8004366"/>
              <a:gd name="connsiteX1325" fmla="*/ 3218985 w 4867543"/>
              <a:gd name="connsiteY1325" fmla="*/ 935781 h 8004366"/>
              <a:gd name="connsiteX1326" fmla="*/ 3220939 w 4867543"/>
              <a:gd name="connsiteY1326" fmla="*/ 930494 h 8004366"/>
              <a:gd name="connsiteX1327" fmla="*/ 3220939 w 4867543"/>
              <a:gd name="connsiteY1327" fmla="*/ 935781 h 8004366"/>
              <a:gd name="connsiteX1328" fmla="*/ 3226798 w 4867543"/>
              <a:gd name="connsiteY1328" fmla="*/ 941068 h 8004366"/>
              <a:gd name="connsiteX1329" fmla="*/ 3234611 w 4867543"/>
              <a:gd name="connsiteY1329" fmla="*/ 935781 h 8004366"/>
              <a:gd name="connsiteX1330" fmla="*/ 3220939 w 4867543"/>
              <a:gd name="connsiteY1330" fmla="*/ 909347 h 8004366"/>
              <a:gd name="connsiteX1331" fmla="*/ 3224845 w 4867543"/>
              <a:gd name="connsiteY1331" fmla="*/ 888199 h 8004366"/>
              <a:gd name="connsiteX1332" fmla="*/ 3234611 w 4867543"/>
              <a:gd name="connsiteY1332" fmla="*/ 930494 h 8004366"/>
              <a:gd name="connsiteX1333" fmla="*/ 3265864 w 4867543"/>
              <a:gd name="connsiteY1333" fmla="*/ 877626 h 8004366"/>
              <a:gd name="connsiteX1334" fmla="*/ 3261957 w 4867543"/>
              <a:gd name="connsiteY1334" fmla="*/ 867052 h 8004366"/>
              <a:gd name="connsiteX1335" fmla="*/ 3304929 w 4867543"/>
              <a:gd name="connsiteY1335" fmla="*/ 761314 h 8004366"/>
              <a:gd name="connsiteX1336" fmla="*/ 3312742 w 4867543"/>
              <a:gd name="connsiteY1336" fmla="*/ 761314 h 8004366"/>
              <a:gd name="connsiteX1337" fmla="*/ 3314695 w 4867543"/>
              <a:gd name="connsiteY1337" fmla="*/ 756027 h 8004366"/>
              <a:gd name="connsiteX1338" fmla="*/ 3304929 w 4867543"/>
              <a:gd name="connsiteY1338" fmla="*/ 740166 h 8004366"/>
              <a:gd name="connsiteX1339" fmla="*/ 3289303 w 4867543"/>
              <a:gd name="connsiteY1339" fmla="*/ 750740 h 8004366"/>
              <a:gd name="connsiteX1340" fmla="*/ 3295163 w 4867543"/>
              <a:gd name="connsiteY1340" fmla="*/ 745453 h 8004366"/>
              <a:gd name="connsiteX1341" fmla="*/ 3301022 w 4867543"/>
              <a:gd name="connsiteY1341" fmla="*/ 713732 h 8004366"/>
              <a:gd name="connsiteX1342" fmla="*/ 3312742 w 4867543"/>
              <a:gd name="connsiteY1342" fmla="*/ 703158 h 8004366"/>
              <a:gd name="connsiteX1343" fmla="*/ 3314695 w 4867543"/>
              <a:gd name="connsiteY1343" fmla="*/ 671436 h 8004366"/>
              <a:gd name="connsiteX1344" fmla="*/ 3320555 w 4867543"/>
              <a:gd name="connsiteY1344" fmla="*/ 676723 h 8004366"/>
              <a:gd name="connsiteX1345" fmla="*/ 3324462 w 4867543"/>
              <a:gd name="connsiteY1345" fmla="*/ 650289 h 8004366"/>
              <a:gd name="connsiteX1346" fmla="*/ 3330322 w 4867543"/>
              <a:gd name="connsiteY1346" fmla="*/ 650289 h 8004366"/>
              <a:gd name="connsiteX1347" fmla="*/ 3338135 w 4867543"/>
              <a:gd name="connsiteY1347" fmla="*/ 618567 h 8004366"/>
              <a:gd name="connsiteX1348" fmla="*/ 3334228 w 4867543"/>
              <a:gd name="connsiteY1348" fmla="*/ 607994 h 8004366"/>
              <a:gd name="connsiteX1349" fmla="*/ 3340088 w 4867543"/>
              <a:gd name="connsiteY1349" fmla="*/ 618567 h 8004366"/>
              <a:gd name="connsiteX1350" fmla="*/ 3345948 w 4867543"/>
              <a:gd name="connsiteY1350" fmla="*/ 607994 h 8004366"/>
              <a:gd name="connsiteX1351" fmla="*/ 3349854 w 4867543"/>
              <a:gd name="connsiteY1351" fmla="*/ 586846 h 8004366"/>
              <a:gd name="connsiteX1352" fmla="*/ 3377200 w 4867543"/>
              <a:gd name="connsiteY1352" fmla="*/ 528690 h 8004366"/>
              <a:gd name="connsiteX1353" fmla="*/ 3379153 w 4867543"/>
              <a:gd name="connsiteY1353" fmla="*/ 533977 h 8004366"/>
              <a:gd name="connsiteX1354" fmla="*/ 3385013 w 4867543"/>
              <a:gd name="connsiteY1354" fmla="*/ 523403 h 8004366"/>
              <a:gd name="connsiteX1355" fmla="*/ 3379153 w 4867543"/>
              <a:gd name="connsiteY1355" fmla="*/ 507543 h 8004366"/>
              <a:gd name="connsiteX1356" fmla="*/ 3381106 w 4867543"/>
              <a:gd name="connsiteY1356" fmla="*/ 491682 h 8004366"/>
              <a:gd name="connsiteX1357" fmla="*/ 3392826 w 4867543"/>
              <a:gd name="connsiteY1357" fmla="*/ 486395 h 8004366"/>
              <a:gd name="connsiteX1358" fmla="*/ 3426032 w 4867543"/>
              <a:gd name="connsiteY1358" fmla="*/ 391231 h 8004366"/>
              <a:gd name="connsiteX1359" fmla="*/ 3437751 w 4867543"/>
              <a:gd name="connsiteY1359" fmla="*/ 370083 h 8004366"/>
              <a:gd name="connsiteX1360" fmla="*/ 3435798 w 4867543"/>
              <a:gd name="connsiteY1360" fmla="*/ 364796 h 8004366"/>
              <a:gd name="connsiteX1361" fmla="*/ 3443611 w 4867543"/>
              <a:gd name="connsiteY1361" fmla="*/ 343649 h 8004366"/>
              <a:gd name="connsiteX1362" fmla="*/ 3449471 w 4867543"/>
              <a:gd name="connsiteY1362" fmla="*/ 359509 h 8004366"/>
              <a:gd name="connsiteX1363" fmla="*/ 3431891 w 4867543"/>
              <a:gd name="connsiteY1363" fmla="*/ 396518 h 8004366"/>
              <a:gd name="connsiteX1364" fmla="*/ 3443611 w 4867543"/>
              <a:gd name="connsiteY1364" fmla="*/ 401804 h 8004366"/>
              <a:gd name="connsiteX1365" fmla="*/ 3443611 w 4867543"/>
              <a:gd name="connsiteY1365" fmla="*/ 412378 h 8004366"/>
              <a:gd name="connsiteX1366" fmla="*/ 3424078 w 4867543"/>
              <a:gd name="connsiteY1366" fmla="*/ 433526 h 8004366"/>
              <a:gd name="connsiteX1367" fmla="*/ 3394779 w 4867543"/>
              <a:gd name="connsiteY1367" fmla="*/ 507543 h 8004366"/>
              <a:gd name="connsiteX1368" fmla="*/ 3392826 w 4867543"/>
              <a:gd name="connsiteY1368" fmla="*/ 533977 h 8004366"/>
              <a:gd name="connsiteX1369" fmla="*/ 3410405 w 4867543"/>
              <a:gd name="connsiteY1369" fmla="*/ 528690 h 8004366"/>
              <a:gd name="connsiteX1370" fmla="*/ 3416265 w 4867543"/>
              <a:gd name="connsiteY1370" fmla="*/ 486395 h 8004366"/>
              <a:gd name="connsiteX1371" fmla="*/ 3435798 w 4867543"/>
              <a:gd name="connsiteY1371" fmla="*/ 470534 h 8004366"/>
              <a:gd name="connsiteX1372" fmla="*/ 3463144 w 4867543"/>
              <a:gd name="connsiteY1372" fmla="*/ 380657 h 8004366"/>
              <a:gd name="connsiteX1373" fmla="*/ 3459237 w 4867543"/>
              <a:gd name="connsiteY1373" fmla="*/ 401804 h 8004366"/>
              <a:gd name="connsiteX1374" fmla="*/ 3467050 w 4867543"/>
              <a:gd name="connsiteY1374" fmla="*/ 412378 h 8004366"/>
              <a:gd name="connsiteX1375" fmla="*/ 3467050 w 4867543"/>
              <a:gd name="connsiteY1375" fmla="*/ 428239 h 8004366"/>
              <a:gd name="connsiteX1376" fmla="*/ 3478770 w 4867543"/>
              <a:gd name="connsiteY1376" fmla="*/ 438813 h 8004366"/>
              <a:gd name="connsiteX1377" fmla="*/ 3469004 w 4867543"/>
              <a:gd name="connsiteY1377" fmla="*/ 465247 h 8004366"/>
              <a:gd name="connsiteX1378" fmla="*/ 3455331 w 4867543"/>
              <a:gd name="connsiteY1378" fmla="*/ 496969 h 8004366"/>
              <a:gd name="connsiteX1379" fmla="*/ 3455331 w 4867543"/>
              <a:gd name="connsiteY1379" fmla="*/ 518116 h 8004366"/>
              <a:gd name="connsiteX1380" fmla="*/ 3445564 w 4867543"/>
              <a:gd name="connsiteY1380" fmla="*/ 507543 h 8004366"/>
              <a:gd name="connsiteX1381" fmla="*/ 3439704 w 4867543"/>
              <a:gd name="connsiteY1381" fmla="*/ 544551 h 8004366"/>
              <a:gd name="connsiteX1382" fmla="*/ 3429938 w 4867543"/>
              <a:gd name="connsiteY1382" fmla="*/ 565698 h 8004366"/>
              <a:gd name="connsiteX1383" fmla="*/ 3437751 w 4867543"/>
              <a:gd name="connsiteY1383" fmla="*/ 586846 h 8004366"/>
              <a:gd name="connsiteX1384" fmla="*/ 3451424 w 4867543"/>
              <a:gd name="connsiteY1384" fmla="*/ 570985 h 8004366"/>
              <a:gd name="connsiteX1385" fmla="*/ 3457284 w 4867543"/>
              <a:gd name="connsiteY1385" fmla="*/ 560412 h 8004366"/>
              <a:gd name="connsiteX1386" fmla="*/ 3455331 w 4867543"/>
              <a:gd name="connsiteY1386" fmla="*/ 544551 h 8004366"/>
              <a:gd name="connsiteX1387" fmla="*/ 3461190 w 4867543"/>
              <a:gd name="connsiteY1387" fmla="*/ 570985 h 8004366"/>
              <a:gd name="connsiteX1388" fmla="*/ 3488536 w 4867543"/>
              <a:gd name="connsiteY1388" fmla="*/ 549838 h 8004366"/>
              <a:gd name="connsiteX1389" fmla="*/ 3494396 w 4867543"/>
              <a:gd name="connsiteY1389" fmla="*/ 533977 h 8004366"/>
              <a:gd name="connsiteX1390" fmla="*/ 3488536 w 4867543"/>
              <a:gd name="connsiteY1390" fmla="*/ 518116 h 8004366"/>
              <a:gd name="connsiteX1391" fmla="*/ 3474863 w 4867543"/>
              <a:gd name="connsiteY1391" fmla="*/ 528690 h 8004366"/>
              <a:gd name="connsiteX1392" fmla="*/ 3480723 w 4867543"/>
              <a:gd name="connsiteY1392" fmla="*/ 502256 h 8004366"/>
              <a:gd name="connsiteX1393" fmla="*/ 3474863 w 4867543"/>
              <a:gd name="connsiteY1393" fmla="*/ 486395 h 8004366"/>
              <a:gd name="connsiteX1394" fmla="*/ 3480723 w 4867543"/>
              <a:gd name="connsiteY1394" fmla="*/ 486395 h 8004366"/>
              <a:gd name="connsiteX1395" fmla="*/ 3492443 w 4867543"/>
              <a:gd name="connsiteY1395" fmla="*/ 465247 h 8004366"/>
              <a:gd name="connsiteX1396" fmla="*/ 3494396 w 4867543"/>
              <a:gd name="connsiteY1396" fmla="*/ 465247 h 8004366"/>
              <a:gd name="connsiteX1397" fmla="*/ 3492443 w 4867543"/>
              <a:gd name="connsiteY1397" fmla="*/ 502256 h 8004366"/>
              <a:gd name="connsiteX1398" fmla="*/ 3496349 w 4867543"/>
              <a:gd name="connsiteY1398" fmla="*/ 507543 h 8004366"/>
              <a:gd name="connsiteX1399" fmla="*/ 3502209 w 4867543"/>
              <a:gd name="connsiteY1399" fmla="*/ 518116 h 8004366"/>
              <a:gd name="connsiteX1400" fmla="*/ 3519788 w 4867543"/>
              <a:gd name="connsiteY1400" fmla="*/ 507543 h 8004366"/>
              <a:gd name="connsiteX1401" fmla="*/ 3513929 w 4867543"/>
              <a:gd name="connsiteY1401" fmla="*/ 518116 h 8004366"/>
              <a:gd name="connsiteX1402" fmla="*/ 3515882 w 4867543"/>
              <a:gd name="connsiteY1402" fmla="*/ 523403 h 8004366"/>
              <a:gd name="connsiteX1403" fmla="*/ 3451424 w 4867543"/>
              <a:gd name="connsiteY1403" fmla="*/ 692584 h 8004366"/>
              <a:gd name="connsiteX1404" fmla="*/ 3451424 w 4867543"/>
              <a:gd name="connsiteY1404" fmla="*/ 703158 h 8004366"/>
              <a:gd name="connsiteX1405" fmla="*/ 3439704 w 4867543"/>
              <a:gd name="connsiteY1405" fmla="*/ 703158 h 8004366"/>
              <a:gd name="connsiteX1406" fmla="*/ 3439704 w 4867543"/>
              <a:gd name="connsiteY1406" fmla="*/ 713732 h 8004366"/>
              <a:gd name="connsiteX1407" fmla="*/ 3447518 w 4867543"/>
              <a:gd name="connsiteY1407" fmla="*/ 713732 h 8004366"/>
              <a:gd name="connsiteX1408" fmla="*/ 3441658 w 4867543"/>
              <a:gd name="connsiteY1408" fmla="*/ 724305 h 8004366"/>
              <a:gd name="connsiteX1409" fmla="*/ 3443611 w 4867543"/>
              <a:gd name="connsiteY1409" fmla="*/ 729592 h 8004366"/>
              <a:gd name="connsiteX1410" fmla="*/ 3433845 w 4867543"/>
              <a:gd name="connsiteY1410" fmla="*/ 745453 h 8004366"/>
              <a:gd name="connsiteX1411" fmla="*/ 3443611 w 4867543"/>
              <a:gd name="connsiteY1411" fmla="*/ 766601 h 8004366"/>
              <a:gd name="connsiteX1412" fmla="*/ 3459237 w 4867543"/>
              <a:gd name="connsiteY1412" fmla="*/ 782461 h 8004366"/>
              <a:gd name="connsiteX1413" fmla="*/ 3451424 w 4867543"/>
              <a:gd name="connsiteY1413" fmla="*/ 808896 h 8004366"/>
              <a:gd name="connsiteX1414" fmla="*/ 3453377 w 4867543"/>
              <a:gd name="connsiteY1414" fmla="*/ 830043 h 8004366"/>
              <a:gd name="connsiteX1415" fmla="*/ 3467050 w 4867543"/>
              <a:gd name="connsiteY1415" fmla="*/ 835330 h 8004366"/>
              <a:gd name="connsiteX1416" fmla="*/ 3472910 w 4867543"/>
              <a:gd name="connsiteY1416" fmla="*/ 830043 h 8004366"/>
              <a:gd name="connsiteX1417" fmla="*/ 3476817 w 4867543"/>
              <a:gd name="connsiteY1417" fmla="*/ 856478 h 8004366"/>
              <a:gd name="connsiteX1418" fmla="*/ 3482676 w 4867543"/>
              <a:gd name="connsiteY1418" fmla="*/ 861765 h 8004366"/>
              <a:gd name="connsiteX1419" fmla="*/ 3470957 w 4867543"/>
              <a:gd name="connsiteY1419" fmla="*/ 882912 h 8004366"/>
              <a:gd name="connsiteX1420" fmla="*/ 3467050 w 4867543"/>
              <a:gd name="connsiteY1420" fmla="*/ 882912 h 8004366"/>
              <a:gd name="connsiteX1421" fmla="*/ 3465097 w 4867543"/>
              <a:gd name="connsiteY1421" fmla="*/ 893486 h 8004366"/>
              <a:gd name="connsiteX1422" fmla="*/ 3455331 w 4867543"/>
              <a:gd name="connsiteY1422" fmla="*/ 914634 h 8004366"/>
              <a:gd name="connsiteX1423" fmla="*/ 3447518 w 4867543"/>
              <a:gd name="connsiteY1423" fmla="*/ 904060 h 8004366"/>
              <a:gd name="connsiteX1424" fmla="*/ 3437751 w 4867543"/>
              <a:gd name="connsiteY1424" fmla="*/ 925208 h 8004366"/>
              <a:gd name="connsiteX1425" fmla="*/ 3437751 w 4867543"/>
              <a:gd name="connsiteY1425" fmla="*/ 935781 h 8004366"/>
              <a:gd name="connsiteX1426" fmla="*/ 3443611 w 4867543"/>
              <a:gd name="connsiteY1426" fmla="*/ 941068 h 8004366"/>
              <a:gd name="connsiteX1427" fmla="*/ 3435798 w 4867543"/>
              <a:gd name="connsiteY1427" fmla="*/ 978077 h 8004366"/>
              <a:gd name="connsiteX1428" fmla="*/ 3412359 w 4867543"/>
              <a:gd name="connsiteY1428" fmla="*/ 1020372 h 8004366"/>
              <a:gd name="connsiteX1429" fmla="*/ 3431891 w 4867543"/>
              <a:gd name="connsiteY1429" fmla="*/ 967503 h 8004366"/>
              <a:gd name="connsiteX1430" fmla="*/ 3418219 w 4867543"/>
              <a:gd name="connsiteY1430" fmla="*/ 967503 h 8004366"/>
              <a:gd name="connsiteX1431" fmla="*/ 3410405 w 4867543"/>
              <a:gd name="connsiteY1431" fmla="*/ 1004511 h 8004366"/>
              <a:gd name="connsiteX1432" fmla="*/ 3398686 w 4867543"/>
              <a:gd name="connsiteY1432" fmla="*/ 1015085 h 8004366"/>
              <a:gd name="connsiteX1433" fmla="*/ 3392826 w 4867543"/>
              <a:gd name="connsiteY1433" fmla="*/ 993937 h 8004366"/>
              <a:gd name="connsiteX1434" fmla="*/ 3408452 w 4867543"/>
              <a:gd name="connsiteY1434" fmla="*/ 978077 h 8004366"/>
              <a:gd name="connsiteX1435" fmla="*/ 3420172 w 4867543"/>
              <a:gd name="connsiteY1435" fmla="*/ 941068 h 8004366"/>
              <a:gd name="connsiteX1436" fmla="*/ 3426032 w 4867543"/>
              <a:gd name="connsiteY1436" fmla="*/ 930494 h 8004366"/>
              <a:gd name="connsiteX1437" fmla="*/ 3429938 w 4867543"/>
              <a:gd name="connsiteY1437" fmla="*/ 925208 h 8004366"/>
              <a:gd name="connsiteX1438" fmla="*/ 3445564 w 4867543"/>
              <a:gd name="connsiteY1438" fmla="*/ 898773 h 8004366"/>
              <a:gd name="connsiteX1439" fmla="*/ 3437751 w 4867543"/>
              <a:gd name="connsiteY1439" fmla="*/ 867052 h 8004366"/>
              <a:gd name="connsiteX1440" fmla="*/ 3435798 w 4867543"/>
              <a:gd name="connsiteY1440" fmla="*/ 861765 h 8004366"/>
              <a:gd name="connsiteX1441" fmla="*/ 3424078 w 4867543"/>
              <a:gd name="connsiteY1441" fmla="*/ 867052 h 8004366"/>
              <a:gd name="connsiteX1442" fmla="*/ 3429938 w 4867543"/>
              <a:gd name="connsiteY1442" fmla="*/ 888199 h 8004366"/>
              <a:gd name="connsiteX1443" fmla="*/ 3412359 w 4867543"/>
              <a:gd name="connsiteY1443" fmla="*/ 898773 h 8004366"/>
              <a:gd name="connsiteX1444" fmla="*/ 3408452 w 4867543"/>
              <a:gd name="connsiteY1444" fmla="*/ 914634 h 8004366"/>
              <a:gd name="connsiteX1445" fmla="*/ 3408452 w 4867543"/>
              <a:gd name="connsiteY1445" fmla="*/ 930494 h 8004366"/>
              <a:gd name="connsiteX1446" fmla="*/ 3406499 w 4867543"/>
              <a:gd name="connsiteY1446" fmla="*/ 919921 h 8004366"/>
              <a:gd name="connsiteX1447" fmla="*/ 3386966 w 4867543"/>
              <a:gd name="connsiteY1447" fmla="*/ 978077 h 8004366"/>
              <a:gd name="connsiteX1448" fmla="*/ 3383060 w 4867543"/>
              <a:gd name="connsiteY1448" fmla="*/ 978077 h 8004366"/>
              <a:gd name="connsiteX1449" fmla="*/ 3383060 w 4867543"/>
              <a:gd name="connsiteY1449" fmla="*/ 993937 h 8004366"/>
              <a:gd name="connsiteX1450" fmla="*/ 3375247 w 4867543"/>
              <a:gd name="connsiteY1450" fmla="*/ 993937 h 8004366"/>
              <a:gd name="connsiteX1451" fmla="*/ 3363527 w 4867543"/>
              <a:gd name="connsiteY1451" fmla="*/ 1020372 h 8004366"/>
              <a:gd name="connsiteX1452" fmla="*/ 3349854 w 4867543"/>
              <a:gd name="connsiteY1452" fmla="*/ 1046806 h 8004366"/>
              <a:gd name="connsiteX1453" fmla="*/ 3334228 w 4867543"/>
              <a:gd name="connsiteY1453" fmla="*/ 1057380 h 8004366"/>
              <a:gd name="connsiteX1454" fmla="*/ 3330322 w 4867543"/>
              <a:gd name="connsiteY1454" fmla="*/ 1067954 h 8004366"/>
              <a:gd name="connsiteX1455" fmla="*/ 3320555 w 4867543"/>
              <a:gd name="connsiteY1455" fmla="*/ 1020372 h 8004366"/>
              <a:gd name="connsiteX1456" fmla="*/ 3308836 w 4867543"/>
              <a:gd name="connsiteY1456" fmla="*/ 1041519 h 8004366"/>
              <a:gd name="connsiteX1457" fmla="*/ 3308125 w 4867543"/>
              <a:gd name="connsiteY1457" fmla="*/ 1045364 h 8004366"/>
              <a:gd name="connsiteX1458" fmla="*/ 3307859 w 4867543"/>
              <a:gd name="connsiteY1458" fmla="*/ 1044824 h 8004366"/>
              <a:gd name="connsiteX1459" fmla="*/ 3301022 w 4867543"/>
              <a:gd name="connsiteY1459" fmla="*/ 1030946 h 8004366"/>
              <a:gd name="connsiteX1460" fmla="*/ 3310789 w 4867543"/>
              <a:gd name="connsiteY1460" fmla="*/ 1036232 h 8004366"/>
              <a:gd name="connsiteX1461" fmla="*/ 3322508 w 4867543"/>
              <a:gd name="connsiteY1461" fmla="*/ 972790 h 8004366"/>
              <a:gd name="connsiteX1462" fmla="*/ 3342041 w 4867543"/>
              <a:gd name="connsiteY1462" fmla="*/ 941068 h 8004366"/>
              <a:gd name="connsiteX1463" fmla="*/ 3361574 w 4867543"/>
              <a:gd name="connsiteY1463" fmla="*/ 946355 h 8004366"/>
              <a:gd name="connsiteX1464" fmla="*/ 3375247 w 4867543"/>
              <a:gd name="connsiteY1464" fmla="*/ 930494 h 8004366"/>
              <a:gd name="connsiteX1465" fmla="*/ 3373293 w 4867543"/>
              <a:gd name="connsiteY1465" fmla="*/ 904060 h 8004366"/>
              <a:gd name="connsiteX1466" fmla="*/ 3383060 w 4867543"/>
              <a:gd name="connsiteY1466" fmla="*/ 898773 h 8004366"/>
              <a:gd name="connsiteX1467" fmla="*/ 3379153 w 4867543"/>
              <a:gd name="connsiteY1467" fmla="*/ 872339 h 8004366"/>
              <a:gd name="connsiteX1468" fmla="*/ 3381106 w 4867543"/>
              <a:gd name="connsiteY1468" fmla="*/ 867052 h 8004366"/>
              <a:gd name="connsiteX1469" fmla="*/ 3381106 w 4867543"/>
              <a:gd name="connsiteY1469" fmla="*/ 856478 h 8004366"/>
              <a:gd name="connsiteX1470" fmla="*/ 3386966 w 4867543"/>
              <a:gd name="connsiteY1470" fmla="*/ 867052 h 8004366"/>
              <a:gd name="connsiteX1471" fmla="*/ 3390873 w 4867543"/>
              <a:gd name="connsiteY1471" fmla="*/ 867052 h 8004366"/>
              <a:gd name="connsiteX1472" fmla="*/ 3392826 w 4867543"/>
              <a:gd name="connsiteY1472" fmla="*/ 851191 h 8004366"/>
              <a:gd name="connsiteX1473" fmla="*/ 3386966 w 4867543"/>
              <a:gd name="connsiteY1473" fmla="*/ 830043 h 8004366"/>
              <a:gd name="connsiteX1474" fmla="*/ 3381106 w 4867543"/>
              <a:gd name="connsiteY1474" fmla="*/ 824756 h 8004366"/>
              <a:gd name="connsiteX1475" fmla="*/ 3400639 w 4867543"/>
              <a:gd name="connsiteY1475" fmla="*/ 766601 h 8004366"/>
              <a:gd name="connsiteX1476" fmla="*/ 3390873 w 4867543"/>
              <a:gd name="connsiteY1476" fmla="*/ 766601 h 8004366"/>
              <a:gd name="connsiteX1477" fmla="*/ 3379153 w 4867543"/>
              <a:gd name="connsiteY1477" fmla="*/ 787748 h 8004366"/>
              <a:gd name="connsiteX1478" fmla="*/ 3379153 w 4867543"/>
              <a:gd name="connsiteY1478" fmla="*/ 782461 h 8004366"/>
              <a:gd name="connsiteX1479" fmla="*/ 3371340 w 4867543"/>
              <a:gd name="connsiteY1479" fmla="*/ 787748 h 8004366"/>
              <a:gd name="connsiteX1480" fmla="*/ 3340088 w 4867543"/>
              <a:gd name="connsiteY1480" fmla="*/ 867052 h 8004366"/>
              <a:gd name="connsiteX1481" fmla="*/ 3328368 w 4867543"/>
              <a:gd name="connsiteY1481" fmla="*/ 877626 h 8004366"/>
              <a:gd name="connsiteX1482" fmla="*/ 3322508 w 4867543"/>
              <a:gd name="connsiteY1482" fmla="*/ 904060 h 8004366"/>
              <a:gd name="connsiteX1483" fmla="*/ 3312742 w 4867543"/>
              <a:gd name="connsiteY1483" fmla="*/ 941068 h 8004366"/>
              <a:gd name="connsiteX1484" fmla="*/ 3304929 w 4867543"/>
              <a:gd name="connsiteY1484" fmla="*/ 951642 h 8004366"/>
              <a:gd name="connsiteX1485" fmla="*/ 3297116 w 4867543"/>
              <a:gd name="connsiteY1485" fmla="*/ 988650 h 8004366"/>
              <a:gd name="connsiteX1486" fmla="*/ 3289303 w 4867543"/>
              <a:gd name="connsiteY1486" fmla="*/ 972790 h 8004366"/>
              <a:gd name="connsiteX1487" fmla="*/ 3285396 w 4867543"/>
              <a:gd name="connsiteY1487" fmla="*/ 978077 h 8004366"/>
              <a:gd name="connsiteX1488" fmla="*/ 3291256 w 4867543"/>
              <a:gd name="connsiteY1488" fmla="*/ 999224 h 8004366"/>
              <a:gd name="connsiteX1489" fmla="*/ 3281490 w 4867543"/>
              <a:gd name="connsiteY1489" fmla="*/ 1004511 h 8004366"/>
              <a:gd name="connsiteX1490" fmla="*/ 3283443 w 4867543"/>
              <a:gd name="connsiteY1490" fmla="*/ 1009798 h 8004366"/>
              <a:gd name="connsiteX1491" fmla="*/ 3273677 w 4867543"/>
              <a:gd name="connsiteY1491" fmla="*/ 1009798 h 8004366"/>
              <a:gd name="connsiteX1492" fmla="*/ 3265864 w 4867543"/>
              <a:gd name="connsiteY1492" fmla="*/ 1036232 h 8004366"/>
              <a:gd name="connsiteX1493" fmla="*/ 3261957 w 4867543"/>
              <a:gd name="connsiteY1493" fmla="*/ 1030946 h 8004366"/>
              <a:gd name="connsiteX1494" fmla="*/ 3261957 w 4867543"/>
              <a:gd name="connsiteY1494" fmla="*/ 1078528 h 8004366"/>
              <a:gd name="connsiteX1495" fmla="*/ 3240471 w 4867543"/>
              <a:gd name="connsiteY1495" fmla="*/ 1110249 h 8004366"/>
              <a:gd name="connsiteX1496" fmla="*/ 3240471 w 4867543"/>
              <a:gd name="connsiteY1496" fmla="*/ 1120823 h 8004366"/>
              <a:gd name="connsiteX1497" fmla="*/ 3213125 w 4867543"/>
              <a:gd name="connsiteY1497" fmla="*/ 1147257 h 8004366"/>
              <a:gd name="connsiteX1498" fmla="*/ 3209219 w 4867543"/>
              <a:gd name="connsiteY1498" fmla="*/ 1178979 h 8004366"/>
              <a:gd name="connsiteX1499" fmla="*/ 3205312 w 4867543"/>
              <a:gd name="connsiteY1499" fmla="*/ 1184266 h 8004366"/>
              <a:gd name="connsiteX1500" fmla="*/ 3199453 w 4867543"/>
              <a:gd name="connsiteY1500" fmla="*/ 1205413 h 8004366"/>
              <a:gd name="connsiteX1501" fmla="*/ 3189686 w 4867543"/>
              <a:gd name="connsiteY1501" fmla="*/ 1221274 h 8004366"/>
              <a:gd name="connsiteX1502" fmla="*/ 3185780 w 4867543"/>
              <a:gd name="connsiteY1502" fmla="*/ 1221274 h 8004366"/>
              <a:gd name="connsiteX1503" fmla="*/ 3179920 w 4867543"/>
              <a:gd name="connsiteY1503" fmla="*/ 1247709 h 8004366"/>
              <a:gd name="connsiteX1504" fmla="*/ 3174060 w 4867543"/>
              <a:gd name="connsiteY1504" fmla="*/ 1252995 h 8004366"/>
              <a:gd name="connsiteX1505" fmla="*/ 3174060 w 4867543"/>
              <a:gd name="connsiteY1505" fmla="*/ 1268856 h 8004366"/>
              <a:gd name="connsiteX1506" fmla="*/ 3119369 w 4867543"/>
              <a:gd name="connsiteY1506" fmla="*/ 1401029 h 8004366"/>
              <a:gd name="connsiteX1507" fmla="*/ 3117415 w 4867543"/>
              <a:gd name="connsiteY1507" fmla="*/ 1432750 h 8004366"/>
              <a:gd name="connsiteX1508" fmla="*/ 3127182 w 4867543"/>
              <a:gd name="connsiteY1508" fmla="*/ 1427463 h 8004366"/>
              <a:gd name="connsiteX1509" fmla="*/ 3123275 w 4867543"/>
              <a:gd name="connsiteY1509" fmla="*/ 1453897 h 8004366"/>
              <a:gd name="connsiteX1510" fmla="*/ 3095929 w 4867543"/>
              <a:gd name="connsiteY1510" fmla="*/ 1522627 h 8004366"/>
              <a:gd name="connsiteX1511" fmla="*/ 3090070 w 4867543"/>
              <a:gd name="connsiteY1511" fmla="*/ 1527914 h 8004366"/>
              <a:gd name="connsiteX1512" fmla="*/ 3090070 w 4867543"/>
              <a:gd name="connsiteY1512" fmla="*/ 1496193 h 8004366"/>
              <a:gd name="connsiteX1513" fmla="*/ 3070537 w 4867543"/>
              <a:gd name="connsiteY1513" fmla="*/ 1522627 h 8004366"/>
              <a:gd name="connsiteX1514" fmla="*/ 3070537 w 4867543"/>
              <a:gd name="connsiteY1514" fmla="*/ 1533201 h 8004366"/>
              <a:gd name="connsiteX1515" fmla="*/ 3064677 w 4867543"/>
              <a:gd name="connsiteY1515" fmla="*/ 1533201 h 8004366"/>
              <a:gd name="connsiteX1516" fmla="*/ 3062724 w 4867543"/>
              <a:gd name="connsiteY1516" fmla="*/ 1533201 h 8004366"/>
              <a:gd name="connsiteX1517" fmla="*/ 3060771 w 4867543"/>
              <a:gd name="connsiteY1517" fmla="*/ 1533201 h 8004366"/>
              <a:gd name="connsiteX1518" fmla="*/ 3060771 w 4867543"/>
              <a:gd name="connsiteY1518" fmla="*/ 1538488 h 8004366"/>
              <a:gd name="connsiteX1519" fmla="*/ 3054911 w 4867543"/>
              <a:gd name="connsiteY1519" fmla="*/ 1543775 h 8004366"/>
              <a:gd name="connsiteX1520" fmla="*/ 3058817 w 4867543"/>
              <a:gd name="connsiteY1520" fmla="*/ 1554349 h 8004366"/>
              <a:gd name="connsiteX1521" fmla="*/ 3049051 w 4867543"/>
              <a:gd name="connsiteY1521" fmla="*/ 1586070 h 8004366"/>
              <a:gd name="connsiteX1522" fmla="*/ 3049051 w 4867543"/>
              <a:gd name="connsiteY1522" fmla="*/ 1601931 h 8004366"/>
              <a:gd name="connsiteX1523" fmla="*/ 3039285 w 4867543"/>
              <a:gd name="connsiteY1523" fmla="*/ 1596644 h 8004366"/>
              <a:gd name="connsiteX1524" fmla="*/ 3031472 w 4867543"/>
              <a:gd name="connsiteY1524" fmla="*/ 1638939 h 8004366"/>
              <a:gd name="connsiteX1525" fmla="*/ 3041238 w 4867543"/>
              <a:gd name="connsiteY1525" fmla="*/ 1654800 h 8004366"/>
              <a:gd name="connsiteX1526" fmla="*/ 3043191 w 4867543"/>
              <a:gd name="connsiteY1526" fmla="*/ 1644226 h 8004366"/>
              <a:gd name="connsiteX1527" fmla="*/ 3041238 w 4867543"/>
              <a:gd name="connsiteY1527" fmla="*/ 1675947 h 8004366"/>
              <a:gd name="connsiteX1528" fmla="*/ 3039285 w 4867543"/>
              <a:gd name="connsiteY1528" fmla="*/ 1681234 h 8004366"/>
              <a:gd name="connsiteX1529" fmla="*/ 3015845 w 4867543"/>
              <a:gd name="connsiteY1529" fmla="*/ 1675947 h 8004366"/>
              <a:gd name="connsiteX1530" fmla="*/ 3002173 w 4867543"/>
              <a:gd name="connsiteY1530" fmla="*/ 1697095 h 8004366"/>
              <a:gd name="connsiteX1531" fmla="*/ 3000219 w 4867543"/>
              <a:gd name="connsiteY1531" fmla="*/ 1707669 h 8004366"/>
              <a:gd name="connsiteX1532" fmla="*/ 3015845 w 4867543"/>
              <a:gd name="connsiteY1532" fmla="*/ 1707669 h 8004366"/>
              <a:gd name="connsiteX1533" fmla="*/ 3043191 w 4867543"/>
              <a:gd name="connsiteY1533" fmla="*/ 1728816 h 8004366"/>
              <a:gd name="connsiteX1534" fmla="*/ 3051004 w 4867543"/>
              <a:gd name="connsiteY1534" fmla="*/ 1718243 h 8004366"/>
              <a:gd name="connsiteX1535" fmla="*/ 3060771 w 4867543"/>
              <a:gd name="connsiteY1535" fmla="*/ 1707669 h 8004366"/>
              <a:gd name="connsiteX1536" fmla="*/ 3058817 w 4867543"/>
              <a:gd name="connsiteY1536" fmla="*/ 1686521 h 8004366"/>
              <a:gd name="connsiteX1537" fmla="*/ 3090070 w 4867543"/>
              <a:gd name="connsiteY1537" fmla="*/ 1638939 h 8004366"/>
              <a:gd name="connsiteX1538" fmla="*/ 3090070 w 4867543"/>
              <a:gd name="connsiteY1538" fmla="*/ 1623078 h 8004366"/>
              <a:gd name="connsiteX1539" fmla="*/ 3113509 w 4867543"/>
              <a:gd name="connsiteY1539" fmla="*/ 1591357 h 8004366"/>
              <a:gd name="connsiteX1540" fmla="*/ 3119369 w 4867543"/>
              <a:gd name="connsiteY1540" fmla="*/ 1575496 h 8004366"/>
              <a:gd name="connsiteX1541" fmla="*/ 3119369 w 4867543"/>
              <a:gd name="connsiteY1541" fmla="*/ 1570209 h 8004366"/>
              <a:gd name="connsiteX1542" fmla="*/ 3115462 w 4867543"/>
              <a:gd name="connsiteY1542" fmla="*/ 1559636 h 8004366"/>
              <a:gd name="connsiteX1543" fmla="*/ 3109602 w 4867543"/>
              <a:gd name="connsiteY1543" fmla="*/ 1570209 h 8004366"/>
              <a:gd name="connsiteX1544" fmla="*/ 3111556 w 4867543"/>
              <a:gd name="connsiteY1544" fmla="*/ 1549062 h 8004366"/>
              <a:gd name="connsiteX1545" fmla="*/ 3125228 w 4867543"/>
              <a:gd name="connsiteY1545" fmla="*/ 1559636 h 8004366"/>
              <a:gd name="connsiteX1546" fmla="*/ 3144761 w 4867543"/>
              <a:gd name="connsiteY1546" fmla="*/ 1506767 h 8004366"/>
              <a:gd name="connsiteX1547" fmla="*/ 3156481 w 4867543"/>
              <a:gd name="connsiteY1547" fmla="*/ 1485619 h 8004366"/>
              <a:gd name="connsiteX1548" fmla="*/ 3158434 w 4867543"/>
              <a:gd name="connsiteY1548" fmla="*/ 1501480 h 8004366"/>
              <a:gd name="connsiteX1549" fmla="*/ 3164294 w 4867543"/>
              <a:gd name="connsiteY1549" fmla="*/ 1533201 h 8004366"/>
              <a:gd name="connsiteX1550" fmla="*/ 3156481 w 4867543"/>
              <a:gd name="connsiteY1550" fmla="*/ 1543775 h 8004366"/>
              <a:gd name="connsiteX1551" fmla="*/ 3154527 w 4867543"/>
              <a:gd name="connsiteY1551" fmla="*/ 1554349 h 8004366"/>
              <a:gd name="connsiteX1552" fmla="*/ 3154527 w 4867543"/>
              <a:gd name="connsiteY1552" fmla="*/ 1559636 h 8004366"/>
              <a:gd name="connsiteX1553" fmla="*/ 3162340 w 4867543"/>
              <a:gd name="connsiteY1553" fmla="*/ 1559636 h 8004366"/>
              <a:gd name="connsiteX1554" fmla="*/ 3168200 w 4867543"/>
              <a:gd name="connsiteY1554" fmla="*/ 1543775 h 8004366"/>
              <a:gd name="connsiteX1555" fmla="*/ 3177967 w 4867543"/>
              <a:gd name="connsiteY1555" fmla="*/ 1522627 h 8004366"/>
              <a:gd name="connsiteX1556" fmla="*/ 3152574 w 4867543"/>
              <a:gd name="connsiteY1556" fmla="*/ 1601931 h 8004366"/>
              <a:gd name="connsiteX1557" fmla="*/ 3140855 w 4867543"/>
              <a:gd name="connsiteY1557" fmla="*/ 1591357 h 8004366"/>
              <a:gd name="connsiteX1558" fmla="*/ 3127182 w 4867543"/>
              <a:gd name="connsiteY1558" fmla="*/ 1607218 h 8004366"/>
              <a:gd name="connsiteX1559" fmla="*/ 3125228 w 4867543"/>
              <a:gd name="connsiteY1559" fmla="*/ 1612504 h 8004366"/>
              <a:gd name="connsiteX1560" fmla="*/ 3133041 w 4867543"/>
              <a:gd name="connsiteY1560" fmla="*/ 1612504 h 8004366"/>
              <a:gd name="connsiteX1561" fmla="*/ 3117415 w 4867543"/>
              <a:gd name="connsiteY1561" fmla="*/ 1649513 h 8004366"/>
              <a:gd name="connsiteX1562" fmla="*/ 3123275 w 4867543"/>
              <a:gd name="connsiteY1562" fmla="*/ 1660087 h 8004366"/>
              <a:gd name="connsiteX1563" fmla="*/ 3134995 w 4867543"/>
              <a:gd name="connsiteY1563" fmla="*/ 1638939 h 8004366"/>
              <a:gd name="connsiteX1564" fmla="*/ 3133041 w 4867543"/>
              <a:gd name="connsiteY1564" fmla="*/ 1665374 h 8004366"/>
              <a:gd name="connsiteX1565" fmla="*/ 3117415 w 4867543"/>
              <a:gd name="connsiteY1565" fmla="*/ 1681234 h 8004366"/>
              <a:gd name="connsiteX1566" fmla="*/ 3111556 w 4867543"/>
              <a:gd name="connsiteY1566" fmla="*/ 1718243 h 8004366"/>
              <a:gd name="connsiteX1567" fmla="*/ 3125228 w 4867543"/>
              <a:gd name="connsiteY1567" fmla="*/ 1707669 h 8004366"/>
              <a:gd name="connsiteX1568" fmla="*/ 3129135 w 4867543"/>
              <a:gd name="connsiteY1568" fmla="*/ 1691808 h 8004366"/>
              <a:gd name="connsiteX1569" fmla="*/ 3136948 w 4867543"/>
              <a:gd name="connsiteY1569" fmla="*/ 1681234 h 8004366"/>
              <a:gd name="connsiteX1570" fmla="*/ 3140855 w 4867543"/>
              <a:gd name="connsiteY1570" fmla="*/ 1681234 h 8004366"/>
              <a:gd name="connsiteX1571" fmla="*/ 3134995 w 4867543"/>
              <a:gd name="connsiteY1571" fmla="*/ 1691808 h 8004366"/>
              <a:gd name="connsiteX1572" fmla="*/ 3162340 w 4867543"/>
              <a:gd name="connsiteY1572" fmla="*/ 1675947 h 8004366"/>
              <a:gd name="connsiteX1573" fmla="*/ 3181873 w 4867543"/>
              <a:gd name="connsiteY1573" fmla="*/ 1665374 h 8004366"/>
              <a:gd name="connsiteX1574" fmla="*/ 3179920 w 4867543"/>
              <a:gd name="connsiteY1574" fmla="*/ 1623078 h 8004366"/>
              <a:gd name="connsiteX1575" fmla="*/ 3187733 w 4867543"/>
              <a:gd name="connsiteY1575" fmla="*/ 1617791 h 8004366"/>
              <a:gd name="connsiteX1576" fmla="*/ 3197499 w 4867543"/>
              <a:gd name="connsiteY1576" fmla="*/ 1628365 h 8004366"/>
              <a:gd name="connsiteX1577" fmla="*/ 3205312 w 4867543"/>
              <a:gd name="connsiteY1577" fmla="*/ 1623078 h 8004366"/>
              <a:gd name="connsiteX1578" fmla="*/ 3205312 w 4867543"/>
              <a:gd name="connsiteY1578" fmla="*/ 1601931 h 8004366"/>
              <a:gd name="connsiteX1579" fmla="*/ 3224845 w 4867543"/>
              <a:gd name="connsiteY1579" fmla="*/ 1580783 h 8004366"/>
              <a:gd name="connsiteX1580" fmla="*/ 3222892 w 4867543"/>
              <a:gd name="connsiteY1580" fmla="*/ 1570209 h 8004366"/>
              <a:gd name="connsiteX1581" fmla="*/ 3238518 w 4867543"/>
              <a:gd name="connsiteY1581" fmla="*/ 1543775 h 8004366"/>
              <a:gd name="connsiteX1582" fmla="*/ 3238518 w 4867543"/>
              <a:gd name="connsiteY1582" fmla="*/ 1527914 h 8004366"/>
              <a:gd name="connsiteX1583" fmla="*/ 3250238 w 4867543"/>
              <a:gd name="connsiteY1583" fmla="*/ 1517340 h 8004366"/>
              <a:gd name="connsiteX1584" fmla="*/ 3267817 w 4867543"/>
              <a:gd name="connsiteY1584" fmla="*/ 1464471 h 8004366"/>
              <a:gd name="connsiteX1585" fmla="*/ 3273677 w 4867543"/>
              <a:gd name="connsiteY1585" fmla="*/ 1453897 h 8004366"/>
              <a:gd name="connsiteX1586" fmla="*/ 3275630 w 4867543"/>
              <a:gd name="connsiteY1586" fmla="*/ 1480332 h 8004366"/>
              <a:gd name="connsiteX1587" fmla="*/ 3285396 w 4867543"/>
              <a:gd name="connsiteY1587" fmla="*/ 1490906 h 8004366"/>
              <a:gd name="connsiteX1588" fmla="*/ 3281490 w 4867543"/>
              <a:gd name="connsiteY1588" fmla="*/ 1501480 h 8004366"/>
              <a:gd name="connsiteX1589" fmla="*/ 3291256 w 4867543"/>
              <a:gd name="connsiteY1589" fmla="*/ 1506767 h 8004366"/>
              <a:gd name="connsiteX1590" fmla="*/ 3301022 w 4867543"/>
              <a:gd name="connsiteY1590" fmla="*/ 1485619 h 8004366"/>
              <a:gd name="connsiteX1591" fmla="*/ 3299069 w 4867543"/>
              <a:gd name="connsiteY1591" fmla="*/ 1448611 h 8004366"/>
              <a:gd name="connsiteX1592" fmla="*/ 3297116 w 4867543"/>
              <a:gd name="connsiteY1592" fmla="*/ 1443324 h 8004366"/>
              <a:gd name="connsiteX1593" fmla="*/ 3304929 w 4867543"/>
              <a:gd name="connsiteY1593" fmla="*/ 1432750 h 8004366"/>
              <a:gd name="connsiteX1594" fmla="*/ 3304929 w 4867543"/>
              <a:gd name="connsiteY1594" fmla="*/ 1443324 h 8004366"/>
              <a:gd name="connsiteX1595" fmla="*/ 3308836 w 4867543"/>
              <a:gd name="connsiteY1595" fmla="*/ 1448611 h 8004366"/>
              <a:gd name="connsiteX1596" fmla="*/ 3324462 w 4867543"/>
              <a:gd name="connsiteY1596" fmla="*/ 1427463 h 8004366"/>
              <a:gd name="connsiteX1597" fmla="*/ 3324462 w 4867543"/>
              <a:gd name="connsiteY1597" fmla="*/ 1448611 h 8004366"/>
              <a:gd name="connsiteX1598" fmla="*/ 3328368 w 4867543"/>
              <a:gd name="connsiteY1598" fmla="*/ 1453897 h 8004366"/>
              <a:gd name="connsiteX1599" fmla="*/ 3334228 w 4867543"/>
              <a:gd name="connsiteY1599" fmla="*/ 1438037 h 8004366"/>
              <a:gd name="connsiteX1600" fmla="*/ 3328368 w 4867543"/>
              <a:gd name="connsiteY1600" fmla="*/ 1411602 h 8004366"/>
              <a:gd name="connsiteX1601" fmla="*/ 3328368 w 4867543"/>
              <a:gd name="connsiteY1601" fmla="*/ 1395742 h 8004366"/>
              <a:gd name="connsiteX1602" fmla="*/ 3340088 w 4867543"/>
              <a:gd name="connsiteY1602" fmla="*/ 1390455 h 8004366"/>
              <a:gd name="connsiteX1603" fmla="*/ 3340088 w 4867543"/>
              <a:gd name="connsiteY1603" fmla="*/ 1364020 h 8004366"/>
              <a:gd name="connsiteX1604" fmla="*/ 3351807 w 4867543"/>
              <a:gd name="connsiteY1604" fmla="*/ 1358733 h 8004366"/>
              <a:gd name="connsiteX1605" fmla="*/ 3345948 w 4867543"/>
              <a:gd name="connsiteY1605" fmla="*/ 1342873 h 8004366"/>
              <a:gd name="connsiteX1606" fmla="*/ 3355714 w 4867543"/>
              <a:gd name="connsiteY1606" fmla="*/ 1321725 h 8004366"/>
              <a:gd name="connsiteX1607" fmla="*/ 3357667 w 4867543"/>
              <a:gd name="connsiteY1607" fmla="*/ 1321725 h 8004366"/>
              <a:gd name="connsiteX1608" fmla="*/ 3359621 w 4867543"/>
              <a:gd name="connsiteY1608" fmla="*/ 1327012 h 8004366"/>
              <a:gd name="connsiteX1609" fmla="*/ 3363527 w 4867543"/>
              <a:gd name="connsiteY1609" fmla="*/ 1295291 h 8004366"/>
              <a:gd name="connsiteX1610" fmla="*/ 3363527 w 4867543"/>
              <a:gd name="connsiteY1610" fmla="*/ 1305864 h 8004366"/>
              <a:gd name="connsiteX1611" fmla="*/ 3381106 w 4867543"/>
              <a:gd name="connsiteY1611" fmla="*/ 1321725 h 8004366"/>
              <a:gd name="connsiteX1612" fmla="*/ 3385013 w 4867543"/>
              <a:gd name="connsiteY1612" fmla="*/ 1321725 h 8004366"/>
              <a:gd name="connsiteX1613" fmla="*/ 3379153 w 4867543"/>
              <a:gd name="connsiteY1613" fmla="*/ 1300578 h 8004366"/>
              <a:gd name="connsiteX1614" fmla="*/ 3371340 w 4867543"/>
              <a:gd name="connsiteY1614" fmla="*/ 1300578 h 8004366"/>
              <a:gd name="connsiteX1615" fmla="*/ 3377200 w 4867543"/>
              <a:gd name="connsiteY1615" fmla="*/ 1258282 h 8004366"/>
              <a:gd name="connsiteX1616" fmla="*/ 3392826 w 4867543"/>
              <a:gd name="connsiteY1616" fmla="*/ 1242421 h 8004366"/>
              <a:gd name="connsiteX1617" fmla="*/ 3392826 w 4867543"/>
              <a:gd name="connsiteY1617" fmla="*/ 1231848 h 8004366"/>
              <a:gd name="connsiteX1618" fmla="*/ 3398686 w 4867543"/>
              <a:gd name="connsiteY1618" fmla="*/ 1205413 h 8004366"/>
              <a:gd name="connsiteX1619" fmla="*/ 3404546 w 4867543"/>
              <a:gd name="connsiteY1619" fmla="*/ 1221274 h 8004366"/>
              <a:gd name="connsiteX1620" fmla="*/ 3410405 w 4867543"/>
              <a:gd name="connsiteY1620" fmla="*/ 1189553 h 8004366"/>
              <a:gd name="connsiteX1621" fmla="*/ 3418219 w 4867543"/>
              <a:gd name="connsiteY1621" fmla="*/ 1178979 h 8004366"/>
              <a:gd name="connsiteX1622" fmla="*/ 3420172 w 4867543"/>
              <a:gd name="connsiteY1622" fmla="*/ 1136684 h 8004366"/>
              <a:gd name="connsiteX1623" fmla="*/ 3429938 w 4867543"/>
              <a:gd name="connsiteY1623" fmla="*/ 1126110 h 8004366"/>
              <a:gd name="connsiteX1624" fmla="*/ 3435798 w 4867543"/>
              <a:gd name="connsiteY1624" fmla="*/ 1152544 h 8004366"/>
              <a:gd name="connsiteX1625" fmla="*/ 3437751 w 4867543"/>
              <a:gd name="connsiteY1625" fmla="*/ 1152544 h 8004366"/>
              <a:gd name="connsiteX1626" fmla="*/ 3443611 w 4867543"/>
              <a:gd name="connsiteY1626" fmla="*/ 1136684 h 8004366"/>
              <a:gd name="connsiteX1627" fmla="*/ 3437751 w 4867543"/>
              <a:gd name="connsiteY1627" fmla="*/ 1120823 h 8004366"/>
              <a:gd name="connsiteX1628" fmla="*/ 3443611 w 4867543"/>
              <a:gd name="connsiteY1628" fmla="*/ 1104962 h 8004366"/>
              <a:gd name="connsiteX1629" fmla="*/ 3441658 w 4867543"/>
              <a:gd name="connsiteY1629" fmla="*/ 1094388 h 8004366"/>
              <a:gd name="connsiteX1630" fmla="*/ 3449471 w 4867543"/>
              <a:gd name="connsiteY1630" fmla="*/ 1094388 h 8004366"/>
              <a:gd name="connsiteX1631" fmla="*/ 3453377 w 4867543"/>
              <a:gd name="connsiteY1631" fmla="*/ 1083814 h 8004366"/>
              <a:gd name="connsiteX1632" fmla="*/ 3449471 w 4867543"/>
              <a:gd name="connsiteY1632" fmla="*/ 1062667 h 8004366"/>
              <a:gd name="connsiteX1633" fmla="*/ 3461190 w 4867543"/>
              <a:gd name="connsiteY1633" fmla="*/ 1025659 h 8004366"/>
              <a:gd name="connsiteX1634" fmla="*/ 3474863 w 4867543"/>
              <a:gd name="connsiteY1634" fmla="*/ 1020372 h 8004366"/>
              <a:gd name="connsiteX1635" fmla="*/ 3480723 w 4867543"/>
              <a:gd name="connsiteY1635" fmla="*/ 1004511 h 8004366"/>
              <a:gd name="connsiteX1636" fmla="*/ 3472910 w 4867543"/>
              <a:gd name="connsiteY1636" fmla="*/ 993937 h 8004366"/>
              <a:gd name="connsiteX1637" fmla="*/ 3467050 w 4867543"/>
              <a:gd name="connsiteY1637" fmla="*/ 1004511 h 8004366"/>
              <a:gd name="connsiteX1638" fmla="*/ 3470957 w 4867543"/>
              <a:gd name="connsiteY1638" fmla="*/ 983363 h 8004366"/>
              <a:gd name="connsiteX1639" fmla="*/ 3461190 w 4867543"/>
              <a:gd name="connsiteY1639" fmla="*/ 978077 h 8004366"/>
              <a:gd name="connsiteX1640" fmla="*/ 3470957 w 4867543"/>
              <a:gd name="connsiteY1640" fmla="*/ 972790 h 8004366"/>
              <a:gd name="connsiteX1641" fmla="*/ 3474863 w 4867543"/>
              <a:gd name="connsiteY1641" fmla="*/ 972790 h 8004366"/>
              <a:gd name="connsiteX1642" fmla="*/ 3480723 w 4867543"/>
              <a:gd name="connsiteY1642" fmla="*/ 988650 h 8004366"/>
              <a:gd name="connsiteX1643" fmla="*/ 3490489 w 4867543"/>
              <a:gd name="connsiteY1643" fmla="*/ 956929 h 8004366"/>
              <a:gd name="connsiteX1644" fmla="*/ 3500256 w 4867543"/>
              <a:gd name="connsiteY1644" fmla="*/ 972790 h 8004366"/>
              <a:gd name="connsiteX1645" fmla="*/ 3508069 w 4867543"/>
              <a:gd name="connsiteY1645" fmla="*/ 956929 h 8004366"/>
              <a:gd name="connsiteX1646" fmla="*/ 3496349 w 4867543"/>
              <a:gd name="connsiteY1646" fmla="*/ 951642 h 8004366"/>
              <a:gd name="connsiteX1647" fmla="*/ 3496349 w 4867543"/>
              <a:gd name="connsiteY1647" fmla="*/ 941068 h 8004366"/>
              <a:gd name="connsiteX1648" fmla="*/ 3488536 w 4867543"/>
              <a:gd name="connsiteY1648" fmla="*/ 941068 h 8004366"/>
              <a:gd name="connsiteX1649" fmla="*/ 3494396 w 4867543"/>
              <a:gd name="connsiteY1649" fmla="*/ 919921 h 8004366"/>
              <a:gd name="connsiteX1650" fmla="*/ 3502209 w 4867543"/>
              <a:gd name="connsiteY1650" fmla="*/ 930494 h 8004366"/>
              <a:gd name="connsiteX1651" fmla="*/ 3510022 w 4867543"/>
              <a:gd name="connsiteY1651" fmla="*/ 904060 h 8004366"/>
              <a:gd name="connsiteX1652" fmla="*/ 3510022 w 4867543"/>
              <a:gd name="connsiteY1652" fmla="*/ 893486 h 8004366"/>
              <a:gd name="connsiteX1653" fmla="*/ 3502209 w 4867543"/>
              <a:gd name="connsiteY1653" fmla="*/ 898773 h 8004366"/>
              <a:gd name="connsiteX1654" fmla="*/ 3506116 w 4867543"/>
              <a:gd name="connsiteY1654" fmla="*/ 872339 h 8004366"/>
              <a:gd name="connsiteX1655" fmla="*/ 3539321 w 4867543"/>
              <a:gd name="connsiteY1655" fmla="*/ 777174 h 8004366"/>
              <a:gd name="connsiteX1656" fmla="*/ 3552994 w 4867543"/>
              <a:gd name="connsiteY1656" fmla="*/ 766601 h 8004366"/>
              <a:gd name="connsiteX1657" fmla="*/ 3562760 w 4867543"/>
              <a:gd name="connsiteY1657" fmla="*/ 719019 h 8004366"/>
              <a:gd name="connsiteX1658" fmla="*/ 3574480 w 4867543"/>
              <a:gd name="connsiteY1658" fmla="*/ 719019 h 8004366"/>
              <a:gd name="connsiteX1659" fmla="*/ 3582293 w 4867543"/>
              <a:gd name="connsiteY1659" fmla="*/ 724305 h 8004366"/>
              <a:gd name="connsiteX1660" fmla="*/ 3562760 w 4867543"/>
              <a:gd name="connsiteY1660" fmla="*/ 777174 h 8004366"/>
              <a:gd name="connsiteX1661" fmla="*/ 3566667 w 4867543"/>
              <a:gd name="connsiteY1661" fmla="*/ 782461 h 8004366"/>
              <a:gd name="connsiteX1662" fmla="*/ 3545181 w 4867543"/>
              <a:gd name="connsiteY1662" fmla="*/ 851191 h 8004366"/>
              <a:gd name="connsiteX1663" fmla="*/ 3529555 w 4867543"/>
              <a:gd name="connsiteY1663" fmla="*/ 856478 h 8004366"/>
              <a:gd name="connsiteX1664" fmla="*/ 3525648 w 4867543"/>
              <a:gd name="connsiteY1664" fmla="*/ 872339 h 8004366"/>
              <a:gd name="connsiteX1665" fmla="*/ 3545181 w 4867543"/>
              <a:gd name="connsiteY1665" fmla="*/ 861765 h 8004366"/>
              <a:gd name="connsiteX1666" fmla="*/ 3527602 w 4867543"/>
              <a:gd name="connsiteY1666" fmla="*/ 919921 h 8004366"/>
              <a:gd name="connsiteX1667" fmla="*/ 3521742 w 4867543"/>
              <a:gd name="connsiteY1667" fmla="*/ 925208 h 8004366"/>
              <a:gd name="connsiteX1668" fmla="*/ 3523695 w 4867543"/>
              <a:gd name="connsiteY1668" fmla="*/ 930494 h 8004366"/>
              <a:gd name="connsiteX1669" fmla="*/ 3515882 w 4867543"/>
              <a:gd name="connsiteY1669" fmla="*/ 967503 h 8004366"/>
              <a:gd name="connsiteX1670" fmla="*/ 3510022 w 4867543"/>
              <a:gd name="connsiteY1670" fmla="*/ 962216 h 8004366"/>
              <a:gd name="connsiteX1671" fmla="*/ 3502209 w 4867543"/>
              <a:gd name="connsiteY1671" fmla="*/ 978077 h 8004366"/>
              <a:gd name="connsiteX1672" fmla="*/ 3510022 w 4867543"/>
              <a:gd name="connsiteY1672" fmla="*/ 993937 h 8004366"/>
              <a:gd name="connsiteX1673" fmla="*/ 3502209 w 4867543"/>
              <a:gd name="connsiteY1673" fmla="*/ 1004511 h 8004366"/>
              <a:gd name="connsiteX1674" fmla="*/ 3480723 w 4867543"/>
              <a:gd name="connsiteY1674" fmla="*/ 1089102 h 8004366"/>
              <a:gd name="connsiteX1675" fmla="*/ 3486583 w 4867543"/>
              <a:gd name="connsiteY1675" fmla="*/ 1089102 h 8004366"/>
              <a:gd name="connsiteX1676" fmla="*/ 3484630 w 4867543"/>
              <a:gd name="connsiteY1676" fmla="*/ 1120823 h 8004366"/>
              <a:gd name="connsiteX1677" fmla="*/ 3480723 w 4867543"/>
              <a:gd name="connsiteY1677" fmla="*/ 1099675 h 8004366"/>
              <a:gd name="connsiteX1678" fmla="*/ 3469004 w 4867543"/>
              <a:gd name="connsiteY1678" fmla="*/ 1131397 h 8004366"/>
              <a:gd name="connsiteX1679" fmla="*/ 3470957 w 4867543"/>
              <a:gd name="connsiteY1679" fmla="*/ 1147257 h 8004366"/>
              <a:gd name="connsiteX1680" fmla="*/ 3457284 w 4867543"/>
              <a:gd name="connsiteY1680" fmla="*/ 1163118 h 8004366"/>
              <a:gd name="connsiteX1681" fmla="*/ 3455331 w 4867543"/>
              <a:gd name="connsiteY1681" fmla="*/ 1178979 h 8004366"/>
              <a:gd name="connsiteX1682" fmla="*/ 3437751 w 4867543"/>
              <a:gd name="connsiteY1682" fmla="*/ 1215987 h 8004366"/>
              <a:gd name="connsiteX1683" fmla="*/ 3443611 w 4867543"/>
              <a:gd name="connsiteY1683" fmla="*/ 1242421 h 8004366"/>
              <a:gd name="connsiteX1684" fmla="*/ 3433845 w 4867543"/>
              <a:gd name="connsiteY1684" fmla="*/ 1258282 h 8004366"/>
              <a:gd name="connsiteX1685" fmla="*/ 3429938 w 4867543"/>
              <a:gd name="connsiteY1685" fmla="*/ 1279430 h 8004366"/>
              <a:gd name="connsiteX1686" fmla="*/ 3418219 w 4867543"/>
              <a:gd name="connsiteY1686" fmla="*/ 1295291 h 8004366"/>
              <a:gd name="connsiteX1687" fmla="*/ 3416265 w 4867543"/>
              <a:gd name="connsiteY1687" fmla="*/ 1311151 h 8004366"/>
              <a:gd name="connsiteX1688" fmla="*/ 3398686 w 4867543"/>
              <a:gd name="connsiteY1688" fmla="*/ 1364020 h 8004366"/>
              <a:gd name="connsiteX1689" fmla="*/ 3369387 w 4867543"/>
              <a:gd name="connsiteY1689" fmla="*/ 1427463 h 8004366"/>
              <a:gd name="connsiteX1690" fmla="*/ 3349854 w 4867543"/>
              <a:gd name="connsiteY1690" fmla="*/ 1480332 h 8004366"/>
              <a:gd name="connsiteX1691" fmla="*/ 3334228 w 4867543"/>
              <a:gd name="connsiteY1691" fmla="*/ 1538488 h 8004366"/>
              <a:gd name="connsiteX1692" fmla="*/ 3328368 w 4867543"/>
              <a:gd name="connsiteY1692" fmla="*/ 1533201 h 8004366"/>
              <a:gd name="connsiteX1693" fmla="*/ 3322508 w 4867543"/>
              <a:gd name="connsiteY1693" fmla="*/ 1549062 h 8004366"/>
              <a:gd name="connsiteX1694" fmla="*/ 3334228 w 4867543"/>
              <a:gd name="connsiteY1694" fmla="*/ 1559636 h 8004366"/>
              <a:gd name="connsiteX1695" fmla="*/ 3312742 w 4867543"/>
              <a:gd name="connsiteY1695" fmla="*/ 1570209 h 8004366"/>
              <a:gd name="connsiteX1696" fmla="*/ 3310789 w 4867543"/>
              <a:gd name="connsiteY1696" fmla="*/ 1586070 h 8004366"/>
              <a:gd name="connsiteX1697" fmla="*/ 3320555 w 4867543"/>
              <a:gd name="connsiteY1697" fmla="*/ 1591357 h 8004366"/>
              <a:gd name="connsiteX1698" fmla="*/ 3342041 w 4867543"/>
              <a:gd name="connsiteY1698" fmla="*/ 1570209 h 8004366"/>
              <a:gd name="connsiteX1699" fmla="*/ 3361574 w 4867543"/>
              <a:gd name="connsiteY1699" fmla="*/ 1559636 h 8004366"/>
              <a:gd name="connsiteX1700" fmla="*/ 3363527 w 4867543"/>
              <a:gd name="connsiteY1700" fmla="*/ 1549062 h 8004366"/>
              <a:gd name="connsiteX1701" fmla="*/ 3361574 w 4867543"/>
              <a:gd name="connsiteY1701" fmla="*/ 1533201 h 8004366"/>
              <a:gd name="connsiteX1702" fmla="*/ 3379153 w 4867543"/>
              <a:gd name="connsiteY1702" fmla="*/ 1533201 h 8004366"/>
              <a:gd name="connsiteX1703" fmla="*/ 3379153 w 4867543"/>
              <a:gd name="connsiteY1703" fmla="*/ 1543775 h 8004366"/>
              <a:gd name="connsiteX1704" fmla="*/ 3371340 w 4867543"/>
              <a:gd name="connsiteY1704" fmla="*/ 1549062 h 8004366"/>
              <a:gd name="connsiteX1705" fmla="*/ 3373293 w 4867543"/>
              <a:gd name="connsiteY1705" fmla="*/ 1559636 h 8004366"/>
              <a:gd name="connsiteX1706" fmla="*/ 3416265 w 4867543"/>
              <a:gd name="connsiteY1706" fmla="*/ 1527914 h 8004366"/>
              <a:gd name="connsiteX1707" fmla="*/ 3416265 w 4867543"/>
              <a:gd name="connsiteY1707" fmla="*/ 1512053 h 8004366"/>
              <a:gd name="connsiteX1708" fmla="*/ 3427985 w 4867543"/>
              <a:gd name="connsiteY1708" fmla="*/ 1527914 h 8004366"/>
              <a:gd name="connsiteX1709" fmla="*/ 3451424 w 4867543"/>
              <a:gd name="connsiteY1709" fmla="*/ 1506767 h 8004366"/>
              <a:gd name="connsiteX1710" fmla="*/ 3451424 w 4867543"/>
              <a:gd name="connsiteY1710" fmla="*/ 1496193 h 8004366"/>
              <a:gd name="connsiteX1711" fmla="*/ 3457284 w 4867543"/>
              <a:gd name="connsiteY1711" fmla="*/ 1506767 h 8004366"/>
              <a:gd name="connsiteX1712" fmla="*/ 3459237 w 4867543"/>
              <a:gd name="connsiteY1712" fmla="*/ 1501480 h 8004366"/>
              <a:gd name="connsiteX1713" fmla="*/ 3465097 w 4867543"/>
              <a:gd name="connsiteY1713" fmla="*/ 1506767 h 8004366"/>
              <a:gd name="connsiteX1714" fmla="*/ 3474863 w 4867543"/>
              <a:gd name="connsiteY1714" fmla="*/ 1490906 h 8004366"/>
              <a:gd name="connsiteX1715" fmla="*/ 3480723 w 4867543"/>
              <a:gd name="connsiteY1715" fmla="*/ 1496193 h 8004366"/>
              <a:gd name="connsiteX1716" fmla="*/ 3482676 w 4867543"/>
              <a:gd name="connsiteY1716" fmla="*/ 1475045 h 8004366"/>
              <a:gd name="connsiteX1717" fmla="*/ 3490489 w 4867543"/>
              <a:gd name="connsiteY1717" fmla="*/ 1485619 h 8004366"/>
              <a:gd name="connsiteX1718" fmla="*/ 3502209 w 4867543"/>
              <a:gd name="connsiteY1718" fmla="*/ 1469758 h 8004366"/>
              <a:gd name="connsiteX1719" fmla="*/ 3504162 w 4867543"/>
              <a:gd name="connsiteY1719" fmla="*/ 1480332 h 8004366"/>
              <a:gd name="connsiteX1720" fmla="*/ 3515882 w 4867543"/>
              <a:gd name="connsiteY1720" fmla="*/ 1443324 h 8004366"/>
              <a:gd name="connsiteX1721" fmla="*/ 3519788 w 4867543"/>
              <a:gd name="connsiteY1721" fmla="*/ 1438037 h 8004366"/>
              <a:gd name="connsiteX1722" fmla="*/ 3523695 w 4867543"/>
              <a:gd name="connsiteY1722" fmla="*/ 1427463 h 8004366"/>
              <a:gd name="connsiteX1723" fmla="*/ 3531508 w 4867543"/>
              <a:gd name="connsiteY1723" fmla="*/ 1427463 h 8004366"/>
              <a:gd name="connsiteX1724" fmla="*/ 3531508 w 4867543"/>
              <a:gd name="connsiteY1724" fmla="*/ 1401029 h 8004366"/>
              <a:gd name="connsiteX1725" fmla="*/ 3549087 w 4867543"/>
              <a:gd name="connsiteY1725" fmla="*/ 1385168 h 8004366"/>
              <a:gd name="connsiteX1726" fmla="*/ 3554947 w 4867543"/>
              <a:gd name="connsiteY1726" fmla="*/ 1364020 h 8004366"/>
              <a:gd name="connsiteX1727" fmla="*/ 3554947 w 4867543"/>
              <a:gd name="connsiteY1727" fmla="*/ 1348160 h 8004366"/>
              <a:gd name="connsiteX1728" fmla="*/ 3554947 w 4867543"/>
              <a:gd name="connsiteY1728" fmla="*/ 1327012 h 8004366"/>
              <a:gd name="connsiteX1729" fmla="*/ 3566667 w 4867543"/>
              <a:gd name="connsiteY1729" fmla="*/ 1300578 h 8004366"/>
              <a:gd name="connsiteX1730" fmla="*/ 3564958 w 4867543"/>
              <a:gd name="connsiteY1730" fmla="*/ 1296096 h 8004366"/>
              <a:gd name="connsiteX1731" fmla="*/ 3572535 w 4867543"/>
              <a:gd name="connsiteY1731" fmla="*/ 1281600 h 8004366"/>
              <a:gd name="connsiteX1732" fmla="*/ 3572527 w 4867543"/>
              <a:gd name="connsiteY1732" fmla="*/ 1282073 h 8004366"/>
              <a:gd name="connsiteX1733" fmla="*/ 3576433 w 4867543"/>
              <a:gd name="connsiteY1733" fmla="*/ 1274143 h 8004366"/>
              <a:gd name="connsiteX1734" fmla="*/ 3572535 w 4867543"/>
              <a:gd name="connsiteY1734" fmla="*/ 1281600 h 8004366"/>
              <a:gd name="connsiteX1735" fmla="*/ 3572588 w 4867543"/>
              <a:gd name="connsiteY1735" fmla="*/ 1278604 h 8004366"/>
              <a:gd name="connsiteX1736" fmla="*/ 3580340 w 4867543"/>
              <a:gd name="connsiteY1736" fmla="*/ 1258282 h 8004366"/>
              <a:gd name="connsiteX1737" fmla="*/ 3582293 w 4867543"/>
              <a:gd name="connsiteY1737" fmla="*/ 1258282 h 8004366"/>
              <a:gd name="connsiteX1738" fmla="*/ 3580340 w 4867543"/>
              <a:gd name="connsiteY1738" fmla="*/ 1274143 h 8004366"/>
              <a:gd name="connsiteX1739" fmla="*/ 3592059 w 4867543"/>
              <a:gd name="connsiteY1739" fmla="*/ 1295291 h 8004366"/>
              <a:gd name="connsiteX1740" fmla="*/ 3595966 w 4867543"/>
              <a:gd name="connsiteY1740" fmla="*/ 1284717 h 8004366"/>
              <a:gd name="connsiteX1741" fmla="*/ 3590106 w 4867543"/>
              <a:gd name="connsiteY1741" fmla="*/ 1263569 h 8004366"/>
              <a:gd name="connsiteX1742" fmla="*/ 3595966 w 4867543"/>
              <a:gd name="connsiteY1742" fmla="*/ 1252995 h 8004366"/>
              <a:gd name="connsiteX1743" fmla="*/ 3599872 w 4867543"/>
              <a:gd name="connsiteY1743" fmla="*/ 1237135 h 8004366"/>
              <a:gd name="connsiteX1744" fmla="*/ 3627218 w 4867543"/>
              <a:gd name="connsiteY1744" fmla="*/ 1184266 h 8004366"/>
              <a:gd name="connsiteX1745" fmla="*/ 3652611 w 4867543"/>
              <a:gd name="connsiteY1745" fmla="*/ 1115536 h 8004366"/>
              <a:gd name="connsiteX1746" fmla="*/ 3662377 w 4867543"/>
              <a:gd name="connsiteY1746" fmla="*/ 1094388 h 8004366"/>
              <a:gd name="connsiteX1747" fmla="*/ 3670190 w 4867543"/>
              <a:gd name="connsiteY1747" fmla="*/ 1062667 h 8004366"/>
              <a:gd name="connsiteX1748" fmla="*/ 3652611 w 4867543"/>
              <a:gd name="connsiteY1748" fmla="*/ 1136684 h 8004366"/>
              <a:gd name="connsiteX1749" fmla="*/ 3646751 w 4867543"/>
              <a:gd name="connsiteY1749" fmla="*/ 1147257 h 8004366"/>
              <a:gd name="connsiteX1750" fmla="*/ 3646751 w 4867543"/>
              <a:gd name="connsiteY1750" fmla="*/ 1173692 h 8004366"/>
              <a:gd name="connsiteX1751" fmla="*/ 3617452 w 4867543"/>
              <a:gd name="connsiteY1751" fmla="*/ 1242421 h 8004366"/>
              <a:gd name="connsiteX1752" fmla="*/ 3597919 w 4867543"/>
              <a:gd name="connsiteY1752" fmla="*/ 1316438 h 8004366"/>
              <a:gd name="connsiteX1753" fmla="*/ 3609639 w 4867543"/>
              <a:gd name="connsiteY1753" fmla="*/ 1327012 h 8004366"/>
              <a:gd name="connsiteX1754" fmla="*/ 3595966 w 4867543"/>
              <a:gd name="connsiteY1754" fmla="*/ 1374594 h 8004366"/>
              <a:gd name="connsiteX1755" fmla="*/ 3599872 w 4867543"/>
              <a:gd name="connsiteY1755" fmla="*/ 1374594 h 8004366"/>
              <a:gd name="connsiteX1756" fmla="*/ 3609639 w 4867543"/>
              <a:gd name="connsiteY1756" fmla="*/ 1358733 h 8004366"/>
              <a:gd name="connsiteX1757" fmla="*/ 3609639 w 4867543"/>
              <a:gd name="connsiteY1757" fmla="*/ 1379881 h 8004366"/>
              <a:gd name="connsiteX1758" fmla="*/ 3597919 w 4867543"/>
              <a:gd name="connsiteY1758" fmla="*/ 1406315 h 8004366"/>
              <a:gd name="connsiteX1759" fmla="*/ 3597919 w 4867543"/>
              <a:gd name="connsiteY1759" fmla="*/ 1416889 h 8004366"/>
              <a:gd name="connsiteX1760" fmla="*/ 3609639 w 4867543"/>
              <a:gd name="connsiteY1760" fmla="*/ 1401029 h 8004366"/>
              <a:gd name="connsiteX1761" fmla="*/ 3625265 w 4867543"/>
              <a:gd name="connsiteY1761" fmla="*/ 1353446 h 8004366"/>
              <a:gd name="connsiteX1762" fmla="*/ 3625265 w 4867543"/>
              <a:gd name="connsiteY1762" fmla="*/ 1369307 h 8004366"/>
              <a:gd name="connsiteX1763" fmla="*/ 3631125 w 4867543"/>
              <a:gd name="connsiteY1763" fmla="*/ 1369307 h 8004366"/>
              <a:gd name="connsiteX1764" fmla="*/ 3629171 w 4867543"/>
              <a:gd name="connsiteY1764" fmla="*/ 1379881 h 8004366"/>
              <a:gd name="connsiteX1765" fmla="*/ 3619405 w 4867543"/>
              <a:gd name="connsiteY1765" fmla="*/ 1379881 h 8004366"/>
              <a:gd name="connsiteX1766" fmla="*/ 3609639 w 4867543"/>
              <a:gd name="connsiteY1766" fmla="*/ 1416889 h 8004366"/>
              <a:gd name="connsiteX1767" fmla="*/ 3625265 w 4867543"/>
              <a:gd name="connsiteY1767" fmla="*/ 1411602 h 8004366"/>
              <a:gd name="connsiteX1768" fmla="*/ 3633078 w 4867543"/>
              <a:gd name="connsiteY1768" fmla="*/ 1395742 h 8004366"/>
              <a:gd name="connsiteX1769" fmla="*/ 3648704 w 4867543"/>
              <a:gd name="connsiteY1769" fmla="*/ 1390455 h 8004366"/>
              <a:gd name="connsiteX1770" fmla="*/ 3609639 w 4867543"/>
              <a:gd name="connsiteY1770" fmla="*/ 1443324 h 8004366"/>
              <a:gd name="connsiteX1771" fmla="*/ 3652611 w 4867543"/>
              <a:gd name="connsiteY1771" fmla="*/ 1427463 h 8004366"/>
              <a:gd name="connsiteX1772" fmla="*/ 3658470 w 4867543"/>
              <a:gd name="connsiteY1772" fmla="*/ 1422176 h 8004366"/>
              <a:gd name="connsiteX1773" fmla="*/ 3681910 w 4867543"/>
              <a:gd name="connsiteY1773" fmla="*/ 1390455 h 8004366"/>
              <a:gd name="connsiteX1774" fmla="*/ 3681910 w 4867543"/>
              <a:gd name="connsiteY1774" fmla="*/ 1401029 h 8004366"/>
              <a:gd name="connsiteX1775" fmla="*/ 3695583 w 4867543"/>
              <a:gd name="connsiteY1775" fmla="*/ 1406315 h 8004366"/>
              <a:gd name="connsiteX1776" fmla="*/ 3701442 w 4867543"/>
              <a:gd name="connsiteY1776" fmla="*/ 1390455 h 8004366"/>
              <a:gd name="connsiteX1777" fmla="*/ 3705349 w 4867543"/>
              <a:gd name="connsiteY1777" fmla="*/ 1401029 h 8004366"/>
              <a:gd name="connsiteX1778" fmla="*/ 3715115 w 4867543"/>
              <a:gd name="connsiteY1778" fmla="*/ 1390455 h 8004366"/>
              <a:gd name="connsiteX1779" fmla="*/ 3720975 w 4867543"/>
              <a:gd name="connsiteY1779" fmla="*/ 1390455 h 8004366"/>
              <a:gd name="connsiteX1780" fmla="*/ 3730741 w 4867543"/>
              <a:gd name="connsiteY1780" fmla="*/ 1374594 h 8004366"/>
              <a:gd name="connsiteX1781" fmla="*/ 3742461 w 4867543"/>
              <a:gd name="connsiteY1781" fmla="*/ 1369307 h 8004366"/>
              <a:gd name="connsiteX1782" fmla="*/ 3742461 w 4867543"/>
              <a:gd name="connsiteY1782" fmla="*/ 1395742 h 8004366"/>
              <a:gd name="connsiteX1783" fmla="*/ 3754181 w 4867543"/>
              <a:gd name="connsiteY1783" fmla="*/ 1406315 h 8004366"/>
              <a:gd name="connsiteX1784" fmla="*/ 3752227 w 4867543"/>
              <a:gd name="connsiteY1784" fmla="*/ 1416889 h 8004366"/>
              <a:gd name="connsiteX1785" fmla="*/ 3726835 w 4867543"/>
              <a:gd name="connsiteY1785" fmla="*/ 1411602 h 8004366"/>
              <a:gd name="connsiteX1786" fmla="*/ 3720975 w 4867543"/>
              <a:gd name="connsiteY1786" fmla="*/ 1438037 h 8004366"/>
              <a:gd name="connsiteX1787" fmla="*/ 3713162 w 4867543"/>
              <a:gd name="connsiteY1787" fmla="*/ 1432750 h 8004366"/>
              <a:gd name="connsiteX1788" fmla="*/ 3709255 w 4867543"/>
              <a:gd name="connsiteY1788" fmla="*/ 1427463 h 8004366"/>
              <a:gd name="connsiteX1789" fmla="*/ 3687769 w 4867543"/>
              <a:gd name="connsiteY1789" fmla="*/ 1443324 h 8004366"/>
              <a:gd name="connsiteX1790" fmla="*/ 3689723 w 4867543"/>
              <a:gd name="connsiteY1790" fmla="*/ 1453897 h 8004366"/>
              <a:gd name="connsiteX1791" fmla="*/ 3683863 w 4867543"/>
              <a:gd name="connsiteY1791" fmla="*/ 1448611 h 8004366"/>
              <a:gd name="connsiteX1792" fmla="*/ 3676050 w 4867543"/>
              <a:gd name="connsiteY1792" fmla="*/ 1464471 h 8004366"/>
              <a:gd name="connsiteX1793" fmla="*/ 3676050 w 4867543"/>
              <a:gd name="connsiteY1793" fmla="*/ 1469758 h 8004366"/>
              <a:gd name="connsiteX1794" fmla="*/ 3666284 w 4867543"/>
              <a:gd name="connsiteY1794" fmla="*/ 1453897 h 8004366"/>
              <a:gd name="connsiteX1795" fmla="*/ 3662377 w 4867543"/>
              <a:gd name="connsiteY1795" fmla="*/ 1475045 h 8004366"/>
              <a:gd name="connsiteX1796" fmla="*/ 3658470 w 4867543"/>
              <a:gd name="connsiteY1796" fmla="*/ 1469758 h 8004366"/>
              <a:gd name="connsiteX1797" fmla="*/ 3648704 w 4867543"/>
              <a:gd name="connsiteY1797" fmla="*/ 1506767 h 8004366"/>
              <a:gd name="connsiteX1798" fmla="*/ 3642844 w 4867543"/>
              <a:gd name="connsiteY1798" fmla="*/ 1496193 h 8004366"/>
              <a:gd name="connsiteX1799" fmla="*/ 3642844 w 4867543"/>
              <a:gd name="connsiteY1799" fmla="*/ 1485619 h 8004366"/>
              <a:gd name="connsiteX1800" fmla="*/ 3625265 w 4867543"/>
              <a:gd name="connsiteY1800" fmla="*/ 1490906 h 8004366"/>
              <a:gd name="connsiteX1801" fmla="*/ 3621358 w 4867543"/>
              <a:gd name="connsiteY1801" fmla="*/ 1501480 h 8004366"/>
              <a:gd name="connsiteX1802" fmla="*/ 3617452 w 4867543"/>
              <a:gd name="connsiteY1802" fmla="*/ 1485619 h 8004366"/>
              <a:gd name="connsiteX1803" fmla="*/ 3619405 w 4867543"/>
              <a:gd name="connsiteY1803" fmla="*/ 1469758 h 8004366"/>
              <a:gd name="connsiteX1804" fmla="*/ 3605732 w 4867543"/>
              <a:gd name="connsiteY1804" fmla="*/ 1469758 h 8004366"/>
              <a:gd name="connsiteX1805" fmla="*/ 3609639 w 4867543"/>
              <a:gd name="connsiteY1805" fmla="*/ 1501480 h 8004366"/>
              <a:gd name="connsiteX1806" fmla="*/ 3601826 w 4867543"/>
              <a:gd name="connsiteY1806" fmla="*/ 1512053 h 8004366"/>
              <a:gd name="connsiteX1807" fmla="*/ 3601826 w 4867543"/>
              <a:gd name="connsiteY1807" fmla="*/ 1506767 h 8004366"/>
              <a:gd name="connsiteX1808" fmla="*/ 3582293 w 4867543"/>
              <a:gd name="connsiteY1808" fmla="*/ 1506767 h 8004366"/>
              <a:gd name="connsiteX1809" fmla="*/ 3562760 w 4867543"/>
              <a:gd name="connsiteY1809" fmla="*/ 1533201 h 8004366"/>
              <a:gd name="connsiteX1810" fmla="*/ 3547134 w 4867543"/>
              <a:gd name="connsiteY1810" fmla="*/ 1543775 h 8004366"/>
              <a:gd name="connsiteX1811" fmla="*/ 3521742 w 4867543"/>
              <a:gd name="connsiteY1811" fmla="*/ 1601931 h 8004366"/>
              <a:gd name="connsiteX1812" fmla="*/ 3529555 w 4867543"/>
              <a:gd name="connsiteY1812" fmla="*/ 1617791 h 8004366"/>
              <a:gd name="connsiteX1813" fmla="*/ 3496349 w 4867543"/>
              <a:gd name="connsiteY1813" fmla="*/ 1681234 h 8004366"/>
              <a:gd name="connsiteX1814" fmla="*/ 3486583 w 4867543"/>
              <a:gd name="connsiteY1814" fmla="*/ 1723529 h 8004366"/>
              <a:gd name="connsiteX1815" fmla="*/ 3492443 w 4867543"/>
              <a:gd name="connsiteY1815" fmla="*/ 1728816 h 8004366"/>
              <a:gd name="connsiteX1816" fmla="*/ 3494396 w 4867543"/>
              <a:gd name="connsiteY1816" fmla="*/ 1718243 h 8004366"/>
              <a:gd name="connsiteX1817" fmla="*/ 3504162 w 4867543"/>
              <a:gd name="connsiteY1817" fmla="*/ 1755251 h 8004366"/>
              <a:gd name="connsiteX1818" fmla="*/ 3513929 w 4867543"/>
              <a:gd name="connsiteY1818" fmla="*/ 1760538 h 8004366"/>
              <a:gd name="connsiteX1819" fmla="*/ 3517835 w 4867543"/>
              <a:gd name="connsiteY1819" fmla="*/ 1749964 h 8004366"/>
              <a:gd name="connsiteX1820" fmla="*/ 3510022 w 4867543"/>
              <a:gd name="connsiteY1820" fmla="*/ 1739390 h 8004366"/>
              <a:gd name="connsiteX1821" fmla="*/ 3527602 w 4867543"/>
              <a:gd name="connsiteY1821" fmla="*/ 1718243 h 8004366"/>
              <a:gd name="connsiteX1822" fmla="*/ 3531508 w 4867543"/>
              <a:gd name="connsiteY1822" fmla="*/ 1728816 h 8004366"/>
              <a:gd name="connsiteX1823" fmla="*/ 3535415 w 4867543"/>
              <a:gd name="connsiteY1823" fmla="*/ 1718243 h 8004366"/>
              <a:gd name="connsiteX1824" fmla="*/ 3535415 w 4867543"/>
              <a:gd name="connsiteY1824" fmla="*/ 1697095 h 8004366"/>
              <a:gd name="connsiteX1825" fmla="*/ 3545181 w 4867543"/>
              <a:gd name="connsiteY1825" fmla="*/ 1712956 h 8004366"/>
              <a:gd name="connsiteX1826" fmla="*/ 3562760 w 4867543"/>
              <a:gd name="connsiteY1826" fmla="*/ 1718243 h 8004366"/>
              <a:gd name="connsiteX1827" fmla="*/ 3566667 w 4867543"/>
              <a:gd name="connsiteY1827" fmla="*/ 1702382 h 8004366"/>
              <a:gd name="connsiteX1828" fmla="*/ 3582293 w 4867543"/>
              <a:gd name="connsiteY1828" fmla="*/ 1691808 h 8004366"/>
              <a:gd name="connsiteX1829" fmla="*/ 3580340 w 4867543"/>
              <a:gd name="connsiteY1829" fmla="*/ 1707669 h 8004366"/>
              <a:gd name="connsiteX1830" fmla="*/ 3586200 w 4867543"/>
              <a:gd name="connsiteY1830" fmla="*/ 1718243 h 8004366"/>
              <a:gd name="connsiteX1831" fmla="*/ 3623312 w 4867543"/>
              <a:gd name="connsiteY1831" fmla="*/ 1707669 h 8004366"/>
              <a:gd name="connsiteX1832" fmla="*/ 3670190 w 4867543"/>
              <a:gd name="connsiteY1832" fmla="*/ 1670660 h 8004366"/>
              <a:gd name="connsiteX1833" fmla="*/ 3689723 w 4867543"/>
              <a:gd name="connsiteY1833" fmla="*/ 1660087 h 8004366"/>
              <a:gd name="connsiteX1834" fmla="*/ 3693629 w 4867543"/>
              <a:gd name="connsiteY1834" fmla="*/ 1665374 h 8004366"/>
              <a:gd name="connsiteX1835" fmla="*/ 3701442 w 4867543"/>
              <a:gd name="connsiteY1835" fmla="*/ 1649513 h 8004366"/>
              <a:gd name="connsiteX1836" fmla="*/ 3681910 w 4867543"/>
              <a:gd name="connsiteY1836" fmla="*/ 1638939 h 8004366"/>
              <a:gd name="connsiteX1837" fmla="*/ 3691676 w 4867543"/>
              <a:gd name="connsiteY1837" fmla="*/ 1633652 h 8004366"/>
              <a:gd name="connsiteX1838" fmla="*/ 3697536 w 4867543"/>
              <a:gd name="connsiteY1838" fmla="*/ 1623078 h 8004366"/>
              <a:gd name="connsiteX1839" fmla="*/ 3722928 w 4867543"/>
              <a:gd name="connsiteY1839" fmla="*/ 1612504 h 8004366"/>
              <a:gd name="connsiteX1840" fmla="*/ 3726835 w 4867543"/>
              <a:gd name="connsiteY1840" fmla="*/ 1596644 h 8004366"/>
              <a:gd name="connsiteX1841" fmla="*/ 3738554 w 4867543"/>
              <a:gd name="connsiteY1841" fmla="*/ 1601931 h 8004366"/>
              <a:gd name="connsiteX1842" fmla="*/ 3746368 w 4867543"/>
              <a:gd name="connsiteY1842" fmla="*/ 1601931 h 8004366"/>
              <a:gd name="connsiteX1843" fmla="*/ 3750274 w 4867543"/>
              <a:gd name="connsiteY1843" fmla="*/ 1586070 h 8004366"/>
              <a:gd name="connsiteX1844" fmla="*/ 3767853 w 4867543"/>
              <a:gd name="connsiteY1844" fmla="*/ 1580783 h 8004366"/>
              <a:gd name="connsiteX1845" fmla="*/ 3763947 w 4867543"/>
              <a:gd name="connsiteY1845" fmla="*/ 1564922 h 8004366"/>
              <a:gd name="connsiteX1846" fmla="*/ 3769807 w 4867543"/>
              <a:gd name="connsiteY1846" fmla="*/ 1559636 h 8004366"/>
              <a:gd name="connsiteX1847" fmla="*/ 3779573 w 4867543"/>
              <a:gd name="connsiteY1847" fmla="*/ 1575496 h 8004366"/>
              <a:gd name="connsiteX1848" fmla="*/ 3799106 w 4867543"/>
              <a:gd name="connsiteY1848" fmla="*/ 1559636 h 8004366"/>
              <a:gd name="connsiteX1849" fmla="*/ 3801059 w 4867543"/>
              <a:gd name="connsiteY1849" fmla="*/ 1559636 h 8004366"/>
              <a:gd name="connsiteX1850" fmla="*/ 3808872 w 4867543"/>
              <a:gd name="connsiteY1850" fmla="*/ 1570209 h 8004366"/>
              <a:gd name="connsiteX1851" fmla="*/ 3836218 w 4867543"/>
              <a:gd name="connsiteY1851" fmla="*/ 1533201 h 8004366"/>
              <a:gd name="connsiteX1852" fmla="*/ 3844031 w 4867543"/>
              <a:gd name="connsiteY1852" fmla="*/ 1543775 h 8004366"/>
              <a:gd name="connsiteX1853" fmla="*/ 3853797 w 4867543"/>
              <a:gd name="connsiteY1853" fmla="*/ 1543775 h 8004366"/>
              <a:gd name="connsiteX1854" fmla="*/ 3859657 w 4867543"/>
              <a:gd name="connsiteY1854" fmla="*/ 1527914 h 8004366"/>
              <a:gd name="connsiteX1855" fmla="*/ 3861366 w 4867543"/>
              <a:gd name="connsiteY1855" fmla="*/ 1525271 h 8004366"/>
              <a:gd name="connsiteX1856" fmla="*/ 3867449 w 4867543"/>
              <a:gd name="connsiteY1856" fmla="*/ 1515863 h 8004366"/>
              <a:gd name="connsiteX1857" fmla="*/ 3865643 w 4867543"/>
              <a:gd name="connsiteY1857" fmla="*/ 1521977 h 8004366"/>
              <a:gd name="connsiteX1858" fmla="*/ 3861610 w 4867543"/>
              <a:gd name="connsiteY1858" fmla="*/ 1538488 h 8004366"/>
              <a:gd name="connsiteX1859" fmla="*/ 3863564 w 4867543"/>
              <a:gd name="connsiteY1859" fmla="*/ 1543775 h 8004366"/>
              <a:gd name="connsiteX1860" fmla="*/ 3851844 w 4867543"/>
              <a:gd name="connsiteY1860" fmla="*/ 1559636 h 8004366"/>
              <a:gd name="connsiteX1861" fmla="*/ 3861610 w 4867543"/>
              <a:gd name="connsiteY1861" fmla="*/ 1570209 h 8004366"/>
              <a:gd name="connsiteX1862" fmla="*/ 3885050 w 4867543"/>
              <a:gd name="connsiteY1862" fmla="*/ 1554349 h 8004366"/>
              <a:gd name="connsiteX1863" fmla="*/ 3887003 w 4867543"/>
              <a:gd name="connsiteY1863" fmla="*/ 1554349 h 8004366"/>
              <a:gd name="connsiteX1864" fmla="*/ 3873330 w 4867543"/>
              <a:gd name="connsiteY1864" fmla="*/ 1591357 h 8004366"/>
              <a:gd name="connsiteX1865" fmla="*/ 3853797 w 4867543"/>
              <a:gd name="connsiteY1865" fmla="*/ 1580783 h 8004366"/>
              <a:gd name="connsiteX1866" fmla="*/ 3845984 w 4867543"/>
              <a:gd name="connsiteY1866" fmla="*/ 1591357 h 8004366"/>
              <a:gd name="connsiteX1867" fmla="*/ 3842078 w 4867543"/>
              <a:gd name="connsiteY1867" fmla="*/ 1575496 h 8004366"/>
              <a:gd name="connsiteX1868" fmla="*/ 3838171 w 4867543"/>
              <a:gd name="connsiteY1868" fmla="*/ 1591357 h 8004366"/>
              <a:gd name="connsiteX1869" fmla="*/ 3826451 w 4867543"/>
              <a:gd name="connsiteY1869" fmla="*/ 1586070 h 8004366"/>
              <a:gd name="connsiteX1870" fmla="*/ 3797152 w 4867543"/>
              <a:gd name="connsiteY1870" fmla="*/ 1612504 h 8004366"/>
              <a:gd name="connsiteX1871" fmla="*/ 3787386 w 4867543"/>
              <a:gd name="connsiteY1871" fmla="*/ 1628365 h 8004366"/>
              <a:gd name="connsiteX1872" fmla="*/ 3779573 w 4867543"/>
              <a:gd name="connsiteY1872" fmla="*/ 1623078 h 8004366"/>
              <a:gd name="connsiteX1873" fmla="*/ 3740508 w 4867543"/>
              <a:gd name="connsiteY1873" fmla="*/ 1654800 h 8004366"/>
              <a:gd name="connsiteX1874" fmla="*/ 3732695 w 4867543"/>
              <a:gd name="connsiteY1874" fmla="*/ 1654800 h 8004366"/>
              <a:gd name="connsiteX1875" fmla="*/ 3728788 w 4867543"/>
              <a:gd name="connsiteY1875" fmla="*/ 1654800 h 8004366"/>
              <a:gd name="connsiteX1876" fmla="*/ 3720975 w 4867543"/>
              <a:gd name="connsiteY1876" fmla="*/ 1665374 h 8004366"/>
              <a:gd name="connsiteX1877" fmla="*/ 3719022 w 4867543"/>
              <a:gd name="connsiteY1877" fmla="*/ 1670660 h 8004366"/>
              <a:gd name="connsiteX1878" fmla="*/ 3722928 w 4867543"/>
              <a:gd name="connsiteY1878" fmla="*/ 1675947 h 8004366"/>
              <a:gd name="connsiteX1879" fmla="*/ 3683863 w 4867543"/>
              <a:gd name="connsiteY1879" fmla="*/ 1691808 h 8004366"/>
              <a:gd name="connsiteX1880" fmla="*/ 3685816 w 4867543"/>
              <a:gd name="connsiteY1880" fmla="*/ 1707669 h 8004366"/>
              <a:gd name="connsiteX1881" fmla="*/ 3654564 w 4867543"/>
              <a:gd name="connsiteY1881" fmla="*/ 1718243 h 8004366"/>
              <a:gd name="connsiteX1882" fmla="*/ 3633078 w 4867543"/>
              <a:gd name="connsiteY1882" fmla="*/ 1718243 h 8004366"/>
              <a:gd name="connsiteX1883" fmla="*/ 3582293 w 4867543"/>
              <a:gd name="connsiteY1883" fmla="*/ 1739390 h 8004366"/>
              <a:gd name="connsiteX1884" fmla="*/ 3552994 w 4867543"/>
              <a:gd name="connsiteY1884" fmla="*/ 1765825 h 8004366"/>
              <a:gd name="connsiteX1885" fmla="*/ 3562760 w 4867543"/>
              <a:gd name="connsiteY1885" fmla="*/ 1734103 h 8004366"/>
              <a:gd name="connsiteX1886" fmla="*/ 3560807 w 4867543"/>
              <a:gd name="connsiteY1886" fmla="*/ 1728816 h 8004366"/>
              <a:gd name="connsiteX1887" fmla="*/ 3551041 w 4867543"/>
              <a:gd name="connsiteY1887" fmla="*/ 1734103 h 8004366"/>
              <a:gd name="connsiteX1888" fmla="*/ 3545181 w 4867543"/>
              <a:gd name="connsiteY1888" fmla="*/ 1739390 h 8004366"/>
              <a:gd name="connsiteX1889" fmla="*/ 3547134 w 4867543"/>
              <a:gd name="connsiteY1889" fmla="*/ 1749964 h 8004366"/>
              <a:gd name="connsiteX1890" fmla="*/ 3547134 w 4867543"/>
              <a:gd name="connsiteY1890" fmla="*/ 1760538 h 8004366"/>
              <a:gd name="connsiteX1891" fmla="*/ 3531508 w 4867543"/>
              <a:gd name="connsiteY1891" fmla="*/ 1781685 h 8004366"/>
              <a:gd name="connsiteX1892" fmla="*/ 3517835 w 4867543"/>
              <a:gd name="connsiteY1892" fmla="*/ 1776398 h 8004366"/>
              <a:gd name="connsiteX1893" fmla="*/ 3494396 w 4867543"/>
              <a:gd name="connsiteY1893" fmla="*/ 1823981 h 8004366"/>
              <a:gd name="connsiteX1894" fmla="*/ 3498303 w 4867543"/>
              <a:gd name="connsiteY1894" fmla="*/ 1802833 h 8004366"/>
              <a:gd name="connsiteX1895" fmla="*/ 3490489 w 4867543"/>
              <a:gd name="connsiteY1895" fmla="*/ 1797546 h 8004366"/>
              <a:gd name="connsiteX1896" fmla="*/ 3465097 w 4867543"/>
              <a:gd name="connsiteY1896" fmla="*/ 1813407 h 8004366"/>
              <a:gd name="connsiteX1897" fmla="*/ 3459237 w 4867543"/>
              <a:gd name="connsiteY1897" fmla="*/ 1823981 h 8004366"/>
              <a:gd name="connsiteX1898" fmla="*/ 3461190 w 4867543"/>
              <a:gd name="connsiteY1898" fmla="*/ 1829267 h 8004366"/>
              <a:gd name="connsiteX1899" fmla="*/ 3437751 w 4867543"/>
              <a:gd name="connsiteY1899" fmla="*/ 1834554 h 8004366"/>
              <a:gd name="connsiteX1900" fmla="*/ 3431891 w 4867543"/>
              <a:gd name="connsiteY1900" fmla="*/ 1866276 h 8004366"/>
              <a:gd name="connsiteX1901" fmla="*/ 3439704 w 4867543"/>
              <a:gd name="connsiteY1901" fmla="*/ 1871563 h 8004366"/>
              <a:gd name="connsiteX1902" fmla="*/ 3443611 w 4867543"/>
              <a:gd name="connsiteY1902" fmla="*/ 1871563 h 8004366"/>
              <a:gd name="connsiteX1903" fmla="*/ 3416265 w 4867543"/>
              <a:gd name="connsiteY1903" fmla="*/ 1903284 h 8004366"/>
              <a:gd name="connsiteX1904" fmla="*/ 3416265 w 4867543"/>
              <a:gd name="connsiteY1904" fmla="*/ 1924432 h 8004366"/>
              <a:gd name="connsiteX1905" fmla="*/ 3435798 w 4867543"/>
              <a:gd name="connsiteY1905" fmla="*/ 1950866 h 8004366"/>
              <a:gd name="connsiteX1906" fmla="*/ 3443611 w 4867543"/>
              <a:gd name="connsiteY1906" fmla="*/ 1945579 h 8004366"/>
              <a:gd name="connsiteX1907" fmla="*/ 3443611 w 4867543"/>
              <a:gd name="connsiteY1907" fmla="*/ 1929719 h 8004366"/>
              <a:gd name="connsiteX1908" fmla="*/ 3455331 w 4867543"/>
              <a:gd name="connsiteY1908" fmla="*/ 1908571 h 8004366"/>
              <a:gd name="connsiteX1909" fmla="*/ 3467050 w 4867543"/>
              <a:gd name="connsiteY1909" fmla="*/ 1919145 h 8004366"/>
              <a:gd name="connsiteX1910" fmla="*/ 3469004 w 4867543"/>
              <a:gd name="connsiteY1910" fmla="*/ 1935005 h 8004366"/>
              <a:gd name="connsiteX1911" fmla="*/ 3478770 w 4867543"/>
              <a:gd name="connsiteY1911" fmla="*/ 1929719 h 8004366"/>
              <a:gd name="connsiteX1912" fmla="*/ 3490489 w 4867543"/>
              <a:gd name="connsiteY1912" fmla="*/ 1897997 h 8004366"/>
              <a:gd name="connsiteX1913" fmla="*/ 3472910 w 4867543"/>
              <a:gd name="connsiteY1913" fmla="*/ 1850415 h 8004366"/>
              <a:gd name="connsiteX1914" fmla="*/ 3502209 w 4867543"/>
              <a:gd name="connsiteY1914" fmla="*/ 1887423 h 8004366"/>
              <a:gd name="connsiteX1915" fmla="*/ 3513929 w 4867543"/>
              <a:gd name="connsiteY1915" fmla="*/ 1871563 h 8004366"/>
              <a:gd name="connsiteX1916" fmla="*/ 3525648 w 4867543"/>
              <a:gd name="connsiteY1916" fmla="*/ 1860989 h 8004366"/>
              <a:gd name="connsiteX1917" fmla="*/ 3529555 w 4867543"/>
              <a:gd name="connsiteY1917" fmla="*/ 1839841 h 8004366"/>
              <a:gd name="connsiteX1918" fmla="*/ 3529555 w 4867543"/>
              <a:gd name="connsiteY1918" fmla="*/ 1834554 h 8004366"/>
              <a:gd name="connsiteX1919" fmla="*/ 3539321 w 4867543"/>
              <a:gd name="connsiteY1919" fmla="*/ 1850415 h 8004366"/>
              <a:gd name="connsiteX1920" fmla="*/ 3547134 w 4867543"/>
              <a:gd name="connsiteY1920" fmla="*/ 1845128 h 8004366"/>
              <a:gd name="connsiteX1921" fmla="*/ 3533461 w 4867543"/>
              <a:gd name="connsiteY1921" fmla="*/ 1866276 h 8004366"/>
              <a:gd name="connsiteX1922" fmla="*/ 3525648 w 4867543"/>
              <a:gd name="connsiteY1922" fmla="*/ 1866276 h 8004366"/>
              <a:gd name="connsiteX1923" fmla="*/ 3523695 w 4867543"/>
              <a:gd name="connsiteY1923" fmla="*/ 1882137 h 8004366"/>
              <a:gd name="connsiteX1924" fmla="*/ 3511975 w 4867543"/>
              <a:gd name="connsiteY1924" fmla="*/ 1887423 h 8004366"/>
              <a:gd name="connsiteX1925" fmla="*/ 3515882 w 4867543"/>
              <a:gd name="connsiteY1925" fmla="*/ 1913858 h 8004366"/>
              <a:gd name="connsiteX1926" fmla="*/ 3529555 w 4867543"/>
              <a:gd name="connsiteY1926" fmla="*/ 1903284 h 8004366"/>
              <a:gd name="connsiteX1927" fmla="*/ 3533461 w 4867543"/>
              <a:gd name="connsiteY1927" fmla="*/ 1903284 h 8004366"/>
              <a:gd name="connsiteX1928" fmla="*/ 3574480 w 4867543"/>
              <a:gd name="connsiteY1928" fmla="*/ 1871563 h 8004366"/>
              <a:gd name="connsiteX1929" fmla="*/ 3613545 w 4867543"/>
              <a:gd name="connsiteY1929" fmla="*/ 1845128 h 8004366"/>
              <a:gd name="connsiteX1930" fmla="*/ 3629171 w 4867543"/>
              <a:gd name="connsiteY1930" fmla="*/ 1839841 h 8004366"/>
              <a:gd name="connsiteX1931" fmla="*/ 3631125 w 4867543"/>
              <a:gd name="connsiteY1931" fmla="*/ 1860989 h 8004366"/>
              <a:gd name="connsiteX1932" fmla="*/ 3635031 w 4867543"/>
              <a:gd name="connsiteY1932" fmla="*/ 1850415 h 8004366"/>
              <a:gd name="connsiteX1933" fmla="*/ 3633078 w 4867543"/>
              <a:gd name="connsiteY1933" fmla="*/ 1834554 h 8004366"/>
              <a:gd name="connsiteX1934" fmla="*/ 3652611 w 4867543"/>
              <a:gd name="connsiteY1934" fmla="*/ 1845128 h 8004366"/>
              <a:gd name="connsiteX1935" fmla="*/ 3654564 w 4867543"/>
              <a:gd name="connsiteY1935" fmla="*/ 1829267 h 8004366"/>
              <a:gd name="connsiteX1936" fmla="*/ 3681910 w 4867543"/>
              <a:gd name="connsiteY1936" fmla="*/ 1818694 h 8004366"/>
              <a:gd name="connsiteX1937" fmla="*/ 3705349 w 4867543"/>
              <a:gd name="connsiteY1937" fmla="*/ 1813407 h 8004366"/>
              <a:gd name="connsiteX1938" fmla="*/ 3765900 w 4867543"/>
              <a:gd name="connsiteY1938" fmla="*/ 1771112 h 8004366"/>
              <a:gd name="connsiteX1939" fmla="*/ 3773713 w 4867543"/>
              <a:gd name="connsiteY1939" fmla="*/ 1760538 h 8004366"/>
              <a:gd name="connsiteX1940" fmla="*/ 3801059 w 4867543"/>
              <a:gd name="connsiteY1940" fmla="*/ 1749964 h 8004366"/>
              <a:gd name="connsiteX1941" fmla="*/ 3801059 w 4867543"/>
              <a:gd name="connsiteY1941" fmla="*/ 1734103 h 8004366"/>
              <a:gd name="connsiteX1942" fmla="*/ 3808872 w 4867543"/>
              <a:gd name="connsiteY1942" fmla="*/ 1718243 h 8004366"/>
              <a:gd name="connsiteX1943" fmla="*/ 3810825 w 4867543"/>
              <a:gd name="connsiteY1943" fmla="*/ 1734103 h 8004366"/>
              <a:gd name="connsiteX1944" fmla="*/ 3808872 w 4867543"/>
              <a:gd name="connsiteY1944" fmla="*/ 1749964 h 8004366"/>
              <a:gd name="connsiteX1945" fmla="*/ 3787386 w 4867543"/>
              <a:gd name="connsiteY1945" fmla="*/ 1765825 h 8004366"/>
              <a:gd name="connsiteX1946" fmla="*/ 3804966 w 4867543"/>
              <a:gd name="connsiteY1946" fmla="*/ 1781685 h 8004366"/>
              <a:gd name="connsiteX1947" fmla="*/ 3820592 w 4867543"/>
              <a:gd name="connsiteY1947" fmla="*/ 1744677 h 8004366"/>
              <a:gd name="connsiteX1948" fmla="*/ 3822545 w 4867543"/>
              <a:gd name="connsiteY1948" fmla="*/ 1765825 h 8004366"/>
              <a:gd name="connsiteX1949" fmla="*/ 3840124 w 4867543"/>
              <a:gd name="connsiteY1949" fmla="*/ 1771112 h 8004366"/>
              <a:gd name="connsiteX1950" fmla="*/ 3836218 w 4867543"/>
              <a:gd name="connsiteY1950" fmla="*/ 1786972 h 8004366"/>
              <a:gd name="connsiteX1951" fmla="*/ 3853797 w 4867543"/>
              <a:gd name="connsiteY1951" fmla="*/ 1792259 h 8004366"/>
              <a:gd name="connsiteX1952" fmla="*/ 3887003 w 4867543"/>
              <a:gd name="connsiteY1952" fmla="*/ 1781685 h 8004366"/>
              <a:gd name="connsiteX1953" fmla="*/ 3896769 w 4867543"/>
              <a:gd name="connsiteY1953" fmla="*/ 1771112 h 8004366"/>
              <a:gd name="connsiteX1954" fmla="*/ 3892863 w 4867543"/>
              <a:gd name="connsiteY1954" fmla="*/ 1760538 h 8004366"/>
              <a:gd name="connsiteX1955" fmla="*/ 3902629 w 4867543"/>
              <a:gd name="connsiteY1955" fmla="*/ 1765825 h 8004366"/>
              <a:gd name="connsiteX1956" fmla="*/ 3906535 w 4867543"/>
              <a:gd name="connsiteY1956" fmla="*/ 1781685 h 8004366"/>
              <a:gd name="connsiteX1957" fmla="*/ 3928021 w 4867543"/>
              <a:gd name="connsiteY1957" fmla="*/ 1776398 h 8004366"/>
              <a:gd name="connsiteX1958" fmla="*/ 3959274 w 4867543"/>
              <a:gd name="connsiteY1958" fmla="*/ 1771112 h 8004366"/>
              <a:gd name="connsiteX1959" fmla="*/ 3974900 w 4867543"/>
              <a:gd name="connsiteY1959" fmla="*/ 1771112 h 8004366"/>
              <a:gd name="connsiteX1960" fmla="*/ 3980760 w 4867543"/>
              <a:gd name="connsiteY1960" fmla="*/ 1760538 h 8004366"/>
              <a:gd name="connsiteX1961" fmla="*/ 3986619 w 4867543"/>
              <a:gd name="connsiteY1961" fmla="*/ 1771112 h 8004366"/>
              <a:gd name="connsiteX1962" fmla="*/ 3998339 w 4867543"/>
              <a:gd name="connsiteY1962" fmla="*/ 1760538 h 8004366"/>
              <a:gd name="connsiteX1963" fmla="*/ 4049124 w 4867543"/>
              <a:gd name="connsiteY1963" fmla="*/ 1776398 h 8004366"/>
              <a:gd name="connsiteX1964" fmla="*/ 4072563 w 4867543"/>
              <a:gd name="connsiteY1964" fmla="*/ 1786972 h 8004366"/>
              <a:gd name="connsiteX1965" fmla="*/ 4082330 w 4867543"/>
              <a:gd name="connsiteY1965" fmla="*/ 1792259 h 8004366"/>
              <a:gd name="connsiteX1966" fmla="*/ 4078423 w 4867543"/>
              <a:gd name="connsiteY1966" fmla="*/ 1797546 h 8004366"/>
              <a:gd name="connsiteX1967" fmla="*/ 4084283 w 4867543"/>
              <a:gd name="connsiteY1967" fmla="*/ 1818694 h 8004366"/>
              <a:gd name="connsiteX1968" fmla="*/ 4086236 w 4867543"/>
              <a:gd name="connsiteY1968" fmla="*/ 1818694 h 8004366"/>
              <a:gd name="connsiteX1969" fmla="*/ 4090143 w 4867543"/>
              <a:gd name="connsiteY1969" fmla="*/ 1797546 h 8004366"/>
              <a:gd name="connsiteX1970" fmla="*/ 4099909 w 4867543"/>
              <a:gd name="connsiteY1970" fmla="*/ 1808120 h 8004366"/>
              <a:gd name="connsiteX1971" fmla="*/ 4097956 w 4867543"/>
              <a:gd name="connsiteY1971" fmla="*/ 1839841 h 8004366"/>
              <a:gd name="connsiteX1972" fmla="*/ 4088189 w 4867543"/>
              <a:gd name="connsiteY1972" fmla="*/ 1850415 h 8004366"/>
              <a:gd name="connsiteX1973" fmla="*/ 4072563 w 4867543"/>
              <a:gd name="connsiteY1973" fmla="*/ 1897997 h 8004366"/>
              <a:gd name="connsiteX1974" fmla="*/ 4017872 w 4867543"/>
              <a:gd name="connsiteY1974" fmla="*/ 1977301 h 8004366"/>
              <a:gd name="connsiteX1975" fmla="*/ 4010059 w 4867543"/>
              <a:gd name="connsiteY1975" fmla="*/ 1998448 h 8004366"/>
              <a:gd name="connsiteX1976" fmla="*/ 4004199 w 4867543"/>
              <a:gd name="connsiteY1976" fmla="*/ 1987874 h 8004366"/>
              <a:gd name="connsiteX1977" fmla="*/ 3986619 w 4867543"/>
              <a:gd name="connsiteY1977" fmla="*/ 2014309 h 8004366"/>
              <a:gd name="connsiteX1978" fmla="*/ 3980760 w 4867543"/>
              <a:gd name="connsiteY1978" fmla="*/ 2003735 h 8004366"/>
              <a:gd name="connsiteX1979" fmla="*/ 3974900 w 4867543"/>
              <a:gd name="connsiteY1979" fmla="*/ 2019596 h 8004366"/>
              <a:gd name="connsiteX1980" fmla="*/ 3980760 w 4867543"/>
              <a:gd name="connsiteY1980" fmla="*/ 2024883 h 8004366"/>
              <a:gd name="connsiteX1981" fmla="*/ 3974900 w 4867543"/>
              <a:gd name="connsiteY1981" fmla="*/ 2030170 h 8004366"/>
              <a:gd name="connsiteX1982" fmla="*/ 3986619 w 4867543"/>
              <a:gd name="connsiteY1982" fmla="*/ 2040743 h 8004366"/>
              <a:gd name="connsiteX1983" fmla="*/ 4015918 w 4867543"/>
              <a:gd name="connsiteY1983" fmla="*/ 2014309 h 8004366"/>
              <a:gd name="connsiteX1984" fmla="*/ 4023732 w 4867543"/>
              <a:gd name="connsiteY1984" fmla="*/ 2035457 h 8004366"/>
              <a:gd name="connsiteX1985" fmla="*/ 4025685 w 4867543"/>
              <a:gd name="connsiteY1985" fmla="*/ 2061891 h 8004366"/>
              <a:gd name="connsiteX1986" fmla="*/ 4033498 w 4867543"/>
              <a:gd name="connsiteY1986" fmla="*/ 2040743 h 8004366"/>
              <a:gd name="connsiteX1987" fmla="*/ 4031545 w 4867543"/>
              <a:gd name="connsiteY1987" fmla="*/ 2035457 h 8004366"/>
              <a:gd name="connsiteX1988" fmla="*/ 4037404 w 4867543"/>
              <a:gd name="connsiteY1988" fmla="*/ 2024883 h 8004366"/>
              <a:gd name="connsiteX1989" fmla="*/ 4039358 w 4867543"/>
              <a:gd name="connsiteY1989" fmla="*/ 2035457 h 8004366"/>
              <a:gd name="connsiteX1990" fmla="*/ 4041311 w 4867543"/>
              <a:gd name="connsiteY1990" fmla="*/ 2014309 h 8004366"/>
              <a:gd name="connsiteX1991" fmla="*/ 4047171 w 4867543"/>
              <a:gd name="connsiteY1991" fmla="*/ 2024883 h 8004366"/>
              <a:gd name="connsiteX1992" fmla="*/ 4047171 w 4867543"/>
              <a:gd name="connsiteY1992" fmla="*/ 2030170 h 8004366"/>
              <a:gd name="connsiteX1993" fmla="*/ 4054984 w 4867543"/>
              <a:gd name="connsiteY1993" fmla="*/ 2019596 h 8004366"/>
              <a:gd name="connsiteX1994" fmla="*/ 4062797 w 4867543"/>
              <a:gd name="connsiteY1994" fmla="*/ 2024883 h 8004366"/>
              <a:gd name="connsiteX1995" fmla="*/ 4060844 w 4867543"/>
              <a:gd name="connsiteY1995" fmla="*/ 2040743 h 8004366"/>
              <a:gd name="connsiteX1996" fmla="*/ 4066703 w 4867543"/>
              <a:gd name="connsiteY1996" fmla="*/ 2051317 h 8004366"/>
              <a:gd name="connsiteX1997" fmla="*/ 4070610 w 4867543"/>
              <a:gd name="connsiteY1997" fmla="*/ 2051317 h 8004366"/>
              <a:gd name="connsiteX1998" fmla="*/ 4068657 w 4867543"/>
              <a:gd name="connsiteY1998" fmla="*/ 2024883 h 8004366"/>
              <a:gd name="connsiteX1999" fmla="*/ 4070610 w 4867543"/>
              <a:gd name="connsiteY1999" fmla="*/ 2014309 h 8004366"/>
              <a:gd name="connsiteX2000" fmla="*/ 4076470 w 4867543"/>
              <a:gd name="connsiteY2000" fmla="*/ 2035457 h 8004366"/>
              <a:gd name="connsiteX2001" fmla="*/ 4082330 w 4867543"/>
              <a:gd name="connsiteY2001" fmla="*/ 2030170 h 8004366"/>
              <a:gd name="connsiteX2002" fmla="*/ 4082330 w 4867543"/>
              <a:gd name="connsiteY2002" fmla="*/ 2035457 h 8004366"/>
              <a:gd name="connsiteX2003" fmla="*/ 4090143 w 4867543"/>
              <a:gd name="connsiteY2003" fmla="*/ 2035457 h 8004366"/>
              <a:gd name="connsiteX2004" fmla="*/ 4096002 w 4867543"/>
              <a:gd name="connsiteY2004" fmla="*/ 2014309 h 8004366"/>
              <a:gd name="connsiteX2005" fmla="*/ 4088189 w 4867543"/>
              <a:gd name="connsiteY2005" fmla="*/ 2009022 h 8004366"/>
              <a:gd name="connsiteX2006" fmla="*/ 4096002 w 4867543"/>
              <a:gd name="connsiteY2006" fmla="*/ 1998448 h 8004366"/>
              <a:gd name="connsiteX2007" fmla="*/ 4125301 w 4867543"/>
              <a:gd name="connsiteY2007" fmla="*/ 1987874 h 8004366"/>
              <a:gd name="connsiteX2008" fmla="*/ 4140928 w 4867543"/>
              <a:gd name="connsiteY2008" fmla="*/ 1993161 h 8004366"/>
              <a:gd name="connsiteX2009" fmla="*/ 4125301 w 4867543"/>
              <a:gd name="connsiteY2009" fmla="*/ 2003735 h 8004366"/>
              <a:gd name="connsiteX2010" fmla="*/ 4125301 w 4867543"/>
              <a:gd name="connsiteY2010" fmla="*/ 2035457 h 8004366"/>
              <a:gd name="connsiteX2011" fmla="*/ 4121395 w 4867543"/>
              <a:gd name="connsiteY2011" fmla="*/ 2040743 h 8004366"/>
              <a:gd name="connsiteX2012" fmla="*/ 4140928 w 4867543"/>
              <a:gd name="connsiteY2012" fmla="*/ 2051317 h 8004366"/>
              <a:gd name="connsiteX2013" fmla="*/ 4140928 w 4867543"/>
              <a:gd name="connsiteY2013" fmla="*/ 2056604 h 8004366"/>
              <a:gd name="connsiteX2014" fmla="*/ 4148741 w 4867543"/>
              <a:gd name="connsiteY2014" fmla="*/ 2051317 h 8004366"/>
              <a:gd name="connsiteX2015" fmla="*/ 4150694 w 4867543"/>
              <a:gd name="connsiteY2015" fmla="*/ 2051317 h 8004366"/>
              <a:gd name="connsiteX2016" fmla="*/ 4154600 w 4867543"/>
              <a:gd name="connsiteY2016" fmla="*/ 2040743 h 8004366"/>
              <a:gd name="connsiteX2017" fmla="*/ 4160460 w 4867543"/>
              <a:gd name="connsiteY2017" fmla="*/ 2051317 h 8004366"/>
              <a:gd name="connsiteX2018" fmla="*/ 4168273 w 4867543"/>
              <a:gd name="connsiteY2018" fmla="*/ 2024883 h 8004366"/>
              <a:gd name="connsiteX2019" fmla="*/ 4178040 w 4867543"/>
              <a:gd name="connsiteY2019" fmla="*/ 2014309 h 8004366"/>
              <a:gd name="connsiteX2020" fmla="*/ 4178040 w 4867543"/>
              <a:gd name="connsiteY2020" fmla="*/ 1993161 h 8004366"/>
              <a:gd name="connsiteX2021" fmla="*/ 4185853 w 4867543"/>
              <a:gd name="connsiteY2021" fmla="*/ 2009022 h 8004366"/>
              <a:gd name="connsiteX2022" fmla="*/ 4195619 w 4867543"/>
              <a:gd name="connsiteY2022" fmla="*/ 1993161 h 8004366"/>
              <a:gd name="connsiteX2023" fmla="*/ 4197572 w 4867543"/>
              <a:gd name="connsiteY2023" fmla="*/ 2014309 h 8004366"/>
              <a:gd name="connsiteX2024" fmla="*/ 4203432 w 4867543"/>
              <a:gd name="connsiteY2024" fmla="*/ 2024883 h 8004366"/>
              <a:gd name="connsiteX2025" fmla="*/ 4236638 w 4867543"/>
              <a:gd name="connsiteY2025" fmla="*/ 1998448 h 8004366"/>
              <a:gd name="connsiteX2026" fmla="*/ 4248357 w 4867543"/>
              <a:gd name="connsiteY2026" fmla="*/ 1956153 h 8004366"/>
              <a:gd name="connsiteX2027" fmla="*/ 4252264 w 4867543"/>
              <a:gd name="connsiteY2027" fmla="*/ 1961440 h 8004366"/>
              <a:gd name="connsiteX2028" fmla="*/ 4267890 w 4867543"/>
              <a:gd name="connsiteY2028" fmla="*/ 1940292 h 8004366"/>
              <a:gd name="connsiteX2029" fmla="*/ 4262030 w 4867543"/>
              <a:gd name="connsiteY2029" fmla="*/ 1977301 h 8004366"/>
              <a:gd name="connsiteX2030" fmla="*/ 4252264 w 4867543"/>
              <a:gd name="connsiteY2030" fmla="*/ 2009022 h 8004366"/>
              <a:gd name="connsiteX2031" fmla="*/ 4248357 w 4867543"/>
              <a:gd name="connsiteY2031" fmla="*/ 1998448 h 8004366"/>
              <a:gd name="connsiteX2032" fmla="*/ 4244451 w 4867543"/>
              <a:gd name="connsiteY2032" fmla="*/ 2009022 h 8004366"/>
              <a:gd name="connsiteX2033" fmla="*/ 4248357 w 4867543"/>
              <a:gd name="connsiteY2033" fmla="*/ 2035457 h 8004366"/>
              <a:gd name="connsiteX2034" fmla="*/ 4252264 w 4867543"/>
              <a:gd name="connsiteY2034" fmla="*/ 2019596 h 8004366"/>
              <a:gd name="connsiteX2035" fmla="*/ 4263984 w 4867543"/>
              <a:gd name="connsiteY2035" fmla="*/ 2035457 h 8004366"/>
              <a:gd name="connsiteX2036" fmla="*/ 4273750 w 4867543"/>
              <a:gd name="connsiteY2036" fmla="*/ 2035457 h 8004366"/>
              <a:gd name="connsiteX2037" fmla="*/ 4277656 w 4867543"/>
              <a:gd name="connsiteY2037" fmla="*/ 2056604 h 8004366"/>
              <a:gd name="connsiteX2038" fmla="*/ 4279610 w 4867543"/>
              <a:gd name="connsiteY2038" fmla="*/ 2061891 h 8004366"/>
              <a:gd name="connsiteX2039" fmla="*/ 4287423 w 4867543"/>
              <a:gd name="connsiteY2039" fmla="*/ 2035457 h 8004366"/>
              <a:gd name="connsiteX2040" fmla="*/ 4287423 w 4867543"/>
              <a:gd name="connsiteY2040" fmla="*/ 2056604 h 8004366"/>
              <a:gd name="connsiteX2041" fmla="*/ 4295236 w 4867543"/>
              <a:gd name="connsiteY2041" fmla="*/ 2072465 h 8004366"/>
              <a:gd name="connsiteX2042" fmla="*/ 4283516 w 4867543"/>
              <a:gd name="connsiteY2042" fmla="*/ 2083039 h 8004366"/>
              <a:gd name="connsiteX2043" fmla="*/ 4285469 w 4867543"/>
              <a:gd name="connsiteY2043" fmla="*/ 2098899 h 8004366"/>
              <a:gd name="connsiteX2044" fmla="*/ 4308909 w 4867543"/>
              <a:gd name="connsiteY2044" fmla="*/ 2114760 h 8004366"/>
              <a:gd name="connsiteX2045" fmla="*/ 4297189 w 4867543"/>
              <a:gd name="connsiteY2045" fmla="*/ 2146481 h 8004366"/>
              <a:gd name="connsiteX2046" fmla="*/ 4289376 w 4867543"/>
              <a:gd name="connsiteY2046" fmla="*/ 2157055 h 8004366"/>
              <a:gd name="connsiteX2047" fmla="*/ 4289376 w 4867543"/>
              <a:gd name="connsiteY2047" fmla="*/ 2167629 h 8004366"/>
              <a:gd name="connsiteX2048" fmla="*/ 4301096 w 4867543"/>
              <a:gd name="connsiteY2048" fmla="*/ 2167629 h 8004366"/>
              <a:gd name="connsiteX2049" fmla="*/ 4301096 w 4867543"/>
              <a:gd name="connsiteY2049" fmla="*/ 2157055 h 8004366"/>
              <a:gd name="connsiteX2050" fmla="*/ 4303049 w 4867543"/>
              <a:gd name="connsiteY2050" fmla="*/ 2167629 h 8004366"/>
              <a:gd name="connsiteX2051" fmla="*/ 4316722 w 4867543"/>
              <a:gd name="connsiteY2051" fmla="*/ 2162342 h 8004366"/>
              <a:gd name="connsiteX2052" fmla="*/ 4322582 w 4867543"/>
              <a:gd name="connsiteY2052" fmla="*/ 2157055 h 8004366"/>
              <a:gd name="connsiteX2053" fmla="*/ 4326488 w 4867543"/>
              <a:gd name="connsiteY2053" fmla="*/ 2194063 h 8004366"/>
              <a:gd name="connsiteX2054" fmla="*/ 4338208 w 4867543"/>
              <a:gd name="connsiteY2054" fmla="*/ 2194063 h 8004366"/>
              <a:gd name="connsiteX2055" fmla="*/ 4330395 w 4867543"/>
              <a:gd name="connsiteY2055" fmla="*/ 2204637 h 8004366"/>
              <a:gd name="connsiteX2056" fmla="*/ 4330395 w 4867543"/>
              <a:gd name="connsiteY2056" fmla="*/ 2225785 h 8004366"/>
              <a:gd name="connsiteX2057" fmla="*/ 4340161 w 4867543"/>
              <a:gd name="connsiteY2057" fmla="*/ 2231072 h 8004366"/>
              <a:gd name="connsiteX2058" fmla="*/ 4336254 w 4867543"/>
              <a:gd name="connsiteY2058" fmla="*/ 2262793 h 8004366"/>
              <a:gd name="connsiteX2059" fmla="*/ 4351881 w 4867543"/>
              <a:gd name="connsiteY2059" fmla="*/ 2257506 h 8004366"/>
              <a:gd name="connsiteX2060" fmla="*/ 4351881 w 4867543"/>
              <a:gd name="connsiteY2060" fmla="*/ 2246932 h 8004366"/>
              <a:gd name="connsiteX2061" fmla="*/ 4359694 w 4867543"/>
              <a:gd name="connsiteY2061" fmla="*/ 2252219 h 8004366"/>
              <a:gd name="connsiteX2062" fmla="*/ 4363600 w 4867543"/>
              <a:gd name="connsiteY2062" fmla="*/ 2257506 h 8004366"/>
              <a:gd name="connsiteX2063" fmla="*/ 4351881 w 4867543"/>
              <a:gd name="connsiteY2063" fmla="*/ 2268080 h 8004366"/>
              <a:gd name="connsiteX2064" fmla="*/ 4353834 w 4867543"/>
              <a:gd name="connsiteY2064" fmla="*/ 2278654 h 8004366"/>
              <a:gd name="connsiteX2065" fmla="*/ 4346021 w 4867543"/>
              <a:gd name="connsiteY2065" fmla="*/ 2278654 h 8004366"/>
              <a:gd name="connsiteX2066" fmla="*/ 4324535 w 4867543"/>
              <a:gd name="connsiteY2066" fmla="*/ 2320949 h 8004366"/>
              <a:gd name="connsiteX2067" fmla="*/ 4338208 w 4867543"/>
              <a:gd name="connsiteY2067" fmla="*/ 2326236 h 8004366"/>
              <a:gd name="connsiteX2068" fmla="*/ 4361647 w 4867543"/>
              <a:gd name="connsiteY2068" fmla="*/ 2320949 h 8004366"/>
              <a:gd name="connsiteX2069" fmla="*/ 4351881 w 4867543"/>
              <a:gd name="connsiteY2069" fmla="*/ 2342097 h 8004366"/>
              <a:gd name="connsiteX2070" fmla="*/ 4344068 w 4867543"/>
              <a:gd name="connsiteY2070" fmla="*/ 2342097 h 8004366"/>
              <a:gd name="connsiteX2071" fmla="*/ 4340161 w 4867543"/>
              <a:gd name="connsiteY2071" fmla="*/ 2368531 h 8004366"/>
              <a:gd name="connsiteX2072" fmla="*/ 4363600 w 4867543"/>
              <a:gd name="connsiteY2072" fmla="*/ 2379105 h 8004366"/>
              <a:gd name="connsiteX2073" fmla="*/ 4367507 w 4867543"/>
              <a:gd name="connsiteY2073" fmla="*/ 2379105 h 8004366"/>
              <a:gd name="connsiteX2074" fmla="*/ 4379226 w 4867543"/>
              <a:gd name="connsiteY2074" fmla="*/ 2389679 h 8004366"/>
              <a:gd name="connsiteX2075" fmla="*/ 4387039 w 4867543"/>
              <a:gd name="connsiteY2075" fmla="*/ 2379105 h 8004366"/>
              <a:gd name="connsiteX2076" fmla="*/ 4388993 w 4867543"/>
              <a:gd name="connsiteY2076" fmla="*/ 2394966 h 8004366"/>
              <a:gd name="connsiteX2077" fmla="*/ 4379226 w 4867543"/>
              <a:gd name="connsiteY2077" fmla="*/ 2400253 h 8004366"/>
              <a:gd name="connsiteX2078" fmla="*/ 4400712 w 4867543"/>
              <a:gd name="connsiteY2078" fmla="*/ 2458408 h 8004366"/>
              <a:gd name="connsiteX2079" fmla="*/ 4412432 w 4867543"/>
              <a:gd name="connsiteY2079" fmla="*/ 2458408 h 8004366"/>
              <a:gd name="connsiteX2080" fmla="*/ 4410479 w 4867543"/>
              <a:gd name="connsiteY2080" fmla="*/ 2442548 h 8004366"/>
              <a:gd name="connsiteX2081" fmla="*/ 4400712 w 4867543"/>
              <a:gd name="connsiteY2081" fmla="*/ 2442548 h 8004366"/>
              <a:gd name="connsiteX2082" fmla="*/ 4404619 w 4867543"/>
              <a:gd name="connsiteY2082" fmla="*/ 2421400 h 8004366"/>
              <a:gd name="connsiteX2083" fmla="*/ 4396806 w 4867543"/>
              <a:gd name="connsiteY2083" fmla="*/ 2416113 h 8004366"/>
              <a:gd name="connsiteX2084" fmla="*/ 4396806 w 4867543"/>
              <a:gd name="connsiteY2084" fmla="*/ 2410826 h 8004366"/>
              <a:gd name="connsiteX2085" fmla="*/ 4410479 w 4867543"/>
              <a:gd name="connsiteY2085" fmla="*/ 2405539 h 8004366"/>
              <a:gd name="connsiteX2086" fmla="*/ 4406572 w 4867543"/>
              <a:gd name="connsiteY2086" fmla="*/ 2416113 h 8004366"/>
              <a:gd name="connsiteX2087" fmla="*/ 4418292 w 4867543"/>
              <a:gd name="connsiteY2087" fmla="*/ 2458408 h 8004366"/>
              <a:gd name="connsiteX2088" fmla="*/ 4418292 w 4867543"/>
              <a:gd name="connsiteY2088" fmla="*/ 2484843 h 8004366"/>
              <a:gd name="connsiteX2089" fmla="*/ 4430011 w 4867543"/>
              <a:gd name="connsiteY2089" fmla="*/ 2511277 h 8004366"/>
              <a:gd name="connsiteX2090" fmla="*/ 4437824 w 4867543"/>
              <a:gd name="connsiteY2090" fmla="*/ 2511277 h 8004366"/>
              <a:gd name="connsiteX2091" fmla="*/ 4431965 w 4867543"/>
              <a:gd name="connsiteY2091" fmla="*/ 2542999 h 8004366"/>
              <a:gd name="connsiteX2092" fmla="*/ 4424151 w 4867543"/>
              <a:gd name="connsiteY2092" fmla="*/ 2527138 h 8004366"/>
              <a:gd name="connsiteX2093" fmla="*/ 4420245 w 4867543"/>
              <a:gd name="connsiteY2093" fmla="*/ 2527138 h 8004366"/>
              <a:gd name="connsiteX2094" fmla="*/ 4416338 w 4867543"/>
              <a:gd name="connsiteY2094" fmla="*/ 2542999 h 8004366"/>
              <a:gd name="connsiteX2095" fmla="*/ 4420245 w 4867543"/>
              <a:gd name="connsiteY2095" fmla="*/ 2553573 h 8004366"/>
              <a:gd name="connsiteX2096" fmla="*/ 4418292 w 4867543"/>
              <a:gd name="connsiteY2096" fmla="*/ 2553573 h 8004366"/>
              <a:gd name="connsiteX2097" fmla="*/ 4431965 w 4867543"/>
              <a:gd name="connsiteY2097" fmla="*/ 2553573 h 8004366"/>
              <a:gd name="connsiteX2098" fmla="*/ 4439778 w 4867543"/>
              <a:gd name="connsiteY2098" fmla="*/ 2564146 h 8004366"/>
              <a:gd name="connsiteX2099" fmla="*/ 4449544 w 4867543"/>
              <a:gd name="connsiteY2099" fmla="*/ 2548286 h 8004366"/>
              <a:gd name="connsiteX2100" fmla="*/ 4455404 w 4867543"/>
              <a:gd name="connsiteY2100" fmla="*/ 2574720 h 8004366"/>
              <a:gd name="connsiteX2101" fmla="*/ 4453451 w 4867543"/>
              <a:gd name="connsiteY2101" fmla="*/ 2590581 h 8004366"/>
              <a:gd name="connsiteX2102" fmla="*/ 4455404 w 4867543"/>
              <a:gd name="connsiteY2102" fmla="*/ 2601155 h 8004366"/>
              <a:gd name="connsiteX2103" fmla="*/ 4453451 w 4867543"/>
              <a:gd name="connsiteY2103" fmla="*/ 2617015 h 8004366"/>
              <a:gd name="connsiteX2104" fmla="*/ 4428058 w 4867543"/>
              <a:gd name="connsiteY2104" fmla="*/ 2617015 h 8004366"/>
              <a:gd name="connsiteX2105" fmla="*/ 4424151 w 4867543"/>
              <a:gd name="connsiteY2105" fmla="*/ 2627589 h 8004366"/>
              <a:gd name="connsiteX2106" fmla="*/ 4422198 w 4867543"/>
              <a:gd name="connsiteY2106" fmla="*/ 2611729 h 8004366"/>
              <a:gd name="connsiteX2107" fmla="*/ 4428058 w 4867543"/>
              <a:gd name="connsiteY2107" fmla="*/ 2585294 h 8004366"/>
              <a:gd name="connsiteX2108" fmla="*/ 4406572 w 4867543"/>
              <a:gd name="connsiteY2108" fmla="*/ 2574720 h 8004366"/>
              <a:gd name="connsiteX2109" fmla="*/ 4396806 w 4867543"/>
              <a:gd name="connsiteY2109" fmla="*/ 2585294 h 8004366"/>
              <a:gd name="connsiteX2110" fmla="*/ 4392899 w 4867543"/>
              <a:gd name="connsiteY2110" fmla="*/ 2580007 h 8004366"/>
              <a:gd name="connsiteX2111" fmla="*/ 4363600 w 4867543"/>
              <a:gd name="connsiteY2111" fmla="*/ 2601155 h 8004366"/>
              <a:gd name="connsiteX2112" fmla="*/ 4363600 w 4867543"/>
              <a:gd name="connsiteY2112" fmla="*/ 2617015 h 8004366"/>
              <a:gd name="connsiteX2113" fmla="*/ 4381180 w 4867543"/>
              <a:gd name="connsiteY2113" fmla="*/ 2627589 h 8004366"/>
              <a:gd name="connsiteX2114" fmla="*/ 4383133 w 4867543"/>
              <a:gd name="connsiteY2114" fmla="*/ 2627589 h 8004366"/>
              <a:gd name="connsiteX2115" fmla="*/ 4381180 w 4867543"/>
              <a:gd name="connsiteY2115" fmla="*/ 2617015 h 8004366"/>
              <a:gd name="connsiteX2116" fmla="*/ 4404619 w 4867543"/>
              <a:gd name="connsiteY2116" fmla="*/ 2643450 h 8004366"/>
              <a:gd name="connsiteX2117" fmla="*/ 4416338 w 4867543"/>
              <a:gd name="connsiteY2117" fmla="*/ 2622302 h 8004366"/>
              <a:gd name="connsiteX2118" fmla="*/ 4412432 w 4867543"/>
              <a:gd name="connsiteY2118" fmla="*/ 2648737 h 8004366"/>
              <a:gd name="connsiteX2119" fmla="*/ 4418292 w 4867543"/>
              <a:gd name="connsiteY2119" fmla="*/ 2648737 h 8004366"/>
              <a:gd name="connsiteX2120" fmla="*/ 4418292 w 4867543"/>
              <a:gd name="connsiteY2120" fmla="*/ 2664598 h 8004366"/>
              <a:gd name="connsiteX2121" fmla="*/ 4428058 w 4867543"/>
              <a:gd name="connsiteY2121" fmla="*/ 2685745 h 8004366"/>
              <a:gd name="connsiteX2122" fmla="*/ 4426105 w 4867543"/>
              <a:gd name="connsiteY2122" fmla="*/ 2685745 h 8004366"/>
              <a:gd name="connsiteX2123" fmla="*/ 4431965 w 4867543"/>
              <a:gd name="connsiteY2123" fmla="*/ 2696319 h 8004366"/>
              <a:gd name="connsiteX2124" fmla="*/ 4433918 w 4867543"/>
              <a:gd name="connsiteY2124" fmla="*/ 2675171 h 8004366"/>
              <a:gd name="connsiteX2125" fmla="*/ 4439778 w 4867543"/>
              <a:gd name="connsiteY2125" fmla="*/ 2675171 h 8004366"/>
              <a:gd name="connsiteX2126" fmla="*/ 4441731 w 4867543"/>
              <a:gd name="connsiteY2126" fmla="*/ 2706893 h 8004366"/>
              <a:gd name="connsiteX2127" fmla="*/ 4433918 w 4867543"/>
              <a:gd name="connsiteY2127" fmla="*/ 2712180 h 8004366"/>
              <a:gd name="connsiteX2128" fmla="*/ 4431965 w 4867543"/>
              <a:gd name="connsiteY2128" fmla="*/ 2712180 h 8004366"/>
              <a:gd name="connsiteX2129" fmla="*/ 4430011 w 4867543"/>
              <a:gd name="connsiteY2129" fmla="*/ 2738614 h 8004366"/>
              <a:gd name="connsiteX2130" fmla="*/ 4437824 w 4867543"/>
              <a:gd name="connsiteY2130" fmla="*/ 2733327 h 8004366"/>
              <a:gd name="connsiteX2131" fmla="*/ 4445637 w 4867543"/>
              <a:gd name="connsiteY2131" fmla="*/ 2743901 h 8004366"/>
              <a:gd name="connsiteX2132" fmla="*/ 4437824 w 4867543"/>
              <a:gd name="connsiteY2132" fmla="*/ 2749188 h 8004366"/>
              <a:gd name="connsiteX2133" fmla="*/ 4430011 w 4867543"/>
              <a:gd name="connsiteY2133" fmla="*/ 2743901 h 8004366"/>
              <a:gd name="connsiteX2134" fmla="*/ 4422198 w 4867543"/>
              <a:gd name="connsiteY2134" fmla="*/ 2749188 h 8004366"/>
              <a:gd name="connsiteX2135" fmla="*/ 4418292 w 4867543"/>
              <a:gd name="connsiteY2135" fmla="*/ 2759762 h 8004366"/>
              <a:gd name="connsiteX2136" fmla="*/ 4422198 w 4867543"/>
              <a:gd name="connsiteY2136" fmla="*/ 2775622 h 8004366"/>
              <a:gd name="connsiteX2137" fmla="*/ 4430011 w 4867543"/>
              <a:gd name="connsiteY2137" fmla="*/ 2765049 h 8004366"/>
              <a:gd name="connsiteX2138" fmla="*/ 4431965 w 4867543"/>
              <a:gd name="connsiteY2138" fmla="*/ 2775622 h 8004366"/>
              <a:gd name="connsiteX2139" fmla="*/ 4457357 w 4867543"/>
              <a:gd name="connsiteY2139" fmla="*/ 2775622 h 8004366"/>
              <a:gd name="connsiteX2140" fmla="*/ 4469077 w 4867543"/>
              <a:gd name="connsiteY2140" fmla="*/ 2765049 h 8004366"/>
              <a:gd name="connsiteX2141" fmla="*/ 4474936 w 4867543"/>
              <a:gd name="connsiteY2141" fmla="*/ 2738614 h 8004366"/>
              <a:gd name="connsiteX2142" fmla="*/ 4476890 w 4867543"/>
              <a:gd name="connsiteY2142" fmla="*/ 2749188 h 8004366"/>
              <a:gd name="connsiteX2143" fmla="*/ 4482750 w 4867543"/>
              <a:gd name="connsiteY2143" fmla="*/ 2743901 h 8004366"/>
              <a:gd name="connsiteX2144" fmla="*/ 4484703 w 4867543"/>
              <a:gd name="connsiteY2144" fmla="*/ 2749188 h 8004366"/>
              <a:gd name="connsiteX2145" fmla="*/ 4476890 w 4867543"/>
              <a:gd name="connsiteY2145" fmla="*/ 2780909 h 8004366"/>
              <a:gd name="connsiteX2146" fmla="*/ 4463217 w 4867543"/>
              <a:gd name="connsiteY2146" fmla="*/ 2791483 h 8004366"/>
              <a:gd name="connsiteX2147" fmla="*/ 4474936 w 4867543"/>
              <a:gd name="connsiteY2147" fmla="*/ 2802057 h 8004366"/>
              <a:gd name="connsiteX2148" fmla="*/ 4449544 w 4867543"/>
              <a:gd name="connsiteY2148" fmla="*/ 2886647 h 8004366"/>
              <a:gd name="connsiteX2149" fmla="*/ 4443684 w 4867543"/>
              <a:gd name="connsiteY2149" fmla="*/ 2923656 h 8004366"/>
              <a:gd name="connsiteX2150" fmla="*/ 4439778 w 4867543"/>
              <a:gd name="connsiteY2150" fmla="*/ 2918369 h 8004366"/>
              <a:gd name="connsiteX2151" fmla="*/ 4430011 w 4867543"/>
              <a:gd name="connsiteY2151" fmla="*/ 2934229 h 8004366"/>
              <a:gd name="connsiteX2152" fmla="*/ 4428058 w 4867543"/>
              <a:gd name="connsiteY2152" fmla="*/ 2950090 h 8004366"/>
              <a:gd name="connsiteX2153" fmla="*/ 4422198 w 4867543"/>
              <a:gd name="connsiteY2153" fmla="*/ 2950090 h 8004366"/>
              <a:gd name="connsiteX2154" fmla="*/ 4418292 w 4867543"/>
              <a:gd name="connsiteY2154" fmla="*/ 2960664 h 8004366"/>
              <a:gd name="connsiteX2155" fmla="*/ 4410479 w 4867543"/>
              <a:gd name="connsiteY2155" fmla="*/ 2955377 h 8004366"/>
              <a:gd name="connsiteX2156" fmla="*/ 4408525 w 4867543"/>
              <a:gd name="connsiteY2156" fmla="*/ 2997672 h 8004366"/>
              <a:gd name="connsiteX2157" fmla="*/ 4392899 w 4867543"/>
              <a:gd name="connsiteY2157" fmla="*/ 2997672 h 8004366"/>
              <a:gd name="connsiteX2158" fmla="*/ 4398759 w 4867543"/>
              <a:gd name="connsiteY2158" fmla="*/ 3024107 h 8004366"/>
              <a:gd name="connsiteX2159" fmla="*/ 4381180 w 4867543"/>
              <a:gd name="connsiteY2159" fmla="*/ 3055828 h 8004366"/>
              <a:gd name="connsiteX2160" fmla="*/ 4385086 w 4867543"/>
              <a:gd name="connsiteY2160" fmla="*/ 3066402 h 8004366"/>
              <a:gd name="connsiteX2161" fmla="*/ 4388993 w 4867543"/>
              <a:gd name="connsiteY2161" fmla="*/ 3061115 h 8004366"/>
              <a:gd name="connsiteX2162" fmla="*/ 4392899 w 4867543"/>
              <a:gd name="connsiteY2162" fmla="*/ 3061115 h 8004366"/>
              <a:gd name="connsiteX2163" fmla="*/ 4392899 w 4867543"/>
              <a:gd name="connsiteY2163" fmla="*/ 3066402 h 8004366"/>
              <a:gd name="connsiteX2164" fmla="*/ 4408525 w 4867543"/>
              <a:gd name="connsiteY2164" fmla="*/ 3055828 h 8004366"/>
              <a:gd name="connsiteX2165" fmla="*/ 4414385 w 4867543"/>
              <a:gd name="connsiteY2165" fmla="*/ 3050541 h 8004366"/>
              <a:gd name="connsiteX2166" fmla="*/ 4422198 w 4867543"/>
              <a:gd name="connsiteY2166" fmla="*/ 3071689 h 8004366"/>
              <a:gd name="connsiteX2167" fmla="*/ 4435871 w 4867543"/>
              <a:gd name="connsiteY2167" fmla="*/ 3061115 h 8004366"/>
              <a:gd name="connsiteX2168" fmla="*/ 4449544 w 4867543"/>
              <a:gd name="connsiteY2168" fmla="*/ 3039968 h 8004366"/>
              <a:gd name="connsiteX2169" fmla="*/ 4451497 w 4867543"/>
              <a:gd name="connsiteY2169" fmla="*/ 3050541 h 8004366"/>
              <a:gd name="connsiteX2170" fmla="*/ 4461264 w 4867543"/>
              <a:gd name="connsiteY2170" fmla="*/ 3039968 h 8004366"/>
              <a:gd name="connsiteX2171" fmla="*/ 4463217 w 4867543"/>
              <a:gd name="connsiteY2171" fmla="*/ 3055828 h 8004366"/>
              <a:gd name="connsiteX2172" fmla="*/ 4461264 w 4867543"/>
              <a:gd name="connsiteY2172" fmla="*/ 3066402 h 8004366"/>
              <a:gd name="connsiteX2173" fmla="*/ 4469077 w 4867543"/>
              <a:gd name="connsiteY2173" fmla="*/ 3066402 h 8004366"/>
              <a:gd name="connsiteX2174" fmla="*/ 4469077 w 4867543"/>
              <a:gd name="connsiteY2174" fmla="*/ 3050541 h 8004366"/>
              <a:gd name="connsiteX2175" fmla="*/ 4476890 w 4867543"/>
              <a:gd name="connsiteY2175" fmla="*/ 3029394 h 8004366"/>
              <a:gd name="connsiteX2176" fmla="*/ 4476890 w 4867543"/>
              <a:gd name="connsiteY2176" fmla="*/ 3039968 h 8004366"/>
              <a:gd name="connsiteX2177" fmla="*/ 4494469 w 4867543"/>
              <a:gd name="connsiteY2177" fmla="*/ 3039968 h 8004366"/>
              <a:gd name="connsiteX2178" fmla="*/ 4517908 w 4867543"/>
              <a:gd name="connsiteY2178" fmla="*/ 3039968 h 8004366"/>
              <a:gd name="connsiteX2179" fmla="*/ 4525721 w 4867543"/>
              <a:gd name="connsiteY2179" fmla="*/ 3034681 h 8004366"/>
              <a:gd name="connsiteX2180" fmla="*/ 4523768 w 4867543"/>
              <a:gd name="connsiteY2180" fmla="*/ 3061115 h 8004366"/>
              <a:gd name="connsiteX2181" fmla="*/ 4519862 w 4867543"/>
              <a:gd name="connsiteY2181" fmla="*/ 3061115 h 8004366"/>
              <a:gd name="connsiteX2182" fmla="*/ 4521815 w 4867543"/>
              <a:gd name="connsiteY2182" fmla="*/ 3087550 h 8004366"/>
              <a:gd name="connsiteX2183" fmla="*/ 4529628 w 4867543"/>
              <a:gd name="connsiteY2183" fmla="*/ 3113984 h 8004366"/>
              <a:gd name="connsiteX2184" fmla="*/ 4521815 w 4867543"/>
              <a:gd name="connsiteY2184" fmla="*/ 3098123 h 8004366"/>
              <a:gd name="connsiteX2185" fmla="*/ 4517908 w 4867543"/>
              <a:gd name="connsiteY2185" fmla="*/ 3108697 h 8004366"/>
              <a:gd name="connsiteX2186" fmla="*/ 4525721 w 4867543"/>
              <a:gd name="connsiteY2186" fmla="*/ 3135132 h 8004366"/>
              <a:gd name="connsiteX2187" fmla="*/ 4539394 w 4867543"/>
              <a:gd name="connsiteY2187" fmla="*/ 3140419 h 8004366"/>
              <a:gd name="connsiteX2188" fmla="*/ 4533534 w 4867543"/>
              <a:gd name="connsiteY2188" fmla="*/ 3156279 h 8004366"/>
              <a:gd name="connsiteX2189" fmla="*/ 4547207 w 4867543"/>
              <a:gd name="connsiteY2189" fmla="*/ 3177427 h 8004366"/>
              <a:gd name="connsiteX2190" fmla="*/ 4543301 w 4867543"/>
              <a:gd name="connsiteY2190" fmla="*/ 3182714 h 8004366"/>
              <a:gd name="connsiteX2191" fmla="*/ 4541348 w 4867543"/>
              <a:gd name="connsiteY2191" fmla="*/ 3182714 h 8004366"/>
              <a:gd name="connsiteX2192" fmla="*/ 4531581 w 4867543"/>
              <a:gd name="connsiteY2192" fmla="*/ 3209148 h 8004366"/>
              <a:gd name="connsiteX2193" fmla="*/ 4519862 w 4867543"/>
              <a:gd name="connsiteY2193" fmla="*/ 3203862 h 8004366"/>
              <a:gd name="connsiteX2194" fmla="*/ 4517908 w 4867543"/>
              <a:gd name="connsiteY2194" fmla="*/ 3209148 h 8004366"/>
              <a:gd name="connsiteX2195" fmla="*/ 4519862 w 4867543"/>
              <a:gd name="connsiteY2195" fmla="*/ 3219722 h 8004366"/>
              <a:gd name="connsiteX2196" fmla="*/ 4515955 w 4867543"/>
              <a:gd name="connsiteY2196" fmla="*/ 3235583 h 8004366"/>
              <a:gd name="connsiteX2197" fmla="*/ 4500329 w 4867543"/>
              <a:gd name="connsiteY2197" fmla="*/ 3225009 h 8004366"/>
              <a:gd name="connsiteX2198" fmla="*/ 4490563 w 4867543"/>
              <a:gd name="connsiteY2198" fmla="*/ 3251444 h 8004366"/>
              <a:gd name="connsiteX2199" fmla="*/ 4490563 w 4867543"/>
              <a:gd name="connsiteY2199" fmla="*/ 3256730 h 8004366"/>
              <a:gd name="connsiteX2200" fmla="*/ 4498376 w 4867543"/>
              <a:gd name="connsiteY2200" fmla="*/ 3251444 h 8004366"/>
              <a:gd name="connsiteX2201" fmla="*/ 4492516 w 4867543"/>
              <a:gd name="connsiteY2201" fmla="*/ 3277878 h 8004366"/>
              <a:gd name="connsiteX2202" fmla="*/ 4494469 w 4867543"/>
              <a:gd name="connsiteY2202" fmla="*/ 3277878 h 8004366"/>
              <a:gd name="connsiteX2203" fmla="*/ 4474936 w 4867543"/>
              <a:gd name="connsiteY2203" fmla="*/ 3304312 h 8004366"/>
              <a:gd name="connsiteX2204" fmla="*/ 4469077 w 4867543"/>
              <a:gd name="connsiteY2204" fmla="*/ 3330747 h 8004366"/>
              <a:gd name="connsiteX2205" fmla="*/ 4461264 w 4867543"/>
              <a:gd name="connsiteY2205" fmla="*/ 3336034 h 8004366"/>
              <a:gd name="connsiteX2206" fmla="*/ 4455404 w 4867543"/>
              <a:gd name="connsiteY2206" fmla="*/ 3314886 h 8004366"/>
              <a:gd name="connsiteX2207" fmla="*/ 4453451 w 4867543"/>
              <a:gd name="connsiteY2207" fmla="*/ 3309600 h 8004366"/>
              <a:gd name="connsiteX2208" fmla="*/ 4443684 w 4867543"/>
              <a:gd name="connsiteY2208" fmla="*/ 3325460 h 8004366"/>
              <a:gd name="connsiteX2209" fmla="*/ 4443684 w 4867543"/>
              <a:gd name="connsiteY2209" fmla="*/ 3341321 h 8004366"/>
              <a:gd name="connsiteX2210" fmla="*/ 4447591 w 4867543"/>
              <a:gd name="connsiteY2210" fmla="*/ 3336034 h 8004366"/>
              <a:gd name="connsiteX2211" fmla="*/ 4463217 w 4867543"/>
              <a:gd name="connsiteY2211" fmla="*/ 3346608 h 8004366"/>
              <a:gd name="connsiteX2212" fmla="*/ 4461264 w 4867543"/>
              <a:gd name="connsiteY2212" fmla="*/ 3357181 h 8004366"/>
              <a:gd name="connsiteX2213" fmla="*/ 4465170 w 4867543"/>
              <a:gd name="connsiteY2213" fmla="*/ 3373042 h 8004366"/>
              <a:gd name="connsiteX2214" fmla="*/ 4455404 w 4867543"/>
              <a:gd name="connsiteY2214" fmla="*/ 3394190 h 8004366"/>
              <a:gd name="connsiteX2215" fmla="*/ 4453451 w 4867543"/>
              <a:gd name="connsiteY2215" fmla="*/ 3394190 h 8004366"/>
              <a:gd name="connsiteX2216" fmla="*/ 4455404 w 4867543"/>
              <a:gd name="connsiteY2216" fmla="*/ 3383616 h 8004366"/>
              <a:gd name="connsiteX2217" fmla="*/ 4441731 w 4867543"/>
              <a:gd name="connsiteY2217" fmla="*/ 3388903 h 8004366"/>
              <a:gd name="connsiteX2218" fmla="*/ 4435871 w 4867543"/>
              <a:gd name="connsiteY2218" fmla="*/ 3404764 h 8004366"/>
              <a:gd name="connsiteX2219" fmla="*/ 4431965 w 4867543"/>
              <a:gd name="connsiteY2219" fmla="*/ 3404764 h 8004366"/>
              <a:gd name="connsiteX2220" fmla="*/ 4431965 w 4867543"/>
              <a:gd name="connsiteY2220" fmla="*/ 3415337 h 8004366"/>
              <a:gd name="connsiteX2221" fmla="*/ 4437824 w 4867543"/>
              <a:gd name="connsiteY2221" fmla="*/ 3431198 h 8004366"/>
              <a:gd name="connsiteX2222" fmla="*/ 4435871 w 4867543"/>
              <a:gd name="connsiteY2222" fmla="*/ 3441772 h 8004366"/>
              <a:gd name="connsiteX2223" fmla="*/ 4416338 w 4867543"/>
              <a:gd name="connsiteY2223" fmla="*/ 3436485 h 8004366"/>
              <a:gd name="connsiteX2224" fmla="*/ 4410479 w 4867543"/>
              <a:gd name="connsiteY2224" fmla="*/ 3436485 h 8004366"/>
              <a:gd name="connsiteX2225" fmla="*/ 4422198 w 4867543"/>
              <a:gd name="connsiteY2225" fmla="*/ 3420624 h 8004366"/>
              <a:gd name="connsiteX2226" fmla="*/ 4422198 w 4867543"/>
              <a:gd name="connsiteY2226" fmla="*/ 3410051 h 8004366"/>
              <a:gd name="connsiteX2227" fmla="*/ 4388993 w 4867543"/>
              <a:gd name="connsiteY2227" fmla="*/ 3415337 h 8004366"/>
              <a:gd name="connsiteX2228" fmla="*/ 4379226 w 4867543"/>
              <a:gd name="connsiteY2228" fmla="*/ 3436485 h 8004366"/>
              <a:gd name="connsiteX2229" fmla="*/ 4387039 w 4867543"/>
              <a:gd name="connsiteY2229" fmla="*/ 3452346 h 8004366"/>
              <a:gd name="connsiteX2230" fmla="*/ 4385086 w 4867543"/>
              <a:gd name="connsiteY2230" fmla="*/ 3462920 h 8004366"/>
              <a:gd name="connsiteX2231" fmla="*/ 4373367 w 4867543"/>
              <a:gd name="connsiteY2231" fmla="*/ 3452346 h 8004366"/>
              <a:gd name="connsiteX2232" fmla="*/ 4367507 w 4867543"/>
              <a:gd name="connsiteY2232" fmla="*/ 3478780 h 8004366"/>
              <a:gd name="connsiteX2233" fmla="*/ 4359694 w 4867543"/>
              <a:gd name="connsiteY2233" fmla="*/ 3478780 h 8004366"/>
              <a:gd name="connsiteX2234" fmla="*/ 4316722 w 4867543"/>
              <a:gd name="connsiteY2234" fmla="*/ 3552797 h 8004366"/>
              <a:gd name="connsiteX2235" fmla="*/ 4295236 w 4867543"/>
              <a:gd name="connsiteY2235" fmla="*/ 3595092 h 8004366"/>
              <a:gd name="connsiteX2236" fmla="*/ 4285469 w 4867543"/>
              <a:gd name="connsiteY2236" fmla="*/ 3600379 h 8004366"/>
              <a:gd name="connsiteX2237" fmla="*/ 4301096 w 4867543"/>
              <a:gd name="connsiteY2237" fmla="*/ 3616239 h 8004366"/>
              <a:gd name="connsiteX2238" fmla="*/ 4305002 w 4867543"/>
              <a:gd name="connsiteY2238" fmla="*/ 3610953 h 8004366"/>
              <a:gd name="connsiteX2239" fmla="*/ 4301096 w 4867543"/>
              <a:gd name="connsiteY2239" fmla="*/ 3595092 h 8004366"/>
              <a:gd name="connsiteX2240" fmla="*/ 4308909 w 4867543"/>
              <a:gd name="connsiteY2240" fmla="*/ 3589805 h 8004366"/>
              <a:gd name="connsiteX2241" fmla="*/ 4310862 w 4867543"/>
              <a:gd name="connsiteY2241" fmla="*/ 3595092 h 8004366"/>
              <a:gd name="connsiteX2242" fmla="*/ 4318675 w 4867543"/>
              <a:gd name="connsiteY2242" fmla="*/ 3584518 h 8004366"/>
              <a:gd name="connsiteX2243" fmla="*/ 4320628 w 4867543"/>
              <a:gd name="connsiteY2243" fmla="*/ 3589805 h 8004366"/>
              <a:gd name="connsiteX2244" fmla="*/ 4326488 w 4867543"/>
              <a:gd name="connsiteY2244" fmla="*/ 3579231 h 8004366"/>
              <a:gd name="connsiteX2245" fmla="*/ 4328441 w 4867543"/>
              <a:gd name="connsiteY2245" fmla="*/ 3589805 h 8004366"/>
              <a:gd name="connsiteX2246" fmla="*/ 4330395 w 4867543"/>
              <a:gd name="connsiteY2246" fmla="*/ 3595092 h 8004366"/>
              <a:gd name="connsiteX2247" fmla="*/ 4342114 w 4867543"/>
              <a:gd name="connsiteY2247" fmla="*/ 3568657 h 8004366"/>
              <a:gd name="connsiteX2248" fmla="*/ 4322582 w 4867543"/>
              <a:gd name="connsiteY2248" fmla="*/ 3573945 h 8004366"/>
              <a:gd name="connsiteX2249" fmla="*/ 4322582 w 4867543"/>
              <a:gd name="connsiteY2249" fmla="*/ 3558084 h 8004366"/>
              <a:gd name="connsiteX2250" fmla="*/ 4340161 w 4867543"/>
              <a:gd name="connsiteY2250" fmla="*/ 3558084 h 8004366"/>
              <a:gd name="connsiteX2251" fmla="*/ 4344068 w 4867543"/>
              <a:gd name="connsiteY2251" fmla="*/ 3542223 h 8004366"/>
              <a:gd name="connsiteX2252" fmla="*/ 4351881 w 4867543"/>
              <a:gd name="connsiteY2252" fmla="*/ 3542223 h 8004366"/>
              <a:gd name="connsiteX2253" fmla="*/ 4344068 w 4867543"/>
              <a:gd name="connsiteY2253" fmla="*/ 3558084 h 8004366"/>
              <a:gd name="connsiteX2254" fmla="*/ 4344068 w 4867543"/>
              <a:gd name="connsiteY2254" fmla="*/ 3563371 h 8004366"/>
              <a:gd name="connsiteX2255" fmla="*/ 4369460 w 4867543"/>
              <a:gd name="connsiteY2255" fmla="*/ 3552797 h 8004366"/>
              <a:gd name="connsiteX2256" fmla="*/ 4367507 w 4867543"/>
              <a:gd name="connsiteY2256" fmla="*/ 3526362 h 8004366"/>
              <a:gd name="connsiteX2257" fmla="*/ 4400712 w 4867543"/>
              <a:gd name="connsiteY2257" fmla="*/ 3510502 h 8004366"/>
              <a:gd name="connsiteX2258" fmla="*/ 4412432 w 4867543"/>
              <a:gd name="connsiteY2258" fmla="*/ 3510502 h 8004366"/>
              <a:gd name="connsiteX2259" fmla="*/ 4410479 w 4867543"/>
              <a:gd name="connsiteY2259" fmla="*/ 3515788 h 8004366"/>
              <a:gd name="connsiteX2260" fmla="*/ 4414385 w 4867543"/>
              <a:gd name="connsiteY2260" fmla="*/ 3526362 h 8004366"/>
              <a:gd name="connsiteX2261" fmla="*/ 4435871 w 4867543"/>
              <a:gd name="connsiteY2261" fmla="*/ 3505215 h 8004366"/>
              <a:gd name="connsiteX2262" fmla="*/ 4476890 w 4867543"/>
              <a:gd name="connsiteY2262" fmla="*/ 3473493 h 8004366"/>
              <a:gd name="connsiteX2263" fmla="*/ 4502282 w 4867543"/>
              <a:gd name="connsiteY2263" fmla="*/ 3462920 h 8004366"/>
              <a:gd name="connsiteX2264" fmla="*/ 4525721 w 4867543"/>
              <a:gd name="connsiteY2264" fmla="*/ 3436485 h 8004366"/>
              <a:gd name="connsiteX2265" fmla="*/ 4564787 w 4867543"/>
              <a:gd name="connsiteY2265" fmla="*/ 3415337 h 8004366"/>
              <a:gd name="connsiteX2266" fmla="*/ 4572600 w 4867543"/>
              <a:gd name="connsiteY2266" fmla="*/ 3410051 h 8004366"/>
              <a:gd name="connsiteX2267" fmla="*/ 4582366 w 4867543"/>
              <a:gd name="connsiteY2267" fmla="*/ 3420624 h 8004366"/>
              <a:gd name="connsiteX2268" fmla="*/ 4588226 w 4867543"/>
              <a:gd name="connsiteY2268" fmla="*/ 3425911 h 8004366"/>
              <a:gd name="connsiteX2269" fmla="*/ 4605805 w 4867543"/>
              <a:gd name="connsiteY2269" fmla="*/ 3425911 h 8004366"/>
              <a:gd name="connsiteX2270" fmla="*/ 4605805 w 4867543"/>
              <a:gd name="connsiteY2270" fmla="*/ 3431198 h 8004366"/>
              <a:gd name="connsiteX2271" fmla="*/ 4615572 w 4867543"/>
              <a:gd name="connsiteY2271" fmla="*/ 3452346 h 8004366"/>
              <a:gd name="connsiteX2272" fmla="*/ 4611665 w 4867543"/>
              <a:gd name="connsiteY2272" fmla="*/ 3462920 h 8004366"/>
              <a:gd name="connsiteX2273" fmla="*/ 4607759 w 4867543"/>
              <a:gd name="connsiteY2273" fmla="*/ 3452346 h 8004366"/>
              <a:gd name="connsiteX2274" fmla="*/ 4578460 w 4867543"/>
              <a:gd name="connsiteY2274" fmla="*/ 3505215 h 8004366"/>
              <a:gd name="connsiteX2275" fmla="*/ 4566740 w 4867543"/>
              <a:gd name="connsiteY2275" fmla="*/ 3526362 h 8004366"/>
              <a:gd name="connsiteX2276" fmla="*/ 4558927 w 4867543"/>
              <a:gd name="connsiteY2276" fmla="*/ 3542223 h 8004366"/>
              <a:gd name="connsiteX2277" fmla="*/ 4537441 w 4867543"/>
              <a:gd name="connsiteY2277" fmla="*/ 3563371 h 8004366"/>
              <a:gd name="connsiteX2278" fmla="*/ 4523768 w 4867543"/>
              <a:gd name="connsiteY2278" fmla="*/ 3584518 h 8004366"/>
              <a:gd name="connsiteX2279" fmla="*/ 4523768 w 4867543"/>
              <a:gd name="connsiteY2279" fmla="*/ 3563371 h 8004366"/>
              <a:gd name="connsiteX2280" fmla="*/ 4523036 w 4867543"/>
              <a:gd name="connsiteY2280" fmla="*/ 3564032 h 8004366"/>
              <a:gd name="connsiteX2281" fmla="*/ 4518359 w 4867543"/>
              <a:gd name="connsiteY2281" fmla="*/ 3568251 h 8004366"/>
              <a:gd name="connsiteX2282" fmla="*/ 4519160 w 4867543"/>
              <a:gd name="connsiteY2282" fmla="*/ 3566675 h 8004366"/>
              <a:gd name="connsiteX2283" fmla="*/ 4531581 w 4867543"/>
              <a:gd name="connsiteY2283" fmla="*/ 3542223 h 8004366"/>
              <a:gd name="connsiteX2284" fmla="*/ 4539394 w 4867543"/>
              <a:gd name="connsiteY2284" fmla="*/ 3552797 h 8004366"/>
              <a:gd name="connsiteX2285" fmla="*/ 4541348 w 4867543"/>
              <a:gd name="connsiteY2285" fmla="*/ 3542223 h 8004366"/>
              <a:gd name="connsiteX2286" fmla="*/ 4515955 w 4867543"/>
              <a:gd name="connsiteY2286" fmla="*/ 3526362 h 8004366"/>
              <a:gd name="connsiteX2287" fmla="*/ 4500329 w 4867543"/>
              <a:gd name="connsiteY2287" fmla="*/ 3536936 h 8004366"/>
              <a:gd name="connsiteX2288" fmla="*/ 4506189 w 4867543"/>
              <a:gd name="connsiteY2288" fmla="*/ 3526362 h 8004366"/>
              <a:gd name="connsiteX2289" fmla="*/ 4533534 w 4867543"/>
              <a:gd name="connsiteY2289" fmla="*/ 3510502 h 8004366"/>
              <a:gd name="connsiteX2290" fmla="*/ 4535488 w 4867543"/>
              <a:gd name="connsiteY2290" fmla="*/ 3515788 h 8004366"/>
              <a:gd name="connsiteX2291" fmla="*/ 4555020 w 4867543"/>
              <a:gd name="connsiteY2291" fmla="*/ 3489354 h 8004366"/>
              <a:gd name="connsiteX2292" fmla="*/ 4549161 w 4867543"/>
              <a:gd name="connsiteY2292" fmla="*/ 3484067 h 8004366"/>
              <a:gd name="connsiteX2293" fmla="*/ 4562833 w 4867543"/>
              <a:gd name="connsiteY2293" fmla="*/ 3473493 h 8004366"/>
              <a:gd name="connsiteX2294" fmla="*/ 4566740 w 4867543"/>
              <a:gd name="connsiteY2294" fmla="*/ 3478780 h 8004366"/>
              <a:gd name="connsiteX2295" fmla="*/ 4590179 w 4867543"/>
              <a:gd name="connsiteY2295" fmla="*/ 3468206 h 8004366"/>
              <a:gd name="connsiteX2296" fmla="*/ 4596039 w 4867543"/>
              <a:gd name="connsiteY2296" fmla="*/ 3457633 h 8004366"/>
              <a:gd name="connsiteX2297" fmla="*/ 4576506 w 4867543"/>
              <a:gd name="connsiteY2297" fmla="*/ 3441772 h 8004366"/>
              <a:gd name="connsiteX2298" fmla="*/ 4531581 w 4867543"/>
              <a:gd name="connsiteY2298" fmla="*/ 3468206 h 8004366"/>
              <a:gd name="connsiteX2299" fmla="*/ 4519862 w 4867543"/>
              <a:gd name="connsiteY2299" fmla="*/ 3489354 h 8004366"/>
              <a:gd name="connsiteX2300" fmla="*/ 4500329 w 4867543"/>
              <a:gd name="connsiteY2300" fmla="*/ 3505215 h 8004366"/>
              <a:gd name="connsiteX2301" fmla="*/ 4484703 w 4867543"/>
              <a:gd name="connsiteY2301" fmla="*/ 3510502 h 8004366"/>
              <a:gd name="connsiteX2302" fmla="*/ 4467123 w 4867543"/>
              <a:gd name="connsiteY2302" fmla="*/ 3536936 h 8004366"/>
              <a:gd name="connsiteX2303" fmla="*/ 4463217 w 4867543"/>
              <a:gd name="connsiteY2303" fmla="*/ 3526362 h 8004366"/>
              <a:gd name="connsiteX2304" fmla="*/ 4461264 w 4867543"/>
              <a:gd name="connsiteY2304" fmla="*/ 3552797 h 8004366"/>
              <a:gd name="connsiteX2305" fmla="*/ 4433918 w 4867543"/>
              <a:gd name="connsiteY2305" fmla="*/ 3573945 h 8004366"/>
              <a:gd name="connsiteX2306" fmla="*/ 4430011 w 4867543"/>
              <a:gd name="connsiteY2306" fmla="*/ 3589805 h 8004366"/>
              <a:gd name="connsiteX2307" fmla="*/ 4455404 w 4867543"/>
              <a:gd name="connsiteY2307" fmla="*/ 3579231 h 8004366"/>
              <a:gd name="connsiteX2308" fmla="*/ 4441731 w 4867543"/>
              <a:gd name="connsiteY2308" fmla="*/ 3600379 h 8004366"/>
              <a:gd name="connsiteX2309" fmla="*/ 4433918 w 4867543"/>
              <a:gd name="connsiteY2309" fmla="*/ 3605666 h 8004366"/>
              <a:gd name="connsiteX2310" fmla="*/ 4404619 w 4867543"/>
              <a:gd name="connsiteY2310" fmla="*/ 3626813 h 8004366"/>
              <a:gd name="connsiteX2311" fmla="*/ 4398759 w 4867543"/>
              <a:gd name="connsiteY2311" fmla="*/ 3647961 h 8004366"/>
              <a:gd name="connsiteX2312" fmla="*/ 4385086 w 4867543"/>
              <a:gd name="connsiteY2312" fmla="*/ 3658535 h 8004366"/>
              <a:gd name="connsiteX2313" fmla="*/ 4385086 w 4867543"/>
              <a:gd name="connsiteY2313" fmla="*/ 3653248 h 8004366"/>
              <a:gd name="connsiteX2314" fmla="*/ 4387039 w 4867543"/>
              <a:gd name="connsiteY2314" fmla="*/ 3642674 h 8004366"/>
              <a:gd name="connsiteX2315" fmla="*/ 4387039 w 4867543"/>
              <a:gd name="connsiteY2315" fmla="*/ 3637387 h 8004366"/>
              <a:gd name="connsiteX2316" fmla="*/ 4402666 w 4867543"/>
              <a:gd name="connsiteY2316" fmla="*/ 3626813 h 8004366"/>
              <a:gd name="connsiteX2317" fmla="*/ 4400712 w 4867543"/>
              <a:gd name="connsiteY2317" fmla="*/ 3621527 h 8004366"/>
              <a:gd name="connsiteX2318" fmla="*/ 4422198 w 4867543"/>
              <a:gd name="connsiteY2318" fmla="*/ 3610953 h 8004366"/>
              <a:gd name="connsiteX2319" fmla="*/ 4428058 w 4867543"/>
              <a:gd name="connsiteY2319" fmla="*/ 3595092 h 8004366"/>
              <a:gd name="connsiteX2320" fmla="*/ 4400712 w 4867543"/>
              <a:gd name="connsiteY2320" fmla="*/ 3595092 h 8004366"/>
              <a:gd name="connsiteX2321" fmla="*/ 4381180 w 4867543"/>
              <a:gd name="connsiteY2321" fmla="*/ 3616239 h 8004366"/>
              <a:gd name="connsiteX2322" fmla="*/ 4381180 w 4867543"/>
              <a:gd name="connsiteY2322" fmla="*/ 3632100 h 8004366"/>
              <a:gd name="connsiteX2323" fmla="*/ 4336254 w 4867543"/>
              <a:gd name="connsiteY2323" fmla="*/ 3663822 h 8004366"/>
              <a:gd name="connsiteX2324" fmla="*/ 4336254 w 4867543"/>
              <a:gd name="connsiteY2324" fmla="*/ 3674396 h 8004366"/>
              <a:gd name="connsiteX2325" fmla="*/ 4330395 w 4867543"/>
              <a:gd name="connsiteY2325" fmla="*/ 3663822 h 8004366"/>
              <a:gd name="connsiteX2326" fmla="*/ 4287423 w 4867543"/>
              <a:gd name="connsiteY2326" fmla="*/ 3711404 h 8004366"/>
              <a:gd name="connsiteX2327" fmla="*/ 4262030 w 4867543"/>
              <a:gd name="connsiteY2327" fmla="*/ 3732552 h 8004366"/>
              <a:gd name="connsiteX2328" fmla="*/ 4260077 w 4867543"/>
              <a:gd name="connsiteY2328" fmla="*/ 3748412 h 8004366"/>
              <a:gd name="connsiteX2329" fmla="*/ 4260077 w 4867543"/>
              <a:gd name="connsiteY2329" fmla="*/ 3743125 h 8004366"/>
              <a:gd name="connsiteX2330" fmla="*/ 4224918 w 4867543"/>
              <a:gd name="connsiteY2330" fmla="*/ 3774847 h 8004366"/>
              <a:gd name="connsiteX2331" fmla="*/ 4217105 w 4867543"/>
              <a:gd name="connsiteY2331" fmla="*/ 3801281 h 8004366"/>
              <a:gd name="connsiteX2332" fmla="*/ 4201479 w 4867543"/>
              <a:gd name="connsiteY2332" fmla="*/ 3811855 h 8004366"/>
              <a:gd name="connsiteX2333" fmla="*/ 4201479 w 4867543"/>
              <a:gd name="connsiteY2333" fmla="*/ 3801281 h 8004366"/>
              <a:gd name="connsiteX2334" fmla="*/ 4183899 w 4867543"/>
              <a:gd name="connsiteY2334" fmla="*/ 3827715 h 8004366"/>
              <a:gd name="connsiteX2335" fmla="*/ 4178040 w 4867543"/>
              <a:gd name="connsiteY2335" fmla="*/ 3822429 h 8004366"/>
              <a:gd name="connsiteX2336" fmla="*/ 4170227 w 4867543"/>
              <a:gd name="connsiteY2336" fmla="*/ 3843576 h 8004366"/>
              <a:gd name="connsiteX2337" fmla="*/ 4156554 w 4867543"/>
              <a:gd name="connsiteY2337" fmla="*/ 3833003 h 8004366"/>
              <a:gd name="connsiteX2338" fmla="*/ 4109675 w 4867543"/>
              <a:gd name="connsiteY2338" fmla="*/ 3896445 h 8004366"/>
              <a:gd name="connsiteX2339" fmla="*/ 4101862 w 4867543"/>
              <a:gd name="connsiteY2339" fmla="*/ 3896445 h 8004366"/>
              <a:gd name="connsiteX2340" fmla="*/ 4103815 w 4867543"/>
              <a:gd name="connsiteY2340" fmla="*/ 3891159 h 8004366"/>
              <a:gd name="connsiteX2341" fmla="*/ 4101862 w 4867543"/>
              <a:gd name="connsiteY2341" fmla="*/ 3885871 h 8004366"/>
              <a:gd name="connsiteX2342" fmla="*/ 4097956 w 4867543"/>
              <a:gd name="connsiteY2342" fmla="*/ 3901732 h 8004366"/>
              <a:gd name="connsiteX2343" fmla="*/ 4101862 w 4867543"/>
              <a:gd name="connsiteY2343" fmla="*/ 3922880 h 8004366"/>
              <a:gd name="connsiteX2344" fmla="*/ 4097956 w 4867543"/>
              <a:gd name="connsiteY2344" fmla="*/ 3922880 h 8004366"/>
              <a:gd name="connsiteX2345" fmla="*/ 4101862 w 4867543"/>
              <a:gd name="connsiteY2345" fmla="*/ 3938740 h 8004366"/>
              <a:gd name="connsiteX2346" fmla="*/ 4049124 w 4867543"/>
              <a:gd name="connsiteY2346" fmla="*/ 4007470 h 8004366"/>
              <a:gd name="connsiteX2347" fmla="*/ 4023732 w 4867543"/>
              <a:gd name="connsiteY2347" fmla="*/ 4044478 h 8004366"/>
              <a:gd name="connsiteX2348" fmla="*/ 4010059 w 4867543"/>
              <a:gd name="connsiteY2348" fmla="*/ 4060339 h 8004366"/>
              <a:gd name="connsiteX2349" fmla="*/ 4006152 w 4867543"/>
              <a:gd name="connsiteY2349" fmla="*/ 4081487 h 8004366"/>
              <a:gd name="connsiteX2350" fmla="*/ 4009501 w 4867543"/>
              <a:gd name="connsiteY2350" fmla="*/ 4086018 h 8004366"/>
              <a:gd name="connsiteX2351" fmla="*/ 4008411 w 4867543"/>
              <a:gd name="connsiteY2351" fmla="*/ 4094869 h 8004366"/>
              <a:gd name="connsiteX2352" fmla="*/ 4006328 w 4867543"/>
              <a:gd name="connsiteY2352" fmla="*/ 4111781 h 8004366"/>
              <a:gd name="connsiteX2353" fmla="*/ 4003131 w 4867543"/>
              <a:gd name="connsiteY2353" fmla="*/ 4110978 h 8004366"/>
              <a:gd name="connsiteX2354" fmla="*/ 4006152 w 4867543"/>
              <a:gd name="connsiteY2354" fmla="*/ 4113208 h 8004366"/>
              <a:gd name="connsiteX2355" fmla="*/ 4006328 w 4867543"/>
              <a:gd name="connsiteY2355" fmla="*/ 4111781 h 8004366"/>
              <a:gd name="connsiteX2356" fmla="*/ 4012012 w 4867543"/>
              <a:gd name="connsiteY2356" fmla="*/ 4113208 h 8004366"/>
              <a:gd name="connsiteX2357" fmla="*/ 4012012 w 4867543"/>
              <a:gd name="connsiteY2357" fmla="*/ 4129069 h 8004366"/>
              <a:gd name="connsiteX2358" fmla="*/ 4006152 w 4867543"/>
              <a:gd name="connsiteY2358" fmla="*/ 4123782 h 8004366"/>
              <a:gd name="connsiteX2359" fmla="*/ 4002246 w 4867543"/>
              <a:gd name="connsiteY2359" fmla="*/ 4113208 h 8004366"/>
              <a:gd name="connsiteX2360" fmla="*/ 3986619 w 4867543"/>
              <a:gd name="connsiteY2360" fmla="*/ 4097347 h 8004366"/>
              <a:gd name="connsiteX2361" fmla="*/ 3986619 w 4867543"/>
              <a:gd name="connsiteY2361" fmla="*/ 4113208 h 8004366"/>
              <a:gd name="connsiteX2362" fmla="*/ 3970993 w 4867543"/>
              <a:gd name="connsiteY2362" fmla="*/ 4113208 h 8004366"/>
              <a:gd name="connsiteX2363" fmla="*/ 3972947 w 4867543"/>
              <a:gd name="connsiteY2363" fmla="*/ 4118495 h 8004366"/>
              <a:gd name="connsiteX2364" fmla="*/ 3967087 w 4867543"/>
              <a:gd name="connsiteY2364" fmla="*/ 4123782 h 8004366"/>
              <a:gd name="connsiteX2365" fmla="*/ 3963180 w 4867543"/>
              <a:gd name="connsiteY2365" fmla="*/ 4134356 h 8004366"/>
              <a:gd name="connsiteX2366" fmla="*/ 3972947 w 4867543"/>
              <a:gd name="connsiteY2366" fmla="*/ 4166077 h 8004366"/>
              <a:gd name="connsiteX2367" fmla="*/ 3970993 w 4867543"/>
              <a:gd name="connsiteY2367" fmla="*/ 4171364 h 8004366"/>
              <a:gd name="connsiteX2368" fmla="*/ 3967087 w 4867543"/>
              <a:gd name="connsiteY2368" fmla="*/ 4150216 h 8004366"/>
              <a:gd name="connsiteX2369" fmla="*/ 3965133 w 4867543"/>
              <a:gd name="connsiteY2369" fmla="*/ 4155503 h 8004366"/>
              <a:gd name="connsiteX2370" fmla="*/ 3951461 w 4867543"/>
              <a:gd name="connsiteY2370" fmla="*/ 4176651 h 8004366"/>
              <a:gd name="connsiteX2371" fmla="*/ 3947554 w 4867543"/>
              <a:gd name="connsiteY2371" fmla="*/ 4171364 h 8004366"/>
              <a:gd name="connsiteX2372" fmla="*/ 3943648 w 4867543"/>
              <a:gd name="connsiteY2372" fmla="*/ 4187225 h 8004366"/>
              <a:gd name="connsiteX2373" fmla="*/ 3937788 w 4867543"/>
              <a:gd name="connsiteY2373" fmla="*/ 4187225 h 8004366"/>
              <a:gd name="connsiteX2374" fmla="*/ 3939741 w 4867543"/>
              <a:gd name="connsiteY2374" fmla="*/ 4171364 h 8004366"/>
              <a:gd name="connsiteX2375" fmla="*/ 3931928 w 4867543"/>
              <a:gd name="connsiteY2375" fmla="*/ 4171364 h 8004366"/>
              <a:gd name="connsiteX2376" fmla="*/ 3928021 w 4867543"/>
              <a:gd name="connsiteY2376" fmla="*/ 4187225 h 8004366"/>
              <a:gd name="connsiteX2377" fmla="*/ 3924115 w 4867543"/>
              <a:gd name="connsiteY2377" fmla="*/ 4203085 h 8004366"/>
              <a:gd name="connsiteX2378" fmla="*/ 3914349 w 4867543"/>
              <a:gd name="connsiteY2378" fmla="*/ 4208372 h 8004366"/>
              <a:gd name="connsiteX2379" fmla="*/ 3904582 w 4867543"/>
              <a:gd name="connsiteY2379" fmla="*/ 4213659 h 8004366"/>
              <a:gd name="connsiteX2380" fmla="*/ 3900676 w 4867543"/>
              <a:gd name="connsiteY2380" fmla="*/ 4208372 h 8004366"/>
              <a:gd name="connsiteX2381" fmla="*/ 3849891 w 4867543"/>
              <a:gd name="connsiteY2381" fmla="*/ 4271815 h 8004366"/>
              <a:gd name="connsiteX2382" fmla="*/ 3824498 w 4867543"/>
              <a:gd name="connsiteY2382" fmla="*/ 4308823 h 8004366"/>
              <a:gd name="connsiteX2383" fmla="*/ 3826451 w 4867543"/>
              <a:gd name="connsiteY2383" fmla="*/ 4308823 h 8004366"/>
              <a:gd name="connsiteX2384" fmla="*/ 3810825 w 4867543"/>
              <a:gd name="connsiteY2384" fmla="*/ 4329971 h 8004366"/>
              <a:gd name="connsiteX2385" fmla="*/ 3808872 w 4867543"/>
              <a:gd name="connsiteY2385" fmla="*/ 4345832 h 8004366"/>
              <a:gd name="connsiteX2386" fmla="*/ 3816685 w 4867543"/>
              <a:gd name="connsiteY2386" fmla="*/ 4361692 h 8004366"/>
              <a:gd name="connsiteX2387" fmla="*/ 3832311 w 4867543"/>
              <a:gd name="connsiteY2387" fmla="*/ 4345832 h 8004366"/>
              <a:gd name="connsiteX2388" fmla="*/ 3836218 w 4867543"/>
              <a:gd name="connsiteY2388" fmla="*/ 4345832 h 8004366"/>
              <a:gd name="connsiteX2389" fmla="*/ 3838171 w 4867543"/>
              <a:gd name="connsiteY2389" fmla="*/ 4335258 h 8004366"/>
              <a:gd name="connsiteX2390" fmla="*/ 3834265 w 4867543"/>
              <a:gd name="connsiteY2390" fmla="*/ 4335258 h 8004366"/>
              <a:gd name="connsiteX2391" fmla="*/ 3838171 w 4867543"/>
              <a:gd name="connsiteY2391" fmla="*/ 4324684 h 8004366"/>
              <a:gd name="connsiteX2392" fmla="*/ 3836218 w 4867543"/>
              <a:gd name="connsiteY2392" fmla="*/ 4319397 h 8004366"/>
              <a:gd name="connsiteX2393" fmla="*/ 3832448 w 4867543"/>
              <a:gd name="connsiteY2393" fmla="*/ 4316513 h 8004366"/>
              <a:gd name="connsiteX2394" fmla="*/ 3833494 w 4867543"/>
              <a:gd name="connsiteY2394" fmla="*/ 4315711 h 8004366"/>
              <a:gd name="connsiteX2395" fmla="*/ 3847937 w 4867543"/>
              <a:gd name="connsiteY2395" fmla="*/ 4303537 h 8004366"/>
              <a:gd name="connsiteX2396" fmla="*/ 3851844 w 4867543"/>
              <a:gd name="connsiteY2396" fmla="*/ 4335258 h 8004366"/>
              <a:gd name="connsiteX2397" fmla="*/ 3879190 w 4867543"/>
              <a:gd name="connsiteY2397" fmla="*/ 4319397 h 8004366"/>
              <a:gd name="connsiteX2398" fmla="*/ 3885050 w 4867543"/>
              <a:gd name="connsiteY2398" fmla="*/ 4308823 h 8004366"/>
              <a:gd name="connsiteX2399" fmla="*/ 3879190 w 4867543"/>
              <a:gd name="connsiteY2399" fmla="*/ 4298250 h 8004366"/>
              <a:gd name="connsiteX2400" fmla="*/ 3877236 w 4867543"/>
              <a:gd name="connsiteY2400" fmla="*/ 4298250 h 8004366"/>
              <a:gd name="connsiteX2401" fmla="*/ 3879190 w 4867543"/>
              <a:gd name="connsiteY2401" fmla="*/ 4271815 h 8004366"/>
              <a:gd name="connsiteX2402" fmla="*/ 3879190 w 4867543"/>
              <a:gd name="connsiteY2402" fmla="*/ 4255954 h 8004366"/>
              <a:gd name="connsiteX2403" fmla="*/ 3883096 w 4867543"/>
              <a:gd name="connsiteY2403" fmla="*/ 4245381 h 8004366"/>
              <a:gd name="connsiteX2404" fmla="*/ 3885050 w 4867543"/>
              <a:gd name="connsiteY2404" fmla="*/ 4250668 h 8004366"/>
              <a:gd name="connsiteX2405" fmla="*/ 3883096 w 4867543"/>
              <a:gd name="connsiteY2405" fmla="*/ 4271815 h 8004366"/>
              <a:gd name="connsiteX2406" fmla="*/ 3888956 w 4867543"/>
              <a:gd name="connsiteY2406" fmla="*/ 4277102 h 8004366"/>
              <a:gd name="connsiteX2407" fmla="*/ 3894816 w 4867543"/>
              <a:gd name="connsiteY2407" fmla="*/ 4271815 h 8004366"/>
              <a:gd name="connsiteX2408" fmla="*/ 3887003 w 4867543"/>
              <a:gd name="connsiteY2408" fmla="*/ 4282389 h 8004366"/>
              <a:gd name="connsiteX2409" fmla="*/ 3887003 w 4867543"/>
              <a:gd name="connsiteY2409" fmla="*/ 4298250 h 8004366"/>
              <a:gd name="connsiteX2410" fmla="*/ 3908489 w 4867543"/>
              <a:gd name="connsiteY2410" fmla="*/ 4298250 h 8004366"/>
              <a:gd name="connsiteX2411" fmla="*/ 3924115 w 4867543"/>
              <a:gd name="connsiteY2411" fmla="*/ 4271815 h 8004366"/>
              <a:gd name="connsiteX2412" fmla="*/ 3928021 w 4867543"/>
              <a:gd name="connsiteY2412" fmla="*/ 4266528 h 8004366"/>
              <a:gd name="connsiteX2413" fmla="*/ 3935834 w 4867543"/>
              <a:gd name="connsiteY2413" fmla="*/ 4245381 h 8004366"/>
              <a:gd name="connsiteX2414" fmla="*/ 3931928 w 4867543"/>
              <a:gd name="connsiteY2414" fmla="*/ 4245381 h 8004366"/>
              <a:gd name="connsiteX2415" fmla="*/ 3939741 w 4867543"/>
              <a:gd name="connsiteY2415" fmla="*/ 4229520 h 8004366"/>
              <a:gd name="connsiteX2416" fmla="*/ 3947554 w 4867543"/>
              <a:gd name="connsiteY2416" fmla="*/ 4245381 h 8004366"/>
              <a:gd name="connsiteX2417" fmla="*/ 3959274 w 4867543"/>
              <a:gd name="connsiteY2417" fmla="*/ 4218946 h 8004366"/>
              <a:gd name="connsiteX2418" fmla="*/ 3961227 w 4867543"/>
              <a:gd name="connsiteY2418" fmla="*/ 4229520 h 8004366"/>
              <a:gd name="connsiteX2419" fmla="*/ 3965133 w 4867543"/>
              <a:gd name="connsiteY2419" fmla="*/ 4213659 h 8004366"/>
              <a:gd name="connsiteX2420" fmla="*/ 3969040 w 4867543"/>
              <a:gd name="connsiteY2420" fmla="*/ 4213659 h 8004366"/>
              <a:gd name="connsiteX2421" fmla="*/ 3967087 w 4867543"/>
              <a:gd name="connsiteY2421" fmla="*/ 4234807 h 8004366"/>
              <a:gd name="connsiteX2422" fmla="*/ 3961227 w 4867543"/>
              <a:gd name="connsiteY2422" fmla="*/ 4245381 h 8004366"/>
              <a:gd name="connsiteX2423" fmla="*/ 3976853 w 4867543"/>
              <a:gd name="connsiteY2423" fmla="*/ 4234807 h 8004366"/>
              <a:gd name="connsiteX2424" fmla="*/ 3978806 w 4867543"/>
              <a:gd name="connsiteY2424" fmla="*/ 4229520 h 8004366"/>
              <a:gd name="connsiteX2425" fmla="*/ 3963180 w 4867543"/>
              <a:gd name="connsiteY2425" fmla="*/ 4197799 h 8004366"/>
              <a:gd name="connsiteX2426" fmla="*/ 3978806 w 4867543"/>
              <a:gd name="connsiteY2426" fmla="*/ 4197799 h 8004366"/>
              <a:gd name="connsiteX2427" fmla="*/ 3974900 w 4867543"/>
              <a:gd name="connsiteY2427" fmla="*/ 4203085 h 8004366"/>
              <a:gd name="connsiteX2428" fmla="*/ 3980760 w 4867543"/>
              <a:gd name="connsiteY2428" fmla="*/ 4229520 h 8004366"/>
              <a:gd name="connsiteX2429" fmla="*/ 3978806 w 4867543"/>
              <a:gd name="connsiteY2429" fmla="*/ 4234807 h 8004366"/>
              <a:gd name="connsiteX2430" fmla="*/ 3982713 w 4867543"/>
              <a:gd name="connsiteY2430" fmla="*/ 4240094 h 8004366"/>
              <a:gd name="connsiteX2431" fmla="*/ 3986619 w 4867543"/>
              <a:gd name="connsiteY2431" fmla="*/ 4229520 h 8004366"/>
              <a:gd name="connsiteX2432" fmla="*/ 4002246 w 4867543"/>
              <a:gd name="connsiteY2432" fmla="*/ 4224233 h 8004366"/>
              <a:gd name="connsiteX2433" fmla="*/ 4004199 w 4867543"/>
              <a:gd name="connsiteY2433" fmla="*/ 4187225 h 8004366"/>
              <a:gd name="connsiteX2434" fmla="*/ 4019825 w 4867543"/>
              <a:gd name="connsiteY2434" fmla="*/ 4176651 h 8004366"/>
              <a:gd name="connsiteX2435" fmla="*/ 4025685 w 4867543"/>
              <a:gd name="connsiteY2435" fmla="*/ 4166077 h 8004366"/>
              <a:gd name="connsiteX2436" fmla="*/ 4029591 w 4867543"/>
              <a:gd name="connsiteY2436" fmla="*/ 4171364 h 8004366"/>
              <a:gd name="connsiteX2437" fmla="*/ 4037404 w 4867543"/>
              <a:gd name="connsiteY2437" fmla="*/ 4166077 h 8004366"/>
              <a:gd name="connsiteX2438" fmla="*/ 4039358 w 4867543"/>
              <a:gd name="connsiteY2438" fmla="*/ 4181938 h 8004366"/>
              <a:gd name="connsiteX2439" fmla="*/ 4062797 w 4867543"/>
              <a:gd name="connsiteY2439" fmla="*/ 4176651 h 8004366"/>
              <a:gd name="connsiteX2440" fmla="*/ 4070610 w 4867543"/>
              <a:gd name="connsiteY2440" fmla="*/ 4150216 h 8004366"/>
              <a:gd name="connsiteX2441" fmla="*/ 4080376 w 4867543"/>
              <a:gd name="connsiteY2441" fmla="*/ 4139643 h 8004366"/>
              <a:gd name="connsiteX2442" fmla="*/ 4082330 w 4867543"/>
              <a:gd name="connsiteY2442" fmla="*/ 4150216 h 8004366"/>
              <a:gd name="connsiteX2443" fmla="*/ 4090143 w 4867543"/>
              <a:gd name="connsiteY2443" fmla="*/ 4139643 h 8004366"/>
              <a:gd name="connsiteX2444" fmla="*/ 4111629 w 4867543"/>
              <a:gd name="connsiteY2444" fmla="*/ 4160790 h 8004366"/>
              <a:gd name="connsiteX2445" fmla="*/ 4109675 w 4867543"/>
              <a:gd name="connsiteY2445" fmla="*/ 4118495 h 8004366"/>
              <a:gd name="connsiteX2446" fmla="*/ 4129208 w 4867543"/>
              <a:gd name="connsiteY2446" fmla="*/ 4118495 h 8004366"/>
              <a:gd name="connsiteX2447" fmla="*/ 4137021 w 4867543"/>
              <a:gd name="connsiteY2447" fmla="*/ 4102634 h 8004366"/>
              <a:gd name="connsiteX2448" fmla="*/ 4140928 w 4867543"/>
              <a:gd name="connsiteY2448" fmla="*/ 4113208 h 8004366"/>
              <a:gd name="connsiteX2449" fmla="*/ 4148741 w 4867543"/>
              <a:gd name="connsiteY2449" fmla="*/ 4102634 h 8004366"/>
              <a:gd name="connsiteX2450" fmla="*/ 4152647 w 4867543"/>
              <a:gd name="connsiteY2450" fmla="*/ 4092060 h 8004366"/>
              <a:gd name="connsiteX2451" fmla="*/ 4144834 w 4867543"/>
              <a:gd name="connsiteY2451" fmla="*/ 4081487 h 8004366"/>
              <a:gd name="connsiteX2452" fmla="*/ 4148741 w 4867543"/>
              <a:gd name="connsiteY2452" fmla="*/ 4081487 h 8004366"/>
              <a:gd name="connsiteX2453" fmla="*/ 4160460 w 4867543"/>
              <a:gd name="connsiteY2453" fmla="*/ 4086774 h 8004366"/>
              <a:gd name="connsiteX2454" fmla="*/ 4164367 w 4867543"/>
              <a:gd name="connsiteY2454" fmla="*/ 4070913 h 8004366"/>
              <a:gd name="connsiteX2455" fmla="*/ 4166320 w 4867543"/>
              <a:gd name="connsiteY2455" fmla="*/ 4070913 h 8004366"/>
              <a:gd name="connsiteX2456" fmla="*/ 4174133 w 4867543"/>
              <a:gd name="connsiteY2456" fmla="*/ 4049765 h 8004366"/>
              <a:gd name="connsiteX2457" fmla="*/ 4179993 w 4867543"/>
              <a:gd name="connsiteY2457" fmla="*/ 4060339 h 8004366"/>
              <a:gd name="connsiteX2458" fmla="*/ 4199526 w 4867543"/>
              <a:gd name="connsiteY2458" fmla="*/ 4039191 h 8004366"/>
              <a:gd name="connsiteX2459" fmla="*/ 4197572 w 4867543"/>
              <a:gd name="connsiteY2459" fmla="*/ 4033905 h 8004366"/>
              <a:gd name="connsiteX2460" fmla="*/ 4205386 w 4867543"/>
              <a:gd name="connsiteY2460" fmla="*/ 4018044 h 8004366"/>
              <a:gd name="connsiteX2461" fmla="*/ 4207339 w 4867543"/>
              <a:gd name="connsiteY2461" fmla="*/ 4018044 h 8004366"/>
              <a:gd name="connsiteX2462" fmla="*/ 4211245 w 4867543"/>
              <a:gd name="connsiteY2462" fmla="*/ 4007470 h 8004366"/>
              <a:gd name="connsiteX2463" fmla="*/ 4221012 w 4867543"/>
              <a:gd name="connsiteY2463" fmla="*/ 4033905 h 8004366"/>
              <a:gd name="connsiteX2464" fmla="*/ 4238591 w 4867543"/>
              <a:gd name="connsiteY2464" fmla="*/ 4018044 h 8004366"/>
              <a:gd name="connsiteX2465" fmla="*/ 4240544 w 4867543"/>
              <a:gd name="connsiteY2465" fmla="*/ 4002183 h 8004366"/>
              <a:gd name="connsiteX2466" fmla="*/ 4252264 w 4867543"/>
              <a:gd name="connsiteY2466" fmla="*/ 4002183 h 8004366"/>
              <a:gd name="connsiteX2467" fmla="*/ 4254217 w 4867543"/>
              <a:gd name="connsiteY2467" fmla="*/ 3991609 h 8004366"/>
              <a:gd name="connsiteX2468" fmla="*/ 4256170 w 4867543"/>
              <a:gd name="connsiteY2468" fmla="*/ 3996896 h 8004366"/>
              <a:gd name="connsiteX2469" fmla="*/ 4263984 w 4867543"/>
              <a:gd name="connsiteY2469" fmla="*/ 3981036 h 8004366"/>
              <a:gd name="connsiteX2470" fmla="*/ 4277656 w 4867543"/>
              <a:gd name="connsiteY2470" fmla="*/ 3981036 h 8004366"/>
              <a:gd name="connsiteX2471" fmla="*/ 4295236 w 4867543"/>
              <a:gd name="connsiteY2471" fmla="*/ 3965175 h 8004366"/>
              <a:gd name="connsiteX2472" fmla="*/ 4299142 w 4867543"/>
              <a:gd name="connsiteY2472" fmla="*/ 3965175 h 8004366"/>
              <a:gd name="connsiteX2473" fmla="*/ 4277656 w 4867543"/>
              <a:gd name="connsiteY2473" fmla="*/ 3996896 h 8004366"/>
              <a:gd name="connsiteX2474" fmla="*/ 4273750 w 4867543"/>
              <a:gd name="connsiteY2474" fmla="*/ 3986322 h 8004366"/>
              <a:gd name="connsiteX2475" fmla="*/ 4256170 w 4867543"/>
              <a:gd name="connsiteY2475" fmla="*/ 4044478 h 8004366"/>
              <a:gd name="connsiteX2476" fmla="*/ 4248357 w 4867543"/>
              <a:gd name="connsiteY2476" fmla="*/ 4055052 h 8004366"/>
              <a:gd name="connsiteX2477" fmla="*/ 4248357 w 4867543"/>
              <a:gd name="connsiteY2477" fmla="*/ 4044478 h 8004366"/>
              <a:gd name="connsiteX2478" fmla="*/ 4222965 w 4867543"/>
              <a:gd name="connsiteY2478" fmla="*/ 4070913 h 8004366"/>
              <a:gd name="connsiteX2479" fmla="*/ 4221012 w 4867543"/>
              <a:gd name="connsiteY2479" fmla="*/ 4081487 h 8004366"/>
              <a:gd name="connsiteX2480" fmla="*/ 4267890 w 4867543"/>
              <a:gd name="connsiteY2480" fmla="*/ 4055052 h 8004366"/>
              <a:gd name="connsiteX2481" fmla="*/ 4279610 w 4867543"/>
              <a:gd name="connsiteY2481" fmla="*/ 4028618 h 8004366"/>
              <a:gd name="connsiteX2482" fmla="*/ 4279610 w 4867543"/>
              <a:gd name="connsiteY2482" fmla="*/ 4033905 h 8004366"/>
              <a:gd name="connsiteX2483" fmla="*/ 4287423 w 4867543"/>
              <a:gd name="connsiteY2483" fmla="*/ 4028618 h 8004366"/>
              <a:gd name="connsiteX2484" fmla="*/ 4301096 w 4867543"/>
              <a:gd name="connsiteY2484" fmla="*/ 4023331 h 8004366"/>
              <a:gd name="connsiteX2485" fmla="*/ 4295236 w 4867543"/>
              <a:gd name="connsiteY2485" fmla="*/ 4039191 h 8004366"/>
              <a:gd name="connsiteX2486" fmla="*/ 4316722 w 4867543"/>
              <a:gd name="connsiteY2486" fmla="*/ 4049765 h 8004366"/>
              <a:gd name="connsiteX2487" fmla="*/ 4318675 w 4867543"/>
              <a:gd name="connsiteY2487" fmla="*/ 4044478 h 8004366"/>
              <a:gd name="connsiteX2488" fmla="*/ 4318675 w 4867543"/>
              <a:gd name="connsiteY2488" fmla="*/ 4055052 h 8004366"/>
              <a:gd name="connsiteX2489" fmla="*/ 4326488 w 4867543"/>
              <a:gd name="connsiteY2489" fmla="*/ 4060339 h 8004366"/>
              <a:gd name="connsiteX2490" fmla="*/ 4328441 w 4867543"/>
              <a:gd name="connsiteY2490" fmla="*/ 4044478 h 8004366"/>
              <a:gd name="connsiteX2491" fmla="*/ 4336254 w 4867543"/>
              <a:gd name="connsiteY2491" fmla="*/ 4033905 h 8004366"/>
              <a:gd name="connsiteX2492" fmla="*/ 4334301 w 4867543"/>
              <a:gd name="connsiteY2492" fmla="*/ 4049765 h 8004366"/>
              <a:gd name="connsiteX2493" fmla="*/ 4346021 w 4867543"/>
              <a:gd name="connsiteY2493" fmla="*/ 4049765 h 8004366"/>
              <a:gd name="connsiteX2494" fmla="*/ 4351881 w 4867543"/>
              <a:gd name="connsiteY2494" fmla="*/ 4033905 h 8004366"/>
              <a:gd name="connsiteX2495" fmla="*/ 4359694 w 4867543"/>
              <a:gd name="connsiteY2495" fmla="*/ 4033905 h 8004366"/>
              <a:gd name="connsiteX2496" fmla="*/ 4349927 w 4867543"/>
              <a:gd name="connsiteY2496" fmla="*/ 4018044 h 8004366"/>
              <a:gd name="connsiteX2497" fmla="*/ 4346021 w 4867543"/>
              <a:gd name="connsiteY2497" fmla="*/ 4018044 h 8004366"/>
              <a:gd name="connsiteX2498" fmla="*/ 4349927 w 4867543"/>
              <a:gd name="connsiteY2498" fmla="*/ 4012757 h 8004366"/>
              <a:gd name="connsiteX2499" fmla="*/ 4344068 w 4867543"/>
              <a:gd name="connsiteY2499" fmla="*/ 4007470 h 8004366"/>
              <a:gd name="connsiteX2500" fmla="*/ 4344068 w 4867543"/>
              <a:gd name="connsiteY2500" fmla="*/ 3981036 h 8004366"/>
              <a:gd name="connsiteX2501" fmla="*/ 4351881 w 4867543"/>
              <a:gd name="connsiteY2501" fmla="*/ 3986322 h 8004366"/>
              <a:gd name="connsiteX2502" fmla="*/ 4351881 w 4867543"/>
              <a:gd name="connsiteY2502" fmla="*/ 4007470 h 8004366"/>
              <a:gd name="connsiteX2503" fmla="*/ 4361647 w 4867543"/>
              <a:gd name="connsiteY2503" fmla="*/ 3996896 h 8004366"/>
              <a:gd name="connsiteX2504" fmla="*/ 4363600 w 4867543"/>
              <a:gd name="connsiteY2504" fmla="*/ 3965175 h 8004366"/>
              <a:gd name="connsiteX2505" fmla="*/ 4381180 w 4867543"/>
              <a:gd name="connsiteY2505" fmla="*/ 3965175 h 8004366"/>
              <a:gd name="connsiteX2506" fmla="*/ 4392899 w 4867543"/>
              <a:gd name="connsiteY2506" fmla="*/ 3970462 h 8004366"/>
              <a:gd name="connsiteX2507" fmla="*/ 4387039 w 4867543"/>
              <a:gd name="connsiteY2507" fmla="*/ 3991609 h 8004366"/>
              <a:gd name="connsiteX2508" fmla="*/ 4394852 w 4867543"/>
              <a:gd name="connsiteY2508" fmla="*/ 3996896 h 8004366"/>
              <a:gd name="connsiteX2509" fmla="*/ 4418292 w 4867543"/>
              <a:gd name="connsiteY2509" fmla="*/ 3965175 h 8004366"/>
              <a:gd name="connsiteX2510" fmla="*/ 4418292 w 4867543"/>
              <a:gd name="connsiteY2510" fmla="*/ 3954601 h 8004366"/>
              <a:gd name="connsiteX2511" fmla="*/ 4441731 w 4867543"/>
              <a:gd name="connsiteY2511" fmla="*/ 3944028 h 8004366"/>
              <a:gd name="connsiteX2512" fmla="*/ 4465170 w 4867543"/>
              <a:gd name="connsiteY2512" fmla="*/ 3912306 h 8004366"/>
              <a:gd name="connsiteX2513" fmla="*/ 4476890 w 4867543"/>
              <a:gd name="connsiteY2513" fmla="*/ 3912306 h 8004366"/>
              <a:gd name="connsiteX2514" fmla="*/ 4476890 w 4867543"/>
              <a:gd name="connsiteY2514" fmla="*/ 3891159 h 8004366"/>
              <a:gd name="connsiteX2515" fmla="*/ 4488609 w 4867543"/>
              <a:gd name="connsiteY2515" fmla="*/ 3885871 h 8004366"/>
              <a:gd name="connsiteX2516" fmla="*/ 4490563 w 4867543"/>
              <a:gd name="connsiteY2516" fmla="*/ 3875298 h 8004366"/>
              <a:gd name="connsiteX2517" fmla="*/ 4492516 w 4867543"/>
              <a:gd name="connsiteY2517" fmla="*/ 3885871 h 8004366"/>
              <a:gd name="connsiteX2518" fmla="*/ 4476890 w 4867543"/>
              <a:gd name="connsiteY2518" fmla="*/ 3917593 h 8004366"/>
              <a:gd name="connsiteX2519" fmla="*/ 4463217 w 4867543"/>
              <a:gd name="connsiteY2519" fmla="*/ 3933454 h 8004366"/>
              <a:gd name="connsiteX2520" fmla="*/ 4463217 w 4867543"/>
              <a:gd name="connsiteY2520" fmla="*/ 3938740 h 8004366"/>
              <a:gd name="connsiteX2521" fmla="*/ 4474936 w 4867543"/>
              <a:gd name="connsiteY2521" fmla="*/ 3949314 h 8004366"/>
              <a:gd name="connsiteX2522" fmla="*/ 4486656 w 4867543"/>
              <a:gd name="connsiteY2522" fmla="*/ 3938740 h 8004366"/>
              <a:gd name="connsiteX2523" fmla="*/ 4490563 w 4867543"/>
              <a:gd name="connsiteY2523" fmla="*/ 3922880 h 8004366"/>
              <a:gd name="connsiteX2524" fmla="*/ 4491784 w 4867543"/>
              <a:gd name="connsiteY2524" fmla="*/ 3922219 h 8004366"/>
              <a:gd name="connsiteX2525" fmla="*/ 4498256 w 4867543"/>
              <a:gd name="connsiteY2525" fmla="*/ 3918715 h 8004366"/>
              <a:gd name="connsiteX2526" fmla="*/ 4498132 w 4867543"/>
              <a:gd name="connsiteY2526" fmla="*/ 3918915 h 8004366"/>
              <a:gd name="connsiteX2527" fmla="*/ 4500329 w 4867543"/>
              <a:gd name="connsiteY2527" fmla="*/ 3917593 h 8004366"/>
              <a:gd name="connsiteX2528" fmla="*/ 4498256 w 4867543"/>
              <a:gd name="connsiteY2528" fmla="*/ 3918715 h 8004366"/>
              <a:gd name="connsiteX2529" fmla="*/ 4498956 w 4867543"/>
              <a:gd name="connsiteY2529" fmla="*/ 3917593 h 8004366"/>
              <a:gd name="connsiteX2530" fmla="*/ 4506189 w 4867543"/>
              <a:gd name="connsiteY2530" fmla="*/ 3912306 h 8004366"/>
              <a:gd name="connsiteX2531" fmla="*/ 4490563 w 4867543"/>
              <a:gd name="connsiteY2531" fmla="*/ 3949314 h 8004366"/>
              <a:gd name="connsiteX2532" fmla="*/ 4510095 w 4867543"/>
              <a:gd name="connsiteY2532" fmla="*/ 3933454 h 8004366"/>
              <a:gd name="connsiteX2533" fmla="*/ 4523768 w 4867543"/>
              <a:gd name="connsiteY2533" fmla="*/ 3928167 h 8004366"/>
              <a:gd name="connsiteX2534" fmla="*/ 4512049 w 4867543"/>
              <a:gd name="connsiteY2534" fmla="*/ 3928167 h 8004366"/>
              <a:gd name="connsiteX2535" fmla="*/ 4508142 w 4867543"/>
              <a:gd name="connsiteY2535" fmla="*/ 3933454 h 8004366"/>
              <a:gd name="connsiteX2536" fmla="*/ 4545254 w 4867543"/>
              <a:gd name="connsiteY2536" fmla="*/ 3875298 h 8004366"/>
              <a:gd name="connsiteX2537" fmla="*/ 4547207 w 4867543"/>
              <a:gd name="connsiteY2537" fmla="*/ 3875298 h 8004366"/>
              <a:gd name="connsiteX2538" fmla="*/ 4555020 w 4867543"/>
              <a:gd name="connsiteY2538" fmla="*/ 3859437 h 8004366"/>
              <a:gd name="connsiteX2539" fmla="*/ 4543301 w 4867543"/>
              <a:gd name="connsiteY2539" fmla="*/ 3838289 h 8004366"/>
              <a:gd name="connsiteX2540" fmla="*/ 4529628 w 4867543"/>
              <a:gd name="connsiteY2540" fmla="*/ 3838289 h 8004366"/>
              <a:gd name="connsiteX2541" fmla="*/ 4525721 w 4867543"/>
              <a:gd name="connsiteY2541" fmla="*/ 3848863 h 8004366"/>
              <a:gd name="connsiteX2542" fmla="*/ 4523768 w 4867543"/>
              <a:gd name="connsiteY2542" fmla="*/ 3838289 h 8004366"/>
              <a:gd name="connsiteX2543" fmla="*/ 4531581 w 4867543"/>
              <a:gd name="connsiteY2543" fmla="*/ 3817142 h 8004366"/>
              <a:gd name="connsiteX2544" fmla="*/ 4529628 w 4867543"/>
              <a:gd name="connsiteY2544" fmla="*/ 3817142 h 8004366"/>
              <a:gd name="connsiteX2545" fmla="*/ 4535488 w 4867543"/>
              <a:gd name="connsiteY2545" fmla="*/ 3790707 h 8004366"/>
              <a:gd name="connsiteX2546" fmla="*/ 4541348 w 4867543"/>
              <a:gd name="connsiteY2546" fmla="*/ 3795994 h 8004366"/>
              <a:gd name="connsiteX2547" fmla="*/ 4539394 w 4867543"/>
              <a:gd name="connsiteY2547" fmla="*/ 3817142 h 8004366"/>
              <a:gd name="connsiteX2548" fmla="*/ 4543301 w 4867543"/>
              <a:gd name="connsiteY2548" fmla="*/ 3806568 h 8004366"/>
              <a:gd name="connsiteX2549" fmla="*/ 4543301 w 4867543"/>
              <a:gd name="connsiteY2549" fmla="*/ 3822429 h 8004366"/>
              <a:gd name="connsiteX2550" fmla="*/ 4555020 w 4867543"/>
              <a:gd name="connsiteY2550" fmla="*/ 3827715 h 8004366"/>
              <a:gd name="connsiteX2551" fmla="*/ 4562833 w 4867543"/>
              <a:gd name="connsiteY2551" fmla="*/ 3817142 h 8004366"/>
              <a:gd name="connsiteX2552" fmla="*/ 4564787 w 4867543"/>
              <a:gd name="connsiteY2552" fmla="*/ 3838289 h 8004366"/>
              <a:gd name="connsiteX2553" fmla="*/ 4578460 w 4867543"/>
              <a:gd name="connsiteY2553" fmla="*/ 3811855 h 8004366"/>
              <a:gd name="connsiteX2554" fmla="*/ 4578460 w 4867543"/>
              <a:gd name="connsiteY2554" fmla="*/ 3790707 h 8004366"/>
              <a:gd name="connsiteX2555" fmla="*/ 4582366 w 4867543"/>
              <a:gd name="connsiteY2555" fmla="*/ 3780134 h 8004366"/>
              <a:gd name="connsiteX2556" fmla="*/ 4590179 w 4867543"/>
              <a:gd name="connsiteY2556" fmla="*/ 3785420 h 8004366"/>
              <a:gd name="connsiteX2557" fmla="*/ 4597992 w 4867543"/>
              <a:gd name="connsiteY2557" fmla="*/ 3764273 h 8004366"/>
              <a:gd name="connsiteX2558" fmla="*/ 4601899 w 4867543"/>
              <a:gd name="connsiteY2558" fmla="*/ 3764273 h 8004366"/>
              <a:gd name="connsiteX2559" fmla="*/ 4599946 w 4867543"/>
              <a:gd name="connsiteY2559" fmla="*/ 3801281 h 8004366"/>
              <a:gd name="connsiteX2560" fmla="*/ 4594086 w 4867543"/>
              <a:gd name="connsiteY2560" fmla="*/ 3806568 h 8004366"/>
              <a:gd name="connsiteX2561" fmla="*/ 4597992 w 4867543"/>
              <a:gd name="connsiteY2561" fmla="*/ 3817142 h 8004366"/>
              <a:gd name="connsiteX2562" fmla="*/ 4590179 w 4867543"/>
              <a:gd name="connsiteY2562" fmla="*/ 3833003 h 8004366"/>
              <a:gd name="connsiteX2563" fmla="*/ 4592133 w 4867543"/>
              <a:gd name="connsiteY2563" fmla="*/ 3854150 h 8004366"/>
              <a:gd name="connsiteX2564" fmla="*/ 4580413 w 4867543"/>
              <a:gd name="connsiteY2564" fmla="*/ 3848863 h 8004366"/>
              <a:gd name="connsiteX2565" fmla="*/ 4586273 w 4867543"/>
              <a:gd name="connsiteY2565" fmla="*/ 3864724 h 8004366"/>
              <a:gd name="connsiteX2566" fmla="*/ 4566740 w 4867543"/>
              <a:gd name="connsiteY2566" fmla="*/ 3859437 h 8004366"/>
              <a:gd name="connsiteX2567" fmla="*/ 4570647 w 4867543"/>
              <a:gd name="connsiteY2567" fmla="*/ 3875298 h 8004366"/>
              <a:gd name="connsiteX2568" fmla="*/ 4558927 w 4867543"/>
              <a:gd name="connsiteY2568" fmla="*/ 3864724 h 8004366"/>
              <a:gd name="connsiteX2569" fmla="*/ 4535488 w 4867543"/>
              <a:gd name="connsiteY2569" fmla="*/ 3922880 h 8004366"/>
              <a:gd name="connsiteX2570" fmla="*/ 4541348 w 4867543"/>
              <a:gd name="connsiteY2570" fmla="*/ 3928167 h 8004366"/>
              <a:gd name="connsiteX2571" fmla="*/ 4562833 w 4867543"/>
              <a:gd name="connsiteY2571" fmla="*/ 3912306 h 8004366"/>
              <a:gd name="connsiteX2572" fmla="*/ 4576506 w 4867543"/>
              <a:gd name="connsiteY2572" fmla="*/ 3922880 h 8004366"/>
              <a:gd name="connsiteX2573" fmla="*/ 4597992 w 4867543"/>
              <a:gd name="connsiteY2573" fmla="*/ 3912306 h 8004366"/>
              <a:gd name="connsiteX2574" fmla="*/ 4697609 w 4867543"/>
              <a:gd name="connsiteY2574" fmla="*/ 3901732 h 8004366"/>
              <a:gd name="connsiteX2575" fmla="*/ 4711282 w 4867543"/>
              <a:gd name="connsiteY2575" fmla="*/ 3896445 h 8004366"/>
              <a:gd name="connsiteX2576" fmla="*/ 4713235 w 4867543"/>
              <a:gd name="connsiteY2576" fmla="*/ 3901732 h 8004366"/>
              <a:gd name="connsiteX2577" fmla="*/ 4691749 w 4867543"/>
              <a:gd name="connsiteY2577" fmla="*/ 3922880 h 8004366"/>
              <a:gd name="connsiteX2578" fmla="*/ 4795272 w 4867543"/>
              <a:gd name="connsiteY2578" fmla="*/ 3933454 h 8004366"/>
              <a:gd name="connsiteX2579" fmla="*/ 4849964 w 4867543"/>
              <a:gd name="connsiteY2579" fmla="*/ 3917593 h 8004366"/>
              <a:gd name="connsiteX2580" fmla="*/ 4846057 w 4867543"/>
              <a:gd name="connsiteY2580" fmla="*/ 3922880 h 8004366"/>
              <a:gd name="connsiteX2581" fmla="*/ 4849964 w 4867543"/>
              <a:gd name="connsiteY2581" fmla="*/ 3938740 h 8004366"/>
              <a:gd name="connsiteX2582" fmla="*/ 4806992 w 4867543"/>
              <a:gd name="connsiteY2582" fmla="*/ 3949314 h 8004366"/>
              <a:gd name="connsiteX2583" fmla="*/ 4808945 w 4867543"/>
              <a:gd name="connsiteY2583" fmla="*/ 3975749 h 8004366"/>
              <a:gd name="connsiteX2584" fmla="*/ 4808945 w 4867543"/>
              <a:gd name="connsiteY2584" fmla="*/ 4002183 h 8004366"/>
              <a:gd name="connsiteX2585" fmla="*/ 4806992 w 4867543"/>
              <a:gd name="connsiteY2585" fmla="*/ 3996896 h 8004366"/>
              <a:gd name="connsiteX2586" fmla="*/ 4805039 w 4867543"/>
              <a:gd name="connsiteY2586" fmla="*/ 4007470 h 8004366"/>
              <a:gd name="connsiteX2587" fmla="*/ 4808945 w 4867543"/>
              <a:gd name="connsiteY2587" fmla="*/ 4018044 h 8004366"/>
              <a:gd name="connsiteX2588" fmla="*/ 4801132 w 4867543"/>
              <a:gd name="connsiteY2588" fmla="*/ 4018044 h 8004366"/>
              <a:gd name="connsiteX2589" fmla="*/ 4795272 w 4867543"/>
              <a:gd name="connsiteY2589" fmla="*/ 4007470 h 8004366"/>
              <a:gd name="connsiteX2590" fmla="*/ 4787459 w 4867543"/>
              <a:gd name="connsiteY2590" fmla="*/ 4023331 h 8004366"/>
              <a:gd name="connsiteX2591" fmla="*/ 4775740 w 4867543"/>
              <a:gd name="connsiteY2591" fmla="*/ 4018044 h 8004366"/>
              <a:gd name="connsiteX2592" fmla="*/ 4765973 w 4867543"/>
              <a:gd name="connsiteY2592" fmla="*/ 4039191 h 8004366"/>
              <a:gd name="connsiteX2593" fmla="*/ 4767927 w 4867543"/>
              <a:gd name="connsiteY2593" fmla="*/ 4028618 h 8004366"/>
              <a:gd name="connsiteX2594" fmla="*/ 4750347 w 4867543"/>
              <a:gd name="connsiteY2594" fmla="*/ 4039191 h 8004366"/>
              <a:gd name="connsiteX2595" fmla="*/ 4728861 w 4867543"/>
              <a:gd name="connsiteY2595" fmla="*/ 4060339 h 8004366"/>
              <a:gd name="connsiteX2596" fmla="*/ 4724955 w 4867543"/>
              <a:gd name="connsiteY2596" fmla="*/ 4055052 h 8004366"/>
              <a:gd name="connsiteX2597" fmla="*/ 4719095 w 4867543"/>
              <a:gd name="connsiteY2597" fmla="*/ 4055052 h 8004366"/>
              <a:gd name="connsiteX2598" fmla="*/ 4721048 w 4867543"/>
              <a:gd name="connsiteY2598" fmla="*/ 4070913 h 8004366"/>
              <a:gd name="connsiteX2599" fmla="*/ 4711282 w 4867543"/>
              <a:gd name="connsiteY2599" fmla="*/ 4081487 h 8004366"/>
              <a:gd name="connsiteX2600" fmla="*/ 4681983 w 4867543"/>
              <a:gd name="connsiteY2600" fmla="*/ 4097347 h 8004366"/>
              <a:gd name="connsiteX2601" fmla="*/ 4670263 w 4867543"/>
              <a:gd name="connsiteY2601" fmla="*/ 4113208 h 8004366"/>
              <a:gd name="connsiteX2602" fmla="*/ 4664403 w 4867543"/>
              <a:gd name="connsiteY2602" fmla="*/ 4107921 h 8004366"/>
              <a:gd name="connsiteX2603" fmla="*/ 4652684 w 4867543"/>
              <a:gd name="connsiteY2603" fmla="*/ 4107921 h 8004366"/>
              <a:gd name="connsiteX2604" fmla="*/ 4648777 w 4867543"/>
              <a:gd name="connsiteY2604" fmla="*/ 4086774 h 8004366"/>
              <a:gd name="connsiteX2605" fmla="*/ 4640964 w 4867543"/>
              <a:gd name="connsiteY2605" fmla="*/ 4123782 h 8004366"/>
              <a:gd name="connsiteX2606" fmla="*/ 4629245 w 4867543"/>
              <a:gd name="connsiteY2606" fmla="*/ 4144929 h 8004366"/>
              <a:gd name="connsiteX2607" fmla="*/ 4629245 w 4867543"/>
              <a:gd name="connsiteY2607" fmla="*/ 4139643 h 8004366"/>
              <a:gd name="connsiteX2608" fmla="*/ 4611665 w 4867543"/>
              <a:gd name="connsiteY2608" fmla="*/ 4160790 h 8004366"/>
              <a:gd name="connsiteX2609" fmla="*/ 4607759 w 4867543"/>
              <a:gd name="connsiteY2609" fmla="*/ 4166077 h 8004366"/>
              <a:gd name="connsiteX2610" fmla="*/ 4615572 w 4867543"/>
              <a:gd name="connsiteY2610" fmla="*/ 4176651 h 8004366"/>
              <a:gd name="connsiteX2611" fmla="*/ 4678076 w 4867543"/>
              <a:gd name="connsiteY2611" fmla="*/ 4139643 h 8004366"/>
              <a:gd name="connsiteX2612" fmla="*/ 4699562 w 4867543"/>
              <a:gd name="connsiteY2612" fmla="*/ 4129069 h 8004366"/>
              <a:gd name="connsiteX2613" fmla="*/ 4736674 w 4867543"/>
              <a:gd name="connsiteY2613" fmla="*/ 4134356 h 8004366"/>
              <a:gd name="connsiteX2614" fmla="*/ 4742534 w 4867543"/>
              <a:gd name="connsiteY2614" fmla="*/ 4129069 h 8004366"/>
              <a:gd name="connsiteX2615" fmla="*/ 4754254 w 4867543"/>
              <a:gd name="connsiteY2615" fmla="*/ 4139643 h 8004366"/>
              <a:gd name="connsiteX2616" fmla="*/ 4754254 w 4867543"/>
              <a:gd name="connsiteY2616" fmla="*/ 4155503 h 8004366"/>
              <a:gd name="connsiteX2617" fmla="*/ 4740581 w 4867543"/>
              <a:gd name="connsiteY2617" fmla="*/ 4171364 h 8004366"/>
              <a:gd name="connsiteX2618" fmla="*/ 4721048 w 4867543"/>
              <a:gd name="connsiteY2618" fmla="*/ 4171364 h 8004366"/>
              <a:gd name="connsiteX2619" fmla="*/ 4721048 w 4867543"/>
              <a:gd name="connsiteY2619" fmla="*/ 4166077 h 8004366"/>
              <a:gd name="connsiteX2620" fmla="*/ 4691749 w 4867543"/>
              <a:gd name="connsiteY2620" fmla="*/ 4187225 h 8004366"/>
              <a:gd name="connsiteX2621" fmla="*/ 4678076 w 4867543"/>
              <a:gd name="connsiteY2621" fmla="*/ 4176651 h 8004366"/>
              <a:gd name="connsiteX2622" fmla="*/ 4654637 w 4867543"/>
              <a:gd name="connsiteY2622" fmla="*/ 4187225 h 8004366"/>
              <a:gd name="connsiteX2623" fmla="*/ 4656590 w 4867543"/>
              <a:gd name="connsiteY2623" fmla="*/ 4187225 h 8004366"/>
              <a:gd name="connsiteX2624" fmla="*/ 4648777 w 4867543"/>
              <a:gd name="connsiteY2624" fmla="*/ 4213659 h 8004366"/>
              <a:gd name="connsiteX2625" fmla="*/ 4644871 w 4867543"/>
              <a:gd name="connsiteY2625" fmla="*/ 4203085 h 8004366"/>
              <a:gd name="connsiteX2626" fmla="*/ 4639011 w 4867543"/>
              <a:gd name="connsiteY2626" fmla="*/ 4208372 h 8004366"/>
              <a:gd name="connsiteX2627" fmla="*/ 4635104 w 4867543"/>
              <a:gd name="connsiteY2627" fmla="*/ 4224233 h 8004366"/>
              <a:gd name="connsiteX2628" fmla="*/ 4678076 w 4867543"/>
              <a:gd name="connsiteY2628" fmla="*/ 4208372 h 8004366"/>
              <a:gd name="connsiteX2629" fmla="*/ 4676123 w 4867543"/>
              <a:gd name="connsiteY2629" fmla="*/ 4213659 h 8004366"/>
              <a:gd name="connsiteX2630" fmla="*/ 4678076 w 4867543"/>
              <a:gd name="connsiteY2630" fmla="*/ 4224233 h 8004366"/>
              <a:gd name="connsiteX2631" fmla="*/ 4672216 w 4867543"/>
              <a:gd name="connsiteY2631" fmla="*/ 4213659 h 8004366"/>
              <a:gd name="connsiteX2632" fmla="*/ 4664403 w 4867543"/>
              <a:gd name="connsiteY2632" fmla="*/ 4240094 h 8004366"/>
              <a:gd name="connsiteX2633" fmla="*/ 4672216 w 4867543"/>
              <a:gd name="connsiteY2633" fmla="*/ 4271815 h 8004366"/>
              <a:gd name="connsiteX2634" fmla="*/ 4691749 w 4867543"/>
              <a:gd name="connsiteY2634" fmla="*/ 4266528 h 8004366"/>
              <a:gd name="connsiteX2635" fmla="*/ 4693702 w 4867543"/>
              <a:gd name="connsiteY2635" fmla="*/ 4255954 h 8004366"/>
              <a:gd name="connsiteX2636" fmla="*/ 4707375 w 4867543"/>
              <a:gd name="connsiteY2636" fmla="*/ 4250668 h 8004366"/>
              <a:gd name="connsiteX2637" fmla="*/ 4707375 w 4867543"/>
              <a:gd name="connsiteY2637" fmla="*/ 4245381 h 8004366"/>
              <a:gd name="connsiteX2638" fmla="*/ 4709329 w 4867543"/>
              <a:gd name="connsiteY2638" fmla="*/ 4255954 h 8004366"/>
              <a:gd name="connsiteX2639" fmla="*/ 4719095 w 4867543"/>
              <a:gd name="connsiteY2639" fmla="*/ 4255954 h 8004366"/>
              <a:gd name="connsiteX2640" fmla="*/ 4719095 w 4867543"/>
              <a:gd name="connsiteY2640" fmla="*/ 4271815 h 8004366"/>
              <a:gd name="connsiteX2641" fmla="*/ 4689796 w 4867543"/>
              <a:gd name="connsiteY2641" fmla="*/ 4282389 h 8004366"/>
              <a:gd name="connsiteX2642" fmla="*/ 4674170 w 4867543"/>
              <a:gd name="connsiteY2642" fmla="*/ 4308823 h 8004366"/>
              <a:gd name="connsiteX2643" fmla="*/ 4658544 w 4867543"/>
              <a:gd name="connsiteY2643" fmla="*/ 4308823 h 8004366"/>
              <a:gd name="connsiteX2644" fmla="*/ 4656590 w 4867543"/>
              <a:gd name="connsiteY2644" fmla="*/ 4282389 h 8004366"/>
              <a:gd name="connsiteX2645" fmla="*/ 4635104 w 4867543"/>
              <a:gd name="connsiteY2645" fmla="*/ 4308823 h 8004366"/>
              <a:gd name="connsiteX2646" fmla="*/ 4617525 w 4867543"/>
              <a:gd name="connsiteY2646" fmla="*/ 4308823 h 8004366"/>
              <a:gd name="connsiteX2647" fmla="*/ 4597992 w 4867543"/>
              <a:gd name="connsiteY2647" fmla="*/ 4340545 h 8004366"/>
              <a:gd name="connsiteX2648" fmla="*/ 4594086 w 4867543"/>
              <a:gd name="connsiteY2648" fmla="*/ 4345832 h 8004366"/>
              <a:gd name="connsiteX2649" fmla="*/ 4597992 w 4867543"/>
              <a:gd name="connsiteY2649" fmla="*/ 4335258 h 8004366"/>
              <a:gd name="connsiteX2650" fmla="*/ 4590179 w 4867543"/>
              <a:gd name="connsiteY2650" fmla="*/ 4298250 h 8004366"/>
              <a:gd name="connsiteX2651" fmla="*/ 4603852 w 4867543"/>
              <a:gd name="connsiteY2651" fmla="*/ 4298250 h 8004366"/>
              <a:gd name="connsiteX2652" fmla="*/ 4596039 w 4867543"/>
              <a:gd name="connsiteY2652" fmla="*/ 4282389 h 8004366"/>
              <a:gd name="connsiteX2653" fmla="*/ 4578460 w 4867543"/>
              <a:gd name="connsiteY2653" fmla="*/ 4287676 h 8004366"/>
              <a:gd name="connsiteX2654" fmla="*/ 4570647 w 4867543"/>
              <a:gd name="connsiteY2654" fmla="*/ 4261241 h 8004366"/>
              <a:gd name="connsiteX2655" fmla="*/ 4562833 w 4867543"/>
              <a:gd name="connsiteY2655" fmla="*/ 4298250 h 8004366"/>
              <a:gd name="connsiteX2656" fmla="*/ 4533534 w 4867543"/>
              <a:gd name="connsiteY2656" fmla="*/ 4314110 h 8004366"/>
              <a:gd name="connsiteX2657" fmla="*/ 4523768 w 4867543"/>
              <a:gd name="connsiteY2657" fmla="*/ 4319397 h 8004366"/>
              <a:gd name="connsiteX2658" fmla="*/ 4506189 w 4867543"/>
              <a:gd name="connsiteY2658" fmla="*/ 4329971 h 8004366"/>
              <a:gd name="connsiteX2659" fmla="*/ 4492516 w 4867543"/>
              <a:gd name="connsiteY2659" fmla="*/ 4324684 h 8004366"/>
              <a:gd name="connsiteX2660" fmla="*/ 4490563 w 4867543"/>
              <a:gd name="connsiteY2660" fmla="*/ 4314110 h 8004366"/>
              <a:gd name="connsiteX2661" fmla="*/ 4471030 w 4867543"/>
              <a:gd name="connsiteY2661" fmla="*/ 4345832 h 8004366"/>
              <a:gd name="connsiteX2662" fmla="*/ 4465170 w 4867543"/>
              <a:gd name="connsiteY2662" fmla="*/ 4329971 h 8004366"/>
              <a:gd name="connsiteX2663" fmla="*/ 4457357 w 4867543"/>
              <a:gd name="connsiteY2663" fmla="*/ 4361692 h 8004366"/>
              <a:gd name="connsiteX2664" fmla="*/ 4455404 w 4867543"/>
              <a:gd name="connsiteY2664" fmla="*/ 4345832 h 8004366"/>
              <a:gd name="connsiteX2665" fmla="*/ 4439778 w 4867543"/>
              <a:gd name="connsiteY2665" fmla="*/ 4361692 h 8004366"/>
              <a:gd name="connsiteX2666" fmla="*/ 4449544 w 4867543"/>
              <a:gd name="connsiteY2666" fmla="*/ 4361692 h 8004366"/>
              <a:gd name="connsiteX2667" fmla="*/ 4455404 w 4867543"/>
              <a:gd name="connsiteY2667" fmla="*/ 4382840 h 8004366"/>
              <a:gd name="connsiteX2668" fmla="*/ 4447591 w 4867543"/>
              <a:gd name="connsiteY2668" fmla="*/ 4393414 h 8004366"/>
              <a:gd name="connsiteX2669" fmla="*/ 4465170 w 4867543"/>
              <a:gd name="connsiteY2669" fmla="*/ 4403988 h 8004366"/>
              <a:gd name="connsiteX2670" fmla="*/ 4474936 w 4867543"/>
              <a:gd name="connsiteY2670" fmla="*/ 4403988 h 8004366"/>
              <a:gd name="connsiteX2671" fmla="*/ 4486656 w 4867543"/>
              <a:gd name="connsiteY2671" fmla="*/ 4377553 h 8004366"/>
              <a:gd name="connsiteX2672" fmla="*/ 4521815 w 4867543"/>
              <a:gd name="connsiteY2672" fmla="*/ 4361692 h 8004366"/>
              <a:gd name="connsiteX2673" fmla="*/ 4523768 w 4867543"/>
              <a:gd name="connsiteY2673" fmla="*/ 4356406 h 8004366"/>
              <a:gd name="connsiteX2674" fmla="*/ 4525721 w 4867543"/>
              <a:gd name="connsiteY2674" fmla="*/ 4361692 h 8004366"/>
              <a:gd name="connsiteX2675" fmla="*/ 4494469 w 4867543"/>
              <a:gd name="connsiteY2675" fmla="*/ 4388127 h 8004366"/>
              <a:gd name="connsiteX2676" fmla="*/ 4490563 w 4867543"/>
              <a:gd name="connsiteY2676" fmla="*/ 4403988 h 8004366"/>
              <a:gd name="connsiteX2677" fmla="*/ 4494469 w 4867543"/>
              <a:gd name="connsiteY2677" fmla="*/ 4409275 h 8004366"/>
              <a:gd name="connsiteX2678" fmla="*/ 4492516 w 4867543"/>
              <a:gd name="connsiteY2678" fmla="*/ 4409275 h 8004366"/>
              <a:gd name="connsiteX2679" fmla="*/ 4492516 w 4867543"/>
              <a:gd name="connsiteY2679" fmla="*/ 4425135 h 8004366"/>
              <a:gd name="connsiteX2680" fmla="*/ 4496422 w 4867543"/>
              <a:gd name="connsiteY2680" fmla="*/ 4430422 h 8004366"/>
              <a:gd name="connsiteX2681" fmla="*/ 4498376 w 4867543"/>
              <a:gd name="connsiteY2681" fmla="*/ 4419848 h 8004366"/>
              <a:gd name="connsiteX2682" fmla="*/ 4500329 w 4867543"/>
              <a:gd name="connsiteY2682" fmla="*/ 4430422 h 8004366"/>
              <a:gd name="connsiteX2683" fmla="*/ 4556974 w 4867543"/>
              <a:gd name="connsiteY2683" fmla="*/ 4435709 h 8004366"/>
              <a:gd name="connsiteX2684" fmla="*/ 4562833 w 4867543"/>
              <a:gd name="connsiteY2684" fmla="*/ 4440996 h 8004366"/>
              <a:gd name="connsiteX2685" fmla="*/ 4549161 w 4867543"/>
              <a:gd name="connsiteY2685" fmla="*/ 4451570 h 8004366"/>
              <a:gd name="connsiteX2686" fmla="*/ 4543301 w 4867543"/>
              <a:gd name="connsiteY2686" fmla="*/ 4456857 h 8004366"/>
              <a:gd name="connsiteX2687" fmla="*/ 4549161 w 4867543"/>
              <a:gd name="connsiteY2687" fmla="*/ 4472717 h 8004366"/>
              <a:gd name="connsiteX2688" fmla="*/ 4578460 w 4867543"/>
              <a:gd name="connsiteY2688" fmla="*/ 4440996 h 8004366"/>
              <a:gd name="connsiteX2689" fmla="*/ 4596039 w 4867543"/>
              <a:gd name="connsiteY2689" fmla="*/ 4446283 h 8004366"/>
              <a:gd name="connsiteX2690" fmla="*/ 4635104 w 4867543"/>
              <a:gd name="connsiteY2690" fmla="*/ 4419848 h 8004366"/>
              <a:gd name="connsiteX2691" fmla="*/ 4666357 w 4867543"/>
              <a:gd name="connsiteY2691" fmla="*/ 4409275 h 8004366"/>
              <a:gd name="connsiteX2692" fmla="*/ 4719095 w 4867543"/>
              <a:gd name="connsiteY2692" fmla="*/ 4382840 h 8004366"/>
              <a:gd name="connsiteX2693" fmla="*/ 4744487 w 4867543"/>
              <a:gd name="connsiteY2693" fmla="*/ 4403988 h 8004366"/>
              <a:gd name="connsiteX2694" fmla="*/ 4760114 w 4867543"/>
              <a:gd name="connsiteY2694" fmla="*/ 4419848 h 8004366"/>
              <a:gd name="connsiteX2695" fmla="*/ 4764020 w 4867543"/>
              <a:gd name="connsiteY2695" fmla="*/ 4419848 h 8004366"/>
              <a:gd name="connsiteX2696" fmla="*/ 4767927 w 4867543"/>
              <a:gd name="connsiteY2696" fmla="*/ 4425135 h 8004366"/>
              <a:gd name="connsiteX2697" fmla="*/ 4771833 w 4867543"/>
              <a:gd name="connsiteY2697" fmla="*/ 4403988 h 8004366"/>
              <a:gd name="connsiteX2698" fmla="*/ 4781599 w 4867543"/>
              <a:gd name="connsiteY2698" fmla="*/ 4393414 h 8004366"/>
              <a:gd name="connsiteX2699" fmla="*/ 4791366 w 4867543"/>
              <a:gd name="connsiteY2699" fmla="*/ 4403988 h 8004366"/>
              <a:gd name="connsiteX2700" fmla="*/ 4805039 w 4867543"/>
              <a:gd name="connsiteY2700" fmla="*/ 4388127 h 8004366"/>
              <a:gd name="connsiteX2701" fmla="*/ 4808945 w 4867543"/>
              <a:gd name="connsiteY2701" fmla="*/ 4398701 h 8004366"/>
              <a:gd name="connsiteX2702" fmla="*/ 4851917 w 4867543"/>
              <a:gd name="connsiteY2702" fmla="*/ 4372266 h 8004366"/>
              <a:gd name="connsiteX2703" fmla="*/ 4859730 w 4867543"/>
              <a:gd name="connsiteY2703" fmla="*/ 4377553 h 8004366"/>
              <a:gd name="connsiteX2704" fmla="*/ 4853870 w 4867543"/>
              <a:gd name="connsiteY2704" fmla="*/ 4393414 h 8004366"/>
              <a:gd name="connsiteX2705" fmla="*/ 4867543 w 4867543"/>
              <a:gd name="connsiteY2705" fmla="*/ 4403988 h 8004366"/>
              <a:gd name="connsiteX2706" fmla="*/ 4859730 w 4867543"/>
              <a:gd name="connsiteY2706" fmla="*/ 4425135 h 8004366"/>
              <a:gd name="connsiteX2707" fmla="*/ 4838244 w 4867543"/>
              <a:gd name="connsiteY2707" fmla="*/ 4425135 h 8004366"/>
              <a:gd name="connsiteX2708" fmla="*/ 4822618 w 4867543"/>
              <a:gd name="connsiteY2708" fmla="*/ 4425135 h 8004366"/>
              <a:gd name="connsiteX2709" fmla="*/ 4822618 w 4867543"/>
              <a:gd name="connsiteY2709" fmla="*/ 4446283 h 8004366"/>
              <a:gd name="connsiteX2710" fmla="*/ 4806992 w 4867543"/>
              <a:gd name="connsiteY2710" fmla="*/ 4446283 h 8004366"/>
              <a:gd name="connsiteX2711" fmla="*/ 4787459 w 4867543"/>
              <a:gd name="connsiteY2711" fmla="*/ 4472717 h 8004366"/>
              <a:gd name="connsiteX2712" fmla="*/ 4752300 w 4867543"/>
              <a:gd name="connsiteY2712" fmla="*/ 4509726 h 8004366"/>
              <a:gd name="connsiteX2713" fmla="*/ 4746441 w 4867543"/>
              <a:gd name="connsiteY2713" fmla="*/ 4504439 h 8004366"/>
              <a:gd name="connsiteX2714" fmla="*/ 4744487 w 4867543"/>
              <a:gd name="connsiteY2714" fmla="*/ 4504439 h 8004366"/>
              <a:gd name="connsiteX2715" fmla="*/ 4742534 w 4867543"/>
              <a:gd name="connsiteY2715" fmla="*/ 4520299 h 8004366"/>
              <a:gd name="connsiteX2716" fmla="*/ 4732768 w 4867543"/>
              <a:gd name="connsiteY2716" fmla="*/ 4509726 h 8004366"/>
              <a:gd name="connsiteX2717" fmla="*/ 4728861 w 4867543"/>
              <a:gd name="connsiteY2717" fmla="*/ 4520299 h 8004366"/>
              <a:gd name="connsiteX2718" fmla="*/ 4734721 w 4867543"/>
              <a:gd name="connsiteY2718" fmla="*/ 4530873 h 8004366"/>
              <a:gd name="connsiteX2719" fmla="*/ 4707375 w 4867543"/>
              <a:gd name="connsiteY2719" fmla="*/ 4541447 h 8004366"/>
              <a:gd name="connsiteX2720" fmla="*/ 4693702 w 4867543"/>
              <a:gd name="connsiteY2720" fmla="*/ 4573168 h 8004366"/>
              <a:gd name="connsiteX2721" fmla="*/ 4660497 w 4867543"/>
              <a:gd name="connsiteY2721" fmla="*/ 4604890 h 8004366"/>
              <a:gd name="connsiteX2722" fmla="*/ 4656590 w 4867543"/>
              <a:gd name="connsiteY2722" fmla="*/ 4594316 h 8004366"/>
              <a:gd name="connsiteX2723" fmla="*/ 4656590 w 4867543"/>
              <a:gd name="connsiteY2723" fmla="*/ 4604890 h 8004366"/>
              <a:gd name="connsiteX2724" fmla="*/ 4650731 w 4867543"/>
              <a:gd name="connsiteY2724" fmla="*/ 4583742 h 8004366"/>
              <a:gd name="connsiteX2725" fmla="*/ 4639011 w 4867543"/>
              <a:gd name="connsiteY2725" fmla="*/ 4610177 h 8004366"/>
              <a:gd name="connsiteX2726" fmla="*/ 4635104 w 4867543"/>
              <a:gd name="connsiteY2726" fmla="*/ 4604890 h 8004366"/>
              <a:gd name="connsiteX2727" fmla="*/ 4633151 w 4867543"/>
              <a:gd name="connsiteY2727" fmla="*/ 4620751 h 8004366"/>
              <a:gd name="connsiteX2728" fmla="*/ 4635104 w 4867543"/>
              <a:gd name="connsiteY2728" fmla="*/ 4652472 h 8004366"/>
              <a:gd name="connsiteX2729" fmla="*/ 4635104 w 4867543"/>
              <a:gd name="connsiteY2729" fmla="*/ 4657759 h 8004366"/>
              <a:gd name="connsiteX2730" fmla="*/ 4617525 w 4867543"/>
              <a:gd name="connsiteY2730" fmla="*/ 4652472 h 8004366"/>
              <a:gd name="connsiteX2731" fmla="*/ 4629245 w 4867543"/>
              <a:gd name="connsiteY2731" fmla="*/ 4673620 h 8004366"/>
              <a:gd name="connsiteX2732" fmla="*/ 4640964 w 4867543"/>
              <a:gd name="connsiteY2732" fmla="*/ 4673620 h 8004366"/>
              <a:gd name="connsiteX2733" fmla="*/ 4642917 w 4867543"/>
              <a:gd name="connsiteY2733" fmla="*/ 4668333 h 8004366"/>
              <a:gd name="connsiteX2734" fmla="*/ 4644871 w 4867543"/>
              <a:gd name="connsiteY2734" fmla="*/ 4663046 h 8004366"/>
              <a:gd name="connsiteX2735" fmla="*/ 4664403 w 4867543"/>
              <a:gd name="connsiteY2735" fmla="*/ 4636611 h 8004366"/>
              <a:gd name="connsiteX2736" fmla="*/ 4672216 w 4867543"/>
              <a:gd name="connsiteY2736" fmla="*/ 4641898 h 8004366"/>
              <a:gd name="connsiteX2737" fmla="*/ 4674170 w 4867543"/>
              <a:gd name="connsiteY2737" fmla="*/ 4626037 h 8004366"/>
              <a:gd name="connsiteX2738" fmla="*/ 4685889 w 4867543"/>
              <a:gd name="connsiteY2738" fmla="*/ 4636611 h 8004366"/>
              <a:gd name="connsiteX2739" fmla="*/ 4699562 w 4867543"/>
              <a:gd name="connsiteY2739" fmla="*/ 4626037 h 8004366"/>
              <a:gd name="connsiteX2740" fmla="*/ 4707375 w 4867543"/>
              <a:gd name="connsiteY2740" fmla="*/ 4626037 h 8004366"/>
              <a:gd name="connsiteX2741" fmla="*/ 4707375 w 4867543"/>
              <a:gd name="connsiteY2741" fmla="*/ 4647185 h 8004366"/>
              <a:gd name="connsiteX2742" fmla="*/ 4699562 w 4867543"/>
              <a:gd name="connsiteY2742" fmla="*/ 4668333 h 8004366"/>
              <a:gd name="connsiteX2743" fmla="*/ 4678076 w 4867543"/>
              <a:gd name="connsiteY2743" fmla="*/ 4668333 h 8004366"/>
              <a:gd name="connsiteX2744" fmla="*/ 4666357 w 4867543"/>
              <a:gd name="connsiteY2744" fmla="*/ 4689480 h 8004366"/>
              <a:gd name="connsiteX2745" fmla="*/ 4656590 w 4867543"/>
              <a:gd name="connsiteY2745" fmla="*/ 4705341 h 8004366"/>
              <a:gd name="connsiteX2746" fmla="*/ 4654637 w 4867543"/>
              <a:gd name="connsiteY2746" fmla="*/ 4694767 h 8004366"/>
              <a:gd name="connsiteX2747" fmla="*/ 4640964 w 4867543"/>
              <a:gd name="connsiteY2747" fmla="*/ 4689480 h 8004366"/>
              <a:gd name="connsiteX2748" fmla="*/ 4635104 w 4867543"/>
              <a:gd name="connsiteY2748" fmla="*/ 4689480 h 8004366"/>
              <a:gd name="connsiteX2749" fmla="*/ 4633151 w 4867543"/>
              <a:gd name="connsiteY2749" fmla="*/ 4700054 h 8004366"/>
              <a:gd name="connsiteX2750" fmla="*/ 4640964 w 4867543"/>
              <a:gd name="connsiteY2750" fmla="*/ 4721202 h 8004366"/>
              <a:gd name="connsiteX2751" fmla="*/ 4635104 w 4867543"/>
              <a:gd name="connsiteY2751" fmla="*/ 4737062 h 8004366"/>
              <a:gd name="connsiteX2752" fmla="*/ 4617525 w 4867543"/>
              <a:gd name="connsiteY2752" fmla="*/ 4731775 h 8004366"/>
              <a:gd name="connsiteX2753" fmla="*/ 4605805 w 4867543"/>
              <a:gd name="connsiteY2753" fmla="*/ 4752923 h 8004366"/>
              <a:gd name="connsiteX2754" fmla="*/ 4594086 w 4867543"/>
              <a:gd name="connsiteY2754" fmla="*/ 4763497 h 8004366"/>
              <a:gd name="connsiteX2755" fmla="*/ 4594086 w 4867543"/>
              <a:gd name="connsiteY2755" fmla="*/ 4774071 h 8004366"/>
              <a:gd name="connsiteX2756" fmla="*/ 4611665 w 4867543"/>
              <a:gd name="connsiteY2756" fmla="*/ 4768784 h 8004366"/>
              <a:gd name="connsiteX2757" fmla="*/ 4597992 w 4867543"/>
              <a:gd name="connsiteY2757" fmla="*/ 4789931 h 8004366"/>
              <a:gd name="connsiteX2758" fmla="*/ 4601899 w 4867543"/>
              <a:gd name="connsiteY2758" fmla="*/ 4800505 h 8004366"/>
              <a:gd name="connsiteX2759" fmla="*/ 4607759 w 4867543"/>
              <a:gd name="connsiteY2759" fmla="*/ 4795218 h 8004366"/>
              <a:gd name="connsiteX2760" fmla="*/ 4617525 w 4867543"/>
              <a:gd name="connsiteY2760" fmla="*/ 4811079 h 8004366"/>
              <a:gd name="connsiteX2761" fmla="*/ 4607759 w 4867543"/>
              <a:gd name="connsiteY2761" fmla="*/ 4811079 h 8004366"/>
              <a:gd name="connsiteX2762" fmla="*/ 4607759 w 4867543"/>
              <a:gd name="connsiteY2762" fmla="*/ 4821653 h 8004366"/>
              <a:gd name="connsiteX2763" fmla="*/ 4611665 w 4867543"/>
              <a:gd name="connsiteY2763" fmla="*/ 4826940 h 8004366"/>
              <a:gd name="connsiteX2764" fmla="*/ 4601899 w 4867543"/>
              <a:gd name="connsiteY2764" fmla="*/ 4816366 h 8004366"/>
              <a:gd name="connsiteX2765" fmla="*/ 4597992 w 4867543"/>
              <a:gd name="connsiteY2765" fmla="*/ 4821653 h 8004366"/>
              <a:gd name="connsiteX2766" fmla="*/ 4590179 w 4867543"/>
              <a:gd name="connsiteY2766" fmla="*/ 4795218 h 8004366"/>
              <a:gd name="connsiteX2767" fmla="*/ 4586273 w 4867543"/>
              <a:gd name="connsiteY2767" fmla="*/ 4789931 h 8004366"/>
              <a:gd name="connsiteX2768" fmla="*/ 4588226 w 4867543"/>
              <a:gd name="connsiteY2768" fmla="*/ 4784644 h 8004366"/>
              <a:gd name="connsiteX2769" fmla="*/ 4590179 w 4867543"/>
              <a:gd name="connsiteY2769" fmla="*/ 4763497 h 8004366"/>
              <a:gd name="connsiteX2770" fmla="*/ 4570647 w 4867543"/>
              <a:gd name="connsiteY2770" fmla="*/ 4768784 h 8004366"/>
              <a:gd name="connsiteX2771" fmla="*/ 4570647 w 4867543"/>
              <a:gd name="connsiteY2771" fmla="*/ 4774071 h 8004366"/>
              <a:gd name="connsiteX2772" fmla="*/ 4545254 w 4867543"/>
              <a:gd name="connsiteY2772" fmla="*/ 4784644 h 8004366"/>
              <a:gd name="connsiteX2773" fmla="*/ 4535488 w 4867543"/>
              <a:gd name="connsiteY2773" fmla="*/ 4805792 h 8004366"/>
              <a:gd name="connsiteX2774" fmla="*/ 4535488 w 4867543"/>
              <a:gd name="connsiteY2774" fmla="*/ 4811079 h 8004366"/>
              <a:gd name="connsiteX2775" fmla="*/ 4533534 w 4867543"/>
              <a:gd name="connsiteY2775" fmla="*/ 4800505 h 8004366"/>
              <a:gd name="connsiteX2776" fmla="*/ 4525721 w 4867543"/>
              <a:gd name="connsiteY2776" fmla="*/ 4821653 h 8004366"/>
              <a:gd name="connsiteX2777" fmla="*/ 4519862 w 4867543"/>
              <a:gd name="connsiteY2777" fmla="*/ 4842800 h 8004366"/>
              <a:gd name="connsiteX2778" fmla="*/ 4539394 w 4867543"/>
              <a:gd name="connsiteY2778" fmla="*/ 4837513 h 8004366"/>
              <a:gd name="connsiteX2779" fmla="*/ 4533534 w 4867543"/>
              <a:gd name="connsiteY2779" fmla="*/ 4848087 h 8004366"/>
              <a:gd name="connsiteX2780" fmla="*/ 4549161 w 4867543"/>
              <a:gd name="connsiteY2780" fmla="*/ 4885096 h 8004366"/>
              <a:gd name="connsiteX2781" fmla="*/ 4553067 w 4867543"/>
              <a:gd name="connsiteY2781" fmla="*/ 4874522 h 8004366"/>
              <a:gd name="connsiteX2782" fmla="*/ 4556974 w 4867543"/>
              <a:gd name="connsiteY2782" fmla="*/ 4885096 h 8004366"/>
              <a:gd name="connsiteX2783" fmla="*/ 4558927 w 4867543"/>
              <a:gd name="connsiteY2783" fmla="*/ 4874522 h 8004366"/>
              <a:gd name="connsiteX2784" fmla="*/ 4574553 w 4867543"/>
              <a:gd name="connsiteY2784" fmla="*/ 4874522 h 8004366"/>
              <a:gd name="connsiteX2785" fmla="*/ 4572600 w 4867543"/>
              <a:gd name="connsiteY2785" fmla="*/ 4885096 h 8004366"/>
              <a:gd name="connsiteX2786" fmla="*/ 4586273 w 4867543"/>
              <a:gd name="connsiteY2786" fmla="*/ 4879809 h 8004366"/>
              <a:gd name="connsiteX2787" fmla="*/ 4580413 w 4867543"/>
              <a:gd name="connsiteY2787" fmla="*/ 4863948 h 8004366"/>
              <a:gd name="connsiteX2788" fmla="*/ 4588226 w 4867543"/>
              <a:gd name="connsiteY2788" fmla="*/ 4874522 h 8004366"/>
              <a:gd name="connsiteX2789" fmla="*/ 4590179 w 4867543"/>
              <a:gd name="connsiteY2789" fmla="*/ 4879809 h 8004366"/>
              <a:gd name="connsiteX2790" fmla="*/ 4592133 w 4867543"/>
              <a:gd name="connsiteY2790" fmla="*/ 4874522 h 8004366"/>
              <a:gd name="connsiteX2791" fmla="*/ 4597992 w 4867543"/>
              <a:gd name="connsiteY2791" fmla="*/ 4869235 h 8004366"/>
              <a:gd name="connsiteX2792" fmla="*/ 4607759 w 4867543"/>
              <a:gd name="connsiteY2792" fmla="*/ 4890382 h 8004366"/>
              <a:gd name="connsiteX2793" fmla="*/ 4613618 w 4867543"/>
              <a:gd name="connsiteY2793" fmla="*/ 4890382 h 8004366"/>
              <a:gd name="connsiteX2794" fmla="*/ 4613618 w 4867543"/>
              <a:gd name="connsiteY2794" fmla="*/ 4874522 h 8004366"/>
              <a:gd name="connsiteX2795" fmla="*/ 4617525 w 4867543"/>
              <a:gd name="connsiteY2795" fmla="*/ 4885096 h 8004366"/>
              <a:gd name="connsiteX2796" fmla="*/ 4625338 w 4867543"/>
              <a:gd name="connsiteY2796" fmla="*/ 4863948 h 8004366"/>
              <a:gd name="connsiteX2797" fmla="*/ 4623385 w 4867543"/>
              <a:gd name="connsiteY2797" fmla="*/ 4848087 h 8004366"/>
              <a:gd name="connsiteX2798" fmla="*/ 4635104 w 4867543"/>
              <a:gd name="connsiteY2798" fmla="*/ 4858661 h 8004366"/>
              <a:gd name="connsiteX2799" fmla="*/ 4637058 w 4867543"/>
              <a:gd name="connsiteY2799" fmla="*/ 4848087 h 8004366"/>
              <a:gd name="connsiteX2800" fmla="*/ 4637058 w 4867543"/>
              <a:gd name="connsiteY2800" fmla="*/ 4863948 h 8004366"/>
              <a:gd name="connsiteX2801" fmla="*/ 4654637 w 4867543"/>
              <a:gd name="connsiteY2801" fmla="*/ 4848087 h 8004366"/>
              <a:gd name="connsiteX2802" fmla="*/ 4664403 w 4867543"/>
              <a:gd name="connsiteY2802" fmla="*/ 4837513 h 8004366"/>
              <a:gd name="connsiteX2803" fmla="*/ 4732768 w 4867543"/>
              <a:gd name="connsiteY2803" fmla="*/ 4811079 h 8004366"/>
              <a:gd name="connsiteX2804" fmla="*/ 4771833 w 4867543"/>
              <a:gd name="connsiteY2804" fmla="*/ 4784644 h 8004366"/>
              <a:gd name="connsiteX2805" fmla="*/ 4838244 w 4867543"/>
              <a:gd name="connsiteY2805" fmla="*/ 4779358 h 8004366"/>
              <a:gd name="connsiteX2806" fmla="*/ 4844104 w 4867543"/>
              <a:gd name="connsiteY2806" fmla="*/ 4779358 h 8004366"/>
              <a:gd name="connsiteX2807" fmla="*/ 4828478 w 4867543"/>
              <a:gd name="connsiteY2807" fmla="*/ 4800505 h 8004366"/>
              <a:gd name="connsiteX2808" fmla="*/ 4795272 w 4867543"/>
              <a:gd name="connsiteY2808" fmla="*/ 4821653 h 8004366"/>
              <a:gd name="connsiteX2809" fmla="*/ 4777693 w 4867543"/>
              <a:gd name="connsiteY2809" fmla="*/ 4848087 h 8004366"/>
              <a:gd name="connsiteX2810" fmla="*/ 4756207 w 4867543"/>
              <a:gd name="connsiteY2810" fmla="*/ 4858661 h 8004366"/>
              <a:gd name="connsiteX2811" fmla="*/ 4752300 w 4867543"/>
              <a:gd name="connsiteY2811" fmla="*/ 4900956 h 8004366"/>
              <a:gd name="connsiteX2812" fmla="*/ 4752300 w 4867543"/>
              <a:gd name="connsiteY2812" fmla="*/ 4906243 h 8004366"/>
              <a:gd name="connsiteX2813" fmla="*/ 4771833 w 4867543"/>
              <a:gd name="connsiteY2813" fmla="*/ 4890382 h 8004366"/>
              <a:gd name="connsiteX2814" fmla="*/ 4752300 w 4867543"/>
              <a:gd name="connsiteY2814" fmla="*/ 4927391 h 8004366"/>
              <a:gd name="connsiteX2815" fmla="*/ 4707375 w 4867543"/>
              <a:gd name="connsiteY2815" fmla="*/ 4953825 h 8004366"/>
              <a:gd name="connsiteX2816" fmla="*/ 4685889 w 4867543"/>
              <a:gd name="connsiteY2816" fmla="*/ 4969686 h 8004366"/>
              <a:gd name="connsiteX2817" fmla="*/ 4689796 w 4867543"/>
              <a:gd name="connsiteY2817" fmla="*/ 4980260 h 8004366"/>
              <a:gd name="connsiteX2818" fmla="*/ 4689796 w 4867543"/>
              <a:gd name="connsiteY2818" fmla="*/ 4990834 h 8004366"/>
              <a:gd name="connsiteX2819" fmla="*/ 4674170 w 4867543"/>
              <a:gd name="connsiteY2819" fmla="*/ 4964399 h 8004366"/>
              <a:gd name="connsiteX2820" fmla="*/ 4672216 w 4867543"/>
              <a:gd name="connsiteY2820" fmla="*/ 4959112 h 8004366"/>
              <a:gd name="connsiteX2821" fmla="*/ 4664403 w 4867543"/>
              <a:gd name="connsiteY2821" fmla="*/ 4969686 h 8004366"/>
              <a:gd name="connsiteX2822" fmla="*/ 4672216 w 4867543"/>
              <a:gd name="connsiteY2822" fmla="*/ 4996120 h 8004366"/>
              <a:gd name="connsiteX2823" fmla="*/ 4660497 w 4867543"/>
              <a:gd name="connsiteY2823" fmla="*/ 5006694 h 8004366"/>
              <a:gd name="connsiteX2824" fmla="*/ 4660497 w 4867543"/>
              <a:gd name="connsiteY2824" fmla="*/ 5027842 h 8004366"/>
              <a:gd name="connsiteX2825" fmla="*/ 4648777 w 4867543"/>
              <a:gd name="connsiteY2825" fmla="*/ 5027842 h 8004366"/>
              <a:gd name="connsiteX2826" fmla="*/ 4635104 w 4867543"/>
              <a:gd name="connsiteY2826" fmla="*/ 5054276 h 8004366"/>
              <a:gd name="connsiteX2827" fmla="*/ 4621432 w 4867543"/>
              <a:gd name="connsiteY2827" fmla="*/ 5064850 h 8004366"/>
              <a:gd name="connsiteX2828" fmla="*/ 4617525 w 4867543"/>
              <a:gd name="connsiteY2828" fmla="*/ 5085998 h 8004366"/>
              <a:gd name="connsiteX2829" fmla="*/ 4621432 w 4867543"/>
              <a:gd name="connsiteY2829" fmla="*/ 5091285 h 8004366"/>
              <a:gd name="connsiteX2830" fmla="*/ 4617525 w 4867543"/>
              <a:gd name="connsiteY2830" fmla="*/ 5101858 h 8004366"/>
              <a:gd name="connsiteX2831" fmla="*/ 4590179 w 4867543"/>
              <a:gd name="connsiteY2831" fmla="*/ 5075424 h 8004366"/>
              <a:gd name="connsiteX2832" fmla="*/ 4570647 w 4867543"/>
              <a:gd name="connsiteY2832" fmla="*/ 5075424 h 8004366"/>
              <a:gd name="connsiteX2833" fmla="*/ 4556974 w 4867543"/>
              <a:gd name="connsiteY2833" fmla="*/ 5085998 h 8004366"/>
              <a:gd name="connsiteX2834" fmla="*/ 4578460 w 4867543"/>
              <a:gd name="connsiteY2834" fmla="*/ 5123006 h 8004366"/>
              <a:gd name="connsiteX2835" fmla="*/ 4580413 w 4867543"/>
              <a:gd name="connsiteY2835" fmla="*/ 5138867 h 8004366"/>
              <a:gd name="connsiteX2836" fmla="*/ 4570647 w 4867543"/>
              <a:gd name="connsiteY2836" fmla="*/ 5138867 h 8004366"/>
              <a:gd name="connsiteX2837" fmla="*/ 4555020 w 4867543"/>
              <a:gd name="connsiteY2837" fmla="*/ 5117719 h 8004366"/>
              <a:gd name="connsiteX2838" fmla="*/ 4543301 w 4867543"/>
              <a:gd name="connsiteY2838" fmla="*/ 5123006 h 8004366"/>
              <a:gd name="connsiteX2839" fmla="*/ 4541348 w 4867543"/>
              <a:gd name="connsiteY2839" fmla="*/ 5123006 h 8004366"/>
              <a:gd name="connsiteX2840" fmla="*/ 4547207 w 4867543"/>
              <a:gd name="connsiteY2840" fmla="*/ 5101858 h 8004366"/>
              <a:gd name="connsiteX2841" fmla="*/ 4523768 w 4867543"/>
              <a:gd name="connsiteY2841" fmla="*/ 5107145 h 8004366"/>
              <a:gd name="connsiteX2842" fmla="*/ 4517908 w 4867543"/>
              <a:gd name="connsiteY2842" fmla="*/ 5123006 h 8004366"/>
              <a:gd name="connsiteX2843" fmla="*/ 4486656 w 4867543"/>
              <a:gd name="connsiteY2843" fmla="*/ 5123006 h 8004366"/>
              <a:gd name="connsiteX2844" fmla="*/ 4482750 w 4867543"/>
              <a:gd name="connsiteY2844" fmla="*/ 5154727 h 8004366"/>
              <a:gd name="connsiteX2845" fmla="*/ 4488609 w 4867543"/>
              <a:gd name="connsiteY2845" fmla="*/ 5160014 h 8004366"/>
              <a:gd name="connsiteX2846" fmla="*/ 4472983 w 4867543"/>
              <a:gd name="connsiteY2846" fmla="*/ 5170588 h 8004366"/>
              <a:gd name="connsiteX2847" fmla="*/ 4478843 w 4867543"/>
              <a:gd name="connsiteY2847" fmla="*/ 5165301 h 8004366"/>
              <a:gd name="connsiteX2848" fmla="*/ 4471030 w 4867543"/>
              <a:gd name="connsiteY2848" fmla="*/ 5149441 h 8004366"/>
              <a:gd name="connsiteX2849" fmla="*/ 4463217 w 4867543"/>
              <a:gd name="connsiteY2849" fmla="*/ 5154727 h 8004366"/>
              <a:gd name="connsiteX2850" fmla="*/ 4433918 w 4867543"/>
              <a:gd name="connsiteY2850" fmla="*/ 5165301 h 8004366"/>
              <a:gd name="connsiteX2851" fmla="*/ 4416338 w 4867543"/>
              <a:gd name="connsiteY2851" fmla="*/ 5186449 h 8004366"/>
              <a:gd name="connsiteX2852" fmla="*/ 4410479 w 4867543"/>
              <a:gd name="connsiteY2852" fmla="*/ 5181162 h 8004366"/>
              <a:gd name="connsiteX2853" fmla="*/ 4373367 w 4867543"/>
              <a:gd name="connsiteY2853" fmla="*/ 5212883 h 8004366"/>
              <a:gd name="connsiteX2854" fmla="*/ 4361647 w 4867543"/>
              <a:gd name="connsiteY2854" fmla="*/ 5207596 h 8004366"/>
              <a:gd name="connsiteX2855" fmla="*/ 4369460 w 4867543"/>
              <a:gd name="connsiteY2855" fmla="*/ 5207596 h 8004366"/>
              <a:gd name="connsiteX2856" fmla="*/ 4371413 w 4867543"/>
              <a:gd name="connsiteY2856" fmla="*/ 5202310 h 8004366"/>
              <a:gd name="connsiteX2857" fmla="*/ 4375320 w 4867543"/>
              <a:gd name="connsiteY2857" fmla="*/ 5197023 h 8004366"/>
              <a:gd name="connsiteX2858" fmla="*/ 4359694 w 4867543"/>
              <a:gd name="connsiteY2858" fmla="*/ 5186449 h 8004366"/>
              <a:gd name="connsiteX2859" fmla="*/ 4359694 w 4867543"/>
              <a:gd name="connsiteY2859" fmla="*/ 5197023 h 8004366"/>
              <a:gd name="connsiteX2860" fmla="*/ 4357740 w 4867543"/>
              <a:gd name="connsiteY2860" fmla="*/ 5197023 h 8004366"/>
              <a:gd name="connsiteX2861" fmla="*/ 4357740 w 4867543"/>
              <a:gd name="connsiteY2861" fmla="*/ 5207596 h 8004366"/>
              <a:gd name="connsiteX2862" fmla="*/ 4355787 w 4867543"/>
              <a:gd name="connsiteY2862" fmla="*/ 5202310 h 8004366"/>
              <a:gd name="connsiteX2863" fmla="*/ 4349927 w 4867543"/>
              <a:gd name="connsiteY2863" fmla="*/ 5207596 h 8004366"/>
              <a:gd name="connsiteX2864" fmla="*/ 4344068 w 4867543"/>
              <a:gd name="connsiteY2864" fmla="*/ 5197023 h 8004366"/>
              <a:gd name="connsiteX2865" fmla="*/ 4344068 w 4867543"/>
              <a:gd name="connsiteY2865" fmla="*/ 5218170 h 8004366"/>
              <a:gd name="connsiteX2866" fmla="*/ 4342114 w 4867543"/>
              <a:gd name="connsiteY2866" fmla="*/ 5212883 h 8004366"/>
              <a:gd name="connsiteX2867" fmla="*/ 4330395 w 4867543"/>
              <a:gd name="connsiteY2867" fmla="*/ 5218170 h 8004366"/>
              <a:gd name="connsiteX2868" fmla="*/ 4328441 w 4867543"/>
              <a:gd name="connsiteY2868" fmla="*/ 5218170 h 8004366"/>
              <a:gd name="connsiteX2869" fmla="*/ 4326488 w 4867543"/>
              <a:gd name="connsiteY2869" fmla="*/ 5212883 h 8004366"/>
              <a:gd name="connsiteX2870" fmla="*/ 4316722 w 4867543"/>
              <a:gd name="connsiteY2870" fmla="*/ 5228744 h 8004366"/>
              <a:gd name="connsiteX2871" fmla="*/ 4303049 w 4867543"/>
              <a:gd name="connsiteY2871" fmla="*/ 5234031 h 8004366"/>
              <a:gd name="connsiteX2872" fmla="*/ 4297189 w 4867543"/>
              <a:gd name="connsiteY2872" fmla="*/ 5244605 h 8004366"/>
              <a:gd name="connsiteX2873" fmla="*/ 4287423 w 4867543"/>
              <a:gd name="connsiteY2873" fmla="*/ 5244605 h 8004366"/>
              <a:gd name="connsiteX2874" fmla="*/ 4271797 w 4867543"/>
              <a:gd name="connsiteY2874" fmla="*/ 5260465 h 8004366"/>
              <a:gd name="connsiteX2875" fmla="*/ 4269843 w 4867543"/>
              <a:gd name="connsiteY2875" fmla="*/ 5260465 h 8004366"/>
              <a:gd name="connsiteX2876" fmla="*/ 4269843 w 4867543"/>
              <a:gd name="connsiteY2876" fmla="*/ 5255179 h 8004366"/>
              <a:gd name="connsiteX2877" fmla="*/ 4265937 w 4867543"/>
              <a:gd name="connsiteY2877" fmla="*/ 5255179 h 8004366"/>
              <a:gd name="connsiteX2878" fmla="*/ 4267890 w 4867543"/>
              <a:gd name="connsiteY2878" fmla="*/ 5260465 h 8004366"/>
              <a:gd name="connsiteX2879" fmla="*/ 4254217 w 4867543"/>
              <a:gd name="connsiteY2879" fmla="*/ 5265752 h 8004366"/>
              <a:gd name="connsiteX2880" fmla="*/ 4252264 w 4867543"/>
              <a:gd name="connsiteY2880" fmla="*/ 5276326 h 8004366"/>
              <a:gd name="connsiteX2881" fmla="*/ 4267890 w 4867543"/>
              <a:gd name="connsiteY2881" fmla="*/ 5286900 h 8004366"/>
              <a:gd name="connsiteX2882" fmla="*/ 4256170 w 4867543"/>
              <a:gd name="connsiteY2882" fmla="*/ 5313334 h 8004366"/>
              <a:gd name="connsiteX2883" fmla="*/ 4240544 w 4867543"/>
              <a:gd name="connsiteY2883" fmla="*/ 5323908 h 8004366"/>
              <a:gd name="connsiteX2884" fmla="*/ 4236638 w 4867543"/>
              <a:gd name="connsiteY2884" fmla="*/ 5334482 h 8004366"/>
              <a:gd name="connsiteX2885" fmla="*/ 4230778 w 4867543"/>
              <a:gd name="connsiteY2885" fmla="*/ 5329195 h 8004366"/>
              <a:gd name="connsiteX2886" fmla="*/ 4217105 w 4867543"/>
              <a:gd name="connsiteY2886" fmla="*/ 5382064 h 8004366"/>
              <a:gd name="connsiteX2887" fmla="*/ 4199526 w 4867543"/>
              <a:gd name="connsiteY2887" fmla="*/ 5440220 h 8004366"/>
              <a:gd name="connsiteX2888" fmla="*/ 4203432 w 4867543"/>
              <a:gd name="connsiteY2888" fmla="*/ 5456081 h 8004366"/>
              <a:gd name="connsiteX2889" fmla="*/ 4217105 w 4867543"/>
              <a:gd name="connsiteY2889" fmla="*/ 5434933 h 8004366"/>
              <a:gd name="connsiteX2890" fmla="*/ 4236638 w 4867543"/>
              <a:gd name="connsiteY2890" fmla="*/ 5445507 h 8004366"/>
              <a:gd name="connsiteX2891" fmla="*/ 4226871 w 4867543"/>
              <a:gd name="connsiteY2891" fmla="*/ 5424359 h 8004366"/>
              <a:gd name="connsiteX2892" fmla="*/ 4228825 w 4867543"/>
              <a:gd name="connsiteY2892" fmla="*/ 5413786 h 8004366"/>
              <a:gd name="connsiteX2893" fmla="*/ 4236638 w 4867543"/>
              <a:gd name="connsiteY2893" fmla="*/ 5429646 h 8004366"/>
              <a:gd name="connsiteX2894" fmla="*/ 4267890 w 4867543"/>
              <a:gd name="connsiteY2894" fmla="*/ 5403212 h 8004366"/>
              <a:gd name="connsiteX2895" fmla="*/ 4263984 w 4867543"/>
              <a:gd name="connsiteY2895" fmla="*/ 5419072 h 8004366"/>
              <a:gd name="connsiteX2896" fmla="*/ 4287423 w 4867543"/>
              <a:gd name="connsiteY2896" fmla="*/ 5413786 h 8004366"/>
              <a:gd name="connsiteX2897" fmla="*/ 4289376 w 4867543"/>
              <a:gd name="connsiteY2897" fmla="*/ 5408499 h 8004366"/>
              <a:gd name="connsiteX2898" fmla="*/ 4275703 w 4867543"/>
              <a:gd name="connsiteY2898" fmla="*/ 5403212 h 8004366"/>
              <a:gd name="connsiteX2899" fmla="*/ 4275703 w 4867543"/>
              <a:gd name="connsiteY2899" fmla="*/ 5387351 h 8004366"/>
              <a:gd name="connsiteX2900" fmla="*/ 4293283 w 4867543"/>
              <a:gd name="connsiteY2900" fmla="*/ 5371490 h 8004366"/>
              <a:gd name="connsiteX2901" fmla="*/ 4295236 w 4867543"/>
              <a:gd name="connsiteY2901" fmla="*/ 5387351 h 8004366"/>
              <a:gd name="connsiteX2902" fmla="*/ 4320628 w 4867543"/>
              <a:gd name="connsiteY2902" fmla="*/ 5387351 h 8004366"/>
              <a:gd name="connsiteX2903" fmla="*/ 4334301 w 4867543"/>
              <a:gd name="connsiteY2903" fmla="*/ 5382064 h 8004366"/>
              <a:gd name="connsiteX2904" fmla="*/ 4336254 w 4867543"/>
              <a:gd name="connsiteY2904" fmla="*/ 5382064 h 8004366"/>
              <a:gd name="connsiteX2905" fmla="*/ 4336254 w 4867543"/>
              <a:gd name="connsiteY2905" fmla="*/ 5366203 h 8004366"/>
              <a:gd name="connsiteX2906" fmla="*/ 4342114 w 4867543"/>
              <a:gd name="connsiteY2906" fmla="*/ 5366203 h 8004366"/>
              <a:gd name="connsiteX2907" fmla="*/ 4340161 w 4867543"/>
              <a:gd name="connsiteY2907" fmla="*/ 5376777 h 8004366"/>
              <a:gd name="connsiteX2908" fmla="*/ 4353834 w 4867543"/>
              <a:gd name="connsiteY2908" fmla="*/ 5366203 h 8004366"/>
              <a:gd name="connsiteX2909" fmla="*/ 4353834 w 4867543"/>
              <a:gd name="connsiteY2909" fmla="*/ 5355630 h 8004366"/>
              <a:gd name="connsiteX2910" fmla="*/ 4371413 w 4867543"/>
              <a:gd name="connsiteY2910" fmla="*/ 5345056 h 8004366"/>
              <a:gd name="connsiteX2911" fmla="*/ 4371413 w 4867543"/>
              <a:gd name="connsiteY2911" fmla="*/ 5355630 h 8004366"/>
              <a:gd name="connsiteX2912" fmla="*/ 4377273 w 4867543"/>
              <a:gd name="connsiteY2912" fmla="*/ 5345056 h 8004366"/>
              <a:gd name="connsiteX2913" fmla="*/ 4375320 w 4867543"/>
              <a:gd name="connsiteY2913" fmla="*/ 5339769 h 8004366"/>
              <a:gd name="connsiteX2914" fmla="*/ 4387039 w 4867543"/>
              <a:gd name="connsiteY2914" fmla="*/ 5318621 h 8004366"/>
              <a:gd name="connsiteX2915" fmla="*/ 4392899 w 4867543"/>
              <a:gd name="connsiteY2915" fmla="*/ 5313334 h 8004366"/>
              <a:gd name="connsiteX2916" fmla="*/ 4394852 w 4867543"/>
              <a:gd name="connsiteY2916" fmla="*/ 5318621 h 8004366"/>
              <a:gd name="connsiteX2917" fmla="*/ 4416338 w 4867543"/>
              <a:gd name="connsiteY2917" fmla="*/ 5308048 h 8004366"/>
              <a:gd name="connsiteX2918" fmla="*/ 4418292 w 4867543"/>
              <a:gd name="connsiteY2918" fmla="*/ 5318621 h 8004366"/>
              <a:gd name="connsiteX2919" fmla="*/ 4408525 w 4867543"/>
              <a:gd name="connsiteY2919" fmla="*/ 5313334 h 8004366"/>
              <a:gd name="connsiteX2920" fmla="*/ 4408525 w 4867543"/>
              <a:gd name="connsiteY2920" fmla="*/ 5329195 h 8004366"/>
              <a:gd name="connsiteX2921" fmla="*/ 4418292 w 4867543"/>
              <a:gd name="connsiteY2921" fmla="*/ 5329195 h 8004366"/>
              <a:gd name="connsiteX2922" fmla="*/ 4420245 w 4867543"/>
              <a:gd name="connsiteY2922" fmla="*/ 5323908 h 8004366"/>
              <a:gd name="connsiteX2923" fmla="*/ 4424151 w 4867543"/>
              <a:gd name="connsiteY2923" fmla="*/ 5308048 h 8004366"/>
              <a:gd name="connsiteX2924" fmla="*/ 4420245 w 4867543"/>
              <a:gd name="connsiteY2924" fmla="*/ 5308048 h 8004366"/>
              <a:gd name="connsiteX2925" fmla="*/ 4422198 w 4867543"/>
              <a:gd name="connsiteY2925" fmla="*/ 5297474 h 8004366"/>
              <a:gd name="connsiteX2926" fmla="*/ 4426105 w 4867543"/>
              <a:gd name="connsiteY2926" fmla="*/ 5308048 h 8004366"/>
              <a:gd name="connsiteX2927" fmla="*/ 4445637 w 4867543"/>
              <a:gd name="connsiteY2927" fmla="*/ 5286900 h 8004366"/>
              <a:gd name="connsiteX2928" fmla="*/ 4443684 w 4867543"/>
              <a:gd name="connsiteY2928" fmla="*/ 5297474 h 8004366"/>
              <a:gd name="connsiteX2929" fmla="*/ 4449544 w 4867543"/>
              <a:gd name="connsiteY2929" fmla="*/ 5297474 h 8004366"/>
              <a:gd name="connsiteX2930" fmla="*/ 4451497 w 4867543"/>
              <a:gd name="connsiteY2930" fmla="*/ 5286900 h 8004366"/>
              <a:gd name="connsiteX2931" fmla="*/ 4486656 w 4867543"/>
              <a:gd name="connsiteY2931" fmla="*/ 5255179 h 8004366"/>
              <a:gd name="connsiteX2932" fmla="*/ 4494469 w 4867543"/>
              <a:gd name="connsiteY2932" fmla="*/ 5234031 h 8004366"/>
              <a:gd name="connsiteX2933" fmla="*/ 4484703 w 4867543"/>
              <a:gd name="connsiteY2933" fmla="*/ 5223457 h 8004366"/>
              <a:gd name="connsiteX2934" fmla="*/ 4478843 w 4867543"/>
              <a:gd name="connsiteY2934" fmla="*/ 5234031 h 8004366"/>
              <a:gd name="connsiteX2935" fmla="*/ 4474936 w 4867543"/>
              <a:gd name="connsiteY2935" fmla="*/ 5218170 h 8004366"/>
              <a:gd name="connsiteX2936" fmla="*/ 4449544 w 4867543"/>
              <a:gd name="connsiteY2936" fmla="*/ 5218170 h 8004366"/>
              <a:gd name="connsiteX2937" fmla="*/ 4445637 w 4867543"/>
              <a:gd name="connsiteY2937" fmla="*/ 5202310 h 8004366"/>
              <a:gd name="connsiteX2938" fmla="*/ 4431965 w 4867543"/>
              <a:gd name="connsiteY2938" fmla="*/ 5218170 h 8004366"/>
              <a:gd name="connsiteX2939" fmla="*/ 4426105 w 4867543"/>
              <a:gd name="connsiteY2939" fmla="*/ 5202310 h 8004366"/>
              <a:gd name="connsiteX2940" fmla="*/ 4449544 w 4867543"/>
              <a:gd name="connsiteY2940" fmla="*/ 5181162 h 8004366"/>
              <a:gd name="connsiteX2941" fmla="*/ 4453451 w 4867543"/>
              <a:gd name="connsiteY2941" fmla="*/ 5191736 h 8004366"/>
              <a:gd name="connsiteX2942" fmla="*/ 4447591 w 4867543"/>
              <a:gd name="connsiteY2942" fmla="*/ 5197023 h 8004366"/>
              <a:gd name="connsiteX2943" fmla="*/ 4463217 w 4867543"/>
              <a:gd name="connsiteY2943" fmla="*/ 5207596 h 8004366"/>
              <a:gd name="connsiteX2944" fmla="*/ 4465170 w 4867543"/>
              <a:gd name="connsiteY2944" fmla="*/ 5207596 h 8004366"/>
              <a:gd name="connsiteX2945" fmla="*/ 4459310 w 4867543"/>
              <a:gd name="connsiteY2945" fmla="*/ 5186449 h 8004366"/>
              <a:gd name="connsiteX2946" fmla="*/ 4455404 w 4867543"/>
              <a:gd name="connsiteY2946" fmla="*/ 5181162 h 8004366"/>
              <a:gd name="connsiteX2947" fmla="*/ 4463217 w 4867543"/>
              <a:gd name="connsiteY2947" fmla="*/ 5175875 h 8004366"/>
              <a:gd name="connsiteX2948" fmla="*/ 4463217 w 4867543"/>
              <a:gd name="connsiteY2948" fmla="*/ 5181162 h 8004366"/>
              <a:gd name="connsiteX2949" fmla="*/ 4482750 w 4867543"/>
              <a:gd name="connsiteY2949" fmla="*/ 5218170 h 8004366"/>
              <a:gd name="connsiteX2950" fmla="*/ 4506189 w 4867543"/>
              <a:gd name="connsiteY2950" fmla="*/ 5218170 h 8004366"/>
              <a:gd name="connsiteX2951" fmla="*/ 4517908 w 4867543"/>
              <a:gd name="connsiteY2951" fmla="*/ 5234031 h 8004366"/>
              <a:gd name="connsiteX2952" fmla="*/ 4515955 w 4867543"/>
              <a:gd name="connsiteY2952" fmla="*/ 5265752 h 8004366"/>
              <a:gd name="connsiteX2953" fmla="*/ 4527675 w 4867543"/>
              <a:gd name="connsiteY2953" fmla="*/ 5281613 h 8004366"/>
              <a:gd name="connsiteX2954" fmla="*/ 4527675 w 4867543"/>
              <a:gd name="connsiteY2954" fmla="*/ 5271039 h 8004366"/>
              <a:gd name="connsiteX2955" fmla="*/ 4531581 w 4867543"/>
              <a:gd name="connsiteY2955" fmla="*/ 5281613 h 8004366"/>
              <a:gd name="connsiteX2956" fmla="*/ 4533534 w 4867543"/>
              <a:gd name="connsiteY2956" fmla="*/ 5281613 h 8004366"/>
              <a:gd name="connsiteX2957" fmla="*/ 4537441 w 4867543"/>
              <a:gd name="connsiteY2957" fmla="*/ 5271039 h 8004366"/>
              <a:gd name="connsiteX2958" fmla="*/ 4533534 w 4867543"/>
              <a:gd name="connsiteY2958" fmla="*/ 5265752 h 8004366"/>
              <a:gd name="connsiteX2959" fmla="*/ 4556974 w 4867543"/>
              <a:gd name="connsiteY2959" fmla="*/ 5271039 h 8004366"/>
              <a:gd name="connsiteX2960" fmla="*/ 4576506 w 4867543"/>
              <a:gd name="connsiteY2960" fmla="*/ 5244605 h 8004366"/>
              <a:gd name="connsiteX2961" fmla="*/ 4599946 w 4867543"/>
              <a:gd name="connsiteY2961" fmla="*/ 5228744 h 8004366"/>
              <a:gd name="connsiteX2962" fmla="*/ 4601899 w 4867543"/>
              <a:gd name="connsiteY2962" fmla="*/ 5212883 h 8004366"/>
              <a:gd name="connsiteX2963" fmla="*/ 4615572 w 4867543"/>
              <a:gd name="connsiteY2963" fmla="*/ 5218170 h 8004366"/>
              <a:gd name="connsiteX2964" fmla="*/ 4660497 w 4867543"/>
              <a:gd name="connsiteY2964" fmla="*/ 5197023 h 8004366"/>
              <a:gd name="connsiteX2965" fmla="*/ 4660497 w 4867543"/>
              <a:gd name="connsiteY2965" fmla="*/ 5202310 h 8004366"/>
              <a:gd name="connsiteX2966" fmla="*/ 4674170 w 4867543"/>
              <a:gd name="connsiteY2966" fmla="*/ 5202310 h 8004366"/>
              <a:gd name="connsiteX2967" fmla="*/ 4683936 w 4867543"/>
              <a:gd name="connsiteY2967" fmla="*/ 5186449 h 8004366"/>
              <a:gd name="connsiteX2968" fmla="*/ 4683936 w 4867543"/>
              <a:gd name="connsiteY2968" fmla="*/ 5202310 h 8004366"/>
              <a:gd name="connsiteX2969" fmla="*/ 4701516 w 4867543"/>
              <a:gd name="connsiteY2969" fmla="*/ 5197023 h 8004366"/>
              <a:gd name="connsiteX2970" fmla="*/ 4707375 w 4867543"/>
              <a:gd name="connsiteY2970" fmla="*/ 5186449 h 8004366"/>
              <a:gd name="connsiteX2971" fmla="*/ 4699562 w 4867543"/>
              <a:gd name="connsiteY2971" fmla="*/ 5175875 h 8004366"/>
              <a:gd name="connsiteX2972" fmla="*/ 4711282 w 4867543"/>
              <a:gd name="connsiteY2972" fmla="*/ 5170588 h 8004366"/>
              <a:gd name="connsiteX2973" fmla="*/ 4715188 w 4867543"/>
              <a:gd name="connsiteY2973" fmla="*/ 5170588 h 8004366"/>
              <a:gd name="connsiteX2974" fmla="*/ 4738628 w 4867543"/>
              <a:gd name="connsiteY2974" fmla="*/ 5138867 h 8004366"/>
              <a:gd name="connsiteX2975" fmla="*/ 4760114 w 4867543"/>
              <a:gd name="connsiteY2975" fmla="*/ 5138867 h 8004366"/>
              <a:gd name="connsiteX2976" fmla="*/ 4795272 w 4867543"/>
              <a:gd name="connsiteY2976" fmla="*/ 5107145 h 8004366"/>
              <a:gd name="connsiteX2977" fmla="*/ 4797226 w 4867543"/>
              <a:gd name="connsiteY2977" fmla="*/ 5096572 h 8004366"/>
              <a:gd name="connsiteX2978" fmla="*/ 4801132 w 4867543"/>
              <a:gd name="connsiteY2978" fmla="*/ 5107145 h 8004366"/>
              <a:gd name="connsiteX2979" fmla="*/ 4806992 w 4867543"/>
              <a:gd name="connsiteY2979" fmla="*/ 5101858 h 8004366"/>
              <a:gd name="connsiteX2980" fmla="*/ 4818712 w 4867543"/>
              <a:gd name="connsiteY2980" fmla="*/ 5112432 h 8004366"/>
              <a:gd name="connsiteX2981" fmla="*/ 4830431 w 4867543"/>
              <a:gd name="connsiteY2981" fmla="*/ 5144154 h 8004366"/>
              <a:gd name="connsiteX2982" fmla="*/ 4820665 w 4867543"/>
              <a:gd name="connsiteY2982" fmla="*/ 5170588 h 8004366"/>
              <a:gd name="connsiteX2983" fmla="*/ 4812852 w 4867543"/>
              <a:gd name="connsiteY2983" fmla="*/ 5160014 h 8004366"/>
              <a:gd name="connsiteX2984" fmla="*/ 4806992 w 4867543"/>
              <a:gd name="connsiteY2984" fmla="*/ 5181162 h 8004366"/>
              <a:gd name="connsiteX2985" fmla="*/ 4805039 w 4867543"/>
              <a:gd name="connsiteY2985" fmla="*/ 5175875 h 8004366"/>
              <a:gd name="connsiteX2986" fmla="*/ 4771833 w 4867543"/>
              <a:gd name="connsiteY2986" fmla="*/ 5207596 h 8004366"/>
              <a:gd name="connsiteX2987" fmla="*/ 4767927 w 4867543"/>
              <a:gd name="connsiteY2987" fmla="*/ 5228744 h 8004366"/>
              <a:gd name="connsiteX2988" fmla="*/ 4730815 w 4867543"/>
              <a:gd name="connsiteY2988" fmla="*/ 5234031 h 8004366"/>
              <a:gd name="connsiteX2989" fmla="*/ 4726908 w 4867543"/>
              <a:gd name="connsiteY2989" fmla="*/ 5255179 h 8004366"/>
              <a:gd name="connsiteX2990" fmla="*/ 4703469 w 4867543"/>
              <a:gd name="connsiteY2990" fmla="*/ 5271039 h 8004366"/>
              <a:gd name="connsiteX2991" fmla="*/ 4695656 w 4867543"/>
              <a:gd name="connsiteY2991" fmla="*/ 5286900 h 8004366"/>
              <a:gd name="connsiteX2992" fmla="*/ 4674170 w 4867543"/>
              <a:gd name="connsiteY2992" fmla="*/ 5308048 h 8004366"/>
              <a:gd name="connsiteX2993" fmla="*/ 4672216 w 4867543"/>
              <a:gd name="connsiteY2993" fmla="*/ 5329195 h 8004366"/>
              <a:gd name="connsiteX2994" fmla="*/ 4656590 w 4867543"/>
              <a:gd name="connsiteY2994" fmla="*/ 5329195 h 8004366"/>
              <a:gd name="connsiteX2995" fmla="*/ 4656590 w 4867543"/>
              <a:gd name="connsiteY2995" fmla="*/ 5323908 h 8004366"/>
              <a:gd name="connsiteX2996" fmla="*/ 4635104 w 4867543"/>
              <a:gd name="connsiteY2996" fmla="*/ 5360917 h 8004366"/>
              <a:gd name="connsiteX2997" fmla="*/ 4627291 w 4867543"/>
              <a:gd name="connsiteY2997" fmla="*/ 5360917 h 8004366"/>
              <a:gd name="connsiteX2998" fmla="*/ 4621432 w 4867543"/>
              <a:gd name="connsiteY2998" fmla="*/ 5376777 h 8004366"/>
              <a:gd name="connsiteX2999" fmla="*/ 4617525 w 4867543"/>
              <a:gd name="connsiteY2999" fmla="*/ 5360917 h 8004366"/>
              <a:gd name="connsiteX3000" fmla="*/ 4605805 w 4867543"/>
              <a:gd name="connsiteY3000" fmla="*/ 5376777 h 8004366"/>
              <a:gd name="connsiteX3001" fmla="*/ 4605805 w 4867543"/>
              <a:gd name="connsiteY3001" fmla="*/ 5392638 h 8004366"/>
              <a:gd name="connsiteX3002" fmla="*/ 4597992 w 4867543"/>
              <a:gd name="connsiteY3002" fmla="*/ 5392638 h 8004366"/>
              <a:gd name="connsiteX3003" fmla="*/ 4596039 w 4867543"/>
              <a:gd name="connsiteY3003" fmla="*/ 5408499 h 8004366"/>
              <a:gd name="connsiteX3004" fmla="*/ 4586273 w 4867543"/>
              <a:gd name="connsiteY3004" fmla="*/ 5413786 h 8004366"/>
              <a:gd name="connsiteX3005" fmla="*/ 4580413 w 4867543"/>
              <a:gd name="connsiteY3005" fmla="*/ 5429646 h 8004366"/>
              <a:gd name="connsiteX3006" fmla="*/ 4562833 w 4867543"/>
              <a:gd name="connsiteY3006" fmla="*/ 5419072 h 8004366"/>
              <a:gd name="connsiteX3007" fmla="*/ 4549161 w 4867543"/>
              <a:gd name="connsiteY3007" fmla="*/ 5429646 h 8004366"/>
              <a:gd name="connsiteX3008" fmla="*/ 4549161 w 4867543"/>
              <a:gd name="connsiteY3008" fmla="*/ 5445507 h 8004366"/>
              <a:gd name="connsiteX3009" fmla="*/ 4562833 w 4867543"/>
              <a:gd name="connsiteY3009" fmla="*/ 5461368 h 8004366"/>
              <a:gd name="connsiteX3010" fmla="*/ 4574553 w 4867543"/>
              <a:gd name="connsiteY3010" fmla="*/ 5493089 h 8004366"/>
              <a:gd name="connsiteX3011" fmla="*/ 4566740 w 4867543"/>
              <a:gd name="connsiteY3011" fmla="*/ 5508950 h 8004366"/>
              <a:gd name="connsiteX3012" fmla="*/ 4555020 w 4867543"/>
              <a:gd name="connsiteY3012" fmla="*/ 5482515 h 8004366"/>
              <a:gd name="connsiteX3013" fmla="*/ 4502282 w 4867543"/>
              <a:gd name="connsiteY3013" fmla="*/ 5498376 h 8004366"/>
              <a:gd name="connsiteX3014" fmla="*/ 4498376 w 4867543"/>
              <a:gd name="connsiteY3014" fmla="*/ 5493089 h 8004366"/>
              <a:gd name="connsiteX3015" fmla="*/ 4463217 w 4867543"/>
              <a:gd name="connsiteY3015" fmla="*/ 5514237 h 8004366"/>
              <a:gd name="connsiteX3016" fmla="*/ 4465170 w 4867543"/>
              <a:gd name="connsiteY3016" fmla="*/ 5519524 h 8004366"/>
              <a:gd name="connsiteX3017" fmla="*/ 4447591 w 4867543"/>
              <a:gd name="connsiteY3017" fmla="*/ 5519524 h 8004366"/>
              <a:gd name="connsiteX3018" fmla="*/ 4447591 w 4867543"/>
              <a:gd name="connsiteY3018" fmla="*/ 5524810 h 8004366"/>
              <a:gd name="connsiteX3019" fmla="*/ 4439778 w 4867543"/>
              <a:gd name="connsiteY3019" fmla="*/ 5519524 h 8004366"/>
              <a:gd name="connsiteX3020" fmla="*/ 4430011 w 4867543"/>
              <a:gd name="connsiteY3020" fmla="*/ 5540671 h 8004366"/>
              <a:gd name="connsiteX3021" fmla="*/ 4424151 w 4867543"/>
              <a:gd name="connsiteY3021" fmla="*/ 5530097 h 8004366"/>
              <a:gd name="connsiteX3022" fmla="*/ 4422198 w 4867543"/>
              <a:gd name="connsiteY3022" fmla="*/ 5535384 h 8004366"/>
              <a:gd name="connsiteX3023" fmla="*/ 4385086 w 4867543"/>
              <a:gd name="connsiteY3023" fmla="*/ 5551245 h 8004366"/>
              <a:gd name="connsiteX3024" fmla="*/ 4308909 w 4867543"/>
              <a:gd name="connsiteY3024" fmla="*/ 5619975 h 8004366"/>
              <a:gd name="connsiteX3025" fmla="*/ 4295236 w 4867543"/>
              <a:gd name="connsiteY3025" fmla="*/ 5641122 h 8004366"/>
              <a:gd name="connsiteX3026" fmla="*/ 4287423 w 4867543"/>
              <a:gd name="connsiteY3026" fmla="*/ 5630548 h 8004366"/>
              <a:gd name="connsiteX3027" fmla="*/ 4279610 w 4867543"/>
              <a:gd name="connsiteY3027" fmla="*/ 5641122 h 8004366"/>
              <a:gd name="connsiteX3028" fmla="*/ 4279610 w 4867543"/>
              <a:gd name="connsiteY3028" fmla="*/ 5646409 h 8004366"/>
              <a:gd name="connsiteX3029" fmla="*/ 4283516 w 4867543"/>
              <a:gd name="connsiteY3029" fmla="*/ 5656983 h 8004366"/>
              <a:gd name="connsiteX3030" fmla="*/ 4213199 w 4867543"/>
              <a:gd name="connsiteY3030" fmla="*/ 5725713 h 8004366"/>
              <a:gd name="connsiteX3031" fmla="*/ 4189759 w 4867543"/>
              <a:gd name="connsiteY3031" fmla="*/ 5752147 h 8004366"/>
              <a:gd name="connsiteX3032" fmla="*/ 4183899 w 4867543"/>
              <a:gd name="connsiteY3032" fmla="*/ 5752147 h 8004366"/>
              <a:gd name="connsiteX3033" fmla="*/ 4179993 w 4867543"/>
              <a:gd name="connsiteY3033" fmla="*/ 5768008 h 8004366"/>
              <a:gd name="connsiteX3034" fmla="*/ 4172180 w 4867543"/>
              <a:gd name="connsiteY3034" fmla="*/ 5762721 h 8004366"/>
              <a:gd name="connsiteX3035" fmla="*/ 4158507 w 4867543"/>
              <a:gd name="connsiteY3035" fmla="*/ 5783868 h 8004366"/>
              <a:gd name="connsiteX3036" fmla="*/ 4156554 w 4867543"/>
              <a:gd name="connsiteY3036" fmla="*/ 5773295 h 8004366"/>
              <a:gd name="connsiteX3037" fmla="*/ 4111629 w 4867543"/>
              <a:gd name="connsiteY3037" fmla="*/ 5805016 h 8004366"/>
              <a:gd name="connsiteX3038" fmla="*/ 4097956 w 4867543"/>
              <a:gd name="connsiteY3038" fmla="*/ 5815590 h 8004366"/>
              <a:gd name="connsiteX3039" fmla="*/ 4066703 w 4867543"/>
              <a:gd name="connsiteY3039" fmla="*/ 5842024 h 8004366"/>
              <a:gd name="connsiteX3040" fmla="*/ 4049124 w 4867543"/>
              <a:gd name="connsiteY3040" fmla="*/ 5863172 h 8004366"/>
              <a:gd name="connsiteX3041" fmla="*/ 4008105 w 4867543"/>
              <a:gd name="connsiteY3041" fmla="*/ 5974197 h 8004366"/>
              <a:gd name="connsiteX3042" fmla="*/ 3992479 w 4867543"/>
              <a:gd name="connsiteY3042" fmla="*/ 6027066 h 8004366"/>
              <a:gd name="connsiteX3043" fmla="*/ 3978806 w 4867543"/>
              <a:gd name="connsiteY3043" fmla="*/ 6058787 h 8004366"/>
              <a:gd name="connsiteX3044" fmla="*/ 3963180 w 4867543"/>
              <a:gd name="connsiteY3044" fmla="*/ 6106369 h 8004366"/>
              <a:gd name="connsiteX3045" fmla="*/ 3941694 w 4867543"/>
              <a:gd name="connsiteY3045" fmla="*/ 6143378 h 8004366"/>
              <a:gd name="connsiteX3046" fmla="*/ 3939741 w 4867543"/>
              <a:gd name="connsiteY3046" fmla="*/ 6153951 h 8004366"/>
              <a:gd name="connsiteX3047" fmla="*/ 3941694 w 4867543"/>
              <a:gd name="connsiteY3047" fmla="*/ 6159238 h 8004366"/>
              <a:gd name="connsiteX3048" fmla="*/ 3939741 w 4867543"/>
              <a:gd name="connsiteY3048" fmla="*/ 6175099 h 8004366"/>
              <a:gd name="connsiteX3049" fmla="*/ 3935834 w 4867543"/>
              <a:gd name="connsiteY3049" fmla="*/ 6169812 h 8004366"/>
              <a:gd name="connsiteX3050" fmla="*/ 3922162 w 4867543"/>
              <a:gd name="connsiteY3050" fmla="*/ 6196247 h 8004366"/>
              <a:gd name="connsiteX3051" fmla="*/ 3922162 w 4867543"/>
              <a:gd name="connsiteY3051" fmla="*/ 6212107 h 8004366"/>
              <a:gd name="connsiteX3052" fmla="*/ 3910442 w 4867543"/>
              <a:gd name="connsiteY3052" fmla="*/ 6243829 h 8004366"/>
              <a:gd name="connsiteX3053" fmla="*/ 3877236 w 4867543"/>
              <a:gd name="connsiteY3053" fmla="*/ 6312558 h 8004366"/>
              <a:gd name="connsiteX3054" fmla="*/ 3871377 w 4867543"/>
              <a:gd name="connsiteY3054" fmla="*/ 6344280 h 8004366"/>
              <a:gd name="connsiteX3055" fmla="*/ 3853797 w 4867543"/>
              <a:gd name="connsiteY3055" fmla="*/ 6370714 h 8004366"/>
              <a:gd name="connsiteX3056" fmla="*/ 3849891 w 4867543"/>
              <a:gd name="connsiteY3056" fmla="*/ 6370714 h 8004366"/>
              <a:gd name="connsiteX3057" fmla="*/ 3847937 w 4867543"/>
              <a:gd name="connsiteY3057" fmla="*/ 6397149 h 8004366"/>
              <a:gd name="connsiteX3058" fmla="*/ 3826451 w 4867543"/>
              <a:gd name="connsiteY3058" fmla="*/ 6455305 h 8004366"/>
              <a:gd name="connsiteX3059" fmla="*/ 3822545 w 4867543"/>
              <a:gd name="connsiteY3059" fmla="*/ 6450018 h 8004366"/>
              <a:gd name="connsiteX3060" fmla="*/ 3820592 w 4867543"/>
              <a:gd name="connsiteY3060" fmla="*/ 6450018 h 8004366"/>
              <a:gd name="connsiteX3061" fmla="*/ 3818638 w 4867543"/>
              <a:gd name="connsiteY3061" fmla="*/ 6471165 h 8004366"/>
              <a:gd name="connsiteX3062" fmla="*/ 3801059 w 4867543"/>
              <a:gd name="connsiteY3062" fmla="*/ 6518748 h 8004366"/>
              <a:gd name="connsiteX3063" fmla="*/ 3793246 w 4867543"/>
              <a:gd name="connsiteY3063" fmla="*/ 6529321 h 8004366"/>
              <a:gd name="connsiteX3064" fmla="*/ 3789339 w 4867543"/>
              <a:gd name="connsiteY3064" fmla="*/ 6539895 h 8004366"/>
              <a:gd name="connsiteX3065" fmla="*/ 3787386 w 4867543"/>
              <a:gd name="connsiteY3065" fmla="*/ 6539895 h 8004366"/>
              <a:gd name="connsiteX3066" fmla="*/ 3789339 w 4867543"/>
              <a:gd name="connsiteY3066" fmla="*/ 6561043 h 8004366"/>
              <a:gd name="connsiteX3067" fmla="*/ 3781526 w 4867543"/>
              <a:gd name="connsiteY3067" fmla="*/ 6571617 h 8004366"/>
              <a:gd name="connsiteX3068" fmla="*/ 3767853 w 4867543"/>
              <a:gd name="connsiteY3068" fmla="*/ 6576903 h 8004366"/>
              <a:gd name="connsiteX3069" fmla="*/ 3763947 w 4867543"/>
              <a:gd name="connsiteY3069" fmla="*/ 6603338 h 8004366"/>
              <a:gd name="connsiteX3070" fmla="*/ 3765900 w 4867543"/>
              <a:gd name="connsiteY3070" fmla="*/ 6608625 h 8004366"/>
              <a:gd name="connsiteX3071" fmla="*/ 3752227 w 4867543"/>
              <a:gd name="connsiteY3071" fmla="*/ 6640346 h 8004366"/>
              <a:gd name="connsiteX3072" fmla="*/ 3746368 w 4867543"/>
              <a:gd name="connsiteY3072" fmla="*/ 6640346 h 8004366"/>
              <a:gd name="connsiteX3073" fmla="*/ 3746368 w 4867543"/>
              <a:gd name="connsiteY3073" fmla="*/ 6661494 h 8004366"/>
              <a:gd name="connsiteX3074" fmla="*/ 3732695 w 4867543"/>
              <a:gd name="connsiteY3074" fmla="*/ 6682641 h 8004366"/>
              <a:gd name="connsiteX3075" fmla="*/ 3732695 w 4867543"/>
              <a:gd name="connsiteY3075" fmla="*/ 6698502 h 8004366"/>
              <a:gd name="connsiteX3076" fmla="*/ 3720975 w 4867543"/>
              <a:gd name="connsiteY3076" fmla="*/ 6698502 h 8004366"/>
              <a:gd name="connsiteX3077" fmla="*/ 3720975 w 4867543"/>
              <a:gd name="connsiteY3077" fmla="*/ 6709076 h 8004366"/>
              <a:gd name="connsiteX3078" fmla="*/ 3705349 w 4867543"/>
              <a:gd name="connsiteY3078" fmla="*/ 6740797 h 8004366"/>
              <a:gd name="connsiteX3079" fmla="*/ 3705349 w 4867543"/>
              <a:gd name="connsiteY3079" fmla="*/ 6767232 h 8004366"/>
              <a:gd name="connsiteX3080" fmla="*/ 3697536 w 4867543"/>
              <a:gd name="connsiteY3080" fmla="*/ 6767232 h 8004366"/>
              <a:gd name="connsiteX3081" fmla="*/ 3693629 w 4867543"/>
              <a:gd name="connsiteY3081" fmla="*/ 6793666 h 8004366"/>
              <a:gd name="connsiteX3082" fmla="*/ 3679956 w 4867543"/>
              <a:gd name="connsiteY3082" fmla="*/ 6804240 h 8004366"/>
              <a:gd name="connsiteX3083" fmla="*/ 3679956 w 4867543"/>
              <a:gd name="connsiteY3083" fmla="*/ 6825388 h 8004366"/>
              <a:gd name="connsiteX3084" fmla="*/ 3668237 w 4867543"/>
              <a:gd name="connsiteY3084" fmla="*/ 6846535 h 8004366"/>
              <a:gd name="connsiteX3085" fmla="*/ 3660424 w 4867543"/>
              <a:gd name="connsiteY3085" fmla="*/ 6841248 h 8004366"/>
              <a:gd name="connsiteX3086" fmla="*/ 3662377 w 4867543"/>
              <a:gd name="connsiteY3086" fmla="*/ 6867683 h 8004366"/>
              <a:gd name="connsiteX3087" fmla="*/ 3650657 w 4867543"/>
              <a:gd name="connsiteY3087" fmla="*/ 6899404 h 8004366"/>
              <a:gd name="connsiteX3088" fmla="*/ 3648704 w 4867543"/>
              <a:gd name="connsiteY3088" fmla="*/ 6899404 h 8004366"/>
              <a:gd name="connsiteX3089" fmla="*/ 3609639 w 4867543"/>
              <a:gd name="connsiteY3089" fmla="*/ 6973421 h 8004366"/>
              <a:gd name="connsiteX3090" fmla="*/ 3613545 w 4867543"/>
              <a:gd name="connsiteY3090" fmla="*/ 6978708 h 8004366"/>
              <a:gd name="connsiteX3091" fmla="*/ 3605732 w 4867543"/>
              <a:gd name="connsiteY3091" fmla="*/ 6989282 h 8004366"/>
              <a:gd name="connsiteX3092" fmla="*/ 3603779 w 4867543"/>
              <a:gd name="connsiteY3092" fmla="*/ 6994569 h 8004366"/>
              <a:gd name="connsiteX3093" fmla="*/ 3601826 w 4867543"/>
              <a:gd name="connsiteY3093" fmla="*/ 6989282 h 8004366"/>
              <a:gd name="connsiteX3094" fmla="*/ 3601826 w 4867543"/>
              <a:gd name="connsiteY3094" fmla="*/ 6994569 h 8004366"/>
              <a:gd name="connsiteX3095" fmla="*/ 3592059 w 4867543"/>
              <a:gd name="connsiteY3095" fmla="*/ 7031577 h 8004366"/>
              <a:gd name="connsiteX3096" fmla="*/ 3582293 w 4867543"/>
              <a:gd name="connsiteY3096" fmla="*/ 7042151 h 8004366"/>
              <a:gd name="connsiteX3097" fmla="*/ 3582293 w 4867543"/>
              <a:gd name="connsiteY3097" fmla="*/ 7063298 h 8004366"/>
              <a:gd name="connsiteX3098" fmla="*/ 3566667 w 4867543"/>
              <a:gd name="connsiteY3098" fmla="*/ 7084446 h 8004366"/>
              <a:gd name="connsiteX3099" fmla="*/ 3562760 w 4867543"/>
              <a:gd name="connsiteY3099" fmla="*/ 7105593 h 8004366"/>
              <a:gd name="connsiteX3100" fmla="*/ 3552994 w 4867543"/>
              <a:gd name="connsiteY3100" fmla="*/ 7116167 h 8004366"/>
              <a:gd name="connsiteX3101" fmla="*/ 3545181 w 4867543"/>
              <a:gd name="connsiteY3101" fmla="*/ 7153176 h 8004366"/>
              <a:gd name="connsiteX3102" fmla="*/ 3375247 w 4867543"/>
              <a:gd name="connsiteY3102" fmla="*/ 7576127 h 8004366"/>
              <a:gd name="connsiteX3103" fmla="*/ 3377200 w 4867543"/>
              <a:gd name="connsiteY3103" fmla="*/ 7581414 h 8004366"/>
              <a:gd name="connsiteX3104" fmla="*/ 3328368 w 4867543"/>
              <a:gd name="connsiteY3104" fmla="*/ 7676579 h 8004366"/>
              <a:gd name="connsiteX3105" fmla="*/ 3330322 w 4867543"/>
              <a:gd name="connsiteY3105" fmla="*/ 7687152 h 8004366"/>
              <a:gd name="connsiteX3106" fmla="*/ 3291256 w 4867543"/>
              <a:gd name="connsiteY3106" fmla="*/ 7808751 h 8004366"/>
              <a:gd name="connsiteX3107" fmla="*/ 3275630 w 4867543"/>
              <a:gd name="connsiteY3107" fmla="*/ 7840472 h 8004366"/>
              <a:gd name="connsiteX3108" fmla="*/ 3279537 w 4867543"/>
              <a:gd name="connsiteY3108" fmla="*/ 7851046 h 8004366"/>
              <a:gd name="connsiteX3109" fmla="*/ 3277583 w 4867543"/>
              <a:gd name="connsiteY3109" fmla="*/ 7861620 h 8004366"/>
              <a:gd name="connsiteX3110" fmla="*/ 3283443 w 4867543"/>
              <a:gd name="connsiteY3110" fmla="*/ 7866907 h 8004366"/>
              <a:gd name="connsiteX3111" fmla="*/ 3277583 w 4867543"/>
              <a:gd name="connsiteY3111" fmla="*/ 7888055 h 8004366"/>
              <a:gd name="connsiteX3112" fmla="*/ 3269770 w 4867543"/>
              <a:gd name="connsiteY3112" fmla="*/ 7866907 h 8004366"/>
              <a:gd name="connsiteX3113" fmla="*/ 3224845 w 4867543"/>
              <a:gd name="connsiteY3113" fmla="*/ 7967358 h 8004366"/>
              <a:gd name="connsiteX3114" fmla="*/ 3220939 w 4867543"/>
              <a:gd name="connsiteY3114" fmla="*/ 7988506 h 8004366"/>
              <a:gd name="connsiteX3115" fmla="*/ 3205312 w 4867543"/>
              <a:gd name="connsiteY3115" fmla="*/ 8004366 h 8004366"/>
              <a:gd name="connsiteX3116" fmla="*/ 3168200 w 4867543"/>
              <a:gd name="connsiteY3116" fmla="*/ 8004366 h 8004366"/>
              <a:gd name="connsiteX3117" fmla="*/ 3156481 w 4867543"/>
              <a:gd name="connsiteY3117" fmla="*/ 7983219 h 8004366"/>
              <a:gd name="connsiteX3118" fmla="*/ 3162340 w 4867543"/>
              <a:gd name="connsiteY3118" fmla="*/ 7977932 h 8004366"/>
              <a:gd name="connsiteX3119" fmla="*/ 3164294 w 4867543"/>
              <a:gd name="connsiteY3119" fmla="*/ 7956784 h 8004366"/>
              <a:gd name="connsiteX3120" fmla="*/ 3177967 w 4867543"/>
              <a:gd name="connsiteY3120" fmla="*/ 7914489 h 8004366"/>
              <a:gd name="connsiteX3121" fmla="*/ 3176013 w 4867543"/>
              <a:gd name="connsiteY3121" fmla="*/ 7903915 h 8004366"/>
              <a:gd name="connsiteX3122" fmla="*/ 3179920 w 4867543"/>
              <a:gd name="connsiteY3122" fmla="*/ 7893341 h 8004366"/>
              <a:gd name="connsiteX3123" fmla="*/ 3177967 w 4867543"/>
              <a:gd name="connsiteY3123" fmla="*/ 7882768 h 8004366"/>
              <a:gd name="connsiteX3124" fmla="*/ 3154527 w 4867543"/>
              <a:gd name="connsiteY3124" fmla="*/ 7914489 h 8004366"/>
              <a:gd name="connsiteX3125" fmla="*/ 3146714 w 4867543"/>
              <a:gd name="connsiteY3125" fmla="*/ 7956784 h 8004366"/>
              <a:gd name="connsiteX3126" fmla="*/ 3134995 w 4867543"/>
              <a:gd name="connsiteY3126" fmla="*/ 7977932 h 8004366"/>
              <a:gd name="connsiteX3127" fmla="*/ 3138901 w 4867543"/>
              <a:gd name="connsiteY3127" fmla="*/ 7983219 h 8004366"/>
              <a:gd name="connsiteX3128" fmla="*/ 3131088 w 4867543"/>
              <a:gd name="connsiteY3128" fmla="*/ 8004366 h 8004366"/>
              <a:gd name="connsiteX3129" fmla="*/ 3082257 w 4867543"/>
              <a:gd name="connsiteY3129" fmla="*/ 8004366 h 8004366"/>
              <a:gd name="connsiteX3130" fmla="*/ 3082257 w 4867543"/>
              <a:gd name="connsiteY3130" fmla="*/ 7993793 h 8004366"/>
              <a:gd name="connsiteX3131" fmla="*/ 3095929 w 4867543"/>
              <a:gd name="connsiteY3131" fmla="*/ 7977932 h 8004366"/>
              <a:gd name="connsiteX3132" fmla="*/ 3105696 w 4867543"/>
              <a:gd name="connsiteY3132" fmla="*/ 7951497 h 8004366"/>
              <a:gd name="connsiteX3133" fmla="*/ 3103742 w 4867543"/>
              <a:gd name="connsiteY3133" fmla="*/ 7935637 h 8004366"/>
              <a:gd name="connsiteX3134" fmla="*/ 3119369 w 4867543"/>
              <a:gd name="connsiteY3134" fmla="*/ 7909202 h 8004366"/>
              <a:gd name="connsiteX3135" fmla="*/ 3117415 w 4867543"/>
              <a:gd name="connsiteY3135" fmla="*/ 7898628 h 8004366"/>
              <a:gd name="connsiteX3136" fmla="*/ 3133041 w 4867543"/>
              <a:gd name="connsiteY3136" fmla="*/ 7925063 h 8004366"/>
              <a:gd name="connsiteX3137" fmla="*/ 3136948 w 4867543"/>
              <a:gd name="connsiteY3137" fmla="*/ 7914489 h 8004366"/>
              <a:gd name="connsiteX3138" fmla="*/ 3133041 w 4867543"/>
              <a:gd name="connsiteY3138" fmla="*/ 7903915 h 8004366"/>
              <a:gd name="connsiteX3139" fmla="*/ 3125228 w 4867543"/>
              <a:gd name="connsiteY3139" fmla="*/ 7898628 h 8004366"/>
              <a:gd name="connsiteX3140" fmla="*/ 3131088 w 4867543"/>
              <a:gd name="connsiteY3140" fmla="*/ 7882768 h 8004366"/>
              <a:gd name="connsiteX3141" fmla="*/ 3131088 w 4867543"/>
              <a:gd name="connsiteY3141" fmla="*/ 7872194 h 8004366"/>
              <a:gd name="connsiteX3142" fmla="*/ 3095929 w 4867543"/>
              <a:gd name="connsiteY3142" fmla="*/ 7888055 h 8004366"/>
              <a:gd name="connsiteX3143" fmla="*/ 3080303 w 4867543"/>
              <a:gd name="connsiteY3143" fmla="*/ 7925063 h 8004366"/>
              <a:gd name="connsiteX3144" fmla="*/ 3082257 w 4867543"/>
              <a:gd name="connsiteY3144" fmla="*/ 7930350 h 8004366"/>
              <a:gd name="connsiteX3145" fmla="*/ 3052957 w 4867543"/>
              <a:gd name="connsiteY3145" fmla="*/ 8004366 h 8004366"/>
              <a:gd name="connsiteX3146" fmla="*/ 3008032 w 4867543"/>
              <a:gd name="connsiteY3146" fmla="*/ 8004366 h 8004366"/>
              <a:gd name="connsiteX3147" fmla="*/ 3009986 w 4867543"/>
              <a:gd name="connsiteY3147" fmla="*/ 7983219 h 8004366"/>
              <a:gd name="connsiteX3148" fmla="*/ 3002173 w 4867543"/>
              <a:gd name="connsiteY3148" fmla="*/ 7993793 h 8004366"/>
              <a:gd name="connsiteX3149" fmla="*/ 3002173 w 4867543"/>
              <a:gd name="connsiteY3149" fmla="*/ 7988506 h 8004366"/>
              <a:gd name="connsiteX3150" fmla="*/ 3008032 w 4867543"/>
              <a:gd name="connsiteY3150" fmla="*/ 7956784 h 8004366"/>
              <a:gd name="connsiteX3151" fmla="*/ 3017799 w 4867543"/>
              <a:gd name="connsiteY3151" fmla="*/ 7935637 h 8004366"/>
              <a:gd name="connsiteX3152" fmla="*/ 3015845 w 4867543"/>
              <a:gd name="connsiteY3152" fmla="*/ 7925063 h 8004366"/>
              <a:gd name="connsiteX3153" fmla="*/ 2994359 w 4867543"/>
              <a:gd name="connsiteY3153" fmla="*/ 7946210 h 8004366"/>
              <a:gd name="connsiteX3154" fmla="*/ 3017799 w 4867543"/>
              <a:gd name="connsiteY3154" fmla="*/ 7882768 h 8004366"/>
              <a:gd name="connsiteX3155" fmla="*/ 3047098 w 4867543"/>
              <a:gd name="connsiteY3155" fmla="*/ 7829899 h 8004366"/>
              <a:gd name="connsiteX3156" fmla="*/ 3047098 w 4867543"/>
              <a:gd name="connsiteY3156" fmla="*/ 7814038 h 8004366"/>
              <a:gd name="connsiteX3157" fmla="*/ 3054911 w 4867543"/>
              <a:gd name="connsiteY3157" fmla="*/ 7808751 h 8004366"/>
              <a:gd name="connsiteX3158" fmla="*/ 3066630 w 4867543"/>
              <a:gd name="connsiteY3158" fmla="*/ 7745308 h 8004366"/>
              <a:gd name="connsiteX3159" fmla="*/ 3058817 w 4867543"/>
              <a:gd name="connsiteY3159" fmla="*/ 7766456 h 8004366"/>
              <a:gd name="connsiteX3160" fmla="*/ 2972874 w 4867543"/>
              <a:gd name="connsiteY3160" fmla="*/ 7956784 h 8004366"/>
              <a:gd name="connsiteX3161" fmla="*/ 2972874 w 4867543"/>
              <a:gd name="connsiteY3161" fmla="*/ 7972645 h 8004366"/>
              <a:gd name="connsiteX3162" fmla="*/ 2963107 w 4867543"/>
              <a:gd name="connsiteY3162" fmla="*/ 8004366 h 8004366"/>
              <a:gd name="connsiteX3163" fmla="*/ 2925995 w 4867543"/>
              <a:gd name="connsiteY3163" fmla="*/ 8004366 h 8004366"/>
              <a:gd name="connsiteX3164" fmla="*/ 2943575 w 4867543"/>
              <a:gd name="connsiteY3164" fmla="*/ 7946210 h 8004366"/>
              <a:gd name="connsiteX3165" fmla="*/ 2943575 w 4867543"/>
              <a:gd name="connsiteY3165" fmla="*/ 7935637 h 8004366"/>
              <a:gd name="connsiteX3166" fmla="*/ 2972874 w 4867543"/>
              <a:gd name="connsiteY3166" fmla="*/ 7851046 h 8004366"/>
              <a:gd name="connsiteX3167" fmla="*/ 2970920 w 4867543"/>
              <a:gd name="connsiteY3167" fmla="*/ 7814038 h 8004366"/>
              <a:gd name="connsiteX3168" fmla="*/ 2970920 w 4867543"/>
              <a:gd name="connsiteY3168" fmla="*/ 7808751 h 8004366"/>
              <a:gd name="connsiteX3169" fmla="*/ 2953341 w 4867543"/>
              <a:gd name="connsiteY3169" fmla="*/ 7829899 h 8004366"/>
              <a:gd name="connsiteX3170" fmla="*/ 2939668 w 4867543"/>
              <a:gd name="connsiteY3170" fmla="*/ 7861620 h 8004366"/>
              <a:gd name="connsiteX3171" fmla="*/ 2953341 w 4867543"/>
              <a:gd name="connsiteY3171" fmla="*/ 7808751 h 8004366"/>
              <a:gd name="connsiteX3172" fmla="*/ 2961154 w 4867543"/>
              <a:gd name="connsiteY3172" fmla="*/ 7792890 h 8004366"/>
              <a:gd name="connsiteX3173" fmla="*/ 2959201 w 4867543"/>
              <a:gd name="connsiteY3173" fmla="*/ 7782317 h 8004366"/>
              <a:gd name="connsiteX3174" fmla="*/ 2965060 w 4867543"/>
              <a:gd name="connsiteY3174" fmla="*/ 7761169 h 8004366"/>
              <a:gd name="connsiteX3175" fmla="*/ 2961154 w 4867543"/>
              <a:gd name="connsiteY3175" fmla="*/ 7755882 h 8004366"/>
              <a:gd name="connsiteX3176" fmla="*/ 2951388 w 4867543"/>
              <a:gd name="connsiteY3176" fmla="*/ 7761169 h 8004366"/>
              <a:gd name="connsiteX3177" fmla="*/ 2949434 w 4867543"/>
              <a:gd name="connsiteY3177" fmla="*/ 7782317 h 8004366"/>
              <a:gd name="connsiteX3178" fmla="*/ 2951388 w 4867543"/>
              <a:gd name="connsiteY3178" fmla="*/ 7792890 h 8004366"/>
              <a:gd name="connsiteX3179" fmla="*/ 2947481 w 4867543"/>
              <a:gd name="connsiteY3179" fmla="*/ 7798177 h 8004366"/>
              <a:gd name="connsiteX3180" fmla="*/ 2943575 w 4867543"/>
              <a:gd name="connsiteY3180" fmla="*/ 7782317 h 8004366"/>
              <a:gd name="connsiteX3181" fmla="*/ 2916229 w 4867543"/>
              <a:gd name="connsiteY3181" fmla="*/ 7851046 h 8004366"/>
              <a:gd name="connsiteX3182" fmla="*/ 2910369 w 4867543"/>
              <a:gd name="connsiteY3182" fmla="*/ 7835186 h 8004366"/>
              <a:gd name="connsiteX3183" fmla="*/ 2916229 w 4867543"/>
              <a:gd name="connsiteY3183" fmla="*/ 7803464 h 8004366"/>
              <a:gd name="connsiteX3184" fmla="*/ 2922089 w 4867543"/>
              <a:gd name="connsiteY3184" fmla="*/ 7798177 h 8004366"/>
              <a:gd name="connsiteX3185" fmla="*/ 2918182 w 4867543"/>
              <a:gd name="connsiteY3185" fmla="*/ 7808751 h 8004366"/>
              <a:gd name="connsiteX3186" fmla="*/ 2925995 w 4867543"/>
              <a:gd name="connsiteY3186" fmla="*/ 7808751 h 8004366"/>
              <a:gd name="connsiteX3187" fmla="*/ 2927948 w 4867543"/>
              <a:gd name="connsiteY3187" fmla="*/ 7792890 h 8004366"/>
              <a:gd name="connsiteX3188" fmla="*/ 2922089 w 4867543"/>
              <a:gd name="connsiteY3188" fmla="*/ 7777030 h 8004366"/>
              <a:gd name="connsiteX3189" fmla="*/ 2922089 w 4867543"/>
              <a:gd name="connsiteY3189" fmla="*/ 7766456 h 8004366"/>
              <a:gd name="connsiteX3190" fmla="*/ 2904509 w 4867543"/>
              <a:gd name="connsiteY3190" fmla="*/ 7792890 h 8004366"/>
              <a:gd name="connsiteX3191" fmla="*/ 2900603 w 4867543"/>
              <a:gd name="connsiteY3191" fmla="*/ 7819325 h 8004366"/>
              <a:gd name="connsiteX3192" fmla="*/ 2894743 w 4867543"/>
              <a:gd name="connsiteY3192" fmla="*/ 7829899 h 8004366"/>
              <a:gd name="connsiteX3193" fmla="*/ 2892790 w 4867543"/>
              <a:gd name="connsiteY3193" fmla="*/ 7814038 h 8004366"/>
              <a:gd name="connsiteX3194" fmla="*/ 2877163 w 4867543"/>
              <a:gd name="connsiteY3194" fmla="*/ 7835186 h 8004366"/>
              <a:gd name="connsiteX3195" fmla="*/ 2879117 w 4867543"/>
              <a:gd name="connsiteY3195" fmla="*/ 7861620 h 8004366"/>
              <a:gd name="connsiteX3196" fmla="*/ 2867397 w 4867543"/>
              <a:gd name="connsiteY3196" fmla="*/ 7872194 h 8004366"/>
              <a:gd name="connsiteX3197" fmla="*/ 2855677 w 4867543"/>
              <a:gd name="connsiteY3197" fmla="*/ 7898628 h 8004366"/>
              <a:gd name="connsiteX3198" fmla="*/ 2855677 w 4867543"/>
              <a:gd name="connsiteY3198" fmla="*/ 7914489 h 8004366"/>
              <a:gd name="connsiteX3199" fmla="*/ 2849818 w 4867543"/>
              <a:gd name="connsiteY3199" fmla="*/ 7925063 h 8004366"/>
              <a:gd name="connsiteX3200" fmla="*/ 2840051 w 4867543"/>
              <a:gd name="connsiteY3200" fmla="*/ 7898628 h 8004366"/>
              <a:gd name="connsiteX3201" fmla="*/ 2832238 w 4867543"/>
              <a:gd name="connsiteY3201" fmla="*/ 7914489 h 8004366"/>
              <a:gd name="connsiteX3202" fmla="*/ 2824425 w 4867543"/>
              <a:gd name="connsiteY3202" fmla="*/ 7914489 h 8004366"/>
              <a:gd name="connsiteX3203" fmla="*/ 2822472 w 4867543"/>
              <a:gd name="connsiteY3203" fmla="*/ 7882768 h 8004366"/>
              <a:gd name="connsiteX3204" fmla="*/ 2847864 w 4867543"/>
              <a:gd name="connsiteY3204" fmla="*/ 7835186 h 8004366"/>
              <a:gd name="connsiteX3205" fmla="*/ 2847864 w 4867543"/>
              <a:gd name="connsiteY3205" fmla="*/ 7819325 h 8004366"/>
              <a:gd name="connsiteX3206" fmla="*/ 2838098 w 4867543"/>
              <a:gd name="connsiteY3206" fmla="*/ 7808751 h 8004366"/>
              <a:gd name="connsiteX3207" fmla="*/ 2832238 w 4867543"/>
              <a:gd name="connsiteY3207" fmla="*/ 7808751 h 8004366"/>
              <a:gd name="connsiteX3208" fmla="*/ 2824425 w 4867543"/>
              <a:gd name="connsiteY3208" fmla="*/ 7829899 h 8004366"/>
              <a:gd name="connsiteX3209" fmla="*/ 2820519 w 4867543"/>
              <a:gd name="connsiteY3209" fmla="*/ 7824612 h 8004366"/>
              <a:gd name="connsiteX3210" fmla="*/ 2810752 w 4867543"/>
              <a:gd name="connsiteY3210" fmla="*/ 7840472 h 8004366"/>
              <a:gd name="connsiteX3211" fmla="*/ 2804893 w 4867543"/>
              <a:gd name="connsiteY3211" fmla="*/ 7829899 h 8004366"/>
              <a:gd name="connsiteX3212" fmla="*/ 2799033 w 4867543"/>
              <a:gd name="connsiteY3212" fmla="*/ 7840472 h 8004366"/>
              <a:gd name="connsiteX3213" fmla="*/ 2797079 w 4867543"/>
              <a:gd name="connsiteY3213" fmla="*/ 7840472 h 8004366"/>
              <a:gd name="connsiteX3214" fmla="*/ 2832238 w 4867543"/>
              <a:gd name="connsiteY3214" fmla="*/ 7718874 h 8004366"/>
              <a:gd name="connsiteX3215" fmla="*/ 2828332 w 4867543"/>
              <a:gd name="connsiteY3215" fmla="*/ 7713587 h 8004366"/>
              <a:gd name="connsiteX3216" fmla="*/ 2793173 w 4867543"/>
              <a:gd name="connsiteY3216" fmla="*/ 7755882 h 8004366"/>
              <a:gd name="connsiteX3217" fmla="*/ 2799033 w 4867543"/>
              <a:gd name="connsiteY3217" fmla="*/ 7750595 h 8004366"/>
              <a:gd name="connsiteX3218" fmla="*/ 2800986 w 4867543"/>
              <a:gd name="connsiteY3218" fmla="*/ 7724161 h 8004366"/>
              <a:gd name="connsiteX3219" fmla="*/ 2797079 w 4867543"/>
              <a:gd name="connsiteY3219" fmla="*/ 7724161 h 8004366"/>
              <a:gd name="connsiteX3220" fmla="*/ 2769734 w 4867543"/>
              <a:gd name="connsiteY3220" fmla="*/ 7792890 h 8004366"/>
              <a:gd name="connsiteX3221" fmla="*/ 2765827 w 4867543"/>
              <a:gd name="connsiteY3221" fmla="*/ 7782317 h 8004366"/>
              <a:gd name="connsiteX3222" fmla="*/ 2761921 w 4867543"/>
              <a:gd name="connsiteY3222" fmla="*/ 7792890 h 8004366"/>
              <a:gd name="connsiteX3223" fmla="*/ 2750201 w 4867543"/>
              <a:gd name="connsiteY3223" fmla="*/ 7803464 h 8004366"/>
              <a:gd name="connsiteX3224" fmla="*/ 2758014 w 4867543"/>
              <a:gd name="connsiteY3224" fmla="*/ 7782317 h 8004366"/>
              <a:gd name="connsiteX3225" fmla="*/ 2758014 w 4867543"/>
              <a:gd name="connsiteY3225" fmla="*/ 7766456 h 8004366"/>
              <a:gd name="connsiteX3226" fmla="*/ 2777547 w 4867543"/>
              <a:gd name="connsiteY3226" fmla="*/ 7729448 h 8004366"/>
              <a:gd name="connsiteX3227" fmla="*/ 2779500 w 4867543"/>
              <a:gd name="connsiteY3227" fmla="*/ 7713587 h 8004366"/>
              <a:gd name="connsiteX3228" fmla="*/ 2777547 w 4867543"/>
              <a:gd name="connsiteY3228" fmla="*/ 7703013 h 8004366"/>
              <a:gd name="connsiteX3229" fmla="*/ 2775593 w 4867543"/>
              <a:gd name="connsiteY3229" fmla="*/ 7687152 h 8004366"/>
              <a:gd name="connsiteX3230" fmla="*/ 2779500 w 4867543"/>
              <a:gd name="connsiteY3230" fmla="*/ 7676579 h 8004366"/>
              <a:gd name="connsiteX3231" fmla="*/ 2777547 w 4867543"/>
              <a:gd name="connsiteY3231" fmla="*/ 7671292 h 8004366"/>
              <a:gd name="connsiteX3232" fmla="*/ 2756061 w 4867543"/>
              <a:gd name="connsiteY3232" fmla="*/ 7687152 h 8004366"/>
              <a:gd name="connsiteX3233" fmla="*/ 2754108 w 4867543"/>
              <a:gd name="connsiteY3233" fmla="*/ 7692439 h 8004366"/>
              <a:gd name="connsiteX3234" fmla="*/ 2769734 w 4867543"/>
              <a:gd name="connsiteY3234" fmla="*/ 7687152 h 8004366"/>
              <a:gd name="connsiteX3235" fmla="*/ 2740435 w 4867543"/>
              <a:gd name="connsiteY3235" fmla="*/ 7703013 h 8004366"/>
              <a:gd name="connsiteX3236" fmla="*/ 2748248 w 4867543"/>
              <a:gd name="connsiteY3236" fmla="*/ 7666005 h 8004366"/>
              <a:gd name="connsiteX3237" fmla="*/ 2746294 w 4867543"/>
              <a:gd name="connsiteY3237" fmla="*/ 7655431 h 8004366"/>
              <a:gd name="connsiteX3238" fmla="*/ 2742388 w 4867543"/>
              <a:gd name="connsiteY3238" fmla="*/ 7650144 h 8004366"/>
              <a:gd name="connsiteX3239" fmla="*/ 2750201 w 4867543"/>
              <a:gd name="connsiteY3239" fmla="*/ 7613136 h 8004366"/>
              <a:gd name="connsiteX3240" fmla="*/ 2767780 w 4867543"/>
              <a:gd name="connsiteY3240" fmla="*/ 7591988 h 8004366"/>
              <a:gd name="connsiteX3241" fmla="*/ 2773640 w 4867543"/>
              <a:gd name="connsiteY3241" fmla="*/ 7560267 h 8004366"/>
              <a:gd name="connsiteX3242" fmla="*/ 2781453 w 4867543"/>
              <a:gd name="connsiteY3242" fmla="*/ 7549693 h 8004366"/>
              <a:gd name="connsiteX3243" fmla="*/ 2785360 w 4867543"/>
              <a:gd name="connsiteY3243" fmla="*/ 7539119 h 8004366"/>
              <a:gd name="connsiteX3244" fmla="*/ 2775593 w 4867543"/>
              <a:gd name="connsiteY3244" fmla="*/ 7539119 h 8004366"/>
              <a:gd name="connsiteX3245" fmla="*/ 2769734 w 4867543"/>
              <a:gd name="connsiteY3245" fmla="*/ 7565554 h 8004366"/>
              <a:gd name="connsiteX3246" fmla="*/ 2761921 w 4867543"/>
              <a:gd name="connsiteY3246" fmla="*/ 7549693 h 8004366"/>
              <a:gd name="connsiteX3247" fmla="*/ 2765827 w 4867543"/>
              <a:gd name="connsiteY3247" fmla="*/ 7544406 h 8004366"/>
              <a:gd name="connsiteX3248" fmla="*/ 2761921 w 4867543"/>
              <a:gd name="connsiteY3248" fmla="*/ 7533832 h 8004366"/>
              <a:gd name="connsiteX3249" fmla="*/ 2775593 w 4867543"/>
              <a:gd name="connsiteY3249" fmla="*/ 7475676 h 8004366"/>
              <a:gd name="connsiteX3250" fmla="*/ 2797079 w 4867543"/>
              <a:gd name="connsiteY3250" fmla="*/ 7428094 h 8004366"/>
              <a:gd name="connsiteX3251" fmla="*/ 2797079 w 4867543"/>
              <a:gd name="connsiteY3251" fmla="*/ 7422807 h 8004366"/>
              <a:gd name="connsiteX3252" fmla="*/ 2795126 w 4867543"/>
              <a:gd name="connsiteY3252" fmla="*/ 7417520 h 8004366"/>
              <a:gd name="connsiteX3253" fmla="*/ 2791220 w 4867543"/>
              <a:gd name="connsiteY3253" fmla="*/ 7428094 h 8004366"/>
              <a:gd name="connsiteX3254" fmla="*/ 2783407 w 4867543"/>
              <a:gd name="connsiteY3254" fmla="*/ 7438668 h 8004366"/>
              <a:gd name="connsiteX3255" fmla="*/ 2740435 w 4867543"/>
              <a:gd name="connsiteY3255" fmla="*/ 7560267 h 8004366"/>
              <a:gd name="connsiteX3256" fmla="*/ 2726762 w 4867543"/>
              <a:gd name="connsiteY3256" fmla="*/ 7560267 h 8004366"/>
              <a:gd name="connsiteX3257" fmla="*/ 2724809 w 4867543"/>
              <a:gd name="connsiteY3257" fmla="*/ 7576127 h 8004366"/>
              <a:gd name="connsiteX3258" fmla="*/ 2711136 w 4867543"/>
              <a:gd name="connsiteY3258" fmla="*/ 7591988 h 8004366"/>
              <a:gd name="connsiteX3259" fmla="*/ 2713089 w 4867543"/>
              <a:gd name="connsiteY3259" fmla="*/ 7602562 h 8004366"/>
              <a:gd name="connsiteX3260" fmla="*/ 2699416 w 4867543"/>
              <a:gd name="connsiteY3260" fmla="*/ 7628996 h 8004366"/>
              <a:gd name="connsiteX3261" fmla="*/ 2693556 w 4867543"/>
              <a:gd name="connsiteY3261" fmla="*/ 7623710 h 8004366"/>
              <a:gd name="connsiteX3262" fmla="*/ 2693556 w 4867543"/>
              <a:gd name="connsiteY3262" fmla="*/ 7639570 h 8004366"/>
              <a:gd name="connsiteX3263" fmla="*/ 2683790 w 4867543"/>
              <a:gd name="connsiteY3263" fmla="*/ 7676579 h 8004366"/>
              <a:gd name="connsiteX3264" fmla="*/ 2683790 w 4867543"/>
              <a:gd name="connsiteY3264" fmla="*/ 7703013 h 8004366"/>
              <a:gd name="connsiteX3265" fmla="*/ 2674024 w 4867543"/>
              <a:gd name="connsiteY3265" fmla="*/ 7697726 h 8004366"/>
              <a:gd name="connsiteX3266" fmla="*/ 2675977 w 4867543"/>
              <a:gd name="connsiteY3266" fmla="*/ 7687152 h 8004366"/>
              <a:gd name="connsiteX3267" fmla="*/ 2672070 w 4867543"/>
              <a:gd name="connsiteY3267" fmla="*/ 7676579 h 8004366"/>
              <a:gd name="connsiteX3268" fmla="*/ 2666211 w 4867543"/>
              <a:gd name="connsiteY3268" fmla="*/ 7697726 h 8004366"/>
              <a:gd name="connsiteX3269" fmla="*/ 2654491 w 4867543"/>
              <a:gd name="connsiteY3269" fmla="*/ 7681865 h 8004366"/>
              <a:gd name="connsiteX3270" fmla="*/ 2650585 w 4867543"/>
              <a:gd name="connsiteY3270" fmla="*/ 7687152 h 8004366"/>
              <a:gd name="connsiteX3271" fmla="*/ 2646678 w 4867543"/>
              <a:gd name="connsiteY3271" fmla="*/ 7718874 h 8004366"/>
              <a:gd name="connsiteX3272" fmla="*/ 2644725 w 4867543"/>
              <a:gd name="connsiteY3272" fmla="*/ 7703013 h 8004366"/>
              <a:gd name="connsiteX3273" fmla="*/ 2631052 w 4867543"/>
              <a:gd name="connsiteY3273" fmla="*/ 7724161 h 8004366"/>
              <a:gd name="connsiteX3274" fmla="*/ 2619332 w 4867543"/>
              <a:gd name="connsiteY3274" fmla="*/ 7766456 h 8004366"/>
              <a:gd name="connsiteX3275" fmla="*/ 2617379 w 4867543"/>
              <a:gd name="connsiteY3275" fmla="*/ 7766456 h 8004366"/>
              <a:gd name="connsiteX3276" fmla="*/ 2617379 w 4867543"/>
              <a:gd name="connsiteY3276" fmla="*/ 7745308 h 8004366"/>
              <a:gd name="connsiteX3277" fmla="*/ 2605659 w 4867543"/>
              <a:gd name="connsiteY3277" fmla="*/ 7745308 h 8004366"/>
              <a:gd name="connsiteX3278" fmla="*/ 2617379 w 4867543"/>
              <a:gd name="connsiteY3278" fmla="*/ 7729448 h 8004366"/>
              <a:gd name="connsiteX3279" fmla="*/ 2617379 w 4867543"/>
              <a:gd name="connsiteY3279" fmla="*/ 7713587 h 8004366"/>
              <a:gd name="connsiteX3280" fmla="*/ 2621285 w 4867543"/>
              <a:gd name="connsiteY3280" fmla="*/ 7713587 h 8004366"/>
              <a:gd name="connsiteX3281" fmla="*/ 2623239 w 4867543"/>
              <a:gd name="connsiteY3281" fmla="*/ 7687152 h 8004366"/>
              <a:gd name="connsiteX3282" fmla="*/ 2631052 w 4867543"/>
              <a:gd name="connsiteY3282" fmla="*/ 7692439 h 8004366"/>
              <a:gd name="connsiteX3283" fmla="*/ 2646678 w 4867543"/>
              <a:gd name="connsiteY3283" fmla="*/ 7666005 h 8004366"/>
              <a:gd name="connsiteX3284" fmla="*/ 2648631 w 4867543"/>
              <a:gd name="connsiteY3284" fmla="*/ 7650144 h 8004366"/>
              <a:gd name="connsiteX3285" fmla="*/ 2640818 w 4867543"/>
              <a:gd name="connsiteY3285" fmla="*/ 7650144 h 8004366"/>
              <a:gd name="connsiteX3286" fmla="*/ 2634958 w 4867543"/>
              <a:gd name="connsiteY3286" fmla="*/ 7660718 h 8004366"/>
              <a:gd name="connsiteX3287" fmla="*/ 2629098 w 4867543"/>
              <a:gd name="connsiteY3287" fmla="*/ 7660718 h 8004366"/>
              <a:gd name="connsiteX3288" fmla="*/ 2638865 w 4867543"/>
              <a:gd name="connsiteY3288" fmla="*/ 7634283 h 8004366"/>
              <a:gd name="connsiteX3289" fmla="*/ 2625192 w 4867543"/>
              <a:gd name="connsiteY3289" fmla="*/ 7634283 h 8004366"/>
              <a:gd name="connsiteX3290" fmla="*/ 2634958 w 4867543"/>
              <a:gd name="connsiteY3290" fmla="*/ 7618423 h 8004366"/>
              <a:gd name="connsiteX3291" fmla="*/ 2634958 w 4867543"/>
              <a:gd name="connsiteY3291" fmla="*/ 7591988 h 8004366"/>
              <a:gd name="connsiteX3292" fmla="*/ 2609566 w 4867543"/>
              <a:gd name="connsiteY3292" fmla="*/ 7634283 h 8004366"/>
              <a:gd name="connsiteX3293" fmla="*/ 2609566 w 4867543"/>
              <a:gd name="connsiteY3293" fmla="*/ 7613136 h 8004366"/>
              <a:gd name="connsiteX3294" fmla="*/ 2601753 w 4867543"/>
              <a:gd name="connsiteY3294" fmla="*/ 7623710 h 8004366"/>
              <a:gd name="connsiteX3295" fmla="*/ 2605659 w 4867543"/>
              <a:gd name="connsiteY3295" fmla="*/ 7602562 h 8004366"/>
              <a:gd name="connsiteX3296" fmla="*/ 2611519 w 4867543"/>
              <a:gd name="connsiteY3296" fmla="*/ 7602562 h 8004366"/>
              <a:gd name="connsiteX3297" fmla="*/ 2617379 w 4867543"/>
              <a:gd name="connsiteY3297" fmla="*/ 7586701 h 8004366"/>
              <a:gd name="connsiteX3298" fmla="*/ 2623239 w 4867543"/>
              <a:gd name="connsiteY3298" fmla="*/ 7591988 h 8004366"/>
              <a:gd name="connsiteX3299" fmla="*/ 2627145 w 4867543"/>
              <a:gd name="connsiteY3299" fmla="*/ 7586701 h 8004366"/>
              <a:gd name="connsiteX3300" fmla="*/ 2625192 w 4867543"/>
              <a:gd name="connsiteY3300" fmla="*/ 7576127 h 8004366"/>
              <a:gd name="connsiteX3301" fmla="*/ 2615426 w 4867543"/>
              <a:gd name="connsiteY3301" fmla="*/ 7570841 h 8004366"/>
              <a:gd name="connsiteX3302" fmla="*/ 2619332 w 4867543"/>
              <a:gd name="connsiteY3302" fmla="*/ 7554980 h 8004366"/>
              <a:gd name="connsiteX3303" fmla="*/ 2617379 w 4867543"/>
              <a:gd name="connsiteY3303" fmla="*/ 7549693 h 8004366"/>
              <a:gd name="connsiteX3304" fmla="*/ 2621285 w 4867543"/>
              <a:gd name="connsiteY3304" fmla="*/ 7528545 h 8004366"/>
              <a:gd name="connsiteX3305" fmla="*/ 2617379 w 4867543"/>
              <a:gd name="connsiteY3305" fmla="*/ 7517972 h 8004366"/>
              <a:gd name="connsiteX3306" fmla="*/ 2611519 w 4867543"/>
              <a:gd name="connsiteY3306" fmla="*/ 7533832 h 8004366"/>
              <a:gd name="connsiteX3307" fmla="*/ 2619332 w 4867543"/>
              <a:gd name="connsiteY3307" fmla="*/ 7502111 h 8004366"/>
              <a:gd name="connsiteX3308" fmla="*/ 2615426 w 4867543"/>
              <a:gd name="connsiteY3308" fmla="*/ 7459816 h 8004366"/>
              <a:gd name="connsiteX3309" fmla="*/ 2621285 w 4867543"/>
              <a:gd name="connsiteY3309" fmla="*/ 7438668 h 8004366"/>
              <a:gd name="connsiteX3310" fmla="*/ 2631052 w 4867543"/>
              <a:gd name="connsiteY3310" fmla="*/ 7443955 h 8004366"/>
              <a:gd name="connsiteX3311" fmla="*/ 2634958 w 4867543"/>
              <a:gd name="connsiteY3311" fmla="*/ 7443955 h 8004366"/>
              <a:gd name="connsiteX3312" fmla="*/ 2638865 w 4867543"/>
              <a:gd name="connsiteY3312" fmla="*/ 7438668 h 8004366"/>
              <a:gd name="connsiteX3313" fmla="*/ 2631052 w 4867543"/>
              <a:gd name="connsiteY3313" fmla="*/ 7412234 h 8004366"/>
              <a:gd name="connsiteX3314" fmla="*/ 2638865 w 4867543"/>
              <a:gd name="connsiteY3314" fmla="*/ 7369938 h 8004366"/>
              <a:gd name="connsiteX3315" fmla="*/ 2646678 w 4867543"/>
              <a:gd name="connsiteY3315" fmla="*/ 7364651 h 8004366"/>
              <a:gd name="connsiteX3316" fmla="*/ 2662304 w 4867543"/>
              <a:gd name="connsiteY3316" fmla="*/ 7317069 h 8004366"/>
              <a:gd name="connsiteX3317" fmla="*/ 2664257 w 4867543"/>
              <a:gd name="connsiteY3317" fmla="*/ 7290635 h 8004366"/>
              <a:gd name="connsiteX3318" fmla="*/ 2666211 w 4867543"/>
              <a:gd name="connsiteY3318" fmla="*/ 7285348 h 8004366"/>
              <a:gd name="connsiteX3319" fmla="*/ 2668164 w 4867543"/>
              <a:gd name="connsiteY3319" fmla="*/ 7311782 h 8004366"/>
              <a:gd name="connsiteX3320" fmla="*/ 2677930 w 4867543"/>
              <a:gd name="connsiteY3320" fmla="*/ 7306496 h 8004366"/>
              <a:gd name="connsiteX3321" fmla="*/ 2677930 w 4867543"/>
              <a:gd name="connsiteY3321" fmla="*/ 7290635 h 8004366"/>
              <a:gd name="connsiteX3322" fmla="*/ 2687696 w 4867543"/>
              <a:gd name="connsiteY3322" fmla="*/ 7280061 h 8004366"/>
              <a:gd name="connsiteX3323" fmla="*/ 2695510 w 4867543"/>
              <a:gd name="connsiteY3323" fmla="*/ 7243053 h 8004366"/>
              <a:gd name="connsiteX3324" fmla="*/ 2709182 w 4867543"/>
              <a:gd name="connsiteY3324" fmla="*/ 7227192 h 8004366"/>
              <a:gd name="connsiteX3325" fmla="*/ 2711136 w 4867543"/>
              <a:gd name="connsiteY3325" fmla="*/ 7200758 h 8004366"/>
              <a:gd name="connsiteX3326" fmla="*/ 2769734 w 4867543"/>
              <a:gd name="connsiteY3326" fmla="*/ 7079159 h 8004366"/>
              <a:gd name="connsiteX3327" fmla="*/ 2769734 w 4867543"/>
              <a:gd name="connsiteY3327" fmla="*/ 7052724 h 8004366"/>
              <a:gd name="connsiteX3328" fmla="*/ 2773640 w 4867543"/>
              <a:gd name="connsiteY3328" fmla="*/ 7058011 h 8004366"/>
              <a:gd name="connsiteX3329" fmla="*/ 2781453 w 4867543"/>
              <a:gd name="connsiteY3329" fmla="*/ 7052724 h 8004366"/>
              <a:gd name="connsiteX3330" fmla="*/ 2785360 w 4867543"/>
              <a:gd name="connsiteY3330" fmla="*/ 7026290 h 8004366"/>
              <a:gd name="connsiteX3331" fmla="*/ 2791220 w 4867543"/>
              <a:gd name="connsiteY3331" fmla="*/ 7031577 h 8004366"/>
              <a:gd name="connsiteX3332" fmla="*/ 2800986 w 4867543"/>
              <a:gd name="connsiteY3332" fmla="*/ 6989282 h 8004366"/>
              <a:gd name="connsiteX3333" fmla="*/ 2791220 w 4867543"/>
              <a:gd name="connsiteY3333" fmla="*/ 6973421 h 8004366"/>
              <a:gd name="connsiteX3334" fmla="*/ 2804893 w 4867543"/>
              <a:gd name="connsiteY3334" fmla="*/ 6931126 h 8004366"/>
              <a:gd name="connsiteX3335" fmla="*/ 2812706 w 4867543"/>
              <a:gd name="connsiteY3335" fmla="*/ 6931126 h 8004366"/>
              <a:gd name="connsiteX3336" fmla="*/ 2812706 w 4867543"/>
              <a:gd name="connsiteY3336" fmla="*/ 6925839 h 8004366"/>
              <a:gd name="connsiteX3337" fmla="*/ 2826378 w 4867543"/>
              <a:gd name="connsiteY3337" fmla="*/ 6915265 h 8004366"/>
              <a:gd name="connsiteX3338" fmla="*/ 2818565 w 4867543"/>
              <a:gd name="connsiteY3338" fmla="*/ 6904691 h 8004366"/>
              <a:gd name="connsiteX3339" fmla="*/ 2826378 w 4867543"/>
              <a:gd name="connsiteY3339" fmla="*/ 6899404 h 8004366"/>
              <a:gd name="connsiteX3340" fmla="*/ 2830285 w 4867543"/>
              <a:gd name="connsiteY3340" fmla="*/ 6888831 h 8004366"/>
              <a:gd name="connsiteX3341" fmla="*/ 2828332 w 4867543"/>
              <a:gd name="connsiteY3341" fmla="*/ 6883544 h 8004366"/>
              <a:gd name="connsiteX3342" fmla="*/ 2842005 w 4867543"/>
              <a:gd name="connsiteY3342" fmla="*/ 6857109 h 8004366"/>
              <a:gd name="connsiteX3343" fmla="*/ 2847864 w 4867543"/>
              <a:gd name="connsiteY3343" fmla="*/ 6862396 h 8004366"/>
              <a:gd name="connsiteX3344" fmla="*/ 2851771 w 4867543"/>
              <a:gd name="connsiteY3344" fmla="*/ 6862396 h 8004366"/>
              <a:gd name="connsiteX3345" fmla="*/ 2855677 w 4867543"/>
              <a:gd name="connsiteY3345" fmla="*/ 6857109 h 8004366"/>
              <a:gd name="connsiteX3346" fmla="*/ 2840051 w 4867543"/>
              <a:gd name="connsiteY3346" fmla="*/ 6846535 h 8004366"/>
              <a:gd name="connsiteX3347" fmla="*/ 2847864 w 4867543"/>
              <a:gd name="connsiteY3347" fmla="*/ 6841248 h 8004366"/>
              <a:gd name="connsiteX3348" fmla="*/ 2859584 w 4867543"/>
              <a:gd name="connsiteY3348" fmla="*/ 6846535 h 8004366"/>
              <a:gd name="connsiteX3349" fmla="*/ 2863491 w 4867543"/>
              <a:gd name="connsiteY3349" fmla="*/ 6841248 h 8004366"/>
              <a:gd name="connsiteX3350" fmla="*/ 2855677 w 4867543"/>
              <a:gd name="connsiteY3350" fmla="*/ 6809527 h 8004366"/>
              <a:gd name="connsiteX3351" fmla="*/ 2871304 w 4867543"/>
              <a:gd name="connsiteY3351" fmla="*/ 6751371 h 8004366"/>
              <a:gd name="connsiteX3352" fmla="*/ 2877163 w 4867543"/>
              <a:gd name="connsiteY3352" fmla="*/ 6761945 h 8004366"/>
              <a:gd name="connsiteX3353" fmla="*/ 2884976 w 4867543"/>
              <a:gd name="connsiteY3353" fmla="*/ 6735510 h 8004366"/>
              <a:gd name="connsiteX3354" fmla="*/ 2884976 w 4867543"/>
              <a:gd name="connsiteY3354" fmla="*/ 6756658 h 8004366"/>
              <a:gd name="connsiteX3355" fmla="*/ 2894743 w 4867543"/>
              <a:gd name="connsiteY3355" fmla="*/ 6751371 h 8004366"/>
              <a:gd name="connsiteX3356" fmla="*/ 2898649 w 4867543"/>
              <a:gd name="connsiteY3356" fmla="*/ 6735510 h 8004366"/>
              <a:gd name="connsiteX3357" fmla="*/ 2892790 w 4867543"/>
              <a:gd name="connsiteY3357" fmla="*/ 6709076 h 8004366"/>
              <a:gd name="connsiteX3358" fmla="*/ 2886930 w 4867543"/>
              <a:gd name="connsiteY3358" fmla="*/ 6709076 h 8004366"/>
              <a:gd name="connsiteX3359" fmla="*/ 2877163 w 4867543"/>
              <a:gd name="connsiteY3359" fmla="*/ 6735510 h 8004366"/>
              <a:gd name="connsiteX3360" fmla="*/ 2857631 w 4867543"/>
              <a:gd name="connsiteY3360" fmla="*/ 6730224 h 8004366"/>
              <a:gd name="connsiteX3361" fmla="*/ 2855677 w 4867543"/>
              <a:gd name="connsiteY3361" fmla="*/ 6709076 h 8004366"/>
              <a:gd name="connsiteX3362" fmla="*/ 2863491 w 4867543"/>
              <a:gd name="connsiteY3362" fmla="*/ 6703789 h 8004366"/>
              <a:gd name="connsiteX3363" fmla="*/ 2873257 w 4867543"/>
              <a:gd name="connsiteY3363" fmla="*/ 6672068 h 8004366"/>
              <a:gd name="connsiteX3364" fmla="*/ 2873257 w 4867543"/>
              <a:gd name="connsiteY3364" fmla="*/ 6687928 h 8004366"/>
              <a:gd name="connsiteX3365" fmla="*/ 2890836 w 4867543"/>
              <a:gd name="connsiteY3365" fmla="*/ 6677355 h 8004366"/>
              <a:gd name="connsiteX3366" fmla="*/ 2892790 w 4867543"/>
              <a:gd name="connsiteY3366" fmla="*/ 6687928 h 8004366"/>
              <a:gd name="connsiteX3367" fmla="*/ 2896696 w 4867543"/>
              <a:gd name="connsiteY3367" fmla="*/ 6661494 h 8004366"/>
              <a:gd name="connsiteX3368" fmla="*/ 2908416 w 4867543"/>
              <a:gd name="connsiteY3368" fmla="*/ 6645633 h 8004366"/>
              <a:gd name="connsiteX3369" fmla="*/ 2916229 w 4867543"/>
              <a:gd name="connsiteY3369" fmla="*/ 6661494 h 8004366"/>
              <a:gd name="connsiteX3370" fmla="*/ 2922089 w 4867543"/>
              <a:gd name="connsiteY3370" fmla="*/ 6635059 h 8004366"/>
              <a:gd name="connsiteX3371" fmla="*/ 2929902 w 4867543"/>
              <a:gd name="connsiteY3371" fmla="*/ 6624486 h 8004366"/>
              <a:gd name="connsiteX3372" fmla="*/ 2931855 w 4867543"/>
              <a:gd name="connsiteY3372" fmla="*/ 6603338 h 8004366"/>
              <a:gd name="connsiteX3373" fmla="*/ 2918182 w 4867543"/>
              <a:gd name="connsiteY3373" fmla="*/ 6619199 h 8004366"/>
              <a:gd name="connsiteX3374" fmla="*/ 2925995 w 4867543"/>
              <a:gd name="connsiteY3374" fmla="*/ 6592764 h 8004366"/>
              <a:gd name="connsiteX3375" fmla="*/ 2904509 w 4867543"/>
              <a:gd name="connsiteY3375" fmla="*/ 6603338 h 8004366"/>
              <a:gd name="connsiteX3376" fmla="*/ 2890836 w 4867543"/>
              <a:gd name="connsiteY3376" fmla="*/ 6603338 h 8004366"/>
              <a:gd name="connsiteX3377" fmla="*/ 2892790 w 4867543"/>
              <a:gd name="connsiteY3377" fmla="*/ 6635059 h 8004366"/>
              <a:gd name="connsiteX3378" fmla="*/ 2890836 w 4867543"/>
              <a:gd name="connsiteY3378" fmla="*/ 6629772 h 8004366"/>
              <a:gd name="connsiteX3379" fmla="*/ 2886930 w 4867543"/>
              <a:gd name="connsiteY3379" fmla="*/ 6629772 h 8004366"/>
              <a:gd name="connsiteX3380" fmla="*/ 2884976 w 4867543"/>
              <a:gd name="connsiteY3380" fmla="*/ 6650920 h 8004366"/>
              <a:gd name="connsiteX3381" fmla="*/ 2863491 w 4867543"/>
              <a:gd name="connsiteY3381" fmla="*/ 6656207 h 8004366"/>
              <a:gd name="connsiteX3382" fmla="*/ 2847864 w 4867543"/>
              <a:gd name="connsiteY3382" fmla="*/ 6666781 h 8004366"/>
              <a:gd name="connsiteX3383" fmla="*/ 2842005 w 4867543"/>
              <a:gd name="connsiteY3383" fmla="*/ 6661494 h 8004366"/>
              <a:gd name="connsiteX3384" fmla="*/ 2838098 w 4867543"/>
              <a:gd name="connsiteY3384" fmla="*/ 6672068 h 8004366"/>
              <a:gd name="connsiteX3385" fmla="*/ 2820519 w 4867543"/>
              <a:gd name="connsiteY3385" fmla="*/ 6677355 h 8004366"/>
              <a:gd name="connsiteX3386" fmla="*/ 2820519 w 4867543"/>
              <a:gd name="connsiteY3386" fmla="*/ 6672068 h 8004366"/>
              <a:gd name="connsiteX3387" fmla="*/ 2832238 w 4867543"/>
              <a:gd name="connsiteY3387" fmla="*/ 6661494 h 8004366"/>
              <a:gd name="connsiteX3388" fmla="*/ 2840051 w 4867543"/>
              <a:gd name="connsiteY3388" fmla="*/ 6640346 h 8004366"/>
              <a:gd name="connsiteX3389" fmla="*/ 2840051 w 4867543"/>
              <a:gd name="connsiteY3389" fmla="*/ 6635059 h 8004366"/>
              <a:gd name="connsiteX3390" fmla="*/ 2826378 w 4867543"/>
              <a:gd name="connsiteY3390" fmla="*/ 6645633 h 8004366"/>
              <a:gd name="connsiteX3391" fmla="*/ 2826378 w 4867543"/>
              <a:gd name="connsiteY3391" fmla="*/ 6650920 h 8004366"/>
              <a:gd name="connsiteX3392" fmla="*/ 2820519 w 4867543"/>
              <a:gd name="connsiteY3392" fmla="*/ 6624486 h 8004366"/>
              <a:gd name="connsiteX3393" fmla="*/ 2820519 w 4867543"/>
              <a:gd name="connsiteY3393" fmla="*/ 6608625 h 8004366"/>
              <a:gd name="connsiteX3394" fmla="*/ 2832238 w 4867543"/>
              <a:gd name="connsiteY3394" fmla="*/ 6608625 h 8004366"/>
              <a:gd name="connsiteX3395" fmla="*/ 2836145 w 4867543"/>
              <a:gd name="connsiteY3395" fmla="*/ 6598051 h 8004366"/>
              <a:gd name="connsiteX3396" fmla="*/ 2840051 w 4867543"/>
              <a:gd name="connsiteY3396" fmla="*/ 6608625 h 8004366"/>
              <a:gd name="connsiteX3397" fmla="*/ 2838098 w 4867543"/>
              <a:gd name="connsiteY3397" fmla="*/ 6613912 h 8004366"/>
              <a:gd name="connsiteX3398" fmla="*/ 2838098 w 4867543"/>
              <a:gd name="connsiteY3398" fmla="*/ 6619199 h 8004366"/>
              <a:gd name="connsiteX3399" fmla="*/ 2849818 w 4867543"/>
              <a:gd name="connsiteY3399" fmla="*/ 6619199 h 8004366"/>
              <a:gd name="connsiteX3400" fmla="*/ 2853724 w 4867543"/>
              <a:gd name="connsiteY3400" fmla="*/ 6603338 h 8004366"/>
              <a:gd name="connsiteX3401" fmla="*/ 2849818 w 4867543"/>
              <a:gd name="connsiteY3401" fmla="*/ 6576903 h 8004366"/>
              <a:gd name="connsiteX3402" fmla="*/ 2847864 w 4867543"/>
              <a:gd name="connsiteY3402" fmla="*/ 6566330 h 8004366"/>
              <a:gd name="connsiteX3403" fmla="*/ 2840051 w 4867543"/>
              <a:gd name="connsiteY3403" fmla="*/ 6576903 h 8004366"/>
              <a:gd name="connsiteX3404" fmla="*/ 2836145 w 4867543"/>
              <a:gd name="connsiteY3404" fmla="*/ 6566330 h 8004366"/>
              <a:gd name="connsiteX3405" fmla="*/ 2847864 w 4867543"/>
              <a:gd name="connsiteY3405" fmla="*/ 6539895 h 8004366"/>
              <a:gd name="connsiteX3406" fmla="*/ 2840051 w 4867543"/>
              <a:gd name="connsiteY3406" fmla="*/ 6529321 h 8004366"/>
              <a:gd name="connsiteX3407" fmla="*/ 2840051 w 4867543"/>
              <a:gd name="connsiteY3407" fmla="*/ 6518748 h 8004366"/>
              <a:gd name="connsiteX3408" fmla="*/ 2849818 w 4867543"/>
              <a:gd name="connsiteY3408" fmla="*/ 6513461 h 8004366"/>
              <a:gd name="connsiteX3409" fmla="*/ 2849818 w 4867543"/>
              <a:gd name="connsiteY3409" fmla="*/ 6539895 h 8004366"/>
              <a:gd name="connsiteX3410" fmla="*/ 2847864 w 4867543"/>
              <a:gd name="connsiteY3410" fmla="*/ 6545182 h 8004366"/>
              <a:gd name="connsiteX3411" fmla="*/ 2853724 w 4867543"/>
              <a:gd name="connsiteY3411" fmla="*/ 6545182 h 8004366"/>
              <a:gd name="connsiteX3412" fmla="*/ 2857631 w 4867543"/>
              <a:gd name="connsiteY3412" fmla="*/ 6566330 h 8004366"/>
              <a:gd name="connsiteX3413" fmla="*/ 2863491 w 4867543"/>
              <a:gd name="connsiteY3413" fmla="*/ 6571617 h 8004366"/>
              <a:gd name="connsiteX3414" fmla="*/ 2873257 w 4867543"/>
              <a:gd name="connsiteY3414" fmla="*/ 6555756 h 8004366"/>
              <a:gd name="connsiteX3415" fmla="*/ 2871304 w 4867543"/>
              <a:gd name="connsiteY3415" fmla="*/ 6539895 h 8004366"/>
              <a:gd name="connsiteX3416" fmla="*/ 2884976 w 4867543"/>
              <a:gd name="connsiteY3416" fmla="*/ 6529321 h 8004366"/>
              <a:gd name="connsiteX3417" fmla="*/ 2884976 w 4867543"/>
              <a:gd name="connsiteY3417" fmla="*/ 6545182 h 8004366"/>
              <a:gd name="connsiteX3418" fmla="*/ 2892790 w 4867543"/>
              <a:gd name="connsiteY3418" fmla="*/ 6555756 h 8004366"/>
              <a:gd name="connsiteX3419" fmla="*/ 2886930 w 4867543"/>
              <a:gd name="connsiteY3419" fmla="*/ 6561043 h 8004366"/>
              <a:gd name="connsiteX3420" fmla="*/ 2884976 w 4867543"/>
              <a:gd name="connsiteY3420" fmla="*/ 6566330 h 8004366"/>
              <a:gd name="connsiteX3421" fmla="*/ 2886930 w 4867543"/>
              <a:gd name="connsiteY3421" fmla="*/ 6576903 h 8004366"/>
              <a:gd name="connsiteX3422" fmla="*/ 2904509 w 4867543"/>
              <a:gd name="connsiteY3422" fmla="*/ 6545182 h 8004366"/>
              <a:gd name="connsiteX3423" fmla="*/ 2908416 w 4867543"/>
              <a:gd name="connsiteY3423" fmla="*/ 6534608 h 8004366"/>
              <a:gd name="connsiteX3424" fmla="*/ 2906462 w 4867543"/>
              <a:gd name="connsiteY3424" fmla="*/ 6524034 h 8004366"/>
              <a:gd name="connsiteX3425" fmla="*/ 2916229 w 4867543"/>
              <a:gd name="connsiteY3425" fmla="*/ 6518748 h 8004366"/>
              <a:gd name="connsiteX3426" fmla="*/ 2935761 w 4867543"/>
              <a:gd name="connsiteY3426" fmla="*/ 6476452 h 8004366"/>
              <a:gd name="connsiteX3427" fmla="*/ 2939668 w 4867543"/>
              <a:gd name="connsiteY3427" fmla="*/ 6481739 h 8004366"/>
              <a:gd name="connsiteX3428" fmla="*/ 2949434 w 4867543"/>
              <a:gd name="connsiteY3428" fmla="*/ 6492313 h 8004366"/>
              <a:gd name="connsiteX3429" fmla="*/ 2957247 w 4867543"/>
              <a:gd name="connsiteY3429" fmla="*/ 6492313 h 8004366"/>
              <a:gd name="connsiteX3430" fmla="*/ 2957247 w 4867543"/>
              <a:gd name="connsiteY3430" fmla="*/ 6508174 h 8004366"/>
              <a:gd name="connsiteX3431" fmla="*/ 2965060 w 4867543"/>
              <a:gd name="connsiteY3431" fmla="*/ 6481739 h 8004366"/>
              <a:gd name="connsiteX3432" fmla="*/ 2970920 w 4867543"/>
              <a:gd name="connsiteY3432" fmla="*/ 6471165 h 8004366"/>
              <a:gd name="connsiteX3433" fmla="*/ 2996313 w 4867543"/>
              <a:gd name="connsiteY3433" fmla="*/ 6450018 h 8004366"/>
              <a:gd name="connsiteX3434" fmla="*/ 3008032 w 4867543"/>
              <a:gd name="connsiteY3434" fmla="*/ 6397149 h 8004366"/>
              <a:gd name="connsiteX3435" fmla="*/ 3013892 w 4867543"/>
              <a:gd name="connsiteY3435" fmla="*/ 6397149 h 8004366"/>
              <a:gd name="connsiteX3436" fmla="*/ 3017799 w 4867543"/>
              <a:gd name="connsiteY3436" fmla="*/ 6370714 h 8004366"/>
              <a:gd name="connsiteX3437" fmla="*/ 3019752 w 4867543"/>
              <a:gd name="connsiteY3437" fmla="*/ 6370714 h 8004366"/>
              <a:gd name="connsiteX3438" fmla="*/ 3025612 w 4867543"/>
              <a:gd name="connsiteY3438" fmla="*/ 6386575 h 8004366"/>
              <a:gd name="connsiteX3439" fmla="*/ 3031472 w 4867543"/>
              <a:gd name="connsiteY3439" fmla="*/ 6360141 h 8004366"/>
              <a:gd name="connsiteX3440" fmla="*/ 3047098 w 4867543"/>
              <a:gd name="connsiteY3440" fmla="*/ 6376001 h 8004366"/>
              <a:gd name="connsiteX3441" fmla="*/ 3051004 w 4867543"/>
              <a:gd name="connsiteY3441" fmla="*/ 6354854 h 8004366"/>
              <a:gd name="connsiteX3442" fmla="*/ 3049051 w 4867543"/>
              <a:gd name="connsiteY3442" fmla="*/ 6344280 h 8004366"/>
              <a:gd name="connsiteX3443" fmla="*/ 3047098 w 4867543"/>
              <a:gd name="connsiteY3443" fmla="*/ 6338993 h 8004366"/>
              <a:gd name="connsiteX3444" fmla="*/ 3039285 w 4867543"/>
              <a:gd name="connsiteY3444" fmla="*/ 6344280 h 8004366"/>
              <a:gd name="connsiteX3445" fmla="*/ 3051004 w 4867543"/>
              <a:gd name="connsiteY3445" fmla="*/ 6312558 h 8004366"/>
              <a:gd name="connsiteX3446" fmla="*/ 3060771 w 4867543"/>
              <a:gd name="connsiteY3446" fmla="*/ 6301985 h 8004366"/>
              <a:gd name="connsiteX3447" fmla="*/ 3066630 w 4867543"/>
              <a:gd name="connsiteY3447" fmla="*/ 6312558 h 8004366"/>
              <a:gd name="connsiteX3448" fmla="*/ 3072490 w 4867543"/>
              <a:gd name="connsiteY3448" fmla="*/ 6291411 h 8004366"/>
              <a:gd name="connsiteX3449" fmla="*/ 3060771 w 4867543"/>
              <a:gd name="connsiteY3449" fmla="*/ 6280837 h 8004366"/>
              <a:gd name="connsiteX3450" fmla="*/ 3074443 w 4867543"/>
              <a:gd name="connsiteY3450" fmla="*/ 6259689 h 8004366"/>
              <a:gd name="connsiteX3451" fmla="*/ 3086163 w 4867543"/>
              <a:gd name="connsiteY3451" fmla="*/ 6254403 h 8004366"/>
              <a:gd name="connsiteX3452" fmla="*/ 3092023 w 4867543"/>
              <a:gd name="connsiteY3452" fmla="*/ 6222681 h 8004366"/>
              <a:gd name="connsiteX3453" fmla="*/ 3115462 w 4867543"/>
              <a:gd name="connsiteY3453" fmla="*/ 6169812 h 8004366"/>
              <a:gd name="connsiteX3454" fmla="*/ 3111556 w 4867543"/>
              <a:gd name="connsiteY3454" fmla="*/ 6159238 h 8004366"/>
              <a:gd name="connsiteX3455" fmla="*/ 3101789 w 4867543"/>
              <a:gd name="connsiteY3455" fmla="*/ 6180386 h 8004366"/>
              <a:gd name="connsiteX3456" fmla="*/ 3092023 w 4867543"/>
              <a:gd name="connsiteY3456" fmla="*/ 6169812 h 8004366"/>
              <a:gd name="connsiteX3457" fmla="*/ 3086163 w 4867543"/>
              <a:gd name="connsiteY3457" fmla="*/ 6169812 h 8004366"/>
              <a:gd name="connsiteX3458" fmla="*/ 3082257 w 4867543"/>
              <a:gd name="connsiteY3458" fmla="*/ 6190960 h 8004366"/>
              <a:gd name="connsiteX3459" fmla="*/ 3052957 w 4867543"/>
              <a:gd name="connsiteY3459" fmla="*/ 6206820 h 8004366"/>
              <a:gd name="connsiteX3460" fmla="*/ 3049051 w 4867543"/>
              <a:gd name="connsiteY3460" fmla="*/ 6217394 h 8004366"/>
              <a:gd name="connsiteX3461" fmla="*/ 3031472 w 4867543"/>
              <a:gd name="connsiteY3461" fmla="*/ 6227968 h 8004366"/>
              <a:gd name="connsiteX3462" fmla="*/ 3019752 w 4867543"/>
              <a:gd name="connsiteY3462" fmla="*/ 6206820 h 8004366"/>
              <a:gd name="connsiteX3463" fmla="*/ 3004126 w 4867543"/>
              <a:gd name="connsiteY3463" fmla="*/ 6212107 h 8004366"/>
              <a:gd name="connsiteX3464" fmla="*/ 3008032 w 4867543"/>
              <a:gd name="connsiteY3464" fmla="*/ 6238542 h 8004366"/>
              <a:gd name="connsiteX3465" fmla="*/ 3002173 w 4867543"/>
              <a:gd name="connsiteY3465" fmla="*/ 6254403 h 8004366"/>
              <a:gd name="connsiteX3466" fmla="*/ 2998266 w 4867543"/>
              <a:gd name="connsiteY3466" fmla="*/ 6243829 h 8004366"/>
              <a:gd name="connsiteX3467" fmla="*/ 2982640 w 4867543"/>
              <a:gd name="connsiteY3467" fmla="*/ 6259689 h 8004366"/>
              <a:gd name="connsiteX3468" fmla="*/ 2972874 w 4867543"/>
              <a:gd name="connsiteY3468" fmla="*/ 6238542 h 8004366"/>
              <a:gd name="connsiteX3469" fmla="*/ 2927948 w 4867543"/>
              <a:gd name="connsiteY3469" fmla="*/ 6264976 h 8004366"/>
              <a:gd name="connsiteX3470" fmla="*/ 2912322 w 4867543"/>
              <a:gd name="connsiteY3470" fmla="*/ 6275550 h 8004366"/>
              <a:gd name="connsiteX3471" fmla="*/ 2914275 w 4867543"/>
              <a:gd name="connsiteY3471" fmla="*/ 6286124 h 8004366"/>
              <a:gd name="connsiteX3472" fmla="*/ 2908416 w 4867543"/>
              <a:gd name="connsiteY3472" fmla="*/ 6296698 h 8004366"/>
              <a:gd name="connsiteX3473" fmla="*/ 2935761 w 4867543"/>
              <a:gd name="connsiteY3473" fmla="*/ 6280837 h 8004366"/>
              <a:gd name="connsiteX3474" fmla="*/ 2937715 w 4867543"/>
              <a:gd name="connsiteY3474" fmla="*/ 6291411 h 8004366"/>
              <a:gd name="connsiteX3475" fmla="*/ 2906462 w 4867543"/>
              <a:gd name="connsiteY3475" fmla="*/ 6312558 h 8004366"/>
              <a:gd name="connsiteX3476" fmla="*/ 2881070 w 4867543"/>
              <a:gd name="connsiteY3476" fmla="*/ 6328419 h 8004366"/>
              <a:gd name="connsiteX3477" fmla="*/ 2890836 w 4867543"/>
              <a:gd name="connsiteY3477" fmla="*/ 6301985 h 8004366"/>
              <a:gd name="connsiteX3478" fmla="*/ 2892790 w 4867543"/>
              <a:gd name="connsiteY3478" fmla="*/ 6312558 h 8004366"/>
              <a:gd name="connsiteX3479" fmla="*/ 2904509 w 4867543"/>
              <a:gd name="connsiteY3479" fmla="*/ 6291411 h 8004366"/>
              <a:gd name="connsiteX3480" fmla="*/ 2892790 w 4867543"/>
              <a:gd name="connsiteY3480" fmla="*/ 6286124 h 8004366"/>
              <a:gd name="connsiteX3481" fmla="*/ 2863491 w 4867543"/>
              <a:gd name="connsiteY3481" fmla="*/ 6312558 h 8004366"/>
              <a:gd name="connsiteX3482" fmla="*/ 2863491 w 4867543"/>
              <a:gd name="connsiteY3482" fmla="*/ 6333706 h 8004366"/>
              <a:gd name="connsiteX3483" fmla="*/ 2871304 w 4867543"/>
              <a:gd name="connsiteY3483" fmla="*/ 6328419 h 8004366"/>
              <a:gd name="connsiteX3484" fmla="*/ 2865444 w 4867543"/>
              <a:gd name="connsiteY3484" fmla="*/ 6338993 h 8004366"/>
              <a:gd name="connsiteX3485" fmla="*/ 2861537 w 4867543"/>
              <a:gd name="connsiteY3485" fmla="*/ 6338993 h 8004366"/>
              <a:gd name="connsiteX3486" fmla="*/ 2845911 w 4867543"/>
              <a:gd name="connsiteY3486" fmla="*/ 6354854 h 8004366"/>
              <a:gd name="connsiteX3487" fmla="*/ 2843958 w 4867543"/>
              <a:gd name="connsiteY3487" fmla="*/ 6354854 h 8004366"/>
              <a:gd name="connsiteX3488" fmla="*/ 2843958 w 4867543"/>
              <a:gd name="connsiteY3488" fmla="*/ 6338993 h 8004366"/>
              <a:gd name="connsiteX3489" fmla="*/ 2855677 w 4867543"/>
              <a:gd name="connsiteY3489" fmla="*/ 6338993 h 8004366"/>
              <a:gd name="connsiteX3490" fmla="*/ 2855677 w 4867543"/>
              <a:gd name="connsiteY3490" fmla="*/ 6328419 h 8004366"/>
              <a:gd name="connsiteX3491" fmla="*/ 2855677 w 4867543"/>
              <a:gd name="connsiteY3491" fmla="*/ 6323132 h 8004366"/>
              <a:gd name="connsiteX3492" fmla="*/ 2849818 w 4867543"/>
              <a:gd name="connsiteY3492" fmla="*/ 6307272 h 8004366"/>
              <a:gd name="connsiteX3493" fmla="*/ 2845911 w 4867543"/>
              <a:gd name="connsiteY3493" fmla="*/ 6317845 h 8004366"/>
              <a:gd name="connsiteX3494" fmla="*/ 2843958 w 4867543"/>
              <a:gd name="connsiteY3494" fmla="*/ 6323132 h 8004366"/>
              <a:gd name="connsiteX3495" fmla="*/ 2842005 w 4867543"/>
              <a:gd name="connsiteY3495" fmla="*/ 6323132 h 8004366"/>
              <a:gd name="connsiteX3496" fmla="*/ 2828332 w 4867543"/>
              <a:gd name="connsiteY3496" fmla="*/ 6328419 h 8004366"/>
              <a:gd name="connsiteX3497" fmla="*/ 2806846 w 4867543"/>
              <a:gd name="connsiteY3497" fmla="*/ 6344280 h 8004366"/>
              <a:gd name="connsiteX3498" fmla="*/ 2793173 w 4867543"/>
              <a:gd name="connsiteY3498" fmla="*/ 6344280 h 8004366"/>
              <a:gd name="connsiteX3499" fmla="*/ 2761921 w 4867543"/>
              <a:gd name="connsiteY3499" fmla="*/ 6360141 h 8004366"/>
              <a:gd name="connsiteX3500" fmla="*/ 2758014 w 4867543"/>
              <a:gd name="connsiteY3500" fmla="*/ 6370714 h 8004366"/>
              <a:gd name="connsiteX3501" fmla="*/ 2748248 w 4867543"/>
              <a:gd name="connsiteY3501" fmla="*/ 6370714 h 8004366"/>
              <a:gd name="connsiteX3502" fmla="*/ 2734575 w 4867543"/>
              <a:gd name="connsiteY3502" fmla="*/ 6386575 h 8004366"/>
              <a:gd name="connsiteX3503" fmla="*/ 2722855 w 4867543"/>
              <a:gd name="connsiteY3503" fmla="*/ 6397149 h 8004366"/>
              <a:gd name="connsiteX3504" fmla="*/ 2716995 w 4867543"/>
              <a:gd name="connsiteY3504" fmla="*/ 6386575 h 8004366"/>
              <a:gd name="connsiteX3505" fmla="*/ 2711136 w 4867543"/>
              <a:gd name="connsiteY3505" fmla="*/ 6402436 h 8004366"/>
              <a:gd name="connsiteX3506" fmla="*/ 2699416 w 4867543"/>
              <a:gd name="connsiteY3506" fmla="*/ 6407723 h 8004366"/>
              <a:gd name="connsiteX3507" fmla="*/ 2697463 w 4867543"/>
              <a:gd name="connsiteY3507" fmla="*/ 6413010 h 8004366"/>
              <a:gd name="connsiteX3508" fmla="*/ 2695510 w 4867543"/>
              <a:gd name="connsiteY3508" fmla="*/ 6407723 h 8004366"/>
              <a:gd name="connsiteX3509" fmla="*/ 2666211 w 4867543"/>
              <a:gd name="connsiteY3509" fmla="*/ 6423583 h 8004366"/>
              <a:gd name="connsiteX3510" fmla="*/ 2636911 w 4867543"/>
              <a:gd name="connsiteY3510" fmla="*/ 6434157 h 8004366"/>
              <a:gd name="connsiteX3511" fmla="*/ 2580267 w 4867543"/>
              <a:gd name="connsiteY3511" fmla="*/ 6460592 h 8004366"/>
              <a:gd name="connsiteX3512" fmla="*/ 2574407 w 4867543"/>
              <a:gd name="connsiteY3512" fmla="*/ 6444731 h 8004366"/>
              <a:gd name="connsiteX3513" fmla="*/ 2570501 w 4867543"/>
              <a:gd name="connsiteY3513" fmla="*/ 6444731 h 8004366"/>
              <a:gd name="connsiteX3514" fmla="*/ 2570501 w 4867543"/>
              <a:gd name="connsiteY3514" fmla="*/ 6460592 h 8004366"/>
              <a:gd name="connsiteX3515" fmla="*/ 2552921 w 4867543"/>
              <a:gd name="connsiteY3515" fmla="*/ 6481739 h 8004366"/>
              <a:gd name="connsiteX3516" fmla="*/ 2507996 w 4867543"/>
              <a:gd name="connsiteY3516" fmla="*/ 6487026 h 8004366"/>
              <a:gd name="connsiteX3517" fmla="*/ 2507996 w 4867543"/>
              <a:gd name="connsiteY3517" fmla="*/ 6481739 h 8004366"/>
              <a:gd name="connsiteX3518" fmla="*/ 2496276 w 4867543"/>
              <a:gd name="connsiteY3518" fmla="*/ 6481739 h 8004366"/>
              <a:gd name="connsiteX3519" fmla="*/ 2492370 w 4867543"/>
              <a:gd name="connsiteY3519" fmla="*/ 6497600 h 8004366"/>
              <a:gd name="connsiteX3520" fmla="*/ 2465024 w 4867543"/>
              <a:gd name="connsiteY3520" fmla="*/ 6508174 h 8004366"/>
              <a:gd name="connsiteX3521" fmla="*/ 2455258 w 4867543"/>
              <a:gd name="connsiteY3521" fmla="*/ 6492313 h 8004366"/>
              <a:gd name="connsiteX3522" fmla="*/ 2447445 w 4867543"/>
              <a:gd name="connsiteY3522" fmla="*/ 6513461 h 8004366"/>
              <a:gd name="connsiteX3523" fmla="*/ 2443538 w 4867543"/>
              <a:gd name="connsiteY3523" fmla="*/ 6524034 h 8004366"/>
              <a:gd name="connsiteX3524" fmla="*/ 2435725 w 4867543"/>
              <a:gd name="connsiteY3524" fmla="*/ 6497600 h 8004366"/>
              <a:gd name="connsiteX3525" fmla="*/ 2427912 w 4867543"/>
              <a:gd name="connsiteY3525" fmla="*/ 6502887 h 8004366"/>
              <a:gd name="connsiteX3526" fmla="*/ 2420099 w 4867543"/>
              <a:gd name="connsiteY3526" fmla="*/ 6529321 h 8004366"/>
              <a:gd name="connsiteX3527" fmla="*/ 2408379 w 4867543"/>
              <a:gd name="connsiteY3527" fmla="*/ 6539895 h 8004366"/>
              <a:gd name="connsiteX3528" fmla="*/ 2355641 w 4867543"/>
              <a:gd name="connsiteY3528" fmla="*/ 6550469 h 8004366"/>
              <a:gd name="connsiteX3529" fmla="*/ 2353688 w 4867543"/>
              <a:gd name="connsiteY3529" fmla="*/ 6555756 h 8004366"/>
              <a:gd name="connsiteX3530" fmla="*/ 2347828 w 4867543"/>
              <a:gd name="connsiteY3530" fmla="*/ 6555756 h 8004366"/>
              <a:gd name="connsiteX3531" fmla="*/ 2345875 w 4867543"/>
              <a:gd name="connsiteY3531" fmla="*/ 6545182 h 8004366"/>
              <a:gd name="connsiteX3532" fmla="*/ 2341968 w 4867543"/>
              <a:gd name="connsiteY3532" fmla="*/ 6555756 h 8004366"/>
              <a:gd name="connsiteX3533" fmla="*/ 2328295 w 4867543"/>
              <a:gd name="connsiteY3533" fmla="*/ 6561043 h 8004366"/>
              <a:gd name="connsiteX3534" fmla="*/ 2281417 w 4867543"/>
              <a:gd name="connsiteY3534" fmla="*/ 6576903 h 8004366"/>
              <a:gd name="connsiteX3535" fmla="*/ 2271650 w 4867543"/>
              <a:gd name="connsiteY3535" fmla="*/ 6587477 h 8004366"/>
              <a:gd name="connsiteX3536" fmla="*/ 2242351 w 4867543"/>
              <a:gd name="connsiteY3536" fmla="*/ 6598051 h 8004366"/>
              <a:gd name="connsiteX3537" fmla="*/ 2224772 w 4867543"/>
              <a:gd name="connsiteY3537" fmla="*/ 6603338 h 8004366"/>
              <a:gd name="connsiteX3538" fmla="*/ 2218912 w 4867543"/>
              <a:gd name="connsiteY3538" fmla="*/ 6598051 h 8004366"/>
              <a:gd name="connsiteX3539" fmla="*/ 2207193 w 4867543"/>
              <a:gd name="connsiteY3539" fmla="*/ 6603338 h 8004366"/>
              <a:gd name="connsiteX3540" fmla="*/ 2203286 w 4867543"/>
              <a:gd name="connsiteY3540" fmla="*/ 6603338 h 8004366"/>
              <a:gd name="connsiteX3541" fmla="*/ 2201333 w 4867543"/>
              <a:gd name="connsiteY3541" fmla="*/ 6598051 h 8004366"/>
              <a:gd name="connsiteX3542" fmla="*/ 2173987 w 4867543"/>
              <a:gd name="connsiteY3542" fmla="*/ 6619199 h 8004366"/>
              <a:gd name="connsiteX3543" fmla="*/ 2146641 w 4867543"/>
              <a:gd name="connsiteY3543" fmla="*/ 6629772 h 8004366"/>
              <a:gd name="connsiteX3544" fmla="*/ 2115389 w 4867543"/>
              <a:gd name="connsiteY3544" fmla="*/ 6640346 h 8004366"/>
              <a:gd name="connsiteX3545" fmla="*/ 2113436 w 4867543"/>
              <a:gd name="connsiteY3545" fmla="*/ 6635059 h 8004366"/>
              <a:gd name="connsiteX3546" fmla="*/ 2105623 w 4867543"/>
              <a:gd name="connsiteY3546" fmla="*/ 6650920 h 8004366"/>
              <a:gd name="connsiteX3547" fmla="*/ 2101716 w 4867543"/>
              <a:gd name="connsiteY3547" fmla="*/ 6640346 h 8004366"/>
              <a:gd name="connsiteX3548" fmla="*/ 2080230 w 4867543"/>
              <a:gd name="connsiteY3548" fmla="*/ 6661494 h 8004366"/>
              <a:gd name="connsiteX3549" fmla="*/ 2054838 w 4867543"/>
              <a:gd name="connsiteY3549" fmla="*/ 6661494 h 8004366"/>
              <a:gd name="connsiteX3550" fmla="*/ 2050931 w 4867543"/>
              <a:gd name="connsiteY3550" fmla="*/ 6672068 h 8004366"/>
              <a:gd name="connsiteX3551" fmla="*/ 2037258 w 4867543"/>
              <a:gd name="connsiteY3551" fmla="*/ 6661494 h 8004366"/>
              <a:gd name="connsiteX3552" fmla="*/ 2006006 w 4867543"/>
              <a:gd name="connsiteY3552" fmla="*/ 6677355 h 8004366"/>
              <a:gd name="connsiteX3553" fmla="*/ 1998193 w 4867543"/>
              <a:gd name="connsiteY3553" fmla="*/ 6677355 h 8004366"/>
              <a:gd name="connsiteX3554" fmla="*/ 1994287 w 4867543"/>
              <a:gd name="connsiteY3554" fmla="*/ 6687928 h 8004366"/>
              <a:gd name="connsiteX3555" fmla="*/ 1908343 w 4867543"/>
              <a:gd name="connsiteY3555" fmla="*/ 6714363 h 8004366"/>
              <a:gd name="connsiteX3556" fmla="*/ 1886857 w 4867543"/>
              <a:gd name="connsiteY3556" fmla="*/ 6724937 h 8004366"/>
              <a:gd name="connsiteX3557" fmla="*/ 1884904 w 4867543"/>
              <a:gd name="connsiteY3557" fmla="*/ 6740797 h 8004366"/>
              <a:gd name="connsiteX3558" fmla="*/ 1877090 w 4867543"/>
              <a:gd name="connsiteY3558" fmla="*/ 6746084 h 8004366"/>
              <a:gd name="connsiteX3559" fmla="*/ 1884904 w 4867543"/>
              <a:gd name="connsiteY3559" fmla="*/ 6730224 h 8004366"/>
              <a:gd name="connsiteX3560" fmla="*/ 1869277 w 4867543"/>
              <a:gd name="connsiteY3560" fmla="*/ 6724937 h 8004366"/>
              <a:gd name="connsiteX3561" fmla="*/ 1845838 w 4867543"/>
              <a:gd name="connsiteY3561" fmla="*/ 6735510 h 8004366"/>
              <a:gd name="connsiteX3562" fmla="*/ 1838025 w 4867543"/>
              <a:gd name="connsiteY3562" fmla="*/ 6746084 h 8004366"/>
              <a:gd name="connsiteX3563" fmla="*/ 1824352 w 4867543"/>
              <a:gd name="connsiteY3563" fmla="*/ 6740797 h 8004366"/>
              <a:gd name="connsiteX3564" fmla="*/ 1808726 w 4867543"/>
              <a:gd name="connsiteY3564" fmla="*/ 6756658 h 8004366"/>
              <a:gd name="connsiteX3565" fmla="*/ 1798960 w 4867543"/>
              <a:gd name="connsiteY3565" fmla="*/ 6751371 h 8004366"/>
              <a:gd name="connsiteX3566" fmla="*/ 1767708 w 4867543"/>
              <a:gd name="connsiteY3566" fmla="*/ 6767232 h 8004366"/>
              <a:gd name="connsiteX3567" fmla="*/ 1746222 w 4867543"/>
              <a:gd name="connsiteY3567" fmla="*/ 6772519 h 8004366"/>
              <a:gd name="connsiteX3568" fmla="*/ 1730595 w 4867543"/>
              <a:gd name="connsiteY3568" fmla="*/ 6777806 h 8004366"/>
              <a:gd name="connsiteX3569" fmla="*/ 1703250 w 4867543"/>
              <a:gd name="connsiteY3569" fmla="*/ 6783093 h 8004366"/>
              <a:gd name="connsiteX3570" fmla="*/ 1697390 w 4867543"/>
              <a:gd name="connsiteY3570" fmla="*/ 6793666 h 8004366"/>
              <a:gd name="connsiteX3571" fmla="*/ 1689577 w 4867543"/>
              <a:gd name="connsiteY3571" fmla="*/ 6793666 h 8004366"/>
              <a:gd name="connsiteX3572" fmla="*/ 1677857 w 4867543"/>
              <a:gd name="connsiteY3572" fmla="*/ 6804240 h 8004366"/>
              <a:gd name="connsiteX3573" fmla="*/ 1623166 w 4867543"/>
              <a:gd name="connsiteY3573" fmla="*/ 6820101 h 8004366"/>
              <a:gd name="connsiteX3574" fmla="*/ 1593867 w 4867543"/>
              <a:gd name="connsiteY3574" fmla="*/ 6825388 h 8004366"/>
              <a:gd name="connsiteX3575" fmla="*/ 1589960 w 4867543"/>
              <a:gd name="connsiteY3575" fmla="*/ 6841248 h 8004366"/>
              <a:gd name="connsiteX3576" fmla="*/ 1588007 w 4867543"/>
              <a:gd name="connsiteY3576" fmla="*/ 6830675 h 8004366"/>
              <a:gd name="connsiteX3577" fmla="*/ 1584100 w 4867543"/>
              <a:gd name="connsiteY3577" fmla="*/ 6841248 h 8004366"/>
              <a:gd name="connsiteX3578" fmla="*/ 1576287 w 4867543"/>
              <a:gd name="connsiteY3578" fmla="*/ 6841248 h 8004366"/>
              <a:gd name="connsiteX3579" fmla="*/ 1576287 w 4867543"/>
              <a:gd name="connsiteY3579" fmla="*/ 6851822 h 8004366"/>
              <a:gd name="connsiteX3580" fmla="*/ 1572381 w 4867543"/>
              <a:gd name="connsiteY3580" fmla="*/ 6846535 h 8004366"/>
              <a:gd name="connsiteX3581" fmla="*/ 1570427 w 4867543"/>
              <a:gd name="connsiteY3581" fmla="*/ 6835962 h 8004366"/>
              <a:gd name="connsiteX3582" fmla="*/ 1556755 w 4867543"/>
              <a:gd name="connsiteY3582" fmla="*/ 6846535 h 8004366"/>
              <a:gd name="connsiteX3583" fmla="*/ 1552848 w 4867543"/>
              <a:gd name="connsiteY3583" fmla="*/ 6835962 h 8004366"/>
              <a:gd name="connsiteX3584" fmla="*/ 1513783 w 4867543"/>
              <a:gd name="connsiteY3584" fmla="*/ 6867683 h 8004366"/>
              <a:gd name="connsiteX3585" fmla="*/ 1548941 w 4867543"/>
              <a:gd name="connsiteY3585" fmla="*/ 6867683 h 8004366"/>
              <a:gd name="connsiteX3586" fmla="*/ 1554801 w 4867543"/>
              <a:gd name="connsiteY3586" fmla="*/ 6862396 h 8004366"/>
              <a:gd name="connsiteX3587" fmla="*/ 1537222 w 4867543"/>
              <a:gd name="connsiteY3587" fmla="*/ 6888831 h 8004366"/>
              <a:gd name="connsiteX3588" fmla="*/ 1511829 w 4867543"/>
              <a:gd name="connsiteY3588" fmla="*/ 6888831 h 8004366"/>
              <a:gd name="connsiteX3589" fmla="*/ 1502063 w 4867543"/>
              <a:gd name="connsiteY3589" fmla="*/ 6925839 h 8004366"/>
              <a:gd name="connsiteX3590" fmla="*/ 1486437 w 4867543"/>
              <a:gd name="connsiteY3590" fmla="*/ 6925839 h 8004366"/>
              <a:gd name="connsiteX3591" fmla="*/ 1484484 w 4867543"/>
              <a:gd name="connsiteY3591" fmla="*/ 6904691 h 8004366"/>
              <a:gd name="connsiteX3592" fmla="*/ 1478624 w 4867543"/>
              <a:gd name="connsiteY3592" fmla="*/ 6894117 h 8004366"/>
              <a:gd name="connsiteX3593" fmla="*/ 1470811 w 4867543"/>
              <a:gd name="connsiteY3593" fmla="*/ 6915265 h 8004366"/>
              <a:gd name="connsiteX3594" fmla="*/ 1476671 w 4867543"/>
              <a:gd name="connsiteY3594" fmla="*/ 6925839 h 8004366"/>
              <a:gd name="connsiteX3595" fmla="*/ 1464951 w 4867543"/>
              <a:gd name="connsiteY3595" fmla="*/ 6925839 h 8004366"/>
              <a:gd name="connsiteX3596" fmla="*/ 1459091 w 4867543"/>
              <a:gd name="connsiteY3596" fmla="*/ 6968134 h 8004366"/>
              <a:gd name="connsiteX3597" fmla="*/ 1457138 w 4867543"/>
              <a:gd name="connsiteY3597" fmla="*/ 6968134 h 8004366"/>
              <a:gd name="connsiteX3598" fmla="*/ 1459091 w 4867543"/>
              <a:gd name="connsiteY3598" fmla="*/ 6957560 h 8004366"/>
              <a:gd name="connsiteX3599" fmla="*/ 1459091 w 4867543"/>
              <a:gd name="connsiteY3599" fmla="*/ 6941700 h 8004366"/>
              <a:gd name="connsiteX3600" fmla="*/ 1447372 w 4867543"/>
              <a:gd name="connsiteY3600" fmla="*/ 6936413 h 8004366"/>
              <a:gd name="connsiteX3601" fmla="*/ 1449325 w 4867543"/>
              <a:gd name="connsiteY3601" fmla="*/ 6936413 h 8004366"/>
              <a:gd name="connsiteX3602" fmla="*/ 1445418 w 4867543"/>
              <a:gd name="connsiteY3602" fmla="*/ 6925839 h 8004366"/>
              <a:gd name="connsiteX3603" fmla="*/ 1433699 w 4867543"/>
              <a:gd name="connsiteY3603" fmla="*/ 6936413 h 8004366"/>
              <a:gd name="connsiteX3604" fmla="*/ 1433699 w 4867543"/>
              <a:gd name="connsiteY3604" fmla="*/ 6941700 h 8004366"/>
              <a:gd name="connsiteX3605" fmla="*/ 1412213 w 4867543"/>
              <a:gd name="connsiteY3605" fmla="*/ 6925839 h 8004366"/>
              <a:gd name="connsiteX3606" fmla="*/ 1406353 w 4867543"/>
              <a:gd name="connsiteY3606" fmla="*/ 6920552 h 8004366"/>
              <a:gd name="connsiteX3607" fmla="*/ 1425886 w 4867543"/>
              <a:gd name="connsiteY3607" fmla="*/ 6909978 h 8004366"/>
              <a:gd name="connsiteX3608" fmla="*/ 1431745 w 4867543"/>
              <a:gd name="connsiteY3608" fmla="*/ 6894117 h 8004366"/>
              <a:gd name="connsiteX3609" fmla="*/ 1423932 w 4867543"/>
              <a:gd name="connsiteY3609" fmla="*/ 6883544 h 8004366"/>
              <a:gd name="connsiteX3610" fmla="*/ 1420026 w 4867543"/>
              <a:gd name="connsiteY3610" fmla="*/ 6872970 h 8004366"/>
              <a:gd name="connsiteX3611" fmla="*/ 1420026 w 4867543"/>
              <a:gd name="connsiteY3611" fmla="*/ 6883544 h 8004366"/>
              <a:gd name="connsiteX3612" fmla="*/ 1404400 w 4867543"/>
              <a:gd name="connsiteY3612" fmla="*/ 6904691 h 8004366"/>
              <a:gd name="connsiteX3613" fmla="*/ 1396587 w 4867543"/>
              <a:gd name="connsiteY3613" fmla="*/ 6909978 h 8004366"/>
              <a:gd name="connsiteX3614" fmla="*/ 1394633 w 4867543"/>
              <a:gd name="connsiteY3614" fmla="*/ 6888831 h 8004366"/>
              <a:gd name="connsiteX3615" fmla="*/ 1380960 w 4867543"/>
              <a:gd name="connsiteY3615" fmla="*/ 6888831 h 8004366"/>
              <a:gd name="connsiteX3616" fmla="*/ 1390727 w 4867543"/>
              <a:gd name="connsiteY3616" fmla="*/ 6883544 h 8004366"/>
              <a:gd name="connsiteX3617" fmla="*/ 1386820 w 4867543"/>
              <a:gd name="connsiteY3617" fmla="*/ 6867683 h 8004366"/>
              <a:gd name="connsiteX3618" fmla="*/ 1388773 w 4867543"/>
              <a:gd name="connsiteY3618" fmla="*/ 6835962 h 8004366"/>
              <a:gd name="connsiteX3619" fmla="*/ 1404400 w 4867543"/>
              <a:gd name="connsiteY3619" fmla="*/ 6841248 h 8004366"/>
              <a:gd name="connsiteX3620" fmla="*/ 1410259 w 4867543"/>
              <a:gd name="connsiteY3620" fmla="*/ 6830675 h 8004366"/>
              <a:gd name="connsiteX3621" fmla="*/ 1418073 w 4867543"/>
              <a:gd name="connsiteY3621" fmla="*/ 6830675 h 8004366"/>
              <a:gd name="connsiteX3622" fmla="*/ 1433699 w 4867543"/>
              <a:gd name="connsiteY3622" fmla="*/ 6825388 h 8004366"/>
              <a:gd name="connsiteX3623" fmla="*/ 1431745 w 4867543"/>
              <a:gd name="connsiteY3623" fmla="*/ 6814814 h 8004366"/>
              <a:gd name="connsiteX3624" fmla="*/ 1441512 w 4867543"/>
              <a:gd name="connsiteY3624" fmla="*/ 6814814 h 8004366"/>
              <a:gd name="connsiteX3625" fmla="*/ 1441512 w 4867543"/>
              <a:gd name="connsiteY3625" fmla="*/ 6820101 h 8004366"/>
              <a:gd name="connsiteX3626" fmla="*/ 1441512 w 4867543"/>
              <a:gd name="connsiteY3626" fmla="*/ 6825388 h 8004366"/>
              <a:gd name="connsiteX3627" fmla="*/ 1418073 w 4867543"/>
              <a:gd name="connsiteY3627" fmla="*/ 6851822 h 8004366"/>
              <a:gd name="connsiteX3628" fmla="*/ 1420026 w 4867543"/>
              <a:gd name="connsiteY3628" fmla="*/ 6857109 h 8004366"/>
              <a:gd name="connsiteX3629" fmla="*/ 1404400 w 4867543"/>
              <a:gd name="connsiteY3629" fmla="*/ 6867683 h 8004366"/>
              <a:gd name="connsiteX3630" fmla="*/ 1412213 w 4867543"/>
              <a:gd name="connsiteY3630" fmla="*/ 6872970 h 8004366"/>
              <a:gd name="connsiteX3631" fmla="*/ 1433699 w 4867543"/>
              <a:gd name="connsiteY3631" fmla="*/ 6867683 h 8004366"/>
              <a:gd name="connsiteX3632" fmla="*/ 1433699 w 4867543"/>
              <a:gd name="connsiteY3632" fmla="*/ 6851822 h 8004366"/>
              <a:gd name="connsiteX3633" fmla="*/ 1449325 w 4867543"/>
              <a:gd name="connsiteY3633" fmla="*/ 6846535 h 8004366"/>
              <a:gd name="connsiteX3634" fmla="*/ 1445418 w 4867543"/>
              <a:gd name="connsiteY3634" fmla="*/ 6830675 h 8004366"/>
              <a:gd name="connsiteX3635" fmla="*/ 1457138 w 4867543"/>
              <a:gd name="connsiteY3635" fmla="*/ 6830675 h 8004366"/>
              <a:gd name="connsiteX3636" fmla="*/ 1457138 w 4867543"/>
              <a:gd name="connsiteY3636" fmla="*/ 6846535 h 8004366"/>
              <a:gd name="connsiteX3637" fmla="*/ 1464951 w 4867543"/>
              <a:gd name="connsiteY3637" fmla="*/ 6846535 h 8004366"/>
              <a:gd name="connsiteX3638" fmla="*/ 1466904 w 4867543"/>
              <a:gd name="connsiteY3638" fmla="*/ 6830675 h 8004366"/>
              <a:gd name="connsiteX3639" fmla="*/ 1504016 w 4867543"/>
              <a:gd name="connsiteY3639" fmla="*/ 6814814 h 8004366"/>
              <a:gd name="connsiteX3640" fmla="*/ 1500110 w 4867543"/>
              <a:gd name="connsiteY3640" fmla="*/ 6798953 h 8004366"/>
              <a:gd name="connsiteX3641" fmla="*/ 1490343 w 4867543"/>
              <a:gd name="connsiteY3641" fmla="*/ 6804240 h 8004366"/>
              <a:gd name="connsiteX3642" fmla="*/ 1492297 w 4867543"/>
              <a:gd name="connsiteY3642" fmla="*/ 6798953 h 8004366"/>
              <a:gd name="connsiteX3643" fmla="*/ 1482530 w 4867543"/>
              <a:gd name="connsiteY3643" fmla="*/ 6798953 h 8004366"/>
              <a:gd name="connsiteX3644" fmla="*/ 1476671 w 4867543"/>
              <a:gd name="connsiteY3644" fmla="*/ 6783093 h 8004366"/>
              <a:gd name="connsiteX3645" fmla="*/ 1461044 w 4867543"/>
              <a:gd name="connsiteY3645" fmla="*/ 6798953 h 8004366"/>
              <a:gd name="connsiteX3646" fmla="*/ 1457138 w 4867543"/>
              <a:gd name="connsiteY3646" fmla="*/ 6793666 h 8004366"/>
              <a:gd name="connsiteX3647" fmla="*/ 1445418 w 4867543"/>
              <a:gd name="connsiteY3647" fmla="*/ 6804240 h 8004366"/>
              <a:gd name="connsiteX3648" fmla="*/ 1437605 w 4867543"/>
              <a:gd name="connsiteY3648" fmla="*/ 6793666 h 8004366"/>
              <a:gd name="connsiteX3649" fmla="*/ 1441512 w 4867543"/>
              <a:gd name="connsiteY3649" fmla="*/ 6772519 h 8004366"/>
              <a:gd name="connsiteX3650" fmla="*/ 1459091 w 4867543"/>
              <a:gd name="connsiteY3650" fmla="*/ 6777806 h 8004366"/>
              <a:gd name="connsiteX3651" fmla="*/ 1461044 w 4867543"/>
              <a:gd name="connsiteY3651" fmla="*/ 6761945 h 8004366"/>
              <a:gd name="connsiteX3652" fmla="*/ 1470811 w 4867543"/>
              <a:gd name="connsiteY3652" fmla="*/ 6756658 h 8004366"/>
              <a:gd name="connsiteX3653" fmla="*/ 1480577 w 4867543"/>
              <a:gd name="connsiteY3653" fmla="*/ 6777806 h 8004366"/>
              <a:gd name="connsiteX3654" fmla="*/ 1494250 w 4867543"/>
              <a:gd name="connsiteY3654" fmla="*/ 6751371 h 8004366"/>
              <a:gd name="connsiteX3655" fmla="*/ 1507923 w 4867543"/>
              <a:gd name="connsiteY3655" fmla="*/ 6761945 h 8004366"/>
              <a:gd name="connsiteX3656" fmla="*/ 1517689 w 4867543"/>
              <a:gd name="connsiteY3656" fmla="*/ 6751371 h 8004366"/>
              <a:gd name="connsiteX3657" fmla="*/ 1523549 w 4867543"/>
              <a:gd name="connsiteY3657" fmla="*/ 6746084 h 8004366"/>
              <a:gd name="connsiteX3658" fmla="*/ 1537222 w 4867543"/>
              <a:gd name="connsiteY3658" fmla="*/ 6740797 h 8004366"/>
              <a:gd name="connsiteX3659" fmla="*/ 1584100 w 4867543"/>
              <a:gd name="connsiteY3659" fmla="*/ 6724937 h 8004366"/>
              <a:gd name="connsiteX3660" fmla="*/ 1593867 w 4867543"/>
              <a:gd name="connsiteY3660" fmla="*/ 6724937 h 8004366"/>
              <a:gd name="connsiteX3661" fmla="*/ 1603633 w 4867543"/>
              <a:gd name="connsiteY3661" fmla="*/ 6709076 h 8004366"/>
              <a:gd name="connsiteX3662" fmla="*/ 1599726 w 4867543"/>
              <a:gd name="connsiteY3662" fmla="*/ 6703789 h 8004366"/>
              <a:gd name="connsiteX3663" fmla="*/ 1630979 w 4867543"/>
              <a:gd name="connsiteY3663" fmla="*/ 6687928 h 8004366"/>
              <a:gd name="connsiteX3664" fmla="*/ 1654418 w 4867543"/>
              <a:gd name="connsiteY3664" fmla="*/ 6661494 h 8004366"/>
              <a:gd name="connsiteX3665" fmla="*/ 1673951 w 4867543"/>
              <a:gd name="connsiteY3665" fmla="*/ 6650920 h 8004366"/>
              <a:gd name="connsiteX3666" fmla="*/ 1673951 w 4867543"/>
              <a:gd name="connsiteY3666" fmla="*/ 6640346 h 8004366"/>
              <a:gd name="connsiteX3667" fmla="*/ 1677857 w 4867543"/>
              <a:gd name="connsiteY3667" fmla="*/ 6640346 h 8004366"/>
              <a:gd name="connsiteX3668" fmla="*/ 1675904 w 4867543"/>
              <a:gd name="connsiteY3668" fmla="*/ 6650920 h 8004366"/>
              <a:gd name="connsiteX3669" fmla="*/ 1677857 w 4867543"/>
              <a:gd name="connsiteY3669" fmla="*/ 6656207 h 8004366"/>
              <a:gd name="connsiteX3670" fmla="*/ 1683717 w 4867543"/>
              <a:gd name="connsiteY3670" fmla="*/ 6629772 h 8004366"/>
              <a:gd name="connsiteX3671" fmla="*/ 1693483 w 4867543"/>
              <a:gd name="connsiteY3671" fmla="*/ 6608625 h 8004366"/>
              <a:gd name="connsiteX3672" fmla="*/ 1720829 w 4867543"/>
              <a:gd name="connsiteY3672" fmla="*/ 6592764 h 8004366"/>
              <a:gd name="connsiteX3673" fmla="*/ 1738408 w 4867543"/>
              <a:gd name="connsiteY3673" fmla="*/ 6582190 h 8004366"/>
              <a:gd name="connsiteX3674" fmla="*/ 1742315 w 4867543"/>
              <a:gd name="connsiteY3674" fmla="*/ 6576903 h 8004366"/>
              <a:gd name="connsiteX3675" fmla="*/ 1714969 w 4867543"/>
              <a:gd name="connsiteY3675" fmla="*/ 6566330 h 8004366"/>
              <a:gd name="connsiteX3676" fmla="*/ 1722782 w 4867543"/>
              <a:gd name="connsiteY3676" fmla="*/ 6555756 h 8004366"/>
              <a:gd name="connsiteX3677" fmla="*/ 1711063 w 4867543"/>
              <a:gd name="connsiteY3677" fmla="*/ 6539895 h 8004366"/>
              <a:gd name="connsiteX3678" fmla="*/ 1697390 w 4867543"/>
              <a:gd name="connsiteY3678" fmla="*/ 6566330 h 8004366"/>
              <a:gd name="connsiteX3679" fmla="*/ 1709109 w 4867543"/>
              <a:gd name="connsiteY3679" fmla="*/ 6571617 h 8004366"/>
              <a:gd name="connsiteX3680" fmla="*/ 1701296 w 4867543"/>
              <a:gd name="connsiteY3680" fmla="*/ 6587477 h 8004366"/>
              <a:gd name="connsiteX3681" fmla="*/ 1695437 w 4867543"/>
              <a:gd name="connsiteY3681" fmla="*/ 6587477 h 8004366"/>
              <a:gd name="connsiteX3682" fmla="*/ 1699343 w 4867543"/>
              <a:gd name="connsiteY3682" fmla="*/ 6582190 h 8004366"/>
              <a:gd name="connsiteX3683" fmla="*/ 1696047 w 4867543"/>
              <a:gd name="connsiteY3683" fmla="*/ 6571038 h 8004366"/>
              <a:gd name="connsiteX3684" fmla="*/ 1691884 w 4867543"/>
              <a:gd name="connsiteY3684" fmla="*/ 6556954 h 8004366"/>
              <a:gd name="connsiteX3685" fmla="*/ 1694277 w 4867543"/>
              <a:gd name="connsiteY3685" fmla="*/ 6555756 h 8004366"/>
              <a:gd name="connsiteX3686" fmla="*/ 1691530 w 4867543"/>
              <a:gd name="connsiteY3686" fmla="*/ 6555756 h 8004366"/>
              <a:gd name="connsiteX3687" fmla="*/ 1691884 w 4867543"/>
              <a:gd name="connsiteY3687" fmla="*/ 6556954 h 8004366"/>
              <a:gd name="connsiteX3688" fmla="*/ 1683717 w 4867543"/>
              <a:gd name="connsiteY3688" fmla="*/ 6561043 h 8004366"/>
              <a:gd name="connsiteX3689" fmla="*/ 1683717 w 4867543"/>
              <a:gd name="connsiteY3689" fmla="*/ 6566330 h 8004366"/>
              <a:gd name="connsiteX3690" fmla="*/ 1675904 w 4867543"/>
              <a:gd name="connsiteY3690" fmla="*/ 6550469 h 8004366"/>
              <a:gd name="connsiteX3691" fmla="*/ 1707156 w 4867543"/>
              <a:gd name="connsiteY3691" fmla="*/ 6524034 h 8004366"/>
              <a:gd name="connsiteX3692" fmla="*/ 1716923 w 4867543"/>
              <a:gd name="connsiteY3692" fmla="*/ 6529321 h 8004366"/>
              <a:gd name="connsiteX3693" fmla="*/ 1736455 w 4867543"/>
              <a:gd name="connsiteY3693" fmla="*/ 6534608 h 8004366"/>
              <a:gd name="connsiteX3694" fmla="*/ 1742315 w 4867543"/>
              <a:gd name="connsiteY3694" fmla="*/ 6508174 h 8004366"/>
              <a:gd name="connsiteX3695" fmla="*/ 1744268 w 4867543"/>
              <a:gd name="connsiteY3695" fmla="*/ 6502887 h 8004366"/>
              <a:gd name="connsiteX3696" fmla="*/ 1752081 w 4867543"/>
              <a:gd name="connsiteY3696" fmla="*/ 6518748 h 8004366"/>
              <a:gd name="connsiteX3697" fmla="*/ 1761848 w 4867543"/>
              <a:gd name="connsiteY3697" fmla="*/ 6513461 h 8004366"/>
              <a:gd name="connsiteX3698" fmla="*/ 1767708 w 4867543"/>
              <a:gd name="connsiteY3698" fmla="*/ 6534608 h 8004366"/>
              <a:gd name="connsiteX3699" fmla="*/ 1773567 w 4867543"/>
              <a:gd name="connsiteY3699" fmla="*/ 6529321 h 8004366"/>
              <a:gd name="connsiteX3700" fmla="*/ 1771614 w 4867543"/>
              <a:gd name="connsiteY3700" fmla="*/ 6513461 h 8004366"/>
              <a:gd name="connsiteX3701" fmla="*/ 1789193 w 4867543"/>
              <a:gd name="connsiteY3701" fmla="*/ 6481739 h 8004366"/>
              <a:gd name="connsiteX3702" fmla="*/ 1761848 w 4867543"/>
              <a:gd name="connsiteY3702" fmla="*/ 6487026 h 8004366"/>
              <a:gd name="connsiteX3703" fmla="*/ 1748175 w 4867543"/>
              <a:gd name="connsiteY3703" fmla="*/ 6492313 h 8004366"/>
              <a:gd name="connsiteX3704" fmla="*/ 1744268 w 4867543"/>
              <a:gd name="connsiteY3704" fmla="*/ 6492313 h 8004366"/>
              <a:gd name="connsiteX3705" fmla="*/ 1746222 w 4867543"/>
              <a:gd name="connsiteY3705" fmla="*/ 6481739 h 8004366"/>
              <a:gd name="connsiteX3706" fmla="*/ 1728642 w 4867543"/>
              <a:gd name="connsiteY3706" fmla="*/ 6465879 h 8004366"/>
              <a:gd name="connsiteX3707" fmla="*/ 1701296 w 4867543"/>
              <a:gd name="connsiteY3707" fmla="*/ 6481739 h 8004366"/>
              <a:gd name="connsiteX3708" fmla="*/ 1699343 w 4867543"/>
              <a:gd name="connsiteY3708" fmla="*/ 6497600 h 8004366"/>
              <a:gd name="connsiteX3709" fmla="*/ 1700564 w 4867543"/>
              <a:gd name="connsiteY3709" fmla="*/ 6497600 h 8004366"/>
              <a:gd name="connsiteX3710" fmla="*/ 1707156 w 4867543"/>
              <a:gd name="connsiteY3710" fmla="*/ 6497600 h 8004366"/>
              <a:gd name="connsiteX3711" fmla="*/ 1670044 w 4867543"/>
              <a:gd name="connsiteY3711" fmla="*/ 6513461 h 8004366"/>
              <a:gd name="connsiteX3712" fmla="*/ 1666138 w 4867543"/>
              <a:gd name="connsiteY3712" fmla="*/ 6508174 h 8004366"/>
              <a:gd name="connsiteX3713" fmla="*/ 1658324 w 4867543"/>
              <a:gd name="connsiteY3713" fmla="*/ 6518748 h 8004366"/>
              <a:gd name="connsiteX3714" fmla="*/ 1625119 w 4867543"/>
              <a:gd name="connsiteY3714" fmla="*/ 6534608 h 8004366"/>
              <a:gd name="connsiteX3715" fmla="*/ 1623166 w 4867543"/>
              <a:gd name="connsiteY3715" fmla="*/ 6529321 h 8004366"/>
              <a:gd name="connsiteX3716" fmla="*/ 1607540 w 4867543"/>
              <a:gd name="connsiteY3716" fmla="*/ 6545182 h 8004366"/>
              <a:gd name="connsiteX3717" fmla="*/ 1601680 w 4867543"/>
              <a:gd name="connsiteY3717" fmla="*/ 6539895 h 8004366"/>
              <a:gd name="connsiteX3718" fmla="*/ 1550895 w 4867543"/>
              <a:gd name="connsiteY3718" fmla="*/ 6566330 h 8004366"/>
              <a:gd name="connsiteX3719" fmla="*/ 1546988 w 4867543"/>
              <a:gd name="connsiteY3719" fmla="*/ 6576903 h 8004366"/>
              <a:gd name="connsiteX3720" fmla="*/ 1550895 w 4867543"/>
              <a:gd name="connsiteY3720" fmla="*/ 6592764 h 8004366"/>
              <a:gd name="connsiteX3721" fmla="*/ 1554801 w 4867543"/>
              <a:gd name="connsiteY3721" fmla="*/ 6576903 h 8004366"/>
              <a:gd name="connsiteX3722" fmla="*/ 1589960 w 4867543"/>
              <a:gd name="connsiteY3722" fmla="*/ 6582190 h 8004366"/>
              <a:gd name="connsiteX3723" fmla="*/ 1588007 w 4867543"/>
              <a:gd name="connsiteY3723" fmla="*/ 6592764 h 8004366"/>
              <a:gd name="connsiteX3724" fmla="*/ 1576287 w 4867543"/>
              <a:gd name="connsiteY3724" fmla="*/ 6582190 h 8004366"/>
              <a:gd name="connsiteX3725" fmla="*/ 1570427 w 4867543"/>
              <a:gd name="connsiteY3725" fmla="*/ 6613912 h 8004366"/>
              <a:gd name="connsiteX3726" fmla="*/ 1574334 w 4867543"/>
              <a:gd name="connsiteY3726" fmla="*/ 6624486 h 8004366"/>
              <a:gd name="connsiteX3727" fmla="*/ 1558708 w 4867543"/>
              <a:gd name="connsiteY3727" fmla="*/ 6619199 h 8004366"/>
              <a:gd name="connsiteX3728" fmla="*/ 1550895 w 4867543"/>
              <a:gd name="connsiteY3728" fmla="*/ 6619199 h 8004366"/>
              <a:gd name="connsiteX3729" fmla="*/ 1545035 w 4867543"/>
              <a:gd name="connsiteY3729" fmla="*/ 6576903 h 8004366"/>
              <a:gd name="connsiteX3730" fmla="*/ 1533315 w 4867543"/>
              <a:gd name="connsiteY3730" fmla="*/ 6592764 h 8004366"/>
              <a:gd name="connsiteX3731" fmla="*/ 1541128 w 4867543"/>
              <a:gd name="connsiteY3731" fmla="*/ 6608625 h 8004366"/>
              <a:gd name="connsiteX3732" fmla="*/ 1523549 w 4867543"/>
              <a:gd name="connsiteY3732" fmla="*/ 6619199 h 8004366"/>
              <a:gd name="connsiteX3733" fmla="*/ 1513783 w 4867543"/>
              <a:gd name="connsiteY3733" fmla="*/ 6650920 h 8004366"/>
              <a:gd name="connsiteX3734" fmla="*/ 1507923 w 4867543"/>
              <a:gd name="connsiteY3734" fmla="*/ 6640346 h 8004366"/>
              <a:gd name="connsiteX3735" fmla="*/ 1504016 w 4867543"/>
              <a:gd name="connsiteY3735" fmla="*/ 6656207 h 8004366"/>
              <a:gd name="connsiteX3736" fmla="*/ 1502063 w 4867543"/>
              <a:gd name="connsiteY3736" fmla="*/ 6635059 h 8004366"/>
              <a:gd name="connsiteX3737" fmla="*/ 1492297 w 4867543"/>
              <a:gd name="connsiteY3737" fmla="*/ 6624486 h 8004366"/>
              <a:gd name="connsiteX3738" fmla="*/ 1480577 w 4867543"/>
              <a:gd name="connsiteY3738" fmla="*/ 6635059 h 8004366"/>
              <a:gd name="connsiteX3739" fmla="*/ 1474717 w 4867543"/>
              <a:gd name="connsiteY3739" fmla="*/ 6666781 h 8004366"/>
              <a:gd name="connsiteX3740" fmla="*/ 1464951 w 4867543"/>
              <a:gd name="connsiteY3740" fmla="*/ 6650920 h 8004366"/>
              <a:gd name="connsiteX3741" fmla="*/ 1461044 w 4867543"/>
              <a:gd name="connsiteY3741" fmla="*/ 6656207 h 8004366"/>
              <a:gd name="connsiteX3742" fmla="*/ 1457138 w 4867543"/>
              <a:gd name="connsiteY3742" fmla="*/ 6661494 h 8004366"/>
              <a:gd name="connsiteX3743" fmla="*/ 1466904 w 4867543"/>
              <a:gd name="connsiteY3743" fmla="*/ 6672068 h 8004366"/>
              <a:gd name="connsiteX3744" fmla="*/ 1455185 w 4867543"/>
              <a:gd name="connsiteY3744" fmla="*/ 6666781 h 8004366"/>
              <a:gd name="connsiteX3745" fmla="*/ 1455185 w 4867543"/>
              <a:gd name="connsiteY3745" fmla="*/ 6656207 h 8004366"/>
              <a:gd name="connsiteX3746" fmla="*/ 1455185 w 4867543"/>
              <a:gd name="connsiteY3746" fmla="*/ 6650920 h 8004366"/>
              <a:gd name="connsiteX3747" fmla="*/ 1478624 w 4867543"/>
              <a:gd name="connsiteY3747" fmla="*/ 6629772 h 8004366"/>
              <a:gd name="connsiteX3748" fmla="*/ 1476671 w 4867543"/>
              <a:gd name="connsiteY3748" fmla="*/ 6613912 h 8004366"/>
              <a:gd name="connsiteX3749" fmla="*/ 1472764 w 4867543"/>
              <a:gd name="connsiteY3749" fmla="*/ 6603338 h 8004366"/>
              <a:gd name="connsiteX3750" fmla="*/ 1464951 w 4867543"/>
              <a:gd name="connsiteY3750" fmla="*/ 6619199 h 8004366"/>
              <a:gd name="connsiteX3751" fmla="*/ 1464951 w 4867543"/>
              <a:gd name="connsiteY3751" fmla="*/ 6624486 h 8004366"/>
              <a:gd name="connsiteX3752" fmla="*/ 1431745 w 4867543"/>
              <a:gd name="connsiteY3752" fmla="*/ 6645633 h 8004366"/>
              <a:gd name="connsiteX3753" fmla="*/ 1420026 w 4867543"/>
              <a:gd name="connsiteY3753" fmla="*/ 6661494 h 8004366"/>
              <a:gd name="connsiteX3754" fmla="*/ 1431745 w 4867543"/>
              <a:gd name="connsiteY3754" fmla="*/ 6682641 h 8004366"/>
              <a:gd name="connsiteX3755" fmla="*/ 1437605 w 4867543"/>
              <a:gd name="connsiteY3755" fmla="*/ 6666781 h 8004366"/>
              <a:gd name="connsiteX3756" fmla="*/ 1451278 w 4867543"/>
              <a:gd name="connsiteY3756" fmla="*/ 6666781 h 8004366"/>
              <a:gd name="connsiteX3757" fmla="*/ 1431745 w 4867543"/>
              <a:gd name="connsiteY3757" fmla="*/ 6698502 h 8004366"/>
              <a:gd name="connsiteX3758" fmla="*/ 1416119 w 4867543"/>
              <a:gd name="connsiteY3758" fmla="*/ 6698502 h 8004366"/>
              <a:gd name="connsiteX3759" fmla="*/ 1400493 w 4867543"/>
              <a:gd name="connsiteY3759" fmla="*/ 6693215 h 8004366"/>
              <a:gd name="connsiteX3760" fmla="*/ 1388773 w 4867543"/>
              <a:gd name="connsiteY3760" fmla="*/ 6703789 h 8004366"/>
              <a:gd name="connsiteX3761" fmla="*/ 1377054 w 4867543"/>
              <a:gd name="connsiteY3761" fmla="*/ 6698502 h 8004366"/>
              <a:gd name="connsiteX3762" fmla="*/ 1310643 w 4867543"/>
              <a:gd name="connsiteY3762" fmla="*/ 6724937 h 8004366"/>
              <a:gd name="connsiteX3763" fmla="*/ 1283297 w 4867543"/>
              <a:gd name="connsiteY3763" fmla="*/ 6756658 h 8004366"/>
              <a:gd name="connsiteX3764" fmla="*/ 1289157 w 4867543"/>
              <a:gd name="connsiteY3764" fmla="*/ 6767232 h 8004366"/>
              <a:gd name="connsiteX3765" fmla="*/ 1306736 w 4867543"/>
              <a:gd name="connsiteY3765" fmla="*/ 6751371 h 8004366"/>
              <a:gd name="connsiteX3766" fmla="*/ 1308201 w 4867543"/>
              <a:gd name="connsiteY3766" fmla="*/ 6751371 h 8004366"/>
              <a:gd name="connsiteX3767" fmla="*/ 1316503 w 4867543"/>
              <a:gd name="connsiteY3767" fmla="*/ 6751371 h 8004366"/>
              <a:gd name="connsiteX3768" fmla="*/ 1316503 w 4867543"/>
              <a:gd name="connsiteY3768" fmla="*/ 6761945 h 8004366"/>
              <a:gd name="connsiteX3769" fmla="*/ 1341224 w 4867543"/>
              <a:gd name="connsiteY3769" fmla="*/ 6757484 h 8004366"/>
              <a:gd name="connsiteX3770" fmla="*/ 1371106 w 4867543"/>
              <a:gd name="connsiteY3770" fmla="*/ 6752092 h 8004366"/>
              <a:gd name="connsiteX3771" fmla="*/ 1367532 w 4867543"/>
              <a:gd name="connsiteY3771" fmla="*/ 6753354 h 8004366"/>
              <a:gd name="connsiteX3772" fmla="*/ 1328222 w 4867543"/>
              <a:gd name="connsiteY3772" fmla="*/ 6767232 h 8004366"/>
              <a:gd name="connsiteX3773" fmla="*/ 1326269 w 4867543"/>
              <a:gd name="connsiteY3773" fmla="*/ 6761945 h 8004366"/>
              <a:gd name="connsiteX3774" fmla="*/ 1273531 w 4867543"/>
              <a:gd name="connsiteY3774" fmla="*/ 6777806 h 8004366"/>
              <a:gd name="connsiteX3775" fmla="*/ 1257904 w 4867543"/>
              <a:gd name="connsiteY3775" fmla="*/ 6767232 h 8004366"/>
              <a:gd name="connsiteX3776" fmla="*/ 1242278 w 4867543"/>
              <a:gd name="connsiteY3776" fmla="*/ 6783093 h 8004366"/>
              <a:gd name="connsiteX3777" fmla="*/ 1240325 w 4867543"/>
              <a:gd name="connsiteY3777" fmla="*/ 6793666 h 8004366"/>
              <a:gd name="connsiteX3778" fmla="*/ 1228606 w 4867543"/>
              <a:gd name="connsiteY3778" fmla="*/ 6788379 h 8004366"/>
              <a:gd name="connsiteX3779" fmla="*/ 1211026 w 4867543"/>
              <a:gd name="connsiteY3779" fmla="*/ 6793666 h 8004366"/>
              <a:gd name="connsiteX3780" fmla="*/ 1197353 w 4867543"/>
              <a:gd name="connsiteY3780" fmla="*/ 6814814 h 8004366"/>
              <a:gd name="connsiteX3781" fmla="*/ 1201260 w 4867543"/>
              <a:gd name="connsiteY3781" fmla="*/ 6814814 h 8004366"/>
              <a:gd name="connsiteX3782" fmla="*/ 1191494 w 4867543"/>
              <a:gd name="connsiteY3782" fmla="*/ 6830675 h 8004366"/>
              <a:gd name="connsiteX3783" fmla="*/ 1193447 w 4867543"/>
              <a:gd name="connsiteY3783" fmla="*/ 6820101 h 8004366"/>
              <a:gd name="connsiteX3784" fmla="*/ 1171961 w 4867543"/>
              <a:gd name="connsiteY3784" fmla="*/ 6825388 h 8004366"/>
              <a:gd name="connsiteX3785" fmla="*/ 1171961 w 4867543"/>
              <a:gd name="connsiteY3785" fmla="*/ 6830675 h 8004366"/>
              <a:gd name="connsiteX3786" fmla="*/ 1191494 w 4867543"/>
              <a:gd name="connsiteY3786" fmla="*/ 6830675 h 8004366"/>
              <a:gd name="connsiteX3787" fmla="*/ 1216886 w 4867543"/>
              <a:gd name="connsiteY3787" fmla="*/ 6820101 h 8004366"/>
              <a:gd name="connsiteX3788" fmla="*/ 1228606 w 4867543"/>
              <a:gd name="connsiteY3788" fmla="*/ 6835962 h 8004366"/>
              <a:gd name="connsiteX3789" fmla="*/ 1238372 w 4867543"/>
              <a:gd name="connsiteY3789" fmla="*/ 6830675 h 8004366"/>
              <a:gd name="connsiteX3790" fmla="*/ 1238372 w 4867543"/>
              <a:gd name="connsiteY3790" fmla="*/ 6835962 h 8004366"/>
              <a:gd name="connsiteX3791" fmla="*/ 1252045 w 4867543"/>
              <a:gd name="connsiteY3791" fmla="*/ 6841248 h 8004366"/>
              <a:gd name="connsiteX3792" fmla="*/ 1257904 w 4867543"/>
              <a:gd name="connsiteY3792" fmla="*/ 6851822 h 8004366"/>
              <a:gd name="connsiteX3793" fmla="*/ 1287204 w 4867543"/>
              <a:gd name="connsiteY3793" fmla="*/ 6835962 h 8004366"/>
              <a:gd name="connsiteX3794" fmla="*/ 1308689 w 4867543"/>
              <a:gd name="connsiteY3794" fmla="*/ 6825388 h 8004366"/>
              <a:gd name="connsiteX3795" fmla="*/ 1302830 w 4867543"/>
              <a:gd name="connsiteY3795" fmla="*/ 6835962 h 8004366"/>
              <a:gd name="connsiteX3796" fmla="*/ 1312596 w 4867543"/>
              <a:gd name="connsiteY3796" fmla="*/ 6841248 h 8004366"/>
              <a:gd name="connsiteX3797" fmla="*/ 1337989 w 4867543"/>
              <a:gd name="connsiteY3797" fmla="*/ 6841248 h 8004366"/>
              <a:gd name="connsiteX3798" fmla="*/ 1330176 w 4867543"/>
              <a:gd name="connsiteY3798" fmla="*/ 6851822 h 8004366"/>
              <a:gd name="connsiteX3799" fmla="*/ 1336035 w 4867543"/>
              <a:gd name="connsiteY3799" fmla="*/ 6857109 h 8004366"/>
              <a:gd name="connsiteX3800" fmla="*/ 1345802 w 4867543"/>
              <a:gd name="connsiteY3800" fmla="*/ 6841248 h 8004366"/>
              <a:gd name="connsiteX3801" fmla="*/ 1347755 w 4867543"/>
              <a:gd name="connsiteY3801" fmla="*/ 6851822 h 8004366"/>
              <a:gd name="connsiteX3802" fmla="*/ 1351661 w 4867543"/>
              <a:gd name="connsiteY3802" fmla="*/ 6835962 h 8004366"/>
              <a:gd name="connsiteX3803" fmla="*/ 1353615 w 4867543"/>
              <a:gd name="connsiteY3803" fmla="*/ 6841248 h 8004366"/>
              <a:gd name="connsiteX3804" fmla="*/ 1382914 w 4867543"/>
              <a:gd name="connsiteY3804" fmla="*/ 6835962 h 8004366"/>
              <a:gd name="connsiteX3805" fmla="*/ 1382914 w 4867543"/>
              <a:gd name="connsiteY3805" fmla="*/ 6841248 h 8004366"/>
              <a:gd name="connsiteX3806" fmla="*/ 1380960 w 4867543"/>
              <a:gd name="connsiteY3806" fmla="*/ 6841248 h 8004366"/>
              <a:gd name="connsiteX3807" fmla="*/ 1371194 w 4867543"/>
              <a:gd name="connsiteY3807" fmla="*/ 6867683 h 8004366"/>
              <a:gd name="connsiteX3808" fmla="*/ 1369241 w 4867543"/>
              <a:gd name="connsiteY3808" fmla="*/ 6862396 h 8004366"/>
              <a:gd name="connsiteX3809" fmla="*/ 1363381 w 4867543"/>
              <a:gd name="connsiteY3809" fmla="*/ 6872970 h 8004366"/>
              <a:gd name="connsiteX3810" fmla="*/ 1337989 w 4867543"/>
              <a:gd name="connsiteY3810" fmla="*/ 6888831 h 8004366"/>
              <a:gd name="connsiteX3811" fmla="*/ 1332129 w 4867543"/>
              <a:gd name="connsiteY3811" fmla="*/ 6872970 h 8004366"/>
              <a:gd name="connsiteX3812" fmla="*/ 1320409 w 4867543"/>
              <a:gd name="connsiteY3812" fmla="*/ 6867683 h 8004366"/>
              <a:gd name="connsiteX3813" fmla="*/ 1320409 w 4867543"/>
              <a:gd name="connsiteY3813" fmla="*/ 6894117 h 8004366"/>
              <a:gd name="connsiteX3814" fmla="*/ 1318456 w 4867543"/>
              <a:gd name="connsiteY3814" fmla="*/ 6894117 h 8004366"/>
              <a:gd name="connsiteX3815" fmla="*/ 1318456 w 4867543"/>
              <a:gd name="connsiteY3815" fmla="*/ 6872970 h 8004366"/>
              <a:gd name="connsiteX3816" fmla="*/ 1289157 w 4867543"/>
              <a:gd name="connsiteY3816" fmla="*/ 6888831 h 8004366"/>
              <a:gd name="connsiteX3817" fmla="*/ 1283297 w 4867543"/>
              <a:gd name="connsiteY3817" fmla="*/ 6909978 h 8004366"/>
              <a:gd name="connsiteX3818" fmla="*/ 1279391 w 4867543"/>
              <a:gd name="connsiteY3818" fmla="*/ 6909978 h 8004366"/>
              <a:gd name="connsiteX3819" fmla="*/ 1283297 w 4867543"/>
              <a:gd name="connsiteY3819" fmla="*/ 6899404 h 8004366"/>
              <a:gd name="connsiteX3820" fmla="*/ 1281344 w 4867543"/>
              <a:gd name="connsiteY3820" fmla="*/ 6894117 h 8004366"/>
              <a:gd name="connsiteX3821" fmla="*/ 1259858 w 4867543"/>
              <a:gd name="connsiteY3821" fmla="*/ 6857109 h 8004366"/>
              <a:gd name="connsiteX3822" fmla="*/ 1255951 w 4867543"/>
              <a:gd name="connsiteY3822" fmla="*/ 6883544 h 8004366"/>
              <a:gd name="connsiteX3823" fmla="*/ 1250092 w 4867543"/>
              <a:gd name="connsiteY3823" fmla="*/ 6888831 h 8004366"/>
              <a:gd name="connsiteX3824" fmla="*/ 1246185 w 4867543"/>
              <a:gd name="connsiteY3824" fmla="*/ 6878257 h 8004366"/>
              <a:gd name="connsiteX3825" fmla="*/ 1228606 w 4867543"/>
              <a:gd name="connsiteY3825" fmla="*/ 6909978 h 8004366"/>
              <a:gd name="connsiteX3826" fmla="*/ 1222746 w 4867543"/>
              <a:gd name="connsiteY3826" fmla="*/ 6899404 h 8004366"/>
              <a:gd name="connsiteX3827" fmla="*/ 1203213 w 4867543"/>
              <a:gd name="connsiteY3827" fmla="*/ 6915265 h 8004366"/>
              <a:gd name="connsiteX3828" fmla="*/ 1179774 w 4867543"/>
              <a:gd name="connsiteY3828" fmla="*/ 6909978 h 8004366"/>
              <a:gd name="connsiteX3829" fmla="*/ 1171961 w 4867543"/>
              <a:gd name="connsiteY3829" fmla="*/ 6920552 h 8004366"/>
              <a:gd name="connsiteX3830" fmla="*/ 1170008 w 4867543"/>
              <a:gd name="connsiteY3830" fmla="*/ 6920552 h 8004366"/>
              <a:gd name="connsiteX3831" fmla="*/ 1150475 w 4867543"/>
              <a:gd name="connsiteY3831" fmla="*/ 6925839 h 8004366"/>
              <a:gd name="connsiteX3832" fmla="*/ 1146568 w 4867543"/>
              <a:gd name="connsiteY3832" fmla="*/ 6909978 h 8004366"/>
              <a:gd name="connsiteX3833" fmla="*/ 1142662 w 4867543"/>
              <a:gd name="connsiteY3833" fmla="*/ 6920552 h 8004366"/>
              <a:gd name="connsiteX3834" fmla="*/ 1142662 w 4867543"/>
              <a:gd name="connsiteY3834" fmla="*/ 6915265 h 8004366"/>
              <a:gd name="connsiteX3835" fmla="*/ 1134849 w 4867543"/>
              <a:gd name="connsiteY3835" fmla="*/ 6920552 h 8004366"/>
              <a:gd name="connsiteX3836" fmla="*/ 1134849 w 4867543"/>
              <a:gd name="connsiteY3836" fmla="*/ 6931126 h 8004366"/>
              <a:gd name="connsiteX3837" fmla="*/ 1111410 w 4867543"/>
              <a:gd name="connsiteY3837" fmla="*/ 6925839 h 8004366"/>
              <a:gd name="connsiteX3838" fmla="*/ 1123129 w 4867543"/>
              <a:gd name="connsiteY3838" fmla="*/ 6909978 h 8004366"/>
              <a:gd name="connsiteX3839" fmla="*/ 1119223 w 4867543"/>
              <a:gd name="connsiteY3839" fmla="*/ 6899404 h 8004366"/>
              <a:gd name="connsiteX3840" fmla="*/ 1107503 w 4867543"/>
              <a:gd name="connsiteY3840" fmla="*/ 6909978 h 8004366"/>
              <a:gd name="connsiteX3841" fmla="*/ 1091877 w 4867543"/>
              <a:gd name="connsiteY3841" fmla="*/ 6899404 h 8004366"/>
              <a:gd name="connsiteX3842" fmla="*/ 1087970 w 4867543"/>
              <a:gd name="connsiteY3842" fmla="*/ 6909978 h 8004366"/>
              <a:gd name="connsiteX3843" fmla="*/ 1084064 w 4867543"/>
              <a:gd name="connsiteY3843" fmla="*/ 6925839 h 8004366"/>
              <a:gd name="connsiteX3844" fmla="*/ 1091877 w 4867543"/>
              <a:gd name="connsiteY3844" fmla="*/ 6936413 h 8004366"/>
              <a:gd name="connsiteX3845" fmla="*/ 1058671 w 4867543"/>
              <a:gd name="connsiteY3845" fmla="*/ 6931126 h 8004366"/>
              <a:gd name="connsiteX3846" fmla="*/ 1064531 w 4867543"/>
              <a:gd name="connsiteY3846" fmla="*/ 6920552 h 8004366"/>
              <a:gd name="connsiteX3847" fmla="*/ 1072344 w 4867543"/>
              <a:gd name="connsiteY3847" fmla="*/ 6915265 h 8004366"/>
              <a:gd name="connsiteX3848" fmla="*/ 1058671 w 4867543"/>
              <a:gd name="connsiteY3848" fmla="*/ 6904691 h 8004366"/>
              <a:gd name="connsiteX3849" fmla="*/ 1056718 w 4867543"/>
              <a:gd name="connsiteY3849" fmla="*/ 6915265 h 8004366"/>
              <a:gd name="connsiteX3850" fmla="*/ 1052812 w 4867543"/>
              <a:gd name="connsiteY3850" fmla="*/ 6909978 h 8004366"/>
              <a:gd name="connsiteX3851" fmla="*/ 1046952 w 4867543"/>
              <a:gd name="connsiteY3851" fmla="*/ 6909978 h 8004366"/>
              <a:gd name="connsiteX3852" fmla="*/ 1041092 w 4867543"/>
              <a:gd name="connsiteY3852" fmla="*/ 6920552 h 8004366"/>
              <a:gd name="connsiteX3853" fmla="*/ 1031326 w 4867543"/>
              <a:gd name="connsiteY3853" fmla="*/ 6909978 h 8004366"/>
              <a:gd name="connsiteX3854" fmla="*/ 1019606 w 4867543"/>
              <a:gd name="connsiteY3854" fmla="*/ 6925839 h 8004366"/>
              <a:gd name="connsiteX3855" fmla="*/ 1017653 w 4867543"/>
              <a:gd name="connsiteY3855" fmla="*/ 6925839 h 8004366"/>
              <a:gd name="connsiteX3856" fmla="*/ 1015699 w 4867543"/>
              <a:gd name="connsiteY3856" fmla="*/ 6931126 h 8004366"/>
              <a:gd name="connsiteX3857" fmla="*/ 1013746 w 4867543"/>
              <a:gd name="connsiteY3857" fmla="*/ 6941700 h 8004366"/>
              <a:gd name="connsiteX3858" fmla="*/ 1011793 w 4867543"/>
              <a:gd name="connsiteY3858" fmla="*/ 6936413 h 8004366"/>
              <a:gd name="connsiteX3859" fmla="*/ 1005933 w 4867543"/>
              <a:gd name="connsiteY3859" fmla="*/ 6952273 h 8004366"/>
              <a:gd name="connsiteX3860" fmla="*/ 1007886 w 4867543"/>
              <a:gd name="connsiteY3860" fmla="*/ 6941700 h 8004366"/>
              <a:gd name="connsiteX3861" fmla="*/ 1003980 w 4867543"/>
              <a:gd name="connsiteY3861" fmla="*/ 6936413 h 8004366"/>
              <a:gd name="connsiteX3862" fmla="*/ 982494 w 4867543"/>
              <a:gd name="connsiteY3862" fmla="*/ 6952273 h 8004366"/>
              <a:gd name="connsiteX3863" fmla="*/ 984447 w 4867543"/>
              <a:gd name="connsiteY3863" fmla="*/ 6931126 h 8004366"/>
              <a:gd name="connsiteX3864" fmla="*/ 974681 w 4867543"/>
              <a:gd name="connsiteY3864" fmla="*/ 6925839 h 8004366"/>
              <a:gd name="connsiteX3865" fmla="*/ 964914 w 4867543"/>
              <a:gd name="connsiteY3865" fmla="*/ 6936413 h 8004366"/>
              <a:gd name="connsiteX3866" fmla="*/ 961008 w 4867543"/>
              <a:gd name="connsiteY3866" fmla="*/ 6931126 h 8004366"/>
              <a:gd name="connsiteX3867" fmla="*/ 949288 w 4867543"/>
              <a:gd name="connsiteY3867" fmla="*/ 6946986 h 8004366"/>
              <a:gd name="connsiteX3868" fmla="*/ 941475 w 4867543"/>
              <a:gd name="connsiteY3868" fmla="*/ 6941700 h 8004366"/>
              <a:gd name="connsiteX3869" fmla="*/ 941475 w 4867543"/>
              <a:gd name="connsiteY3869" fmla="*/ 6962847 h 8004366"/>
              <a:gd name="connsiteX3870" fmla="*/ 939522 w 4867543"/>
              <a:gd name="connsiteY3870" fmla="*/ 6968134 h 8004366"/>
              <a:gd name="connsiteX3871" fmla="*/ 927802 w 4867543"/>
              <a:gd name="connsiteY3871" fmla="*/ 6952273 h 8004366"/>
              <a:gd name="connsiteX3872" fmla="*/ 923896 w 4867543"/>
              <a:gd name="connsiteY3872" fmla="*/ 6962847 h 8004366"/>
              <a:gd name="connsiteX3873" fmla="*/ 904363 w 4867543"/>
              <a:gd name="connsiteY3873" fmla="*/ 6946986 h 8004366"/>
              <a:gd name="connsiteX3874" fmla="*/ 919989 w 4867543"/>
              <a:gd name="connsiteY3874" fmla="*/ 6941700 h 8004366"/>
              <a:gd name="connsiteX3875" fmla="*/ 919989 w 4867543"/>
              <a:gd name="connsiteY3875" fmla="*/ 6920552 h 8004366"/>
              <a:gd name="connsiteX3876" fmla="*/ 925849 w 4867543"/>
              <a:gd name="connsiteY3876" fmla="*/ 6909978 h 8004366"/>
              <a:gd name="connsiteX3877" fmla="*/ 918036 w 4867543"/>
              <a:gd name="connsiteY3877" fmla="*/ 6909978 h 8004366"/>
              <a:gd name="connsiteX3878" fmla="*/ 906316 w 4867543"/>
              <a:gd name="connsiteY3878" fmla="*/ 6936413 h 8004366"/>
              <a:gd name="connsiteX3879" fmla="*/ 884830 w 4867543"/>
              <a:gd name="connsiteY3879" fmla="*/ 6925839 h 8004366"/>
              <a:gd name="connsiteX3880" fmla="*/ 875064 w 4867543"/>
              <a:gd name="connsiteY3880" fmla="*/ 6936413 h 8004366"/>
              <a:gd name="connsiteX3881" fmla="*/ 896550 w 4867543"/>
              <a:gd name="connsiteY3881" fmla="*/ 6941700 h 8004366"/>
              <a:gd name="connsiteX3882" fmla="*/ 890690 w 4867543"/>
              <a:gd name="connsiteY3882" fmla="*/ 6952273 h 8004366"/>
              <a:gd name="connsiteX3883" fmla="*/ 892644 w 4867543"/>
              <a:gd name="connsiteY3883" fmla="*/ 6957560 h 8004366"/>
              <a:gd name="connsiteX3884" fmla="*/ 884830 w 4867543"/>
              <a:gd name="connsiteY3884" fmla="*/ 6962847 h 8004366"/>
              <a:gd name="connsiteX3885" fmla="*/ 880924 w 4867543"/>
              <a:gd name="connsiteY3885" fmla="*/ 6973421 h 8004366"/>
              <a:gd name="connsiteX3886" fmla="*/ 888737 w 4867543"/>
              <a:gd name="connsiteY3886" fmla="*/ 6983995 h 8004366"/>
              <a:gd name="connsiteX3887" fmla="*/ 865298 w 4867543"/>
              <a:gd name="connsiteY3887" fmla="*/ 7005142 h 8004366"/>
              <a:gd name="connsiteX3888" fmla="*/ 853578 w 4867543"/>
              <a:gd name="connsiteY3888" fmla="*/ 6999855 h 8004366"/>
              <a:gd name="connsiteX3889" fmla="*/ 861391 w 4867543"/>
              <a:gd name="connsiteY3889" fmla="*/ 6989282 h 8004366"/>
              <a:gd name="connsiteX3890" fmla="*/ 849672 w 4867543"/>
              <a:gd name="connsiteY3890" fmla="*/ 6978708 h 8004366"/>
              <a:gd name="connsiteX3891" fmla="*/ 837952 w 4867543"/>
              <a:gd name="connsiteY3891" fmla="*/ 6989282 h 8004366"/>
              <a:gd name="connsiteX3892" fmla="*/ 837952 w 4867543"/>
              <a:gd name="connsiteY3892" fmla="*/ 7010429 h 8004366"/>
              <a:gd name="connsiteX3893" fmla="*/ 828186 w 4867543"/>
              <a:gd name="connsiteY3893" fmla="*/ 7031577 h 8004366"/>
              <a:gd name="connsiteX3894" fmla="*/ 830139 w 4867543"/>
              <a:gd name="connsiteY3894" fmla="*/ 7047438 h 8004366"/>
              <a:gd name="connsiteX3895" fmla="*/ 832092 w 4867543"/>
              <a:gd name="connsiteY3895" fmla="*/ 7058011 h 8004366"/>
              <a:gd name="connsiteX3896" fmla="*/ 837952 w 4867543"/>
              <a:gd name="connsiteY3896" fmla="*/ 7042151 h 8004366"/>
              <a:gd name="connsiteX3897" fmla="*/ 851625 w 4867543"/>
              <a:gd name="connsiteY3897" fmla="*/ 7042151 h 8004366"/>
              <a:gd name="connsiteX3898" fmla="*/ 845765 w 4867543"/>
              <a:gd name="connsiteY3898" fmla="*/ 7047438 h 8004366"/>
              <a:gd name="connsiteX3899" fmla="*/ 851625 w 4867543"/>
              <a:gd name="connsiteY3899" fmla="*/ 7058011 h 8004366"/>
              <a:gd name="connsiteX3900" fmla="*/ 845765 w 4867543"/>
              <a:gd name="connsiteY3900" fmla="*/ 7068585 h 8004366"/>
              <a:gd name="connsiteX3901" fmla="*/ 853578 w 4867543"/>
              <a:gd name="connsiteY3901" fmla="*/ 7084446 h 8004366"/>
              <a:gd name="connsiteX3902" fmla="*/ 855531 w 4867543"/>
              <a:gd name="connsiteY3902" fmla="*/ 7095020 h 8004366"/>
              <a:gd name="connsiteX3903" fmla="*/ 861391 w 4867543"/>
              <a:gd name="connsiteY3903" fmla="*/ 7095020 h 8004366"/>
              <a:gd name="connsiteX3904" fmla="*/ 859438 w 4867543"/>
              <a:gd name="connsiteY3904" fmla="*/ 7084446 h 8004366"/>
              <a:gd name="connsiteX3905" fmla="*/ 871158 w 4867543"/>
              <a:gd name="connsiteY3905" fmla="*/ 7052724 h 8004366"/>
              <a:gd name="connsiteX3906" fmla="*/ 878971 w 4867543"/>
              <a:gd name="connsiteY3906" fmla="*/ 7058011 h 8004366"/>
              <a:gd name="connsiteX3907" fmla="*/ 882877 w 4867543"/>
              <a:gd name="connsiteY3907" fmla="*/ 7036864 h 8004366"/>
              <a:gd name="connsiteX3908" fmla="*/ 900457 w 4867543"/>
              <a:gd name="connsiteY3908" fmla="*/ 7047438 h 8004366"/>
              <a:gd name="connsiteX3909" fmla="*/ 906316 w 4867543"/>
              <a:gd name="connsiteY3909" fmla="*/ 7031577 h 8004366"/>
              <a:gd name="connsiteX3910" fmla="*/ 912176 w 4867543"/>
              <a:gd name="connsiteY3910" fmla="*/ 7036864 h 8004366"/>
              <a:gd name="connsiteX3911" fmla="*/ 908270 w 4867543"/>
              <a:gd name="connsiteY3911" fmla="*/ 7058011 h 8004366"/>
              <a:gd name="connsiteX3912" fmla="*/ 916083 w 4867543"/>
              <a:gd name="connsiteY3912" fmla="*/ 7073872 h 8004366"/>
              <a:gd name="connsiteX3913" fmla="*/ 931709 w 4867543"/>
              <a:gd name="connsiteY3913" fmla="*/ 7068585 h 8004366"/>
              <a:gd name="connsiteX3914" fmla="*/ 945382 w 4867543"/>
              <a:gd name="connsiteY3914" fmla="*/ 7068585 h 8004366"/>
              <a:gd name="connsiteX3915" fmla="*/ 945382 w 4867543"/>
              <a:gd name="connsiteY3915" fmla="*/ 7073872 h 8004366"/>
              <a:gd name="connsiteX3916" fmla="*/ 927802 w 4867543"/>
              <a:gd name="connsiteY3916" fmla="*/ 7095020 h 8004366"/>
              <a:gd name="connsiteX3917" fmla="*/ 919989 w 4867543"/>
              <a:gd name="connsiteY3917" fmla="*/ 7142602 h 8004366"/>
              <a:gd name="connsiteX3918" fmla="*/ 890690 w 4867543"/>
              <a:gd name="connsiteY3918" fmla="*/ 7137315 h 8004366"/>
              <a:gd name="connsiteX3919" fmla="*/ 890690 w 4867543"/>
              <a:gd name="connsiteY3919" fmla="*/ 7132028 h 8004366"/>
              <a:gd name="connsiteX3920" fmla="*/ 900457 w 4867543"/>
              <a:gd name="connsiteY3920" fmla="*/ 7132028 h 8004366"/>
              <a:gd name="connsiteX3921" fmla="*/ 894597 w 4867543"/>
              <a:gd name="connsiteY3921" fmla="*/ 7121454 h 8004366"/>
              <a:gd name="connsiteX3922" fmla="*/ 873111 w 4867543"/>
              <a:gd name="connsiteY3922" fmla="*/ 7121454 h 8004366"/>
              <a:gd name="connsiteX3923" fmla="*/ 871158 w 4867543"/>
              <a:gd name="connsiteY3923" fmla="*/ 7110880 h 8004366"/>
              <a:gd name="connsiteX3924" fmla="*/ 863345 w 4867543"/>
              <a:gd name="connsiteY3924" fmla="*/ 7121454 h 8004366"/>
              <a:gd name="connsiteX3925" fmla="*/ 867251 w 4867543"/>
              <a:gd name="connsiteY3925" fmla="*/ 7142602 h 8004366"/>
              <a:gd name="connsiteX3926" fmla="*/ 861391 w 4867543"/>
              <a:gd name="connsiteY3926" fmla="*/ 7147889 h 8004366"/>
              <a:gd name="connsiteX3927" fmla="*/ 867251 w 4867543"/>
              <a:gd name="connsiteY3927" fmla="*/ 7158462 h 8004366"/>
              <a:gd name="connsiteX3928" fmla="*/ 867251 w 4867543"/>
              <a:gd name="connsiteY3928" fmla="*/ 7169036 h 8004366"/>
              <a:gd name="connsiteX3929" fmla="*/ 857485 w 4867543"/>
              <a:gd name="connsiteY3929" fmla="*/ 7179610 h 8004366"/>
              <a:gd name="connsiteX3930" fmla="*/ 857485 w 4867543"/>
              <a:gd name="connsiteY3930" fmla="*/ 7190184 h 8004366"/>
              <a:gd name="connsiteX3931" fmla="*/ 869204 w 4867543"/>
              <a:gd name="connsiteY3931" fmla="*/ 7184897 h 8004366"/>
              <a:gd name="connsiteX3932" fmla="*/ 859438 w 4867543"/>
              <a:gd name="connsiteY3932" fmla="*/ 7211331 h 8004366"/>
              <a:gd name="connsiteX3933" fmla="*/ 878971 w 4867543"/>
              <a:gd name="connsiteY3933" fmla="*/ 7211331 h 8004366"/>
              <a:gd name="connsiteX3934" fmla="*/ 875064 w 4867543"/>
              <a:gd name="connsiteY3934" fmla="*/ 7216618 h 8004366"/>
              <a:gd name="connsiteX3935" fmla="*/ 873111 w 4867543"/>
              <a:gd name="connsiteY3935" fmla="*/ 7216618 h 8004366"/>
              <a:gd name="connsiteX3936" fmla="*/ 865298 w 4867543"/>
              <a:gd name="connsiteY3936" fmla="*/ 7237766 h 8004366"/>
              <a:gd name="connsiteX3937" fmla="*/ 851625 w 4867543"/>
              <a:gd name="connsiteY3937" fmla="*/ 7248340 h 8004366"/>
              <a:gd name="connsiteX3938" fmla="*/ 851625 w 4867543"/>
              <a:gd name="connsiteY3938" fmla="*/ 7227192 h 8004366"/>
              <a:gd name="connsiteX3939" fmla="*/ 845765 w 4867543"/>
              <a:gd name="connsiteY3939" fmla="*/ 7200758 h 8004366"/>
              <a:gd name="connsiteX3940" fmla="*/ 845765 w 4867543"/>
              <a:gd name="connsiteY3940" fmla="*/ 7190184 h 8004366"/>
              <a:gd name="connsiteX3941" fmla="*/ 859438 w 4867543"/>
              <a:gd name="connsiteY3941" fmla="*/ 7174323 h 8004366"/>
              <a:gd name="connsiteX3942" fmla="*/ 857485 w 4867543"/>
              <a:gd name="connsiteY3942" fmla="*/ 7174323 h 8004366"/>
              <a:gd name="connsiteX3943" fmla="*/ 851625 w 4867543"/>
              <a:gd name="connsiteY3943" fmla="*/ 7095020 h 8004366"/>
              <a:gd name="connsiteX3944" fmla="*/ 847718 w 4867543"/>
              <a:gd name="connsiteY3944" fmla="*/ 7089733 h 8004366"/>
              <a:gd name="connsiteX3945" fmla="*/ 837952 w 4867543"/>
              <a:gd name="connsiteY3945" fmla="*/ 7105593 h 8004366"/>
              <a:gd name="connsiteX3946" fmla="*/ 830139 w 4867543"/>
              <a:gd name="connsiteY3946" fmla="*/ 7084446 h 8004366"/>
              <a:gd name="connsiteX3947" fmla="*/ 822326 w 4867543"/>
              <a:gd name="connsiteY3947" fmla="*/ 7089733 h 8004366"/>
              <a:gd name="connsiteX3948" fmla="*/ 814513 w 4867543"/>
              <a:gd name="connsiteY3948" fmla="*/ 7116167 h 8004366"/>
              <a:gd name="connsiteX3949" fmla="*/ 816466 w 4867543"/>
              <a:gd name="connsiteY3949" fmla="*/ 7126741 h 8004366"/>
              <a:gd name="connsiteX3950" fmla="*/ 810606 w 4867543"/>
              <a:gd name="connsiteY3950" fmla="*/ 7132028 h 8004366"/>
              <a:gd name="connsiteX3951" fmla="*/ 814513 w 4867543"/>
              <a:gd name="connsiteY3951" fmla="*/ 7142602 h 8004366"/>
              <a:gd name="connsiteX3952" fmla="*/ 812560 w 4867543"/>
              <a:gd name="connsiteY3952" fmla="*/ 7158462 h 8004366"/>
              <a:gd name="connsiteX3953" fmla="*/ 804746 w 4867543"/>
              <a:gd name="connsiteY3953" fmla="*/ 7158462 h 8004366"/>
              <a:gd name="connsiteX3954" fmla="*/ 802793 w 4867543"/>
              <a:gd name="connsiteY3954" fmla="*/ 7132028 h 8004366"/>
              <a:gd name="connsiteX3955" fmla="*/ 804746 w 4867543"/>
              <a:gd name="connsiteY3955" fmla="*/ 7116167 h 8004366"/>
              <a:gd name="connsiteX3956" fmla="*/ 800840 w 4867543"/>
              <a:gd name="connsiteY3956" fmla="*/ 7089733 h 8004366"/>
              <a:gd name="connsiteX3957" fmla="*/ 794980 w 4867543"/>
              <a:gd name="connsiteY3957" fmla="*/ 7079159 h 8004366"/>
              <a:gd name="connsiteX3958" fmla="*/ 779354 w 4867543"/>
              <a:gd name="connsiteY3958" fmla="*/ 7084446 h 8004366"/>
              <a:gd name="connsiteX3959" fmla="*/ 771541 w 4867543"/>
              <a:gd name="connsiteY3959" fmla="*/ 7095020 h 8004366"/>
              <a:gd name="connsiteX3960" fmla="*/ 763728 w 4867543"/>
              <a:gd name="connsiteY3960" fmla="*/ 7068585 h 8004366"/>
              <a:gd name="connsiteX3961" fmla="*/ 763728 w 4867543"/>
              <a:gd name="connsiteY3961" fmla="*/ 7063298 h 8004366"/>
              <a:gd name="connsiteX3962" fmla="*/ 771541 w 4867543"/>
              <a:gd name="connsiteY3962" fmla="*/ 7058011 h 8004366"/>
              <a:gd name="connsiteX3963" fmla="*/ 769588 w 4867543"/>
              <a:gd name="connsiteY3963" fmla="*/ 7068585 h 8004366"/>
              <a:gd name="connsiteX3964" fmla="*/ 775447 w 4867543"/>
              <a:gd name="connsiteY3964" fmla="*/ 7079159 h 8004366"/>
              <a:gd name="connsiteX3965" fmla="*/ 794980 w 4867543"/>
              <a:gd name="connsiteY3965" fmla="*/ 7068585 h 8004366"/>
              <a:gd name="connsiteX3966" fmla="*/ 793027 w 4867543"/>
              <a:gd name="connsiteY3966" fmla="*/ 7063298 h 8004366"/>
              <a:gd name="connsiteX3967" fmla="*/ 806700 w 4867543"/>
              <a:gd name="connsiteY3967" fmla="*/ 7058011 h 8004366"/>
              <a:gd name="connsiteX3968" fmla="*/ 814513 w 4867543"/>
              <a:gd name="connsiteY3968" fmla="*/ 7021003 h 8004366"/>
              <a:gd name="connsiteX3969" fmla="*/ 824279 w 4867543"/>
              <a:gd name="connsiteY3969" fmla="*/ 7021003 h 8004366"/>
              <a:gd name="connsiteX3970" fmla="*/ 828186 w 4867543"/>
              <a:gd name="connsiteY3970" fmla="*/ 7015716 h 8004366"/>
              <a:gd name="connsiteX3971" fmla="*/ 816466 w 4867543"/>
              <a:gd name="connsiteY3971" fmla="*/ 7005142 h 8004366"/>
              <a:gd name="connsiteX3972" fmla="*/ 826232 w 4867543"/>
              <a:gd name="connsiteY3972" fmla="*/ 6989282 h 8004366"/>
              <a:gd name="connsiteX3973" fmla="*/ 853578 w 4867543"/>
              <a:gd name="connsiteY3973" fmla="*/ 6962847 h 8004366"/>
              <a:gd name="connsiteX3974" fmla="*/ 837952 w 4867543"/>
              <a:gd name="connsiteY3974" fmla="*/ 6957560 h 8004366"/>
              <a:gd name="connsiteX3975" fmla="*/ 843812 w 4867543"/>
              <a:gd name="connsiteY3975" fmla="*/ 6931126 h 8004366"/>
              <a:gd name="connsiteX3976" fmla="*/ 851625 w 4867543"/>
              <a:gd name="connsiteY3976" fmla="*/ 6925839 h 8004366"/>
              <a:gd name="connsiteX3977" fmla="*/ 863345 w 4867543"/>
              <a:gd name="connsiteY3977" fmla="*/ 6909978 h 8004366"/>
              <a:gd name="connsiteX3978" fmla="*/ 861391 w 4867543"/>
              <a:gd name="connsiteY3978" fmla="*/ 6888831 h 8004366"/>
              <a:gd name="connsiteX3979" fmla="*/ 869204 w 4867543"/>
              <a:gd name="connsiteY3979" fmla="*/ 6872970 h 8004366"/>
              <a:gd name="connsiteX3980" fmla="*/ 875064 w 4867543"/>
              <a:gd name="connsiteY3980" fmla="*/ 6888831 h 8004366"/>
              <a:gd name="connsiteX3981" fmla="*/ 896550 w 4867543"/>
              <a:gd name="connsiteY3981" fmla="*/ 6867683 h 8004366"/>
              <a:gd name="connsiteX3982" fmla="*/ 912176 w 4867543"/>
              <a:gd name="connsiteY3982" fmla="*/ 6878257 h 8004366"/>
              <a:gd name="connsiteX3983" fmla="*/ 912176 w 4867543"/>
              <a:gd name="connsiteY3983" fmla="*/ 6867683 h 8004366"/>
              <a:gd name="connsiteX3984" fmla="*/ 914129 w 4867543"/>
              <a:gd name="connsiteY3984" fmla="*/ 6857109 h 8004366"/>
              <a:gd name="connsiteX3985" fmla="*/ 900457 w 4867543"/>
              <a:gd name="connsiteY3985" fmla="*/ 6857109 h 8004366"/>
              <a:gd name="connsiteX3986" fmla="*/ 898503 w 4867543"/>
              <a:gd name="connsiteY3986" fmla="*/ 6841248 h 8004366"/>
              <a:gd name="connsiteX3987" fmla="*/ 908270 w 4867543"/>
              <a:gd name="connsiteY3987" fmla="*/ 6841248 h 8004366"/>
              <a:gd name="connsiteX3988" fmla="*/ 908270 w 4867543"/>
              <a:gd name="connsiteY3988" fmla="*/ 6820101 h 8004366"/>
              <a:gd name="connsiteX3989" fmla="*/ 910223 w 4867543"/>
              <a:gd name="connsiteY3989" fmla="*/ 6820101 h 8004366"/>
              <a:gd name="connsiteX3990" fmla="*/ 908270 w 4867543"/>
              <a:gd name="connsiteY3990" fmla="*/ 6798953 h 8004366"/>
              <a:gd name="connsiteX3991" fmla="*/ 896550 w 4867543"/>
              <a:gd name="connsiteY3991" fmla="*/ 6798953 h 8004366"/>
              <a:gd name="connsiteX3992" fmla="*/ 900457 w 4867543"/>
              <a:gd name="connsiteY3992" fmla="*/ 6783093 h 8004366"/>
              <a:gd name="connsiteX3993" fmla="*/ 884830 w 4867543"/>
              <a:gd name="connsiteY3993" fmla="*/ 6746084 h 8004366"/>
              <a:gd name="connsiteX3994" fmla="*/ 877017 w 4867543"/>
              <a:gd name="connsiteY3994" fmla="*/ 6751371 h 8004366"/>
              <a:gd name="connsiteX3995" fmla="*/ 880924 w 4867543"/>
              <a:gd name="connsiteY3995" fmla="*/ 6740797 h 8004366"/>
              <a:gd name="connsiteX3996" fmla="*/ 861391 w 4867543"/>
              <a:gd name="connsiteY3996" fmla="*/ 6730224 h 8004366"/>
              <a:gd name="connsiteX3997" fmla="*/ 855531 w 4867543"/>
              <a:gd name="connsiteY3997" fmla="*/ 6746084 h 8004366"/>
              <a:gd name="connsiteX3998" fmla="*/ 853578 w 4867543"/>
              <a:gd name="connsiteY3998" fmla="*/ 6740797 h 8004366"/>
              <a:gd name="connsiteX3999" fmla="*/ 855531 w 4867543"/>
              <a:gd name="connsiteY3999" fmla="*/ 6724937 h 8004366"/>
              <a:gd name="connsiteX4000" fmla="*/ 847718 w 4867543"/>
              <a:gd name="connsiteY4000" fmla="*/ 6724937 h 8004366"/>
              <a:gd name="connsiteX4001" fmla="*/ 843812 w 4867543"/>
              <a:gd name="connsiteY4001" fmla="*/ 6740797 h 8004366"/>
              <a:gd name="connsiteX4002" fmla="*/ 837952 w 4867543"/>
              <a:gd name="connsiteY4002" fmla="*/ 6751371 h 8004366"/>
              <a:gd name="connsiteX4003" fmla="*/ 839905 w 4867543"/>
              <a:gd name="connsiteY4003" fmla="*/ 6735510 h 8004366"/>
              <a:gd name="connsiteX4004" fmla="*/ 822326 w 4867543"/>
              <a:gd name="connsiteY4004" fmla="*/ 6719650 h 8004366"/>
              <a:gd name="connsiteX4005" fmla="*/ 802793 w 4867543"/>
              <a:gd name="connsiteY4005" fmla="*/ 6751371 h 8004366"/>
              <a:gd name="connsiteX4006" fmla="*/ 798887 w 4867543"/>
              <a:gd name="connsiteY4006" fmla="*/ 6735510 h 8004366"/>
              <a:gd name="connsiteX4007" fmla="*/ 787167 w 4867543"/>
              <a:gd name="connsiteY4007" fmla="*/ 6772519 h 8004366"/>
              <a:gd name="connsiteX4008" fmla="*/ 769588 w 4867543"/>
              <a:gd name="connsiteY4008" fmla="*/ 6767232 h 8004366"/>
              <a:gd name="connsiteX4009" fmla="*/ 775447 w 4867543"/>
              <a:gd name="connsiteY4009" fmla="*/ 6761945 h 8004366"/>
              <a:gd name="connsiteX4010" fmla="*/ 775447 w 4867543"/>
              <a:gd name="connsiteY4010" fmla="*/ 6756658 h 8004366"/>
              <a:gd name="connsiteX4011" fmla="*/ 793027 w 4867543"/>
              <a:gd name="connsiteY4011" fmla="*/ 6735510 h 8004366"/>
              <a:gd name="connsiteX4012" fmla="*/ 787167 w 4867543"/>
              <a:gd name="connsiteY4012" fmla="*/ 6724937 h 8004366"/>
              <a:gd name="connsiteX4013" fmla="*/ 763728 w 4867543"/>
              <a:gd name="connsiteY4013" fmla="*/ 6746084 h 8004366"/>
              <a:gd name="connsiteX4014" fmla="*/ 761775 w 4867543"/>
              <a:gd name="connsiteY4014" fmla="*/ 6740797 h 8004366"/>
              <a:gd name="connsiteX4015" fmla="*/ 773494 w 4867543"/>
              <a:gd name="connsiteY4015" fmla="*/ 6719650 h 8004366"/>
              <a:gd name="connsiteX4016" fmla="*/ 773494 w 4867543"/>
              <a:gd name="connsiteY4016" fmla="*/ 6714363 h 8004366"/>
              <a:gd name="connsiteX4017" fmla="*/ 785214 w 4867543"/>
              <a:gd name="connsiteY4017" fmla="*/ 6724937 h 8004366"/>
              <a:gd name="connsiteX4018" fmla="*/ 796933 w 4867543"/>
              <a:gd name="connsiteY4018" fmla="*/ 6703789 h 8004366"/>
              <a:gd name="connsiteX4019" fmla="*/ 789120 w 4867543"/>
              <a:gd name="connsiteY4019" fmla="*/ 6677355 h 8004366"/>
              <a:gd name="connsiteX4020" fmla="*/ 794980 w 4867543"/>
              <a:gd name="connsiteY4020" fmla="*/ 6661494 h 8004366"/>
              <a:gd name="connsiteX4021" fmla="*/ 793027 w 4867543"/>
              <a:gd name="connsiteY4021" fmla="*/ 6672068 h 8004366"/>
              <a:gd name="connsiteX4022" fmla="*/ 794980 w 4867543"/>
              <a:gd name="connsiteY4022" fmla="*/ 6682641 h 8004366"/>
              <a:gd name="connsiteX4023" fmla="*/ 816466 w 4867543"/>
              <a:gd name="connsiteY4023" fmla="*/ 6661494 h 8004366"/>
              <a:gd name="connsiteX4024" fmla="*/ 822326 w 4867543"/>
              <a:gd name="connsiteY4024" fmla="*/ 6666781 h 8004366"/>
              <a:gd name="connsiteX4025" fmla="*/ 845765 w 4867543"/>
              <a:gd name="connsiteY4025" fmla="*/ 6640346 h 8004366"/>
              <a:gd name="connsiteX4026" fmla="*/ 843812 w 4867543"/>
              <a:gd name="connsiteY4026" fmla="*/ 6640346 h 8004366"/>
              <a:gd name="connsiteX4027" fmla="*/ 839905 w 4867543"/>
              <a:gd name="connsiteY4027" fmla="*/ 6629772 h 8004366"/>
              <a:gd name="connsiteX4028" fmla="*/ 835999 w 4867543"/>
              <a:gd name="connsiteY4028" fmla="*/ 6624486 h 8004366"/>
              <a:gd name="connsiteX4029" fmla="*/ 820373 w 4867543"/>
              <a:gd name="connsiteY4029" fmla="*/ 6603338 h 8004366"/>
              <a:gd name="connsiteX4030" fmla="*/ 818419 w 4867543"/>
              <a:gd name="connsiteY4030" fmla="*/ 6582190 h 8004366"/>
              <a:gd name="connsiteX4031" fmla="*/ 822326 w 4867543"/>
              <a:gd name="connsiteY4031" fmla="*/ 6576903 h 8004366"/>
              <a:gd name="connsiteX4032" fmla="*/ 810606 w 4867543"/>
              <a:gd name="connsiteY4032" fmla="*/ 6566330 h 8004366"/>
              <a:gd name="connsiteX4033" fmla="*/ 812560 w 4867543"/>
              <a:gd name="connsiteY4033" fmla="*/ 6566330 h 8004366"/>
              <a:gd name="connsiteX4034" fmla="*/ 806700 w 4867543"/>
              <a:gd name="connsiteY4034" fmla="*/ 6555756 h 8004366"/>
              <a:gd name="connsiteX4035" fmla="*/ 802793 w 4867543"/>
              <a:gd name="connsiteY4035" fmla="*/ 6566330 h 8004366"/>
              <a:gd name="connsiteX4036" fmla="*/ 806700 w 4867543"/>
              <a:gd name="connsiteY4036" fmla="*/ 6566330 h 8004366"/>
              <a:gd name="connsiteX4037" fmla="*/ 796933 w 4867543"/>
              <a:gd name="connsiteY4037" fmla="*/ 6576903 h 8004366"/>
              <a:gd name="connsiteX4038" fmla="*/ 806700 w 4867543"/>
              <a:gd name="connsiteY4038" fmla="*/ 6582190 h 8004366"/>
              <a:gd name="connsiteX4039" fmla="*/ 794980 w 4867543"/>
              <a:gd name="connsiteY4039" fmla="*/ 6619199 h 8004366"/>
              <a:gd name="connsiteX4040" fmla="*/ 791074 w 4867543"/>
              <a:gd name="connsiteY4040" fmla="*/ 6619199 h 8004366"/>
              <a:gd name="connsiteX4041" fmla="*/ 787167 w 4867543"/>
              <a:gd name="connsiteY4041" fmla="*/ 6640346 h 8004366"/>
              <a:gd name="connsiteX4042" fmla="*/ 781307 w 4867543"/>
              <a:gd name="connsiteY4042" fmla="*/ 6629772 h 8004366"/>
              <a:gd name="connsiteX4043" fmla="*/ 794980 w 4867543"/>
              <a:gd name="connsiteY4043" fmla="*/ 6587477 h 8004366"/>
              <a:gd name="connsiteX4044" fmla="*/ 787167 w 4867543"/>
              <a:gd name="connsiteY4044" fmla="*/ 6576903 h 8004366"/>
              <a:gd name="connsiteX4045" fmla="*/ 787167 w 4867543"/>
              <a:gd name="connsiteY4045" fmla="*/ 6592764 h 8004366"/>
              <a:gd name="connsiteX4046" fmla="*/ 781307 w 4867543"/>
              <a:gd name="connsiteY4046" fmla="*/ 6571617 h 8004366"/>
              <a:gd name="connsiteX4047" fmla="*/ 769588 w 4867543"/>
              <a:gd name="connsiteY4047" fmla="*/ 6592764 h 8004366"/>
              <a:gd name="connsiteX4048" fmla="*/ 769588 w 4867543"/>
              <a:gd name="connsiteY4048" fmla="*/ 6598051 h 8004366"/>
              <a:gd name="connsiteX4049" fmla="*/ 775447 w 4867543"/>
              <a:gd name="connsiteY4049" fmla="*/ 6598051 h 8004366"/>
              <a:gd name="connsiteX4050" fmla="*/ 753962 w 4867543"/>
              <a:gd name="connsiteY4050" fmla="*/ 6650920 h 8004366"/>
              <a:gd name="connsiteX4051" fmla="*/ 767634 w 4867543"/>
              <a:gd name="connsiteY4051" fmla="*/ 6603338 h 8004366"/>
              <a:gd name="connsiteX4052" fmla="*/ 763728 w 4867543"/>
              <a:gd name="connsiteY4052" fmla="*/ 6603338 h 8004366"/>
              <a:gd name="connsiteX4053" fmla="*/ 769588 w 4867543"/>
              <a:gd name="connsiteY4053" fmla="*/ 6571617 h 8004366"/>
              <a:gd name="connsiteX4054" fmla="*/ 765681 w 4867543"/>
              <a:gd name="connsiteY4054" fmla="*/ 6566330 h 8004366"/>
              <a:gd name="connsiteX4055" fmla="*/ 777401 w 4867543"/>
              <a:gd name="connsiteY4055" fmla="*/ 6555756 h 8004366"/>
              <a:gd name="connsiteX4056" fmla="*/ 779354 w 4867543"/>
              <a:gd name="connsiteY4056" fmla="*/ 6561043 h 8004366"/>
              <a:gd name="connsiteX4057" fmla="*/ 781307 w 4867543"/>
              <a:gd name="connsiteY4057" fmla="*/ 6555756 h 8004366"/>
              <a:gd name="connsiteX4058" fmla="*/ 802793 w 4867543"/>
              <a:gd name="connsiteY4058" fmla="*/ 6513461 h 8004366"/>
              <a:gd name="connsiteX4059" fmla="*/ 810606 w 4867543"/>
              <a:gd name="connsiteY4059" fmla="*/ 6502887 h 8004366"/>
              <a:gd name="connsiteX4060" fmla="*/ 794980 w 4867543"/>
              <a:gd name="connsiteY4060" fmla="*/ 6492313 h 8004366"/>
              <a:gd name="connsiteX4061" fmla="*/ 769588 w 4867543"/>
              <a:gd name="connsiteY4061" fmla="*/ 6481739 h 8004366"/>
              <a:gd name="connsiteX4062" fmla="*/ 779354 w 4867543"/>
              <a:gd name="connsiteY4062" fmla="*/ 6465879 h 8004366"/>
              <a:gd name="connsiteX4063" fmla="*/ 777401 w 4867543"/>
              <a:gd name="connsiteY4063" fmla="*/ 6481739 h 8004366"/>
              <a:gd name="connsiteX4064" fmla="*/ 791074 w 4867543"/>
              <a:gd name="connsiteY4064" fmla="*/ 6487026 h 8004366"/>
              <a:gd name="connsiteX4065" fmla="*/ 804746 w 4867543"/>
              <a:gd name="connsiteY4065" fmla="*/ 6471165 h 8004366"/>
              <a:gd name="connsiteX4066" fmla="*/ 808653 w 4867543"/>
              <a:gd name="connsiteY4066" fmla="*/ 6444731 h 8004366"/>
              <a:gd name="connsiteX4067" fmla="*/ 796933 w 4867543"/>
              <a:gd name="connsiteY4067" fmla="*/ 6450018 h 8004366"/>
              <a:gd name="connsiteX4068" fmla="*/ 816466 w 4867543"/>
              <a:gd name="connsiteY4068" fmla="*/ 6418296 h 8004366"/>
              <a:gd name="connsiteX4069" fmla="*/ 816466 w 4867543"/>
              <a:gd name="connsiteY4069" fmla="*/ 6423583 h 8004366"/>
              <a:gd name="connsiteX4070" fmla="*/ 808653 w 4867543"/>
              <a:gd name="connsiteY4070" fmla="*/ 6434157 h 8004366"/>
              <a:gd name="connsiteX4071" fmla="*/ 816466 w 4867543"/>
              <a:gd name="connsiteY4071" fmla="*/ 6455305 h 8004366"/>
              <a:gd name="connsiteX4072" fmla="*/ 822326 w 4867543"/>
              <a:gd name="connsiteY4072" fmla="*/ 6455305 h 8004366"/>
              <a:gd name="connsiteX4073" fmla="*/ 824279 w 4867543"/>
              <a:gd name="connsiteY4073" fmla="*/ 6439444 h 8004366"/>
              <a:gd name="connsiteX4074" fmla="*/ 826232 w 4867543"/>
              <a:gd name="connsiteY4074" fmla="*/ 6439444 h 8004366"/>
              <a:gd name="connsiteX4075" fmla="*/ 837952 w 4867543"/>
              <a:gd name="connsiteY4075" fmla="*/ 6423583 h 8004366"/>
              <a:gd name="connsiteX4076" fmla="*/ 839905 w 4867543"/>
              <a:gd name="connsiteY4076" fmla="*/ 6423583 h 8004366"/>
              <a:gd name="connsiteX4077" fmla="*/ 841859 w 4867543"/>
              <a:gd name="connsiteY4077" fmla="*/ 6423583 h 8004366"/>
              <a:gd name="connsiteX4078" fmla="*/ 834046 w 4867543"/>
              <a:gd name="connsiteY4078" fmla="*/ 6407723 h 8004366"/>
              <a:gd name="connsiteX4079" fmla="*/ 835999 w 4867543"/>
              <a:gd name="connsiteY4079" fmla="*/ 6397149 h 8004366"/>
              <a:gd name="connsiteX4080" fmla="*/ 839905 w 4867543"/>
              <a:gd name="connsiteY4080" fmla="*/ 6391862 h 8004366"/>
              <a:gd name="connsiteX4081" fmla="*/ 849672 w 4867543"/>
              <a:gd name="connsiteY4081" fmla="*/ 6376001 h 8004366"/>
              <a:gd name="connsiteX4082" fmla="*/ 847718 w 4867543"/>
              <a:gd name="connsiteY4082" fmla="*/ 6376001 h 8004366"/>
              <a:gd name="connsiteX4083" fmla="*/ 867251 w 4867543"/>
              <a:gd name="connsiteY4083" fmla="*/ 6338993 h 8004366"/>
              <a:gd name="connsiteX4084" fmla="*/ 869204 w 4867543"/>
              <a:gd name="connsiteY4084" fmla="*/ 6338993 h 8004366"/>
              <a:gd name="connsiteX4085" fmla="*/ 882877 w 4867543"/>
              <a:gd name="connsiteY4085" fmla="*/ 6323132 h 8004366"/>
              <a:gd name="connsiteX4086" fmla="*/ 896550 w 4867543"/>
              <a:gd name="connsiteY4086" fmla="*/ 6323132 h 8004366"/>
              <a:gd name="connsiteX4087" fmla="*/ 898503 w 4867543"/>
              <a:gd name="connsiteY4087" fmla="*/ 6312558 h 8004366"/>
              <a:gd name="connsiteX4088" fmla="*/ 880924 w 4867543"/>
              <a:gd name="connsiteY4088" fmla="*/ 6307272 h 8004366"/>
              <a:gd name="connsiteX4089" fmla="*/ 865298 w 4867543"/>
              <a:gd name="connsiteY4089" fmla="*/ 6291411 h 8004366"/>
              <a:gd name="connsiteX4090" fmla="*/ 847718 w 4867543"/>
              <a:gd name="connsiteY4090" fmla="*/ 6291411 h 8004366"/>
              <a:gd name="connsiteX4091" fmla="*/ 834046 w 4867543"/>
              <a:gd name="connsiteY4091" fmla="*/ 6323132 h 8004366"/>
              <a:gd name="connsiteX4092" fmla="*/ 839905 w 4867543"/>
              <a:gd name="connsiteY4092" fmla="*/ 6296698 h 8004366"/>
              <a:gd name="connsiteX4093" fmla="*/ 830139 w 4867543"/>
              <a:gd name="connsiteY4093" fmla="*/ 6296698 h 8004366"/>
              <a:gd name="connsiteX4094" fmla="*/ 818419 w 4867543"/>
              <a:gd name="connsiteY4094" fmla="*/ 6317845 h 8004366"/>
              <a:gd name="connsiteX4095" fmla="*/ 802793 w 4867543"/>
              <a:gd name="connsiteY4095" fmla="*/ 6333706 h 8004366"/>
              <a:gd name="connsiteX4096" fmla="*/ 802793 w 4867543"/>
              <a:gd name="connsiteY4096" fmla="*/ 6338993 h 8004366"/>
              <a:gd name="connsiteX4097" fmla="*/ 808653 w 4867543"/>
              <a:gd name="connsiteY4097" fmla="*/ 6354854 h 8004366"/>
              <a:gd name="connsiteX4098" fmla="*/ 804746 w 4867543"/>
              <a:gd name="connsiteY4098" fmla="*/ 6354854 h 8004366"/>
              <a:gd name="connsiteX4099" fmla="*/ 804746 w 4867543"/>
              <a:gd name="connsiteY4099" fmla="*/ 6349567 h 8004366"/>
              <a:gd name="connsiteX4100" fmla="*/ 793027 w 4867543"/>
              <a:gd name="connsiteY4100" fmla="*/ 6381288 h 8004366"/>
              <a:gd name="connsiteX4101" fmla="*/ 791074 w 4867543"/>
              <a:gd name="connsiteY4101" fmla="*/ 6370714 h 8004366"/>
              <a:gd name="connsiteX4102" fmla="*/ 777401 w 4867543"/>
              <a:gd name="connsiteY4102" fmla="*/ 6381288 h 8004366"/>
              <a:gd name="connsiteX4103" fmla="*/ 783261 w 4867543"/>
              <a:gd name="connsiteY4103" fmla="*/ 6391862 h 8004366"/>
              <a:gd name="connsiteX4104" fmla="*/ 787167 w 4867543"/>
              <a:gd name="connsiteY4104" fmla="*/ 6397149 h 8004366"/>
              <a:gd name="connsiteX4105" fmla="*/ 787167 w 4867543"/>
              <a:gd name="connsiteY4105" fmla="*/ 6407723 h 8004366"/>
              <a:gd name="connsiteX4106" fmla="*/ 769588 w 4867543"/>
              <a:gd name="connsiteY4106" fmla="*/ 6413010 h 8004366"/>
              <a:gd name="connsiteX4107" fmla="*/ 777401 w 4867543"/>
              <a:gd name="connsiteY4107" fmla="*/ 6434157 h 8004366"/>
              <a:gd name="connsiteX4108" fmla="*/ 777401 w 4867543"/>
              <a:gd name="connsiteY4108" fmla="*/ 6439444 h 8004366"/>
              <a:gd name="connsiteX4109" fmla="*/ 765681 w 4867543"/>
              <a:gd name="connsiteY4109" fmla="*/ 6434157 h 8004366"/>
              <a:gd name="connsiteX4110" fmla="*/ 761775 w 4867543"/>
              <a:gd name="connsiteY4110" fmla="*/ 6434157 h 8004366"/>
              <a:gd name="connsiteX4111" fmla="*/ 757868 w 4867543"/>
              <a:gd name="connsiteY4111" fmla="*/ 6460592 h 8004366"/>
              <a:gd name="connsiteX4112" fmla="*/ 748102 w 4867543"/>
              <a:gd name="connsiteY4112" fmla="*/ 6471165 h 8004366"/>
              <a:gd name="connsiteX4113" fmla="*/ 742242 w 4867543"/>
              <a:gd name="connsiteY4113" fmla="*/ 6471165 h 8004366"/>
              <a:gd name="connsiteX4114" fmla="*/ 746148 w 4867543"/>
              <a:gd name="connsiteY4114" fmla="*/ 6434157 h 8004366"/>
              <a:gd name="connsiteX4115" fmla="*/ 736382 w 4867543"/>
              <a:gd name="connsiteY4115" fmla="*/ 6444731 h 8004366"/>
              <a:gd name="connsiteX4116" fmla="*/ 734429 w 4867543"/>
              <a:gd name="connsiteY4116" fmla="*/ 6434157 h 8004366"/>
              <a:gd name="connsiteX4117" fmla="*/ 742242 w 4867543"/>
              <a:gd name="connsiteY4117" fmla="*/ 6428870 h 8004366"/>
              <a:gd name="connsiteX4118" fmla="*/ 750055 w 4867543"/>
              <a:gd name="connsiteY4118" fmla="*/ 6397149 h 8004366"/>
              <a:gd name="connsiteX4119" fmla="*/ 742242 w 4867543"/>
              <a:gd name="connsiteY4119" fmla="*/ 6386575 h 8004366"/>
              <a:gd name="connsiteX4120" fmla="*/ 750055 w 4867543"/>
              <a:gd name="connsiteY4120" fmla="*/ 6370714 h 8004366"/>
              <a:gd name="connsiteX4121" fmla="*/ 748102 w 4867543"/>
              <a:gd name="connsiteY4121" fmla="*/ 6370714 h 8004366"/>
              <a:gd name="connsiteX4122" fmla="*/ 771541 w 4867543"/>
              <a:gd name="connsiteY4122" fmla="*/ 6338993 h 8004366"/>
              <a:gd name="connsiteX4123" fmla="*/ 773494 w 4867543"/>
              <a:gd name="connsiteY4123" fmla="*/ 6338993 h 8004366"/>
              <a:gd name="connsiteX4124" fmla="*/ 793027 w 4867543"/>
              <a:gd name="connsiteY4124" fmla="*/ 6333706 h 8004366"/>
              <a:gd name="connsiteX4125" fmla="*/ 791074 w 4867543"/>
              <a:gd name="connsiteY4125" fmla="*/ 6338993 h 8004366"/>
              <a:gd name="connsiteX4126" fmla="*/ 793027 w 4867543"/>
              <a:gd name="connsiteY4126" fmla="*/ 6344280 h 8004366"/>
              <a:gd name="connsiteX4127" fmla="*/ 796933 w 4867543"/>
              <a:gd name="connsiteY4127" fmla="*/ 6333706 h 8004366"/>
              <a:gd name="connsiteX4128" fmla="*/ 793027 w 4867543"/>
              <a:gd name="connsiteY4128" fmla="*/ 6317845 h 8004366"/>
              <a:gd name="connsiteX4129" fmla="*/ 798887 w 4867543"/>
              <a:gd name="connsiteY4129" fmla="*/ 6296698 h 8004366"/>
              <a:gd name="connsiteX4130" fmla="*/ 791074 w 4867543"/>
              <a:gd name="connsiteY4130" fmla="*/ 6286124 h 8004366"/>
              <a:gd name="connsiteX4131" fmla="*/ 796933 w 4867543"/>
              <a:gd name="connsiteY4131" fmla="*/ 6275550 h 8004366"/>
              <a:gd name="connsiteX4132" fmla="*/ 800840 w 4867543"/>
              <a:gd name="connsiteY4132" fmla="*/ 6286124 h 8004366"/>
              <a:gd name="connsiteX4133" fmla="*/ 806700 w 4867543"/>
              <a:gd name="connsiteY4133" fmla="*/ 6249116 h 8004366"/>
              <a:gd name="connsiteX4134" fmla="*/ 804746 w 4867543"/>
              <a:gd name="connsiteY4134" fmla="*/ 6233255 h 8004366"/>
              <a:gd name="connsiteX4135" fmla="*/ 804746 w 4867543"/>
              <a:gd name="connsiteY4135" fmla="*/ 6217394 h 8004366"/>
              <a:gd name="connsiteX4136" fmla="*/ 812560 w 4867543"/>
              <a:gd name="connsiteY4136" fmla="*/ 6233255 h 8004366"/>
              <a:gd name="connsiteX4137" fmla="*/ 816466 w 4867543"/>
              <a:gd name="connsiteY4137" fmla="*/ 6233255 h 8004366"/>
              <a:gd name="connsiteX4138" fmla="*/ 816466 w 4867543"/>
              <a:gd name="connsiteY4138" fmla="*/ 6231272 h 8004366"/>
              <a:gd name="connsiteX4139" fmla="*/ 816466 w 4867543"/>
              <a:gd name="connsiteY4139" fmla="*/ 6222681 h 8004366"/>
              <a:gd name="connsiteX4140" fmla="*/ 824279 w 4867543"/>
              <a:gd name="connsiteY4140" fmla="*/ 6217394 h 8004366"/>
              <a:gd name="connsiteX4141" fmla="*/ 826232 w 4867543"/>
              <a:gd name="connsiteY4141" fmla="*/ 6212107 h 8004366"/>
              <a:gd name="connsiteX4142" fmla="*/ 828186 w 4867543"/>
              <a:gd name="connsiteY4142" fmla="*/ 6217394 h 8004366"/>
              <a:gd name="connsiteX4143" fmla="*/ 834046 w 4867543"/>
              <a:gd name="connsiteY4143" fmla="*/ 6201534 h 8004366"/>
              <a:gd name="connsiteX4144" fmla="*/ 843812 w 4867543"/>
              <a:gd name="connsiteY4144" fmla="*/ 6196247 h 8004366"/>
              <a:gd name="connsiteX4145" fmla="*/ 837952 w 4867543"/>
              <a:gd name="connsiteY4145" fmla="*/ 6185673 h 8004366"/>
              <a:gd name="connsiteX4146" fmla="*/ 845765 w 4867543"/>
              <a:gd name="connsiteY4146" fmla="*/ 6180386 h 8004366"/>
              <a:gd name="connsiteX4147" fmla="*/ 847718 w 4867543"/>
              <a:gd name="connsiteY4147" fmla="*/ 6169812 h 8004366"/>
              <a:gd name="connsiteX4148" fmla="*/ 845765 w 4867543"/>
              <a:gd name="connsiteY4148" fmla="*/ 6164525 h 8004366"/>
              <a:gd name="connsiteX4149" fmla="*/ 843812 w 4867543"/>
              <a:gd name="connsiteY4149" fmla="*/ 6159238 h 8004366"/>
              <a:gd name="connsiteX4150" fmla="*/ 845765 w 4867543"/>
              <a:gd name="connsiteY4150" fmla="*/ 6148665 h 8004366"/>
              <a:gd name="connsiteX4151" fmla="*/ 847718 w 4867543"/>
              <a:gd name="connsiteY4151" fmla="*/ 6159238 h 8004366"/>
              <a:gd name="connsiteX4152" fmla="*/ 849672 w 4867543"/>
              <a:gd name="connsiteY4152" fmla="*/ 6159238 h 8004366"/>
              <a:gd name="connsiteX4153" fmla="*/ 871158 w 4867543"/>
              <a:gd name="connsiteY4153" fmla="*/ 6138091 h 8004366"/>
              <a:gd name="connsiteX4154" fmla="*/ 877017 w 4867543"/>
              <a:gd name="connsiteY4154" fmla="*/ 6138091 h 8004366"/>
              <a:gd name="connsiteX4155" fmla="*/ 873111 w 4867543"/>
              <a:gd name="connsiteY4155" fmla="*/ 6143378 h 8004366"/>
              <a:gd name="connsiteX4156" fmla="*/ 880924 w 4867543"/>
              <a:gd name="connsiteY4156" fmla="*/ 6153951 h 8004366"/>
              <a:gd name="connsiteX4157" fmla="*/ 877017 w 4867543"/>
              <a:gd name="connsiteY4157" fmla="*/ 6159238 h 8004366"/>
              <a:gd name="connsiteX4158" fmla="*/ 888737 w 4867543"/>
              <a:gd name="connsiteY4158" fmla="*/ 6180386 h 8004366"/>
              <a:gd name="connsiteX4159" fmla="*/ 880924 w 4867543"/>
              <a:gd name="connsiteY4159" fmla="*/ 6190960 h 8004366"/>
              <a:gd name="connsiteX4160" fmla="*/ 882877 w 4867543"/>
              <a:gd name="connsiteY4160" fmla="*/ 6201534 h 8004366"/>
              <a:gd name="connsiteX4161" fmla="*/ 892644 w 4867543"/>
              <a:gd name="connsiteY4161" fmla="*/ 6196247 h 8004366"/>
              <a:gd name="connsiteX4162" fmla="*/ 892644 w 4867543"/>
              <a:gd name="connsiteY4162" fmla="*/ 6180386 h 8004366"/>
              <a:gd name="connsiteX4163" fmla="*/ 900457 w 4867543"/>
              <a:gd name="connsiteY4163" fmla="*/ 6164525 h 8004366"/>
              <a:gd name="connsiteX4164" fmla="*/ 925849 w 4867543"/>
              <a:gd name="connsiteY4164" fmla="*/ 6159238 h 8004366"/>
              <a:gd name="connsiteX4165" fmla="*/ 923896 w 4867543"/>
              <a:gd name="connsiteY4165" fmla="*/ 6138091 h 8004366"/>
              <a:gd name="connsiteX4166" fmla="*/ 910223 w 4867543"/>
              <a:gd name="connsiteY4166" fmla="*/ 6143378 h 8004366"/>
              <a:gd name="connsiteX4167" fmla="*/ 892644 w 4867543"/>
              <a:gd name="connsiteY4167" fmla="*/ 6127517 h 8004366"/>
              <a:gd name="connsiteX4168" fmla="*/ 888737 w 4867543"/>
              <a:gd name="connsiteY4168" fmla="*/ 6106369 h 8004366"/>
              <a:gd name="connsiteX4169" fmla="*/ 871158 w 4867543"/>
              <a:gd name="connsiteY4169" fmla="*/ 6116943 h 8004366"/>
              <a:gd name="connsiteX4170" fmla="*/ 865298 w 4867543"/>
              <a:gd name="connsiteY4170" fmla="*/ 6106369 h 8004366"/>
              <a:gd name="connsiteX4171" fmla="*/ 871158 w 4867543"/>
              <a:gd name="connsiteY4171" fmla="*/ 6101082 h 8004366"/>
              <a:gd name="connsiteX4172" fmla="*/ 873111 w 4867543"/>
              <a:gd name="connsiteY4172" fmla="*/ 6101082 h 8004366"/>
              <a:gd name="connsiteX4173" fmla="*/ 873111 w 4867543"/>
              <a:gd name="connsiteY4173" fmla="*/ 6090509 h 8004366"/>
              <a:gd name="connsiteX4174" fmla="*/ 886784 w 4867543"/>
              <a:gd name="connsiteY4174" fmla="*/ 6101082 h 8004366"/>
              <a:gd name="connsiteX4175" fmla="*/ 882877 w 4867543"/>
              <a:gd name="connsiteY4175" fmla="*/ 6079935 h 8004366"/>
              <a:gd name="connsiteX4176" fmla="*/ 863345 w 4867543"/>
              <a:gd name="connsiteY4176" fmla="*/ 6074648 h 8004366"/>
              <a:gd name="connsiteX4177" fmla="*/ 861391 w 4867543"/>
              <a:gd name="connsiteY4177" fmla="*/ 6064074 h 8004366"/>
              <a:gd name="connsiteX4178" fmla="*/ 849672 w 4867543"/>
              <a:gd name="connsiteY4178" fmla="*/ 6058787 h 8004366"/>
              <a:gd name="connsiteX4179" fmla="*/ 845765 w 4867543"/>
              <a:gd name="connsiteY4179" fmla="*/ 6064074 h 8004366"/>
              <a:gd name="connsiteX4180" fmla="*/ 839905 w 4867543"/>
              <a:gd name="connsiteY4180" fmla="*/ 6090509 h 8004366"/>
              <a:gd name="connsiteX4181" fmla="*/ 830139 w 4867543"/>
              <a:gd name="connsiteY4181" fmla="*/ 6085222 h 8004366"/>
              <a:gd name="connsiteX4182" fmla="*/ 830139 w 4867543"/>
              <a:gd name="connsiteY4182" fmla="*/ 6079935 h 8004366"/>
              <a:gd name="connsiteX4183" fmla="*/ 837952 w 4867543"/>
              <a:gd name="connsiteY4183" fmla="*/ 6064074 h 8004366"/>
              <a:gd name="connsiteX4184" fmla="*/ 839905 w 4867543"/>
              <a:gd name="connsiteY4184" fmla="*/ 6064074 h 8004366"/>
              <a:gd name="connsiteX4185" fmla="*/ 835999 w 4867543"/>
              <a:gd name="connsiteY4185" fmla="*/ 6053500 h 8004366"/>
              <a:gd name="connsiteX4186" fmla="*/ 822326 w 4867543"/>
              <a:gd name="connsiteY4186" fmla="*/ 6064074 h 8004366"/>
              <a:gd name="connsiteX4187" fmla="*/ 830139 w 4867543"/>
              <a:gd name="connsiteY4187" fmla="*/ 6079935 h 8004366"/>
              <a:gd name="connsiteX4188" fmla="*/ 822326 w 4867543"/>
              <a:gd name="connsiteY4188" fmla="*/ 6079935 h 8004366"/>
              <a:gd name="connsiteX4189" fmla="*/ 816466 w 4867543"/>
              <a:gd name="connsiteY4189" fmla="*/ 6064074 h 8004366"/>
              <a:gd name="connsiteX4190" fmla="*/ 802793 w 4867543"/>
              <a:gd name="connsiteY4190" fmla="*/ 6069361 h 8004366"/>
              <a:gd name="connsiteX4191" fmla="*/ 793027 w 4867543"/>
              <a:gd name="connsiteY4191" fmla="*/ 6106369 h 8004366"/>
              <a:gd name="connsiteX4192" fmla="*/ 787167 w 4867543"/>
              <a:gd name="connsiteY4192" fmla="*/ 6090509 h 8004366"/>
              <a:gd name="connsiteX4193" fmla="*/ 793027 w 4867543"/>
              <a:gd name="connsiteY4193" fmla="*/ 6079935 h 8004366"/>
              <a:gd name="connsiteX4194" fmla="*/ 771541 w 4867543"/>
              <a:gd name="connsiteY4194" fmla="*/ 6074648 h 8004366"/>
              <a:gd name="connsiteX4195" fmla="*/ 767634 w 4867543"/>
              <a:gd name="connsiteY4195" fmla="*/ 6079935 h 8004366"/>
              <a:gd name="connsiteX4196" fmla="*/ 771541 w 4867543"/>
              <a:gd name="connsiteY4196" fmla="*/ 6058787 h 8004366"/>
              <a:gd name="connsiteX4197" fmla="*/ 773494 w 4867543"/>
              <a:gd name="connsiteY4197" fmla="*/ 6069361 h 8004366"/>
              <a:gd name="connsiteX4198" fmla="*/ 775447 w 4867543"/>
              <a:gd name="connsiteY4198" fmla="*/ 6069361 h 8004366"/>
              <a:gd name="connsiteX4199" fmla="*/ 791074 w 4867543"/>
              <a:gd name="connsiteY4199" fmla="*/ 6069361 h 8004366"/>
              <a:gd name="connsiteX4200" fmla="*/ 791074 w 4867543"/>
              <a:gd name="connsiteY4200" fmla="*/ 6048213 h 8004366"/>
              <a:gd name="connsiteX4201" fmla="*/ 789120 w 4867543"/>
              <a:gd name="connsiteY4201" fmla="*/ 6048213 h 8004366"/>
              <a:gd name="connsiteX4202" fmla="*/ 802793 w 4867543"/>
              <a:gd name="connsiteY4202" fmla="*/ 6037640 h 8004366"/>
              <a:gd name="connsiteX4203" fmla="*/ 793027 w 4867543"/>
              <a:gd name="connsiteY4203" fmla="*/ 6021779 h 8004366"/>
              <a:gd name="connsiteX4204" fmla="*/ 789120 w 4867543"/>
              <a:gd name="connsiteY4204" fmla="*/ 6027066 h 8004366"/>
              <a:gd name="connsiteX4205" fmla="*/ 787167 w 4867543"/>
              <a:gd name="connsiteY4205" fmla="*/ 6016492 h 8004366"/>
              <a:gd name="connsiteX4206" fmla="*/ 791074 w 4867543"/>
              <a:gd name="connsiteY4206" fmla="*/ 6011205 h 8004366"/>
              <a:gd name="connsiteX4207" fmla="*/ 785214 w 4867543"/>
              <a:gd name="connsiteY4207" fmla="*/ 6000631 h 8004366"/>
              <a:gd name="connsiteX4208" fmla="*/ 773494 w 4867543"/>
              <a:gd name="connsiteY4208" fmla="*/ 6005918 h 8004366"/>
              <a:gd name="connsiteX4209" fmla="*/ 773494 w 4867543"/>
              <a:gd name="connsiteY4209" fmla="*/ 5958336 h 8004366"/>
              <a:gd name="connsiteX4210" fmla="*/ 779354 w 4867543"/>
              <a:gd name="connsiteY4210" fmla="*/ 5958336 h 8004366"/>
              <a:gd name="connsiteX4211" fmla="*/ 785214 w 4867543"/>
              <a:gd name="connsiteY4211" fmla="*/ 5942475 h 8004366"/>
              <a:gd name="connsiteX4212" fmla="*/ 794980 w 4867543"/>
              <a:gd name="connsiteY4212" fmla="*/ 5937189 h 8004366"/>
              <a:gd name="connsiteX4213" fmla="*/ 794980 w 4867543"/>
              <a:gd name="connsiteY4213" fmla="*/ 5931902 h 8004366"/>
              <a:gd name="connsiteX4214" fmla="*/ 808653 w 4867543"/>
              <a:gd name="connsiteY4214" fmla="*/ 5926615 h 8004366"/>
              <a:gd name="connsiteX4215" fmla="*/ 806700 w 4867543"/>
              <a:gd name="connsiteY4215" fmla="*/ 5921328 h 8004366"/>
              <a:gd name="connsiteX4216" fmla="*/ 777401 w 4867543"/>
              <a:gd name="connsiteY4216" fmla="*/ 5889606 h 8004366"/>
              <a:gd name="connsiteX4217" fmla="*/ 767634 w 4867543"/>
              <a:gd name="connsiteY4217" fmla="*/ 5868459 h 8004366"/>
              <a:gd name="connsiteX4218" fmla="*/ 765681 w 4867543"/>
              <a:gd name="connsiteY4218" fmla="*/ 5868459 h 8004366"/>
              <a:gd name="connsiteX4219" fmla="*/ 775447 w 4867543"/>
              <a:gd name="connsiteY4219" fmla="*/ 5842024 h 8004366"/>
              <a:gd name="connsiteX4220" fmla="*/ 787167 w 4867543"/>
              <a:gd name="connsiteY4220" fmla="*/ 5847311 h 8004366"/>
              <a:gd name="connsiteX4221" fmla="*/ 789120 w 4867543"/>
              <a:gd name="connsiteY4221" fmla="*/ 5842024 h 8004366"/>
              <a:gd name="connsiteX4222" fmla="*/ 787167 w 4867543"/>
              <a:gd name="connsiteY4222" fmla="*/ 5831451 h 8004366"/>
              <a:gd name="connsiteX4223" fmla="*/ 798887 w 4867543"/>
              <a:gd name="connsiteY4223" fmla="*/ 5820877 h 8004366"/>
              <a:gd name="connsiteX4224" fmla="*/ 791074 w 4867543"/>
              <a:gd name="connsiteY4224" fmla="*/ 5815590 h 8004366"/>
              <a:gd name="connsiteX4225" fmla="*/ 794980 w 4867543"/>
              <a:gd name="connsiteY4225" fmla="*/ 5799729 h 8004366"/>
              <a:gd name="connsiteX4226" fmla="*/ 794980 w 4867543"/>
              <a:gd name="connsiteY4226" fmla="*/ 5773295 h 8004366"/>
              <a:gd name="connsiteX4227" fmla="*/ 783261 w 4867543"/>
              <a:gd name="connsiteY4227" fmla="*/ 5762721 h 8004366"/>
              <a:gd name="connsiteX4228" fmla="*/ 789120 w 4867543"/>
              <a:gd name="connsiteY4228" fmla="*/ 5746860 h 8004366"/>
              <a:gd name="connsiteX4229" fmla="*/ 773494 w 4867543"/>
              <a:gd name="connsiteY4229" fmla="*/ 5720426 h 8004366"/>
              <a:gd name="connsiteX4230" fmla="*/ 773494 w 4867543"/>
              <a:gd name="connsiteY4230" fmla="*/ 5678130 h 8004366"/>
              <a:gd name="connsiteX4231" fmla="*/ 781307 w 4867543"/>
              <a:gd name="connsiteY4231" fmla="*/ 5667557 h 8004366"/>
              <a:gd name="connsiteX4232" fmla="*/ 781307 w 4867543"/>
              <a:gd name="connsiteY4232" fmla="*/ 5656405 h 8004366"/>
              <a:gd name="connsiteX4233" fmla="*/ 781307 w 4867543"/>
              <a:gd name="connsiteY4233" fmla="*/ 5642773 h 8004366"/>
              <a:gd name="connsiteX4234" fmla="*/ 785214 w 4867543"/>
              <a:gd name="connsiteY4234" fmla="*/ 5641122 h 8004366"/>
              <a:gd name="connsiteX4235" fmla="*/ 773494 w 4867543"/>
              <a:gd name="connsiteY4235" fmla="*/ 5625261 h 8004366"/>
              <a:gd name="connsiteX4236" fmla="*/ 779354 w 4867543"/>
              <a:gd name="connsiteY4236" fmla="*/ 5614688 h 8004366"/>
              <a:gd name="connsiteX4237" fmla="*/ 796933 w 4867543"/>
              <a:gd name="connsiteY4237" fmla="*/ 5625261 h 8004366"/>
              <a:gd name="connsiteX4238" fmla="*/ 802793 w 4867543"/>
              <a:gd name="connsiteY4238" fmla="*/ 5625261 h 8004366"/>
              <a:gd name="connsiteX4239" fmla="*/ 802793 w 4867543"/>
              <a:gd name="connsiteY4239" fmla="*/ 5609401 h 8004366"/>
              <a:gd name="connsiteX4240" fmla="*/ 804746 w 4867543"/>
              <a:gd name="connsiteY4240" fmla="*/ 5604114 h 8004366"/>
              <a:gd name="connsiteX4241" fmla="*/ 793027 w 4867543"/>
              <a:gd name="connsiteY4241" fmla="*/ 5582966 h 8004366"/>
              <a:gd name="connsiteX4242" fmla="*/ 789120 w 4867543"/>
              <a:gd name="connsiteY4242" fmla="*/ 5582966 h 8004366"/>
              <a:gd name="connsiteX4243" fmla="*/ 806700 w 4867543"/>
              <a:gd name="connsiteY4243" fmla="*/ 5567106 h 8004366"/>
              <a:gd name="connsiteX4244" fmla="*/ 808653 w 4867543"/>
              <a:gd name="connsiteY4244" fmla="*/ 5567106 h 8004366"/>
              <a:gd name="connsiteX4245" fmla="*/ 806700 w 4867543"/>
              <a:gd name="connsiteY4245" fmla="*/ 5577679 h 8004366"/>
              <a:gd name="connsiteX4246" fmla="*/ 816466 w 4867543"/>
              <a:gd name="connsiteY4246" fmla="*/ 5588253 h 8004366"/>
              <a:gd name="connsiteX4247" fmla="*/ 824279 w 4867543"/>
              <a:gd name="connsiteY4247" fmla="*/ 5577679 h 8004366"/>
              <a:gd name="connsiteX4248" fmla="*/ 826232 w 4867543"/>
              <a:gd name="connsiteY4248" fmla="*/ 5545958 h 8004366"/>
              <a:gd name="connsiteX4249" fmla="*/ 837952 w 4867543"/>
              <a:gd name="connsiteY4249" fmla="*/ 5545958 h 8004366"/>
              <a:gd name="connsiteX4250" fmla="*/ 837952 w 4867543"/>
              <a:gd name="connsiteY4250" fmla="*/ 5535384 h 8004366"/>
              <a:gd name="connsiteX4251" fmla="*/ 853578 w 4867543"/>
              <a:gd name="connsiteY4251" fmla="*/ 5530097 h 8004366"/>
              <a:gd name="connsiteX4252" fmla="*/ 861391 w 4867543"/>
              <a:gd name="connsiteY4252" fmla="*/ 5530097 h 8004366"/>
              <a:gd name="connsiteX4253" fmla="*/ 867251 w 4867543"/>
              <a:gd name="connsiteY4253" fmla="*/ 5498376 h 8004366"/>
              <a:gd name="connsiteX4254" fmla="*/ 865298 w 4867543"/>
              <a:gd name="connsiteY4254" fmla="*/ 5482515 h 8004366"/>
              <a:gd name="connsiteX4255" fmla="*/ 853578 w 4867543"/>
              <a:gd name="connsiteY4255" fmla="*/ 5482515 h 8004366"/>
              <a:gd name="connsiteX4256" fmla="*/ 847718 w 4867543"/>
              <a:gd name="connsiteY4256" fmla="*/ 5493089 h 8004366"/>
              <a:gd name="connsiteX4257" fmla="*/ 845765 w 4867543"/>
              <a:gd name="connsiteY4257" fmla="*/ 5461368 h 8004366"/>
              <a:gd name="connsiteX4258" fmla="*/ 837952 w 4867543"/>
              <a:gd name="connsiteY4258" fmla="*/ 5466655 h 8004366"/>
              <a:gd name="connsiteX4259" fmla="*/ 837952 w 4867543"/>
              <a:gd name="connsiteY4259" fmla="*/ 5487802 h 8004366"/>
              <a:gd name="connsiteX4260" fmla="*/ 818419 w 4867543"/>
              <a:gd name="connsiteY4260" fmla="*/ 5508950 h 8004366"/>
              <a:gd name="connsiteX4261" fmla="*/ 812560 w 4867543"/>
              <a:gd name="connsiteY4261" fmla="*/ 5508950 h 8004366"/>
              <a:gd name="connsiteX4262" fmla="*/ 810606 w 4867543"/>
              <a:gd name="connsiteY4262" fmla="*/ 5487802 h 8004366"/>
              <a:gd name="connsiteX4263" fmla="*/ 800840 w 4867543"/>
              <a:gd name="connsiteY4263" fmla="*/ 5482515 h 8004366"/>
              <a:gd name="connsiteX4264" fmla="*/ 810606 w 4867543"/>
              <a:gd name="connsiteY4264" fmla="*/ 5466655 h 8004366"/>
              <a:gd name="connsiteX4265" fmla="*/ 822326 w 4867543"/>
              <a:gd name="connsiteY4265" fmla="*/ 5482515 h 8004366"/>
              <a:gd name="connsiteX4266" fmla="*/ 828186 w 4867543"/>
              <a:gd name="connsiteY4266" fmla="*/ 5466655 h 8004366"/>
              <a:gd name="connsiteX4267" fmla="*/ 824279 w 4867543"/>
              <a:gd name="connsiteY4267" fmla="*/ 5461368 h 8004366"/>
              <a:gd name="connsiteX4268" fmla="*/ 816466 w 4867543"/>
              <a:gd name="connsiteY4268" fmla="*/ 5466655 h 8004366"/>
              <a:gd name="connsiteX4269" fmla="*/ 816466 w 4867543"/>
              <a:gd name="connsiteY4269" fmla="*/ 5440220 h 8004366"/>
              <a:gd name="connsiteX4270" fmla="*/ 816466 w 4867543"/>
              <a:gd name="connsiteY4270" fmla="*/ 5429646 h 8004366"/>
              <a:gd name="connsiteX4271" fmla="*/ 820373 w 4867543"/>
              <a:gd name="connsiteY4271" fmla="*/ 5424359 h 8004366"/>
              <a:gd name="connsiteX4272" fmla="*/ 822326 w 4867543"/>
              <a:gd name="connsiteY4272" fmla="*/ 5434933 h 8004366"/>
              <a:gd name="connsiteX4273" fmla="*/ 830139 w 4867543"/>
              <a:gd name="connsiteY4273" fmla="*/ 5429646 h 8004366"/>
              <a:gd name="connsiteX4274" fmla="*/ 824279 w 4867543"/>
              <a:gd name="connsiteY4274" fmla="*/ 5413786 h 8004366"/>
              <a:gd name="connsiteX4275" fmla="*/ 830139 w 4867543"/>
              <a:gd name="connsiteY4275" fmla="*/ 5403212 h 8004366"/>
              <a:gd name="connsiteX4276" fmla="*/ 826232 w 4867543"/>
              <a:gd name="connsiteY4276" fmla="*/ 5397925 h 8004366"/>
              <a:gd name="connsiteX4277" fmla="*/ 781307 w 4867543"/>
              <a:gd name="connsiteY4277" fmla="*/ 5461368 h 8004366"/>
              <a:gd name="connsiteX4278" fmla="*/ 787167 w 4867543"/>
              <a:gd name="connsiteY4278" fmla="*/ 5477228 h 8004366"/>
              <a:gd name="connsiteX4279" fmla="*/ 779354 w 4867543"/>
              <a:gd name="connsiteY4279" fmla="*/ 5482515 h 8004366"/>
              <a:gd name="connsiteX4280" fmla="*/ 775447 w 4867543"/>
              <a:gd name="connsiteY4280" fmla="*/ 5466655 h 8004366"/>
              <a:gd name="connsiteX4281" fmla="*/ 771541 w 4867543"/>
              <a:gd name="connsiteY4281" fmla="*/ 5477228 h 8004366"/>
              <a:gd name="connsiteX4282" fmla="*/ 771541 w 4867543"/>
              <a:gd name="connsiteY4282" fmla="*/ 5493089 h 8004366"/>
              <a:gd name="connsiteX4283" fmla="*/ 750055 w 4867543"/>
              <a:gd name="connsiteY4283" fmla="*/ 5519524 h 8004366"/>
              <a:gd name="connsiteX4284" fmla="*/ 746148 w 4867543"/>
              <a:gd name="connsiteY4284" fmla="*/ 5503663 h 8004366"/>
              <a:gd name="connsiteX4285" fmla="*/ 734429 w 4867543"/>
              <a:gd name="connsiteY4285" fmla="*/ 5498376 h 8004366"/>
              <a:gd name="connsiteX4286" fmla="*/ 736382 w 4867543"/>
              <a:gd name="connsiteY4286" fmla="*/ 5482515 h 8004366"/>
              <a:gd name="connsiteX4287" fmla="*/ 720756 w 4867543"/>
              <a:gd name="connsiteY4287" fmla="*/ 5482515 h 8004366"/>
              <a:gd name="connsiteX4288" fmla="*/ 726616 w 4867543"/>
              <a:gd name="connsiteY4288" fmla="*/ 5445507 h 8004366"/>
              <a:gd name="connsiteX4289" fmla="*/ 705130 w 4867543"/>
              <a:gd name="connsiteY4289" fmla="*/ 5445507 h 8004366"/>
              <a:gd name="connsiteX4290" fmla="*/ 703177 w 4867543"/>
              <a:gd name="connsiteY4290" fmla="*/ 5461368 h 8004366"/>
              <a:gd name="connsiteX4291" fmla="*/ 707083 w 4867543"/>
              <a:gd name="connsiteY4291" fmla="*/ 5461368 h 8004366"/>
              <a:gd name="connsiteX4292" fmla="*/ 699270 w 4867543"/>
              <a:gd name="connsiteY4292" fmla="*/ 5482515 h 8004366"/>
              <a:gd name="connsiteX4293" fmla="*/ 714896 w 4867543"/>
              <a:gd name="connsiteY4293" fmla="*/ 5514237 h 8004366"/>
              <a:gd name="connsiteX4294" fmla="*/ 695364 w 4867543"/>
              <a:gd name="connsiteY4294" fmla="*/ 5508950 h 8004366"/>
              <a:gd name="connsiteX4295" fmla="*/ 699270 w 4867543"/>
              <a:gd name="connsiteY4295" fmla="*/ 5498376 h 8004366"/>
              <a:gd name="connsiteX4296" fmla="*/ 691457 w 4867543"/>
              <a:gd name="connsiteY4296" fmla="*/ 5482515 h 8004366"/>
              <a:gd name="connsiteX4297" fmla="*/ 681691 w 4867543"/>
              <a:gd name="connsiteY4297" fmla="*/ 5508950 h 8004366"/>
              <a:gd name="connsiteX4298" fmla="*/ 668018 w 4867543"/>
              <a:gd name="connsiteY4298" fmla="*/ 5514237 h 8004366"/>
              <a:gd name="connsiteX4299" fmla="*/ 664111 w 4867543"/>
              <a:gd name="connsiteY4299" fmla="*/ 5530097 h 8004366"/>
              <a:gd name="connsiteX4300" fmla="*/ 660205 w 4867543"/>
              <a:gd name="connsiteY4300" fmla="*/ 5535384 h 8004366"/>
              <a:gd name="connsiteX4301" fmla="*/ 648485 w 4867543"/>
              <a:gd name="connsiteY4301" fmla="*/ 5514237 h 8004366"/>
              <a:gd name="connsiteX4302" fmla="*/ 646532 w 4867543"/>
              <a:gd name="connsiteY4302" fmla="*/ 5508950 h 8004366"/>
              <a:gd name="connsiteX4303" fmla="*/ 636765 w 4867543"/>
              <a:gd name="connsiteY4303" fmla="*/ 5540671 h 8004366"/>
              <a:gd name="connsiteX4304" fmla="*/ 642625 w 4867543"/>
              <a:gd name="connsiteY4304" fmla="*/ 5556532 h 8004366"/>
              <a:gd name="connsiteX4305" fmla="*/ 638719 w 4867543"/>
              <a:gd name="connsiteY4305" fmla="*/ 5567106 h 8004366"/>
              <a:gd name="connsiteX4306" fmla="*/ 642625 w 4867543"/>
              <a:gd name="connsiteY4306" fmla="*/ 5577679 h 8004366"/>
              <a:gd name="connsiteX4307" fmla="*/ 628952 w 4867543"/>
              <a:gd name="connsiteY4307" fmla="*/ 5577679 h 8004366"/>
              <a:gd name="connsiteX4308" fmla="*/ 628952 w 4867543"/>
              <a:gd name="connsiteY4308" fmla="*/ 5567106 h 8004366"/>
              <a:gd name="connsiteX4309" fmla="*/ 621139 w 4867543"/>
              <a:gd name="connsiteY4309" fmla="*/ 5556532 h 8004366"/>
              <a:gd name="connsiteX4310" fmla="*/ 619186 w 4867543"/>
              <a:gd name="connsiteY4310" fmla="*/ 5556532 h 8004366"/>
              <a:gd name="connsiteX4311" fmla="*/ 638719 w 4867543"/>
              <a:gd name="connsiteY4311" fmla="*/ 5524810 h 8004366"/>
              <a:gd name="connsiteX4312" fmla="*/ 636765 w 4867543"/>
              <a:gd name="connsiteY4312" fmla="*/ 5519524 h 8004366"/>
              <a:gd name="connsiteX4313" fmla="*/ 644579 w 4867543"/>
              <a:gd name="connsiteY4313" fmla="*/ 5503663 h 8004366"/>
              <a:gd name="connsiteX4314" fmla="*/ 652392 w 4867543"/>
              <a:gd name="connsiteY4314" fmla="*/ 5503663 h 8004366"/>
              <a:gd name="connsiteX4315" fmla="*/ 656298 w 4867543"/>
              <a:gd name="connsiteY4315" fmla="*/ 5477228 h 8004366"/>
              <a:gd name="connsiteX4316" fmla="*/ 660205 w 4867543"/>
              <a:gd name="connsiteY4316" fmla="*/ 5482515 h 8004366"/>
              <a:gd name="connsiteX4317" fmla="*/ 664111 w 4867543"/>
              <a:gd name="connsiteY4317" fmla="*/ 5508950 h 8004366"/>
              <a:gd name="connsiteX4318" fmla="*/ 673878 w 4867543"/>
              <a:gd name="connsiteY4318" fmla="*/ 5498376 h 8004366"/>
              <a:gd name="connsiteX4319" fmla="*/ 687550 w 4867543"/>
              <a:gd name="connsiteY4319" fmla="*/ 5471941 h 8004366"/>
              <a:gd name="connsiteX4320" fmla="*/ 697317 w 4867543"/>
              <a:gd name="connsiteY4320" fmla="*/ 5445507 h 8004366"/>
              <a:gd name="connsiteX4321" fmla="*/ 693410 w 4867543"/>
              <a:gd name="connsiteY4321" fmla="*/ 5434933 h 8004366"/>
              <a:gd name="connsiteX4322" fmla="*/ 695364 w 4867543"/>
              <a:gd name="connsiteY4322" fmla="*/ 5424359 h 8004366"/>
              <a:gd name="connsiteX4323" fmla="*/ 695364 w 4867543"/>
              <a:gd name="connsiteY4323" fmla="*/ 5419072 h 8004366"/>
              <a:gd name="connsiteX4324" fmla="*/ 701223 w 4867543"/>
              <a:gd name="connsiteY4324" fmla="*/ 5429646 h 8004366"/>
              <a:gd name="connsiteX4325" fmla="*/ 709036 w 4867543"/>
              <a:gd name="connsiteY4325" fmla="*/ 5419072 h 8004366"/>
              <a:gd name="connsiteX4326" fmla="*/ 695364 w 4867543"/>
              <a:gd name="connsiteY4326" fmla="*/ 5408499 h 8004366"/>
              <a:gd name="connsiteX4327" fmla="*/ 664111 w 4867543"/>
              <a:gd name="connsiteY4327" fmla="*/ 5445507 h 8004366"/>
              <a:gd name="connsiteX4328" fmla="*/ 601607 w 4867543"/>
              <a:gd name="connsiteY4328" fmla="*/ 5556532 h 8004366"/>
              <a:gd name="connsiteX4329" fmla="*/ 599653 w 4867543"/>
              <a:gd name="connsiteY4329" fmla="*/ 5567106 h 8004366"/>
              <a:gd name="connsiteX4330" fmla="*/ 611373 w 4867543"/>
              <a:gd name="connsiteY4330" fmla="*/ 5567106 h 8004366"/>
              <a:gd name="connsiteX4331" fmla="*/ 621139 w 4867543"/>
              <a:gd name="connsiteY4331" fmla="*/ 5577679 h 8004366"/>
              <a:gd name="connsiteX4332" fmla="*/ 625046 w 4867543"/>
              <a:gd name="connsiteY4332" fmla="*/ 5588253 h 8004366"/>
              <a:gd name="connsiteX4333" fmla="*/ 591840 w 4867543"/>
              <a:gd name="connsiteY4333" fmla="*/ 5635835 h 8004366"/>
              <a:gd name="connsiteX4334" fmla="*/ 576214 w 4867543"/>
              <a:gd name="connsiteY4334" fmla="*/ 5651696 h 8004366"/>
              <a:gd name="connsiteX4335" fmla="*/ 564495 w 4867543"/>
              <a:gd name="connsiteY4335" fmla="*/ 5683417 h 8004366"/>
              <a:gd name="connsiteX4336" fmla="*/ 556682 w 4867543"/>
              <a:gd name="connsiteY4336" fmla="*/ 5672844 h 8004366"/>
              <a:gd name="connsiteX4337" fmla="*/ 511756 w 4867543"/>
              <a:gd name="connsiteY4337" fmla="*/ 5762721 h 8004366"/>
              <a:gd name="connsiteX4338" fmla="*/ 509803 w 4867543"/>
              <a:gd name="connsiteY4338" fmla="*/ 5773295 h 8004366"/>
              <a:gd name="connsiteX4339" fmla="*/ 498083 w 4867543"/>
              <a:gd name="connsiteY4339" fmla="*/ 5778582 h 8004366"/>
              <a:gd name="connsiteX4340" fmla="*/ 496130 w 4867543"/>
              <a:gd name="connsiteY4340" fmla="*/ 5794442 h 8004366"/>
              <a:gd name="connsiteX4341" fmla="*/ 490270 w 4867543"/>
              <a:gd name="connsiteY4341" fmla="*/ 5799729 h 8004366"/>
              <a:gd name="connsiteX4342" fmla="*/ 484411 w 4867543"/>
              <a:gd name="connsiteY4342" fmla="*/ 5810303 h 8004366"/>
              <a:gd name="connsiteX4343" fmla="*/ 480504 w 4867543"/>
              <a:gd name="connsiteY4343" fmla="*/ 5815590 h 8004366"/>
              <a:gd name="connsiteX4344" fmla="*/ 470738 w 4867543"/>
              <a:gd name="connsiteY4344" fmla="*/ 5831451 h 8004366"/>
              <a:gd name="connsiteX4345" fmla="*/ 484411 w 4867543"/>
              <a:gd name="connsiteY4345" fmla="*/ 5783868 h 8004366"/>
              <a:gd name="connsiteX4346" fmla="*/ 496130 w 4867543"/>
              <a:gd name="connsiteY4346" fmla="*/ 5773295 h 8004366"/>
              <a:gd name="connsiteX4347" fmla="*/ 488317 w 4867543"/>
              <a:gd name="connsiteY4347" fmla="*/ 5757434 h 8004366"/>
              <a:gd name="connsiteX4348" fmla="*/ 478551 w 4867543"/>
              <a:gd name="connsiteY4348" fmla="*/ 5783868 h 8004366"/>
              <a:gd name="connsiteX4349" fmla="*/ 468784 w 4867543"/>
              <a:gd name="connsiteY4349" fmla="*/ 5778582 h 8004366"/>
              <a:gd name="connsiteX4350" fmla="*/ 472691 w 4867543"/>
              <a:gd name="connsiteY4350" fmla="*/ 5746860 h 8004366"/>
              <a:gd name="connsiteX4351" fmla="*/ 460971 w 4867543"/>
              <a:gd name="connsiteY4351" fmla="*/ 5746860 h 8004366"/>
              <a:gd name="connsiteX4352" fmla="*/ 453158 w 4867543"/>
              <a:gd name="connsiteY4352" fmla="*/ 5783868 h 8004366"/>
              <a:gd name="connsiteX4353" fmla="*/ 466831 w 4867543"/>
              <a:gd name="connsiteY4353" fmla="*/ 5794442 h 8004366"/>
              <a:gd name="connsiteX4354" fmla="*/ 460971 w 4867543"/>
              <a:gd name="connsiteY4354" fmla="*/ 5810303 h 8004366"/>
              <a:gd name="connsiteX4355" fmla="*/ 447299 w 4867543"/>
              <a:gd name="connsiteY4355" fmla="*/ 5815590 h 8004366"/>
              <a:gd name="connsiteX4356" fmla="*/ 439485 w 4867543"/>
              <a:gd name="connsiteY4356" fmla="*/ 5805016 h 8004366"/>
              <a:gd name="connsiteX4357" fmla="*/ 429719 w 4867543"/>
              <a:gd name="connsiteY4357" fmla="*/ 5762721 h 8004366"/>
              <a:gd name="connsiteX4358" fmla="*/ 425813 w 4867543"/>
              <a:gd name="connsiteY4358" fmla="*/ 5762721 h 8004366"/>
              <a:gd name="connsiteX4359" fmla="*/ 453158 w 4867543"/>
              <a:gd name="connsiteY4359" fmla="*/ 5704565 h 8004366"/>
              <a:gd name="connsiteX4360" fmla="*/ 462925 w 4867543"/>
              <a:gd name="connsiteY4360" fmla="*/ 5699278 h 8004366"/>
              <a:gd name="connsiteX4361" fmla="*/ 476598 w 4867543"/>
              <a:gd name="connsiteY4361" fmla="*/ 5646409 h 8004366"/>
              <a:gd name="connsiteX4362" fmla="*/ 472691 w 4867543"/>
              <a:gd name="connsiteY4362" fmla="*/ 5641122 h 8004366"/>
              <a:gd name="connsiteX4363" fmla="*/ 478551 w 4867543"/>
              <a:gd name="connsiteY4363" fmla="*/ 5614688 h 8004366"/>
              <a:gd name="connsiteX4364" fmla="*/ 453158 w 4867543"/>
              <a:gd name="connsiteY4364" fmla="*/ 5593540 h 8004366"/>
              <a:gd name="connsiteX4365" fmla="*/ 453158 w 4867543"/>
              <a:gd name="connsiteY4365" fmla="*/ 5588253 h 8004366"/>
              <a:gd name="connsiteX4366" fmla="*/ 445345 w 4867543"/>
              <a:gd name="connsiteY4366" fmla="*/ 5593540 h 8004366"/>
              <a:gd name="connsiteX4367" fmla="*/ 445345 w 4867543"/>
              <a:gd name="connsiteY4367" fmla="*/ 5604114 h 8004366"/>
              <a:gd name="connsiteX4368" fmla="*/ 423859 w 4867543"/>
              <a:gd name="connsiteY4368" fmla="*/ 5619975 h 8004366"/>
              <a:gd name="connsiteX4369" fmla="*/ 419953 w 4867543"/>
              <a:gd name="connsiteY4369" fmla="*/ 5625261 h 8004366"/>
              <a:gd name="connsiteX4370" fmla="*/ 388700 w 4867543"/>
              <a:gd name="connsiteY4370" fmla="*/ 5662270 h 8004366"/>
              <a:gd name="connsiteX4371" fmla="*/ 384794 w 4867543"/>
              <a:gd name="connsiteY4371" fmla="*/ 5662270 h 8004366"/>
              <a:gd name="connsiteX4372" fmla="*/ 380887 w 4867543"/>
              <a:gd name="connsiteY4372" fmla="*/ 5651696 h 8004366"/>
              <a:gd name="connsiteX4373" fmla="*/ 390654 w 4867543"/>
              <a:gd name="connsiteY4373" fmla="*/ 5651696 h 8004366"/>
              <a:gd name="connsiteX4374" fmla="*/ 402373 w 4867543"/>
              <a:gd name="connsiteY4374" fmla="*/ 5619975 h 8004366"/>
              <a:gd name="connsiteX4375" fmla="*/ 402373 w 4867543"/>
              <a:gd name="connsiteY4375" fmla="*/ 5593540 h 8004366"/>
              <a:gd name="connsiteX4376" fmla="*/ 410186 w 4867543"/>
              <a:gd name="connsiteY4376" fmla="*/ 5593540 h 8004366"/>
              <a:gd name="connsiteX4377" fmla="*/ 416046 w 4867543"/>
              <a:gd name="connsiteY4377" fmla="*/ 5577679 h 8004366"/>
              <a:gd name="connsiteX4378" fmla="*/ 410186 w 4867543"/>
              <a:gd name="connsiteY4378" fmla="*/ 5567106 h 8004366"/>
              <a:gd name="connsiteX4379" fmla="*/ 400420 w 4867543"/>
              <a:gd name="connsiteY4379" fmla="*/ 5556532 h 8004366"/>
              <a:gd name="connsiteX4380" fmla="*/ 376981 w 4867543"/>
              <a:gd name="connsiteY4380" fmla="*/ 5577679 h 8004366"/>
              <a:gd name="connsiteX4381" fmla="*/ 369168 w 4867543"/>
              <a:gd name="connsiteY4381" fmla="*/ 5604114 h 8004366"/>
              <a:gd name="connsiteX4382" fmla="*/ 359401 w 4867543"/>
              <a:gd name="connsiteY4382" fmla="*/ 5604114 h 8004366"/>
              <a:gd name="connsiteX4383" fmla="*/ 365261 w 4867543"/>
              <a:gd name="connsiteY4383" fmla="*/ 5582966 h 8004366"/>
              <a:gd name="connsiteX4384" fmla="*/ 376981 w 4867543"/>
              <a:gd name="connsiteY4384" fmla="*/ 5567106 h 8004366"/>
              <a:gd name="connsiteX4385" fmla="*/ 376981 w 4867543"/>
              <a:gd name="connsiteY4385" fmla="*/ 5551245 h 8004366"/>
              <a:gd name="connsiteX4386" fmla="*/ 365261 w 4867543"/>
              <a:gd name="connsiteY4386" fmla="*/ 5561819 h 8004366"/>
              <a:gd name="connsiteX4387" fmla="*/ 345729 w 4867543"/>
              <a:gd name="connsiteY4387" fmla="*/ 5614688 h 8004366"/>
              <a:gd name="connsiteX4388" fmla="*/ 357448 w 4867543"/>
              <a:gd name="connsiteY4388" fmla="*/ 5614688 h 8004366"/>
              <a:gd name="connsiteX4389" fmla="*/ 345729 w 4867543"/>
              <a:gd name="connsiteY4389" fmla="*/ 5641122 h 8004366"/>
              <a:gd name="connsiteX4390" fmla="*/ 345729 w 4867543"/>
              <a:gd name="connsiteY4390" fmla="*/ 5630548 h 8004366"/>
              <a:gd name="connsiteX4391" fmla="*/ 337915 w 4867543"/>
              <a:gd name="connsiteY4391" fmla="*/ 5641122 h 8004366"/>
              <a:gd name="connsiteX4392" fmla="*/ 326196 w 4867543"/>
              <a:gd name="connsiteY4392" fmla="*/ 5641122 h 8004366"/>
              <a:gd name="connsiteX4393" fmla="*/ 314476 w 4867543"/>
              <a:gd name="connsiteY4393" fmla="*/ 5672844 h 8004366"/>
              <a:gd name="connsiteX4394" fmla="*/ 298850 w 4867543"/>
              <a:gd name="connsiteY4394" fmla="*/ 5662270 h 8004366"/>
              <a:gd name="connsiteX4395" fmla="*/ 294944 w 4867543"/>
              <a:gd name="connsiteY4395" fmla="*/ 5646409 h 8004366"/>
              <a:gd name="connsiteX4396" fmla="*/ 296897 w 4867543"/>
              <a:gd name="connsiteY4396" fmla="*/ 5635835 h 8004366"/>
              <a:gd name="connsiteX4397" fmla="*/ 291037 w 4867543"/>
              <a:gd name="connsiteY4397" fmla="*/ 5614688 h 8004366"/>
              <a:gd name="connsiteX4398" fmla="*/ 302757 w 4867543"/>
              <a:gd name="connsiteY4398" fmla="*/ 5593540 h 8004366"/>
              <a:gd name="connsiteX4399" fmla="*/ 296897 w 4867543"/>
              <a:gd name="connsiteY4399" fmla="*/ 5593540 h 8004366"/>
              <a:gd name="connsiteX4400" fmla="*/ 316430 w 4867543"/>
              <a:gd name="connsiteY4400" fmla="*/ 5524810 h 8004366"/>
              <a:gd name="connsiteX4401" fmla="*/ 310570 w 4867543"/>
              <a:gd name="connsiteY4401" fmla="*/ 5524810 h 8004366"/>
              <a:gd name="connsiteX4402" fmla="*/ 310570 w 4867543"/>
              <a:gd name="connsiteY4402" fmla="*/ 5514237 h 8004366"/>
              <a:gd name="connsiteX4403" fmla="*/ 304710 w 4867543"/>
              <a:gd name="connsiteY4403" fmla="*/ 5514237 h 8004366"/>
              <a:gd name="connsiteX4404" fmla="*/ 322289 w 4867543"/>
              <a:gd name="connsiteY4404" fmla="*/ 5487802 h 8004366"/>
              <a:gd name="connsiteX4405" fmla="*/ 310570 w 4867543"/>
              <a:gd name="connsiteY4405" fmla="*/ 5487802 h 8004366"/>
              <a:gd name="connsiteX4406" fmla="*/ 275411 w 4867543"/>
              <a:gd name="connsiteY4406" fmla="*/ 5567106 h 8004366"/>
              <a:gd name="connsiteX4407" fmla="*/ 259785 w 4867543"/>
              <a:gd name="connsiteY4407" fmla="*/ 5604114 h 8004366"/>
              <a:gd name="connsiteX4408" fmla="*/ 261738 w 4867543"/>
              <a:gd name="connsiteY4408" fmla="*/ 5609401 h 8004366"/>
              <a:gd name="connsiteX4409" fmla="*/ 251972 w 4867543"/>
              <a:gd name="connsiteY4409" fmla="*/ 5604114 h 8004366"/>
              <a:gd name="connsiteX4410" fmla="*/ 267598 w 4867543"/>
              <a:gd name="connsiteY4410" fmla="*/ 5567106 h 8004366"/>
              <a:gd name="connsiteX4411" fmla="*/ 265645 w 4867543"/>
              <a:gd name="connsiteY4411" fmla="*/ 5561819 h 8004366"/>
              <a:gd name="connsiteX4412" fmla="*/ 275411 w 4867543"/>
              <a:gd name="connsiteY4412" fmla="*/ 5530097 h 8004366"/>
              <a:gd name="connsiteX4413" fmla="*/ 271504 w 4867543"/>
              <a:gd name="connsiteY4413" fmla="*/ 5524810 h 8004366"/>
              <a:gd name="connsiteX4414" fmla="*/ 261738 w 4867543"/>
              <a:gd name="connsiteY4414" fmla="*/ 5561819 h 8004366"/>
              <a:gd name="connsiteX4415" fmla="*/ 257831 w 4867543"/>
              <a:gd name="connsiteY4415" fmla="*/ 5567106 h 8004366"/>
              <a:gd name="connsiteX4416" fmla="*/ 251972 w 4867543"/>
              <a:gd name="connsiteY4416" fmla="*/ 5556532 h 8004366"/>
              <a:gd name="connsiteX4417" fmla="*/ 238299 w 4867543"/>
              <a:gd name="connsiteY4417" fmla="*/ 5567106 h 8004366"/>
              <a:gd name="connsiteX4418" fmla="*/ 224626 w 4867543"/>
              <a:gd name="connsiteY4418" fmla="*/ 5530097 h 8004366"/>
              <a:gd name="connsiteX4419" fmla="*/ 232439 w 4867543"/>
              <a:gd name="connsiteY4419" fmla="*/ 5493089 h 8004366"/>
              <a:gd name="connsiteX4420" fmla="*/ 222673 w 4867543"/>
              <a:gd name="connsiteY4420" fmla="*/ 5471941 h 8004366"/>
              <a:gd name="connsiteX4421" fmla="*/ 236346 w 4867543"/>
              <a:gd name="connsiteY4421" fmla="*/ 5461368 h 8004366"/>
              <a:gd name="connsiteX4422" fmla="*/ 234392 w 4867543"/>
              <a:gd name="connsiteY4422" fmla="*/ 5440220 h 8004366"/>
              <a:gd name="connsiteX4423" fmla="*/ 242205 w 4867543"/>
              <a:gd name="connsiteY4423" fmla="*/ 5440220 h 8004366"/>
              <a:gd name="connsiteX4424" fmla="*/ 236346 w 4867543"/>
              <a:gd name="connsiteY4424" fmla="*/ 5413786 h 8004366"/>
              <a:gd name="connsiteX4425" fmla="*/ 250018 w 4867543"/>
              <a:gd name="connsiteY4425" fmla="*/ 5392638 h 8004366"/>
              <a:gd name="connsiteX4426" fmla="*/ 232439 w 4867543"/>
              <a:gd name="connsiteY4426" fmla="*/ 5382064 h 8004366"/>
              <a:gd name="connsiteX4427" fmla="*/ 222673 w 4867543"/>
              <a:gd name="connsiteY4427" fmla="*/ 5387351 h 8004366"/>
              <a:gd name="connsiteX4428" fmla="*/ 212906 w 4867543"/>
              <a:gd name="connsiteY4428" fmla="*/ 5419072 h 8004366"/>
              <a:gd name="connsiteX4429" fmla="*/ 201187 w 4867543"/>
              <a:gd name="connsiteY4429" fmla="*/ 5424359 h 8004366"/>
              <a:gd name="connsiteX4430" fmla="*/ 210953 w 4867543"/>
              <a:gd name="connsiteY4430" fmla="*/ 5403212 h 8004366"/>
              <a:gd name="connsiteX4431" fmla="*/ 209000 w 4867543"/>
              <a:gd name="connsiteY4431" fmla="*/ 5387351 h 8004366"/>
              <a:gd name="connsiteX4432" fmla="*/ 212906 w 4867543"/>
              <a:gd name="connsiteY4432" fmla="*/ 5376777 h 8004366"/>
              <a:gd name="connsiteX4433" fmla="*/ 222673 w 4867543"/>
              <a:gd name="connsiteY4433" fmla="*/ 5366203 h 8004366"/>
              <a:gd name="connsiteX4434" fmla="*/ 226579 w 4867543"/>
              <a:gd name="connsiteY4434" fmla="*/ 5355630 h 8004366"/>
              <a:gd name="connsiteX4435" fmla="*/ 226579 w 4867543"/>
              <a:gd name="connsiteY4435" fmla="*/ 5323908 h 8004366"/>
              <a:gd name="connsiteX4436" fmla="*/ 224626 w 4867543"/>
              <a:gd name="connsiteY4436" fmla="*/ 5318621 h 8004366"/>
              <a:gd name="connsiteX4437" fmla="*/ 203140 w 4867543"/>
              <a:gd name="connsiteY4437" fmla="*/ 5371490 h 8004366"/>
              <a:gd name="connsiteX4438" fmla="*/ 199233 w 4867543"/>
              <a:gd name="connsiteY4438" fmla="*/ 5371490 h 8004366"/>
              <a:gd name="connsiteX4439" fmla="*/ 199233 w 4867543"/>
              <a:gd name="connsiteY4439" fmla="*/ 5355630 h 8004366"/>
              <a:gd name="connsiteX4440" fmla="*/ 207047 w 4867543"/>
              <a:gd name="connsiteY4440" fmla="*/ 5350343 h 8004366"/>
              <a:gd name="connsiteX4441" fmla="*/ 209000 w 4867543"/>
              <a:gd name="connsiteY4441" fmla="*/ 5318621 h 8004366"/>
              <a:gd name="connsiteX4442" fmla="*/ 218766 w 4867543"/>
              <a:gd name="connsiteY4442" fmla="*/ 5308048 h 8004366"/>
              <a:gd name="connsiteX4443" fmla="*/ 214860 w 4867543"/>
              <a:gd name="connsiteY4443" fmla="*/ 5271039 h 8004366"/>
              <a:gd name="connsiteX4444" fmla="*/ 218766 w 4867543"/>
              <a:gd name="connsiteY4444" fmla="*/ 5255179 h 8004366"/>
              <a:gd name="connsiteX4445" fmla="*/ 220719 w 4867543"/>
              <a:gd name="connsiteY4445" fmla="*/ 5255179 h 8004366"/>
              <a:gd name="connsiteX4446" fmla="*/ 224626 w 4867543"/>
              <a:gd name="connsiteY4446" fmla="*/ 5244605 h 8004366"/>
              <a:gd name="connsiteX4447" fmla="*/ 218766 w 4867543"/>
              <a:gd name="connsiteY4447" fmla="*/ 5239318 h 8004366"/>
              <a:gd name="connsiteX4448" fmla="*/ 216813 w 4867543"/>
              <a:gd name="connsiteY4448" fmla="*/ 5223457 h 8004366"/>
              <a:gd name="connsiteX4449" fmla="*/ 199233 w 4867543"/>
              <a:gd name="connsiteY4449" fmla="*/ 5255179 h 8004366"/>
              <a:gd name="connsiteX4450" fmla="*/ 189467 w 4867543"/>
              <a:gd name="connsiteY4450" fmla="*/ 5308048 h 8004366"/>
              <a:gd name="connsiteX4451" fmla="*/ 183607 w 4867543"/>
              <a:gd name="connsiteY4451" fmla="*/ 5313334 h 8004366"/>
              <a:gd name="connsiteX4452" fmla="*/ 189467 w 4867543"/>
              <a:gd name="connsiteY4452" fmla="*/ 5339769 h 8004366"/>
              <a:gd name="connsiteX4453" fmla="*/ 185561 w 4867543"/>
              <a:gd name="connsiteY4453" fmla="*/ 5366203 h 8004366"/>
              <a:gd name="connsiteX4454" fmla="*/ 191420 w 4867543"/>
              <a:gd name="connsiteY4454" fmla="*/ 5366203 h 8004366"/>
              <a:gd name="connsiteX4455" fmla="*/ 191420 w 4867543"/>
              <a:gd name="connsiteY4455" fmla="*/ 5371490 h 8004366"/>
              <a:gd name="connsiteX4456" fmla="*/ 181654 w 4867543"/>
              <a:gd name="connsiteY4456" fmla="*/ 5382064 h 8004366"/>
              <a:gd name="connsiteX4457" fmla="*/ 175794 w 4867543"/>
              <a:gd name="connsiteY4457" fmla="*/ 5376777 h 8004366"/>
              <a:gd name="connsiteX4458" fmla="*/ 183607 w 4867543"/>
              <a:gd name="connsiteY4458" fmla="*/ 5350343 h 8004366"/>
              <a:gd name="connsiteX4459" fmla="*/ 179701 w 4867543"/>
              <a:gd name="connsiteY4459" fmla="*/ 5345056 h 8004366"/>
              <a:gd name="connsiteX4460" fmla="*/ 171888 w 4867543"/>
              <a:gd name="connsiteY4460" fmla="*/ 5366203 h 8004366"/>
              <a:gd name="connsiteX4461" fmla="*/ 173841 w 4867543"/>
              <a:gd name="connsiteY4461" fmla="*/ 5323908 h 8004366"/>
              <a:gd name="connsiteX4462" fmla="*/ 181654 w 4867543"/>
              <a:gd name="connsiteY4462" fmla="*/ 5313334 h 8004366"/>
              <a:gd name="connsiteX4463" fmla="*/ 177748 w 4867543"/>
              <a:gd name="connsiteY4463" fmla="*/ 5302761 h 8004366"/>
              <a:gd name="connsiteX4464" fmla="*/ 177748 w 4867543"/>
              <a:gd name="connsiteY4464" fmla="*/ 5271039 h 8004366"/>
              <a:gd name="connsiteX4465" fmla="*/ 150402 w 4867543"/>
              <a:gd name="connsiteY4465" fmla="*/ 5297474 h 8004366"/>
              <a:gd name="connsiteX4466" fmla="*/ 136729 w 4867543"/>
              <a:gd name="connsiteY4466" fmla="*/ 5334482 h 8004366"/>
              <a:gd name="connsiteX4467" fmla="*/ 134776 w 4867543"/>
              <a:gd name="connsiteY4467" fmla="*/ 5329195 h 8004366"/>
              <a:gd name="connsiteX4468" fmla="*/ 130869 w 4867543"/>
              <a:gd name="connsiteY4468" fmla="*/ 5339769 h 8004366"/>
              <a:gd name="connsiteX4469" fmla="*/ 130869 w 4867543"/>
              <a:gd name="connsiteY4469" fmla="*/ 5350343 h 8004366"/>
              <a:gd name="connsiteX4470" fmla="*/ 134776 w 4867543"/>
              <a:gd name="connsiteY4470" fmla="*/ 5360917 h 8004366"/>
              <a:gd name="connsiteX4471" fmla="*/ 148448 w 4867543"/>
              <a:gd name="connsiteY4471" fmla="*/ 5350343 h 8004366"/>
              <a:gd name="connsiteX4472" fmla="*/ 130869 w 4867543"/>
              <a:gd name="connsiteY4472" fmla="*/ 5376777 h 8004366"/>
              <a:gd name="connsiteX4473" fmla="*/ 130869 w 4867543"/>
              <a:gd name="connsiteY4473" fmla="*/ 5371490 h 8004366"/>
              <a:gd name="connsiteX4474" fmla="*/ 111336 w 4867543"/>
              <a:gd name="connsiteY4474" fmla="*/ 5382064 h 8004366"/>
              <a:gd name="connsiteX4475" fmla="*/ 117196 w 4867543"/>
              <a:gd name="connsiteY4475" fmla="*/ 5350343 h 8004366"/>
              <a:gd name="connsiteX4476" fmla="*/ 121103 w 4867543"/>
              <a:gd name="connsiteY4476" fmla="*/ 5339769 h 8004366"/>
              <a:gd name="connsiteX4477" fmla="*/ 119150 w 4867543"/>
              <a:gd name="connsiteY4477" fmla="*/ 5334482 h 8004366"/>
              <a:gd name="connsiteX4478" fmla="*/ 126963 w 4867543"/>
              <a:gd name="connsiteY4478" fmla="*/ 5302761 h 8004366"/>
              <a:gd name="connsiteX4479" fmla="*/ 119150 w 4867543"/>
              <a:gd name="connsiteY4479" fmla="*/ 5271039 h 8004366"/>
              <a:gd name="connsiteX4480" fmla="*/ 123056 w 4867543"/>
              <a:gd name="connsiteY4480" fmla="*/ 5260465 h 8004366"/>
              <a:gd name="connsiteX4481" fmla="*/ 123056 w 4867543"/>
              <a:gd name="connsiteY4481" fmla="*/ 5255179 h 8004366"/>
              <a:gd name="connsiteX4482" fmla="*/ 109383 w 4867543"/>
              <a:gd name="connsiteY4482" fmla="*/ 5234031 h 8004366"/>
              <a:gd name="connsiteX4483" fmla="*/ 121103 w 4867543"/>
              <a:gd name="connsiteY4483" fmla="*/ 5234031 h 8004366"/>
              <a:gd name="connsiteX4484" fmla="*/ 123056 w 4867543"/>
              <a:gd name="connsiteY4484" fmla="*/ 5218170 h 8004366"/>
              <a:gd name="connsiteX4485" fmla="*/ 117196 w 4867543"/>
              <a:gd name="connsiteY4485" fmla="*/ 5191736 h 8004366"/>
              <a:gd name="connsiteX4486" fmla="*/ 123056 w 4867543"/>
              <a:gd name="connsiteY4486" fmla="*/ 5165301 h 8004366"/>
              <a:gd name="connsiteX4487" fmla="*/ 119150 w 4867543"/>
              <a:gd name="connsiteY4487" fmla="*/ 5133580 h 8004366"/>
              <a:gd name="connsiteX4488" fmla="*/ 121103 w 4867543"/>
              <a:gd name="connsiteY4488" fmla="*/ 5123006 h 8004366"/>
              <a:gd name="connsiteX4489" fmla="*/ 109383 w 4867543"/>
              <a:gd name="connsiteY4489" fmla="*/ 5112432 h 8004366"/>
              <a:gd name="connsiteX4490" fmla="*/ 126963 w 4867543"/>
              <a:gd name="connsiteY4490" fmla="*/ 5107145 h 8004366"/>
              <a:gd name="connsiteX4491" fmla="*/ 128916 w 4867543"/>
              <a:gd name="connsiteY4491" fmla="*/ 5107145 h 8004366"/>
              <a:gd name="connsiteX4492" fmla="*/ 128428 w 4867543"/>
              <a:gd name="connsiteY4492" fmla="*/ 5105163 h 8004366"/>
              <a:gd name="connsiteX4493" fmla="*/ 125063 w 4867543"/>
              <a:gd name="connsiteY4493" fmla="*/ 5091503 h 8004366"/>
              <a:gd name="connsiteX4494" fmla="*/ 126963 w 4867543"/>
              <a:gd name="connsiteY4494" fmla="*/ 5080711 h 8004366"/>
              <a:gd name="connsiteX4495" fmla="*/ 117196 w 4867543"/>
              <a:gd name="connsiteY4495" fmla="*/ 5080711 h 8004366"/>
              <a:gd name="connsiteX4496" fmla="*/ 121103 w 4867543"/>
              <a:gd name="connsiteY4496" fmla="*/ 5070137 h 8004366"/>
              <a:gd name="connsiteX4497" fmla="*/ 126963 w 4867543"/>
              <a:gd name="connsiteY4497" fmla="*/ 5075424 h 8004366"/>
              <a:gd name="connsiteX4498" fmla="*/ 150402 w 4867543"/>
              <a:gd name="connsiteY4498" fmla="*/ 5033129 h 8004366"/>
              <a:gd name="connsiteX4499" fmla="*/ 128916 w 4867543"/>
              <a:gd name="connsiteY4499" fmla="*/ 5027842 h 8004366"/>
              <a:gd name="connsiteX4500" fmla="*/ 128916 w 4867543"/>
              <a:gd name="connsiteY4500" fmla="*/ 5017268 h 8004366"/>
              <a:gd name="connsiteX4501" fmla="*/ 140636 w 4867543"/>
              <a:gd name="connsiteY4501" fmla="*/ 5017268 h 8004366"/>
              <a:gd name="connsiteX4502" fmla="*/ 138682 w 4867543"/>
              <a:gd name="connsiteY4502" fmla="*/ 4969686 h 8004366"/>
              <a:gd name="connsiteX4503" fmla="*/ 148448 w 4867543"/>
              <a:gd name="connsiteY4503" fmla="*/ 4964399 h 8004366"/>
              <a:gd name="connsiteX4504" fmla="*/ 150402 w 4867543"/>
              <a:gd name="connsiteY4504" fmla="*/ 4953825 h 8004366"/>
              <a:gd name="connsiteX4505" fmla="*/ 123056 w 4867543"/>
              <a:gd name="connsiteY4505" fmla="*/ 4959112 h 8004366"/>
              <a:gd name="connsiteX4506" fmla="*/ 111336 w 4867543"/>
              <a:gd name="connsiteY4506" fmla="*/ 4969686 h 8004366"/>
              <a:gd name="connsiteX4507" fmla="*/ 105477 w 4867543"/>
              <a:gd name="connsiteY4507" fmla="*/ 4985547 h 8004366"/>
              <a:gd name="connsiteX4508" fmla="*/ 93757 w 4867543"/>
              <a:gd name="connsiteY4508" fmla="*/ 4980260 h 8004366"/>
              <a:gd name="connsiteX4509" fmla="*/ 82037 w 4867543"/>
              <a:gd name="connsiteY4509" fmla="*/ 5011981 h 8004366"/>
              <a:gd name="connsiteX4510" fmla="*/ 78131 w 4867543"/>
              <a:gd name="connsiteY4510" fmla="*/ 5006694 h 8004366"/>
              <a:gd name="connsiteX4511" fmla="*/ 72271 w 4867543"/>
              <a:gd name="connsiteY4511" fmla="*/ 5027842 h 8004366"/>
              <a:gd name="connsiteX4512" fmla="*/ 62505 w 4867543"/>
              <a:gd name="connsiteY4512" fmla="*/ 5038416 h 8004366"/>
              <a:gd name="connsiteX4513" fmla="*/ 41019 w 4867543"/>
              <a:gd name="connsiteY4513" fmla="*/ 5085998 h 8004366"/>
              <a:gd name="connsiteX4514" fmla="*/ 39066 w 4867543"/>
              <a:gd name="connsiteY4514" fmla="*/ 5064850 h 8004366"/>
              <a:gd name="connsiteX4515" fmla="*/ 41019 w 4867543"/>
              <a:gd name="connsiteY4515" fmla="*/ 5048989 h 8004366"/>
              <a:gd name="connsiteX4516" fmla="*/ 35159 w 4867543"/>
              <a:gd name="connsiteY4516" fmla="*/ 5048989 h 8004366"/>
              <a:gd name="connsiteX4517" fmla="*/ 50785 w 4867543"/>
              <a:gd name="connsiteY4517" fmla="*/ 5038416 h 8004366"/>
              <a:gd name="connsiteX4518" fmla="*/ 70318 w 4867543"/>
              <a:gd name="connsiteY4518" fmla="*/ 5017268 h 8004366"/>
              <a:gd name="connsiteX4519" fmla="*/ 60552 w 4867543"/>
              <a:gd name="connsiteY4519" fmla="*/ 4990834 h 8004366"/>
              <a:gd name="connsiteX4520" fmla="*/ 60552 w 4867543"/>
              <a:gd name="connsiteY4520" fmla="*/ 4953825 h 8004366"/>
              <a:gd name="connsiteX4521" fmla="*/ 72271 w 4867543"/>
              <a:gd name="connsiteY4521" fmla="*/ 4953825 h 8004366"/>
              <a:gd name="connsiteX4522" fmla="*/ 76178 w 4867543"/>
              <a:gd name="connsiteY4522" fmla="*/ 4943251 h 8004366"/>
              <a:gd name="connsiteX4523" fmla="*/ 76178 w 4867543"/>
              <a:gd name="connsiteY4523" fmla="*/ 4927391 h 8004366"/>
              <a:gd name="connsiteX4524" fmla="*/ 80084 w 4867543"/>
              <a:gd name="connsiteY4524" fmla="*/ 4906243 h 8004366"/>
              <a:gd name="connsiteX4525" fmla="*/ 83991 w 4867543"/>
              <a:gd name="connsiteY4525" fmla="*/ 4895669 h 8004366"/>
              <a:gd name="connsiteX4526" fmla="*/ 82037 w 4867543"/>
              <a:gd name="connsiteY4526" fmla="*/ 4874522 h 8004366"/>
              <a:gd name="connsiteX4527" fmla="*/ 91804 w 4867543"/>
              <a:gd name="connsiteY4527" fmla="*/ 4848087 h 8004366"/>
              <a:gd name="connsiteX4528" fmla="*/ 91804 w 4867543"/>
              <a:gd name="connsiteY4528" fmla="*/ 4837513 h 8004366"/>
              <a:gd name="connsiteX4529" fmla="*/ 80084 w 4867543"/>
              <a:gd name="connsiteY4529" fmla="*/ 4837513 h 8004366"/>
              <a:gd name="connsiteX4530" fmla="*/ 91804 w 4867543"/>
              <a:gd name="connsiteY4530" fmla="*/ 4811079 h 8004366"/>
              <a:gd name="connsiteX4531" fmla="*/ 91804 w 4867543"/>
              <a:gd name="connsiteY4531" fmla="*/ 4805792 h 8004366"/>
              <a:gd name="connsiteX4532" fmla="*/ 95710 w 4867543"/>
              <a:gd name="connsiteY4532" fmla="*/ 4789931 h 8004366"/>
              <a:gd name="connsiteX4533" fmla="*/ 95710 w 4867543"/>
              <a:gd name="connsiteY4533" fmla="*/ 4752923 h 8004366"/>
              <a:gd name="connsiteX4534" fmla="*/ 95710 w 4867543"/>
              <a:gd name="connsiteY4534" fmla="*/ 4721202 h 8004366"/>
              <a:gd name="connsiteX4535" fmla="*/ 80084 w 4867543"/>
              <a:gd name="connsiteY4535" fmla="*/ 4726489 h 8004366"/>
              <a:gd name="connsiteX4536" fmla="*/ 85944 w 4867543"/>
              <a:gd name="connsiteY4536" fmla="*/ 4752923 h 8004366"/>
              <a:gd name="connsiteX4537" fmla="*/ 83991 w 4867543"/>
              <a:gd name="connsiteY4537" fmla="*/ 4763497 h 8004366"/>
              <a:gd name="connsiteX4538" fmla="*/ 70318 w 4867543"/>
              <a:gd name="connsiteY4538" fmla="*/ 4752923 h 8004366"/>
              <a:gd name="connsiteX4539" fmla="*/ 68365 w 4867543"/>
              <a:gd name="connsiteY4539" fmla="*/ 4758210 h 8004366"/>
              <a:gd name="connsiteX4540" fmla="*/ 68365 w 4867543"/>
              <a:gd name="connsiteY4540" fmla="*/ 4737062 h 8004366"/>
              <a:gd name="connsiteX4541" fmla="*/ 72271 w 4867543"/>
              <a:gd name="connsiteY4541" fmla="*/ 4726489 h 8004366"/>
              <a:gd name="connsiteX4542" fmla="*/ 58598 w 4867543"/>
              <a:gd name="connsiteY4542" fmla="*/ 4710628 h 8004366"/>
              <a:gd name="connsiteX4543" fmla="*/ 50785 w 4867543"/>
              <a:gd name="connsiteY4543" fmla="*/ 4752923 h 8004366"/>
              <a:gd name="connsiteX4544" fmla="*/ 41019 w 4867543"/>
              <a:gd name="connsiteY4544" fmla="*/ 4752923 h 8004366"/>
              <a:gd name="connsiteX4545" fmla="*/ 48832 w 4867543"/>
              <a:gd name="connsiteY4545" fmla="*/ 4768784 h 8004366"/>
              <a:gd name="connsiteX4546" fmla="*/ 44925 w 4867543"/>
              <a:gd name="connsiteY4546" fmla="*/ 4805792 h 8004366"/>
              <a:gd name="connsiteX4547" fmla="*/ 42972 w 4867543"/>
              <a:gd name="connsiteY4547" fmla="*/ 4821653 h 8004366"/>
              <a:gd name="connsiteX4548" fmla="*/ 41019 w 4867543"/>
              <a:gd name="connsiteY4548" fmla="*/ 4837513 h 8004366"/>
              <a:gd name="connsiteX4549" fmla="*/ 31252 w 4867543"/>
              <a:gd name="connsiteY4549" fmla="*/ 4858661 h 8004366"/>
              <a:gd name="connsiteX4550" fmla="*/ 31252 w 4867543"/>
              <a:gd name="connsiteY4550" fmla="*/ 4874522 h 8004366"/>
              <a:gd name="connsiteX4551" fmla="*/ 23439 w 4867543"/>
              <a:gd name="connsiteY4551" fmla="*/ 4890382 h 8004366"/>
              <a:gd name="connsiteX4552" fmla="*/ 25393 w 4867543"/>
              <a:gd name="connsiteY4552" fmla="*/ 4890382 h 8004366"/>
              <a:gd name="connsiteX4553" fmla="*/ 17580 w 4867543"/>
              <a:gd name="connsiteY4553" fmla="*/ 4900956 h 8004366"/>
              <a:gd name="connsiteX4554" fmla="*/ 13673 w 4867543"/>
              <a:gd name="connsiteY4554" fmla="*/ 4900956 h 8004366"/>
              <a:gd name="connsiteX4555" fmla="*/ 9767 w 4867543"/>
              <a:gd name="connsiteY4555" fmla="*/ 4890382 h 8004366"/>
              <a:gd name="connsiteX4556" fmla="*/ 9767 w 4867543"/>
              <a:gd name="connsiteY4556" fmla="*/ 4885096 h 8004366"/>
              <a:gd name="connsiteX4557" fmla="*/ 15626 w 4867543"/>
              <a:gd name="connsiteY4557" fmla="*/ 4874522 h 8004366"/>
              <a:gd name="connsiteX4558" fmla="*/ 3907 w 4867543"/>
              <a:gd name="connsiteY4558" fmla="*/ 4858661 h 8004366"/>
              <a:gd name="connsiteX4559" fmla="*/ 0 w 4867543"/>
              <a:gd name="connsiteY4559" fmla="*/ 4832227 h 8004366"/>
              <a:gd name="connsiteX4560" fmla="*/ 11720 w 4867543"/>
              <a:gd name="connsiteY4560" fmla="*/ 4826940 h 8004366"/>
              <a:gd name="connsiteX4561" fmla="*/ 25393 w 4867543"/>
              <a:gd name="connsiteY4561" fmla="*/ 4826940 h 8004366"/>
              <a:gd name="connsiteX4562" fmla="*/ 25393 w 4867543"/>
              <a:gd name="connsiteY4562" fmla="*/ 4789931 h 8004366"/>
              <a:gd name="connsiteX4563" fmla="*/ 33206 w 4867543"/>
              <a:gd name="connsiteY4563" fmla="*/ 4768784 h 8004366"/>
              <a:gd name="connsiteX4564" fmla="*/ 19533 w 4867543"/>
              <a:gd name="connsiteY4564" fmla="*/ 4737062 h 8004366"/>
              <a:gd name="connsiteX4565" fmla="*/ 29299 w 4867543"/>
              <a:gd name="connsiteY4565" fmla="*/ 4715915 h 8004366"/>
              <a:gd name="connsiteX4566" fmla="*/ 33206 w 4867543"/>
              <a:gd name="connsiteY4566" fmla="*/ 4726489 h 8004366"/>
              <a:gd name="connsiteX4567" fmla="*/ 50785 w 4867543"/>
              <a:gd name="connsiteY4567" fmla="*/ 4694767 h 8004366"/>
              <a:gd name="connsiteX4568" fmla="*/ 52738 w 4867543"/>
              <a:gd name="connsiteY4568" fmla="*/ 4694767 h 8004366"/>
              <a:gd name="connsiteX4569" fmla="*/ 52738 w 4867543"/>
              <a:gd name="connsiteY4569" fmla="*/ 4678906 h 8004366"/>
              <a:gd name="connsiteX4570" fmla="*/ 56645 w 4867543"/>
              <a:gd name="connsiteY4570" fmla="*/ 4684193 h 8004366"/>
              <a:gd name="connsiteX4571" fmla="*/ 60552 w 4867543"/>
              <a:gd name="connsiteY4571" fmla="*/ 4663046 h 8004366"/>
              <a:gd name="connsiteX4572" fmla="*/ 66411 w 4867543"/>
              <a:gd name="connsiteY4572" fmla="*/ 4663046 h 8004366"/>
              <a:gd name="connsiteX4573" fmla="*/ 64458 w 4867543"/>
              <a:gd name="connsiteY4573" fmla="*/ 4647185 h 8004366"/>
              <a:gd name="connsiteX4574" fmla="*/ 50785 w 4867543"/>
              <a:gd name="connsiteY4574" fmla="*/ 4652472 h 8004366"/>
              <a:gd name="connsiteX4575" fmla="*/ 48832 w 4867543"/>
              <a:gd name="connsiteY4575" fmla="*/ 4657759 h 8004366"/>
              <a:gd name="connsiteX4576" fmla="*/ 41019 w 4867543"/>
              <a:gd name="connsiteY4576" fmla="*/ 4663046 h 8004366"/>
              <a:gd name="connsiteX4577" fmla="*/ 31252 w 4867543"/>
              <a:gd name="connsiteY4577" fmla="*/ 4694767 h 8004366"/>
              <a:gd name="connsiteX4578" fmla="*/ 31252 w 4867543"/>
              <a:gd name="connsiteY4578" fmla="*/ 4652472 h 8004366"/>
              <a:gd name="connsiteX4579" fmla="*/ 50785 w 4867543"/>
              <a:gd name="connsiteY4579" fmla="*/ 4636611 h 8004366"/>
              <a:gd name="connsiteX4580" fmla="*/ 64458 w 4867543"/>
              <a:gd name="connsiteY4580" fmla="*/ 4610177 h 8004366"/>
              <a:gd name="connsiteX4581" fmla="*/ 72271 w 4867543"/>
              <a:gd name="connsiteY4581" fmla="*/ 4610177 h 8004366"/>
              <a:gd name="connsiteX4582" fmla="*/ 74224 w 4867543"/>
              <a:gd name="connsiteY4582" fmla="*/ 4583742 h 8004366"/>
              <a:gd name="connsiteX4583" fmla="*/ 68365 w 4867543"/>
              <a:gd name="connsiteY4583" fmla="*/ 4578455 h 8004366"/>
              <a:gd name="connsiteX4584" fmla="*/ 56645 w 4867543"/>
              <a:gd name="connsiteY4584" fmla="*/ 4589029 h 8004366"/>
              <a:gd name="connsiteX4585" fmla="*/ 70318 w 4867543"/>
              <a:gd name="connsiteY4585" fmla="*/ 4562595 h 8004366"/>
              <a:gd name="connsiteX4586" fmla="*/ 76178 w 4867543"/>
              <a:gd name="connsiteY4586" fmla="*/ 4562595 h 8004366"/>
              <a:gd name="connsiteX4587" fmla="*/ 76178 w 4867543"/>
              <a:gd name="connsiteY4587" fmla="*/ 4557308 h 8004366"/>
              <a:gd name="connsiteX4588" fmla="*/ 62505 w 4867543"/>
              <a:gd name="connsiteY4588" fmla="*/ 4546734 h 8004366"/>
              <a:gd name="connsiteX4589" fmla="*/ 76178 w 4867543"/>
              <a:gd name="connsiteY4589" fmla="*/ 4525586 h 8004366"/>
              <a:gd name="connsiteX4590" fmla="*/ 89606 w 4867543"/>
              <a:gd name="connsiteY4590" fmla="*/ 4522282 h 8004366"/>
              <a:gd name="connsiteX4591" fmla="*/ 94344 w 4867543"/>
              <a:gd name="connsiteY4591" fmla="*/ 4517640 h 8004366"/>
              <a:gd name="connsiteX4592" fmla="*/ 93757 w 4867543"/>
              <a:gd name="connsiteY4592" fmla="*/ 4525586 h 8004366"/>
              <a:gd name="connsiteX4593" fmla="*/ 103523 w 4867543"/>
              <a:gd name="connsiteY4593" fmla="*/ 4525586 h 8004366"/>
              <a:gd name="connsiteX4594" fmla="*/ 119150 w 4867543"/>
              <a:gd name="connsiteY4594" fmla="*/ 4509726 h 8004366"/>
              <a:gd name="connsiteX4595" fmla="*/ 128916 w 4867543"/>
              <a:gd name="connsiteY4595" fmla="*/ 4472717 h 8004366"/>
              <a:gd name="connsiteX4596" fmla="*/ 140636 w 4867543"/>
              <a:gd name="connsiteY4596" fmla="*/ 4451570 h 8004366"/>
              <a:gd name="connsiteX4597" fmla="*/ 152355 w 4867543"/>
              <a:gd name="connsiteY4597" fmla="*/ 4414561 h 8004366"/>
              <a:gd name="connsiteX4598" fmla="*/ 150402 w 4867543"/>
              <a:gd name="connsiteY4598" fmla="*/ 4414561 h 8004366"/>
              <a:gd name="connsiteX4599" fmla="*/ 164075 w 4867543"/>
              <a:gd name="connsiteY4599" fmla="*/ 4409275 h 8004366"/>
              <a:gd name="connsiteX4600" fmla="*/ 169935 w 4867543"/>
              <a:gd name="connsiteY4600" fmla="*/ 4398701 h 8004366"/>
              <a:gd name="connsiteX4601" fmla="*/ 160168 w 4867543"/>
              <a:gd name="connsiteY4601" fmla="*/ 4377553 h 8004366"/>
              <a:gd name="connsiteX4602" fmla="*/ 146495 w 4867543"/>
              <a:gd name="connsiteY4602" fmla="*/ 4382840 h 8004366"/>
              <a:gd name="connsiteX4603" fmla="*/ 146495 w 4867543"/>
              <a:gd name="connsiteY4603" fmla="*/ 4361692 h 8004366"/>
              <a:gd name="connsiteX4604" fmla="*/ 125009 w 4867543"/>
              <a:gd name="connsiteY4604" fmla="*/ 4345832 h 8004366"/>
              <a:gd name="connsiteX4605" fmla="*/ 130869 w 4867543"/>
              <a:gd name="connsiteY4605" fmla="*/ 4319397 h 8004366"/>
              <a:gd name="connsiteX4606" fmla="*/ 128916 w 4867543"/>
              <a:gd name="connsiteY4606" fmla="*/ 4308823 h 8004366"/>
              <a:gd name="connsiteX4607" fmla="*/ 126963 w 4867543"/>
              <a:gd name="connsiteY4607" fmla="*/ 4303537 h 8004366"/>
              <a:gd name="connsiteX4608" fmla="*/ 117196 w 4867543"/>
              <a:gd name="connsiteY4608" fmla="*/ 4308823 h 8004366"/>
              <a:gd name="connsiteX4609" fmla="*/ 111336 w 4867543"/>
              <a:gd name="connsiteY4609" fmla="*/ 4308823 h 8004366"/>
              <a:gd name="connsiteX4610" fmla="*/ 128916 w 4867543"/>
              <a:gd name="connsiteY4610" fmla="*/ 4255954 h 8004366"/>
              <a:gd name="connsiteX4611" fmla="*/ 125009 w 4867543"/>
              <a:gd name="connsiteY4611" fmla="*/ 4245381 h 8004366"/>
              <a:gd name="connsiteX4612" fmla="*/ 107430 w 4867543"/>
              <a:gd name="connsiteY4612" fmla="*/ 4245381 h 8004366"/>
              <a:gd name="connsiteX4613" fmla="*/ 107430 w 4867543"/>
              <a:gd name="connsiteY4613" fmla="*/ 4229520 h 8004366"/>
              <a:gd name="connsiteX4614" fmla="*/ 95710 w 4867543"/>
              <a:gd name="connsiteY4614" fmla="*/ 4218946 h 8004366"/>
              <a:gd name="connsiteX4615" fmla="*/ 89851 w 4867543"/>
              <a:gd name="connsiteY4615" fmla="*/ 4224233 h 8004366"/>
              <a:gd name="connsiteX4616" fmla="*/ 89851 w 4867543"/>
              <a:gd name="connsiteY4616" fmla="*/ 4208372 h 8004366"/>
              <a:gd name="connsiteX4617" fmla="*/ 95710 w 4867543"/>
              <a:gd name="connsiteY4617" fmla="*/ 4197799 h 8004366"/>
              <a:gd name="connsiteX4618" fmla="*/ 101570 w 4867543"/>
              <a:gd name="connsiteY4618" fmla="*/ 4208372 h 8004366"/>
              <a:gd name="connsiteX4619" fmla="*/ 111336 w 4867543"/>
              <a:gd name="connsiteY4619" fmla="*/ 4203085 h 8004366"/>
              <a:gd name="connsiteX4620" fmla="*/ 123056 w 4867543"/>
              <a:gd name="connsiteY4620" fmla="*/ 4160790 h 8004366"/>
              <a:gd name="connsiteX4621" fmla="*/ 152355 w 4867543"/>
              <a:gd name="connsiteY4621" fmla="*/ 4102634 h 8004366"/>
              <a:gd name="connsiteX4622" fmla="*/ 150402 w 4867543"/>
              <a:gd name="connsiteY4622" fmla="*/ 4097347 h 8004366"/>
              <a:gd name="connsiteX4623" fmla="*/ 140636 w 4867543"/>
              <a:gd name="connsiteY4623" fmla="*/ 4107921 h 8004366"/>
              <a:gd name="connsiteX4624" fmla="*/ 136729 w 4867543"/>
              <a:gd name="connsiteY4624" fmla="*/ 4097347 h 8004366"/>
              <a:gd name="connsiteX4625" fmla="*/ 140636 w 4867543"/>
              <a:gd name="connsiteY4625" fmla="*/ 4081487 h 8004366"/>
              <a:gd name="connsiteX4626" fmla="*/ 132822 w 4867543"/>
              <a:gd name="connsiteY4626" fmla="*/ 4039191 h 8004366"/>
              <a:gd name="connsiteX4627" fmla="*/ 128916 w 4867543"/>
              <a:gd name="connsiteY4627" fmla="*/ 4028618 h 8004366"/>
              <a:gd name="connsiteX4628" fmla="*/ 125009 w 4867543"/>
              <a:gd name="connsiteY4628" fmla="*/ 4033905 h 8004366"/>
              <a:gd name="connsiteX4629" fmla="*/ 123056 w 4867543"/>
              <a:gd name="connsiteY4629" fmla="*/ 4033905 h 8004366"/>
              <a:gd name="connsiteX4630" fmla="*/ 125009 w 4867543"/>
              <a:gd name="connsiteY4630" fmla="*/ 4012757 h 8004366"/>
              <a:gd name="connsiteX4631" fmla="*/ 111336 w 4867543"/>
              <a:gd name="connsiteY4631" fmla="*/ 4018044 h 8004366"/>
              <a:gd name="connsiteX4632" fmla="*/ 105477 w 4867543"/>
              <a:gd name="connsiteY4632" fmla="*/ 4033905 h 8004366"/>
              <a:gd name="connsiteX4633" fmla="*/ 103523 w 4867543"/>
              <a:gd name="connsiteY4633" fmla="*/ 4070913 h 8004366"/>
              <a:gd name="connsiteX4634" fmla="*/ 109383 w 4867543"/>
              <a:gd name="connsiteY4634" fmla="*/ 4076200 h 8004366"/>
              <a:gd name="connsiteX4635" fmla="*/ 105477 w 4867543"/>
              <a:gd name="connsiteY4635" fmla="*/ 4092060 h 8004366"/>
              <a:gd name="connsiteX4636" fmla="*/ 109383 w 4867543"/>
              <a:gd name="connsiteY4636" fmla="*/ 4097347 h 8004366"/>
              <a:gd name="connsiteX4637" fmla="*/ 95710 w 4867543"/>
              <a:gd name="connsiteY4637" fmla="*/ 4076200 h 8004366"/>
              <a:gd name="connsiteX4638" fmla="*/ 93757 w 4867543"/>
              <a:gd name="connsiteY4638" fmla="*/ 4044478 h 8004366"/>
              <a:gd name="connsiteX4639" fmla="*/ 93757 w 4867543"/>
              <a:gd name="connsiteY4639" fmla="*/ 4028618 h 8004366"/>
              <a:gd name="connsiteX4640" fmla="*/ 103523 w 4867543"/>
              <a:gd name="connsiteY4640" fmla="*/ 4007470 h 8004366"/>
              <a:gd name="connsiteX4641" fmla="*/ 97664 w 4867543"/>
              <a:gd name="connsiteY4641" fmla="*/ 4007470 h 8004366"/>
              <a:gd name="connsiteX4642" fmla="*/ 95710 w 4867543"/>
              <a:gd name="connsiteY4642" fmla="*/ 3991609 h 8004366"/>
              <a:gd name="connsiteX4643" fmla="*/ 111336 w 4867543"/>
              <a:gd name="connsiteY4643" fmla="*/ 3975749 h 8004366"/>
              <a:gd name="connsiteX4644" fmla="*/ 144542 w 4867543"/>
              <a:gd name="connsiteY4644" fmla="*/ 3912306 h 8004366"/>
              <a:gd name="connsiteX4645" fmla="*/ 154308 w 4867543"/>
              <a:gd name="connsiteY4645" fmla="*/ 3885871 h 8004366"/>
              <a:gd name="connsiteX4646" fmla="*/ 162121 w 4867543"/>
              <a:gd name="connsiteY4646" fmla="*/ 3885871 h 8004366"/>
              <a:gd name="connsiteX4647" fmla="*/ 164075 w 4867543"/>
              <a:gd name="connsiteY4647" fmla="*/ 3875298 h 8004366"/>
              <a:gd name="connsiteX4648" fmla="*/ 181654 w 4867543"/>
              <a:gd name="connsiteY4648" fmla="*/ 3854150 h 8004366"/>
              <a:gd name="connsiteX4649" fmla="*/ 214860 w 4867543"/>
              <a:gd name="connsiteY4649" fmla="*/ 3790707 h 8004366"/>
              <a:gd name="connsiteX4650" fmla="*/ 220719 w 4867543"/>
              <a:gd name="connsiteY4650" fmla="*/ 3769560 h 8004366"/>
              <a:gd name="connsiteX4651" fmla="*/ 226579 w 4867543"/>
              <a:gd name="connsiteY4651" fmla="*/ 3780134 h 8004366"/>
              <a:gd name="connsiteX4652" fmla="*/ 232439 w 4867543"/>
              <a:gd name="connsiteY4652" fmla="*/ 3769560 h 8004366"/>
              <a:gd name="connsiteX4653" fmla="*/ 230486 w 4867543"/>
              <a:gd name="connsiteY4653" fmla="*/ 3769560 h 8004366"/>
              <a:gd name="connsiteX4654" fmla="*/ 248065 w 4867543"/>
              <a:gd name="connsiteY4654" fmla="*/ 3748412 h 8004366"/>
              <a:gd name="connsiteX4655" fmla="*/ 242205 w 4867543"/>
              <a:gd name="connsiteY4655" fmla="*/ 3737838 h 8004366"/>
              <a:gd name="connsiteX4656" fmla="*/ 253925 w 4867543"/>
              <a:gd name="connsiteY4656" fmla="*/ 3732552 h 8004366"/>
              <a:gd name="connsiteX4657" fmla="*/ 250018 w 4867543"/>
              <a:gd name="connsiteY4657" fmla="*/ 3716691 h 8004366"/>
              <a:gd name="connsiteX4658" fmla="*/ 257831 w 4867543"/>
              <a:gd name="connsiteY4658" fmla="*/ 3700830 h 8004366"/>
              <a:gd name="connsiteX4659" fmla="*/ 263691 w 4867543"/>
              <a:gd name="connsiteY4659" fmla="*/ 3711404 h 8004366"/>
              <a:gd name="connsiteX4660" fmla="*/ 263691 w 4867543"/>
              <a:gd name="connsiteY4660" fmla="*/ 3684969 h 8004366"/>
              <a:gd name="connsiteX4661" fmla="*/ 265645 w 4867543"/>
              <a:gd name="connsiteY4661" fmla="*/ 3695543 h 8004366"/>
              <a:gd name="connsiteX4662" fmla="*/ 271504 w 4867543"/>
              <a:gd name="connsiteY4662" fmla="*/ 3695543 h 8004366"/>
              <a:gd name="connsiteX4663" fmla="*/ 294944 w 4867543"/>
              <a:gd name="connsiteY4663" fmla="*/ 3674396 h 8004366"/>
              <a:gd name="connsiteX4664" fmla="*/ 302757 w 4867543"/>
              <a:gd name="connsiteY4664" fmla="*/ 3658535 h 8004366"/>
              <a:gd name="connsiteX4665" fmla="*/ 326196 w 4867543"/>
              <a:gd name="connsiteY4665" fmla="*/ 3632100 h 8004366"/>
              <a:gd name="connsiteX4666" fmla="*/ 324243 w 4867543"/>
              <a:gd name="connsiteY4666" fmla="*/ 3616239 h 8004366"/>
              <a:gd name="connsiteX4667" fmla="*/ 330102 w 4867543"/>
              <a:gd name="connsiteY4667" fmla="*/ 3621527 h 8004366"/>
              <a:gd name="connsiteX4668" fmla="*/ 351588 w 4867543"/>
              <a:gd name="connsiteY4668" fmla="*/ 3595092 h 8004366"/>
              <a:gd name="connsiteX4669" fmla="*/ 328149 w 4867543"/>
              <a:gd name="connsiteY4669" fmla="*/ 3595092 h 8004366"/>
              <a:gd name="connsiteX4670" fmla="*/ 330102 w 4867543"/>
              <a:gd name="connsiteY4670" fmla="*/ 3584518 h 8004366"/>
              <a:gd name="connsiteX4671" fmla="*/ 345729 w 4867543"/>
              <a:gd name="connsiteY4671" fmla="*/ 3579231 h 8004366"/>
              <a:gd name="connsiteX4672" fmla="*/ 359401 w 4867543"/>
              <a:gd name="connsiteY4672" fmla="*/ 3573945 h 8004366"/>
              <a:gd name="connsiteX4673" fmla="*/ 388700 w 4867543"/>
              <a:gd name="connsiteY4673" fmla="*/ 3547510 h 8004366"/>
              <a:gd name="connsiteX4674" fmla="*/ 408233 w 4867543"/>
              <a:gd name="connsiteY4674" fmla="*/ 3526362 h 8004366"/>
              <a:gd name="connsiteX4675" fmla="*/ 414093 w 4867543"/>
              <a:gd name="connsiteY4675" fmla="*/ 3505215 h 8004366"/>
              <a:gd name="connsiteX4676" fmla="*/ 410186 w 4867543"/>
              <a:gd name="connsiteY4676" fmla="*/ 3473493 h 8004366"/>
              <a:gd name="connsiteX4677" fmla="*/ 419953 w 4867543"/>
              <a:gd name="connsiteY4677" fmla="*/ 3478780 h 8004366"/>
              <a:gd name="connsiteX4678" fmla="*/ 417999 w 4867543"/>
              <a:gd name="connsiteY4678" fmla="*/ 3489354 h 8004366"/>
              <a:gd name="connsiteX4679" fmla="*/ 423859 w 4867543"/>
              <a:gd name="connsiteY4679" fmla="*/ 3499928 h 8004366"/>
              <a:gd name="connsiteX4680" fmla="*/ 431672 w 4867543"/>
              <a:gd name="connsiteY4680" fmla="*/ 3489354 h 8004366"/>
              <a:gd name="connsiteX4681" fmla="*/ 423859 w 4867543"/>
              <a:gd name="connsiteY4681" fmla="*/ 3462920 h 8004366"/>
              <a:gd name="connsiteX4682" fmla="*/ 435579 w 4867543"/>
              <a:gd name="connsiteY4682" fmla="*/ 3462920 h 8004366"/>
              <a:gd name="connsiteX4683" fmla="*/ 433626 w 4867543"/>
              <a:gd name="connsiteY4683" fmla="*/ 3452346 h 8004366"/>
              <a:gd name="connsiteX4684" fmla="*/ 445345 w 4867543"/>
              <a:gd name="connsiteY4684" fmla="*/ 3468206 h 8004366"/>
              <a:gd name="connsiteX4685" fmla="*/ 459018 w 4867543"/>
              <a:gd name="connsiteY4685" fmla="*/ 3457633 h 8004366"/>
              <a:gd name="connsiteX4686" fmla="*/ 447299 w 4867543"/>
              <a:gd name="connsiteY4686" fmla="*/ 3447059 h 8004366"/>
              <a:gd name="connsiteX4687" fmla="*/ 417999 w 4867543"/>
              <a:gd name="connsiteY4687" fmla="*/ 3436485 h 8004366"/>
              <a:gd name="connsiteX4688" fmla="*/ 404327 w 4867543"/>
              <a:gd name="connsiteY4688" fmla="*/ 3420624 h 8004366"/>
              <a:gd name="connsiteX4689" fmla="*/ 380887 w 4867543"/>
              <a:gd name="connsiteY4689" fmla="*/ 3425911 h 8004366"/>
              <a:gd name="connsiteX4690" fmla="*/ 373074 w 4867543"/>
              <a:gd name="connsiteY4690" fmla="*/ 3415337 h 8004366"/>
              <a:gd name="connsiteX4691" fmla="*/ 369168 w 4867543"/>
              <a:gd name="connsiteY4691" fmla="*/ 3425911 h 8004366"/>
              <a:gd name="connsiteX4692" fmla="*/ 369168 w 4867543"/>
              <a:gd name="connsiteY4692" fmla="*/ 3420624 h 8004366"/>
              <a:gd name="connsiteX4693" fmla="*/ 361355 w 4867543"/>
              <a:gd name="connsiteY4693" fmla="*/ 3420624 h 8004366"/>
              <a:gd name="connsiteX4694" fmla="*/ 367215 w 4867543"/>
              <a:gd name="connsiteY4694" fmla="*/ 3404764 h 8004366"/>
              <a:gd name="connsiteX4695" fmla="*/ 345729 w 4867543"/>
              <a:gd name="connsiteY4695" fmla="*/ 3388903 h 8004366"/>
              <a:gd name="connsiteX4696" fmla="*/ 322289 w 4867543"/>
              <a:gd name="connsiteY4696" fmla="*/ 3420624 h 8004366"/>
              <a:gd name="connsiteX4697" fmla="*/ 314476 w 4867543"/>
              <a:gd name="connsiteY4697" fmla="*/ 3410051 h 8004366"/>
              <a:gd name="connsiteX4698" fmla="*/ 306663 w 4867543"/>
              <a:gd name="connsiteY4698" fmla="*/ 3431198 h 8004366"/>
              <a:gd name="connsiteX4699" fmla="*/ 292990 w 4867543"/>
              <a:gd name="connsiteY4699" fmla="*/ 3431198 h 8004366"/>
              <a:gd name="connsiteX4700" fmla="*/ 271504 w 4867543"/>
              <a:gd name="connsiteY4700" fmla="*/ 3484067 h 8004366"/>
              <a:gd name="connsiteX4701" fmla="*/ 275411 w 4867543"/>
              <a:gd name="connsiteY4701" fmla="*/ 3489354 h 8004366"/>
              <a:gd name="connsiteX4702" fmla="*/ 289084 w 4867543"/>
              <a:gd name="connsiteY4702" fmla="*/ 3484067 h 8004366"/>
              <a:gd name="connsiteX4703" fmla="*/ 291037 w 4867543"/>
              <a:gd name="connsiteY4703" fmla="*/ 3505215 h 8004366"/>
              <a:gd name="connsiteX4704" fmla="*/ 304710 w 4867543"/>
              <a:gd name="connsiteY4704" fmla="*/ 3521076 h 8004366"/>
              <a:gd name="connsiteX4705" fmla="*/ 300803 w 4867543"/>
              <a:gd name="connsiteY4705" fmla="*/ 3526362 h 8004366"/>
              <a:gd name="connsiteX4706" fmla="*/ 285177 w 4867543"/>
              <a:gd name="connsiteY4706" fmla="*/ 3505215 h 8004366"/>
              <a:gd name="connsiteX4707" fmla="*/ 281271 w 4867543"/>
              <a:gd name="connsiteY4707" fmla="*/ 3505215 h 8004366"/>
              <a:gd name="connsiteX4708" fmla="*/ 281271 w 4867543"/>
              <a:gd name="connsiteY4708" fmla="*/ 3515788 h 8004366"/>
              <a:gd name="connsiteX4709" fmla="*/ 279317 w 4867543"/>
              <a:gd name="connsiteY4709" fmla="*/ 3505215 h 8004366"/>
              <a:gd name="connsiteX4710" fmla="*/ 275411 w 4867543"/>
              <a:gd name="connsiteY4710" fmla="*/ 3505215 h 8004366"/>
              <a:gd name="connsiteX4711" fmla="*/ 271504 w 4867543"/>
              <a:gd name="connsiteY4711" fmla="*/ 3489354 h 8004366"/>
              <a:gd name="connsiteX4712" fmla="*/ 251972 w 4867543"/>
              <a:gd name="connsiteY4712" fmla="*/ 3499928 h 8004366"/>
              <a:gd name="connsiteX4713" fmla="*/ 240252 w 4867543"/>
              <a:gd name="connsiteY4713" fmla="*/ 3515788 h 8004366"/>
              <a:gd name="connsiteX4714" fmla="*/ 238299 w 4867543"/>
              <a:gd name="connsiteY4714" fmla="*/ 3515788 h 8004366"/>
              <a:gd name="connsiteX4715" fmla="*/ 228532 w 4867543"/>
              <a:gd name="connsiteY4715" fmla="*/ 3515788 h 8004366"/>
              <a:gd name="connsiteX4716" fmla="*/ 232439 w 4867543"/>
              <a:gd name="connsiteY4716" fmla="*/ 3542223 h 8004366"/>
              <a:gd name="connsiteX4717" fmla="*/ 220719 w 4867543"/>
              <a:gd name="connsiteY4717" fmla="*/ 3531649 h 8004366"/>
              <a:gd name="connsiteX4718" fmla="*/ 218766 w 4867543"/>
              <a:gd name="connsiteY4718" fmla="*/ 3526362 h 8004366"/>
              <a:gd name="connsiteX4719" fmla="*/ 191420 w 4867543"/>
              <a:gd name="connsiteY4719" fmla="*/ 3552797 h 8004366"/>
              <a:gd name="connsiteX4720" fmla="*/ 197280 w 4867543"/>
              <a:gd name="connsiteY4720" fmla="*/ 3563371 h 8004366"/>
              <a:gd name="connsiteX4721" fmla="*/ 187514 w 4867543"/>
              <a:gd name="connsiteY4721" fmla="*/ 3568657 h 8004366"/>
              <a:gd name="connsiteX4722" fmla="*/ 189467 w 4867543"/>
              <a:gd name="connsiteY4722" fmla="*/ 3579231 h 8004366"/>
              <a:gd name="connsiteX4723" fmla="*/ 175794 w 4867543"/>
              <a:gd name="connsiteY4723" fmla="*/ 3589805 h 8004366"/>
              <a:gd name="connsiteX4724" fmla="*/ 162121 w 4867543"/>
              <a:gd name="connsiteY4724" fmla="*/ 3621527 h 8004366"/>
              <a:gd name="connsiteX4725" fmla="*/ 162121 w 4867543"/>
              <a:gd name="connsiteY4725" fmla="*/ 3642674 h 8004366"/>
              <a:gd name="connsiteX4726" fmla="*/ 166028 w 4867543"/>
              <a:gd name="connsiteY4726" fmla="*/ 3642674 h 8004366"/>
              <a:gd name="connsiteX4727" fmla="*/ 164075 w 4867543"/>
              <a:gd name="connsiteY4727" fmla="*/ 3647961 h 8004366"/>
              <a:gd name="connsiteX4728" fmla="*/ 158215 w 4867543"/>
              <a:gd name="connsiteY4728" fmla="*/ 3642674 h 8004366"/>
              <a:gd name="connsiteX4729" fmla="*/ 130869 w 4867543"/>
              <a:gd name="connsiteY4729" fmla="*/ 3674396 h 8004366"/>
              <a:gd name="connsiteX4730" fmla="*/ 119150 w 4867543"/>
              <a:gd name="connsiteY4730" fmla="*/ 3674396 h 8004366"/>
              <a:gd name="connsiteX4731" fmla="*/ 121103 w 4867543"/>
              <a:gd name="connsiteY4731" fmla="*/ 3669108 h 8004366"/>
              <a:gd name="connsiteX4732" fmla="*/ 113290 w 4867543"/>
              <a:gd name="connsiteY4732" fmla="*/ 3642674 h 8004366"/>
              <a:gd name="connsiteX4733" fmla="*/ 125009 w 4867543"/>
              <a:gd name="connsiteY4733" fmla="*/ 3642674 h 8004366"/>
              <a:gd name="connsiteX4734" fmla="*/ 136729 w 4867543"/>
              <a:gd name="connsiteY4734" fmla="*/ 3610953 h 8004366"/>
              <a:gd name="connsiteX4735" fmla="*/ 119150 w 4867543"/>
              <a:gd name="connsiteY4735" fmla="*/ 3584518 h 8004366"/>
              <a:gd name="connsiteX4736" fmla="*/ 109383 w 4867543"/>
              <a:gd name="connsiteY4736" fmla="*/ 3584518 h 8004366"/>
              <a:gd name="connsiteX4737" fmla="*/ 111336 w 4867543"/>
              <a:gd name="connsiteY4737" fmla="*/ 3568657 h 8004366"/>
              <a:gd name="connsiteX4738" fmla="*/ 125009 w 4867543"/>
              <a:gd name="connsiteY4738" fmla="*/ 3584518 h 8004366"/>
              <a:gd name="connsiteX4739" fmla="*/ 121103 w 4867543"/>
              <a:gd name="connsiteY4739" fmla="*/ 3542223 h 8004366"/>
              <a:gd name="connsiteX4740" fmla="*/ 142589 w 4867543"/>
              <a:gd name="connsiteY4740" fmla="*/ 3526362 h 8004366"/>
              <a:gd name="connsiteX4741" fmla="*/ 142589 w 4867543"/>
              <a:gd name="connsiteY4741" fmla="*/ 3542223 h 8004366"/>
              <a:gd name="connsiteX4742" fmla="*/ 148448 w 4867543"/>
              <a:gd name="connsiteY4742" fmla="*/ 3542223 h 8004366"/>
              <a:gd name="connsiteX4743" fmla="*/ 140636 w 4867543"/>
              <a:gd name="connsiteY4743" fmla="*/ 3552797 h 8004366"/>
              <a:gd name="connsiteX4744" fmla="*/ 148448 w 4867543"/>
              <a:gd name="connsiteY4744" fmla="*/ 3552797 h 8004366"/>
              <a:gd name="connsiteX4745" fmla="*/ 152355 w 4867543"/>
              <a:gd name="connsiteY4745" fmla="*/ 3552797 h 8004366"/>
              <a:gd name="connsiteX4746" fmla="*/ 152355 w 4867543"/>
              <a:gd name="connsiteY4746" fmla="*/ 3547510 h 8004366"/>
              <a:gd name="connsiteX4747" fmla="*/ 164075 w 4867543"/>
              <a:gd name="connsiteY4747" fmla="*/ 3568657 h 8004366"/>
              <a:gd name="connsiteX4748" fmla="*/ 181654 w 4867543"/>
              <a:gd name="connsiteY4748" fmla="*/ 3542223 h 8004366"/>
              <a:gd name="connsiteX4749" fmla="*/ 173841 w 4867543"/>
              <a:gd name="connsiteY4749" fmla="*/ 3505215 h 8004366"/>
              <a:gd name="connsiteX4750" fmla="*/ 181654 w 4867543"/>
              <a:gd name="connsiteY4750" fmla="*/ 3499928 h 8004366"/>
              <a:gd name="connsiteX4751" fmla="*/ 191420 w 4867543"/>
              <a:gd name="connsiteY4751" fmla="*/ 3505215 h 8004366"/>
              <a:gd name="connsiteX4752" fmla="*/ 185561 w 4867543"/>
              <a:gd name="connsiteY4752" fmla="*/ 3489354 h 8004366"/>
              <a:gd name="connsiteX4753" fmla="*/ 199233 w 4867543"/>
              <a:gd name="connsiteY4753" fmla="*/ 3478780 h 8004366"/>
              <a:gd name="connsiteX4754" fmla="*/ 193374 w 4867543"/>
              <a:gd name="connsiteY4754" fmla="*/ 3462920 h 8004366"/>
              <a:gd name="connsiteX4755" fmla="*/ 187514 w 4867543"/>
              <a:gd name="connsiteY4755" fmla="*/ 3468206 h 8004366"/>
              <a:gd name="connsiteX4756" fmla="*/ 185561 w 4867543"/>
              <a:gd name="connsiteY4756" fmla="*/ 3468206 h 8004366"/>
              <a:gd name="connsiteX4757" fmla="*/ 179701 w 4867543"/>
              <a:gd name="connsiteY4757" fmla="*/ 3473493 h 8004366"/>
              <a:gd name="connsiteX4758" fmla="*/ 183607 w 4867543"/>
              <a:gd name="connsiteY4758" fmla="*/ 3462920 h 8004366"/>
              <a:gd name="connsiteX4759" fmla="*/ 187514 w 4867543"/>
              <a:gd name="connsiteY4759" fmla="*/ 3457633 h 8004366"/>
              <a:gd name="connsiteX4760" fmla="*/ 191420 w 4867543"/>
              <a:gd name="connsiteY4760" fmla="*/ 3425911 h 8004366"/>
              <a:gd name="connsiteX4761" fmla="*/ 199233 w 4867543"/>
              <a:gd name="connsiteY4761" fmla="*/ 3420624 h 8004366"/>
              <a:gd name="connsiteX4762" fmla="*/ 197280 w 4867543"/>
              <a:gd name="connsiteY4762" fmla="*/ 3452346 h 8004366"/>
              <a:gd name="connsiteX4763" fmla="*/ 212906 w 4867543"/>
              <a:gd name="connsiteY4763" fmla="*/ 3452346 h 8004366"/>
              <a:gd name="connsiteX4764" fmla="*/ 214860 w 4867543"/>
              <a:gd name="connsiteY4764" fmla="*/ 3447059 h 8004366"/>
              <a:gd name="connsiteX4765" fmla="*/ 212906 w 4867543"/>
              <a:gd name="connsiteY4765" fmla="*/ 3425911 h 8004366"/>
              <a:gd name="connsiteX4766" fmla="*/ 222673 w 4867543"/>
              <a:gd name="connsiteY4766" fmla="*/ 3420624 h 8004366"/>
              <a:gd name="connsiteX4767" fmla="*/ 224626 w 4867543"/>
              <a:gd name="connsiteY4767" fmla="*/ 3415337 h 8004366"/>
              <a:gd name="connsiteX4768" fmla="*/ 230486 w 4867543"/>
              <a:gd name="connsiteY4768" fmla="*/ 3404764 h 8004366"/>
              <a:gd name="connsiteX4769" fmla="*/ 230486 w 4867543"/>
              <a:gd name="connsiteY4769" fmla="*/ 3415337 h 8004366"/>
              <a:gd name="connsiteX4770" fmla="*/ 246112 w 4867543"/>
              <a:gd name="connsiteY4770" fmla="*/ 3420624 h 8004366"/>
              <a:gd name="connsiteX4771" fmla="*/ 250018 w 4867543"/>
              <a:gd name="connsiteY4771" fmla="*/ 3410051 h 8004366"/>
              <a:gd name="connsiteX4772" fmla="*/ 238299 w 4867543"/>
              <a:gd name="connsiteY4772" fmla="*/ 3394190 h 8004366"/>
              <a:gd name="connsiteX4773" fmla="*/ 230486 w 4867543"/>
              <a:gd name="connsiteY4773" fmla="*/ 3383616 h 8004366"/>
              <a:gd name="connsiteX4774" fmla="*/ 230486 w 4867543"/>
              <a:gd name="connsiteY4774" fmla="*/ 3373042 h 8004366"/>
              <a:gd name="connsiteX4775" fmla="*/ 226579 w 4867543"/>
              <a:gd name="connsiteY4775" fmla="*/ 3362469 h 8004366"/>
              <a:gd name="connsiteX4776" fmla="*/ 236346 w 4867543"/>
              <a:gd name="connsiteY4776" fmla="*/ 3346608 h 8004366"/>
              <a:gd name="connsiteX4777" fmla="*/ 242205 w 4867543"/>
              <a:gd name="connsiteY4777" fmla="*/ 3378329 h 8004366"/>
              <a:gd name="connsiteX4778" fmla="*/ 240252 w 4867543"/>
              <a:gd name="connsiteY4778" fmla="*/ 3388903 h 8004366"/>
              <a:gd name="connsiteX4779" fmla="*/ 255878 w 4867543"/>
              <a:gd name="connsiteY4779" fmla="*/ 3362469 h 8004366"/>
              <a:gd name="connsiteX4780" fmla="*/ 246112 w 4867543"/>
              <a:gd name="connsiteY4780" fmla="*/ 3351895 h 8004366"/>
              <a:gd name="connsiteX4781" fmla="*/ 257831 w 4867543"/>
              <a:gd name="connsiteY4781" fmla="*/ 3346608 h 8004366"/>
              <a:gd name="connsiteX4782" fmla="*/ 251972 w 4867543"/>
              <a:gd name="connsiteY4782" fmla="*/ 3330747 h 8004366"/>
              <a:gd name="connsiteX4783" fmla="*/ 242205 w 4867543"/>
              <a:gd name="connsiteY4783" fmla="*/ 3320173 h 8004366"/>
              <a:gd name="connsiteX4784" fmla="*/ 248065 w 4867543"/>
              <a:gd name="connsiteY4784" fmla="*/ 3288452 h 8004366"/>
              <a:gd name="connsiteX4785" fmla="*/ 257831 w 4867543"/>
              <a:gd name="connsiteY4785" fmla="*/ 3288452 h 8004366"/>
              <a:gd name="connsiteX4786" fmla="*/ 259785 w 4867543"/>
              <a:gd name="connsiteY4786" fmla="*/ 3288452 h 8004366"/>
              <a:gd name="connsiteX4787" fmla="*/ 257831 w 4867543"/>
              <a:gd name="connsiteY4787" fmla="*/ 3277878 h 8004366"/>
              <a:gd name="connsiteX4788" fmla="*/ 263691 w 4867543"/>
              <a:gd name="connsiteY4788" fmla="*/ 3262017 h 8004366"/>
              <a:gd name="connsiteX4789" fmla="*/ 279317 w 4867543"/>
              <a:gd name="connsiteY4789" fmla="*/ 3251444 h 8004366"/>
              <a:gd name="connsiteX4790" fmla="*/ 287131 w 4867543"/>
              <a:gd name="connsiteY4790" fmla="*/ 3262017 h 8004366"/>
              <a:gd name="connsiteX4791" fmla="*/ 298850 w 4867543"/>
              <a:gd name="connsiteY4791" fmla="*/ 3251444 h 8004366"/>
              <a:gd name="connsiteX4792" fmla="*/ 312523 w 4867543"/>
              <a:gd name="connsiteY4792" fmla="*/ 3240870 h 8004366"/>
              <a:gd name="connsiteX4793" fmla="*/ 318383 w 4867543"/>
              <a:gd name="connsiteY4793" fmla="*/ 3246157 h 8004366"/>
              <a:gd name="connsiteX4794" fmla="*/ 328149 w 4867543"/>
              <a:gd name="connsiteY4794" fmla="*/ 3214435 h 8004366"/>
              <a:gd name="connsiteX4795" fmla="*/ 322289 w 4867543"/>
              <a:gd name="connsiteY4795" fmla="*/ 3198574 h 8004366"/>
              <a:gd name="connsiteX4796" fmla="*/ 310570 w 4867543"/>
              <a:gd name="connsiteY4796" fmla="*/ 3214435 h 8004366"/>
              <a:gd name="connsiteX4797" fmla="*/ 310570 w 4867543"/>
              <a:gd name="connsiteY4797" fmla="*/ 3193288 h 8004366"/>
              <a:gd name="connsiteX4798" fmla="*/ 322289 w 4867543"/>
              <a:gd name="connsiteY4798" fmla="*/ 3188001 h 8004366"/>
              <a:gd name="connsiteX4799" fmla="*/ 320336 w 4867543"/>
              <a:gd name="connsiteY4799" fmla="*/ 3188001 h 8004366"/>
              <a:gd name="connsiteX4800" fmla="*/ 322289 w 4867543"/>
              <a:gd name="connsiteY4800" fmla="*/ 3177427 h 8004366"/>
              <a:gd name="connsiteX4801" fmla="*/ 341822 w 4867543"/>
              <a:gd name="connsiteY4801" fmla="*/ 3193288 h 8004366"/>
              <a:gd name="connsiteX4802" fmla="*/ 341822 w 4867543"/>
              <a:gd name="connsiteY4802" fmla="*/ 3172140 h 8004366"/>
              <a:gd name="connsiteX4803" fmla="*/ 345729 w 4867543"/>
              <a:gd name="connsiteY4803" fmla="*/ 3172140 h 8004366"/>
              <a:gd name="connsiteX4804" fmla="*/ 382841 w 4867543"/>
              <a:gd name="connsiteY4804" fmla="*/ 3135132 h 8004366"/>
              <a:gd name="connsiteX4805" fmla="*/ 388700 w 4867543"/>
              <a:gd name="connsiteY4805" fmla="*/ 3135132 h 8004366"/>
              <a:gd name="connsiteX4806" fmla="*/ 392607 w 4867543"/>
              <a:gd name="connsiteY4806" fmla="*/ 3124558 h 8004366"/>
              <a:gd name="connsiteX4807" fmla="*/ 361355 w 4867543"/>
              <a:gd name="connsiteY4807" fmla="*/ 3119271 h 8004366"/>
              <a:gd name="connsiteX4808" fmla="*/ 369168 w 4867543"/>
              <a:gd name="connsiteY4808" fmla="*/ 3108697 h 8004366"/>
              <a:gd name="connsiteX4809" fmla="*/ 359401 w 4867543"/>
              <a:gd name="connsiteY4809" fmla="*/ 3098123 h 8004366"/>
              <a:gd name="connsiteX4810" fmla="*/ 363308 w 4867543"/>
              <a:gd name="connsiteY4810" fmla="*/ 3082263 h 8004366"/>
              <a:gd name="connsiteX4811" fmla="*/ 388700 w 4867543"/>
              <a:gd name="connsiteY4811" fmla="*/ 3061115 h 8004366"/>
              <a:gd name="connsiteX4812" fmla="*/ 388700 w 4867543"/>
              <a:gd name="connsiteY4812" fmla="*/ 3039968 h 8004366"/>
              <a:gd name="connsiteX4813" fmla="*/ 388700 w 4867543"/>
              <a:gd name="connsiteY4813" fmla="*/ 3034681 h 8004366"/>
              <a:gd name="connsiteX4814" fmla="*/ 392607 w 4867543"/>
              <a:gd name="connsiteY4814" fmla="*/ 3029394 h 8004366"/>
              <a:gd name="connsiteX4815" fmla="*/ 388700 w 4867543"/>
              <a:gd name="connsiteY4815" fmla="*/ 3029394 h 8004366"/>
              <a:gd name="connsiteX4816" fmla="*/ 334009 w 4867543"/>
              <a:gd name="connsiteY4816" fmla="*/ 3092837 h 8004366"/>
              <a:gd name="connsiteX4817" fmla="*/ 328149 w 4867543"/>
              <a:gd name="connsiteY4817" fmla="*/ 3119271 h 8004366"/>
              <a:gd name="connsiteX4818" fmla="*/ 339869 w 4867543"/>
              <a:gd name="connsiteY4818" fmla="*/ 3129845 h 8004366"/>
              <a:gd name="connsiteX4819" fmla="*/ 343775 w 4867543"/>
              <a:gd name="connsiteY4819" fmla="*/ 3119271 h 8004366"/>
              <a:gd name="connsiteX4820" fmla="*/ 341822 w 4867543"/>
              <a:gd name="connsiteY4820" fmla="*/ 3135132 h 8004366"/>
              <a:gd name="connsiteX4821" fmla="*/ 335962 w 4867543"/>
              <a:gd name="connsiteY4821" fmla="*/ 3145705 h 8004366"/>
              <a:gd name="connsiteX4822" fmla="*/ 328149 w 4867543"/>
              <a:gd name="connsiteY4822" fmla="*/ 3145705 h 8004366"/>
              <a:gd name="connsiteX4823" fmla="*/ 335962 w 4867543"/>
              <a:gd name="connsiteY4823" fmla="*/ 3156279 h 8004366"/>
              <a:gd name="connsiteX4824" fmla="*/ 326196 w 4867543"/>
              <a:gd name="connsiteY4824" fmla="*/ 3145705 h 8004366"/>
              <a:gd name="connsiteX4825" fmla="*/ 302757 w 4867543"/>
              <a:gd name="connsiteY4825" fmla="*/ 3172140 h 8004366"/>
              <a:gd name="connsiteX4826" fmla="*/ 302757 w 4867543"/>
              <a:gd name="connsiteY4826" fmla="*/ 3161566 h 8004366"/>
              <a:gd name="connsiteX4827" fmla="*/ 300803 w 4867543"/>
              <a:gd name="connsiteY4827" fmla="*/ 3156279 h 8004366"/>
              <a:gd name="connsiteX4828" fmla="*/ 292990 w 4867543"/>
              <a:gd name="connsiteY4828" fmla="*/ 3172140 h 8004366"/>
              <a:gd name="connsiteX4829" fmla="*/ 294944 w 4867543"/>
              <a:gd name="connsiteY4829" fmla="*/ 3182714 h 8004366"/>
              <a:gd name="connsiteX4830" fmla="*/ 291037 w 4867543"/>
              <a:gd name="connsiteY4830" fmla="*/ 3198574 h 8004366"/>
              <a:gd name="connsiteX4831" fmla="*/ 279317 w 4867543"/>
              <a:gd name="connsiteY4831" fmla="*/ 3198574 h 8004366"/>
              <a:gd name="connsiteX4832" fmla="*/ 279317 w 4867543"/>
              <a:gd name="connsiteY4832" fmla="*/ 3209148 h 8004366"/>
              <a:gd name="connsiteX4833" fmla="*/ 275411 w 4867543"/>
              <a:gd name="connsiteY4833" fmla="*/ 3203862 h 8004366"/>
              <a:gd name="connsiteX4834" fmla="*/ 263691 w 4867543"/>
              <a:gd name="connsiteY4834" fmla="*/ 3214435 h 8004366"/>
              <a:gd name="connsiteX4835" fmla="*/ 263691 w 4867543"/>
              <a:gd name="connsiteY4835" fmla="*/ 3225009 h 8004366"/>
              <a:gd name="connsiteX4836" fmla="*/ 257831 w 4867543"/>
              <a:gd name="connsiteY4836" fmla="*/ 3219722 h 8004366"/>
              <a:gd name="connsiteX4837" fmla="*/ 226579 w 4867543"/>
              <a:gd name="connsiteY4837" fmla="*/ 3262017 h 8004366"/>
              <a:gd name="connsiteX4838" fmla="*/ 218766 w 4867543"/>
              <a:gd name="connsiteY4838" fmla="*/ 3256730 h 8004366"/>
              <a:gd name="connsiteX4839" fmla="*/ 210953 w 4867543"/>
              <a:gd name="connsiteY4839" fmla="*/ 3262017 h 8004366"/>
              <a:gd name="connsiteX4840" fmla="*/ 226579 w 4867543"/>
              <a:gd name="connsiteY4840" fmla="*/ 3240870 h 8004366"/>
              <a:gd name="connsiteX4841" fmla="*/ 205093 w 4867543"/>
              <a:gd name="connsiteY4841" fmla="*/ 3246157 h 8004366"/>
              <a:gd name="connsiteX4842" fmla="*/ 205093 w 4867543"/>
              <a:gd name="connsiteY4842" fmla="*/ 3272591 h 8004366"/>
              <a:gd name="connsiteX4843" fmla="*/ 189467 w 4867543"/>
              <a:gd name="connsiteY4843" fmla="*/ 3262017 h 8004366"/>
              <a:gd name="connsiteX4844" fmla="*/ 187514 w 4867543"/>
              <a:gd name="connsiteY4844" fmla="*/ 3288452 h 8004366"/>
              <a:gd name="connsiteX4845" fmla="*/ 199233 w 4867543"/>
              <a:gd name="connsiteY4845" fmla="*/ 3283165 h 8004366"/>
              <a:gd name="connsiteX4846" fmla="*/ 181654 w 4867543"/>
              <a:gd name="connsiteY4846" fmla="*/ 3299026 h 8004366"/>
              <a:gd name="connsiteX4847" fmla="*/ 187514 w 4867543"/>
              <a:gd name="connsiteY4847" fmla="*/ 3314886 h 8004366"/>
              <a:gd name="connsiteX4848" fmla="*/ 195327 w 4867543"/>
              <a:gd name="connsiteY4848" fmla="*/ 3304312 h 8004366"/>
              <a:gd name="connsiteX4849" fmla="*/ 207047 w 4867543"/>
              <a:gd name="connsiteY4849" fmla="*/ 3304312 h 8004366"/>
              <a:gd name="connsiteX4850" fmla="*/ 191420 w 4867543"/>
              <a:gd name="connsiteY4850" fmla="*/ 3325460 h 8004366"/>
              <a:gd name="connsiteX4851" fmla="*/ 187514 w 4867543"/>
              <a:gd name="connsiteY4851" fmla="*/ 3336034 h 8004366"/>
              <a:gd name="connsiteX4852" fmla="*/ 201187 w 4867543"/>
              <a:gd name="connsiteY4852" fmla="*/ 3346608 h 8004366"/>
              <a:gd name="connsiteX4853" fmla="*/ 224626 w 4867543"/>
              <a:gd name="connsiteY4853" fmla="*/ 3320173 h 8004366"/>
              <a:gd name="connsiteX4854" fmla="*/ 197280 w 4867543"/>
              <a:gd name="connsiteY4854" fmla="*/ 3373042 h 8004366"/>
              <a:gd name="connsiteX4855" fmla="*/ 191420 w 4867543"/>
              <a:gd name="connsiteY4855" fmla="*/ 3357181 h 8004366"/>
              <a:gd name="connsiteX4856" fmla="*/ 177748 w 4867543"/>
              <a:gd name="connsiteY4856" fmla="*/ 3341321 h 8004366"/>
              <a:gd name="connsiteX4857" fmla="*/ 167981 w 4867543"/>
              <a:gd name="connsiteY4857" fmla="*/ 3362469 h 8004366"/>
              <a:gd name="connsiteX4858" fmla="*/ 166028 w 4867543"/>
              <a:gd name="connsiteY4858" fmla="*/ 3367755 h 8004366"/>
              <a:gd name="connsiteX4859" fmla="*/ 152355 w 4867543"/>
              <a:gd name="connsiteY4859" fmla="*/ 3367755 h 8004366"/>
              <a:gd name="connsiteX4860" fmla="*/ 138682 w 4867543"/>
              <a:gd name="connsiteY4860" fmla="*/ 3357181 h 8004366"/>
              <a:gd name="connsiteX4861" fmla="*/ 134776 w 4867543"/>
              <a:gd name="connsiteY4861" fmla="*/ 3351895 h 8004366"/>
              <a:gd name="connsiteX4862" fmla="*/ 126963 w 4867543"/>
              <a:gd name="connsiteY4862" fmla="*/ 3367755 h 8004366"/>
              <a:gd name="connsiteX4863" fmla="*/ 128916 w 4867543"/>
              <a:gd name="connsiteY4863" fmla="*/ 3378329 h 8004366"/>
              <a:gd name="connsiteX4864" fmla="*/ 119150 w 4867543"/>
              <a:gd name="connsiteY4864" fmla="*/ 3394190 h 8004366"/>
              <a:gd name="connsiteX4865" fmla="*/ 111336 w 4867543"/>
              <a:gd name="connsiteY4865" fmla="*/ 3378329 h 8004366"/>
              <a:gd name="connsiteX4866" fmla="*/ 105477 w 4867543"/>
              <a:gd name="connsiteY4866" fmla="*/ 3388903 h 8004366"/>
              <a:gd name="connsiteX4867" fmla="*/ 105477 w 4867543"/>
              <a:gd name="connsiteY4867" fmla="*/ 3383616 h 8004366"/>
              <a:gd name="connsiteX4868" fmla="*/ 93757 w 4867543"/>
              <a:gd name="connsiteY4868" fmla="*/ 3378329 h 8004366"/>
              <a:gd name="connsiteX4869" fmla="*/ 95710 w 4867543"/>
              <a:gd name="connsiteY4869" fmla="*/ 3362469 h 8004366"/>
              <a:gd name="connsiteX4870" fmla="*/ 103523 w 4867543"/>
              <a:gd name="connsiteY4870" fmla="*/ 3357181 h 8004366"/>
              <a:gd name="connsiteX4871" fmla="*/ 109383 w 4867543"/>
              <a:gd name="connsiteY4871" fmla="*/ 3346608 h 8004366"/>
              <a:gd name="connsiteX4872" fmla="*/ 103523 w 4867543"/>
              <a:gd name="connsiteY4872" fmla="*/ 3325460 h 8004366"/>
              <a:gd name="connsiteX4873" fmla="*/ 107430 w 4867543"/>
              <a:gd name="connsiteY4873" fmla="*/ 3309600 h 8004366"/>
              <a:gd name="connsiteX4874" fmla="*/ 101570 w 4867543"/>
              <a:gd name="connsiteY4874" fmla="*/ 3293739 h 8004366"/>
              <a:gd name="connsiteX4875" fmla="*/ 91804 w 4867543"/>
              <a:gd name="connsiteY4875" fmla="*/ 3309600 h 8004366"/>
              <a:gd name="connsiteX4876" fmla="*/ 93757 w 4867543"/>
              <a:gd name="connsiteY4876" fmla="*/ 3262017 h 8004366"/>
              <a:gd name="connsiteX4877" fmla="*/ 93025 w 4867543"/>
              <a:gd name="connsiteY4877" fmla="*/ 3262678 h 8004366"/>
              <a:gd name="connsiteX4878" fmla="*/ 91193 w 4867543"/>
              <a:gd name="connsiteY4878" fmla="*/ 3264330 h 8004366"/>
              <a:gd name="connsiteX4879" fmla="*/ 78131 w 4867543"/>
              <a:gd name="connsiteY4879" fmla="*/ 3256730 h 8004366"/>
              <a:gd name="connsiteX4880" fmla="*/ 76178 w 4867543"/>
              <a:gd name="connsiteY4880" fmla="*/ 3256730 h 8004366"/>
              <a:gd name="connsiteX4881" fmla="*/ 80084 w 4867543"/>
              <a:gd name="connsiteY4881" fmla="*/ 3246157 h 8004366"/>
              <a:gd name="connsiteX4882" fmla="*/ 76178 w 4867543"/>
              <a:gd name="connsiteY4882" fmla="*/ 3240870 h 8004366"/>
              <a:gd name="connsiteX4883" fmla="*/ 68365 w 4867543"/>
              <a:gd name="connsiteY4883" fmla="*/ 3240870 h 8004366"/>
              <a:gd name="connsiteX4884" fmla="*/ 60552 w 4867543"/>
              <a:gd name="connsiteY4884" fmla="*/ 3214435 h 8004366"/>
              <a:gd name="connsiteX4885" fmla="*/ 68365 w 4867543"/>
              <a:gd name="connsiteY4885" fmla="*/ 3209148 h 8004366"/>
              <a:gd name="connsiteX4886" fmla="*/ 52738 w 4867543"/>
              <a:gd name="connsiteY4886" fmla="*/ 3198574 h 8004366"/>
              <a:gd name="connsiteX4887" fmla="*/ 35159 w 4867543"/>
              <a:gd name="connsiteY4887" fmla="*/ 3156279 h 8004366"/>
              <a:gd name="connsiteX4888" fmla="*/ 23439 w 4867543"/>
              <a:gd name="connsiteY4888" fmla="*/ 3188001 h 8004366"/>
              <a:gd name="connsiteX4889" fmla="*/ 21486 w 4867543"/>
              <a:gd name="connsiteY4889" fmla="*/ 3203862 h 8004366"/>
              <a:gd name="connsiteX4890" fmla="*/ 17580 w 4867543"/>
              <a:gd name="connsiteY4890" fmla="*/ 3209148 h 8004366"/>
              <a:gd name="connsiteX4891" fmla="*/ 23439 w 4867543"/>
              <a:gd name="connsiteY4891" fmla="*/ 3172140 h 8004366"/>
              <a:gd name="connsiteX4892" fmla="*/ 3907 w 4867543"/>
              <a:gd name="connsiteY4892" fmla="*/ 3150993 h 8004366"/>
              <a:gd name="connsiteX4893" fmla="*/ 5860 w 4867543"/>
              <a:gd name="connsiteY4893" fmla="*/ 3108697 h 8004366"/>
              <a:gd name="connsiteX4894" fmla="*/ 9767 w 4867543"/>
              <a:gd name="connsiteY4894" fmla="*/ 3108697 h 8004366"/>
              <a:gd name="connsiteX4895" fmla="*/ 5860 w 4867543"/>
              <a:gd name="connsiteY4895" fmla="*/ 3119271 h 8004366"/>
              <a:gd name="connsiteX4896" fmla="*/ 11720 w 4867543"/>
              <a:gd name="connsiteY4896" fmla="*/ 3129845 h 8004366"/>
              <a:gd name="connsiteX4897" fmla="*/ 25393 w 4867543"/>
              <a:gd name="connsiteY4897" fmla="*/ 3129845 h 8004366"/>
              <a:gd name="connsiteX4898" fmla="*/ 29299 w 4867543"/>
              <a:gd name="connsiteY4898" fmla="*/ 3108697 h 8004366"/>
              <a:gd name="connsiteX4899" fmla="*/ 3907 w 4867543"/>
              <a:gd name="connsiteY4899" fmla="*/ 3061115 h 8004366"/>
              <a:gd name="connsiteX4900" fmla="*/ 3907 w 4867543"/>
              <a:gd name="connsiteY4900" fmla="*/ 3002959 h 8004366"/>
              <a:gd name="connsiteX4901" fmla="*/ 7813 w 4867543"/>
              <a:gd name="connsiteY4901" fmla="*/ 2997672 h 8004366"/>
              <a:gd name="connsiteX4902" fmla="*/ 9767 w 4867543"/>
              <a:gd name="connsiteY4902" fmla="*/ 3013533 h 8004366"/>
              <a:gd name="connsiteX4903" fmla="*/ 17580 w 4867543"/>
              <a:gd name="connsiteY4903" fmla="*/ 3013533 h 8004366"/>
              <a:gd name="connsiteX4904" fmla="*/ 17580 w 4867543"/>
              <a:gd name="connsiteY4904" fmla="*/ 2997672 h 8004366"/>
              <a:gd name="connsiteX4905" fmla="*/ 17580 w 4867543"/>
              <a:gd name="connsiteY4905" fmla="*/ 2987098 h 8004366"/>
              <a:gd name="connsiteX4906" fmla="*/ 25393 w 4867543"/>
              <a:gd name="connsiteY4906" fmla="*/ 2992386 h 8004366"/>
              <a:gd name="connsiteX4907" fmla="*/ 21486 w 4867543"/>
              <a:gd name="connsiteY4907" fmla="*/ 3024107 h 8004366"/>
              <a:gd name="connsiteX4908" fmla="*/ 29299 w 4867543"/>
              <a:gd name="connsiteY4908" fmla="*/ 3066402 h 8004366"/>
              <a:gd name="connsiteX4909" fmla="*/ 31252 w 4867543"/>
              <a:gd name="connsiteY4909" fmla="*/ 3108697 h 8004366"/>
              <a:gd name="connsiteX4910" fmla="*/ 33206 w 4867543"/>
              <a:gd name="connsiteY4910" fmla="*/ 3113984 h 8004366"/>
              <a:gd name="connsiteX4911" fmla="*/ 50785 w 4867543"/>
              <a:gd name="connsiteY4911" fmla="*/ 3071689 h 8004366"/>
              <a:gd name="connsiteX4912" fmla="*/ 48832 w 4867543"/>
              <a:gd name="connsiteY4912" fmla="*/ 3055828 h 8004366"/>
              <a:gd name="connsiteX4913" fmla="*/ 74224 w 4867543"/>
              <a:gd name="connsiteY4913" fmla="*/ 3034681 h 8004366"/>
              <a:gd name="connsiteX4914" fmla="*/ 80084 w 4867543"/>
              <a:gd name="connsiteY4914" fmla="*/ 3024107 h 8004366"/>
              <a:gd name="connsiteX4915" fmla="*/ 80084 w 4867543"/>
              <a:gd name="connsiteY4915" fmla="*/ 3013533 h 8004366"/>
              <a:gd name="connsiteX4916" fmla="*/ 91804 w 4867543"/>
              <a:gd name="connsiteY4916" fmla="*/ 2987098 h 8004366"/>
              <a:gd name="connsiteX4917" fmla="*/ 101570 w 4867543"/>
              <a:gd name="connsiteY4917" fmla="*/ 3002959 h 8004366"/>
              <a:gd name="connsiteX4918" fmla="*/ 103523 w 4867543"/>
              <a:gd name="connsiteY4918" fmla="*/ 3008246 h 8004366"/>
              <a:gd name="connsiteX4919" fmla="*/ 103523 w 4867543"/>
              <a:gd name="connsiteY4919" fmla="*/ 2987098 h 8004366"/>
              <a:gd name="connsiteX4920" fmla="*/ 121103 w 4867543"/>
              <a:gd name="connsiteY4920" fmla="*/ 2971238 h 8004366"/>
              <a:gd name="connsiteX4921" fmla="*/ 117196 w 4867543"/>
              <a:gd name="connsiteY4921" fmla="*/ 2960664 h 8004366"/>
              <a:gd name="connsiteX4922" fmla="*/ 132822 w 4867543"/>
              <a:gd name="connsiteY4922" fmla="*/ 2960664 h 8004366"/>
              <a:gd name="connsiteX4923" fmla="*/ 140636 w 4867543"/>
              <a:gd name="connsiteY4923" fmla="*/ 2981812 h 8004366"/>
              <a:gd name="connsiteX4924" fmla="*/ 142589 w 4867543"/>
              <a:gd name="connsiteY4924" fmla="*/ 2976525 h 8004366"/>
              <a:gd name="connsiteX4925" fmla="*/ 154308 w 4867543"/>
              <a:gd name="connsiteY4925" fmla="*/ 2997672 h 8004366"/>
              <a:gd name="connsiteX4926" fmla="*/ 156262 w 4867543"/>
              <a:gd name="connsiteY4926" fmla="*/ 2981812 h 8004366"/>
              <a:gd name="connsiteX4927" fmla="*/ 150402 w 4867543"/>
              <a:gd name="connsiteY4927" fmla="*/ 2965951 h 8004366"/>
              <a:gd name="connsiteX4928" fmla="*/ 158215 w 4867543"/>
              <a:gd name="connsiteY4928" fmla="*/ 2950090 h 8004366"/>
              <a:gd name="connsiteX4929" fmla="*/ 164075 w 4867543"/>
              <a:gd name="connsiteY4929" fmla="*/ 2976525 h 8004366"/>
              <a:gd name="connsiteX4930" fmla="*/ 167981 w 4867543"/>
              <a:gd name="connsiteY4930" fmla="*/ 2971238 h 8004366"/>
              <a:gd name="connsiteX4931" fmla="*/ 177748 w 4867543"/>
              <a:gd name="connsiteY4931" fmla="*/ 2987098 h 8004366"/>
              <a:gd name="connsiteX4932" fmla="*/ 185561 w 4867543"/>
              <a:gd name="connsiteY4932" fmla="*/ 2965951 h 8004366"/>
              <a:gd name="connsiteX4933" fmla="*/ 173841 w 4867543"/>
              <a:gd name="connsiteY4933" fmla="*/ 2955377 h 8004366"/>
              <a:gd name="connsiteX4934" fmla="*/ 158215 w 4867543"/>
              <a:gd name="connsiteY4934" fmla="*/ 2923656 h 8004366"/>
              <a:gd name="connsiteX4935" fmla="*/ 156262 w 4867543"/>
              <a:gd name="connsiteY4935" fmla="*/ 2923656 h 8004366"/>
              <a:gd name="connsiteX4936" fmla="*/ 154308 w 4867543"/>
              <a:gd name="connsiteY4936" fmla="*/ 2923656 h 8004366"/>
              <a:gd name="connsiteX4937" fmla="*/ 156262 w 4867543"/>
              <a:gd name="connsiteY4937" fmla="*/ 2913082 h 8004366"/>
              <a:gd name="connsiteX4938" fmla="*/ 171888 w 4867543"/>
              <a:gd name="connsiteY4938" fmla="*/ 2923656 h 8004366"/>
              <a:gd name="connsiteX4939" fmla="*/ 189467 w 4867543"/>
              <a:gd name="connsiteY4939" fmla="*/ 2934229 h 8004366"/>
              <a:gd name="connsiteX4940" fmla="*/ 191420 w 4867543"/>
              <a:gd name="connsiteY4940" fmla="*/ 2934229 h 8004366"/>
              <a:gd name="connsiteX4941" fmla="*/ 191420 w 4867543"/>
              <a:gd name="connsiteY4941" fmla="*/ 2913082 h 8004366"/>
              <a:gd name="connsiteX4942" fmla="*/ 195327 w 4867543"/>
              <a:gd name="connsiteY4942" fmla="*/ 2923656 h 8004366"/>
              <a:gd name="connsiteX4943" fmla="*/ 203140 w 4867543"/>
              <a:gd name="connsiteY4943" fmla="*/ 2913082 h 8004366"/>
              <a:gd name="connsiteX4944" fmla="*/ 201187 w 4867543"/>
              <a:gd name="connsiteY4944" fmla="*/ 2886647 h 8004366"/>
              <a:gd name="connsiteX4945" fmla="*/ 203140 w 4867543"/>
              <a:gd name="connsiteY4945" fmla="*/ 2881361 h 8004366"/>
              <a:gd name="connsiteX4946" fmla="*/ 193374 w 4867543"/>
              <a:gd name="connsiteY4946" fmla="*/ 2865500 h 8004366"/>
              <a:gd name="connsiteX4947" fmla="*/ 191420 w 4867543"/>
              <a:gd name="connsiteY4947" fmla="*/ 2886647 h 8004366"/>
              <a:gd name="connsiteX4948" fmla="*/ 177748 w 4867543"/>
              <a:gd name="connsiteY4948" fmla="*/ 2881361 h 8004366"/>
              <a:gd name="connsiteX4949" fmla="*/ 181654 w 4867543"/>
              <a:gd name="connsiteY4949" fmla="*/ 2854926 h 8004366"/>
              <a:gd name="connsiteX4950" fmla="*/ 210953 w 4867543"/>
              <a:gd name="connsiteY4950" fmla="*/ 2854926 h 8004366"/>
              <a:gd name="connsiteX4951" fmla="*/ 207047 w 4867543"/>
              <a:gd name="connsiteY4951" fmla="*/ 2860213 h 8004366"/>
              <a:gd name="connsiteX4952" fmla="*/ 210953 w 4867543"/>
              <a:gd name="connsiteY4952" fmla="*/ 2865500 h 8004366"/>
              <a:gd name="connsiteX4953" fmla="*/ 214860 w 4867543"/>
              <a:gd name="connsiteY4953" fmla="*/ 2865500 h 8004366"/>
              <a:gd name="connsiteX4954" fmla="*/ 207047 w 4867543"/>
              <a:gd name="connsiteY4954" fmla="*/ 2881361 h 8004366"/>
              <a:gd name="connsiteX4955" fmla="*/ 220719 w 4867543"/>
              <a:gd name="connsiteY4955" fmla="*/ 2876074 h 8004366"/>
              <a:gd name="connsiteX4956" fmla="*/ 224626 w 4867543"/>
              <a:gd name="connsiteY4956" fmla="*/ 2854926 h 8004366"/>
              <a:gd name="connsiteX4957" fmla="*/ 253925 w 4867543"/>
              <a:gd name="connsiteY4957" fmla="*/ 2844352 h 8004366"/>
              <a:gd name="connsiteX4958" fmla="*/ 265645 w 4867543"/>
              <a:gd name="connsiteY4958" fmla="*/ 2828491 h 8004366"/>
              <a:gd name="connsiteX4959" fmla="*/ 283224 w 4867543"/>
              <a:gd name="connsiteY4959" fmla="*/ 2812631 h 8004366"/>
              <a:gd name="connsiteX4960" fmla="*/ 291037 w 4867543"/>
              <a:gd name="connsiteY4960" fmla="*/ 2812631 h 8004366"/>
              <a:gd name="connsiteX4961" fmla="*/ 302757 w 4867543"/>
              <a:gd name="connsiteY4961" fmla="*/ 2807344 h 8004366"/>
              <a:gd name="connsiteX4962" fmla="*/ 298850 w 4867543"/>
              <a:gd name="connsiteY4962" fmla="*/ 2817918 h 8004366"/>
              <a:gd name="connsiteX4963" fmla="*/ 312523 w 4867543"/>
              <a:gd name="connsiteY4963" fmla="*/ 2828491 h 8004366"/>
              <a:gd name="connsiteX4964" fmla="*/ 314476 w 4867543"/>
              <a:gd name="connsiteY4964" fmla="*/ 2828491 h 8004366"/>
              <a:gd name="connsiteX4965" fmla="*/ 312523 w 4867543"/>
              <a:gd name="connsiteY4965" fmla="*/ 2844352 h 8004366"/>
              <a:gd name="connsiteX4966" fmla="*/ 330102 w 4867543"/>
              <a:gd name="connsiteY4966" fmla="*/ 2828491 h 8004366"/>
              <a:gd name="connsiteX4967" fmla="*/ 330102 w 4867543"/>
              <a:gd name="connsiteY4967" fmla="*/ 2807344 h 8004366"/>
              <a:gd name="connsiteX4968" fmla="*/ 312523 w 4867543"/>
              <a:gd name="connsiteY4968" fmla="*/ 2807344 h 8004366"/>
              <a:gd name="connsiteX4969" fmla="*/ 294944 w 4867543"/>
              <a:gd name="connsiteY4969" fmla="*/ 2765049 h 8004366"/>
              <a:gd name="connsiteX4970" fmla="*/ 291037 w 4867543"/>
              <a:gd name="connsiteY4970" fmla="*/ 2765049 h 8004366"/>
              <a:gd name="connsiteX4971" fmla="*/ 285177 w 4867543"/>
              <a:gd name="connsiteY4971" fmla="*/ 2796770 h 8004366"/>
              <a:gd name="connsiteX4972" fmla="*/ 271504 w 4867543"/>
              <a:gd name="connsiteY4972" fmla="*/ 2780909 h 8004366"/>
              <a:gd name="connsiteX4973" fmla="*/ 261738 w 4867543"/>
              <a:gd name="connsiteY4973" fmla="*/ 2796770 h 8004366"/>
              <a:gd name="connsiteX4974" fmla="*/ 259785 w 4867543"/>
              <a:gd name="connsiteY4974" fmla="*/ 2796770 h 8004366"/>
              <a:gd name="connsiteX4975" fmla="*/ 244159 w 4867543"/>
              <a:gd name="connsiteY4975" fmla="*/ 2791483 h 8004366"/>
              <a:gd name="connsiteX4976" fmla="*/ 244159 w 4867543"/>
              <a:gd name="connsiteY4976" fmla="*/ 2817918 h 8004366"/>
              <a:gd name="connsiteX4977" fmla="*/ 236346 w 4867543"/>
              <a:gd name="connsiteY4977" fmla="*/ 2807344 h 8004366"/>
              <a:gd name="connsiteX4978" fmla="*/ 232439 w 4867543"/>
              <a:gd name="connsiteY4978" fmla="*/ 2817918 h 8004366"/>
              <a:gd name="connsiteX4979" fmla="*/ 230486 w 4867543"/>
              <a:gd name="connsiteY4979" fmla="*/ 2844352 h 8004366"/>
              <a:gd name="connsiteX4980" fmla="*/ 220719 w 4867543"/>
              <a:gd name="connsiteY4980" fmla="*/ 2844352 h 8004366"/>
              <a:gd name="connsiteX4981" fmla="*/ 226579 w 4867543"/>
              <a:gd name="connsiteY4981" fmla="*/ 2828491 h 8004366"/>
              <a:gd name="connsiteX4982" fmla="*/ 218766 w 4867543"/>
              <a:gd name="connsiteY4982" fmla="*/ 2823205 h 8004366"/>
              <a:gd name="connsiteX4983" fmla="*/ 228532 w 4867543"/>
              <a:gd name="connsiteY4983" fmla="*/ 2802057 h 8004366"/>
              <a:gd name="connsiteX4984" fmla="*/ 226579 w 4867543"/>
              <a:gd name="connsiteY4984" fmla="*/ 2796770 h 8004366"/>
              <a:gd name="connsiteX4985" fmla="*/ 242205 w 4867543"/>
              <a:gd name="connsiteY4985" fmla="*/ 2775622 h 8004366"/>
              <a:gd name="connsiteX4986" fmla="*/ 255878 w 4867543"/>
              <a:gd name="connsiteY4986" fmla="*/ 2754475 h 8004366"/>
              <a:gd name="connsiteX4987" fmla="*/ 257831 w 4867543"/>
              <a:gd name="connsiteY4987" fmla="*/ 2754475 h 8004366"/>
              <a:gd name="connsiteX4988" fmla="*/ 283224 w 4867543"/>
              <a:gd name="connsiteY4988" fmla="*/ 2717467 h 8004366"/>
              <a:gd name="connsiteX4989" fmla="*/ 292990 w 4867543"/>
              <a:gd name="connsiteY4989" fmla="*/ 2712180 h 8004366"/>
              <a:gd name="connsiteX4990" fmla="*/ 300803 w 4867543"/>
              <a:gd name="connsiteY4990" fmla="*/ 2712180 h 8004366"/>
              <a:gd name="connsiteX4991" fmla="*/ 300803 w 4867543"/>
              <a:gd name="connsiteY4991" fmla="*/ 2691032 h 8004366"/>
              <a:gd name="connsiteX4992" fmla="*/ 314476 w 4867543"/>
              <a:gd name="connsiteY4992" fmla="*/ 2680458 h 8004366"/>
              <a:gd name="connsiteX4993" fmla="*/ 326196 w 4867543"/>
              <a:gd name="connsiteY4993" fmla="*/ 2664598 h 8004366"/>
              <a:gd name="connsiteX4994" fmla="*/ 332056 w 4867543"/>
              <a:gd name="connsiteY4994" fmla="*/ 2632876 h 8004366"/>
              <a:gd name="connsiteX4995" fmla="*/ 337915 w 4867543"/>
              <a:gd name="connsiteY4995" fmla="*/ 2648737 h 8004366"/>
              <a:gd name="connsiteX4996" fmla="*/ 363308 w 4867543"/>
              <a:gd name="connsiteY4996" fmla="*/ 2643450 h 8004366"/>
              <a:gd name="connsiteX4997" fmla="*/ 371121 w 4867543"/>
              <a:gd name="connsiteY4997" fmla="*/ 2627589 h 8004366"/>
              <a:gd name="connsiteX4998" fmla="*/ 373074 w 4867543"/>
              <a:gd name="connsiteY4998" fmla="*/ 2638163 h 8004366"/>
              <a:gd name="connsiteX4999" fmla="*/ 386747 w 4867543"/>
              <a:gd name="connsiteY4999" fmla="*/ 2622302 h 8004366"/>
              <a:gd name="connsiteX5000" fmla="*/ 373074 w 4867543"/>
              <a:gd name="connsiteY5000" fmla="*/ 2617015 h 8004366"/>
              <a:gd name="connsiteX5001" fmla="*/ 357448 w 4867543"/>
              <a:gd name="connsiteY5001" fmla="*/ 2627589 h 8004366"/>
              <a:gd name="connsiteX5002" fmla="*/ 365261 w 4867543"/>
              <a:gd name="connsiteY5002" fmla="*/ 2611729 h 8004366"/>
              <a:gd name="connsiteX5003" fmla="*/ 363308 w 4867543"/>
              <a:gd name="connsiteY5003" fmla="*/ 2601155 h 8004366"/>
              <a:gd name="connsiteX5004" fmla="*/ 373074 w 4867543"/>
              <a:gd name="connsiteY5004" fmla="*/ 2574720 h 8004366"/>
              <a:gd name="connsiteX5005" fmla="*/ 373074 w 4867543"/>
              <a:gd name="connsiteY5005" fmla="*/ 2580007 h 8004366"/>
              <a:gd name="connsiteX5006" fmla="*/ 376981 w 4867543"/>
              <a:gd name="connsiteY5006" fmla="*/ 2574720 h 8004366"/>
              <a:gd name="connsiteX5007" fmla="*/ 390654 w 4867543"/>
              <a:gd name="connsiteY5007" fmla="*/ 2580007 h 8004366"/>
              <a:gd name="connsiteX5008" fmla="*/ 388700 w 4867543"/>
              <a:gd name="connsiteY5008" fmla="*/ 2553573 h 8004366"/>
              <a:gd name="connsiteX5009" fmla="*/ 404327 w 4867543"/>
              <a:gd name="connsiteY5009" fmla="*/ 2537712 h 8004366"/>
              <a:gd name="connsiteX5010" fmla="*/ 416046 w 4867543"/>
              <a:gd name="connsiteY5010" fmla="*/ 2527138 h 8004366"/>
              <a:gd name="connsiteX5011" fmla="*/ 421906 w 4867543"/>
              <a:gd name="connsiteY5011" fmla="*/ 2527138 h 8004366"/>
              <a:gd name="connsiteX5012" fmla="*/ 433626 w 4867543"/>
              <a:gd name="connsiteY5012" fmla="*/ 2484843 h 8004366"/>
              <a:gd name="connsiteX5013" fmla="*/ 433626 w 4867543"/>
              <a:gd name="connsiteY5013" fmla="*/ 2479556 h 8004366"/>
              <a:gd name="connsiteX5014" fmla="*/ 427766 w 4867543"/>
              <a:gd name="connsiteY5014" fmla="*/ 2479556 h 8004366"/>
              <a:gd name="connsiteX5015" fmla="*/ 431672 w 4867543"/>
              <a:gd name="connsiteY5015" fmla="*/ 2468982 h 8004366"/>
              <a:gd name="connsiteX5016" fmla="*/ 416046 w 4867543"/>
              <a:gd name="connsiteY5016" fmla="*/ 2479556 h 8004366"/>
              <a:gd name="connsiteX5017" fmla="*/ 410186 w 4867543"/>
              <a:gd name="connsiteY5017" fmla="*/ 2495417 h 8004366"/>
              <a:gd name="connsiteX5018" fmla="*/ 404327 w 4867543"/>
              <a:gd name="connsiteY5018" fmla="*/ 2490130 h 8004366"/>
              <a:gd name="connsiteX5019" fmla="*/ 402373 w 4867543"/>
              <a:gd name="connsiteY5019" fmla="*/ 2484843 h 8004366"/>
              <a:gd name="connsiteX5020" fmla="*/ 417999 w 4867543"/>
              <a:gd name="connsiteY5020" fmla="*/ 2458408 h 8004366"/>
              <a:gd name="connsiteX5021" fmla="*/ 435579 w 4867543"/>
              <a:gd name="connsiteY5021" fmla="*/ 2458408 h 8004366"/>
              <a:gd name="connsiteX5022" fmla="*/ 445345 w 4867543"/>
              <a:gd name="connsiteY5022" fmla="*/ 2431974 h 8004366"/>
              <a:gd name="connsiteX5023" fmla="*/ 459018 w 4867543"/>
              <a:gd name="connsiteY5023" fmla="*/ 2421400 h 8004366"/>
              <a:gd name="connsiteX5024" fmla="*/ 460971 w 4867543"/>
              <a:gd name="connsiteY5024" fmla="*/ 2416113 h 8004366"/>
              <a:gd name="connsiteX5025" fmla="*/ 453158 w 4867543"/>
              <a:gd name="connsiteY5025" fmla="*/ 2410826 h 8004366"/>
              <a:gd name="connsiteX5026" fmla="*/ 472691 w 4867543"/>
              <a:gd name="connsiteY5026" fmla="*/ 2368531 h 8004366"/>
              <a:gd name="connsiteX5027" fmla="*/ 476598 w 4867543"/>
              <a:gd name="connsiteY5027" fmla="*/ 2373818 h 8004366"/>
              <a:gd name="connsiteX5028" fmla="*/ 482457 w 4867543"/>
              <a:gd name="connsiteY5028" fmla="*/ 2373818 h 8004366"/>
              <a:gd name="connsiteX5029" fmla="*/ 478551 w 4867543"/>
              <a:gd name="connsiteY5029" fmla="*/ 2373818 h 8004366"/>
              <a:gd name="connsiteX5030" fmla="*/ 480504 w 4867543"/>
              <a:gd name="connsiteY5030" fmla="*/ 2363244 h 8004366"/>
              <a:gd name="connsiteX5031" fmla="*/ 478551 w 4867543"/>
              <a:gd name="connsiteY5031" fmla="*/ 2373818 h 8004366"/>
              <a:gd name="connsiteX5032" fmla="*/ 466831 w 4867543"/>
              <a:gd name="connsiteY5032" fmla="*/ 2352670 h 8004366"/>
              <a:gd name="connsiteX5033" fmla="*/ 443392 w 4867543"/>
              <a:gd name="connsiteY5033" fmla="*/ 2379105 h 8004366"/>
              <a:gd name="connsiteX5034" fmla="*/ 441439 w 4867543"/>
              <a:gd name="connsiteY5034" fmla="*/ 2368531 h 8004366"/>
              <a:gd name="connsiteX5035" fmla="*/ 435579 w 4867543"/>
              <a:gd name="connsiteY5035" fmla="*/ 2389679 h 8004366"/>
              <a:gd name="connsiteX5036" fmla="*/ 417999 w 4867543"/>
              <a:gd name="connsiteY5036" fmla="*/ 2410826 h 8004366"/>
              <a:gd name="connsiteX5037" fmla="*/ 412140 w 4867543"/>
              <a:gd name="connsiteY5037" fmla="*/ 2421400 h 8004366"/>
              <a:gd name="connsiteX5038" fmla="*/ 412140 w 4867543"/>
              <a:gd name="connsiteY5038" fmla="*/ 2410826 h 8004366"/>
              <a:gd name="connsiteX5039" fmla="*/ 402373 w 4867543"/>
              <a:gd name="connsiteY5039" fmla="*/ 2394966 h 8004366"/>
              <a:gd name="connsiteX5040" fmla="*/ 402373 w 4867543"/>
              <a:gd name="connsiteY5040" fmla="*/ 2373818 h 8004366"/>
              <a:gd name="connsiteX5041" fmla="*/ 380887 w 4867543"/>
              <a:gd name="connsiteY5041" fmla="*/ 2347384 h 8004366"/>
              <a:gd name="connsiteX5042" fmla="*/ 375028 w 4867543"/>
              <a:gd name="connsiteY5042" fmla="*/ 2347384 h 8004366"/>
              <a:gd name="connsiteX5043" fmla="*/ 378934 w 4867543"/>
              <a:gd name="connsiteY5043" fmla="*/ 2368531 h 8004366"/>
              <a:gd name="connsiteX5044" fmla="*/ 365261 w 4867543"/>
              <a:gd name="connsiteY5044" fmla="*/ 2363244 h 8004366"/>
              <a:gd name="connsiteX5045" fmla="*/ 371121 w 4867543"/>
              <a:gd name="connsiteY5045" fmla="*/ 2336810 h 8004366"/>
              <a:gd name="connsiteX5046" fmla="*/ 373074 w 4867543"/>
              <a:gd name="connsiteY5046" fmla="*/ 2305088 h 8004366"/>
              <a:gd name="connsiteX5047" fmla="*/ 359401 w 4867543"/>
              <a:gd name="connsiteY5047" fmla="*/ 2310375 h 8004366"/>
              <a:gd name="connsiteX5048" fmla="*/ 363308 w 4867543"/>
              <a:gd name="connsiteY5048" fmla="*/ 2326236 h 8004366"/>
              <a:gd name="connsiteX5049" fmla="*/ 357448 w 4867543"/>
              <a:gd name="connsiteY5049" fmla="*/ 2368531 h 8004366"/>
              <a:gd name="connsiteX5050" fmla="*/ 339869 w 4867543"/>
              <a:gd name="connsiteY5050" fmla="*/ 2357957 h 8004366"/>
              <a:gd name="connsiteX5051" fmla="*/ 343775 w 4867543"/>
              <a:gd name="connsiteY5051" fmla="*/ 2342097 h 8004366"/>
              <a:gd name="connsiteX5052" fmla="*/ 355495 w 4867543"/>
              <a:gd name="connsiteY5052" fmla="*/ 2326236 h 8004366"/>
              <a:gd name="connsiteX5053" fmla="*/ 359401 w 4867543"/>
              <a:gd name="connsiteY5053" fmla="*/ 2315662 h 8004366"/>
              <a:gd name="connsiteX5054" fmla="*/ 355495 w 4867543"/>
              <a:gd name="connsiteY5054" fmla="*/ 2299801 h 8004366"/>
              <a:gd name="connsiteX5055" fmla="*/ 339869 w 4867543"/>
              <a:gd name="connsiteY5055" fmla="*/ 2315662 h 8004366"/>
              <a:gd name="connsiteX5056" fmla="*/ 353542 w 4867543"/>
              <a:gd name="connsiteY5056" fmla="*/ 2299801 h 8004366"/>
              <a:gd name="connsiteX5057" fmla="*/ 345729 w 4867543"/>
              <a:gd name="connsiteY5057" fmla="*/ 2289228 h 8004366"/>
              <a:gd name="connsiteX5058" fmla="*/ 359401 w 4867543"/>
              <a:gd name="connsiteY5058" fmla="*/ 2273367 h 8004366"/>
              <a:gd name="connsiteX5059" fmla="*/ 363308 w 4867543"/>
              <a:gd name="connsiteY5059" fmla="*/ 2262793 h 8004366"/>
              <a:gd name="connsiteX5060" fmla="*/ 347682 w 4867543"/>
              <a:gd name="connsiteY5060" fmla="*/ 2257506 h 8004366"/>
              <a:gd name="connsiteX5061" fmla="*/ 363308 w 4867543"/>
              <a:gd name="connsiteY5061" fmla="*/ 2236359 h 8004366"/>
              <a:gd name="connsiteX5062" fmla="*/ 378934 w 4867543"/>
              <a:gd name="connsiteY5062" fmla="*/ 2215211 h 8004366"/>
              <a:gd name="connsiteX5063" fmla="*/ 384794 w 4867543"/>
              <a:gd name="connsiteY5063" fmla="*/ 2220498 h 8004366"/>
              <a:gd name="connsiteX5064" fmla="*/ 386747 w 4867543"/>
              <a:gd name="connsiteY5064" fmla="*/ 2209924 h 8004366"/>
              <a:gd name="connsiteX5065" fmla="*/ 388700 w 4867543"/>
              <a:gd name="connsiteY5065" fmla="*/ 2183490 h 8004366"/>
              <a:gd name="connsiteX5066" fmla="*/ 412140 w 4867543"/>
              <a:gd name="connsiteY5066" fmla="*/ 2157055 h 8004366"/>
              <a:gd name="connsiteX5067" fmla="*/ 425813 w 4867543"/>
              <a:gd name="connsiteY5067" fmla="*/ 2172916 h 8004366"/>
              <a:gd name="connsiteX5068" fmla="*/ 441439 w 4867543"/>
              <a:gd name="connsiteY5068" fmla="*/ 2172916 h 8004366"/>
              <a:gd name="connsiteX5069" fmla="*/ 443392 w 4867543"/>
              <a:gd name="connsiteY5069" fmla="*/ 2157055 h 8004366"/>
              <a:gd name="connsiteX5070" fmla="*/ 453158 w 4867543"/>
              <a:gd name="connsiteY5070" fmla="*/ 2157055 h 8004366"/>
              <a:gd name="connsiteX5071" fmla="*/ 451205 w 4867543"/>
              <a:gd name="connsiteY5071" fmla="*/ 2135908 h 8004366"/>
              <a:gd name="connsiteX5072" fmla="*/ 447299 w 4867543"/>
              <a:gd name="connsiteY5072" fmla="*/ 2120047 h 8004366"/>
              <a:gd name="connsiteX5073" fmla="*/ 433626 w 4867543"/>
              <a:gd name="connsiteY5073" fmla="*/ 2114760 h 8004366"/>
              <a:gd name="connsiteX5074" fmla="*/ 433626 w 4867543"/>
              <a:gd name="connsiteY5074" fmla="*/ 2130621 h 8004366"/>
              <a:gd name="connsiteX5075" fmla="*/ 425813 w 4867543"/>
              <a:gd name="connsiteY5075" fmla="*/ 2130621 h 8004366"/>
              <a:gd name="connsiteX5076" fmla="*/ 425813 w 4867543"/>
              <a:gd name="connsiteY5076" fmla="*/ 2141194 h 8004366"/>
              <a:gd name="connsiteX5077" fmla="*/ 408233 w 4867543"/>
              <a:gd name="connsiteY5077" fmla="*/ 2146481 h 8004366"/>
              <a:gd name="connsiteX5078" fmla="*/ 404327 w 4867543"/>
              <a:gd name="connsiteY5078" fmla="*/ 2146481 h 8004366"/>
              <a:gd name="connsiteX5079" fmla="*/ 421906 w 4867543"/>
              <a:gd name="connsiteY5079" fmla="*/ 2114760 h 8004366"/>
              <a:gd name="connsiteX5080" fmla="*/ 420685 w 4867543"/>
              <a:gd name="connsiteY5080" fmla="*/ 2113438 h 8004366"/>
              <a:gd name="connsiteX5081" fmla="*/ 412246 w 4867543"/>
              <a:gd name="connsiteY5081" fmla="*/ 2104301 h 8004366"/>
              <a:gd name="connsiteX5082" fmla="*/ 413913 w 4867543"/>
              <a:gd name="connsiteY5082" fmla="*/ 2102099 h 8004366"/>
              <a:gd name="connsiteX5083" fmla="*/ 417755 w 4867543"/>
              <a:gd name="connsiteY5083" fmla="*/ 2097578 h 8004366"/>
              <a:gd name="connsiteX5084" fmla="*/ 415710 w 4867543"/>
              <a:gd name="connsiteY5084" fmla="*/ 2099725 h 8004366"/>
              <a:gd name="connsiteX5085" fmla="*/ 413913 w 4867543"/>
              <a:gd name="connsiteY5085" fmla="*/ 2102099 h 8004366"/>
              <a:gd name="connsiteX5086" fmla="*/ 412140 w 4867543"/>
              <a:gd name="connsiteY5086" fmla="*/ 2104186 h 8004366"/>
              <a:gd name="connsiteX5087" fmla="*/ 412246 w 4867543"/>
              <a:gd name="connsiteY5087" fmla="*/ 2104301 h 8004366"/>
              <a:gd name="connsiteX5088" fmla="*/ 404327 w 4867543"/>
              <a:gd name="connsiteY5088" fmla="*/ 2114760 h 8004366"/>
              <a:gd name="connsiteX5089" fmla="*/ 396514 w 4867543"/>
              <a:gd name="connsiteY5089" fmla="*/ 2098899 h 8004366"/>
              <a:gd name="connsiteX5090" fmla="*/ 390654 w 4867543"/>
              <a:gd name="connsiteY5090" fmla="*/ 2098899 h 8004366"/>
              <a:gd name="connsiteX5091" fmla="*/ 388700 w 4867543"/>
              <a:gd name="connsiteY5091" fmla="*/ 2114760 h 8004366"/>
              <a:gd name="connsiteX5092" fmla="*/ 378934 w 4867543"/>
              <a:gd name="connsiteY5092" fmla="*/ 2125334 h 8004366"/>
              <a:gd name="connsiteX5093" fmla="*/ 380887 w 4867543"/>
              <a:gd name="connsiteY5093" fmla="*/ 2135908 h 8004366"/>
              <a:gd name="connsiteX5094" fmla="*/ 369168 w 4867543"/>
              <a:gd name="connsiteY5094" fmla="*/ 2120047 h 8004366"/>
              <a:gd name="connsiteX5095" fmla="*/ 365261 w 4867543"/>
              <a:gd name="connsiteY5095" fmla="*/ 2130621 h 8004366"/>
              <a:gd name="connsiteX5096" fmla="*/ 360317 w 4867543"/>
              <a:gd name="connsiteY5096" fmla="*/ 2119469 h 8004366"/>
              <a:gd name="connsiteX5097" fmla="*/ 353616 w 4867543"/>
              <a:gd name="connsiteY5097" fmla="*/ 2104354 h 8004366"/>
              <a:gd name="connsiteX5098" fmla="*/ 354762 w 4867543"/>
              <a:gd name="connsiteY5098" fmla="*/ 2100882 h 8004366"/>
              <a:gd name="connsiteX5099" fmla="*/ 339869 w 4867543"/>
              <a:gd name="connsiteY5099" fmla="*/ 2109473 h 8004366"/>
              <a:gd name="connsiteX5100" fmla="*/ 337915 w 4867543"/>
              <a:gd name="connsiteY5100" fmla="*/ 2088326 h 8004366"/>
              <a:gd name="connsiteX5101" fmla="*/ 314476 w 4867543"/>
              <a:gd name="connsiteY5101" fmla="*/ 2072465 h 8004366"/>
              <a:gd name="connsiteX5102" fmla="*/ 306663 w 4867543"/>
              <a:gd name="connsiteY5102" fmla="*/ 2083039 h 8004366"/>
              <a:gd name="connsiteX5103" fmla="*/ 302757 w 4867543"/>
              <a:gd name="connsiteY5103" fmla="*/ 2083039 h 8004366"/>
              <a:gd name="connsiteX5104" fmla="*/ 320336 w 4867543"/>
              <a:gd name="connsiteY5104" fmla="*/ 2061891 h 8004366"/>
              <a:gd name="connsiteX5105" fmla="*/ 322289 w 4867543"/>
              <a:gd name="connsiteY5105" fmla="*/ 2046030 h 8004366"/>
              <a:gd name="connsiteX5106" fmla="*/ 330102 w 4867543"/>
              <a:gd name="connsiteY5106" fmla="*/ 2024883 h 8004366"/>
              <a:gd name="connsiteX5107" fmla="*/ 314476 w 4867543"/>
              <a:gd name="connsiteY5107" fmla="*/ 2014309 h 8004366"/>
              <a:gd name="connsiteX5108" fmla="*/ 330102 w 4867543"/>
              <a:gd name="connsiteY5108" fmla="*/ 2014309 h 8004366"/>
              <a:gd name="connsiteX5109" fmla="*/ 334009 w 4867543"/>
              <a:gd name="connsiteY5109" fmla="*/ 2030170 h 8004366"/>
              <a:gd name="connsiteX5110" fmla="*/ 339869 w 4867543"/>
              <a:gd name="connsiteY5110" fmla="*/ 2014309 h 8004366"/>
              <a:gd name="connsiteX5111" fmla="*/ 351588 w 4867543"/>
              <a:gd name="connsiteY5111" fmla="*/ 2035457 h 8004366"/>
              <a:gd name="connsiteX5112" fmla="*/ 357448 w 4867543"/>
              <a:gd name="connsiteY5112" fmla="*/ 2014309 h 8004366"/>
              <a:gd name="connsiteX5113" fmla="*/ 369168 w 4867543"/>
              <a:gd name="connsiteY5113" fmla="*/ 2009022 h 8004366"/>
              <a:gd name="connsiteX5114" fmla="*/ 373074 w 4867543"/>
              <a:gd name="connsiteY5114" fmla="*/ 2014309 h 8004366"/>
              <a:gd name="connsiteX5115" fmla="*/ 380887 w 4867543"/>
              <a:gd name="connsiteY5115" fmla="*/ 1998448 h 8004366"/>
              <a:gd name="connsiteX5116" fmla="*/ 384794 w 4867543"/>
              <a:gd name="connsiteY5116" fmla="*/ 1972014 h 8004366"/>
              <a:gd name="connsiteX5117" fmla="*/ 373074 w 4867543"/>
              <a:gd name="connsiteY5117" fmla="*/ 1972014 h 8004366"/>
              <a:gd name="connsiteX5118" fmla="*/ 373074 w 4867543"/>
              <a:gd name="connsiteY5118" fmla="*/ 1956153 h 8004366"/>
              <a:gd name="connsiteX5119" fmla="*/ 394560 w 4867543"/>
              <a:gd name="connsiteY5119" fmla="*/ 1919145 h 8004366"/>
              <a:gd name="connsiteX5120" fmla="*/ 402373 w 4867543"/>
              <a:gd name="connsiteY5120" fmla="*/ 1929719 h 8004366"/>
              <a:gd name="connsiteX5121" fmla="*/ 417999 w 4867543"/>
              <a:gd name="connsiteY5121" fmla="*/ 1892710 h 8004366"/>
              <a:gd name="connsiteX5122" fmla="*/ 414093 w 4867543"/>
              <a:gd name="connsiteY5122" fmla="*/ 1860989 h 8004366"/>
              <a:gd name="connsiteX5123" fmla="*/ 425813 w 4867543"/>
              <a:gd name="connsiteY5123" fmla="*/ 1850415 h 8004366"/>
              <a:gd name="connsiteX5124" fmla="*/ 425813 w 4867543"/>
              <a:gd name="connsiteY5124" fmla="*/ 1866276 h 8004366"/>
              <a:gd name="connsiteX5125" fmla="*/ 421906 w 4867543"/>
              <a:gd name="connsiteY5125" fmla="*/ 1866276 h 8004366"/>
              <a:gd name="connsiteX5126" fmla="*/ 421906 w 4867543"/>
              <a:gd name="connsiteY5126" fmla="*/ 1876850 h 8004366"/>
              <a:gd name="connsiteX5127" fmla="*/ 425813 w 4867543"/>
              <a:gd name="connsiteY5127" fmla="*/ 1882137 h 8004366"/>
              <a:gd name="connsiteX5128" fmla="*/ 435579 w 4867543"/>
              <a:gd name="connsiteY5128" fmla="*/ 1866276 h 8004366"/>
              <a:gd name="connsiteX5129" fmla="*/ 437532 w 4867543"/>
              <a:gd name="connsiteY5129" fmla="*/ 1866276 h 8004366"/>
              <a:gd name="connsiteX5130" fmla="*/ 425813 w 4867543"/>
              <a:gd name="connsiteY5130" fmla="*/ 1897997 h 8004366"/>
              <a:gd name="connsiteX5131" fmla="*/ 417999 w 4867543"/>
              <a:gd name="connsiteY5131" fmla="*/ 1897997 h 8004366"/>
              <a:gd name="connsiteX5132" fmla="*/ 416046 w 4867543"/>
              <a:gd name="connsiteY5132" fmla="*/ 1908571 h 8004366"/>
              <a:gd name="connsiteX5133" fmla="*/ 419953 w 4867543"/>
              <a:gd name="connsiteY5133" fmla="*/ 1935005 h 8004366"/>
              <a:gd name="connsiteX5134" fmla="*/ 419953 w 4867543"/>
              <a:gd name="connsiteY5134" fmla="*/ 1940292 h 8004366"/>
              <a:gd name="connsiteX5135" fmla="*/ 414093 w 4867543"/>
              <a:gd name="connsiteY5135" fmla="*/ 1940292 h 8004366"/>
              <a:gd name="connsiteX5136" fmla="*/ 410186 w 4867543"/>
              <a:gd name="connsiteY5136" fmla="*/ 1966727 h 8004366"/>
              <a:gd name="connsiteX5137" fmla="*/ 417999 w 4867543"/>
              <a:gd name="connsiteY5137" fmla="*/ 1977301 h 8004366"/>
              <a:gd name="connsiteX5138" fmla="*/ 412140 w 4867543"/>
              <a:gd name="connsiteY5138" fmla="*/ 1987874 h 8004366"/>
              <a:gd name="connsiteX5139" fmla="*/ 417999 w 4867543"/>
              <a:gd name="connsiteY5139" fmla="*/ 1987874 h 8004366"/>
              <a:gd name="connsiteX5140" fmla="*/ 437532 w 4867543"/>
              <a:gd name="connsiteY5140" fmla="*/ 1956153 h 8004366"/>
              <a:gd name="connsiteX5141" fmla="*/ 447299 w 4867543"/>
              <a:gd name="connsiteY5141" fmla="*/ 1929719 h 8004366"/>
              <a:gd name="connsiteX5142" fmla="*/ 451205 w 4867543"/>
              <a:gd name="connsiteY5142" fmla="*/ 1935005 h 8004366"/>
              <a:gd name="connsiteX5143" fmla="*/ 441439 w 4867543"/>
              <a:gd name="connsiteY5143" fmla="*/ 1966727 h 8004366"/>
              <a:gd name="connsiteX5144" fmla="*/ 451205 w 4867543"/>
              <a:gd name="connsiteY5144" fmla="*/ 1982588 h 8004366"/>
              <a:gd name="connsiteX5145" fmla="*/ 460971 w 4867543"/>
              <a:gd name="connsiteY5145" fmla="*/ 1972014 h 8004366"/>
              <a:gd name="connsiteX5146" fmla="*/ 460971 w 4867543"/>
              <a:gd name="connsiteY5146" fmla="*/ 1982588 h 8004366"/>
              <a:gd name="connsiteX5147" fmla="*/ 476598 w 4867543"/>
              <a:gd name="connsiteY5147" fmla="*/ 1956153 h 8004366"/>
              <a:gd name="connsiteX5148" fmla="*/ 488317 w 4867543"/>
              <a:gd name="connsiteY5148" fmla="*/ 1935005 h 8004366"/>
              <a:gd name="connsiteX5149" fmla="*/ 496130 w 4867543"/>
              <a:gd name="connsiteY5149" fmla="*/ 1940292 h 8004366"/>
              <a:gd name="connsiteX5150" fmla="*/ 511756 w 4867543"/>
              <a:gd name="connsiteY5150" fmla="*/ 1924432 h 8004366"/>
              <a:gd name="connsiteX5151" fmla="*/ 507850 w 4867543"/>
              <a:gd name="connsiteY5151" fmla="*/ 1913858 h 8004366"/>
              <a:gd name="connsiteX5152" fmla="*/ 490270 w 4867543"/>
              <a:gd name="connsiteY5152" fmla="*/ 1929719 h 8004366"/>
              <a:gd name="connsiteX5153" fmla="*/ 498083 w 4867543"/>
              <a:gd name="connsiteY5153" fmla="*/ 1908571 h 8004366"/>
              <a:gd name="connsiteX5154" fmla="*/ 500037 w 4867543"/>
              <a:gd name="connsiteY5154" fmla="*/ 1903284 h 8004366"/>
              <a:gd name="connsiteX5155" fmla="*/ 501990 w 4867543"/>
              <a:gd name="connsiteY5155" fmla="*/ 1908571 h 8004366"/>
              <a:gd name="connsiteX5156" fmla="*/ 511756 w 4867543"/>
              <a:gd name="connsiteY5156" fmla="*/ 1897997 h 8004366"/>
              <a:gd name="connsiteX5157" fmla="*/ 539102 w 4867543"/>
              <a:gd name="connsiteY5157" fmla="*/ 1882137 h 8004366"/>
              <a:gd name="connsiteX5158" fmla="*/ 537149 w 4867543"/>
              <a:gd name="connsiteY5158" fmla="*/ 1866276 h 8004366"/>
              <a:gd name="connsiteX5159" fmla="*/ 544962 w 4867543"/>
              <a:gd name="connsiteY5159" fmla="*/ 1876850 h 8004366"/>
              <a:gd name="connsiteX5160" fmla="*/ 556682 w 4867543"/>
              <a:gd name="connsiteY5160" fmla="*/ 1850415 h 8004366"/>
              <a:gd name="connsiteX5161" fmla="*/ 541055 w 4867543"/>
              <a:gd name="connsiteY5161" fmla="*/ 1829267 h 8004366"/>
              <a:gd name="connsiteX5162" fmla="*/ 527382 w 4867543"/>
              <a:gd name="connsiteY5162" fmla="*/ 1834554 h 8004366"/>
              <a:gd name="connsiteX5163" fmla="*/ 525429 w 4867543"/>
              <a:gd name="connsiteY5163" fmla="*/ 1845128 h 8004366"/>
              <a:gd name="connsiteX5164" fmla="*/ 525429 w 4867543"/>
              <a:gd name="connsiteY5164" fmla="*/ 1850415 h 8004366"/>
              <a:gd name="connsiteX5165" fmla="*/ 523476 w 4867543"/>
              <a:gd name="connsiteY5165" fmla="*/ 1860989 h 8004366"/>
              <a:gd name="connsiteX5166" fmla="*/ 517616 w 4867543"/>
              <a:gd name="connsiteY5166" fmla="*/ 1866276 h 8004366"/>
              <a:gd name="connsiteX5167" fmla="*/ 521523 w 4867543"/>
              <a:gd name="connsiteY5167" fmla="*/ 1850415 h 8004366"/>
              <a:gd name="connsiteX5168" fmla="*/ 500037 w 4867543"/>
              <a:gd name="connsiteY5168" fmla="*/ 1839841 h 8004366"/>
              <a:gd name="connsiteX5169" fmla="*/ 494177 w 4867543"/>
              <a:gd name="connsiteY5169" fmla="*/ 1839841 h 8004366"/>
              <a:gd name="connsiteX5170" fmla="*/ 490270 w 4867543"/>
              <a:gd name="connsiteY5170" fmla="*/ 1855702 h 8004366"/>
              <a:gd name="connsiteX5171" fmla="*/ 447299 w 4867543"/>
              <a:gd name="connsiteY5171" fmla="*/ 1871563 h 8004366"/>
              <a:gd name="connsiteX5172" fmla="*/ 441439 w 4867543"/>
              <a:gd name="connsiteY5172" fmla="*/ 1850415 h 8004366"/>
              <a:gd name="connsiteX5173" fmla="*/ 435579 w 4867543"/>
              <a:gd name="connsiteY5173" fmla="*/ 1855702 h 8004366"/>
              <a:gd name="connsiteX5174" fmla="*/ 435579 w 4867543"/>
              <a:gd name="connsiteY5174" fmla="*/ 1845128 h 8004366"/>
              <a:gd name="connsiteX5175" fmla="*/ 421906 w 4867543"/>
              <a:gd name="connsiteY5175" fmla="*/ 1829267 h 8004366"/>
              <a:gd name="connsiteX5176" fmla="*/ 406280 w 4867543"/>
              <a:gd name="connsiteY5176" fmla="*/ 1834554 h 8004366"/>
              <a:gd name="connsiteX5177" fmla="*/ 410186 w 4867543"/>
              <a:gd name="connsiteY5177" fmla="*/ 1855702 h 8004366"/>
              <a:gd name="connsiteX5178" fmla="*/ 388700 w 4867543"/>
              <a:gd name="connsiteY5178" fmla="*/ 1839841 h 8004366"/>
              <a:gd name="connsiteX5179" fmla="*/ 384794 w 4867543"/>
              <a:gd name="connsiteY5179" fmla="*/ 1829267 h 8004366"/>
              <a:gd name="connsiteX5180" fmla="*/ 394560 w 4867543"/>
              <a:gd name="connsiteY5180" fmla="*/ 1802833 h 8004366"/>
              <a:gd name="connsiteX5181" fmla="*/ 388700 w 4867543"/>
              <a:gd name="connsiteY5181" fmla="*/ 1797546 h 8004366"/>
              <a:gd name="connsiteX5182" fmla="*/ 382841 w 4867543"/>
              <a:gd name="connsiteY5182" fmla="*/ 1797546 h 8004366"/>
              <a:gd name="connsiteX5183" fmla="*/ 380887 w 4867543"/>
              <a:gd name="connsiteY5183" fmla="*/ 1829267 h 8004366"/>
              <a:gd name="connsiteX5184" fmla="*/ 390654 w 4867543"/>
              <a:gd name="connsiteY5184" fmla="*/ 1887423 h 8004366"/>
              <a:gd name="connsiteX5185" fmla="*/ 375028 w 4867543"/>
              <a:gd name="connsiteY5185" fmla="*/ 1855702 h 8004366"/>
              <a:gd name="connsiteX5186" fmla="*/ 373074 w 4867543"/>
              <a:gd name="connsiteY5186" fmla="*/ 1866276 h 8004366"/>
              <a:gd name="connsiteX5187" fmla="*/ 369168 w 4867543"/>
              <a:gd name="connsiteY5187" fmla="*/ 1855702 h 8004366"/>
              <a:gd name="connsiteX5188" fmla="*/ 361355 w 4867543"/>
              <a:gd name="connsiteY5188" fmla="*/ 1866276 h 8004366"/>
              <a:gd name="connsiteX5189" fmla="*/ 345729 w 4867543"/>
              <a:gd name="connsiteY5189" fmla="*/ 1855702 h 8004366"/>
              <a:gd name="connsiteX5190" fmla="*/ 334009 w 4867543"/>
              <a:gd name="connsiteY5190" fmla="*/ 1876850 h 8004366"/>
              <a:gd name="connsiteX5191" fmla="*/ 330102 w 4867543"/>
              <a:gd name="connsiteY5191" fmla="*/ 1866276 h 8004366"/>
              <a:gd name="connsiteX5192" fmla="*/ 322289 w 4867543"/>
              <a:gd name="connsiteY5192" fmla="*/ 1882137 h 8004366"/>
              <a:gd name="connsiteX5193" fmla="*/ 316430 w 4867543"/>
              <a:gd name="connsiteY5193" fmla="*/ 1860989 h 8004366"/>
              <a:gd name="connsiteX5194" fmla="*/ 318383 w 4867543"/>
              <a:gd name="connsiteY5194" fmla="*/ 1845128 h 8004366"/>
              <a:gd name="connsiteX5195" fmla="*/ 330102 w 4867543"/>
              <a:gd name="connsiteY5195" fmla="*/ 1845128 h 8004366"/>
              <a:gd name="connsiteX5196" fmla="*/ 328149 w 4867543"/>
              <a:gd name="connsiteY5196" fmla="*/ 1834554 h 8004366"/>
              <a:gd name="connsiteX5197" fmla="*/ 339869 w 4867543"/>
              <a:gd name="connsiteY5197" fmla="*/ 1808120 h 8004366"/>
              <a:gd name="connsiteX5198" fmla="*/ 328149 w 4867543"/>
              <a:gd name="connsiteY5198" fmla="*/ 1781685 h 8004366"/>
              <a:gd name="connsiteX5199" fmla="*/ 328149 w 4867543"/>
              <a:gd name="connsiteY5199" fmla="*/ 1760538 h 8004366"/>
              <a:gd name="connsiteX5200" fmla="*/ 314476 w 4867543"/>
              <a:gd name="connsiteY5200" fmla="*/ 1749964 h 8004366"/>
              <a:gd name="connsiteX5201" fmla="*/ 322289 w 4867543"/>
              <a:gd name="connsiteY5201" fmla="*/ 1734103 h 8004366"/>
              <a:gd name="connsiteX5202" fmla="*/ 310570 w 4867543"/>
              <a:gd name="connsiteY5202" fmla="*/ 1728816 h 8004366"/>
              <a:gd name="connsiteX5203" fmla="*/ 328149 w 4867543"/>
              <a:gd name="connsiteY5203" fmla="*/ 1697095 h 8004366"/>
              <a:gd name="connsiteX5204" fmla="*/ 324243 w 4867543"/>
              <a:gd name="connsiteY5204" fmla="*/ 1686521 h 8004366"/>
              <a:gd name="connsiteX5205" fmla="*/ 316430 w 4867543"/>
              <a:gd name="connsiteY5205" fmla="*/ 1691808 h 8004366"/>
              <a:gd name="connsiteX5206" fmla="*/ 312523 w 4867543"/>
              <a:gd name="connsiteY5206" fmla="*/ 1675947 h 8004366"/>
              <a:gd name="connsiteX5207" fmla="*/ 277364 w 4867543"/>
              <a:gd name="connsiteY5207" fmla="*/ 1686521 h 8004366"/>
              <a:gd name="connsiteX5208" fmla="*/ 298850 w 4867543"/>
              <a:gd name="connsiteY5208" fmla="*/ 1665374 h 8004366"/>
              <a:gd name="connsiteX5209" fmla="*/ 302757 w 4867543"/>
              <a:gd name="connsiteY5209" fmla="*/ 1644226 h 8004366"/>
              <a:gd name="connsiteX5210" fmla="*/ 310570 w 4867543"/>
              <a:gd name="connsiteY5210" fmla="*/ 1665374 h 8004366"/>
              <a:gd name="connsiteX5211" fmla="*/ 335962 w 4867543"/>
              <a:gd name="connsiteY5211" fmla="*/ 1665374 h 8004366"/>
              <a:gd name="connsiteX5212" fmla="*/ 332056 w 4867543"/>
              <a:gd name="connsiteY5212" fmla="*/ 1638939 h 8004366"/>
              <a:gd name="connsiteX5213" fmla="*/ 322289 w 4867543"/>
              <a:gd name="connsiteY5213" fmla="*/ 1628365 h 8004366"/>
              <a:gd name="connsiteX5214" fmla="*/ 332056 w 4867543"/>
              <a:gd name="connsiteY5214" fmla="*/ 1623078 h 8004366"/>
              <a:gd name="connsiteX5215" fmla="*/ 330102 w 4867543"/>
              <a:gd name="connsiteY5215" fmla="*/ 1596644 h 8004366"/>
              <a:gd name="connsiteX5216" fmla="*/ 318383 w 4867543"/>
              <a:gd name="connsiteY5216" fmla="*/ 1596644 h 8004366"/>
              <a:gd name="connsiteX5217" fmla="*/ 318383 w 4867543"/>
              <a:gd name="connsiteY5217" fmla="*/ 1570209 h 8004366"/>
              <a:gd name="connsiteX5218" fmla="*/ 322289 w 4867543"/>
              <a:gd name="connsiteY5218" fmla="*/ 1543775 h 8004366"/>
              <a:gd name="connsiteX5219" fmla="*/ 314476 w 4867543"/>
              <a:gd name="connsiteY5219" fmla="*/ 1543775 h 8004366"/>
              <a:gd name="connsiteX5220" fmla="*/ 330102 w 4867543"/>
              <a:gd name="connsiteY5220" fmla="*/ 1517340 h 8004366"/>
              <a:gd name="connsiteX5221" fmla="*/ 351588 w 4867543"/>
              <a:gd name="connsiteY5221" fmla="*/ 1512053 h 8004366"/>
              <a:gd name="connsiteX5222" fmla="*/ 373074 w 4867543"/>
              <a:gd name="connsiteY5222" fmla="*/ 1512053 h 8004366"/>
              <a:gd name="connsiteX5223" fmla="*/ 373074 w 4867543"/>
              <a:gd name="connsiteY5223" fmla="*/ 1501480 h 8004366"/>
              <a:gd name="connsiteX5224" fmla="*/ 382841 w 4867543"/>
              <a:gd name="connsiteY5224" fmla="*/ 1501480 h 8004366"/>
              <a:gd name="connsiteX5225" fmla="*/ 383817 w 4867543"/>
              <a:gd name="connsiteY5225" fmla="*/ 1499497 h 8004366"/>
              <a:gd name="connsiteX5226" fmla="*/ 384457 w 4867543"/>
              <a:gd name="connsiteY5226" fmla="*/ 1498199 h 8004366"/>
              <a:gd name="connsiteX5227" fmla="*/ 385435 w 4867543"/>
              <a:gd name="connsiteY5227" fmla="*/ 1498258 h 8004366"/>
              <a:gd name="connsiteX5228" fmla="*/ 402373 w 4867543"/>
              <a:gd name="connsiteY5228" fmla="*/ 1475045 h 8004366"/>
              <a:gd name="connsiteX5229" fmla="*/ 398467 w 4867543"/>
              <a:gd name="connsiteY5229" fmla="*/ 1464471 h 8004366"/>
              <a:gd name="connsiteX5230" fmla="*/ 419953 w 4867543"/>
              <a:gd name="connsiteY5230" fmla="*/ 1469758 h 8004366"/>
              <a:gd name="connsiteX5231" fmla="*/ 429719 w 4867543"/>
              <a:gd name="connsiteY5231" fmla="*/ 1459184 h 8004366"/>
              <a:gd name="connsiteX5232" fmla="*/ 437532 w 4867543"/>
              <a:gd name="connsiteY5232" fmla="*/ 1459184 h 8004366"/>
              <a:gd name="connsiteX5233" fmla="*/ 437532 w 4867543"/>
              <a:gd name="connsiteY5233" fmla="*/ 1443324 h 8004366"/>
              <a:gd name="connsiteX5234" fmla="*/ 414093 w 4867543"/>
              <a:gd name="connsiteY5234" fmla="*/ 1438037 h 8004366"/>
              <a:gd name="connsiteX5235" fmla="*/ 406280 w 4867543"/>
              <a:gd name="connsiteY5235" fmla="*/ 1443324 h 8004366"/>
              <a:gd name="connsiteX5236" fmla="*/ 398467 w 4867543"/>
              <a:gd name="connsiteY5236" fmla="*/ 1432750 h 8004366"/>
              <a:gd name="connsiteX5237" fmla="*/ 384794 w 4867543"/>
              <a:gd name="connsiteY5237" fmla="*/ 1443324 h 8004366"/>
              <a:gd name="connsiteX5238" fmla="*/ 367215 w 4867543"/>
              <a:gd name="connsiteY5238" fmla="*/ 1427463 h 8004366"/>
              <a:gd name="connsiteX5239" fmla="*/ 367215 w 4867543"/>
              <a:gd name="connsiteY5239" fmla="*/ 1443324 h 8004366"/>
              <a:gd name="connsiteX5240" fmla="*/ 357448 w 4867543"/>
              <a:gd name="connsiteY5240" fmla="*/ 1453897 h 8004366"/>
              <a:gd name="connsiteX5241" fmla="*/ 337915 w 4867543"/>
              <a:gd name="connsiteY5241" fmla="*/ 1438037 h 8004366"/>
              <a:gd name="connsiteX5242" fmla="*/ 335962 w 4867543"/>
              <a:gd name="connsiteY5242" fmla="*/ 1416889 h 8004366"/>
              <a:gd name="connsiteX5243" fmla="*/ 314476 w 4867543"/>
              <a:gd name="connsiteY5243" fmla="*/ 1411602 h 8004366"/>
              <a:gd name="connsiteX5244" fmla="*/ 306663 w 4867543"/>
              <a:gd name="connsiteY5244" fmla="*/ 1406315 h 8004366"/>
              <a:gd name="connsiteX5245" fmla="*/ 296897 w 4867543"/>
              <a:gd name="connsiteY5245" fmla="*/ 1416889 h 8004366"/>
              <a:gd name="connsiteX5246" fmla="*/ 306663 w 4867543"/>
              <a:gd name="connsiteY5246" fmla="*/ 1401029 h 8004366"/>
              <a:gd name="connsiteX5247" fmla="*/ 365261 w 4867543"/>
              <a:gd name="connsiteY5247" fmla="*/ 1390455 h 8004366"/>
              <a:gd name="connsiteX5248" fmla="*/ 396514 w 4867543"/>
              <a:gd name="connsiteY5248" fmla="*/ 1401029 h 8004366"/>
              <a:gd name="connsiteX5249" fmla="*/ 404327 w 4867543"/>
              <a:gd name="connsiteY5249" fmla="*/ 1390455 h 8004366"/>
              <a:gd name="connsiteX5250" fmla="*/ 388700 w 4867543"/>
              <a:gd name="connsiteY5250" fmla="*/ 1374594 h 8004366"/>
              <a:gd name="connsiteX5251" fmla="*/ 386747 w 4867543"/>
              <a:gd name="connsiteY5251" fmla="*/ 1369307 h 8004366"/>
              <a:gd name="connsiteX5252" fmla="*/ 386747 w 4867543"/>
              <a:gd name="connsiteY5252" fmla="*/ 1358733 h 8004366"/>
              <a:gd name="connsiteX5253" fmla="*/ 402373 w 4867543"/>
              <a:gd name="connsiteY5253" fmla="*/ 1374594 h 8004366"/>
              <a:gd name="connsiteX5254" fmla="*/ 406280 w 4867543"/>
              <a:gd name="connsiteY5254" fmla="*/ 1348160 h 8004366"/>
              <a:gd name="connsiteX5255" fmla="*/ 412140 w 4867543"/>
              <a:gd name="connsiteY5255" fmla="*/ 1358733 h 8004366"/>
              <a:gd name="connsiteX5256" fmla="*/ 423859 w 4867543"/>
              <a:gd name="connsiteY5256" fmla="*/ 1327012 h 8004366"/>
              <a:gd name="connsiteX5257" fmla="*/ 433626 w 4867543"/>
              <a:gd name="connsiteY5257" fmla="*/ 1316438 h 8004366"/>
              <a:gd name="connsiteX5258" fmla="*/ 423859 w 4867543"/>
              <a:gd name="connsiteY5258" fmla="*/ 1290004 h 8004366"/>
              <a:gd name="connsiteX5259" fmla="*/ 453158 w 4867543"/>
              <a:gd name="connsiteY5259" fmla="*/ 1268856 h 8004366"/>
              <a:gd name="connsiteX5260" fmla="*/ 453158 w 4867543"/>
              <a:gd name="connsiteY5260" fmla="*/ 1258282 h 8004366"/>
              <a:gd name="connsiteX5261" fmla="*/ 435579 w 4867543"/>
              <a:gd name="connsiteY5261" fmla="*/ 1258282 h 8004366"/>
              <a:gd name="connsiteX5262" fmla="*/ 429719 w 4867543"/>
              <a:gd name="connsiteY5262" fmla="*/ 1252995 h 8004366"/>
              <a:gd name="connsiteX5263" fmla="*/ 416046 w 4867543"/>
              <a:gd name="connsiteY5263" fmla="*/ 1263569 h 8004366"/>
              <a:gd name="connsiteX5264" fmla="*/ 398467 w 4867543"/>
              <a:gd name="connsiteY5264" fmla="*/ 1284717 h 8004366"/>
              <a:gd name="connsiteX5265" fmla="*/ 412140 w 4867543"/>
              <a:gd name="connsiteY5265" fmla="*/ 1279430 h 8004366"/>
              <a:gd name="connsiteX5266" fmla="*/ 417999 w 4867543"/>
              <a:gd name="connsiteY5266" fmla="*/ 1284717 h 8004366"/>
              <a:gd name="connsiteX5267" fmla="*/ 412140 w 4867543"/>
              <a:gd name="connsiteY5267" fmla="*/ 1295291 h 8004366"/>
              <a:gd name="connsiteX5268" fmla="*/ 382841 w 4867543"/>
              <a:gd name="connsiteY5268" fmla="*/ 1295291 h 8004366"/>
              <a:gd name="connsiteX5269" fmla="*/ 361355 w 4867543"/>
              <a:gd name="connsiteY5269" fmla="*/ 1305864 h 8004366"/>
              <a:gd name="connsiteX5270" fmla="*/ 351588 w 4867543"/>
              <a:gd name="connsiteY5270" fmla="*/ 1295291 h 8004366"/>
              <a:gd name="connsiteX5271" fmla="*/ 351588 w 4867543"/>
              <a:gd name="connsiteY5271" fmla="*/ 1279430 h 8004366"/>
              <a:gd name="connsiteX5272" fmla="*/ 345729 w 4867543"/>
              <a:gd name="connsiteY5272" fmla="*/ 1268856 h 8004366"/>
              <a:gd name="connsiteX5273" fmla="*/ 332056 w 4867543"/>
              <a:gd name="connsiteY5273" fmla="*/ 1300578 h 8004366"/>
              <a:gd name="connsiteX5274" fmla="*/ 322289 w 4867543"/>
              <a:gd name="connsiteY5274" fmla="*/ 1295291 h 8004366"/>
              <a:gd name="connsiteX5275" fmla="*/ 318383 w 4867543"/>
              <a:gd name="connsiteY5275" fmla="*/ 1300578 h 8004366"/>
              <a:gd name="connsiteX5276" fmla="*/ 306663 w 4867543"/>
              <a:gd name="connsiteY5276" fmla="*/ 1279430 h 8004366"/>
              <a:gd name="connsiteX5277" fmla="*/ 275411 w 4867543"/>
              <a:gd name="connsiteY5277" fmla="*/ 1284717 h 8004366"/>
              <a:gd name="connsiteX5278" fmla="*/ 267598 w 4867543"/>
              <a:gd name="connsiteY5278" fmla="*/ 1274143 h 8004366"/>
              <a:gd name="connsiteX5279" fmla="*/ 261738 w 4867543"/>
              <a:gd name="connsiteY5279" fmla="*/ 1274143 h 8004366"/>
              <a:gd name="connsiteX5280" fmla="*/ 257831 w 4867543"/>
              <a:gd name="connsiteY5280" fmla="*/ 1295291 h 8004366"/>
              <a:gd name="connsiteX5281" fmla="*/ 250018 w 4867543"/>
              <a:gd name="connsiteY5281" fmla="*/ 1295291 h 8004366"/>
              <a:gd name="connsiteX5282" fmla="*/ 251972 w 4867543"/>
              <a:gd name="connsiteY5282" fmla="*/ 1284717 h 8004366"/>
              <a:gd name="connsiteX5283" fmla="*/ 248065 w 4867543"/>
              <a:gd name="connsiteY5283" fmla="*/ 1279430 h 8004366"/>
              <a:gd name="connsiteX5284" fmla="*/ 250018 w 4867543"/>
              <a:gd name="connsiteY5284" fmla="*/ 1268856 h 8004366"/>
              <a:gd name="connsiteX5285" fmla="*/ 261738 w 4867543"/>
              <a:gd name="connsiteY5285" fmla="*/ 1268856 h 8004366"/>
              <a:gd name="connsiteX5286" fmla="*/ 271504 w 4867543"/>
              <a:gd name="connsiteY5286" fmla="*/ 1252995 h 8004366"/>
              <a:gd name="connsiteX5287" fmla="*/ 269551 w 4867543"/>
              <a:gd name="connsiteY5287" fmla="*/ 1226561 h 8004366"/>
              <a:gd name="connsiteX5288" fmla="*/ 296897 w 4867543"/>
              <a:gd name="connsiteY5288" fmla="*/ 1226561 h 8004366"/>
              <a:gd name="connsiteX5289" fmla="*/ 306663 w 4867543"/>
              <a:gd name="connsiteY5289" fmla="*/ 1200126 h 8004366"/>
              <a:gd name="connsiteX5290" fmla="*/ 322289 w 4867543"/>
              <a:gd name="connsiteY5290" fmla="*/ 1194839 h 8004366"/>
              <a:gd name="connsiteX5291" fmla="*/ 339869 w 4867543"/>
              <a:gd name="connsiteY5291" fmla="*/ 1189553 h 8004366"/>
              <a:gd name="connsiteX5292" fmla="*/ 345729 w 4867543"/>
              <a:gd name="connsiteY5292" fmla="*/ 1173692 h 8004366"/>
              <a:gd name="connsiteX5293" fmla="*/ 347682 w 4867543"/>
              <a:gd name="connsiteY5293" fmla="*/ 1178979 h 8004366"/>
              <a:gd name="connsiteX5294" fmla="*/ 349635 w 4867543"/>
              <a:gd name="connsiteY5294" fmla="*/ 1178979 h 8004366"/>
              <a:gd name="connsiteX5295" fmla="*/ 355495 w 4867543"/>
              <a:gd name="connsiteY5295" fmla="*/ 1173692 h 8004366"/>
              <a:gd name="connsiteX5296" fmla="*/ 351588 w 4867543"/>
              <a:gd name="connsiteY5296" fmla="*/ 1189553 h 8004366"/>
              <a:gd name="connsiteX5297" fmla="*/ 351588 w 4867543"/>
              <a:gd name="connsiteY5297" fmla="*/ 1194839 h 8004366"/>
              <a:gd name="connsiteX5298" fmla="*/ 345729 w 4867543"/>
              <a:gd name="connsiteY5298" fmla="*/ 1205413 h 8004366"/>
              <a:gd name="connsiteX5299" fmla="*/ 330102 w 4867543"/>
              <a:gd name="connsiteY5299" fmla="*/ 1231848 h 8004366"/>
              <a:gd name="connsiteX5300" fmla="*/ 345729 w 4867543"/>
              <a:gd name="connsiteY5300" fmla="*/ 1231848 h 8004366"/>
              <a:gd name="connsiteX5301" fmla="*/ 388700 w 4867543"/>
              <a:gd name="connsiteY5301" fmla="*/ 1221274 h 8004366"/>
              <a:gd name="connsiteX5302" fmla="*/ 394560 w 4867543"/>
              <a:gd name="connsiteY5302" fmla="*/ 1231848 h 8004366"/>
              <a:gd name="connsiteX5303" fmla="*/ 400420 w 4867543"/>
              <a:gd name="connsiteY5303" fmla="*/ 1221274 h 8004366"/>
              <a:gd name="connsiteX5304" fmla="*/ 408233 w 4867543"/>
              <a:gd name="connsiteY5304" fmla="*/ 1242421 h 8004366"/>
              <a:gd name="connsiteX5305" fmla="*/ 416046 w 4867543"/>
              <a:gd name="connsiteY5305" fmla="*/ 1231848 h 8004366"/>
              <a:gd name="connsiteX5306" fmla="*/ 427766 w 4867543"/>
              <a:gd name="connsiteY5306" fmla="*/ 1226561 h 8004366"/>
              <a:gd name="connsiteX5307" fmla="*/ 433626 w 4867543"/>
              <a:gd name="connsiteY5307" fmla="*/ 1200126 h 8004366"/>
              <a:gd name="connsiteX5308" fmla="*/ 425813 w 4867543"/>
              <a:gd name="connsiteY5308" fmla="*/ 1184266 h 8004366"/>
              <a:gd name="connsiteX5309" fmla="*/ 408233 w 4867543"/>
              <a:gd name="connsiteY5309" fmla="*/ 1178979 h 8004366"/>
              <a:gd name="connsiteX5310" fmla="*/ 388700 w 4867543"/>
              <a:gd name="connsiteY5310" fmla="*/ 1194839 h 8004366"/>
              <a:gd name="connsiteX5311" fmla="*/ 388700 w 4867543"/>
              <a:gd name="connsiteY5311" fmla="*/ 1184266 h 8004366"/>
              <a:gd name="connsiteX5312" fmla="*/ 394560 w 4867543"/>
              <a:gd name="connsiteY5312" fmla="*/ 1184266 h 8004366"/>
              <a:gd name="connsiteX5313" fmla="*/ 380887 w 4867543"/>
              <a:gd name="connsiteY5313" fmla="*/ 1147257 h 8004366"/>
              <a:gd name="connsiteX5314" fmla="*/ 357448 w 4867543"/>
              <a:gd name="connsiteY5314" fmla="*/ 1157831 h 8004366"/>
              <a:gd name="connsiteX5315" fmla="*/ 359401 w 4867543"/>
              <a:gd name="connsiteY5315" fmla="*/ 1152544 h 8004366"/>
              <a:gd name="connsiteX5316" fmla="*/ 359401 w 4867543"/>
              <a:gd name="connsiteY5316" fmla="*/ 1136684 h 8004366"/>
              <a:gd name="connsiteX5317" fmla="*/ 359401 w 4867543"/>
              <a:gd name="connsiteY5317" fmla="*/ 1131397 h 8004366"/>
              <a:gd name="connsiteX5318" fmla="*/ 359401 w 4867543"/>
              <a:gd name="connsiteY5318" fmla="*/ 1115536 h 8004366"/>
              <a:gd name="connsiteX5319" fmla="*/ 363308 w 4867543"/>
              <a:gd name="connsiteY5319" fmla="*/ 1126110 h 8004366"/>
              <a:gd name="connsiteX5320" fmla="*/ 373074 w 4867543"/>
              <a:gd name="connsiteY5320" fmla="*/ 1104962 h 8004366"/>
              <a:gd name="connsiteX5321" fmla="*/ 357448 w 4867543"/>
              <a:gd name="connsiteY5321" fmla="*/ 1089102 h 8004366"/>
              <a:gd name="connsiteX5322" fmla="*/ 339869 w 4867543"/>
              <a:gd name="connsiteY5322" fmla="*/ 1094388 h 8004366"/>
              <a:gd name="connsiteX5323" fmla="*/ 330102 w 4867543"/>
              <a:gd name="connsiteY5323" fmla="*/ 1078528 h 8004366"/>
              <a:gd name="connsiteX5324" fmla="*/ 283224 w 4867543"/>
              <a:gd name="connsiteY5324" fmla="*/ 1078528 h 8004366"/>
              <a:gd name="connsiteX5325" fmla="*/ 279317 w 4867543"/>
              <a:gd name="connsiteY5325" fmla="*/ 1067954 h 8004366"/>
              <a:gd name="connsiteX5326" fmla="*/ 269551 w 4867543"/>
              <a:gd name="connsiteY5326" fmla="*/ 1073241 h 8004366"/>
              <a:gd name="connsiteX5327" fmla="*/ 279317 w 4867543"/>
              <a:gd name="connsiteY5327" fmla="*/ 1062667 h 8004366"/>
              <a:gd name="connsiteX5328" fmla="*/ 281271 w 4867543"/>
              <a:gd name="connsiteY5328" fmla="*/ 1073241 h 8004366"/>
              <a:gd name="connsiteX5329" fmla="*/ 285177 w 4867543"/>
              <a:gd name="connsiteY5329" fmla="*/ 1062667 h 8004366"/>
              <a:gd name="connsiteX5330" fmla="*/ 271504 w 4867543"/>
              <a:gd name="connsiteY5330" fmla="*/ 1041519 h 8004366"/>
              <a:gd name="connsiteX5331" fmla="*/ 289084 w 4867543"/>
              <a:gd name="connsiteY5331" fmla="*/ 1030946 h 8004366"/>
              <a:gd name="connsiteX5332" fmla="*/ 345729 w 4867543"/>
              <a:gd name="connsiteY5332" fmla="*/ 1046806 h 8004366"/>
              <a:gd name="connsiteX5333" fmla="*/ 349635 w 4867543"/>
              <a:gd name="connsiteY5333" fmla="*/ 1041519 h 8004366"/>
              <a:gd name="connsiteX5334" fmla="*/ 369168 w 4867543"/>
              <a:gd name="connsiteY5334" fmla="*/ 1057380 h 8004366"/>
              <a:gd name="connsiteX5335" fmla="*/ 384794 w 4867543"/>
              <a:gd name="connsiteY5335" fmla="*/ 1046806 h 8004366"/>
              <a:gd name="connsiteX5336" fmla="*/ 386747 w 4867543"/>
              <a:gd name="connsiteY5336" fmla="*/ 1046806 h 8004366"/>
              <a:gd name="connsiteX5337" fmla="*/ 388700 w 4867543"/>
              <a:gd name="connsiteY5337" fmla="*/ 1046806 h 8004366"/>
              <a:gd name="connsiteX5338" fmla="*/ 386747 w 4867543"/>
              <a:gd name="connsiteY5338" fmla="*/ 1041519 h 8004366"/>
              <a:gd name="connsiteX5339" fmla="*/ 392607 w 4867543"/>
              <a:gd name="connsiteY5339" fmla="*/ 1020372 h 8004366"/>
              <a:gd name="connsiteX5340" fmla="*/ 394560 w 4867543"/>
              <a:gd name="connsiteY5340" fmla="*/ 1036232 h 8004366"/>
              <a:gd name="connsiteX5341" fmla="*/ 398467 w 4867543"/>
              <a:gd name="connsiteY5341" fmla="*/ 1036232 h 8004366"/>
              <a:gd name="connsiteX5342" fmla="*/ 404327 w 4867543"/>
              <a:gd name="connsiteY5342" fmla="*/ 1020372 h 8004366"/>
              <a:gd name="connsiteX5343" fmla="*/ 410186 w 4867543"/>
              <a:gd name="connsiteY5343" fmla="*/ 1046806 h 8004366"/>
              <a:gd name="connsiteX5344" fmla="*/ 417999 w 4867543"/>
              <a:gd name="connsiteY5344" fmla="*/ 1030946 h 8004366"/>
              <a:gd name="connsiteX5345" fmla="*/ 437532 w 4867543"/>
              <a:gd name="connsiteY5345" fmla="*/ 1009798 h 8004366"/>
              <a:gd name="connsiteX5346" fmla="*/ 439485 w 4867543"/>
              <a:gd name="connsiteY5346" fmla="*/ 1004511 h 8004366"/>
              <a:gd name="connsiteX5347" fmla="*/ 445345 w 4867543"/>
              <a:gd name="connsiteY5347" fmla="*/ 1009798 h 8004366"/>
              <a:gd name="connsiteX5348" fmla="*/ 445345 w 4867543"/>
              <a:gd name="connsiteY5348" fmla="*/ 993937 h 8004366"/>
              <a:gd name="connsiteX5349" fmla="*/ 468784 w 4867543"/>
              <a:gd name="connsiteY5349" fmla="*/ 993937 h 8004366"/>
              <a:gd name="connsiteX5350" fmla="*/ 500037 w 4867543"/>
              <a:gd name="connsiteY5350" fmla="*/ 978077 h 8004366"/>
              <a:gd name="connsiteX5351" fmla="*/ 496130 w 4867543"/>
              <a:gd name="connsiteY5351" fmla="*/ 983363 h 8004366"/>
              <a:gd name="connsiteX5352" fmla="*/ 521523 w 4867543"/>
              <a:gd name="connsiteY5352" fmla="*/ 983363 h 8004366"/>
              <a:gd name="connsiteX5353" fmla="*/ 531289 w 4867543"/>
              <a:gd name="connsiteY5353" fmla="*/ 1004511 h 8004366"/>
              <a:gd name="connsiteX5354" fmla="*/ 535195 w 4867543"/>
              <a:gd name="connsiteY5354" fmla="*/ 993937 h 8004366"/>
              <a:gd name="connsiteX5355" fmla="*/ 535195 w 4867543"/>
              <a:gd name="connsiteY5355" fmla="*/ 983363 h 8004366"/>
              <a:gd name="connsiteX5356" fmla="*/ 539102 w 4867543"/>
              <a:gd name="connsiteY5356" fmla="*/ 999224 h 8004366"/>
              <a:gd name="connsiteX5357" fmla="*/ 556682 w 4867543"/>
              <a:gd name="connsiteY5357" fmla="*/ 993937 h 8004366"/>
              <a:gd name="connsiteX5358" fmla="*/ 568401 w 4867543"/>
              <a:gd name="connsiteY5358" fmla="*/ 978077 h 8004366"/>
              <a:gd name="connsiteX5359" fmla="*/ 558635 w 4867543"/>
              <a:gd name="connsiteY5359" fmla="*/ 967503 h 8004366"/>
              <a:gd name="connsiteX5360" fmla="*/ 568401 w 4867543"/>
              <a:gd name="connsiteY5360" fmla="*/ 956929 h 8004366"/>
              <a:gd name="connsiteX5361" fmla="*/ 566448 w 4867543"/>
              <a:gd name="connsiteY5361" fmla="*/ 962216 h 8004366"/>
              <a:gd name="connsiteX5362" fmla="*/ 584027 w 4867543"/>
              <a:gd name="connsiteY5362" fmla="*/ 972790 h 8004366"/>
              <a:gd name="connsiteX5363" fmla="*/ 591840 w 4867543"/>
              <a:gd name="connsiteY5363" fmla="*/ 978077 h 8004366"/>
              <a:gd name="connsiteX5364" fmla="*/ 599653 w 4867543"/>
              <a:gd name="connsiteY5364" fmla="*/ 967503 h 8004366"/>
              <a:gd name="connsiteX5365" fmla="*/ 589887 w 4867543"/>
              <a:gd name="connsiteY5365" fmla="*/ 962216 h 8004366"/>
              <a:gd name="connsiteX5366" fmla="*/ 605513 w 4867543"/>
              <a:gd name="connsiteY5366" fmla="*/ 941068 h 8004366"/>
              <a:gd name="connsiteX5367" fmla="*/ 599653 w 4867543"/>
              <a:gd name="connsiteY5367" fmla="*/ 930494 h 8004366"/>
              <a:gd name="connsiteX5368" fmla="*/ 607466 w 4867543"/>
              <a:gd name="connsiteY5368" fmla="*/ 925208 h 8004366"/>
              <a:gd name="connsiteX5369" fmla="*/ 619186 w 4867543"/>
              <a:gd name="connsiteY5369" fmla="*/ 935781 h 8004366"/>
              <a:gd name="connsiteX5370" fmla="*/ 615280 w 4867543"/>
              <a:gd name="connsiteY5370" fmla="*/ 951642 h 8004366"/>
              <a:gd name="connsiteX5371" fmla="*/ 611373 w 4867543"/>
              <a:gd name="connsiteY5371" fmla="*/ 941068 h 8004366"/>
              <a:gd name="connsiteX5372" fmla="*/ 601607 w 4867543"/>
              <a:gd name="connsiteY5372" fmla="*/ 956929 h 8004366"/>
              <a:gd name="connsiteX5373" fmla="*/ 605513 w 4867543"/>
              <a:gd name="connsiteY5373" fmla="*/ 962216 h 8004366"/>
              <a:gd name="connsiteX5374" fmla="*/ 628952 w 4867543"/>
              <a:gd name="connsiteY5374" fmla="*/ 967503 h 8004366"/>
              <a:gd name="connsiteX5375" fmla="*/ 646532 w 4867543"/>
              <a:gd name="connsiteY5375" fmla="*/ 956929 h 8004366"/>
              <a:gd name="connsiteX5376" fmla="*/ 671924 w 4867543"/>
              <a:gd name="connsiteY5376" fmla="*/ 946355 h 8004366"/>
              <a:gd name="connsiteX5377" fmla="*/ 722709 w 4867543"/>
              <a:gd name="connsiteY5377" fmla="*/ 919921 h 8004366"/>
              <a:gd name="connsiteX5378" fmla="*/ 728569 w 4867543"/>
              <a:gd name="connsiteY5378" fmla="*/ 904060 h 8004366"/>
              <a:gd name="connsiteX5379" fmla="*/ 724663 w 4867543"/>
              <a:gd name="connsiteY5379" fmla="*/ 898773 h 8004366"/>
              <a:gd name="connsiteX5380" fmla="*/ 738335 w 4867543"/>
              <a:gd name="connsiteY5380" fmla="*/ 888199 h 8004366"/>
              <a:gd name="connsiteX5381" fmla="*/ 734429 w 4867543"/>
              <a:gd name="connsiteY5381" fmla="*/ 898773 h 8004366"/>
              <a:gd name="connsiteX5382" fmla="*/ 752008 w 4867543"/>
              <a:gd name="connsiteY5382" fmla="*/ 893486 h 8004366"/>
              <a:gd name="connsiteX5383" fmla="*/ 757868 w 4867543"/>
              <a:gd name="connsiteY5383" fmla="*/ 867052 h 8004366"/>
              <a:gd name="connsiteX5384" fmla="*/ 769588 w 4867543"/>
              <a:gd name="connsiteY5384" fmla="*/ 867052 h 8004366"/>
              <a:gd name="connsiteX5385" fmla="*/ 794980 w 4867543"/>
              <a:gd name="connsiteY5385" fmla="*/ 830043 h 8004366"/>
              <a:gd name="connsiteX5386" fmla="*/ 789120 w 4867543"/>
              <a:gd name="connsiteY5386" fmla="*/ 845904 h 8004366"/>
              <a:gd name="connsiteX5387" fmla="*/ 793027 w 4867543"/>
              <a:gd name="connsiteY5387" fmla="*/ 861765 h 8004366"/>
              <a:gd name="connsiteX5388" fmla="*/ 802793 w 4867543"/>
              <a:gd name="connsiteY5388" fmla="*/ 845904 h 8004366"/>
              <a:gd name="connsiteX5389" fmla="*/ 804746 w 4867543"/>
              <a:gd name="connsiteY5389" fmla="*/ 835330 h 8004366"/>
              <a:gd name="connsiteX5390" fmla="*/ 816466 w 4867543"/>
              <a:gd name="connsiteY5390" fmla="*/ 819470 h 8004366"/>
              <a:gd name="connsiteX5391" fmla="*/ 841859 w 4867543"/>
              <a:gd name="connsiteY5391" fmla="*/ 808896 h 8004366"/>
              <a:gd name="connsiteX5392" fmla="*/ 843812 w 4867543"/>
              <a:gd name="connsiteY5392" fmla="*/ 808896 h 8004366"/>
              <a:gd name="connsiteX5393" fmla="*/ 818419 w 4867543"/>
              <a:gd name="connsiteY5393" fmla="*/ 803609 h 8004366"/>
              <a:gd name="connsiteX5394" fmla="*/ 781307 w 4867543"/>
              <a:gd name="connsiteY5394" fmla="*/ 824756 h 8004366"/>
              <a:gd name="connsiteX5395" fmla="*/ 742242 w 4867543"/>
              <a:gd name="connsiteY5395" fmla="*/ 835330 h 8004366"/>
              <a:gd name="connsiteX5396" fmla="*/ 734429 w 4867543"/>
              <a:gd name="connsiteY5396" fmla="*/ 845904 h 8004366"/>
              <a:gd name="connsiteX5397" fmla="*/ 716849 w 4867543"/>
              <a:gd name="connsiteY5397" fmla="*/ 840617 h 8004366"/>
              <a:gd name="connsiteX5398" fmla="*/ 707083 w 4867543"/>
              <a:gd name="connsiteY5398" fmla="*/ 845904 h 8004366"/>
              <a:gd name="connsiteX5399" fmla="*/ 697317 w 4867543"/>
              <a:gd name="connsiteY5399" fmla="*/ 835330 h 8004366"/>
              <a:gd name="connsiteX5400" fmla="*/ 689504 w 4867543"/>
              <a:gd name="connsiteY5400" fmla="*/ 851191 h 8004366"/>
              <a:gd name="connsiteX5401" fmla="*/ 679737 w 4867543"/>
              <a:gd name="connsiteY5401" fmla="*/ 845904 h 8004366"/>
              <a:gd name="connsiteX5402" fmla="*/ 668018 w 4867543"/>
              <a:gd name="connsiteY5402" fmla="*/ 861765 h 8004366"/>
              <a:gd name="connsiteX5403" fmla="*/ 660205 w 4867543"/>
              <a:gd name="connsiteY5403" fmla="*/ 856478 h 8004366"/>
              <a:gd name="connsiteX5404" fmla="*/ 644579 w 4867543"/>
              <a:gd name="connsiteY5404" fmla="*/ 867052 h 8004366"/>
              <a:gd name="connsiteX5405" fmla="*/ 595747 w 4867543"/>
              <a:gd name="connsiteY5405" fmla="*/ 872339 h 8004366"/>
              <a:gd name="connsiteX5406" fmla="*/ 595747 w 4867543"/>
              <a:gd name="connsiteY5406" fmla="*/ 845904 h 8004366"/>
              <a:gd name="connsiteX5407" fmla="*/ 576214 w 4867543"/>
              <a:gd name="connsiteY5407" fmla="*/ 861765 h 8004366"/>
              <a:gd name="connsiteX5408" fmla="*/ 578167 w 4867543"/>
              <a:gd name="connsiteY5408" fmla="*/ 835330 h 8004366"/>
              <a:gd name="connsiteX5409" fmla="*/ 558635 w 4867543"/>
              <a:gd name="connsiteY5409" fmla="*/ 830043 h 8004366"/>
              <a:gd name="connsiteX5410" fmla="*/ 556682 w 4867543"/>
              <a:gd name="connsiteY5410" fmla="*/ 840617 h 8004366"/>
              <a:gd name="connsiteX5411" fmla="*/ 541055 w 4867543"/>
              <a:gd name="connsiteY5411" fmla="*/ 845904 h 8004366"/>
              <a:gd name="connsiteX5412" fmla="*/ 531289 w 4867543"/>
              <a:gd name="connsiteY5412" fmla="*/ 861765 h 8004366"/>
              <a:gd name="connsiteX5413" fmla="*/ 517616 w 4867543"/>
              <a:gd name="connsiteY5413" fmla="*/ 851191 h 8004366"/>
              <a:gd name="connsiteX5414" fmla="*/ 517616 w 4867543"/>
              <a:gd name="connsiteY5414" fmla="*/ 872339 h 8004366"/>
              <a:gd name="connsiteX5415" fmla="*/ 503943 w 4867543"/>
              <a:gd name="connsiteY5415" fmla="*/ 861765 h 8004366"/>
              <a:gd name="connsiteX5416" fmla="*/ 480504 w 4867543"/>
              <a:gd name="connsiteY5416" fmla="*/ 877626 h 8004366"/>
              <a:gd name="connsiteX5417" fmla="*/ 476598 w 4867543"/>
              <a:gd name="connsiteY5417" fmla="*/ 861765 h 8004366"/>
              <a:gd name="connsiteX5418" fmla="*/ 455112 w 4867543"/>
              <a:gd name="connsiteY5418" fmla="*/ 861765 h 8004366"/>
              <a:gd name="connsiteX5419" fmla="*/ 449252 w 4867543"/>
              <a:gd name="connsiteY5419" fmla="*/ 877626 h 8004366"/>
              <a:gd name="connsiteX5420" fmla="*/ 445345 w 4867543"/>
              <a:gd name="connsiteY5420" fmla="*/ 872339 h 8004366"/>
              <a:gd name="connsiteX5421" fmla="*/ 439485 w 4867543"/>
              <a:gd name="connsiteY5421" fmla="*/ 882912 h 8004366"/>
              <a:gd name="connsiteX5422" fmla="*/ 437532 w 4867543"/>
              <a:gd name="connsiteY5422" fmla="*/ 872339 h 8004366"/>
              <a:gd name="connsiteX5423" fmla="*/ 427766 w 4867543"/>
              <a:gd name="connsiteY5423" fmla="*/ 888199 h 8004366"/>
              <a:gd name="connsiteX5424" fmla="*/ 439485 w 4867543"/>
              <a:gd name="connsiteY5424" fmla="*/ 867052 h 8004366"/>
              <a:gd name="connsiteX5425" fmla="*/ 437532 w 4867543"/>
              <a:gd name="connsiteY5425" fmla="*/ 845904 h 8004366"/>
              <a:gd name="connsiteX5426" fmla="*/ 437532 w 4867543"/>
              <a:gd name="connsiteY5426" fmla="*/ 835330 h 8004366"/>
              <a:gd name="connsiteX5427" fmla="*/ 449252 w 4867543"/>
              <a:gd name="connsiteY5427" fmla="*/ 808896 h 8004366"/>
              <a:gd name="connsiteX5428" fmla="*/ 423859 w 4867543"/>
              <a:gd name="connsiteY5428" fmla="*/ 824756 h 8004366"/>
              <a:gd name="connsiteX5429" fmla="*/ 417999 w 4867543"/>
              <a:gd name="connsiteY5429" fmla="*/ 830043 h 8004366"/>
              <a:gd name="connsiteX5430" fmla="*/ 404327 w 4867543"/>
              <a:gd name="connsiteY5430" fmla="*/ 819470 h 8004366"/>
              <a:gd name="connsiteX5431" fmla="*/ 402373 w 4867543"/>
              <a:gd name="connsiteY5431" fmla="*/ 824756 h 8004366"/>
              <a:gd name="connsiteX5432" fmla="*/ 402373 w 4867543"/>
              <a:gd name="connsiteY5432" fmla="*/ 835330 h 8004366"/>
              <a:gd name="connsiteX5433" fmla="*/ 392607 w 4867543"/>
              <a:gd name="connsiteY5433" fmla="*/ 845904 h 8004366"/>
              <a:gd name="connsiteX5434" fmla="*/ 386747 w 4867543"/>
              <a:gd name="connsiteY5434" fmla="*/ 840617 h 8004366"/>
              <a:gd name="connsiteX5435" fmla="*/ 388700 w 4867543"/>
              <a:gd name="connsiteY5435" fmla="*/ 824756 h 8004366"/>
              <a:gd name="connsiteX5436" fmla="*/ 378934 w 4867543"/>
              <a:gd name="connsiteY5436" fmla="*/ 851191 h 8004366"/>
              <a:gd name="connsiteX5437" fmla="*/ 376981 w 4867543"/>
              <a:gd name="connsiteY5437" fmla="*/ 845904 h 8004366"/>
              <a:gd name="connsiteX5438" fmla="*/ 373074 w 4867543"/>
              <a:gd name="connsiteY5438" fmla="*/ 861765 h 8004366"/>
              <a:gd name="connsiteX5439" fmla="*/ 373074 w 4867543"/>
              <a:gd name="connsiteY5439" fmla="*/ 851191 h 8004366"/>
              <a:gd name="connsiteX5440" fmla="*/ 359401 w 4867543"/>
              <a:gd name="connsiteY5440" fmla="*/ 861765 h 8004366"/>
              <a:gd name="connsiteX5441" fmla="*/ 341822 w 4867543"/>
              <a:gd name="connsiteY5441" fmla="*/ 851191 h 8004366"/>
              <a:gd name="connsiteX5442" fmla="*/ 335962 w 4867543"/>
              <a:gd name="connsiteY5442" fmla="*/ 856478 h 8004366"/>
              <a:gd name="connsiteX5443" fmla="*/ 335962 w 4867543"/>
              <a:gd name="connsiteY5443" fmla="*/ 872339 h 8004366"/>
              <a:gd name="connsiteX5444" fmla="*/ 328149 w 4867543"/>
              <a:gd name="connsiteY5444" fmla="*/ 872339 h 8004366"/>
              <a:gd name="connsiteX5445" fmla="*/ 330102 w 4867543"/>
              <a:gd name="connsiteY5445" fmla="*/ 861765 h 8004366"/>
              <a:gd name="connsiteX5446" fmla="*/ 306663 w 4867543"/>
              <a:gd name="connsiteY5446" fmla="*/ 845904 h 8004366"/>
              <a:gd name="connsiteX5447" fmla="*/ 287131 w 4867543"/>
              <a:gd name="connsiteY5447" fmla="*/ 835330 h 8004366"/>
              <a:gd name="connsiteX5448" fmla="*/ 294944 w 4867543"/>
              <a:gd name="connsiteY5448" fmla="*/ 824756 h 8004366"/>
              <a:gd name="connsiteX5449" fmla="*/ 287131 w 4867543"/>
              <a:gd name="connsiteY5449" fmla="*/ 798322 h 8004366"/>
              <a:gd name="connsiteX5450" fmla="*/ 302757 w 4867543"/>
              <a:gd name="connsiteY5450" fmla="*/ 798322 h 8004366"/>
              <a:gd name="connsiteX5451" fmla="*/ 300803 w 4867543"/>
              <a:gd name="connsiteY5451" fmla="*/ 803609 h 8004366"/>
              <a:gd name="connsiteX5452" fmla="*/ 310570 w 4867543"/>
              <a:gd name="connsiteY5452" fmla="*/ 808896 h 8004366"/>
              <a:gd name="connsiteX5453" fmla="*/ 318383 w 4867543"/>
              <a:gd name="connsiteY5453" fmla="*/ 798322 h 8004366"/>
              <a:gd name="connsiteX5454" fmla="*/ 322289 w 4867543"/>
              <a:gd name="connsiteY5454" fmla="*/ 793035 h 8004366"/>
              <a:gd name="connsiteX5455" fmla="*/ 310570 w 4867543"/>
              <a:gd name="connsiteY5455" fmla="*/ 756027 h 8004366"/>
              <a:gd name="connsiteX5456" fmla="*/ 310570 w 4867543"/>
              <a:gd name="connsiteY5456" fmla="*/ 740166 h 8004366"/>
              <a:gd name="connsiteX5457" fmla="*/ 304710 w 4867543"/>
              <a:gd name="connsiteY5457" fmla="*/ 724305 h 8004366"/>
              <a:gd name="connsiteX5458" fmla="*/ 328149 w 4867543"/>
              <a:gd name="connsiteY5458" fmla="*/ 708445 h 8004366"/>
              <a:gd name="connsiteX5459" fmla="*/ 330102 w 4867543"/>
              <a:gd name="connsiteY5459" fmla="*/ 729592 h 8004366"/>
              <a:gd name="connsiteX5460" fmla="*/ 335962 w 4867543"/>
              <a:gd name="connsiteY5460" fmla="*/ 734879 h 8004366"/>
              <a:gd name="connsiteX5461" fmla="*/ 341822 w 4867543"/>
              <a:gd name="connsiteY5461" fmla="*/ 724305 h 8004366"/>
              <a:gd name="connsiteX5462" fmla="*/ 355495 w 4867543"/>
              <a:gd name="connsiteY5462" fmla="*/ 729592 h 8004366"/>
              <a:gd name="connsiteX5463" fmla="*/ 359401 w 4867543"/>
              <a:gd name="connsiteY5463" fmla="*/ 756027 h 8004366"/>
              <a:gd name="connsiteX5464" fmla="*/ 380887 w 4867543"/>
              <a:gd name="connsiteY5464" fmla="*/ 777174 h 8004366"/>
              <a:gd name="connsiteX5465" fmla="*/ 398467 w 4867543"/>
              <a:gd name="connsiteY5465" fmla="*/ 761314 h 8004366"/>
              <a:gd name="connsiteX5466" fmla="*/ 421906 w 4867543"/>
              <a:gd name="connsiteY5466" fmla="*/ 750740 h 8004366"/>
              <a:gd name="connsiteX5467" fmla="*/ 425813 w 4867543"/>
              <a:gd name="connsiteY5467" fmla="*/ 724305 h 8004366"/>
              <a:gd name="connsiteX5468" fmla="*/ 421906 w 4867543"/>
              <a:gd name="connsiteY5468" fmla="*/ 703158 h 8004366"/>
              <a:gd name="connsiteX5469" fmla="*/ 386747 w 4867543"/>
              <a:gd name="connsiteY5469" fmla="*/ 692584 h 8004366"/>
              <a:gd name="connsiteX5470" fmla="*/ 398467 w 4867543"/>
              <a:gd name="connsiteY5470" fmla="*/ 682010 h 8004366"/>
              <a:gd name="connsiteX5471" fmla="*/ 402373 w 4867543"/>
              <a:gd name="connsiteY5471" fmla="*/ 692584 h 8004366"/>
              <a:gd name="connsiteX5472" fmla="*/ 421906 w 4867543"/>
              <a:gd name="connsiteY5472" fmla="*/ 692584 h 8004366"/>
              <a:gd name="connsiteX5473" fmla="*/ 433626 w 4867543"/>
              <a:gd name="connsiteY5473" fmla="*/ 692584 h 8004366"/>
              <a:gd name="connsiteX5474" fmla="*/ 433626 w 4867543"/>
              <a:gd name="connsiteY5474" fmla="*/ 703158 h 8004366"/>
              <a:gd name="connsiteX5475" fmla="*/ 437532 w 4867543"/>
              <a:gd name="connsiteY5475" fmla="*/ 708445 h 8004366"/>
              <a:gd name="connsiteX5476" fmla="*/ 441439 w 4867543"/>
              <a:gd name="connsiteY5476" fmla="*/ 708445 h 8004366"/>
              <a:gd name="connsiteX5477" fmla="*/ 437532 w 4867543"/>
              <a:gd name="connsiteY5477" fmla="*/ 687297 h 8004366"/>
              <a:gd name="connsiteX5478" fmla="*/ 451205 w 4867543"/>
              <a:gd name="connsiteY5478" fmla="*/ 676723 h 8004366"/>
              <a:gd name="connsiteX5479" fmla="*/ 478551 w 4867543"/>
              <a:gd name="connsiteY5479" fmla="*/ 666150 h 8004366"/>
              <a:gd name="connsiteX5480" fmla="*/ 500037 w 4867543"/>
              <a:gd name="connsiteY5480" fmla="*/ 655576 h 8004366"/>
              <a:gd name="connsiteX5481" fmla="*/ 509803 w 4867543"/>
              <a:gd name="connsiteY5481" fmla="*/ 687297 h 8004366"/>
              <a:gd name="connsiteX5482" fmla="*/ 535195 w 4867543"/>
              <a:gd name="connsiteY5482" fmla="*/ 671436 h 8004366"/>
              <a:gd name="connsiteX5483" fmla="*/ 539102 w 4867543"/>
              <a:gd name="connsiteY5483" fmla="*/ 682010 h 8004366"/>
              <a:gd name="connsiteX5484" fmla="*/ 546915 w 4867543"/>
              <a:gd name="connsiteY5484" fmla="*/ 671436 h 8004366"/>
              <a:gd name="connsiteX5485" fmla="*/ 529336 w 4867543"/>
              <a:gd name="connsiteY5485" fmla="*/ 655576 h 8004366"/>
              <a:gd name="connsiteX5486" fmla="*/ 558635 w 4867543"/>
              <a:gd name="connsiteY5486" fmla="*/ 634428 h 8004366"/>
              <a:gd name="connsiteX5487" fmla="*/ 566448 w 4867543"/>
              <a:gd name="connsiteY5487" fmla="*/ 639715 h 8004366"/>
              <a:gd name="connsiteX5488" fmla="*/ 564495 w 4867543"/>
              <a:gd name="connsiteY5488" fmla="*/ 650289 h 8004366"/>
              <a:gd name="connsiteX5489" fmla="*/ 572308 w 4867543"/>
              <a:gd name="connsiteY5489" fmla="*/ 666150 h 8004366"/>
              <a:gd name="connsiteX5490" fmla="*/ 566448 w 4867543"/>
              <a:gd name="connsiteY5490" fmla="*/ 666150 h 8004366"/>
              <a:gd name="connsiteX5491" fmla="*/ 568401 w 4867543"/>
              <a:gd name="connsiteY5491" fmla="*/ 676723 h 8004366"/>
              <a:gd name="connsiteX5492" fmla="*/ 584027 w 4867543"/>
              <a:gd name="connsiteY5492" fmla="*/ 666150 h 8004366"/>
              <a:gd name="connsiteX5493" fmla="*/ 582074 w 4867543"/>
              <a:gd name="connsiteY5493" fmla="*/ 655576 h 8004366"/>
              <a:gd name="connsiteX5494" fmla="*/ 591840 w 4867543"/>
              <a:gd name="connsiteY5494" fmla="*/ 650289 h 8004366"/>
              <a:gd name="connsiteX5495" fmla="*/ 595747 w 4867543"/>
              <a:gd name="connsiteY5495" fmla="*/ 666150 h 8004366"/>
              <a:gd name="connsiteX5496" fmla="*/ 601607 w 4867543"/>
              <a:gd name="connsiteY5496" fmla="*/ 650289 h 8004366"/>
              <a:gd name="connsiteX5497" fmla="*/ 609420 w 4867543"/>
              <a:gd name="connsiteY5497" fmla="*/ 650289 h 8004366"/>
              <a:gd name="connsiteX5498" fmla="*/ 613326 w 4867543"/>
              <a:gd name="connsiteY5498" fmla="*/ 623854 h 8004366"/>
              <a:gd name="connsiteX5499" fmla="*/ 609420 w 4867543"/>
              <a:gd name="connsiteY5499" fmla="*/ 618567 h 8004366"/>
              <a:gd name="connsiteX5500" fmla="*/ 615280 w 4867543"/>
              <a:gd name="connsiteY5500" fmla="*/ 607994 h 8004366"/>
              <a:gd name="connsiteX5501" fmla="*/ 626999 w 4867543"/>
              <a:gd name="connsiteY5501" fmla="*/ 634428 h 8004366"/>
              <a:gd name="connsiteX5502" fmla="*/ 632859 w 4867543"/>
              <a:gd name="connsiteY5502" fmla="*/ 629141 h 8004366"/>
              <a:gd name="connsiteX5503" fmla="*/ 634812 w 4867543"/>
              <a:gd name="connsiteY5503" fmla="*/ 634428 h 8004366"/>
              <a:gd name="connsiteX5504" fmla="*/ 636765 w 4867543"/>
              <a:gd name="connsiteY5504" fmla="*/ 629141 h 8004366"/>
              <a:gd name="connsiteX5505" fmla="*/ 638719 w 4867543"/>
              <a:gd name="connsiteY5505" fmla="*/ 618567 h 8004366"/>
              <a:gd name="connsiteX5506" fmla="*/ 642625 w 4867543"/>
              <a:gd name="connsiteY5506" fmla="*/ 618567 h 8004366"/>
              <a:gd name="connsiteX5507" fmla="*/ 648485 w 4867543"/>
              <a:gd name="connsiteY5507" fmla="*/ 639715 h 8004366"/>
              <a:gd name="connsiteX5508" fmla="*/ 656298 w 4867543"/>
              <a:gd name="connsiteY5508" fmla="*/ 650289 h 8004366"/>
              <a:gd name="connsiteX5509" fmla="*/ 658251 w 4867543"/>
              <a:gd name="connsiteY5509" fmla="*/ 645002 h 8004366"/>
              <a:gd name="connsiteX5510" fmla="*/ 650438 w 4867543"/>
              <a:gd name="connsiteY5510" fmla="*/ 629141 h 8004366"/>
              <a:gd name="connsiteX5511" fmla="*/ 654345 w 4867543"/>
              <a:gd name="connsiteY5511" fmla="*/ 618567 h 8004366"/>
              <a:gd name="connsiteX5512" fmla="*/ 699270 w 4867543"/>
              <a:gd name="connsiteY5512" fmla="*/ 597420 h 8004366"/>
              <a:gd name="connsiteX5513" fmla="*/ 701223 w 4867543"/>
              <a:gd name="connsiteY5513" fmla="*/ 607994 h 8004366"/>
              <a:gd name="connsiteX5514" fmla="*/ 707083 w 4867543"/>
              <a:gd name="connsiteY5514" fmla="*/ 581559 h 8004366"/>
              <a:gd name="connsiteX5515" fmla="*/ 726616 w 4867543"/>
              <a:gd name="connsiteY5515" fmla="*/ 576272 h 8004366"/>
              <a:gd name="connsiteX5516" fmla="*/ 724663 w 4867543"/>
              <a:gd name="connsiteY5516" fmla="*/ 597420 h 8004366"/>
              <a:gd name="connsiteX5517" fmla="*/ 699270 w 4867543"/>
              <a:gd name="connsiteY5517" fmla="*/ 613280 h 8004366"/>
              <a:gd name="connsiteX5518" fmla="*/ 695364 w 4867543"/>
              <a:gd name="connsiteY5518" fmla="*/ 623854 h 8004366"/>
              <a:gd name="connsiteX5519" fmla="*/ 687550 w 4867543"/>
              <a:gd name="connsiteY5519" fmla="*/ 618567 h 8004366"/>
              <a:gd name="connsiteX5520" fmla="*/ 681691 w 4867543"/>
              <a:gd name="connsiteY5520" fmla="*/ 623854 h 8004366"/>
              <a:gd name="connsiteX5521" fmla="*/ 693410 w 4867543"/>
              <a:gd name="connsiteY5521" fmla="*/ 639715 h 8004366"/>
              <a:gd name="connsiteX5522" fmla="*/ 699270 w 4867543"/>
              <a:gd name="connsiteY5522" fmla="*/ 629141 h 8004366"/>
              <a:gd name="connsiteX5523" fmla="*/ 710990 w 4867543"/>
              <a:gd name="connsiteY5523" fmla="*/ 634428 h 8004366"/>
              <a:gd name="connsiteX5524" fmla="*/ 732476 w 4867543"/>
              <a:gd name="connsiteY5524" fmla="*/ 629141 h 8004366"/>
              <a:gd name="connsiteX5525" fmla="*/ 730522 w 4867543"/>
              <a:gd name="connsiteY5525" fmla="*/ 581559 h 8004366"/>
              <a:gd name="connsiteX5526" fmla="*/ 734429 w 4867543"/>
              <a:gd name="connsiteY5526" fmla="*/ 570985 h 8004366"/>
              <a:gd name="connsiteX5527" fmla="*/ 724663 w 4867543"/>
              <a:gd name="connsiteY5527" fmla="*/ 560412 h 8004366"/>
              <a:gd name="connsiteX5528" fmla="*/ 728569 w 4867543"/>
              <a:gd name="connsiteY5528" fmla="*/ 544551 h 8004366"/>
              <a:gd name="connsiteX5529" fmla="*/ 726616 w 4867543"/>
              <a:gd name="connsiteY5529" fmla="*/ 539264 h 8004366"/>
              <a:gd name="connsiteX5530" fmla="*/ 722709 w 4867543"/>
              <a:gd name="connsiteY5530" fmla="*/ 533977 h 8004366"/>
              <a:gd name="connsiteX5531" fmla="*/ 714896 w 4867543"/>
              <a:gd name="connsiteY5531" fmla="*/ 544551 h 8004366"/>
              <a:gd name="connsiteX5532" fmla="*/ 710990 w 4867543"/>
              <a:gd name="connsiteY5532" fmla="*/ 555125 h 8004366"/>
              <a:gd name="connsiteX5533" fmla="*/ 707083 w 4867543"/>
              <a:gd name="connsiteY5533" fmla="*/ 555125 h 8004366"/>
              <a:gd name="connsiteX5534" fmla="*/ 707083 w 4867543"/>
              <a:gd name="connsiteY5534" fmla="*/ 565698 h 8004366"/>
              <a:gd name="connsiteX5535" fmla="*/ 687550 w 4867543"/>
              <a:gd name="connsiteY5535" fmla="*/ 560412 h 8004366"/>
              <a:gd name="connsiteX5536" fmla="*/ 677784 w 4867543"/>
              <a:gd name="connsiteY5536" fmla="*/ 549838 h 8004366"/>
              <a:gd name="connsiteX5537" fmla="*/ 668018 w 4867543"/>
              <a:gd name="connsiteY5537" fmla="*/ 565698 h 8004366"/>
              <a:gd name="connsiteX5538" fmla="*/ 671924 w 4867543"/>
              <a:gd name="connsiteY5538" fmla="*/ 570985 h 8004366"/>
              <a:gd name="connsiteX5539" fmla="*/ 671924 w 4867543"/>
              <a:gd name="connsiteY5539" fmla="*/ 581559 h 8004366"/>
              <a:gd name="connsiteX5540" fmla="*/ 664111 w 4867543"/>
              <a:gd name="connsiteY5540" fmla="*/ 576272 h 8004366"/>
              <a:gd name="connsiteX5541" fmla="*/ 658251 w 4867543"/>
              <a:gd name="connsiteY5541" fmla="*/ 586846 h 8004366"/>
              <a:gd name="connsiteX5542" fmla="*/ 656298 w 4867543"/>
              <a:gd name="connsiteY5542" fmla="*/ 570985 h 8004366"/>
              <a:gd name="connsiteX5543" fmla="*/ 634812 w 4867543"/>
              <a:gd name="connsiteY5543" fmla="*/ 570985 h 8004366"/>
              <a:gd name="connsiteX5544" fmla="*/ 632859 w 4867543"/>
              <a:gd name="connsiteY5544" fmla="*/ 549838 h 8004366"/>
              <a:gd name="connsiteX5545" fmla="*/ 625046 w 4867543"/>
              <a:gd name="connsiteY5545" fmla="*/ 570985 h 8004366"/>
              <a:gd name="connsiteX5546" fmla="*/ 623093 w 4867543"/>
              <a:gd name="connsiteY5546" fmla="*/ 592133 h 8004366"/>
              <a:gd name="connsiteX5547" fmla="*/ 609420 w 4867543"/>
              <a:gd name="connsiteY5547" fmla="*/ 581559 h 8004366"/>
              <a:gd name="connsiteX5548" fmla="*/ 578167 w 4867543"/>
              <a:gd name="connsiteY5548" fmla="*/ 602707 h 8004366"/>
              <a:gd name="connsiteX5549" fmla="*/ 578167 w 4867543"/>
              <a:gd name="connsiteY5549" fmla="*/ 597420 h 8004366"/>
              <a:gd name="connsiteX5550" fmla="*/ 560588 w 4867543"/>
              <a:gd name="connsiteY5550" fmla="*/ 607994 h 8004366"/>
              <a:gd name="connsiteX5551" fmla="*/ 556682 w 4867543"/>
              <a:gd name="connsiteY5551" fmla="*/ 602707 h 8004366"/>
              <a:gd name="connsiteX5552" fmla="*/ 560588 w 4867543"/>
              <a:gd name="connsiteY5552" fmla="*/ 576272 h 8004366"/>
              <a:gd name="connsiteX5553" fmla="*/ 578167 w 4867543"/>
              <a:gd name="connsiteY5553" fmla="*/ 592133 h 8004366"/>
              <a:gd name="connsiteX5554" fmla="*/ 584027 w 4867543"/>
              <a:gd name="connsiteY5554" fmla="*/ 592133 h 8004366"/>
              <a:gd name="connsiteX5555" fmla="*/ 584027 w 4867543"/>
              <a:gd name="connsiteY5555" fmla="*/ 544551 h 8004366"/>
              <a:gd name="connsiteX5556" fmla="*/ 595747 w 4867543"/>
              <a:gd name="connsiteY5556" fmla="*/ 555125 h 8004366"/>
              <a:gd name="connsiteX5557" fmla="*/ 593794 w 4867543"/>
              <a:gd name="connsiteY5557" fmla="*/ 565698 h 8004366"/>
              <a:gd name="connsiteX5558" fmla="*/ 597700 w 4867543"/>
              <a:gd name="connsiteY5558" fmla="*/ 570985 h 8004366"/>
              <a:gd name="connsiteX5559" fmla="*/ 611373 w 4867543"/>
              <a:gd name="connsiteY5559" fmla="*/ 539264 h 8004366"/>
              <a:gd name="connsiteX5560" fmla="*/ 617233 w 4867543"/>
              <a:gd name="connsiteY5560" fmla="*/ 544551 h 8004366"/>
              <a:gd name="connsiteX5561" fmla="*/ 623093 w 4867543"/>
              <a:gd name="connsiteY5561" fmla="*/ 533977 h 8004366"/>
              <a:gd name="connsiteX5562" fmla="*/ 632859 w 4867543"/>
              <a:gd name="connsiteY5562" fmla="*/ 533977 h 8004366"/>
              <a:gd name="connsiteX5563" fmla="*/ 634812 w 4867543"/>
              <a:gd name="connsiteY5563" fmla="*/ 518116 h 8004366"/>
              <a:gd name="connsiteX5564" fmla="*/ 636765 w 4867543"/>
              <a:gd name="connsiteY5564" fmla="*/ 539264 h 8004366"/>
              <a:gd name="connsiteX5565" fmla="*/ 646532 w 4867543"/>
              <a:gd name="connsiteY5565" fmla="*/ 544551 h 8004366"/>
              <a:gd name="connsiteX5566" fmla="*/ 650438 w 4867543"/>
              <a:gd name="connsiteY5566" fmla="*/ 539264 h 8004366"/>
              <a:gd name="connsiteX5567" fmla="*/ 658251 w 4867543"/>
              <a:gd name="connsiteY5567" fmla="*/ 544551 h 8004366"/>
              <a:gd name="connsiteX5568" fmla="*/ 656298 w 4867543"/>
              <a:gd name="connsiteY5568" fmla="*/ 528690 h 8004366"/>
              <a:gd name="connsiteX5569" fmla="*/ 671924 w 4867543"/>
              <a:gd name="connsiteY5569" fmla="*/ 544551 h 8004366"/>
              <a:gd name="connsiteX5570" fmla="*/ 679737 w 4867543"/>
              <a:gd name="connsiteY5570" fmla="*/ 518116 h 8004366"/>
              <a:gd name="connsiteX5571" fmla="*/ 689504 w 4867543"/>
              <a:gd name="connsiteY5571" fmla="*/ 518116 h 8004366"/>
              <a:gd name="connsiteX5572" fmla="*/ 693410 w 4867543"/>
              <a:gd name="connsiteY5572" fmla="*/ 491682 h 8004366"/>
              <a:gd name="connsiteX5573" fmla="*/ 701223 w 4867543"/>
              <a:gd name="connsiteY5573" fmla="*/ 502256 h 8004366"/>
              <a:gd name="connsiteX5574" fmla="*/ 712943 w 4867543"/>
              <a:gd name="connsiteY5574" fmla="*/ 486395 h 8004366"/>
              <a:gd name="connsiteX5575" fmla="*/ 726616 w 4867543"/>
              <a:gd name="connsiteY5575" fmla="*/ 502256 h 8004366"/>
              <a:gd name="connsiteX5576" fmla="*/ 738335 w 4867543"/>
              <a:gd name="connsiteY5576" fmla="*/ 491682 h 8004366"/>
              <a:gd name="connsiteX5577" fmla="*/ 742242 w 4867543"/>
              <a:gd name="connsiteY5577" fmla="*/ 496969 h 8004366"/>
              <a:gd name="connsiteX5578" fmla="*/ 734429 w 4867543"/>
              <a:gd name="connsiteY5578" fmla="*/ 518116 h 8004366"/>
              <a:gd name="connsiteX5579" fmla="*/ 730522 w 4867543"/>
              <a:gd name="connsiteY5579" fmla="*/ 544551 h 8004366"/>
              <a:gd name="connsiteX5580" fmla="*/ 734429 w 4867543"/>
              <a:gd name="connsiteY5580" fmla="*/ 560412 h 8004366"/>
              <a:gd name="connsiteX5581" fmla="*/ 742242 w 4867543"/>
              <a:gd name="connsiteY5581" fmla="*/ 560412 h 8004366"/>
              <a:gd name="connsiteX5582" fmla="*/ 746148 w 4867543"/>
              <a:gd name="connsiteY5582" fmla="*/ 507543 h 8004366"/>
              <a:gd name="connsiteX5583" fmla="*/ 763728 w 4867543"/>
              <a:gd name="connsiteY5583" fmla="*/ 475821 h 8004366"/>
              <a:gd name="connsiteX5584" fmla="*/ 771541 w 4867543"/>
              <a:gd name="connsiteY5584" fmla="*/ 438813 h 8004366"/>
              <a:gd name="connsiteX5585" fmla="*/ 757868 w 4867543"/>
              <a:gd name="connsiteY5585" fmla="*/ 438813 h 8004366"/>
              <a:gd name="connsiteX5586" fmla="*/ 750055 w 4867543"/>
              <a:gd name="connsiteY5586" fmla="*/ 438813 h 8004366"/>
              <a:gd name="connsiteX5587" fmla="*/ 742242 w 4867543"/>
              <a:gd name="connsiteY5587" fmla="*/ 449387 h 8004366"/>
              <a:gd name="connsiteX5588" fmla="*/ 738335 w 4867543"/>
              <a:gd name="connsiteY5588" fmla="*/ 449387 h 8004366"/>
              <a:gd name="connsiteX5589" fmla="*/ 722709 w 4867543"/>
              <a:gd name="connsiteY5589" fmla="*/ 449387 h 8004366"/>
              <a:gd name="connsiteX5590" fmla="*/ 718803 w 4867543"/>
              <a:gd name="connsiteY5590" fmla="*/ 459960 h 8004366"/>
              <a:gd name="connsiteX5591" fmla="*/ 712943 w 4867543"/>
              <a:gd name="connsiteY5591" fmla="*/ 449387 h 8004366"/>
              <a:gd name="connsiteX5592" fmla="*/ 695364 w 4867543"/>
              <a:gd name="connsiteY5592" fmla="*/ 470534 h 8004366"/>
              <a:gd name="connsiteX5593" fmla="*/ 664111 w 4867543"/>
              <a:gd name="connsiteY5593" fmla="*/ 481108 h 8004366"/>
              <a:gd name="connsiteX5594" fmla="*/ 666064 w 4867543"/>
              <a:gd name="connsiteY5594" fmla="*/ 449387 h 8004366"/>
              <a:gd name="connsiteX5595" fmla="*/ 691457 w 4867543"/>
              <a:gd name="connsiteY5595" fmla="*/ 444100 h 8004366"/>
              <a:gd name="connsiteX5596" fmla="*/ 695364 w 4867543"/>
              <a:gd name="connsiteY5596" fmla="*/ 433526 h 8004366"/>
              <a:gd name="connsiteX5597" fmla="*/ 750055 w 4867543"/>
              <a:gd name="connsiteY5597" fmla="*/ 412378 h 8004366"/>
              <a:gd name="connsiteX5598" fmla="*/ 783261 w 4867543"/>
              <a:gd name="connsiteY5598" fmla="*/ 396518 h 8004366"/>
              <a:gd name="connsiteX5599" fmla="*/ 796933 w 4867543"/>
              <a:gd name="connsiteY5599" fmla="*/ 385944 h 8004366"/>
              <a:gd name="connsiteX5600" fmla="*/ 798887 w 4867543"/>
              <a:gd name="connsiteY5600" fmla="*/ 364796 h 8004366"/>
              <a:gd name="connsiteX5601" fmla="*/ 802793 w 4867543"/>
              <a:gd name="connsiteY5601" fmla="*/ 364796 h 8004366"/>
              <a:gd name="connsiteX5602" fmla="*/ 804746 w 4867543"/>
              <a:gd name="connsiteY5602" fmla="*/ 370083 h 8004366"/>
              <a:gd name="connsiteX5603" fmla="*/ 802793 w 4867543"/>
              <a:gd name="connsiteY5603" fmla="*/ 407091 h 8004366"/>
              <a:gd name="connsiteX5604" fmla="*/ 806700 w 4867543"/>
              <a:gd name="connsiteY5604" fmla="*/ 412378 h 8004366"/>
              <a:gd name="connsiteX5605" fmla="*/ 837952 w 4867543"/>
              <a:gd name="connsiteY5605" fmla="*/ 385944 h 8004366"/>
              <a:gd name="connsiteX5606" fmla="*/ 837952 w 4867543"/>
              <a:gd name="connsiteY5606" fmla="*/ 380657 h 8004366"/>
              <a:gd name="connsiteX5607" fmla="*/ 851625 w 4867543"/>
              <a:gd name="connsiteY5607" fmla="*/ 380657 h 8004366"/>
              <a:gd name="connsiteX5608" fmla="*/ 853578 w 4867543"/>
              <a:gd name="connsiteY5608" fmla="*/ 370083 h 8004366"/>
              <a:gd name="connsiteX5609" fmla="*/ 859438 w 4867543"/>
              <a:gd name="connsiteY5609" fmla="*/ 391231 h 8004366"/>
              <a:gd name="connsiteX5610" fmla="*/ 867251 w 4867543"/>
              <a:gd name="connsiteY5610" fmla="*/ 391231 h 8004366"/>
              <a:gd name="connsiteX5611" fmla="*/ 871158 w 4867543"/>
              <a:gd name="connsiteY5611" fmla="*/ 370083 h 8004366"/>
              <a:gd name="connsiteX5612" fmla="*/ 910223 w 4867543"/>
              <a:gd name="connsiteY5612" fmla="*/ 354222 h 8004366"/>
              <a:gd name="connsiteX5613" fmla="*/ 916083 w 4867543"/>
              <a:gd name="connsiteY5613" fmla="*/ 364796 h 8004366"/>
              <a:gd name="connsiteX5614" fmla="*/ 918036 w 4867543"/>
              <a:gd name="connsiteY5614" fmla="*/ 359509 h 8004366"/>
              <a:gd name="connsiteX5615" fmla="*/ 914129 w 4867543"/>
              <a:gd name="connsiteY5615" fmla="*/ 348936 h 8004366"/>
              <a:gd name="connsiteX5616" fmla="*/ 925849 w 4867543"/>
              <a:gd name="connsiteY5616" fmla="*/ 333075 h 8004366"/>
              <a:gd name="connsiteX5617" fmla="*/ 933662 w 4867543"/>
              <a:gd name="connsiteY5617" fmla="*/ 322501 h 8004366"/>
              <a:gd name="connsiteX5618" fmla="*/ 941475 w 4867543"/>
              <a:gd name="connsiteY5618" fmla="*/ 333075 h 8004366"/>
              <a:gd name="connsiteX5619" fmla="*/ 943428 w 4867543"/>
              <a:gd name="connsiteY5619" fmla="*/ 322501 h 8004366"/>
              <a:gd name="connsiteX5620" fmla="*/ 939522 w 4867543"/>
              <a:gd name="connsiteY5620" fmla="*/ 317214 h 8004366"/>
              <a:gd name="connsiteX5621" fmla="*/ 955148 w 4867543"/>
              <a:gd name="connsiteY5621" fmla="*/ 306640 h 8004366"/>
              <a:gd name="connsiteX5622" fmla="*/ 964914 w 4867543"/>
              <a:gd name="connsiteY5622" fmla="*/ 317214 h 8004366"/>
              <a:gd name="connsiteX5623" fmla="*/ 968821 w 4867543"/>
              <a:gd name="connsiteY5623" fmla="*/ 290780 h 8004366"/>
              <a:gd name="connsiteX5624" fmla="*/ 986400 w 4867543"/>
              <a:gd name="connsiteY5624" fmla="*/ 269632 h 8004366"/>
              <a:gd name="connsiteX5625" fmla="*/ 984447 w 4867543"/>
              <a:gd name="connsiteY5625" fmla="*/ 280206 h 8004366"/>
              <a:gd name="connsiteX5626" fmla="*/ 968821 w 4867543"/>
              <a:gd name="connsiteY5626" fmla="*/ 306640 h 8004366"/>
              <a:gd name="connsiteX5627" fmla="*/ 980541 w 4867543"/>
              <a:gd name="connsiteY5627" fmla="*/ 338362 h 8004366"/>
              <a:gd name="connsiteX5628" fmla="*/ 980541 w 4867543"/>
              <a:gd name="connsiteY5628" fmla="*/ 343649 h 8004366"/>
              <a:gd name="connsiteX5629" fmla="*/ 986400 w 4867543"/>
              <a:gd name="connsiteY5629" fmla="*/ 343649 h 8004366"/>
              <a:gd name="connsiteX5630" fmla="*/ 984447 w 4867543"/>
              <a:gd name="connsiteY5630" fmla="*/ 359509 h 8004366"/>
              <a:gd name="connsiteX5631" fmla="*/ 974681 w 4867543"/>
              <a:gd name="connsiteY5631" fmla="*/ 359509 h 8004366"/>
              <a:gd name="connsiteX5632" fmla="*/ 968821 w 4867543"/>
              <a:gd name="connsiteY5632" fmla="*/ 385944 h 8004366"/>
              <a:gd name="connsiteX5633" fmla="*/ 984447 w 4867543"/>
              <a:gd name="connsiteY5633" fmla="*/ 391231 h 8004366"/>
              <a:gd name="connsiteX5634" fmla="*/ 996167 w 4867543"/>
              <a:gd name="connsiteY5634" fmla="*/ 385944 h 8004366"/>
              <a:gd name="connsiteX5635" fmla="*/ 994213 w 4867543"/>
              <a:gd name="connsiteY5635" fmla="*/ 380657 h 8004366"/>
              <a:gd name="connsiteX5636" fmla="*/ 1003980 w 4867543"/>
              <a:gd name="connsiteY5636" fmla="*/ 364796 h 8004366"/>
              <a:gd name="connsiteX5637" fmla="*/ 1005933 w 4867543"/>
              <a:gd name="connsiteY5637" fmla="*/ 364796 h 8004366"/>
              <a:gd name="connsiteX5638" fmla="*/ 1009840 w 4867543"/>
              <a:gd name="connsiteY5638" fmla="*/ 370083 h 8004366"/>
              <a:gd name="connsiteX5639" fmla="*/ 1007886 w 4867543"/>
              <a:gd name="connsiteY5639" fmla="*/ 370083 h 8004366"/>
              <a:gd name="connsiteX5640" fmla="*/ 1010328 w 4867543"/>
              <a:gd name="connsiteY5640" fmla="*/ 379996 h 8004366"/>
              <a:gd name="connsiteX5641" fmla="*/ 1010328 w 4867543"/>
              <a:gd name="connsiteY5641" fmla="*/ 379996 h 8004366"/>
              <a:gd name="connsiteX5642" fmla="*/ 1010328 w 4867543"/>
              <a:gd name="connsiteY5642" fmla="*/ 379996 h 8004366"/>
              <a:gd name="connsiteX5643" fmla="*/ 1011793 w 4867543"/>
              <a:gd name="connsiteY5643" fmla="*/ 385944 h 8004366"/>
              <a:gd name="connsiteX5644" fmla="*/ 1013746 w 4867543"/>
              <a:gd name="connsiteY5644" fmla="*/ 380657 h 8004366"/>
              <a:gd name="connsiteX5645" fmla="*/ 1010328 w 4867543"/>
              <a:gd name="connsiteY5645" fmla="*/ 379996 h 8004366"/>
              <a:gd name="connsiteX5646" fmla="*/ 1010328 w 4867543"/>
              <a:gd name="connsiteY5646" fmla="*/ 379996 h 8004366"/>
              <a:gd name="connsiteX5647" fmla="*/ 1015699 w 4867543"/>
              <a:gd name="connsiteY5647" fmla="*/ 375370 h 8004366"/>
              <a:gd name="connsiteX5648" fmla="*/ 1027419 w 4867543"/>
              <a:gd name="connsiteY5648" fmla="*/ 370083 h 8004366"/>
              <a:gd name="connsiteX5649" fmla="*/ 1027419 w 4867543"/>
              <a:gd name="connsiteY5649" fmla="*/ 359509 h 8004366"/>
              <a:gd name="connsiteX5650" fmla="*/ 1033279 w 4867543"/>
              <a:gd name="connsiteY5650" fmla="*/ 380657 h 8004366"/>
              <a:gd name="connsiteX5651" fmla="*/ 1015699 w 4867543"/>
              <a:gd name="connsiteY5651" fmla="*/ 385944 h 8004366"/>
              <a:gd name="connsiteX5652" fmla="*/ 1031326 w 4867543"/>
              <a:gd name="connsiteY5652" fmla="*/ 428239 h 8004366"/>
              <a:gd name="connsiteX5653" fmla="*/ 1023512 w 4867543"/>
              <a:gd name="connsiteY5653" fmla="*/ 449387 h 8004366"/>
              <a:gd name="connsiteX5654" fmla="*/ 1005933 w 4867543"/>
              <a:gd name="connsiteY5654" fmla="*/ 465247 h 8004366"/>
              <a:gd name="connsiteX5655" fmla="*/ 1009840 w 4867543"/>
              <a:gd name="connsiteY5655" fmla="*/ 481108 h 8004366"/>
              <a:gd name="connsiteX5656" fmla="*/ 1005933 w 4867543"/>
              <a:gd name="connsiteY5656" fmla="*/ 486395 h 8004366"/>
              <a:gd name="connsiteX5657" fmla="*/ 1017653 w 4867543"/>
              <a:gd name="connsiteY5657" fmla="*/ 518116 h 8004366"/>
              <a:gd name="connsiteX5658" fmla="*/ 1025466 w 4867543"/>
              <a:gd name="connsiteY5658" fmla="*/ 518116 h 8004366"/>
              <a:gd name="connsiteX5659" fmla="*/ 1009840 w 4867543"/>
              <a:gd name="connsiteY5659" fmla="*/ 549838 h 8004366"/>
              <a:gd name="connsiteX5660" fmla="*/ 1003980 w 4867543"/>
              <a:gd name="connsiteY5660" fmla="*/ 544551 h 8004366"/>
              <a:gd name="connsiteX5661" fmla="*/ 986400 w 4867543"/>
              <a:gd name="connsiteY5661" fmla="*/ 560412 h 8004366"/>
              <a:gd name="connsiteX5662" fmla="*/ 984447 w 4867543"/>
              <a:gd name="connsiteY5662" fmla="*/ 570985 h 8004366"/>
              <a:gd name="connsiteX5663" fmla="*/ 992260 w 4867543"/>
              <a:gd name="connsiteY5663" fmla="*/ 576272 h 8004366"/>
              <a:gd name="connsiteX5664" fmla="*/ 984447 w 4867543"/>
              <a:gd name="connsiteY5664" fmla="*/ 581559 h 8004366"/>
              <a:gd name="connsiteX5665" fmla="*/ 972728 w 4867543"/>
              <a:gd name="connsiteY5665" fmla="*/ 597420 h 8004366"/>
              <a:gd name="connsiteX5666" fmla="*/ 976634 w 4867543"/>
              <a:gd name="connsiteY5666" fmla="*/ 581559 h 8004366"/>
              <a:gd name="connsiteX5667" fmla="*/ 961008 w 4867543"/>
              <a:gd name="connsiteY5667" fmla="*/ 581559 h 8004366"/>
              <a:gd name="connsiteX5668" fmla="*/ 951242 w 4867543"/>
              <a:gd name="connsiteY5668" fmla="*/ 607994 h 8004366"/>
              <a:gd name="connsiteX5669" fmla="*/ 961008 w 4867543"/>
              <a:gd name="connsiteY5669" fmla="*/ 623854 h 8004366"/>
              <a:gd name="connsiteX5670" fmla="*/ 961008 w 4867543"/>
              <a:gd name="connsiteY5670" fmla="*/ 634428 h 8004366"/>
              <a:gd name="connsiteX5671" fmla="*/ 970774 w 4867543"/>
              <a:gd name="connsiteY5671" fmla="*/ 634428 h 8004366"/>
              <a:gd name="connsiteX5672" fmla="*/ 962961 w 4867543"/>
              <a:gd name="connsiteY5672" fmla="*/ 666150 h 8004366"/>
              <a:gd name="connsiteX5673" fmla="*/ 962961 w 4867543"/>
              <a:gd name="connsiteY5673" fmla="*/ 676723 h 8004366"/>
              <a:gd name="connsiteX5674" fmla="*/ 982494 w 4867543"/>
              <a:gd name="connsiteY5674" fmla="*/ 655576 h 8004366"/>
              <a:gd name="connsiteX5675" fmla="*/ 992260 w 4867543"/>
              <a:gd name="connsiteY5675" fmla="*/ 629141 h 8004366"/>
              <a:gd name="connsiteX5676" fmla="*/ 1025466 w 4867543"/>
              <a:gd name="connsiteY5676" fmla="*/ 618567 h 8004366"/>
              <a:gd name="connsiteX5677" fmla="*/ 1044998 w 4867543"/>
              <a:gd name="connsiteY5677" fmla="*/ 586846 h 8004366"/>
              <a:gd name="connsiteX5678" fmla="*/ 1048905 w 4867543"/>
              <a:gd name="connsiteY5678" fmla="*/ 586846 h 8004366"/>
              <a:gd name="connsiteX5679" fmla="*/ 1035232 w 4867543"/>
              <a:gd name="connsiteY5679" fmla="*/ 607994 h 8004366"/>
              <a:gd name="connsiteX5680" fmla="*/ 1031326 w 4867543"/>
              <a:gd name="connsiteY5680" fmla="*/ 634428 h 8004366"/>
              <a:gd name="connsiteX5681" fmla="*/ 1035232 w 4867543"/>
              <a:gd name="connsiteY5681" fmla="*/ 639715 h 8004366"/>
              <a:gd name="connsiteX5682" fmla="*/ 1054765 w 4867543"/>
              <a:gd name="connsiteY5682" fmla="*/ 639715 h 8004366"/>
              <a:gd name="connsiteX5683" fmla="*/ 1052812 w 4867543"/>
              <a:gd name="connsiteY5683" fmla="*/ 650289 h 8004366"/>
              <a:gd name="connsiteX5684" fmla="*/ 1082110 w 4867543"/>
              <a:gd name="connsiteY5684" fmla="*/ 639715 h 8004366"/>
              <a:gd name="connsiteX5685" fmla="*/ 1095783 w 4867543"/>
              <a:gd name="connsiteY5685" fmla="*/ 655576 h 8004366"/>
              <a:gd name="connsiteX5686" fmla="*/ 1097737 w 4867543"/>
              <a:gd name="connsiteY5686" fmla="*/ 660863 h 8004366"/>
              <a:gd name="connsiteX5687" fmla="*/ 1087970 w 4867543"/>
              <a:gd name="connsiteY5687" fmla="*/ 682010 h 8004366"/>
              <a:gd name="connsiteX5688" fmla="*/ 1101643 w 4867543"/>
              <a:gd name="connsiteY5688" fmla="*/ 708445 h 8004366"/>
              <a:gd name="connsiteX5689" fmla="*/ 1084064 w 4867543"/>
              <a:gd name="connsiteY5689" fmla="*/ 687297 h 8004366"/>
              <a:gd name="connsiteX5690" fmla="*/ 1082110 w 4867543"/>
              <a:gd name="connsiteY5690" fmla="*/ 713732 h 8004366"/>
              <a:gd name="connsiteX5691" fmla="*/ 1078204 w 4867543"/>
              <a:gd name="connsiteY5691" fmla="*/ 724305 h 8004366"/>
              <a:gd name="connsiteX5692" fmla="*/ 1084064 w 4867543"/>
              <a:gd name="connsiteY5692" fmla="*/ 729592 h 8004366"/>
              <a:gd name="connsiteX5693" fmla="*/ 1084064 w 4867543"/>
              <a:gd name="connsiteY5693" fmla="*/ 766601 h 8004366"/>
              <a:gd name="connsiteX5694" fmla="*/ 1070391 w 4867543"/>
              <a:gd name="connsiteY5694" fmla="*/ 782461 h 8004366"/>
              <a:gd name="connsiteX5695" fmla="*/ 1054765 w 4867543"/>
              <a:gd name="connsiteY5695" fmla="*/ 808896 h 8004366"/>
              <a:gd name="connsiteX5696" fmla="*/ 1041092 w 4867543"/>
              <a:gd name="connsiteY5696" fmla="*/ 798322 h 8004366"/>
              <a:gd name="connsiteX5697" fmla="*/ 1027419 w 4867543"/>
              <a:gd name="connsiteY5697" fmla="*/ 814183 h 8004366"/>
              <a:gd name="connsiteX5698" fmla="*/ 1041092 w 4867543"/>
              <a:gd name="connsiteY5698" fmla="*/ 819470 h 8004366"/>
              <a:gd name="connsiteX5699" fmla="*/ 1035232 w 4867543"/>
              <a:gd name="connsiteY5699" fmla="*/ 840617 h 8004366"/>
              <a:gd name="connsiteX5700" fmla="*/ 1044998 w 4867543"/>
              <a:gd name="connsiteY5700" fmla="*/ 845904 h 8004366"/>
              <a:gd name="connsiteX5701" fmla="*/ 1048905 w 4867543"/>
              <a:gd name="connsiteY5701" fmla="*/ 819470 h 8004366"/>
              <a:gd name="connsiteX5702" fmla="*/ 1062578 w 4867543"/>
              <a:gd name="connsiteY5702" fmla="*/ 824756 h 8004366"/>
              <a:gd name="connsiteX5703" fmla="*/ 1062578 w 4867543"/>
              <a:gd name="connsiteY5703" fmla="*/ 845904 h 8004366"/>
              <a:gd name="connsiteX5704" fmla="*/ 1078204 w 4867543"/>
              <a:gd name="connsiteY5704" fmla="*/ 861765 h 8004366"/>
              <a:gd name="connsiteX5705" fmla="*/ 1078204 w 4867543"/>
              <a:gd name="connsiteY5705" fmla="*/ 872339 h 8004366"/>
              <a:gd name="connsiteX5706" fmla="*/ 1084064 w 4867543"/>
              <a:gd name="connsiteY5706" fmla="*/ 872339 h 8004366"/>
              <a:gd name="connsiteX5707" fmla="*/ 1086017 w 4867543"/>
              <a:gd name="connsiteY5707" fmla="*/ 904060 h 8004366"/>
              <a:gd name="connsiteX5708" fmla="*/ 1099690 w 4867543"/>
              <a:gd name="connsiteY5708" fmla="*/ 882912 h 8004366"/>
              <a:gd name="connsiteX5709" fmla="*/ 1107503 w 4867543"/>
              <a:gd name="connsiteY5709" fmla="*/ 882912 h 8004366"/>
              <a:gd name="connsiteX5710" fmla="*/ 1128989 w 4867543"/>
              <a:gd name="connsiteY5710" fmla="*/ 867052 h 8004366"/>
              <a:gd name="connsiteX5711" fmla="*/ 1134849 w 4867543"/>
              <a:gd name="connsiteY5711" fmla="*/ 830043 h 8004366"/>
              <a:gd name="connsiteX5712" fmla="*/ 1154381 w 4867543"/>
              <a:gd name="connsiteY5712" fmla="*/ 824756 h 8004366"/>
              <a:gd name="connsiteX5713" fmla="*/ 1158288 w 4867543"/>
              <a:gd name="connsiteY5713" fmla="*/ 798322 h 8004366"/>
              <a:gd name="connsiteX5714" fmla="*/ 1164148 w 4867543"/>
              <a:gd name="connsiteY5714" fmla="*/ 771887 h 8004366"/>
              <a:gd name="connsiteX5715" fmla="*/ 1164148 w 4867543"/>
              <a:gd name="connsiteY5715" fmla="*/ 782461 h 8004366"/>
              <a:gd name="connsiteX5716" fmla="*/ 1179774 w 4867543"/>
              <a:gd name="connsiteY5716" fmla="*/ 793035 h 8004366"/>
              <a:gd name="connsiteX5717" fmla="*/ 1187587 w 4867543"/>
              <a:gd name="connsiteY5717" fmla="*/ 787748 h 8004366"/>
              <a:gd name="connsiteX5718" fmla="*/ 1179774 w 4867543"/>
              <a:gd name="connsiteY5718" fmla="*/ 777174 h 8004366"/>
              <a:gd name="connsiteX5719" fmla="*/ 1191494 w 4867543"/>
              <a:gd name="connsiteY5719" fmla="*/ 756027 h 8004366"/>
              <a:gd name="connsiteX5720" fmla="*/ 1203213 w 4867543"/>
              <a:gd name="connsiteY5720" fmla="*/ 777174 h 8004366"/>
              <a:gd name="connsiteX5721" fmla="*/ 1212979 w 4867543"/>
              <a:gd name="connsiteY5721" fmla="*/ 771887 h 8004366"/>
              <a:gd name="connsiteX5722" fmla="*/ 1238372 w 4867543"/>
              <a:gd name="connsiteY5722" fmla="*/ 745453 h 8004366"/>
              <a:gd name="connsiteX5723" fmla="*/ 1281344 w 4867543"/>
              <a:gd name="connsiteY5723" fmla="*/ 682010 h 8004366"/>
              <a:gd name="connsiteX5724" fmla="*/ 1275484 w 4867543"/>
              <a:gd name="connsiteY5724" fmla="*/ 650289 h 8004366"/>
              <a:gd name="connsiteX5725" fmla="*/ 1281344 w 4867543"/>
              <a:gd name="connsiteY5725" fmla="*/ 650289 h 8004366"/>
              <a:gd name="connsiteX5726" fmla="*/ 1293063 w 4867543"/>
              <a:gd name="connsiteY5726" fmla="*/ 645002 h 8004366"/>
              <a:gd name="connsiteX5727" fmla="*/ 1291110 w 4867543"/>
              <a:gd name="connsiteY5727" fmla="*/ 660863 h 8004366"/>
              <a:gd name="connsiteX5728" fmla="*/ 1293063 w 4867543"/>
              <a:gd name="connsiteY5728" fmla="*/ 671436 h 8004366"/>
              <a:gd name="connsiteX5729" fmla="*/ 1291110 w 4867543"/>
              <a:gd name="connsiteY5729" fmla="*/ 687297 h 8004366"/>
              <a:gd name="connsiteX5730" fmla="*/ 1298923 w 4867543"/>
              <a:gd name="connsiteY5730" fmla="*/ 692584 h 8004366"/>
              <a:gd name="connsiteX5731" fmla="*/ 1308689 w 4867543"/>
              <a:gd name="connsiteY5731" fmla="*/ 634428 h 8004366"/>
              <a:gd name="connsiteX5732" fmla="*/ 1310643 w 4867543"/>
              <a:gd name="connsiteY5732" fmla="*/ 629141 h 8004366"/>
              <a:gd name="connsiteX5733" fmla="*/ 1316503 w 4867543"/>
              <a:gd name="connsiteY5733" fmla="*/ 655576 h 8004366"/>
              <a:gd name="connsiteX5734" fmla="*/ 1332129 w 4867543"/>
              <a:gd name="connsiteY5734" fmla="*/ 634428 h 8004366"/>
              <a:gd name="connsiteX5735" fmla="*/ 1337989 w 4867543"/>
              <a:gd name="connsiteY5735" fmla="*/ 650289 h 8004366"/>
              <a:gd name="connsiteX5736" fmla="*/ 1345802 w 4867543"/>
              <a:gd name="connsiteY5736" fmla="*/ 634428 h 8004366"/>
              <a:gd name="connsiteX5737" fmla="*/ 1355568 w 4867543"/>
              <a:gd name="connsiteY5737" fmla="*/ 645002 h 8004366"/>
              <a:gd name="connsiteX5738" fmla="*/ 1365334 w 4867543"/>
              <a:gd name="connsiteY5738" fmla="*/ 607994 h 8004366"/>
              <a:gd name="connsiteX5739" fmla="*/ 1382914 w 4867543"/>
              <a:gd name="connsiteY5739" fmla="*/ 602707 h 8004366"/>
              <a:gd name="connsiteX5740" fmla="*/ 1396587 w 4867543"/>
              <a:gd name="connsiteY5740" fmla="*/ 570985 h 8004366"/>
              <a:gd name="connsiteX5741" fmla="*/ 1396587 w 4867543"/>
              <a:gd name="connsiteY5741" fmla="*/ 549838 h 8004366"/>
              <a:gd name="connsiteX5742" fmla="*/ 1402446 w 4867543"/>
              <a:gd name="connsiteY5742" fmla="*/ 544551 h 8004366"/>
              <a:gd name="connsiteX5743" fmla="*/ 1410259 w 4867543"/>
              <a:gd name="connsiteY5743" fmla="*/ 565698 h 8004366"/>
              <a:gd name="connsiteX5744" fmla="*/ 1418073 w 4867543"/>
              <a:gd name="connsiteY5744" fmla="*/ 544551 h 8004366"/>
              <a:gd name="connsiteX5745" fmla="*/ 1421979 w 4867543"/>
              <a:gd name="connsiteY5745" fmla="*/ 555125 h 8004366"/>
              <a:gd name="connsiteX5746" fmla="*/ 1435652 w 4867543"/>
              <a:gd name="connsiteY5746" fmla="*/ 533977 h 8004366"/>
              <a:gd name="connsiteX5747" fmla="*/ 1447372 w 4867543"/>
              <a:gd name="connsiteY5747" fmla="*/ 528690 h 8004366"/>
              <a:gd name="connsiteX5748" fmla="*/ 1453231 w 4867543"/>
              <a:gd name="connsiteY5748" fmla="*/ 512829 h 8004366"/>
              <a:gd name="connsiteX5749" fmla="*/ 1457138 w 4867543"/>
              <a:gd name="connsiteY5749" fmla="*/ 518116 h 8004366"/>
              <a:gd name="connsiteX5750" fmla="*/ 1464951 w 4867543"/>
              <a:gd name="connsiteY5750" fmla="*/ 481108 h 8004366"/>
              <a:gd name="connsiteX5751" fmla="*/ 1484484 w 4867543"/>
              <a:gd name="connsiteY5751" fmla="*/ 481108 h 8004366"/>
              <a:gd name="connsiteX5752" fmla="*/ 1486437 w 4867543"/>
              <a:gd name="connsiteY5752" fmla="*/ 475821 h 8004366"/>
              <a:gd name="connsiteX5753" fmla="*/ 1470811 w 4867543"/>
              <a:gd name="connsiteY5753" fmla="*/ 459960 h 8004366"/>
              <a:gd name="connsiteX5754" fmla="*/ 1482530 w 4867543"/>
              <a:gd name="connsiteY5754" fmla="*/ 449387 h 8004366"/>
              <a:gd name="connsiteX5755" fmla="*/ 1484484 w 4867543"/>
              <a:gd name="connsiteY5755" fmla="*/ 459960 h 8004366"/>
              <a:gd name="connsiteX5756" fmla="*/ 1492297 w 4867543"/>
              <a:gd name="connsiteY5756" fmla="*/ 438813 h 8004366"/>
              <a:gd name="connsiteX5757" fmla="*/ 1502063 w 4867543"/>
              <a:gd name="connsiteY5757" fmla="*/ 459960 h 8004366"/>
              <a:gd name="connsiteX5758" fmla="*/ 1511829 w 4867543"/>
              <a:gd name="connsiteY5758" fmla="*/ 438813 h 8004366"/>
              <a:gd name="connsiteX5759" fmla="*/ 1527456 w 4867543"/>
              <a:gd name="connsiteY5759" fmla="*/ 433526 h 8004366"/>
              <a:gd name="connsiteX5760" fmla="*/ 1531362 w 4867543"/>
              <a:gd name="connsiteY5760" fmla="*/ 438813 h 8004366"/>
              <a:gd name="connsiteX5761" fmla="*/ 1545035 w 4867543"/>
              <a:gd name="connsiteY5761" fmla="*/ 422952 h 8004366"/>
              <a:gd name="connsiteX5762" fmla="*/ 1552848 w 4867543"/>
              <a:gd name="connsiteY5762" fmla="*/ 422952 h 8004366"/>
              <a:gd name="connsiteX5763" fmla="*/ 1554801 w 4867543"/>
              <a:gd name="connsiteY5763" fmla="*/ 391231 h 8004366"/>
              <a:gd name="connsiteX5764" fmla="*/ 1580194 w 4867543"/>
              <a:gd name="connsiteY5764" fmla="*/ 385944 h 8004366"/>
              <a:gd name="connsiteX5765" fmla="*/ 1586054 w 4867543"/>
              <a:gd name="connsiteY5765" fmla="*/ 370083 h 8004366"/>
              <a:gd name="connsiteX5766" fmla="*/ 1595820 w 4867543"/>
              <a:gd name="connsiteY5766" fmla="*/ 364796 h 8004366"/>
              <a:gd name="connsiteX5767" fmla="*/ 1605586 w 4867543"/>
              <a:gd name="connsiteY5767" fmla="*/ 333075 h 8004366"/>
              <a:gd name="connsiteX5768" fmla="*/ 1623166 w 4867543"/>
              <a:gd name="connsiteY5768" fmla="*/ 327788 h 8004366"/>
              <a:gd name="connsiteX5769" fmla="*/ 1629025 w 4867543"/>
              <a:gd name="connsiteY5769" fmla="*/ 296067 h 8004366"/>
              <a:gd name="connsiteX5770" fmla="*/ 1650511 w 4867543"/>
              <a:gd name="connsiteY5770" fmla="*/ 269632 h 8004366"/>
              <a:gd name="connsiteX5771" fmla="*/ 1652465 w 4867543"/>
              <a:gd name="connsiteY5771" fmla="*/ 280206 h 8004366"/>
              <a:gd name="connsiteX5772" fmla="*/ 1664184 w 4867543"/>
              <a:gd name="connsiteY5772" fmla="*/ 280206 h 8004366"/>
              <a:gd name="connsiteX5773" fmla="*/ 1671997 w 4867543"/>
              <a:gd name="connsiteY5773" fmla="*/ 259058 h 8004366"/>
              <a:gd name="connsiteX5774" fmla="*/ 1693483 w 4867543"/>
              <a:gd name="connsiteY5774" fmla="*/ 248484 h 8004366"/>
              <a:gd name="connsiteX5775" fmla="*/ 1705203 w 4867543"/>
              <a:gd name="connsiteY5775" fmla="*/ 222050 h 8004366"/>
              <a:gd name="connsiteX5776" fmla="*/ 1695437 w 4867543"/>
              <a:gd name="connsiteY5776" fmla="*/ 206189 h 8004366"/>
              <a:gd name="connsiteX5777" fmla="*/ 1683717 w 4867543"/>
              <a:gd name="connsiteY5777" fmla="*/ 206189 h 8004366"/>
              <a:gd name="connsiteX5778" fmla="*/ 1695437 w 4867543"/>
              <a:gd name="connsiteY5778" fmla="*/ 200902 h 8004366"/>
              <a:gd name="connsiteX5779" fmla="*/ 1705203 w 4867543"/>
              <a:gd name="connsiteY5779" fmla="*/ 211476 h 8004366"/>
              <a:gd name="connsiteX5780" fmla="*/ 1713016 w 4867543"/>
              <a:gd name="connsiteY5780" fmla="*/ 237911 h 8004366"/>
              <a:gd name="connsiteX5781" fmla="*/ 1724736 w 4867543"/>
              <a:gd name="connsiteY5781" fmla="*/ 216763 h 8004366"/>
              <a:gd name="connsiteX5782" fmla="*/ 1724736 w 4867543"/>
              <a:gd name="connsiteY5782" fmla="*/ 200902 h 8004366"/>
              <a:gd name="connsiteX5783" fmla="*/ 1740362 w 4867543"/>
              <a:gd name="connsiteY5783" fmla="*/ 195615 h 8004366"/>
              <a:gd name="connsiteX5784" fmla="*/ 1742315 w 4867543"/>
              <a:gd name="connsiteY5784" fmla="*/ 169181 h 8004366"/>
              <a:gd name="connsiteX5785" fmla="*/ 1746222 w 4867543"/>
              <a:gd name="connsiteY5785" fmla="*/ 179755 h 8004366"/>
              <a:gd name="connsiteX5786" fmla="*/ 1761848 w 4867543"/>
              <a:gd name="connsiteY5786" fmla="*/ 148033 h 8004366"/>
              <a:gd name="connsiteX5787" fmla="*/ 1755988 w 4867543"/>
              <a:gd name="connsiteY5787" fmla="*/ 137460 h 8004366"/>
              <a:gd name="connsiteX5788" fmla="*/ 1767708 w 4867543"/>
              <a:gd name="connsiteY5788" fmla="*/ 121599 h 8004366"/>
              <a:gd name="connsiteX5789" fmla="*/ 1781380 w 4867543"/>
              <a:gd name="connsiteY5789" fmla="*/ 137460 h 8004366"/>
              <a:gd name="connsiteX5790" fmla="*/ 1791147 w 4867543"/>
              <a:gd name="connsiteY5790" fmla="*/ 111025 h 8004366"/>
              <a:gd name="connsiteX5791" fmla="*/ 1789193 w 4867543"/>
              <a:gd name="connsiteY5791" fmla="*/ 95164 h 8004366"/>
              <a:gd name="connsiteX5792" fmla="*/ 1767708 w 4867543"/>
              <a:gd name="connsiteY5792" fmla="*/ 79304 h 8004366"/>
              <a:gd name="connsiteX5793" fmla="*/ 1755988 w 4867543"/>
              <a:gd name="connsiteY5793" fmla="*/ 79304 h 8004366"/>
              <a:gd name="connsiteX5794" fmla="*/ 1744268 w 4867543"/>
              <a:gd name="connsiteY5794" fmla="*/ 79304 h 8004366"/>
              <a:gd name="connsiteX5795" fmla="*/ 1754035 w 4867543"/>
              <a:gd name="connsiteY5795" fmla="*/ 58156 h 8004366"/>
              <a:gd name="connsiteX5796" fmla="*/ 1806773 w 4867543"/>
              <a:gd name="connsiteY5796" fmla="*/ 37008 h 8004366"/>
              <a:gd name="connsiteX5797" fmla="*/ 1808726 w 4867543"/>
              <a:gd name="connsiteY5797" fmla="*/ 15861 h 8004366"/>
              <a:gd name="connsiteX5798" fmla="*/ 1818492 w 4867543"/>
              <a:gd name="connsiteY5798" fmla="*/ 26435 h 8004366"/>
              <a:gd name="connsiteX5799" fmla="*/ 1818492 w 4867543"/>
              <a:gd name="connsiteY5799" fmla="*/ 31721 h 8004366"/>
              <a:gd name="connsiteX5800" fmla="*/ 1822399 w 4867543"/>
              <a:gd name="connsiteY5800" fmla="*/ 42295 h 8004366"/>
              <a:gd name="connsiteX5801" fmla="*/ 1841932 w 4867543"/>
              <a:gd name="connsiteY5801" fmla="*/ 37008 h 8004366"/>
              <a:gd name="connsiteX5802" fmla="*/ 1845838 w 4867543"/>
              <a:gd name="connsiteY5802" fmla="*/ 52869 h 8004366"/>
              <a:gd name="connsiteX5803" fmla="*/ 1841932 w 4867543"/>
              <a:gd name="connsiteY5803" fmla="*/ 68730 h 8004366"/>
              <a:gd name="connsiteX5804" fmla="*/ 1845228 w 4867543"/>
              <a:gd name="connsiteY5804" fmla="*/ 79882 h 8004366"/>
              <a:gd name="connsiteX5805" fmla="*/ 1849745 w 4867543"/>
              <a:gd name="connsiteY5805" fmla="*/ 95164 h 8004366"/>
              <a:gd name="connsiteX5806" fmla="*/ 1847792 w 4867543"/>
              <a:gd name="connsiteY5806" fmla="*/ 100451 h 8004366"/>
              <a:gd name="connsiteX5807" fmla="*/ 1830212 w 4867543"/>
              <a:gd name="connsiteY5807" fmla="*/ 111025 h 8004366"/>
              <a:gd name="connsiteX5808" fmla="*/ 1822399 w 4867543"/>
              <a:gd name="connsiteY5808" fmla="*/ 137460 h 8004366"/>
              <a:gd name="connsiteX5809" fmla="*/ 1839978 w 4867543"/>
              <a:gd name="connsiteY5809" fmla="*/ 142747 h 8004366"/>
              <a:gd name="connsiteX5810" fmla="*/ 1845838 w 4867543"/>
              <a:gd name="connsiteY5810" fmla="*/ 121599 h 8004366"/>
              <a:gd name="connsiteX5811" fmla="*/ 1916156 w 4867543"/>
              <a:gd name="connsiteY5811" fmla="*/ 137460 h 8004366"/>
              <a:gd name="connsiteX5812" fmla="*/ 1933735 w 4867543"/>
              <a:gd name="connsiteY5812" fmla="*/ 132173 h 8004366"/>
              <a:gd name="connsiteX5813" fmla="*/ 1933735 w 4867543"/>
              <a:gd name="connsiteY5813" fmla="*/ 148033 h 8004366"/>
              <a:gd name="connsiteX5814" fmla="*/ 1925922 w 4867543"/>
              <a:gd name="connsiteY5814" fmla="*/ 137460 h 8004366"/>
              <a:gd name="connsiteX5815" fmla="*/ 1923969 w 4867543"/>
              <a:gd name="connsiteY5815" fmla="*/ 137460 h 8004366"/>
              <a:gd name="connsiteX5816" fmla="*/ 1923969 w 4867543"/>
              <a:gd name="connsiteY5816" fmla="*/ 169181 h 8004366"/>
              <a:gd name="connsiteX5817" fmla="*/ 1914203 w 4867543"/>
              <a:gd name="connsiteY5817" fmla="*/ 169181 h 8004366"/>
              <a:gd name="connsiteX5818" fmla="*/ 1882950 w 4867543"/>
              <a:gd name="connsiteY5818" fmla="*/ 195615 h 8004366"/>
              <a:gd name="connsiteX5819" fmla="*/ 1869277 w 4867543"/>
              <a:gd name="connsiteY5819" fmla="*/ 206189 h 8004366"/>
              <a:gd name="connsiteX5820" fmla="*/ 1861464 w 4867543"/>
              <a:gd name="connsiteY5820" fmla="*/ 211476 h 8004366"/>
              <a:gd name="connsiteX5821" fmla="*/ 1861464 w 4867543"/>
              <a:gd name="connsiteY5821" fmla="*/ 222050 h 8004366"/>
              <a:gd name="connsiteX5822" fmla="*/ 1875137 w 4867543"/>
              <a:gd name="connsiteY5822" fmla="*/ 232624 h 8004366"/>
              <a:gd name="connsiteX5823" fmla="*/ 1873184 w 4867543"/>
              <a:gd name="connsiteY5823" fmla="*/ 237911 h 8004366"/>
              <a:gd name="connsiteX5824" fmla="*/ 1877090 w 4867543"/>
              <a:gd name="connsiteY5824" fmla="*/ 243197 h 8004366"/>
              <a:gd name="connsiteX5825" fmla="*/ 1880997 w 4867543"/>
              <a:gd name="connsiteY5825" fmla="*/ 232624 h 8004366"/>
              <a:gd name="connsiteX5826" fmla="*/ 1894670 w 4867543"/>
              <a:gd name="connsiteY5826" fmla="*/ 211476 h 8004366"/>
              <a:gd name="connsiteX5827" fmla="*/ 1914203 w 4867543"/>
              <a:gd name="connsiteY5827" fmla="*/ 211476 h 8004366"/>
              <a:gd name="connsiteX5828" fmla="*/ 1927876 w 4867543"/>
              <a:gd name="connsiteY5828" fmla="*/ 195615 h 8004366"/>
              <a:gd name="connsiteX5829" fmla="*/ 1922016 w 4867543"/>
              <a:gd name="connsiteY5829" fmla="*/ 232624 h 8004366"/>
              <a:gd name="connsiteX5830" fmla="*/ 1906389 w 4867543"/>
              <a:gd name="connsiteY5830" fmla="*/ 237911 h 8004366"/>
              <a:gd name="connsiteX5831" fmla="*/ 1904436 w 4867543"/>
              <a:gd name="connsiteY5831" fmla="*/ 243197 h 8004366"/>
              <a:gd name="connsiteX5832" fmla="*/ 1900530 w 4867543"/>
              <a:gd name="connsiteY5832" fmla="*/ 232624 h 8004366"/>
              <a:gd name="connsiteX5833" fmla="*/ 1892717 w 4867543"/>
              <a:gd name="connsiteY5833" fmla="*/ 269632 h 8004366"/>
              <a:gd name="connsiteX5834" fmla="*/ 1861464 w 4867543"/>
              <a:gd name="connsiteY5834" fmla="*/ 317214 h 8004366"/>
              <a:gd name="connsiteX5835" fmla="*/ 1861464 w 4867543"/>
              <a:gd name="connsiteY5835" fmla="*/ 322501 h 8004366"/>
              <a:gd name="connsiteX5836" fmla="*/ 1880997 w 4867543"/>
              <a:gd name="connsiteY5836" fmla="*/ 306640 h 8004366"/>
              <a:gd name="connsiteX5837" fmla="*/ 1906389 w 4867543"/>
              <a:gd name="connsiteY5837" fmla="*/ 317214 h 8004366"/>
              <a:gd name="connsiteX5838" fmla="*/ 1910296 w 4867543"/>
              <a:gd name="connsiteY5838" fmla="*/ 296067 h 8004366"/>
              <a:gd name="connsiteX5839" fmla="*/ 1927876 w 4867543"/>
              <a:gd name="connsiteY5839" fmla="*/ 280206 h 8004366"/>
              <a:gd name="connsiteX5840" fmla="*/ 1939595 w 4867543"/>
              <a:gd name="connsiteY5840" fmla="*/ 274919 h 8004366"/>
              <a:gd name="connsiteX5841" fmla="*/ 1941548 w 4867543"/>
              <a:gd name="connsiteY5841" fmla="*/ 301353 h 8004366"/>
              <a:gd name="connsiteX5842" fmla="*/ 1957174 w 4867543"/>
              <a:gd name="connsiteY5842" fmla="*/ 285493 h 8004366"/>
              <a:gd name="connsiteX5843" fmla="*/ 1968894 w 4867543"/>
              <a:gd name="connsiteY5843" fmla="*/ 306640 h 8004366"/>
              <a:gd name="connsiteX5844" fmla="*/ 1976707 w 4867543"/>
              <a:gd name="connsiteY5844" fmla="*/ 301353 h 8004366"/>
              <a:gd name="connsiteX5845" fmla="*/ 1984520 w 4867543"/>
              <a:gd name="connsiteY5845" fmla="*/ 264345 h 8004366"/>
              <a:gd name="connsiteX5846" fmla="*/ 1992333 w 4867543"/>
              <a:gd name="connsiteY5846" fmla="*/ 269632 h 8004366"/>
              <a:gd name="connsiteX5847" fmla="*/ 1990380 w 4867543"/>
              <a:gd name="connsiteY5847" fmla="*/ 248484 h 8004366"/>
              <a:gd name="connsiteX5848" fmla="*/ 1992333 w 4867543"/>
              <a:gd name="connsiteY5848" fmla="*/ 253771 h 8004366"/>
              <a:gd name="connsiteX5849" fmla="*/ 1996240 w 4867543"/>
              <a:gd name="connsiteY5849" fmla="*/ 259058 h 8004366"/>
              <a:gd name="connsiteX5850" fmla="*/ 2000146 w 4867543"/>
              <a:gd name="connsiteY5850" fmla="*/ 243197 h 8004366"/>
              <a:gd name="connsiteX5851" fmla="*/ 1986473 w 4867543"/>
              <a:gd name="connsiteY5851" fmla="*/ 222050 h 8004366"/>
              <a:gd name="connsiteX5852" fmla="*/ 1974754 w 4867543"/>
              <a:gd name="connsiteY5852" fmla="*/ 227337 h 8004366"/>
              <a:gd name="connsiteX5853" fmla="*/ 1976707 w 4867543"/>
              <a:gd name="connsiteY5853" fmla="*/ 211476 h 8004366"/>
              <a:gd name="connsiteX5854" fmla="*/ 1974754 w 4867543"/>
              <a:gd name="connsiteY5854" fmla="*/ 200902 h 8004366"/>
              <a:gd name="connsiteX5855" fmla="*/ 1970847 w 4867543"/>
              <a:gd name="connsiteY5855" fmla="*/ 185042 h 8004366"/>
              <a:gd name="connsiteX5856" fmla="*/ 1960410 w 4867543"/>
              <a:gd name="connsiteY5856" fmla="*/ 191733 h 8004366"/>
              <a:gd name="connsiteX5857" fmla="*/ 1959249 w 4867543"/>
              <a:gd name="connsiteY5857" fmla="*/ 176101 h 8004366"/>
              <a:gd name="connsiteX5858" fmla="*/ 1961081 w 4867543"/>
              <a:gd name="connsiteY5858" fmla="*/ 169181 h 8004366"/>
              <a:gd name="connsiteX5859" fmla="*/ 1976707 w 4867543"/>
              <a:gd name="connsiteY5859" fmla="*/ 190328 h 8004366"/>
              <a:gd name="connsiteX5860" fmla="*/ 1980614 w 4867543"/>
              <a:gd name="connsiteY5860" fmla="*/ 185042 h 8004366"/>
              <a:gd name="connsiteX5861" fmla="*/ 1982567 w 4867543"/>
              <a:gd name="connsiteY5861" fmla="*/ 174468 h 8004366"/>
              <a:gd name="connsiteX5862" fmla="*/ 1974754 w 4867543"/>
              <a:gd name="connsiteY5862" fmla="*/ 158607 h 8004366"/>
              <a:gd name="connsiteX5863" fmla="*/ 1957174 w 4867543"/>
              <a:gd name="connsiteY5863" fmla="*/ 158607 h 8004366"/>
              <a:gd name="connsiteX5864" fmla="*/ 1949361 w 4867543"/>
              <a:gd name="connsiteY5864" fmla="*/ 185042 h 8004366"/>
              <a:gd name="connsiteX5865" fmla="*/ 1943502 w 4867543"/>
              <a:gd name="connsiteY5865" fmla="*/ 179755 h 8004366"/>
              <a:gd name="connsiteX5866" fmla="*/ 1935688 w 4867543"/>
              <a:gd name="connsiteY5866" fmla="*/ 190328 h 8004366"/>
              <a:gd name="connsiteX5867" fmla="*/ 1927876 w 4867543"/>
              <a:gd name="connsiteY5867" fmla="*/ 174468 h 8004366"/>
              <a:gd name="connsiteX5868" fmla="*/ 1933735 w 4867543"/>
              <a:gd name="connsiteY5868" fmla="*/ 169181 h 8004366"/>
              <a:gd name="connsiteX5869" fmla="*/ 1949361 w 4867543"/>
              <a:gd name="connsiteY5869" fmla="*/ 153320 h 8004366"/>
              <a:gd name="connsiteX5870" fmla="*/ 1949361 w 4867543"/>
              <a:gd name="connsiteY5870" fmla="*/ 148033 h 8004366"/>
              <a:gd name="connsiteX5871" fmla="*/ 1939595 w 4867543"/>
              <a:gd name="connsiteY5871" fmla="*/ 142747 h 8004366"/>
              <a:gd name="connsiteX5872" fmla="*/ 1935688 w 4867543"/>
              <a:gd name="connsiteY5872" fmla="*/ 137460 h 8004366"/>
              <a:gd name="connsiteX5873" fmla="*/ 1939595 w 4867543"/>
              <a:gd name="connsiteY5873" fmla="*/ 132173 h 8004366"/>
              <a:gd name="connsiteX5874" fmla="*/ 1963034 w 4867543"/>
              <a:gd name="connsiteY5874" fmla="*/ 137460 h 8004366"/>
              <a:gd name="connsiteX5875" fmla="*/ 1978660 w 4867543"/>
              <a:gd name="connsiteY5875" fmla="*/ 116312 h 8004366"/>
              <a:gd name="connsiteX5876" fmla="*/ 1978660 w 4867543"/>
              <a:gd name="connsiteY5876" fmla="*/ 142747 h 8004366"/>
              <a:gd name="connsiteX5877" fmla="*/ 1998193 w 4867543"/>
              <a:gd name="connsiteY5877" fmla="*/ 121599 h 8004366"/>
              <a:gd name="connsiteX5878" fmla="*/ 2015772 w 4867543"/>
              <a:gd name="connsiteY5878" fmla="*/ 126886 h 8004366"/>
              <a:gd name="connsiteX5879" fmla="*/ 2019679 w 4867543"/>
              <a:gd name="connsiteY5879" fmla="*/ 142747 h 8004366"/>
              <a:gd name="connsiteX5880" fmla="*/ 2031399 w 4867543"/>
              <a:gd name="connsiteY5880" fmla="*/ 132173 h 8004366"/>
              <a:gd name="connsiteX5881" fmla="*/ 2037258 w 4867543"/>
              <a:gd name="connsiteY5881" fmla="*/ 116312 h 8004366"/>
              <a:gd name="connsiteX5882" fmla="*/ 2031399 w 4867543"/>
              <a:gd name="connsiteY5882" fmla="*/ 148033 h 8004366"/>
              <a:gd name="connsiteX5883" fmla="*/ 2027492 w 4867543"/>
              <a:gd name="connsiteY5883" fmla="*/ 163894 h 8004366"/>
              <a:gd name="connsiteX5884" fmla="*/ 2029445 w 4867543"/>
              <a:gd name="connsiteY5884" fmla="*/ 174468 h 8004366"/>
              <a:gd name="connsiteX5885" fmla="*/ 2013819 w 4867543"/>
              <a:gd name="connsiteY5885" fmla="*/ 185042 h 8004366"/>
              <a:gd name="connsiteX5886" fmla="*/ 2019679 w 4867543"/>
              <a:gd name="connsiteY5886" fmla="*/ 195615 h 8004366"/>
              <a:gd name="connsiteX5887" fmla="*/ 2000146 w 4867543"/>
              <a:gd name="connsiteY5887" fmla="*/ 206189 h 8004366"/>
              <a:gd name="connsiteX5888" fmla="*/ 2004053 w 4867543"/>
              <a:gd name="connsiteY5888" fmla="*/ 243197 h 8004366"/>
              <a:gd name="connsiteX5889" fmla="*/ 2007960 w 4867543"/>
              <a:gd name="connsiteY5889" fmla="*/ 248484 h 8004366"/>
              <a:gd name="connsiteX5890" fmla="*/ 2011866 w 4867543"/>
              <a:gd name="connsiteY5890" fmla="*/ 243197 h 8004366"/>
              <a:gd name="connsiteX5891" fmla="*/ 2009913 w 4867543"/>
              <a:gd name="connsiteY5891" fmla="*/ 253771 h 8004366"/>
              <a:gd name="connsiteX5892" fmla="*/ 1998193 w 4867543"/>
              <a:gd name="connsiteY5892" fmla="*/ 280206 h 8004366"/>
              <a:gd name="connsiteX5893" fmla="*/ 1994287 w 4867543"/>
              <a:gd name="connsiteY5893" fmla="*/ 280206 h 8004366"/>
              <a:gd name="connsiteX5894" fmla="*/ 1990380 w 4867543"/>
              <a:gd name="connsiteY5894" fmla="*/ 290780 h 8004366"/>
              <a:gd name="connsiteX5895" fmla="*/ 1992333 w 4867543"/>
              <a:gd name="connsiteY5895" fmla="*/ 296067 h 8004366"/>
              <a:gd name="connsiteX5896" fmla="*/ 1982567 w 4867543"/>
              <a:gd name="connsiteY5896" fmla="*/ 317214 h 8004366"/>
              <a:gd name="connsiteX5897" fmla="*/ 1982567 w 4867543"/>
              <a:gd name="connsiteY5897" fmla="*/ 322501 h 8004366"/>
              <a:gd name="connsiteX5898" fmla="*/ 1970847 w 4867543"/>
              <a:gd name="connsiteY5898" fmla="*/ 317214 h 8004366"/>
              <a:gd name="connsiteX5899" fmla="*/ 1963034 w 4867543"/>
              <a:gd name="connsiteY5899" fmla="*/ 343649 h 8004366"/>
              <a:gd name="connsiteX5900" fmla="*/ 1955221 w 4867543"/>
              <a:gd name="connsiteY5900" fmla="*/ 343649 h 8004366"/>
              <a:gd name="connsiteX5901" fmla="*/ 1972801 w 4867543"/>
              <a:gd name="connsiteY5901" fmla="*/ 359509 h 8004366"/>
              <a:gd name="connsiteX5902" fmla="*/ 1970847 w 4867543"/>
              <a:gd name="connsiteY5902" fmla="*/ 375370 h 8004366"/>
              <a:gd name="connsiteX5903" fmla="*/ 1947408 w 4867543"/>
              <a:gd name="connsiteY5903" fmla="*/ 385944 h 8004366"/>
              <a:gd name="connsiteX5904" fmla="*/ 1957174 w 4867543"/>
              <a:gd name="connsiteY5904" fmla="*/ 396518 h 8004366"/>
              <a:gd name="connsiteX5905" fmla="*/ 1947408 w 4867543"/>
              <a:gd name="connsiteY5905" fmla="*/ 407091 h 8004366"/>
              <a:gd name="connsiteX5906" fmla="*/ 1953268 w 4867543"/>
              <a:gd name="connsiteY5906" fmla="*/ 407091 h 8004366"/>
              <a:gd name="connsiteX5907" fmla="*/ 1943502 w 4867543"/>
              <a:gd name="connsiteY5907" fmla="*/ 422952 h 8004366"/>
              <a:gd name="connsiteX5908" fmla="*/ 1937642 w 4867543"/>
              <a:gd name="connsiteY5908" fmla="*/ 422952 h 8004366"/>
              <a:gd name="connsiteX5909" fmla="*/ 1933735 w 4867543"/>
              <a:gd name="connsiteY5909" fmla="*/ 438813 h 8004366"/>
              <a:gd name="connsiteX5910" fmla="*/ 1953268 w 4867543"/>
              <a:gd name="connsiteY5910" fmla="*/ 438813 h 8004366"/>
              <a:gd name="connsiteX5911" fmla="*/ 1939595 w 4867543"/>
              <a:gd name="connsiteY5911" fmla="*/ 465247 h 8004366"/>
              <a:gd name="connsiteX5912" fmla="*/ 1939595 w 4867543"/>
              <a:gd name="connsiteY5912" fmla="*/ 481108 h 8004366"/>
              <a:gd name="connsiteX5913" fmla="*/ 1970847 w 4867543"/>
              <a:gd name="connsiteY5913" fmla="*/ 470534 h 8004366"/>
              <a:gd name="connsiteX5914" fmla="*/ 1984520 w 4867543"/>
              <a:gd name="connsiteY5914" fmla="*/ 486395 h 8004366"/>
              <a:gd name="connsiteX5915" fmla="*/ 1976707 w 4867543"/>
              <a:gd name="connsiteY5915" fmla="*/ 496969 h 8004366"/>
              <a:gd name="connsiteX5916" fmla="*/ 1976707 w 4867543"/>
              <a:gd name="connsiteY5916" fmla="*/ 502256 h 8004366"/>
              <a:gd name="connsiteX5917" fmla="*/ 1959128 w 4867543"/>
              <a:gd name="connsiteY5917" fmla="*/ 502256 h 8004366"/>
              <a:gd name="connsiteX5918" fmla="*/ 1963034 w 4867543"/>
              <a:gd name="connsiteY5918" fmla="*/ 518116 h 8004366"/>
              <a:gd name="connsiteX5919" fmla="*/ 1961081 w 4867543"/>
              <a:gd name="connsiteY5919" fmla="*/ 518116 h 8004366"/>
              <a:gd name="connsiteX5920" fmla="*/ 1955221 w 4867543"/>
              <a:gd name="connsiteY5920" fmla="*/ 491682 h 8004366"/>
              <a:gd name="connsiteX5921" fmla="*/ 1929829 w 4867543"/>
              <a:gd name="connsiteY5921" fmla="*/ 502256 h 8004366"/>
              <a:gd name="connsiteX5922" fmla="*/ 1933735 w 4867543"/>
              <a:gd name="connsiteY5922" fmla="*/ 518116 h 8004366"/>
              <a:gd name="connsiteX5923" fmla="*/ 1923969 w 4867543"/>
              <a:gd name="connsiteY5923" fmla="*/ 518116 h 8004366"/>
              <a:gd name="connsiteX5924" fmla="*/ 1923969 w 4867543"/>
              <a:gd name="connsiteY5924" fmla="*/ 507543 h 8004366"/>
              <a:gd name="connsiteX5925" fmla="*/ 1902483 w 4867543"/>
              <a:gd name="connsiteY5925" fmla="*/ 533977 h 8004366"/>
              <a:gd name="connsiteX5926" fmla="*/ 1902483 w 4867543"/>
              <a:gd name="connsiteY5926" fmla="*/ 544551 h 8004366"/>
              <a:gd name="connsiteX5927" fmla="*/ 1922016 w 4867543"/>
              <a:gd name="connsiteY5927" fmla="*/ 549838 h 8004366"/>
              <a:gd name="connsiteX5928" fmla="*/ 1900530 w 4867543"/>
              <a:gd name="connsiteY5928" fmla="*/ 565698 h 8004366"/>
              <a:gd name="connsiteX5929" fmla="*/ 1906389 w 4867543"/>
              <a:gd name="connsiteY5929" fmla="*/ 581559 h 8004366"/>
              <a:gd name="connsiteX5930" fmla="*/ 1904436 w 4867543"/>
              <a:gd name="connsiteY5930" fmla="*/ 581559 h 8004366"/>
              <a:gd name="connsiteX5931" fmla="*/ 1896623 w 4867543"/>
              <a:gd name="connsiteY5931" fmla="*/ 581559 h 8004366"/>
              <a:gd name="connsiteX5932" fmla="*/ 1902483 w 4867543"/>
              <a:gd name="connsiteY5932" fmla="*/ 576272 h 8004366"/>
              <a:gd name="connsiteX5933" fmla="*/ 1888810 w 4867543"/>
              <a:gd name="connsiteY5933" fmla="*/ 565698 h 8004366"/>
              <a:gd name="connsiteX5934" fmla="*/ 1888810 w 4867543"/>
              <a:gd name="connsiteY5934" fmla="*/ 576272 h 8004366"/>
              <a:gd name="connsiteX5935" fmla="*/ 1888810 w 4867543"/>
              <a:gd name="connsiteY5935" fmla="*/ 581559 h 8004366"/>
              <a:gd name="connsiteX5936" fmla="*/ 1888810 w 4867543"/>
              <a:gd name="connsiteY5936" fmla="*/ 597420 h 8004366"/>
              <a:gd name="connsiteX5937" fmla="*/ 1880997 w 4867543"/>
              <a:gd name="connsiteY5937" fmla="*/ 586846 h 8004366"/>
              <a:gd name="connsiteX5938" fmla="*/ 1879044 w 4867543"/>
              <a:gd name="connsiteY5938" fmla="*/ 581559 h 8004366"/>
              <a:gd name="connsiteX5939" fmla="*/ 1847792 w 4867543"/>
              <a:gd name="connsiteY5939" fmla="*/ 581559 h 8004366"/>
              <a:gd name="connsiteX5940" fmla="*/ 1851698 w 4867543"/>
              <a:gd name="connsiteY5940" fmla="*/ 613280 h 8004366"/>
              <a:gd name="connsiteX5941" fmla="*/ 1843885 w 4867543"/>
              <a:gd name="connsiteY5941" fmla="*/ 618567 h 8004366"/>
              <a:gd name="connsiteX5942" fmla="*/ 1843885 w 4867543"/>
              <a:gd name="connsiteY5942" fmla="*/ 629141 h 8004366"/>
              <a:gd name="connsiteX5943" fmla="*/ 1847792 w 4867543"/>
              <a:gd name="connsiteY5943" fmla="*/ 639715 h 8004366"/>
              <a:gd name="connsiteX5944" fmla="*/ 1847792 w 4867543"/>
              <a:gd name="connsiteY5944" fmla="*/ 634428 h 8004366"/>
              <a:gd name="connsiteX5945" fmla="*/ 1849745 w 4867543"/>
              <a:gd name="connsiteY5945" fmla="*/ 639715 h 8004366"/>
              <a:gd name="connsiteX5946" fmla="*/ 1873184 w 4867543"/>
              <a:gd name="connsiteY5946" fmla="*/ 597420 h 8004366"/>
              <a:gd name="connsiteX5947" fmla="*/ 1877090 w 4867543"/>
              <a:gd name="connsiteY5947" fmla="*/ 597420 h 8004366"/>
              <a:gd name="connsiteX5948" fmla="*/ 1873184 w 4867543"/>
              <a:gd name="connsiteY5948" fmla="*/ 613280 h 8004366"/>
              <a:gd name="connsiteX5949" fmla="*/ 1882950 w 4867543"/>
              <a:gd name="connsiteY5949" fmla="*/ 623854 h 8004366"/>
              <a:gd name="connsiteX5950" fmla="*/ 1890763 w 4867543"/>
              <a:gd name="connsiteY5950" fmla="*/ 618567 h 8004366"/>
              <a:gd name="connsiteX5951" fmla="*/ 1896623 w 4867543"/>
              <a:gd name="connsiteY5951" fmla="*/ 607994 h 8004366"/>
              <a:gd name="connsiteX5952" fmla="*/ 1902483 w 4867543"/>
              <a:gd name="connsiteY5952" fmla="*/ 618567 h 8004366"/>
              <a:gd name="connsiteX5953" fmla="*/ 1914203 w 4867543"/>
              <a:gd name="connsiteY5953" fmla="*/ 613280 h 8004366"/>
              <a:gd name="connsiteX5954" fmla="*/ 1916156 w 4867543"/>
              <a:gd name="connsiteY5954" fmla="*/ 597420 h 8004366"/>
              <a:gd name="connsiteX5955" fmla="*/ 1933735 w 4867543"/>
              <a:gd name="connsiteY5955" fmla="*/ 597420 h 8004366"/>
              <a:gd name="connsiteX5956" fmla="*/ 1959128 w 4867543"/>
              <a:gd name="connsiteY5956" fmla="*/ 570985 h 8004366"/>
              <a:gd name="connsiteX5957" fmla="*/ 1963034 w 4867543"/>
              <a:gd name="connsiteY5957" fmla="*/ 544551 h 8004366"/>
              <a:gd name="connsiteX5958" fmla="*/ 1978660 w 4867543"/>
              <a:gd name="connsiteY5958" fmla="*/ 555125 h 8004366"/>
              <a:gd name="connsiteX5959" fmla="*/ 1990380 w 4867543"/>
              <a:gd name="connsiteY5959" fmla="*/ 533977 h 8004366"/>
              <a:gd name="connsiteX5960" fmla="*/ 1990380 w 4867543"/>
              <a:gd name="connsiteY5960" fmla="*/ 539264 h 8004366"/>
              <a:gd name="connsiteX5961" fmla="*/ 1992333 w 4867543"/>
              <a:gd name="connsiteY5961" fmla="*/ 533977 h 8004366"/>
              <a:gd name="connsiteX5962" fmla="*/ 1990380 w 4867543"/>
              <a:gd name="connsiteY5962" fmla="*/ 502256 h 8004366"/>
              <a:gd name="connsiteX5963" fmla="*/ 1996240 w 4867543"/>
              <a:gd name="connsiteY5963" fmla="*/ 502256 h 8004366"/>
              <a:gd name="connsiteX5964" fmla="*/ 2000146 w 4867543"/>
              <a:gd name="connsiteY5964" fmla="*/ 502256 h 8004366"/>
              <a:gd name="connsiteX5965" fmla="*/ 1996240 w 4867543"/>
              <a:gd name="connsiteY5965" fmla="*/ 518116 h 8004366"/>
              <a:gd name="connsiteX5966" fmla="*/ 2015772 w 4867543"/>
              <a:gd name="connsiteY5966" fmla="*/ 533977 h 8004366"/>
              <a:gd name="connsiteX5967" fmla="*/ 2017726 w 4867543"/>
              <a:gd name="connsiteY5967" fmla="*/ 544551 h 8004366"/>
              <a:gd name="connsiteX5968" fmla="*/ 2027492 w 4867543"/>
              <a:gd name="connsiteY5968" fmla="*/ 533977 h 8004366"/>
              <a:gd name="connsiteX5969" fmla="*/ 2043118 w 4867543"/>
              <a:gd name="connsiteY5969" fmla="*/ 502256 h 8004366"/>
              <a:gd name="connsiteX5970" fmla="*/ 2047025 w 4867543"/>
              <a:gd name="connsiteY5970" fmla="*/ 502256 h 8004366"/>
              <a:gd name="connsiteX5971" fmla="*/ 2052885 w 4867543"/>
              <a:gd name="connsiteY5971" fmla="*/ 486395 h 8004366"/>
              <a:gd name="connsiteX5972" fmla="*/ 2064604 w 4867543"/>
              <a:gd name="connsiteY5972" fmla="*/ 502256 h 8004366"/>
              <a:gd name="connsiteX5973" fmla="*/ 2072417 w 4867543"/>
              <a:gd name="connsiteY5973" fmla="*/ 502256 h 8004366"/>
              <a:gd name="connsiteX5974" fmla="*/ 2084137 w 4867543"/>
              <a:gd name="connsiteY5974" fmla="*/ 475821 h 8004366"/>
              <a:gd name="connsiteX5975" fmla="*/ 2084137 w 4867543"/>
              <a:gd name="connsiteY5975" fmla="*/ 465247 h 8004366"/>
              <a:gd name="connsiteX5976" fmla="*/ 2093903 w 4867543"/>
              <a:gd name="connsiteY5976" fmla="*/ 459960 h 8004366"/>
              <a:gd name="connsiteX5977" fmla="*/ 2089997 w 4867543"/>
              <a:gd name="connsiteY5977" fmla="*/ 438813 h 8004366"/>
              <a:gd name="connsiteX5978" fmla="*/ 2099763 w 4867543"/>
              <a:gd name="connsiteY5978" fmla="*/ 438813 h 8004366"/>
              <a:gd name="connsiteX5979" fmla="*/ 2113436 w 4867543"/>
              <a:gd name="connsiteY5979" fmla="*/ 407091 h 8004366"/>
              <a:gd name="connsiteX5980" fmla="*/ 2125155 w 4867543"/>
              <a:gd name="connsiteY5980" fmla="*/ 396518 h 8004366"/>
              <a:gd name="connsiteX5981" fmla="*/ 2132968 w 4867543"/>
              <a:gd name="connsiteY5981" fmla="*/ 370083 h 8004366"/>
              <a:gd name="connsiteX5982" fmla="*/ 2138828 w 4867543"/>
              <a:gd name="connsiteY5982" fmla="*/ 359509 h 8004366"/>
              <a:gd name="connsiteX5983" fmla="*/ 2138828 w 4867543"/>
              <a:gd name="connsiteY5983" fmla="*/ 380657 h 8004366"/>
              <a:gd name="connsiteX5984" fmla="*/ 2132968 w 4867543"/>
              <a:gd name="connsiteY5984" fmla="*/ 396518 h 8004366"/>
              <a:gd name="connsiteX5985" fmla="*/ 2144688 w 4867543"/>
              <a:gd name="connsiteY5985" fmla="*/ 412378 h 8004366"/>
              <a:gd name="connsiteX5986" fmla="*/ 2156408 w 4867543"/>
              <a:gd name="connsiteY5986" fmla="*/ 396518 h 8004366"/>
              <a:gd name="connsiteX5987" fmla="*/ 2154454 w 4867543"/>
              <a:gd name="connsiteY5987" fmla="*/ 407091 h 8004366"/>
              <a:gd name="connsiteX5988" fmla="*/ 2166174 w 4867543"/>
              <a:gd name="connsiteY5988" fmla="*/ 438813 h 8004366"/>
              <a:gd name="connsiteX5989" fmla="*/ 2175940 w 4867543"/>
              <a:gd name="connsiteY5989" fmla="*/ 459960 h 8004366"/>
              <a:gd name="connsiteX5990" fmla="*/ 2179847 w 4867543"/>
              <a:gd name="connsiteY5990" fmla="*/ 449387 h 8004366"/>
              <a:gd name="connsiteX5991" fmla="*/ 2183754 w 4867543"/>
              <a:gd name="connsiteY5991" fmla="*/ 465247 h 8004366"/>
              <a:gd name="connsiteX5992" fmla="*/ 2191566 w 4867543"/>
              <a:gd name="connsiteY5992" fmla="*/ 438813 h 8004366"/>
              <a:gd name="connsiteX5993" fmla="*/ 2191566 w 4867543"/>
              <a:gd name="connsiteY5993" fmla="*/ 412378 h 8004366"/>
              <a:gd name="connsiteX5994" fmla="*/ 2181800 w 4867543"/>
              <a:gd name="connsiteY5994" fmla="*/ 412378 h 8004366"/>
              <a:gd name="connsiteX5995" fmla="*/ 2187660 w 4867543"/>
              <a:gd name="connsiteY5995" fmla="*/ 396518 h 8004366"/>
              <a:gd name="connsiteX5996" fmla="*/ 2168128 w 4867543"/>
              <a:gd name="connsiteY5996" fmla="*/ 385944 h 8004366"/>
              <a:gd name="connsiteX5997" fmla="*/ 2166174 w 4867543"/>
              <a:gd name="connsiteY5997" fmla="*/ 380657 h 8004366"/>
              <a:gd name="connsiteX5998" fmla="*/ 2166174 w 4867543"/>
              <a:gd name="connsiteY5998" fmla="*/ 370083 h 8004366"/>
              <a:gd name="connsiteX5999" fmla="*/ 2177894 w 4867543"/>
              <a:gd name="connsiteY5999" fmla="*/ 348936 h 8004366"/>
              <a:gd name="connsiteX6000" fmla="*/ 2183754 w 4867543"/>
              <a:gd name="connsiteY6000" fmla="*/ 327788 h 8004366"/>
              <a:gd name="connsiteX6001" fmla="*/ 2189613 w 4867543"/>
              <a:gd name="connsiteY6001" fmla="*/ 322501 h 8004366"/>
              <a:gd name="connsiteX6002" fmla="*/ 2187660 w 4867543"/>
              <a:gd name="connsiteY6002" fmla="*/ 327788 h 8004366"/>
              <a:gd name="connsiteX6003" fmla="*/ 2232585 w 4867543"/>
              <a:gd name="connsiteY6003" fmla="*/ 237911 h 8004366"/>
              <a:gd name="connsiteX6004" fmla="*/ 2259931 w 4867543"/>
              <a:gd name="connsiteY6004" fmla="*/ 185042 h 8004366"/>
              <a:gd name="connsiteX6005" fmla="*/ 2261884 w 4867543"/>
              <a:gd name="connsiteY6005" fmla="*/ 185042 h 8004366"/>
              <a:gd name="connsiteX6006" fmla="*/ 2254071 w 4867543"/>
              <a:gd name="connsiteY6006" fmla="*/ 211476 h 8004366"/>
              <a:gd name="connsiteX6007" fmla="*/ 2250165 w 4867543"/>
              <a:gd name="connsiteY6007" fmla="*/ 216763 h 8004366"/>
              <a:gd name="connsiteX6008" fmla="*/ 2261884 w 4867543"/>
              <a:gd name="connsiteY6008" fmla="*/ 216763 h 8004366"/>
              <a:gd name="connsiteX6009" fmla="*/ 2267744 w 4867543"/>
              <a:gd name="connsiteY6009" fmla="*/ 222050 h 8004366"/>
              <a:gd name="connsiteX6010" fmla="*/ 2267744 w 4867543"/>
              <a:gd name="connsiteY6010" fmla="*/ 206189 h 8004366"/>
              <a:gd name="connsiteX6011" fmla="*/ 2281417 w 4867543"/>
              <a:gd name="connsiteY6011" fmla="*/ 200902 h 8004366"/>
              <a:gd name="connsiteX6012" fmla="*/ 2281417 w 4867543"/>
              <a:gd name="connsiteY6012" fmla="*/ 195615 h 8004366"/>
              <a:gd name="connsiteX6013" fmla="*/ 2275557 w 4867543"/>
              <a:gd name="connsiteY6013" fmla="*/ 185042 h 8004366"/>
              <a:gd name="connsiteX6014" fmla="*/ 2300949 w 4867543"/>
              <a:gd name="connsiteY6014" fmla="*/ 148033 h 8004366"/>
              <a:gd name="connsiteX6015" fmla="*/ 2300949 w 4867543"/>
              <a:gd name="connsiteY6015" fmla="*/ 121599 h 8004366"/>
              <a:gd name="connsiteX6016" fmla="*/ 2316576 w 4867543"/>
              <a:gd name="connsiteY6016" fmla="*/ 105738 h 8004366"/>
              <a:gd name="connsiteX6017" fmla="*/ 2318529 w 4867543"/>
              <a:gd name="connsiteY6017" fmla="*/ 95164 h 8004366"/>
              <a:gd name="connsiteX6018" fmla="*/ 2357594 w 4867543"/>
              <a:gd name="connsiteY6018" fmla="*/ 31721 h 8004366"/>
              <a:gd name="connsiteX6019" fmla="*/ 2359548 w 4867543"/>
              <a:gd name="connsiteY6019" fmla="*/ 37008 h 8004366"/>
              <a:gd name="connsiteX6020" fmla="*/ 2384940 w 4867543"/>
              <a:gd name="connsiteY6020" fmla="*/ 0 h 800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Lst>
            <a:rect l="l" t="t" r="r" b="b"/>
            <a:pathLst>
              <a:path w="4867543" h="8004366">
                <a:moveTo>
                  <a:pt x="2824425" y="7914489"/>
                </a:moveTo>
                <a:cubicBezTo>
                  <a:pt x="2824425" y="7919776"/>
                  <a:pt x="2824425" y="7925063"/>
                  <a:pt x="2830285" y="7925063"/>
                </a:cubicBezTo>
                <a:cubicBezTo>
                  <a:pt x="2830285" y="7925063"/>
                  <a:pt x="2830285" y="7925063"/>
                  <a:pt x="2816612" y="7951497"/>
                </a:cubicBezTo>
                <a:cubicBezTo>
                  <a:pt x="2816612" y="7951497"/>
                  <a:pt x="2816612" y="7951497"/>
                  <a:pt x="2812706" y="7972645"/>
                </a:cubicBezTo>
                <a:cubicBezTo>
                  <a:pt x="2812706" y="7972645"/>
                  <a:pt x="2812706" y="7972645"/>
                  <a:pt x="2808799" y="7977932"/>
                </a:cubicBezTo>
                <a:cubicBezTo>
                  <a:pt x="2806846" y="7956784"/>
                  <a:pt x="2818565" y="7935637"/>
                  <a:pt x="2824425" y="7914489"/>
                </a:cubicBezTo>
                <a:close/>
                <a:moveTo>
                  <a:pt x="2761921" y="7792890"/>
                </a:moveTo>
                <a:cubicBezTo>
                  <a:pt x="2761921" y="7792890"/>
                  <a:pt x="2761921" y="7792890"/>
                  <a:pt x="2765827" y="7803464"/>
                </a:cubicBezTo>
                <a:cubicBezTo>
                  <a:pt x="2765827" y="7803464"/>
                  <a:pt x="2765827" y="7803464"/>
                  <a:pt x="2761921" y="7792890"/>
                </a:cubicBezTo>
                <a:close/>
                <a:moveTo>
                  <a:pt x="964914" y="6936413"/>
                </a:moveTo>
                <a:cubicBezTo>
                  <a:pt x="964914" y="6936413"/>
                  <a:pt x="964914" y="6936413"/>
                  <a:pt x="976634" y="6946986"/>
                </a:cubicBezTo>
                <a:cubicBezTo>
                  <a:pt x="976634" y="6946986"/>
                  <a:pt x="976634" y="6946986"/>
                  <a:pt x="968821" y="6946986"/>
                </a:cubicBezTo>
                <a:cubicBezTo>
                  <a:pt x="968821" y="6946986"/>
                  <a:pt x="968821" y="6946986"/>
                  <a:pt x="966868" y="6952273"/>
                </a:cubicBezTo>
                <a:cubicBezTo>
                  <a:pt x="966868" y="6952273"/>
                  <a:pt x="966868" y="6952273"/>
                  <a:pt x="968821" y="6952273"/>
                </a:cubicBezTo>
                <a:cubicBezTo>
                  <a:pt x="968821" y="6957560"/>
                  <a:pt x="968821" y="6962847"/>
                  <a:pt x="968821" y="6962847"/>
                </a:cubicBezTo>
                <a:cubicBezTo>
                  <a:pt x="968821" y="6962847"/>
                  <a:pt x="968821" y="6962847"/>
                  <a:pt x="964914" y="6957560"/>
                </a:cubicBezTo>
                <a:cubicBezTo>
                  <a:pt x="964914" y="6957560"/>
                  <a:pt x="962961" y="6952273"/>
                  <a:pt x="961008" y="6952273"/>
                </a:cubicBezTo>
                <a:cubicBezTo>
                  <a:pt x="964914" y="6952273"/>
                  <a:pt x="959055" y="6936413"/>
                  <a:pt x="964914" y="6936413"/>
                </a:cubicBezTo>
                <a:close/>
                <a:moveTo>
                  <a:pt x="1375101" y="6751371"/>
                </a:moveTo>
                <a:cubicBezTo>
                  <a:pt x="1375101" y="6751371"/>
                  <a:pt x="1375101" y="6751371"/>
                  <a:pt x="1396587" y="6751371"/>
                </a:cubicBezTo>
                <a:cubicBezTo>
                  <a:pt x="1396587" y="6751371"/>
                  <a:pt x="1396587" y="6751371"/>
                  <a:pt x="1402446" y="6772519"/>
                </a:cubicBezTo>
                <a:cubicBezTo>
                  <a:pt x="1402446" y="6772519"/>
                  <a:pt x="1402446" y="6772519"/>
                  <a:pt x="1388773" y="6772519"/>
                </a:cubicBezTo>
                <a:cubicBezTo>
                  <a:pt x="1388773" y="6772519"/>
                  <a:pt x="1388773" y="6772519"/>
                  <a:pt x="1386820" y="6769875"/>
                </a:cubicBezTo>
                <a:lnTo>
                  <a:pt x="1373377" y="6751682"/>
                </a:lnTo>
                <a:close/>
                <a:moveTo>
                  <a:pt x="1373147" y="6751371"/>
                </a:moveTo>
                <a:lnTo>
                  <a:pt x="1373377" y="6751682"/>
                </a:lnTo>
                <a:lnTo>
                  <a:pt x="1371106" y="6752092"/>
                </a:lnTo>
                <a:lnTo>
                  <a:pt x="1372445" y="6751619"/>
                </a:lnTo>
                <a:cubicBezTo>
                  <a:pt x="1373147" y="6751371"/>
                  <a:pt x="1373147" y="6751371"/>
                  <a:pt x="1373147" y="6751371"/>
                </a:cubicBezTo>
                <a:close/>
                <a:moveTo>
                  <a:pt x="1321142" y="6749389"/>
                </a:moveTo>
                <a:cubicBezTo>
                  <a:pt x="1320409" y="6750049"/>
                  <a:pt x="1318456" y="6751371"/>
                  <a:pt x="1318456" y="6751371"/>
                </a:cubicBezTo>
                <a:lnTo>
                  <a:pt x="1316503" y="6751371"/>
                </a:lnTo>
                <a:cubicBezTo>
                  <a:pt x="1321386" y="6748728"/>
                  <a:pt x="1321874" y="6748728"/>
                  <a:pt x="1321142" y="6749389"/>
                </a:cubicBezTo>
                <a:close/>
                <a:moveTo>
                  <a:pt x="2904509" y="6603338"/>
                </a:moveTo>
                <a:cubicBezTo>
                  <a:pt x="2904509" y="6603338"/>
                  <a:pt x="2904509" y="6603338"/>
                  <a:pt x="2914275" y="6608625"/>
                </a:cubicBezTo>
                <a:cubicBezTo>
                  <a:pt x="2914275" y="6608625"/>
                  <a:pt x="2914275" y="6608625"/>
                  <a:pt x="2908416" y="6629772"/>
                </a:cubicBezTo>
                <a:cubicBezTo>
                  <a:pt x="2908416" y="6629772"/>
                  <a:pt x="2908416" y="6629772"/>
                  <a:pt x="2900603" y="6619199"/>
                </a:cubicBezTo>
                <a:cubicBezTo>
                  <a:pt x="2900603" y="6619199"/>
                  <a:pt x="2900603" y="6619199"/>
                  <a:pt x="2904509" y="6603338"/>
                </a:cubicBezTo>
                <a:close/>
                <a:moveTo>
                  <a:pt x="2904509" y="6508174"/>
                </a:moveTo>
                <a:cubicBezTo>
                  <a:pt x="2904509" y="6508174"/>
                  <a:pt x="2904509" y="6508174"/>
                  <a:pt x="2898649" y="6539895"/>
                </a:cubicBezTo>
                <a:cubicBezTo>
                  <a:pt x="2898649" y="6539895"/>
                  <a:pt x="2898649" y="6539895"/>
                  <a:pt x="2890836" y="6529321"/>
                </a:cubicBezTo>
                <a:cubicBezTo>
                  <a:pt x="2890836" y="6529321"/>
                  <a:pt x="2890836" y="6529321"/>
                  <a:pt x="2884976" y="6529321"/>
                </a:cubicBezTo>
                <a:cubicBezTo>
                  <a:pt x="2884976" y="6529321"/>
                  <a:pt x="2884976" y="6529321"/>
                  <a:pt x="2886930" y="6513461"/>
                </a:cubicBezTo>
                <a:cubicBezTo>
                  <a:pt x="2886930" y="6513461"/>
                  <a:pt x="2886930" y="6513461"/>
                  <a:pt x="2896696" y="6529321"/>
                </a:cubicBezTo>
                <a:cubicBezTo>
                  <a:pt x="2896696" y="6529321"/>
                  <a:pt x="2896696" y="6529321"/>
                  <a:pt x="2904509" y="6508174"/>
                </a:cubicBezTo>
                <a:close/>
                <a:moveTo>
                  <a:pt x="791074" y="6286124"/>
                </a:moveTo>
                <a:cubicBezTo>
                  <a:pt x="794980" y="6291411"/>
                  <a:pt x="783261" y="6301985"/>
                  <a:pt x="791074" y="6286124"/>
                </a:cubicBezTo>
                <a:close/>
                <a:moveTo>
                  <a:pt x="781307" y="5641122"/>
                </a:moveTo>
                <a:lnTo>
                  <a:pt x="781307" y="5642773"/>
                </a:lnTo>
                <a:lnTo>
                  <a:pt x="779934" y="5643353"/>
                </a:lnTo>
                <a:cubicBezTo>
                  <a:pt x="777645" y="5644096"/>
                  <a:pt x="782772" y="5641122"/>
                  <a:pt x="781307" y="5641122"/>
                </a:cubicBezTo>
                <a:close/>
                <a:moveTo>
                  <a:pt x="695364" y="5508950"/>
                </a:moveTo>
                <a:cubicBezTo>
                  <a:pt x="695364" y="5508950"/>
                  <a:pt x="695364" y="5508950"/>
                  <a:pt x="695364" y="5514237"/>
                </a:cubicBezTo>
                <a:cubicBezTo>
                  <a:pt x="695364" y="5514237"/>
                  <a:pt x="695364" y="5514237"/>
                  <a:pt x="689504" y="5514237"/>
                </a:cubicBezTo>
                <a:cubicBezTo>
                  <a:pt x="689504" y="5514237"/>
                  <a:pt x="689504" y="5514237"/>
                  <a:pt x="695364" y="5508950"/>
                </a:cubicBezTo>
                <a:close/>
                <a:moveTo>
                  <a:pt x="124624" y="5093996"/>
                </a:moveTo>
                <a:lnTo>
                  <a:pt x="123789" y="5099876"/>
                </a:lnTo>
                <a:cubicBezTo>
                  <a:pt x="123666" y="5100206"/>
                  <a:pt x="123728" y="5099380"/>
                  <a:pt x="124185" y="5096489"/>
                </a:cubicBezTo>
                <a:close/>
                <a:moveTo>
                  <a:pt x="125009" y="5091285"/>
                </a:moveTo>
                <a:lnTo>
                  <a:pt x="125063" y="5091503"/>
                </a:lnTo>
                <a:lnTo>
                  <a:pt x="124624" y="5093996"/>
                </a:lnTo>
                <a:close/>
                <a:moveTo>
                  <a:pt x="44925" y="4805792"/>
                </a:moveTo>
                <a:cubicBezTo>
                  <a:pt x="44925" y="4805792"/>
                  <a:pt x="46879" y="4805792"/>
                  <a:pt x="50785" y="4811079"/>
                </a:cubicBezTo>
                <a:cubicBezTo>
                  <a:pt x="48832" y="4811079"/>
                  <a:pt x="48832" y="4811079"/>
                  <a:pt x="46879" y="4816366"/>
                </a:cubicBezTo>
                <a:cubicBezTo>
                  <a:pt x="46879" y="4811079"/>
                  <a:pt x="44925" y="4811079"/>
                  <a:pt x="44925" y="4805792"/>
                </a:cubicBezTo>
                <a:close/>
                <a:moveTo>
                  <a:pt x="95741" y="4499107"/>
                </a:moveTo>
                <a:lnTo>
                  <a:pt x="95752" y="4505275"/>
                </a:lnTo>
                <a:cubicBezTo>
                  <a:pt x="95550" y="4510820"/>
                  <a:pt x="95146" y="4514723"/>
                  <a:pt x="94581" y="4517408"/>
                </a:cubicBezTo>
                <a:lnTo>
                  <a:pt x="94344" y="4517640"/>
                </a:lnTo>
                <a:lnTo>
                  <a:pt x="94886" y="4510304"/>
                </a:lnTo>
                <a:cubicBezTo>
                  <a:pt x="95710" y="4499152"/>
                  <a:pt x="95710" y="4499152"/>
                  <a:pt x="95710" y="4499152"/>
                </a:cubicBezTo>
                <a:close/>
                <a:moveTo>
                  <a:pt x="95710" y="4440996"/>
                </a:moveTo>
                <a:cubicBezTo>
                  <a:pt x="95710" y="4440996"/>
                  <a:pt x="95710" y="4440996"/>
                  <a:pt x="101570" y="4440996"/>
                </a:cubicBezTo>
                <a:cubicBezTo>
                  <a:pt x="101570" y="4440996"/>
                  <a:pt x="101570" y="4440996"/>
                  <a:pt x="103523" y="4451570"/>
                </a:cubicBezTo>
                <a:cubicBezTo>
                  <a:pt x="103523" y="4451570"/>
                  <a:pt x="103523" y="4451570"/>
                  <a:pt x="107430" y="4451570"/>
                </a:cubicBezTo>
                <a:cubicBezTo>
                  <a:pt x="107430" y="4451570"/>
                  <a:pt x="107430" y="4451570"/>
                  <a:pt x="107430" y="4462144"/>
                </a:cubicBezTo>
                <a:cubicBezTo>
                  <a:pt x="107430" y="4462144"/>
                  <a:pt x="107430" y="4462144"/>
                  <a:pt x="117196" y="4467430"/>
                </a:cubicBezTo>
                <a:cubicBezTo>
                  <a:pt x="117196" y="4467430"/>
                  <a:pt x="117196" y="4467430"/>
                  <a:pt x="108132" y="4480813"/>
                </a:cubicBezTo>
                <a:lnTo>
                  <a:pt x="95741" y="4499107"/>
                </a:lnTo>
                <a:lnTo>
                  <a:pt x="95710" y="4483291"/>
                </a:lnTo>
                <a:cubicBezTo>
                  <a:pt x="95710" y="4483291"/>
                  <a:pt x="95710" y="4483291"/>
                  <a:pt x="89851" y="4451570"/>
                </a:cubicBezTo>
                <a:cubicBezTo>
                  <a:pt x="89851" y="4451570"/>
                  <a:pt x="89851" y="4451570"/>
                  <a:pt x="97664" y="4451570"/>
                </a:cubicBezTo>
                <a:cubicBezTo>
                  <a:pt x="97664" y="4451570"/>
                  <a:pt x="97664" y="4451570"/>
                  <a:pt x="95710" y="4440996"/>
                </a:cubicBezTo>
                <a:close/>
                <a:moveTo>
                  <a:pt x="3832006" y="4316175"/>
                </a:moveTo>
                <a:lnTo>
                  <a:pt x="3832448" y="4316513"/>
                </a:lnTo>
                <a:lnTo>
                  <a:pt x="3825780" y="4321628"/>
                </a:lnTo>
                <a:cubicBezTo>
                  <a:pt x="3819310" y="4326088"/>
                  <a:pt x="3826757" y="4318323"/>
                  <a:pt x="3832006" y="4316175"/>
                </a:cubicBezTo>
                <a:close/>
                <a:moveTo>
                  <a:pt x="108651" y="4306841"/>
                </a:moveTo>
                <a:cubicBezTo>
                  <a:pt x="109383" y="4306180"/>
                  <a:pt x="110360" y="4306180"/>
                  <a:pt x="111336" y="4308823"/>
                </a:cubicBezTo>
                <a:cubicBezTo>
                  <a:pt x="111336" y="4308823"/>
                  <a:pt x="111336" y="4308823"/>
                  <a:pt x="111336" y="4314110"/>
                </a:cubicBezTo>
                <a:cubicBezTo>
                  <a:pt x="111336" y="4314110"/>
                  <a:pt x="111336" y="4314110"/>
                  <a:pt x="109383" y="4361692"/>
                </a:cubicBezTo>
                <a:cubicBezTo>
                  <a:pt x="107430" y="4361692"/>
                  <a:pt x="105477" y="4366979"/>
                  <a:pt x="101570" y="4366979"/>
                </a:cubicBezTo>
                <a:cubicBezTo>
                  <a:pt x="101570" y="4361692"/>
                  <a:pt x="117196" y="4356406"/>
                  <a:pt x="101570" y="4340545"/>
                </a:cubicBezTo>
                <a:cubicBezTo>
                  <a:pt x="101570" y="4340545"/>
                  <a:pt x="101570" y="4340545"/>
                  <a:pt x="95710" y="4340545"/>
                </a:cubicBezTo>
                <a:cubicBezTo>
                  <a:pt x="95710" y="4340545"/>
                  <a:pt x="95710" y="4340545"/>
                  <a:pt x="107430" y="4308823"/>
                </a:cubicBezTo>
                <a:cubicBezTo>
                  <a:pt x="107430" y="4308823"/>
                  <a:pt x="107918" y="4307501"/>
                  <a:pt x="108651" y="4306841"/>
                </a:cubicBezTo>
                <a:close/>
                <a:moveTo>
                  <a:pt x="4138974" y="4081487"/>
                </a:moveTo>
                <a:cubicBezTo>
                  <a:pt x="4138974" y="4081487"/>
                  <a:pt x="4138974" y="4081487"/>
                  <a:pt x="4140195" y="4081487"/>
                </a:cubicBezTo>
                <a:lnTo>
                  <a:pt x="4144834" y="4081487"/>
                </a:lnTo>
                <a:cubicBezTo>
                  <a:pt x="4144834" y="4081487"/>
                  <a:pt x="4144834" y="4081487"/>
                  <a:pt x="4138974" y="4097347"/>
                </a:cubicBezTo>
                <a:cubicBezTo>
                  <a:pt x="4138974" y="4097347"/>
                  <a:pt x="4138974" y="4097347"/>
                  <a:pt x="4138974" y="4081487"/>
                </a:cubicBezTo>
                <a:close/>
                <a:moveTo>
                  <a:pt x="4010059" y="4081487"/>
                </a:moveTo>
                <a:cubicBezTo>
                  <a:pt x="4010059" y="4086774"/>
                  <a:pt x="4010059" y="4086774"/>
                  <a:pt x="4010059" y="4086774"/>
                </a:cubicBezTo>
                <a:lnTo>
                  <a:pt x="4009501" y="4086018"/>
                </a:lnTo>
                <a:lnTo>
                  <a:pt x="4009570" y="4085452"/>
                </a:lnTo>
                <a:cubicBezTo>
                  <a:pt x="4010059" y="4081487"/>
                  <a:pt x="4010059" y="4081487"/>
                  <a:pt x="4010059" y="4081487"/>
                </a:cubicBezTo>
                <a:close/>
                <a:moveTo>
                  <a:pt x="4517854" y="3569245"/>
                </a:moveTo>
                <a:lnTo>
                  <a:pt x="4517664" y="3571301"/>
                </a:lnTo>
                <a:cubicBezTo>
                  <a:pt x="4517420" y="3573944"/>
                  <a:pt x="4516932" y="3579231"/>
                  <a:pt x="4515955" y="3589805"/>
                </a:cubicBezTo>
                <a:cubicBezTo>
                  <a:pt x="4515955" y="3589805"/>
                  <a:pt x="4515955" y="3589805"/>
                  <a:pt x="4512049" y="3589805"/>
                </a:cubicBezTo>
                <a:cubicBezTo>
                  <a:pt x="4512049" y="3589805"/>
                  <a:pt x="4512049" y="3589805"/>
                  <a:pt x="4510095" y="3584518"/>
                </a:cubicBezTo>
                <a:cubicBezTo>
                  <a:pt x="4510095" y="3584518"/>
                  <a:pt x="4510095" y="3584518"/>
                  <a:pt x="4512781" y="3579231"/>
                </a:cubicBezTo>
                <a:close/>
                <a:moveTo>
                  <a:pt x="4518359" y="3568251"/>
                </a:moveTo>
                <a:lnTo>
                  <a:pt x="4517854" y="3569245"/>
                </a:lnTo>
                <a:lnTo>
                  <a:pt x="4517908" y="3568657"/>
                </a:lnTo>
                <a:close/>
                <a:moveTo>
                  <a:pt x="4590179" y="3410051"/>
                </a:moveTo>
                <a:cubicBezTo>
                  <a:pt x="4590179" y="3410051"/>
                  <a:pt x="4590179" y="3410051"/>
                  <a:pt x="4588226" y="3425911"/>
                </a:cubicBezTo>
                <a:cubicBezTo>
                  <a:pt x="4588226" y="3425911"/>
                  <a:pt x="4586273" y="3420624"/>
                  <a:pt x="4586273" y="3420624"/>
                </a:cubicBezTo>
                <a:cubicBezTo>
                  <a:pt x="4586273" y="3420624"/>
                  <a:pt x="4586273" y="3420624"/>
                  <a:pt x="4590179" y="3410051"/>
                </a:cubicBezTo>
                <a:close/>
                <a:moveTo>
                  <a:pt x="88019" y="3265652"/>
                </a:moveTo>
                <a:lnTo>
                  <a:pt x="89578" y="3265788"/>
                </a:lnTo>
                <a:lnTo>
                  <a:pt x="87897" y="3267304"/>
                </a:lnTo>
                <a:cubicBezTo>
                  <a:pt x="86432" y="3265982"/>
                  <a:pt x="86921" y="3265652"/>
                  <a:pt x="88019" y="3265652"/>
                </a:cubicBezTo>
                <a:close/>
                <a:moveTo>
                  <a:pt x="91193" y="3264330"/>
                </a:moveTo>
                <a:lnTo>
                  <a:pt x="91193" y="3264330"/>
                </a:lnTo>
                <a:cubicBezTo>
                  <a:pt x="93025" y="3265652"/>
                  <a:pt x="92780" y="3265983"/>
                  <a:pt x="91804" y="3265983"/>
                </a:cubicBezTo>
                <a:lnTo>
                  <a:pt x="89578" y="3265788"/>
                </a:lnTo>
                <a:close/>
                <a:moveTo>
                  <a:pt x="4519862" y="3219722"/>
                </a:moveTo>
                <a:cubicBezTo>
                  <a:pt x="4521815" y="3214435"/>
                  <a:pt x="4521815" y="3214435"/>
                  <a:pt x="4521815" y="3219722"/>
                </a:cubicBezTo>
                <a:cubicBezTo>
                  <a:pt x="4521815" y="3219722"/>
                  <a:pt x="4521815" y="3219722"/>
                  <a:pt x="4521815" y="3225009"/>
                </a:cubicBezTo>
                <a:cubicBezTo>
                  <a:pt x="4521815" y="3225009"/>
                  <a:pt x="4521815" y="3225009"/>
                  <a:pt x="4519862" y="3219722"/>
                </a:cubicBezTo>
                <a:close/>
                <a:moveTo>
                  <a:pt x="4322582" y="2157055"/>
                </a:moveTo>
                <a:cubicBezTo>
                  <a:pt x="4322582" y="2157055"/>
                  <a:pt x="4322582" y="2157055"/>
                  <a:pt x="4332348" y="2167629"/>
                </a:cubicBezTo>
                <a:cubicBezTo>
                  <a:pt x="4332348" y="2167629"/>
                  <a:pt x="4332348" y="2167629"/>
                  <a:pt x="4334301" y="2172916"/>
                </a:cubicBezTo>
                <a:cubicBezTo>
                  <a:pt x="4334301" y="2172916"/>
                  <a:pt x="4334301" y="2172916"/>
                  <a:pt x="4322582" y="2157055"/>
                </a:cubicBezTo>
                <a:close/>
                <a:moveTo>
                  <a:pt x="353542" y="2104579"/>
                </a:moveTo>
                <a:lnTo>
                  <a:pt x="353542" y="2106169"/>
                </a:lnTo>
                <a:cubicBezTo>
                  <a:pt x="353542" y="2108151"/>
                  <a:pt x="353542" y="2112117"/>
                  <a:pt x="353542" y="2120047"/>
                </a:cubicBezTo>
                <a:cubicBezTo>
                  <a:pt x="351100" y="2117404"/>
                  <a:pt x="350978" y="2113769"/>
                  <a:pt x="351680" y="2110217"/>
                </a:cubicBezTo>
                <a:close/>
                <a:moveTo>
                  <a:pt x="353542" y="2104186"/>
                </a:moveTo>
                <a:lnTo>
                  <a:pt x="353616" y="2104354"/>
                </a:lnTo>
                <a:lnTo>
                  <a:pt x="353542" y="2104579"/>
                </a:lnTo>
                <a:close/>
                <a:moveTo>
                  <a:pt x="2215006" y="1660087"/>
                </a:moveTo>
                <a:cubicBezTo>
                  <a:pt x="2216959" y="1660087"/>
                  <a:pt x="2216959" y="1660087"/>
                  <a:pt x="2216959" y="1660087"/>
                </a:cubicBezTo>
                <a:lnTo>
                  <a:pt x="2215223" y="1661262"/>
                </a:lnTo>
                <a:close/>
                <a:moveTo>
                  <a:pt x="3867867" y="1514449"/>
                </a:moveTo>
                <a:lnTo>
                  <a:pt x="3868103" y="1514851"/>
                </a:lnTo>
                <a:lnTo>
                  <a:pt x="3867449" y="1515863"/>
                </a:lnTo>
                <a:close/>
                <a:moveTo>
                  <a:pt x="3896769" y="1501480"/>
                </a:moveTo>
                <a:cubicBezTo>
                  <a:pt x="3896769" y="1501480"/>
                  <a:pt x="3896769" y="1501480"/>
                  <a:pt x="3875283" y="1522627"/>
                </a:cubicBezTo>
                <a:cubicBezTo>
                  <a:pt x="3869424" y="1533201"/>
                  <a:pt x="3869424" y="1522627"/>
                  <a:pt x="3869179" y="1516680"/>
                </a:cubicBezTo>
                <a:lnTo>
                  <a:pt x="3868103" y="1514851"/>
                </a:lnTo>
                <a:lnTo>
                  <a:pt x="3873330" y="1506767"/>
                </a:lnTo>
                <a:cubicBezTo>
                  <a:pt x="3873330" y="1506767"/>
                  <a:pt x="3873330" y="1506767"/>
                  <a:pt x="3896769" y="1501480"/>
                </a:cubicBezTo>
                <a:close/>
                <a:moveTo>
                  <a:pt x="388796" y="1489391"/>
                </a:moveTo>
                <a:lnTo>
                  <a:pt x="384457" y="1498199"/>
                </a:lnTo>
                <a:lnTo>
                  <a:pt x="384061" y="1498175"/>
                </a:lnTo>
                <a:close/>
                <a:moveTo>
                  <a:pt x="390654" y="1485619"/>
                </a:moveTo>
                <a:cubicBezTo>
                  <a:pt x="391630" y="1484297"/>
                  <a:pt x="390532" y="1486280"/>
                  <a:pt x="388914" y="1489171"/>
                </a:cubicBezTo>
                <a:lnTo>
                  <a:pt x="388796" y="1489391"/>
                </a:lnTo>
                <a:close/>
                <a:moveTo>
                  <a:pt x="3523695" y="1422176"/>
                </a:moveTo>
                <a:cubicBezTo>
                  <a:pt x="3525648" y="1422176"/>
                  <a:pt x="3525648" y="1422176"/>
                  <a:pt x="3523695" y="1427463"/>
                </a:cubicBezTo>
                <a:cubicBezTo>
                  <a:pt x="3521742" y="1427463"/>
                  <a:pt x="3515882" y="1422176"/>
                  <a:pt x="3523695" y="1422176"/>
                </a:cubicBezTo>
                <a:close/>
                <a:moveTo>
                  <a:pt x="2904509" y="1353446"/>
                </a:moveTo>
                <a:cubicBezTo>
                  <a:pt x="2904509" y="1353446"/>
                  <a:pt x="2904509" y="1353446"/>
                  <a:pt x="2906462" y="1353446"/>
                </a:cubicBezTo>
                <a:cubicBezTo>
                  <a:pt x="2904509" y="1358733"/>
                  <a:pt x="2906462" y="1358733"/>
                  <a:pt x="2908416" y="1364020"/>
                </a:cubicBezTo>
                <a:lnTo>
                  <a:pt x="2904509" y="1364020"/>
                </a:lnTo>
                <a:cubicBezTo>
                  <a:pt x="2904509" y="1364020"/>
                  <a:pt x="2904509" y="1364020"/>
                  <a:pt x="2904509" y="1353446"/>
                </a:cubicBezTo>
                <a:close/>
                <a:moveTo>
                  <a:pt x="1999658" y="1082493"/>
                </a:moveTo>
                <a:lnTo>
                  <a:pt x="2000146" y="1083814"/>
                </a:lnTo>
                <a:cubicBezTo>
                  <a:pt x="1998193" y="1083814"/>
                  <a:pt x="1998193" y="1083814"/>
                  <a:pt x="1998193" y="1083814"/>
                </a:cubicBezTo>
                <a:close/>
                <a:moveTo>
                  <a:pt x="2007959" y="1074562"/>
                </a:moveTo>
                <a:cubicBezTo>
                  <a:pt x="2008448" y="1074562"/>
                  <a:pt x="2007959" y="1075884"/>
                  <a:pt x="2006006" y="1078528"/>
                </a:cubicBezTo>
                <a:cubicBezTo>
                  <a:pt x="2006006" y="1078528"/>
                  <a:pt x="2006006" y="1078528"/>
                  <a:pt x="2007960" y="1089102"/>
                </a:cubicBezTo>
                <a:cubicBezTo>
                  <a:pt x="2007960" y="1089102"/>
                  <a:pt x="2007960" y="1089102"/>
                  <a:pt x="2004053" y="1094388"/>
                </a:cubicBezTo>
                <a:cubicBezTo>
                  <a:pt x="2000146" y="1089102"/>
                  <a:pt x="2002100" y="1083814"/>
                  <a:pt x="2004053" y="1078528"/>
                </a:cubicBezTo>
                <a:cubicBezTo>
                  <a:pt x="2006006" y="1075884"/>
                  <a:pt x="2007471" y="1074562"/>
                  <a:pt x="2007959" y="1074562"/>
                </a:cubicBezTo>
                <a:close/>
                <a:moveTo>
                  <a:pt x="3308125" y="1045364"/>
                </a:moveTo>
                <a:lnTo>
                  <a:pt x="3308125" y="1045364"/>
                </a:lnTo>
                <a:lnTo>
                  <a:pt x="3306638" y="1053415"/>
                </a:lnTo>
                <a:cubicBezTo>
                  <a:pt x="3306516" y="1054076"/>
                  <a:pt x="3306577" y="1053745"/>
                  <a:pt x="3306913" y="1051928"/>
                </a:cubicBezTo>
                <a:close/>
                <a:moveTo>
                  <a:pt x="3308836" y="1041519"/>
                </a:moveTo>
                <a:cubicBezTo>
                  <a:pt x="3308836" y="1041519"/>
                  <a:pt x="3308836" y="1041519"/>
                  <a:pt x="3308836" y="1046806"/>
                </a:cubicBezTo>
                <a:lnTo>
                  <a:pt x="3308125" y="1045364"/>
                </a:lnTo>
                <a:close/>
                <a:moveTo>
                  <a:pt x="3134995" y="787748"/>
                </a:moveTo>
                <a:cubicBezTo>
                  <a:pt x="3134995" y="787748"/>
                  <a:pt x="3134995" y="787748"/>
                  <a:pt x="3140855" y="824756"/>
                </a:cubicBezTo>
                <a:cubicBezTo>
                  <a:pt x="3140855" y="824756"/>
                  <a:pt x="3140855" y="824756"/>
                  <a:pt x="3133041" y="819470"/>
                </a:cubicBezTo>
                <a:cubicBezTo>
                  <a:pt x="3127182" y="819470"/>
                  <a:pt x="3123275" y="851191"/>
                  <a:pt x="3117415" y="824756"/>
                </a:cubicBezTo>
                <a:cubicBezTo>
                  <a:pt x="3117415" y="824756"/>
                  <a:pt x="3117415" y="824756"/>
                  <a:pt x="3121322" y="819470"/>
                </a:cubicBezTo>
                <a:cubicBezTo>
                  <a:pt x="3121322" y="819470"/>
                  <a:pt x="3125228" y="808896"/>
                  <a:pt x="3134995" y="787748"/>
                </a:cubicBezTo>
                <a:close/>
                <a:moveTo>
                  <a:pt x="1907122" y="575611"/>
                </a:moveTo>
                <a:cubicBezTo>
                  <a:pt x="1907366" y="576272"/>
                  <a:pt x="1908343" y="578916"/>
                  <a:pt x="1912249" y="581559"/>
                </a:cubicBezTo>
                <a:cubicBezTo>
                  <a:pt x="1912249" y="581559"/>
                  <a:pt x="1912249" y="581559"/>
                  <a:pt x="1911273" y="581559"/>
                </a:cubicBezTo>
                <a:lnTo>
                  <a:pt x="1906389" y="581559"/>
                </a:lnTo>
                <a:cubicBezTo>
                  <a:pt x="1907366" y="576272"/>
                  <a:pt x="1906878" y="574950"/>
                  <a:pt x="1907122" y="575611"/>
                </a:cubicBezTo>
                <a:close/>
                <a:moveTo>
                  <a:pt x="1959128" y="174468"/>
                </a:moveTo>
                <a:lnTo>
                  <a:pt x="1959249" y="176101"/>
                </a:lnTo>
                <a:lnTo>
                  <a:pt x="1958304" y="179672"/>
                </a:lnTo>
                <a:cubicBezTo>
                  <a:pt x="1956930" y="185372"/>
                  <a:pt x="1959128" y="178433"/>
                  <a:pt x="1959128" y="174468"/>
                </a:cubicBezTo>
                <a:close/>
                <a:moveTo>
                  <a:pt x="1851698" y="89877"/>
                </a:moveTo>
                <a:cubicBezTo>
                  <a:pt x="1849745" y="95164"/>
                  <a:pt x="1849745" y="95164"/>
                  <a:pt x="1849745" y="95164"/>
                </a:cubicBezTo>
                <a:lnTo>
                  <a:pt x="1849745" y="95164"/>
                </a:lnTo>
                <a:lnTo>
                  <a:pt x="1851210" y="91199"/>
                </a:lnTo>
                <a:cubicBezTo>
                  <a:pt x="1851698" y="89877"/>
                  <a:pt x="1851698" y="89877"/>
                  <a:pt x="1851698" y="89877"/>
                </a:cubicBezTo>
                <a:close/>
                <a:moveTo>
                  <a:pt x="2384940" y="0"/>
                </a:moveTo>
                <a:cubicBezTo>
                  <a:pt x="2384940" y="0"/>
                  <a:pt x="2384940" y="0"/>
                  <a:pt x="2384940" y="37008"/>
                </a:cubicBezTo>
                <a:cubicBezTo>
                  <a:pt x="2384940" y="37008"/>
                  <a:pt x="2384940" y="37008"/>
                  <a:pt x="2392753" y="63443"/>
                </a:cubicBezTo>
                <a:cubicBezTo>
                  <a:pt x="2392753" y="63443"/>
                  <a:pt x="2392753" y="63443"/>
                  <a:pt x="2381033" y="68730"/>
                </a:cubicBezTo>
                <a:cubicBezTo>
                  <a:pt x="2381033" y="68730"/>
                  <a:pt x="2381033" y="68730"/>
                  <a:pt x="2377127" y="79304"/>
                </a:cubicBezTo>
                <a:cubicBezTo>
                  <a:pt x="2377127" y="79304"/>
                  <a:pt x="2377127" y="79304"/>
                  <a:pt x="2375174" y="68730"/>
                </a:cubicBezTo>
                <a:cubicBezTo>
                  <a:pt x="2375174" y="68730"/>
                  <a:pt x="2375174" y="68730"/>
                  <a:pt x="2361501" y="100451"/>
                </a:cubicBezTo>
                <a:cubicBezTo>
                  <a:pt x="2359548" y="100451"/>
                  <a:pt x="2357594" y="105738"/>
                  <a:pt x="2353688" y="105738"/>
                </a:cubicBezTo>
                <a:cubicBezTo>
                  <a:pt x="2353688" y="105738"/>
                  <a:pt x="2353688" y="105738"/>
                  <a:pt x="2369314" y="121599"/>
                </a:cubicBezTo>
                <a:cubicBezTo>
                  <a:pt x="2369314" y="121599"/>
                  <a:pt x="2369314" y="121599"/>
                  <a:pt x="2357594" y="132173"/>
                </a:cubicBezTo>
                <a:cubicBezTo>
                  <a:pt x="2357594" y="132173"/>
                  <a:pt x="2357594" y="132173"/>
                  <a:pt x="2345875" y="148033"/>
                </a:cubicBezTo>
                <a:cubicBezTo>
                  <a:pt x="2345875" y="148033"/>
                  <a:pt x="2345875" y="148033"/>
                  <a:pt x="2351734" y="126886"/>
                </a:cubicBezTo>
                <a:cubicBezTo>
                  <a:pt x="2349781" y="126886"/>
                  <a:pt x="2345875" y="121599"/>
                  <a:pt x="2341968" y="116312"/>
                </a:cubicBezTo>
                <a:cubicBezTo>
                  <a:pt x="2341968" y="116312"/>
                  <a:pt x="2341968" y="116312"/>
                  <a:pt x="2338062" y="137460"/>
                </a:cubicBezTo>
                <a:cubicBezTo>
                  <a:pt x="2334155" y="137460"/>
                  <a:pt x="2336108" y="169181"/>
                  <a:pt x="2332202" y="132173"/>
                </a:cubicBezTo>
                <a:cubicBezTo>
                  <a:pt x="2332202" y="132173"/>
                  <a:pt x="2332202" y="132173"/>
                  <a:pt x="2328295" y="137460"/>
                </a:cubicBezTo>
                <a:cubicBezTo>
                  <a:pt x="2328295" y="137460"/>
                  <a:pt x="2328295" y="137460"/>
                  <a:pt x="2338062" y="163894"/>
                </a:cubicBezTo>
                <a:cubicBezTo>
                  <a:pt x="2338062" y="163894"/>
                  <a:pt x="2338062" y="163894"/>
                  <a:pt x="2326342" y="185042"/>
                </a:cubicBezTo>
                <a:cubicBezTo>
                  <a:pt x="2326342" y="185042"/>
                  <a:pt x="2326342" y="185042"/>
                  <a:pt x="2345875" y="200902"/>
                </a:cubicBezTo>
                <a:cubicBezTo>
                  <a:pt x="2345875" y="200902"/>
                  <a:pt x="2345875" y="200902"/>
                  <a:pt x="2349781" y="200902"/>
                </a:cubicBezTo>
                <a:cubicBezTo>
                  <a:pt x="2353688" y="206189"/>
                  <a:pt x="2341968" y="237911"/>
                  <a:pt x="2353688" y="222050"/>
                </a:cubicBezTo>
                <a:cubicBezTo>
                  <a:pt x="2351734" y="227337"/>
                  <a:pt x="2351734" y="237911"/>
                  <a:pt x="2357594" y="248484"/>
                </a:cubicBezTo>
                <a:cubicBezTo>
                  <a:pt x="2355641" y="248484"/>
                  <a:pt x="2345875" y="253771"/>
                  <a:pt x="2357594" y="280206"/>
                </a:cubicBezTo>
                <a:cubicBezTo>
                  <a:pt x="2357594" y="280206"/>
                  <a:pt x="2357594" y="280206"/>
                  <a:pt x="2357594" y="290780"/>
                </a:cubicBezTo>
                <a:cubicBezTo>
                  <a:pt x="2357594" y="290780"/>
                  <a:pt x="2357594" y="290780"/>
                  <a:pt x="2355641" y="296067"/>
                </a:cubicBezTo>
                <a:cubicBezTo>
                  <a:pt x="2355641" y="296067"/>
                  <a:pt x="2355641" y="296067"/>
                  <a:pt x="2349781" y="274919"/>
                </a:cubicBezTo>
                <a:cubicBezTo>
                  <a:pt x="2349781" y="274919"/>
                  <a:pt x="2349781" y="274919"/>
                  <a:pt x="2338062" y="264345"/>
                </a:cubicBezTo>
                <a:cubicBezTo>
                  <a:pt x="2338062" y="264345"/>
                  <a:pt x="2338062" y="264345"/>
                  <a:pt x="2320482" y="296067"/>
                </a:cubicBezTo>
                <a:cubicBezTo>
                  <a:pt x="2320482" y="296067"/>
                  <a:pt x="2320482" y="296067"/>
                  <a:pt x="2326342" y="253771"/>
                </a:cubicBezTo>
                <a:cubicBezTo>
                  <a:pt x="2326342" y="253771"/>
                  <a:pt x="2326342" y="253771"/>
                  <a:pt x="2308763" y="269632"/>
                </a:cubicBezTo>
                <a:cubicBezTo>
                  <a:pt x="2308763" y="269632"/>
                  <a:pt x="2308763" y="269632"/>
                  <a:pt x="2302903" y="296067"/>
                </a:cubicBezTo>
                <a:cubicBezTo>
                  <a:pt x="2298996" y="290780"/>
                  <a:pt x="2297043" y="311927"/>
                  <a:pt x="2293136" y="301353"/>
                </a:cubicBezTo>
                <a:cubicBezTo>
                  <a:pt x="2293136" y="301353"/>
                  <a:pt x="2293136" y="301353"/>
                  <a:pt x="2291183" y="333075"/>
                </a:cubicBezTo>
                <a:cubicBezTo>
                  <a:pt x="2291183" y="333075"/>
                  <a:pt x="2291183" y="333075"/>
                  <a:pt x="2261884" y="359509"/>
                </a:cubicBezTo>
                <a:cubicBezTo>
                  <a:pt x="2261884" y="359509"/>
                  <a:pt x="2261884" y="359509"/>
                  <a:pt x="2252118" y="401804"/>
                </a:cubicBezTo>
                <a:cubicBezTo>
                  <a:pt x="2252118" y="401804"/>
                  <a:pt x="2252118" y="401804"/>
                  <a:pt x="2228679" y="428239"/>
                </a:cubicBezTo>
                <a:cubicBezTo>
                  <a:pt x="2228679" y="428239"/>
                  <a:pt x="2228679" y="428239"/>
                  <a:pt x="2222819" y="465247"/>
                </a:cubicBezTo>
                <a:cubicBezTo>
                  <a:pt x="2222819" y="465247"/>
                  <a:pt x="2222819" y="465247"/>
                  <a:pt x="2209146" y="486395"/>
                </a:cubicBezTo>
                <a:cubicBezTo>
                  <a:pt x="2209146" y="486395"/>
                  <a:pt x="2209146" y="486395"/>
                  <a:pt x="2203286" y="481108"/>
                </a:cubicBezTo>
                <a:cubicBezTo>
                  <a:pt x="2203286" y="481108"/>
                  <a:pt x="2203286" y="481108"/>
                  <a:pt x="2201333" y="486395"/>
                </a:cubicBezTo>
                <a:cubicBezTo>
                  <a:pt x="2201333" y="486395"/>
                  <a:pt x="2201333" y="486395"/>
                  <a:pt x="2195473" y="518116"/>
                </a:cubicBezTo>
                <a:cubicBezTo>
                  <a:pt x="2195473" y="518116"/>
                  <a:pt x="2195473" y="518116"/>
                  <a:pt x="2189613" y="539264"/>
                </a:cubicBezTo>
                <a:cubicBezTo>
                  <a:pt x="2189613" y="539264"/>
                  <a:pt x="2189613" y="539264"/>
                  <a:pt x="2173987" y="539264"/>
                </a:cubicBezTo>
                <a:cubicBezTo>
                  <a:pt x="2170081" y="544551"/>
                  <a:pt x="2173987" y="560412"/>
                  <a:pt x="2164221" y="570985"/>
                </a:cubicBezTo>
                <a:cubicBezTo>
                  <a:pt x="2164221" y="570985"/>
                  <a:pt x="2164221" y="570985"/>
                  <a:pt x="2166174" y="597420"/>
                </a:cubicBezTo>
                <a:cubicBezTo>
                  <a:pt x="2166174" y="597420"/>
                  <a:pt x="2166174" y="597420"/>
                  <a:pt x="2156408" y="607994"/>
                </a:cubicBezTo>
                <a:cubicBezTo>
                  <a:pt x="2156408" y="607994"/>
                  <a:pt x="2156408" y="607994"/>
                  <a:pt x="2136875" y="671436"/>
                </a:cubicBezTo>
                <a:cubicBezTo>
                  <a:pt x="2136875" y="671436"/>
                  <a:pt x="2136875" y="671436"/>
                  <a:pt x="2131015" y="676723"/>
                </a:cubicBezTo>
                <a:cubicBezTo>
                  <a:pt x="2131015" y="676723"/>
                  <a:pt x="2131015" y="676723"/>
                  <a:pt x="2127109" y="703158"/>
                </a:cubicBezTo>
                <a:cubicBezTo>
                  <a:pt x="2129062" y="708445"/>
                  <a:pt x="2131015" y="682010"/>
                  <a:pt x="2131015" y="713732"/>
                </a:cubicBezTo>
                <a:cubicBezTo>
                  <a:pt x="2134922" y="713732"/>
                  <a:pt x="2136875" y="692584"/>
                  <a:pt x="2140782" y="713732"/>
                </a:cubicBezTo>
                <a:cubicBezTo>
                  <a:pt x="2140782" y="713732"/>
                  <a:pt x="2140782" y="713732"/>
                  <a:pt x="2136875" y="724305"/>
                </a:cubicBezTo>
                <a:cubicBezTo>
                  <a:pt x="2140782" y="719019"/>
                  <a:pt x="2142735" y="719019"/>
                  <a:pt x="2125155" y="756027"/>
                </a:cubicBezTo>
                <a:cubicBezTo>
                  <a:pt x="2125155" y="756027"/>
                  <a:pt x="2125155" y="756027"/>
                  <a:pt x="2121249" y="777174"/>
                </a:cubicBezTo>
                <a:cubicBezTo>
                  <a:pt x="2117342" y="777174"/>
                  <a:pt x="2117342" y="771887"/>
                  <a:pt x="2117342" y="771887"/>
                </a:cubicBezTo>
                <a:cubicBezTo>
                  <a:pt x="2115389" y="777174"/>
                  <a:pt x="2109529" y="787748"/>
                  <a:pt x="2103670" y="803609"/>
                </a:cubicBezTo>
                <a:cubicBezTo>
                  <a:pt x="2103670" y="803609"/>
                  <a:pt x="2103670" y="803609"/>
                  <a:pt x="2095856" y="798322"/>
                </a:cubicBezTo>
                <a:cubicBezTo>
                  <a:pt x="2093903" y="793035"/>
                  <a:pt x="2105623" y="798322"/>
                  <a:pt x="2091950" y="793035"/>
                </a:cubicBezTo>
                <a:cubicBezTo>
                  <a:pt x="2091950" y="793035"/>
                  <a:pt x="2091950" y="793035"/>
                  <a:pt x="2086090" y="824756"/>
                </a:cubicBezTo>
                <a:cubicBezTo>
                  <a:pt x="2086090" y="824756"/>
                  <a:pt x="2086090" y="824756"/>
                  <a:pt x="2097810" y="814183"/>
                </a:cubicBezTo>
                <a:cubicBezTo>
                  <a:pt x="2097810" y="814183"/>
                  <a:pt x="2097810" y="814183"/>
                  <a:pt x="2099763" y="824756"/>
                </a:cubicBezTo>
                <a:cubicBezTo>
                  <a:pt x="2099763" y="824756"/>
                  <a:pt x="2099763" y="824756"/>
                  <a:pt x="2101716" y="835330"/>
                </a:cubicBezTo>
                <a:cubicBezTo>
                  <a:pt x="2101716" y="835330"/>
                  <a:pt x="2101716" y="835330"/>
                  <a:pt x="2095856" y="845904"/>
                </a:cubicBezTo>
                <a:cubicBezTo>
                  <a:pt x="2095856" y="845904"/>
                  <a:pt x="2095856" y="845904"/>
                  <a:pt x="2101716" y="856478"/>
                </a:cubicBezTo>
                <a:cubicBezTo>
                  <a:pt x="2101716" y="856478"/>
                  <a:pt x="2101716" y="856478"/>
                  <a:pt x="2099763" y="867052"/>
                </a:cubicBezTo>
                <a:cubicBezTo>
                  <a:pt x="2099763" y="867052"/>
                  <a:pt x="2099763" y="867052"/>
                  <a:pt x="2109529" y="861765"/>
                </a:cubicBezTo>
                <a:cubicBezTo>
                  <a:pt x="2109529" y="861765"/>
                  <a:pt x="2109529" y="861765"/>
                  <a:pt x="2113436" y="851191"/>
                </a:cubicBezTo>
                <a:cubicBezTo>
                  <a:pt x="2113436" y="851191"/>
                  <a:pt x="2113436" y="851191"/>
                  <a:pt x="2115389" y="856478"/>
                </a:cubicBezTo>
                <a:cubicBezTo>
                  <a:pt x="2115389" y="856478"/>
                  <a:pt x="2115389" y="856478"/>
                  <a:pt x="2107576" y="872339"/>
                </a:cubicBezTo>
                <a:cubicBezTo>
                  <a:pt x="2107576" y="872339"/>
                  <a:pt x="2107576" y="872339"/>
                  <a:pt x="2111483" y="882912"/>
                </a:cubicBezTo>
                <a:cubicBezTo>
                  <a:pt x="2111483" y="882912"/>
                  <a:pt x="2111483" y="882912"/>
                  <a:pt x="2103670" y="893486"/>
                </a:cubicBezTo>
                <a:cubicBezTo>
                  <a:pt x="2103670" y="898773"/>
                  <a:pt x="2107576" y="882912"/>
                  <a:pt x="2105623" y="898773"/>
                </a:cubicBezTo>
                <a:cubicBezTo>
                  <a:pt x="2105623" y="898773"/>
                  <a:pt x="2105623" y="898773"/>
                  <a:pt x="2097810" y="882912"/>
                </a:cubicBezTo>
                <a:cubicBezTo>
                  <a:pt x="2097810" y="882912"/>
                  <a:pt x="2097810" y="882912"/>
                  <a:pt x="2097810" y="914634"/>
                </a:cubicBezTo>
                <a:cubicBezTo>
                  <a:pt x="2097810" y="914634"/>
                  <a:pt x="2097810" y="914634"/>
                  <a:pt x="2084137" y="935781"/>
                </a:cubicBezTo>
                <a:cubicBezTo>
                  <a:pt x="2084137" y="935781"/>
                  <a:pt x="2084137" y="935781"/>
                  <a:pt x="2076324" y="930494"/>
                </a:cubicBezTo>
                <a:cubicBezTo>
                  <a:pt x="2076324" y="930494"/>
                  <a:pt x="2076324" y="930494"/>
                  <a:pt x="2062651" y="962216"/>
                </a:cubicBezTo>
                <a:cubicBezTo>
                  <a:pt x="2062651" y="962216"/>
                  <a:pt x="2062651" y="962216"/>
                  <a:pt x="2062651" y="978077"/>
                </a:cubicBezTo>
                <a:cubicBezTo>
                  <a:pt x="2062651" y="978077"/>
                  <a:pt x="2062651" y="978077"/>
                  <a:pt x="2047025" y="988650"/>
                </a:cubicBezTo>
                <a:cubicBezTo>
                  <a:pt x="2047025" y="988650"/>
                  <a:pt x="2047025" y="988650"/>
                  <a:pt x="2043118" y="1004511"/>
                </a:cubicBezTo>
                <a:cubicBezTo>
                  <a:pt x="2043118" y="1004511"/>
                  <a:pt x="2043118" y="1004511"/>
                  <a:pt x="2045071" y="1015085"/>
                </a:cubicBezTo>
                <a:cubicBezTo>
                  <a:pt x="2045071" y="1015085"/>
                  <a:pt x="2045071" y="1015085"/>
                  <a:pt x="2025539" y="1052093"/>
                </a:cubicBezTo>
                <a:cubicBezTo>
                  <a:pt x="2025539" y="1052093"/>
                  <a:pt x="2025539" y="1052093"/>
                  <a:pt x="2015772" y="1030946"/>
                </a:cubicBezTo>
                <a:cubicBezTo>
                  <a:pt x="2015772" y="1030946"/>
                  <a:pt x="2015772" y="1030946"/>
                  <a:pt x="2000146" y="1067954"/>
                </a:cubicBezTo>
                <a:cubicBezTo>
                  <a:pt x="2000146" y="1067954"/>
                  <a:pt x="2000146" y="1067954"/>
                  <a:pt x="2004053" y="1078528"/>
                </a:cubicBezTo>
                <a:lnTo>
                  <a:pt x="1999658" y="1082493"/>
                </a:lnTo>
                <a:lnTo>
                  <a:pt x="1999658" y="1082493"/>
                </a:lnTo>
                <a:cubicBezTo>
                  <a:pt x="1999170" y="1081171"/>
                  <a:pt x="1998193" y="1078528"/>
                  <a:pt x="1996240" y="1073241"/>
                </a:cubicBezTo>
                <a:cubicBezTo>
                  <a:pt x="1996240" y="1073241"/>
                  <a:pt x="1996240" y="1073241"/>
                  <a:pt x="1990380" y="1089102"/>
                </a:cubicBezTo>
                <a:cubicBezTo>
                  <a:pt x="1990380" y="1089102"/>
                  <a:pt x="1990380" y="1089102"/>
                  <a:pt x="1990380" y="1099675"/>
                </a:cubicBezTo>
                <a:cubicBezTo>
                  <a:pt x="1990380" y="1099675"/>
                  <a:pt x="1990380" y="1099675"/>
                  <a:pt x="1998193" y="1099675"/>
                </a:cubicBezTo>
                <a:cubicBezTo>
                  <a:pt x="1998193" y="1099675"/>
                  <a:pt x="1998193" y="1099675"/>
                  <a:pt x="1990380" y="1104962"/>
                </a:cubicBezTo>
                <a:cubicBezTo>
                  <a:pt x="1990380" y="1104962"/>
                  <a:pt x="1990380" y="1104962"/>
                  <a:pt x="1992333" y="1115536"/>
                </a:cubicBezTo>
                <a:cubicBezTo>
                  <a:pt x="1992333" y="1115536"/>
                  <a:pt x="1992333" y="1115536"/>
                  <a:pt x="1984520" y="1126110"/>
                </a:cubicBezTo>
                <a:cubicBezTo>
                  <a:pt x="1984520" y="1126110"/>
                  <a:pt x="1984520" y="1126110"/>
                  <a:pt x="1984520" y="1131397"/>
                </a:cubicBezTo>
                <a:cubicBezTo>
                  <a:pt x="1984520" y="1131397"/>
                  <a:pt x="1984520" y="1131397"/>
                  <a:pt x="1994287" y="1131397"/>
                </a:cubicBezTo>
                <a:cubicBezTo>
                  <a:pt x="1994287" y="1131397"/>
                  <a:pt x="1994287" y="1131397"/>
                  <a:pt x="2011866" y="1099675"/>
                </a:cubicBezTo>
                <a:cubicBezTo>
                  <a:pt x="2011866" y="1099675"/>
                  <a:pt x="2011866" y="1099675"/>
                  <a:pt x="2023586" y="1099675"/>
                </a:cubicBezTo>
                <a:cubicBezTo>
                  <a:pt x="2023586" y="1099675"/>
                  <a:pt x="2023586" y="1099675"/>
                  <a:pt x="2048978" y="1052093"/>
                </a:cubicBezTo>
                <a:cubicBezTo>
                  <a:pt x="2048978" y="1052093"/>
                  <a:pt x="2048978" y="1052093"/>
                  <a:pt x="2058744" y="1067954"/>
                </a:cubicBezTo>
                <a:cubicBezTo>
                  <a:pt x="2058744" y="1067954"/>
                  <a:pt x="2058744" y="1067954"/>
                  <a:pt x="2070464" y="1036232"/>
                </a:cubicBezTo>
                <a:cubicBezTo>
                  <a:pt x="2070464" y="1036232"/>
                  <a:pt x="2070464" y="1036232"/>
                  <a:pt x="2088043" y="1046806"/>
                </a:cubicBezTo>
                <a:cubicBezTo>
                  <a:pt x="2091950" y="1046806"/>
                  <a:pt x="2097810" y="1041519"/>
                  <a:pt x="2088043" y="1020372"/>
                </a:cubicBezTo>
                <a:cubicBezTo>
                  <a:pt x="2088043" y="1020372"/>
                  <a:pt x="2088043" y="1020372"/>
                  <a:pt x="2088043" y="1009798"/>
                </a:cubicBezTo>
                <a:cubicBezTo>
                  <a:pt x="2088043" y="1009798"/>
                  <a:pt x="2088043" y="1009798"/>
                  <a:pt x="2117342" y="967503"/>
                </a:cubicBezTo>
                <a:cubicBezTo>
                  <a:pt x="2129062" y="967503"/>
                  <a:pt x="2113436" y="919921"/>
                  <a:pt x="2134922" y="935781"/>
                </a:cubicBezTo>
                <a:cubicBezTo>
                  <a:pt x="2134922" y="935781"/>
                  <a:pt x="2134922" y="935781"/>
                  <a:pt x="2138828" y="925208"/>
                </a:cubicBezTo>
                <a:cubicBezTo>
                  <a:pt x="2138828" y="925208"/>
                  <a:pt x="2138828" y="925208"/>
                  <a:pt x="2134922" y="914634"/>
                </a:cubicBezTo>
                <a:cubicBezTo>
                  <a:pt x="2134922" y="914634"/>
                  <a:pt x="2134922" y="914634"/>
                  <a:pt x="2144688" y="893486"/>
                </a:cubicBezTo>
                <a:cubicBezTo>
                  <a:pt x="2144688" y="893486"/>
                  <a:pt x="2144688" y="893486"/>
                  <a:pt x="2152501" y="893486"/>
                </a:cubicBezTo>
                <a:cubicBezTo>
                  <a:pt x="2152501" y="893486"/>
                  <a:pt x="2152501" y="893486"/>
                  <a:pt x="2162267" y="867052"/>
                </a:cubicBezTo>
                <a:cubicBezTo>
                  <a:pt x="2162267" y="867052"/>
                  <a:pt x="2162267" y="867052"/>
                  <a:pt x="2191566" y="798322"/>
                </a:cubicBezTo>
                <a:cubicBezTo>
                  <a:pt x="2191566" y="798322"/>
                  <a:pt x="2191566" y="798322"/>
                  <a:pt x="2195473" y="793035"/>
                </a:cubicBezTo>
                <a:cubicBezTo>
                  <a:pt x="2195473" y="793035"/>
                  <a:pt x="2195473" y="793035"/>
                  <a:pt x="2211099" y="740166"/>
                </a:cubicBezTo>
                <a:cubicBezTo>
                  <a:pt x="2211099" y="740166"/>
                  <a:pt x="2211099" y="740166"/>
                  <a:pt x="2220865" y="734879"/>
                </a:cubicBezTo>
                <a:cubicBezTo>
                  <a:pt x="2220865" y="734879"/>
                  <a:pt x="2220865" y="734879"/>
                  <a:pt x="2224772" y="713732"/>
                </a:cubicBezTo>
                <a:cubicBezTo>
                  <a:pt x="2224772" y="713732"/>
                  <a:pt x="2224772" y="713732"/>
                  <a:pt x="2216959" y="703158"/>
                </a:cubicBezTo>
                <a:cubicBezTo>
                  <a:pt x="2218912" y="682010"/>
                  <a:pt x="2220865" y="708445"/>
                  <a:pt x="2228679" y="697871"/>
                </a:cubicBezTo>
                <a:cubicBezTo>
                  <a:pt x="2228679" y="697871"/>
                  <a:pt x="2228679" y="697871"/>
                  <a:pt x="2224772" y="676723"/>
                </a:cubicBezTo>
                <a:cubicBezTo>
                  <a:pt x="2224772" y="676723"/>
                  <a:pt x="2224772" y="676723"/>
                  <a:pt x="2230632" y="650289"/>
                </a:cubicBezTo>
                <a:cubicBezTo>
                  <a:pt x="2230632" y="650289"/>
                  <a:pt x="2230632" y="650289"/>
                  <a:pt x="2254071" y="650289"/>
                </a:cubicBezTo>
                <a:cubicBezTo>
                  <a:pt x="2254071" y="650289"/>
                  <a:pt x="2254071" y="650289"/>
                  <a:pt x="2256024" y="645002"/>
                </a:cubicBezTo>
                <a:cubicBezTo>
                  <a:pt x="2256024" y="645002"/>
                  <a:pt x="2256024" y="645002"/>
                  <a:pt x="2254071" y="634428"/>
                </a:cubicBezTo>
                <a:cubicBezTo>
                  <a:pt x="2254071" y="634428"/>
                  <a:pt x="2254071" y="634428"/>
                  <a:pt x="2261884" y="645002"/>
                </a:cubicBezTo>
                <a:cubicBezTo>
                  <a:pt x="2261884" y="645002"/>
                  <a:pt x="2261884" y="645002"/>
                  <a:pt x="2267744" y="639715"/>
                </a:cubicBezTo>
                <a:cubicBezTo>
                  <a:pt x="2265791" y="634428"/>
                  <a:pt x="2265791" y="629141"/>
                  <a:pt x="2275557" y="639715"/>
                </a:cubicBezTo>
                <a:cubicBezTo>
                  <a:pt x="2275557" y="639715"/>
                  <a:pt x="2275557" y="639715"/>
                  <a:pt x="2273604" y="597420"/>
                </a:cubicBezTo>
                <a:cubicBezTo>
                  <a:pt x="2271650" y="597420"/>
                  <a:pt x="2283370" y="586846"/>
                  <a:pt x="2269697" y="597420"/>
                </a:cubicBezTo>
                <a:cubicBezTo>
                  <a:pt x="2269697" y="597420"/>
                  <a:pt x="2269697" y="597420"/>
                  <a:pt x="2287277" y="560412"/>
                </a:cubicBezTo>
                <a:cubicBezTo>
                  <a:pt x="2287277" y="560412"/>
                  <a:pt x="2287277" y="560412"/>
                  <a:pt x="2320482" y="512829"/>
                </a:cubicBezTo>
                <a:cubicBezTo>
                  <a:pt x="2320482" y="512829"/>
                  <a:pt x="2320482" y="512829"/>
                  <a:pt x="2330248" y="528690"/>
                </a:cubicBezTo>
                <a:cubicBezTo>
                  <a:pt x="2330248" y="528690"/>
                  <a:pt x="2330248" y="528690"/>
                  <a:pt x="2340015" y="560412"/>
                </a:cubicBezTo>
                <a:cubicBezTo>
                  <a:pt x="2340015" y="560412"/>
                  <a:pt x="2340015" y="560412"/>
                  <a:pt x="2343921" y="560412"/>
                </a:cubicBezTo>
                <a:cubicBezTo>
                  <a:pt x="2341968" y="523403"/>
                  <a:pt x="2353688" y="549838"/>
                  <a:pt x="2365407" y="518116"/>
                </a:cubicBezTo>
                <a:cubicBezTo>
                  <a:pt x="2365407" y="518116"/>
                  <a:pt x="2365407" y="518116"/>
                  <a:pt x="2369314" y="528690"/>
                </a:cubicBezTo>
                <a:cubicBezTo>
                  <a:pt x="2369314" y="528690"/>
                  <a:pt x="2369314" y="528690"/>
                  <a:pt x="2365407" y="544551"/>
                </a:cubicBezTo>
                <a:cubicBezTo>
                  <a:pt x="2365407" y="544551"/>
                  <a:pt x="2365407" y="544551"/>
                  <a:pt x="2384940" y="533977"/>
                </a:cubicBezTo>
                <a:cubicBezTo>
                  <a:pt x="2384940" y="533977"/>
                  <a:pt x="2384940" y="533977"/>
                  <a:pt x="2384940" y="518116"/>
                </a:cubicBezTo>
                <a:cubicBezTo>
                  <a:pt x="2384940" y="518116"/>
                  <a:pt x="2384940" y="518116"/>
                  <a:pt x="2402519" y="491682"/>
                </a:cubicBezTo>
                <a:cubicBezTo>
                  <a:pt x="2402519" y="491682"/>
                  <a:pt x="2402519" y="491682"/>
                  <a:pt x="2427912" y="438813"/>
                </a:cubicBezTo>
                <a:cubicBezTo>
                  <a:pt x="2427912" y="438813"/>
                  <a:pt x="2427912" y="438813"/>
                  <a:pt x="2453304" y="417665"/>
                </a:cubicBezTo>
                <a:cubicBezTo>
                  <a:pt x="2453304" y="417665"/>
                  <a:pt x="2453304" y="417665"/>
                  <a:pt x="2478697" y="422952"/>
                </a:cubicBezTo>
                <a:cubicBezTo>
                  <a:pt x="2478697" y="422952"/>
                  <a:pt x="2478697" y="422952"/>
                  <a:pt x="2480650" y="428239"/>
                </a:cubicBezTo>
                <a:cubicBezTo>
                  <a:pt x="2480650" y="428239"/>
                  <a:pt x="2480650" y="428239"/>
                  <a:pt x="2459164" y="465247"/>
                </a:cubicBezTo>
                <a:cubicBezTo>
                  <a:pt x="2459164" y="465247"/>
                  <a:pt x="2459164" y="465247"/>
                  <a:pt x="2474791" y="465247"/>
                </a:cubicBezTo>
                <a:cubicBezTo>
                  <a:pt x="2474791" y="465247"/>
                  <a:pt x="2474791" y="465247"/>
                  <a:pt x="2470884" y="470534"/>
                </a:cubicBezTo>
                <a:cubicBezTo>
                  <a:pt x="2470884" y="470534"/>
                  <a:pt x="2470884" y="470534"/>
                  <a:pt x="2486510" y="486395"/>
                </a:cubicBezTo>
                <a:cubicBezTo>
                  <a:pt x="2486510" y="486395"/>
                  <a:pt x="2486510" y="486395"/>
                  <a:pt x="2486510" y="512829"/>
                </a:cubicBezTo>
                <a:cubicBezTo>
                  <a:pt x="2486510" y="512829"/>
                  <a:pt x="2486510" y="512829"/>
                  <a:pt x="2470884" y="523403"/>
                </a:cubicBezTo>
                <a:cubicBezTo>
                  <a:pt x="2470884" y="523403"/>
                  <a:pt x="2470884" y="523403"/>
                  <a:pt x="2463071" y="549838"/>
                </a:cubicBezTo>
                <a:cubicBezTo>
                  <a:pt x="2463071" y="549838"/>
                  <a:pt x="2463071" y="549838"/>
                  <a:pt x="2457211" y="544551"/>
                </a:cubicBezTo>
                <a:cubicBezTo>
                  <a:pt x="2457211" y="544551"/>
                  <a:pt x="2457211" y="544551"/>
                  <a:pt x="2441585" y="565698"/>
                </a:cubicBezTo>
                <a:cubicBezTo>
                  <a:pt x="2441585" y="565698"/>
                  <a:pt x="2445491" y="570985"/>
                  <a:pt x="2441585" y="570985"/>
                </a:cubicBezTo>
                <a:cubicBezTo>
                  <a:pt x="2441585" y="570985"/>
                  <a:pt x="2441585" y="570985"/>
                  <a:pt x="2424005" y="581559"/>
                </a:cubicBezTo>
                <a:cubicBezTo>
                  <a:pt x="2424005" y="576272"/>
                  <a:pt x="2418146" y="576272"/>
                  <a:pt x="2420099" y="597420"/>
                </a:cubicBezTo>
                <a:cubicBezTo>
                  <a:pt x="2420099" y="597420"/>
                  <a:pt x="2420099" y="597420"/>
                  <a:pt x="2427912" y="597420"/>
                </a:cubicBezTo>
                <a:cubicBezTo>
                  <a:pt x="2427912" y="597420"/>
                  <a:pt x="2427912" y="597420"/>
                  <a:pt x="2424005" y="607994"/>
                </a:cubicBezTo>
                <a:cubicBezTo>
                  <a:pt x="2424005" y="607994"/>
                  <a:pt x="2424005" y="607994"/>
                  <a:pt x="2414239" y="607994"/>
                </a:cubicBezTo>
                <a:cubicBezTo>
                  <a:pt x="2414239" y="607994"/>
                  <a:pt x="2414239" y="607994"/>
                  <a:pt x="2388847" y="650289"/>
                </a:cubicBezTo>
                <a:cubicBezTo>
                  <a:pt x="2388847" y="650289"/>
                  <a:pt x="2388847" y="650289"/>
                  <a:pt x="2357594" y="713732"/>
                </a:cubicBezTo>
                <a:cubicBezTo>
                  <a:pt x="2357594" y="713732"/>
                  <a:pt x="2357594" y="713732"/>
                  <a:pt x="2363454" y="729592"/>
                </a:cubicBezTo>
                <a:cubicBezTo>
                  <a:pt x="2363454" y="729592"/>
                  <a:pt x="2363454" y="729592"/>
                  <a:pt x="2369314" y="719019"/>
                </a:cubicBezTo>
                <a:cubicBezTo>
                  <a:pt x="2369314" y="719019"/>
                  <a:pt x="2369314" y="719019"/>
                  <a:pt x="2353688" y="756027"/>
                </a:cubicBezTo>
                <a:cubicBezTo>
                  <a:pt x="2353688" y="756027"/>
                  <a:pt x="2353688" y="756027"/>
                  <a:pt x="2353688" y="766601"/>
                </a:cubicBezTo>
                <a:cubicBezTo>
                  <a:pt x="2353688" y="766601"/>
                  <a:pt x="2353688" y="766601"/>
                  <a:pt x="2343921" y="740166"/>
                </a:cubicBezTo>
                <a:cubicBezTo>
                  <a:pt x="2343921" y="740166"/>
                  <a:pt x="2343921" y="740166"/>
                  <a:pt x="2336108" y="761314"/>
                </a:cubicBezTo>
                <a:cubicBezTo>
                  <a:pt x="2336108" y="761314"/>
                  <a:pt x="2336108" y="761314"/>
                  <a:pt x="2343921" y="777174"/>
                </a:cubicBezTo>
                <a:cubicBezTo>
                  <a:pt x="2341968" y="777174"/>
                  <a:pt x="2340015" y="782461"/>
                  <a:pt x="2340015" y="793035"/>
                </a:cubicBezTo>
                <a:cubicBezTo>
                  <a:pt x="2340015" y="793035"/>
                  <a:pt x="2340015" y="793035"/>
                  <a:pt x="2347828" y="808896"/>
                </a:cubicBezTo>
                <a:cubicBezTo>
                  <a:pt x="2338062" y="851191"/>
                  <a:pt x="2320482" y="877626"/>
                  <a:pt x="2308763" y="898773"/>
                </a:cubicBezTo>
                <a:cubicBezTo>
                  <a:pt x="2308763" y="898773"/>
                  <a:pt x="2308763" y="898773"/>
                  <a:pt x="2277510" y="956929"/>
                </a:cubicBezTo>
                <a:cubicBezTo>
                  <a:pt x="2277510" y="956929"/>
                  <a:pt x="2277510" y="956929"/>
                  <a:pt x="2302903" y="893486"/>
                </a:cubicBezTo>
                <a:cubicBezTo>
                  <a:pt x="2304856" y="877626"/>
                  <a:pt x="2322435" y="898773"/>
                  <a:pt x="2306809" y="867052"/>
                </a:cubicBezTo>
                <a:cubicBezTo>
                  <a:pt x="2306809" y="867052"/>
                  <a:pt x="2306809" y="867052"/>
                  <a:pt x="2281417" y="914634"/>
                </a:cubicBezTo>
                <a:cubicBezTo>
                  <a:pt x="2281417" y="914634"/>
                  <a:pt x="2281417" y="914634"/>
                  <a:pt x="2265791" y="972790"/>
                </a:cubicBezTo>
                <a:cubicBezTo>
                  <a:pt x="2265791" y="972790"/>
                  <a:pt x="2265791" y="972790"/>
                  <a:pt x="2271650" y="972790"/>
                </a:cubicBezTo>
                <a:cubicBezTo>
                  <a:pt x="2273604" y="972790"/>
                  <a:pt x="2308763" y="930494"/>
                  <a:pt x="2261884" y="999224"/>
                </a:cubicBezTo>
                <a:cubicBezTo>
                  <a:pt x="2261884" y="999224"/>
                  <a:pt x="2261884" y="999224"/>
                  <a:pt x="2261884" y="978077"/>
                </a:cubicBezTo>
                <a:cubicBezTo>
                  <a:pt x="2261884" y="978077"/>
                  <a:pt x="2261884" y="978077"/>
                  <a:pt x="2252118" y="1004511"/>
                </a:cubicBezTo>
                <a:cubicBezTo>
                  <a:pt x="2252118" y="1004511"/>
                  <a:pt x="2252118" y="1004511"/>
                  <a:pt x="2254071" y="1015085"/>
                </a:cubicBezTo>
                <a:cubicBezTo>
                  <a:pt x="2254071" y="1015085"/>
                  <a:pt x="2254071" y="1015085"/>
                  <a:pt x="2257978" y="1004511"/>
                </a:cubicBezTo>
                <a:cubicBezTo>
                  <a:pt x="2257978" y="1004511"/>
                  <a:pt x="2257978" y="1004511"/>
                  <a:pt x="2254071" y="1020372"/>
                </a:cubicBezTo>
                <a:cubicBezTo>
                  <a:pt x="2254071" y="1020372"/>
                  <a:pt x="2254071" y="1020372"/>
                  <a:pt x="2246258" y="1020372"/>
                </a:cubicBezTo>
                <a:cubicBezTo>
                  <a:pt x="2246258" y="1020372"/>
                  <a:pt x="2246258" y="1020372"/>
                  <a:pt x="2246258" y="1036232"/>
                </a:cubicBezTo>
                <a:cubicBezTo>
                  <a:pt x="2246258" y="1036232"/>
                  <a:pt x="2246258" y="1036232"/>
                  <a:pt x="2209146" y="1147257"/>
                </a:cubicBezTo>
                <a:cubicBezTo>
                  <a:pt x="2209146" y="1147257"/>
                  <a:pt x="2209146" y="1147257"/>
                  <a:pt x="2197426" y="1163118"/>
                </a:cubicBezTo>
                <a:cubicBezTo>
                  <a:pt x="2197426" y="1163118"/>
                  <a:pt x="2197426" y="1163118"/>
                  <a:pt x="2195473" y="1178979"/>
                </a:cubicBezTo>
                <a:cubicBezTo>
                  <a:pt x="2195473" y="1178979"/>
                  <a:pt x="2195473" y="1178979"/>
                  <a:pt x="2191566" y="1194839"/>
                </a:cubicBezTo>
                <a:cubicBezTo>
                  <a:pt x="2189613" y="1194839"/>
                  <a:pt x="2187660" y="1194839"/>
                  <a:pt x="2181800" y="1194839"/>
                </a:cubicBezTo>
                <a:cubicBezTo>
                  <a:pt x="2181800" y="1194839"/>
                  <a:pt x="2181800" y="1194839"/>
                  <a:pt x="2181800" y="1215987"/>
                </a:cubicBezTo>
                <a:cubicBezTo>
                  <a:pt x="2183754" y="1221274"/>
                  <a:pt x="2185707" y="1226561"/>
                  <a:pt x="2185707" y="1226561"/>
                </a:cubicBezTo>
                <a:cubicBezTo>
                  <a:pt x="2185707" y="1231848"/>
                  <a:pt x="2183754" y="1247709"/>
                  <a:pt x="2181800" y="1263569"/>
                </a:cubicBezTo>
                <a:cubicBezTo>
                  <a:pt x="2181800" y="1263569"/>
                  <a:pt x="2181800" y="1263569"/>
                  <a:pt x="2158361" y="1258282"/>
                </a:cubicBezTo>
                <a:cubicBezTo>
                  <a:pt x="2158361" y="1258282"/>
                  <a:pt x="2158361" y="1258282"/>
                  <a:pt x="2150548" y="1258282"/>
                </a:cubicBezTo>
                <a:cubicBezTo>
                  <a:pt x="2150548" y="1258282"/>
                  <a:pt x="2150548" y="1258282"/>
                  <a:pt x="2146641" y="1279430"/>
                </a:cubicBezTo>
                <a:cubicBezTo>
                  <a:pt x="2146641" y="1279430"/>
                  <a:pt x="2146641" y="1279430"/>
                  <a:pt x="2142735" y="1268856"/>
                </a:cubicBezTo>
                <a:cubicBezTo>
                  <a:pt x="2142735" y="1268856"/>
                  <a:pt x="2142735" y="1268856"/>
                  <a:pt x="2136875" y="1295291"/>
                </a:cubicBezTo>
                <a:cubicBezTo>
                  <a:pt x="2136875" y="1295291"/>
                  <a:pt x="2136875" y="1295291"/>
                  <a:pt x="2150548" y="1332299"/>
                </a:cubicBezTo>
                <a:cubicBezTo>
                  <a:pt x="2150548" y="1332299"/>
                  <a:pt x="2150548" y="1332299"/>
                  <a:pt x="2162267" y="1311151"/>
                </a:cubicBezTo>
                <a:cubicBezTo>
                  <a:pt x="2162267" y="1311151"/>
                  <a:pt x="2162267" y="1311151"/>
                  <a:pt x="2162267" y="1337586"/>
                </a:cubicBezTo>
                <a:cubicBezTo>
                  <a:pt x="2162267" y="1337586"/>
                  <a:pt x="2162267" y="1337586"/>
                  <a:pt x="2154454" y="1353446"/>
                </a:cubicBezTo>
                <a:cubicBezTo>
                  <a:pt x="2154454" y="1353446"/>
                  <a:pt x="2154454" y="1353446"/>
                  <a:pt x="2158361" y="1374594"/>
                </a:cubicBezTo>
                <a:cubicBezTo>
                  <a:pt x="2158361" y="1364020"/>
                  <a:pt x="2164221" y="1358733"/>
                  <a:pt x="2166174" y="1337586"/>
                </a:cubicBezTo>
                <a:cubicBezTo>
                  <a:pt x="2166174" y="1337586"/>
                  <a:pt x="2166174" y="1337586"/>
                  <a:pt x="2170081" y="1342873"/>
                </a:cubicBezTo>
                <a:cubicBezTo>
                  <a:pt x="2170081" y="1342873"/>
                  <a:pt x="2170081" y="1342873"/>
                  <a:pt x="2173987" y="1337586"/>
                </a:cubicBezTo>
                <a:cubicBezTo>
                  <a:pt x="2173987" y="1337586"/>
                  <a:pt x="2173987" y="1337586"/>
                  <a:pt x="2173987" y="1316438"/>
                </a:cubicBezTo>
                <a:cubicBezTo>
                  <a:pt x="2173987" y="1316438"/>
                  <a:pt x="2173987" y="1316438"/>
                  <a:pt x="2170081" y="1305864"/>
                </a:cubicBezTo>
                <a:cubicBezTo>
                  <a:pt x="2170081" y="1305864"/>
                  <a:pt x="2170081" y="1305864"/>
                  <a:pt x="2173987" y="1274143"/>
                </a:cubicBezTo>
                <a:cubicBezTo>
                  <a:pt x="2173987" y="1274143"/>
                  <a:pt x="2173987" y="1274143"/>
                  <a:pt x="2185707" y="1279430"/>
                </a:cubicBezTo>
                <a:cubicBezTo>
                  <a:pt x="2185707" y="1279430"/>
                  <a:pt x="2185707" y="1279430"/>
                  <a:pt x="2177894" y="1321725"/>
                </a:cubicBezTo>
                <a:cubicBezTo>
                  <a:pt x="2177894" y="1321725"/>
                  <a:pt x="2177894" y="1321725"/>
                  <a:pt x="2185707" y="1311151"/>
                </a:cubicBezTo>
                <a:cubicBezTo>
                  <a:pt x="2187660" y="1305864"/>
                  <a:pt x="2203286" y="1290004"/>
                  <a:pt x="2189613" y="1274143"/>
                </a:cubicBezTo>
                <a:cubicBezTo>
                  <a:pt x="2189613" y="1274143"/>
                  <a:pt x="2189613" y="1274143"/>
                  <a:pt x="2209146" y="1247709"/>
                </a:cubicBezTo>
                <a:cubicBezTo>
                  <a:pt x="2211099" y="1252995"/>
                  <a:pt x="2199380" y="1258282"/>
                  <a:pt x="2211099" y="1263569"/>
                </a:cubicBezTo>
                <a:cubicBezTo>
                  <a:pt x="2211099" y="1263569"/>
                  <a:pt x="2211099" y="1263569"/>
                  <a:pt x="2215006" y="1252995"/>
                </a:cubicBezTo>
                <a:cubicBezTo>
                  <a:pt x="2215006" y="1252995"/>
                  <a:pt x="2215006" y="1252995"/>
                  <a:pt x="2211099" y="1242421"/>
                </a:cubicBezTo>
                <a:cubicBezTo>
                  <a:pt x="2215006" y="1242421"/>
                  <a:pt x="2220865" y="1237135"/>
                  <a:pt x="2232585" y="1221274"/>
                </a:cubicBezTo>
                <a:cubicBezTo>
                  <a:pt x="2232585" y="1221274"/>
                  <a:pt x="2232585" y="1221274"/>
                  <a:pt x="2234539" y="1194839"/>
                </a:cubicBezTo>
                <a:cubicBezTo>
                  <a:pt x="2234539" y="1194839"/>
                  <a:pt x="2234539" y="1194839"/>
                  <a:pt x="2240398" y="1184266"/>
                </a:cubicBezTo>
                <a:cubicBezTo>
                  <a:pt x="2240398" y="1184266"/>
                  <a:pt x="2240398" y="1184266"/>
                  <a:pt x="2250165" y="1178979"/>
                </a:cubicBezTo>
                <a:cubicBezTo>
                  <a:pt x="2250165" y="1178979"/>
                  <a:pt x="2250165" y="1178979"/>
                  <a:pt x="2254071" y="1152544"/>
                </a:cubicBezTo>
                <a:cubicBezTo>
                  <a:pt x="2254071" y="1152544"/>
                  <a:pt x="2254071" y="1152544"/>
                  <a:pt x="2265791" y="1147257"/>
                </a:cubicBezTo>
                <a:cubicBezTo>
                  <a:pt x="2265791" y="1147257"/>
                  <a:pt x="2265791" y="1147257"/>
                  <a:pt x="2271650" y="1115536"/>
                </a:cubicBezTo>
                <a:cubicBezTo>
                  <a:pt x="2271650" y="1115536"/>
                  <a:pt x="2271650" y="1115536"/>
                  <a:pt x="2275557" y="1110249"/>
                </a:cubicBezTo>
                <a:cubicBezTo>
                  <a:pt x="2275557" y="1110249"/>
                  <a:pt x="2275557" y="1110249"/>
                  <a:pt x="2279464" y="1089102"/>
                </a:cubicBezTo>
                <a:cubicBezTo>
                  <a:pt x="2279464" y="1089102"/>
                  <a:pt x="2279464" y="1089102"/>
                  <a:pt x="2281417" y="1099675"/>
                </a:cubicBezTo>
                <a:cubicBezTo>
                  <a:pt x="2281417" y="1099675"/>
                  <a:pt x="2281417" y="1099675"/>
                  <a:pt x="2295090" y="1073241"/>
                </a:cubicBezTo>
                <a:cubicBezTo>
                  <a:pt x="2295090" y="1073241"/>
                  <a:pt x="2295090" y="1073241"/>
                  <a:pt x="2297043" y="1067954"/>
                </a:cubicBezTo>
                <a:cubicBezTo>
                  <a:pt x="2297043" y="1062667"/>
                  <a:pt x="2298996" y="1057380"/>
                  <a:pt x="2298996" y="1052093"/>
                </a:cubicBezTo>
                <a:cubicBezTo>
                  <a:pt x="2298996" y="1052093"/>
                  <a:pt x="2298996" y="1052093"/>
                  <a:pt x="2304856" y="1057380"/>
                </a:cubicBezTo>
                <a:cubicBezTo>
                  <a:pt x="2304856" y="1057380"/>
                  <a:pt x="2304856" y="1057380"/>
                  <a:pt x="2308763" y="1025659"/>
                </a:cubicBezTo>
                <a:cubicBezTo>
                  <a:pt x="2308763" y="1025659"/>
                  <a:pt x="2308763" y="1025659"/>
                  <a:pt x="2316576" y="1020372"/>
                </a:cubicBezTo>
                <a:cubicBezTo>
                  <a:pt x="2316576" y="1020372"/>
                  <a:pt x="2316576" y="1020372"/>
                  <a:pt x="2320482" y="993937"/>
                </a:cubicBezTo>
                <a:cubicBezTo>
                  <a:pt x="2320482" y="993937"/>
                  <a:pt x="2320482" y="993937"/>
                  <a:pt x="2332202" y="983363"/>
                </a:cubicBezTo>
                <a:cubicBezTo>
                  <a:pt x="2332202" y="983363"/>
                  <a:pt x="2332202" y="983363"/>
                  <a:pt x="2334155" y="967503"/>
                </a:cubicBezTo>
                <a:cubicBezTo>
                  <a:pt x="2334155" y="967503"/>
                  <a:pt x="2334155" y="967503"/>
                  <a:pt x="2345875" y="962216"/>
                </a:cubicBezTo>
                <a:cubicBezTo>
                  <a:pt x="2345875" y="962216"/>
                  <a:pt x="2345875" y="962216"/>
                  <a:pt x="2349781" y="951642"/>
                </a:cubicBezTo>
                <a:cubicBezTo>
                  <a:pt x="2351734" y="946355"/>
                  <a:pt x="2355641" y="946355"/>
                  <a:pt x="2363454" y="935781"/>
                </a:cubicBezTo>
                <a:cubicBezTo>
                  <a:pt x="2363454" y="935781"/>
                  <a:pt x="2369314" y="935781"/>
                  <a:pt x="2361501" y="930494"/>
                </a:cubicBezTo>
                <a:cubicBezTo>
                  <a:pt x="2361501" y="930494"/>
                  <a:pt x="2361501" y="930494"/>
                  <a:pt x="2369314" y="898773"/>
                </a:cubicBezTo>
                <a:cubicBezTo>
                  <a:pt x="2369314" y="898773"/>
                  <a:pt x="2369314" y="898773"/>
                  <a:pt x="2379080" y="882912"/>
                </a:cubicBezTo>
                <a:cubicBezTo>
                  <a:pt x="2379080" y="882912"/>
                  <a:pt x="2379080" y="882912"/>
                  <a:pt x="2390800" y="856478"/>
                </a:cubicBezTo>
                <a:cubicBezTo>
                  <a:pt x="2390800" y="856478"/>
                  <a:pt x="2390800" y="856478"/>
                  <a:pt x="2392753" y="845904"/>
                </a:cubicBezTo>
                <a:cubicBezTo>
                  <a:pt x="2392753" y="845904"/>
                  <a:pt x="2392753" y="845904"/>
                  <a:pt x="2408379" y="819470"/>
                </a:cubicBezTo>
                <a:cubicBezTo>
                  <a:pt x="2408379" y="819470"/>
                  <a:pt x="2408379" y="819470"/>
                  <a:pt x="2412286" y="793035"/>
                </a:cubicBezTo>
                <a:cubicBezTo>
                  <a:pt x="2412286" y="793035"/>
                  <a:pt x="2412286" y="793035"/>
                  <a:pt x="2433772" y="756027"/>
                </a:cubicBezTo>
                <a:cubicBezTo>
                  <a:pt x="2433772" y="756027"/>
                  <a:pt x="2433772" y="756027"/>
                  <a:pt x="2433772" y="740166"/>
                </a:cubicBezTo>
                <a:cubicBezTo>
                  <a:pt x="2433772" y="740166"/>
                  <a:pt x="2433772" y="740166"/>
                  <a:pt x="2441585" y="740166"/>
                </a:cubicBezTo>
                <a:cubicBezTo>
                  <a:pt x="2441585" y="740166"/>
                  <a:pt x="2441585" y="740166"/>
                  <a:pt x="2453304" y="713732"/>
                </a:cubicBezTo>
                <a:cubicBezTo>
                  <a:pt x="2453304" y="713732"/>
                  <a:pt x="2453304" y="713732"/>
                  <a:pt x="2459164" y="713732"/>
                </a:cubicBezTo>
                <a:cubicBezTo>
                  <a:pt x="2459164" y="713732"/>
                  <a:pt x="2459164" y="713732"/>
                  <a:pt x="2459164" y="697871"/>
                </a:cubicBezTo>
                <a:cubicBezTo>
                  <a:pt x="2459164" y="697871"/>
                  <a:pt x="2459164" y="697871"/>
                  <a:pt x="2461117" y="697871"/>
                </a:cubicBezTo>
                <a:cubicBezTo>
                  <a:pt x="2461117" y="697871"/>
                  <a:pt x="2465024" y="692584"/>
                  <a:pt x="2463071" y="703158"/>
                </a:cubicBezTo>
                <a:cubicBezTo>
                  <a:pt x="2463071" y="703158"/>
                  <a:pt x="2463071" y="703158"/>
                  <a:pt x="2465024" y="697871"/>
                </a:cubicBezTo>
                <a:cubicBezTo>
                  <a:pt x="2465024" y="697871"/>
                  <a:pt x="2465024" y="697871"/>
                  <a:pt x="2463071" y="692584"/>
                </a:cubicBezTo>
                <a:cubicBezTo>
                  <a:pt x="2463071" y="692584"/>
                  <a:pt x="2463071" y="692584"/>
                  <a:pt x="2478697" y="666150"/>
                </a:cubicBezTo>
                <a:cubicBezTo>
                  <a:pt x="2478697" y="666150"/>
                  <a:pt x="2478697" y="666150"/>
                  <a:pt x="2486510" y="666150"/>
                </a:cubicBezTo>
                <a:cubicBezTo>
                  <a:pt x="2484557" y="697871"/>
                  <a:pt x="2496276" y="634428"/>
                  <a:pt x="2486510" y="692584"/>
                </a:cubicBezTo>
                <a:cubicBezTo>
                  <a:pt x="2486510" y="692584"/>
                  <a:pt x="2486510" y="692584"/>
                  <a:pt x="2494323" y="724305"/>
                </a:cubicBezTo>
                <a:cubicBezTo>
                  <a:pt x="2494323" y="724305"/>
                  <a:pt x="2494323" y="724305"/>
                  <a:pt x="2492370" y="724305"/>
                </a:cubicBezTo>
                <a:cubicBezTo>
                  <a:pt x="2492370" y="724305"/>
                  <a:pt x="2492370" y="724305"/>
                  <a:pt x="2492370" y="740166"/>
                </a:cubicBezTo>
                <a:cubicBezTo>
                  <a:pt x="2492370" y="740166"/>
                  <a:pt x="2492370" y="740166"/>
                  <a:pt x="2480650" y="729592"/>
                </a:cubicBezTo>
                <a:cubicBezTo>
                  <a:pt x="2480650" y="729592"/>
                  <a:pt x="2480650" y="729592"/>
                  <a:pt x="2463071" y="766601"/>
                </a:cubicBezTo>
                <a:cubicBezTo>
                  <a:pt x="2463071" y="766601"/>
                  <a:pt x="2463071" y="766601"/>
                  <a:pt x="2455258" y="756027"/>
                </a:cubicBezTo>
                <a:cubicBezTo>
                  <a:pt x="2455258" y="756027"/>
                  <a:pt x="2455258" y="756027"/>
                  <a:pt x="2455258" y="777174"/>
                </a:cubicBezTo>
                <a:cubicBezTo>
                  <a:pt x="2451351" y="777174"/>
                  <a:pt x="2449398" y="771887"/>
                  <a:pt x="2445491" y="782461"/>
                </a:cubicBezTo>
                <a:cubicBezTo>
                  <a:pt x="2445491" y="782461"/>
                  <a:pt x="2445491" y="782461"/>
                  <a:pt x="2455258" y="798322"/>
                </a:cubicBezTo>
                <a:cubicBezTo>
                  <a:pt x="2455258" y="798322"/>
                  <a:pt x="2455258" y="798322"/>
                  <a:pt x="2463071" y="787748"/>
                </a:cubicBezTo>
                <a:cubicBezTo>
                  <a:pt x="2463071" y="787748"/>
                  <a:pt x="2463071" y="787748"/>
                  <a:pt x="2466977" y="782461"/>
                </a:cubicBezTo>
                <a:cubicBezTo>
                  <a:pt x="2472837" y="793035"/>
                  <a:pt x="2468930" y="787748"/>
                  <a:pt x="2465024" y="787748"/>
                </a:cubicBezTo>
                <a:cubicBezTo>
                  <a:pt x="2468930" y="787748"/>
                  <a:pt x="2476744" y="798322"/>
                  <a:pt x="2488463" y="808896"/>
                </a:cubicBezTo>
                <a:cubicBezTo>
                  <a:pt x="2488463" y="808896"/>
                  <a:pt x="2488463" y="808896"/>
                  <a:pt x="2494323" y="766601"/>
                </a:cubicBezTo>
                <a:cubicBezTo>
                  <a:pt x="2494323" y="766601"/>
                  <a:pt x="2494323" y="766601"/>
                  <a:pt x="2500183" y="803609"/>
                </a:cubicBezTo>
                <a:cubicBezTo>
                  <a:pt x="2494323" y="845904"/>
                  <a:pt x="2494323" y="803609"/>
                  <a:pt x="2465024" y="830043"/>
                </a:cubicBezTo>
                <a:cubicBezTo>
                  <a:pt x="2465024" y="830043"/>
                  <a:pt x="2465024" y="830043"/>
                  <a:pt x="2435725" y="893486"/>
                </a:cubicBezTo>
                <a:cubicBezTo>
                  <a:pt x="2435725" y="893486"/>
                  <a:pt x="2435725" y="893486"/>
                  <a:pt x="2431818" y="909347"/>
                </a:cubicBezTo>
                <a:cubicBezTo>
                  <a:pt x="2431818" y="909347"/>
                  <a:pt x="2431818" y="909347"/>
                  <a:pt x="2420099" y="930494"/>
                </a:cubicBezTo>
                <a:cubicBezTo>
                  <a:pt x="2420099" y="930494"/>
                  <a:pt x="2420099" y="930494"/>
                  <a:pt x="2418146" y="956929"/>
                </a:cubicBezTo>
                <a:cubicBezTo>
                  <a:pt x="2418146" y="956929"/>
                  <a:pt x="2418146" y="956929"/>
                  <a:pt x="2400566" y="978077"/>
                </a:cubicBezTo>
                <a:cubicBezTo>
                  <a:pt x="2400566" y="978077"/>
                  <a:pt x="2400566" y="978077"/>
                  <a:pt x="2394707" y="1015085"/>
                </a:cubicBezTo>
                <a:cubicBezTo>
                  <a:pt x="2394707" y="1015085"/>
                  <a:pt x="2394707" y="1015085"/>
                  <a:pt x="2373220" y="1046806"/>
                </a:cubicBezTo>
                <a:cubicBezTo>
                  <a:pt x="2373220" y="1046806"/>
                  <a:pt x="2373220" y="1046806"/>
                  <a:pt x="2369314" y="1062667"/>
                </a:cubicBezTo>
                <a:cubicBezTo>
                  <a:pt x="2369314" y="1062667"/>
                  <a:pt x="2369314" y="1062667"/>
                  <a:pt x="2340015" y="1120823"/>
                </a:cubicBezTo>
                <a:cubicBezTo>
                  <a:pt x="2340015" y="1120823"/>
                  <a:pt x="2340015" y="1120823"/>
                  <a:pt x="2336108" y="1120823"/>
                </a:cubicBezTo>
                <a:cubicBezTo>
                  <a:pt x="2336108" y="1120823"/>
                  <a:pt x="2336108" y="1120823"/>
                  <a:pt x="2336108" y="1131397"/>
                </a:cubicBezTo>
                <a:cubicBezTo>
                  <a:pt x="2332202" y="1141970"/>
                  <a:pt x="2320482" y="1152544"/>
                  <a:pt x="2324389" y="1163118"/>
                </a:cubicBezTo>
                <a:cubicBezTo>
                  <a:pt x="2324389" y="1163118"/>
                  <a:pt x="2324389" y="1163118"/>
                  <a:pt x="2302903" y="1205413"/>
                </a:cubicBezTo>
                <a:cubicBezTo>
                  <a:pt x="2295090" y="1221274"/>
                  <a:pt x="2291183" y="1221274"/>
                  <a:pt x="2281417" y="1258282"/>
                </a:cubicBezTo>
                <a:cubicBezTo>
                  <a:pt x="2281417" y="1258282"/>
                  <a:pt x="2281417" y="1258282"/>
                  <a:pt x="2297043" y="1258282"/>
                </a:cubicBezTo>
                <a:cubicBezTo>
                  <a:pt x="2297043" y="1258282"/>
                  <a:pt x="2297043" y="1258282"/>
                  <a:pt x="2320482" y="1226561"/>
                </a:cubicBezTo>
                <a:cubicBezTo>
                  <a:pt x="2320482" y="1221274"/>
                  <a:pt x="2322435" y="1226561"/>
                  <a:pt x="2322435" y="1231848"/>
                </a:cubicBezTo>
                <a:cubicBezTo>
                  <a:pt x="2322435" y="1231848"/>
                  <a:pt x="2322435" y="1231848"/>
                  <a:pt x="2318529" y="1247709"/>
                </a:cubicBezTo>
                <a:cubicBezTo>
                  <a:pt x="2318529" y="1247709"/>
                  <a:pt x="2318529" y="1247709"/>
                  <a:pt x="2308763" y="1258282"/>
                </a:cubicBezTo>
                <a:cubicBezTo>
                  <a:pt x="2308763" y="1258282"/>
                  <a:pt x="2308763" y="1258282"/>
                  <a:pt x="2304856" y="1311151"/>
                </a:cubicBezTo>
                <a:cubicBezTo>
                  <a:pt x="2304856" y="1311151"/>
                  <a:pt x="2304856" y="1311151"/>
                  <a:pt x="2295090" y="1316438"/>
                </a:cubicBezTo>
                <a:cubicBezTo>
                  <a:pt x="2295090" y="1316438"/>
                  <a:pt x="2295090" y="1316438"/>
                  <a:pt x="2234539" y="1469758"/>
                </a:cubicBezTo>
                <a:cubicBezTo>
                  <a:pt x="2234539" y="1469758"/>
                  <a:pt x="2234539" y="1469758"/>
                  <a:pt x="2230632" y="1475045"/>
                </a:cubicBezTo>
                <a:cubicBezTo>
                  <a:pt x="2230632" y="1475045"/>
                  <a:pt x="2230632" y="1475045"/>
                  <a:pt x="2230632" y="1485619"/>
                </a:cubicBezTo>
                <a:cubicBezTo>
                  <a:pt x="2230632" y="1485619"/>
                  <a:pt x="2230632" y="1485619"/>
                  <a:pt x="2232585" y="1490906"/>
                </a:cubicBezTo>
                <a:cubicBezTo>
                  <a:pt x="2232585" y="1490906"/>
                  <a:pt x="2232585" y="1490906"/>
                  <a:pt x="2254071" y="1453897"/>
                </a:cubicBezTo>
                <a:cubicBezTo>
                  <a:pt x="2254071" y="1453897"/>
                  <a:pt x="2254071" y="1453897"/>
                  <a:pt x="2261884" y="1432750"/>
                </a:cubicBezTo>
                <a:cubicBezTo>
                  <a:pt x="2261884" y="1432750"/>
                  <a:pt x="2261884" y="1432750"/>
                  <a:pt x="2277510" y="1401029"/>
                </a:cubicBezTo>
                <a:cubicBezTo>
                  <a:pt x="2277510" y="1401029"/>
                  <a:pt x="2277510" y="1401029"/>
                  <a:pt x="2285323" y="1374594"/>
                </a:cubicBezTo>
                <a:cubicBezTo>
                  <a:pt x="2289230" y="1369307"/>
                  <a:pt x="2293136" y="1358733"/>
                  <a:pt x="2297043" y="1369307"/>
                </a:cubicBezTo>
                <a:cubicBezTo>
                  <a:pt x="2297043" y="1369307"/>
                  <a:pt x="2297043" y="1369307"/>
                  <a:pt x="2285323" y="1401029"/>
                </a:cubicBezTo>
                <a:cubicBezTo>
                  <a:pt x="2285323" y="1401029"/>
                  <a:pt x="2275557" y="1385168"/>
                  <a:pt x="2281417" y="1416889"/>
                </a:cubicBezTo>
                <a:cubicBezTo>
                  <a:pt x="2281417" y="1416889"/>
                  <a:pt x="2281417" y="1416889"/>
                  <a:pt x="2269697" y="1432750"/>
                </a:cubicBezTo>
                <a:cubicBezTo>
                  <a:pt x="2269697" y="1432750"/>
                  <a:pt x="2269697" y="1432750"/>
                  <a:pt x="2240398" y="1496193"/>
                </a:cubicBezTo>
                <a:cubicBezTo>
                  <a:pt x="2240398" y="1506767"/>
                  <a:pt x="2261884" y="1448611"/>
                  <a:pt x="2238445" y="1522627"/>
                </a:cubicBezTo>
                <a:cubicBezTo>
                  <a:pt x="2238445" y="1522627"/>
                  <a:pt x="2238445" y="1522627"/>
                  <a:pt x="2232585" y="1506767"/>
                </a:cubicBezTo>
                <a:cubicBezTo>
                  <a:pt x="2232585" y="1506767"/>
                  <a:pt x="2232585" y="1506767"/>
                  <a:pt x="2220865" y="1527914"/>
                </a:cubicBezTo>
                <a:cubicBezTo>
                  <a:pt x="2220865" y="1527914"/>
                  <a:pt x="2220865" y="1527914"/>
                  <a:pt x="2222819" y="1538488"/>
                </a:cubicBezTo>
                <a:cubicBezTo>
                  <a:pt x="2222819" y="1538488"/>
                  <a:pt x="2222819" y="1538488"/>
                  <a:pt x="2215006" y="1554349"/>
                </a:cubicBezTo>
                <a:cubicBezTo>
                  <a:pt x="2213052" y="1543775"/>
                  <a:pt x="2207193" y="1538488"/>
                  <a:pt x="2191566" y="1559636"/>
                </a:cubicBezTo>
                <a:cubicBezTo>
                  <a:pt x="2191566" y="1559636"/>
                  <a:pt x="2191566" y="1559636"/>
                  <a:pt x="2189613" y="1591357"/>
                </a:cubicBezTo>
                <a:cubicBezTo>
                  <a:pt x="2189613" y="1591357"/>
                  <a:pt x="2189613" y="1591357"/>
                  <a:pt x="2170081" y="1628365"/>
                </a:cubicBezTo>
                <a:cubicBezTo>
                  <a:pt x="2170081" y="1628365"/>
                  <a:pt x="2170081" y="1628365"/>
                  <a:pt x="2099763" y="1765825"/>
                </a:cubicBezTo>
                <a:cubicBezTo>
                  <a:pt x="2099763" y="1765825"/>
                  <a:pt x="2099763" y="1765825"/>
                  <a:pt x="2072417" y="1813407"/>
                </a:cubicBezTo>
                <a:cubicBezTo>
                  <a:pt x="2072417" y="1813407"/>
                  <a:pt x="2072417" y="1813407"/>
                  <a:pt x="2025539" y="1908571"/>
                </a:cubicBezTo>
                <a:cubicBezTo>
                  <a:pt x="2025539" y="1908571"/>
                  <a:pt x="2025539" y="1908571"/>
                  <a:pt x="2009913" y="1929719"/>
                </a:cubicBezTo>
                <a:cubicBezTo>
                  <a:pt x="2009913" y="1929719"/>
                  <a:pt x="2009913" y="1929719"/>
                  <a:pt x="1996240" y="1950866"/>
                </a:cubicBezTo>
                <a:cubicBezTo>
                  <a:pt x="2000146" y="1950866"/>
                  <a:pt x="1998193" y="1956153"/>
                  <a:pt x="1978660" y="1982588"/>
                </a:cubicBezTo>
                <a:cubicBezTo>
                  <a:pt x="1978660" y="1982588"/>
                  <a:pt x="1978660" y="1982588"/>
                  <a:pt x="1970847" y="2003735"/>
                </a:cubicBezTo>
                <a:cubicBezTo>
                  <a:pt x="1970847" y="2003735"/>
                  <a:pt x="1970847" y="2003735"/>
                  <a:pt x="1974754" y="2003735"/>
                </a:cubicBezTo>
                <a:cubicBezTo>
                  <a:pt x="1974754" y="2009022"/>
                  <a:pt x="1972801" y="2019596"/>
                  <a:pt x="1966941" y="2024883"/>
                </a:cubicBezTo>
                <a:cubicBezTo>
                  <a:pt x="1966941" y="2024883"/>
                  <a:pt x="1966941" y="2024883"/>
                  <a:pt x="1963034" y="2014309"/>
                </a:cubicBezTo>
                <a:cubicBezTo>
                  <a:pt x="1963034" y="2014309"/>
                  <a:pt x="1963034" y="2014309"/>
                  <a:pt x="1947408" y="2056604"/>
                </a:cubicBezTo>
                <a:cubicBezTo>
                  <a:pt x="1943502" y="2061891"/>
                  <a:pt x="1945455" y="2019596"/>
                  <a:pt x="1935688" y="2088326"/>
                </a:cubicBezTo>
                <a:cubicBezTo>
                  <a:pt x="1935688" y="2088326"/>
                  <a:pt x="1935688" y="2088326"/>
                  <a:pt x="1935688" y="2098899"/>
                </a:cubicBezTo>
                <a:cubicBezTo>
                  <a:pt x="1935688" y="2098899"/>
                  <a:pt x="1935688" y="2098899"/>
                  <a:pt x="1925922" y="2114760"/>
                </a:cubicBezTo>
                <a:cubicBezTo>
                  <a:pt x="1925922" y="2114760"/>
                  <a:pt x="1925922" y="2114760"/>
                  <a:pt x="1927876" y="2088326"/>
                </a:cubicBezTo>
                <a:cubicBezTo>
                  <a:pt x="1927876" y="2088326"/>
                  <a:pt x="1927876" y="2088326"/>
                  <a:pt x="1922016" y="2088326"/>
                </a:cubicBezTo>
                <a:cubicBezTo>
                  <a:pt x="1922016" y="2088326"/>
                  <a:pt x="1922016" y="2088326"/>
                  <a:pt x="1916156" y="2120047"/>
                </a:cubicBezTo>
                <a:cubicBezTo>
                  <a:pt x="1916156" y="2120047"/>
                  <a:pt x="1916156" y="2120047"/>
                  <a:pt x="1920062" y="2146481"/>
                </a:cubicBezTo>
                <a:cubicBezTo>
                  <a:pt x="1920062" y="2146481"/>
                  <a:pt x="1920062" y="2146481"/>
                  <a:pt x="1910296" y="2157055"/>
                </a:cubicBezTo>
                <a:cubicBezTo>
                  <a:pt x="1910296" y="2157055"/>
                  <a:pt x="1910296" y="2157055"/>
                  <a:pt x="1902483" y="2167629"/>
                </a:cubicBezTo>
                <a:cubicBezTo>
                  <a:pt x="1902483" y="2167629"/>
                  <a:pt x="1902483" y="2167629"/>
                  <a:pt x="1861464" y="2241646"/>
                </a:cubicBezTo>
                <a:cubicBezTo>
                  <a:pt x="1861464" y="2241646"/>
                  <a:pt x="1861464" y="2241646"/>
                  <a:pt x="1855605" y="2252219"/>
                </a:cubicBezTo>
                <a:cubicBezTo>
                  <a:pt x="1855605" y="2252219"/>
                  <a:pt x="1855605" y="2252219"/>
                  <a:pt x="1869277" y="2246932"/>
                </a:cubicBezTo>
                <a:cubicBezTo>
                  <a:pt x="1869277" y="2246932"/>
                  <a:pt x="1869277" y="2246932"/>
                  <a:pt x="1898576" y="2204637"/>
                </a:cubicBezTo>
                <a:cubicBezTo>
                  <a:pt x="1898576" y="2204637"/>
                  <a:pt x="1898576" y="2204637"/>
                  <a:pt x="1902483" y="2183490"/>
                </a:cubicBezTo>
                <a:cubicBezTo>
                  <a:pt x="1902483" y="2183490"/>
                  <a:pt x="1902483" y="2183490"/>
                  <a:pt x="1918109" y="2167629"/>
                </a:cubicBezTo>
                <a:cubicBezTo>
                  <a:pt x="1918109" y="2167629"/>
                  <a:pt x="1918109" y="2167629"/>
                  <a:pt x="1931782" y="2162342"/>
                </a:cubicBezTo>
                <a:cubicBezTo>
                  <a:pt x="1931782" y="2162342"/>
                  <a:pt x="1931782" y="2162342"/>
                  <a:pt x="1951315" y="2130621"/>
                </a:cubicBezTo>
                <a:cubicBezTo>
                  <a:pt x="1951315" y="2130621"/>
                  <a:pt x="1951315" y="2130621"/>
                  <a:pt x="1963034" y="2125334"/>
                </a:cubicBezTo>
                <a:cubicBezTo>
                  <a:pt x="1963034" y="2125334"/>
                  <a:pt x="1963034" y="2125334"/>
                  <a:pt x="1963034" y="2104186"/>
                </a:cubicBezTo>
                <a:cubicBezTo>
                  <a:pt x="1963034" y="2104186"/>
                  <a:pt x="1963034" y="2104186"/>
                  <a:pt x="1984520" y="2077752"/>
                </a:cubicBezTo>
                <a:cubicBezTo>
                  <a:pt x="1984520" y="2077752"/>
                  <a:pt x="1984520" y="2077752"/>
                  <a:pt x="1996240" y="2051317"/>
                </a:cubicBezTo>
                <a:cubicBezTo>
                  <a:pt x="1996240" y="2046030"/>
                  <a:pt x="1982567" y="2088326"/>
                  <a:pt x="2000146" y="2035457"/>
                </a:cubicBezTo>
                <a:cubicBezTo>
                  <a:pt x="2000146" y="2035457"/>
                  <a:pt x="2000146" y="2035457"/>
                  <a:pt x="2007960" y="2051317"/>
                </a:cubicBezTo>
                <a:cubicBezTo>
                  <a:pt x="2007960" y="2051317"/>
                  <a:pt x="2007960" y="2051317"/>
                  <a:pt x="2013819" y="2035457"/>
                </a:cubicBezTo>
                <a:cubicBezTo>
                  <a:pt x="2013819" y="2035457"/>
                  <a:pt x="2013819" y="2035457"/>
                  <a:pt x="2006006" y="2030170"/>
                </a:cubicBezTo>
                <a:cubicBezTo>
                  <a:pt x="2006006" y="2030170"/>
                  <a:pt x="2006006" y="2030170"/>
                  <a:pt x="2011866" y="2014309"/>
                </a:cubicBezTo>
                <a:cubicBezTo>
                  <a:pt x="2011866" y="2014309"/>
                  <a:pt x="2011866" y="2014309"/>
                  <a:pt x="2015772" y="2035457"/>
                </a:cubicBezTo>
                <a:cubicBezTo>
                  <a:pt x="2015772" y="2035457"/>
                  <a:pt x="2015772" y="2035457"/>
                  <a:pt x="2027492" y="2019596"/>
                </a:cubicBezTo>
                <a:cubicBezTo>
                  <a:pt x="2027492" y="2019596"/>
                  <a:pt x="2027492" y="2019596"/>
                  <a:pt x="2035305" y="1987874"/>
                </a:cubicBezTo>
                <a:cubicBezTo>
                  <a:pt x="2035305" y="1987874"/>
                  <a:pt x="2035305" y="1987874"/>
                  <a:pt x="2043118" y="1987874"/>
                </a:cubicBezTo>
                <a:cubicBezTo>
                  <a:pt x="2043118" y="1987874"/>
                  <a:pt x="2043118" y="1987874"/>
                  <a:pt x="2048978" y="1956153"/>
                </a:cubicBezTo>
                <a:cubicBezTo>
                  <a:pt x="2048978" y="1956153"/>
                  <a:pt x="2048978" y="1956153"/>
                  <a:pt x="2062651" y="1945579"/>
                </a:cubicBezTo>
                <a:cubicBezTo>
                  <a:pt x="2062651" y="1945579"/>
                  <a:pt x="2062651" y="1945579"/>
                  <a:pt x="2066557" y="1929719"/>
                </a:cubicBezTo>
                <a:cubicBezTo>
                  <a:pt x="2066557" y="1929719"/>
                  <a:pt x="2066557" y="1929719"/>
                  <a:pt x="2086090" y="1903284"/>
                </a:cubicBezTo>
                <a:cubicBezTo>
                  <a:pt x="2086090" y="1903284"/>
                  <a:pt x="2086090" y="1903284"/>
                  <a:pt x="2097810" y="1882137"/>
                </a:cubicBezTo>
                <a:cubicBezTo>
                  <a:pt x="2095856" y="1892710"/>
                  <a:pt x="2095856" y="1892710"/>
                  <a:pt x="2115389" y="1850415"/>
                </a:cubicBezTo>
                <a:cubicBezTo>
                  <a:pt x="2115389" y="1850415"/>
                  <a:pt x="2115389" y="1850415"/>
                  <a:pt x="2113436" y="1876850"/>
                </a:cubicBezTo>
                <a:cubicBezTo>
                  <a:pt x="2113436" y="1876850"/>
                  <a:pt x="2113436" y="1876850"/>
                  <a:pt x="2115389" y="1882137"/>
                </a:cubicBezTo>
                <a:cubicBezTo>
                  <a:pt x="2115389" y="1882137"/>
                  <a:pt x="2115389" y="1882137"/>
                  <a:pt x="2119296" y="1866276"/>
                </a:cubicBezTo>
                <a:cubicBezTo>
                  <a:pt x="2119296" y="1866276"/>
                  <a:pt x="2119296" y="1866276"/>
                  <a:pt x="2131015" y="1882137"/>
                </a:cubicBezTo>
                <a:cubicBezTo>
                  <a:pt x="2131015" y="1882137"/>
                  <a:pt x="2131015" y="1882137"/>
                  <a:pt x="2131015" y="1850415"/>
                </a:cubicBezTo>
                <a:cubicBezTo>
                  <a:pt x="2131015" y="1850415"/>
                  <a:pt x="2131015" y="1850415"/>
                  <a:pt x="2125155" y="1839841"/>
                </a:cubicBezTo>
                <a:cubicBezTo>
                  <a:pt x="2127109" y="1834554"/>
                  <a:pt x="2129062" y="1834554"/>
                  <a:pt x="2131015" y="1823981"/>
                </a:cubicBezTo>
                <a:cubicBezTo>
                  <a:pt x="2131015" y="1823981"/>
                  <a:pt x="2131015" y="1823981"/>
                  <a:pt x="2158361" y="1760538"/>
                </a:cubicBezTo>
                <a:cubicBezTo>
                  <a:pt x="2158361" y="1760538"/>
                  <a:pt x="2158361" y="1760538"/>
                  <a:pt x="2170081" y="1760538"/>
                </a:cubicBezTo>
                <a:cubicBezTo>
                  <a:pt x="2170081" y="1760538"/>
                  <a:pt x="2170081" y="1760538"/>
                  <a:pt x="2177894" y="1728816"/>
                </a:cubicBezTo>
                <a:cubicBezTo>
                  <a:pt x="2177894" y="1728816"/>
                  <a:pt x="2177894" y="1728816"/>
                  <a:pt x="2185707" y="1723529"/>
                </a:cubicBezTo>
                <a:cubicBezTo>
                  <a:pt x="2185707" y="1723529"/>
                  <a:pt x="2185707" y="1723529"/>
                  <a:pt x="2187660" y="1707669"/>
                </a:cubicBezTo>
                <a:cubicBezTo>
                  <a:pt x="2189613" y="1675947"/>
                  <a:pt x="2207193" y="1739390"/>
                  <a:pt x="2207193" y="1681234"/>
                </a:cubicBezTo>
                <a:cubicBezTo>
                  <a:pt x="2207193" y="1681234"/>
                  <a:pt x="2207193" y="1681234"/>
                  <a:pt x="2209146" y="1665374"/>
                </a:cubicBezTo>
                <a:cubicBezTo>
                  <a:pt x="2209146" y="1665374"/>
                  <a:pt x="2209146" y="1665374"/>
                  <a:pt x="2210123" y="1664713"/>
                </a:cubicBezTo>
                <a:lnTo>
                  <a:pt x="2215223" y="1661262"/>
                </a:lnTo>
                <a:lnTo>
                  <a:pt x="2216959" y="1670660"/>
                </a:lnTo>
                <a:cubicBezTo>
                  <a:pt x="2216959" y="1670660"/>
                  <a:pt x="2216959" y="1670660"/>
                  <a:pt x="2222819" y="1660087"/>
                </a:cubicBezTo>
                <a:cubicBezTo>
                  <a:pt x="2222819" y="1660087"/>
                  <a:pt x="2222819" y="1660087"/>
                  <a:pt x="2218912" y="1654800"/>
                </a:cubicBezTo>
                <a:cubicBezTo>
                  <a:pt x="2218912" y="1654800"/>
                  <a:pt x="2218912" y="1654800"/>
                  <a:pt x="2242351" y="1601931"/>
                </a:cubicBezTo>
                <a:cubicBezTo>
                  <a:pt x="2242351" y="1601931"/>
                  <a:pt x="2242351" y="1601931"/>
                  <a:pt x="2250165" y="1591357"/>
                </a:cubicBezTo>
                <a:cubicBezTo>
                  <a:pt x="2250165" y="1591357"/>
                  <a:pt x="2250165" y="1591357"/>
                  <a:pt x="2254071" y="1570209"/>
                </a:cubicBezTo>
                <a:cubicBezTo>
                  <a:pt x="2261884" y="1575496"/>
                  <a:pt x="2269697" y="1543775"/>
                  <a:pt x="2273604" y="1570209"/>
                </a:cubicBezTo>
                <a:cubicBezTo>
                  <a:pt x="2273604" y="1570209"/>
                  <a:pt x="2273604" y="1570209"/>
                  <a:pt x="2273604" y="1522627"/>
                </a:cubicBezTo>
                <a:cubicBezTo>
                  <a:pt x="2277510" y="1501480"/>
                  <a:pt x="2279464" y="1559636"/>
                  <a:pt x="2291183" y="1501480"/>
                </a:cubicBezTo>
                <a:cubicBezTo>
                  <a:pt x="2291183" y="1501480"/>
                  <a:pt x="2291183" y="1501480"/>
                  <a:pt x="2297043" y="1506767"/>
                </a:cubicBezTo>
                <a:cubicBezTo>
                  <a:pt x="2297043" y="1506767"/>
                  <a:pt x="2297043" y="1506767"/>
                  <a:pt x="2300949" y="1501480"/>
                </a:cubicBezTo>
                <a:cubicBezTo>
                  <a:pt x="2300949" y="1501480"/>
                  <a:pt x="2300949" y="1501480"/>
                  <a:pt x="2297043" y="1490906"/>
                </a:cubicBezTo>
                <a:cubicBezTo>
                  <a:pt x="2297043" y="1490906"/>
                  <a:pt x="2297043" y="1490906"/>
                  <a:pt x="2297043" y="1475045"/>
                </a:cubicBezTo>
                <a:cubicBezTo>
                  <a:pt x="2297043" y="1475045"/>
                  <a:pt x="2297043" y="1475045"/>
                  <a:pt x="2310716" y="1464471"/>
                </a:cubicBezTo>
                <a:cubicBezTo>
                  <a:pt x="2310716" y="1464471"/>
                  <a:pt x="2310716" y="1464471"/>
                  <a:pt x="2310716" y="1453897"/>
                </a:cubicBezTo>
                <a:cubicBezTo>
                  <a:pt x="2310716" y="1453897"/>
                  <a:pt x="2310716" y="1453897"/>
                  <a:pt x="2322435" y="1464471"/>
                </a:cubicBezTo>
                <a:cubicBezTo>
                  <a:pt x="2323412" y="1464471"/>
                  <a:pt x="2323412" y="1466124"/>
                  <a:pt x="2323076" y="1468024"/>
                </a:cubicBezTo>
                <a:lnTo>
                  <a:pt x="2322419" y="1470437"/>
                </a:lnTo>
                <a:lnTo>
                  <a:pt x="2322161" y="1471163"/>
                </a:lnTo>
                <a:cubicBezTo>
                  <a:pt x="2321276" y="1473889"/>
                  <a:pt x="2321337" y="1474054"/>
                  <a:pt x="2321703" y="1473063"/>
                </a:cubicBezTo>
                <a:lnTo>
                  <a:pt x="2322419" y="1470437"/>
                </a:lnTo>
                <a:lnTo>
                  <a:pt x="2328295" y="1453897"/>
                </a:lnTo>
                <a:cubicBezTo>
                  <a:pt x="2328295" y="1453897"/>
                  <a:pt x="2328295" y="1453897"/>
                  <a:pt x="2320482" y="1438037"/>
                </a:cubicBezTo>
                <a:cubicBezTo>
                  <a:pt x="2320482" y="1438037"/>
                  <a:pt x="2320482" y="1438037"/>
                  <a:pt x="2347828" y="1401029"/>
                </a:cubicBezTo>
                <a:cubicBezTo>
                  <a:pt x="2347828" y="1401029"/>
                  <a:pt x="2347828" y="1401029"/>
                  <a:pt x="2347828" y="1374594"/>
                </a:cubicBezTo>
                <a:cubicBezTo>
                  <a:pt x="2347828" y="1374594"/>
                  <a:pt x="2347828" y="1374594"/>
                  <a:pt x="2361501" y="1353446"/>
                </a:cubicBezTo>
                <a:cubicBezTo>
                  <a:pt x="2361501" y="1353446"/>
                  <a:pt x="2361501" y="1353446"/>
                  <a:pt x="2365407" y="1332299"/>
                </a:cubicBezTo>
                <a:cubicBezTo>
                  <a:pt x="2365407" y="1332299"/>
                  <a:pt x="2365407" y="1332299"/>
                  <a:pt x="2382987" y="1311151"/>
                </a:cubicBezTo>
                <a:cubicBezTo>
                  <a:pt x="2382987" y="1311151"/>
                  <a:pt x="2382987" y="1311151"/>
                  <a:pt x="2400566" y="1316438"/>
                </a:cubicBezTo>
                <a:cubicBezTo>
                  <a:pt x="2400566" y="1316438"/>
                  <a:pt x="2400566" y="1316438"/>
                  <a:pt x="2402519" y="1321725"/>
                </a:cubicBezTo>
                <a:cubicBezTo>
                  <a:pt x="2402519" y="1321725"/>
                  <a:pt x="2402519" y="1321725"/>
                  <a:pt x="2400566" y="1337586"/>
                </a:cubicBezTo>
                <a:cubicBezTo>
                  <a:pt x="2400566" y="1337586"/>
                  <a:pt x="2400566" y="1337586"/>
                  <a:pt x="2388847" y="1332299"/>
                </a:cubicBezTo>
                <a:cubicBezTo>
                  <a:pt x="2388847" y="1332299"/>
                  <a:pt x="2388847" y="1332299"/>
                  <a:pt x="2382987" y="1353446"/>
                </a:cubicBezTo>
                <a:cubicBezTo>
                  <a:pt x="2386893" y="1390455"/>
                  <a:pt x="2379080" y="1337586"/>
                  <a:pt x="2400566" y="1353446"/>
                </a:cubicBezTo>
                <a:cubicBezTo>
                  <a:pt x="2400566" y="1353446"/>
                  <a:pt x="2400566" y="1353446"/>
                  <a:pt x="2400566" y="1364020"/>
                </a:cubicBezTo>
                <a:cubicBezTo>
                  <a:pt x="2400566" y="1364020"/>
                  <a:pt x="2400566" y="1364020"/>
                  <a:pt x="2404473" y="1374594"/>
                </a:cubicBezTo>
                <a:cubicBezTo>
                  <a:pt x="2404473" y="1369307"/>
                  <a:pt x="2422052" y="1406315"/>
                  <a:pt x="2410333" y="1353446"/>
                </a:cubicBezTo>
                <a:cubicBezTo>
                  <a:pt x="2410333" y="1353446"/>
                  <a:pt x="2410333" y="1353446"/>
                  <a:pt x="2422052" y="1353446"/>
                </a:cubicBezTo>
                <a:cubicBezTo>
                  <a:pt x="2422052" y="1353446"/>
                  <a:pt x="2422052" y="1353446"/>
                  <a:pt x="2418146" y="1358733"/>
                </a:cubicBezTo>
                <a:cubicBezTo>
                  <a:pt x="2418146" y="1358733"/>
                  <a:pt x="2418146" y="1358733"/>
                  <a:pt x="2414239" y="1385168"/>
                </a:cubicBezTo>
                <a:cubicBezTo>
                  <a:pt x="2412286" y="1385168"/>
                  <a:pt x="2412286" y="1385168"/>
                  <a:pt x="2410333" y="1385168"/>
                </a:cubicBezTo>
                <a:cubicBezTo>
                  <a:pt x="2410333" y="1385168"/>
                  <a:pt x="2410333" y="1385168"/>
                  <a:pt x="2408379" y="1390455"/>
                </a:cubicBezTo>
                <a:cubicBezTo>
                  <a:pt x="2408379" y="1390455"/>
                  <a:pt x="2408379" y="1390455"/>
                  <a:pt x="2410333" y="1411602"/>
                </a:cubicBezTo>
                <a:cubicBezTo>
                  <a:pt x="2410333" y="1411602"/>
                  <a:pt x="2410333" y="1411602"/>
                  <a:pt x="2408379" y="1443324"/>
                </a:cubicBezTo>
                <a:cubicBezTo>
                  <a:pt x="2408379" y="1443324"/>
                  <a:pt x="2408379" y="1443324"/>
                  <a:pt x="2404473" y="1443324"/>
                </a:cubicBezTo>
                <a:cubicBezTo>
                  <a:pt x="2404473" y="1443324"/>
                  <a:pt x="2404473" y="1443324"/>
                  <a:pt x="2404473" y="1459184"/>
                </a:cubicBezTo>
                <a:cubicBezTo>
                  <a:pt x="2404473" y="1459184"/>
                  <a:pt x="2404473" y="1459184"/>
                  <a:pt x="2412286" y="1475045"/>
                </a:cubicBezTo>
                <a:cubicBezTo>
                  <a:pt x="2412286" y="1475045"/>
                  <a:pt x="2412286" y="1475045"/>
                  <a:pt x="2420099" y="1432750"/>
                </a:cubicBezTo>
                <a:cubicBezTo>
                  <a:pt x="2420099" y="1432750"/>
                  <a:pt x="2420099" y="1432750"/>
                  <a:pt x="2435725" y="1443324"/>
                </a:cubicBezTo>
                <a:cubicBezTo>
                  <a:pt x="2435725" y="1443324"/>
                  <a:pt x="2435725" y="1443324"/>
                  <a:pt x="2427912" y="1469758"/>
                </a:cubicBezTo>
                <a:cubicBezTo>
                  <a:pt x="2427912" y="1469758"/>
                  <a:pt x="2427912" y="1469758"/>
                  <a:pt x="2416192" y="1469758"/>
                </a:cubicBezTo>
                <a:cubicBezTo>
                  <a:pt x="2416192" y="1475045"/>
                  <a:pt x="2414239" y="1475045"/>
                  <a:pt x="2412286" y="1485619"/>
                </a:cubicBezTo>
                <a:cubicBezTo>
                  <a:pt x="2412286" y="1485619"/>
                  <a:pt x="2412286" y="1485619"/>
                  <a:pt x="2408379" y="1469758"/>
                </a:cubicBezTo>
                <a:cubicBezTo>
                  <a:pt x="2408379" y="1469758"/>
                  <a:pt x="2408379" y="1469758"/>
                  <a:pt x="2392753" y="1490906"/>
                </a:cubicBezTo>
                <a:cubicBezTo>
                  <a:pt x="2392753" y="1490906"/>
                  <a:pt x="2392753" y="1490906"/>
                  <a:pt x="2384940" y="1490906"/>
                </a:cubicBezTo>
                <a:cubicBezTo>
                  <a:pt x="2384940" y="1490906"/>
                  <a:pt x="2384940" y="1490906"/>
                  <a:pt x="2384940" y="1517340"/>
                </a:cubicBezTo>
                <a:cubicBezTo>
                  <a:pt x="2384940" y="1517340"/>
                  <a:pt x="2384940" y="1517340"/>
                  <a:pt x="2373220" y="1527914"/>
                </a:cubicBezTo>
                <a:cubicBezTo>
                  <a:pt x="2373220" y="1527914"/>
                  <a:pt x="2373220" y="1527914"/>
                  <a:pt x="2369314" y="1543775"/>
                </a:cubicBezTo>
                <a:cubicBezTo>
                  <a:pt x="2369314" y="1543775"/>
                  <a:pt x="2369314" y="1543775"/>
                  <a:pt x="2351734" y="1549062"/>
                </a:cubicBezTo>
                <a:cubicBezTo>
                  <a:pt x="2351734" y="1549062"/>
                  <a:pt x="2351734" y="1549062"/>
                  <a:pt x="2349781" y="1564922"/>
                </a:cubicBezTo>
                <a:cubicBezTo>
                  <a:pt x="2349781" y="1564922"/>
                  <a:pt x="2349781" y="1564922"/>
                  <a:pt x="2326342" y="1601931"/>
                </a:cubicBezTo>
                <a:cubicBezTo>
                  <a:pt x="2326342" y="1601931"/>
                  <a:pt x="2326342" y="1601931"/>
                  <a:pt x="2330248" y="1586070"/>
                </a:cubicBezTo>
                <a:cubicBezTo>
                  <a:pt x="2332202" y="1591357"/>
                  <a:pt x="2332202" y="1591357"/>
                  <a:pt x="2330248" y="1580783"/>
                </a:cubicBezTo>
                <a:cubicBezTo>
                  <a:pt x="2330248" y="1575496"/>
                  <a:pt x="2328295" y="1570209"/>
                  <a:pt x="2324389" y="1554349"/>
                </a:cubicBezTo>
                <a:cubicBezTo>
                  <a:pt x="2324389" y="1554349"/>
                  <a:pt x="2324389" y="1554349"/>
                  <a:pt x="2310716" y="1570209"/>
                </a:cubicBezTo>
                <a:cubicBezTo>
                  <a:pt x="2310716" y="1570209"/>
                  <a:pt x="2310716" y="1570209"/>
                  <a:pt x="2306809" y="1580783"/>
                </a:cubicBezTo>
                <a:cubicBezTo>
                  <a:pt x="2306809" y="1580783"/>
                  <a:pt x="2306809" y="1580783"/>
                  <a:pt x="2322435" y="1591357"/>
                </a:cubicBezTo>
                <a:cubicBezTo>
                  <a:pt x="2322435" y="1591357"/>
                  <a:pt x="2322435" y="1591357"/>
                  <a:pt x="2312669" y="1623078"/>
                </a:cubicBezTo>
                <a:cubicBezTo>
                  <a:pt x="2312669" y="1623078"/>
                  <a:pt x="2312669" y="1623078"/>
                  <a:pt x="2312669" y="1638939"/>
                </a:cubicBezTo>
                <a:cubicBezTo>
                  <a:pt x="2312669" y="1638939"/>
                  <a:pt x="2312669" y="1638939"/>
                  <a:pt x="2324389" y="1628365"/>
                </a:cubicBezTo>
                <a:cubicBezTo>
                  <a:pt x="2324389" y="1628365"/>
                  <a:pt x="2324389" y="1628365"/>
                  <a:pt x="2314623" y="1654800"/>
                </a:cubicBezTo>
                <a:cubicBezTo>
                  <a:pt x="2314623" y="1654800"/>
                  <a:pt x="2314623" y="1654800"/>
                  <a:pt x="2304856" y="1665374"/>
                </a:cubicBezTo>
                <a:cubicBezTo>
                  <a:pt x="2304856" y="1665374"/>
                  <a:pt x="2304856" y="1665374"/>
                  <a:pt x="2297043" y="1654800"/>
                </a:cubicBezTo>
                <a:cubicBezTo>
                  <a:pt x="2295090" y="1660087"/>
                  <a:pt x="2293136" y="1670660"/>
                  <a:pt x="2287277" y="1691808"/>
                </a:cubicBezTo>
                <a:cubicBezTo>
                  <a:pt x="2287277" y="1691808"/>
                  <a:pt x="2287277" y="1691808"/>
                  <a:pt x="2289230" y="1697095"/>
                </a:cubicBezTo>
                <a:cubicBezTo>
                  <a:pt x="2289230" y="1697095"/>
                  <a:pt x="2289230" y="1697095"/>
                  <a:pt x="2287277" y="1718243"/>
                </a:cubicBezTo>
                <a:cubicBezTo>
                  <a:pt x="2287277" y="1718243"/>
                  <a:pt x="2287277" y="1718243"/>
                  <a:pt x="2275557" y="1718243"/>
                </a:cubicBezTo>
                <a:cubicBezTo>
                  <a:pt x="2275557" y="1718243"/>
                  <a:pt x="2275557" y="1718243"/>
                  <a:pt x="2261884" y="1718243"/>
                </a:cubicBezTo>
                <a:cubicBezTo>
                  <a:pt x="2261884" y="1718243"/>
                  <a:pt x="2261884" y="1718243"/>
                  <a:pt x="2259931" y="1723529"/>
                </a:cubicBezTo>
                <a:cubicBezTo>
                  <a:pt x="2259931" y="1723529"/>
                  <a:pt x="2259931" y="1723529"/>
                  <a:pt x="2265791" y="1744677"/>
                </a:cubicBezTo>
                <a:cubicBezTo>
                  <a:pt x="2265791" y="1744677"/>
                  <a:pt x="2265791" y="1744677"/>
                  <a:pt x="2275557" y="1739390"/>
                </a:cubicBezTo>
                <a:cubicBezTo>
                  <a:pt x="2275557" y="1739390"/>
                  <a:pt x="2275557" y="1739390"/>
                  <a:pt x="2246258" y="1765825"/>
                </a:cubicBezTo>
                <a:cubicBezTo>
                  <a:pt x="2246258" y="1765825"/>
                  <a:pt x="2246258" y="1765825"/>
                  <a:pt x="2248211" y="1781685"/>
                </a:cubicBezTo>
                <a:cubicBezTo>
                  <a:pt x="2246258" y="1781685"/>
                  <a:pt x="2244305" y="1776398"/>
                  <a:pt x="2240398" y="1776398"/>
                </a:cubicBezTo>
                <a:cubicBezTo>
                  <a:pt x="2240398" y="1776398"/>
                  <a:pt x="2240398" y="1776398"/>
                  <a:pt x="2222819" y="1797546"/>
                </a:cubicBezTo>
                <a:cubicBezTo>
                  <a:pt x="2222819" y="1797546"/>
                  <a:pt x="2222819" y="1797546"/>
                  <a:pt x="2232585" y="1802833"/>
                </a:cubicBezTo>
                <a:cubicBezTo>
                  <a:pt x="2234539" y="1802833"/>
                  <a:pt x="2234539" y="1802833"/>
                  <a:pt x="2234539" y="1813407"/>
                </a:cubicBezTo>
                <a:cubicBezTo>
                  <a:pt x="2232585" y="1808120"/>
                  <a:pt x="2228679" y="1813407"/>
                  <a:pt x="2218912" y="1823981"/>
                </a:cubicBezTo>
                <a:cubicBezTo>
                  <a:pt x="2218912" y="1823981"/>
                  <a:pt x="2218912" y="1823981"/>
                  <a:pt x="2216959" y="1823981"/>
                </a:cubicBezTo>
                <a:cubicBezTo>
                  <a:pt x="2216959" y="1823981"/>
                  <a:pt x="2216959" y="1823981"/>
                  <a:pt x="2224772" y="1839841"/>
                </a:cubicBezTo>
                <a:cubicBezTo>
                  <a:pt x="2224772" y="1839841"/>
                  <a:pt x="2224772" y="1839841"/>
                  <a:pt x="2211099" y="1834554"/>
                </a:cubicBezTo>
                <a:cubicBezTo>
                  <a:pt x="2211099" y="1834554"/>
                  <a:pt x="2211099" y="1834554"/>
                  <a:pt x="2193520" y="1882137"/>
                </a:cubicBezTo>
                <a:cubicBezTo>
                  <a:pt x="2193520" y="1882137"/>
                  <a:pt x="2193520" y="1882137"/>
                  <a:pt x="2193520" y="1892710"/>
                </a:cubicBezTo>
                <a:cubicBezTo>
                  <a:pt x="2193520" y="1892710"/>
                  <a:pt x="2193520" y="1892710"/>
                  <a:pt x="2189613" y="1892710"/>
                </a:cubicBezTo>
                <a:cubicBezTo>
                  <a:pt x="2185707" y="1897997"/>
                  <a:pt x="2170081" y="1892710"/>
                  <a:pt x="2177894" y="1924432"/>
                </a:cubicBezTo>
                <a:cubicBezTo>
                  <a:pt x="2177894" y="1924432"/>
                  <a:pt x="2177894" y="1924432"/>
                  <a:pt x="2170081" y="1935005"/>
                </a:cubicBezTo>
                <a:cubicBezTo>
                  <a:pt x="2170081" y="1935005"/>
                  <a:pt x="2170081" y="1935005"/>
                  <a:pt x="2170081" y="1950866"/>
                </a:cubicBezTo>
                <a:cubicBezTo>
                  <a:pt x="2170081" y="1950866"/>
                  <a:pt x="2170081" y="1950866"/>
                  <a:pt x="2162267" y="1945579"/>
                </a:cubicBezTo>
                <a:cubicBezTo>
                  <a:pt x="2162267" y="1945579"/>
                  <a:pt x="2162267" y="1945579"/>
                  <a:pt x="2160314" y="1956153"/>
                </a:cubicBezTo>
                <a:cubicBezTo>
                  <a:pt x="2160314" y="1956153"/>
                  <a:pt x="2160314" y="1956153"/>
                  <a:pt x="2142735" y="1993161"/>
                </a:cubicBezTo>
                <a:cubicBezTo>
                  <a:pt x="2142735" y="1993161"/>
                  <a:pt x="2142735" y="1993161"/>
                  <a:pt x="2140782" y="2014309"/>
                </a:cubicBezTo>
                <a:cubicBezTo>
                  <a:pt x="2140782" y="2014309"/>
                  <a:pt x="2140782" y="2014309"/>
                  <a:pt x="2119296" y="2046030"/>
                </a:cubicBezTo>
                <a:cubicBezTo>
                  <a:pt x="2119296" y="2046030"/>
                  <a:pt x="2119296" y="2046030"/>
                  <a:pt x="2115389" y="2051317"/>
                </a:cubicBezTo>
                <a:cubicBezTo>
                  <a:pt x="2115389" y="2051317"/>
                  <a:pt x="2115389" y="2051317"/>
                  <a:pt x="2121249" y="2061891"/>
                </a:cubicBezTo>
                <a:cubicBezTo>
                  <a:pt x="2121249" y="2061891"/>
                  <a:pt x="2121249" y="2061891"/>
                  <a:pt x="2115389" y="2061891"/>
                </a:cubicBezTo>
                <a:cubicBezTo>
                  <a:pt x="2115389" y="2061891"/>
                  <a:pt x="2115389" y="2061891"/>
                  <a:pt x="2068511" y="2151768"/>
                </a:cubicBezTo>
                <a:cubicBezTo>
                  <a:pt x="2068511" y="2151768"/>
                  <a:pt x="2068511" y="2151768"/>
                  <a:pt x="2058744" y="2183490"/>
                </a:cubicBezTo>
                <a:cubicBezTo>
                  <a:pt x="2058744" y="2183490"/>
                  <a:pt x="2058744" y="2183490"/>
                  <a:pt x="2037258" y="2209924"/>
                </a:cubicBezTo>
                <a:cubicBezTo>
                  <a:pt x="2037258" y="2209924"/>
                  <a:pt x="2037258" y="2209924"/>
                  <a:pt x="2033352" y="2220498"/>
                </a:cubicBezTo>
                <a:cubicBezTo>
                  <a:pt x="2033352" y="2220498"/>
                  <a:pt x="2033352" y="2220498"/>
                  <a:pt x="2035305" y="2231072"/>
                </a:cubicBezTo>
                <a:cubicBezTo>
                  <a:pt x="2035305" y="2231072"/>
                  <a:pt x="2035305" y="2231072"/>
                  <a:pt x="2039212" y="2220498"/>
                </a:cubicBezTo>
                <a:cubicBezTo>
                  <a:pt x="2039212" y="2220498"/>
                  <a:pt x="2039212" y="2220498"/>
                  <a:pt x="2043118" y="2231072"/>
                </a:cubicBezTo>
                <a:cubicBezTo>
                  <a:pt x="2043118" y="2231072"/>
                  <a:pt x="2043118" y="2231072"/>
                  <a:pt x="2082184" y="2172916"/>
                </a:cubicBezTo>
                <a:cubicBezTo>
                  <a:pt x="2082184" y="2172916"/>
                  <a:pt x="2082184" y="2172916"/>
                  <a:pt x="2091950" y="2172916"/>
                </a:cubicBezTo>
                <a:cubicBezTo>
                  <a:pt x="2091950" y="2172916"/>
                  <a:pt x="2091950" y="2172916"/>
                  <a:pt x="2140782" y="2088326"/>
                </a:cubicBezTo>
                <a:cubicBezTo>
                  <a:pt x="2140782" y="2061891"/>
                  <a:pt x="2150548" y="2104186"/>
                  <a:pt x="2146641" y="2072465"/>
                </a:cubicBezTo>
                <a:cubicBezTo>
                  <a:pt x="2146641" y="2072465"/>
                  <a:pt x="2146641" y="2072465"/>
                  <a:pt x="2189613" y="2014309"/>
                </a:cubicBezTo>
                <a:cubicBezTo>
                  <a:pt x="2189613" y="2014309"/>
                  <a:pt x="2189613" y="2014309"/>
                  <a:pt x="2164221" y="2077752"/>
                </a:cubicBezTo>
                <a:cubicBezTo>
                  <a:pt x="2164221" y="2077752"/>
                  <a:pt x="2164221" y="2077752"/>
                  <a:pt x="2158361" y="2098899"/>
                </a:cubicBezTo>
                <a:cubicBezTo>
                  <a:pt x="2158361" y="2098899"/>
                  <a:pt x="2158361" y="2098899"/>
                  <a:pt x="2181800" y="2093612"/>
                </a:cubicBezTo>
                <a:cubicBezTo>
                  <a:pt x="2183754" y="2083039"/>
                  <a:pt x="2187660" y="2130621"/>
                  <a:pt x="2189613" y="2067178"/>
                </a:cubicBezTo>
                <a:cubicBezTo>
                  <a:pt x="2189613" y="2067178"/>
                  <a:pt x="2189613" y="2067178"/>
                  <a:pt x="2197426" y="2083039"/>
                </a:cubicBezTo>
                <a:cubicBezTo>
                  <a:pt x="2197426" y="2083039"/>
                  <a:pt x="2197426" y="2083039"/>
                  <a:pt x="2175940" y="2120047"/>
                </a:cubicBezTo>
                <a:cubicBezTo>
                  <a:pt x="2175940" y="2120047"/>
                  <a:pt x="2175940" y="2120047"/>
                  <a:pt x="2175940" y="2130621"/>
                </a:cubicBezTo>
                <a:cubicBezTo>
                  <a:pt x="2175940" y="2130621"/>
                  <a:pt x="2175940" y="2130621"/>
                  <a:pt x="2166174" y="2146481"/>
                </a:cubicBezTo>
                <a:cubicBezTo>
                  <a:pt x="2166174" y="2146481"/>
                  <a:pt x="2166174" y="2146481"/>
                  <a:pt x="2166174" y="2157055"/>
                </a:cubicBezTo>
                <a:cubicBezTo>
                  <a:pt x="2166174" y="2157055"/>
                  <a:pt x="2166174" y="2157055"/>
                  <a:pt x="2160314" y="2146481"/>
                </a:cubicBezTo>
                <a:cubicBezTo>
                  <a:pt x="2160314" y="2146481"/>
                  <a:pt x="2160314" y="2146481"/>
                  <a:pt x="2156408" y="2151768"/>
                </a:cubicBezTo>
                <a:cubicBezTo>
                  <a:pt x="2156408" y="2151768"/>
                  <a:pt x="2156408" y="2151768"/>
                  <a:pt x="2152501" y="2162342"/>
                </a:cubicBezTo>
                <a:cubicBezTo>
                  <a:pt x="2152501" y="2162342"/>
                  <a:pt x="2152501" y="2162342"/>
                  <a:pt x="2158361" y="2167629"/>
                </a:cubicBezTo>
                <a:cubicBezTo>
                  <a:pt x="2158361" y="2167629"/>
                  <a:pt x="2158361" y="2167629"/>
                  <a:pt x="2156408" y="2178203"/>
                </a:cubicBezTo>
                <a:cubicBezTo>
                  <a:pt x="2150548" y="2183490"/>
                  <a:pt x="2154454" y="2188777"/>
                  <a:pt x="2156408" y="2194063"/>
                </a:cubicBezTo>
                <a:cubicBezTo>
                  <a:pt x="2154454" y="2194063"/>
                  <a:pt x="2150548" y="2188777"/>
                  <a:pt x="2144688" y="2183490"/>
                </a:cubicBezTo>
                <a:cubicBezTo>
                  <a:pt x="2144688" y="2183490"/>
                  <a:pt x="2144688" y="2183490"/>
                  <a:pt x="2138828" y="2220498"/>
                </a:cubicBezTo>
                <a:cubicBezTo>
                  <a:pt x="2138828" y="2220498"/>
                  <a:pt x="2138828" y="2220498"/>
                  <a:pt x="2140782" y="2231072"/>
                </a:cubicBezTo>
                <a:cubicBezTo>
                  <a:pt x="2144688" y="2231072"/>
                  <a:pt x="2152501" y="2236359"/>
                  <a:pt x="2146641" y="2209924"/>
                </a:cubicBezTo>
                <a:cubicBezTo>
                  <a:pt x="2152501" y="2220498"/>
                  <a:pt x="2156408" y="2215211"/>
                  <a:pt x="2158361" y="2209924"/>
                </a:cubicBezTo>
                <a:cubicBezTo>
                  <a:pt x="2158361" y="2209924"/>
                  <a:pt x="2158361" y="2209924"/>
                  <a:pt x="2156408" y="2204637"/>
                </a:cubicBezTo>
                <a:cubicBezTo>
                  <a:pt x="2158361" y="2204637"/>
                  <a:pt x="2160314" y="2199350"/>
                  <a:pt x="2164221" y="2194063"/>
                </a:cubicBezTo>
                <a:cubicBezTo>
                  <a:pt x="2164221" y="2194063"/>
                  <a:pt x="2164221" y="2194063"/>
                  <a:pt x="2158361" y="2231072"/>
                </a:cubicBezTo>
                <a:cubicBezTo>
                  <a:pt x="2158361" y="2231072"/>
                  <a:pt x="2158361" y="2231072"/>
                  <a:pt x="2175940" y="2236359"/>
                </a:cubicBezTo>
                <a:cubicBezTo>
                  <a:pt x="2170081" y="2236359"/>
                  <a:pt x="2181800" y="2278654"/>
                  <a:pt x="2177894" y="2215211"/>
                </a:cubicBezTo>
                <a:cubicBezTo>
                  <a:pt x="2177894" y="2215211"/>
                  <a:pt x="2177894" y="2215211"/>
                  <a:pt x="2172034" y="2215211"/>
                </a:cubicBezTo>
                <a:cubicBezTo>
                  <a:pt x="2173987" y="2204637"/>
                  <a:pt x="2183754" y="2199350"/>
                  <a:pt x="2187660" y="2220498"/>
                </a:cubicBezTo>
                <a:cubicBezTo>
                  <a:pt x="2187660" y="2220498"/>
                  <a:pt x="2187660" y="2220498"/>
                  <a:pt x="2209146" y="2204637"/>
                </a:cubicBezTo>
                <a:cubicBezTo>
                  <a:pt x="2209146" y="2204637"/>
                  <a:pt x="2209146" y="2204637"/>
                  <a:pt x="2211099" y="2183490"/>
                </a:cubicBezTo>
                <a:cubicBezTo>
                  <a:pt x="2211099" y="2183490"/>
                  <a:pt x="2211099" y="2183490"/>
                  <a:pt x="2211099" y="2194063"/>
                </a:cubicBezTo>
                <a:cubicBezTo>
                  <a:pt x="2211099" y="2194063"/>
                  <a:pt x="2211099" y="2194063"/>
                  <a:pt x="2234539" y="2199350"/>
                </a:cubicBezTo>
                <a:cubicBezTo>
                  <a:pt x="2234539" y="2199350"/>
                  <a:pt x="2234539" y="2199350"/>
                  <a:pt x="2240398" y="2188777"/>
                </a:cubicBezTo>
                <a:cubicBezTo>
                  <a:pt x="2240398" y="2188777"/>
                  <a:pt x="2240398" y="2188777"/>
                  <a:pt x="2250165" y="2188777"/>
                </a:cubicBezTo>
                <a:cubicBezTo>
                  <a:pt x="2250165" y="2188777"/>
                  <a:pt x="2250165" y="2188777"/>
                  <a:pt x="2250165" y="2167629"/>
                </a:cubicBezTo>
                <a:cubicBezTo>
                  <a:pt x="2257978" y="2141194"/>
                  <a:pt x="2252118" y="2183490"/>
                  <a:pt x="2259931" y="2183490"/>
                </a:cubicBezTo>
                <a:cubicBezTo>
                  <a:pt x="2259931" y="2183490"/>
                  <a:pt x="2259931" y="2183490"/>
                  <a:pt x="2261884" y="2178203"/>
                </a:cubicBezTo>
                <a:cubicBezTo>
                  <a:pt x="2261884" y="2178203"/>
                  <a:pt x="2261884" y="2178203"/>
                  <a:pt x="2269697" y="2183490"/>
                </a:cubicBezTo>
                <a:cubicBezTo>
                  <a:pt x="2269697" y="2183490"/>
                  <a:pt x="2269697" y="2183490"/>
                  <a:pt x="2273604" y="2167629"/>
                </a:cubicBezTo>
                <a:cubicBezTo>
                  <a:pt x="2273604" y="2167629"/>
                  <a:pt x="2273604" y="2167629"/>
                  <a:pt x="2304856" y="2157055"/>
                </a:cubicBezTo>
                <a:cubicBezTo>
                  <a:pt x="2304856" y="2157055"/>
                  <a:pt x="2304856" y="2157055"/>
                  <a:pt x="2304856" y="2146481"/>
                </a:cubicBezTo>
                <a:cubicBezTo>
                  <a:pt x="2304856" y="2146481"/>
                  <a:pt x="2304856" y="2146481"/>
                  <a:pt x="2312669" y="2157055"/>
                </a:cubicBezTo>
                <a:cubicBezTo>
                  <a:pt x="2312669" y="2157055"/>
                  <a:pt x="2312669" y="2157055"/>
                  <a:pt x="2324389" y="2146481"/>
                </a:cubicBezTo>
                <a:cubicBezTo>
                  <a:pt x="2324389" y="2146481"/>
                  <a:pt x="2324389" y="2146481"/>
                  <a:pt x="2347828" y="2141194"/>
                </a:cubicBezTo>
                <a:cubicBezTo>
                  <a:pt x="2347828" y="2141194"/>
                  <a:pt x="2347828" y="2141194"/>
                  <a:pt x="2351734" y="2130621"/>
                </a:cubicBezTo>
                <a:cubicBezTo>
                  <a:pt x="2351734" y="2130621"/>
                  <a:pt x="2355641" y="2135908"/>
                  <a:pt x="2361501" y="2130621"/>
                </a:cubicBezTo>
                <a:cubicBezTo>
                  <a:pt x="2361501" y="2130621"/>
                  <a:pt x="2361501" y="2130621"/>
                  <a:pt x="2365407" y="2120047"/>
                </a:cubicBezTo>
                <a:cubicBezTo>
                  <a:pt x="2365407" y="2120047"/>
                  <a:pt x="2365407" y="2120047"/>
                  <a:pt x="2367361" y="2125334"/>
                </a:cubicBezTo>
                <a:cubicBezTo>
                  <a:pt x="2367361" y="2125334"/>
                  <a:pt x="2367361" y="2125334"/>
                  <a:pt x="2355641" y="2146481"/>
                </a:cubicBezTo>
                <a:cubicBezTo>
                  <a:pt x="2355641" y="2146481"/>
                  <a:pt x="2355641" y="2146481"/>
                  <a:pt x="2355641" y="2157055"/>
                </a:cubicBezTo>
                <a:cubicBezTo>
                  <a:pt x="2355641" y="2157055"/>
                  <a:pt x="2355641" y="2157055"/>
                  <a:pt x="2371267" y="2157055"/>
                </a:cubicBezTo>
                <a:cubicBezTo>
                  <a:pt x="2371267" y="2157055"/>
                  <a:pt x="2371267" y="2157055"/>
                  <a:pt x="2379080" y="2130621"/>
                </a:cubicBezTo>
                <a:cubicBezTo>
                  <a:pt x="2379080" y="2130621"/>
                  <a:pt x="2379080" y="2130621"/>
                  <a:pt x="2375174" y="2120047"/>
                </a:cubicBezTo>
                <a:cubicBezTo>
                  <a:pt x="2375174" y="2120047"/>
                  <a:pt x="2375174" y="2120047"/>
                  <a:pt x="2404473" y="2104186"/>
                </a:cubicBezTo>
                <a:cubicBezTo>
                  <a:pt x="2404473" y="2104186"/>
                  <a:pt x="2404473" y="2104186"/>
                  <a:pt x="2402519" y="2098899"/>
                </a:cubicBezTo>
                <a:cubicBezTo>
                  <a:pt x="2402519" y="2098899"/>
                  <a:pt x="2402519" y="2098899"/>
                  <a:pt x="2408379" y="2088326"/>
                </a:cubicBezTo>
                <a:cubicBezTo>
                  <a:pt x="2408379" y="2088326"/>
                  <a:pt x="2408379" y="2088326"/>
                  <a:pt x="2414239" y="2093612"/>
                </a:cubicBezTo>
                <a:cubicBezTo>
                  <a:pt x="2420099" y="2104186"/>
                  <a:pt x="2425959" y="2083039"/>
                  <a:pt x="2431818" y="2088326"/>
                </a:cubicBezTo>
                <a:cubicBezTo>
                  <a:pt x="2431818" y="2098899"/>
                  <a:pt x="2437678" y="2088326"/>
                  <a:pt x="2429865" y="2098899"/>
                </a:cubicBezTo>
                <a:cubicBezTo>
                  <a:pt x="2431818" y="2098899"/>
                  <a:pt x="2433772" y="2093612"/>
                  <a:pt x="2435725" y="2104186"/>
                </a:cubicBezTo>
                <a:cubicBezTo>
                  <a:pt x="2435725" y="2104186"/>
                  <a:pt x="2435725" y="2104186"/>
                  <a:pt x="2435725" y="2077752"/>
                </a:cubicBezTo>
                <a:cubicBezTo>
                  <a:pt x="2435725" y="2077752"/>
                  <a:pt x="2435725" y="2077752"/>
                  <a:pt x="2455258" y="2067178"/>
                </a:cubicBezTo>
                <a:cubicBezTo>
                  <a:pt x="2455258" y="2067178"/>
                  <a:pt x="2455258" y="2067178"/>
                  <a:pt x="2455258" y="2040743"/>
                </a:cubicBezTo>
                <a:cubicBezTo>
                  <a:pt x="2455258" y="2040743"/>
                  <a:pt x="2455258" y="2040743"/>
                  <a:pt x="2468930" y="2061891"/>
                </a:cubicBezTo>
                <a:cubicBezTo>
                  <a:pt x="2468930" y="2061891"/>
                  <a:pt x="2468930" y="2061891"/>
                  <a:pt x="2482603" y="2051317"/>
                </a:cubicBezTo>
                <a:cubicBezTo>
                  <a:pt x="2482603" y="2051317"/>
                  <a:pt x="2482603" y="2051317"/>
                  <a:pt x="2478697" y="2035457"/>
                </a:cubicBezTo>
                <a:cubicBezTo>
                  <a:pt x="2478697" y="2035457"/>
                  <a:pt x="2478697" y="2035457"/>
                  <a:pt x="2488463" y="2009022"/>
                </a:cubicBezTo>
                <a:cubicBezTo>
                  <a:pt x="2488463" y="2009022"/>
                  <a:pt x="2488463" y="2009022"/>
                  <a:pt x="2494323" y="2009022"/>
                </a:cubicBezTo>
                <a:cubicBezTo>
                  <a:pt x="2494323" y="2009022"/>
                  <a:pt x="2494323" y="2009022"/>
                  <a:pt x="2502136" y="2014309"/>
                </a:cubicBezTo>
                <a:cubicBezTo>
                  <a:pt x="2502136" y="2014309"/>
                  <a:pt x="2502136" y="2014309"/>
                  <a:pt x="2513856" y="1987874"/>
                </a:cubicBezTo>
                <a:cubicBezTo>
                  <a:pt x="2513856" y="1987874"/>
                  <a:pt x="2513856" y="1987874"/>
                  <a:pt x="2515809" y="2009022"/>
                </a:cubicBezTo>
                <a:cubicBezTo>
                  <a:pt x="2515809" y="2009022"/>
                  <a:pt x="2515809" y="2009022"/>
                  <a:pt x="2521669" y="2009022"/>
                </a:cubicBezTo>
                <a:cubicBezTo>
                  <a:pt x="2521669" y="2003735"/>
                  <a:pt x="2525575" y="1998448"/>
                  <a:pt x="2531435" y="1987874"/>
                </a:cubicBezTo>
                <a:cubicBezTo>
                  <a:pt x="2531435" y="1987874"/>
                  <a:pt x="2531435" y="1987874"/>
                  <a:pt x="2521669" y="1982588"/>
                </a:cubicBezTo>
                <a:cubicBezTo>
                  <a:pt x="2521669" y="1977301"/>
                  <a:pt x="2511902" y="1987874"/>
                  <a:pt x="2523622" y="1972014"/>
                </a:cubicBezTo>
                <a:cubicBezTo>
                  <a:pt x="2523622" y="1972014"/>
                  <a:pt x="2523622" y="1972014"/>
                  <a:pt x="2513856" y="1972014"/>
                </a:cubicBezTo>
                <a:cubicBezTo>
                  <a:pt x="2513856" y="1972014"/>
                  <a:pt x="2513856" y="1972014"/>
                  <a:pt x="2513856" y="1940292"/>
                </a:cubicBezTo>
                <a:cubicBezTo>
                  <a:pt x="2513856" y="1940292"/>
                  <a:pt x="2513856" y="1940292"/>
                  <a:pt x="2517762" y="1929719"/>
                </a:cubicBezTo>
                <a:cubicBezTo>
                  <a:pt x="2517762" y="1929719"/>
                  <a:pt x="2517762" y="1929719"/>
                  <a:pt x="2537295" y="1935005"/>
                </a:cubicBezTo>
                <a:cubicBezTo>
                  <a:pt x="2537295" y="1935005"/>
                  <a:pt x="2537295" y="1935005"/>
                  <a:pt x="2550968" y="1903284"/>
                </a:cubicBezTo>
                <a:cubicBezTo>
                  <a:pt x="2554875" y="1913858"/>
                  <a:pt x="2560734" y="1897997"/>
                  <a:pt x="2566594" y="1892710"/>
                </a:cubicBezTo>
                <a:cubicBezTo>
                  <a:pt x="2566594" y="1892710"/>
                  <a:pt x="2566594" y="1892710"/>
                  <a:pt x="2568547" y="1903284"/>
                </a:cubicBezTo>
                <a:cubicBezTo>
                  <a:pt x="2568547" y="1903284"/>
                  <a:pt x="2568547" y="1903284"/>
                  <a:pt x="2580267" y="1871563"/>
                </a:cubicBezTo>
                <a:cubicBezTo>
                  <a:pt x="2580267" y="1871563"/>
                  <a:pt x="2580267" y="1871563"/>
                  <a:pt x="2580267" y="1850415"/>
                </a:cubicBezTo>
                <a:cubicBezTo>
                  <a:pt x="2580267" y="1850415"/>
                  <a:pt x="2580267" y="1850415"/>
                  <a:pt x="2586127" y="1834554"/>
                </a:cubicBezTo>
                <a:cubicBezTo>
                  <a:pt x="2586127" y="1834554"/>
                  <a:pt x="2586127" y="1834554"/>
                  <a:pt x="2609566" y="1823981"/>
                </a:cubicBezTo>
                <a:cubicBezTo>
                  <a:pt x="2605659" y="1818694"/>
                  <a:pt x="2615426" y="1797546"/>
                  <a:pt x="2601753" y="1802833"/>
                </a:cubicBezTo>
                <a:cubicBezTo>
                  <a:pt x="2601753" y="1802833"/>
                  <a:pt x="2601753" y="1802833"/>
                  <a:pt x="2615426" y="1786972"/>
                </a:cubicBezTo>
                <a:cubicBezTo>
                  <a:pt x="2615426" y="1786972"/>
                  <a:pt x="2615426" y="1786972"/>
                  <a:pt x="2613472" y="1781685"/>
                </a:cubicBezTo>
                <a:cubicBezTo>
                  <a:pt x="2613472" y="1781685"/>
                  <a:pt x="2613472" y="1781685"/>
                  <a:pt x="2621285" y="1771112"/>
                </a:cubicBezTo>
                <a:cubicBezTo>
                  <a:pt x="2621285" y="1771112"/>
                  <a:pt x="2621285" y="1771112"/>
                  <a:pt x="2646678" y="1707669"/>
                </a:cubicBezTo>
                <a:cubicBezTo>
                  <a:pt x="2644725" y="1697095"/>
                  <a:pt x="2634958" y="1712956"/>
                  <a:pt x="2644725" y="1686521"/>
                </a:cubicBezTo>
                <a:cubicBezTo>
                  <a:pt x="2644725" y="1686521"/>
                  <a:pt x="2644725" y="1686521"/>
                  <a:pt x="2658397" y="1691808"/>
                </a:cubicBezTo>
                <a:cubicBezTo>
                  <a:pt x="2658397" y="1691808"/>
                  <a:pt x="2658397" y="1691808"/>
                  <a:pt x="2668164" y="1654800"/>
                </a:cubicBezTo>
                <a:cubicBezTo>
                  <a:pt x="2668164" y="1654800"/>
                  <a:pt x="2668164" y="1654800"/>
                  <a:pt x="2660351" y="1644226"/>
                </a:cubicBezTo>
                <a:cubicBezTo>
                  <a:pt x="2660351" y="1644226"/>
                  <a:pt x="2668164" y="1644226"/>
                  <a:pt x="2656444" y="1633652"/>
                </a:cubicBezTo>
                <a:cubicBezTo>
                  <a:pt x="2656444" y="1633652"/>
                  <a:pt x="2656444" y="1633652"/>
                  <a:pt x="2681837" y="1570209"/>
                </a:cubicBezTo>
                <a:cubicBezTo>
                  <a:pt x="2681837" y="1570209"/>
                  <a:pt x="2681837" y="1570209"/>
                  <a:pt x="2681837" y="1596644"/>
                </a:cubicBezTo>
                <a:cubicBezTo>
                  <a:pt x="2681837" y="1596644"/>
                  <a:pt x="2681837" y="1596644"/>
                  <a:pt x="2699416" y="1591357"/>
                </a:cubicBezTo>
                <a:cubicBezTo>
                  <a:pt x="2703323" y="1591357"/>
                  <a:pt x="2681837" y="1607218"/>
                  <a:pt x="2707229" y="1596644"/>
                </a:cubicBezTo>
                <a:cubicBezTo>
                  <a:pt x="2707229" y="1596644"/>
                  <a:pt x="2707229" y="1596644"/>
                  <a:pt x="2703323" y="1559636"/>
                </a:cubicBezTo>
                <a:cubicBezTo>
                  <a:pt x="2703323" y="1559636"/>
                  <a:pt x="2703323" y="1559636"/>
                  <a:pt x="2697463" y="1559636"/>
                </a:cubicBezTo>
                <a:cubicBezTo>
                  <a:pt x="2697463" y="1559636"/>
                  <a:pt x="2697463" y="1559636"/>
                  <a:pt x="2693556" y="1559636"/>
                </a:cubicBezTo>
                <a:cubicBezTo>
                  <a:pt x="2693556" y="1559636"/>
                  <a:pt x="2693556" y="1559636"/>
                  <a:pt x="2703323" y="1533201"/>
                </a:cubicBezTo>
                <a:cubicBezTo>
                  <a:pt x="2703323" y="1533201"/>
                  <a:pt x="2703323" y="1533201"/>
                  <a:pt x="2711136" y="1538488"/>
                </a:cubicBezTo>
                <a:cubicBezTo>
                  <a:pt x="2711136" y="1538488"/>
                  <a:pt x="2711136" y="1538488"/>
                  <a:pt x="2724809" y="1559636"/>
                </a:cubicBezTo>
                <a:cubicBezTo>
                  <a:pt x="2724809" y="1559636"/>
                  <a:pt x="2724809" y="1559636"/>
                  <a:pt x="2728715" y="1549062"/>
                </a:cubicBezTo>
                <a:cubicBezTo>
                  <a:pt x="2728715" y="1549062"/>
                  <a:pt x="2728715" y="1549062"/>
                  <a:pt x="2716995" y="1522627"/>
                </a:cubicBezTo>
                <a:cubicBezTo>
                  <a:pt x="2716995" y="1522627"/>
                  <a:pt x="2716995" y="1522627"/>
                  <a:pt x="2738481" y="1485619"/>
                </a:cubicBezTo>
                <a:cubicBezTo>
                  <a:pt x="2738481" y="1485619"/>
                  <a:pt x="2738481" y="1485619"/>
                  <a:pt x="2734575" y="1469758"/>
                </a:cubicBezTo>
                <a:cubicBezTo>
                  <a:pt x="2734575" y="1469758"/>
                  <a:pt x="2734575" y="1469758"/>
                  <a:pt x="2726762" y="1464471"/>
                </a:cubicBezTo>
                <a:cubicBezTo>
                  <a:pt x="2726762" y="1464471"/>
                  <a:pt x="2726762" y="1464471"/>
                  <a:pt x="2724809" y="1464471"/>
                </a:cubicBezTo>
                <a:cubicBezTo>
                  <a:pt x="2724809" y="1464471"/>
                  <a:pt x="2724809" y="1464471"/>
                  <a:pt x="2738481" y="1438037"/>
                </a:cubicBezTo>
                <a:cubicBezTo>
                  <a:pt x="2744341" y="1448611"/>
                  <a:pt x="2724809" y="1443324"/>
                  <a:pt x="2744341" y="1453897"/>
                </a:cubicBezTo>
                <a:cubicBezTo>
                  <a:pt x="2744341" y="1453897"/>
                  <a:pt x="2744341" y="1453897"/>
                  <a:pt x="2759967" y="1438037"/>
                </a:cubicBezTo>
                <a:cubicBezTo>
                  <a:pt x="2759967" y="1438037"/>
                  <a:pt x="2759967" y="1438037"/>
                  <a:pt x="2754108" y="1411602"/>
                </a:cubicBezTo>
                <a:cubicBezTo>
                  <a:pt x="2754108" y="1411602"/>
                  <a:pt x="2754108" y="1411602"/>
                  <a:pt x="2761921" y="1385168"/>
                </a:cubicBezTo>
                <a:cubicBezTo>
                  <a:pt x="2761921" y="1385168"/>
                  <a:pt x="2761921" y="1385168"/>
                  <a:pt x="2756061" y="1364020"/>
                </a:cubicBezTo>
                <a:cubicBezTo>
                  <a:pt x="2756061" y="1364020"/>
                  <a:pt x="2756061" y="1364020"/>
                  <a:pt x="2756061" y="1353446"/>
                </a:cubicBezTo>
                <a:cubicBezTo>
                  <a:pt x="2756061" y="1353446"/>
                  <a:pt x="2756061" y="1353446"/>
                  <a:pt x="2759967" y="1364020"/>
                </a:cubicBezTo>
                <a:cubicBezTo>
                  <a:pt x="2769734" y="1321725"/>
                  <a:pt x="2769734" y="1390455"/>
                  <a:pt x="2793173" y="1342873"/>
                </a:cubicBezTo>
                <a:cubicBezTo>
                  <a:pt x="2793173" y="1342873"/>
                  <a:pt x="2793173" y="1342873"/>
                  <a:pt x="2795126" y="1332299"/>
                </a:cubicBezTo>
                <a:cubicBezTo>
                  <a:pt x="2795126" y="1332299"/>
                  <a:pt x="2795126" y="1332299"/>
                  <a:pt x="2787313" y="1311151"/>
                </a:cubicBezTo>
                <a:cubicBezTo>
                  <a:pt x="2787313" y="1311151"/>
                  <a:pt x="2787313" y="1311151"/>
                  <a:pt x="2781453" y="1332299"/>
                </a:cubicBezTo>
                <a:cubicBezTo>
                  <a:pt x="2781453" y="1332299"/>
                  <a:pt x="2781453" y="1332299"/>
                  <a:pt x="2783407" y="1311151"/>
                </a:cubicBezTo>
                <a:cubicBezTo>
                  <a:pt x="2783407" y="1311151"/>
                  <a:pt x="2783407" y="1311151"/>
                  <a:pt x="2797079" y="1290004"/>
                </a:cubicBezTo>
                <a:cubicBezTo>
                  <a:pt x="2797079" y="1290004"/>
                  <a:pt x="2797079" y="1290004"/>
                  <a:pt x="2802939" y="1295291"/>
                </a:cubicBezTo>
                <a:cubicBezTo>
                  <a:pt x="2802939" y="1295291"/>
                  <a:pt x="2802939" y="1295291"/>
                  <a:pt x="2802939" y="1268856"/>
                </a:cubicBezTo>
                <a:cubicBezTo>
                  <a:pt x="2802939" y="1268856"/>
                  <a:pt x="2802939" y="1268856"/>
                  <a:pt x="2818565" y="1279430"/>
                </a:cubicBezTo>
                <a:cubicBezTo>
                  <a:pt x="2830285" y="1226561"/>
                  <a:pt x="2820519" y="1316438"/>
                  <a:pt x="2834192" y="1215987"/>
                </a:cubicBezTo>
                <a:cubicBezTo>
                  <a:pt x="2834192" y="1215987"/>
                  <a:pt x="2834192" y="1215987"/>
                  <a:pt x="2834192" y="1210700"/>
                </a:cubicBezTo>
                <a:cubicBezTo>
                  <a:pt x="2834192" y="1210700"/>
                  <a:pt x="2834192" y="1210700"/>
                  <a:pt x="2845911" y="1215987"/>
                </a:cubicBezTo>
                <a:cubicBezTo>
                  <a:pt x="2845911" y="1215987"/>
                  <a:pt x="2845911" y="1215987"/>
                  <a:pt x="2843958" y="1226561"/>
                </a:cubicBezTo>
                <a:cubicBezTo>
                  <a:pt x="2843958" y="1226561"/>
                  <a:pt x="2843958" y="1226561"/>
                  <a:pt x="2847864" y="1231848"/>
                </a:cubicBezTo>
                <a:cubicBezTo>
                  <a:pt x="2847864" y="1231848"/>
                  <a:pt x="2847864" y="1231848"/>
                  <a:pt x="2849818" y="1231848"/>
                </a:cubicBezTo>
                <a:cubicBezTo>
                  <a:pt x="2849818" y="1231848"/>
                  <a:pt x="2849818" y="1231848"/>
                  <a:pt x="2849818" y="1178979"/>
                </a:cubicBezTo>
                <a:cubicBezTo>
                  <a:pt x="2849818" y="1178979"/>
                  <a:pt x="2849818" y="1178979"/>
                  <a:pt x="2840051" y="1178979"/>
                </a:cubicBezTo>
                <a:cubicBezTo>
                  <a:pt x="2840051" y="1178979"/>
                  <a:pt x="2840051" y="1178979"/>
                  <a:pt x="2838098" y="1152544"/>
                </a:cubicBezTo>
                <a:cubicBezTo>
                  <a:pt x="2838098" y="1152544"/>
                  <a:pt x="2838098" y="1152544"/>
                  <a:pt x="2847864" y="1141970"/>
                </a:cubicBezTo>
                <a:cubicBezTo>
                  <a:pt x="2853724" y="1141970"/>
                  <a:pt x="2845911" y="1163118"/>
                  <a:pt x="2855677" y="1152544"/>
                </a:cubicBezTo>
                <a:cubicBezTo>
                  <a:pt x="2861537" y="1147257"/>
                  <a:pt x="2832238" y="1126110"/>
                  <a:pt x="2869350" y="1147257"/>
                </a:cubicBezTo>
                <a:cubicBezTo>
                  <a:pt x="2869350" y="1147257"/>
                  <a:pt x="2869350" y="1147257"/>
                  <a:pt x="2875210" y="1126110"/>
                </a:cubicBezTo>
                <a:cubicBezTo>
                  <a:pt x="2875210" y="1126110"/>
                  <a:pt x="2875210" y="1126110"/>
                  <a:pt x="2867397" y="1126110"/>
                </a:cubicBezTo>
                <a:cubicBezTo>
                  <a:pt x="2869350" y="1115536"/>
                  <a:pt x="2871304" y="1104962"/>
                  <a:pt x="2877163" y="1078528"/>
                </a:cubicBezTo>
                <a:cubicBezTo>
                  <a:pt x="2875210" y="1073241"/>
                  <a:pt x="2877163" y="1062667"/>
                  <a:pt x="2892790" y="1046806"/>
                </a:cubicBezTo>
                <a:cubicBezTo>
                  <a:pt x="2892790" y="1052093"/>
                  <a:pt x="2896696" y="1057380"/>
                  <a:pt x="2914275" y="1036232"/>
                </a:cubicBezTo>
                <a:cubicBezTo>
                  <a:pt x="2914275" y="1036232"/>
                  <a:pt x="2914275" y="1036232"/>
                  <a:pt x="2908416" y="1009798"/>
                </a:cubicBezTo>
                <a:cubicBezTo>
                  <a:pt x="2908416" y="1009798"/>
                  <a:pt x="2908416" y="1009798"/>
                  <a:pt x="2902556" y="1004511"/>
                </a:cubicBezTo>
                <a:cubicBezTo>
                  <a:pt x="2902556" y="1004511"/>
                  <a:pt x="2902556" y="1004511"/>
                  <a:pt x="2904509" y="978077"/>
                </a:cubicBezTo>
                <a:cubicBezTo>
                  <a:pt x="2904509" y="978077"/>
                  <a:pt x="2904509" y="978077"/>
                  <a:pt x="2927948" y="962216"/>
                </a:cubicBezTo>
                <a:cubicBezTo>
                  <a:pt x="2927948" y="962216"/>
                  <a:pt x="2927948" y="962216"/>
                  <a:pt x="2931855" y="946355"/>
                </a:cubicBezTo>
                <a:cubicBezTo>
                  <a:pt x="2931855" y="946355"/>
                  <a:pt x="2931855" y="946355"/>
                  <a:pt x="2927948" y="941068"/>
                </a:cubicBezTo>
                <a:cubicBezTo>
                  <a:pt x="2935761" y="930494"/>
                  <a:pt x="2935761" y="956929"/>
                  <a:pt x="2939668" y="914634"/>
                </a:cubicBezTo>
                <a:cubicBezTo>
                  <a:pt x="2939668" y="914634"/>
                  <a:pt x="2939668" y="914634"/>
                  <a:pt x="2945528" y="909347"/>
                </a:cubicBezTo>
                <a:cubicBezTo>
                  <a:pt x="2953341" y="909347"/>
                  <a:pt x="2949434" y="914634"/>
                  <a:pt x="2947481" y="919921"/>
                </a:cubicBezTo>
                <a:cubicBezTo>
                  <a:pt x="2949434" y="914634"/>
                  <a:pt x="2953341" y="914634"/>
                  <a:pt x="2959201" y="914634"/>
                </a:cubicBezTo>
                <a:cubicBezTo>
                  <a:pt x="2959201" y="914634"/>
                  <a:pt x="2959201" y="914634"/>
                  <a:pt x="2955294" y="898773"/>
                </a:cubicBezTo>
                <a:cubicBezTo>
                  <a:pt x="2957247" y="898773"/>
                  <a:pt x="2961154" y="893486"/>
                  <a:pt x="2965060" y="888199"/>
                </a:cubicBezTo>
                <a:cubicBezTo>
                  <a:pt x="2965060" y="888199"/>
                  <a:pt x="2965060" y="888199"/>
                  <a:pt x="2965060" y="872339"/>
                </a:cubicBezTo>
                <a:cubicBezTo>
                  <a:pt x="2965060" y="872339"/>
                  <a:pt x="2965060" y="872339"/>
                  <a:pt x="2978733" y="867052"/>
                </a:cubicBezTo>
                <a:cubicBezTo>
                  <a:pt x="2978733" y="867052"/>
                  <a:pt x="2978733" y="867052"/>
                  <a:pt x="2968967" y="851191"/>
                </a:cubicBezTo>
                <a:cubicBezTo>
                  <a:pt x="2968967" y="851191"/>
                  <a:pt x="2968967" y="851191"/>
                  <a:pt x="2970920" y="824756"/>
                </a:cubicBezTo>
                <a:cubicBezTo>
                  <a:pt x="2978733" y="808896"/>
                  <a:pt x="2990453" y="840617"/>
                  <a:pt x="2992406" y="830043"/>
                </a:cubicBezTo>
                <a:cubicBezTo>
                  <a:pt x="2992406" y="830043"/>
                  <a:pt x="2992406" y="830043"/>
                  <a:pt x="3000219" y="798322"/>
                </a:cubicBezTo>
                <a:cubicBezTo>
                  <a:pt x="3000219" y="798322"/>
                  <a:pt x="3000219" y="798322"/>
                  <a:pt x="2996313" y="787748"/>
                </a:cubicBezTo>
                <a:cubicBezTo>
                  <a:pt x="2996313" y="787748"/>
                  <a:pt x="2996313" y="787748"/>
                  <a:pt x="3013892" y="761314"/>
                </a:cubicBezTo>
                <a:cubicBezTo>
                  <a:pt x="3013892" y="761314"/>
                  <a:pt x="3013892" y="761314"/>
                  <a:pt x="3008032" y="750740"/>
                </a:cubicBezTo>
                <a:cubicBezTo>
                  <a:pt x="3008032" y="750740"/>
                  <a:pt x="3008032" y="750740"/>
                  <a:pt x="3008032" y="724305"/>
                </a:cubicBezTo>
                <a:cubicBezTo>
                  <a:pt x="3008032" y="724305"/>
                  <a:pt x="3008032" y="724305"/>
                  <a:pt x="3021705" y="719019"/>
                </a:cubicBezTo>
                <a:cubicBezTo>
                  <a:pt x="3021705" y="719019"/>
                  <a:pt x="3021705" y="719019"/>
                  <a:pt x="3023658" y="724305"/>
                </a:cubicBezTo>
                <a:cubicBezTo>
                  <a:pt x="3023658" y="724305"/>
                  <a:pt x="3023658" y="724305"/>
                  <a:pt x="3025612" y="729592"/>
                </a:cubicBezTo>
                <a:cubicBezTo>
                  <a:pt x="3025612" y="729592"/>
                  <a:pt x="3025612" y="729592"/>
                  <a:pt x="3033425" y="719019"/>
                </a:cubicBezTo>
                <a:cubicBezTo>
                  <a:pt x="3033425" y="719019"/>
                  <a:pt x="3033425" y="719019"/>
                  <a:pt x="3039285" y="682010"/>
                </a:cubicBezTo>
                <a:cubicBezTo>
                  <a:pt x="3043191" y="676723"/>
                  <a:pt x="3045144" y="692584"/>
                  <a:pt x="3047098" y="676723"/>
                </a:cubicBezTo>
                <a:cubicBezTo>
                  <a:pt x="3047098" y="676723"/>
                  <a:pt x="3047098" y="676723"/>
                  <a:pt x="3043191" y="666150"/>
                </a:cubicBezTo>
                <a:cubicBezTo>
                  <a:pt x="3043191" y="666150"/>
                  <a:pt x="3043191" y="666150"/>
                  <a:pt x="3035378" y="671436"/>
                </a:cubicBezTo>
                <a:cubicBezTo>
                  <a:pt x="3035378" y="671436"/>
                  <a:pt x="3035378" y="671436"/>
                  <a:pt x="3033425" y="650289"/>
                </a:cubicBezTo>
                <a:cubicBezTo>
                  <a:pt x="3033425" y="650289"/>
                  <a:pt x="3033425" y="650289"/>
                  <a:pt x="3027565" y="650289"/>
                </a:cubicBezTo>
                <a:cubicBezTo>
                  <a:pt x="3027565" y="650289"/>
                  <a:pt x="3027565" y="650289"/>
                  <a:pt x="3051004" y="629141"/>
                </a:cubicBezTo>
                <a:cubicBezTo>
                  <a:pt x="3051004" y="629141"/>
                  <a:pt x="3051004" y="629141"/>
                  <a:pt x="3058817" y="634428"/>
                </a:cubicBezTo>
                <a:cubicBezTo>
                  <a:pt x="3058817" y="634428"/>
                  <a:pt x="3058817" y="634428"/>
                  <a:pt x="3066630" y="618567"/>
                </a:cubicBezTo>
                <a:cubicBezTo>
                  <a:pt x="3066630" y="618567"/>
                  <a:pt x="3066630" y="618567"/>
                  <a:pt x="3058817" y="613280"/>
                </a:cubicBezTo>
                <a:cubicBezTo>
                  <a:pt x="3056864" y="613280"/>
                  <a:pt x="3056864" y="613280"/>
                  <a:pt x="3056864" y="613280"/>
                </a:cubicBezTo>
                <a:cubicBezTo>
                  <a:pt x="3056864" y="602707"/>
                  <a:pt x="3056864" y="597420"/>
                  <a:pt x="3058817" y="586846"/>
                </a:cubicBezTo>
                <a:cubicBezTo>
                  <a:pt x="3058817" y="586846"/>
                  <a:pt x="3058817" y="586846"/>
                  <a:pt x="3070537" y="586846"/>
                </a:cubicBezTo>
                <a:cubicBezTo>
                  <a:pt x="3070537" y="586846"/>
                  <a:pt x="3070537" y="586846"/>
                  <a:pt x="3092023" y="539264"/>
                </a:cubicBezTo>
                <a:cubicBezTo>
                  <a:pt x="3086163" y="549838"/>
                  <a:pt x="3068584" y="565698"/>
                  <a:pt x="3101789" y="523403"/>
                </a:cubicBezTo>
                <a:cubicBezTo>
                  <a:pt x="3101789" y="523403"/>
                  <a:pt x="3101789" y="518116"/>
                  <a:pt x="3101789" y="507543"/>
                </a:cubicBezTo>
                <a:cubicBezTo>
                  <a:pt x="3101789" y="507543"/>
                  <a:pt x="3101789" y="507543"/>
                  <a:pt x="3109602" y="502256"/>
                </a:cubicBezTo>
                <a:cubicBezTo>
                  <a:pt x="3109602" y="502256"/>
                  <a:pt x="3109602" y="502256"/>
                  <a:pt x="3121322" y="518116"/>
                </a:cubicBezTo>
                <a:cubicBezTo>
                  <a:pt x="3121322" y="518116"/>
                  <a:pt x="3121322" y="518116"/>
                  <a:pt x="3125228" y="507543"/>
                </a:cubicBezTo>
                <a:cubicBezTo>
                  <a:pt x="3125228" y="507543"/>
                  <a:pt x="3125228" y="507543"/>
                  <a:pt x="3119369" y="465247"/>
                </a:cubicBezTo>
                <a:cubicBezTo>
                  <a:pt x="3119369" y="465247"/>
                  <a:pt x="3119369" y="465247"/>
                  <a:pt x="3148668" y="412378"/>
                </a:cubicBezTo>
                <a:cubicBezTo>
                  <a:pt x="3148668" y="412378"/>
                  <a:pt x="3148668" y="412378"/>
                  <a:pt x="3152574" y="391231"/>
                </a:cubicBezTo>
                <a:cubicBezTo>
                  <a:pt x="3152574" y="391231"/>
                  <a:pt x="3152574" y="391231"/>
                  <a:pt x="3162340" y="385944"/>
                </a:cubicBezTo>
                <a:cubicBezTo>
                  <a:pt x="3162340" y="385944"/>
                  <a:pt x="3162340" y="385944"/>
                  <a:pt x="3160387" y="370083"/>
                </a:cubicBezTo>
                <a:cubicBezTo>
                  <a:pt x="3160387" y="370083"/>
                  <a:pt x="3160387" y="370083"/>
                  <a:pt x="3168200" y="380657"/>
                </a:cubicBezTo>
                <a:cubicBezTo>
                  <a:pt x="3168200" y="380657"/>
                  <a:pt x="3168200" y="380657"/>
                  <a:pt x="3183826" y="364796"/>
                </a:cubicBezTo>
                <a:cubicBezTo>
                  <a:pt x="3183826" y="364796"/>
                  <a:pt x="3183826" y="364796"/>
                  <a:pt x="3181873" y="343649"/>
                </a:cubicBezTo>
                <a:cubicBezTo>
                  <a:pt x="3181873" y="343649"/>
                  <a:pt x="3183826" y="338362"/>
                  <a:pt x="3183826" y="343649"/>
                </a:cubicBezTo>
                <a:cubicBezTo>
                  <a:pt x="3183826" y="343649"/>
                  <a:pt x="3183826" y="343649"/>
                  <a:pt x="3176013" y="322501"/>
                </a:cubicBezTo>
                <a:cubicBezTo>
                  <a:pt x="3176013" y="322501"/>
                  <a:pt x="3176013" y="322501"/>
                  <a:pt x="3176013" y="317214"/>
                </a:cubicBezTo>
                <a:cubicBezTo>
                  <a:pt x="3176013" y="317214"/>
                  <a:pt x="3176013" y="317214"/>
                  <a:pt x="3193593" y="317214"/>
                </a:cubicBezTo>
                <a:cubicBezTo>
                  <a:pt x="3193593" y="317214"/>
                  <a:pt x="3193593" y="317214"/>
                  <a:pt x="3213125" y="296067"/>
                </a:cubicBezTo>
                <a:cubicBezTo>
                  <a:pt x="3213125" y="296067"/>
                  <a:pt x="3213125" y="296067"/>
                  <a:pt x="3213125" y="280206"/>
                </a:cubicBezTo>
                <a:cubicBezTo>
                  <a:pt x="3213125" y="280206"/>
                  <a:pt x="3213125" y="280206"/>
                  <a:pt x="3232658" y="243197"/>
                </a:cubicBezTo>
                <a:cubicBezTo>
                  <a:pt x="3230705" y="227337"/>
                  <a:pt x="3246331" y="264345"/>
                  <a:pt x="3242424" y="211476"/>
                </a:cubicBezTo>
                <a:cubicBezTo>
                  <a:pt x="3242424" y="211476"/>
                  <a:pt x="3242424" y="211476"/>
                  <a:pt x="3248284" y="222050"/>
                </a:cubicBezTo>
                <a:cubicBezTo>
                  <a:pt x="3248284" y="222050"/>
                  <a:pt x="3248284" y="222050"/>
                  <a:pt x="3258051" y="185042"/>
                </a:cubicBezTo>
                <a:cubicBezTo>
                  <a:pt x="3258051" y="185042"/>
                  <a:pt x="3258051" y="185042"/>
                  <a:pt x="3261957" y="185042"/>
                </a:cubicBezTo>
                <a:cubicBezTo>
                  <a:pt x="3261957" y="185042"/>
                  <a:pt x="3261957" y="185042"/>
                  <a:pt x="3261957" y="158607"/>
                </a:cubicBezTo>
                <a:cubicBezTo>
                  <a:pt x="3269770" y="163894"/>
                  <a:pt x="3273677" y="148033"/>
                  <a:pt x="3275630" y="137460"/>
                </a:cubicBezTo>
                <a:cubicBezTo>
                  <a:pt x="3277583" y="126886"/>
                  <a:pt x="3293209" y="132173"/>
                  <a:pt x="3283443" y="105738"/>
                </a:cubicBezTo>
                <a:cubicBezTo>
                  <a:pt x="3291256" y="116312"/>
                  <a:pt x="3293209" y="74017"/>
                  <a:pt x="3301022" y="105738"/>
                </a:cubicBezTo>
                <a:cubicBezTo>
                  <a:pt x="3301022" y="105738"/>
                  <a:pt x="3301022" y="105738"/>
                  <a:pt x="3310789" y="95164"/>
                </a:cubicBezTo>
                <a:cubicBezTo>
                  <a:pt x="3310789" y="95164"/>
                  <a:pt x="3310789" y="95164"/>
                  <a:pt x="3304929" y="63443"/>
                </a:cubicBezTo>
                <a:cubicBezTo>
                  <a:pt x="3308836" y="63443"/>
                  <a:pt x="3314695" y="63443"/>
                  <a:pt x="3312742" y="42295"/>
                </a:cubicBezTo>
                <a:cubicBezTo>
                  <a:pt x="3312742" y="42295"/>
                  <a:pt x="3312742" y="42295"/>
                  <a:pt x="3320555" y="63443"/>
                </a:cubicBezTo>
                <a:cubicBezTo>
                  <a:pt x="3320555" y="63443"/>
                  <a:pt x="3320555" y="63443"/>
                  <a:pt x="3322508" y="52869"/>
                </a:cubicBezTo>
                <a:cubicBezTo>
                  <a:pt x="3322508" y="52869"/>
                  <a:pt x="3322508" y="52869"/>
                  <a:pt x="3334228" y="52869"/>
                </a:cubicBezTo>
                <a:cubicBezTo>
                  <a:pt x="3334228" y="52869"/>
                  <a:pt x="3334228" y="52869"/>
                  <a:pt x="3332275" y="79304"/>
                </a:cubicBezTo>
                <a:cubicBezTo>
                  <a:pt x="3332275" y="79304"/>
                  <a:pt x="3332275" y="79304"/>
                  <a:pt x="3345948" y="47582"/>
                </a:cubicBezTo>
                <a:cubicBezTo>
                  <a:pt x="3347901" y="42295"/>
                  <a:pt x="3355714" y="37008"/>
                  <a:pt x="3355714" y="58156"/>
                </a:cubicBezTo>
                <a:cubicBezTo>
                  <a:pt x="3359621" y="47582"/>
                  <a:pt x="3363527" y="42295"/>
                  <a:pt x="3369387" y="52869"/>
                </a:cubicBezTo>
                <a:cubicBezTo>
                  <a:pt x="3361574" y="68730"/>
                  <a:pt x="3386966" y="47582"/>
                  <a:pt x="3365480" y="79304"/>
                </a:cubicBezTo>
                <a:cubicBezTo>
                  <a:pt x="3365480" y="79304"/>
                  <a:pt x="3365480" y="79304"/>
                  <a:pt x="3363527" y="68730"/>
                </a:cubicBezTo>
                <a:cubicBezTo>
                  <a:pt x="3363527" y="68730"/>
                  <a:pt x="3363527" y="68730"/>
                  <a:pt x="3353761" y="74017"/>
                </a:cubicBezTo>
                <a:cubicBezTo>
                  <a:pt x="3353761" y="84591"/>
                  <a:pt x="3349854" y="95164"/>
                  <a:pt x="3343994" y="121599"/>
                </a:cubicBezTo>
                <a:cubicBezTo>
                  <a:pt x="3343994" y="121599"/>
                  <a:pt x="3343994" y="121599"/>
                  <a:pt x="3345948" y="126886"/>
                </a:cubicBezTo>
                <a:cubicBezTo>
                  <a:pt x="3345948" y="126886"/>
                  <a:pt x="3345948" y="126886"/>
                  <a:pt x="3349854" y="126886"/>
                </a:cubicBezTo>
                <a:cubicBezTo>
                  <a:pt x="3349854" y="126886"/>
                  <a:pt x="3349854" y="126886"/>
                  <a:pt x="3353761" y="121599"/>
                </a:cubicBezTo>
                <a:cubicBezTo>
                  <a:pt x="3347901" y="121599"/>
                  <a:pt x="3351807" y="121599"/>
                  <a:pt x="3349854" y="100451"/>
                </a:cubicBezTo>
                <a:cubicBezTo>
                  <a:pt x="3351807" y="95164"/>
                  <a:pt x="3355714" y="100451"/>
                  <a:pt x="3357667" y="95164"/>
                </a:cubicBezTo>
                <a:cubicBezTo>
                  <a:pt x="3357667" y="95164"/>
                  <a:pt x="3357667" y="95164"/>
                  <a:pt x="3355714" y="121599"/>
                </a:cubicBezTo>
                <a:cubicBezTo>
                  <a:pt x="3355714" y="121599"/>
                  <a:pt x="3355714" y="121599"/>
                  <a:pt x="3349854" y="132173"/>
                </a:cubicBezTo>
                <a:cubicBezTo>
                  <a:pt x="3349854" y="132173"/>
                  <a:pt x="3349854" y="132173"/>
                  <a:pt x="3359621" y="142747"/>
                </a:cubicBezTo>
                <a:cubicBezTo>
                  <a:pt x="3361574" y="142747"/>
                  <a:pt x="3363527" y="137460"/>
                  <a:pt x="3369387" y="132173"/>
                </a:cubicBezTo>
                <a:cubicBezTo>
                  <a:pt x="3369387" y="132173"/>
                  <a:pt x="3369387" y="132173"/>
                  <a:pt x="3371340" y="132173"/>
                </a:cubicBezTo>
                <a:cubicBezTo>
                  <a:pt x="3377200" y="121599"/>
                  <a:pt x="3385013" y="116312"/>
                  <a:pt x="3394779" y="100451"/>
                </a:cubicBezTo>
                <a:cubicBezTo>
                  <a:pt x="3394779" y="100451"/>
                  <a:pt x="3394779" y="100451"/>
                  <a:pt x="3396733" y="105738"/>
                </a:cubicBezTo>
                <a:cubicBezTo>
                  <a:pt x="3396733" y="105738"/>
                  <a:pt x="3396733" y="105738"/>
                  <a:pt x="3386966" y="121599"/>
                </a:cubicBezTo>
                <a:cubicBezTo>
                  <a:pt x="3386966" y="121599"/>
                  <a:pt x="3386966" y="121599"/>
                  <a:pt x="3375247" y="148033"/>
                </a:cubicBezTo>
                <a:cubicBezTo>
                  <a:pt x="3375247" y="148033"/>
                  <a:pt x="3375247" y="148033"/>
                  <a:pt x="3369387" y="148033"/>
                </a:cubicBezTo>
                <a:cubicBezTo>
                  <a:pt x="3369387" y="163894"/>
                  <a:pt x="3357667" y="148033"/>
                  <a:pt x="3369387" y="169181"/>
                </a:cubicBezTo>
                <a:cubicBezTo>
                  <a:pt x="3369387" y="169181"/>
                  <a:pt x="3369387" y="169181"/>
                  <a:pt x="3365480" y="179755"/>
                </a:cubicBezTo>
                <a:cubicBezTo>
                  <a:pt x="3365480" y="179755"/>
                  <a:pt x="3365480" y="179755"/>
                  <a:pt x="3347901" y="185042"/>
                </a:cubicBezTo>
                <a:cubicBezTo>
                  <a:pt x="3347901" y="185042"/>
                  <a:pt x="3347901" y="185042"/>
                  <a:pt x="3328368" y="227337"/>
                </a:cubicBezTo>
                <a:cubicBezTo>
                  <a:pt x="3322508" y="216763"/>
                  <a:pt x="3318602" y="274919"/>
                  <a:pt x="3312742" y="216763"/>
                </a:cubicBezTo>
                <a:cubicBezTo>
                  <a:pt x="3312742" y="216763"/>
                  <a:pt x="3312742" y="216763"/>
                  <a:pt x="3310789" y="232624"/>
                </a:cubicBezTo>
                <a:cubicBezTo>
                  <a:pt x="3310789" y="232624"/>
                  <a:pt x="3310789" y="232624"/>
                  <a:pt x="3308836" y="243197"/>
                </a:cubicBezTo>
                <a:cubicBezTo>
                  <a:pt x="3308836" y="243197"/>
                  <a:pt x="3308836" y="243197"/>
                  <a:pt x="3310789" y="248484"/>
                </a:cubicBezTo>
                <a:cubicBezTo>
                  <a:pt x="3310789" y="248484"/>
                  <a:pt x="3310789" y="248484"/>
                  <a:pt x="3314695" y="237911"/>
                </a:cubicBezTo>
                <a:cubicBezTo>
                  <a:pt x="3314695" y="237911"/>
                  <a:pt x="3314695" y="237911"/>
                  <a:pt x="3301022" y="285493"/>
                </a:cubicBezTo>
                <a:cubicBezTo>
                  <a:pt x="3301022" y="285493"/>
                  <a:pt x="3301022" y="285493"/>
                  <a:pt x="3297116" y="285493"/>
                </a:cubicBezTo>
                <a:cubicBezTo>
                  <a:pt x="3297116" y="285493"/>
                  <a:pt x="3297116" y="285493"/>
                  <a:pt x="3293209" y="280206"/>
                </a:cubicBezTo>
                <a:cubicBezTo>
                  <a:pt x="3293209" y="280206"/>
                  <a:pt x="3293209" y="280206"/>
                  <a:pt x="3285396" y="317214"/>
                </a:cubicBezTo>
                <a:cubicBezTo>
                  <a:pt x="3285396" y="317214"/>
                  <a:pt x="3285396" y="317214"/>
                  <a:pt x="3273677" y="343649"/>
                </a:cubicBezTo>
                <a:cubicBezTo>
                  <a:pt x="3273677" y="343649"/>
                  <a:pt x="3273677" y="343649"/>
                  <a:pt x="3261957" y="385944"/>
                </a:cubicBezTo>
                <a:cubicBezTo>
                  <a:pt x="3261957" y="385944"/>
                  <a:pt x="3261957" y="385944"/>
                  <a:pt x="3256097" y="359509"/>
                </a:cubicBezTo>
                <a:cubicBezTo>
                  <a:pt x="3256097" y="359509"/>
                  <a:pt x="3256097" y="359509"/>
                  <a:pt x="3248284" y="359509"/>
                </a:cubicBezTo>
                <a:cubicBezTo>
                  <a:pt x="3248284" y="359509"/>
                  <a:pt x="3248284" y="359509"/>
                  <a:pt x="3246331" y="380657"/>
                </a:cubicBezTo>
                <a:cubicBezTo>
                  <a:pt x="3246331" y="380657"/>
                  <a:pt x="3246331" y="380657"/>
                  <a:pt x="3250238" y="407091"/>
                </a:cubicBezTo>
                <a:cubicBezTo>
                  <a:pt x="3250238" y="407091"/>
                  <a:pt x="3250238" y="407091"/>
                  <a:pt x="3242424" y="438813"/>
                </a:cubicBezTo>
                <a:cubicBezTo>
                  <a:pt x="3242424" y="438813"/>
                  <a:pt x="3242424" y="438813"/>
                  <a:pt x="3236565" y="438813"/>
                </a:cubicBezTo>
                <a:cubicBezTo>
                  <a:pt x="3236565" y="438813"/>
                  <a:pt x="3236565" y="438813"/>
                  <a:pt x="3230705" y="475821"/>
                </a:cubicBezTo>
                <a:cubicBezTo>
                  <a:pt x="3224845" y="486395"/>
                  <a:pt x="3224845" y="449387"/>
                  <a:pt x="3218985" y="475821"/>
                </a:cubicBezTo>
                <a:cubicBezTo>
                  <a:pt x="3222892" y="475821"/>
                  <a:pt x="3224845" y="475821"/>
                  <a:pt x="3218985" y="481108"/>
                </a:cubicBezTo>
                <a:cubicBezTo>
                  <a:pt x="3218985" y="481108"/>
                  <a:pt x="3218985" y="486395"/>
                  <a:pt x="3218985" y="486395"/>
                </a:cubicBezTo>
                <a:cubicBezTo>
                  <a:pt x="3217032" y="486395"/>
                  <a:pt x="3217032" y="486395"/>
                  <a:pt x="3217032" y="481108"/>
                </a:cubicBezTo>
                <a:cubicBezTo>
                  <a:pt x="3215079" y="486395"/>
                  <a:pt x="3211172" y="491682"/>
                  <a:pt x="3207266" y="491682"/>
                </a:cubicBezTo>
                <a:cubicBezTo>
                  <a:pt x="3207266" y="491682"/>
                  <a:pt x="3207266" y="491682"/>
                  <a:pt x="3211172" y="502256"/>
                </a:cubicBezTo>
                <a:cubicBezTo>
                  <a:pt x="3211172" y="502256"/>
                  <a:pt x="3211172" y="502256"/>
                  <a:pt x="3205312" y="523403"/>
                </a:cubicBezTo>
                <a:cubicBezTo>
                  <a:pt x="3205312" y="523403"/>
                  <a:pt x="3205312" y="523403"/>
                  <a:pt x="3195546" y="533977"/>
                </a:cubicBezTo>
                <a:cubicBezTo>
                  <a:pt x="3195546" y="533977"/>
                  <a:pt x="3195546" y="533977"/>
                  <a:pt x="3189686" y="565698"/>
                </a:cubicBezTo>
                <a:cubicBezTo>
                  <a:pt x="3189686" y="565698"/>
                  <a:pt x="3189686" y="565698"/>
                  <a:pt x="3170154" y="623854"/>
                </a:cubicBezTo>
                <a:cubicBezTo>
                  <a:pt x="3170154" y="623854"/>
                  <a:pt x="3170154" y="623854"/>
                  <a:pt x="3162340" y="645002"/>
                </a:cubicBezTo>
                <a:cubicBezTo>
                  <a:pt x="3162340" y="645002"/>
                  <a:pt x="3162340" y="645002"/>
                  <a:pt x="3164294" y="650289"/>
                </a:cubicBezTo>
                <a:cubicBezTo>
                  <a:pt x="3164294" y="650289"/>
                  <a:pt x="3164294" y="650289"/>
                  <a:pt x="3158434" y="666150"/>
                </a:cubicBezTo>
                <a:cubicBezTo>
                  <a:pt x="3154527" y="676723"/>
                  <a:pt x="3146714" y="666150"/>
                  <a:pt x="3144761" y="687297"/>
                </a:cubicBezTo>
                <a:cubicBezTo>
                  <a:pt x="3144761" y="687297"/>
                  <a:pt x="3144761" y="687297"/>
                  <a:pt x="3133041" y="676723"/>
                </a:cubicBezTo>
                <a:cubicBezTo>
                  <a:pt x="3133041" y="676723"/>
                  <a:pt x="3133041" y="676723"/>
                  <a:pt x="3127182" y="713732"/>
                </a:cubicBezTo>
                <a:cubicBezTo>
                  <a:pt x="3127182" y="713732"/>
                  <a:pt x="3127182" y="713732"/>
                  <a:pt x="3127182" y="719019"/>
                </a:cubicBezTo>
                <a:cubicBezTo>
                  <a:pt x="3127182" y="719019"/>
                  <a:pt x="3127182" y="719019"/>
                  <a:pt x="3134995" y="719019"/>
                </a:cubicBezTo>
                <a:cubicBezTo>
                  <a:pt x="3134995" y="719019"/>
                  <a:pt x="3134995" y="719019"/>
                  <a:pt x="3133041" y="734879"/>
                </a:cubicBezTo>
                <a:cubicBezTo>
                  <a:pt x="3133041" y="734879"/>
                  <a:pt x="3133041" y="734879"/>
                  <a:pt x="3123275" y="740166"/>
                </a:cubicBezTo>
                <a:cubicBezTo>
                  <a:pt x="3123275" y="740166"/>
                  <a:pt x="3123275" y="740166"/>
                  <a:pt x="3115462" y="777174"/>
                </a:cubicBezTo>
                <a:cubicBezTo>
                  <a:pt x="3115462" y="777174"/>
                  <a:pt x="3115462" y="777174"/>
                  <a:pt x="3109602" y="777174"/>
                </a:cubicBezTo>
                <a:cubicBezTo>
                  <a:pt x="3109602" y="777174"/>
                  <a:pt x="3109602" y="777174"/>
                  <a:pt x="3109602" y="798322"/>
                </a:cubicBezTo>
                <a:cubicBezTo>
                  <a:pt x="3105696" y="819470"/>
                  <a:pt x="3099836" y="782461"/>
                  <a:pt x="3095929" y="803609"/>
                </a:cubicBezTo>
                <a:cubicBezTo>
                  <a:pt x="3095929" y="803609"/>
                  <a:pt x="3095929" y="803609"/>
                  <a:pt x="3090070" y="845904"/>
                </a:cubicBezTo>
                <a:cubicBezTo>
                  <a:pt x="3082257" y="845904"/>
                  <a:pt x="3072490" y="861765"/>
                  <a:pt x="3074443" y="872339"/>
                </a:cubicBezTo>
                <a:cubicBezTo>
                  <a:pt x="3072490" y="872339"/>
                  <a:pt x="3070537" y="872339"/>
                  <a:pt x="3068584" y="872339"/>
                </a:cubicBezTo>
                <a:cubicBezTo>
                  <a:pt x="3068584" y="872339"/>
                  <a:pt x="3068584" y="872339"/>
                  <a:pt x="3066630" y="882912"/>
                </a:cubicBezTo>
                <a:cubicBezTo>
                  <a:pt x="3066630" y="882912"/>
                  <a:pt x="3066630" y="882912"/>
                  <a:pt x="3070537" y="893486"/>
                </a:cubicBezTo>
                <a:cubicBezTo>
                  <a:pt x="3070537" y="893486"/>
                  <a:pt x="3070537" y="893486"/>
                  <a:pt x="3056864" y="904060"/>
                </a:cubicBezTo>
                <a:cubicBezTo>
                  <a:pt x="3056864" y="904060"/>
                  <a:pt x="3056864" y="904060"/>
                  <a:pt x="3052957" y="893486"/>
                </a:cubicBezTo>
                <a:cubicBezTo>
                  <a:pt x="3052957" y="893486"/>
                  <a:pt x="3052957" y="893486"/>
                  <a:pt x="3049051" y="909347"/>
                </a:cubicBezTo>
                <a:cubicBezTo>
                  <a:pt x="3049051" y="909347"/>
                  <a:pt x="3049051" y="909347"/>
                  <a:pt x="3058817" y="914634"/>
                </a:cubicBezTo>
                <a:cubicBezTo>
                  <a:pt x="3058817" y="914634"/>
                  <a:pt x="3058817" y="914634"/>
                  <a:pt x="3054911" y="941068"/>
                </a:cubicBezTo>
                <a:cubicBezTo>
                  <a:pt x="3054911" y="941068"/>
                  <a:pt x="3054911" y="941068"/>
                  <a:pt x="3043191" y="978077"/>
                </a:cubicBezTo>
                <a:cubicBezTo>
                  <a:pt x="3037331" y="978077"/>
                  <a:pt x="3029518" y="999224"/>
                  <a:pt x="3023658" y="999224"/>
                </a:cubicBezTo>
                <a:cubicBezTo>
                  <a:pt x="3023658" y="999224"/>
                  <a:pt x="3023658" y="999224"/>
                  <a:pt x="3015845" y="1041519"/>
                </a:cubicBezTo>
                <a:cubicBezTo>
                  <a:pt x="3015845" y="1041519"/>
                  <a:pt x="3015845" y="1041519"/>
                  <a:pt x="2994359" y="1099675"/>
                </a:cubicBezTo>
                <a:cubicBezTo>
                  <a:pt x="2994359" y="1099675"/>
                  <a:pt x="2994359" y="1099675"/>
                  <a:pt x="2976780" y="1089102"/>
                </a:cubicBezTo>
                <a:cubicBezTo>
                  <a:pt x="2976780" y="1089102"/>
                  <a:pt x="2976780" y="1089102"/>
                  <a:pt x="2970920" y="1104962"/>
                </a:cubicBezTo>
                <a:cubicBezTo>
                  <a:pt x="2970920" y="1104962"/>
                  <a:pt x="2970920" y="1104962"/>
                  <a:pt x="2970920" y="1126110"/>
                </a:cubicBezTo>
                <a:cubicBezTo>
                  <a:pt x="2970920" y="1126110"/>
                  <a:pt x="2970920" y="1126110"/>
                  <a:pt x="2951388" y="1157831"/>
                </a:cubicBezTo>
                <a:cubicBezTo>
                  <a:pt x="2951388" y="1157831"/>
                  <a:pt x="2951388" y="1157831"/>
                  <a:pt x="2949434" y="1178979"/>
                </a:cubicBezTo>
                <a:cubicBezTo>
                  <a:pt x="2949434" y="1178979"/>
                  <a:pt x="2949434" y="1178979"/>
                  <a:pt x="2937715" y="1194839"/>
                </a:cubicBezTo>
                <a:cubicBezTo>
                  <a:pt x="2937715" y="1194839"/>
                  <a:pt x="2937715" y="1194839"/>
                  <a:pt x="2927948" y="1226561"/>
                </a:cubicBezTo>
                <a:cubicBezTo>
                  <a:pt x="2927948" y="1226561"/>
                  <a:pt x="2927948" y="1226561"/>
                  <a:pt x="2922089" y="1231848"/>
                </a:cubicBezTo>
                <a:cubicBezTo>
                  <a:pt x="2922089" y="1231848"/>
                  <a:pt x="2922089" y="1231848"/>
                  <a:pt x="2918182" y="1252995"/>
                </a:cubicBezTo>
                <a:cubicBezTo>
                  <a:pt x="2914275" y="1226561"/>
                  <a:pt x="2902556" y="1311151"/>
                  <a:pt x="2914275" y="1221274"/>
                </a:cubicBezTo>
                <a:cubicBezTo>
                  <a:pt x="2910369" y="1215987"/>
                  <a:pt x="2910369" y="1231848"/>
                  <a:pt x="2908416" y="1221274"/>
                </a:cubicBezTo>
                <a:cubicBezTo>
                  <a:pt x="2908416" y="1221274"/>
                  <a:pt x="2908416" y="1221274"/>
                  <a:pt x="2902556" y="1231848"/>
                </a:cubicBezTo>
                <a:cubicBezTo>
                  <a:pt x="2902556" y="1231848"/>
                  <a:pt x="2902556" y="1231848"/>
                  <a:pt x="2906462" y="1237135"/>
                </a:cubicBezTo>
                <a:cubicBezTo>
                  <a:pt x="2906462" y="1237135"/>
                  <a:pt x="2906462" y="1237135"/>
                  <a:pt x="2900603" y="1231848"/>
                </a:cubicBezTo>
                <a:cubicBezTo>
                  <a:pt x="2900603" y="1231848"/>
                  <a:pt x="2900603" y="1231848"/>
                  <a:pt x="2900603" y="1242421"/>
                </a:cubicBezTo>
                <a:cubicBezTo>
                  <a:pt x="2900603" y="1242421"/>
                  <a:pt x="2900603" y="1242421"/>
                  <a:pt x="2908416" y="1263569"/>
                </a:cubicBezTo>
                <a:cubicBezTo>
                  <a:pt x="2908416" y="1263569"/>
                  <a:pt x="2908416" y="1263569"/>
                  <a:pt x="2904509" y="1268856"/>
                </a:cubicBezTo>
                <a:cubicBezTo>
                  <a:pt x="2904509" y="1268856"/>
                  <a:pt x="2904509" y="1268856"/>
                  <a:pt x="2908416" y="1279430"/>
                </a:cubicBezTo>
                <a:cubicBezTo>
                  <a:pt x="2902556" y="1268856"/>
                  <a:pt x="2896696" y="1290004"/>
                  <a:pt x="2898649" y="1300578"/>
                </a:cubicBezTo>
                <a:cubicBezTo>
                  <a:pt x="2898649" y="1300578"/>
                  <a:pt x="2898649" y="1300578"/>
                  <a:pt x="2894743" y="1295291"/>
                </a:cubicBezTo>
                <a:cubicBezTo>
                  <a:pt x="2894743" y="1295291"/>
                  <a:pt x="2894743" y="1295291"/>
                  <a:pt x="2890836" y="1327012"/>
                </a:cubicBezTo>
                <a:cubicBezTo>
                  <a:pt x="2890836" y="1327012"/>
                  <a:pt x="2890836" y="1327012"/>
                  <a:pt x="2877163" y="1332299"/>
                </a:cubicBezTo>
                <a:cubicBezTo>
                  <a:pt x="2879117" y="1332299"/>
                  <a:pt x="2877163" y="1337586"/>
                  <a:pt x="2875210" y="1337586"/>
                </a:cubicBezTo>
                <a:cubicBezTo>
                  <a:pt x="2877163" y="1337586"/>
                  <a:pt x="2879117" y="1337586"/>
                  <a:pt x="2883023" y="1337586"/>
                </a:cubicBezTo>
                <a:cubicBezTo>
                  <a:pt x="2875210" y="1374594"/>
                  <a:pt x="2881070" y="1300578"/>
                  <a:pt x="2863491" y="1385168"/>
                </a:cubicBezTo>
                <a:cubicBezTo>
                  <a:pt x="2853724" y="1395742"/>
                  <a:pt x="2838098" y="1401029"/>
                  <a:pt x="2840051" y="1427463"/>
                </a:cubicBezTo>
                <a:cubicBezTo>
                  <a:pt x="2840051" y="1427463"/>
                  <a:pt x="2840051" y="1427463"/>
                  <a:pt x="2832238" y="1443324"/>
                </a:cubicBezTo>
                <a:cubicBezTo>
                  <a:pt x="2832238" y="1443324"/>
                  <a:pt x="2832238" y="1443324"/>
                  <a:pt x="2838098" y="1453897"/>
                </a:cubicBezTo>
                <a:cubicBezTo>
                  <a:pt x="2838098" y="1453897"/>
                  <a:pt x="2838098" y="1453897"/>
                  <a:pt x="2828332" y="1453897"/>
                </a:cubicBezTo>
                <a:cubicBezTo>
                  <a:pt x="2828332" y="1453897"/>
                  <a:pt x="2828332" y="1453897"/>
                  <a:pt x="2828332" y="1485619"/>
                </a:cubicBezTo>
                <a:cubicBezTo>
                  <a:pt x="2826378" y="1512053"/>
                  <a:pt x="2808799" y="1485619"/>
                  <a:pt x="2816612" y="1522627"/>
                </a:cubicBezTo>
                <a:cubicBezTo>
                  <a:pt x="2816612" y="1522627"/>
                  <a:pt x="2816612" y="1522627"/>
                  <a:pt x="2806846" y="1522627"/>
                </a:cubicBezTo>
                <a:cubicBezTo>
                  <a:pt x="2806846" y="1522627"/>
                  <a:pt x="2806846" y="1522627"/>
                  <a:pt x="2797079" y="1543775"/>
                </a:cubicBezTo>
                <a:cubicBezTo>
                  <a:pt x="2789266" y="1554349"/>
                  <a:pt x="2775593" y="1570209"/>
                  <a:pt x="2773640" y="1591357"/>
                </a:cubicBezTo>
                <a:cubicBezTo>
                  <a:pt x="2773640" y="1591357"/>
                  <a:pt x="2773640" y="1591357"/>
                  <a:pt x="2759967" y="1628365"/>
                </a:cubicBezTo>
                <a:cubicBezTo>
                  <a:pt x="2759967" y="1628365"/>
                  <a:pt x="2759967" y="1628365"/>
                  <a:pt x="2761921" y="1654800"/>
                </a:cubicBezTo>
                <a:cubicBezTo>
                  <a:pt x="2761921" y="1654800"/>
                  <a:pt x="2761921" y="1654800"/>
                  <a:pt x="2756061" y="1670660"/>
                </a:cubicBezTo>
                <a:cubicBezTo>
                  <a:pt x="2756061" y="1670660"/>
                  <a:pt x="2756061" y="1670660"/>
                  <a:pt x="2750201" y="1665374"/>
                </a:cubicBezTo>
                <a:cubicBezTo>
                  <a:pt x="2750201" y="1665374"/>
                  <a:pt x="2750201" y="1665374"/>
                  <a:pt x="2738481" y="1675947"/>
                </a:cubicBezTo>
                <a:cubicBezTo>
                  <a:pt x="2738481" y="1675947"/>
                  <a:pt x="2738481" y="1675947"/>
                  <a:pt x="2730668" y="1718243"/>
                </a:cubicBezTo>
                <a:cubicBezTo>
                  <a:pt x="2720902" y="1734103"/>
                  <a:pt x="2701369" y="1739390"/>
                  <a:pt x="2705276" y="1771112"/>
                </a:cubicBezTo>
                <a:cubicBezTo>
                  <a:pt x="2705276" y="1771112"/>
                  <a:pt x="2705276" y="1771112"/>
                  <a:pt x="2697463" y="1781685"/>
                </a:cubicBezTo>
                <a:cubicBezTo>
                  <a:pt x="2697463" y="1781685"/>
                  <a:pt x="2697463" y="1781685"/>
                  <a:pt x="2697463" y="1808120"/>
                </a:cubicBezTo>
                <a:cubicBezTo>
                  <a:pt x="2697463" y="1808120"/>
                  <a:pt x="2697463" y="1808120"/>
                  <a:pt x="2709182" y="1808120"/>
                </a:cubicBezTo>
                <a:cubicBezTo>
                  <a:pt x="2709182" y="1808120"/>
                  <a:pt x="2709182" y="1808120"/>
                  <a:pt x="2722855" y="1776398"/>
                </a:cubicBezTo>
                <a:cubicBezTo>
                  <a:pt x="2722855" y="1776398"/>
                  <a:pt x="2722855" y="1776398"/>
                  <a:pt x="2722855" y="1760538"/>
                </a:cubicBezTo>
                <a:cubicBezTo>
                  <a:pt x="2722855" y="1760538"/>
                  <a:pt x="2722855" y="1760538"/>
                  <a:pt x="2730668" y="1760538"/>
                </a:cubicBezTo>
                <a:cubicBezTo>
                  <a:pt x="2730668" y="1760538"/>
                  <a:pt x="2730668" y="1760538"/>
                  <a:pt x="2744341" y="1734103"/>
                </a:cubicBezTo>
                <a:cubicBezTo>
                  <a:pt x="2744341" y="1734103"/>
                  <a:pt x="2744341" y="1734103"/>
                  <a:pt x="2742388" y="1718243"/>
                </a:cubicBezTo>
                <a:cubicBezTo>
                  <a:pt x="2742388" y="1718243"/>
                  <a:pt x="2742388" y="1718243"/>
                  <a:pt x="2748248" y="1718243"/>
                </a:cubicBezTo>
                <a:cubicBezTo>
                  <a:pt x="2748248" y="1718243"/>
                  <a:pt x="2748248" y="1718243"/>
                  <a:pt x="2750201" y="1734103"/>
                </a:cubicBezTo>
                <a:cubicBezTo>
                  <a:pt x="2750201" y="1734103"/>
                  <a:pt x="2750201" y="1734103"/>
                  <a:pt x="2744341" y="1765825"/>
                </a:cubicBezTo>
                <a:cubicBezTo>
                  <a:pt x="2742388" y="1760538"/>
                  <a:pt x="2734575" y="1718243"/>
                  <a:pt x="2732622" y="1792259"/>
                </a:cubicBezTo>
                <a:cubicBezTo>
                  <a:pt x="2728715" y="1781685"/>
                  <a:pt x="2724809" y="1776398"/>
                  <a:pt x="2720902" y="1818694"/>
                </a:cubicBezTo>
                <a:cubicBezTo>
                  <a:pt x="2718949" y="1813407"/>
                  <a:pt x="2718949" y="1829267"/>
                  <a:pt x="2716995" y="1818694"/>
                </a:cubicBezTo>
                <a:cubicBezTo>
                  <a:pt x="2716995" y="1818694"/>
                  <a:pt x="2716995" y="1818694"/>
                  <a:pt x="2713089" y="1850415"/>
                </a:cubicBezTo>
                <a:cubicBezTo>
                  <a:pt x="2713089" y="1850415"/>
                  <a:pt x="2713089" y="1850415"/>
                  <a:pt x="2707229" y="1855702"/>
                </a:cubicBezTo>
                <a:cubicBezTo>
                  <a:pt x="2707229" y="1855702"/>
                  <a:pt x="2707229" y="1855702"/>
                  <a:pt x="2713089" y="1866276"/>
                </a:cubicBezTo>
                <a:cubicBezTo>
                  <a:pt x="2716995" y="1860989"/>
                  <a:pt x="2720902" y="1845128"/>
                  <a:pt x="2724809" y="1823981"/>
                </a:cubicBezTo>
                <a:cubicBezTo>
                  <a:pt x="2724809" y="1823981"/>
                  <a:pt x="2724809" y="1823981"/>
                  <a:pt x="2734575" y="1818694"/>
                </a:cubicBezTo>
                <a:cubicBezTo>
                  <a:pt x="2734575" y="1818694"/>
                  <a:pt x="2734575" y="1818694"/>
                  <a:pt x="2748248" y="1845128"/>
                </a:cubicBezTo>
                <a:cubicBezTo>
                  <a:pt x="2748248" y="1845128"/>
                  <a:pt x="2748248" y="1845128"/>
                  <a:pt x="2754108" y="1823981"/>
                </a:cubicBezTo>
                <a:cubicBezTo>
                  <a:pt x="2759967" y="1829267"/>
                  <a:pt x="2756061" y="1813407"/>
                  <a:pt x="2761921" y="1808120"/>
                </a:cubicBezTo>
                <a:cubicBezTo>
                  <a:pt x="2761921" y="1808120"/>
                  <a:pt x="2761921" y="1808120"/>
                  <a:pt x="2761921" y="1792259"/>
                </a:cubicBezTo>
                <a:cubicBezTo>
                  <a:pt x="2765827" y="1797546"/>
                  <a:pt x="2773640" y="1771112"/>
                  <a:pt x="2779500" y="1760538"/>
                </a:cubicBezTo>
                <a:cubicBezTo>
                  <a:pt x="2789266" y="1760538"/>
                  <a:pt x="2773640" y="1755251"/>
                  <a:pt x="2783407" y="1739390"/>
                </a:cubicBezTo>
                <a:cubicBezTo>
                  <a:pt x="2783407" y="1739390"/>
                  <a:pt x="2783407" y="1739390"/>
                  <a:pt x="2775593" y="1734103"/>
                </a:cubicBezTo>
                <a:cubicBezTo>
                  <a:pt x="2777547" y="1728816"/>
                  <a:pt x="2779500" y="1723529"/>
                  <a:pt x="2783407" y="1707669"/>
                </a:cubicBezTo>
                <a:cubicBezTo>
                  <a:pt x="2785360" y="1712956"/>
                  <a:pt x="2789266" y="1718243"/>
                  <a:pt x="2793173" y="1723529"/>
                </a:cubicBezTo>
                <a:cubicBezTo>
                  <a:pt x="2793173" y="1723529"/>
                  <a:pt x="2793173" y="1723529"/>
                  <a:pt x="2797079" y="1686521"/>
                </a:cubicBezTo>
                <a:cubicBezTo>
                  <a:pt x="2797079" y="1681234"/>
                  <a:pt x="2800986" y="1675947"/>
                  <a:pt x="2797079" y="1670660"/>
                </a:cubicBezTo>
                <a:cubicBezTo>
                  <a:pt x="2797079" y="1670660"/>
                  <a:pt x="2797079" y="1670660"/>
                  <a:pt x="2800986" y="1670660"/>
                </a:cubicBezTo>
                <a:cubicBezTo>
                  <a:pt x="2800986" y="1670660"/>
                  <a:pt x="2800986" y="1670660"/>
                  <a:pt x="2800986" y="1691808"/>
                </a:cubicBezTo>
                <a:cubicBezTo>
                  <a:pt x="2800986" y="1691808"/>
                  <a:pt x="2800986" y="1691808"/>
                  <a:pt x="2810752" y="1675947"/>
                </a:cubicBezTo>
                <a:cubicBezTo>
                  <a:pt x="2810752" y="1675947"/>
                  <a:pt x="2810752" y="1675947"/>
                  <a:pt x="2812706" y="1675947"/>
                </a:cubicBezTo>
                <a:cubicBezTo>
                  <a:pt x="2812706" y="1675947"/>
                  <a:pt x="2812706" y="1675947"/>
                  <a:pt x="2797079" y="1644226"/>
                </a:cubicBezTo>
                <a:cubicBezTo>
                  <a:pt x="2797079" y="1644226"/>
                  <a:pt x="2797079" y="1644226"/>
                  <a:pt x="2785360" y="1644226"/>
                </a:cubicBezTo>
                <a:cubicBezTo>
                  <a:pt x="2785360" y="1644226"/>
                  <a:pt x="2785360" y="1644226"/>
                  <a:pt x="2781453" y="1665374"/>
                </a:cubicBezTo>
                <a:cubicBezTo>
                  <a:pt x="2781453" y="1665374"/>
                  <a:pt x="2781453" y="1665374"/>
                  <a:pt x="2775593" y="1665374"/>
                </a:cubicBezTo>
                <a:cubicBezTo>
                  <a:pt x="2775593" y="1665374"/>
                  <a:pt x="2775593" y="1665374"/>
                  <a:pt x="2771687" y="1702382"/>
                </a:cubicBezTo>
                <a:cubicBezTo>
                  <a:pt x="2771687" y="1702382"/>
                  <a:pt x="2771687" y="1702382"/>
                  <a:pt x="2767780" y="1681234"/>
                </a:cubicBezTo>
                <a:cubicBezTo>
                  <a:pt x="2767780" y="1681234"/>
                  <a:pt x="2767780" y="1681234"/>
                  <a:pt x="2771687" y="1654800"/>
                </a:cubicBezTo>
                <a:cubicBezTo>
                  <a:pt x="2771687" y="1654800"/>
                  <a:pt x="2771687" y="1654800"/>
                  <a:pt x="2789266" y="1617791"/>
                </a:cubicBezTo>
                <a:cubicBezTo>
                  <a:pt x="2781453" y="1591357"/>
                  <a:pt x="2804893" y="1623078"/>
                  <a:pt x="2793173" y="1570209"/>
                </a:cubicBezTo>
                <a:cubicBezTo>
                  <a:pt x="2802939" y="1554349"/>
                  <a:pt x="2795126" y="1586070"/>
                  <a:pt x="2797079" y="1591357"/>
                </a:cubicBezTo>
                <a:cubicBezTo>
                  <a:pt x="2797079" y="1591357"/>
                  <a:pt x="2797079" y="1591357"/>
                  <a:pt x="2799033" y="1601931"/>
                </a:cubicBezTo>
                <a:cubicBezTo>
                  <a:pt x="2799033" y="1601931"/>
                  <a:pt x="2799033" y="1601931"/>
                  <a:pt x="2804893" y="1601931"/>
                </a:cubicBezTo>
                <a:cubicBezTo>
                  <a:pt x="2804893" y="1601931"/>
                  <a:pt x="2804893" y="1601931"/>
                  <a:pt x="2808799" y="1601931"/>
                </a:cubicBezTo>
                <a:cubicBezTo>
                  <a:pt x="2808799" y="1601931"/>
                  <a:pt x="2808799" y="1601931"/>
                  <a:pt x="2804893" y="1617791"/>
                </a:cubicBezTo>
                <a:cubicBezTo>
                  <a:pt x="2808799" y="1612504"/>
                  <a:pt x="2812706" y="1617791"/>
                  <a:pt x="2812706" y="1623078"/>
                </a:cubicBezTo>
                <a:cubicBezTo>
                  <a:pt x="2812706" y="1623078"/>
                  <a:pt x="2812706" y="1623078"/>
                  <a:pt x="2812706" y="1628365"/>
                </a:cubicBezTo>
                <a:cubicBezTo>
                  <a:pt x="2812706" y="1628365"/>
                  <a:pt x="2812706" y="1628365"/>
                  <a:pt x="2806846" y="1628365"/>
                </a:cubicBezTo>
                <a:cubicBezTo>
                  <a:pt x="2804893" y="1628365"/>
                  <a:pt x="2802939" y="1633652"/>
                  <a:pt x="2799033" y="1638939"/>
                </a:cubicBezTo>
                <a:cubicBezTo>
                  <a:pt x="2799033" y="1638939"/>
                  <a:pt x="2799033" y="1638939"/>
                  <a:pt x="2804893" y="1638939"/>
                </a:cubicBezTo>
                <a:cubicBezTo>
                  <a:pt x="2804893" y="1638939"/>
                  <a:pt x="2804893" y="1638939"/>
                  <a:pt x="2804893" y="1654800"/>
                </a:cubicBezTo>
                <a:cubicBezTo>
                  <a:pt x="2804893" y="1654800"/>
                  <a:pt x="2804893" y="1654800"/>
                  <a:pt x="2820519" y="1665374"/>
                </a:cubicBezTo>
                <a:cubicBezTo>
                  <a:pt x="2820519" y="1665374"/>
                  <a:pt x="2820519" y="1665374"/>
                  <a:pt x="2824425" y="1660087"/>
                </a:cubicBezTo>
                <a:cubicBezTo>
                  <a:pt x="2822472" y="1660087"/>
                  <a:pt x="2822472" y="1654800"/>
                  <a:pt x="2820519" y="1649513"/>
                </a:cubicBezTo>
                <a:cubicBezTo>
                  <a:pt x="2820519" y="1649513"/>
                  <a:pt x="2820519" y="1649513"/>
                  <a:pt x="2832238" y="1638939"/>
                </a:cubicBezTo>
                <a:cubicBezTo>
                  <a:pt x="2832238" y="1638939"/>
                  <a:pt x="2832238" y="1638939"/>
                  <a:pt x="2828332" y="1633652"/>
                </a:cubicBezTo>
                <a:cubicBezTo>
                  <a:pt x="2828332" y="1633652"/>
                  <a:pt x="2828332" y="1633652"/>
                  <a:pt x="2836145" y="1623078"/>
                </a:cubicBezTo>
                <a:cubicBezTo>
                  <a:pt x="2836145" y="1623078"/>
                  <a:pt x="2836145" y="1623078"/>
                  <a:pt x="2836145" y="1601931"/>
                </a:cubicBezTo>
                <a:cubicBezTo>
                  <a:pt x="2836145" y="1601931"/>
                  <a:pt x="2836145" y="1601931"/>
                  <a:pt x="2840051" y="1596644"/>
                </a:cubicBezTo>
                <a:cubicBezTo>
                  <a:pt x="2840051" y="1591357"/>
                  <a:pt x="2853724" y="1586070"/>
                  <a:pt x="2836145" y="1591357"/>
                </a:cubicBezTo>
                <a:cubicBezTo>
                  <a:pt x="2836145" y="1591357"/>
                  <a:pt x="2836145" y="1591357"/>
                  <a:pt x="2840051" y="1580783"/>
                </a:cubicBezTo>
                <a:cubicBezTo>
                  <a:pt x="2840051" y="1580783"/>
                  <a:pt x="2840051" y="1580783"/>
                  <a:pt x="2853724" y="1591357"/>
                </a:cubicBezTo>
                <a:cubicBezTo>
                  <a:pt x="2853724" y="1591357"/>
                  <a:pt x="2853724" y="1591357"/>
                  <a:pt x="2857631" y="1549062"/>
                </a:cubicBezTo>
                <a:cubicBezTo>
                  <a:pt x="2857631" y="1549062"/>
                  <a:pt x="2857631" y="1549062"/>
                  <a:pt x="2855677" y="1538488"/>
                </a:cubicBezTo>
                <a:cubicBezTo>
                  <a:pt x="2855677" y="1538488"/>
                  <a:pt x="2855677" y="1538488"/>
                  <a:pt x="2847864" y="1543775"/>
                </a:cubicBezTo>
                <a:cubicBezTo>
                  <a:pt x="2845911" y="1543775"/>
                  <a:pt x="2847864" y="1533201"/>
                  <a:pt x="2847864" y="1527914"/>
                </a:cubicBezTo>
                <a:cubicBezTo>
                  <a:pt x="2847864" y="1527914"/>
                  <a:pt x="2847864" y="1527914"/>
                  <a:pt x="2871304" y="1533201"/>
                </a:cubicBezTo>
                <a:cubicBezTo>
                  <a:pt x="2863491" y="1496193"/>
                  <a:pt x="2883023" y="1549062"/>
                  <a:pt x="2881070" y="1490906"/>
                </a:cubicBezTo>
                <a:cubicBezTo>
                  <a:pt x="2881070" y="1490906"/>
                  <a:pt x="2881070" y="1490906"/>
                  <a:pt x="2888883" y="1475045"/>
                </a:cubicBezTo>
                <a:cubicBezTo>
                  <a:pt x="2888883" y="1475045"/>
                  <a:pt x="2888883" y="1475045"/>
                  <a:pt x="2881070" y="1469758"/>
                </a:cubicBezTo>
                <a:cubicBezTo>
                  <a:pt x="2881070" y="1469758"/>
                  <a:pt x="2881070" y="1469758"/>
                  <a:pt x="2875210" y="1480332"/>
                </a:cubicBezTo>
                <a:cubicBezTo>
                  <a:pt x="2875210" y="1475045"/>
                  <a:pt x="2875210" y="1475045"/>
                  <a:pt x="2875210" y="1475045"/>
                </a:cubicBezTo>
                <a:cubicBezTo>
                  <a:pt x="2871304" y="1475045"/>
                  <a:pt x="2867397" y="1480332"/>
                  <a:pt x="2863491" y="1485619"/>
                </a:cubicBezTo>
                <a:cubicBezTo>
                  <a:pt x="2863491" y="1485619"/>
                  <a:pt x="2863491" y="1485619"/>
                  <a:pt x="2855677" y="1496193"/>
                </a:cubicBezTo>
                <a:cubicBezTo>
                  <a:pt x="2851771" y="1480332"/>
                  <a:pt x="2875210" y="1485619"/>
                  <a:pt x="2847864" y="1475045"/>
                </a:cubicBezTo>
                <a:cubicBezTo>
                  <a:pt x="2847864" y="1475045"/>
                  <a:pt x="2847864" y="1475045"/>
                  <a:pt x="2855677" y="1469758"/>
                </a:cubicBezTo>
                <a:cubicBezTo>
                  <a:pt x="2855677" y="1443324"/>
                  <a:pt x="2873257" y="1485619"/>
                  <a:pt x="2863491" y="1432750"/>
                </a:cubicBezTo>
                <a:cubicBezTo>
                  <a:pt x="2865444" y="1443324"/>
                  <a:pt x="2865444" y="1438037"/>
                  <a:pt x="2867397" y="1443324"/>
                </a:cubicBezTo>
                <a:cubicBezTo>
                  <a:pt x="2873257" y="1432750"/>
                  <a:pt x="2873257" y="1480332"/>
                  <a:pt x="2879117" y="1448611"/>
                </a:cubicBezTo>
                <a:cubicBezTo>
                  <a:pt x="2879117" y="1448611"/>
                  <a:pt x="2879117" y="1448611"/>
                  <a:pt x="2888883" y="1443324"/>
                </a:cubicBezTo>
                <a:cubicBezTo>
                  <a:pt x="2888883" y="1443324"/>
                  <a:pt x="2888883" y="1443324"/>
                  <a:pt x="2898649" y="1469758"/>
                </a:cubicBezTo>
                <a:cubicBezTo>
                  <a:pt x="2902556" y="1469758"/>
                  <a:pt x="2900603" y="1453897"/>
                  <a:pt x="2908416" y="1453897"/>
                </a:cubicBezTo>
                <a:cubicBezTo>
                  <a:pt x="2908416" y="1453897"/>
                  <a:pt x="2908416" y="1453897"/>
                  <a:pt x="2904509" y="1443324"/>
                </a:cubicBezTo>
                <a:cubicBezTo>
                  <a:pt x="2904509" y="1443324"/>
                  <a:pt x="2904509" y="1443324"/>
                  <a:pt x="2908416" y="1427463"/>
                </a:cubicBezTo>
                <a:cubicBezTo>
                  <a:pt x="2910369" y="1422176"/>
                  <a:pt x="2922089" y="1427463"/>
                  <a:pt x="2935761" y="1390455"/>
                </a:cubicBezTo>
                <a:cubicBezTo>
                  <a:pt x="2935761" y="1390455"/>
                  <a:pt x="2935761" y="1390455"/>
                  <a:pt x="2929902" y="1369307"/>
                </a:cubicBezTo>
                <a:cubicBezTo>
                  <a:pt x="2929902" y="1369307"/>
                  <a:pt x="2929902" y="1369307"/>
                  <a:pt x="2929902" y="1364020"/>
                </a:cubicBezTo>
                <a:cubicBezTo>
                  <a:pt x="2929902" y="1364020"/>
                  <a:pt x="2929902" y="1364020"/>
                  <a:pt x="2937715" y="1369307"/>
                </a:cubicBezTo>
                <a:cubicBezTo>
                  <a:pt x="2937715" y="1369307"/>
                  <a:pt x="2937715" y="1369307"/>
                  <a:pt x="2939668" y="1369307"/>
                </a:cubicBezTo>
                <a:cubicBezTo>
                  <a:pt x="2939668" y="1369307"/>
                  <a:pt x="2939668" y="1369307"/>
                  <a:pt x="2937715" y="1353446"/>
                </a:cubicBezTo>
                <a:cubicBezTo>
                  <a:pt x="2937715" y="1353446"/>
                  <a:pt x="2937715" y="1353446"/>
                  <a:pt x="2924042" y="1337586"/>
                </a:cubicBezTo>
                <a:cubicBezTo>
                  <a:pt x="2924042" y="1337586"/>
                  <a:pt x="2924042" y="1337586"/>
                  <a:pt x="2918182" y="1364020"/>
                </a:cubicBezTo>
                <a:lnTo>
                  <a:pt x="2908416" y="1364020"/>
                </a:lnTo>
                <a:cubicBezTo>
                  <a:pt x="2908416" y="1364020"/>
                  <a:pt x="2908416" y="1364020"/>
                  <a:pt x="2912322" y="1327012"/>
                </a:cubicBezTo>
                <a:cubicBezTo>
                  <a:pt x="2910369" y="1316438"/>
                  <a:pt x="2906462" y="1321725"/>
                  <a:pt x="2908416" y="1311151"/>
                </a:cubicBezTo>
                <a:cubicBezTo>
                  <a:pt x="2908416" y="1311151"/>
                  <a:pt x="2908416" y="1311151"/>
                  <a:pt x="2924042" y="1311151"/>
                </a:cubicBezTo>
                <a:cubicBezTo>
                  <a:pt x="2924042" y="1311151"/>
                  <a:pt x="2924042" y="1311151"/>
                  <a:pt x="2937715" y="1279430"/>
                </a:cubicBezTo>
                <a:cubicBezTo>
                  <a:pt x="2937715" y="1279430"/>
                  <a:pt x="2937715" y="1279430"/>
                  <a:pt x="2941621" y="1279430"/>
                </a:cubicBezTo>
                <a:cubicBezTo>
                  <a:pt x="2941621" y="1279430"/>
                  <a:pt x="2941621" y="1279430"/>
                  <a:pt x="2939668" y="1263569"/>
                </a:cubicBezTo>
                <a:cubicBezTo>
                  <a:pt x="2939668" y="1263569"/>
                  <a:pt x="2939668" y="1263569"/>
                  <a:pt x="2955294" y="1231848"/>
                </a:cubicBezTo>
                <a:cubicBezTo>
                  <a:pt x="2955294" y="1231848"/>
                  <a:pt x="2955294" y="1231848"/>
                  <a:pt x="2961154" y="1205413"/>
                </a:cubicBezTo>
                <a:cubicBezTo>
                  <a:pt x="2961154" y="1205413"/>
                  <a:pt x="2961154" y="1205413"/>
                  <a:pt x="2970920" y="1200126"/>
                </a:cubicBezTo>
                <a:cubicBezTo>
                  <a:pt x="2970920" y="1200126"/>
                  <a:pt x="2970920" y="1200126"/>
                  <a:pt x="2972874" y="1194839"/>
                </a:cubicBezTo>
                <a:cubicBezTo>
                  <a:pt x="2972874" y="1194839"/>
                  <a:pt x="2972874" y="1194839"/>
                  <a:pt x="2968967" y="1178979"/>
                </a:cubicBezTo>
                <a:cubicBezTo>
                  <a:pt x="2968967" y="1178979"/>
                  <a:pt x="2968967" y="1178979"/>
                  <a:pt x="3000219" y="1120823"/>
                </a:cubicBezTo>
                <a:cubicBezTo>
                  <a:pt x="3000219" y="1120823"/>
                  <a:pt x="3000219" y="1120823"/>
                  <a:pt x="3004126" y="1110249"/>
                </a:cubicBezTo>
                <a:cubicBezTo>
                  <a:pt x="3006079" y="1115536"/>
                  <a:pt x="3006079" y="1115536"/>
                  <a:pt x="3004126" y="1120823"/>
                </a:cubicBezTo>
                <a:cubicBezTo>
                  <a:pt x="3008032" y="1120823"/>
                  <a:pt x="3011939" y="1120823"/>
                  <a:pt x="3015845" y="1120823"/>
                </a:cubicBezTo>
                <a:cubicBezTo>
                  <a:pt x="3015845" y="1120823"/>
                  <a:pt x="3015845" y="1120823"/>
                  <a:pt x="3015845" y="1094388"/>
                </a:cubicBezTo>
                <a:cubicBezTo>
                  <a:pt x="3015845" y="1094388"/>
                  <a:pt x="3015845" y="1094388"/>
                  <a:pt x="3017799" y="1094388"/>
                </a:cubicBezTo>
                <a:cubicBezTo>
                  <a:pt x="3017799" y="1094388"/>
                  <a:pt x="3017799" y="1094388"/>
                  <a:pt x="3015845" y="1078528"/>
                </a:cubicBezTo>
                <a:cubicBezTo>
                  <a:pt x="3015845" y="1078528"/>
                  <a:pt x="3015845" y="1078528"/>
                  <a:pt x="3023658" y="1083814"/>
                </a:cubicBezTo>
                <a:cubicBezTo>
                  <a:pt x="3023658" y="1083814"/>
                  <a:pt x="3023658" y="1083814"/>
                  <a:pt x="3027565" y="1089102"/>
                </a:cubicBezTo>
                <a:cubicBezTo>
                  <a:pt x="3027565" y="1089102"/>
                  <a:pt x="3027565" y="1089102"/>
                  <a:pt x="3029518" y="1094388"/>
                </a:cubicBezTo>
                <a:cubicBezTo>
                  <a:pt x="3029518" y="1094388"/>
                  <a:pt x="3029518" y="1094388"/>
                  <a:pt x="3029518" y="1099675"/>
                </a:cubicBezTo>
                <a:cubicBezTo>
                  <a:pt x="3029518" y="1099675"/>
                  <a:pt x="3045144" y="1126110"/>
                  <a:pt x="3051004" y="1062667"/>
                </a:cubicBezTo>
                <a:cubicBezTo>
                  <a:pt x="3051004" y="1062667"/>
                  <a:pt x="3051004" y="1062667"/>
                  <a:pt x="3035378" y="1046806"/>
                </a:cubicBezTo>
                <a:cubicBezTo>
                  <a:pt x="3035378" y="1046806"/>
                  <a:pt x="3035378" y="1046806"/>
                  <a:pt x="3031472" y="1052093"/>
                </a:cubicBezTo>
                <a:cubicBezTo>
                  <a:pt x="3031472" y="1052093"/>
                  <a:pt x="3031472" y="1052093"/>
                  <a:pt x="3033425" y="1041519"/>
                </a:cubicBezTo>
                <a:cubicBezTo>
                  <a:pt x="3033425" y="1041519"/>
                  <a:pt x="3033425" y="1041519"/>
                  <a:pt x="3023658" y="1041519"/>
                </a:cubicBezTo>
                <a:cubicBezTo>
                  <a:pt x="3021705" y="1020372"/>
                  <a:pt x="3029518" y="1015085"/>
                  <a:pt x="3039285" y="1020372"/>
                </a:cubicBezTo>
                <a:cubicBezTo>
                  <a:pt x="3039285" y="1020372"/>
                  <a:pt x="3039285" y="1020372"/>
                  <a:pt x="3033425" y="1009798"/>
                </a:cubicBezTo>
                <a:cubicBezTo>
                  <a:pt x="3033425" y="1009798"/>
                  <a:pt x="3033425" y="1009798"/>
                  <a:pt x="3041238" y="993937"/>
                </a:cubicBezTo>
                <a:cubicBezTo>
                  <a:pt x="3056864" y="978077"/>
                  <a:pt x="3031472" y="1025659"/>
                  <a:pt x="3054911" y="988650"/>
                </a:cubicBezTo>
                <a:cubicBezTo>
                  <a:pt x="3054911" y="988650"/>
                  <a:pt x="3054911" y="988650"/>
                  <a:pt x="3064677" y="1004511"/>
                </a:cubicBezTo>
                <a:cubicBezTo>
                  <a:pt x="3064677" y="999224"/>
                  <a:pt x="3070537" y="983363"/>
                  <a:pt x="3064677" y="1015085"/>
                </a:cubicBezTo>
                <a:cubicBezTo>
                  <a:pt x="3064677" y="1015085"/>
                  <a:pt x="3064677" y="1015085"/>
                  <a:pt x="3078350" y="1009798"/>
                </a:cubicBezTo>
                <a:cubicBezTo>
                  <a:pt x="3078350" y="1009798"/>
                  <a:pt x="3078350" y="1009798"/>
                  <a:pt x="3092023" y="1020372"/>
                </a:cubicBezTo>
                <a:cubicBezTo>
                  <a:pt x="3092023" y="1020372"/>
                  <a:pt x="3092023" y="1020372"/>
                  <a:pt x="3095929" y="1020372"/>
                </a:cubicBezTo>
                <a:cubicBezTo>
                  <a:pt x="3099836" y="1009798"/>
                  <a:pt x="3095929" y="1052093"/>
                  <a:pt x="3099836" y="1004511"/>
                </a:cubicBezTo>
                <a:cubicBezTo>
                  <a:pt x="3099836" y="1004511"/>
                  <a:pt x="3099836" y="1004511"/>
                  <a:pt x="3095929" y="993937"/>
                </a:cubicBezTo>
                <a:cubicBezTo>
                  <a:pt x="3097883" y="999224"/>
                  <a:pt x="3097883" y="993937"/>
                  <a:pt x="3101789" y="988650"/>
                </a:cubicBezTo>
                <a:cubicBezTo>
                  <a:pt x="3101789" y="988650"/>
                  <a:pt x="3101789" y="988650"/>
                  <a:pt x="3086163" y="972790"/>
                </a:cubicBezTo>
                <a:cubicBezTo>
                  <a:pt x="3086163" y="972790"/>
                  <a:pt x="3086163" y="972790"/>
                  <a:pt x="3086163" y="962216"/>
                </a:cubicBezTo>
                <a:cubicBezTo>
                  <a:pt x="3086163" y="962216"/>
                  <a:pt x="3086163" y="962216"/>
                  <a:pt x="3082257" y="962216"/>
                </a:cubicBezTo>
                <a:cubicBezTo>
                  <a:pt x="3076397" y="951642"/>
                  <a:pt x="3097883" y="956929"/>
                  <a:pt x="3086163" y="935781"/>
                </a:cubicBezTo>
                <a:cubicBezTo>
                  <a:pt x="3086163" y="935781"/>
                  <a:pt x="3086163" y="935781"/>
                  <a:pt x="3101789" y="925208"/>
                </a:cubicBezTo>
                <a:cubicBezTo>
                  <a:pt x="3101789" y="925208"/>
                  <a:pt x="3101789" y="925208"/>
                  <a:pt x="3101789" y="909347"/>
                </a:cubicBezTo>
                <a:cubicBezTo>
                  <a:pt x="3101789" y="909347"/>
                  <a:pt x="3101789" y="909347"/>
                  <a:pt x="3109602" y="909347"/>
                </a:cubicBezTo>
                <a:cubicBezTo>
                  <a:pt x="3109602" y="909347"/>
                  <a:pt x="3109602" y="909347"/>
                  <a:pt x="3111556" y="904060"/>
                </a:cubicBezTo>
                <a:cubicBezTo>
                  <a:pt x="3111556" y="904060"/>
                  <a:pt x="3111556" y="904060"/>
                  <a:pt x="3111556" y="898773"/>
                </a:cubicBezTo>
                <a:cubicBezTo>
                  <a:pt x="3111556" y="898773"/>
                  <a:pt x="3111556" y="898773"/>
                  <a:pt x="3113509" y="898773"/>
                </a:cubicBezTo>
                <a:cubicBezTo>
                  <a:pt x="3119369" y="882912"/>
                  <a:pt x="3125228" y="867052"/>
                  <a:pt x="3134995" y="845904"/>
                </a:cubicBezTo>
                <a:cubicBezTo>
                  <a:pt x="3134995" y="845904"/>
                  <a:pt x="3134995" y="845904"/>
                  <a:pt x="3140855" y="824756"/>
                </a:cubicBezTo>
                <a:cubicBezTo>
                  <a:pt x="3140855" y="824756"/>
                  <a:pt x="3140855" y="824756"/>
                  <a:pt x="3160387" y="782461"/>
                </a:cubicBezTo>
                <a:cubicBezTo>
                  <a:pt x="3160387" y="782461"/>
                  <a:pt x="3160387" y="782461"/>
                  <a:pt x="3172107" y="771887"/>
                </a:cubicBezTo>
                <a:cubicBezTo>
                  <a:pt x="3172107" y="771887"/>
                  <a:pt x="3172107" y="771887"/>
                  <a:pt x="3191640" y="703158"/>
                </a:cubicBezTo>
                <a:cubicBezTo>
                  <a:pt x="3191640" y="703158"/>
                  <a:pt x="3191640" y="703158"/>
                  <a:pt x="3209219" y="682010"/>
                </a:cubicBezTo>
                <a:cubicBezTo>
                  <a:pt x="3209219" y="682010"/>
                  <a:pt x="3209219" y="682010"/>
                  <a:pt x="3207266" y="666150"/>
                </a:cubicBezTo>
                <a:cubicBezTo>
                  <a:pt x="3207266" y="666150"/>
                  <a:pt x="3207266" y="666150"/>
                  <a:pt x="3218985" y="639715"/>
                </a:cubicBezTo>
                <a:cubicBezTo>
                  <a:pt x="3222892" y="634428"/>
                  <a:pt x="3232658" y="639715"/>
                  <a:pt x="3232658" y="623854"/>
                </a:cubicBezTo>
                <a:cubicBezTo>
                  <a:pt x="3232658" y="623854"/>
                  <a:pt x="3232658" y="623854"/>
                  <a:pt x="3236565" y="634428"/>
                </a:cubicBezTo>
                <a:cubicBezTo>
                  <a:pt x="3236565" y="634428"/>
                  <a:pt x="3236565" y="634428"/>
                  <a:pt x="3218985" y="655576"/>
                </a:cubicBezTo>
                <a:cubicBezTo>
                  <a:pt x="3218985" y="655576"/>
                  <a:pt x="3218985" y="655576"/>
                  <a:pt x="3224845" y="666150"/>
                </a:cubicBezTo>
                <a:cubicBezTo>
                  <a:pt x="3224845" y="666150"/>
                  <a:pt x="3224845" y="666150"/>
                  <a:pt x="3218985" y="682010"/>
                </a:cubicBezTo>
                <a:cubicBezTo>
                  <a:pt x="3218985" y="682010"/>
                  <a:pt x="3218985" y="682010"/>
                  <a:pt x="3217032" y="692584"/>
                </a:cubicBezTo>
                <a:cubicBezTo>
                  <a:pt x="3217032" y="692584"/>
                  <a:pt x="3217032" y="692584"/>
                  <a:pt x="3217032" y="708445"/>
                </a:cubicBezTo>
                <a:cubicBezTo>
                  <a:pt x="3217032" y="708445"/>
                  <a:pt x="3217032" y="708445"/>
                  <a:pt x="3220939" y="713732"/>
                </a:cubicBezTo>
                <a:cubicBezTo>
                  <a:pt x="3220939" y="713732"/>
                  <a:pt x="3220939" y="713732"/>
                  <a:pt x="3224845" y="703158"/>
                </a:cubicBezTo>
                <a:cubicBezTo>
                  <a:pt x="3224845" y="703158"/>
                  <a:pt x="3224845" y="703158"/>
                  <a:pt x="3232658" y="682010"/>
                </a:cubicBezTo>
                <a:cubicBezTo>
                  <a:pt x="3240471" y="676723"/>
                  <a:pt x="3244378" y="697871"/>
                  <a:pt x="3248284" y="676723"/>
                </a:cubicBezTo>
                <a:cubicBezTo>
                  <a:pt x="3248284" y="676723"/>
                  <a:pt x="3248284" y="676723"/>
                  <a:pt x="3246331" y="650289"/>
                </a:cubicBezTo>
                <a:cubicBezTo>
                  <a:pt x="3246331" y="650289"/>
                  <a:pt x="3246331" y="650289"/>
                  <a:pt x="3254144" y="634428"/>
                </a:cubicBezTo>
                <a:cubicBezTo>
                  <a:pt x="3254144" y="634428"/>
                  <a:pt x="3254144" y="634428"/>
                  <a:pt x="3269770" y="634428"/>
                </a:cubicBezTo>
                <a:cubicBezTo>
                  <a:pt x="3252191" y="650289"/>
                  <a:pt x="3291256" y="650289"/>
                  <a:pt x="3258051" y="655576"/>
                </a:cubicBezTo>
                <a:cubicBezTo>
                  <a:pt x="3258051" y="655576"/>
                  <a:pt x="3258051" y="655576"/>
                  <a:pt x="3250238" y="692584"/>
                </a:cubicBezTo>
                <a:cubicBezTo>
                  <a:pt x="3250238" y="692584"/>
                  <a:pt x="3250238" y="692584"/>
                  <a:pt x="3236565" y="724305"/>
                </a:cubicBezTo>
                <a:cubicBezTo>
                  <a:pt x="3236565" y="724305"/>
                  <a:pt x="3236565" y="724305"/>
                  <a:pt x="3232658" y="745453"/>
                </a:cubicBezTo>
                <a:cubicBezTo>
                  <a:pt x="3232658" y="745453"/>
                  <a:pt x="3232658" y="745453"/>
                  <a:pt x="3220939" y="750740"/>
                </a:cubicBezTo>
                <a:cubicBezTo>
                  <a:pt x="3220939" y="750740"/>
                  <a:pt x="3220939" y="750740"/>
                  <a:pt x="3226798" y="766601"/>
                </a:cubicBezTo>
                <a:cubicBezTo>
                  <a:pt x="3226798" y="766601"/>
                  <a:pt x="3226798" y="766601"/>
                  <a:pt x="3218985" y="798322"/>
                </a:cubicBezTo>
                <a:cubicBezTo>
                  <a:pt x="3218985" y="798322"/>
                  <a:pt x="3218985" y="798322"/>
                  <a:pt x="3203359" y="824756"/>
                </a:cubicBezTo>
                <a:cubicBezTo>
                  <a:pt x="3203359" y="824756"/>
                  <a:pt x="3203359" y="824756"/>
                  <a:pt x="3205312" y="814183"/>
                </a:cubicBezTo>
                <a:cubicBezTo>
                  <a:pt x="3205312" y="814183"/>
                  <a:pt x="3205312" y="814183"/>
                  <a:pt x="3195546" y="798322"/>
                </a:cubicBezTo>
                <a:cubicBezTo>
                  <a:pt x="3195546" y="798322"/>
                  <a:pt x="3195546" y="798322"/>
                  <a:pt x="3183826" y="808896"/>
                </a:cubicBezTo>
                <a:cubicBezTo>
                  <a:pt x="3183826" y="808896"/>
                  <a:pt x="3183826" y="808896"/>
                  <a:pt x="3197499" y="845904"/>
                </a:cubicBezTo>
                <a:cubicBezTo>
                  <a:pt x="3197499" y="845904"/>
                  <a:pt x="3197499" y="845904"/>
                  <a:pt x="3187733" y="867052"/>
                </a:cubicBezTo>
                <a:cubicBezTo>
                  <a:pt x="3183826" y="872339"/>
                  <a:pt x="3179920" y="877626"/>
                  <a:pt x="3176013" y="888199"/>
                </a:cubicBezTo>
                <a:cubicBezTo>
                  <a:pt x="3176013" y="888199"/>
                  <a:pt x="3176013" y="888199"/>
                  <a:pt x="3176013" y="898773"/>
                </a:cubicBezTo>
                <a:cubicBezTo>
                  <a:pt x="3176013" y="898773"/>
                  <a:pt x="3176013" y="898773"/>
                  <a:pt x="3166247" y="882912"/>
                </a:cubicBezTo>
                <a:cubicBezTo>
                  <a:pt x="3166247" y="882912"/>
                  <a:pt x="3166247" y="882912"/>
                  <a:pt x="3154527" y="909347"/>
                </a:cubicBezTo>
                <a:cubicBezTo>
                  <a:pt x="3154527" y="909347"/>
                  <a:pt x="3154527" y="909347"/>
                  <a:pt x="3158434" y="925208"/>
                </a:cubicBezTo>
                <a:cubicBezTo>
                  <a:pt x="3158434" y="925208"/>
                  <a:pt x="3158434" y="925208"/>
                  <a:pt x="3164294" y="930494"/>
                </a:cubicBezTo>
                <a:cubicBezTo>
                  <a:pt x="3164294" y="930494"/>
                  <a:pt x="3164294" y="930494"/>
                  <a:pt x="3158434" y="941068"/>
                </a:cubicBezTo>
                <a:cubicBezTo>
                  <a:pt x="3158434" y="941068"/>
                  <a:pt x="3158434" y="941068"/>
                  <a:pt x="3146714" y="935781"/>
                </a:cubicBezTo>
                <a:cubicBezTo>
                  <a:pt x="3146714" y="935781"/>
                  <a:pt x="3146714" y="935781"/>
                  <a:pt x="3136948" y="951642"/>
                </a:cubicBezTo>
                <a:cubicBezTo>
                  <a:pt x="3138901" y="956929"/>
                  <a:pt x="3140855" y="962216"/>
                  <a:pt x="3144761" y="978077"/>
                </a:cubicBezTo>
                <a:cubicBezTo>
                  <a:pt x="3144761" y="978077"/>
                  <a:pt x="3144761" y="978077"/>
                  <a:pt x="3138901" y="993937"/>
                </a:cubicBezTo>
                <a:cubicBezTo>
                  <a:pt x="3138901" y="993937"/>
                  <a:pt x="3138901" y="993937"/>
                  <a:pt x="3123275" y="993937"/>
                </a:cubicBezTo>
                <a:cubicBezTo>
                  <a:pt x="3123275" y="993937"/>
                  <a:pt x="3123275" y="993937"/>
                  <a:pt x="3117415" y="1004511"/>
                </a:cubicBezTo>
                <a:cubicBezTo>
                  <a:pt x="3117415" y="1004511"/>
                  <a:pt x="3117415" y="1004511"/>
                  <a:pt x="3119369" y="1015085"/>
                </a:cubicBezTo>
                <a:cubicBezTo>
                  <a:pt x="3119369" y="1036232"/>
                  <a:pt x="3107649" y="1004511"/>
                  <a:pt x="3109602" y="1036232"/>
                </a:cubicBezTo>
                <a:cubicBezTo>
                  <a:pt x="3105696" y="1046806"/>
                  <a:pt x="3101789" y="1025659"/>
                  <a:pt x="3101789" y="1062667"/>
                </a:cubicBezTo>
                <a:cubicBezTo>
                  <a:pt x="3101789" y="1062667"/>
                  <a:pt x="3101789" y="1062667"/>
                  <a:pt x="3092023" y="1067954"/>
                </a:cubicBezTo>
                <a:cubicBezTo>
                  <a:pt x="3088116" y="1078528"/>
                  <a:pt x="3117415" y="1057380"/>
                  <a:pt x="3084210" y="1089102"/>
                </a:cubicBezTo>
                <a:cubicBezTo>
                  <a:pt x="3084210" y="1089102"/>
                  <a:pt x="3084210" y="1089102"/>
                  <a:pt x="3078350" y="1126110"/>
                </a:cubicBezTo>
                <a:cubicBezTo>
                  <a:pt x="3078350" y="1126110"/>
                  <a:pt x="3078350" y="1126110"/>
                  <a:pt x="3064677" y="1141970"/>
                </a:cubicBezTo>
                <a:cubicBezTo>
                  <a:pt x="3064677" y="1141970"/>
                  <a:pt x="3064677" y="1141970"/>
                  <a:pt x="3058817" y="1178979"/>
                </a:cubicBezTo>
                <a:cubicBezTo>
                  <a:pt x="3058817" y="1178979"/>
                  <a:pt x="3058817" y="1178979"/>
                  <a:pt x="3039285" y="1194839"/>
                </a:cubicBezTo>
                <a:cubicBezTo>
                  <a:pt x="3039285" y="1194839"/>
                  <a:pt x="3039285" y="1194839"/>
                  <a:pt x="3047098" y="1205413"/>
                </a:cubicBezTo>
                <a:cubicBezTo>
                  <a:pt x="3047098" y="1205413"/>
                  <a:pt x="3047098" y="1205413"/>
                  <a:pt x="3033425" y="1226561"/>
                </a:cubicBezTo>
                <a:cubicBezTo>
                  <a:pt x="3033425" y="1226561"/>
                  <a:pt x="3033425" y="1226561"/>
                  <a:pt x="3015845" y="1279430"/>
                </a:cubicBezTo>
                <a:cubicBezTo>
                  <a:pt x="3015845" y="1279430"/>
                  <a:pt x="3015845" y="1279430"/>
                  <a:pt x="2994359" y="1327012"/>
                </a:cubicBezTo>
                <a:cubicBezTo>
                  <a:pt x="2994359" y="1327012"/>
                  <a:pt x="2994359" y="1327012"/>
                  <a:pt x="2982640" y="1369307"/>
                </a:cubicBezTo>
                <a:cubicBezTo>
                  <a:pt x="2982640" y="1369307"/>
                  <a:pt x="2982640" y="1369307"/>
                  <a:pt x="2896696" y="1580783"/>
                </a:cubicBezTo>
                <a:cubicBezTo>
                  <a:pt x="2896696" y="1580783"/>
                  <a:pt x="2896696" y="1580783"/>
                  <a:pt x="2879117" y="1628365"/>
                </a:cubicBezTo>
                <a:cubicBezTo>
                  <a:pt x="2879117" y="1628365"/>
                  <a:pt x="2879117" y="1628365"/>
                  <a:pt x="2863491" y="1638939"/>
                </a:cubicBezTo>
                <a:cubicBezTo>
                  <a:pt x="2863491" y="1638939"/>
                  <a:pt x="2863491" y="1638939"/>
                  <a:pt x="2867397" y="1654800"/>
                </a:cubicBezTo>
                <a:cubicBezTo>
                  <a:pt x="2867397" y="1654800"/>
                  <a:pt x="2867397" y="1654800"/>
                  <a:pt x="2820519" y="1771112"/>
                </a:cubicBezTo>
                <a:cubicBezTo>
                  <a:pt x="2820519" y="1771112"/>
                  <a:pt x="2820519" y="1771112"/>
                  <a:pt x="2797079" y="1808120"/>
                </a:cubicBezTo>
                <a:cubicBezTo>
                  <a:pt x="2797079" y="1808120"/>
                  <a:pt x="2797079" y="1808120"/>
                  <a:pt x="2791220" y="1850415"/>
                </a:cubicBezTo>
                <a:cubicBezTo>
                  <a:pt x="2791220" y="1850415"/>
                  <a:pt x="2791220" y="1850415"/>
                  <a:pt x="2789266" y="1845128"/>
                </a:cubicBezTo>
                <a:cubicBezTo>
                  <a:pt x="2789266" y="1845128"/>
                  <a:pt x="2789266" y="1845128"/>
                  <a:pt x="2785360" y="1871563"/>
                </a:cubicBezTo>
                <a:cubicBezTo>
                  <a:pt x="2785360" y="1871563"/>
                  <a:pt x="2785360" y="1871563"/>
                  <a:pt x="2771687" y="1892710"/>
                </a:cubicBezTo>
                <a:cubicBezTo>
                  <a:pt x="2771687" y="1892710"/>
                  <a:pt x="2771687" y="1892710"/>
                  <a:pt x="2767780" y="1903284"/>
                </a:cubicBezTo>
                <a:cubicBezTo>
                  <a:pt x="2767780" y="1903284"/>
                  <a:pt x="2767780" y="1903284"/>
                  <a:pt x="2781453" y="1908571"/>
                </a:cubicBezTo>
                <a:cubicBezTo>
                  <a:pt x="2781453" y="1908571"/>
                  <a:pt x="2781453" y="1908571"/>
                  <a:pt x="2789266" y="1897997"/>
                </a:cubicBezTo>
                <a:cubicBezTo>
                  <a:pt x="2789266" y="1903284"/>
                  <a:pt x="2793173" y="1887423"/>
                  <a:pt x="2793173" y="1908571"/>
                </a:cubicBezTo>
                <a:cubicBezTo>
                  <a:pt x="2793173" y="1908571"/>
                  <a:pt x="2793173" y="1908571"/>
                  <a:pt x="2800986" y="1892710"/>
                </a:cubicBezTo>
                <a:cubicBezTo>
                  <a:pt x="2800986" y="1897997"/>
                  <a:pt x="2806846" y="1887423"/>
                  <a:pt x="2799033" y="1903284"/>
                </a:cubicBezTo>
                <a:cubicBezTo>
                  <a:pt x="2804893" y="1892710"/>
                  <a:pt x="2814659" y="1913858"/>
                  <a:pt x="2812706" y="1882137"/>
                </a:cubicBezTo>
                <a:cubicBezTo>
                  <a:pt x="2812706" y="1882137"/>
                  <a:pt x="2812706" y="1882137"/>
                  <a:pt x="2830285" y="1871563"/>
                </a:cubicBezTo>
                <a:cubicBezTo>
                  <a:pt x="2830285" y="1871563"/>
                  <a:pt x="2830285" y="1871563"/>
                  <a:pt x="2853724" y="1834554"/>
                </a:cubicBezTo>
                <a:cubicBezTo>
                  <a:pt x="2853724" y="1834554"/>
                  <a:pt x="2853724" y="1834554"/>
                  <a:pt x="2861537" y="1808120"/>
                </a:cubicBezTo>
                <a:cubicBezTo>
                  <a:pt x="2867397" y="1797546"/>
                  <a:pt x="2877163" y="1808120"/>
                  <a:pt x="2879117" y="1786972"/>
                </a:cubicBezTo>
                <a:cubicBezTo>
                  <a:pt x="2879117" y="1786972"/>
                  <a:pt x="2879117" y="1786972"/>
                  <a:pt x="2884976" y="1792259"/>
                </a:cubicBezTo>
                <a:cubicBezTo>
                  <a:pt x="2884976" y="1792259"/>
                  <a:pt x="2884976" y="1792259"/>
                  <a:pt x="2892790" y="1781685"/>
                </a:cubicBezTo>
                <a:cubicBezTo>
                  <a:pt x="2892790" y="1781685"/>
                  <a:pt x="2892790" y="1781685"/>
                  <a:pt x="2896696" y="1755251"/>
                </a:cubicBezTo>
                <a:cubicBezTo>
                  <a:pt x="2904509" y="1718243"/>
                  <a:pt x="2902556" y="1808120"/>
                  <a:pt x="2908416" y="1723529"/>
                </a:cubicBezTo>
                <a:cubicBezTo>
                  <a:pt x="2908416" y="1723529"/>
                  <a:pt x="2908416" y="1723529"/>
                  <a:pt x="2916229" y="1734103"/>
                </a:cubicBezTo>
                <a:cubicBezTo>
                  <a:pt x="2916229" y="1734103"/>
                  <a:pt x="2916229" y="1734103"/>
                  <a:pt x="2925995" y="1691808"/>
                </a:cubicBezTo>
                <a:cubicBezTo>
                  <a:pt x="2925995" y="1691808"/>
                  <a:pt x="2925995" y="1691808"/>
                  <a:pt x="2935761" y="1697095"/>
                </a:cubicBezTo>
                <a:cubicBezTo>
                  <a:pt x="2935761" y="1697095"/>
                  <a:pt x="2935761" y="1697095"/>
                  <a:pt x="2935761" y="1675947"/>
                </a:cubicBezTo>
                <a:cubicBezTo>
                  <a:pt x="2935761" y="1675947"/>
                  <a:pt x="2935761" y="1675947"/>
                  <a:pt x="2943575" y="1649513"/>
                </a:cubicBezTo>
                <a:cubicBezTo>
                  <a:pt x="2943575" y="1649513"/>
                  <a:pt x="2943575" y="1649513"/>
                  <a:pt x="2943575" y="1638939"/>
                </a:cubicBezTo>
                <a:cubicBezTo>
                  <a:pt x="2943575" y="1638939"/>
                  <a:pt x="2943575" y="1638939"/>
                  <a:pt x="2943575" y="1628365"/>
                </a:cubicBezTo>
                <a:cubicBezTo>
                  <a:pt x="2943575" y="1628365"/>
                  <a:pt x="2943575" y="1628365"/>
                  <a:pt x="2959201" y="1633652"/>
                </a:cubicBezTo>
                <a:cubicBezTo>
                  <a:pt x="2959201" y="1633652"/>
                  <a:pt x="2959201" y="1633652"/>
                  <a:pt x="2959201" y="1612504"/>
                </a:cubicBezTo>
                <a:cubicBezTo>
                  <a:pt x="2959201" y="1612504"/>
                  <a:pt x="2959201" y="1612504"/>
                  <a:pt x="2968967" y="1596644"/>
                </a:cubicBezTo>
                <a:cubicBezTo>
                  <a:pt x="2968967" y="1596644"/>
                  <a:pt x="2968967" y="1596644"/>
                  <a:pt x="2976780" y="1596644"/>
                </a:cubicBezTo>
                <a:cubicBezTo>
                  <a:pt x="2976780" y="1596644"/>
                  <a:pt x="2976780" y="1596644"/>
                  <a:pt x="2986546" y="1559636"/>
                </a:cubicBezTo>
                <a:cubicBezTo>
                  <a:pt x="2986546" y="1559636"/>
                  <a:pt x="2986546" y="1559636"/>
                  <a:pt x="2986546" y="1549062"/>
                </a:cubicBezTo>
                <a:cubicBezTo>
                  <a:pt x="2986546" y="1549062"/>
                  <a:pt x="2986546" y="1549062"/>
                  <a:pt x="2978733" y="1543775"/>
                </a:cubicBezTo>
                <a:cubicBezTo>
                  <a:pt x="2978733" y="1543775"/>
                  <a:pt x="2978733" y="1543775"/>
                  <a:pt x="2974827" y="1533201"/>
                </a:cubicBezTo>
                <a:cubicBezTo>
                  <a:pt x="2974827" y="1533201"/>
                  <a:pt x="2974827" y="1533201"/>
                  <a:pt x="2982640" y="1517340"/>
                </a:cubicBezTo>
                <a:cubicBezTo>
                  <a:pt x="2982640" y="1517340"/>
                  <a:pt x="2982640" y="1517340"/>
                  <a:pt x="2986546" y="1533201"/>
                </a:cubicBezTo>
                <a:cubicBezTo>
                  <a:pt x="2986546" y="1533201"/>
                  <a:pt x="2986546" y="1533201"/>
                  <a:pt x="3008032" y="1522627"/>
                </a:cubicBezTo>
                <a:cubicBezTo>
                  <a:pt x="3008032" y="1522627"/>
                  <a:pt x="3008032" y="1522627"/>
                  <a:pt x="3019752" y="1475045"/>
                </a:cubicBezTo>
                <a:cubicBezTo>
                  <a:pt x="3019752" y="1475045"/>
                  <a:pt x="3019752" y="1475045"/>
                  <a:pt x="3031472" y="1464471"/>
                </a:cubicBezTo>
                <a:cubicBezTo>
                  <a:pt x="3033425" y="1453897"/>
                  <a:pt x="3008032" y="1485619"/>
                  <a:pt x="3039285" y="1443324"/>
                </a:cubicBezTo>
                <a:cubicBezTo>
                  <a:pt x="3039285" y="1443324"/>
                  <a:pt x="3039285" y="1443324"/>
                  <a:pt x="3041238" y="1448611"/>
                </a:cubicBezTo>
                <a:cubicBezTo>
                  <a:pt x="3041238" y="1448611"/>
                  <a:pt x="3041238" y="1448611"/>
                  <a:pt x="3049051" y="1427463"/>
                </a:cubicBezTo>
                <a:cubicBezTo>
                  <a:pt x="3049051" y="1427463"/>
                  <a:pt x="3049051" y="1427463"/>
                  <a:pt x="3047098" y="1422176"/>
                </a:cubicBezTo>
                <a:cubicBezTo>
                  <a:pt x="3047098" y="1422176"/>
                  <a:pt x="3047098" y="1422176"/>
                  <a:pt x="3058817" y="1385168"/>
                </a:cubicBezTo>
                <a:cubicBezTo>
                  <a:pt x="3058817" y="1385168"/>
                  <a:pt x="3058817" y="1385168"/>
                  <a:pt x="3062724" y="1385168"/>
                </a:cubicBezTo>
                <a:cubicBezTo>
                  <a:pt x="3062724" y="1385168"/>
                  <a:pt x="3062724" y="1385168"/>
                  <a:pt x="3064677" y="1358733"/>
                </a:cubicBezTo>
                <a:cubicBezTo>
                  <a:pt x="3062724" y="1358733"/>
                  <a:pt x="3062724" y="1348160"/>
                  <a:pt x="3060771" y="1348160"/>
                </a:cubicBezTo>
                <a:cubicBezTo>
                  <a:pt x="3060771" y="1348160"/>
                  <a:pt x="3060771" y="1348160"/>
                  <a:pt x="3068584" y="1337586"/>
                </a:cubicBezTo>
                <a:cubicBezTo>
                  <a:pt x="3068584" y="1337586"/>
                  <a:pt x="3068584" y="1337586"/>
                  <a:pt x="3078350" y="1337586"/>
                </a:cubicBezTo>
                <a:cubicBezTo>
                  <a:pt x="3078350" y="1337586"/>
                  <a:pt x="3078350" y="1337586"/>
                  <a:pt x="3078350" y="1316438"/>
                </a:cubicBezTo>
                <a:cubicBezTo>
                  <a:pt x="3078350" y="1316438"/>
                  <a:pt x="3078350" y="1316438"/>
                  <a:pt x="3090070" y="1305864"/>
                </a:cubicBezTo>
                <a:cubicBezTo>
                  <a:pt x="3090070" y="1305864"/>
                  <a:pt x="3090070" y="1305864"/>
                  <a:pt x="3113509" y="1247709"/>
                </a:cubicBezTo>
                <a:cubicBezTo>
                  <a:pt x="3113509" y="1247709"/>
                  <a:pt x="3113509" y="1247709"/>
                  <a:pt x="3115462" y="1231848"/>
                </a:cubicBezTo>
                <a:cubicBezTo>
                  <a:pt x="3111556" y="1231848"/>
                  <a:pt x="3113509" y="1221274"/>
                  <a:pt x="3138901" y="1173692"/>
                </a:cubicBezTo>
                <a:cubicBezTo>
                  <a:pt x="3138901" y="1173692"/>
                  <a:pt x="3138901" y="1173692"/>
                  <a:pt x="3140855" y="1163118"/>
                </a:cubicBezTo>
                <a:cubicBezTo>
                  <a:pt x="3138901" y="1157831"/>
                  <a:pt x="3138901" y="1184266"/>
                  <a:pt x="3134995" y="1152544"/>
                </a:cubicBezTo>
                <a:cubicBezTo>
                  <a:pt x="3134995" y="1152544"/>
                  <a:pt x="3134995" y="1152544"/>
                  <a:pt x="3146714" y="1157831"/>
                </a:cubicBezTo>
                <a:cubicBezTo>
                  <a:pt x="3148668" y="1152544"/>
                  <a:pt x="3148668" y="1147257"/>
                  <a:pt x="3150621" y="1136684"/>
                </a:cubicBezTo>
                <a:cubicBezTo>
                  <a:pt x="3150621" y="1136684"/>
                  <a:pt x="3150621" y="1136684"/>
                  <a:pt x="3162340" y="1131397"/>
                </a:cubicBezTo>
                <a:cubicBezTo>
                  <a:pt x="3162340" y="1131397"/>
                  <a:pt x="3162340" y="1131397"/>
                  <a:pt x="3162340" y="1120823"/>
                </a:cubicBezTo>
                <a:cubicBezTo>
                  <a:pt x="3162340" y="1120823"/>
                  <a:pt x="3162340" y="1120823"/>
                  <a:pt x="3164294" y="1099675"/>
                </a:cubicBezTo>
                <a:cubicBezTo>
                  <a:pt x="3164294" y="1099675"/>
                  <a:pt x="3164294" y="1099675"/>
                  <a:pt x="3170154" y="1099675"/>
                </a:cubicBezTo>
                <a:cubicBezTo>
                  <a:pt x="3170154" y="1099675"/>
                  <a:pt x="3170154" y="1099675"/>
                  <a:pt x="3185780" y="1052093"/>
                </a:cubicBezTo>
                <a:cubicBezTo>
                  <a:pt x="3185780" y="1052093"/>
                  <a:pt x="3185780" y="1052093"/>
                  <a:pt x="3195546" y="1041519"/>
                </a:cubicBezTo>
                <a:cubicBezTo>
                  <a:pt x="3195546" y="1041519"/>
                  <a:pt x="3195546" y="1041519"/>
                  <a:pt x="3199453" y="999224"/>
                </a:cubicBezTo>
                <a:cubicBezTo>
                  <a:pt x="3199453" y="999224"/>
                  <a:pt x="3199453" y="999224"/>
                  <a:pt x="3217032" y="1009798"/>
                </a:cubicBezTo>
                <a:cubicBezTo>
                  <a:pt x="3217032" y="1009798"/>
                  <a:pt x="3217032" y="1009798"/>
                  <a:pt x="3226798" y="993937"/>
                </a:cubicBezTo>
                <a:cubicBezTo>
                  <a:pt x="3226798" y="993937"/>
                  <a:pt x="3226798" y="993937"/>
                  <a:pt x="3224845" y="967503"/>
                </a:cubicBezTo>
                <a:cubicBezTo>
                  <a:pt x="3224845" y="967503"/>
                  <a:pt x="3224845" y="967503"/>
                  <a:pt x="3224845" y="956929"/>
                </a:cubicBezTo>
                <a:cubicBezTo>
                  <a:pt x="3224845" y="956929"/>
                  <a:pt x="3224845" y="956929"/>
                  <a:pt x="3218985" y="935781"/>
                </a:cubicBezTo>
                <a:cubicBezTo>
                  <a:pt x="3218985" y="941068"/>
                  <a:pt x="3220939" y="941068"/>
                  <a:pt x="3220939" y="930494"/>
                </a:cubicBezTo>
                <a:cubicBezTo>
                  <a:pt x="3220939" y="930494"/>
                  <a:pt x="3220939" y="930494"/>
                  <a:pt x="3220939" y="935781"/>
                </a:cubicBezTo>
                <a:cubicBezTo>
                  <a:pt x="3220939" y="935781"/>
                  <a:pt x="3220939" y="935781"/>
                  <a:pt x="3226798" y="941068"/>
                </a:cubicBezTo>
                <a:cubicBezTo>
                  <a:pt x="3230705" y="941068"/>
                  <a:pt x="3232658" y="946355"/>
                  <a:pt x="3234611" y="935781"/>
                </a:cubicBezTo>
                <a:cubicBezTo>
                  <a:pt x="3234611" y="935781"/>
                  <a:pt x="3234611" y="935781"/>
                  <a:pt x="3220939" y="909347"/>
                </a:cubicBezTo>
                <a:cubicBezTo>
                  <a:pt x="3220939" y="909347"/>
                  <a:pt x="3220939" y="909347"/>
                  <a:pt x="3224845" y="888199"/>
                </a:cubicBezTo>
                <a:cubicBezTo>
                  <a:pt x="3224845" y="888199"/>
                  <a:pt x="3224845" y="888199"/>
                  <a:pt x="3234611" y="930494"/>
                </a:cubicBezTo>
                <a:cubicBezTo>
                  <a:pt x="3234611" y="930494"/>
                  <a:pt x="3234611" y="930494"/>
                  <a:pt x="3265864" y="877626"/>
                </a:cubicBezTo>
                <a:cubicBezTo>
                  <a:pt x="3265864" y="877626"/>
                  <a:pt x="3265864" y="877626"/>
                  <a:pt x="3261957" y="867052"/>
                </a:cubicBezTo>
                <a:cubicBezTo>
                  <a:pt x="3261957" y="867052"/>
                  <a:pt x="3261957" y="867052"/>
                  <a:pt x="3304929" y="761314"/>
                </a:cubicBezTo>
                <a:cubicBezTo>
                  <a:pt x="3304929" y="761314"/>
                  <a:pt x="3304929" y="761314"/>
                  <a:pt x="3312742" y="761314"/>
                </a:cubicBezTo>
                <a:cubicBezTo>
                  <a:pt x="3312742" y="761314"/>
                  <a:pt x="3312742" y="761314"/>
                  <a:pt x="3314695" y="756027"/>
                </a:cubicBezTo>
                <a:cubicBezTo>
                  <a:pt x="3314695" y="756027"/>
                  <a:pt x="3314695" y="756027"/>
                  <a:pt x="3304929" y="740166"/>
                </a:cubicBezTo>
                <a:cubicBezTo>
                  <a:pt x="3301022" y="740166"/>
                  <a:pt x="3297116" y="782461"/>
                  <a:pt x="3289303" y="750740"/>
                </a:cubicBezTo>
                <a:cubicBezTo>
                  <a:pt x="3289303" y="750740"/>
                  <a:pt x="3289303" y="750740"/>
                  <a:pt x="3295163" y="745453"/>
                </a:cubicBezTo>
                <a:cubicBezTo>
                  <a:pt x="3295163" y="745453"/>
                  <a:pt x="3295163" y="745453"/>
                  <a:pt x="3301022" y="713732"/>
                </a:cubicBezTo>
                <a:cubicBezTo>
                  <a:pt x="3301022" y="713732"/>
                  <a:pt x="3301022" y="713732"/>
                  <a:pt x="3312742" y="703158"/>
                </a:cubicBezTo>
                <a:cubicBezTo>
                  <a:pt x="3312742" y="703158"/>
                  <a:pt x="3312742" y="703158"/>
                  <a:pt x="3314695" y="671436"/>
                </a:cubicBezTo>
                <a:cubicBezTo>
                  <a:pt x="3314695" y="671436"/>
                  <a:pt x="3314695" y="671436"/>
                  <a:pt x="3320555" y="676723"/>
                </a:cubicBezTo>
                <a:cubicBezTo>
                  <a:pt x="3320555" y="676723"/>
                  <a:pt x="3320555" y="676723"/>
                  <a:pt x="3324462" y="650289"/>
                </a:cubicBezTo>
                <a:cubicBezTo>
                  <a:pt x="3324462" y="650289"/>
                  <a:pt x="3324462" y="650289"/>
                  <a:pt x="3330322" y="650289"/>
                </a:cubicBezTo>
                <a:cubicBezTo>
                  <a:pt x="3330322" y="650289"/>
                  <a:pt x="3330322" y="650289"/>
                  <a:pt x="3338135" y="618567"/>
                </a:cubicBezTo>
                <a:cubicBezTo>
                  <a:pt x="3338135" y="618567"/>
                  <a:pt x="3338135" y="618567"/>
                  <a:pt x="3334228" y="607994"/>
                </a:cubicBezTo>
                <a:cubicBezTo>
                  <a:pt x="3334228" y="607994"/>
                  <a:pt x="3334228" y="607994"/>
                  <a:pt x="3340088" y="618567"/>
                </a:cubicBezTo>
                <a:cubicBezTo>
                  <a:pt x="3340088" y="618567"/>
                  <a:pt x="3340088" y="618567"/>
                  <a:pt x="3345948" y="607994"/>
                </a:cubicBezTo>
                <a:cubicBezTo>
                  <a:pt x="3345948" y="607994"/>
                  <a:pt x="3345948" y="607994"/>
                  <a:pt x="3349854" y="586846"/>
                </a:cubicBezTo>
                <a:cubicBezTo>
                  <a:pt x="3349854" y="586846"/>
                  <a:pt x="3349854" y="586846"/>
                  <a:pt x="3377200" y="528690"/>
                </a:cubicBezTo>
                <a:cubicBezTo>
                  <a:pt x="3377200" y="528690"/>
                  <a:pt x="3377200" y="528690"/>
                  <a:pt x="3379153" y="533977"/>
                </a:cubicBezTo>
                <a:cubicBezTo>
                  <a:pt x="3381106" y="528690"/>
                  <a:pt x="3383060" y="539264"/>
                  <a:pt x="3385013" y="523403"/>
                </a:cubicBezTo>
                <a:cubicBezTo>
                  <a:pt x="3385013" y="523403"/>
                  <a:pt x="3385013" y="523403"/>
                  <a:pt x="3379153" y="507543"/>
                </a:cubicBezTo>
                <a:cubicBezTo>
                  <a:pt x="3379153" y="507543"/>
                  <a:pt x="3379153" y="507543"/>
                  <a:pt x="3381106" y="491682"/>
                </a:cubicBezTo>
                <a:cubicBezTo>
                  <a:pt x="3381106" y="491682"/>
                  <a:pt x="3381106" y="491682"/>
                  <a:pt x="3392826" y="486395"/>
                </a:cubicBezTo>
                <a:cubicBezTo>
                  <a:pt x="3392826" y="486395"/>
                  <a:pt x="3392826" y="486395"/>
                  <a:pt x="3426032" y="391231"/>
                </a:cubicBezTo>
                <a:cubicBezTo>
                  <a:pt x="3426032" y="391231"/>
                  <a:pt x="3426032" y="391231"/>
                  <a:pt x="3437751" y="370083"/>
                </a:cubicBezTo>
                <a:cubicBezTo>
                  <a:pt x="3441658" y="359509"/>
                  <a:pt x="3437751" y="359509"/>
                  <a:pt x="3435798" y="364796"/>
                </a:cubicBezTo>
                <a:cubicBezTo>
                  <a:pt x="3437751" y="359509"/>
                  <a:pt x="3439704" y="354222"/>
                  <a:pt x="3443611" y="343649"/>
                </a:cubicBezTo>
                <a:cubicBezTo>
                  <a:pt x="3443611" y="343649"/>
                  <a:pt x="3443611" y="343649"/>
                  <a:pt x="3449471" y="359509"/>
                </a:cubicBezTo>
                <a:cubicBezTo>
                  <a:pt x="3449471" y="359509"/>
                  <a:pt x="3449471" y="359509"/>
                  <a:pt x="3431891" y="396518"/>
                </a:cubicBezTo>
                <a:cubicBezTo>
                  <a:pt x="3431891" y="396518"/>
                  <a:pt x="3431891" y="396518"/>
                  <a:pt x="3443611" y="401804"/>
                </a:cubicBezTo>
                <a:cubicBezTo>
                  <a:pt x="3443611" y="401804"/>
                  <a:pt x="3443611" y="401804"/>
                  <a:pt x="3443611" y="412378"/>
                </a:cubicBezTo>
                <a:cubicBezTo>
                  <a:pt x="3437751" y="412378"/>
                  <a:pt x="3426032" y="444100"/>
                  <a:pt x="3424078" y="433526"/>
                </a:cubicBezTo>
                <a:cubicBezTo>
                  <a:pt x="3424078" y="433526"/>
                  <a:pt x="3424078" y="433526"/>
                  <a:pt x="3394779" y="507543"/>
                </a:cubicBezTo>
                <a:cubicBezTo>
                  <a:pt x="3394779" y="507543"/>
                  <a:pt x="3394779" y="507543"/>
                  <a:pt x="3392826" y="533977"/>
                </a:cubicBezTo>
                <a:cubicBezTo>
                  <a:pt x="3392826" y="533977"/>
                  <a:pt x="3392826" y="533977"/>
                  <a:pt x="3410405" y="528690"/>
                </a:cubicBezTo>
                <a:cubicBezTo>
                  <a:pt x="3410405" y="528690"/>
                  <a:pt x="3410405" y="528690"/>
                  <a:pt x="3416265" y="486395"/>
                </a:cubicBezTo>
                <a:cubicBezTo>
                  <a:pt x="3416265" y="486395"/>
                  <a:pt x="3416265" y="486395"/>
                  <a:pt x="3435798" y="470534"/>
                </a:cubicBezTo>
                <a:cubicBezTo>
                  <a:pt x="3435798" y="470534"/>
                  <a:pt x="3435798" y="470534"/>
                  <a:pt x="3463144" y="380657"/>
                </a:cubicBezTo>
                <a:cubicBezTo>
                  <a:pt x="3461190" y="385944"/>
                  <a:pt x="3461190" y="396518"/>
                  <a:pt x="3459237" y="401804"/>
                </a:cubicBezTo>
                <a:cubicBezTo>
                  <a:pt x="3459237" y="401804"/>
                  <a:pt x="3459237" y="401804"/>
                  <a:pt x="3467050" y="412378"/>
                </a:cubicBezTo>
                <a:cubicBezTo>
                  <a:pt x="3467050" y="412378"/>
                  <a:pt x="3467050" y="412378"/>
                  <a:pt x="3467050" y="428239"/>
                </a:cubicBezTo>
                <a:cubicBezTo>
                  <a:pt x="3469004" y="444100"/>
                  <a:pt x="3470957" y="417665"/>
                  <a:pt x="3478770" y="438813"/>
                </a:cubicBezTo>
                <a:cubicBezTo>
                  <a:pt x="3478770" y="438813"/>
                  <a:pt x="3478770" y="438813"/>
                  <a:pt x="3469004" y="465247"/>
                </a:cubicBezTo>
                <a:cubicBezTo>
                  <a:pt x="3469004" y="465247"/>
                  <a:pt x="3469004" y="465247"/>
                  <a:pt x="3455331" y="496969"/>
                </a:cubicBezTo>
                <a:cubicBezTo>
                  <a:pt x="3461190" y="491682"/>
                  <a:pt x="3469004" y="481108"/>
                  <a:pt x="3455331" y="518116"/>
                </a:cubicBezTo>
                <a:cubicBezTo>
                  <a:pt x="3453377" y="512829"/>
                  <a:pt x="3451424" y="512829"/>
                  <a:pt x="3445564" y="507543"/>
                </a:cubicBezTo>
                <a:cubicBezTo>
                  <a:pt x="3445564" y="507543"/>
                  <a:pt x="3445564" y="507543"/>
                  <a:pt x="3439704" y="544551"/>
                </a:cubicBezTo>
                <a:cubicBezTo>
                  <a:pt x="3445564" y="544551"/>
                  <a:pt x="3443611" y="544551"/>
                  <a:pt x="3429938" y="565698"/>
                </a:cubicBezTo>
                <a:cubicBezTo>
                  <a:pt x="3429938" y="565698"/>
                  <a:pt x="3429938" y="565698"/>
                  <a:pt x="3437751" y="586846"/>
                </a:cubicBezTo>
                <a:cubicBezTo>
                  <a:pt x="3437751" y="586846"/>
                  <a:pt x="3437751" y="586846"/>
                  <a:pt x="3451424" y="570985"/>
                </a:cubicBezTo>
                <a:cubicBezTo>
                  <a:pt x="3451424" y="570985"/>
                  <a:pt x="3451424" y="570985"/>
                  <a:pt x="3457284" y="560412"/>
                </a:cubicBezTo>
                <a:cubicBezTo>
                  <a:pt x="3457284" y="560412"/>
                  <a:pt x="3457284" y="560412"/>
                  <a:pt x="3455331" y="544551"/>
                </a:cubicBezTo>
                <a:cubicBezTo>
                  <a:pt x="3455331" y="544551"/>
                  <a:pt x="3455331" y="544551"/>
                  <a:pt x="3461190" y="570985"/>
                </a:cubicBezTo>
                <a:cubicBezTo>
                  <a:pt x="3461190" y="570985"/>
                  <a:pt x="3461190" y="570985"/>
                  <a:pt x="3488536" y="549838"/>
                </a:cubicBezTo>
                <a:cubicBezTo>
                  <a:pt x="3488536" y="549838"/>
                  <a:pt x="3488536" y="549838"/>
                  <a:pt x="3494396" y="533977"/>
                </a:cubicBezTo>
                <a:cubicBezTo>
                  <a:pt x="3494396" y="533977"/>
                  <a:pt x="3494396" y="533977"/>
                  <a:pt x="3488536" y="518116"/>
                </a:cubicBezTo>
                <a:cubicBezTo>
                  <a:pt x="3484630" y="518116"/>
                  <a:pt x="3480723" y="523403"/>
                  <a:pt x="3474863" y="528690"/>
                </a:cubicBezTo>
                <a:cubicBezTo>
                  <a:pt x="3474863" y="528690"/>
                  <a:pt x="3474863" y="528690"/>
                  <a:pt x="3480723" y="502256"/>
                </a:cubicBezTo>
                <a:cubicBezTo>
                  <a:pt x="3480723" y="502256"/>
                  <a:pt x="3480723" y="502256"/>
                  <a:pt x="3474863" y="486395"/>
                </a:cubicBezTo>
                <a:cubicBezTo>
                  <a:pt x="3474863" y="486395"/>
                  <a:pt x="3474863" y="486395"/>
                  <a:pt x="3480723" y="486395"/>
                </a:cubicBezTo>
                <a:cubicBezTo>
                  <a:pt x="3480723" y="486395"/>
                  <a:pt x="3480723" y="486395"/>
                  <a:pt x="3492443" y="465247"/>
                </a:cubicBezTo>
                <a:cubicBezTo>
                  <a:pt x="3492443" y="465247"/>
                  <a:pt x="3492443" y="465247"/>
                  <a:pt x="3494396" y="465247"/>
                </a:cubicBezTo>
                <a:cubicBezTo>
                  <a:pt x="3494396" y="465247"/>
                  <a:pt x="3494396" y="465247"/>
                  <a:pt x="3492443" y="502256"/>
                </a:cubicBezTo>
                <a:cubicBezTo>
                  <a:pt x="3492443" y="502256"/>
                  <a:pt x="3492443" y="502256"/>
                  <a:pt x="3496349" y="507543"/>
                </a:cubicBezTo>
                <a:cubicBezTo>
                  <a:pt x="3496349" y="507543"/>
                  <a:pt x="3496349" y="507543"/>
                  <a:pt x="3502209" y="518116"/>
                </a:cubicBezTo>
                <a:cubicBezTo>
                  <a:pt x="3502209" y="518116"/>
                  <a:pt x="3502209" y="518116"/>
                  <a:pt x="3519788" y="507543"/>
                </a:cubicBezTo>
                <a:cubicBezTo>
                  <a:pt x="3519788" y="507543"/>
                  <a:pt x="3519788" y="507543"/>
                  <a:pt x="3513929" y="518116"/>
                </a:cubicBezTo>
                <a:cubicBezTo>
                  <a:pt x="3513929" y="518116"/>
                  <a:pt x="3513929" y="518116"/>
                  <a:pt x="3515882" y="523403"/>
                </a:cubicBezTo>
                <a:cubicBezTo>
                  <a:pt x="3515882" y="523403"/>
                  <a:pt x="3515882" y="523403"/>
                  <a:pt x="3451424" y="692584"/>
                </a:cubicBezTo>
                <a:cubicBezTo>
                  <a:pt x="3451424" y="692584"/>
                  <a:pt x="3451424" y="692584"/>
                  <a:pt x="3451424" y="703158"/>
                </a:cubicBezTo>
                <a:cubicBezTo>
                  <a:pt x="3451424" y="703158"/>
                  <a:pt x="3451424" y="703158"/>
                  <a:pt x="3439704" y="703158"/>
                </a:cubicBezTo>
                <a:cubicBezTo>
                  <a:pt x="3439704" y="703158"/>
                  <a:pt x="3439704" y="703158"/>
                  <a:pt x="3439704" y="713732"/>
                </a:cubicBezTo>
                <a:cubicBezTo>
                  <a:pt x="3441658" y="713732"/>
                  <a:pt x="3445564" y="708445"/>
                  <a:pt x="3447518" y="713732"/>
                </a:cubicBezTo>
                <a:cubicBezTo>
                  <a:pt x="3447518" y="713732"/>
                  <a:pt x="3447518" y="713732"/>
                  <a:pt x="3441658" y="724305"/>
                </a:cubicBezTo>
                <a:cubicBezTo>
                  <a:pt x="3441658" y="724305"/>
                  <a:pt x="3441658" y="724305"/>
                  <a:pt x="3443611" y="729592"/>
                </a:cubicBezTo>
                <a:cubicBezTo>
                  <a:pt x="3443611" y="729592"/>
                  <a:pt x="3443611" y="729592"/>
                  <a:pt x="3433845" y="745453"/>
                </a:cubicBezTo>
                <a:cubicBezTo>
                  <a:pt x="3433845" y="745453"/>
                  <a:pt x="3433845" y="745453"/>
                  <a:pt x="3443611" y="766601"/>
                </a:cubicBezTo>
                <a:cubicBezTo>
                  <a:pt x="3447518" y="766601"/>
                  <a:pt x="3451424" y="777174"/>
                  <a:pt x="3459237" y="782461"/>
                </a:cubicBezTo>
                <a:cubicBezTo>
                  <a:pt x="3459237" y="782461"/>
                  <a:pt x="3459237" y="782461"/>
                  <a:pt x="3451424" y="808896"/>
                </a:cubicBezTo>
                <a:cubicBezTo>
                  <a:pt x="3451424" y="808896"/>
                  <a:pt x="3451424" y="808896"/>
                  <a:pt x="3453377" y="830043"/>
                </a:cubicBezTo>
                <a:cubicBezTo>
                  <a:pt x="3453377" y="824756"/>
                  <a:pt x="3459237" y="814183"/>
                  <a:pt x="3467050" y="835330"/>
                </a:cubicBezTo>
                <a:cubicBezTo>
                  <a:pt x="3467050" y="835330"/>
                  <a:pt x="3467050" y="835330"/>
                  <a:pt x="3472910" y="830043"/>
                </a:cubicBezTo>
                <a:cubicBezTo>
                  <a:pt x="3472910" y="830043"/>
                  <a:pt x="3472910" y="830043"/>
                  <a:pt x="3476817" y="856478"/>
                </a:cubicBezTo>
                <a:cubicBezTo>
                  <a:pt x="3476817" y="856478"/>
                  <a:pt x="3476817" y="856478"/>
                  <a:pt x="3482676" y="861765"/>
                </a:cubicBezTo>
                <a:cubicBezTo>
                  <a:pt x="3482676" y="861765"/>
                  <a:pt x="3482676" y="861765"/>
                  <a:pt x="3470957" y="882912"/>
                </a:cubicBezTo>
                <a:cubicBezTo>
                  <a:pt x="3470957" y="882912"/>
                  <a:pt x="3470957" y="882912"/>
                  <a:pt x="3467050" y="882912"/>
                </a:cubicBezTo>
                <a:cubicBezTo>
                  <a:pt x="3467050" y="888199"/>
                  <a:pt x="3465097" y="888199"/>
                  <a:pt x="3465097" y="893486"/>
                </a:cubicBezTo>
                <a:cubicBezTo>
                  <a:pt x="3461190" y="898773"/>
                  <a:pt x="3459237" y="909347"/>
                  <a:pt x="3455331" y="914634"/>
                </a:cubicBezTo>
                <a:cubicBezTo>
                  <a:pt x="3455331" y="914634"/>
                  <a:pt x="3455331" y="914634"/>
                  <a:pt x="3447518" y="904060"/>
                </a:cubicBezTo>
                <a:cubicBezTo>
                  <a:pt x="3437751" y="909347"/>
                  <a:pt x="3449471" y="941068"/>
                  <a:pt x="3437751" y="925208"/>
                </a:cubicBezTo>
                <a:cubicBezTo>
                  <a:pt x="3437751" y="925208"/>
                  <a:pt x="3437751" y="925208"/>
                  <a:pt x="3437751" y="935781"/>
                </a:cubicBezTo>
                <a:cubicBezTo>
                  <a:pt x="3439704" y="935781"/>
                  <a:pt x="3433845" y="956929"/>
                  <a:pt x="3443611" y="941068"/>
                </a:cubicBezTo>
                <a:cubicBezTo>
                  <a:pt x="3443611" y="941068"/>
                  <a:pt x="3443611" y="941068"/>
                  <a:pt x="3435798" y="978077"/>
                </a:cubicBezTo>
                <a:cubicBezTo>
                  <a:pt x="3435798" y="978077"/>
                  <a:pt x="3435798" y="978077"/>
                  <a:pt x="3412359" y="1020372"/>
                </a:cubicBezTo>
                <a:cubicBezTo>
                  <a:pt x="3412359" y="1020372"/>
                  <a:pt x="3412359" y="1020372"/>
                  <a:pt x="3431891" y="967503"/>
                </a:cubicBezTo>
                <a:cubicBezTo>
                  <a:pt x="3431891" y="967503"/>
                  <a:pt x="3431891" y="967503"/>
                  <a:pt x="3418219" y="967503"/>
                </a:cubicBezTo>
                <a:cubicBezTo>
                  <a:pt x="3418219" y="967503"/>
                  <a:pt x="3418219" y="967503"/>
                  <a:pt x="3410405" y="1004511"/>
                </a:cubicBezTo>
                <a:cubicBezTo>
                  <a:pt x="3410405" y="1004511"/>
                  <a:pt x="3410405" y="1004511"/>
                  <a:pt x="3398686" y="1015085"/>
                </a:cubicBezTo>
                <a:cubicBezTo>
                  <a:pt x="3398686" y="1015085"/>
                  <a:pt x="3398686" y="1015085"/>
                  <a:pt x="3392826" y="993937"/>
                </a:cubicBezTo>
                <a:cubicBezTo>
                  <a:pt x="3392826" y="993937"/>
                  <a:pt x="3392826" y="993937"/>
                  <a:pt x="3408452" y="978077"/>
                </a:cubicBezTo>
                <a:cubicBezTo>
                  <a:pt x="3408452" y="978077"/>
                  <a:pt x="3408452" y="978077"/>
                  <a:pt x="3420172" y="941068"/>
                </a:cubicBezTo>
                <a:cubicBezTo>
                  <a:pt x="3418219" y="941068"/>
                  <a:pt x="3420172" y="941068"/>
                  <a:pt x="3426032" y="930494"/>
                </a:cubicBezTo>
                <a:cubicBezTo>
                  <a:pt x="3426032" y="930494"/>
                  <a:pt x="3426032" y="930494"/>
                  <a:pt x="3429938" y="925208"/>
                </a:cubicBezTo>
                <a:cubicBezTo>
                  <a:pt x="3433845" y="919921"/>
                  <a:pt x="3439704" y="909347"/>
                  <a:pt x="3445564" y="898773"/>
                </a:cubicBezTo>
                <a:cubicBezTo>
                  <a:pt x="3445564" y="898773"/>
                  <a:pt x="3445564" y="898773"/>
                  <a:pt x="3437751" y="867052"/>
                </a:cubicBezTo>
                <a:cubicBezTo>
                  <a:pt x="3437751" y="867052"/>
                  <a:pt x="3437751" y="867052"/>
                  <a:pt x="3435798" y="861765"/>
                </a:cubicBezTo>
                <a:cubicBezTo>
                  <a:pt x="3435798" y="861765"/>
                  <a:pt x="3435798" y="861765"/>
                  <a:pt x="3424078" y="867052"/>
                </a:cubicBezTo>
                <a:cubicBezTo>
                  <a:pt x="3424078" y="867052"/>
                  <a:pt x="3424078" y="867052"/>
                  <a:pt x="3429938" y="888199"/>
                </a:cubicBezTo>
                <a:cubicBezTo>
                  <a:pt x="3426032" y="904060"/>
                  <a:pt x="3414312" y="909347"/>
                  <a:pt x="3412359" y="898773"/>
                </a:cubicBezTo>
                <a:cubicBezTo>
                  <a:pt x="3412359" y="898773"/>
                  <a:pt x="3412359" y="898773"/>
                  <a:pt x="3408452" y="914634"/>
                </a:cubicBezTo>
                <a:cubicBezTo>
                  <a:pt x="3408452" y="914634"/>
                  <a:pt x="3408452" y="919921"/>
                  <a:pt x="3408452" y="930494"/>
                </a:cubicBezTo>
                <a:cubicBezTo>
                  <a:pt x="3408452" y="930494"/>
                  <a:pt x="3408452" y="930494"/>
                  <a:pt x="3406499" y="919921"/>
                </a:cubicBezTo>
                <a:cubicBezTo>
                  <a:pt x="3406499" y="919921"/>
                  <a:pt x="3406499" y="919921"/>
                  <a:pt x="3386966" y="978077"/>
                </a:cubicBezTo>
                <a:cubicBezTo>
                  <a:pt x="3383060" y="978077"/>
                  <a:pt x="3386966" y="993937"/>
                  <a:pt x="3383060" y="978077"/>
                </a:cubicBezTo>
                <a:cubicBezTo>
                  <a:pt x="3383060" y="978077"/>
                  <a:pt x="3383060" y="978077"/>
                  <a:pt x="3383060" y="993937"/>
                </a:cubicBezTo>
                <a:cubicBezTo>
                  <a:pt x="3383060" y="993937"/>
                  <a:pt x="3383060" y="993937"/>
                  <a:pt x="3375247" y="993937"/>
                </a:cubicBezTo>
                <a:cubicBezTo>
                  <a:pt x="3375247" y="993937"/>
                  <a:pt x="3375247" y="993937"/>
                  <a:pt x="3363527" y="1020372"/>
                </a:cubicBezTo>
                <a:cubicBezTo>
                  <a:pt x="3363527" y="1020372"/>
                  <a:pt x="3363527" y="1020372"/>
                  <a:pt x="3349854" y="1046806"/>
                </a:cubicBezTo>
                <a:cubicBezTo>
                  <a:pt x="3349854" y="1046806"/>
                  <a:pt x="3349854" y="1046806"/>
                  <a:pt x="3334228" y="1057380"/>
                </a:cubicBezTo>
                <a:cubicBezTo>
                  <a:pt x="3334228" y="1057380"/>
                  <a:pt x="3334228" y="1057380"/>
                  <a:pt x="3330322" y="1067954"/>
                </a:cubicBezTo>
                <a:cubicBezTo>
                  <a:pt x="3330322" y="1067954"/>
                  <a:pt x="3330322" y="1067954"/>
                  <a:pt x="3320555" y="1020372"/>
                </a:cubicBezTo>
                <a:cubicBezTo>
                  <a:pt x="3320555" y="1020372"/>
                  <a:pt x="3320555" y="1020372"/>
                  <a:pt x="3308836" y="1041519"/>
                </a:cubicBezTo>
                <a:lnTo>
                  <a:pt x="3308125" y="1045364"/>
                </a:lnTo>
                <a:lnTo>
                  <a:pt x="3307859" y="1044824"/>
                </a:lnTo>
                <a:cubicBezTo>
                  <a:pt x="3306882" y="1042841"/>
                  <a:pt x="3304929" y="1038876"/>
                  <a:pt x="3301022" y="1030946"/>
                </a:cubicBezTo>
                <a:cubicBezTo>
                  <a:pt x="3310789" y="1009798"/>
                  <a:pt x="3310789" y="1025659"/>
                  <a:pt x="3310789" y="1036232"/>
                </a:cubicBezTo>
                <a:cubicBezTo>
                  <a:pt x="3312742" y="1025659"/>
                  <a:pt x="3316649" y="1004511"/>
                  <a:pt x="3322508" y="972790"/>
                </a:cubicBezTo>
                <a:cubicBezTo>
                  <a:pt x="3322508" y="972790"/>
                  <a:pt x="3322508" y="972790"/>
                  <a:pt x="3342041" y="941068"/>
                </a:cubicBezTo>
                <a:cubicBezTo>
                  <a:pt x="3342041" y="941068"/>
                  <a:pt x="3342041" y="941068"/>
                  <a:pt x="3361574" y="946355"/>
                </a:cubicBezTo>
                <a:cubicBezTo>
                  <a:pt x="3361574" y="946355"/>
                  <a:pt x="3361574" y="946355"/>
                  <a:pt x="3375247" y="930494"/>
                </a:cubicBezTo>
                <a:cubicBezTo>
                  <a:pt x="3375247" y="930494"/>
                  <a:pt x="3375247" y="930494"/>
                  <a:pt x="3373293" y="904060"/>
                </a:cubicBezTo>
                <a:cubicBezTo>
                  <a:pt x="3373293" y="904060"/>
                  <a:pt x="3373293" y="904060"/>
                  <a:pt x="3383060" y="898773"/>
                </a:cubicBezTo>
                <a:cubicBezTo>
                  <a:pt x="3383060" y="898773"/>
                  <a:pt x="3383060" y="898773"/>
                  <a:pt x="3379153" y="872339"/>
                </a:cubicBezTo>
                <a:cubicBezTo>
                  <a:pt x="3379153" y="872339"/>
                  <a:pt x="3379153" y="872339"/>
                  <a:pt x="3381106" y="867052"/>
                </a:cubicBezTo>
                <a:cubicBezTo>
                  <a:pt x="3381106" y="867052"/>
                  <a:pt x="3381106" y="867052"/>
                  <a:pt x="3381106" y="856478"/>
                </a:cubicBezTo>
                <a:cubicBezTo>
                  <a:pt x="3381106" y="856478"/>
                  <a:pt x="3381106" y="856478"/>
                  <a:pt x="3386966" y="867052"/>
                </a:cubicBezTo>
                <a:cubicBezTo>
                  <a:pt x="3386966" y="867052"/>
                  <a:pt x="3386966" y="867052"/>
                  <a:pt x="3390873" y="867052"/>
                </a:cubicBezTo>
                <a:cubicBezTo>
                  <a:pt x="3390873" y="867052"/>
                  <a:pt x="3390873" y="867052"/>
                  <a:pt x="3392826" y="851191"/>
                </a:cubicBezTo>
                <a:cubicBezTo>
                  <a:pt x="3392826" y="851191"/>
                  <a:pt x="3392826" y="851191"/>
                  <a:pt x="3386966" y="830043"/>
                </a:cubicBezTo>
                <a:cubicBezTo>
                  <a:pt x="3386966" y="830043"/>
                  <a:pt x="3386966" y="830043"/>
                  <a:pt x="3381106" y="824756"/>
                </a:cubicBezTo>
                <a:cubicBezTo>
                  <a:pt x="3381106" y="824756"/>
                  <a:pt x="3381106" y="824756"/>
                  <a:pt x="3400639" y="766601"/>
                </a:cubicBezTo>
                <a:cubicBezTo>
                  <a:pt x="3400639" y="766601"/>
                  <a:pt x="3400639" y="766601"/>
                  <a:pt x="3390873" y="766601"/>
                </a:cubicBezTo>
                <a:cubicBezTo>
                  <a:pt x="3390873" y="766601"/>
                  <a:pt x="3390873" y="766601"/>
                  <a:pt x="3379153" y="787748"/>
                </a:cubicBezTo>
                <a:cubicBezTo>
                  <a:pt x="3379153" y="787748"/>
                  <a:pt x="3379153" y="787748"/>
                  <a:pt x="3379153" y="782461"/>
                </a:cubicBezTo>
                <a:cubicBezTo>
                  <a:pt x="3379153" y="782461"/>
                  <a:pt x="3379153" y="782461"/>
                  <a:pt x="3371340" y="787748"/>
                </a:cubicBezTo>
                <a:cubicBezTo>
                  <a:pt x="3371340" y="787748"/>
                  <a:pt x="3371340" y="787748"/>
                  <a:pt x="3340088" y="867052"/>
                </a:cubicBezTo>
                <a:cubicBezTo>
                  <a:pt x="3340088" y="867052"/>
                  <a:pt x="3340088" y="867052"/>
                  <a:pt x="3328368" y="877626"/>
                </a:cubicBezTo>
                <a:cubicBezTo>
                  <a:pt x="3328368" y="877626"/>
                  <a:pt x="3328368" y="877626"/>
                  <a:pt x="3322508" y="904060"/>
                </a:cubicBezTo>
                <a:cubicBezTo>
                  <a:pt x="3322508" y="904060"/>
                  <a:pt x="3322508" y="904060"/>
                  <a:pt x="3312742" y="941068"/>
                </a:cubicBezTo>
                <a:cubicBezTo>
                  <a:pt x="3312742" y="941068"/>
                  <a:pt x="3312742" y="941068"/>
                  <a:pt x="3304929" y="951642"/>
                </a:cubicBezTo>
                <a:cubicBezTo>
                  <a:pt x="3304929" y="951642"/>
                  <a:pt x="3304929" y="951642"/>
                  <a:pt x="3297116" y="988650"/>
                </a:cubicBezTo>
                <a:cubicBezTo>
                  <a:pt x="3297116" y="988650"/>
                  <a:pt x="3297116" y="988650"/>
                  <a:pt x="3289303" y="972790"/>
                </a:cubicBezTo>
                <a:cubicBezTo>
                  <a:pt x="3289303" y="972790"/>
                  <a:pt x="3289303" y="972790"/>
                  <a:pt x="3285396" y="978077"/>
                </a:cubicBezTo>
                <a:cubicBezTo>
                  <a:pt x="3285396" y="978077"/>
                  <a:pt x="3285396" y="978077"/>
                  <a:pt x="3291256" y="999224"/>
                </a:cubicBezTo>
                <a:cubicBezTo>
                  <a:pt x="3291256" y="999224"/>
                  <a:pt x="3291256" y="999224"/>
                  <a:pt x="3281490" y="1004511"/>
                </a:cubicBezTo>
                <a:cubicBezTo>
                  <a:pt x="3281490" y="1004511"/>
                  <a:pt x="3281490" y="1004511"/>
                  <a:pt x="3283443" y="1009798"/>
                </a:cubicBezTo>
                <a:cubicBezTo>
                  <a:pt x="3275630" y="1004511"/>
                  <a:pt x="3289303" y="1046806"/>
                  <a:pt x="3273677" y="1009798"/>
                </a:cubicBezTo>
                <a:cubicBezTo>
                  <a:pt x="3273677" y="1009798"/>
                  <a:pt x="3273677" y="1009798"/>
                  <a:pt x="3265864" y="1036232"/>
                </a:cubicBezTo>
                <a:cubicBezTo>
                  <a:pt x="3265864" y="1036232"/>
                  <a:pt x="3265864" y="1041519"/>
                  <a:pt x="3261957" y="1030946"/>
                </a:cubicBezTo>
                <a:cubicBezTo>
                  <a:pt x="3261957" y="1030946"/>
                  <a:pt x="3261957" y="1030946"/>
                  <a:pt x="3261957" y="1078528"/>
                </a:cubicBezTo>
                <a:cubicBezTo>
                  <a:pt x="3261957" y="1078528"/>
                  <a:pt x="3261957" y="1078528"/>
                  <a:pt x="3240471" y="1110249"/>
                </a:cubicBezTo>
                <a:cubicBezTo>
                  <a:pt x="3240471" y="1110249"/>
                  <a:pt x="3240471" y="1110249"/>
                  <a:pt x="3240471" y="1120823"/>
                </a:cubicBezTo>
                <a:cubicBezTo>
                  <a:pt x="3232658" y="1126110"/>
                  <a:pt x="3218985" y="1131397"/>
                  <a:pt x="3213125" y="1147257"/>
                </a:cubicBezTo>
                <a:cubicBezTo>
                  <a:pt x="3213125" y="1147257"/>
                  <a:pt x="3213125" y="1147257"/>
                  <a:pt x="3209219" y="1178979"/>
                </a:cubicBezTo>
                <a:cubicBezTo>
                  <a:pt x="3209219" y="1178979"/>
                  <a:pt x="3209219" y="1178979"/>
                  <a:pt x="3205312" y="1184266"/>
                </a:cubicBezTo>
                <a:cubicBezTo>
                  <a:pt x="3205312" y="1184266"/>
                  <a:pt x="3205312" y="1184266"/>
                  <a:pt x="3199453" y="1205413"/>
                </a:cubicBezTo>
                <a:cubicBezTo>
                  <a:pt x="3199453" y="1205413"/>
                  <a:pt x="3199453" y="1205413"/>
                  <a:pt x="3189686" y="1221274"/>
                </a:cubicBezTo>
                <a:cubicBezTo>
                  <a:pt x="3189686" y="1221274"/>
                  <a:pt x="3189686" y="1221274"/>
                  <a:pt x="3185780" y="1221274"/>
                </a:cubicBezTo>
                <a:cubicBezTo>
                  <a:pt x="3185780" y="1221274"/>
                  <a:pt x="3185780" y="1221274"/>
                  <a:pt x="3179920" y="1247709"/>
                </a:cubicBezTo>
                <a:cubicBezTo>
                  <a:pt x="3179920" y="1247709"/>
                  <a:pt x="3179920" y="1247709"/>
                  <a:pt x="3174060" y="1252995"/>
                </a:cubicBezTo>
                <a:cubicBezTo>
                  <a:pt x="3174060" y="1252995"/>
                  <a:pt x="3174060" y="1252995"/>
                  <a:pt x="3174060" y="1268856"/>
                </a:cubicBezTo>
                <a:cubicBezTo>
                  <a:pt x="3174060" y="1268856"/>
                  <a:pt x="3174060" y="1268856"/>
                  <a:pt x="3119369" y="1401029"/>
                </a:cubicBezTo>
                <a:cubicBezTo>
                  <a:pt x="3129135" y="1395742"/>
                  <a:pt x="3121322" y="1401029"/>
                  <a:pt x="3117415" y="1432750"/>
                </a:cubicBezTo>
                <a:cubicBezTo>
                  <a:pt x="3117415" y="1432750"/>
                  <a:pt x="3117415" y="1432750"/>
                  <a:pt x="3127182" y="1427463"/>
                </a:cubicBezTo>
                <a:cubicBezTo>
                  <a:pt x="3127182" y="1427463"/>
                  <a:pt x="3127182" y="1427463"/>
                  <a:pt x="3123275" y="1453897"/>
                </a:cubicBezTo>
                <a:cubicBezTo>
                  <a:pt x="3123275" y="1453897"/>
                  <a:pt x="3123275" y="1453897"/>
                  <a:pt x="3095929" y="1522627"/>
                </a:cubicBezTo>
                <a:cubicBezTo>
                  <a:pt x="3095929" y="1522627"/>
                  <a:pt x="3095929" y="1522627"/>
                  <a:pt x="3090070" y="1527914"/>
                </a:cubicBezTo>
                <a:cubicBezTo>
                  <a:pt x="3090070" y="1527914"/>
                  <a:pt x="3090070" y="1527914"/>
                  <a:pt x="3090070" y="1496193"/>
                </a:cubicBezTo>
                <a:cubicBezTo>
                  <a:pt x="3090070" y="1496193"/>
                  <a:pt x="3090070" y="1496193"/>
                  <a:pt x="3070537" y="1522627"/>
                </a:cubicBezTo>
                <a:cubicBezTo>
                  <a:pt x="3070537" y="1522627"/>
                  <a:pt x="3070537" y="1522627"/>
                  <a:pt x="3070537" y="1533201"/>
                </a:cubicBezTo>
                <a:cubicBezTo>
                  <a:pt x="3070537" y="1533201"/>
                  <a:pt x="3070537" y="1533201"/>
                  <a:pt x="3064677" y="1533201"/>
                </a:cubicBezTo>
                <a:cubicBezTo>
                  <a:pt x="3066630" y="1533201"/>
                  <a:pt x="3066630" y="1533201"/>
                  <a:pt x="3062724" y="1533201"/>
                </a:cubicBezTo>
                <a:cubicBezTo>
                  <a:pt x="3062724" y="1533201"/>
                  <a:pt x="3062724" y="1533201"/>
                  <a:pt x="3060771" y="1533201"/>
                </a:cubicBezTo>
                <a:cubicBezTo>
                  <a:pt x="3060771" y="1533201"/>
                  <a:pt x="3060771" y="1538488"/>
                  <a:pt x="3060771" y="1538488"/>
                </a:cubicBezTo>
                <a:cubicBezTo>
                  <a:pt x="3060771" y="1538488"/>
                  <a:pt x="3058817" y="1538488"/>
                  <a:pt x="3054911" y="1543775"/>
                </a:cubicBezTo>
                <a:cubicBezTo>
                  <a:pt x="3054911" y="1543775"/>
                  <a:pt x="3054911" y="1543775"/>
                  <a:pt x="3058817" y="1554349"/>
                </a:cubicBezTo>
                <a:cubicBezTo>
                  <a:pt x="3058817" y="1554349"/>
                  <a:pt x="3058817" y="1554349"/>
                  <a:pt x="3049051" y="1586070"/>
                </a:cubicBezTo>
                <a:cubicBezTo>
                  <a:pt x="3049051" y="1586070"/>
                  <a:pt x="3049051" y="1586070"/>
                  <a:pt x="3049051" y="1601931"/>
                </a:cubicBezTo>
                <a:cubicBezTo>
                  <a:pt x="3049051" y="1601931"/>
                  <a:pt x="3049051" y="1601931"/>
                  <a:pt x="3039285" y="1596644"/>
                </a:cubicBezTo>
                <a:cubicBezTo>
                  <a:pt x="3039285" y="1596644"/>
                  <a:pt x="3039285" y="1596644"/>
                  <a:pt x="3031472" y="1638939"/>
                </a:cubicBezTo>
                <a:cubicBezTo>
                  <a:pt x="3031472" y="1638939"/>
                  <a:pt x="3031472" y="1638939"/>
                  <a:pt x="3041238" y="1654800"/>
                </a:cubicBezTo>
                <a:cubicBezTo>
                  <a:pt x="3041238" y="1654800"/>
                  <a:pt x="3041238" y="1654800"/>
                  <a:pt x="3043191" y="1644226"/>
                </a:cubicBezTo>
                <a:cubicBezTo>
                  <a:pt x="3043191" y="1644226"/>
                  <a:pt x="3043191" y="1644226"/>
                  <a:pt x="3041238" y="1675947"/>
                </a:cubicBezTo>
                <a:cubicBezTo>
                  <a:pt x="3041238" y="1675947"/>
                  <a:pt x="3041238" y="1675947"/>
                  <a:pt x="3039285" y="1681234"/>
                </a:cubicBezTo>
                <a:cubicBezTo>
                  <a:pt x="3039285" y="1681234"/>
                  <a:pt x="3039285" y="1681234"/>
                  <a:pt x="3015845" y="1675947"/>
                </a:cubicBezTo>
                <a:cubicBezTo>
                  <a:pt x="3015845" y="1675947"/>
                  <a:pt x="3015845" y="1675947"/>
                  <a:pt x="3002173" y="1697095"/>
                </a:cubicBezTo>
                <a:cubicBezTo>
                  <a:pt x="3002173" y="1697095"/>
                  <a:pt x="3002173" y="1697095"/>
                  <a:pt x="3000219" y="1707669"/>
                </a:cubicBezTo>
                <a:cubicBezTo>
                  <a:pt x="3000219" y="1707669"/>
                  <a:pt x="3000219" y="1707669"/>
                  <a:pt x="3015845" y="1707669"/>
                </a:cubicBezTo>
                <a:cubicBezTo>
                  <a:pt x="3023658" y="1718243"/>
                  <a:pt x="3035378" y="1675947"/>
                  <a:pt x="3043191" y="1728816"/>
                </a:cubicBezTo>
                <a:cubicBezTo>
                  <a:pt x="3043191" y="1728816"/>
                  <a:pt x="3043191" y="1728816"/>
                  <a:pt x="3051004" y="1718243"/>
                </a:cubicBezTo>
                <a:cubicBezTo>
                  <a:pt x="3052957" y="1712956"/>
                  <a:pt x="3058817" y="1723529"/>
                  <a:pt x="3060771" y="1707669"/>
                </a:cubicBezTo>
                <a:cubicBezTo>
                  <a:pt x="3060771" y="1707669"/>
                  <a:pt x="3060771" y="1707669"/>
                  <a:pt x="3058817" y="1686521"/>
                </a:cubicBezTo>
                <a:cubicBezTo>
                  <a:pt x="3058817" y="1686521"/>
                  <a:pt x="3058817" y="1686521"/>
                  <a:pt x="3090070" y="1638939"/>
                </a:cubicBezTo>
                <a:cubicBezTo>
                  <a:pt x="3090070" y="1638939"/>
                  <a:pt x="3090070" y="1638939"/>
                  <a:pt x="3090070" y="1623078"/>
                </a:cubicBezTo>
                <a:cubicBezTo>
                  <a:pt x="3090070" y="1623078"/>
                  <a:pt x="3090070" y="1623078"/>
                  <a:pt x="3113509" y="1591357"/>
                </a:cubicBezTo>
                <a:cubicBezTo>
                  <a:pt x="3113509" y="1591357"/>
                  <a:pt x="3113509" y="1591357"/>
                  <a:pt x="3119369" y="1575496"/>
                </a:cubicBezTo>
                <a:cubicBezTo>
                  <a:pt x="3119369" y="1575496"/>
                  <a:pt x="3119369" y="1575496"/>
                  <a:pt x="3119369" y="1570209"/>
                </a:cubicBezTo>
                <a:cubicBezTo>
                  <a:pt x="3119369" y="1570209"/>
                  <a:pt x="3119369" y="1570209"/>
                  <a:pt x="3115462" y="1559636"/>
                </a:cubicBezTo>
                <a:cubicBezTo>
                  <a:pt x="3115462" y="1559636"/>
                  <a:pt x="3115462" y="1559636"/>
                  <a:pt x="3109602" y="1570209"/>
                </a:cubicBezTo>
                <a:cubicBezTo>
                  <a:pt x="3109602" y="1570209"/>
                  <a:pt x="3109602" y="1570209"/>
                  <a:pt x="3111556" y="1549062"/>
                </a:cubicBezTo>
                <a:cubicBezTo>
                  <a:pt x="3111556" y="1549062"/>
                  <a:pt x="3111556" y="1549062"/>
                  <a:pt x="3125228" y="1559636"/>
                </a:cubicBezTo>
                <a:cubicBezTo>
                  <a:pt x="3125228" y="1559636"/>
                  <a:pt x="3125228" y="1559636"/>
                  <a:pt x="3144761" y="1506767"/>
                </a:cubicBezTo>
                <a:cubicBezTo>
                  <a:pt x="3144761" y="1506767"/>
                  <a:pt x="3144761" y="1506767"/>
                  <a:pt x="3156481" y="1485619"/>
                </a:cubicBezTo>
                <a:cubicBezTo>
                  <a:pt x="3154527" y="1496193"/>
                  <a:pt x="3156481" y="1506767"/>
                  <a:pt x="3158434" y="1501480"/>
                </a:cubicBezTo>
                <a:cubicBezTo>
                  <a:pt x="3156481" y="1506767"/>
                  <a:pt x="3154527" y="1517340"/>
                  <a:pt x="3164294" y="1533201"/>
                </a:cubicBezTo>
                <a:cubicBezTo>
                  <a:pt x="3164294" y="1533201"/>
                  <a:pt x="3164294" y="1533201"/>
                  <a:pt x="3156481" y="1543775"/>
                </a:cubicBezTo>
                <a:cubicBezTo>
                  <a:pt x="3156481" y="1543775"/>
                  <a:pt x="3156481" y="1543775"/>
                  <a:pt x="3154527" y="1554349"/>
                </a:cubicBezTo>
                <a:cubicBezTo>
                  <a:pt x="3154527" y="1554349"/>
                  <a:pt x="3154527" y="1554349"/>
                  <a:pt x="3154527" y="1559636"/>
                </a:cubicBezTo>
                <a:cubicBezTo>
                  <a:pt x="3154527" y="1559636"/>
                  <a:pt x="3154527" y="1559636"/>
                  <a:pt x="3162340" y="1559636"/>
                </a:cubicBezTo>
                <a:cubicBezTo>
                  <a:pt x="3162340" y="1559636"/>
                  <a:pt x="3162340" y="1559636"/>
                  <a:pt x="3168200" y="1543775"/>
                </a:cubicBezTo>
                <a:cubicBezTo>
                  <a:pt x="3168200" y="1543775"/>
                  <a:pt x="3170154" y="1538488"/>
                  <a:pt x="3177967" y="1522627"/>
                </a:cubicBezTo>
                <a:cubicBezTo>
                  <a:pt x="3177967" y="1522627"/>
                  <a:pt x="3177967" y="1522627"/>
                  <a:pt x="3152574" y="1601931"/>
                </a:cubicBezTo>
                <a:cubicBezTo>
                  <a:pt x="3152574" y="1601931"/>
                  <a:pt x="3152574" y="1601931"/>
                  <a:pt x="3140855" y="1591357"/>
                </a:cubicBezTo>
                <a:cubicBezTo>
                  <a:pt x="3140855" y="1591357"/>
                  <a:pt x="3140855" y="1591357"/>
                  <a:pt x="3127182" y="1607218"/>
                </a:cubicBezTo>
                <a:cubicBezTo>
                  <a:pt x="3129135" y="1612504"/>
                  <a:pt x="3125228" y="1612504"/>
                  <a:pt x="3125228" y="1612504"/>
                </a:cubicBezTo>
                <a:cubicBezTo>
                  <a:pt x="3125228" y="1612504"/>
                  <a:pt x="3127182" y="1612504"/>
                  <a:pt x="3133041" y="1612504"/>
                </a:cubicBezTo>
                <a:cubicBezTo>
                  <a:pt x="3133041" y="1612504"/>
                  <a:pt x="3133041" y="1612504"/>
                  <a:pt x="3117415" y="1649513"/>
                </a:cubicBezTo>
                <a:cubicBezTo>
                  <a:pt x="3117415" y="1649513"/>
                  <a:pt x="3117415" y="1649513"/>
                  <a:pt x="3123275" y="1660087"/>
                </a:cubicBezTo>
                <a:cubicBezTo>
                  <a:pt x="3123275" y="1660087"/>
                  <a:pt x="3123275" y="1660087"/>
                  <a:pt x="3134995" y="1638939"/>
                </a:cubicBezTo>
                <a:cubicBezTo>
                  <a:pt x="3134995" y="1638939"/>
                  <a:pt x="3134995" y="1638939"/>
                  <a:pt x="3133041" y="1665374"/>
                </a:cubicBezTo>
                <a:cubicBezTo>
                  <a:pt x="3133041" y="1665374"/>
                  <a:pt x="3133041" y="1665374"/>
                  <a:pt x="3117415" y="1681234"/>
                </a:cubicBezTo>
                <a:cubicBezTo>
                  <a:pt x="3117415" y="1681234"/>
                  <a:pt x="3117415" y="1681234"/>
                  <a:pt x="3111556" y="1718243"/>
                </a:cubicBezTo>
                <a:cubicBezTo>
                  <a:pt x="3111556" y="1718243"/>
                  <a:pt x="3111556" y="1718243"/>
                  <a:pt x="3125228" y="1707669"/>
                </a:cubicBezTo>
                <a:cubicBezTo>
                  <a:pt x="3125228" y="1707669"/>
                  <a:pt x="3125228" y="1707669"/>
                  <a:pt x="3129135" y="1691808"/>
                </a:cubicBezTo>
                <a:cubicBezTo>
                  <a:pt x="3129135" y="1691808"/>
                  <a:pt x="3129135" y="1691808"/>
                  <a:pt x="3136948" y="1681234"/>
                </a:cubicBezTo>
                <a:cubicBezTo>
                  <a:pt x="3136948" y="1681234"/>
                  <a:pt x="3136948" y="1681234"/>
                  <a:pt x="3140855" y="1681234"/>
                </a:cubicBezTo>
                <a:cubicBezTo>
                  <a:pt x="3138901" y="1691808"/>
                  <a:pt x="3133041" y="1675947"/>
                  <a:pt x="3134995" y="1691808"/>
                </a:cubicBezTo>
                <a:cubicBezTo>
                  <a:pt x="3134995" y="1691808"/>
                  <a:pt x="3134995" y="1691808"/>
                  <a:pt x="3162340" y="1675947"/>
                </a:cubicBezTo>
                <a:cubicBezTo>
                  <a:pt x="3162340" y="1675947"/>
                  <a:pt x="3162340" y="1675947"/>
                  <a:pt x="3181873" y="1665374"/>
                </a:cubicBezTo>
                <a:cubicBezTo>
                  <a:pt x="3181873" y="1665374"/>
                  <a:pt x="3181873" y="1665374"/>
                  <a:pt x="3179920" y="1623078"/>
                </a:cubicBezTo>
                <a:cubicBezTo>
                  <a:pt x="3179920" y="1623078"/>
                  <a:pt x="3179920" y="1623078"/>
                  <a:pt x="3187733" y="1617791"/>
                </a:cubicBezTo>
                <a:cubicBezTo>
                  <a:pt x="3187733" y="1617791"/>
                  <a:pt x="3187733" y="1617791"/>
                  <a:pt x="3197499" y="1628365"/>
                </a:cubicBezTo>
                <a:cubicBezTo>
                  <a:pt x="3197499" y="1628365"/>
                  <a:pt x="3197499" y="1628365"/>
                  <a:pt x="3205312" y="1623078"/>
                </a:cubicBezTo>
                <a:cubicBezTo>
                  <a:pt x="3205312" y="1623078"/>
                  <a:pt x="3205312" y="1623078"/>
                  <a:pt x="3205312" y="1601931"/>
                </a:cubicBezTo>
                <a:cubicBezTo>
                  <a:pt x="3205312" y="1601931"/>
                  <a:pt x="3205312" y="1601931"/>
                  <a:pt x="3224845" y="1580783"/>
                </a:cubicBezTo>
                <a:cubicBezTo>
                  <a:pt x="3224845" y="1580783"/>
                  <a:pt x="3224845" y="1580783"/>
                  <a:pt x="3222892" y="1570209"/>
                </a:cubicBezTo>
                <a:cubicBezTo>
                  <a:pt x="3222892" y="1570209"/>
                  <a:pt x="3222892" y="1570209"/>
                  <a:pt x="3238518" y="1543775"/>
                </a:cubicBezTo>
                <a:cubicBezTo>
                  <a:pt x="3238518" y="1543775"/>
                  <a:pt x="3238518" y="1543775"/>
                  <a:pt x="3238518" y="1527914"/>
                </a:cubicBezTo>
                <a:cubicBezTo>
                  <a:pt x="3238518" y="1527914"/>
                  <a:pt x="3238518" y="1527914"/>
                  <a:pt x="3250238" y="1517340"/>
                </a:cubicBezTo>
                <a:cubicBezTo>
                  <a:pt x="3250238" y="1517340"/>
                  <a:pt x="3250238" y="1517340"/>
                  <a:pt x="3267817" y="1464471"/>
                </a:cubicBezTo>
                <a:cubicBezTo>
                  <a:pt x="3269770" y="1459184"/>
                  <a:pt x="3271723" y="1464471"/>
                  <a:pt x="3273677" y="1453897"/>
                </a:cubicBezTo>
                <a:cubicBezTo>
                  <a:pt x="3273677" y="1453897"/>
                  <a:pt x="3273677" y="1453897"/>
                  <a:pt x="3275630" y="1480332"/>
                </a:cubicBezTo>
                <a:cubicBezTo>
                  <a:pt x="3275630" y="1480332"/>
                  <a:pt x="3275630" y="1480332"/>
                  <a:pt x="3285396" y="1490906"/>
                </a:cubicBezTo>
                <a:cubicBezTo>
                  <a:pt x="3285396" y="1490906"/>
                  <a:pt x="3285396" y="1490906"/>
                  <a:pt x="3281490" y="1501480"/>
                </a:cubicBezTo>
                <a:cubicBezTo>
                  <a:pt x="3281490" y="1501480"/>
                  <a:pt x="3281490" y="1501480"/>
                  <a:pt x="3291256" y="1506767"/>
                </a:cubicBezTo>
                <a:cubicBezTo>
                  <a:pt x="3295163" y="1490906"/>
                  <a:pt x="3304929" y="1527914"/>
                  <a:pt x="3301022" y="1485619"/>
                </a:cubicBezTo>
                <a:cubicBezTo>
                  <a:pt x="3301022" y="1485619"/>
                  <a:pt x="3301022" y="1485619"/>
                  <a:pt x="3299069" y="1448611"/>
                </a:cubicBezTo>
                <a:cubicBezTo>
                  <a:pt x="3299069" y="1448611"/>
                  <a:pt x="3299069" y="1448611"/>
                  <a:pt x="3297116" y="1443324"/>
                </a:cubicBezTo>
                <a:cubicBezTo>
                  <a:pt x="3297116" y="1443324"/>
                  <a:pt x="3297116" y="1443324"/>
                  <a:pt x="3304929" y="1432750"/>
                </a:cubicBezTo>
                <a:cubicBezTo>
                  <a:pt x="3304929" y="1432750"/>
                  <a:pt x="3304929" y="1432750"/>
                  <a:pt x="3304929" y="1443324"/>
                </a:cubicBezTo>
                <a:cubicBezTo>
                  <a:pt x="3304929" y="1443324"/>
                  <a:pt x="3304929" y="1443324"/>
                  <a:pt x="3308836" y="1448611"/>
                </a:cubicBezTo>
                <a:cubicBezTo>
                  <a:pt x="3308836" y="1448611"/>
                  <a:pt x="3308836" y="1448611"/>
                  <a:pt x="3324462" y="1427463"/>
                </a:cubicBezTo>
                <a:cubicBezTo>
                  <a:pt x="3324462" y="1427463"/>
                  <a:pt x="3324462" y="1427463"/>
                  <a:pt x="3324462" y="1448611"/>
                </a:cubicBezTo>
                <a:cubicBezTo>
                  <a:pt x="3324462" y="1448611"/>
                  <a:pt x="3324462" y="1448611"/>
                  <a:pt x="3328368" y="1453897"/>
                </a:cubicBezTo>
                <a:cubicBezTo>
                  <a:pt x="3328368" y="1453897"/>
                  <a:pt x="3328368" y="1453897"/>
                  <a:pt x="3334228" y="1438037"/>
                </a:cubicBezTo>
                <a:cubicBezTo>
                  <a:pt x="3334228" y="1438037"/>
                  <a:pt x="3334228" y="1438037"/>
                  <a:pt x="3328368" y="1411602"/>
                </a:cubicBezTo>
                <a:cubicBezTo>
                  <a:pt x="3328368" y="1411602"/>
                  <a:pt x="3328368" y="1411602"/>
                  <a:pt x="3328368" y="1395742"/>
                </a:cubicBezTo>
                <a:cubicBezTo>
                  <a:pt x="3328368" y="1395742"/>
                  <a:pt x="3328368" y="1395742"/>
                  <a:pt x="3340088" y="1390455"/>
                </a:cubicBezTo>
                <a:cubicBezTo>
                  <a:pt x="3340088" y="1390455"/>
                  <a:pt x="3340088" y="1390455"/>
                  <a:pt x="3340088" y="1364020"/>
                </a:cubicBezTo>
                <a:cubicBezTo>
                  <a:pt x="3342041" y="1369307"/>
                  <a:pt x="3345948" y="1369307"/>
                  <a:pt x="3351807" y="1358733"/>
                </a:cubicBezTo>
                <a:cubicBezTo>
                  <a:pt x="3351807" y="1358733"/>
                  <a:pt x="3351807" y="1358733"/>
                  <a:pt x="3345948" y="1342873"/>
                </a:cubicBezTo>
                <a:cubicBezTo>
                  <a:pt x="3345948" y="1342873"/>
                  <a:pt x="3345948" y="1342873"/>
                  <a:pt x="3355714" y="1321725"/>
                </a:cubicBezTo>
                <a:cubicBezTo>
                  <a:pt x="3357667" y="1321725"/>
                  <a:pt x="3357667" y="1321725"/>
                  <a:pt x="3357667" y="1321725"/>
                </a:cubicBezTo>
                <a:cubicBezTo>
                  <a:pt x="3357667" y="1321725"/>
                  <a:pt x="3357667" y="1321725"/>
                  <a:pt x="3359621" y="1327012"/>
                </a:cubicBezTo>
                <a:cubicBezTo>
                  <a:pt x="3359621" y="1327012"/>
                  <a:pt x="3359621" y="1327012"/>
                  <a:pt x="3363527" y="1295291"/>
                </a:cubicBezTo>
                <a:cubicBezTo>
                  <a:pt x="3363527" y="1295291"/>
                  <a:pt x="3363527" y="1295291"/>
                  <a:pt x="3363527" y="1305864"/>
                </a:cubicBezTo>
                <a:cubicBezTo>
                  <a:pt x="3363527" y="1305864"/>
                  <a:pt x="3363527" y="1305864"/>
                  <a:pt x="3381106" y="1321725"/>
                </a:cubicBezTo>
                <a:cubicBezTo>
                  <a:pt x="3381106" y="1321725"/>
                  <a:pt x="3381106" y="1321725"/>
                  <a:pt x="3385013" y="1321725"/>
                </a:cubicBezTo>
                <a:cubicBezTo>
                  <a:pt x="3385013" y="1321725"/>
                  <a:pt x="3385013" y="1321725"/>
                  <a:pt x="3379153" y="1300578"/>
                </a:cubicBezTo>
                <a:cubicBezTo>
                  <a:pt x="3379153" y="1300578"/>
                  <a:pt x="3379153" y="1300578"/>
                  <a:pt x="3371340" y="1300578"/>
                </a:cubicBezTo>
                <a:cubicBezTo>
                  <a:pt x="3371340" y="1300578"/>
                  <a:pt x="3371340" y="1300578"/>
                  <a:pt x="3377200" y="1258282"/>
                </a:cubicBezTo>
                <a:cubicBezTo>
                  <a:pt x="3381106" y="1274143"/>
                  <a:pt x="3377200" y="1268856"/>
                  <a:pt x="3392826" y="1242421"/>
                </a:cubicBezTo>
                <a:cubicBezTo>
                  <a:pt x="3392826" y="1242421"/>
                  <a:pt x="3392826" y="1242421"/>
                  <a:pt x="3392826" y="1231848"/>
                </a:cubicBezTo>
                <a:cubicBezTo>
                  <a:pt x="3392826" y="1231848"/>
                  <a:pt x="3392826" y="1231848"/>
                  <a:pt x="3398686" y="1205413"/>
                </a:cubicBezTo>
                <a:cubicBezTo>
                  <a:pt x="3398686" y="1205413"/>
                  <a:pt x="3398686" y="1205413"/>
                  <a:pt x="3404546" y="1221274"/>
                </a:cubicBezTo>
                <a:cubicBezTo>
                  <a:pt x="3404546" y="1221274"/>
                  <a:pt x="3404546" y="1221274"/>
                  <a:pt x="3410405" y="1189553"/>
                </a:cubicBezTo>
                <a:cubicBezTo>
                  <a:pt x="3414312" y="1189553"/>
                  <a:pt x="3418219" y="1184266"/>
                  <a:pt x="3418219" y="1178979"/>
                </a:cubicBezTo>
                <a:cubicBezTo>
                  <a:pt x="3418219" y="1178979"/>
                  <a:pt x="3418219" y="1178979"/>
                  <a:pt x="3420172" y="1136684"/>
                </a:cubicBezTo>
                <a:cubicBezTo>
                  <a:pt x="3420172" y="1136684"/>
                  <a:pt x="3420172" y="1136684"/>
                  <a:pt x="3429938" y="1126110"/>
                </a:cubicBezTo>
                <a:cubicBezTo>
                  <a:pt x="3429938" y="1126110"/>
                  <a:pt x="3429938" y="1126110"/>
                  <a:pt x="3435798" y="1152544"/>
                </a:cubicBezTo>
                <a:cubicBezTo>
                  <a:pt x="3435798" y="1152544"/>
                  <a:pt x="3435798" y="1152544"/>
                  <a:pt x="3437751" y="1152544"/>
                </a:cubicBezTo>
                <a:cubicBezTo>
                  <a:pt x="3437751" y="1152544"/>
                  <a:pt x="3439704" y="1147257"/>
                  <a:pt x="3443611" y="1136684"/>
                </a:cubicBezTo>
                <a:cubicBezTo>
                  <a:pt x="3443611" y="1136684"/>
                  <a:pt x="3443611" y="1136684"/>
                  <a:pt x="3437751" y="1120823"/>
                </a:cubicBezTo>
                <a:cubicBezTo>
                  <a:pt x="3437751" y="1120823"/>
                  <a:pt x="3437751" y="1120823"/>
                  <a:pt x="3443611" y="1104962"/>
                </a:cubicBezTo>
                <a:cubicBezTo>
                  <a:pt x="3443611" y="1104962"/>
                  <a:pt x="3443611" y="1104962"/>
                  <a:pt x="3441658" y="1094388"/>
                </a:cubicBezTo>
                <a:cubicBezTo>
                  <a:pt x="3441658" y="1094388"/>
                  <a:pt x="3441658" y="1094388"/>
                  <a:pt x="3449471" y="1094388"/>
                </a:cubicBezTo>
                <a:cubicBezTo>
                  <a:pt x="3449471" y="1094388"/>
                  <a:pt x="3449471" y="1094388"/>
                  <a:pt x="3453377" y="1083814"/>
                </a:cubicBezTo>
                <a:cubicBezTo>
                  <a:pt x="3453377" y="1083814"/>
                  <a:pt x="3453377" y="1083814"/>
                  <a:pt x="3449471" y="1062667"/>
                </a:cubicBezTo>
                <a:cubicBezTo>
                  <a:pt x="3449471" y="1062667"/>
                  <a:pt x="3449471" y="1062667"/>
                  <a:pt x="3461190" y="1025659"/>
                </a:cubicBezTo>
                <a:cubicBezTo>
                  <a:pt x="3461190" y="1025659"/>
                  <a:pt x="3461190" y="1025659"/>
                  <a:pt x="3474863" y="1020372"/>
                </a:cubicBezTo>
                <a:cubicBezTo>
                  <a:pt x="3474863" y="1020372"/>
                  <a:pt x="3474863" y="1020372"/>
                  <a:pt x="3480723" y="1004511"/>
                </a:cubicBezTo>
                <a:cubicBezTo>
                  <a:pt x="3480723" y="1004511"/>
                  <a:pt x="3480723" y="1004511"/>
                  <a:pt x="3472910" y="993937"/>
                </a:cubicBezTo>
                <a:cubicBezTo>
                  <a:pt x="3472910" y="993937"/>
                  <a:pt x="3472910" y="993937"/>
                  <a:pt x="3467050" y="1004511"/>
                </a:cubicBezTo>
                <a:cubicBezTo>
                  <a:pt x="3467050" y="1004511"/>
                  <a:pt x="3467050" y="1004511"/>
                  <a:pt x="3470957" y="983363"/>
                </a:cubicBezTo>
                <a:cubicBezTo>
                  <a:pt x="3470957" y="983363"/>
                  <a:pt x="3470957" y="983363"/>
                  <a:pt x="3461190" y="978077"/>
                </a:cubicBezTo>
                <a:cubicBezTo>
                  <a:pt x="3461190" y="978077"/>
                  <a:pt x="3461190" y="978077"/>
                  <a:pt x="3470957" y="972790"/>
                </a:cubicBezTo>
                <a:cubicBezTo>
                  <a:pt x="3470957" y="972790"/>
                  <a:pt x="3470957" y="972790"/>
                  <a:pt x="3474863" y="972790"/>
                </a:cubicBezTo>
                <a:cubicBezTo>
                  <a:pt x="3474863" y="983363"/>
                  <a:pt x="3484630" y="972790"/>
                  <a:pt x="3480723" y="988650"/>
                </a:cubicBezTo>
                <a:cubicBezTo>
                  <a:pt x="3480723" y="988650"/>
                  <a:pt x="3480723" y="988650"/>
                  <a:pt x="3490489" y="956929"/>
                </a:cubicBezTo>
                <a:cubicBezTo>
                  <a:pt x="3490489" y="956929"/>
                  <a:pt x="3490489" y="956929"/>
                  <a:pt x="3500256" y="972790"/>
                </a:cubicBezTo>
                <a:cubicBezTo>
                  <a:pt x="3500256" y="972790"/>
                  <a:pt x="3500256" y="972790"/>
                  <a:pt x="3508069" y="956929"/>
                </a:cubicBezTo>
                <a:cubicBezTo>
                  <a:pt x="3508069" y="956929"/>
                  <a:pt x="3508069" y="956929"/>
                  <a:pt x="3496349" y="951642"/>
                </a:cubicBezTo>
                <a:cubicBezTo>
                  <a:pt x="3496349" y="951642"/>
                  <a:pt x="3496349" y="951642"/>
                  <a:pt x="3496349" y="941068"/>
                </a:cubicBezTo>
                <a:cubicBezTo>
                  <a:pt x="3496349" y="941068"/>
                  <a:pt x="3496349" y="941068"/>
                  <a:pt x="3488536" y="941068"/>
                </a:cubicBezTo>
                <a:cubicBezTo>
                  <a:pt x="3488536" y="941068"/>
                  <a:pt x="3488536" y="941068"/>
                  <a:pt x="3494396" y="919921"/>
                </a:cubicBezTo>
                <a:cubicBezTo>
                  <a:pt x="3494396" y="919921"/>
                  <a:pt x="3494396" y="919921"/>
                  <a:pt x="3502209" y="930494"/>
                </a:cubicBezTo>
                <a:cubicBezTo>
                  <a:pt x="3502209" y="930494"/>
                  <a:pt x="3502209" y="930494"/>
                  <a:pt x="3510022" y="904060"/>
                </a:cubicBezTo>
                <a:cubicBezTo>
                  <a:pt x="3510022" y="904060"/>
                  <a:pt x="3510022" y="904060"/>
                  <a:pt x="3510022" y="893486"/>
                </a:cubicBezTo>
                <a:cubicBezTo>
                  <a:pt x="3510022" y="893486"/>
                  <a:pt x="3510022" y="893486"/>
                  <a:pt x="3502209" y="898773"/>
                </a:cubicBezTo>
                <a:cubicBezTo>
                  <a:pt x="3502209" y="898773"/>
                  <a:pt x="3502209" y="898773"/>
                  <a:pt x="3506116" y="872339"/>
                </a:cubicBezTo>
                <a:cubicBezTo>
                  <a:pt x="3506116" y="872339"/>
                  <a:pt x="3506116" y="872339"/>
                  <a:pt x="3539321" y="777174"/>
                </a:cubicBezTo>
                <a:cubicBezTo>
                  <a:pt x="3539321" y="777174"/>
                  <a:pt x="3539321" y="777174"/>
                  <a:pt x="3552994" y="766601"/>
                </a:cubicBezTo>
                <a:cubicBezTo>
                  <a:pt x="3552994" y="766601"/>
                  <a:pt x="3552994" y="766601"/>
                  <a:pt x="3562760" y="719019"/>
                </a:cubicBezTo>
                <a:cubicBezTo>
                  <a:pt x="3568620" y="734879"/>
                  <a:pt x="3566667" y="703158"/>
                  <a:pt x="3574480" y="719019"/>
                </a:cubicBezTo>
                <a:cubicBezTo>
                  <a:pt x="3576433" y="719019"/>
                  <a:pt x="3580340" y="724305"/>
                  <a:pt x="3582293" y="724305"/>
                </a:cubicBezTo>
                <a:cubicBezTo>
                  <a:pt x="3582293" y="724305"/>
                  <a:pt x="3582293" y="724305"/>
                  <a:pt x="3562760" y="777174"/>
                </a:cubicBezTo>
                <a:cubicBezTo>
                  <a:pt x="3562760" y="777174"/>
                  <a:pt x="3562760" y="777174"/>
                  <a:pt x="3566667" y="782461"/>
                </a:cubicBezTo>
                <a:cubicBezTo>
                  <a:pt x="3566667" y="782461"/>
                  <a:pt x="3566667" y="782461"/>
                  <a:pt x="3545181" y="851191"/>
                </a:cubicBezTo>
                <a:cubicBezTo>
                  <a:pt x="3545181" y="851191"/>
                  <a:pt x="3545181" y="851191"/>
                  <a:pt x="3529555" y="856478"/>
                </a:cubicBezTo>
                <a:cubicBezTo>
                  <a:pt x="3527602" y="861765"/>
                  <a:pt x="3527602" y="867052"/>
                  <a:pt x="3525648" y="872339"/>
                </a:cubicBezTo>
                <a:cubicBezTo>
                  <a:pt x="3525648" y="872339"/>
                  <a:pt x="3525648" y="872339"/>
                  <a:pt x="3545181" y="861765"/>
                </a:cubicBezTo>
                <a:cubicBezTo>
                  <a:pt x="3545181" y="861765"/>
                  <a:pt x="3545181" y="861765"/>
                  <a:pt x="3527602" y="919921"/>
                </a:cubicBezTo>
                <a:cubicBezTo>
                  <a:pt x="3527602" y="919921"/>
                  <a:pt x="3527602" y="919921"/>
                  <a:pt x="3521742" y="925208"/>
                </a:cubicBezTo>
                <a:cubicBezTo>
                  <a:pt x="3521742" y="925208"/>
                  <a:pt x="3521742" y="925208"/>
                  <a:pt x="3523695" y="930494"/>
                </a:cubicBezTo>
                <a:cubicBezTo>
                  <a:pt x="3523695" y="930494"/>
                  <a:pt x="3523695" y="930494"/>
                  <a:pt x="3515882" y="967503"/>
                </a:cubicBezTo>
                <a:cubicBezTo>
                  <a:pt x="3515882" y="967503"/>
                  <a:pt x="3515882" y="967503"/>
                  <a:pt x="3510022" y="962216"/>
                </a:cubicBezTo>
                <a:cubicBezTo>
                  <a:pt x="3510022" y="962216"/>
                  <a:pt x="3510022" y="962216"/>
                  <a:pt x="3502209" y="978077"/>
                </a:cubicBezTo>
                <a:cubicBezTo>
                  <a:pt x="3502209" y="983363"/>
                  <a:pt x="3496349" y="993937"/>
                  <a:pt x="3510022" y="993937"/>
                </a:cubicBezTo>
                <a:cubicBezTo>
                  <a:pt x="3510022" y="993937"/>
                  <a:pt x="3510022" y="993937"/>
                  <a:pt x="3502209" y="1004511"/>
                </a:cubicBezTo>
                <a:cubicBezTo>
                  <a:pt x="3502209" y="1004511"/>
                  <a:pt x="3502209" y="1004511"/>
                  <a:pt x="3480723" y="1089102"/>
                </a:cubicBezTo>
                <a:cubicBezTo>
                  <a:pt x="3480723" y="1089102"/>
                  <a:pt x="3480723" y="1089102"/>
                  <a:pt x="3486583" y="1089102"/>
                </a:cubicBezTo>
                <a:cubicBezTo>
                  <a:pt x="3486583" y="1089102"/>
                  <a:pt x="3486583" y="1089102"/>
                  <a:pt x="3484630" y="1120823"/>
                </a:cubicBezTo>
                <a:cubicBezTo>
                  <a:pt x="3484630" y="1120823"/>
                  <a:pt x="3484630" y="1120823"/>
                  <a:pt x="3480723" y="1099675"/>
                </a:cubicBezTo>
                <a:cubicBezTo>
                  <a:pt x="3480723" y="1099675"/>
                  <a:pt x="3480723" y="1099675"/>
                  <a:pt x="3469004" y="1131397"/>
                </a:cubicBezTo>
                <a:cubicBezTo>
                  <a:pt x="3469004" y="1131397"/>
                  <a:pt x="3469004" y="1131397"/>
                  <a:pt x="3470957" y="1147257"/>
                </a:cubicBezTo>
                <a:cubicBezTo>
                  <a:pt x="3461190" y="1141970"/>
                  <a:pt x="3467050" y="1184266"/>
                  <a:pt x="3457284" y="1163118"/>
                </a:cubicBezTo>
                <a:cubicBezTo>
                  <a:pt x="3455331" y="1168405"/>
                  <a:pt x="3447518" y="1152544"/>
                  <a:pt x="3455331" y="1178979"/>
                </a:cubicBezTo>
                <a:cubicBezTo>
                  <a:pt x="3447518" y="1184266"/>
                  <a:pt x="3439704" y="1194839"/>
                  <a:pt x="3437751" y="1215987"/>
                </a:cubicBezTo>
                <a:cubicBezTo>
                  <a:pt x="3437751" y="1215987"/>
                  <a:pt x="3437751" y="1215987"/>
                  <a:pt x="3443611" y="1242421"/>
                </a:cubicBezTo>
                <a:cubicBezTo>
                  <a:pt x="3443611" y="1242421"/>
                  <a:pt x="3443611" y="1242421"/>
                  <a:pt x="3433845" y="1258282"/>
                </a:cubicBezTo>
                <a:cubicBezTo>
                  <a:pt x="3433845" y="1258282"/>
                  <a:pt x="3433845" y="1258282"/>
                  <a:pt x="3429938" y="1279430"/>
                </a:cubicBezTo>
                <a:cubicBezTo>
                  <a:pt x="3429938" y="1279430"/>
                  <a:pt x="3429938" y="1279430"/>
                  <a:pt x="3418219" y="1295291"/>
                </a:cubicBezTo>
                <a:cubicBezTo>
                  <a:pt x="3418219" y="1295291"/>
                  <a:pt x="3418219" y="1295291"/>
                  <a:pt x="3416265" y="1311151"/>
                </a:cubicBezTo>
                <a:cubicBezTo>
                  <a:pt x="3416265" y="1337586"/>
                  <a:pt x="3392826" y="1332299"/>
                  <a:pt x="3398686" y="1364020"/>
                </a:cubicBezTo>
                <a:cubicBezTo>
                  <a:pt x="3398686" y="1364020"/>
                  <a:pt x="3398686" y="1364020"/>
                  <a:pt x="3369387" y="1427463"/>
                </a:cubicBezTo>
                <a:cubicBezTo>
                  <a:pt x="3369387" y="1427463"/>
                  <a:pt x="3369387" y="1427463"/>
                  <a:pt x="3349854" y="1480332"/>
                </a:cubicBezTo>
                <a:cubicBezTo>
                  <a:pt x="3343994" y="1501480"/>
                  <a:pt x="3330322" y="1480332"/>
                  <a:pt x="3334228" y="1538488"/>
                </a:cubicBezTo>
                <a:cubicBezTo>
                  <a:pt x="3332275" y="1527914"/>
                  <a:pt x="3328368" y="1538488"/>
                  <a:pt x="3328368" y="1533201"/>
                </a:cubicBezTo>
                <a:cubicBezTo>
                  <a:pt x="3328368" y="1533201"/>
                  <a:pt x="3328368" y="1533201"/>
                  <a:pt x="3322508" y="1549062"/>
                </a:cubicBezTo>
                <a:cubicBezTo>
                  <a:pt x="3322508" y="1549062"/>
                  <a:pt x="3322508" y="1549062"/>
                  <a:pt x="3334228" y="1559636"/>
                </a:cubicBezTo>
                <a:cubicBezTo>
                  <a:pt x="3334228" y="1559636"/>
                  <a:pt x="3334228" y="1559636"/>
                  <a:pt x="3312742" y="1570209"/>
                </a:cubicBezTo>
                <a:cubicBezTo>
                  <a:pt x="3312742" y="1570209"/>
                  <a:pt x="3312742" y="1570209"/>
                  <a:pt x="3310789" y="1586070"/>
                </a:cubicBezTo>
                <a:cubicBezTo>
                  <a:pt x="3310789" y="1586070"/>
                  <a:pt x="3310789" y="1586070"/>
                  <a:pt x="3320555" y="1591357"/>
                </a:cubicBezTo>
                <a:cubicBezTo>
                  <a:pt x="3320555" y="1591357"/>
                  <a:pt x="3320555" y="1591357"/>
                  <a:pt x="3342041" y="1570209"/>
                </a:cubicBezTo>
                <a:cubicBezTo>
                  <a:pt x="3342041" y="1570209"/>
                  <a:pt x="3342041" y="1570209"/>
                  <a:pt x="3361574" y="1559636"/>
                </a:cubicBezTo>
                <a:cubicBezTo>
                  <a:pt x="3361574" y="1559636"/>
                  <a:pt x="3361574" y="1559636"/>
                  <a:pt x="3363527" y="1549062"/>
                </a:cubicBezTo>
                <a:cubicBezTo>
                  <a:pt x="3363527" y="1549062"/>
                  <a:pt x="3363527" y="1549062"/>
                  <a:pt x="3361574" y="1533201"/>
                </a:cubicBezTo>
                <a:cubicBezTo>
                  <a:pt x="3361574" y="1533201"/>
                  <a:pt x="3361574" y="1533201"/>
                  <a:pt x="3379153" y="1533201"/>
                </a:cubicBezTo>
                <a:cubicBezTo>
                  <a:pt x="3379153" y="1533201"/>
                  <a:pt x="3379153" y="1533201"/>
                  <a:pt x="3379153" y="1543775"/>
                </a:cubicBezTo>
                <a:cubicBezTo>
                  <a:pt x="3379153" y="1543775"/>
                  <a:pt x="3379153" y="1543775"/>
                  <a:pt x="3371340" y="1549062"/>
                </a:cubicBezTo>
                <a:cubicBezTo>
                  <a:pt x="3371340" y="1549062"/>
                  <a:pt x="3371340" y="1549062"/>
                  <a:pt x="3373293" y="1559636"/>
                </a:cubicBezTo>
                <a:cubicBezTo>
                  <a:pt x="3373293" y="1559636"/>
                  <a:pt x="3373293" y="1559636"/>
                  <a:pt x="3416265" y="1527914"/>
                </a:cubicBezTo>
                <a:cubicBezTo>
                  <a:pt x="3416265" y="1527914"/>
                  <a:pt x="3416265" y="1527914"/>
                  <a:pt x="3416265" y="1512053"/>
                </a:cubicBezTo>
                <a:cubicBezTo>
                  <a:pt x="3416265" y="1512053"/>
                  <a:pt x="3416265" y="1512053"/>
                  <a:pt x="3427985" y="1527914"/>
                </a:cubicBezTo>
                <a:cubicBezTo>
                  <a:pt x="3427985" y="1527914"/>
                  <a:pt x="3427985" y="1527914"/>
                  <a:pt x="3451424" y="1506767"/>
                </a:cubicBezTo>
                <a:cubicBezTo>
                  <a:pt x="3451424" y="1506767"/>
                  <a:pt x="3451424" y="1506767"/>
                  <a:pt x="3451424" y="1496193"/>
                </a:cubicBezTo>
                <a:cubicBezTo>
                  <a:pt x="3451424" y="1496193"/>
                  <a:pt x="3451424" y="1496193"/>
                  <a:pt x="3457284" y="1506767"/>
                </a:cubicBezTo>
                <a:cubicBezTo>
                  <a:pt x="3457284" y="1506767"/>
                  <a:pt x="3457284" y="1506767"/>
                  <a:pt x="3459237" y="1501480"/>
                </a:cubicBezTo>
                <a:cubicBezTo>
                  <a:pt x="3459237" y="1501480"/>
                  <a:pt x="3459237" y="1501480"/>
                  <a:pt x="3465097" y="1506767"/>
                </a:cubicBezTo>
                <a:cubicBezTo>
                  <a:pt x="3465097" y="1506767"/>
                  <a:pt x="3465097" y="1506767"/>
                  <a:pt x="3474863" y="1490906"/>
                </a:cubicBezTo>
                <a:cubicBezTo>
                  <a:pt x="3474863" y="1490906"/>
                  <a:pt x="3474863" y="1490906"/>
                  <a:pt x="3480723" y="1496193"/>
                </a:cubicBezTo>
                <a:cubicBezTo>
                  <a:pt x="3480723" y="1496193"/>
                  <a:pt x="3480723" y="1496193"/>
                  <a:pt x="3482676" y="1475045"/>
                </a:cubicBezTo>
                <a:cubicBezTo>
                  <a:pt x="3482676" y="1475045"/>
                  <a:pt x="3482676" y="1475045"/>
                  <a:pt x="3490489" y="1485619"/>
                </a:cubicBezTo>
                <a:cubicBezTo>
                  <a:pt x="3494396" y="1480332"/>
                  <a:pt x="3496349" y="1475045"/>
                  <a:pt x="3502209" y="1469758"/>
                </a:cubicBezTo>
                <a:cubicBezTo>
                  <a:pt x="3502209" y="1469758"/>
                  <a:pt x="3502209" y="1469758"/>
                  <a:pt x="3504162" y="1480332"/>
                </a:cubicBezTo>
                <a:cubicBezTo>
                  <a:pt x="3504162" y="1480332"/>
                  <a:pt x="3504162" y="1480332"/>
                  <a:pt x="3515882" y="1443324"/>
                </a:cubicBezTo>
                <a:cubicBezTo>
                  <a:pt x="3515882" y="1443324"/>
                  <a:pt x="3515882" y="1443324"/>
                  <a:pt x="3519788" y="1438037"/>
                </a:cubicBezTo>
                <a:cubicBezTo>
                  <a:pt x="3521742" y="1438037"/>
                  <a:pt x="3521742" y="1432750"/>
                  <a:pt x="3523695" y="1427463"/>
                </a:cubicBezTo>
                <a:cubicBezTo>
                  <a:pt x="3527602" y="1427463"/>
                  <a:pt x="3529555" y="1427463"/>
                  <a:pt x="3531508" y="1427463"/>
                </a:cubicBezTo>
                <a:cubicBezTo>
                  <a:pt x="3531508" y="1427463"/>
                  <a:pt x="3531508" y="1427463"/>
                  <a:pt x="3531508" y="1401029"/>
                </a:cubicBezTo>
                <a:cubicBezTo>
                  <a:pt x="3531508" y="1401029"/>
                  <a:pt x="3531508" y="1401029"/>
                  <a:pt x="3549087" y="1385168"/>
                </a:cubicBezTo>
                <a:cubicBezTo>
                  <a:pt x="3549087" y="1385168"/>
                  <a:pt x="3549087" y="1385168"/>
                  <a:pt x="3554947" y="1364020"/>
                </a:cubicBezTo>
                <a:cubicBezTo>
                  <a:pt x="3554947" y="1364020"/>
                  <a:pt x="3554947" y="1364020"/>
                  <a:pt x="3554947" y="1348160"/>
                </a:cubicBezTo>
                <a:cubicBezTo>
                  <a:pt x="3554947" y="1348160"/>
                  <a:pt x="3554947" y="1348160"/>
                  <a:pt x="3554947" y="1327012"/>
                </a:cubicBezTo>
                <a:cubicBezTo>
                  <a:pt x="3554947" y="1327012"/>
                  <a:pt x="3554947" y="1327012"/>
                  <a:pt x="3566667" y="1300578"/>
                </a:cubicBezTo>
                <a:cubicBezTo>
                  <a:pt x="3570085" y="1291325"/>
                  <a:pt x="3545089" y="1334694"/>
                  <a:pt x="3564958" y="1296096"/>
                </a:cubicBezTo>
                <a:lnTo>
                  <a:pt x="3572535" y="1281600"/>
                </a:lnTo>
                <a:lnTo>
                  <a:pt x="3572527" y="1282073"/>
                </a:lnTo>
                <a:cubicBezTo>
                  <a:pt x="3573992" y="1280752"/>
                  <a:pt x="3577410" y="1274143"/>
                  <a:pt x="3576433" y="1274143"/>
                </a:cubicBezTo>
                <a:lnTo>
                  <a:pt x="3572535" y="1281600"/>
                </a:lnTo>
                <a:lnTo>
                  <a:pt x="3572588" y="1278604"/>
                </a:lnTo>
                <a:cubicBezTo>
                  <a:pt x="3573625" y="1275134"/>
                  <a:pt x="3575945" y="1268856"/>
                  <a:pt x="3580340" y="1258282"/>
                </a:cubicBezTo>
                <a:cubicBezTo>
                  <a:pt x="3580340" y="1258282"/>
                  <a:pt x="3580340" y="1258282"/>
                  <a:pt x="3582293" y="1258282"/>
                </a:cubicBezTo>
                <a:cubicBezTo>
                  <a:pt x="3582293" y="1258282"/>
                  <a:pt x="3582293" y="1258282"/>
                  <a:pt x="3580340" y="1274143"/>
                </a:cubicBezTo>
                <a:cubicBezTo>
                  <a:pt x="3580340" y="1274143"/>
                  <a:pt x="3580340" y="1274143"/>
                  <a:pt x="3592059" y="1295291"/>
                </a:cubicBezTo>
                <a:cubicBezTo>
                  <a:pt x="3592059" y="1295291"/>
                  <a:pt x="3592059" y="1295291"/>
                  <a:pt x="3595966" y="1284717"/>
                </a:cubicBezTo>
                <a:cubicBezTo>
                  <a:pt x="3595966" y="1284717"/>
                  <a:pt x="3595966" y="1284717"/>
                  <a:pt x="3590106" y="1263569"/>
                </a:cubicBezTo>
                <a:cubicBezTo>
                  <a:pt x="3590106" y="1263569"/>
                  <a:pt x="3590106" y="1263569"/>
                  <a:pt x="3595966" y="1252995"/>
                </a:cubicBezTo>
                <a:cubicBezTo>
                  <a:pt x="3597919" y="1247709"/>
                  <a:pt x="3597919" y="1242421"/>
                  <a:pt x="3599872" y="1237135"/>
                </a:cubicBezTo>
                <a:cubicBezTo>
                  <a:pt x="3592059" y="1242421"/>
                  <a:pt x="3586200" y="1242421"/>
                  <a:pt x="3627218" y="1184266"/>
                </a:cubicBezTo>
                <a:cubicBezTo>
                  <a:pt x="3627218" y="1184266"/>
                  <a:pt x="3627218" y="1184266"/>
                  <a:pt x="3652611" y="1115536"/>
                </a:cubicBezTo>
                <a:cubicBezTo>
                  <a:pt x="3652611" y="1115536"/>
                  <a:pt x="3652611" y="1115536"/>
                  <a:pt x="3662377" y="1094388"/>
                </a:cubicBezTo>
                <a:cubicBezTo>
                  <a:pt x="3664330" y="1078528"/>
                  <a:pt x="3631125" y="1152544"/>
                  <a:pt x="3670190" y="1062667"/>
                </a:cubicBezTo>
                <a:cubicBezTo>
                  <a:pt x="3670190" y="1062667"/>
                  <a:pt x="3670190" y="1062667"/>
                  <a:pt x="3652611" y="1136684"/>
                </a:cubicBezTo>
                <a:cubicBezTo>
                  <a:pt x="3652611" y="1136684"/>
                  <a:pt x="3652611" y="1136684"/>
                  <a:pt x="3646751" y="1147257"/>
                </a:cubicBezTo>
                <a:cubicBezTo>
                  <a:pt x="3646751" y="1147257"/>
                  <a:pt x="3646751" y="1147257"/>
                  <a:pt x="3646751" y="1173692"/>
                </a:cubicBezTo>
                <a:cubicBezTo>
                  <a:pt x="3646751" y="1173692"/>
                  <a:pt x="3646751" y="1173692"/>
                  <a:pt x="3617452" y="1242421"/>
                </a:cubicBezTo>
                <a:cubicBezTo>
                  <a:pt x="3613545" y="1284717"/>
                  <a:pt x="3595966" y="1274143"/>
                  <a:pt x="3597919" y="1316438"/>
                </a:cubicBezTo>
                <a:cubicBezTo>
                  <a:pt x="3597919" y="1316438"/>
                  <a:pt x="3597919" y="1316438"/>
                  <a:pt x="3609639" y="1327012"/>
                </a:cubicBezTo>
                <a:cubicBezTo>
                  <a:pt x="3603779" y="1337586"/>
                  <a:pt x="3590106" y="1342873"/>
                  <a:pt x="3595966" y="1374594"/>
                </a:cubicBezTo>
                <a:cubicBezTo>
                  <a:pt x="3595966" y="1374594"/>
                  <a:pt x="3595966" y="1374594"/>
                  <a:pt x="3599872" y="1374594"/>
                </a:cubicBezTo>
                <a:cubicBezTo>
                  <a:pt x="3599872" y="1374594"/>
                  <a:pt x="3599872" y="1374594"/>
                  <a:pt x="3609639" y="1358733"/>
                </a:cubicBezTo>
                <a:cubicBezTo>
                  <a:pt x="3609639" y="1358733"/>
                  <a:pt x="3609639" y="1358733"/>
                  <a:pt x="3609639" y="1379881"/>
                </a:cubicBezTo>
                <a:cubicBezTo>
                  <a:pt x="3609639" y="1379881"/>
                  <a:pt x="3609639" y="1379881"/>
                  <a:pt x="3597919" y="1406315"/>
                </a:cubicBezTo>
                <a:cubicBezTo>
                  <a:pt x="3597919" y="1406315"/>
                  <a:pt x="3597919" y="1406315"/>
                  <a:pt x="3597919" y="1416889"/>
                </a:cubicBezTo>
                <a:cubicBezTo>
                  <a:pt x="3597919" y="1416889"/>
                  <a:pt x="3597919" y="1416889"/>
                  <a:pt x="3609639" y="1401029"/>
                </a:cubicBezTo>
                <a:cubicBezTo>
                  <a:pt x="3609639" y="1401029"/>
                  <a:pt x="3609639" y="1401029"/>
                  <a:pt x="3625265" y="1353446"/>
                </a:cubicBezTo>
                <a:cubicBezTo>
                  <a:pt x="3625265" y="1353446"/>
                  <a:pt x="3625265" y="1353446"/>
                  <a:pt x="3625265" y="1369307"/>
                </a:cubicBezTo>
                <a:cubicBezTo>
                  <a:pt x="3625265" y="1369307"/>
                  <a:pt x="3625265" y="1369307"/>
                  <a:pt x="3631125" y="1369307"/>
                </a:cubicBezTo>
                <a:cubicBezTo>
                  <a:pt x="3631125" y="1369307"/>
                  <a:pt x="3631125" y="1369307"/>
                  <a:pt x="3629171" y="1379881"/>
                </a:cubicBezTo>
                <a:cubicBezTo>
                  <a:pt x="3623312" y="1374594"/>
                  <a:pt x="3627218" y="1411602"/>
                  <a:pt x="3619405" y="1379881"/>
                </a:cubicBezTo>
                <a:cubicBezTo>
                  <a:pt x="3619405" y="1379881"/>
                  <a:pt x="3619405" y="1379881"/>
                  <a:pt x="3609639" y="1416889"/>
                </a:cubicBezTo>
                <a:cubicBezTo>
                  <a:pt x="3609639" y="1416889"/>
                  <a:pt x="3609639" y="1416889"/>
                  <a:pt x="3625265" y="1411602"/>
                </a:cubicBezTo>
                <a:cubicBezTo>
                  <a:pt x="3625265" y="1411602"/>
                  <a:pt x="3625265" y="1411602"/>
                  <a:pt x="3633078" y="1395742"/>
                </a:cubicBezTo>
                <a:cubicBezTo>
                  <a:pt x="3633078" y="1395742"/>
                  <a:pt x="3633078" y="1395742"/>
                  <a:pt x="3648704" y="1390455"/>
                </a:cubicBezTo>
                <a:cubicBezTo>
                  <a:pt x="3631125" y="1427463"/>
                  <a:pt x="3640891" y="1427463"/>
                  <a:pt x="3609639" y="1443324"/>
                </a:cubicBezTo>
                <a:cubicBezTo>
                  <a:pt x="3609639" y="1443324"/>
                  <a:pt x="3609639" y="1443324"/>
                  <a:pt x="3652611" y="1427463"/>
                </a:cubicBezTo>
                <a:cubicBezTo>
                  <a:pt x="3652611" y="1427463"/>
                  <a:pt x="3652611" y="1427463"/>
                  <a:pt x="3658470" y="1422176"/>
                </a:cubicBezTo>
                <a:cubicBezTo>
                  <a:pt x="3656517" y="1416889"/>
                  <a:pt x="3660424" y="1406315"/>
                  <a:pt x="3681910" y="1390455"/>
                </a:cubicBezTo>
                <a:cubicBezTo>
                  <a:pt x="3683863" y="1395742"/>
                  <a:pt x="3683863" y="1395742"/>
                  <a:pt x="3681910" y="1401029"/>
                </a:cubicBezTo>
                <a:cubicBezTo>
                  <a:pt x="3681910" y="1401029"/>
                  <a:pt x="3681910" y="1401029"/>
                  <a:pt x="3695583" y="1406315"/>
                </a:cubicBezTo>
                <a:cubicBezTo>
                  <a:pt x="3695583" y="1406315"/>
                  <a:pt x="3695583" y="1406315"/>
                  <a:pt x="3701442" y="1390455"/>
                </a:cubicBezTo>
                <a:cubicBezTo>
                  <a:pt x="3701442" y="1390455"/>
                  <a:pt x="3701442" y="1390455"/>
                  <a:pt x="3705349" y="1401029"/>
                </a:cubicBezTo>
                <a:cubicBezTo>
                  <a:pt x="3705349" y="1401029"/>
                  <a:pt x="3705349" y="1401029"/>
                  <a:pt x="3715115" y="1390455"/>
                </a:cubicBezTo>
                <a:cubicBezTo>
                  <a:pt x="3715115" y="1390455"/>
                  <a:pt x="3715115" y="1390455"/>
                  <a:pt x="3720975" y="1390455"/>
                </a:cubicBezTo>
                <a:cubicBezTo>
                  <a:pt x="3720975" y="1390455"/>
                  <a:pt x="3720975" y="1390455"/>
                  <a:pt x="3730741" y="1374594"/>
                </a:cubicBezTo>
                <a:cubicBezTo>
                  <a:pt x="3730741" y="1374594"/>
                  <a:pt x="3730741" y="1374594"/>
                  <a:pt x="3742461" y="1369307"/>
                </a:cubicBezTo>
                <a:cubicBezTo>
                  <a:pt x="3742461" y="1369307"/>
                  <a:pt x="3742461" y="1369307"/>
                  <a:pt x="3742461" y="1395742"/>
                </a:cubicBezTo>
                <a:cubicBezTo>
                  <a:pt x="3742461" y="1395742"/>
                  <a:pt x="3742461" y="1395742"/>
                  <a:pt x="3754181" y="1406315"/>
                </a:cubicBezTo>
                <a:cubicBezTo>
                  <a:pt x="3754181" y="1406315"/>
                  <a:pt x="3754181" y="1406315"/>
                  <a:pt x="3752227" y="1416889"/>
                </a:cubicBezTo>
                <a:cubicBezTo>
                  <a:pt x="3752227" y="1416889"/>
                  <a:pt x="3752227" y="1416889"/>
                  <a:pt x="3726835" y="1411602"/>
                </a:cubicBezTo>
                <a:cubicBezTo>
                  <a:pt x="3717068" y="1406315"/>
                  <a:pt x="3722928" y="1422176"/>
                  <a:pt x="3720975" y="1438037"/>
                </a:cubicBezTo>
                <a:cubicBezTo>
                  <a:pt x="3720975" y="1438037"/>
                  <a:pt x="3720975" y="1438037"/>
                  <a:pt x="3713162" y="1432750"/>
                </a:cubicBezTo>
                <a:cubicBezTo>
                  <a:pt x="3713162" y="1432750"/>
                  <a:pt x="3713162" y="1432750"/>
                  <a:pt x="3709255" y="1427463"/>
                </a:cubicBezTo>
                <a:cubicBezTo>
                  <a:pt x="3709255" y="1427463"/>
                  <a:pt x="3709255" y="1427463"/>
                  <a:pt x="3687769" y="1443324"/>
                </a:cubicBezTo>
                <a:cubicBezTo>
                  <a:pt x="3687769" y="1448611"/>
                  <a:pt x="3681910" y="1448611"/>
                  <a:pt x="3689723" y="1453897"/>
                </a:cubicBezTo>
                <a:cubicBezTo>
                  <a:pt x="3685816" y="1448611"/>
                  <a:pt x="3685816" y="1485619"/>
                  <a:pt x="3683863" y="1448611"/>
                </a:cubicBezTo>
                <a:cubicBezTo>
                  <a:pt x="3678003" y="1448611"/>
                  <a:pt x="3674097" y="1443324"/>
                  <a:pt x="3676050" y="1464471"/>
                </a:cubicBezTo>
                <a:cubicBezTo>
                  <a:pt x="3676050" y="1464471"/>
                  <a:pt x="3676050" y="1464471"/>
                  <a:pt x="3676050" y="1469758"/>
                </a:cubicBezTo>
                <a:cubicBezTo>
                  <a:pt x="3676050" y="1469758"/>
                  <a:pt x="3676050" y="1469758"/>
                  <a:pt x="3666284" y="1453897"/>
                </a:cubicBezTo>
                <a:cubicBezTo>
                  <a:pt x="3666284" y="1453897"/>
                  <a:pt x="3666284" y="1453897"/>
                  <a:pt x="3662377" y="1475045"/>
                </a:cubicBezTo>
                <a:cubicBezTo>
                  <a:pt x="3662377" y="1475045"/>
                  <a:pt x="3662377" y="1475045"/>
                  <a:pt x="3658470" y="1469758"/>
                </a:cubicBezTo>
                <a:cubicBezTo>
                  <a:pt x="3654564" y="1480332"/>
                  <a:pt x="3644798" y="1475045"/>
                  <a:pt x="3648704" y="1506767"/>
                </a:cubicBezTo>
                <a:cubicBezTo>
                  <a:pt x="3648704" y="1506767"/>
                  <a:pt x="3648704" y="1506767"/>
                  <a:pt x="3642844" y="1496193"/>
                </a:cubicBezTo>
                <a:cubicBezTo>
                  <a:pt x="3642844" y="1496193"/>
                  <a:pt x="3642844" y="1496193"/>
                  <a:pt x="3642844" y="1485619"/>
                </a:cubicBezTo>
                <a:cubicBezTo>
                  <a:pt x="3638938" y="1475045"/>
                  <a:pt x="3642844" y="1459184"/>
                  <a:pt x="3625265" y="1490906"/>
                </a:cubicBezTo>
                <a:cubicBezTo>
                  <a:pt x="3625265" y="1490906"/>
                  <a:pt x="3625265" y="1490906"/>
                  <a:pt x="3621358" y="1501480"/>
                </a:cubicBezTo>
                <a:cubicBezTo>
                  <a:pt x="3621358" y="1501480"/>
                  <a:pt x="3621358" y="1501480"/>
                  <a:pt x="3617452" y="1485619"/>
                </a:cubicBezTo>
                <a:cubicBezTo>
                  <a:pt x="3617452" y="1490906"/>
                  <a:pt x="3605732" y="1496193"/>
                  <a:pt x="3619405" y="1469758"/>
                </a:cubicBezTo>
                <a:cubicBezTo>
                  <a:pt x="3619405" y="1469758"/>
                  <a:pt x="3619405" y="1469758"/>
                  <a:pt x="3605732" y="1469758"/>
                </a:cubicBezTo>
                <a:cubicBezTo>
                  <a:pt x="3605732" y="1469758"/>
                  <a:pt x="3605732" y="1469758"/>
                  <a:pt x="3609639" y="1501480"/>
                </a:cubicBezTo>
                <a:cubicBezTo>
                  <a:pt x="3609639" y="1501480"/>
                  <a:pt x="3609639" y="1501480"/>
                  <a:pt x="3601826" y="1512053"/>
                </a:cubicBezTo>
                <a:cubicBezTo>
                  <a:pt x="3601826" y="1512053"/>
                  <a:pt x="3601826" y="1512053"/>
                  <a:pt x="3601826" y="1506767"/>
                </a:cubicBezTo>
                <a:cubicBezTo>
                  <a:pt x="3601826" y="1506767"/>
                  <a:pt x="3601826" y="1506767"/>
                  <a:pt x="3582293" y="1506767"/>
                </a:cubicBezTo>
                <a:cubicBezTo>
                  <a:pt x="3582293" y="1533201"/>
                  <a:pt x="3572527" y="1538488"/>
                  <a:pt x="3562760" y="1533201"/>
                </a:cubicBezTo>
                <a:cubicBezTo>
                  <a:pt x="3562760" y="1533201"/>
                  <a:pt x="3562760" y="1533201"/>
                  <a:pt x="3547134" y="1543775"/>
                </a:cubicBezTo>
                <a:cubicBezTo>
                  <a:pt x="3535415" y="1554349"/>
                  <a:pt x="3539321" y="1596644"/>
                  <a:pt x="3521742" y="1601931"/>
                </a:cubicBezTo>
                <a:cubicBezTo>
                  <a:pt x="3521742" y="1601931"/>
                  <a:pt x="3521742" y="1601931"/>
                  <a:pt x="3529555" y="1617791"/>
                </a:cubicBezTo>
                <a:cubicBezTo>
                  <a:pt x="3529555" y="1617791"/>
                  <a:pt x="3529555" y="1617791"/>
                  <a:pt x="3496349" y="1681234"/>
                </a:cubicBezTo>
                <a:cubicBezTo>
                  <a:pt x="3492443" y="1691808"/>
                  <a:pt x="3478770" y="1734103"/>
                  <a:pt x="3486583" y="1723529"/>
                </a:cubicBezTo>
                <a:cubicBezTo>
                  <a:pt x="3486583" y="1723529"/>
                  <a:pt x="3480723" y="1739390"/>
                  <a:pt x="3492443" y="1728816"/>
                </a:cubicBezTo>
                <a:cubicBezTo>
                  <a:pt x="3492443" y="1728816"/>
                  <a:pt x="3492443" y="1728816"/>
                  <a:pt x="3494396" y="1718243"/>
                </a:cubicBezTo>
                <a:cubicBezTo>
                  <a:pt x="3494396" y="1718243"/>
                  <a:pt x="3494396" y="1718243"/>
                  <a:pt x="3504162" y="1755251"/>
                </a:cubicBezTo>
                <a:cubicBezTo>
                  <a:pt x="3504162" y="1755251"/>
                  <a:pt x="3504162" y="1755251"/>
                  <a:pt x="3513929" y="1760538"/>
                </a:cubicBezTo>
                <a:cubicBezTo>
                  <a:pt x="3513929" y="1760538"/>
                  <a:pt x="3513929" y="1760538"/>
                  <a:pt x="3517835" y="1749964"/>
                </a:cubicBezTo>
                <a:cubicBezTo>
                  <a:pt x="3517835" y="1749964"/>
                  <a:pt x="3517835" y="1749964"/>
                  <a:pt x="3510022" y="1739390"/>
                </a:cubicBezTo>
                <a:cubicBezTo>
                  <a:pt x="3510022" y="1739390"/>
                  <a:pt x="3510022" y="1739390"/>
                  <a:pt x="3527602" y="1718243"/>
                </a:cubicBezTo>
                <a:cubicBezTo>
                  <a:pt x="3527602" y="1718243"/>
                  <a:pt x="3527602" y="1718243"/>
                  <a:pt x="3531508" y="1728816"/>
                </a:cubicBezTo>
                <a:cubicBezTo>
                  <a:pt x="3531508" y="1728816"/>
                  <a:pt x="3531508" y="1728816"/>
                  <a:pt x="3535415" y="1718243"/>
                </a:cubicBezTo>
                <a:cubicBezTo>
                  <a:pt x="3535415" y="1718243"/>
                  <a:pt x="3535415" y="1707669"/>
                  <a:pt x="3535415" y="1697095"/>
                </a:cubicBezTo>
                <a:cubicBezTo>
                  <a:pt x="3535415" y="1697095"/>
                  <a:pt x="3535415" y="1697095"/>
                  <a:pt x="3545181" y="1712956"/>
                </a:cubicBezTo>
                <a:cubicBezTo>
                  <a:pt x="3545181" y="1712956"/>
                  <a:pt x="3545181" y="1712956"/>
                  <a:pt x="3562760" y="1718243"/>
                </a:cubicBezTo>
                <a:cubicBezTo>
                  <a:pt x="3562760" y="1718243"/>
                  <a:pt x="3562760" y="1718243"/>
                  <a:pt x="3566667" y="1702382"/>
                </a:cubicBezTo>
                <a:cubicBezTo>
                  <a:pt x="3566667" y="1702382"/>
                  <a:pt x="3566667" y="1702382"/>
                  <a:pt x="3582293" y="1691808"/>
                </a:cubicBezTo>
                <a:cubicBezTo>
                  <a:pt x="3582293" y="1691808"/>
                  <a:pt x="3582293" y="1691808"/>
                  <a:pt x="3580340" y="1707669"/>
                </a:cubicBezTo>
                <a:cubicBezTo>
                  <a:pt x="3580340" y="1707669"/>
                  <a:pt x="3580340" y="1707669"/>
                  <a:pt x="3586200" y="1718243"/>
                </a:cubicBezTo>
                <a:cubicBezTo>
                  <a:pt x="3586200" y="1718243"/>
                  <a:pt x="3586200" y="1718243"/>
                  <a:pt x="3623312" y="1707669"/>
                </a:cubicBezTo>
                <a:cubicBezTo>
                  <a:pt x="3623312" y="1707669"/>
                  <a:pt x="3623312" y="1707669"/>
                  <a:pt x="3670190" y="1670660"/>
                </a:cubicBezTo>
                <a:cubicBezTo>
                  <a:pt x="3670190" y="1670660"/>
                  <a:pt x="3670190" y="1670660"/>
                  <a:pt x="3689723" y="1660087"/>
                </a:cubicBezTo>
                <a:cubicBezTo>
                  <a:pt x="3689723" y="1660087"/>
                  <a:pt x="3689723" y="1660087"/>
                  <a:pt x="3693629" y="1665374"/>
                </a:cubicBezTo>
                <a:cubicBezTo>
                  <a:pt x="3693629" y="1665374"/>
                  <a:pt x="3693629" y="1665374"/>
                  <a:pt x="3701442" y="1649513"/>
                </a:cubicBezTo>
                <a:cubicBezTo>
                  <a:pt x="3701442" y="1649513"/>
                  <a:pt x="3701442" y="1649513"/>
                  <a:pt x="3681910" y="1638939"/>
                </a:cubicBezTo>
                <a:cubicBezTo>
                  <a:pt x="3681910" y="1638939"/>
                  <a:pt x="3681910" y="1638939"/>
                  <a:pt x="3691676" y="1633652"/>
                </a:cubicBezTo>
                <a:cubicBezTo>
                  <a:pt x="3691676" y="1633652"/>
                  <a:pt x="3691676" y="1633652"/>
                  <a:pt x="3697536" y="1623078"/>
                </a:cubicBezTo>
                <a:cubicBezTo>
                  <a:pt x="3697536" y="1623078"/>
                  <a:pt x="3697536" y="1623078"/>
                  <a:pt x="3722928" y="1612504"/>
                </a:cubicBezTo>
                <a:cubicBezTo>
                  <a:pt x="3722928" y="1612504"/>
                  <a:pt x="3722928" y="1612504"/>
                  <a:pt x="3726835" y="1596644"/>
                </a:cubicBezTo>
                <a:cubicBezTo>
                  <a:pt x="3726835" y="1596644"/>
                  <a:pt x="3726835" y="1596644"/>
                  <a:pt x="3738554" y="1601931"/>
                </a:cubicBezTo>
                <a:cubicBezTo>
                  <a:pt x="3738554" y="1601931"/>
                  <a:pt x="3738554" y="1601931"/>
                  <a:pt x="3746368" y="1601931"/>
                </a:cubicBezTo>
                <a:cubicBezTo>
                  <a:pt x="3746368" y="1601931"/>
                  <a:pt x="3746368" y="1601931"/>
                  <a:pt x="3750274" y="1586070"/>
                </a:cubicBezTo>
                <a:cubicBezTo>
                  <a:pt x="3750274" y="1586070"/>
                  <a:pt x="3750274" y="1586070"/>
                  <a:pt x="3767853" y="1580783"/>
                </a:cubicBezTo>
                <a:cubicBezTo>
                  <a:pt x="3767853" y="1580783"/>
                  <a:pt x="3767853" y="1580783"/>
                  <a:pt x="3763947" y="1564922"/>
                </a:cubicBezTo>
                <a:cubicBezTo>
                  <a:pt x="3763947" y="1564922"/>
                  <a:pt x="3763947" y="1564922"/>
                  <a:pt x="3769807" y="1559636"/>
                </a:cubicBezTo>
                <a:cubicBezTo>
                  <a:pt x="3769807" y="1559636"/>
                  <a:pt x="3769807" y="1559636"/>
                  <a:pt x="3779573" y="1575496"/>
                </a:cubicBezTo>
                <a:cubicBezTo>
                  <a:pt x="3779573" y="1575496"/>
                  <a:pt x="3779573" y="1575496"/>
                  <a:pt x="3799106" y="1559636"/>
                </a:cubicBezTo>
                <a:lnTo>
                  <a:pt x="3801059" y="1559636"/>
                </a:lnTo>
                <a:cubicBezTo>
                  <a:pt x="3801059" y="1559636"/>
                  <a:pt x="3801059" y="1559636"/>
                  <a:pt x="3808872" y="1570209"/>
                </a:cubicBezTo>
                <a:cubicBezTo>
                  <a:pt x="3808872" y="1570209"/>
                  <a:pt x="3808872" y="1570209"/>
                  <a:pt x="3836218" y="1533201"/>
                </a:cubicBezTo>
                <a:cubicBezTo>
                  <a:pt x="3836218" y="1533201"/>
                  <a:pt x="3836218" y="1533201"/>
                  <a:pt x="3844031" y="1543775"/>
                </a:cubicBezTo>
                <a:cubicBezTo>
                  <a:pt x="3844031" y="1543775"/>
                  <a:pt x="3844031" y="1543775"/>
                  <a:pt x="3853797" y="1543775"/>
                </a:cubicBezTo>
                <a:cubicBezTo>
                  <a:pt x="3853797" y="1543775"/>
                  <a:pt x="3853797" y="1543775"/>
                  <a:pt x="3859657" y="1527914"/>
                </a:cubicBezTo>
                <a:cubicBezTo>
                  <a:pt x="3859657" y="1527914"/>
                  <a:pt x="3859657" y="1527914"/>
                  <a:pt x="3861366" y="1525271"/>
                </a:cubicBezTo>
                <a:lnTo>
                  <a:pt x="3867449" y="1515863"/>
                </a:lnTo>
                <a:lnTo>
                  <a:pt x="3865643" y="1521977"/>
                </a:lnTo>
                <a:cubicBezTo>
                  <a:pt x="3864632" y="1525849"/>
                  <a:pt x="3863319" y="1531218"/>
                  <a:pt x="3861610" y="1538488"/>
                </a:cubicBezTo>
                <a:cubicBezTo>
                  <a:pt x="3861610" y="1538488"/>
                  <a:pt x="3861610" y="1538488"/>
                  <a:pt x="3863564" y="1543775"/>
                </a:cubicBezTo>
                <a:cubicBezTo>
                  <a:pt x="3863564" y="1543775"/>
                  <a:pt x="3863564" y="1543775"/>
                  <a:pt x="3851844" y="1559636"/>
                </a:cubicBezTo>
                <a:cubicBezTo>
                  <a:pt x="3851844" y="1559636"/>
                  <a:pt x="3851844" y="1559636"/>
                  <a:pt x="3861610" y="1570209"/>
                </a:cubicBezTo>
                <a:cubicBezTo>
                  <a:pt x="3861610" y="1570209"/>
                  <a:pt x="3861610" y="1570209"/>
                  <a:pt x="3885050" y="1554349"/>
                </a:cubicBezTo>
                <a:lnTo>
                  <a:pt x="3887003" y="1554349"/>
                </a:lnTo>
                <a:cubicBezTo>
                  <a:pt x="3885050" y="1554349"/>
                  <a:pt x="3881143" y="1559636"/>
                  <a:pt x="3873330" y="1591357"/>
                </a:cubicBezTo>
                <a:cubicBezTo>
                  <a:pt x="3873330" y="1591357"/>
                  <a:pt x="3873330" y="1591357"/>
                  <a:pt x="3853797" y="1580783"/>
                </a:cubicBezTo>
                <a:cubicBezTo>
                  <a:pt x="3849891" y="1591357"/>
                  <a:pt x="3842078" y="1554349"/>
                  <a:pt x="3845984" y="1591357"/>
                </a:cubicBezTo>
                <a:cubicBezTo>
                  <a:pt x="3845984" y="1591357"/>
                  <a:pt x="3845984" y="1591357"/>
                  <a:pt x="3842078" y="1575496"/>
                </a:cubicBezTo>
                <a:cubicBezTo>
                  <a:pt x="3842078" y="1575496"/>
                  <a:pt x="3842078" y="1575496"/>
                  <a:pt x="3838171" y="1591357"/>
                </a:cubicBezTo>
                <a:cubicBezTo>
                  <a:pt x="3838171" y="1591357"/>
                  <a:pt x="3838171" y="1591357"/>
                  <a:pt x="3826451" y="1586070"/>
                </a:cubicBezTo>
                <a:cubicBezTo>
                  <a:pt x="3826451" y="1586070"/>
                  <a:pt x="3826451" y="1586070"/>
                  <a:pt x="3797152" y="1612504"/>
                </a:cubicBezTo>
                <a:cubicBezTo>
                  <a:pt x="3797152" y="1612504"/>
                  <a:pt x="3797152" y="1612504"/>
                  <a:pt x="3787386" y="1628365"/>
                </a:cubicBezTo>
                <a:cubicBezTo>
                  <a:pt x="3787386" y="1628365"/>
                  <a:pt x="3787386" y="1628365"/>
                  <a:pt x="3779573" y="1623078"/>
                </a:cubicBezTo>
                <a:cubicBezTo>
                  <a:pt x="3779573" y="1623078"/>
                  <a:pt x="3779573" y="1623078"/>
                  <a:pt x="3740508" y="1654800"/>
                </a:cubicBezTo>
                <a:cubicBezTo>
                  <a:pt x="3740508" y="1654800"/>
                  <a:pt x="3740508" y="1654800"/>
                  <a:pt x="3732695" y="1654800"/>
                </a:cubicBezTo>
                <a:cubicBezTo>
                  <a:pt x="3732695" y="1654800"/>
                  <a:pt x="3732695" y="1654800"/>
                  <a:pt x="3728788" y="1654800"/>
                </a:cubicBezTo>
                <a:cubicBezTo>
                  <a:pt x="3728788" y="1654800"/>
                  <a:pt x="3728788" y="1654800"/>
                  <a:pt x="3720975" y="1665374"/>
                </a:cubicBezTo>
                <a:cubicBezTo>
                  <a:pt x="3720975" y="1665374"/>
                  <a:pt x="3720975" y="1665374"/>
                  <a:pt x="3719022" y="1670660"/>
                </a:cubicBezTo>
                <a:cubicBezTo>
                  <a:pt x="3719022" y="1670660"/>
                  <a:pt x="3719022" y="1670660"/>
                  <a:pt x="3722928" y="1675947"/>
                </a:cubicBezTo>
                <a:cubicBezTo>
                  <a:pt x="3722928" y="1675947"/>
                  <a:pt x="3722928" y="1675947"/>
                  <a:pt x="3683863" y="1691808"/>
                </a:cubicBezTo>
                <a:cubicBezTo>
                  <a:pt x="3683863" y="1691808"/>
                  <a:pt x="3683863" y="1691808"/>
                  <a:pt x="3685816" y="1707669"/>
                </a:cubicBezTo>
                <a:cubicBezTo>
                  <a:pt x="3679956" y="1681234"/>
                  <a:pt x="3672143" y="1718243"/>
                  <a:pt x="3654564" y="1718243"/>
                </a:cubicBezTo>
                <a:cubicBezTo>
                  <a:pt x="3654564" y="1718243"/>
                  <a:pt x="3654564" y="1718243"/>
                  <a:pt x="3633078" y="1718243"/>
                </a:cubicBezTo>
                <a:cubicBezTo>
                  <a:pt x="3633078" y="1718243"/>
                  <a:pt x="3633078" y="1718243"/>
                  <a:pt x="3582293" y="1739390"/>
                </a:cubicBezTo>
                <a:cubicBezTo>
                  <a:pt x="3582293" y="1739390"/>
                  <a:pt x="3582293" y="1739390"/>
                  <a:pt x="3552994" y="1765825"/>
                </a:cubicBezTo>
                <a:cubicBezTo>
                  <a:pt x="3564714" y="1739390"/>
                  <a:pt x="3533461" y="1765825"/>
                  <a:pt x="3562760" y="1734103"/>
                </a:cubicBezTo>
                <a:cubicBezTo>
                  <a:pt x="3562760" y="1734103"/>
                  <a:pt x="3562760" y="1734103"/>
                  <a:pt x="3560807" y="1728816"/>
                </a:cubicBezTo>
                <a:cubicBezTo>
                  <a:pt x="3560807" y="1728816"/>
                  <a:pt x="3560807" y="1728816"/>
                  <a:pt x="3551041" y="1734103"/>
                </a:cubicBezTo>
                <a:cubicBezTo>
                  <a:pt x="3551041" y="1734103"/>
                  <a:pt x="3551041" y="1734103"/>
                  <a:pt x="3545181" y="1739390"/>
                </a:cubicBezTo>
                <a:cubicBezTo>
                  <a:pt x="3545181" y="1739390"/>
                  <a:pt x="3545181" y="1739390"/>
                  <a:pt x="3547134" y="1749964"/>
                </a:cubicBezTo>
                <a:cubicBezTo>
                  <a:pt x="3547134" y="1749964"/>
                  <a:pt x="3547134" y="1749964"/>
                  <a:pt x="3547134" y="1760538"/>
                </a:cubicBezTo>
                <a:cubicBezTo>
                  <a:pt x="3547134" y="1760538"/>
                  <a:pt x="3547134" y="1760538"/>
                  <a:pt x="3531508" y="1781685"/>
                </a:cubicBezTo>
                <a:cubicBezTo>
                  <a:pt x="3531508" y="1781685"/>
                  <a:pt x="3531508" y="1781685"/>
                  <a:pt x="3517835" y="1776398"/>
                </a:cubicBezTo>
                <a:cubicBezTo>
                  <a:pt x="3510022" y="1792259"/>
                  <a:pt x="3498303" y="1823981"/>
                  <a:pt x="3494396" y="1823981"/>
                </a:cubicBezTo>
                <a:cubicBezTo>
                  <a:pt x="3494396" y="1823981"/>
                  <a:pt x="3494396" y="1823981"/>
                  <a:pt x="3498303" y="1802833"/>
                </a:cubicBezTo>
                <a:cubicBezTo>
                  <a:pt x="3498303" y="1802833"/>
                  <a:pt x="3498303" y="1802833"/>
                  <a:pt x="3490489" y="1797546"/>
                </a:cubicBezTo>
                <a:cubicBezTo>
                  <a:pt x="3490489" y="1797546"/>
                  <a:pt x="3490489" y="1797546"/>
                  <a:pt x="3465097" y="1813407"/>
                </a:cubicBezTo>
                <a:cubicBezTo>
                  <a:pt x="3465097" y="1813407"/>
                  <a:pt x="3465097" y="1813407"/>
                  <a:pt x="3459237" y="1823981"/>
                </a:cubicBezTo>
                <a:cubicBezTo>
                  <a:pt x="3459237" y="1823981"/>
                  <a:pt x="3459237" y="1823981"/>
                  <a:pt x="3461190" y="1829267"/>
                </a:cubicBezTo>
                <a:cubicBezTo>
                  <a:pt x="3461190" y="1829267"/>
                  <a:pt x="3461190" y="1829267"/>
                  <a:pt x="3437751" y="1834554"/>
                </a:cubicBezTo>
                <a:cubicBezTo>
                  <a:pt x="3437751" y="1834554"/>
                  <a:pt x="3437751" y="1834554"/>
                  <a:pt x="3431891" y="1866276"/>
                </a:cubicBezTo>
                <a:cubicBezTo>
                  <a:pt x="3431891" y="1866276"/>
                  <a:pt x="3431891" y="1866276"/>
                  <a:pt x="3439704" y="1871563"/>
                </a:cubicBezTo>
                <a:cubicBezTo>
                  <a:pt x="3439704" y="1871563"/>
                  <a:pt x="3439704" y="1871563"/>
                  <a:pt x="3443611" y="1871563"/>
                </a:cubicBezTo>
                <a:cubicBezTo>
                  <a:pt x="3439704" y="1876850"/>
                  <a:pt x="3431891" y="1887423"/>
                  <a:pt x="3416265" y="1903284"/>
                </a:cubicBezTo>
                <a:cubicBezTo>
                  <a:pt x="3416265" y="1903284"/>
                  <a:pt x="3416265" y="1903284"/>
                  <a:pt x="3416265" y="1924432"/>
                </a:cubicBezTo>
                <a:cubicBezTo>
                  <a:pt x="3416265" y="1924432"/>
                  <a:pt x="3416265" y="1924432"/>
                  <a:pt x="3435798" y="1950866"/>
                </a:cubicBezTo>
                <a:cubicBezTo>
                  <a:pt x="3435798" y="1950866"/>
                  <a:pt x="3435798" y="1950866"/>
                  <a:pt x="3443611" y="1945579"/>
                </a:cubicBezTo>
                <a:cubicBezTo>
                  <a:pt x="3443611" y="1945579"/>
                  <a:pt x="3443611" y="1945579"/>
                  <a:pt x="3443611" y="1929719"/>
                </a:cubicBezTo>
                <a:cubicBezTo>
                  <a:pt x="3443611" y="1929719"/>
                  <a:pt x="3443611" y="1929719"/>
                  <a:pt x="3455331" y="1908571"/>
                </a:cubicBezTo>
                <a:cubicBezTo>
                  <a:pt x="3455331" y="1908571"/>
                  <a:pt x="3455331" y="1908571"/>
                  <a:pt x="3467050" y="1919145"/>
                </a:cubicBezTo>
                <a:cubicBezTo>
                  <a:pt x="3467050" y="1919145"/>
                  <a:pt x="3467050" y="1919145"/>
                  <a:pt x="3469004" y="1935005"/>
                </a:cubicBezTo>
                <a:cubicBezTo>
                  <a:pt x="3469004" y="1935005"/>
                  <a:pt x="3469004" y="1935005"/>
                  <a:pt x="3478770" y="1929719"/>
                </a:cubicBezTo>
                <a:cubicBezTo>
                  <a:pt x="3478770" y="1929719"/>
                  <a:pt x="3478770" y="1929719"/>
                  <a:pt x="3490489" y="1897997"/>
                </a:cubicBezTo>
                <a:cubicBezTo>
                  <a:pt x="3490489" y="1897997"/>
                  <a:pt x="3490489" y="1897997"/>
                  <a:pt x="3472910" y="1850415"/>
                </a:cubicBezTo>
                <a:cubicBezTo>
                  <a:pt x="3472910" y="1850415"/>
                  <a:pt x="3472910" y="1850415"/>
                  <a:pt x="3502209" y="1887423"/>
                </a:cubicBezTo>
                <a:cubicBezTo>
                  <a:pt x="3502209" y="1887423"/>
                  <a:pt x="3502209" y="1887423"/>
                  <a:pt x="3513929" y="1871563"/>
                </a:cubicBezTo>
                <a:cubicBezTo>
                  <a:pt x="3513929" y="1871563"/>
                  <a:pt x="3513929" y="1871563"/>
                  <a:pt x="3525648" y="1860989"/>
                </a:cubicBezTo>
                <a:cubicBezTo>
                  <a:pt x="3525648" y="1860989"/>
                  <a:pt x="3525648" y="1860989"/>
                  <a:pt x="3529555" y="1839841"/>
                </a:cubicBezTo>
                <a:cubicBezTo>
                  <a:pt x="3529555" y="1839841"/>
                  <a:pt x="3529555" y="1839841"/>
                  <a:pt x="3529555" y="1834554"/>
                </a:cubicBezTo>
                <a:cubicBezTo>
                  <a:pt x="3529555" y="1834554"/>
                  <a:pt x="3529555" y="1834554"/>
                  <a:pt x="3539321" y="1850415"/>
                </a:cubicBezTo>
                <a:cubicBezTo>
                  <a:pt x="3541274" y="1839841"/>
                  <a:pt x="3543228" y="1845128"/>
                  <a:pt x="3547134" y="1845128"/>
                </a:cubicBezTo>
                <a:cubicBezTo>
                  <a:pt x="3547134" y="1845128"/>
                  <a:pt x="3547134" y="1845128"/>
                  <a:pt x="3533461" y="1866276"/>
                </a:cubicBezTo>
                <a:cubicBezTo>
                  <a:pt x="3533461" y="1866276"/>
                  <a:pt x="3533461" y="1866276"/>
                  <a:pt x="3525648" y="1866276"/>
                </a:cubicBezTo>
                <a:cubicBezTo>
                  <a:pt x="3525648" y="1866276"/>
                  <a:pt x="3525648" y="1866276"/>
                  <a:pt x="3523695" y="1882137"/>
                </a:cubicBezTo>
                <a:cubicBezTo>
                  <a:pt x="3511975" y="1876850"/>
                  <a:pt x="3527602" y="1908571"/>
                  <a:pt x="3511975" y="1887423"/>
                </a:cubicBezTo>
                <a:cubicBezTo>
                  <a:pt x="3513929" y="1908571"/>
                  <a:pt x="3492443" y="1882137"/>
                  <a:pt x="3515882" y="1913858"/>
                </a:cubicBezTo>
                <a:cubicBezTo>
                  <a:pt x="3515882" y="1913858"/>
                  <a:pt x="3515882" y="1913858"/>
                  <a:pt x="3529555" y="1903284"/>
                </a:cubicBezTo>
                <a:cubicBezTo>
                  <a:pt x="3529555" y="1903284"/>
                  <a:pt x="3529555" y="1903284"/>
                  <a:pt x="3533461" y="1903284"/>
                </a:cubicBezTo>
                <a:cubicBezTo>
                  <a:pt x="3533461" y="1903284"/>
                  <a:pt x="3533461" y="1903284"/>
                  <a:pt x="3574480" y="1871563"/>
                </a:cubicBezTo>
                <a:cubicBezTo>
                  <a:pt x="3574480" y="1871563"/>
                  <a:pt x="3574480" y="1871563"/>
                  <a:pt x="3613545" y="1845128"/>
                </a:cubicBezTo>
                <a:cubicBezTo>
                  <a:pt x="3613545" y="1845128"/>
                  <a:pt x="3613545" y="1845128"/>
                  <a:pt x="3629171" y="1839841"/>
                </a:cubicBezTo>
                <a:cubicBezTo>
                  <a:pt x="3627218" y="1845128"/>
                  <a:pt x="3621358" y="1855702"/>
                  <a:pt x="3631125" y="1860989"/>
                </a:cubicBezTo>
                <a:cubicBezTo>
                  <a:pt x="3631125" y="1860989"/>
                  <a:pt x="3631125" y="1860989"/>
                  <a:pt x="3635031" y="1850415"/>
                </a:cubicBezTo>
                <a:cubicBezTo>
                  <a:pt x="3635031" y="1850415"/>
                  <a:pt x="3635031" y="1850415"/>
                  <a:pt x="3633078" y="1834554"/>
                </a:cubicBezTo>
                <a:cubicBezTo>
                  <a:pt x="3633078" y="1834554"/>
                  <a:pt x="3633078" y="1834554"/>
                  <a:pt x="3652611" y="1845128"/>
                </a:cubicBezTo>
                <a:cubicBezTo>
                  <a:pt x="3652611" y="1845128"/>
                  <a:pt x="3652611" y="1845128"/>
                  <a:pt x="3654564" y="1829267"/>
                </a:cubicBezTo>
                <a:cubicBezTo>
                  <a:pt x="3654564" y="1829267"/>
                  <a:pt x="3654564" y="1829267"/>
                  <a:pt x="3681910" y="1818694"/>
                </a:cubicBezTo>
                <a:cubicBezTo>
                  <a:pt x="3681910" y="1818694"/>
                  <a:pt x="3681910" y="1818694"/>
                  <a:pt x="3705349" y="1813407"/>
                </a:cubicBezTo>
                <a:cubicBezTo>
                  <a:pt x="3705349" y="1813407"/>
                  <a:pt x="3705349" y="1813407"/>
                  <a:pt x="3765900" y="1771112"/>
                </a:cubicBezTo>
                <a:cubicBezTo>
                  <a:pt x="3765900" y="1771112"/>
                  <a:pt x="3765900" y="1771112"/>
                  <a:pt x="3773713" y="1760538"/>
                </a:cubicBezTo>
                <a:cubicBezTo>
                  <a:pt x="3773713" y="1760538"/>
                  <a:pt x="3773713" y="1760538"/>
                  <a:pt x="3801059" y="1749964"/>
                </a:cubicBezTo>
                <a:cubicBezTo>
                  <a:pt x="3801059" y="1749964"/>
                  <a:pt x="3801059" y="1749964"/>
                  <a:pt x="3801059" y="1734103"/>
                </a:cubicBezTo>
                <a:cubicBezTo>
                  <a:pt x="3801059" y="1734103"/>
                  <a:pt x="3801059" y="1734103"/>
                  <a:pt x="3808872" y="1718243"/>
                </a:cubicBezTo>
                <a:cubicBezTo>
                  <a:pt x="3808872" y="1718243"/>
                  <a:pt x="3808872" y="1718243"/>
                  <a:pt x="3810825" y="1734103"/>
                </a:cubicBezTo>
                <a:cubicBezTo>
                  <a:pt x="3810825" y="1734103"/>
                  <a:pt x="3810825" y="1734103"/>
                  <a:pt x="3808872" y="1749964"/>
                </a:cubicBezTo>
                <a:cubicBezTo>
                  <a:pt x="3808872" y="1749964"/>
                  <a:pt x="3808872" y="1749964"/>
                  <a:pt x="3787386" y="1765825"/>
                </a:cubicBezTo>
                <a:cubicBezTo>
                  <a:pt x="3787386" y="1765825"/>
                  <a:pt x="3787386" y="1765825"/>
                  <a:pt x="3804966" y="1781685"/>
                </a:cubicBezTo>
                <a:cubicBezTo>
                  <a:pt x="3804966" y="1781685"/>
                  <a:pt x="3804966" y="1781685"/>
                  <a:pt x="3820592" y="1744677"/>
                </a:cubicBezTo>
                <a:cubicBezTo>
                  <a:pt x="3820592" y="1744677"/>
                  <a:pt x="3820592" y="1744677"/>
                  <a:pt x="3822545" y="1765825"/>
                </a:cubicBezTo>
                <a:cubicBezTo>
                  <a:pt x="3822545" y="1765825"/>
                  <a:pt x="3822545" y="1765825"/>
                  <a:pt x="3840124" y="1771112"/>
                </a:cubicBezTo>
                <a:cubicBezTo>
                  <a:pt x="3840124" y="1771112"/>
                  <a:pt x="3840124" y="1771112"/>
                  <a:pt x="3836218" y="1786972"/>
                </a:cubicBezTo>
                <a:cubicBezTo>
                  <a:pt x="3836218" y="1786972"/>
                  <a:pt x="3836218" y="1786972"/>
                  <a:pt x="3853797" y="1792259"/>
                </a:cubicBezTo>
                <a:cubicBezTo>
                  <a:pt x="3853797" y="1792259"/>
                  <a:pt x="3853797" y="1792259"/>
                  <a:pt x="3887003" y="1781685"/>
                </a:cubicBezTo>
                <a:cubicBezTo>
                  <a:pt x="3887003" y="1781685"/>
                  <a:pt x="3887003" y="1781685"/>
                  <a:pt x="3896769" y="1771112"/>
                </a:cubicBezTo>
                <a:cubicBezTo>
                  <a:pt x="3896769" y="1771112"/>
                  <a:pt x="3896769" y="1771112"/>
                  <a:pt x="3892863" y="1760538"/>
                </a:cubicBezTo>
                <a:cubicBezTo>
                  <a:pt x="3892863" y="1760538"/>
                  <a:pt x="3892863" y="1760538"/>
                  <a:pt x="3902629" y="1765825"/>
                </a:cubicBezTo>
                <a:cubicBezTo>
                  <a:pt x="3902629" y="1776398"/>
                  <a:pt x="3898722" y="1723529"/>
                  <a:pt x="3906535" y="1781685"/>
                </a:cubicBezTo>
                <a:cubicBezTo>
                  <a:pt x="3906535" y="1781685"/>
                  <a:pt x="3906535" y="1781685"/>
                  <a:pt x="3928021" y="1776398"/>
                </a:cubicBezTo>
                <a:cubicBezTo>
                  <a:pt x="3928021" y="1776398"/>
                  <a:pt x="3928021" y="1776398"/>
                  <a:pt x="3959274" y="1771112"/>
                </a:cubicBezTo>
                <a:cubicBezTo>
                  <a:pt x="3959274" y="1771112"/>
                  <a:pt x="3959274" y="1771112"/>
                  <a:pt x="3974900" y="1771112"/>
                </a:cubicBezTo>
                <a:cubicBezTo>
                  <a:pt x="3976853" y="1765825"/>
                  <a:pt x="3976853" y="1765825"/>
                  <a:pt x="3980760" y="1760538"/>
                </a:cubicBezTo>
                <a:cubicBezTo>
                  <a:pt x="3980760" y="1760538"/>
                  <a:pt x="3980760" y="1760538"/>
                  <a:pt x="3986619" y="1771112"/>
                </a:cubicBezTo>
                <a:cubicBezTo>
                  <a:pt x="3986619" y="1771112"/>
                  <a:pt x="3986619" y="1771112"/>
                  <a:pt x="3998339" y="1760538"/>
                </a:cubicBezTo>
                <a:cubicBezTo>
                  <a:pt x="3998339" y="1760538"/>
                  <a:pt x="3998339" y="1760538"/>
                  <a:pt x="4049124" y="1776398"/>
                </a:cubicBezTo>
                <a:cubicBezTo>
                  <a:pt x="4049124" y="1776398"/>
                  <a:pt x="4049124" y="1776398"/>
                  <a:pt x="4072563" y="1786972"/>
                </a:cubicBezTo>
                <a:cubicBezTo>
                  <a:pt x="4072563" y="1786972"/>
                  <a:pt x="4072563" y="1786972"/>
                  <a:pt x="4082330" y="1792259"/>
                </a:cubicBezTo>
                <a:cubicBezTo>
                  <a:pt x="4082330" y="1792259"/>
                  <a:pt x="4082330" y="1792259"/>
                  <a:pt x="4078423" y="1797546"/>
                </a:cubicBezTo>
                <a:cubicBezTo>
                  <a:pt x="4076470" y="1808120"/>
                  <a:pt x="4074516" y="1813407"/>
                  <a:pt x="4084283" y="1818694"/>
                </a:cubicBezTo>
                <a:cubicBezTo>
                  <a:pt x="4084283" y="1818694"/>
                  <a:pt x="4084283" y="1818694"/>
                  <a:pt x="4086236" y="1818694"/>
                </a:cubicBezTo>
                <a:cubicBezTo>
                  <a:pt x="4086236" y="1818694"/>
                  <a:pt x="4086236" y="1818694"/>
                  <a:pt x="4090143" y="1797546"/>
                </a:cubicBezTo>
                <a:cubicBezTo>
                  <a:pt x="4090143" y="1797546"/>
                  <a:pt x="4090143" y="1797546"/>
                  <a:pt x="4099909" y="1808120"/>
                </a:cubicBezTo>
                <a:cubicBezTo>
                  <a:pt x="4099909" y="1808120"/>
                  <a:pt x="4099909" y="1808120"/>
                  <a:pt x="4097956" y="1839841"/>
                </a:cubicBezTo>
                <a:cubicBezTo>
                  <a:pt x="4097956" y="1839841"/>
                  <a:pt x="4097956" y="1839841"/>
                  <a:pt x="4088189" y="1850415"/>
                </a:cubicBezTo>
                <a:cubicBezTo>
                  <a:pt x="4088189" y="1850415"/>
                  <a:pt x="4088189" y="1850415"/>
                  <a:pt x="4072563" y="1897997"/>
                </a:cubicBezTo>
                <a:cubicBezTo>
                  <a:pt x="4072563" y="1897997"/>
                  <a:pt x="4072563" y="1897997"/>
                  <a:pt x="4017872" y="1977301"/>
                </a:cubicBezTo>
                <a:cubicBezTo>
                  <a:pt x="4019825" y="1993161"/>
                  <a:pt x="4010059" y="1987874"/>
                  <a:pt x="4010059" y="1998448"/>
                </a:cubicBezTo>
                <a:cubicBezTo>
                  <a:pt x="4010059" y="1998448"/>
                  <a:pt x="4010059" y="1998448"/>
                  <a:pt x="4004199" y="1987874"/>
                </a:cubicBezTo>
                <a:cubicBezTo>
                  <a:pt x="4004199" y="1987874"/>
                  <a:pt x="4004199" y="1987874"/>
                  <a:pt x="3986619" y="2014309"/>
                </a:cubicBezTo>
                <a:cubicBezTo>
                  <a:pt x="3986619" y="2014309"/>
                  <a:pt x="3986619" y="2014309"/>
                  <a:pt x="3980760" y="2003735"/>
                </a:cubicBezTo>
                <a:cubicBezTo>
                  <a:pt x="3980760" y="2003735"/>
                  <a:pt x="3980760" y="2003735"/>
                  <a:pt x="3974900" y="2019596"/>
                </a:cubicBezTo>
                <a:cubicBezTo>
                  <a:pt x="3974900" y="2019596"/>
                  <a:pt x="3974900" y="2019596"/>
                  <a:pt x="3980760" y="2024883"/>
                </a:cubicBezTo>
                <a:cubicBezTo>
                  <a:pt x="3980760" y="2024883"/>
                  <a:pt x="3980760" y="2024883"/>
                  <a:pt x="3974900" y="2030170"/>
                </a:cubicBezTo>
                <a:cubicBezTo>
                  <a:pt x="3974900" y="2030170"/>
                  <a:pt x="3974900" y="2030170"/>
                  <a:pt x="3986619" y="2040743"/>
                </a:cubicBezTo>
                <a:cubicBezTo>
                  <a:pt x="3986619" y="2040743"/>
                  <a:pt x="3986619" y="2040743"/>
                  <a:pt x="4015918" y="2014309"/>
                </a:cubicBezTo>
                <a:cubicBezTo>
                  <a:pt x="4015918" y="2014309"/>
                  <a:pt x="4015918" y="2014309"/>
                  <a:pt x="4023732" y="2035457"/>
                </a:cubicBezTo>
                <a:cubicBezTo>
                  <a:pt x="4021778" y="2046030"/>
                  <a:pt x="4019825" y="2051317"/>
                  <a:pt x="4025685" y="2061891"/>
                </a:cubicBezTo>
                <a:cubicBezTo>
                  <a:pt x="4025685" y="2061891"/>
                  <a:pt x="4025685" y="2061891"/>
                  <a:pt x="4033498" y="2040743"/>
                </a:cubicBezTo>
                <a:cubicBezTo>
                  <a:pt x="4033498" y="2040743"/>
                  <a:pt x="4033498" y="2040743"/>
                  <a:pt x="4031545" y="2035457"/>
                </a:cubicBezTo>
                <a:cubicBezTo>
                  <a:pt x="4031545" y="2035457"/>
                  <a:pt x="4031545" y="2035457"/>
                  <a:pt x="4037404" y="2024883"/>
                </a:cubicBezTo>
                <a:cubicBezTo>
                  <a:pt x="4037404" y="2024883"/>
                  <a:pt x="4037404" y="2024883"/>
                  <a:pt x="4039358" y="2035457"/>
                </a:cubicBezTo>
                <a:cubicBezTo>
                  <a:pt x="4039358" y="2035457"/>
                  <a:pt x="4039358" y="2035457"/>
                  <a:pt x="4041311" y="2014309"/>
                </a:cubicBezTo>
                <a:cubicBezTo>
                  <a:pt x="4041311" y="2014309"/>
                  <a:pt x="4041311" y="2014309"/>
                  <a:pt x="4047171" y="2024883"/>
                </a:cubicBezTo>
                <a:cubicBezTo>
                  <a:pt x="4047171" y="2024883"/>
                  <a:pt x="4047171" y="2024883"/>
                  <a:pt x="4047171" y="2030170"/>
                </a:cubicBezTo>
                <a:cubicBezTo>
                  <a:pt x="4047171" y="2030170"/>
                  <a:pt x="4047171" y="2030170"/>
                  <a:pt x="4054984" y="2019596"/>
                </a:cubicBezTo>
                <a:cubicBezTo>
                  <a:pt x="4054984" y="2019596"/>
                  <a:pt x="4054984" y="2019596"/>
                  <a:pt x="4062797" y="2024883"/>
                </a:cubicBezTo>
                <a:cubicBezTo>
                  <a:pt x="4062797" y="2024883"/>
                  <a:pt x="4062797" y="2024883"/>
                  <a:pt x="4060844" y="2040743"/>
                </a:cubicBezTo>
                <a:cubicBezTo>
                  <a:pt x="4060844" y="2040743"/>
                  <a:pt x="4060844" y="2040743"/>
                  <a:pt x="4066703" y="2051317"/>
                </a:cubicBezTo>
                <a:cubicBezTo>
                  <a:pt x="4066703" y="2051317"/>
                  <a:pt x="4066703" y="2051317"/>
                  <a:pt x="4070610" y="2051317"/>
                </a:cubicBezTo>
                <a:cubicBezTo>
                  <a:pt x="4070610" y="2051317"/>
                  <a:pt x="4070610" y="2051317"/>
                  <a:pt x="4068657" y="2024883"/>
                </a:cubicBezTo>
                <a:cubicBezTo>
                  <a:pt x="4068657" y="2024883"/>
                  <a:pt x="4068657" y="2024883"/>
                  <a:pt x="4070610" y="2014309"/>
                </a:cubicBezTo>
                <a:cubicBezTo>
                  <a:pt x="4070610" y="2014309"/>
                  <a:pt x="4070610" y="2014309"/>
                  <a:pt x="4076470" y="2035457"/>
                </a:cubicBezTo>
                <a:cubicBezTo>
                  <a:pt x="4076470" y="2035457"/>
                  <a:pt x="4076470" y="2035457"/>
                  <a:pt x="4082330" y="2030170"/>
                </a:cubicBezTo>
                <a:cubicBezTo>
                  <a:pt x="4082330" y="2035457"/>
                  <a:pt x="4082330" y="2035457"/>
                  <a:pt x="4082330" y="2035457"/>
                </a:cubicBezTo>
                <a:cubicBezTo>
                  <a:pt x="4082330" y="2035457"/>
                  <a:pt x="4082330" y="2035457"/>
                  <a:pt x="4090143" y="2035457"/>
                </a:cubicBezTo>
                <a:cubicBezTo>
                  <a:pt x="4090143" y="2035457"/>
                  <a:pt x="4090143" y="2035457"/>
                  <a:pt x="4096002" y="2014309"/>
                </a:cubicBezTo>
                <a:cubicBezTo>
                  <a:pt x="4096002" y="2014309"/>
                  <a:pt x="4096002" y="2014309"/>
                  <a:pt x="4088189" y="2009022"/>
                </a:cubicBezTo>
                <a:cubicBezTo>
                  <a:pt x="4088189" y="2009022"/>
                  <a:pt x="4088189" y="2009022"/>
                  <a:pt x="4096002" y="1998448"/>
                </a:cubicBezTo>
                <a:cubicBezTo>
                  <a:pt x="4096002" y="1998448"/>
                  <a:pt x="4096002" y="1998448"/>
                  <a:pt x="4125301" y="1987874"/>
                </a:cubicBezTo>
                <a:cubicBezTo>
                  <a:pt x="4125301" y="1987874"/>
                  <a:pt x="4125301" y="1987874"/>
                  <a:pt x="4140928" y="1993161"/>
                </a:cubicBezTo>
                <a:cubicBezTo>
                  <a:pt x="4140928" y="1993161"/>
                  <a:pt x="4140928" y="1993161"/>
                  <a:pt x="4125301" y="2003735"/>
                </a:cubicBezTo>
                <a:cubicBezTo>
                  <a:pt x="4125301" y="2003735"/>
                  <a:pt x="4125301" y="2003735"/>
                  <a:pt x="4125301" y="2035457"/>
                </a:cubicBezTo>
                <a:cubicBezTo>
                  <a:pt x="4125301" y="2035457"/>
                  <a:pt x="4125301" y="2035457"/>
                  <a:pt x="4121395" y="2040743"/>
                </a:cubicBezTo>
                <a:cubicBezTo>
                  <a:pt x="4121395" y="2040743"/>
                  <a:pt x="4121395" y="2040743"/>
                  <a:pt x="4140928" y="2051317"/>
                </a:cubicBezTo>
                <a:cubicBezTo>
                  <a:pt x="4140928" y="2051317"/>
                  <a:pt x="4140928" y="2051317"/>
                  <a:pt x="4140928" y="2056604"/>
                </a:cubicBezTo>
                <a:cubicBezTo>
                  <a:pt x="4140928" y="2056604"/>
                  <a:pt x="4140928" y="2056604"/>
                  <a:pt x="4148741" y="2051317"/>
                </a:cubicBezTo>
                <a:cubicBezTo>
                  <a:pt x="4148741" y="2051317"/>
                  <a:pt x="4148741" y="2051317"/>
                  <a:pt x="4150694" y="2051317"/>
                </a:cubicBezTo>
                <a:cubicBezTo>
                  <a:pt x="4150694" y="2051317"/>
                  <a:pt x="4152647" y="2046030"/>
                  <a:pt x="4154600" y="2040743"/>
                </a:cubicBezTo>
                <a:cubicBezTo>
                  <a:pt x="4154600" y="2040743"/>
                  <a:pt x="4154600" y="2040743"/>
                  <a:pt x="4160460" y="2051317"/>
                </a:cubicBezTo>
                <a:cubicBezTo>
                  <a:pt x="4160460" y="2051317"/>
                  <a:pt x="4160460" y="2051317"/>
                  <a:pt x="4168273" y="2024883"/>
                </a:cubicBezTo>
                <a:cubicBezTo>
                  <a:pt x="4168273" y="2024883"/>
                  <a:pt x="4168273" y="2024883"/>
                  <a:pt x="4178040" y="2014309"/>
                </a:cubicBezTo>
                <a:cubicBezTo>
                  <a:pt x="4178040" y="2014309"/>
                  <a:pt x="4178040" y="2014309"/>
                  <a:pt x="4178040" y="1993161"/>
                </a:cubicBezTo>
                <a:cubicBezTo>
                  <a:pt x="4178040" y="1993161"/>
                  <a:pt x="4178040" y="1993161"/>
                  <a:pt x="4185853" y="2009022"/>
                </a:cubicBezTo>
                <a:cubicBezTo>
                  <a:pt x="4185853" y="2009022"/>
                  <a:pt x="4185853" y="2009022"/>
                  <a:pt x="4195619" y="1993161"/>
                </a:cubicBezTo>
                <a:cubicBezTo>
                  <a:pt x="4195619" y="1993161"/>
                  <a:pt x="4195619" y="1993161"/>
                  <a:pt x="4197572" y="2014309"/>
                </a:cubicBezTo>
                <a:cubicBezTo>
                  <a:pt x="4197572" y="2014309"/>
                  <a:pt x="4197572" y="2014309"/>
                  <a:pt x="4203432" y="2024883"/>
                </a:cubicBezTo>
                <a:cubicBezTo>
                  <a:pt x="4203432" y="2024883"/>
                  <a:pt x="4203432" y="2024883"/>
                  <a:pt x="4236638" y="1998448"/>
                </a:cubicBezTo>
                <a:cubicBezTo>
                  <a:pt x="4236638" y="1998448"/>
                  <a:pt x="4236638" y="1998448"/>
                  <a:pt x="4248357" y="1956153"/>
                </a:cubicBezTo>
                <a:cubicBezTo>
                  <a:pt x="4248357" y="1956153"/>
                  <a:pt x="4248357" y="1956153"/>
                  <a:pt x="4252264" y="1961440"/>
                </a:cubicBezTo>
                <a:cubicBezTo>
                  <a:pt x="4252264" y="1961440"/>
                  <a:pt x="4252264" y="1961440"/>
                  <a:pt x="4267890" y="1940292"/>
                </a:cubicBezTo>
                <a:cubicBezTo>
                  <a:pt x="4267890" y="1940292"/>
                  <a:pt x="4267890" y="1940292"/>
                  <a:pt x="4262030" y="1977301"/>
                </a:cubicBezTo>
                <a:cubicBezTo>
                  <a:pt x="4262030" y="1977301"/>
                  <a:pt x="4262030" y="1977301"/>
                  <a:pt x="4252264" y="2009022"/>
                </a:cubicBezTo>
                <a:cubicBezTo>
                  <a:pt x="4252264" y="2009022"/>
                  <a:pt x="4252264" y="2009022"/>
                  <a:pt x="4248357" y="1998448"/>
                </a:cubicBezTo>
                <a:cubicBezTo>
                  <a:pt x="4248357" y="1998448"/>
                  <a:pt x="4248357" y="1998448"/>
                  <a:pt x="4244451" y="2009022"/>
                </a:cubicBezTo>
                <a:cubicBezTo>
                  <a:pt x="4244451" y="2009022"/>
                  <a:pt x="4244451" y="2009022"/>
                  <a:pt x="4248357" y="2035457"/>
                </a:cubicBezTo>
                <a:cubicBezTo>
                  <a:pt x="4248357" y="2035457"/>
                  <a:pt x="4248357" y="2035457"/>
                  <a:pt x="4252264" y="2019596"/>
                </a:cubicBezTo>
                <a:cubicBezTo>
                  <a:pt x="4252264" y="2019596"/>
                  <a:pt x="4252264" y="2019596"/>
                  <a:pt x="4263984" y="2035457"/>
                </a:cubicBezTo>
                <a:cubicBezTo>
                  <a:pt x="4263984" y="2035457"/>
                  <a:pt x="4263984" y="2035457"/>
                  <a:pt x="4273750" y="2035457"/>
                </a:cubicBezTo>
                <a:cubicBezTo>
                  <a:pt x="4273750" y="2035457"/>
                  <a:pt x="4273750" y="2035457"/>
                  <a:pt x="4277656" y="2056604"/>
                </a:cubicBezTo>
                <a:cubicBezTo>
                  <a:pt x="4277656" y="2056604"/>
                  <a:pt x="4277656" y="2056604"/>
                  <a:pt x="4279610" y="2061891"/>
                </a:cubicBezTo>
                <a:cubicBezTo>
                  <a:pt x="4279610" y="2061891"/>
                  <a:pt x="4279610" y="2061891"/>
                  <a:pt x="4287423" y="2035457"/>
                </a:cubicBezTo>
                <a:cubicBezTo>
                  <a:pt x="4283516" y="2061891"/>
                  <a:pt x="4299142" y="2019596"/>
                  <a:pt x="4287423" y="2056604"/>
                </a:cubicBezTo>
                <a:cubicBezTo>
                  <a:pt x="4287423" y="2056604"/>
                  <a:pt x="4287423" y="2056604"/>
                  <a:pt x="4295236" y="2072465"/>
                </a:cubicBezTo>
                <a:cubicBezTo>
                  <a:pt x="4293283" y="2072465"/>
                  <a:pt x="4289376" y="2077752"/>
                  <a:pt x="4283516" y="2083039"/>
                </a:cubicBezTo>
                <a:cubicBezTo>
                  <a:pt x="4283516" y="2083039"/>
                  <a:pt x="4283516" y="2083039"/>
                  <a:pt x="4285469" y="2098899"/>
                </a:cubicBezTo>
                <a:cubicBezTo>
                  <a:pt x="4285469" y="2098899"/>
                  <a:pt x="4285469" y="2098899"/>
                  <a:pt x="4308909" y="2114760"/>
                </a:cubicBezTo>
                <a:cubicBezTo>
                  <a:pt x="4308909" y="2114760"/>
                  <a:pt x="4308909" y="2114760"/>
                  <a:pt x="4297189" y="2146481"/>
                </a:cubicBezTo>
                <a:cubicBezTo>
                  <a:pt x="4295236" y="2146481"/>
                  <a:pt x="4293283" y="2151768"/>
                  <a:pt x="4289376" y="2157055"/>
                </a:cubicBezTo>
                <a:cubicBezTo>
                  <a:pt x="4289376" y="2157055"/>
                  <a:pt x="4289376" y="2157055"/>
                  <a:pt x="4289376" y="2167629"/>
                </a:cubicBezTo>
                <a:cubicBezTo>
                  <a:pt x="4289376" y="2167629"/>
                  <a:pt x="4289376" y="2167629"/>
                  <a:pt x="4301096" y="2167629"/>
                </a:cubicBezTo>
                <a:cubicBezTo>
                  <a:pt x="4301096" y="2167629"/>
                  <a:pt x="4301096" y="2167629"/>
                  <a:pt x="4301096" y="2157055"/>
                </a:cubicBezTo>
                <a:cubicBezTo>
                  <a:pt x="4301096" y="2157055"/>
                  <a:pt x="4301096" y="2157055"/>
                  <a:pt x="4303049" y="2167629"/>
                </a:cubicBezTo>
                <a:cubicBezTo>
                  <a:pt x="4308909" y="2172916"/>
                  <a:pt x="4303049" y="2125334"/>
                  <a:pt x="4316722" y="2162342"/>
                </a:cubicBezTo>
                <a:cubicBezTo>
                  <a:pt x="4316722" y="2162342"/>
                  <a:pt x="4316722" y="2162342"/>
                  <a:pt x="4322582" y="2157055"/>
                </a:cubicBezTo>
                <a:cubicBezTo>
                  <a:pt x="4322582" y="2157055"/>
                  <a:pt x="4322582" y="2157055"/>
                  <a:pt x="4326488" y="2194063"/>
                </a:cubicBezTo>
                <a:cubicBezTo>
                  <a:pt x="4326488" y="2194063"/>
                  <a:pt x="4326488" y="2194063"/>
                  <a:pt x="4338208" y="2194063"/>
                </a:cubicBezTo>
                <a:cubicBezTo>
                  <a:pt x="4338208" y="2194063"/>
                  <a:pt x="4338208" y="2194063"/>
                  <a:pt x="4330395" y="2204637"/>
                </a:cubicBezTo>
                <a:cubicBezTo>
                  <a:pt x="4330395" y="2204637"/>
                  <a:pt x="4330395" y="2204637"/>
                  <a:pt x="4330395" y="2225785"/>
                </a:cubicBezTo>
                <a:cubicBezTo>
                  <a:pt x="4330395" y="2225785"/>
                  <a:pt x="4330395" y="2225785"/>
                  <a:pt x="4340161" y="2231072"/>
                </a:cubicBezTo>
                <a:cubicBezTo>
                  <a:pt x="4340161" y="2231072"/>
                  <a:pt x="4340161" y="2231072"/>
                  <a:pt x="4336254" y="2262793"/>
                </a:cubicBezTo>
                <a:cubicBezTo>
                  <a:pt x="4336254" y="2262793"/>
                  <a:pt x="4336254" y="2262793"/>
                  <a:pt x="4351881" y="2257506"/>
                </a:cubicBezTo>
                <a:cubicBezTo>
                  <a:pt x="4351881" y="2257506"/>
                  <a:pt x="4351881" y="2257506"/>
                  <a:pt x="4351881" y="2246932"/>
                </a:cubicBezTo>
                <a:cubicBezTo>
                  <a:pt x="4351881" y="2246932"/>
                  <a:pt x="4351881" y="2246932"/>
                  <a:pt x="4359694" y="2252219"/>
                </a:cubicBezTo>
                <a:cubicBezTo>
                  <a:pt x="4359694" y="2252219"/>
                  <a:pt x="4359694" y="2252219"/>
                  <a:pt x="4363600" y="2257506"/>
                </a:cubicBezTo>
                <a:cubicBezTo>
                  <a:pt x="4363600" y="2257506"/>
                  <a:pt x="4363600" y="2257506"/>
                  <a:pt x="4351881" y="2268080"/>
                </a:cubicBezTo>
                <a:cubicBezTo>
                  <a:pt x="4351881" y="2268080"/>
                  <a:pt x="4351881" y="2268080"/>
                  <a:pt x="4353834" y="2278654"/>
                </a:cubicBezTo>
                <a:cubicBezTo>
                  <a:pt x="4353834" y="2278654"/>
                  <a:pt x="4353834" y="2278654"/>
                  <a:pt x="4346021" y="2278654"/>
                </a:cubicBezTo>
                <a:cubicBezTo>
                  <a:pt x="4346021" y="2278654"/>
                  <a:pt x="4346021" y="2278654"/>
                  <a:pt x="4324535" y="2320949"/>
                </a:cubicBezTo>
                <a:cubicBezTo>
                  <a:pt x="4324535" y="2320949"/>
                  <a:pt x="4324535" y="2320949"/>
                  <a:pt x="4338208" y="2326236"/>
                </a:cubicBezTo>
                <a:cubicBezTo>
                  <a:pt x="4338208" y="2326236"/>
                  <a:pt x="4338208" y="2326236"/>
                  <a:pt x="4361647" y="2320949"/>
                </a:cubicBezTo>
                <a:cubicBezTo>
                  <a:pt x="4361647" y="2320949"/>
                  <a:pt x="4361647" y="2320949"/>
                  <a:pt x="4351881" y="2342097"/>
                </a:cubicBezTo>
                <a:cubicBezTo>
                  <a:pt x="4351881" y="2342097"/>
                  <a:pt x="4351881" y="2342097"/>
                  <a:pt x="4344068" y="2342097"/>
                </a:cubicBezTo>
                <a:cubicBezTo>
                  <a:pt x="4334301" y="2363244"/>
                  <a:pt x="4359694" y="2342097"/>
                  <a:pt x="4340161" y="2368531"/>
                </a:cubicBezTo>
                <a:cubicBezTo>
                  <a:pt x="4340161" y="2368531"/>
                  <a:pt x="4340161" y="2368531"/>
                  <a:pt x="4363600" y="2379105"/>
                </a:cubicBezTo>
                <a:cubicBezTo>
                  <a:pt x="4363600" y="2379105"/>
                  <a:pt x="4363600" y="2379105"/>
                  <a:pt x="4367507" y="2379105"/>
                </a:cubicBezTo>
                <a:cubicBezTo>
                  <a:pt x="4367507" y="2379105"/>
                  <a:pt x="4367507" y="2379105"/>
                  <a:pt x="4379226" y="2389679"/>
                </a:cubicBezTo>
                <a:cubicBezTo>
                  <a:pt x="4379226" y="2389679"/>
                  <a:pt x="4379226" y="2389679"/>
                  <a:pt x="4387039" y="2379105"/>
                </a:cubicBezTo>
                <a:cubicBezTo>
                  <a:pt x="4387039" y="2379105"/>
                  <a:pt x="4387039" y="2379105"/>
                  <a:pt x="4388993" y="2394966"/>
                </a:cubicBezTo>
                <a:cubicBezTo>
                  <a:pt x="4388993" y="2394966"/>
                  <a:pt x="4388993" y="2394966"/>
                  <a:pt x="4379226" y="2400253"/>
                </a:cubicBezTo>
                <a:cubicBezTo>
                  <a:pt x="4379226" y="2400253"/>
                  <a:pt x="4379226" y="2400253"/>
                  <a:pt x="4400712" y="2458408"/>
                </a:cubicBezTo>
                <a:cubicBezTo>
                  <a:pt x="4398759" y="2479556"/>
                  <a:pt x="4402666" y="2458408"/>
                  <a:pt x="4412432" y="2458408"/>
                </a:cubicBezTo>
                <a:cubicBezTo>
                  <a:pt x="4412432" y="2458408"/>
                  <a:pt x="4412432" y="2458408"/>
                  <a:pt x="4410479" y="2442548"/>
                </a:cubicBezTo>
                <a:cubicBezTo>
                  <a:pt x="4410479" y="2442548"/>
                  <a:pt x="4410479" y="2442548"/>
                  <a:pt x="4400712" y="2442548"/>
                </a:cubicBezTo>
                <a:cubicBezTo>
                  <a:pt x="4402666" y="2437261"/>
                  <a:pt x="4406572" y="2431974"/>
                  <a:pt x="4404619" y="2421400"/>
                </a:cubicBezTo>
                <a:cubicBezTo>
                  <a:pt x="4404619" y="2421400"/>
                  <a:pt x="4404619" y="2421400"/>
                  <a:pt x="4396806" y="2416113"/>
                </a:cubicBezTo>
                <a:cubicBezTo>
                  <a:pt x="4396806" y="2416113"/>
                  <a:pt x="4396806" y="2416113"/>
                  <a:pt x="4396806" y="2410826"/>
                </a:cubicBezTo>
                <a:cubicBezTo>
                  <a:pt x="4398759" y="2410826"/>
                  <a:pt x="4400712" y="2384392"/>
                  <a:pt x="4410479" y="2405539"/>
                </a:cubicBezTo>
                <a:cubicBezTo>
                  <a:pt x="4410479" y="2405539"/>
                  <a:pt x="4410479" y="2405539"/>
                  <a:pt x="4406572" y="2416113"/>
                </a:cubicBezTo>
                <a:cubicBezTo>
                  <a:pt x="4406572" y="2416113"/>
                  <a:pt x="4406572" y="2416113"/>
                  <a:pt x="4418292" y="2458408"/>
                </a:cubicBezTo>
                <a:cubicBezTo>
                  <a:pt x="4418292" y="2458408"/>
                  <a:pt x="4418292" y="2458408"/>
                  <a:pt x="4418292" y="2484843"/>
                </a:cubicBezTo>
                <a:cubicBezTo>
                  <a:pt x="4418292" y="2484843"/>
                  <a:pt x="4418292" y="2484843"/>
                  <a:pt x="4430011" y="2511277"/>
                </a:cubicBezTo>
                <a:cubicBezTo>
                  <a:pt x="4430011" y="2511277"/>
                  <a:pt x="4430011" y="2511277"/>
                  <a:pt x="4437824" y="2511277"/>
                </a:cubicBezTo>
                <a:cubicBezTo>
                  <a:pt x="4437824" y="2511277"/>
                  <a:pt x="4437824" y="2511277"/>
                  <a:pt x="4431965" y="2542999"/>
                </a:cubicBezTo>
                <a:cubicBezTo>
                  <a:pt x="4431965" y="2542999"/>
                  <a:pt x="4431965" y="2542999"/>
                  <a:pt x="4424151" y="2527138"/>
                </a:cubicBezTo>
                <a:cubicBezTo>
                  <a:pt x="4420245" y="2532425"/>
                  <a:pt x="4420245" y="2527138"/>
                  <a:pt x="4420245" y="2527138"/>
                </a:cubicBezTo>
                <a:cubicBezTo>
                  <a:pt x="4420245" y="2527138"/>
                  <a:pt x="4418292" y="2532425"/>
                  <a:pt x="4416338" y="2542999"/>
                </a:cubicBezTo>
                <a:cubicBezTo>
                  <a:pt x="4416338" y="2542999"/>
                  <a:pt x="4416338" y="2542999"/>
                  <a:pt x="4420245" y="2553573"/>
                </a:cubicBezTo>
                <a:cubicBezTo>
                  <a:pt x="4420245" y="2553573"/>
                  <a:pt x="4420245" y="2553573"/>
                  <a:pt x="4418292" y="2553573"/>
                </a:cubicBezTo>
                <a:cubicBezTo>
                  <a:pt x="4418292" y="2548286"/>
                  <a:pt x="4404619" y="2595868"/>
                  <a:pt x="4431965" y="2553573"/>
                </a:cubicBezTo>
                <a:cubicBezTo>
                  <a:pt x="4431965" y="2553573"/>
                  <a:pt x="4431965" y="2553573"/>
                  <a:pt x="4439778" y="2564146"/>
                </a:cubicBezTo>
                <a:cubicBezTo>
                  <a:pt x="4439778" y="2564146"/>
                  <a:pt x="4439778" y="2564146"/>
                  <a:pt x="4449544" y="2548286"/>
                </a:cubicBezTo>
                <a:cubicBezTo>
                  <a:pt x="4449544" y="2548286"/>
                  <a:pt x="4449544" y="2548286"/>
                  <a:pt x="4455404" y="2574720"/>
                </a:cubicBezTo>
                <a:cubicBezTo>
                  <a:pt x="4455404" y="2574720"/>
                  <a:pt x="4455404" y="2574720"/>
                  <a:pt x="4453451" y="2590581"/>
                </a:cubicBezTo>
                <a:cubicBezTo>
                  <a:pt x="4453451" y="2590581"/>
                  <a:pt x="4453451" y="2590581"/>
                  <a:pt x="4455404" y="2601155"/>
                </a:cubicBezTo>
                <a:cubicBezTo>
                  <a:pt x="4455404" y="2601155"/>
                  <a:pt x="4455404" y="2601155"/>
                  <a:pt x="4453451" y="2617015"/>
                </a:cubicBezTo>
                <a:cubicBezTo>
                  <a:pt x="4453451" y="2617015"/>
                  <a:pt x="4453451" y="2617015"/>
                  <a:pt x="4428058" y="2617015"/>
                </a:cubicBezTo>
                <a:cubicBezTo>
                  <a:pt x="4428058" y="2622302"/>
                  <a:pt x="4426105" y="2622302"/>
                  <a:pt x="4424151" y="2627589"/>
                </a:cubicBezTo>
                <a:cubicBezTo>
                  <a:pt x="4424151" y="2627589"/>
                  <a:pt x="4424151" y="2627589"/>
                  <a:pt x="4422198" y="2611729"/>
                </a:cubicBezTo>
                <a:cubicBezTo>
                  <a:pt x="4426105" y="2611729"/>
                  <a:pt x="4433918" y="2601155"/>
                  <a:pt x="4428058" y="2585294"/>
                </a:cubicBezTo>
                <a:cubicBezTo>
                  <a:pt x="4428058" y="2585294"/>
                  <a:pt x="4428058" y="2585294"/>
                  <a:pt x="4406572" y="2574720"/>
                </a:cubicBezTo>
                <a:cubicBezTo>
                  <a:pt x="4406572" y="2574720"/>
                  <a:pt x="4406572" y="2574720"/>
                  <a:pt x="4396806" y="2585294"/>
                </a:cubicBezTo>
                <a:cubicBezTo>
                  <a:pt x="4396806" y="2585294"/>
                  <a:pt x="4396806" y="2585294"/>
                  <a:pt x="4392899" y="2580007"/>
                </a:cubicBezTo>
                <a:cubicBezTo>
                  <a:pt x="4387039" y="2585294"/>
                  <a:pt x="4377273" y="2595868"/>
                  <a:pt x="4363600" y="2601155"/>
                </a:cubicBezTo>
                <a:cubicBezTo>
                  <a:pt x="4363600" y="2601155"/>
                  <a:pt x="4363600" y="2601155"/>
                  <a:pt x="4363600" y="2617015"/>
                </a:cubicBezTo>
                <a:cubicBezTo>
                  <a:pt x="4363600" y="2617015"/>
                  <a:pt x="4363600" y="2617015"/>
                  <a:pt x="4381180" y="2627589"/>
                </a:cubicBezTo>
                <a:cubicBezTo>
                  <a:pt x="4381180" y="2627589"/>
                  <a:pt x="4381180" y="2627589"/>
                  <a:pt x="4383133" y="2627589"/>
                </a:cubicBezTo>
                <a:cubicBezTo>
                  <a:pt x="4383133" y="2627589"/>
                  <a:pt x="4383133" y="2627589"/>
                  <a:pt x="4381180" y="2617015"/>
                </a:cubicBezTo>
                <a:cubicBezTo>
                  <a:pt x="4381180" y="2617015"/>
                  <a:pt x="4381180" y="2617015"/>
                  <a:pt x="4404619" y="2643450"/>
                </a:cubicBezTo>
                <a:cubicBezTo>
                  <a:pt x="4404619" y="2643450"/>
                  <a:pt x="4404619" y="2643450"/>
                  <a:pt x="4416338" y="2622302"/>
                </a:cubicBezTo>
                <a:cubicBezTo>
                  <a:pt x="4416338" y="2622302"/>
                  <a:pt x="4416338" y="2622302"/>
                  <a:pt x="4412432" y="2648737"/>
                </a:cubicBezTo>
                <a:cubicBezTo>
                  <a:pt x="4412432" y="2648737"/>
                  <a:pt x="4412432" y="2648737"/>
                  <a:pt x="4418292" y="2648737"/>
                </a:cubicBezTo>
                <a:cubicBezTo>
                  <a:pt x="4418292" y="2648737"/>
                  <a:pt x="4418292" y="2648737"/>
                  <a:pt x="4418292" y="2664598"/>
                </a:cubicBezTo>
                <a:cubicBezTo>
                  <a:pt x="4418292" y="2664598"/>
                  <a:pt x="4418292" y="2664598"/>
                  <a:pt x="4428058" y="2685745"/>
                </a:cubicBezTo>
                <a:cubicBezTo>
                  <a:pt x="4428058" y="2685745"/>
                  <a:pt x="4428058" y="2685745"/>
                  <a:pt x="4426105" y="2685745"/>
                </a:cubicBezTo>
                <a:cubicBezTo>
                  <a:pt x="4426105" y="2685745"/>
                  <a:pt x="4426105" y="2685745"/>
                  <a:pt x="4431965" y="2696319"/>
                </a:cubicBezTo>
                <a:cubicBezTo>
                  <a:pt x="4431965" y="2696319"/>
                  <a:pt x="4431965" y="2696319"/>
                  <a:pt x="4433918" y="2675171"/>
                </a:cubicBezTo>
                <a:cubicBezTo>
                  <a:pt x="4433918" y="2675171"/>
                  <a:pt x="4433918" y="2675171"/>
                  <a:pt x="4439778" y="2675171"/>
                </a:cubicBezTo>
                <a:cubicBezTo>
                  <a:pt x="4439778" y="2675171"/>
                  <a:pt x="4439778" y="2675171"/>
                  <a:pt x="4441731" y="2706893"/>
                </a:cubicBezTo>
                <a:cubicBezTo>
                  <a:pt x="4441731" y="2706893"/>
                  <a:pt x="4441731" y="2706893"/>
                  <a:pt x="4433918" y="2712180"/>
                </a:cubicBezTo>
                <a:cubicBezTo>
                  <a:pt x="4433918" y="2712180"/>
                  <a:pt x="4433918" y="2712180"/>
                  <a:pt x="4431965" y="2712180"/>
                </a:cubicBezTo>
                <a:cubicBezTo>
                  <a:pt x="4431965" y="2712180"/>
                  <a:pt x="4431965" y="2712180"/>
                  <a:pt x="4430011" y="2738614"/>
                </a:cubicBezTo>
                <a:cubicBezTo>
                  <a:pt x="4430011" y="2738614"/>
                  <a:pt x="4430011" y="2738614"/>
                  <a:pt x="4437824" y="2733327"/>
                </a:cubicBezTo>
                <a:cubicBezTo>
                  <a:pt x="4437824" y="2733327"/>
                  <a:pt x="4437824" y="2733327"/>
                  <a:pt x="4445637" y="2743901"/>
                </a:cubicBezTo>
                <a:cubicBezTo>
                  <a:pt x="4445637" y="2743901"/>
                  <a:pt x="4445637" y="2743901"/>
                  <a:pt x="4437824" y="2749188"/>
                </a:cubicBezTo>
                <a:cubicBezTo>
                  <a:pt x="4437824" y="2749188"/>
                  <a:pt x="4437824" y="2749188"/>
                  <a:pt x="4430011" y="2743901"/>
                </a:cubicBezTo>
                <a:cubicBezTo>
                  <a:pt x="4430011" y="2743901"/>
                  <a:pt x="4430011" y="2743901"/>
                  <a:pt x="4422198" y="2749188"/>
                </a:cubicBezTo>
                <a:cubicBezTo>
                  <a:pt x="4422198" y="2749188"/>
                  <a:pt x="4422198" y="2749188"/>
                  <a:pt x="4418292" y="2759762"/>
                </a:cubicBezTo>
                <a:cubicBezTo>
                  <a:pt x="4424151" y="2765049"/>
                  <a:pt x="4412432" y="2765049"/>
                  <a:pt x="4422198" y="2775622"/>
                </a:cubicBezTo>
                <a:cubicBezTo>
                  <a:pt x="4422198" y="2775622"/>
                  <a:pt x="4422198" y="2775622"/>
                  <a:pt x="4430011" y="2765049"/>
                </a:cubicBezTo>
                <a:cubicBezTo>
                  <a:pt x="4430011" y="2765049"/>
                  <a:pt x="4430011" y="2765049"/>
                  <a:pt x="4431965" y="2775622"/>
                </a:cubicBezTo>
                <a:cubicBezTo>
                  <a:pt x="4451497" y="2775622"/>
                  <a:pt x="4430011" y="2717467"/>
                  <a:pt x="4457357" y="2775622"/>
                </a:cubicBezTo>
                <a:cubicBezTo>
                  <a:pt x="4457357" y="2775622"/>
                  <a:pt x="4457357" y="2775622"/>
                  <a:pt x="4469077" y="2765049"/>
                </a:cubicBezTo>
                <a:cubicBezTo>
                  <a:pt x="4469077" y="2765049"/>
                  <a:pt x="4469077" y="2765049"/>
                  <a:pt x="4474936" y="2738614"/>
                </a:cubicBezTo>
                <a:cubicBezTo>
                  <a:pt x="4474936" y="2738614"/>
                  <a:pt x="4474936" y="2738614"/>
                  <a:pt x="4476890" y="2749188"/>
                </a:cubicBezTo>
                <a:cubicBezTo>
                  <a:pt x="4476890" y="2749188"/>
                  <a:pt x="4476890" y="2749188"/>
                  <a:pt x="4482750" y="2743901"/>
                </a:cubicBezTo>
                <a:cubicBezTo>
                  <a:pt x="4482750" y="2743901"/>
                  <a:pt x="4482750" y="2743901"/>
                  <a:pt x="4484703" y="2749188"/>
                </a:cubicBezTo>
                <a:cubicBezTo>
                  <a:pt x="4484703" y="2749188"/>
                  <a:pt x="4484703" y="2749188"/>
                  <a:pt x="4476890" y="2780909"/>
                </a:cubicBezTo>
                <a:cubicBezTo>
                  <a:pt x="4476890" y="2780909"/>
                  <a:pt x="4476890" y="2780909"/>
                  <a:pt x="4463217" y="2791483"/>
                </a:cubicBezTo>
                <a:cubicBezTo>
                  <a:pt x="4463217" y="2791483"/>
                  <a:pt x="4463217" y="2791483"/>
                  <a:pt x="4474936" y="2802057"/>
                </a:cubicBezTo>
                <a:cubicBezTo>
                  <a:pt x="4474936" y="2802057"/>
                  <a:pt x="4474936" y="2802057"/>
                  <a:pt x="4449544" y="2886647"/>
                </a:cubicBezTo>
                <a:cubicBezTo>
                  <a:pt x="4449544" y="2886647"/>
                  <a:pt x="4449544" y="2886647"/>
                  <a:pt x="4443684" y="2923656"/>
                </a:cubicBezTo>
                <a:cubicBezTo>
                  <a:pt x="4443684" y="2923656"/>
                  <a:pt x="4443684" y="2923656"/>
                  <a:pt x="4439778" y="2918369"/>
                </a:cubicBezTo>
                <a:cubicBezTo>
                  <a:pt x="4439778" y="2918369"/>
                  <a:pt x="4439778" y="2918369"/>
                  <a:pt x="4430011" y="2934229"/>
                </a:cubicBezTo>
                <a:cubicBezTo>
                  <a:pt x="4430011" y="2934229"/>
                  <a:pt x="4430011" y="2934229"/>
                  <a:pt x="4428058" y="2950090"/>
                </a:cubicBezTo>
                <a:cubicBezTo>
                  <a:pt x="4426105" y="2950090"/>
                  <a:pt x="4424151" y="2950090"/>
                  <a:pt x="4422198" y="2950090"/>
                </a:cubicBezTo>
                <a:cubicBezTo>
                  <a:pt x="4422198" y="2950090"/>
                  <a:pt x="4422198" y="2950090"/>
                  <a:pt x="4418292" y="2960664"/>
                </a:cubicBezTo>
                <a:cubicBezTo>
                  <a:pt x="4418292" y="2960664"/>
                  <a:pt x="4418292" y="2960664"/>
                  <a:pt x="4410479" y="2955377"/>
                </a:cubicBezTo>
                <a:cubicBezTo>
                  <a:pt x="4410479" y="2955377"/>
                  <a:pt x="4410479" y="2955377"/>
                  <a:pt x="4408525" y="2997672"/>
                </a:cubicBezTo>
                <a:cubicBezTo>
                  <a:pt x="4408525" y="2997672"/>
                  <a:pt x="4408525" y="2997672"/>
                  <a:pt x="4392899" y="2997672"/>
                </a:cubicBezTo>
                <a:cubicBezTo>
                  <a:pt x="4392899" y="2997672"/>
                  <a:pt x="4392899" y="2997672"/>
                  <a:pt x="4398759" y="3024107"/>
                </a:cubicBezTo>
                <a:cubicBezTo>
                  <a:pt x="4398759" y="3024107"/>
                  <a:pt x="4398759" y="3024107"/>
                  <a:pt x="4381180" y="3055828"/>
                </a:cubicBezTo>
                <a:cubicBezTo>
                  <a:pt x="4381180" y="3055828"/>
                  <a:pt x="4381180" y="3055828"/>
                  <a:pt x="4385086" y="3066402"/>
                </a:cubicBezTo>
                <a:cubicBezTo>
                  <a:pt x="4385086" y="3066402"/>
                  <a:pt x="4385086" y="3066402"/>
                  <a:pt x="4388993" y="3061115"/>
                </a:cubicBezTo>
                <a:cubicBezTo>
                  <a:pt x="4388993" y="3061115"/>
                  <a:pt x="4388993" y="3061115"/>
                  <a:pt x="4392899" y="3061115"/>
                </a:cubicBezTo>
                <a:cubicBezTo>
                  <a:pt x="4392899" y="3061115"/>
                  <a:pt x="4392899" y="3066402"/>
                  <a:pt x="4392899" y="3066402"/>
                </a:cubicBezTo>
                <a:cubicBezTo>
                  <a:pt x="4392899" y="3066402"/>
                  <a:pt x="4392899" y="3066402"/>
                  <a:pt x="4408525" y="3055828"/>
                </a:cubicBezTo>
                <a:cubicBezTo>
                  <a:pt x="4408525" y="3055828"/>
                  <a:pt x="4408525" y="3055828"/>
                  <a:pt x="4414385" y="3050541"/>
                </a:cubicBezTo>
                <a:cubicBezTo>
                  <a:pt x="4414385" y="3050541"/>
                  <a:pt x="4414385" y="3050541"/>
                  <a:pt x="4422198" y="3071689"/>
                </a:cubicBezTo>
                <a:cubicBezTo>
                  <a:pt x="4422198" y="3071689"/>
                  <a:pt x="4422198" y="3071689"/>
                  <a:pt x="4435871" y="3061115"/>
                </a:cubicBezTo>
                <a:cubicBezTo>
                  <a:pt x="4451497" y="3050541"/>
                  <a:pt x="4410479" y="3034681"/>
                  <a:pt x="4449544" y="3039968"/>
                </a:cubicBezTo>
                <a:cubicBezTo>
                  <a:pt x="4449544" y="3039968"/>
                  <a:pt x="4449544" y="3039968"/>
                  <a:pt x="4451497" y="3050541"/>
                </a:cubicBezTo>
                <a:cubicBezTo>
                  <a:pt x="4451497" y="3050541"/>
                  <a:pt x="4451497" y="3050541"/>
                  <a:pt x="4461264" y="3039968"/>
                </a:cubicBezTo>
                <a:cubicBezTo>
                  <a:pt x="4461264" y="3039968"/>
                  <a:pt x="4461264" y="3039968"/>
                  <a:pt x="4463217" y="3055828"/>
                </a:cubicBezTo>
                <a:cubicBezTo>
                  <a:pt x="4463217" y="3055828"/>
                  <a:pt x="4463217" y="3055828"/>
                  <a:pt x="4461264" y="3066402"/>
                </a:cubicBezTo>
                <a:cubicBezTo>
                  <a:pt x="4461264" y="3066402"/>
                  <a:pt x="4461264" y="3066402"/>
                  <a:pt x="4469077" y="3066402"/>
                </a:cubicBezTo>
                <a:cubicBezTo>
                  <a:pt x="4469077" y="3066402"/>
                  <a:pt x="4469077" y="3066402"/>
                  <a:pt x="4469077" y="3050541"/>
                </a:cubicBezTo>
                <a:cubicBezTo>
                  <a:pt x="4469077" y="3050541"/>
                  <a:pt x="4469077" y="3050541"/>
                  <a:pt x="4476890" y="3029394"/>
                </a:cubicBezTo>
                <a:cubicBezTo>
                  <a:pt x="4476890" y="3029394"/>
                  <a:pt x="4476890" y="3029394"/>
                  <a:pt x="4476890" y="3039968"/>
                </a:cubicBezTo>
                <a:cubicBezTo>
                  <a:pt x="4476890" y="3039968"/>
                  <a:pt x="4476890" y="3039968"/>
                  <a:pt x="4494469" y="3039968"/>
                </a:cubicBezTo>
                <a:cubicBezTo>
                  <a:pt x="4514002" y="3066402"/>
                  <a:pt x="4484703" y="2981812"/>
                  <a:pt x="4517908" y="3039968"/>
                </a:cubicBezTo>
                <a:cubicBezTo>
                  <a:pt x="4521815" y="3034681"/>
                  <a:pt x="4523768" y="3039968"/>
                  <a:pt x="4525721" y="3034681"/>
                </a:cubicBezTo>
                <a:cubicBezTo>
                  <a:pt x="4525721" y="3034681"/>
                  <a:pt x="4525721" y="3034681"/>
                  <a:pt x="4523768" y="3061115"/>
                </a:cubicBezTo>
                <a:cubicBezTo>
                  <a:pt x="4523768" y="3061115"/>
                  <a:pt x="4523768" y="3061115"/>
                  <a:pt x="4519862" y="3061115"/>
                </a:cubicBezTo>
                <a:cubicBezTo>
                  <a:pt x="4519862" y="3061115"/>
                  <a:pt x="4519862" y="3061115"/>
                  <a:pt x="4521815" y="3087550"/>
                </a:cubicBezTo>
                <a:cubicBezTo>
                  <a:pt x="4521815" y="3108697"/>
                  <a:pt x="4537441" y="3082263"/>
                  <a:pt x="4529628" y="3113984"/>
                </a:cubicBezTo>
                <a:cubicBezTo>
                  <a:pt x="4529628" y="3113984"/>
                  <a:pt x="4529628" y="3113984"/>
                  <a:pt x="4521815" y="3098123"/>
                </a:cubicBezTo>
                <a:cubicBezTo>
                  <a:pt x="4521815" y="3098123"/>
                  <a:pt x="4521815" y="3098123"/>
                  <a:pt x="4517908" y="3108697"/>
                </a:cubicBezTo>
                <a:cubicBezTo>
                  <a:pt x="4517908" y="3108697"/>
                  <a:pt x="4517908" y="3108697"/>
                  <a:pt x="4525721" y="3135132"/>
                </a:cubicBezTo>
                <a:cubicBezTo>
                  <a:pt x="4525721" y="3135132"/>
                  <a:pt x="4525721" y="3135132"/>
                  <a:pt x="4539394" y="3140419"/>
                </a:cubicBezTo>
                <a:cubicBezTo>
                  <a:pt x="4539394" y="3140419"/>
                  <a:pt x="4539394" y="3140419"/>
                  <a:pt x="4533534" y="3156279"/>
                </a:cubicBezTo>
                <a:cubicBezTo>
                  <a:pt x="4533534" y="3156279"/>
                  <a:pt x="4533534" y="3156279"/>
                  <a:pt x="4547207" y="3177427"/>
                </a:cubicBezTo>
                <a:cubicBezTo>
                  <a:pt x="4547207" y="3182714"/>
                  <a:pt x="4541348" y="3177427"/>
                  <a:pt x="4543301" y="3182714"/>
                </a:cubicBezTo>
                <a:cubicBezTo>
                  <a:pt x="4543301" y="3182714"/>
                  <a:pt x="4541348" y="3182714"/>
                  <a:pt x="4541348" y="3182714"/>
                </a:cubicBezTo>
                <a:cubicBezTo>
                  <a:pt x="4541348" y="3182714"/>
                  <a:pt x="4541348" y="3182714"/>
                  <a:pt x="4531581" y="3209148"/>
                </a:cubicBezTo>
                <a:cubicBezTo>
                  <a:pt x="4529628" y="3203862"/>
                  <a:pt x="4525721" y="3203862"/>
                  <a:pt x="4519862" y="3203862"/>
                </a:cubicBezTo>
                <a:cubicBezTo>
                  <a:pt x="4519862" y="3203862"/>
                  <a:pt x="4519862" y="3203862"/>
                  <a:pt x="4517908" y="3209148"/>
                </a:cubicBezTo>
                <a:cubicBezTo>
                  <a:pt x="4517908" y="3209148"/>
                  <a:pt x="4517908" y="3209148"/>
                  <a:pt x="4519862" y="3219722"/>
                </a:cubicBezTo>
                <a:cubicBezTo>
                  <a:pt x="4519862" y="3225009"/>
                  <a:pt x="4517908" y="3230296"/>
                  <a:pt x="4515955" y="3235583"/>
                </a:cubicBezTo>
                <a:cubicBezTo>
                  <a:pt x="4492516" y="3230296"/>
                  <a:pt x="4535488" y="3193288"/>
                  <a:pt x="4500329" y="3225009"/>
                </a:cubicBezTo>
                <a:cubicBezTo>
                  <a:pt x="4500329" y="3230296"/>
                  <a:pt x="4496422" y="3235583"/>
                  <a:pt x="4490563" y="3251444"/>
                </a:cubicBezTo>
                <a:cubicBezTo>
                  <a:pt x="4490563" y="3251444"/>
                  <a:pt x="4490563" y="3251444"/>
                  <a:pt x="4490563" y="3256730"/>
                </a:cubicBezTo>
                <a:cubicBezTo>
                  <a:pt x="4490563" y="3256730"/>
                  <a:pt x="4490563" y="3256730"/>
                  <a:pt x="4498376" y="3251444"/>
                </a:cubicBezTo>
                <a:cubicBezTo>
                  <a:pt x="4498376" y="3251444"/>
                  <a:pt x="4498376" y="3251444"/>
                  <a:pt x="4492516" y="3277878"/>
                </a:cubicBezTo>
                <a:cubicBezTo>
                  <a:pt x="4492516" y="3277878"/>
                  <a:pt x="4492516" y="3277878"/>
                  <a:pt x="4494469" y="3277878"/>
                </a:cubicBezTo>
                <a:cubicBezTo>
                  <a:pt x="4494469" y="3277878"/>
                  <a:pt x="4494469" y="3277878"/>
                  <a:pt x="4474936" y="3304312"/>
                </a:cubicBezTo>
                <a:cubicBezTo>
                  <a:pt x="4474936" y="3304312"/>
                  <a:pt x="4474936" y="3304312"/>
                  <a:pt x="4469077" y="3330747"/>
                </a:cubicBezTo>
                <a:cubicBezTo>
                  <a:pt x="4469077" y="3330747"/>
                  <a:pt x="4469077" y="3330747"/>
                  <a:pt x="4461264" y="3336034"/>
                </a:cubicBezTo>
                <a:cubicBezTo>
                  <a:pt x="4461264" y="3336034"/>
                  <a:pt x="4461264" y="3336034"/>
                  <a:pt x="4455404" y="3314886"/>
                </a:cubicBezTo>
                <a:cubicBezTo>
                  <a:pt x="4455404" y="3314886"/>
                  <a:pt x="4455404" y="3314886"/>
                  <a:pt x="4453451" y="3309600"/>
                </a:cubicBezTo>
                <a:cubicBezTo>
                  <a:pt x="4453451" y="3309600"/>
                  <a:pt x="4453451" y="3309600"/>
                  <a:pt x="4443684" y="3325460"/>
                </a:cubicBezTo>
                <a:cubicBezTo>
                  <a:pt x="4443684" y="3325460"/>
                  <a:pt x="4443684" y="3325460"/>
                  <a:pt x="4443684" y="3341321"/>
                </a:cubicBezTo>
                <a:cubicBezTo>
                  <a:pt x="4443684" y="3341321"/>
                  <a:pt x="4443684" y="3341321"/>
                  <a:pt x="4447591" y="3336034"/>
                </a:cubicBezTo>
                <a:cubicBezTo>
                  <a:pt x="4447591" y="3336034"/>
                  <a:pt x="4447591" y="3336034"/>
                  <a:pt x="4463217" y="3346608"/>
                </a:cubicBezTo>
                <a:cubicBezTo>
                  <a:pt x="4463217" y="3346608"/>
                  <a:pt x="4463217" y="3346608"/>
                  <a:pt x="4461264" y="3357181"/>
                </a:cubicBezTo>
                <a:cubicBezTo>
                  <a:pt x="4463217" y="3357181"/>
                  <a:pt x="4465170" y="3346608"/>
                  <a:pt x="4465170" y="3373042"/>
                </a:cubicBezTo>
                <a:cubicBezTo>
                  <a:pt x="4465170" y="3373042"/>
                  <a:pt x="4465170" y="3373042"/>
                  <a:pt x="4455404" y="3394190"/>
                </a:cubicBezTo>
                <a:cubicBezTo>
                  <a:pt x="4455404" y="3394190"/>
                  <a:pt x="4455404" y="3394190"/>
                  <a:pt x="4453451" y="3394190"/>
                </a:cubicBezTo>
                <a:cubicBezTo>
                  <a:pt x="4453451" y="3394190"/>
                  <a:pt x="4453451" y="3394190"/>
                  <a:pt x="4455404" y="3383616"/>
                </a:cubicBezTo>
                <a:cubicBezTo>
                  <a:pt x="4455404" y="3383616"/>
                  <a:pt x="4455404" y="3383616"/>
                  <a:pt x="4441731" y="3388903"/>
                </a:cubicBezTo>
                <a:cubicBezTo>
                  <a:pt x="4443684" y="3383616"/>
                  <a:pt x="4447591" y="3357181"/>
                  <a:pt x="4435871" y="3404764"/>
                </a:cubicBezTo>
                <a:cubicBezTo>
                  <a:pt x="4435871" y="3404764"/>
                  <a:pt x="4435871" y="3404764"/>
                  <a:pt x="4431965" y="3404764"/>
                </a:cubicBezTo>
                <a:cubicBezTo>
                  <a:pt x="4431965" y="3404764"/>
                  <a:pt x="4431965" y="3404764"/>
                  <a:pt x="4431965" y="3415337"/>
                </a:cubicBezTo>
                <a:cubicBezTo>
                  <a:pt x="4433918" y="3420624"/>
                  <a:pt x="4435871" y="3425911"/>
                  <a:pt x="4437824" y="3431198"/>
                </a:cubicBezTo>
                <a:cubicBezTo>
                  <a:pt x="4437824" y="3431198"/>
                  <a:pt x="4437824" y="3431198"/>
                  <a:pt x="4435871" y="3441772"/>
                </a:cubicBezTo>
                <a:cubicBezTo>
                  <a:pt x="4435871" y="3441772"/>
                  <a:pt x="4435871" y="3441772"/>
                  <a:pt x="4416338" y="3436485"/>
                </a:cubicBezTo>
                <a:cubicBezTo>
                  <a:pt x="4414385" y="3447059"/>
                  <a:pt x="4404619" y="3441772"/>
                  <a:pt x="4410479" y="3436485"/>
                </a:cubicBezTo>
                <a:cubicBezTo>
                  <a:pt x="4410479" y="3436485"/>
                  <a:pt x="4410479" y="3436485"/>
                  <a:pt x="4422198" y="3420624"/>
                </a:cubicBezTo>
                <a:cubicBezTo>
                  <a:pt x="4422198" y="3420624"/>
                  <a:pt x="4422198" y="3420624"/>
                  <a:pt x="4422198" y="3410051"/>
                </a:cubicBezTo>
                <a:cubicBezTo>
                  <a:pt x="4422198" y="3410051"/>
                  <a:pt x="4422198" y="3410051"/>
                  <a:pt x="4388993" y="3415337"/>
                </a:cubicBezTo>
                <a:cubicBezTo>
                  <a:pt x="4388993" y="3415337"/>
                  <a:pt x="4388993" y="3415337"/>
                  <a:pt x="4379226" y="3436485"/>
                </a:cubicBezTo>
                <a:cubicBezTo>
                  <a:pt x="4381180" y="3441772"/>
                  <a:pt x="4355787" y="3447059"/>
                  <a:pt x="4387039" y="3452346"/>
                </a:cubicBezTo>
                <a:cubicBezTo>
                  <a:pt x="4385086" y="3452346"/>
                  <a:pt x="4387039" y="3457633"/>
                  <a:pt x="4385086" y="3462920"/>
                </a:cubicBezTo>
                <a:cubicBezTo>
                  <a:pt x="4385086" y="3462920"/>
                  <a:pt x="4385086" y="3462920"/>
                  <a:pt x="4373367" y="3452346"/>
                </a:cubicBezTo>
                <a:cubicBezTo>
                  <a:pt x="4373367" y="3452346"/>
                  <a:pt x="4373367" y="3452346"/>
                  <a:pt x="4367507" y="3478780"/>
                </a:cubicBezTo>
                <a:cubicBezTo>
                  <a:pt x="4367507" y="3478780"/>
                  <a:pt x="4367507" y="3478780"/>
                  <a:pt x="4359694" y="3478780"/>
                </a:cubicBezTo>
                <a:cubicBezTo>
                  <a:pt x="4359694" y="3478780"/>
                  <a:pt x="4359694" y="3478780"/>
                  <a:pt x="4316722" y="3552797"/>
                </a:cubicBezTo>
                <a:cubicBezTo>
                  <a:pt x="4316722" y="3552797"/>
                  <a:pt x="4316722" y="3552797"/>
                  <a:pt x="4295236" y="3595092"/>
                </a:cubicBezTo>
                <a:cubicBezTo>
                  <a:pt x="4293283" y="3595092"/>
                  <a:pt x="4318675" y="3547510"/>
                  <a:pt x="4285469" y="3600379"/>
                </a:cubicBezTo>
                <a:cubicBezTo>
                  <a:pt x="4285469" y="3600379"/>
                  <a:pt x="4285469" y="3600379"/>
                  <a:pt x="4301096" y="3616239"/>
                </a:cubicBezTo>
                <a:cubicBezTo>
                  <a:pt x="4299142" y="3616239"/>
                  <a:pt x="4291329" y="3637387"/>
                  <a:pt x="4305002" y="3610953"/>
                </a:cubicBezTo>
                <a:cubicBezTo>
                  <a:pt x="4305002" y="3610953"/>
                  <a:pt x="4305002" y="3610953"/>
                  <a:pt x="4301096" y="3595092"/>
                </a:cubicBezTo>
                <a:cubicBezTo>
                  <a:pt x="4301096" y="3595092"/>
                  <a:pt x="4301096" y="3595092"/>
                  <a:pt x="4308909" y="3589805"/>
                </a:cubicBezTo>
                <a:cubicBezTo>
                  <a:pt x="4308909" y="3589805"/>
                  <a:pt x="4308909" y="3589805"/>
                  <a:pt x="4310862" y="3595092"/>
                </a:cubicBezTo>
                <a:cubicBezTo>
                  <a:pt x="4310862" y="3595092"/>
                  <a:pt x="4310862" y="3595092"/>
                  <a:pt x="4318675" y="3584518"/>
                </a:cubicBezTo>
                <a:cubicBezTo>
                  <a:pt x="4318675" y="3584518"/>
                  <a:pt x="4318675" y="3584518"/>
                  <a:pt x="4320628" y="3589805"/>
                </a:cubicBezTo>
                <a:cubicBezTo>
                  <a:pt x="4320628" y="3584518"/>
                  <a:pt x="4322582" y="3589805"/>
                  <a:pt x="4326488" y="3579231"/>
                </a:cubicBezTo>
                <a:cubicBezTo>
                  <a:pt x="4326488" y="3579231"/>
                  <a:pt x="4326488" y="3579231"/>
                  <a:pt x="4328441" y="3589805"/>
                </a:cubicBezTo>
                <a:cubicBezTo>
                  <a:pt x="4328441" y="3589805"/>
                  <a:pt x="4328441" y="3589805"/>
                  <a:pt x="4330395" y="3595092"/>
                </a:cubicBezTo>
                <a:cubicBezTo>
                  <a:pt x="4334301" y="3584518"/>
                  <a:pt x="4338208" y="3584518"/>
                  <a:pt x="4342114" y="3568657"/>
                </a:cubicBezTo>
                <a:cubicBezTo>
                  <a:pt x="4334301" y="3542223"/>
                  <a:pt x="4330395" y="3584518"/>
                  <a:pt x="4322582" y="3573945"/>
                </a:cubicBezTo>
                <a:cubicBezTo>
                  <a:pt x="4320628" y="3563371"/>
                  <a:pt x="4328441" y="3573945"/>
                  <a:pt x="4322582" y="3558084"/>
                </a:cubicBezTo>
                <a:cubicBezTo>
                  <a:pt x="4338208" y="3568657"/>
                  <a:pt x="4316722" y="3521076"/>
                  <a:pt x="4340161" y="3558084"/>
                </a:cubicBezTo>
                <a:cubicBezTo>
                  <a:pt x="4340161" y="3558084"/>
                  <a:pt x="4340161" y="3558084"/>
                  <a:pt x="4344068" y="3542223"/>
                </a:cubicBezTo>
                <a:cubicBezTo>
                  <a:pt x="4344068" y="3542223"/>
                  <a:pt x="4344068" y="3542223"/>
                  <a:pt x="4351881" y="3542223"/>
                </a:cubicBezTo>
                <a:cubicBezTo>
                  <a:pt x="4351881" y="3542223"/>
                  <a:pt x="4351881" y="3542223"/>
                  <a:pt x="4344068" y="3558084"/>
                </a:cubicBezTo>
                <a:cubicBezTo>
                  <a:pt x="4344068" y="3558084"/>
                  <a:pt x="4344068" y="3558084"/>
                  <a:pt x="4344068" y="3563371"/>
                </a:cubicBezTo>
                <a:cubicBezTo>
                  <a:pt x="4344068" y="3563371"/>
                  <a:pt x="4344068" y="3563371"/>
                  <a:pt x="4369460" y="3552797"/>
                </a:cubicBezTo>
                <a:cubicBezTo>
                  <a:pt x="4369460" y="3552797"/>
                  <a:pt x="4369460" y="3552797"/>
                  <a:pt x="4367507" y="3526362"/>
                </a:cubicBezTo>
                <a:cubicBezTo>
                  <a:pt x="4387039" y="3547510"/>
                  <a:pt x="4379226" y="3494641"/>
                  <a:pt x="4400712" y="3510502"/>
                </a:cubicBezTo>
                <a:cubicBezTo>
                  <a:pt x="4400712" y="3510502"/>
                  <a:pt x="4400712" y="3510502"/>
                  <a:pt x="4412432" y="3510502"/>
                </a:cubicBezTo>
                <a:cubicBezTo>
                  <a:pt x="4412432" y="3510502"/>
                  <a:pt x="4420245" y="3505215"/>
                  <a:pt x="4410479" y="3515788"/>
                </a:cubicBezTo>
                <a:cubicBezTo>
                  <a:pt x="4410479" y="3515788"/>
                  <a:pt x="4410479" y="3515788"/>
                  <a:pt x="4414385" y="3526362"/>
                </a:cubicBezTo>
                <a:cubicBezTo>
                  <a:pt x="4414385" y="3526362"/>
                  <a:pt x="4414385" y="3526362"/>
                  <a:pt x="4435871" y="3505215"/>
                </a:cubicBezTo>
                <a:cubicBezTo>
                  <a:pt x="4435871" y="3505215"/>
                  <a:pt x="4435871" y="3505215"/>
                  <a:pt x="4476890" y="3473493"/>
                </a:cubicBezTo>
                <a:cubicBezTo>
                  <a:pt x="4476890" y="3473493"/>
                  <a:pt x="4476890" y="3473493"/>
                  <a:pt x="4502282" y="3462920"/>
                </a:cubicBezTo>
                <a:cubicBezTo>
                  <a:pt x="4502282" y="3462920"/>
                  <a:pt x="4502282" y="3462920"/>
                  <a:pt x="4525721" y="3436485"/>
                </a:cubicBezTo>
                <a:cubicBezTo>
                  <a:pt x="4525721" y="3436485"/>
                  <a:pt x="4525721" y="3436485"/>
                  <a:pt x="4564787" y="3415337"/>
                </a:cubicBezTo>
                <a:cubicBezTo>
                  <a:pt x="4564787" y="3415337"/>
                  <a:pt x="4564787" y="3415337"/>
                  <a:pt x="4572600" y="3410051"/>
                </a:cubicBezTo>
                <a:cubicBezTo>
                  <a:pt x="4572600" y="3410051"/>
                  <a:pt x="4572600" y="3410051"/>
                  <a:pt x="4582366" y="3420624"/>
                </a:cubicBezTo>
                <a:cubicBezTo>
                  <a:pt x="4574553" y="3415337"/>
                  <a:pt x="4568693" y="3420624"/>
                  <a:pt x="4588226" y="3425911"/>
                </a:cubicBezTo>
                <a:cubicBezTo>
                  <a:pt x="4594086" y="3425911"/>
                  <a:pt x="4599946" y="3425911"/>
                  <a:pt x="4605805" y="3425911"/>
                </a:cubicBezTo>
                <a:cubicBezTo>
                  <a:pt x="4605805" y="3431198"/>
                  <a:pt x="4605805" y="3431198"/>
                  <a:pt x="4605805" y="3431198"/>
                </a:cubicBezTo>
                <a:cubicBezTo>
                  <a:pt x="4605805" y="3431198"/>
                  <a:pt x="4605805" y="3431198"/>
                  <a:pt x="4615572" y="3452346"/>
                </a:cubicBezTo>
                <a:cubicBezTo>
                  <a:pt x="4615572" y="3452346"/>
                  <a:pt x="4615572" y="3452346"/>
                  <a:pt x="4611665" y="3462920"/>
                </a:cubicBezTo>
                <a:cubicBezTo>
                  <a:pt x="4611665" y="3462920"/>
                  <a:pt x="4611665" y="3462920"/>
                  <a:pt x="4607759" y="3452346"/>
                </a:cubicBezTo>
                <a:cubicBezTo>
                  <a:pt x="4607759" y="3452346"/>
                  <a:pt x="4607759" y="3452346"/>
                  <a:pt x="4578460" y="3505215"/>
                </a:cubicBezTo>
                <a:cubicBezTo>
                  <a:pt x="4578460" y="3505215"/>
                  <a:pt x="4578460" y="3505215"/>
                  <a:pt x="4566740" y="3526362"/>
                </a:cubicBezTo>
                <a:cubicBezTo>
                  <a:pt x="4566740" y="3526362"/>
                  <a:pt x="4566740" y="3526362"/>
                  <a:pt x="4558927" y="3542223"/>
                </a:cubicBezTo>
                <a:cubicBezTo>
                  <a:pt x="4558927" y="3542223"/>
                  <a:pt x="4558927" y="3542223"/>
                  <a:pt x="4537441" y="3563371"/>
                </a:cubicBezTo>
                <a:cubicBezTo>
                  <a:pt x="4537441" y="3568657"/>
                  <a:pt x="4535488" y="3573945"/>
                  <a:pt x="4523768" y="3584518"/>
                </a:cubicBezTo>
                <a:cubicBezTo>
                  <a:pt x="4523768" y="3584518"/>
                  <a:pt x="4523768" y="3584518"/>
                  <a:pt x="4523768" y="3563371"/>
                </a:cubicBezTo>
                <a:cubicBezTo>
                  <a:pt x="4523768" y="3563371"/>
                  <a:pt x="4523768" y="3563371"/>
                  <a:pt x="4523036" y="3564032"/>
                </a:cubicBezTo>
                <a:lnTo>
                  <a:pt x="4518359" y="3568251"/>
                </a:lnTo>
                <a:lnTo>
                  <a:pt x="4519160" y="3566675"/>
                </a:lnTo>
                <a:cubicBezTo>
                  <a:pt x="4522181" y="3560727"/>
                  <a:pt x="4526210" y="3552797"/>
                  <a:pt x="4531581" y="3542223"/>
                </a:cubicBezTo>
                <a:cubicBezTo>
                  <a:pt x="4531581" y="3542223"/>
                  <a:pt x="4531581" y="3542223"/>
                  <a:pt x="4539394" y="3552797"/>
                </a:cubicBezTo>
                <a:cubicBezTo>
                  <a:pt x="4539394" y="3552797"/>
                  <a:pt x="4539394" y="3552797"/>
                  <a:pt x="4541348" y="3542223"/>
                </a:cubicBezTo>
                <a:cubicBezTo>
                  <a:pt x="4541348" y="3542223"/>
                  <a:pt x="4541348" y="3542223"/>
                  <a:pt x="4515955" y="3526362"/>
                </a:cubicBezTo>
                <a:cubicBezTo>
                  <a:pt x="4515955" y="3526362"/>
                  <a:pt x="4515955" y="3526362"/>
                  <a:pt x="4500329" y="3536936"/>
                </a:cubicBezTo>
                <a:cubicBezTo>
                  <a:pt x="4500329" y="3536936"/>
                  <a:pt x="4500329" y="3536936"/>
                  <a:pt x="4506189" y="3526362"/>
                </a:cubicBezTo>
                <a:cubicBezTo>
                  <a:pt x="4519862" y="3494641"/>
                  <a:pt x="4510095" y="3542223"/>
                  <a:pt x="4533534" y="3510502"/>
                </a:cubicBezTo>
                <a:cubicBezTo>
                  <a:pt x="4533534" y="3510502"/>
                  <a:pt x="4533534" y="3510502"/>
                  <a:pt x="4535488" y="3515788"/>
                </a:cubicBezTo>
                <a:cubicBezTo>
                  <a:pt x="4535488" y="3515788"/>
                  <a:pt x="4535488" y="3515788"/>
                  <a:pt x="4555020" y="3489354"/>
                </a:cubicBezTo>
                <a:cubicBezTo>
                  <a:pt x="4555020" y="3489354"/>
                  <a:pt x="4555020" y="3489354"/>
                  <a:pt x="4549161" y="3484067"/>
                </a:cubicBezTo>
                <a:cubicBezTo>
                  <a:pt x="4553067" y="3484067"/>
                  <a:pt x="4556974" y="3478780"/>
                  <a:pt x="4562833" y="3473493"/>
                </a:cubicBezTo>
                <a:cubicBezTo>
                  <a:pt x="4562833" y="3473493"/>
                  <a:pt x="4562833" y="3473493"/>
                  <a:pt x="4566740" y="3478780"/>
                </a:cubicBezTo>
                <a:cubicBezTo>
                  <a:pt x="4566740" y="3478780"/>
                  <a:pt x="4566740" y="3478780"/>
                  <a:pt x="4590179" y="3468206"/>
                </a:cubicBezTo>
                <a:cubicBezTo>
                  <a:pt x="4590179" y="3468206"/>
                  <a:pt x="4590179" y="3468206"/>
                  <a:pt x="4596039" y="3457633"/>
                </a:cubicBezTo>
                <a:cubicBezTo>
                  <a:pt x="4596039" y="3457633"/>
                  <a:pt x="4596039" y="3457633"/>
                  <a:pt x="4576506" y="3441772"/>
                </a:cubicBezTo>
                <a:cubicBezTo>
                  <a:pt x="4576506" y="3441772"/>
                  <a:pt x="4576506" y="3441772"/>
                  <a:pt x="4531581" y="3468206"/>
                </a:cubicBezTo>
                <a:cubicBezTo>
                  <a:pt x="4531581" y="3468206"/>
                  <a:pt x="4531581" y="3468206"/>
                  <a:pt x="4519862" y="3489354"/>
                </a:cubicBezTo>
                <a:cubicBezTo>
                  <a:pt x="4515955" y="3494641"/>
                  <a:pt x="4555020" y="3420624"/>
                  <a:pt x="4500329" y="3505215"/>
                </a:cubicBezTo>
                <a:cubicBezTo>
                  <a:pt x="4500329" y="3505215"/>
                  <a:pt x="4500329" y="3505215"/>
                  <a:pt x="4484703" y="3510502"/>
                </a:cubicBezTo>
                <a:cubicBezTo>
                  <a:pt x="4484703" y="3510502"/>
                  <a:pt x="4484703" y="3510502"/>
                  <a:pt x="4467123" y="3536936"/>
                </a:cubicBezTo>
                <a:cubicBezTo>
                  <a:pt x="4467123" y="3536936"/>
                  <a:pt x="4467123" y="3536936"/>
                  <a:pt x="4463217" y="3526362"/>
                </a:cubicBezTo>
                <a:cubicBezTo>
                  <a:pt x="4463217" y="3526362"/>
                  <a:pt x="4463217" y="3526362"/>
                  <a:pt x="4461264" y="3552797"/>
                </a:cubicBezTo>
                <a:cubicBezTo>
                  <a:pt x="4461264" y="3552797"/>
                  <a:pt x="4461264" y="3552797"/>
                  <a:pt x="4433918" y="3573945"/>
                </a:cubicBezTo>
                <a:cubicBezTo>
                  <a:pt x="4433918" y="3573945"/>
                  <a:pt x="4433918" y="3573945"/>
                  <a:pt x="4430011" y="3589805"/>
                </a:cubicBezTo>
                <a:cubicBezTo>
                  <a:pt x="4430011" y="3589805"/>
                  <a:pt x="4430011" y="3589805"/>
                  <a:pt x="4455404" y="3579231"/>
                </a:cubicBezTo>
                <a:cubicBezTo>
                  <a:pt x="4455404" y="3579231"/>
                  <a:pt x="4455404" y="3579231"/>
                  <a:pt x="4441731" y="3600379"/>
                </a:cubicBezTo>
                <a:cubicBezTo>
                  <a:pt x="4441731" y="3600379"/>
                  <a:pt x="4441731" y="3600379"/>
                  <a:pt x="4433918" y="3605666"/>
                </a:cubicBezTo>
                <a:cubicBezTo>
                  <a:pt x="4433918" y="3610953"/>
                  <a:pt x="4426105" y="3632100"/>
                  <a:pt x="4404619" y="3626813"/>
                </a:cubicBezTo>
                <a:cubicBezTo>
                  <a:pt x="4404619" y="3626813"/>
                  <a:pt x="4404619" y="3626813"/>
                  <a:pt x="4398759" y="3647961"/>
                </a:cubicBezTo>
                <a:cubicBezTo>
                  <a:pt x="4398759" y="3647961"/>
                  <a:pt x="4398759" y="3647961"/>
                  <a:pt x="4385086" y="3658535"/>
                </a:cubicBezTo>
                <a:cubicBezTo>
                  <a:pt x="4385086" y="3653248"/>
                  <a:pt x="4385086" y="3653248"/>
                  <a:pt x="4385086" y="3653248"/>
                </a:cubicBezTo>
                <a:cubicBezTo>
                  <a:pt x="4383133" y="3647961"/>
                  <a:pt x="4385086" y="3642674"/>
                  <a:pt x="4387039" y="3642674"/>
                </a:cubicBezTo>
                <a:cubicBezTo>
                  <a:pt x="4387039" y="3642674"/>
                  <a:pt x="4387039" y="3642674"/>
                  <a:pt x="4387039" y="3637387"/>
                </a:cubicBezTo>
                <a:cubicBezTo>
                  <a:pt x="4390946" y="3616239"/>
                  <a:pt x="4396806" y="3647961"/>
                  <a:pt x="4402666" y="3626813"/>
                </a:cubicBezTo>
                <a:cubicBezTo>
                  <a:pt x="4402666" y="3626813"/>
                  <a:pt x="4402666" y="3626813"/>
                  <a:pt x="4400712" y="3621527"/>
                </a:cubicBezTo>
                <a:cubicBezTo>
                  <a:pt x="4390946" y="3589805"/>
                  <a:pt x="4400712" y="3642674"/>
                  <a:pt x="4422198" y="3610953"/>
                </a:cubicBezTo>
                <a:cubicBezTo>
                  <a:pt x="4422198" y="3610953"/>
                  <a:pt x="4422198" y="3610953"/>
                  <a:pt x="4428058" y="3595092"/>
                </a:cubicBezTo>
                <a:cubicBezTo>
                  <a:pt x="4422198" y="3579231"/>
                  <a:pt x="4410479" y="3568657"/>
                  <a:pt x="4400712" y="3595092"/>
                </a:cubicBezTo>
                <a:cubicBezTo>
                  <a:pt x="4400712" y="3595092"/>
                  <a:pt x="4400712" y="3595092"/>
                  <a:pt x="4381180" y="3616239"/>
                </a:cubicBezTo>
                <a:cubicBezTo>
                  <a:pt x="4381180" y="3616239"/>
                  <a:pt x="4381180" y="3616239"/>
                  <a:pt x="4381180" y="3632100"/>
                </a:cubicBezTo>
                <a:cubicBezTo>
                  <a:pt x="4359694" y="3621527"/>
                  <a:pt x="4357740" y="3642674"/>
                  <a:pt x="4336254" y="3663822"/>
                </a:cubicBezTo>
                <a:cubicBezTo>
                  <a:pt x="4336254" y="3663822"/>
                  <a:pt x="4336254" y="3663822"/>
                  <a:pt x="4336254" y="3674396"/>
                </a:cubicBezTo>
                <a:cubicBezTo>
                  <a:pt x="4336254" y="3674396"/>
                  <a:pt x="4336254" y="3674396"/>
                  <a:pt x="4330395" y="3663822"/>
                </a:cubicBezTo>
                <a:cubicBezTo>
                  <a:pt x="4330395" y="3663822"/>
                  <a:pt x="4330395" y="3663822"/>
                  <a:pt x="4287423" y="3711404"/>
                </a:cubicBezTo>
                <a:cubicBezTo>
                  <a:pt x="4287423" y="3711404"/>
                  <a:pt x="4287423" y="3711404"/>
                  <a:pt x="4262030" y="3732552"/>
                </a:cubicBezTo>
                <a:cubicBezTo>
                  <a:pt x="4262030" y="3732552"/>
                  <a:pt x="4262030" y="3732552"/>
                  <a:pt x="4260077" y="3748412"/>
                </a:cubicBezTo>
                <a:cubicBezTo>
                  <a:pt x="4260077" y="3748412"/>
                  <a:pt x="4260077" y="3748412"/>
                  <a:pt x="4260077" y="3743125"/>
                </a:cubicBezTo>
                <a:cubicBezTo>
                  <a:pt x="4260077" y="3743125"/>
                  <a:pt x="4260077" y="3743125"/>
                  <a:pt x="4224918" y="3774847"/>
                </a:cubicBezTo>
                <a:cubicBezTo>
                  <a:pt x="4224918" y="3774847"/>
                  <a:pt x="4224918" y="3774847"/>
                  <a:pt x="4217105" y="3801281"/>
                </a:cubicBezTo>
                <a:cubicBezTo>
                  <a:pt x="4217105" y="3801281"/>
                  <a:pt x="4217105" y="3801281"/>
                  <a:pt x="4201479" y="3811855"/>
                </a:cubicBezTo>
                <a:cubicBezTo>
                  <a:pt x="4201479" y="3811855"/>
                  <a:pt x="4201479" y="3811855"/>
                  <a:pt x="4201479" y="3801281"/>
                </a:cubicBezTo>
                <a:cubicBezTo>
                  <a:pt x="4201479" y="3801281"/>
                  <a:pt x="4201479" y="3801281"/>
                  <a:pt x="4183899" y="3827715"/>
                </a:cubicBezTo>
                <a:cubicBezTo>
                  <a:pt x="4183899" y="3827715"/>
                  <a:pt x="4183899" y="3827715"/>
                  <a:pt x="4178040" y="3822429"/>
                </a:cubicBezTo>
                <a:cubicBezTo>
                  <a:pt x="4178040" y="3822429"/>
                  <a:pt x="4178040" y="3822429"/>
                  <a:pt x="4170227" y="3843576"/>
                </a:cubicBezTo>
                <a:cubicBezTo>
                  <a:pt x="4170227" y="3843576"/>
                  <a:pt x="4170227" y="3843576"/>
                  <a:pt x="4156554" y="3833003"/>
                </a:cubicBezTo>
                <a:cubicBezTo>
                  <a:pt x="4156554" y="3833003"/>
                  <a:pt x="4156554" y="3833003"/>
                  <a:pt x="4109675" y="3896445"/>
                </a:cubicBezTo>
                <a:cubicBezTo>
                  <a:pt x="4109675" y="3896445"/>
                  <a:pt x="4109675" y="3896445"/>
                  <a:pt x="4101862" y="3896445"/>
                </a:cubicBezTo>
                <a:cubicBezTo>
                  <a:pt x="4101862" y="3896445"/>
                  <a:pt x="4101862" y="3896445"/>
                  <a:pt x="4103815" y="3891159"/>
                </a:cubicBezTo>
                <a:cubicBezTo>
                  <a:pt x="4103815" y="3891159"/>
                  <a:pt x="4103815" y="3891159"/>
                  <a:pt x="4101862" y="3885871"/>
                </a:cubicBezTo>
                <a:cubicBezTo>
                  <a:pt x="4101862" y="3885871"/>
                  <a:pt x="4101862" y="3885871"/>
                  <a:pt x="4097956" y="3901732"/>
                </a:cubicBezTo>
                <a:cubicBezTo>
                  <a:pt x="4097956" y="3901732"/>
                  <a:pt x="4097956" y="3901732"/>
                  <a:pt x="4101862" y="3922880"/>
                </a:cubicBezTo>
                <a:cubicBezTo>
                  <a:pt x="4101862" y="3922880"/>
                  <a:pt x="4101862" y="3922880"/>
                  <a:pt x="4097956" y="3922880"/>
                </a:cubicBezTo>
                <a:cubicBezTo>
                  <a:pt x="4097956" y="3922880"/>
                  <a:pt x="4097956" y="3922880"/>
                  <a:pt x="4101862" y="3938740"/>
                </a:cubicBezTo>
                <a:cubicBezTo>
                  <a:pt x="4101862" y="3938740"/>
                  <a:pt x="4101862" y="3938740"/>
                  <a:pt x="4049124" y="4007470"/>
                </a:cubicBezTo>
                <a:cubicBezTo>
                  <a:pt x="4049124" y="4007470"/>
                  <a:pt x="4049124" y="4007470"/>
                  <a:pt x="4023732" y="4044478"/>
                </a:cubicBezTo>
                <a:cubicBezTo>
                  <a:pt x="4023732" y="4044478"/>
                  <a:pt x="4023732" y="4044478"/>
                  <a:pt x="4010059" y="4060339"/>
                </a:cubicBezTo>
                <a:cubicBezTo>
                  <a:pt x="4008105" y="4065626"/>
                  <a:pt x="4008105" y="4070913"/>
                  <a:pt x="4006152" y="4081487"/>
                </a:cubicBezTo>
                <a:lnTo>
                  <a:pt x="4009501" y="4086018"/>
                </a:lnTo>
                <a:lnTo>
                  <a:pt x="4008411" y="4094869"/>
                </a:lnTo>
                <a:lnTo>
                  <a:pt x="4006328" y="4111781"/>
                </a:lnTo>
                <a:lnTo>
                  <a:pt x="4003131" y="4110978"/>
                </a:lnTo>
                <a:cubicBezTo>
                  <a:pt x="3999194" y="4110234"/>
                  <a:pt x="4007617" y="4113208"/>
                  <a:pt x="4006152" y="4113208"/>
                </a:cubicBezTo>
                <a:lnTo>
                  <a:pt x="4006328" y="4111781"/>
                </a:lnTo>
                <a:lnTo>
                  <a:pt x="4012012" y="4113208"/>
                </a:lnTo>
                <a:cubicBezTo>
                  <a:pt x="4012012" y="4113208"/>
                  <a:pt x="4012012" y="4113208"/>
                  <a:pt x="4012012" y="4129069"/>
                </a:cubicBezTo>
                <a:cubicBezTo>
                  <a:pt x="4012012" y="4129069"/>
                  <a:pt x="4008105" y="4123782"/>
                  <a:pt x="4006152" y="4123782"/>
                </a:cubicBezTo>
                <a:cubicBezTo>
                  <a:pt x="4006152" y="4123782"/>
                  <a:pt x="4006152" y="4123782"/>
                  <a:pt x="4002246" y="4113208"/>
                </a:cubicBezTo>
                <a:cubicBezTo>
                  <a:pt x="4002246" y="4113208"/>
                  <a:pt x="4002246" y="4113208"/>
                  <a:pt x="3986619" y="4097347"/>
                </a:cubicBezTo>
                <a:cubicBezTo>
                  <a:pt x="3986619" y="4097347"/>
                  <a:pt x="3986619" y="4097347"/>
                  <a:pt x="3986619" y="4113208"/>
                </a:cubicBezTo>
                <a:cubicBezTo>
                  <a:pt x="3986619" y="4113208"/>
                  <a:pt x="3986619" y="4113208"/>
                  <a:pt x="3970993" y="4113208"/>
                </a:cubicBezTo>
                <a:cubicBezTo>
                  <a:pt x="3970993" y="4113208"/>
                  <a:pt x="3970993" y="4113208"/>
                  <a:pt x="3972947" y="4118495"/>
                </a:cubicBezTo>
                <a:cubicBezTo>
                  <a:pt x="3972947" y="4118495"/>
                  <a:pt x="3972947" y="4118495"/>
                  <a:pt x="3967087" y="4123782"/>
                </a:cubicBezTo>
                <a:cubicBezTo>
                  <a:pt x="3967087" y="4123782"/>
                  <a:pt x="3967087" y="4123782"/>
                  <a:pt x="3963180" y="4134356"/>
                </a:cubicBezTo>
                <a:cubicBezTo>
                  <a:pt x="3963180" y="4134356"/>
                  <a:pt x="3963180" y="4134356"/>
                  <a:pt x="3972947" y="4166077"/>
                </a:cubicBezTo>
                <a:cubicBezTo>
                  <a:pt x="3972947" y="4166077"/>
                  <a:pt x="3972947" y="4166077"/>
                  <a:pt x="3970993" y="4171364"/>
                </a:cubicBezTo>
                <a:cubicBezTo>
                  <a:pt x="3970993" y="4171364"/>
                  <a:pt x="3970993" y="4171364"/>
                  <a:pt x="3967087" y="4150216"/>
                </a:cubicBezTo>
                <a:cubicBezTo>
                  <a:pt x="3967087" y="4150216"/>
                  <a:pt x="3967087" y="4150216"/>
                  <a:pt x="3965133" y="4155503"/>
                </a:cubicBezTo>
                <a:cubicBezTo>
                  <a:pt x="3965133" y="4155503"/>
                  <a:pt x="3965133" y="4155503"/>
                  <a:pt x="3951461" y="4176651"/>
                </a:cubicBezTo>
                <a:cubicBezTo>
                  <a:pt x="3951461" y="4176651"/>
                  <a:pt x="3951461" y="4176651"/>
                  <a:pt x="3947554" y="4171364"/>
                </a:cubicBezTo>
                <a:cubicBezTo>
                  <a:pt x="3947554" y="4171364"/>
                  <a:pt x="3947554" y="4171364"/>
                  <a:pt x="3943648" y="4187225"/>
                </a:cubicBezTo>
                <a:cubicBezTo>
                  <a:pt x="3943648" y="4187225"/>
                  <a:pt x="3943648" y="4187225"/>
                  <a:pt x="3937788" y="4187225"/>
                </a:cubicBezTo>
                <a:cubicBezTo>
                  <a:pt x="3939741" y="4176651"/>
                  <a:pt x="3931928" y="4176651"/>
                  <a:pt x="3939741" y="4171364"/>
                </a:cubicBezTo>
                <a:cubicBezTo>
                  <a:pt x="3939741" y="4171364"/>
                  <a:pt x="3939741" y="4171364"/>
                  <a:pt x="3931928" y="4171364"/>
                </a:cubicBezTo>
                <a:cubicBezTo>
                  <a:pt x="3931928" y="4171364"/>
                  <a:pt x="3931928" y="4171364"/>
                  <a:pt x="3928021" y="4187225"/>
                </a:cubicBezTo>
                <a:cubicBezTo>
                  <a:pt x="3928021" y="4187225"/>
                  <a:pt x="3928021" y="4187225"/>
                  <a:pt x="3924115" y="4203085"/>
                </a:cubicBezTo>
                <a:cubicBezTo>
                  <a:pt x="3920208" y="4203085"/>
                  <a:pt x="3910442" y="4181938"/>
                  <a:pt x="3914349" y="4208372"/>
                </a:cubicBezTo>
                <a:cubicBezTo>
                  <a:pt x="3912395" y="4208372"/>
                  <a:pt x="3908489" y="4213659"/>
                  <a:pt x="3904582" y="4213659"/>
                </a:cubicBezTo>
                <a:cubicBezTo>
                  <a:pt x="3904582" y="4213659"/>
                  <a:pt x="3904582" y="4213659"/>
                  <a:pt x="3900676" y="4208372"/>
                </a:cubicBezTo>
                <a:cubicBezTo>
                  <a:pt x="3900676" y="4208372"/>
                  <a:pt x="3900676" y="4208372"/>
                  <a:pt x="3849891" y="4271815"/>
                </a:cubicBezTo>
                <a:cubicBezTo>
                  <a:pt x="3849891" y="4271815"/>
                  <a:pt x="3849891" y="4271815"/>
                  <a:pt x="3824498" y="4308823"/>
                </a:cubicBezTo>
                <a:cubicBezTo>
                  <a:pt x="3824498" y="4308823"/>
                  <a:pt x="3824498" y="4308823"/>
                  <a:pt x="3826451" y="4308823"/>
                </a:cubicBezTo>
                <a:cubicBezTo>
                  <a:pt x="3826451" y="4308823"/>
                  <a:pt x="3826451" y="4308823"/>
                  <a:pt x="3810825" y="4329971"/>
                </a:cubicBezTo>
                <a:cubicBezTo>
                  <a:pt x="3810825" y="4329971"/>
                  <a:pt x="3810825" y="4329971"/>
                  <a:pt x="3808872" y="4345832"/>
                </a:cubicBezTo>
                <a:cubicBezTo>
                  <a:pt x="3808872" y="4345832"/>
                  <a:pt x="3808872" y="4345832"/>
                  <a:pt x="3816685" y="4361692"/>
                </a:cubicBezTo>
                <a:cubicBezTo>
                  <a:pt x="3826451" y="4351119"/>
                  <a:pt x="3822545" y="4345832"/>
                  <a:pt x="3832311" y="4345832"/>
                </a:cubicBezTo>
                <a:cubicBezTo>
                  <a:pt x="3832311" y="4345832"/>
                  <a:pt x="3832311" y="4345832"/>
                  <a:pt x="3836218" y="4345832"/>
                </a:cubicBezTo>
                <a:cubicBezTo>
                  <a:pt x="3836218" y="4345832"/>
                  <a:pt x="3836218" y="4345832"/>
                  <a:pt x="3838171" y="4335258"/>
                </a:cubicBezTo>
                <a:cubicBezTo>
                  <a:pt x="3836218" y="4335258"/>
                  <a:pt x="3836218" y="4340545"/>
                  <a:pt x="3834265" y="4335258"/>
                </a:cubicBezTo>
                <a:cubicBezTo>
                  <a:pt x="3834265" y="4335258"/>
                  <a:pt x="3834265" y="4335258"/>
                  <a:pt x="3838171" y="4324684"/>
                </a:cubicBezTo>
                <a:cubicBezTo>
                  <a:pt x="3838171" y="4324684"/>
                  <a:pt x="3838171" y="4324684"/>
                  <a:pt x="3836218" y="4319397"/>
                </a:cubicBezTo>
                <a:lnTo>
                  <a:pt x="3832448" y="4316513"/>
                </a:lnTo>
                <a:lnTo>
                  <a:pt x="3833494" y="4315711"/>
                </a:lnTo>
                <a:cubicBezTo>
                  <a:pt x="3837103" y="4312789"/>
                  <a:pt x="3841833" y="4308824"/>
                  <a:pt x="3847937" y="4303537"/>
                </a:cubicBezTo>
                <a:cubicBezTo>
                  <a:pt x="3847937" y="4308823"/>
                  <a:pt x="3849891" y="4319397"/>
                  <a:pt x="3851844" y="4335258"/>
                </a:cubicBezTo>
                <a:cubicBezTo>
                  <a:pt x="3851844" y="4335258"/>
                  <a:pt x="3851844" y="4335258"/>
                  <a:pt x="3879190" y="4319397"/>
                </a:cubicBezTo>
                <a:cubicBezTo>
                  <a:pt x="3879190" y="4319397"/>
                  <a:pt x="3879190" y="4319397"/>
                  <a:pt x="3885050" y="4308823"/>
                </a:cubicBezTo>
                <a:cubicBezTo>
                  <a:pt x="3883096" y="4303537"/>
                  <a:pt x="3879190" y="4292963"/>
                  <a:pt x="3879190" y="4298250"/>
                </a:cubicBezTo>
                <a:cubicBezTo>
                  <a:pt x="3879190" y="4298250"/>
                  <a:pt x="3879190" y="4298250"/>
                  <a:pt x="3877236" y="4298250"/>
                </a:cubicBezTo>
                <a:cubicBezTo>
                  <a:pt x="3877236" y="4298250"/>
                  <a:pt x="3877236" y="4298250"/>
                  <a:pt x="3879190" y="4271815"/>
                </a:cubicBezTo>
                <a:cubicBezTo>
                  <a:pt x="3879190" y="4266528"/>
                  <a:pt x="3867470" y="4271815"/>
                  <a:pt x="3879190" y="4255954"/>
                </a:cubicBezTo>
                <a:cubicBezTo>
                  <a:pt x="3879190" y="4255954"/>
                  <a:pt x="3879190" y="4255954"/>
                  <a:pt x="3883096" y="4245381"/>
                </a:cubicBezTo>
                <a:cubicBezTo>
                  <a:pt x="3883096" y="4245381"/>
                  <a:pt x="3883096" y="4245381"/>
                  <a:pt x="3885050" y="4250668"/>
                </a:cubicBezTo>
                <a:cubicBezTo>
                  <a:pt x="3887003" y="4245381"/>
                  <a:pt x="3892863" y="4229520"/>
                  <a:pt x="3883096" y="4271815"/>
                </a:cubicBezTo>
                <a:cubicBezTo>
                  <a:pt x="3883096" y="4271815"/>
                  <a:pt x="3883096" y="4271815"/>
                  <a:pt x="3888956" y="4277102"/>
                </a:cubicBezTo>
                <a:cubicBezTo>
                  <a:pt x="3888956" y="4277102"/>
                  <a:pt x="3888956" y="4277102"/>
                  <a:pt x="3894816" y="4271815"/>
                </a:cubicBezTo>
                <a:cubicBezTo>
                  <a:pt x="3894816" y="4271815"/>
                  <a:pt x="3894816" y="4271815"/>
                  <a:pt x="3887003" y="4282389"/>
                </a:cubicBezTo>
                <a:cubicBezTo>
                  <a:pt x="3887003" y="4282389"/>
                  <a:pt x="3887003" y="4282389"/>
                  <a:pt x="3887003" y="4298250"/>
                </a:cubicBezTo>
                <a:cubicBezTo>
                  <a:pt x="3892863" y="4308823"/>
                  <a:pt x="3906535" y="4287676"/>
                  <a:pt x="3908489" y="4298250"/>
                </a:cubicBezTo>
                <a:cubicBezTo>
                  <a:pt x="3908489" y="4298250"/>
                  <a:pt x="3908489" y="4298250"/>
                  <a:pt x="3924115" y="4271815"/>
                </a:cubicBezTo>
                <a:cubicBezTo>
                  <a:pt x="3924115" y="4271815"/>
                  <a:pt x="3924115" y="4271815"/>
                  <a:pt x="3928021" y="4266528"/>
                </a:cubicBezTo>
                <a:cubicBezTo>
                  <a:pt x="3928021" y="4266528"/>
                  <a:pt x="3928021" y="4266528"/>
                  <a:pt x="3935834" y="4245381"/>
                </a:cubicBezTo>
                <a:cubicBezTo>
                  <a:pt x="3933881" y="4245381"/>
                  <a:pt x="3933881" y="4245381"/>
                  <a:pt x="3931928" y="4245381"/>
                </a:cubicBezTo>
                <a:cubicBezTo>
                  <a:pt x="3931928" y="4245381"/>
                  <a:pt x="3931928" y="4245381"/>
                  <a:pt x="3939741" y="4229520"/>
                </a:cubicBezTo>
                <a:cubicBezTo>
                  <a:pt x="3939741" y="4229520"/>
                  <a:pt x="3939741" y="4229520"/>
                  <a:pt x="3947554" y="4245381"/>
                </a:cubicBezTo>
                <a:cubicBezTo>
                  <a:pt x="3949507" y="4240094"/>
                  <a:pt x="3953414" y="4229520"/>
                  <a:pt x="3959274" y="4218946"/>
                </a:cubicBezTo>
                <a:cubicBezTo>
                  <a:pt x="3959274" y="4218946"/>
                  <a:pt x="3959274" y="4218946"/>
                  <a:pt x="3961227" y="4229520"/>
                </a:cubicBezTo>
                <a:cubicBezTo>
                  <a:pt x="3961227" y="4229520"/>
                  <a:pt x="3961227" y="4229520"/>
                  <a:pt x="3965133" y="4213659"/>
                </a:cubicBezTo>
                <a:cubicBezTo>
                  <a:pt x="3965133" y="4213659"/>
                  <a:pt x="3965133" y="4213659"/>
                  <a:pt x="3969040" y="4213659"/>
                </a:cubicBezTo>
                <a:cubicBezTo>
                  <a:pt x="3969040" y="4213659"/>
                  <a:pt x="3969040" y="4213659"/>
                  <a:pt x="3967087" y="4234807"/>
                </a:cubicBezTo>
                <a:cubicBezTo>
                  <a:pt x="3969040" y="4234807"/>
                  <a:pt x="3972947" y="4240094"/>
                  <a:pt x="3961227" y="4245381"/>
                </a:cubicBezTo>
                <a:cubicBezTo>
                  <a:pt x="3969040" y="4266528"/>
                  <a:pt x="3970993" y="4240094"/>
                  <a:pt x="3976853" y="4234807"/>
                </a:cubicBezTo>
                <a:cubicBezTo>
                  <a:pt x="3976853" y="4234807"/>
                  <a:pt x="3976853" y="4234807"/>
                  <a:pt x="3978806" y="4229520"/>
                </a:cubicBezTo>
                <a:cubicBezTo>
                  <a:pt x="3972947" y="4218946"/>
                  <a:pt x="3970993" y="4192512"/>
                  <a:pt x="3963180" y="4197799"/>
                </a:cubicBezTo>
                <a:cubicBezTo>
                  <a:pt x="3969040" y="4197799"/>
                  <a:pt x="3974900" y="4181938"/>
                  <a:pt x="3978806" y="4197799"/>
                </a:cubicBezTo>
                <a:cubicBezTo>
                  <a:pt x="3978806" y="4197799"/>
                  <a:pt x="3978806" y="4197799"/>
                  <a:pt x="3974900" y="4203085"/>
                </a:cubicBezTo>
                <a:cubicBezTo>
                  <a:pt x="3978806" y="4213659"/>
                  <a:pt x="3980760" y="4218946"/>
                  <a:pt x="3980760" y="4229520"/>
                </a:cubicBezTo>
                <a:cubicBezTo>
                  <a:pt x="3978806" y="4234807"/>
                  <a:pt x="3978806" y="4234807"/>
                  <a:pt x="3978806" y="4234807"/>
                </a:cubicBezTo>
                <a:cubicBezTo>
                  <a:pt x="3980760" y="4234807"/>
                  <a:pt x="3982713" y="4234807"/>
                  <a:pt x="3982713" y="4240094"/>
                </a:cubicBezTo>
                <a:cubicBezTo>
                  <a:pt x="3982713" y="4240094"/>
                  <a:pt x="3982713" y="4240094"/>
                  <a:pt x="3986619" y="4229520"/>
                </a:cubicBezTo>
                <a:cubicBezTo>
                  <a:pt x="3986619" y="4229520"/>
                  <a:pt x="3986619" y="4229520"/>
                  <a:pt x="4002246" y="4224233"/>
                </a:cubicBezTo>
                <a:cubicBezTo>
                  <a:pt x="4002246" y="4224233"/>
                  <a:pt x="4002246" y="4224233"/>
                  <a:pt x="4004199" y="4187225"/>
                </a:cubicBezTo>
                <a:cubicBezTo>
                  <a:pt x="4010059" y="4171364"/>
                  <a:pt x="4019825" y="4208372"/>
                  <a:pt x="4019825" y="4176651"/>
                </a:cubicBezTo>
                <a:cubicBezTo>
                  <a:pt x="4019825" y="4176651"/>
                  <a:pt x="4019825" y="4176651"/>
                  <a:pt x="4025685" y="4166077"/>
                </a:cubicBezTo>
                <a:cubicBezTo>
                  <a:pt x="4025685" y="4166077"/>
                  <a:pt x="4025685" y="4166077"/>
                  <a:pt x="4029591" y="4171364"/>
                </a:cubicBezTo>
                <a:cubicBezTo>
                  <a:pt x="4029591" y="4171364"/>
                  <a:pt x="4029591" y="4171364"/>
                  <a:pt x="4037404" y="4166077"/>
                </a:cubicBezTo>
                <a:cubicBezTo>
                  <a:pt x="4037404" y="4166077"/>
                  <a:pt x="4037404" y="4166077"/>
                  <a:pt x="4039358" y="4181938"/>
                </a:cubicBezTo>
                <a:cubicBezTo>
                  <a:pt x="4039358" y="4181938"/>
                  <a:pt x="4039358" y="4181938"/>
                  <a:pt x="4062797" y="4176651"/>
                </a:cubicBezTo>
                <a:cubicBezTo>
                  <a:pt x="4062797" y="4176651"/>
                  <a:pt x="4062797" y="4176651"/>
                  <a:pt x="4070610" y="4150216"/>
                </a:cubicBezTo>
                <a:cubicBezTo>
                  <a:pt x="4070610" y="4150216"/>
                  <a:pt x="4070610" y="4150216"/>
                  <a:pt x="4080376" y="4139643"/>
                </a:cubicBezTo>
                <a:cubicBezTo>
                  <a:pt x="4080376" y="4139643"/>
                  <a:pt x="4080376" y="4139643"/>
                  <a:pt x="4082330" y="4150216"/>
                </a:cubicBezTo>
                <a:cubicBezTo>
                  <a:pt x="4082330" y="4150216"/>
                  <a:pt x="4082330" y="4150216"/>
                  <a:pt x="4090143" y="4139643"/>
                </a:cubicBezTo>
                <a:cubicBezTo>
                  <a:pt x="4094049" y="4144929"/>
                  <a:pt x="4099909" y="4150216"/>
                  <a:pt x="4111629" y="4160790"/>
                </a:cubicBezTo>
                <a:cubicBezTo>
                  <a:pt x="4111629" y="4160790"/>
                  <a:pt x="4111629" y="4160790"/>
                  <a:pt x="4109675" y="4118495"/>
                </a:cubicBezTo>
                <a:cubicBezTo>
                  <a:pt x="4109675" y="4118495"/>
                  <a:pt x="4109675" y="4118495"/>
                  <a:pt x="4129208" y="4118495"/>
                </a:cubicBezTo>
                <a:cubicBezTo>
                  <a:pt x="4129208" y="4118495"/>
                  <a:pt x="4129208" y="4118495"/>
                  <a:pt x="4137021" y="4102634"/>
                </a:cubicBezTo>
                <a:cubicBezTo>
                  <a:pt x="4137021" y="4102634"/>
                  <a:pt x="4137021" y="4102634"/>
                  <a:pt x="4140928" y="4113208"/>
                </a:cubicBezTo>
                <a:cubicBezTo>
                  <a:pt x="4140928" y="4113208"/>
                  <a:pt x="4140928" y="4113208"/>
                  <a:pt x="4148741" y="4102634"/>
                </a:cubicBezTo>
                <a:cubicBezTo>
                  <a:pt x="4148741" y="4102634"/>
                  <a:pt x="4148741" y="4102634"/>
                  <a:pt x="4152647" y="4092060"/>
                </a:cubicBezTo>
                <a:cubicBezTo>
                  <a:pt x="4152647" y="4092060"/>
                  <a:pt x="4152647" y="4092060"/>
                  <a:pt x="4144834" y="4081487"/>
                </a:cubicBezTo>
                <a:lnTo>
                  <a:pt x="4148741" y="4081487"/>
                </a:lnTo>
                <a:cubicBezTo>
                  <a:pt x="4148741" y="4081487"/>
                  <a:pt x="4148741" y="4081487"/>
                  <a:pt x="4160460" y="4086774"/>
                </a:cubicBezTo>
                <a:cubicBezTo>
                  <a:pt x="4160460" y="4086774"/>
                  <a:pt x="4160460" y="4086774"/>
                  <a:pt x="4164367" y="4070913"/>
                </a:cubicBezTo>
                <a:cubicBezTo>
                  <a:pt x="4164367" y="4070913"/>
                  <a:pt x="4164367" y="4070913"/>
                  <a:pt x="4166320" y="4070913"/>
                </a:cubicBezTo>
                <a:cubicBezTo>
                  <a:pt x="4166320" y="4065626"/>
                  <a:pt x="4170227" y="4060339"/>
                  <a:pt x="4174133" y="4049765"/>
                </a:cubicBezTo>
                <a:cubicBezTo>
                  <a:pt x="4176086" y="4055052"/>
                  <a:pt x="4178040" y="4055052"/>
                  <a:pt x="4179993" y="4060339"/>
                </a:cubicBezTo>
                <a:cubicBezTo>
                  <a:pt x="4179993" y="4060339"/>
                  <a:pt x="4179993" y="4060339"/>
                  <a:pt x="4199526" y="4039191"/>
                </a:cubicBezTo>
                <a:cubicBezTo>
                  <a:pt x="4199526" y="4039191"/>
                  <a:pt x="4199526" y="4039191"/>
                  <a:pt x="4197572" y="4033905"/>
                </a:cubicBezTo>
                <a:cubicBezTo>
                  <a:pt x="4197572" y="4033905"/>
                  <a:pt x="4197572" y="4033905"/>
                  <a:pt x="4205386" y="4018044"/>
                </a:cubicBezTo>
                <a:cubicBezTo>
                  <a:pt x="4205386" y="4018044"/>
                  <a:pt x="4205386" y="4018044"/>
                  <a:pt x="4207339" y="4018044"/>
                </a:cubicBezTo>
                <a:cubicBezTo>
                  <a:pt x="4207339" y="4018044"/>
                  <a:pt x="4207339" y="4018044"/>
                  <a:pt x="4211245" y="4007470"/>
                </a:cubicBezTo>
                <a:cubicBezTo>
                  <a:pt x="4211245" y="4007470"/>
                  <a:pt x="4211245" y="4007470"/>
                  <a:pt x="4221012" y="4033905"/>
                </a:cubicBezTo>
                <a:cubicBezTo>
                  <a:pt x="4221012" y="4033905"/>
                  <a:pt x="4221012" y="4033905"/>
                  <a:pt x="4238591" y="4018044"/>
                </a:cubicBezTo>
                <a:cubicBezTo>
                  <a:pt x="4238591" y="4018044"/>
                  <a:pt x="4238591" y="4018044"/>
                  <a:pt x="4240544" y="4002183"/>
                </a:cubicBezTo>
                <a:cubicBezTo>
                  <a:pt x="4240544" y="4002183"/>
                  <a:pt x="4240544" y="4002183"/>
                  <a:pt x="4252264" y="4002183"/>
                </a:cubicBezTo>
                <a:cubicBezTo>
                  <a:pt x="4252264" y="4002183"/>
                  <a:pt x="4252264" y="4002183"/>
                  <a:pt x="4254217" y="3991609"/>
                </a:cubicBezTo>
                <a:cubicBezTo>
                  <a:pt x="4254217" y="3991609"/>
                  <a:pt x="4258124" y="3981036"/>
                  <a:pt x="4256170" y="3996896"/>
                </a:cubicBezTo>
                <a:cubicBezTo>
                  <a:pt x="4256170" y="3996896"/>
                  <a:pt x="4256170" y="3996896"/>
                  <a:pt x="4263984" y="3981036"/>
                </a:cubicBezTo>
                <a:cubicBezTo>
                  <a:pt x="4263984" y="3981036"/>
                  <a:pt x="4263984" y="3981036"/>
                  <a:pt x="4277656" y="3981036"/>
                </a:cubicBezTo>
                <a:cubicBezTo>
                  <a:pt x="4285469" y="4002183"/>
                  <a:pt x="4289376" y="3965175"/>
                  <a:pt x="4295236" y="3965175"/>
                </a:cubicBezTo>
                <a:cubicBezTo>
                  <a:pt x="4295236" y="3959888"/>
                  <a:pt x="4297189" y="3965175"/>
                  <a:pt x="4299142" y="3965175"/>
                </a:cubicBezTo>
                <a:cubicBezTo>
                  <a:pt x="4299142" y="3965175"/>
                  <a:pt x="4299142" y="3965175"/>
                  <a:pt x="4277656" y="3996896"/>
                </a:cubicBezTo>
                <a:cubicBezTo>
                  <a:pt x="4277656" y="3996896"/>
                  <a:pt x="4277656" y="3996896"/>
                  <a:pt x="4273750" y="3986322"/>
                </a:cubicBezTo>
                <a:cubicBezTo>
                  <a:pt x="4273750" y="3986322"/>
                  <a:pt x="4273750" y="3986322"/>
                  <a:pt x="4256170" y="4044478"/>
                </a:cubicBezTo>
                <a:cubicBezTo>
                  <a:pt x="4256170" y="4044478"/>
                  <a:pt x="4256170" y="4044478"/>
                  <a:pt x="4248357" y="4055052"/>
                </a:cubicBezTo>
                <a:cubicBezTo>
                  <a:pt x="4248357" y="4055052"/>
                  <a:pt x="4248357" y="4055052"/>
                  <a:pt x="4248357" y="4044478"/>
                </a:cubicBezTo>
                <a:cubicBezTo>
                  <a:pt x="4248357" y="4044478"/>
                  <a:pt x="4248357" y="4044478"/>
                  <a:pt x="4222965" y="4070913"/>
                </a:cubicBezTo>
                <a:cubicBezTo>
                  <a:pt x="4222965" y="4076200"/>
                  <a:pt x="4232731" y="4081487"/>
                  <a:pt x="4221012" y="4081487"/>
                </a:cubicBezTo>
                <a:cubicBezTo>
                  <a:pt x="4224918" y="4102634"/>
                  <a:pt x="4240544" y="4055052"/>
                  <a:pt x="4267890" y="4055052"/>
                </a:cubicBezTo>
                <a:cubicBezTo>
                  <a:pt x="4267890" y="4065626"/>
                  <a:pt x="4279610" y="4076200"/>
                  <a:pt x="4279610" y="4028618"/>
                </a:cubicBezTo>
                <a:cubicBezTo>
                  <a:pt x="4279610" y="4028618"/>
                  <a:pt x="4279610" y="4028618"/>
                  <a:pt x="4279610" y="4033905"/>
                </a:cubicBezTo>
                <a:cubicBezTo>
                  <a:pt x="4279610" y="4033905"/>
                  <a:pt x="4279610" y="4033905"/>
                  <a:pt x="4287423" y="4028618"/>
                </a:cubicBezTo>
                <a:cubicBezTo>
                  <a:pt x="4287423" y="4028618"/>
                  <a:pt x="4287423" y="4028618"/>
                  <a:pt x="4301096" y="4023331"/>
                </a:cubicBezTo>
                <a:cubicBezTo>
                  <a:pt x="4301096" y="4023331"/>
                  <a:pt x="4301096" y="4023331"/>
                  <a:pt x="4295236" y="4039191"/>
                </a:cubicBezTo>
                <a:cubicBezTo>
                  <a:pt x="4295236" y="4039191"/>
                  <a:pt x="4295236" y="4039191"/>
                  <a:pt x="4316722" y="4049765"/>
                </a:cubicBezTo>
                <a:cubicBezTo>
                  <a:pt x="4316722" y="4049765"/>
                  <a:pt x="4316722" y="4049765"/>
                  <a:pt x="4318675" y="4044478"/>
                </a:cubicBezTo>
                <a:cubicBezTo>
                  <a:pt x="4318675" y="4044478"/>
                  <a:pt x="4318675" y="4044478"/>
                  <a:pt x="4318675" y="4055052"/>
                </a:cubicBezTo>
                <a:cubicBezTo>
                  <a:pt x="4320628" y="4060339"/>
                  <a:pt x="4324535" y="4070913"/>
                  <a:pt x="4326488" y="4060339"/>
                </a:cubicBezTo>
                <a:cubicBezTo>
                  <a:pt x="4326488" y="4060339"/>
                  <a:pt x="4326488" y="4060339"/>
                  <a:pt x="4328441" y="4044478"/>
                </a:cubicBezTo>
                <a:cubicBezTo>
                  <a:pt x="4328441" y="4044478"/>
                  <a:pt x="4328441" y="4044478"/>
                  <a:pt x="4336254" y="4033905"/>
                </a:cubicBezTo>
                <a:cubicBezTo>
                  <a:pt x="4336254" y="4033905"/>
                  <a:pt x="4336254" y="4033905"/>
                  <a:pt x="4334301" y="4049765"/>
                </a:cubicBezTo>
                <a:cubicBezTo>
                  <a:pt x="4334301" y="4049765"/>
                  <a:pt x="4334301" y="4049765"/>
                  <a:pt x="4346021" y="4049765"/>
                </a:cubicBezTo>
                <a:cubicBezTo>
                  <a:pt x="4346021" y="4049765"/>
                  <a:pt x="4346021" y="4049765"/>
                  <a:pt x="4351881" y="4033905"/>
                </a:cubicBezTo>
                <a:cubicBezTo>
                  <a:pt x="4353834" y="4033905"/>
                  <a:pt x="4357740" y="4033905"/>
                  <a:pt x="4359694" y="4033905"/>
                </a:cubicBezTo>
                <a:cubicBezTo>
                  <a:pt x="4359694" y="4033905"/>
                  <a:pt x="4359694" y="4033905"/>
                  <a:pt x="4349927" y="4018044"/>
                </a:cubicBezTo>
                <a:cubicBezTo>
                  <a:pt x="4349927" y="4018044"/>
                  <a:pt x="4349927" y="4018044"/>
                  <a:pt x="4346021" y="4018044"/>
                </a:cubicBezTo>
                <a:cubicBezTo>
                  <a:pt x="4346021" y="4018044"/>
                  <a:pt x="4346021" y="4018044"/>
                  <a:pt x="4349927" y="4012757"/>
                </a:cubicBezTo>
                <a:cubicBezTo>
                  <a:pt x="4349927" y="4012757"/>
                  <a:pt x="4349927" y="4012757"/>
                  <a:pt x="4344068" y="4007470"/>
                </a:cubicBezTo>
                <a:cubicBezTo>
                  <a:pt x="4344068" y="4007470"/>
                  <a:pt x="4344068" y="4007470"/>
                  <a:pt x="4344068" y="3981036"/>
                </a:cubicBezTo>
                <a:cubicBezTo>
                  <a:pt x="4344068" y="3981036"/>
                  <a:pt x="4344068" y="3981036"/>
                  <a:pt x="4351881" y="3986322"/>
                </a:cubicBezTo>
                <a:cubicBezTo>
                  <a:pt x="4351881" y="3986322"/>
                  <a:pt x="4351881" y="3986322"/>
                  <a:pt x="4351881" y="4007470"/>
                </a:cubicBezTo>
                <a:cubicBezTo>
                  <a:pt x="4351881" y="4007470"/>
                  <a:pt x="4351881" y="4007470"/>
                  <a:pt x="4361647" y="3996896"/>
                </a:cubicBezTo>
                <a:cubicBezTo>
                  <a:pt x="4361647" y="3996896"/>
                  <a:pt x="4361647" y="3996896"/>
                  <a:pt x="4363600" y="3965175"/>
                </a:cubicBezTo>
                <a:cubicBezTo>
                  <a:pt x="4369460" y="3965175"/>
                  <a:pt x="4375320" y="3949314"/>
                  <a:pt x="4381180" y="3965175"/>
                </a:cubicBezTo>
                <a:cubicBezTo>
                  <a:pt x="4387039" y="3970462"/>
                  <a:pt x="4388993" y="3944028"/>
                  <a:pt x="4392899" y="3970462"/>
                </a:cubicBezTo>
                <a:cubicBezTo>
                  <a:pt x="4392899" y="3970462"/>
                  <a:pt x="4392899" y="3970462"/>
                  <a:pt x="4387039" y="3991609"/>
                </a:cubicBezTo>
                <a:cubicBezTo>
                  <a:pt x="4387039" y="3991609"/>
                  <a:pt x="4387039" y="3991609"/>
                  <a:pt x="4394852" y="3996896"/>
                </a:cubicBezTo>
                <a:cubicBezTo>
                  <a:pt x="4394852" y="3996896"/>
                  <a:pt x="4394852" y="3996896"/>
                  <a:pt x="4418292" y="3965175"/>
                </a:cubicBezTo>
                <a:cubicBezTo>
                  <a:pt x="4418292" y="3965175"/>
                  <a:pt x="4418292" y="3965175"/>
                  <a:pt x="4418292" y="3954601"/>
                </a:cubicBezTo>
                <a:cubicBezTo>
                  <a:pt x="4418292" y="3954601"/>
                  <a:pt x="4418292" y="3954601"/>
                  <a:pt x="4441731" y="3944028"/>
                </a:cubicBezTo>
                <a:cubicBezTo>
                  <a:pt x="4441731" y="3944028"/>
                  <a:pt x="4441731" y="3944028"/>
                  <a:pt x="4465170" y="3912306"/>
                </a:cubicBezTo>
                <a:cubicBezTo>
                  <a:pt x="4465170" y="3912306"/>
                  <a:pt x="4465170" y="3912306"/>
                  <a:pt x="4476890" y="3912306"/>
                </a:cubicBezTo>
                <a:cubicBezTo>
                  <a:pt x="4476890" y="3912306"/>
                  <a:pt x="4476890" y="3912306"/>
                  <a:pt x="4476890" y="3891159"/>
                </a:cubicBezTo>
                <a:cubicBezTo>
                  <a:pt x="4476890" y="3891159"/>
                  <a:pt x="4476890" y="3891159"/>
                  <a:pt x="4488609" y="3885871"/>
                </a:cubicBezTo>
                <a:cubicBezTo>
                  <a:pt x="4488609" y="3885871"/>
                  <a:pt x="4486656" y="3880585"/>
                  <a:pt x="4490563" y="3875298"/>
                </a:cubicBezTo>
                <a:cubicBezTo>
                  <a:pt x="4490563" y="3875298"/>
                  <a:pt x="4490563" y="3875298"/>
                  <a:pt x="4492516" y="3885871"/>
                </a:cubicBezTo>
                <a:cubicBezTo>
                  <a:pt x="4486656" y="3891159"/>
                  <a:pt x="4482750" y="3901732"/>
                  <a:pt x="4476890" y="3917593"/>
                </a:cubicBezTo>
                <a:cubicBezTo>
                  <a:pt x="4471030" y="3917593"/>
                  <a:pt x="4465170" y="3917593"/>
                  <a:pt x="4463217" y="3933454"/>
                </a:cubicBezTo>
                <a:cubicBezTo>
                  <a:pt x="4463217" y="3933454"/>
                  <a:pt x="4463217" y="3933454"/>
                  <a:pt x="4463217" y="3938740"/>
                </a:cubicBezTo>
                <a:cubicBezTo>
                  <a:pt x="4463217" y="3938740"/>
                  <a:pt x="4463217" y="3938740"/>
                  <a:pt x="4474936" y="3949314"/>
                </a:cubicBezTo>
                <a:cubicBezTo>
                  <a:pt x="4474936" y="3949314"/>
                  <a:pt x="4474936" y="3949314"/>
                  <a:pt x="4486656" y="3938740"/>
                </a:cubicBezTo>
                <a:cubicBezTo>
                  <a:pt x="4486656" y="3938740"/>
                  <a:pt x="4486656" y="3938740"/>
                  <a:pt x="4490563" y="3922880"/>
                </a:cubicBezTo>
                <a:cubicBezTo>
                  <a:pt x="4490563" y="3922880"/>
                  <a:pt x="4490563" y="3922880"/>
                  <a:pt x="4491784" y="3922219"/>
                </a:cubicBezTo>
                <a:lnTo>
                  <a:pt x="4498256" y="3918715"/>
                </a:lnTo>
                <a:lnTo>
                  <a:pt x="4498132" y="3918915"/>
                </a:lnTo>
                <a:cubicBezTo>
                  <a:pt x="4498864" y="3918915"/>
                  <a:pt x="4501306" y="3917593"/>
                  <a:pt x="4500329" y="3917593"/>
                </a:cubicBezTo>
                <a:lnTo>
                  <a:pt x="4498256" y="3918715"/>
                </a:lnTo>
                <a:lnTo>
                  <a:pt x="4498956" y="3917593"/>
                </a:lnTo>
                <a:cubicBezTo>
                  <a:pt x="4500085" y="3916602"/>
                  <a:pt x="4502282" y="3914949"/>
                  <a:pt x="4506189" y="3912306"/>
                </a:cubicBezTo>
                <a:cubicBezTo>
                  <a:pt x="4506189" y="3912306"/>
                  <a:pt x="4506189" y="3912306"/>
                  <a:pt x="4490563" y="3949314"/>
                </a:cubicBezTo>
                <a:cubicBezTo>
                  <a:pt x="4490563" y="3949314"/>
                  <a:pt x="4490563" y="3949314"/>
                  <a:pt x="4510095" y="3933454"/>
                </a:cubicBezTo>
                <a:cubicBezTo>
                  <a:pt x="4512049" y="3933454"/>
                  <a:pt x="4515955" y="3933454"/>
                  <a:pt x="4523768" y="3928167"/>
                </a:cubicBezTo>
                <a:cubicBezTo>
                  <a:pt x="4525721" y="3917593"/>
                  <a:pt x="4517908" y="3922880"/>
                  <a:pt x="4512049" y="3928167"/>
                </a:cubicBezTo>
                <a:cubicBezTo>
                  <a:pt x="4510095" y="3928167"/>
                  <a:pt x="4508142" y="3933454"/>
                  <a:pt x="4508142" y="3933454"/>
                </a:cubicBezTo>
                <a:cubicBezTo>
                  <a:pt x="4500329" y="3938740"/>
                  <a:pt x="4502282" y="3938740"/>
                  <a:pt x="4545254" y="3875298"/>
                </a:cubicBezTo>
                <a:cubicBezTo>
                  <a:pt x="4545254" y="3875298"/>
                  <a:pt x="4545254" y="3875298"/>
                  <a:pt x="4547207" y="3875298"/>
                </a:cubicBezTo>
                <a:cubicBezTo>
                  <a:pt x="4547207" y="3875298"/>
                  <a:pt x="4547207" y="3875298"/>
                  <a:pt x="4555020" y="3859437"/>
                </a:cubicBezTo>
                <a:cubicBezTo>
                  <a:pt x="4555020" y="3859437"/>
                  <a:pt x="4555020" y="3859437"/>
                  <a:pt x="4543301" y="3838289"/>
                </a:cubicBezTo>
                <a:cubicBezTo>
                  <a:pt x="4535488" y="3827715"/>
                  <a:pt x="4541348" y="3875298"/>
                  <a:pt x="4529628" y="3838289"/>
                </a:cubicBezTo>
                <a:cubicBezTo>
                  <a:pt x="4529628" y="3838289"/>
                  <a:pt x="4529628" y="3838289"/>
                  <a:pt x="4525721" y="3848863"/>
                </a:cubicBezTo>
                <a:cubicBezTo>
                  <a:pt x="4525721" y="3848863"/>
                  <a:pt x="4525721" y="3848863"/>
                  <a:pt x="4523768" y="3838289"/>
                </a:cubicBezTo>
                <a:cubicBezTo>
                  <a:pt x="4523768" y="3838289"/>
                  <a:pt x="4523768" y="3838289"/>
                  <a:pt x="4531581" y="3817142"/>
                </a:cubicBezTo>
                <a:cubicBezTo>
                  <a:pt x="4531581" y="3817142"/>
                  <a:pt x="4531581" y="3817142"/>
                  <a:pt x="4529628" y="3817142"/>
                </a:cubicBezTo>
                <a:cubicBezTo>
                  <a:pt x="4529628" y="3817142"/>
                  <a:pt x="4529628" y="3817142"/>
                  <a:pt x="4535488" y="3790707"/>
                </a:cubicBezTo>
                <a:cubicBezTo>
                  <a:pt x="4535488" y="3790707"/>
                  <a:pt x="4535488" y="3790707"/>
                  <a:pt x="4541348" y="3795994"/>
                </a:cubicBezTo>
                <a:cubicBezTo>
                  <a:pt x="4541348" y="3806568"/>
                  <a:pt x="4527675" y="3780134"/>
                  <a:pt x="4539394" y="3817142"/>
                </a:cubicBezTo>
                <a:cubicBezTo>
                  <a:pt x="4539394" y="3817142"/>
                  <a:pt x="4539394" y="3817142"/>
                  <a:pt x="4543301" y="3806568"/>
                </a:cubicBezTo>
                <a:cubicBezTo>
                  <a:pt x="4543301" y="3806568"/>
                  <a:pt x="4543301" y="3806568"/>
                  <a:pt x="4543301" y="3822429"/>
                </a:cubicBezTo>
                <a:cubicBezTo>
                  <a:pt x="4543301" y="3822429"/>
                  <a:pt x="4543301" y="3822429"/>
                  <a:pt x="4555020" y="3827715"/>
                </a:cubicBezTo>
                <a:cubicBezTo>
                  <a:pt x="4555020" y="3827715"/>
                  <a:pt x="4555020" y="3827715"/>
                  <a:pt x="4562833" y="3817142"/>
                </a:cubicBezTo>
                <a:cubicBezTo>
                  <a:pt x="4562833" y="3817142"/>
                  <a:pt x="4562833" y="3817142"/>
                  <a:pt x="4564787" y="3838289"/>
                </a:cubicBezTo>
                <a:cubicBezTo>
                  <a:pt x="4564787" y="3838289"/>
                  <a:pt x="4564787" y="3838289"/>
                  <a:pt x="4578460" y="3811855"/>
                </a:cubicBezTo>
                <a:cubicBezTo>
                  <a:pt x="4578460" y="3811855"/>
                  <a:pt x="4578460" y="3811855"/>
                  <a:pt x="4578460" y="3790707"/>
                </a:cubicBezTo>
                <a:cubicBezTo>
                  <a:pt x="4578460" y="3790707"/>
                  <a:pt x="4578460" y="3790707"/>
                  <a:pt x="4582366" y="3780134"/>
                </a:cubicBezTo>
                <a:cubicBezTo>
                  <a:pt x="4582366" y="3780134"/>
                  <a:pt x="4582366" y="3780134"/>
                  <a:pt x="4590179" y="3785420"/>
                </a:cubicBezTo>
                <a:cubicBezTo>
                  <a:pt x="4590179" y="3785420"/>
                  <a:pt x="4590179" y="3785420"/>
                  <a:pt x="4597992" y="3764273"/>
                </a:cubicBezTo>
                <a:cubicBezTo>
                  <a:pt x="4597992" y="3764273"/>
                  <a:pt x="4597992" y="3764273"/>
                  <a:pt x="4601899" y="3764273"/>
                </a:cubicBezTo>
                <a:cubicBezTo>
                  <a:pt x="4601899" y="3764273"/>
                  <a:pt x="4601899" y="3764273"/>
                  <a:pt x="4599946" y="3801281"/>
                </a:cubicBezTo>
                <a:cubicBezTo>
                  <a:pt x="4599946" y="3801281"/>
                  <a:pt x="4599946" y="3801281"/>
                  <a:pt x="4594086" y="3806568"/>
                </a:cubicBezTo>
                <a:cubicBezTo>
                  <a:pt x="4594086" y="3806568"/>
                  <a:pt x="4594086" y="3806568"/>
                  <a:pt x="4597992" y="3817142"/>
                </a:cubicBezTo>
                <a:cubicBezTo>
                  <a:pt x="4597992" y="3817142"/>
                  <a:pt x="4597992" y="3817142"/>
                  <a:pt x="4590179" y="3833003"/>
                </a:cubicBezTo>
                <a:cubicBezTo>
                  <a:pt x="4590179" y="3833003"/>
                  <a:pt x="4590179" y="3833003"/>
                  <a:pt x="4592133" y="3854150"/>
                </a:cubicBezTo>
                <a:cubicBezTo>
                  <a:pt x="4592133" y="3854150"/>
                  <a:pt x="4592133" y="3854150"/>
                  <a:pt x="4580413" y="3848863"/>
                </a:cubicBezTo>
                <a:cubicBezTo>
                  <a:pt x="4578460" y="3854150"/>
                  <a:pt x="4576506" y="3859437"/>
                  <a:pt x="4586273" y="3864724"/>
                </a:cubicBezTo>
                <a:cubicBezTo>
                  <a:pt x="4586273" y="3864724"/>
                  <a:pt x="4586273" y="3864724"/>
                  <a:pt x="4566740" y="3859437"/>
                </a:cubicBezTo>
                <a:cubicBezTo>
                  <a:pt x="4566740" y="3859437"/>
                  <a:pt x="4566740" y="3859437"/>
                  <a:pt x="4570647" y="3875298"/>
                </a:cubicBezTo>
                <a:cubicBezTo>
                  <a:pt x="4564787" y="3859437"/>
                  <a:pt x="4560880" y="3912306"/>
                  <a:pt x="4558927" y="3864724"/>
                </a:cubicBezTo>
                <a:cubicBezTo>
                  <a:pt x="4558927" y="3864724"/>
                  <a:pt x="4558927" y="3864724"/>
                  <a:pt x="4535488" y="3922880"/>
                </a:cubicBezTo>
                <a:cubicBezTo>
                  <a:pt x="4535488" y="3922880"/>
                  <a:pt x="4535488" y="3922880"/>
                  <a:pt x="4541348" y="3928167"/>
                </a:cubicBezTo>
                <a:cubicBezTo>
                  <a:pt x="4541348" y="3928167"/>
                  <a:pt x="4541348" y="3928167"/>
                  <a:pt x="4562833" y="3912306"/>
                </a:cubicBezTo>
                <a:cubicBezTo>
                  <a:pt x="4562833" y="3912306"/>
                  <a:pt x="4562833" y="3912306"/>
                  <a:pt x="4576506" y="3922880"/>
                </a:cubicBezTo>
                <a:cubicBezTo>
                  <a:pt x="4576506" y="3922880"/>
                  <a:pt x="4576506" y="3922880"/>
                  <a:pt x="4597992" y="3912306"/>
                </a:cubicBezTo>
                <a:cubicBezTo>
                  <a:pt x="4597992" y="3912306"/>
                  <a:pt x="4597992" y="3912306"/>
                  <a:pt x="4697609" y="3901732"/>
                </a:cubicBezTo>
                <a:cubicBezTo>
                  <a:pt x="4697609" y="3901732"/>
                  <a:pt x="4697609" y="3901732"/>
                  <a:pt x="4711282" y="3896445"/>
                </a:cubicBezTo>
                <a:cubicBezTo>
                  <a:pt x="4711282" y="3896445"/>
                  <a:pt x="4711282" y="3896445"/>
                  <a:pt x="4713235" y="3901732"/>
                </a:cubicBezTo>
                <a:cubicBezTo>
                  <a:pt x="4713235" y="3901732"/>
                  <a:pt x="4713235" y="3901732"/>
                  <a:pt x="4691749" y="3922880"/>
                </a:cubicBezTo>
                <a:cubicBezTo>
                  <a:pt x="4691749" y="3922880"/>
                  <a:pt x="4691749" y="3922880"/>
                  <a:pt x="4795272" y="3933454"/>
                </a:cubicBezTo>
                <a:cubicBezTo>
                  <a:pt x="4795272" y="3933454"/>
                  <a:pt x="4795272" y="3933454"/>
                  <a:pt x="4849964" y="3917593"/>
                </a:cubicBezTo>
                <a:cubicBezTo>
                  <a:pt x="4849964" y="3917593"/>
                  <a:pt x="4849964" y="3917593"/>
                  <a:pt x="4846057" y="3922880"/>
                </a:cubicBezTo>
                <a:cubicBezTo>
                  <a:pt x="4846057" y="3922880"/>
                  <a:pt x="4846057" y="3922880"/>
                  <a:pt x="4849964" y="3938740"/>
                </a:cubicBezTo>
                <a:cubicBezTo>
                  <a:pt x="4849964" y="3938740"/>
                  <a:pt x="4849964" y="3938740"/>
                  <a:pt x="4806992" y="3949314"/>
                </a:cubicBezTo>
                <a:cubicBezTo>
                  <a:pt x="4806992" y="3949314"/>
                  <a:pt x="4806992" y="3949314"/>
                  <a:pt x="4808945" y="3975749"/>
                </a:cubicBezTo>
                <a:cubicBezTo>
                  <a:pt x="4808945" y="3975749"/>
                  <a:pt x="4808945" y="3975749"/>
                  <a:pt x="4808945" y="4002183"/>
                </a:cubicBezTo>
                <a:cubicBezTo>
                  <a:pt x="4808945" y="4002183"/>
                  <a:pt x="4808945" y="4002183"/>
                  <a:pt x="4806992" y="3996896"/>
                </a:cubicBezTo>
                <a:cubicBezTo>
                  <a:pt x="4806992" y="3996896"/>
                  <a:pt x="4806992" y="3996896"/>
                  <a:pt x="4805039" y="4007470"/>
                </a:cubicBezTo>
                <a:cubicBezTo>
                  <a:pt x="4805039" y="4007470"/>
                  <a:pt x="4805039" y="4007470"/>
                  <a:pt x="4808945" y="4018044"/>
                </a:cubicBezTo>
                <a:cubicBezTo>
                  <a:pt x="4808945" y="4018044"/>
                  <a:pt x="4808945" y="4018044"/>
                  <a:pt x="4801132" y="4018044"/>
                </a:cubicBezTo>
                <a:cubicBezTo>
                  <a:pt x="4801132" y="4018044"/>
                  <a:pt x="4801132" y="4018044"/>
                  <a:pt x="4795272" y="4007470"/>
                </a:cubicBezTo>
                <a:cubicBezTo>
                  <a:pt x="4795272" y="4007470"/>
                  <a:pt x="4795272" y="4007470"/>
                  <a:pt x="4787459" y="4023331"/>
                </a:cubicBezTo>
                <a:cubicBezTo>
                  <a:pt x="4787459" y="4023331"/>
                  <a:pt x="4787459" y="4023331"/>
                  <a:pt x="4775740" y="4018044"/>
                </a:cubicBezTo>
                <a:cubicBezTo>
                  <a:pt x="4775740" y="4018044"/>
                  <a:pt x="4775740" y="4018044"/>
                  <a:pt x="4765973" y="4039191"/>
                </a:cubicBezTo>
                <a:cubicBezTo>
                  <a:pt x="4765973" y="4039191"/>
                  <a:pt x="4765973" y="4039191"/>
                  <a:pt x="4767927" y="4028618"/>
                </a:cubicBezTo>
                <a:cubicBezTo>
                  <a:pt x="4767927" y="4028618"/>
                  <a:pt x="4767927" y="4028618"/>
                  <a:pt x="4750347" y="4039191"/>
                </a:cubicBezTo>
                <a:cubicBezTo>
                  <a:pt x="4740581" y="4049765"/>
                  <a:pt x="4803085" y="4007470"/>
                  <a:pt x="4728861" y="4060339"/>
                </a:cubicBezTo>
                <a:cubicBezTo>
                  <a:pt x="4728861" y="4060339"/>
                  <a:pt x="4728861" y="4060339"/>
                  <a:pt x="4724955" y="4055052"/>
                </a:cubicBezTo>
                <a:cubicBezTo>
                  <a:pt x="4721048" y="4055052"/>
                  <a:pt x="4734721" y="4070913"/>
                  <a:pt x="4719095" y="4055052"/>
                </a:cubicBezTo>
                <a:cubicBezTo>
                  <a:pt x="4719095" y="4055052"/>
                  <a:pt x="4719095" y="4055052"/>
                  <a:pt x="4721048" y="4070913"/>
                </a:cubicBezTo>
                <a:cubicBezTo>
                  <a:pt x="4721048" y="4070913"/>
                  <a:pt x="4721048" y="4070913"/>
                  <a:pt x="4711282" y="4081487"/>
                </a:cubicBezTo>
                <a:cubicBezTo>
                  <a:pt x="4711282" y="4081487"/>
                  <a:pt x="4711282" y="4081487"/>
                  <a:pt x="4681983" y="4097347"/>
                </a:cubicBezTo>
                <a:cubicBezTo>
                  <a:pt x="4681983" y="4097347"/>
                  <a:pt x="4681983" y="4097347"/>
                  <a:pt x="4670263" y="4113208"/>
                </a:cubicBezTo>
                <a:cubicBezTo>
                  <a:pt x="4670263" y="4113208"/>
                  <a:pt x="4670263" y="4113208"/>
                  <a:pt x="4664403" y="4107921"/>
                </a:cubicBezTo>
                <a:cubicBezTo>
                  <a:pt x="4664403" y="4107921"/>
                  <a:pt x="4664403" y="4107921"/>
                  <a:pt x="4652684" y="4107921"/>
                </a:cubicBezTo>
                <a:cubicBezTo>
                  <a:pt x="4654637" y="4092060"/>
                  <a:pt x="4646824" y="4107921"/>
                  <a:pt x="4648777" y="4086774"/>
                </a:cubicBezTo>
                <a:cubicBezTo>
                  <a:pt x="4648777" y="4086774"/>
                  <a:pt x="4648777" y="4086774"/>
                  <a:pt x="4640964" y="4123782"/>
                </a:cubicBezTo>
                <a:cubicBezTo>
                  <a:pt x="4640964" y="4123782"/>
                  <a:pt x="4640964" y="4123782"/>
                  <a:pt x="4629245" y="4144929"/>
                </a:cubicBezTo>
                <a:cubicBezTo>
                  <a:pt x="4629245" y="4144929"/>
                  <a:pt x="4629245" y="4144929"/>
                  <a:pt x="4629245" y="4139643"/>
                </a:cubicBezTo>
                <a:cubicBezTo>
                  <a:pt x="4629245" y="4139643"/>
                  <a:pt x="4629245" y="4139643"/>
                  <a:pt x="4611665" y="4160790"/>
                </a:cubicBezTo>
                <a:cubicBezTo>
                  <a:pt x="4611665" y="4160790"/>
                  <a:pt x="4611665" y="4160790"/>
                  <a:pt x="4607759" y="4166077"/>
                </a:cubicBezTo>
                <a:cubicBezTo>
                  <a:pt x="4607759" y="4166077"/>
                  <a:pt x="4607759" y="4166077"/>
                  <a:pt x="4615572" y="4176651"/>
                </a:cubicBezTo>
                <a:cubicBezTo>
                  <a:pt x="4615572" y="4176651"/>
                  <a:pt x="4615572" y="4176651"/>
                  <a:pt x="4678076" y="4139643"/>
                </a:cubicBezTo>
                <a:cubicBezTo>
                  <a:pt x="4678076" y="4139643"/>
                  <a:pt x="4678076" y="4139643"/>
                  <a:pt x="4699562" y="4129069"/>
                </a:cubicBezTo>
                <a:cubicBezTo>
                  <a:pt x="4699562" y="4129069"/>
                  <a:pt x="4699562" y="4129069"/>
                  <a:pt x="4736674" y="4134356"/>
                </a:cubicBezTo>
                <a:cubicBezTo>
                  <a:pt x="4736674" y="4134356"/>
                  <a:pt x="4736674" y="4134356"/>
                  <a:pt x="4742534" y="4129069"/>
                </a:cubicBezTo>
                <a:cubicBezTo>
                  <a:pt x="4742534" y="4129069"/>
                  <a:pt x="4742534" y="4129069"/>
                  <a:pt x="4754254" y="4139643"/>
                </a:cubicBezTo>
                <a:cubicBezTo>
                  <a:pt x="4754254" y="4139643"/>
                  <a:pt x="4754254" y="4139643"/>
                  <a:pt x="4754254" y="4155503"/>
                </a:cubicBezTo>
                <a:cubicBezTo>
                  <a:pt x="4754254" y="4155503"/>
                  <a:pt x="4754254" y="4155503"/>
                  <a:pt x="4740581" y="4171364"/>
                </a:cubicBezTo>
                <a:cubicBezTo>
                  <a:pt x="4740581" y="4171364"/>
                  <a:pt x="4740581" y="4171364"/>
                  <a:pt x="4721048" y="4171364"/>
                </a:cubicBezTo>
                <a:cubicBezTo>
                  <a:pt x="4721048" y="4171364"/>
                  <a:pt x="4721048" y="4171364"/>
                  <a:pt x="4721048" y="4166077"/>
                </a:cubicBezTo>
                <a:cubicBezTo>
                  <a:pt x="4721048" y="4166077"/>
                  <a:pt x="4721048" y="4166077"/>
                  <a:pt x="4691749" y="4187225"/>
                </a:cubicBezTo>
                <a:cubicBezTo>
                  <a:pt x="4691749" y="4187225"/>
                  <a:pt x="4691749" y="4187225"/>
                  <a:pt x="4678076" y="4176651"/>
                </a:cubicBezTo>
                <a:cubicBezTo>
                  <a:pt x="4678076" y="4176651"/>
                  <a:pt x="4678076" y="4176651"/>
                  <a:pt x="4654637" y="4187225"/>
                </a:cubicBezTo>
                <a:cubicBezTo>
                  <a:pt x="4654637" y="4187225"/>
                  <a:pt x="4654637" y="4187225"/>
                  <a:pt x="4656590" y="4187225"/>
                </a:cubicBezTo>
                <a:cubicBezTo>
                  <a:pt x="4656590" y="4187225"/>
                  <a:pt x="4656590" y="4187225"/>
                  <a:pt x="4648777" y="4213659"/>
                </a:cubicBezTo>
                <a:cubicBezTo>
                  <a:pt x="4648777" y="4213659"/>
                  <a:pt x="4648777" y="4213659"/>
                  <a:pt x="4644871" y="4203085"/>
                </a:cubicBezTo>
                <a:cubicBezTo>
                  <a:pt x="4644871" y="4203085"/>
                  <a:pt x="4644871" y="4203085"/>
                  <a:pt x="4639011" y="4208372"/>
                </a:cubicBezTo>
                <a:cubicBezTo>
                  <a:pt x="4640964" y="4218946"/>
                  <a:pt x="4633151" y="4203085"/>
                  <a:pt x="4635104" y="4224233"/>
                </a:cubicBezTo>
                <a:cubicBezTo>
                  <a:pt x="4635104" y="4224233"/>
                  <a:pt x="4635104" y="4224233"/>
                  <a:pt x="4678076" y="4208372"/>
                </a:cubicBezTo>
                <a:cubicBezTo>
                  <a:pt x="4678076" y="4208372"/>
                  <a:pt x="4678076" y="4208372"/>
                  <a:pt x="4676123" y="4213659"/>
                </a:cubicBezTo>
                <a:cubicBezTo>
                  <a:pt x="4676123" y="4213659"/>
                  <a:pt x="4676123" y="4213659"/>
                  <a:pt x="4678076" y="4224233"/>
                </a:cubicBezTo>
                <a:cubicBezTo>
                  <a:pt x="4678076" y="4224233"/>
                  <a:pt x="4678076" y="4224233"/>
                  <a:pt x="4672216" y="4213659"/>
                </a:cubicBezTo>
                <a:cubicBezTo>
                  <a:pt x="4672216" y="4213659"/>
                  <a:pt x="4672216" y="4213659"/>
                  <a:pt x="4664403" y="4240094"/>
                </a:cubicBezTo>
                <a:cubicBezTo>
                  <a:pt x="4664403" y="4240094"/>
                  <a:pt x="4664403" y="4240094"/>
                  <a:pt x="4672216" y="4271815"/>
                </a:cubicBezTo>
                <a:cubicBezTo>
                  <a:pt x="4672216" y="4271815"/>
                  <a:pt x="4672216" y="4271815"/>
                  <a:pt x="4691749" y="4266528"/>
                </a:cubicBezTo>
                <a:cubicBezTo>
                  <a:pt x="4691749" y="4266528"/>
                  <a:pt x="4691749" y="4266528"/>
                  <a:pt x="4693702" y="4255954"/>
                </a:cubicBezTo>
                <a:cubicBezTo>
                  <a:pt x="4693702" y="4255954"/>
                  <a:pt x="4693702" y="4255954"/>
                  <a:pt x="4707375" y="4250668"/>
                </a:cubicBezTo>
                <a:cubicBezTo>
                  <a:pt x="4707375" y="4250668"/>
                  <a:pt x="4707375" y="4250668"/>
                  <a:pt x="4707375" y="4245381"/>
                </a:cubicBezTo>
                <a:cubicBezTo>
                  <a:pt x="4707375" y="4245381"/>
                  <a:pt x="4707375" y="4245381"/>
                  <a:pt x="4709329" y="4255954"/>
                </a:cubicBezTo>
                <a:cubicBezTo>
                  <a:pt x="4709329" y="4255954"/>
                  <a:pt x="4709329" y="4255954"/>
                  <a:pt x="4719095" y="4255954"/>
                </a:cubicBezTo>
                <a:cubicBezTo>
                  <a:pt x="4719095" y="4255954"/>
                  <a:pt x="4719095" y="4255954"/>
                  <a:pt x="4719095" y="4271815"/>
                </a:cubicBezTo>
                <a:cubicBezTo>
                  <a:pt x="4719095" y="4271815"/>
                  <a:pt x="4719095" y="4271815"/>
                  <a:pt x="4689796" y="4282389"/>
                </a:cubicBezTo>
                <a:cubicBezTo>
                  <a:pt x="4689796" y="4282389"/>
                  <a:pt x="4687843" y="4287676"/>
                  <a:pt x="4674170" y="4308823"/>
                </a:cubicBezTo>
                <a:cubicBezTo>
                  <a:pt x="4674170" y="4308823"/>
                  <a:pt x="4674170" y="4308823"/>
                  <a:pt x="4658544" y="4308823"/>
                </a:cubicBezTo>
                <a:cubicBezTo>
                  <a:pt x="4658544" y="4308823"/>
                  <a:pt x="4658544" y="4308823"/>
                  <a:pt x="4656590" y="4282389"/>
                </a:cubicBezTo>
                <a:cubicBezTo>
                  <a:pt x="4656590" y="4282389"/>
                  <a:pt x="4656590" y="4282389"/>
                  <a:pt x="4635104" y="4308823"/>
                </a:cubicBezTo>
                <a:cubicBezTo>
                  <a:pt x="4635104" y="4308823"/>
                  <a:pt x="4635104" y="4308823"/>
                  <a:pt x="4617525" y="4308823"/>
                </a:cubicBezTo>
                <a:cubicBezTo>
                  <a:pt x="4617525" y="4308823"/>
                  <a:pt x="4617525" y="4308823"/>
                  <a:pt x="4597992" y="4340545"/>
                </a:cubicBezTo>
                <a:cubicBezTo>
                  <a:pt x="4597992" y="4340545"/>
                  <a:pt x="4597992" y="4340545"/>
                  <a:pt x="4594086" y="4345832"/>
                </a:cubicBezTo>
                <a:cubicBezTo>
                  <a:pt x="4594086" y="4345832"/>
                  <a:pt x="4594086" y="4345832"/>
                  <a:pt x="4597992" y="4335258"/>
                </a:cubicBezTo>
                <a:cubicBezTo>
                  <a:pt x="4597992" y="4335258"/>
                  <a:pt x="4597992" y="4335258"/>
                  <a:pt x="4590179" y="4298250"/>
                </a:cubicBezTo>
                <a:cubicBezTo>
                  <a:pt x="4590179" y="4298250"/>
                  <a:pt x="4590179" y="4298250"/>
                  <a:pt x="4603852" y="4298250"/>
                </a:cubicBezTo>
                <a:cubicBezTo>
                  <a:pt x="4603852" y="4298250"/>
                  <a:pt x="4603852" y="4298250"/>
                  <a:pt x="4596039" y="4282389"/>
                </a:cubicBezTo>
                <a:cubicBezTo>
                  <a:pt x="4596039" y="4282389"/>
                  <a:pt x="4596039" y="4282389"/>
                  <a:pt x="4578460" y="4287676"/>
                </a:cubicBezTo>
                <a:cubicBezTo>
                  <a:pt x="4578460" y="4287676"/>
                  <a:pt x="4578460" y="4287676"/>
                  <a:pt x="4570647" y="4261241"/>
                </a:cubicBezTo>
                <a:cubicBezTo>
                  <a:pt x="4570647" y="4261241"/>
                  <a:pt x="4570647" y="4261241"/>
                  <a:pt x="4562833" y="4298250"/>
                </a:cubicBezTo>
                <a:cubicBezTo>
                  <a:pt x="4562833" y="4298250"/>
                  <a:pt x="4562833" y="4298250"/>
                  <a:pt x="4533534" y="4314110"/>
                </a:cubicBezTo>
                <a:cubicBezTo>
                  <a:pt x="4529628" y="4308823"/>
                  <a:pt x="4525721" y="4314110"/>
                  <a:pt x="4523768" y="4319397"/>
                </a:cubicBezTo>
                <a:cubicBezTo>
                  <a:pt x="4523768" y="4319397"/>
                  <a:pt x="4523768" y="4319397"/>
                  <a:pt x="4506189" y="4329971"/>
                </a:cubicBezTo>
                <a:cubicBezTo>
                  <a:pt x="4506189" y="4329971"/>
                  <a:pt x="4506189" y="4329971"/>
                  <a:pt x="4492516" y="4324684"/>
                </a:cubicBezTo>
                <a:cubicBezTo>
                  <a:pt x="4492516" y="4324684"/>
                  <a:pt x="4486656" y="4340545"/>
                  <a:pt x="4490563" y="4314110"/>
                </a:cubicBezTo>
                <a:cubicBezTo>
                  <a:pt x="4490563" y="4314110"/>
                  <a:pt x="4490563" y="4314110"/>
                  <a:pt x="4471030" y="4345832"/>
                </a:cubicBezTo>
                <a:cubicBezTo>
                  <a:pt x="4471030" y="4345832"/>
                  <a:pt x="4471030" y="4345832"/>
                  <a:pt x="4465170" y="4329971"/>
                </a:cubicBezTo>
                <a:cubicBezTo>
                  <a:pt x="4465170" y="4329971"/>
                  <a:pt x="4465170" y="4329971"/>
                  <a:pt x="4457357" y="4361692"/>
                </a:cubicBezTo>
                <a:cubicBezTo>
                  <a:pt x="4457357" y="4361692"/>
                  <a:pt x="4457357" y="4361692"/>
                  <a:pt x="4455404" y="4345832"/>
                </a:cubicBezTo>
                <a:cubicBezTo>
                  <a:pt x="4451497" y="4382840"/>
                  <a:pt x="4453451" y="4324684"/>
                  <a:pt x="4439778" y="4361692"/>
                </a:cubicBezTo>
                <a:cubicBezTo>
                  <a:pt x="4439778" y="4361692"/>
                  <a:pt x="4439778" y="4361692"/>
                  <a:pt x="4449544" y="4361692"/>
                </a:cubicBezTo>
                <a:cubicBezTo>
                  <a:pt x="4449544" y="4361692"/>
                  <a:pt x="4449544" y="4361692"/>
                  <a:pt x="4455404" y="4382840"/>
                </a:cubicBezTo>
                <a:cubicBezTo>
                  <a:pt x="4455404" y="4382840"/>
                  <a:pt x="4455404" y="4382840"/>
                  <a:pt x="4447591" y="4393414"/>
                </a:cubicBezTo>
                <a:cubicBezTo>
                  <a:pt x="4447591" y="4393414"/>
                  <a:pt x="4447591" y="4393414"/>
                  <a:pt x="4465170" y="4403988"/>
                </a:cubicBezTo>
                <a:cubicBezTo>
                  <a:pt x="4465170" y="4403988"/>
                  <a:pt x="4465170" y="4403988"/>
                  <a:pt x="4474936" y="4403988"/>
                </a:cubicBezTo>
                <a:cubicBezTo>
                  <a:pt x="4474936" y="4403988"/>
                  <a:pt x="4474936" y="4403988"/>
                  <a:pt x="4486656" y="4377553"/>
                </a:cubicBezTo>
                <a:cubicBezTo>
                  <a:pt x="4486656" y="4377553"/>
                  <a:pt x="4486656" y="4377553"/>
                  <a:pt x="4521815" y="4361692"/>
                </a:cubicBezTo>
                <a:cubicBezTo>
                  <a:pt x="4521815" y="4361692"/>
                  <a:pt x="4521815" y="4361692"/>
                  <a:pt x="4523768" y="4356406"/>
                </a:cubicBezTo>
                <a:cubicBezTo>
                  <a:pt x="4523768" y="4356406"/>
                  <a:pt x="4523768" y="4356406"/>
                  <a:pt x="4525721" y="4361692"/>
                </a:cubicBezTo>
                <a:cubicBezTo>
                  <a:pt x="4525721" y="4361692"/>
                  <a:pt x="4525721" y="4361692"/>
                  <a:pt x="4494469" y="4388127"/>
                </a:cubicBezTo>
                <a:cubicBezTo>
                  <a:pt x="4492516" y="4393414"/>
                  <a:pt x="4504235" y="4377553"/>
                  <a:pt x="4490563" y="4403988"/>
                </a:cubicBezTo>
                <a:cubicBezTo>
                  <a:pt x="4490563" y="4403988"/>
                  <a:pt x="4490563" y="4403988"/>
                  <a:pt x="4494469" y="4409275"/>
                </a:cubicBezTo>
                <a:cubicBezTo>
                  <a:pt x="4494469" y="4409275"/>
                  <a:pt x="4494469" y="4409275"/>
                  <a:pt x="4492516" y="4409275"/>
                </a:cubicBezTo>
                <a:cubicBezTo>
                  <a:pt x="4492516" y="4409275"/>
                  <a:pt x="4492516" y="4409275"/>
                  <a:pt x="4492516" y="4425135"/>
                </a:cubicBezTo>
                <a:cubicBezTo>
                  <a:pt x="4492516" y="4425135"/>
                  <a:pt x="4492516" y="4425135"/>
                  <a:pt x="4496422" y="4430422"/>
                </a:cubicBezTo>
                <a:cubicBezTo>
                  <a:pt x="4496422" y="4430422"/>
                  <a:pt x="4496422" y="4430422"/>
                  <a:pt x="4498376" y="4419848"/>
                </a:cubicBezTo>
                <a:cubicBezTo>
                  <a:pt x="4498376" y="4419848"/>
                  <a:pt x="4498376" y="4419848"/>
                  <a:pt x="4500329" y="4430422"/>
                </a:cubicBezTo>
                <a:cubicBezTo>
                  <a:pt x="4515955" y="4414561"/>
                  <a:pt x="4508142" y="4451570"/>
                  <a:pt x="4556974" y="4435709"/>
                </a:cubicBezTo>
                <a:cubicBezTo>
                  <a:pt x="4556974" y="4435709"/>
                  <a:pt x="4556974" y="4435709"/>
                  <a:pt x="4562833" y="4440996"/>
                </a:cubicBezTo>
                <a:cubicBezTo>
                  <a:pt x="4562833" y="4440996"/>
                  <a:pt x="4562833" y="4440996"/>
                  <a:pt x="4549161" y="4451570"/>
                </a:cubicBezTo>
                <a:cubicBezTo>
                  <a:pt x="4549161" y="4451570"/>
                  <a:pt x="4549161" y="4451570"/>
                  <a:pt x="4543301" y="4456857"/>
                </a:cubicBezTo>
                <a:cubicBezTo>
                  <a:pt x="4543301" y="4456857"/>
                  <a:pt x="4543301" y="4456857"/>
                  <a:pt x="4549161" y="4472717"/>
                </a:cubicBezTo>
                <a:cubicBezTo>
                  <a:pt x="4549161" y="4472717"/>
                  <a:pt x="4549161" y="4472717"/>
                  <a:pt x="4578460" y="4440996"/>
                </a:cubicBezTo>
                <a:cubicBezTo>
                  <a:pt x="4578460" y="4440996"/>
                  <a:pt x="4578460" y="4440996"/>
                  <a:pt x="4596039" y="4446283"/>
                </a:cubicBezTo>
                <a:cubicBezTo>
                  <a:pt x="4607759" y="4414561"/>
                  <a:pt x="4611665" y="4446283"/>
                  <a:pt x="4635104" y="4419848"/>
                </a:cubicBezTo>
                <a:cubicBezTo>
                  <a:pt x="4635104" y="4419848"/>
                  <a:pt x="4635104" y="4419848"/>
                  <a:pt x="4666357" y="4409275"/>
                </a:cubicBezTo>
                <a:cubicBezTo>
                  <a:pt x="4666357" y="4409275"/>
                  <a:pt x="4666357" y="4409275"/>
                  <a:pt x="4719095" y="4382840"/>
                </a:cubicBezTo>
                <a:cubicBezTo>
                  <a:pt x="4719095" y="4382840"/>
                  <a:pt x="4719095" y="4382840"/>
                  <a:pt x="4744487" y="4403988"/>
                </a:cubicBezTo>
                <a:cubicBezTo>
                  <a:pt x="4744487" y="4403988"/>
                  <a:pt x="4744487" y="4403988"/>
                  <a:pt x="4760114" y="4419848"/>
                </a:cubicBezTo>
                <a:cubicBezTo>
                  <a:pt x="4760114" y="4419848"/>
                  <a:pt x="4760114" y="4419848"/>
                  <a:pt x="4764020" y="4419848"/>
                </a:cubicBezTo>
                <a:cubicBezTo>
                  <a:pt x="4764020" y="4419848"/>
                  <a:pt x="4765973" y="4425135"/>
                  <a:pt x="4767927" y="4425135"/>
                </a:cubicBezTo>
                <a:cubicBezTo>
                  <a:pt x="4767927" y="4425135"/>
                  <a:pt x="4767927" y="4425135"/>
                  <a:pt x="4771833" y="4403988"/>
                </a:cubicBezTo>
                <a:cubicBezTo>
                  <a:pt x="4771833" y="4403988"/>
                  <a:pt x="4771833" y="4403988"/>
                  <a:pt x="4781599" y="4393414"/>
                </a:cubicBezTo>
                <a:cubicBezTo>
                  <a:pt x="4781599" y="4393414"/>
                  <a:pt x="4781599" y="4393414"/>
                  <a:pt x="4791366" y="4403988"/>
                </a:cubicBezTo>
                <a:cubicBezTo>
                  <a:pt x="4791366" y="4403988"/>
                  <a:pt x="4791366" y="4403988"/>
                  <a:pt x="4805039" y="4388127"/>
                </a:cubicBezTo>
                <a:cubicBezTo>
                  <a:pt x="4805039" y="4388127"/>
                  <a:pt x="4805039" y="4388127"/>
                  <a:pt x="4808945" y="4398701"/>
                </a:cubicBezTo>
                <a:cubicBezTo>
                  <a:pt x="4808945" y="4398701"/>
                  <a:pt x="4808945" y="4398701"/>
                  <a:pt x="4851917" y="4372266"/>
                </a:cubicBezTo>
                <a:cubicBezTo>
                  <a:pt x="4851917" y="4372266"/>
                  <a:pt x="4851917" y="4372266"/>
                  <a:pt x="4859730" y="4377553"/>
                </a:cubicBezTo>
                <a:lnTo>
                  <a:pt x="4853870" y="4393414"/>
                </a:lnTo>
                <a:cubicBezTo>
                  <a:pt x="4853870" y="4393414"/>
                  <a:pt x="4853870" y="4393414"/>
                  <a:pt x="4867543" y="4403988"/>
                </a:cubicBezTo>
                <a:cubicBezTo>
                  <a:pt x="4867543" y="4403988"/>
                  <a:pt x="4867543" y="4403988"/>
                  <a:pt x="4859730" y="4425135"/>
                </a:cubicBezTo>
                <a:cubicBezTo>
                  <a:pt x="4859730" y="4425135"/>
                  <a:pt x="4859730" y="4425135"/>
                  <a:pt x="4838244" y="4425135"/>
                </a:cubicBezTo>
                <a:cubicBezTo>
                  <a:pt x="4838244" y="4425135"/>
                  <a:pt x="4838244" y="4425135"/>
                  <a:pt x="4822618" y="4425135"/>
                </a:cubicBezTo>
                <a:cubicBezTo>
                  <a:pt x="4822618" y="4425135"/>
                  <a:pt x="4822618" y="4425135"/>
                  <a:pt x="4822618" y="4446283"/>
                </a:cubicBezTo>
                <a:cubicBezTo>
                  <a:pt x="4822618" y="4446283"/>
                  <a:pt x="4822618" y="4446283"/>
                  <a:pt x="4806992" y="4446283"/>
                </a:cubicBezTo>
                <a:cubicBezTo>
                  <a:pt x="4806992" y="4446283"/>
                  <a:pt x="4806992" y="4446283"/>
                  <a:pt x="4787459" y="4472717"/>
                </a:cubicBezTo>
                <a:cubicBezTo>
                  <a:pt x="4787459" y="4472717"/>
                  <a:pt x="4787459" y="4472717"/>
                  <a:pt x="4752300" y="4509726"/>
                </a:cubicBezTo>
                <a:cubicBezTo>
                  <a:pt x="4752300" y="4509726"/>
                  <a:pt x="4752300" y="4509726"/>
                  <a:pt x="4746441" y="4504439"/>
                </a:cubicBezTo>
                <a:cubicBezTo>
                  <a:pt x="4746441" y="4504439"/>
                  <a:pt x="4746441" y="4504439"/>
                  <a:pt x="4744487" y="4504439"/>
                </a:cubicBezTo>
                <a:cubicBezTo>
                  <a:pt x="4744487" y="4504439"/>
                  <a:pt x="4744487" y="4504439"/>
                  <a:pt x="4742534" y="4520299"/>
                </a:cubicBezTo>
                <a:cubicBezTo>
                  <a:pt x="4742534" y="4520299"/>
                  <a:pt x="4742534" y="4520299"/>
                  <a:pt x="4732768" y="4509726"/>
                </a:cubicBezTo>
                <a:cubicBezTo>
                  <a:pt x="4732768" y="4509726"/>
                  <a:pt x="4732768" y="4509726"/>
                  <a:pt x="4728861" y="4520299"/>
                </a:cubicBezTo>
                <a:cubicBezTo>
                  <a:pt x="4728861" y="4520299"/>
                  <a:pt x="4728861" y="4520299"/>
                  <a:pt x="4734721" y="4530873"/>
                </a:cubicBezTo>
                <a:cubicBezTo>
                  <a:pt x="4734721" y="4530873"/>
                  <a:pt x="4734721" y="4530873"/>
                  <a:pt x="4707375" y="4541447"/>
                </a:cubicBezTo>
                <a:cubicBezTo>
                  <a:pt x="4707375" y="4541447"/>
                  <a:pt x="4707375" y="4541447"/>
                  <a:pt x="4693702" y="4573168"/>
                </a:cubicBezTo>
                <a:cubicBezTo>
                  <a:pt x="4693702" y="4573168"/>
                  <a:pt x="4693702" y="4573168"/>
                  <a:pt x="4660497" y="4604890"/>
                </a:cubicBezTo>
                <a:cubicBezTo>
                  <a:pt x="4660497" y="4604890"/>
                  <a:pt x="4660497" y="4604890"/>
                  <a:pt x="4656590" y="4594316"/>
                </a:cubicBezTo>
                <a:cubicBezTo>
                  <a:pt x="4656590" y="4594316"/>
                  <a:pt x="4656590" y="4594316"/>
                  <a:pt x="4656590" y="4604890"/>
                </a:cubicBezTo>
                <a:cubicBezTo>
                  <a:pt x="4654637" y="4599603"/>
                  <a:pt x="4652684" y="4594316"/>
                  <a:pt x="4650731" y="4583742"/>
                </a:cubicBezTo>
                <a:cubicBezTo>
                  <a:pt x="4650731" y="4583742"/>
                  <a:pt x="4650731" y="4583742"/>
                  <a:pt x="4639011" y="4610177"/>
                </a:cubicBezTo>
                <a:cubicBezTo>
                  <a:pt x="4639011" y="4610177"/>
                  <a:pt x="4639011" y="4610177"/>
                  <a:pt x="4635104" y="4604890"/>
                </a:cubicBezTo>
                <a:cubicBezTo>
                  <a:pt x="4635104" y="4604890"/>
                  <a:pt x="4635104" y="4604890"/>
                  <a:pt x="4633151" y="4620751"/>
                </a:cubicBezTo>
                <a:cubicBezTo>
                  <a:pt x="4633151" y="4620751"/>
                  <a:pt x="4633151" y="4620751"/>
                  <a:pt x="4635104" y="4652472"/>
                </a:cubicBezTo>
                <a:cubicBezTo>
                  <a:pt x="4633151" y="4652472"/>
                  <a:pt x="4633151" y="4657759"/>
                  <a:pt x="4635104" y="4657759"/>
                </a:cubicBezTo>
                <a:cubicBezTo>
                  <a:pt x="4631198" y="4657759"/>
                  <a:pt x="4625338" y="4657759"/>
                  <a:pt x="4617525" y="4652472"/>
                </a:cubicBezTo>
                <a:cubicBezTo>
                  <a:pt x="4617525" y="4652472"/>
                  <a:pt x="4617525" y="4652472"/>
                  <a:pt x="4629245" y="4673620"/>
                </a:cubicBezTo>
                <a:cubicBezTo>
                  <a:pt x="4629245" y="4673620"/>
                  <a:pt x="4629245" y="4673620"/>
                  <a:pt x="4640964" y="4673620"/>
                </a:cubicBezTo>
                <a:cubicBezTo>
                  <a:pt x="4640964" y="4673620"/>
                  <a:pt x="4640964" y="4673620"/>
                  <a:pt x="4642917" y="4668333"/>
                </a:cubicBezTo>
                <a:cubicBezTo>
                  <a:pt x="4646824" y="4668333"/>
                  <a:pt x="4646824" y="4668333"/>
                  <a:pt x="4644871" y="4663046"/>
                </a:cubicBezTo>
                <a:cubicBezTo>
                  <a:pt x="4654637" y="4663046"/>
                  <a:pt x="4648777" y="4636611"/>
                  <a:pt x="4664403" y="4636611"/>
                </a:cubicBezTo>
                <a:cubicBezTo>
                  <a:pt x="4664403" y="4636611"/>
                  <a:pt x="4664403" y="4636611"/>
                  <a:pt x="4672216" y="4641898"/>
                </a:cubicBezTo>
                <a:cubicBezTo>
                  <a:pt x="4672216" y="4641898"/>
                  <a:pt x="4672216" y="4641898"/>
                  <a:pt x="4674170" y="4626037"/>
                </a:cubicBezTo>
                <a:cubicBezTo>
                  <a:pt x="4674170" y="4626037"/>
                  <a:pt x="4674170" y="4626037"/>
                  <a:pt x="4685889" y="4636611"/>
                </a:cubicBezTo>
                <a:cubicBezTo>
                  <a:pt x="4685889" y="4636611"/>
                  <a:pt x="4685889" y="4636611"/>
                  <a:pt x="4699562" y="4626037"/>
                </a:cubicBezTo>
                <a:cubicBezTo>
                  <a:pt x="4699562" y="4626037"/>
                  <a:pt x="4699562" y="4626037"/>
                  <a:pt x="4707375" y="4626037"/>
                </a:cubicBezTo>
                <a:cubicBezTo>
                  <a:pt x="4707375" y="4626037"/>
                  <a:pt x="4707375" y="4626037"/>
                  <a:pt x="4707375" y="4647185"/>
                </a:cubicBezTo>
                <a:cubicBezTo>
                  <a:pt x="4707375" y="4647185"/>
                  <a:pt x="4707375" y="4647185"/>
                  <a:pt x="4699562" y="4668333"/>
                </a:cubicBezTo>
                <a:cubicBezTo>
                  <a:pt x="4699562" y="4668333"/>
                  <a:pt x="4699562" y="4668333"/>
                  <a:pt x="4678076" y="4668333"/>
                </a:cubicBezTo>
                <a:cubicBezTo>
                  <a:pt x="4678076" y="4668333"/>
                  <a:pt x="4678076" y="4668333"/>
                  <a:pt x="4666357" y="4689480"/>
                </a:cubicBezTo>
                <a:cubicBezTo>
                  <a:pt x="4666357" y="4689480"/>
                  <a:pt x="4666357" y="4689480"/>
                  <a:pt x="4656590" y="4705341"/>
                </a:cubicBezTo>
                <a:cubicBezTo>
                  <a:pt x="4656590" y="4705341"/>
                  <a:pt x="4656590" y="4705341"/>
                  <a:pt x="4654637" y="4694767"/>
                </a:cubicBezTo>
                <a:cubicBezTo>
                  <a:pt x="4654637" y="4694767"/>
                  <a:pt x="4654637" y="4694767"/>
                  <a:pt x="4640964" y="4689480"/>
                </a:cubicBezTo>
                <a:cubicBezTo>
                  <a:pt x="4640964" y="4689480"/>
                  <a:pt x="4640964" y="4689480"/>
                  <a:pt x="4635104" y="4689480"/>
                </a:cubicBezTo>
                <a:cubicBezTo>
                  <a:pt x="4635104" y="4689480"/>
                  <a:pt x="4635104" y="4689480"/>
                  <a:pt x="4633151" y="4700054"/>
                </a:cubicBezTo>
                <a:cubicBezTo>
                  <a:pt x="4633151" y="4700054"/>
                  <a:pt x="4633151" y="4700054"/>
                  <a:pt x="4640964" y="4721202"/>
                </a:cubicBezTo>
                <a:cubicBezTo>
                  <a:pt x="4640964" y="4721202"/>
                  <a:pt x="4640964" y="4721202"/>
                  <a:pt x="4635104" y="4737062"/>
                </a:cubicBezTo>
                <a:cubicBezTo>
                  <a:pt x="4635104" y="4737062"/>
                  <a:pt x="4635104" y="4737062"/>
                  <a:pt x="4617525" y="4731775"/>
                </a:cubicBezTo>
                <a:cubicBezTo>
                  <a:pt x="4617525" y="4731775"/>
                  <a:pt x="4617525" y="4731775"/>
                  <a:pt x="4605805" y="4752923"/>
                </a:cubicBezTo>
                <a:cubicBezTo>
                  <a:pt x="4599946" y="4752923"/>
                  <a:pt x="4621432" y="4710628"/>
                  <a:pt x="4594086" y="4763497"/>
                </a:cubicBezTo>
                <a:cubicBezTo>
                  <a:pt x="4594086" y="4763497"/>
                  <a:pt x="4594086" y="4763497"/>
                  <a:pt x="4594086" y="4774071"/>
                </a:cubicBezTo>
                <a:cubicBezTo>
                  <a:pt x="4594086" y="4774071"/>
                  <a:pt x="4594086" y="4774071"/>
                  <a:pt x="4611665" y="4768784"/>
                </a:cubicBezTo>
                <a:cubicBezTo>
                  <a:pt x="4611665" y="4768784"/>
                  <a:pt x="4611665" y="4768784"/>
                  <a:pt x="4597992" y="4789931"/>
                </a:cubicBezTo>
                <a:cubicBezTo>
                  <a:pt x="4597992" y="4789931"/>
                  <a:pt x="4597992" y="4789931"/>
                  <a:pt x="4601899" y="4800505"/>
                </a:cubicBezTo>
                <a:cubicBezTo>
                  <a:pt x="4601899" y="4800505"/>
                  <a:pt x="4601899" y="4800505"/>
                  <a:pt x="4607759" y="4795218"/>
                </a:cubicBezTo>
                <a:cubicBezTo>
                  <a:pt x="4607759" y="4795218"/>
                  <a:pt x="4609712" y="4800505"/>
                  <a:pt x="4617525" y="4811079"/>
                </a:cubicBezTo>
                <a:cubicBezTo>
                  <a:pt x="4617525" y="4811079"/>
                  <a:pt x="4617525" y="4811079"/>
                  <a:pt x="4607759" y="4811079"/>
                </a:cubicBezTo>
                <a:cubicBezTo>
                  <a:pt x="4607759" y="4811079"/>
                  <a:pt x="4607759" y="4811079"/>
                  <a:pt x="4607759" y="4821653"/>
                </a:cubicBezTo>
                <a:cubicBezTo>
                  <a:pt x="4607759" y="4821653"/>
                  <a:pt x="4607759" y="4821653"/>
                  <a:pt x="4611665" y="4826940"/>
                </a:cubicBezTo>
                <a:cubicBezTo>
                  <a:pt x="4611665" y="4826940"/>
                  <a:pt x="4611665" y="4826940"/>
                  <a:pt x="4601899" y="4816366"/>
                </a:cubicBezTo>
                <a:cubicBezTo>
                  <a:pt x="4601899" y="4816366"/>
                  <a:pt x="4601899" y="4816366"/>
                  <a:pt x="4597992" y="4821653"/>
                </a:cubicBezTo>
                <a:cubicBezTo>
                  <a:pt x="4597992" y="4821653"/>
                  <a:pt x="4597992" y="4821653"/>
                  <a:pt x="4590179" y="4795218"/>
                </a:cubicBezTo>
                <a:cubicBezTo>
                  <a:pt x="4590179" y="4795218"/>
                  <a:pt x="4590179" y="4795218"/>
                  <a:pt x="4586273" y="4789931"/>
                </a:cubicBezTo>
                <a:cubicBezTo>
                  <a:pt x="4586273" y="4789931"/>
                  <a:pt x="4586273" y="4784644"/>
                  <a:pt x="4588226" y="4784644"/>
                </a:cubicBezTo>
                <a:cubicBezTo>
                  <a:pt x="4588226" y="4779358"/>
                  <a:pt x="4590179" y="4774071"/>
                  <a:pt x="4590179" y="4763497"/>
                </a:cubicBezTo>
                <a:cubicBezTo>
                  <a:pt x="4590179" y="4763497"/>
                  <a:pt x="4590179" y="4763497"/>
                  <a:pt x="4570647" y="4768784"/>
                </a:cubicBezTo>
                <a:cubicBezTo>
                  <a:pt x="4570647" y="4768784"/>
                  <a:pt x="4570647" y="4768784"/>
                  <a:pt x="4570647" y="4774071"/>
                </a:cubicBezTo>
                <a:cubicBezTo>
                  <a:pt x="4570647" y="4774071"/>
                  <a:pt x="4570647" y="4774071"/>
                  <a:pt x="4545254" y="4784644"/>
                </a:cubicBezTo>
                <a:cubicBezTo>
                  <a:pt x="4545254" y="4784644"/>
                  <a:pt x="4545254" y="4784644"/>
                  <a:pt x="4535488" y="4805792"/>
                </a:cubicBezTo>
                <a:cubicBezTo>
                  <a:pt x="4535488" y="4805792"/>
                  <a:pt x="4535488" y="4805792"/>
                  <a:pt x="4535488" y="4811079"/>
                </a:cubicBezTo>
                <a:cubicBezTo>
                  <a:pt x="4535488" y="4811079"/>
                  <a:pt x="4535488" y="4811079"/>
                  <a:pt x="4533534" y="4800505"/>
                </a:cubicBezTo>
                <a:cubicBezTo>
                  <a:pt x="4533534" y="4800505"/>
                  <a:pt x="4533534" y="4800505"/>
                  <a:pt x="4525721" y="4821653"/>
                </a:cubicBezTo>
                <a:cubicBezTo>
                  <a:pt x="4521815" y="4832227"/>
                  <a:pt x="4521815" y="4837513"/>
                  <a:pt x="4519862" y="4842800"/>
                </a:cubicBezTo>
                <a:cubicBezTo>
                  <a:pt x="4519862" y="4842800"/>
                  <a:pt x="4519862" y="4842800"/>
                  <a:pt x="4539394" y="4837513"/>
                </a:cubicBezTo>
                <a:cubicBezTo>
                  <a:pt x="4539394" y="4837513"/>
                  <a:pt x="4539394" y="4837513"/>
                  <a:pt x="4533534" y="4848087"/>
                </a:cubicBezTo>
                <a:cubicBezTo>
                  <a:pt x="4533534" y="4848087"/>
                  <a:pt x="4533534" y="4848087"/>
                  <a:pt x="4549161" y="4885096"/>
                </a:cubicBezTo>
                <a:cubicBezTo>
                  <a:pt x="4549161" y="4885096"/>
                  <a:pt x="4549161" y="4885096"/>
                  <a:pt x="4553067" y="4874522"/>
                </a:cubicBezTo>
                <a:cubicBezTo>
                  <a:pt x="4553067" y="4874522"/>
                  <a:pt x="4553067" y="4874522"/>
                  <a:pt x="4556974" y="4885096"/>
                </a:cubicBezTo>
                <a:cubicBezTo>
                  <a:pt x="4556974" y="4885096"/>
                  <a:pt x="4556974" y="4885096"/>
                  <a:pt x="4558927" y="4874522"/>
                </a:cubicBezTo>
                <a:cubicBezTo>
                  <a:pt x="4558927" y="4874522"/>
                  <a:pt x="4558927" y="4874522"/>
                  <a:pt x="4574553" y="4874522"/>
                </a:cubicBezTo>
                <a:cubicBezTo>
                  <a:pt x="4574553" y="4874522"/>
                  <a:pt x="4574553" y="4874522"/>
                  <a:pt x="4572600" y="4885096"/>
                </a:cubicBezTo>
                <a:cubicBezTo>
                  <a:pt x="4572600" y="4885096"/>
                  <a:pt x="4572600" y="4885096"/>
                  <a:pt x="4586273" y="4879809"/>
                </a:cubicBezTo>
                <a:cubicBezTo>
                  <a:pt x="4586273" y="4879809"/>
                  <a:pt x="4586273" y="4879809"/>
                  <a:pt x="4580413" y="4863948"/>
                </a:cubicBezTo>
                <a:cubicBezTo>
                  <a:pt x="4580413" y="4863948"/>
                  <a:pt x="4580413" y="4863948"/>
                  <a:pt x="4588226" y="4874522"/>
                </a:cubicBezTo>
                <a:cubicBezTo>
                  <a:pt x="4588226" y="4874522"/>
                  <a:pt x="4588226" y="4874522"/>
                  <a:pt x="4590179" y="4879809"/>
                </a:cubicBezTo>
                <a:cubicBezTo>
                  <a:pt x="4590179" y="4879809"/>
                  <a:pt x="4590179" y="4879809"/>
                  <a:pt x="4592133" y="4874522"/>
                </a:cubicBezTo>
                <a:cubicBezTo>
                  <a:pt x="4592133" y="4874522"/>
                  <a:pt x="4592133" y="4874522"/>
                  <a:pt x="4597992" y="4869235"/>
                </a:cubicBezTo>
                <a:cubicBezTo>
                  <a:pt x="4597992" y="4869235"/>
                  <a:pt x="4597992" y="4869235"/>
                  <a:pt x="4607759" y="4890382"/>
                </a:cubicBezTo>
                <a:cubicBezTo>
                  <a:pt x="4607759" y="4890382"/>
                  <a:pt x="4607759" y="4890382"/>
                  <a:pt x="4613618" y="4890382"/>
                </a:cubicBezTo>
                <a:cubicBezTo>
                  <a:pt x="4613618" y="4890382"/>
                  <a:pt x="4613618" y="4890382"/>
                  <a:pt x="4613618" y="4874522"/>
                </a:cubicBezTo>
                <a:cubicBezTo>
                  <a:pt x="4613618" y="4874522"/>
                  <a:pt x="4613618" y="4874522"/>
                  <a:pt x="4617525" y="4885096"/>
                </a:cubicBezTo>
                <a:cubicBezTo>
                  <a:pt x="4617525" y="4885096"/>
                  <a:pt x="4617525" y="4885096"/>
                  <a:pt x="4625338" y="4863948"/>
                </a:cubicBezTo>
                <a:cubicBezTo>
                  <a:pt x="4625338" y="4863948"/>
                  <a:pt x="4625338" y="4863948"/>
                  <a:pt x="4623385" y="4848087"/>
                </a:cubicBezTo>
                <a:cubicBezTo>
                  <a:pt x="4623385" y="4848087"/>
                  <a:pt x="4623385" y="4848087"/>
                  <a:pt x="4635104" y="4858661"/>
                </a:cubicBezTo>
                <a:cubicBezTo>
                  <a:pt x="4635104" y="4858661"/>
                  <a:pt x="4635104" y="4858661"/>
                  <a:pt x="4637058" y="4848087"/>
                </a:cubicBezTo>
                <a:cubicBezTo>
                  <a:pt x="4642917" y="4848087"/>
                  <a:pt x="4640964" y="4858661"/>
                  <a:pt x="4637058" y="4863948"/>
                </a:cubicBezTo>
                <a:cubicBezTo>
                  <a:pt x="4640964" y="4858661"/>
                  <a:pt x="4646824" y="4853374"/>
                  <a:pt x="4654637" y="4848087"/>
                </a:cubicBezTo>
                <a:cubicBezTo>
                  <a:pt x="4654637" y="4848087"/>
                  <a:pt x="4654637" y="4848087"/>
                  <a:pt x="4664403" y="4837513"/>
                </a:cubicBezTo>
                <a:cubicBezTo>
                  <a:pt x="4664403" y="4837513"/>
                  <a:pt x="4664403" y="4837513"/>
                  <a:pt x="4732768" y="4811079"/>
                </a:cubicBezTo>
                <a:cubicBezTo>
                  <a:pt x="4732768" y="4811079"/>
                  <a:pt x="4732768" y="4811079"/>
                  <a:pt x="4771833" y="4784644"/>
                </a:cubicBezTo>
                <a:cubicBezTo>
                  <a:pt x="4771833" y="4784644"/>
                  <a:pt x="4771833" y="4784644"/>
                  <a:pt x="4838244" y="4779358"/>
                </a:cubicBezTo>
                <a:cubicBezTo>
                  <a:pt x="4838244" y="4779358"/>
                  <a:pt x="4838244" y="4779358"/>
                  <a:pt x="4844104" y="4779358"/>
                </a:cubicBezTo>
                <a:cubicBezTo>
                  <a:pt x="4844104" y="4779358"/>
                  <a:pt x="4844104" y="4779358"/>
                  <a:pt x="4828478" y="4800505"/>
                </a:cubicBezTo>
                <a:cubicBezTo>
                  <a:pt x="4828478" y="4800505"/>
                  <a:pt x="4828478" y="4800505"/>
                  <a:pt x="4795272" y="4821653"/>
                </a:cubicBezTo>
                <a:cubicBezTo>
                  <a:pt x="4795272" y="4821653"/>
                  <a:pt x="4795272" y="4821653"/>
                  <a:pt x="4777693" y="4848087"/>
                </a:cubicBezTo>
                <a:cubicBezTo>
                  <a:pt x="4777693" y="4848087"/>
                  <a:pt x="4777693" y="4848087"/>
                  <a:pt x="4756207" y="4858661"/>
                </a:cubicBezTo>
                <a:cubicBezTo>
                  <a:pt x="4756207" y="4858661"/>
                  <a:pt x="4756207" y="4858661"/>
                  <a:pt x="4752300" y="4900956"/>
                </a:cubicBezTo>
                <a:cubicBezTo>
                  <a:pt x="4752300" y="4900956"/>
                  <a:pt x="4752300" y="4900956"/>
                  <a:pt x="4752300" y="4906243"/>
                </a:cubicBezTo>
                <a:cubicBezTo>
                  <a:pt x="4752300" y="4906243"/>
                  <a:pt x="4752300" y="4906243"/>
                  <a:pt x="4771833" y="4890382"/>
                </a:cubicBezTo>
                <a:cubicBezTo>
                  <a:pt x="4771833" y="4890382"/>
                  <a:pt x="4771833" y="4890382"/>
                  <a:pt x="4752300" y="4927391"/>
                </a:cubicBezTo>
                <a:cubicBezTo>
                  <a:pt x="4752300" y="4927391"/>
                  <a:pt x="4752300" y="4927391"/>
                  <a:pt x="4707375" y="4953825"/>
                </a:cubicBezTo>
                <a:cubicBezTo>
                  <a:pt x="4707375" y="4953825"/>
                  <a:pt x="4707375" y="4953825"/>
                  <a:pt x="4685889" y="4969686"/>
                </a:cubicBezTo>
                <a:cubicBezTo>
                  <a:pt x="4685889" y="4969686"/>
                  <a:pt x="4685889" y="4969686"/>
                  <a:pt x="4689796" y="4980260"/>
                </a:cubicBezTo>
                <a:cubicBezTo>
                  <a:pt x="4687843" y="4974973"/>
                  <a:pt x="4685889" y="4969686"/>
                  <a:pt x="4689796" y="4990834"/>
                </a:cubicBezTo>
                <a:cubicBezTo>
                  <a:pt x="4689796" y="4990834"/>
                  <a:pt x="4689796" y="4990834"/>
                  <a:pt x="4674170" y="4964399"/>
                </a:cubicBezTo>
                <a:cubicBezTo>
                  <a:pt x="4676123" y="4959112"/>
                  <a:pt x="4680030" y="4948538"/>
                  <a:pt x="4672216" y="4959112"/>
                </a:cubicBezTo>
                <a:cubicBezTo>
                  <a:pt x="4670263" y="4964399"/>
                  <a:pt x="4668310" y="4964399"/>
                  <a:pt x="4664403" y="4969686"/>
                </a:cubicBezTo>
                <a:cubicBezTo>
                  <a:pt x="4664403" y="4969686"/>
                  <a:pt x="4664403" y="4969686"/>
                  <a:pt x="4672216" y="4996120"/>
                </a:cubicBezTo>
                <a:cubicBezTo>
                  <a:pt x="4672216" y="4996120"/>
                  <a:pt x="4672216" y="4996120"/>
                  <a:pt x="4660497" y="5006694"/>
                </a:cubicBezTo>
                <a:cubicBezTo>
                  <a:pt x="4660497" y="5006694"/>
                  <a:pt x="4660497" y="5006694"/>
                  <a:pt x="4660497" y="5027842"/>
                </a:cubicBezTo>
                <a:cubicBezTo>
                  <a:pt x="4660497" y="5027842"/>
                  <a:pt x="4660497" y="5027842"/>
                  <a:pt x="4648777" y="5027842"/>
                </a:cubicBezTo>
                <a:cubicBezTo>
                  <a:pt x="4648777" y="5027842"/>
                  <a:pt x="4648777" y="5027842"/>
                  <a:pt x="4635104" y="5054276"/>
                </a:cubicBezTo>
                <a:cubicBezTo>
                  <a:pt x="4635104" y="5054276"/>
                  <a:pt x="4635104" y="5054276"/>
                  <a:pt x="4621432" y="5064850"/>
                </a:cubicBezTo>
                <a:cubicBezTo>
                  <a:pt x="4621432" y="5064850"/>
                  <a:pt x="4621432" y="5064850"/>
                  <a:pt x="4617525" y="5085998"/>
                </a:cubicBezTo>
                <a:cubicBezTo>
                  <a:pt x="4617525" y="5085998"/>
                  <a:pt x="4617525" y="5085998"/>
                  <a:pt x="4621432" y="5091285"/>
                </a:cubicBezTo>
                <a:cubicBezTo>
                  <a:pt x="4621432" y="5091285"/>
                  <a:pt x="4621432" y="5091285"/>
                  <a:pt x="4617525" y="5101858"/>
                </a:cubicBezTo>
                <a:cubicBezTo>
                  <a:pt x="4617525" y="5101858"/>
                  <a:pt x="4617525" y="5101858"/>
                  <a:pt x="4590179" y="5075424"/>
                </a:cubicBezTo>
                <a:cubicBezTo>
                  <a:pt x="4578460" y="5064850"/>
                  <a:pt x="4635104" y="5117719"/>
                  <a:pt x="4570647" y="5075424"/>
                </a:cubicBezTo>
                <a:cubicBezTo>
                  <a:pt x="4570647" y="5075424"/>
                  <a:pt x="4570647" y="5075424"/>
                  <a:pt x="4556974" y="5085998"/>
                </a:cubicBezTo>
                <a:cubicBezTo>
                  <a:pt x="4556974" y="5085998"/>
                  <a:pt x="4556974" y="5085998"/>
                  <a:pt x="4578460" y="5123006"/>
                </a:cubicBezTo>
                <a:cubicBezTo>
                  <a:pt x="4578460" y="5123006"/>
                  <a:pt x="4578460" y="5123006"/>
                  <a:pt x="4580413" y="5138867"/>
                </a:cubicBezTo>
                <a:cubicBezTo>
                  <a:pt x="4580413" y="5138867"/>
                  <a:pt x="4580413" y="5138867"/>
                  <a:pt x="4570647" y="5138867"/>
                </a:cubicBezTo>
                <a:cubicBezTo>
                  <a:pt x="4570647" y="5138867"/>
                  <a:pt x="4570647" y="5138867"/>
                  <a:pt x="4555020" y="5117719"/>
                </a:cubicBezTo>
                <a:cubicBezTo>
                  <a:pt x="4555020" y="5117719"/>
                  <a:pt x="4555020" y="5117719"/>
                  <a:pt x="4543301" y="5123006"/>
                </a:cubicBezTo>
                <a:cubicBezTo>
                  <a:pt x="4543301" y="5123006"/>
                  <a:pt x="4543301" y="5123006"/>
                  <a:pt x="4541348" y="5123006"/>
                </a:cubicBezTo>
                <a:cubicBezTo>
                  <a:pt x="4541348" y="5123006"/>
                  <a:pt x="4541348" y="5123006"/>
                  <a:pt x="4547207" y="5101858"/>
                </a:cubicBezTo>
                <a:cubicBezTo>
                  <a:pt x="4547207" y="5101858"/>
                  <a:pt x="4547207" y="5101858"/>
                  <a:pt x="4523768" y="5107145"/>
                </a:cubicBezTo>
                <a:cubicBezTo>
                  <a:pt x="4523768" y="5107145"/>
                  <a:pt x="4523768" y="5107145"/>
                  <a:pt x="4517908" y="5123006"/>
                </a:cubicBezTo>
                <a:cubicBezTo>
                  <a:pt x="4517908" y="5123006"/>
                  <a:pt x="4517908" y="5123006"/>
                  <a:pt x="4486656" y="5123006"/>
                </a:cubicBezTo>
                <a:cubicBezTo>
                  <a:pt x="4486656" y="5123006"/>
                  <a:pt x="4486656" y="5123006"/>
                  <a:pt x="4482750" y="5154727"/>
                </a:cubicBezTo>
                <a:cubicBezTo>
                  <a:pt x="4484703" y="5160014"/>
                  <a:pt x="4486656" y="5160014"/>
                  <a:pt x="4488609" y="5160014"/>
                </a:cubicBezTo>
                <a:cubicBezTo>
                  <a:pt x="4488609" y="5160014"/>
                  <a:pt x="4488609" y="5160014"/>
                  <a:pt x="4472983" y="5170588"/>
                </a:cubicBezTo>
                <a:cubicBezTo>
                  <a:pt x="4472983" y="5170588"/>
                  <a:pt x="4472983" y="5170588"/>
                  <a:pt x="4478843" y="5165301"/>
                </a:cubicBezTo>
                <a:cubicBezTo>
                  <a:pt x="4478843" y="5165301"/>
                  <a:pt x="4478843" y="5165301"/>
                  <a:pt x="4471030" y="5149441"/>
                </a:cubicBezTo>
                <a:cubicBezTo>
                  <a:pt x="4471030" y="5149441"/>
                  <a:pt x="4471030" y="5149441"/>
                  <a:pt x="4463217" y="5154727"/>
                </a:cubicBezTo>
                <a:cubicBezTo>
                  <a:pt x="4463217" y="5154727"/>
                  <a:pt x="4463217" y="5154727"/>
                  <a:pt x="4433918" y="5165301"/>
                </a:cubicBezTo>
                <a:cubicBezTo>
                  <a:pt x="4433918" y="5165301"/>
                  <a:pt x="4433918" y="5165301"/>
                  <a:pt x="4416338" y="5186449"/>
                </a:cubicBezTo>
                <a:cubicBezTo>
                  <a:pt x="4416338" y="5186449"/>
                  <a:pt x="4416338" y="5186449"/>
                  <a:pt x="4410479" y="5181162"/>
                </a:cubicBezTo>
                <a:cubicBezTo>
                  <a:pt x="4410479" y="5181162"/>
                  <a:pt x="4410479" y="5181162"/>
                  <a:pt x="4373367" y="5212883"/>
                </a:cubicBezTo>
                <a:cubicBezTo>
                  <a:pt x="4373367" y="5212883"/>
                  <a:pt x="4373367" y="5212883"/>
                  <a:pt x="4361647" y="5207596"/>
                </a:cubicBezTo>
                <a:cubicBezTo>
                  <a:pt x="4361647" y="5202310"/>
                  <a:pt x="4363600" y="5197023"/>
                  <a:pt x="4369460" y="5207596"/>
                </a:cubicBezTo>
                <a:cubicBezTo>
                  <a:pt x="4369460" y="5207596"/>
                  <a:pt x="4369460" y="5207596"/>
                  <a:pt x="4371413" y="5202310"/>
                </a:cubicBezTo>
                <a:cubicBezTo>
                  <a:pt x="4369460" y="5197023"/>
                  <a:pt x="4371413" y="5197023"/>
                  <a:pt x="4375320" y="5197023"/>
                </a:cubicBezTo>
                <a:cubicBezTo>
                  <a:pt x="4371413" y="5191736"/>
                  <a:pt x="4367507" y="5191736"/>
                  <a:pt x="4359694" y="5186449"/>
                </a:cubicBezTo>
                <a:cubicBezTo>
                  <a:pt x="4359694" y="5186449"/>
                  <a:pt x="4359694" y="5186449"/>
                  <a:pt x="4359694" y="5197023"/>
                </a:cubicBezTo>
                <a:cubicBezTo>
                  <a:pt x="4359694" y="5191736"/>
                  <a:pt x="4359694" y="5197023"/>
                  <a:pt x="4357740" y="5197023"/>
                </a:cubicBezTo>
                <a:cubicBezTo>
                  <a:pt x="4357740" y="5197023"/>
                  <a:pt x="4357740" y="5197023"/>
                  <a:pt x="4357740" y="5207596"/>
                </a:cubicBezTo>
                <a:cubicBezTo>
                  <a:pt x="4355787" y="5202310"/>
                  <a:pt x="4355787" y="5202310"/>
                  <a:pt x="4355787" y="5202310"/>
                </a:cubicBezTo>
                <a:cubicBezTo>
                  <a:pt x="4353834" y="5202310"/>
                  <a:pt x="4351881" y="5207596"/>
                  <a:pt x="4349927" y="5207596"/>
                </a:cubicBezTo>
                <a:cubicBezTo>
                  <a:pt x="4349927" y="5207596"/>
                  <a:pt x="4349927" y="5207596"/>
                  <a:pt x="4344068" y="5197023"/>
                </a:cubicBezTo>
                <a:cubicBezTo>
                  <a:pt x="4344068" y="5197023"/>
                  <a:pt x="4344068" y="5197023"/>
                  <a:pt x="4344068" y="5218170"/>
                </a:cubicBezTo>
                <a:cubicBezTo>
                  <a:pt x="4344068" y="5218170"/>
                  <a:pt x="4344068" y="5218170"/>
                  <a:pt x="4342114" y="5212883"/>
                </a:cubicBezTo>
                <a:cubicBezTo>
                  <a:pt x="4342114" y="5212883"/>
                  <a:pt x="4342114" y="5212883"/>
                  <a:pt x="4330395" y="5218170"/>
                </a:cubicBezTo>
                <a:cubicBezTo>
                  <a:pt x="4330395" y="5218170"/>
                  <a:pt x="4330395" y="5218170"/>
                  <a:pt x="4328441" y="5218170"/>
                </a:cubicBezTo>
                <a:cubicBezTo>
                  <a:pt x="4328441" y="5218170"/>
                  <a:pt x="4328441" y="5218170"/>
                  <a:pt x="4326488" y="5212883"/>
                </a:cubicBezTo>
                <a:cubicBezTo>
                  <a:pt x="4326488" y="5212883"/>
                  <a:pt x="4326488" y="5212883"/>
                  <a:pt x="4316722" y="5228744"/>
                </a:cubicBezTo>
                <a:cubicBezTo>
                  <a:pt x="4316722" y="5228744"/>
                  <a:pt x="4316722" y="5228744"/>
                  <a:pt x="4303049" y="5234031"/>
                </a:cubicBezTo>
                <a:cubicBezTo>
                  <a:pt x="4303049" y="5234031"/>
                  <a:pt x="4303049" y="5234031"/>
                  <a:pt x="4297189" y="5244605"/>
                </a:cubicBezTo>
                <a:cubicBezTo>
                  <a:pt x="4297189" y="5244605"/>
                  <a:pt x="4297189" y="5244605"/>
                  <a:pt x="4287423" y="5244605"/>
                </a:cubicBezTo>
                <a:cubicBezTo>
                  <a:pt x="4287423" y="5244605"/>
                  <a:pt x="4287423" y="5244605"/>
                  <a:pt x="4271797" y="5260465"/>
                </a:cubicBezTo>
                <a:cubicBezTo>
                  <a:pt x="4271797" y="5260465"/>
                  <a:pt x="4271797" y="5260465"/>
                  <a:pt x="4269843" y="5260465"/>
                </a:cubicBezTo>
                <a:cubicBezTo>
                  <a:pt x="4275703" y="5255179"/>
                  <a:pt x="4283516" y="5249892"/>
                  <a:pt x="4269843" y="5255179"/>
                </a:cubicBezTo>
                <a:cubicBezTo>
                  <a:pt x="4269843" y="5255179"/>
                  <a:pt x="4269843" y="5255179"/>
                  <a:pt x="4265937" y="5255179"/>
                </a:cubicBezTo>
                <a:cubicBezTo>
                  <a:pt x="4265937" y="5255179"/>
                  <a:pt x="4265937" y="5260465"/>
                  <a:pt x="4267890" y="5260465"/>
                </a:cubicBezTo>
                <a:cubicBezTo>
                  <a:pt x="4263984" y="5260465"/>
                  <a:pt x="4260077" y="5260465"/>
                  <a:pt x="4254217" y="5265752"/>
                </a:cubicBezTo>
                <a:cubicBezTo>
                  <a:pt x="4252264" y="5271039"/>
                  <a:pt x="4260077" y="5271039"/>
                  <a:pt x="4252264" y="5276326"/>
                </a:cubicBezTo>
                <a:cubicBezTo>
                  <a:pt x="4252264" y="5276326"/>
                  <a:pt x="4252264" y="5276326"/>
                  <a:pt x="4267890" y="5286900"/>
                </a:cubicBezTo>
                <a:cubicBezTo>
                  <a:pt x="4267890" y="5286900"/>
                  <a:pt x="4267890" y="5286900"/>
                  <a:pt x="4256170" y="5313334"/>
                </a:cubicBezTo>
                <a:cubicBezTo>
                  <a:pt x="4256170" y="5313334"/>
                  <a:pt x="4256170" y="5313334"/>
                  <a:pt x="4240544" y="5323908"/>
                </a:cubicBezTo>
                <a:cubicBezTo>
                  <a:pt x="4240544" y="5323908"/>
                  <a:pt x="4240544" y="5323908"/>
                  <a:pt x="4236638" y="5334482"/>
                </a:cubicBezTo>
                <a:cubicBezTo>
                  <a:pt x="4236638" y="5334482"/>
                  <a:pt x="4236638" y="5334482"/>
                  <a:pt x="4230778" y="5329195"/>
                </a:cubicBezTo>
                <a:cubicBezTo>
                  <a:pt x="4230778" y="5329195"/>
                  <a:pt x="4230778" y="5329195"/>
                  <a:pt x="4217105" y="5382064"/>
                </a:cubicBezTo>
                <a:cubicBezTo>
                  <a:pt x="4217105" y="5382064"/>
                  <a:pt x="4217105" y="5382064"/>
                  <a:pt x="4199526" y="5440220"/>
                </a:cubicBezTo>
                <a:cubicBezTo>
                  <a:pt x="4199526" y="5440220"/>
                  <a:pt x="4199526" y="5440220"/>
                  <a:pt x="4203432" y="5456081"/>
                </a:cubicBezTo>
                <a:cubicBezTo>
                  <a:pt x="4203432" y="5456081"/>
                  <a:pt x="4203432" y="5456081"/>
                  <a:pt x="4217105" y="5434933"/>
                </a:cubicBezTo>
                <a:cubicBezTo>
                  <a:pt x="4217105" y="5434933"/>
                  <a:pt x="4217105" y="5434933"/>
                  <a:pt x="4236638" y="5445507"/>
                </a:cubicBezTo>
                <a:cubicBezTo>
                  <a:pt x="4236638" y="5445507"/>
                  <a:pt x="4236638" y="5445507"/>
                  <a:pt x="4226871" y="5424359"/>
                </a:cubicBezTo>
                <a:cubicBezTo>
                  <a:pt x="4226871" y="5424359"/>
                  <a:pt x="4226871" y="5424359"/>
                  <a:pt x="4228825" y="5413786"/>
                </a:cubicBezTo>
                <a:cubicBezTo>
                  <a:pt x="4228825" y="5413786"/>
                  <a:pt x="4228825" y="5413786"/>
                  <a:pt x="4236638" y="5429646"/>
                </a:cubicBezTo>
                <a:cubicBezTo>
                  <a:pt x="4236638" y="5429646"/>
                  <a:pt x="4236638" y="5429646"/>
                  <a:pt x="4267890" y="5403212"/>
                </a:cubicBezTo>
                <a:cubicBezTo>
                  <a:pt x="4267890" y="5403212"/>
                  <a:pt x="4267890" y="5403212"/>
                  <a:pt x="4263984" y="5419072"/>
                </a:cubicBezTo>
                <a:cubicBezTo>
                  <a:pt x="4263984" y="5419072"/>
                  <a:pt x="4263984" y="5419072"/>
                  <a:pt x="4287423" y="5413786"/>
                </a:cubicBezTo>
                <a:cubicBezTo>
                  <a:pt x="4287423" y="5413786"/>
                  <a:pt x="4287423" y="5413786"/>
                  <a:pt x="4289376" y="5408499"/>
                </a:cubicBezTo>
                <a:cubicBezTo>
                  <a:pt x="4289376" y="5408499"/>
                  <a:pt x="4289376" y="5408499"/>
                  <a:pt x="4275703" y="5403212"/>
                </a:cubicBezTo>
                <a:cubicBezTo>
                  <a:pt x="4275703" y="5403212"/>
                  <a:pt x="4275703" y="5403212"/>
                  <a:pt x="4275703" y="5387351"/>
                </a:cubicBezTo>
                <a:cubicBezTo>
                  <a:pt x="4287423" y="5371490"/>
                  <a:pt x="4277656" y="5440220"/>
                  <a:pt x="4293283" y="5371490"/>
                </a:cubicBezTo>
                <a:cubicBezTo>
                  <a:pt x="4293283" y="5371490"/>
                  <a:pt x="4293283" y="5371490"/>
                  <a:pt x="4295236" y="5387351"/>
                </a:cubicBezTo>
                <a:cubicBezTo>
                  <a:pt x="4295236" y="5387351"/>
                  <a:pt x="4295236" y="5387351"/>
                  <a:pt x="4320628" y="5387351"/>
                </a:cubicBezTo>
                <a:cubicBezTo>
                  <a:pt x="4320628" y="5387351"/>
                  <a:pt x="4320628" y="5387351"/>
                  <a:pt x="4334301" y="5382064"/>
                </a:cubicBezTo>
                <a:cubicBezTo>
                  <a:pt x="4334301" y="5392638"/>
                  <a:pt x="4334301" y="5403212"/>
                  <a:pt x="4336254" y="5382064"/>
                </a:cubicBezTo>
                <a:cubicBezTo>
                  <a:pt x="4336254" y="5376777"/>
                  <a:pt x="4336254" y="5371490"/>
                  <a:pt x="4336254" y="5366203"/>
                </a:cubicBezTo>
                <a:cubicBezTo>
                  <a:pt x="4336254" y="5366203"/>
                  <a:pt x="4336254" y="5366203"/>
                  <a:pt x="4342114" y="5366203"/>
                </a:cubicBezTo>
                <a:cubicBezTo>
                  <a:pt x="4342114" y="5366203"/>
                  <a:pt x="4342114" y="5366203"/>
                  <a:pt x="4340161" y="5376777"/>
                </a:cubicBezTo>
                <a:cubicBezTo>
                  <a:pt x="4340161" y="5376777"/>
                  <a:pt x="4340161" y="5376777"/>
                  <a:pt x="4353834" y="5366203"/>
                </a:cubicBezTo>
                <a:cubicBezTo>
                  <a:pt x="4353834" y="5366203"/>
                  <a:pt x="4353834" y="5366203"/>
                  <a:pt x="4353834" y="5355630"/>
                </a:cubicBezTo>
                <a:cubicBezTo>
                  <a:pt x="4361647" y="5345056"/>
                  <a:pt x="4371413" y="5366203"/>
                  <a:pt x="4371413" y="5345056"/>
                </a:cubicBezTo>
                <a:cubicBezTo>
                  <a:pt x="4371413" y="5350343"/>
                  <a:pt x="4379226" y="5334482"/>
                  <a:pt x="4371413" y="5355630"/>
                </a:cubicBezTo>
                <a:cubicBezTo>
                  <a:pt x="4373367" y="5350343"/>
                  <a:pt x="4375320" y="5376777"/>
                  <a:pt x="4377273" y="5345056"/>
                </a:cubicBezTo>
                <a:cubicBezTo>
                  <a:pt x="4377273" y="5345056"/>
                  <a:pt x="4377273" y="5345056"/>
                  <a:pt x="4375320" y="5339769"/>
                </a:cubicBezTo>
                <a:cubicBezTo>
                  <a:pt x="4375320" y="5339769"/>
                  <a:pt x="4375320" y="5339769"/>
                  <a:pt x="4387039" y="5318621"/>
                </a:cubicBezTo>
                <a:cubicBezTo>
                  <a:pt x="4387039" y="5313334"/>
                  <a:pt x="4390946" y="5313334"/>
                  <a:pt x="4392899" y="5313334"/>
                </a:cubicBezTo>
                <a:cubicBezTo>
                  <a:pt x="4392899" y="5313334"/>
                  <a:pt x="4392899" y="5313334"/>
                  <a:pt x="4394852" y="5318621"/>
                </a:cubicBezTo>
                <a:cubicBezTo>
                  <a:pt x="4394852" y="5318621"/>
                  <a:pt x="4394852" y="5318621"/>
                  <a:pt x="4416338" y="5308048"/>
                </a:cubicBezTo>
                <a:cubicBezTo>
                  <a:pt x="4416338" y="5308048"/>
                  <a:pt x="4416338" y="5308048"/>
                  <a:pt x="4418292" y="5318621"/>
                </a:cubicBezTo>
                <a:cubicBezTo>
                  <a:pt x="4418292" y="5318621"/>
                  <a:pt x="4418292" y="5318621"/>
                  <a:pt x="4408525" y="5313334"/>
                </a:cubicBezTo>
                <a:cubicBezTo>
                  <a:pt x="4408525" y="5313334"/>
                  <a:pt x="4408525" y="5313334"/>
                  <a:pt x="4408525" y="5329195"/>
                </a:cubicBezTo>
                <a:cubicBezTo>
                  <a:pt x="4408525" y="5329195"/>
                  <a:pt x="4408525" y="5329195"/>
                  <a:pt x="4418292" y="5329195"/>
                </a:cubicBezTo>
                <a:cubicBezTo>
                  <a:pt x="4418292" y="5329195"/>
                  <a:pt x="4418292" y="5329195"/>
                  <a:pt x="4420245" y="5323908"/>
                </a:cubicBezTo>
                <a:cubicBezTo>
                  <a:pt x="4420245" y="5318621"/>
                  <a:pt x="4422198" y="5318621"/>
                  <a:pt x="4424151" y="5308048"/>
                </a:cubicBezTo>
                <a:cubicBezTo>
                  <a:pt x="4424151" y="5297474"/>
                  <a:pt x="4422198" y="5318621"/>
                  <a:pt x="4420245" y="5308048"/>
                </a:cubicBezTo>
                <a:cubicBezTo>
                  <a:pt x="4420245" y="5302761"/>
                  <a:pt x="4414385" y="5308048"/>
                  <a:pt x="4422198" y="5297474"/>
                </a:cubicBezTo>
                <a:cubicBezTo>
                  <a:pt x="4422198" y="5297474"/>
                  <a:pt x="4422198" y="5297474"/>
                  <a:pt x="4426105" y="5308048"/>
                </a:cubicBezTo>
                <a:cubicBezTo>
                  <a:pt x="4430011" y="5302761"/>
                  <a:pt x="4435871" y="5292187"/>
                  <a:pt x="4445637" y="5286900"/>
                </a:cubicBezTo>
                <a:cubicBezTo>
                  <a:pt x="4445637" y="5286900"/>
                  <a:pt x="4445637" y="5286900"/>
                  <a:pt x="4443684" y="5297474"/>
                </a:cubicBezTo>
                <a:cubicBezTo>
                  <a:pt x="4443684" y="5297474"/>
                  <a:pt x="4443684" y="5297474"/>
                  <a:pt x="4449544" y="5297474"/>
                </a:cubicBezTo>
                <a:cubicBezTo>
                  <a:pt x="4449544" y="5297474"/>
                  <a:pt x="4449544" y="5297474"/>
                  <a:pt x="4451497" y="5286900"/>
                </a:cubicBezTo>
                <a:cubicBezTo>
                  <a:pt x="4451497" y="5286900"/>
                  <a:pt x="4451497" y="5286900"/>
                  <a:pt x="4486656" y="5255179"/>
                </a:cubicBezTo>
                <a:cubicBezTo>
                  <a:pt x="4490563" y="5255179"/>
                  <a:pt x="4492516" y="5239318"/>
                  <a:pt x="4494469" y="5234031"/>
                </a:cubicBezTo>
                <a:cubicBezTo>
                  <a:pt x="4494469" y="5234031"/>
                  <a:pt x="4494469" y="5234031"/>
                  <a:pt x="4484703" y="5223457"/>
                </a:cubicBezTo>
                <a:cubicBezTo>
                  <a:pt x="4484703" y="5223457"/>
                  <a:pt x="4484703" y="5223457"/>
                  <a:pt x="4478843" y="5234031"/>
                </a:cubicBezTo>
                <a:cubicBezTo>
                  <a:pt x="4478843" y="5234031"/>
                  <a:pt x="4478843" y="5234031"/>
                  <a:pt x="4474936" y="5218170"/>
                </a:cubicBezTo>
                <a:cubicBezTo>
                  <a:pt x="4474936" y="5218170"/>
                  <a:pt x="4474936" y="5218170"/>
                  <a:pt x="4449544" y="5218170"/>
                </a:cubicBezTo>
                <a:cubicBezTo>
                  <a:pt x="4447591" y="5223457"/>
                  <a:pt x="4447591" y="5218170"/>
                  <a:pt x="4445637" y="5202310"/>
                </a:cubicBezTo>
                <a:cubicBezTo>
                  <a:pt x="4439778" y="5207596"/>
                  <a:pt x="4443684" y="5244605"/>
                  <a:pt x="4431965" y="5218170"/>
                </a:cubicBezTo>
                <a:cubicBezTo>
                  <a:pt x="4431965" y="5218170"/>
                  <a:pt x="4431965" y="5218170"/>
                  <a:pt x="4426105" y="5202310"/>
                </a:cubicBezTo>
                <a:cubicBezTo>
                  <a:pt x="4426105" y="5202310"/>
                  <a:pt x="4426105" y="5202310"/>
                  <a:pt x="4449544" y="5181162"/>
                </a:cubicBezTo>
                <a:cubicBezTo>
                  <a:pt x="4449544" y="5181162"/>
                  <a:pt x="4449544" y="5181162"/>
                  <a:pt x="4453451" y="5191736"/>
                </a:cubicBezTo>
                <a:cubicBezTo>
                  <a:pt x="4449544" y="5191736"/>
                  <a:pt x="4461264" y="5202310"/>
                  <a:pt x="4447591" y="5197023"/>
                </a:cubicBezTo>
                <a:cubicBezTo>
                  <a:pt x="4447591" y="5197023"/>
                  <a:pt x="4447591" y="5197023"/>
                  <a:pt x="4463217" y="5207596"/>
                </a:cubicBezTo>
                <a:cubicBezTo>
                  <a:pt x="4463217" y="5207596"/>
                  <a:pt x="4463217" y="5207596"/>
                  <a:pt x="4465170" y="5207596"/>
                </a:cubicBezTo>
                <a:cubicBezTo>
                  <a:pt x="4463217" y="5191736"/>
                  <a:pt x="4486656" y="5228744"/>
                  <a:pt x="4459310" y="5186449"/>
                </a:cubicBezTo>
                <a:cubicBezTo>
                  <a:pt x="4459310" y="5186449"/>
                  <a:pt x="4459310" y="5186449"/>
                  <a:pt x="4455404" y="5181162"/>
                </a:cubicBezTo>
                <a:cubicBezTo>
                  <a:pt x="4459310" y="5175875"/>
                  <a:pt x="4463217" y="5165301"/>
                  <a:pt x="4463217" y="5175875"/>
                </a:cubicBezTo>
                <a:cubicBezTo>
                  <a:pt x="4463217" y="5175875"/>
                  <a:pt x="4463217" y="5175875"/>
                  <a:pt x="4463217" y="5181162"/>
                </a:cubicBezTo>
                <a:cubicBezTo>
                  <a:pt x="4463217" y="5181162"/>
                  <a:pt x="4463217" y="5181162"/>
                  <a:pt x="4482750" y="5218170"/>
                </a:cubicBezTo>
                <a:cubicBezTo>
                  <a:pt x="4482750" y="5218170"/>
                  <a:pt x="4482750" y="5218170"/>
                  <a:pt x="4506189" y="5218170"/>
                </a:cubicBezTo>
                <a:cubicBezTo>
                  <a:pt x="4502282" y="5249892"/>
                  <a:pt x="4512049" y="5223457"/>
                  <a:pt x="4517908" y="5234031"/>
                </a:cubicBezTo>
                <a:cubicBezTo>
                  <a:pt x="4517908" y="5234031"/>
                  <a:pt x="4517908" y="5234031"/>
                  <a:pt x="4515955" y="5265752"/>
                </a:cubicBezTo>
                <a:cubicBezTo>
                  <a:pt x="4519862" y="5286900"/>
                  <a:pt x="4527675" y="5255179"/>
                  <a:pt x="4527675" y="5281613"/>
                </a:cubicBezTo>
                <a:cubicBezTo>
                  <a:pt x="4527675" y="5281613"/>
                  <a:pt x="4527675" y="5281613"/>
                  <a:pt x="4527675" y="5271039"/>
                </a:cubicBezTo>
                <a:cubicBezTo>
                  <a:pt x="4527675" y="5271039"/>
                  <a:pt x="4527675" y="5271039"/>
                  <a:pt x="4531581" y="5281613"/>
                </a:cubicBezTo>
                <a:cubicBezTo>
                  <a:pt x="4531581" y="5281613"/>
                  <a:pt x="4531581" y="5281613"/>
                  <a:pt x="4533534" y="5281613"/>
                </a:cubicBezTo>
                <a:cubicBezTo>
                  <a:pt x="4533534" y="5281613"/>
                  <a:pt x="4533534" y="5281613"/>
                  <a:pt x="4537441" y="5271039"/>
                </a:cubicBezTo>
                <a:cubicBezTo>
                  <a:pt x="4537441" y="5271039"/>
                  <a:pt x="4537441" y="5271039"/>
                  <a:pt x="4533534" y="5265752"/>
                </a:cubicBezTo>
                <a:cubicBezTo>
                  <a:pt x="4533534" y="5265752"/>
                  <a:pt x="4533534" y="5265752"/>
                  <a:pt x="4556974" y="5271039"/>
                </a:cubicBezTo>
                <a:cubicBezTo>
                  <a:pt x="4556974" y="5271039"/>
                  <a:pt x="4556974" y="5271039"/>
                  <a:pt x="4576506" y="5244605"/>
                </a:cubicBezTo>
                <a:cubicBezTo>
                  <a:pt x="4576506" y="5244605"/>
                  <a:pt x="4576506" y="5244605"/>
                  <a:pt x="4599946" y="5228744"/>
                </a:cubicBezTo>
                <a:cubicBezTo>
                  <a:pt x="4601899" y="5212883"/>
                  <a:pt x="4590179" y="5244605"/>
                  <a:pt x="4601899" y="5212883"/>
                </a:cubicBezTo>
                <a:cubicBezTo>
                  <a:pt x="4601899" y="5212883"/>
                  <a:pt x="4601899" y="5212883"/>
                  <a:pt x="4615572" y="5218170"/>
                </a:cubicBezTo>
                <a:cubicBezTo>
                  <a:pt x="4615572" y="5218170"/>
                  <a:pt x="4615572" y="5218170"/>
                  <a:pt x="4660497" y="5197023"/>
                </a:cubicBezTo>
                <a:cubicBezTo>
                  <a:pt x="4660497" y="5197023"/>
                  <a:pt x="4660497" y="5197023"/>
                  <a:pt x="4660497" y="5202310"/>
                </a:cubicBezTo>
                <a:cubicBezTo>
                  <a:pt x="4660497" y="5202310"/>
                  <a:pt x="4660497" y="5202310"/>
                  <a:pt x="4674170" y="5202310"/>
                </a:cubicBezTo>
                <a:cubicBezTo>
                  <a:pt x="4674170" y="5197023"/>
                  <a:pt x="4678076" y="5191736"/>
                  <a:pt x="4683936" y="5186449"/>
                </a:cubicBezTo>
                <a:cubicBezTo>
                  <a:pt x="4683936" y="5186449"/>
                  <a:pt x="4683936" y="5186449"/>
                  <a:pt x="4683936" y="5202310"/>
                </a:cubicBezTo>
                <a:cubicBezTo>
                  <a:pt x="4683936" y="5202310"/>
                  <a:pt x="4683936" y="5202310"/>
                  <a:pt x="4701516" y="5197023"/>
                </a:cubicBezTo>
                <a:cubicBezTo>
                  <a:pt x="4701516" y="5197023"/>
                  <a:pt x="4701516" y="5197023"/>
                  <a:pt x="4707375" y="5186449"/>
                </a:cubicBezTo>
                <a:cubicBezTo>
                  <a:pt x="4707375" y="5186449"/>
                  <a:pt x="4707375" y="5186449"/>
                  <a:pt x="4699562" y="5175875"/>
                </a:cubicBezTo>
                <a:cubicBezTo>
                  <a:pt x="4699562" y="5175875"/>
                  <a:pt x="4699562" y="5175875"/>
                  <a:pt x="4711282" y="5170588"/>
                </a:cubicBezTo>
                <a:cubicBezTo>
                  <a:pt x="4711282" y="5170588"/>
                  <a:pt x="4711282" y="5170588"/>
                  <a:pt x="4715188" y="5170588"/>
                </a:cubicBezTo>
                <a:cubicBezTo>
                  <a:pt x="4715188" y="5170588"/>
                  <a:pt x="4715188" y="5170588"/>
                  <a:pt x="4738628" y="5138867"/>
                </a:cubicBezTo>
                <a:cubicBezTo>
                  <a:pt x="4746441" y="5144154"/>
                  <a:pt x="4756207" y="5091285"/>
                  <a:pt x="4760114" y="5138867"/>
                </a:cubicBezTo>
                <a:cubicBezTo>
                  <a:pt x="4760114" y="5138867"/>
                  <a:pt x="4760114" y="5138867"/>
                  <a:pt x="4795272" y="5107145"/>
                </a:cubicBezTo>
                <a:cubicBezTo>
                  <a:pt x="4795272" y="5107145"/>
                  <a:pt x="4795272" y="5107145"/>
                  <a:pt x="4797226" y="5096572"/>
                </a:cubicBezTo>
                <a:cubicBezTo>
                  <a:pt x="4797226" y="5096572"/>
                  <a:pt x="4797226" y="5096572"/>
                  <a:pt x="4801132" y="5107145"/>
                </a:cubicBezTo>
                <a:cubicBezTo>
                  <a:pt x="4801132" y="5107145"/>
                  <a:pt x="4801132" y="5107145"/>
                  <a:pt x="4806992" y="5101858"/>
                </a:cubicBezTo>
                <a:cubicBezTo>
                  <a:pt x="4806992" y="5101858"/>
                  <a:pt x="4806992" y="5101858"/>
                  <a:pt x="4818712" y="5112432"/>
                </a:cubicBezTo>
                <a:cubicBezTo>
                  <a:pt x="4818712" y="5112432"/>
                  <a:pt x="4818712" y="5112432"/>
                  <a:pt x="4830431" y="5144154"/>
                </a:cubicBezTo>
                <a:cubicBezTo>
                  <a:pt x="4830431" y="5144154"/>
                  <a:pt x="4830431" y="5144154"/>
                  <a:pt x="4820665" y="5170588"/>
                </a:cubicBezTo>
                <a:cubicBezTo>
                  <a:pt x="4820665" y="5170588"/>
                  <a:pt x="4820665" y="5170588"/>
                  <a:pt x="4812852" y="5160014"/>
                </a:cubicBezTo>
                <a:cubicBezTo>
                  <a:pt x="4810898" y="5170588"/>
                  <a:pt x="4803085" y="5149441"/>
                  <a:pt x="4806992" y="5181162"/>
                </a:cubicBezTo>
                <a:cubicBezTo>
                  <a:pt x="4806992" y="5181162"/>
                  <a:pt x="4806992" y="5181162"/>
                  <a:pt x="4805039" y="5175875"/>
                </a:cubicBezTo>
                <a:cubicBezTo>
                  <a:pt x="4805039" y="5175875"/>
                  <a:pt x="4805039" y="5175875"/>
                  <a:pt x="4771833" y="5207596"/>
                </a:cubicBezTo>
                <a:cubicBezTo>
                  <a:pt x="4771833" y="5207596"/>
                  <a:pt x="4771833" y="5207596"/>
                  <a:pt x="4767927" y="5228744"/>
                </a:cubicBezTo>
                <a:cubicBezTo>
                  <a:pt x="4767927" y="5228744"/>
                  <a:pt x="4767927" y="5228744"/>
                  <a:pt x="4730815" y="5234031"/>
                </a:cubicBezTo>
                <a:cubicBezTo>
                  <a:pt x="4730815" y="5234031"/>
                  <a:pt x="4730815" y="5234031"/>
                  <a:pt x="4726908" y="5255179"/>
                </a:cubicBezTo>
                <a:cubicBezTo>
                  <a:pt x="4726908" y="5255179"/>
                  <a:pt x="4726908" y="5255179"/>
                  <a:pt x="4703469" y="5271039"/>
                </a:cubicBezTo>
                <a:cubicBezTo>
                  <a:pt x="4703469" y="5271039"/>
                  <a:pt x="4703469" y="5271039"/>
                  <a:pt x="4695656" y="5286900"/>
                </a:cubicBezTo>
                <a:cubicBezTo>
                  <a:pt x="4695656" y="5286900"/>
                  <a:pt x="4695656" y="5286900"/>
                  <a:pt x="4674170" y="5308048"/>
                </a:cubicBezTo>
                <a:cubicBezTo>
                  <a:pt x="4674170" y="5308048"/>
                  <a:pt x="4674170" y="5308048"/>
                  <a:pt x="4672216" y="5329195"/>
                </a:cubicBezTo>
                <a:cubicBezTo>
                  <a:pt x="4672216" y="5329195"/>
                  <a:pt x="4672216" y="5329195"/>
                  <a:pt x="4656590" y="5329195"/>
                </a:cubicBezTo>
                <a:cubicBezTo>
                  <a:pt x="4656590" y="5329195"/>
                  <a:pt x="4656590" y="5323908"/>
                  <a:pt x="4656590" y="5323908"/>
                </a:cubicBezTo>
                <a:cubicBezTo>
                  <a:pt x="4656590" y="5323908"/>
                  <a:pt x="4656590" y="5323908"/>
                  <a:pt x="4635104" y="5360917"/>
                </a:cubicBezTo>
                <a:cubicBezTo>
                  <a:pt x="4635104" y="5360917"/>
                  <a:pt x="4635104" y="5360917"/>
                  <a:pt x="4627291" y="5360917"/>
                </a:cubicBezTo>
                <a:cubicBezTo>
                  <a:pt x="4627291" y="5360917"/>
                  <a:pt x="4627291" y="5360917"/>
                  <a:pt x="4621432" y="5376777"/>
                </a:cubicBezTo>
                <a:cubicBezTo>
                  <a:pt x="4621432" y="5376777"/>
                  <a:pt x="4621432" y="5376777"/>
                  <a:pt x="4617525" y="5360917"/>
                </a:cubicBezTo>
                <a:cubicBezTo>
                  <a:pt x="4617525" y="5360917"/>
                  <a:pt x="4617525" y="5360917"/>
                  <a:pt x="4605805" y="5376777"/>
                </a:cubicBezTo>
                <a:cubicBezTo>
                  <a:pt x="4607759" y="5371490"/>
                  <a:pt x="4596039" y="5360917"/>
                  <a:pt x="4605805" y="5392638"/>
                </a:cubicBezTo>
                <a:cubicBezTo>
                  <a:pt x="4605805" y="5392638"/>
                  <a:pt x="4605805" y="5392638"/>
                  <a:pt x="4597992" y="5392638"/>
                </a:cubicBezTo>
                <a:cubicBezTo>
                  <a:pt x="4597992" y="5392638"/>
                  <a:pt x="4597992" y="5392638"/>
                  <a:pt x="4596039" y="5408499"/>
                </a:cubicBezTo>
                <a:cubicBezTo>
                  <a:pt x="4596039" y="5408499"/>
                  <a:pt x="4596039" y="5408499"/>
                  <a:pt x="4586273" y="5413786"/>
                </a:cubicBezTo>
                <a:cubicBezTo>
                  <a:pt x="4586273" y="5413786"/>
                  <a:pt x="4586273" y="5413786"/>
                  <a:pt x="4580413" y="5429646"/>
                </a:cubicBezTo>
                <a:cubicBezTo>
                  <a:pt x="4580413" y="5429646"/>
                  <a:pt x="4580413" y="5429646"/>
                  <a:pt x="4562833" y="5419072"/>
                </a:cubicBezTo>
                <a:cubicBezTo>
                  <a:pt x="4562833" y="5419072"/>
                  <a:pt x="4562833" y="5419072"/>
                  <a:pt x="4549161" y="5429646"/>
                </a:cubicBezTo>
                <a:cubicBezTo>
                  <a:pt x="4549161" y="5429646"/>
                  <a:pt x="4549161" y="5429646"/>
                  <a:pt x="4549161" y="5445507"/>
                </a:cubicBezTo>
                <a:cubicBezTo>
                  <a:pt x="4549161" y="5445507"/>
                  <a:pt x="4549161" y="5445507"/>
                  <a:pt x="4562833" y="5461368"/>
                </a:cubicBezTo>
                <a:cubicBezTo>
                  <a:pt x="4562833" y="5461368"/>
                  <a:pt x="4562833" y="5461368"/>
                  <a:pt x="4574553" y="5493089"/>
                </a:cubicBezTo>
                <a:cubicBezTo>
                  <a:pt x="4574553" y="5493089"/>
                  <a:pt x="4574553" y="5493089"/>
                  <a:pt x="4566740" y="5508950"/>
                </a:cubicBezTo>
                <a:cubicBezTo>
                  <a:pt x="4566740" y="5508950"/>
                  <a:pt x="4566740" y="5508950"/>
                  <a:pt x="4555020" y="5482515"/>
                </a:cubicBezTo>
                <a:cubicBezTo>
                  <a:pt x="4555020" y="5482515"/>
                  <a:pt x="4555020" y="5482515"/>
                  <a:pt x="4502282" y="5498376"/>
                </a:cubicBezTo>
                <a:cubicBezTo>
                  <a:pt x="4502282" y="5498376"/>
                  <a:pt x="4502282" y="5498376"/>
                  <a:pt x="4498376" y="5493089"/>
                </a:cubicBezTo>
                <a:cubicBezTo>
                  <a:pt x="4498376" y="5493089"/>
                  <a:pt x="4498376" y="5493089"/>
                  <a:pt x="4463217" y="5514237"/>
                </a:cubicBezTo>
                <a:cubicBezTo>
                  <a:pt x="4463217" y="5514237"/>
                  <a:pt x="4463217" y="5514237"/>
                  <a:pt x="4465170" y="5519524"/>
                </a:cubicBezTo>
                <a:cubicBezTo>
                  <a:pt x="4465170" y="5519524"/>
                  <a:pt x="4465170" y="5519524"/>
                  <a:pt x="4447591" y="5519524"/>
                </a:cubicBezTo>
                <a:cubicBezTo>
                  <a:pt x="4447591" y="5519524"/>
                  <a:pt x="4447591" y="5519524"/>
                  <a:pt x="4447591" y="5524810"/>
                </a:cubicBezTo>
                <a:cubicBezTo>
                  <a:pt x="4447591" y="5524810"/>
                  <a:pt x="4447591" y="5524810"/>
                  <a:pt x="4439778" y="5519524"/>
                </a:cubicBezTo>
                <a:cubicBezTo>
                  <a:pt x="4439778" y="5519524"/>
                  <a:pt x="4439778" y="5519524"/>
                  <a:pt x="4430011" y="5540671"/>
                </a:cubicBezTo>
                <a:cubicBezTo>
                  <a:pt x="4428058" y="5535384"/>
                  <a:pt x="4422198" y="5551245"/>
                  <a:pt x="4424151" y="5530097"/>
                </a:cubicBezTo>
                <a:cubicBezTo>
                  <a:pt x="4424151" y="5530097"/>
                  <a:pt x="4424151" y="5530097"/>
                  <a:pt x="4422198" y="5535384"/>
                </a:cubicBezTo>
                <a:cubicBezTo>
                  <a:pt x="4422198" y="5535384"/>
                  <a:pt x="4422198" y="5535384"/>
                  <a:pt x="4385086" y="5551245"/>
                </a:cubicBezTo>
                <a:cubicBezTo>
                  <a:pt x="4385086" y="5551245"/>
                  <a:pt x="4385086" y="5551245"/>
                  <a:pt x="4308909" y="5619975"/>
                </a:cubicBezTo>
                <a:cubicBezTo>
                  <a:pt x="4308909" y="5619975"/>
                  <a:pt x="4308909" y="5619975"/>
                  <a:pt x="4295236" y="5641122"/>
                </a:cubicBezTo>
                <a:cubicBezTo>
                  <a:pt x="4295236" y="5641122"/>
                  <a:pt x="4295236" y="5641122"/>
                  <a:pt x="4287423" y="5630548"/>
                </a:cubicBezTo>
                <a:cubicBezTo>
                  <a:pt x="4287423" y="5630548"/>
                  <a:pt x="4287423" y="5630548"/>
                  <a:pt x="4279610" y="5641122"/>
                </a:cubicBezTo>
                <a:cubicBezTo>
                  <a:pt x="4279610" y="5641122"/>
                  <a:pt x="4279610" y="5641122"/>
                  <a:pt x="4279610" y="5646409"/>
                </a:cubicBezTo>
                <a:cubicBezTo>
                  <a:pt x="4279610" y="5646409"/>
                  <a:pt x="4279610" y="5646409"/>
                  <a:pt x="4283516" y="5656983"/>
                </a:cubicBezTo>
                <a:cubicBezTo>
                  <a:pt x="4283516" y="5656983"/>
                  <a:pt x="4283516" y="5656983"/>
                  <a:pt x="4213199" y="5725713"/>
                </a:cubicBezTo>
                <a:cubicBezTo>
                  <a:pt x="4213199" y="5725713"/>
                  <a:pt x="4213199" y="5725713"/>
                  <a:pt x="4189759" y="5752147"/>
                </a:cubicBezTo>
                <a:cubicBezTo>
                  <a:pt x="4189759" y="5752147"/>
                  <a:pt x="4189759" y="5752147"/>
                  <a:pt x="4183899" y="5752147"/>
                </a:cubicBezTo>
                <a:cubicBezTo>
                  <a:pt x="4183899" y="5752147"/>
                  <a:pt x="4183899" y="5752147"/>
                  <a:pt x="4179993" y="5768008"/>
                </a:cubicBezTo>
                <a:cubicBezTo>
                  <a:pt x="4179993" y="5768008"/>
                  <a:pt x="4179993" y="5768008"/>
                  <a:pt x="4172180" y="5762721"/>
                </a:cubicBezTo>
                <a:cubicBezTo>
                  <a:pt x="4172180" y="5762721"/>
                  <a:pt x="4172180" y="5762721"/>
                  <a:pt x="4158507" y="5783868"/>
                </a:cubicBezTo>
                <a:cubicBezTo>
                  <a:pt x="4156554" y="5778582"/>
                  <a:pt x="4156554" y="5778582"/>
                  <a:pt x="4156554" y="5773295"/>
                </a:cubicBezTo>
                <a:cubicBezTo>
                  <a:pt x="4156554" y="5773295"/>
                  <a:pt x="4156554" y="5773295"/>
                  <a:pt x="4111629" y="5805016"/>
                </a:cubicBezTo>
                <a:cubicBezTo>
                  <a:pt x="4111629" y="5805016"/>
                  <a:pt x="4111629" y="5805016"/>
                  <a:pt x="4097956" y="5815590"/>
                </a:cubicBezTo>
                <a:cubicBezTo>
                  <a:pt x="4097956" y="5815590"/>
                  <a:pt x="4097956" y="5815590"/>
                  <a:pt x="4066703" y="5842024"/>
                </a:cubicBezTo>
                <a:cubicBezTo>
                  <a:pt x="4066703" y="5842024"/>
                  <a:pt x="4066703" y="5842024"/>
                  <a:pt x="4049124" y="5863172"/>
                </a:cubicBezTo>
                <a:cubicBezTo>
                  <a:pt x="4049124" y="5863172"/>
                  <a:pt x="4049124" y="5863172"/>
                  <a:pt x="4008105" y="5974197"/>
                </a:cubicBezTo>
                <a:cubicBezTo>
                  <a:pt x="4008105" y="5974197"/>
                  <a:pt x="4008105" y="5974197"/>
                  <a:pt x="3992479" y="6027066"/>
                </a:cubicBezTo>
                <a:cubicBezTo>
                  <a:pt x="3992479" y="6027066"/>
                  <a:pt x="3992479" y="6027066"/>
                  <a:pt x="3978806" y="6058787"/>
                </a:cubicBezTo>
                <a:cubicBezTo>
                  <a:pt x="3974900" y="6069361"/>
                  <a:pt x="3969040" y="6085222"/>
                  <a:pt x="3963180" y="6106369"/>
                </a:cubicBezTo>
                <a:cubicBezTo>
                  <a:pt x="3963180" y="6106369"/>
                  <a:pt x="3963180" y="6106369"/>
                  <a:pt x="3941694" y="6143378"/>
                </a:cubicBezTo>
                <a:cubicBezTo>
                  <a:pt x="3941694" y="6143378"/>
                  <a:pt x="3941694" y="6143378"/>
                  <a:pt x="3939741" y="6153951"/>
                </a:cubicBezTo>
                <a:cubicBezTo>
                  <a:pt x="3939741" y="6153951"/>
                  <a:pt x="3939741" y="6153951"/>
                  <a:pt x="3941694" y="6159238"/>
                </a:cubicBezTo>
                <a:cubicBezTo>
                  <a:pt x="3941694" y="6159238"/>
                  <a:pt x="3941694" y="6159238"/>
                  <a:pt x="3939741" y="6175099"/>
                </a:cubicBezTo>
                <a:cubicBezTo>
                  <a:pt x="3939741" y="6175099"/>
                  <a:pt x="3939741" y="6175099"/>
                  <a:pt x="3935834" y="6169812"/>
                </a:cubicBezTo>
                <a:cubicBezTo>
                  <a:pt x="3935834" y="6169812"/>
                  <a:pt x="3935834" y="6169812"/>
                  <a:pt x="3922162" y="6196247"/>
                </a:cubicBezTo>
                <a:cubicBezTo>
                  <a:pt x="3922162" y="6196247"/>
                  <a:pt x="3922162" y="6196247"/>
                  <a:pt x="3922162" y="6212107"/>
                </a:cubicBezTo>
                <a:cubicBezTo>
                  <a:pt x="3922162" y="6212107"/>
                  <a:pt x="3922162" y="6212107"/>
                  <a:pt x="3910442" y="6243829"/>
                </a:cubicBezTo>
                <a:cubicBezTo>
                  <a:pt x="3910442" y="6243829"/>
                  <a:pt x="3910442" y="6243829"/>
                  <a:pt x="3877236" y="6312558"/>
                </a:cubicBezTo>
                <a:cubicBezTo>
                  <a:pt x="3877236" y="6312558"/>
                  <a:pt x="3877236" y="6312558"/>
                  <a:pt x="3871377" y="6344280"/>
                </a:cubicBezTo>
                <a:cubicBezTo>
                  <a:pt x="3871377" y="6344280"/>
                  <a:pt x="3871377" y="6344280"/>
                  <a:pt x="3853797" y="6370714"/>
                </a:cubicBezTo>
                <a:cubicBezTo>
                  <a:pt x="3853797" y="6365427"/>
                  <a:pt x="3851844" y="6360141"/>
                  <a:pt x="3849891" y="6370714"/>
                </a:cubicBezTo>
                <a:cubicBezTo>
                  <a:pt x="3849891" y="6370714"/>
                  <a:pt x="3849891" y="6370714"/>
                  <a:pt x="3847937" y="6397149"/>
                </a:cubicBezTo>
                <a:cubicBezTo>
                  <a:pt x="3847937" y="6397149"/>
                  <a:pt x="3847937" y="6397149"/>
                  <a:pt x="3826451" y="6455305"/>
                </a:cubicBezTo>
                <a:cubicBezTo>
                  <a:pt x="3826451" y="6455305"/>
                  <a:pt x="3826451" y="6455305"/>
                  <a:pt x="3822545" y="6450018"/>
                </a:cubicBezTo>
                <a:cubicBezTo>
                  <a:pt x="3822545" y="6450018"/>
                  <a:pt x="3822545" y="6450018"/>
                  <a:pt x="3820592" y="6450018"/>
                </a:cubicBezTo>
                <a:cubicBezTo>
                  <a:pt x="3820592" y="6450018"/>
                  <a:pt x="3820592" y="6450018"/>
                  <a:pt x="3818638" y="6471165"/>
                </a:cubicBezTo>
                <a:cubicBezTo>
                  <a:pt x="3818638" y="6471165"/>
                  <a:pt x="3818638" y="6471165"/>
                  <a:pt x="3801059" y="6518748"/>
                </a:cubicBezTo>
                <a:cubicBezTo>
                  <a:pt x="3801059" y="6518748"/>
                  <a:pt x="3801059" y="6518748"/>
                  <a:pt x="3793246" y="6529321"/>
                </a:cubicBezTo>
                <a:cubicBezTo>
                  <a:pt x="3795199" y="6524034"/>
                  <a:pt x="3799106" y="6497600"/>
                  <a:pt x="3789339" y="6539895"/>
                </a:cubicBezTo>
                <a:cubicBezTo>
                  <a:pt x="3789339" y="6539895"/>
                  <a:pt x="3789339" y="6539895"/>
                  <a:pt x="3787386" y="6539895"/>
                </a:cubicBezTo>
                <a:cubicBezTo>
                  <a:pt x="3787386" y="6539895"/>
                  <a:pt x="3787386" y="6539895"/>
                  <a:pt x="3789339" y="6561043"/>
                </a:cubicBezTo>
                <a:cubicBezTo>
                  <a:pt x="3789339" y="6561043"/>
                  <a:pt x="3789339" y="6561043"/>
                  <a:pt x="3781526" y="6571617"/>
                </a:cubicBezTo>
                <a:cubicBezTo>
                  <a:pt x="3781526" y="6571617"/>
                  <a:pt x="3777620" y="6571617"/>
                  <a:pt x="3767853" y="6576903"/>
                </a:cubicBezTo>
                <a:cubicBezTo>
                  <a:pt x="3767853" y="6576903"/>
                  <a:pt x="3767853" y="6576903"/>
                  <a:pt x="3763947" y="6603338"/>
                </a:cubicBezTo>
                <a:cubicBezTo>
                  <a:pt x="3763947" y="6603338"/>
                  <a:pt x="3763947" y="6603338"/>
                  <a:pt x="3765900" y="6608625"/>
                </a:cubicBezTo>
                <a:cubicBezTo>
                  <a:pt x="3765900" y="6608625"/>
                  <a:pt x="3765900" y="6608625"/>
                  <a:pt x="3752227" y="6640346"/>
                </a:cubicBezTo>
                <a:cubicBezTo>
                  <a:pt x="3752227" y="6640346"/>
                  <a:pt x="3752227" y="6640346"/>
                  <a:pt x="3746368" y="6640346"/>
                </a:cubicBezTo>
                <a:cubicBezTo>
                  <a:pt x="3746368" y="6640346"/>
                  <a:pt x="3746368" y="6640346"/>
                  <a:pt x="3746368" y="6661494"/>
                </a:cubicBezTo>
                <a:cubicBezTo>
                  <a:pt x="3746368" y="6661494"/>
                  <a:pt x="3746368" y="6661494"/>
                  <a:pt x="3732695" y="6682641"/>
                </a:cubicBezTo>
                <a:cubicBezTo>
                  <a:pt x="3732695" y="6682641"/>
                  <a:pt x="3732695" y="6682641"/>
                  <a:pt x="3732695" y="6698502"/>
                </a:cubicBezTo>
                <a:cubicBezTo>
                  <a:pt x="3732695" y="6698502"/>
                  <a:pt x="3732695" y="6698502"/>
                  <a:pt x="3720975" y="6698502"/>
                </a:cubicBezTo>
                <a:cubicBezTo>
                  <a:pt x="3720975" y="6698502"/>
                  <a:pt x="3720975" y="6698502"/>
                  <a:pt x="3720975" y="6709076"/>
                </a:cubicBezTo>
                <a:cubicBezTo>
                  <a:pt x="3720975" y="6709076"/>
                  <a:pt x="3720975" y="6709076"/>
                  <a:pt x="3705349" y="6740797"/>
                </a:cubicBezTo>
                <a:cubicBezTo>
                  <a:pt x="3707302" y="6746084"/>
                  <a:pt x="3707302" y="6751371"/>
                  <a:pt x="3705349" y="6767232"/>
                </a:cubicBezTo>
                <a:cubicBezTo>
                  <a:pt x="3705349" y="6767232"/>
                  <a:pt x="3705349" y="6767232"/>
                  <a:pt x="3697536" y="6767232"/>
                </a:cubicBezTo>
                <a:cubicBezTo>
                  <a:pt x="3697536" y="6767232"/>
                  <a:pt x="3697536" y="6767232"/>
                  <a:pt x="3693629" y="6793666"/>
                </a:cubicBezTo>
                <a:cubicBezTo>
                  <a:pt x="3693629" y="6793666"/>
                  <a:pt x="3693629" y="6793666"/>
                  <a:pt x="3679956" y="6804240"/>
                </a:cubicBezTo>
                <a:cubicBezTo>
                  <a:pt x="3679956" y="6804240"/>
                  <a:pt x="3679956" y="6804240"/>
                  <a:pt x="3679956" y="6825388"/>
                </a:cubicBezTo>
                <a:cubicBezTo>
                  <a:pt x="3679956" y="6825388"/>
                  <a:pt x="3679956" y="6825388"/>
                  <a:pt x="3668237" y="6846535"/>
                </a:cubicBezTo>
                <a:cubicBezTo>
                  <a:pt x="3668237" y="6846535"/>
                  <a:pt x="3668237" y="6846535"/>
                  <a:pt x="3660424" y="6841248"/>
                </a:cubicBezTo>
                <a:cubicBezTo>
                  <a:pt x="3660424" y="6841248"/>
                  <a:pt x="3660424" y="6841248"/>
                  <a:pt x="3662377" y="6867683"/>
                </a:cubicBezTo>
                <a:cubicBezTo>
                  <a:pt x="3662377" y="6867683"/>
                  <a:pt x="3662377" y="6867683"/>
                  <a:pt x="3650657" y="6899404"/>
                </a:cubicBezTo>
                <a:cubicBezTo>
                  <a:pt x="3650657" y="6899404"/>
                  <a:pt x="3650657" y="6899404"/>
                  <a:pt x="3648704" y="6899404"/>
                </a:cubicBezTo>
                <a:cubicBezTo>
                  <a:pt x="3648704" y="6899404"/>
                  <a:pt x="3648704" y="6899404"/>
                  <a:pt x="3609639" y="6973421"/>
                </a:cubicBezTo>
                <a:cubicBezTo>
                  <a:pt x="3609639" y="6973421"/>
                  <a:pt x="3609639" y="6973421"/>
                  <a:pt x="3613545" y="6978708"/>
                </a:cubicBezTo>
                <a:cubicBezTo>
                  <a:pt x="3613545" y="6978708"/>
                  <a:pt x="3613545" y="6978708"/>
                  <a:pt x="3605732" y="6989282"/>
                </a:cubicBezTo>
                <a:cubicBezTo>
                  <a:pt x="3605732" y="6994569"/>
                  <a:pt x="3603779" y="6994569"/>
                  <a:pt x="3603779" y="6994569"/>
                </a:cubicBezTo>
                <a:cubicBezTo>
                  <a:pt x="3603779" y="6994569"/>
                  <a:pt x="3603779" y="6994569"/>
                  <a:pt x="3601826" y="6989282"/>
                </a:cubicBezTo>
                <a:cubicBezTo>
                  <a:pt x="3601826" y="6989282"/>
                  <a:pt x="3601826" y="6989282"/>
                  <a:pt x="3601826" y="6994569"/>
                </a:cubicBezTo>
                <a:cubicBezTo>
                  <a:pt x="3601826" y="6994569"/>
                  <a:pt x="3601826" y="6994569"/>
                  <a:pt x="3592059" y="7031577"/>
                </a:cubicBezTo>
                <a:cubicBezTo>
                  <a:pt x="3592059" y="7031577"/>
                  <a:pt x="3592059" y="7031577"/>
                  <a:pt x="3582293" y="7042151"/>
                </a:cubicBezTo>
                <a:cubicBezTo>
                  <a:pt x="3586200" y="7047438"/>
                  <a:pt x="3584246" y="7052724"/>
                  <a:pt x="3582293" y="7063298"/>
                </a:cubicBezTo>
                <a:cubicBezTo>
                  <a:pt x="3582293" y="7063298"/>
                  <a:pt x="3582293" y="7063298"/>
                  <a:pt x="3566667" y="7084446"/>
                </a:cubicBezTo>
                <a:cubicBezTo>
                  <a:pt x="3566667" y="7084446"/>
                  <a:pt x="3566667" y="7084446"/>
                  <a:pt x="3562760" y="7105593"/>
                </a:cubicBezTo>
                <a:cubicBezTo>
                  <a:pt x="3562760" y="7105593"/>
                  <a:pt x="3562760" y="7105593"/>
                  <a:pt x="3552994" y="7116167"/>
                </a:cubicBezTo>
                <a:cubicBezTo>
                  <a:pt x="3552994" y="7116167"/>
                  <a:pt x="3552994" y="7116167"/>
                  <a:pt x="3545181" y="7153176"/>
                </a:cubicBezTo>
                <a:cubicBezTo>
                  <a:pt x="3490489" y="7285348"/>
                  <a:pt x="3433845" y="7433381"/>
                  <a:pt x="3375247" y="7576127"/>
                </a:cubicBezTo>
                <a:cubicBezTo>
                  <a:pt x="3375247" y="7576127"/>
                  <a:pt x="3375247" y="7576127"/>
                  <a:pt x="3377200" y="7581414"/>
                </a:cubicBezTo>
                <a:cubicBezTo>
                  <a:pt x="3357667" y="7607849"/>
                  <a:pt x="3347901" y="7681865"/>
                  <a:pt x="3328368" y="7676579"/>
                </a:cubicBezTo>
                <a:cubicBezTo>
                  <a:pt x="3328368" y="7676579"/>
                  <a:pt x="3328368" y="7676579"/>
                  <a:pt x="3330322" y="7687152"/>
                </a:cubicBezTo>
                <a:cubicBezTo>
                  <a:pt x="3318602" y="7718874"/>
                  <a:pt x="3295163" y="7777030"/>
                  <a:pt x="3291256" y="7808751"/>
                </a:cubicBezTo>
                <a:cubicBezTo>
                  <a:pt x="3289303" y="7824612"/>
                  <a:pt x="3281490" y="7835186"/>
                  <a:pt x="3275630" y="7840472"/>
                </a:cubicBezTo>
                <a:cubicBezTo>
                  <a:pt x="3275630" y="7840472"/>
                  <a:pt x="3275630" y="7840472"/>
                  <a:pt x="3279537" y="7851046"/>
                </a:cubicBezTo>
                <a:cubicBezTo>
                  <a:pt x="3279537" y="7851046"/>
                  <a:pt x="3289303" y="7840472"/>
                  <a:pt x="3277583" y="7861620"/>
                </a:cubicBezTo>
                <a:cubicBezTo>
                  <a:pt x="3277583" y="7861620"/>
                  <a:pt x="3277583" y="7861620"/>
                  <a:pt x="3283443" y="7866907"/>
                </a:cubicBezTo>
                <a:cubicBezTo>
                  <a:pt x="3281490" y="7888055"/>
                  <a:pt x="3275630" y="7840472"/>
                  <a:pt x="3277583" y="7888055"/>
                </a:cubicBezTo>
                <a:cubicBezTo>
                  <a:pt x="3277583" y="7888055"/>
                  <a:pt x="3277583" y="7888055"/>
                  <a:pt x="3269770" y="7866907"/>
                </a:cubicBezTo>
                <a:cubicBezTo>
                  <a:pt x="3252191" y="7893341"/>
                  <a:pt x="3234611" y="7930350"/>
                  <a:pt x="3224845" y="7967358"/>
                </a:cubicBezTo>
                <a:cubicBezTo>
                  <a:pt x="3224845" y="7967358"/>
                  <a:pt x="3224845" y="7967358"/>
                  <a:pt x="3220939" y="7988506"/>
                </a:cubicBezTo>
                <a:cubicBezTo>
                  <a:pt x="3220939" y="7988506"/>
                  <a:pt x="3220939" y="7988506"/>
                  <a:pt x="3205312" y="8004366"/>
                </a:cubicBezTo>
                <a:cubicBezTo>
                  <a:pt x="3205312" y="8004366"/>
                  <a:pt x="3205312" y="8004366"/>
                  <a:pt x="3168200" y="8004366"/>
                </a:cubicBezTo>
                <a:cubicBezTo>
                  <a:pt x="3168200" y="8004366"/>
                  <a:pt x="3168200" y="8004366"/>
                  <a:pt x="3156481" y="7983219"/>
                </a:cubicBezTo>
                <a:cubicBezTo>
                  <a:pt x="3156481" y="7983219"/>
                  <a:pt x="3156481" y="7983219"/>
                  <a:pt x="3162340" y="7977932"/>
                </a:cubicBezTo>
                <a:cubicBezTo>
                  <a:pt x="3162340" y="7977932"/>
                  <a:pt x="3162340" y="7977932"/>
                  <a:pt x="3164294" y="7956784"/>
                </a:cubicBezTo>
                <a:cubicBezTo>
                  <a:pt x="3164294" y="7956784"/>
                  <a:pt x="3164294" y="7956784"/>
                  <a:pt x="3177967" y="7914489"/>
                </a:cubicBezTo>
                <a:cubicBezTo>
                  <a:pt x="3177967" y="7914489"/>
                  <a:pt x="3177967" y="7914489"/>
                  <a:pt x="3176013" y="7903915"/>
                </a:cubicBezTo>
                <a:cubicBezTo>
                  <a:pt x="3176013" y="7903915"/>
                  <a:pt x="3176013" y="7903915"/>
                  <a:pt x="3179920" y="7893341"/>
                </a:cubicBezTo>
                <a:cubicBezTo>
                  <a:pt x="3179920" y="7893341"/>
                  <a:pt x="3179920" y="7893341"/>
                  <a:pt x="3177967" y="7882768"/>
                </a:cubicBezTo>
                <a:cubicBezTo>
                  <a:pt x="3172107" y="7898628"/>
                  <a:pt x="3160387" y="7898628"/>
                  <a:pt x="3154527" y="7914489"/>
                </a:cubicBezTo>
                <a:cubicBezTo>
                  <a:pt x="3154527" y="7914489"/>
                  <a:pt x="3154527" y="7914489"/>
                  <a:pt x="3146714" y="7956784"/>
                </a:cubicBezTo>
                <a:cubicBezTo>
                  <a:pt x="3146714" y="7956784"/>
                  <a:pt x="3146714" y="7956784"/>
                  <a:pt x="3134995" y="7977932"/>
                </a:cubicBezTo>
                <a:cubicBezTo>
                  <a:pt x="3134995" y="7977932"/>
                  <a:pt x="3134995" y="7977932"/>
                  <a:pt x="3138901" y="7983219"/>
                </a:cubicBezTo>
                <a:cubicBezTo>
                  <a:pt x="3138901" y="7983219"/>
                  <a:pt x="3138901" y="7983219"/>
                  <a:pt x="3131088" y="8004366"/>
                </a:cubicBezTo>
                <a:cubicBezTo>
                  <a:pt x="3131088" y="8004366"/>
                  <a:pt x="3131088" y="8004366"/>
                  <a:pt x="3082257" y="8004366"/>
                </a:cubicBezTo>
                <a:cubicBezTo>
                  <a:pt x="3082257" y="8004366"/>
                  <a:pt x="3082257" y="8004366"/>
                  <a:pt x="3082257" y="7993793"/>
                </a:cubicBezTo>
                <a:cubicBezTo>
                  <a:pt x="3082257" y="7993793"/>
                  <a:pt x="3082257" y="7993793"/>
                  <a:pt x="3095929" y="7977932"/>
                </a:cubicBezTo>
                <a:cubicBezTo>
                  <a:pt x="3095929" y="7977932"/>
                  <a:pt x="3095929" y="7977932"/>
                  <a:pt x="3105696" y="7951497"/>
                </a:cubicBezTo>
                <a:cubicBezTo>
                  <a:pt x="3105696" y="7951497"/>
                  <a:pt x="3105696" y="7951497"/>
                  <a:pt x="3103742" y="7935637"/>
                </a:cubicBezTo>
                <a:cubicBezTo>
                  <a:pt x="3103742" y="7935637"/>
                  <a:pt x="3103742" y="7935637"/>
                  <a:pt x="3119369" y="7909202"/>
                </a:cubicBezTo>
                <a:cubicBezTo>
                  <a:pt x="3119369" y="7903915"/>
                  <a:pt x="3119369" y="7903915"/>
                  <a:pt x="3117415" y="7898628"/>
                </a:cubicBezTo>
                <a:cubicBezTo>
                  <a:pt x="3117415" y="7898628"/>
                  <a:pt x="3117415" y="7898628"/>
                  <a:pt x="3133041" y="7925063"/>
                </a:cubicBezTo>
                <a:cubicBezTo>
                  <a:pt x="3133041" y="7925063"/>
                  <a:pt x="3133041" y="7925063"/>
                  <a:pt x="3136948" y="7914489"/>
                </a:cubicBezTo>
                <a:cubicBezTo>
                  <a:pt x="3136948" y="7914489"/>
                  <a:pt x="3136948" y="7914489"/>
                  <a:pt x="3133041" y="7903915"/>
                </a:cubicBezTo>
                <a:cubicBezTo>
                  <a:pt x="3133041" y="7903915"/>
                  <a:pt x="3133041" y="7903915"/>
                  <a:pt x="3125228" y="7898628"/>
                </a:cubicBezTo>
                <a:cubicBezTo>
                  <a:pt x="3125228" y="7898628"/>
                  <a:pt x="3125228" y="7898628"/>
                  <a:pt x="3131088" y="7882768"/>
                </a:cubicBezTo>
                <a:cubicBezTo>
                  <a:pt x="3131088" y="7882768"/>
                  <a:pt x="3131088" y="7882768"/>
                  <a:pt x="3131088" y="7872194"/>
                </a:cubicBezTo>
                <a:cubicBezTo>
                  <a:pt x="3123275" y="7909202"/>
                  <a:pt x="3103742" y="7872194"/>
                  <a:pt x="3095929" y="7888055"/>
                </a:cubicBezTo>
                <a:cubicBezTo>
                  <a:pt x="3095929" y="7888055"/>
                  <a:pt x="3095929" y="7888055"/>
                  <a:pt x="3080303" y="7925063"/>
                </a:cubicBezTo>
                <a:cubicBezTo>
                  <a:pt x="3080303" y="7925063"/>
                  <a:pt x="3080303" y="7925063"/>
                  <a:pt x="3082257" y="7930350"/>
                </a:cubicBezTo>
                <a:cubicBezTo>
                  <a:pt x="3082257" y="7930350"/>
                  <a:pt x="3082257" y="7930350"/>
                  <a:pt x="3052957" y="8004366"/>
                </a:cubicBezTo>
                <a:cubicBezTo>
                  <a:pt x="3052957" y="8004366"/>
                  <a:pt x="3052957" y="8004366"/>
                  <a:pt x="3008032" y="8004366"/>
                </a:cubicBezTo>
                <a:cubicBezTo>
                  <a:pt x="3013892" y="7988506"/>
                  <a:pt x="2998266" y="8009653"/>
                  <a:pt x="3009986" y="7983219"/>
                </a:cubicBezTo>
                <a:cubicBezTo>
                  <a:pt x="3009986" y="7983219"/>
                  <a:pt x="3009986" y="7983219"/>
                  <a:pt x="3002173" y="7993793"/>
                </a:cubicBezTo>
                <a:cubicBezTo>
                  <a:pt x="3002173" y="7993793"/>
                  <a:pt x="3002173" y="7993793"/>
                  <a:pt x="3002173" y="7988506"/>
                </a:cubicBezTo>
                <a:cubicBezTo>
                  <a:pt x="3002173" y="7988506"/>
                  <a:pt x="3002173" y="7988506"/>
                  <a:pt x="3008032" y="7956784"/>
                </a:cubicBezTo>
                <a:cubicBezTo>
                  <a:pt x="3019752" y="7951497"/>
                  <a:pt x="3000219" y="7940924"/>
                  <a:pt x="3017799" y="7935637"/>
                </a:cubicBezTo>
                <a:cubicBezTo>
                  <a:pt x="3017799" y="7935637"/>
                  <a:pt x="3017799" y="7935637"/>
                  <a:pt x="3015845" y="7925063"/>
                </a:cubicBezTo>
                <a:cubicBezTo>
                  <a:pt x="3008032" y="7940924"/>
                  <a:pt x="2996313" y="7940924"/>
                  <a:pt x="2994359" y="7946210"/>
                </a:cubicBezTo>
                <a:cubicBezTo>
                  <a:pt x="2994359" y="7946210"/>
                  <a:pt x="2994359" y="7946210"/>
                  <a:pt x="3017799" y="7882768"/>
                </a:cubicBezTo>
                <a:cubicBezTo>
                  <a:pt x="3017799" y="7882768"/>
                  <a:pt x="3017799" y="7882768"/>
                  <a:pt x="3047098" y="7829899"/>
                </a:cubicBezTo>
                <a:cubicBezTo>
                  <a:pt x="3047098" y="7829899"/>
                  <a:pt x="3047098" y="7829899"/>
                  <a:pt x="3047098" y="7814038"/>
                </a:cubicBezTo>
                <a:cubicBezTo>
                  <a:pt x="3047098" y="7814038"/>
                  <a:pt x="3047098" y="7814038"/>
                  <a:pt x="3054911" y="7808751"/>
                </a:cubicBezTo>
                <a:cubicBezTo>
                  <a:pt x="3062724" y="7792890"/>
                  <a:pt x="3066630" y="7766456"/>
                  <a:pt x="3066630" y="7745308"/>
                </a:cubicBezTo>
                <a:cubicBezTo>
                  <a:pt x="3066630" y="7745308"/>
                  <a:pt x="3066630" y="7745308"/>
                  <a:pt x="3058817" y="7766456"/>
                </a:cubicBezTo>
                <a:cubicBezTo>
                  <a:pt x="3029518" y="7803464"/>
                  <a:pt x="3000219" y="7898628"/>
                  <a:pt x="2972874" y="7956784"/>
                </a:cubicBezTo>
                <a:cubicBezTo>
                  <a:pt x="2972874" y="7956784"/>
                  <a:pt x="2972874" y="7956784"/>
                  <a:pt x="2972874" y="7972645"/>
                </a:cubicBezTo>
                <a:cubicBezTo>
                  <a:pt x="2972874" y="7972645"/>
                  <a:pt x="2972874" y="7972645"/>
                  <a:pt x="2963107" y="8004366"/>
                </a:cubicBezTo>
                <a:cubicBezTo>
                  <a:pt x="2963107" y="8004366"/>
                  <a:pt x="2963107" y="8004366"/>
                  <a:pt x="2925995" y="8004366"/>
                </a:cubicBezTo>
                <a:cubicBezTo>
                  <a:pt x="2925995" y="8004366"/>
                  <a:pt x="2925995" y="8004366"/>
                  <a:pt x="2943575" y="7946210"/>
                </a:cubicBezTo>
                <a:cubicBezTo>
                  <a:pt x="2943575" y="7946210"/>
                  <a:pt x="2943575" y="7946210"/>
                  <a:pt x="2943575" y="7935637"/>
                </a:cubicBezTo>
                <a:cubicBezTo>
                  <a:pt x="2943575" y="7935637"/>
                  <a:pt x="2943575" y="7935637"/>
                  <a:pt x="2972874" y="7851046"/>
                </a:cubicBezTo>
                <a:cubicBezTo>
                  <a:pt x="2965060" y="7835186"/>
                  <a:pt x="2974827" y="7835186"/>
                  <a:pt x="2970920" y="7814038"/>
                </a:cubicBezTo>
                <a:cubicBezTo>
                  <a:pt x="2970920" y="7814038"/>
                  <a:pt x="2970920" y="7814038"/>
                  <a:pt x="2970920" y="7808751"/>
                </a:cubicBezTo>
                <a:cubicBezTo>
                  <a:pt x="2970920" y="7808751"/>
                  <a:pt x="2970920" y="7808751"/>
                  <a:pt x="2953341" y="7829899"/>
                </a:cubicBezTo>
                <a:cubicBezTo>
                  <a:pt x="2953341" y="7829899"/>
                  <a:pt x="2953341" y="7829899"/>
                  <a:pt x="2939668" y="7861620"/>
                </a:cubicBezTo>
                <a:cubicBezTo>
                  <a:pt x="2939668" y="7861620"/>
                  <a:pt x="2939668" y="7861620"/>
                  <a:pt x="2953341" y="7808751"/>
                </a:cubicBezTo>
                <a:cubicBezTo>
                  <a:pt x="2953341" y="7808751"/>
                  <a:pt x="2953341" y="7808751"/>
                  <a:pt x="2961154" y="7792890"/>
                </a:cubicBezTo>
                <a:cubicBezTo>
                  <a:pt x="2961154" y="7792890"/>
                  <a:pt x="2961154" y="7792890"/>
                  <a:pt x="2959201" y="7782317"/>
                </a:cubicBezTo>
                <a:cubicBezTo>
                  <a:pt x="2959201" y="7782317"/>
                  <a:pt x="2959201" y="7782317"/>
                  <a:pt x="2965060" y="7761169"/>
                </a:cubicBezTo>
                <a:cubicBezTo>
                  <a:pt x="2965060" y="7761169"/>
                  <a:pt x="2965060" y="7761169"/>
                  <a:pt x="2961154" y="7755882"/>
                </a:cubicBezTo>
                <a:cubicBezTo>
                  <a:pt x="2961154" y="7755882"/>
                  <a:pt x="2961154" y="7755882"/>
                  <a:pt x="2951388" y="7761169"/>
                </a:cubicBezTo>
                <a:cubicBezTo>
                  <a:pt x="2945528" y="7771743"/>
                  <a:pt x="2961154" y="7777030"/>
                  <a:pt x="2949434" y="7782317"/>
                </a:cubicBezTo>
                <a:cubicBezTo>
                  <a:pt x="2949434" y="7782317"/>
                  <a:pt x="2949434" y="7782317"/>
                  <a:pt x="2951388" y="7792890"/>
                </a:cubicBezTo>
                <a:cubicBezTo>
                  <a:pt x="2951388" y="7792890"/>
                  <a:pt x="2951388" y="7792890"/>
                  <a:pt x="2947481" y="7798177"/>
                </a:cubicBezTo>
                <a:cubicBezTo>
                  <a:pt x="2947481" y="7798177"/>
                  <a:pt x="2947481" y="7798177"/>
                  <a:pt x="2943575" y="7782317"/>
                </a:cubicBezTo>
                <a:cubicBezTo>
                  <a:pt x="2943575" y="7782317"/>
                  <a:pt x="2943575" y="7782317"/>
                  <a:pt x="2916229" y="7851046"/>
                </a:cubicBezTo>
                <a:cubicBezTo>
                  <a:pt x="2916229" y="7851046"/>
                  <a:pt x="2916229" y="7851046"/>
                  <a:pt x="2910369" y="7835186"/>
                </a:cubicBezTo>
                <a:cubicBezTo>
                  <a:pt x="2922089" y="7829899"/>
                  <a:pt x="2908416" y="7824612"/>
                  <a:pt x="2916229" y="7803464"/>
                </a:cubicBezTo>
                <a:cubicBezTo>
                  <a:pt x="2916229" y="7803464"/>
                  <a:pt x="2916229" y="7803464"/>
                  <a:pt x="2922089" y="7798177"/>
                </a:cubicBezTo>
                <a:cubicBezTo>
                  <a:pt x="2922089" y="7798177"/>
                  <a:pt x="2922089" y="7798177"/>
                  <a:pt x="2918182" y="7808751"/>
                </a:cubicBezTo>
                <a:cubicBezTo>
                  <a:pt x="2918182" y="7808751"/>
                  <a:pt x="2918182" y="7808751"/>
                  <a:pt x="2925995" y="7808751"/>
                </a:cubicBezTo>
                <a:cubicBezTo>
                  <a:pt x="2925995" y="7808751"/>
                  <a:pt x="2925995" y="7808751"/>
                  <a:pt x="2927948" y="7792890"/>
                </a:cubicBezTo>
                <a:cubicBezTo>
                  <a:pt x="2924042" y="7798177"/>
                  <a:pt x="2933808" y="7777030"/>
                  <a:pt x="2922089" y="7777030"/>
                </a:cubicBezTo>
                <a:cubicBezTo>
                  <a:pt x="2922089" y="7777030"/>
                  <a:pt x="2922089" y="7777030"/>
                  <a:pt x="2922089" y="7766456"/>
                </a:cubicBezTo>
                <a:cubicBezTo>
                  <a:pt x="2922089" y="7766456"/>
                  <a:pt x="2922089" y="7766456"/>
                  <a:pt x="2904509" y="7792890"/>
                </a:cubicBezTo>
                <a:cubicBezTo>
                  <a:pt x="2904509" y="7792890"/>
                  <a:pt x="2904509" y="7792890"/>
                  <a:pt x="2900603" y="7819325"/>
                </a:cubicBezTo>
                <a:cubicBezTo>
                  <a:pt x="2900603" y="7819325"/>
                  <a:pt x="2900603" y="7819325"/>
                  <a:pt x="2894743" y="7829899"/>
                </a:cubicBezTo>
                <a:cubicBezTo>
                  <a:pt x="2894743" y="7829899"/>
                  <a:pt x="2894743" y="7829899"/>
                  <a:pt x="2892790" y="7814038"/>
                </a:cubicBezTo>
                <a:cubicBezTo>
                  <a:pt x="2892790" y="7814038"/>
                  <a:pt x="2892790" y="7814038"/>
                  <a:pt x="2877163" y="7835186"/>
                </a:cubicBezTo>
                <a:cubicBezTo>
                  <a:pt x="2877163" y="7835186"/>
                  <a:pt x="2877163" y="7835186"/>
                  <a:pt x="2879117" y="7861620"/>
                </a:cubicBezTo>
                <a:cubicBezTo>
                  <a:pt x="2879117" y="7861620"/>
                  <a:pt x="2879117" y="7861620"/>
                  <a:pt x="2867397" y="7872194"/>
                </a:cubicBezTo>
                <a:cubicBezTo>
                  <a:pt x="2867397" y="7872194"/>
                  <a:pt x="2867397" y="7872194"/>
                  <a:pt x="2855677" y="7898628"/>
                </a:cubicBezTo>
                <a:cubicBezTo>
                  <a:pt x="2855677" y="7898628"/>
                  <a:pt x="2855677" y="7898628"/>
                  <a:pt x="2855677" y="7914489"/>
                </a:cubicBezTo>
                <a:cubicBezTo>
                  <a:pt x="2855677" y="7914489"/>
                  <a:pt x="2855677" y="7914489"/>
                  <a:pt x="2849818" y="7925063"/>
                </a:cubicBezTo>
                <a:cubicBezTo>
                  <a:pt x="2849818" y="7925063"/>
                  <a:pt x="2849818" y="7925063"/>
                  <a:pt x="2840051" y="7898628"/>
                </a:cubicBezTo>
                <a:cubicBezTo>
                  <a:pt x="2840051" y="7898628"/>
                  <a:pt x="2840051" y="7898628"/>
                  <a:pt x="2832238" y="7914489"/>
                </a:cubicBezTo>
                <a:cubicBezTo>
                  <a:pt x="2832238" y="7914489"/>
                  <a:pt x="2832238" y="7914489"/>
                  <a:pt x="2824425" y="7914489"/>
                </a:cubicBezTo>
                <a:cubicBezTo>
                  <a:pt x="2826378" y="7903915"/>
                  <a:pt x="2826378" y="7893341"/>
                  <a:pt x="2822472" y="7882768"/>
                </a:cubicBezTo>
                <a:cubicBezTo>
                  <a:pt x="2822472" y="7882768"/>
                  <a:pt x="2822472" y="7882768"/>
                  <a:pt x="2847864" y="7835186"/>
                </a:cubicBezTo>
                <a:cubicBezTo>
                  <a:pt x="2847864" y="7835186"/>
                  <a:pt x="2847864" y="7835186"/>
                  <a:pt x="2847864" y="7819325"/>
                </a:cubicBezTo>
                <a:cubicBezTo>
                  <a:pt x="2847864" y="7819325"/>
                  <a:pt x="2847864" y="7819325"/>
                  <a:pt x="2838098" y="7808751"/>
                </a:cubicBezTo>
                <a:cubicBezTo>
                  <a:pt x="2838098" y="7808751"/>
                  <a:pt x="2838098" y="7808751"/>
                  <a:pt x="2832238" y="7808751"/>
                </a:cubicBezTo>
                <a:cubicBezTo>
                  <a:pt x="2832238" y="7808751"/>
                  <a:pt x="2832238" y="7808751"/>
                  <a:pt x="2824425" y="7829899"/>
                </a:cubicBezTo>
                <a:cubicBezTo>
                  <a:pt x="2824425" y="7829899"/>
                  <a:pt x="2824425" y="7829899"/>
                  <a:pt x="2820519" y="7824612"/>
                </a:cubicBezTo>
                <a:cubicBezTo>
                  <a:pt x="2820519" y="7824612"/>
                  <a:pt x="2820519" y="7824612"/>
                  <a:pt x="2810752" y="7840472"/>
                </a:cubicBezTo>
                <a:cubicBezTo>
                  <a:pt x="2810752" y="7840472"/>
                  <a:pt x="2810752" y="7840472"/>
                  <a:pt x="2804893" y="7829899"/>
                </a:cubicBezTo>
                <a:cubicBezTo>
                  <a:pt x="2804893" y="7829899"/>
                  <a:pt x="2804893" y="7829899"/>
                  <a:pt x="2799033" y="7840472"/>
                </a:cubicBezTo>
                <a:cubicBezTo>
                  <a:pt x="2799033" y="7840472"/>
                  <a:pt x="2799033" y="7840472"/>
                  <a:pt x="2797079" y="7840472"/>
                </a:cubicBezTo>
                <a:cubicBezTo>
                  <a:pt x="2806846" y="7782317"/>
                  <a:pt x="2826378" y="7777030"/>
                  <a:pt x="2832238" y="7718874"/>
                </a:cubicBezTo>
                <a:cubicBezTo>
                  <a:pt x="2832238" y="7718874"/>
                  <a:pt x="2832238" y="7718874"/>
                  <a:pt x="2828332" y="7713587"/>
                </a:cubicBezTo>
                <a:cubicBezTo>
                  <a:pt x="2816612" y="7729448"/>
                  <a:pt x="2808799" y="7761169"/>
                  <a:pt x="2793173" y="7755882"/>
                </a:cubicBezTo>
                <a:cubicBezTo>
                  <a:pt x="2793173" y="7755882"/>
                  <a:pt x="2793173" y="7755882"/>
                  <a:pt x="2799033" y="7750595"/>
                </a:cubicBezTo>
                <a:cubicBezTo>
                  <a:pt x="2799033" y="7750595"/>
                  <a:pt x="2799033" y="7750595"/>
                  <a:pt x="2800986" y="7724161"/>
                </a:cubicBezTo>
                <a:cubicBezTo>
                  <a:pt x="2800986" y="7724161"/>
                  <a:pt x="2800986" y="7724161"/>
                  <a:pt x="2797079" y="7724161"/>
                </a:cubicBezTo>
                <a:cubicBezTo>
                  <a:pt x="2787313" y="7745308"/>
                  <a:pt x="2775593" y="7766456"/>
                  <a:pt x="2769734" y="7792890"/>
                </a:cubicBezTo>
                <a:cubicBezTo>
                  <a:pt x="2765827" y="7787603"/>
                  <a:pt x="2771687" y="7819325"/>
                  <a:pt x="2765827" y="7782317"/>
                </a:cubicBezTo>
                <a:cubicBezTo>
                  <a:pt x="2765827" y="7782317"/>
                  <a:pt x="2765827" y="7782317"/>
                  <a:pt x="2761921" y="7792890"/>
                </a:cubicBezTo>
                <a:cubicBezTo>
                  <a:pt x="2750201" y="7803464"/>
                  <a:pt x="2765827" y="7777030"/>
                  <a:pt x="2750201" y="7803464"/>
                </a:cubicBezTo>
                <a:cubicBezTo>
                  <a:pt x="2750201" y="7803464"/>
                  <a:pt x="2750201" y="7803464"/>
                  <a:pt x="2758014" y="7782317"/>
                </a:cubicBezTo>
                <a:cubicBezTo>
                  <a:pt x="2758014" y="7782317"/>
                  <a:pt x="2758014" y="7782317"/>
                  <a:pt x="2758014" y="7766456"/>
                </a:cubicBezTo>
                <a:cubicBezTo>
                  <a:pt x="2758014" y="7766456"/>
                  <a:pt x="2758014" y="7766456"/>
                  <a:pt x="2777547" y="7729448"/>
                </a:cubicBezTo>
                <a:cubicBezTo>
                  <a:pt x="2777547" y="7729448"/>
                  <a:pt x="2777547" y="7729448"/>
                  <a:pt x="2779500" y="7713587"/>
                </a:cubicBezTo>
                <a:cubicBezTo>
                  <a:pt x="2779500" y="7713587"/>
                  <a:pt x="2779500" y="7713587"/>
                  <a:pt x="2777547" y="7703013"/>
                </a:cubicBezTo>
                <a:cubicBezTo>
                  <a:pt x="2777547" y="7703013"/>
                  <a:pt x="2777547" y="7703013"/>
                  <a:pt x="2775593" y="7687152"/>
                </a:cubicBezTo>
                <a:cubicBezTo>
                  <a:pt x="2775593" y="7687152"/>
                  <a:pt x="2775593" y="7687152"/>
                  <a:pt x="2779500" y="7676579"/>
                </a:cubicBezTo>
                <a:cubicBezTo>
                  <a:pt x="2779500" y="7676579"/>
                  <a:pt x="2779500" y="7676579"/>
                  <a:pt x="2777547" y="7671292"/>
                </a:cubicBezTo>
                <a:cubicBezTo>
                  <a:pt x="2765827" y="7666005"/>
                  <a:pt x="2763874" y="7681865"/>
                  <a:pt x="2756061" y="7687152"/>
                </a:cubicBezTo>
                <a:cubicBezTo>
                  <a:pt x="2756061" y="7687152"/>
                  <a:pt x="2756061" y="7687152"/>
                  <a:pt x="2754108" y="7692439"/>
                </a:cubicBezTo>
                <a:cubicBezTo>
                  <a:pt x="2754108" y="7692439"/>
                  <a:pt x="2754108" y="7692439"/>
                  <a:pt x="2769734" y="7687152"/>
                </a:cubicBezTo>
                <a:cubicBezTo>
                  <a:pt x="2758014" y="7697726"/>
                  <a:pt x="2750201" y="7697726"/>
                  <a:pt x="2740435" y="7703013"/>
                </a:cubicBezTo>
                <a:cubicBezTo>
                  <a:pt x="2740435" y="7703013"/>
                  <a:pt x="2740435" y="7703013"/>
                  <a:pt x="2748248" y="7666005"/>
                </a:cubicBezTo>
                <a:cubicBezTo>
                  <a:pt x="2748248" y="7666005"/>
                  <a:pt x="2748248" y="7666005"/>
                  <a:pt x="2746294" y="7655431"/>
                </a:cubicBezTo>
                <a:cubicBezTo>
                  <a:pt x="2746294" y="7655431"/>
                  <a:pt x="2744341" y="7650144"/>
                  <a:pt x="2742388" y="7650144"/>
                </a:cubicBezTo>
                <a:cubicBezTo>
                  <a:pt x="2746294" y="7634283"/>
                  <a:pt x="2746294" y="7618423"/>
                  <a:pt x="2750201" y="7613136"/>
                </a:cubicBezTo>
                <a:cubicBezTo>
                  <a:pt x="2750201" y="7613136"/>
                  <a:pt x="2750201" y="7613136"/>
                  <a:pt x="2767780" y="7591988"/>
                </a:cubicBezTo>
                <a:cubicBezTo>
                  <a:pt x="2767780" y="7591988"/>
                  <a:pt x="2767780" y="7591988"/>
                  <a:pt x="2773640" y="7560267"/>
                </a:cubicBezTo>
                <a:cubicBezTo>
                  <a:pt x="2773640" y="7560267"/>
                  <a:pt x="2773640" y="7560267"/>
                  <a:pt x="2781453" y="7549693"/>
                </a:cubicBezTo>
                <a:cubicBezTo>
                  <a:pt x="2781453" y="7549693"/>
                  <a:pt x="2781453" y="7549693"/>
                  <a:pt x="2785360" y="7539119"/>
                </a:cubicBezTo>
                <a:cubicBezTo>
                  <a:pt x="2785360" y="7539119"/>
                  <a:pt x="2785360" y="7539119"/>
                  <a:pt x="2775593" y="7539119"/>
                </a:cubicBezTo>
                <a:cubicBezTo>
                  <a:pt x="2775593" y="7539119"/>
                  <a:pt x="2775593" y="7539119"/>
                  <a:pt x="2769734" y="7565554"/>
                </a:cubicBezTo>
                <a:cubicBezTo>
                  <a:pt x="2769734" y="7565554"/>
                  <a:pt x="2769734" y="7565554"/>
                  <a:pt x="2761921" y="7549693"/>
                </a:cubicBezTo>
                <a:cubicBezTo>
                  <a:pt x="2761921" y="7549693"/>
                  <a:pt x="2761921" y="7549693"/>
                  <a:pt x="2765827" y="7544406"/>
                </a:cubicBezTo>
                <a:cubicBezTo>
                  <a:pt x="2765827" y="7544406"/>
                  <a:pt x="2765827" y="7544406"/>
                  <a:pt x="2761921" y="7533832"/>
                </a:cubicBezTo>
                <a:cubicBezTo>
                  <a:pt x="2761921" y="7533832"/>
                  <a:pt x="2761921" y="7533832"/>
                  <a:pt x="2775593" y="7475676"/>
                </a:cubicBezTo>
                <a:cubicBezTo>
                  <a:pt x="2775593" y="7475676"/>
                  <a:pt x="2775593" y="7475676"/>
                  <a:pt x="2797079" y="7428094"/>
                </a:cubicBezTo>
                <a:cubicBezTo>
                  <a:pt x="2797079" y="7428094"/>
                  <a:pt x="2797079" y="7428094"/>
                  <a:pt x="2797079" y="7422807"/>
                </a:cubicBezTo>
                <a:cubicBezTo>
                  <a:pt x="2797079" y="7422807"/>
                  <a:pt x="2797079" y="7422807"/>
                  <a:pt x="2795126" y="7417520"/>
                </a:cubicBezTo>
                <a:cubicBezTo>
                  <a:pt x="2795126" y="7417520"/>
                  <a:pt x="2795126" y="7417520"/>
                  <a:pt x="2791220" y="7428094"/>
                </a:cubicBezTo>
                <a:cubicBezTo>
                  <a:pt x="2791220" y="7428094"/>
                  <a:pt x="2791220" y="7428094"/>
                  <a:pt x="2783407" y="7438668"/>
                </a:cubicBezTo>
                <a:cubicBezTo>
                  <a:pt x="2777547" y="7502111"/>
                  <a:pt x="2748248" y="7486250"/>
                  <a:pt x="2740435" y="7560267"/>
                </a:cubicBezTo>
                <a:cubicBezTo>
                  <a:pt x="2740435" y="7560267"/>
                  <a:pt x="2740435" y="7560267"/>
                  <a:pt x="2726762" y="7560267"/>
                </a:cubicBezTo>
                <a:cubicBezTo>
                  <a:pt x="2726762" y="7560267"/>
                  <a:pt x="2726762" y="7560267"/>
                  <a:pt x="2724809" y="7576127"/>
                </a:cubicBezTo>
                <a:cubicBezTo>
                  <a:pt x="2724809" y="7576127"/>
                  <a:pt x="2724809" y="7576127"/>
                  <a:pt x="2711136" y="7591988"/>
                </a:cubicBezTo>
                <a:cubicBezTo>
                  <a:pt x="2711136" y="7591988"/>
                  <a:pt x="2711136" y="7591988"/>
                  <a:pt x="2713089" y="7602562"/>
                </a:cubicBezTo>
                <a:cubicBezTo>
                  <a:pt x="2713089" y="7602562"/>
                  <a:pt x="2713089" y="7602562"/>
                  <a:pt x="2699416" y="7628996"/>
                </a:cubicBezTo>
                <a:cubicBezTo>
                  <a:pt x="2699416" y="7628996"/>
                  <a:pt x="2699416" y="7628996"/>
                  <a:pt x="2693556" y="7623710"/>
                </a:cubicBezTo>
                <a:cubicBezTo>
                  <a:pt x="2693556" y="7623710"/>
                  <a:pt x="2693556" y="7623710"/>
                  <a:pt x="2693556" y="7639570"/>
                </a:cubicBezTo>
                <a:cubicBezTo>
                  <a:pt x="2693556" y="7639570"/>
                  <a:pt x="2693556" y="7639570"/>
                  <a:pt x="2683790" y="7676579"/>
                </a:cubicBezTo>
                <a:cubicBezTo>
                  <a:pt x="2683790" y="7676579"/>
                  <a:pt x="2683790" y="7676579"/>
                  <a:pt x="2683790" y="7703013"/>
                </a:cubicBezTo>
                <a:cubicBezTo>
                  <a:pt x="2683790" y="7703013"/>
                  <a:pt x="2683790" y="7703013"/>
                  <a:pt x="2674024" y="7697726"/>
                </a:cubicBezTo>
                <a:cubicBezTo>
                  <a:pt x="2674024" y="7697726"/>
                  <a:pt x="2666211" y="7697726"/>
                  <a:pt x="2675977" y="7687152"/>
                </a:cubicBezTo>
                <a:cubicBezTo>
                  <a:pt x="2675977" y="7687152"/>
                  <a:pt x="2675977" y="7687152"/>
                  <a:pt x="2672070" y="7676579"/>
                </a:cubicBezTo>
                <a:cubicBezTo>
                  <a:pt x="2672070" y="7676579"/>
                  <a:pt x="2672070" y="7676579"/>
                  <a:pt x="2666211" y="7697726"/>
                </a:cubicBezTo>
                <a:cubicBezTo>
                  <a:pt x="2666211" y="7697726"/>
                  <a:pt x="2666211" y="7697726"/>
                  <a:pt x="2654491" y="7681865"/>
                </a:cubicBezTo>
                <a:cubicBezTo>
                  <a:pt x="2654491" y="7681865"/>
                  <a:pt x="2654491" y="7681865"/>
                  <a:pt x="2650585" y="7687152"/>
                </a:cubicBezTo>
                <a:cubicBezTo>
                  <a:pt x="2650585" y="7687152"/>
                  <a:pt x="2650585" y="7687152"/>
                  <a:pt x="2646678" y="7718874"/>
                </a:cubicBezTo>
                <a:cubicBezTo>
                  <a:pt x="2646678" y="7718874"/>
                  <a:pt x="2646678" y="7718874"/>
                  <a:pt x="2644725" y="7703013"/>
                </a:cubicBezTo>
                <a:cubicBezTo>
                  <a:pt x="2644725" y="7703013"/>
                  <a:pt x="2644725" y="7703013"/>
                  <a:pt x="2631052" y="7724161"/>
                </a:cubicBezTo>
                <a:cubicBezTo>
                  <a:pt x="2627145" y="7740021"/>
                  <a:pt x="2623239" y="7750595"/>
                  <a:pt x="2619332" y="7766456"/>
                </a:cubicBezTo>
                <a:cubicBezTo>
                  <a:pt x="2619332" y="7766456"/>
                  <a:pt x="2619332" y="7766456"/>
                  <a:pt x="2617379" y="7766456"/>
                </a:cubicBezTo>
                <a:cubicBezTo>
                  <a:pt x="2617379" y="7766456"/>
                  <a:pt x="2617379" y="7766456"/>
                  <a:pt x="2617379" y="7745308"/>
                </a:cubicBezTo>
                <a:cubicBezTo>
                  <a:pt x="2617379" y="7745308"/>
                  <a:pt x="2617379" y="7745308"/>
                  <a:pt x="2605659" y="7745308"/>
                </a:cubicBezTo>
                <a:cubicBezTo>
                  <a:pt x="2605659" y="7745308"/>
                  <a:pt x="2605659" y="7745308"/>
                  <a:pt x="2617379" y="7729448"/>
                </a:cubicBezTo>
                <a:cubicBezTo>
                  <a:pt x="2617379" y="7729448"/>
                  <a:pt x="2617379" y="7729448"/>
                  <a:pt x="2617379" y="7713587"/>
                </a:cubicBezTo>
                <a:cubicBezTo>
                  <a:pt x="2617379" y="7713587"/>
                  <a:pt x="2617379" y="7713587"/>
                  <a:pt x="2621285" y="7713587"/>
                </a:cubicBezTo>
                <a:cubicBezTo>
                  <a:pt x="2621285" y="7713587"/>
                  <a:pt x="2621285" y="7713587"/>
                  <a:pt x="2623239" y="7687152"/>
                </a:cubicBezTo>
                <a:cubicBezTo>
                  <a:pt x="2623239" y="7687152"/>
                  <a:pt x="2623239" y="7687152"/>
                  <a:pt x="2631052" y="7692439"/>
                </a:cubicBezTo>
                <a:cubicBezTo>
                  <a:pt x="2631052" y="7692439"/>
                  <a:pt x="2631052" y="7692439"/>
                  <a:pt x="2646678" y="7666005"/>
                </a:cubicBezTo>
                <a:cubicBezTo>
                  <a:pt x="2646678" y="7666005"/>
                  <a:pt x="2646678" y="7666005"/>
                  <a:pt x="2648631" y="7650144"/>
                </a:cubicBezTo>
                <a:cubicBezTo>
                  <a:pt x="2648631" y="7650144"/>
                  <a:pt x="2648631" y="7650144"/>
                  <a:pt x="2640818" y="7650144"/>
                </a:cubicBezTo>
                <a:cubicBezTo>
                  <a:pt x="2640818" y="7650144"/>
                  <a:pt x="2640818" y="7650144"/>
                  <a:pt x="2634958" y="7660718"/>
                </a:cubicBezTo>
                <a:cubicBezTo>
                  <a:pt x="2631052" y="7660718"/>
                  <a:pt x="2642771" y="7650144"/>
                  <a:pt x="2629098" y="7660718"/>
                </a:cubicBezTo>
                <a:cubicBezTo>
                  <a:pt x="2627145" y="7660718"/>
                  <a:pt x="2640818" y="7644857"/>
                  <a:pt x="2638865" y="7634283"/>
                </a:cubicBezTo>
                <a:cubicBezTo>
                  <a:pt x="2638865" y="7634283"/>
                  <a:pt x="2638865" y="7634283"/>
                  <a:pt x="2625192" y="7634283"/>
                </a:cubicBezTo>
                <a:cubicBezTo>
                  <a:pt x="2625192" y="7634283"/>
                  <a:pt x="2625192" y="7634283"/>
                  <a:pt x="2634958" y="7618423"/>
                </a:cubicBezTo>
                <a:cubicBezTo>
                  <a:pt x="2634958" y="7618423"/>
                  <a:pt x="2634958" y="7618423"/>
                  <a:pt x="2634958" y="7591988"/>
                </a:cubicBezTo>
                <a:cubicBezTo>
                  <a:pt x="2627145" y="7602562"/>
                  <a:pt x="2621285" y="7634283"/>
                  <a:pt x="2609566" y="7634283"/>
                </a:cubicBezTo>
                <a:cubicBezTo>
                  <a:pt x="2609566" y="7634283"/>
                  <a:pt x="2609566" y="7634283"/>
                  <a:pt x="2609566" y="7613136"/>
                </a:cubicBezTo>
                <a:cubicBezTo>
                  <a:pt x="2609566" y="7613136"/>
                  <a:pt x="2609566" y="7613136"/>
                  <a:pt x="2601753" y="7623710"/>
                </a:cubicBezTo>
                <a:cubicBezTo>
                  <a:pt x="2601753" y="7623710"/>
                  <a:pt x="2601753" y="7623710"/>
                  <a:pt x="2605659" y="7602562"/>
                </a:cubicBezTo>
                <a:cubicBezTo>
                  <a:pt x="2605659" y="7602562"/>
                  <a:pt x="2605659" y="7602562"/>
                  <a:pt x="2611519" y="7602562"/>
                </a:cubicBezTo>
                <a:cubicBezTo>
                  <a:pt x="2611519" y="7602562"/>
                  <a:pt x="2611519" y="7602562"/>
                  <a:pt x="2617379" y="7586701"/>
                </a:cubicBezTo>
                <a:cubicBezTo>
                  <a:pt x="2617379" y="7586701"/>
                  <a:pt x="2617379" y="7586701"/>
                  <a:pt x="2623239" y="7591988"/>
                </a:cubicBezTo>
                <a:cubicBezTo>
                  <a:pt x="2625192" y="7586701"/>
                  <a:pt x="2613472" y="7576127"/>
                  <a:pt x="2627145" y="7586701"/>
                </a:cubicBezTo>
                <a:cubicBezTo>
                  <a:pt x="2627145" y="7586701"/>
                  <a:pt x="2627145" y="7586701"/>
                  <a:pt x="2625192" y="7576127"/>
                </a:cubicBezTo>
                <a:cubicBezTo>
                  <a:pt x="2625192" y="7576127"/>
                  <a:pt x="2625192" y="7576127"/>
                  <a:pt x="2615426" y="7570841"/>
                </a:cubicBezTo>
                <a:cubicBezTo>
                  <a:pt x="2615426" y="7570841"/>
                  <a:pt x="2615426" y="7570841"/>
                  <a:pt x="2619332" y="7554980"/>
                </a:cubicBezTo>
                <a:cubicBezTo>
                  <a:pt x="2619332" y="7554980"/>
                  <a:pt x="2619332" y="7554980"/>
                  <a:pt x="2617379" y="7549693"/>
                </a:cubicBezTo>
                <a:cubicBezTo>
                  <a:pt x="2625192" y="7549693"/>
                  <a:pt x="2613472" y="7517972"/>
                  <a:pt x="2621285" y="7528545"/>
                </a:cubicBezTo>
                <a:cubicBezTo>
                  <a:pt x="2621285" y="7528545"/>
                  <a:pt x="2621285" y="7528545"/>
                  <a:pt x="2617379" y="7517972"/>
                </a:cubicBezTo>
                <a:cubicBezTo>
                  <a:pt x="2617379" y="7517972"/>
                  <a:pt x="2617379" y="7517972"/>
                  <a:pt x="2611519" y="7533832"/>
                </a:cubicBezTo>
                <a:cubicBezTo>
                  <a:pt x="2611519" y="7533832"/>
                  <a:pt x="2611519" y="7533832"/>
                  <a:pt x="2619332" y="7502111"/>
                </a:cubicBezTo>
                <a:cubicBezTo>
                  <a:pt x="2619332" y="7502111"/>
                  <a:pt x="2619332" y="7502111"/>
                  <a:pt x="2615426" y="7459816"/>
                </a:cubicBezTo>
                <a:cubicBezTo>
                  <a:pt x="2615426" y="7459816"/>
                  <a:pt x="2615426" y="7459816"/>
                  <a:pt x="2621285" y="7438668"/>
                </a:cubicBezTo>
                <a:cubicBezTo>
                  <a:pt x="2621285" y="7438668"/>
                  <a:pt x="2621285" y="7438668"/>
                  <a:pt x="2631052" y="7443955"/>
                </a:cubicBezTo>
                <a:cubicBezTo>
                  <a:pt x="2631052" y="7443955"/>
                  <a:pt x="2631052" y="7443955"/>
                  <a:pt x="2634958" y="7443955"/>
                </a:cubicBezTo>
                <a:cubicBezTo>
                  <a:pt x="2634958" y="7443955"/>
                  <a:pt x="2634958" y="7443955"/>
                  <a:pt x="2638865" y="7438668"/>
                </a:cubicBezTo>
                <a:cubicBezTo>
                  <a:pt x="2638865" y="7438668"/>
                  <a:pt x="2638865" y="7438668"/>
                  <a:pt x="2631052" y="7412234"/>
                </a:cubicBezTo>
                <a:cubicBezTo>
                  <a:pt x="2640818" y="7406947"/>
                  <a:pt x="2633005" y="7380512"/>
                  <a:pt x="2638865" y="7369938"/>
                </a:cubicBezTo>
                <a:cubicBezTo>
                  <a:pt x="2638865" y="7369938"/>
                  <a:pt x="2638865" y="7369938"/>
                  <a:pt x="2646678" y="7364651"/>
                </a:cubicBezTo>
                <a:cubicBezTo>
                  <a:pt x="2646678" y="7364651"/>
                  <a:pt x="2646678" y="7364651"/>
                  <a:pt x="2662304" y="7317069"/>
                </a:cubicBezTo>
                <a:cubicBezTo>
                  <a:pt x="2662304" y="7317069"/>
                  <a:pt x="2662304" y="7317069"/>
                  <a:pt x="2664257" y="7290635"/>
                </a:cubicBezTo>
                <a:cubicBezTo>
                  <a:pt x="2664257" y="7290635"/>
                  <a:pt x="2664257" y="7290635"/>
                  <a:pt x="2666211" y="7285348"/>
                </a:cubicBezTo>
                <a:cubicBezTo>
                  <a:pt x="2666211" y="7285348"/>
                  <a:pt x="2666211" y="7285348"/>
                  <a:pt x="2668164" y="7311782"/>
                </a:cubicBezTo>
                <a:cubicBezTo>
                  <a:pt x="2668164" y="7311782"/>
                  <a:pt x="2668164" y="7311782"/>
                  <a:pt x="2677930" y="7306496"/>
                </a:cubicBezTo>
                <a:cubicBezTo>
                  <a:pt x="2677930" y="7306496"/>
                  <a:pt x="2677930" y="7306496"/>
                  <a:pt x="2677930" y="7290635"/>
                </a:cubicBezTo>
                <a:cubicBezTo>
                  <a:pt x="2677930" y="7290635"/>
                  <a:pt x="2677930" y="7290635"/>
                  <a:pt x="2687696" y="7280061"/>
                </a:cubicBezTo>
                <a:cubicBezTo>
                  <a:pt x="2687696" y="7280061"/>
                  <a:pt x="2687696" y="7280061"/>
                  <a:pt x="2695510" y="7243053"/>
                </a:cubicBezTo>
                <a:cubicBezTo>
                  <a:pt x="2695510" y="7243053"/>
                  <a:pt x="2695510" y="7243053"/>
                  <a:pt x="2709182" y="7227192"/>
                </a:cubicBezTo>
                <a:cubicBezTo>
                  <a:pt x="2709182" y="7227192"/>
                  <a:pt x="2709182" y="7227192"/>
                  <a:pt x="2711136" y="7200758"/>
                </a:cubicBezTo>
                <a:cubicBezTo>
                  <a:pt x="2734575" y="7163749"/>
                  <a:pt x="2744341" y="7116167"/>
                  <a:pt x="2769734" y="7079159"/>
                </a:cubicBezTo>
                <a:cubicBezTo>
                  <a:pt x="2769734" y="7079159"/>
                  <a:pt x="2769734" y="7079159"/>
                  <a:pt x="2769734" y="7052724"/>
                </a:cubicBezTo>
                <a:cubicBezTo>
                  <a:pt x="2769734" y="7052724"/>
                  <a:pt x="2769734" y="7052724"/>
                  <a:pt x="2773640" y="7058011"/>
                </a:cubicBezTo>
                <a:cubicBezTo>
                  <a:pt x="2773640" y="7058011"/>
                  <a:pt x="2773640" y="7058011"/>
                  <a:pt x="2781453" y="7052724"/>
                </a:cubicBezTo>
                <a:cubicBezTo>
                  <a:pt x="2781453" y="7052724"/>
                  <a:pt x="2781453" y="7052724"/>
                  <a:pt x="2785360" y="7026290"/>
                </a:cubicBezTo>
                <a:cubicBezTo>
                  <a:pt x="2785360" y="7026290"/>
                  <a:pt x="2785360" y="7026290"/>
                  <a:pt x="2791220" y="7031577"/>
                </a:cubicBezTo>
                <a:cubicBezTo>
                  <a:pt x="2791220" y="7031577"/>
                  <a:pt x="2791220" y="7031577"/>
                  <a:pt x="2800986" y="6989282"/>
                </a:cubicBezTo>
                <a:cubicBezTo>
                  <a:pt x="2800986" y="6989282"/>
                  <a:pt x="2800986" y="6989282"/>
                  <a:pt x="2791220" y="6973421"/>
                </a:cubicBezTo>
                <a:cubicBezTo>
                  <a:pt x="2800986" y="6968134"/>
                  <a:pt x="2802939" y="6925839"/>
                  <a:pt x="2804893" y="6931126"/>
                </a:cubicBezTo>
                <a:cubicBezTo>
                  <a:pt x="2804893" y="6931126"/>
                  <a:pt x="2804893" y="6931126"/>
                  <a:pt x="2812706" y="6931126"/>
                </a:cubicBezTo>
                <a:cubicBezTo>
                  <a:pt x="2812706" y="6931126"/>
                  <a:pt x="2812706" y="6931126"/>
                  <a:pt x="2812706" y="6925839"/>
                </a:cubicBezTo>
                <a:cubicBezTo>
                  <a:pt x="2820519" y="6941700"/>
                  <a:pt x="2816612" y="6899404"/>
                  <a:pt x="2826378" y="6915265"/>
                </a:cubicBezTo>
                <a:cubicBezTo>
                  <a:pt x="2826378" y="6915265"/>
                  <a:pt x="2826378" y="6915265"/>
                  <a:pt x="2818565" y="6904691"/>
                </a:cubicBezTo>
                <a:cubicBezTo>
                  <a:pt x="2818565" y="6904691"/>
                  <a:pt x="2818565" y="6904691"/>
                  <a:pt x="2826378" y="6899404"/>
                </a:cubicBezTo>
                <a:cubicBezTo>
                  <a:pt x="2826378" y="6899404"/>
                  <a:pt x="2826378" y="6899404"/>
                  <a:pt x="2830285" y="6888831"/>
                </a:cubicBezTo>
                <a:cubicBezTo>
                  <a:pt x="2830285" y="6888831"/>
                  <a:pt x="2830285" y="6888831"/>
                  <a:pt x="2828332" y="6883544"/>
                </a:cubicBezTo>
                <a:cubicBezTo>
                  <a:pt x="2828332" y="6883544"/>
                  <a:pt x="2828332" y="6883544"/>
                  <a:pt x="2842005" y="6857109"/>
                </a:cubicBezTo>
                <a:cubicBezTo>
                  <a:pt x="2842005" y="6857109"/>
                  <a:pt x="2842005" y="6857109"/>
                  <a:pt x="2847864" y="6862396"/>
                </a:cubicBezTo>
                <a:cubicBezTo>
                  <a:pt x="2847864" y="6862396"/>
                  <a:pt x="2847864" y="6862396"/>
                  <a:pt x="2851771" y="6862396"/>
                </a:cubicBezTo>
                <a:cubicBezTo>
                  <a:pt x="2851771" y="6862396"/>
                  <a:pt x="2851771" y="6862396"/>
                  <a:pt x="2855677" y="6857109"/>
                </a:cubicBezTo>
                <a:cubicBezTo>
                  <a:pt x="2855677" y="6857109"/>
                  <a:pt x="2855677" y="6857109"/>
                  <a:pt x="2840051" y="6846535"/>
                </a:cubicBezTo>
                <a:cubicBezTo>
                  <a:pt x="2840051" y="6846535"/>
                  <a:pt x="2840051" y="6846535"/>
                  <a:pt x="2847864" y="6841248"/>
                </a:cubicBezTo>
                <a:cubicBezTo>
                  <a:pt x="2847864" y="6841248"/>
                  <a:pt x="2847864" y="6841248"/>
                  <a:pt x="2859584" y="6846535"/>
                </a:cubicBezTo>
                <a:cubicBezTo>
                  <a:pt x="2859584" y="6846535"/>
                  <a:pt x="2859584" y="6846535"/>
                  <a:pt x="2863491" y="6841248"/>
                </a:cubicBezTo>
                <a:cubicBezTo>
                  <a:pt x="2863491" y="6841248"/>
                  <a:pt x="2863491" y="6841248"/>
                  <a:pt x="2855677" y="6809527"/>
                </a:cubicBezTo>
                <a:cubicBezTo>
                  <a:pt x="2855677" y="6809527"/>
                  <a:pt x="2855677" y="6809527"/>
                  <a:pt x="2871304" y="6751371"/>
                </a:cubicBezTo>
                <a:cubicBezTo>
                  <a:pt x="2871304" y="6751371"/>
                  <a:pt x="2871304" y="6751371"/>
                  <a:pt x="2877163" y="6761945"/>
                </a:cubicBezTo>
                <a:cubicBezTo>
                  <a:pt x="2877163" y="6761945"/>
                  <a:pt x="2877163" y="6761945"/>
                  <a:pt x="2884976" y="6735510"/>
                </a:cubicBezTo>
                <a:cubicBezTo>
                  <a:pt x="2884976" y="6735510"/>
                  <a:pt x="2884976" y="6735510"/>
                  <a:pt x="2884976" y="6756658"/>
                </a:cubicBezTo>
                <a:cubicBezTo>
                  <a:pt x="2884976" y="6756658"/>
                  <a:pt x="2884976" y="6756658"/>
                  <a:pt x="2894743" y="6751371"/>
                </a:cubicBezTo>
                <a:cubicBezTo>
                  <a:pt x="2894743" y="6751371"/>
                  <a:pt x="2894743" y="6751371"/>
                  <a:pt x="2898649" y="6735510"/>
                </a:cubicBezTo>
                <a:cubicBezTo>
                  <a:pt x="2898649" y="6735510"/>
                  <a:pt x="2898649" y="6735510"/>
                  <a:pt x="2892790" y="6709076"/>
                </a:cubicBezTo>
                <a:cubicBezTo>
                  <a:pt x="2892790" y="6709076"/>
                  <a:pt x="2892790" y="6709076"/>
                  <a:pt x="2886930" y="6709076"/>
                </a:cubicBezTo>
                <a:cubicBezTo>
                  <a:pt x="2886930" y="6709076"/>
                  <a:pt x="2886930" y="6709076"/>
                  <a:pt x="2877163" y="6735510"/>
                </a:cubicBezTo>
                <a:cubicBezTo>
                  <a:pt x="2877163" y="6735510"/>
                  <a:pt x="2877163" y="6735510"/>
                  <a:pt x="2857631" y="6730224"/>
                </a:cubicBezTo>
                <a:cubicBezTo>
                  <a:pt x="2857631" y="6730224"/>
                  <a:pt x="2857631" y="6730224"/>
                  <a:pt x="2855677" y="6709076"/>
                </a:cubicBezTo>
                <a:cubicBezTo>
                  <a:pt x="2855677" y="6709076"/>
                  <a:pt x="2855677" y="6709076"/>
                  <a:pt x="2863491" y="6703789"/>
                </a:cubicBezTo>
                <a:cubicBezTo>
                  <a:pt x="2865444" y="6682641"/>
                  <a:pt x="2871304" y="6693215"/>
                  <a:pt x="2873257" y="6672068"/>
                </a:cubicBezTo>
                <a:cubicBezTo>
                  <a:pt x="2873257" y="6672068"/>
                  <a:pt x="2873257" y="6672068"/>
                  <a:pt x="2873257" y="6687928"/>
                </a:cubicBezTo>
                <a:cubicBezTo>
                  <a:pt x="2873257" y="6687928"/>
                  <a:pt x="2873257" y="6687928"/>
                  <a:pt x="2890836" y="6677355"/>
                </a:cubicBezTo>
                <a:cubicBezTo>
                  <a:pt x="2890836" y="6677355"/>
                  <a:pt x="2890836" y="6677355"/>
                  <a:pt x="2892790" y="6687928"/>
                </a:cubicBezTo>
                <a:cubicBezTo>
                  <a:pt x="2892790" y="6687928"/>
                  <a:pt x="2892790" y="6687928"/>
                  <a:pt x="2896696" y="6661494"/>
                </a:cubicBezTo>
                <a:cubicBezTo>
                  <a:pt x="2896696" y="6661494"/>
                  <a:pt x="2896696" y="6661494"/>
                  <a:pt x="2908416" y="6645633"/>
                </a:cubicBezTo>
                <a:cubicBezTo>
                  <a:pt x="2908416" y="6645633"/>
                  <a:pt x="2908416" y="6645633"/>
                  <a:pt x="2916229" y="6661494"/>
                </a:cubicBezTo>
                <a:cubicBezTo>
                  <a:pt x="2916229" y="6661494"/>
                  <a:pt x="2916229" y="6661494"/>
                  <a:pt x="2922089" y="6635059"/>
                </a:cubicBezTo>
                <a:cubicBezTo>
                  <a:pt x="2922089" y="6635059"/>
                  <a:pt x="2922089" y="6635059"/>
                  <a:pt x="2929902" y="6624486"/>
                </a:cubicBezTo>
                <a:cubicBezTo>
                  <a:pt x="2929902" y="6624486"/>
                  <a:pt x="2929902" y="6619199"/>
                  <a:pt x="2931855" y="6603338"/>
                </a:cubicBezTo>
                <a:cubicBezTo>
                  <a:pt x="2931855" y="6603338"/>
                  <a:pt x="2931855" y="6603338"/>
                  <a:pt x="2918182" y="6619199"/>
                </a:cubicBezTo>
                <a:cubicBezTo>
                  <a:pt x="2918182" y="6619199"/>
                  <a:pt x="2918182" y="6619199"/>
                  <a:pt x="2925995" y="6592764"/>
                </a:cubicBezTo>
                <a:cubicBezTo>
                  <a:pt x="2916229" y="6592764"/>
                  <a:pt x="2914275" y="6603338"/>
                  <a:pt x="2904509" y="6603338"/>
                </a:cubicBezTo>
                <a:cubicBezTo>
                  <a:pt x="2904509" y="6603338"/>
                  <a:pt x="2904509" y="6603338"/>
                  <a:pt x="2890836" y="6603338"/>
                </a:cubicBezTo>
                <a:cubicBezTo>
                  <a:pt x="2890836" y="6603338"/>
                  <a:pt x="2890836" y="6603338"/>
                  <a:pt x="2892790" y="6635059"/>
                </a:cubicBezTo>
                <a:cubicBezTo>
                  <a:pt x="2892790" y="6635059"/>
                  <a:pt x="2892790" y="6635059"/>
                  <a:pt x="2890836" y="6629772"/>
                </a:cubicBezTo>
                <a:cubicBezTo>
                  <a:pt x="2890836" y="6629772"/>
                  <a:pt x="2890836" y="6629772"/>
                  <a:pt x="2886930" y="6629772"/>
                </a:cubicBezTo>
                <a:cubicBezTo>
                  <a:pt x="2886930" y="6629772"/>
                  <a:pt x="2886930" y="6629772"/>
                  <a:pt x="2884976" y="6650920"/>
                </a:cubicBezTo>
                <a:cubicBezTo>
                  <a:pt x="2884976" y="6650920"/>
                  <a:pt x="2884976" y="6650920"/>
                  <a:pt x="2863491" y="6656207"/>
                </a:cubicBezTo>
                <a:cubicBezTo>
                  <a:pt x="2863491" y="6656207"/>
                  <a:pt x="2863491" y="6656207"/>
                  <a:pt x="2847864" y="6666781"/>
                </a:cubicBezTo>
                <a:cubicBezTo>
                  <a:pt x="2847864" y="6666781"/>
                  <a:pt x="2847864" y="6666781"/>
                  <a:pt x="2842005" y="6661494"/>
                </a:cubicBezTo>
                <a:cubicBezTo>
                  <a:pt x="2842005" y="6661494"/>
                  <a:pt x="2842005" y="6661494"/>
                  <a:pt x="2838098" y="6672068"/>
                </a:cubicBezTo>
                <a:cubicBezTo>
                  <a:pt x="2832238" y="6687928"/>
                  <a:pt x="2824425" y="6666781"/>
                  <a:pt x="2820519" y="6677355"/>
                </a:cubicBezTo>
                <a:cubicBezTo>
                  <a:pt x="2820519" y="6677355"/>
                  <a:pt x="2820519" y="6677355"/>
                  <a:pt x="2820519" y="6672068"/>
                </a:cubicBezTo>
                <a:cubicBezTo>
                  <a:pt x="2820519" y="6672068"/>
                  <a:pt x="2820519" y="6672068"/>
                  <a:pt x="2832238" y="6661494"/>
                </a:cubicBezTo>
                <a:cubicBezTo>
                  <a:pt x="2832238" y="6661494"/>
                  <a:pt x="2832238" y="6661494"/>
                  <a:pt x="2840051" y="6640346"/>
                </a:cubicBezTo>
                <a:cubicBezTo>
                  <a:pt x="2840051" y="6640346"/>
                  <a:pt x="2840051" y="6640346"/>
                  <a:pt x="2840051" y="6635059"/>
                </a:cubicBezTo>
                <a:cubicBezTo>
                  <a:pt x="2836145" y="6640346"/>
                  <a:pt x="2832238" y="6650920"/>
                  <a:pt x="2826378" y="6645633"/>
                </a:cubicBezTo>
                <a:cubicBezTo>
                  <a:pt x="2826378" y="6645633"/>
                  <a:pt x="2826378" y="6645633"/>
                  <a:pt x="2826378" y="6650920"/>
                </a:cubicBezTo>
                <a:cubicBezTo>
                  <a:pt x="2826378" y="6650920"/>
                  <a:pt x="2826378" y="6650920"/>
                  <a:pt x="2820519" y="6624486"/>
                </a:cubicBezTo>
                <a:cubicBezTo>
                  <a:pt x="2820519" y="6624486"/>
                  <a:pt x="2820519" y="6624486"/>
                  <a:pt x="2820519" y="6608625"/>
                </a:cubicBezTo>
                <a:cubicBezTo>
                  <a:pt x="2820519" y="6608625"/>
                  <a:pt x="2820519" y="6608625"/>
                  <a:pt x="2832238" y="6608625"/>
                </a:cubicBezTo>
                <a:cubicBezTo>
                  <a:pt x="2832238" y="6608625"/>
                  <a:pt x="2832238" y="6608625"/>
                  <a:pt x="2836145" y="6598051"/>
                </a:cubicBezTo>
                <a:cubicBezTo>
                  <a:pt x="2836145" y="6598051"/>
                  <a:pt x="2836145" y="6598051"/>
                  <a:pt x="2840051" y="6608625"/>
                </a:cubicBezTo>
                <a:cubicBezTo>
                  <a:pt x="2840051" y="6613912"/>
                  <a:pt x="2847864" y="6613912"/>
                  <a:pt x="2838098" y="6613912"/>
                </a:cubicBezTo>
                <a:cubicBezTo>
                  <a:pt x="2838098" y="6613912"/>
                  <a:pt x="2838098" y="6613912"/>
                  <a:pt x="2838098" y="6619199"/>
                </a:cubicBezTo>
                <a:cubicBezTo>
                  <a:pt x="2838098" y="6619199"/>
                  <a:pt x="2838098" y="6619199"/>
                  <a:pt x="2849818" y="6619199"/>
                </a:cubicBezTo>
                <a:cubicBezTo>
                  <a:pt x="2849818" y="6619199"/>
                  <a:pt x="2849818" y="6619199"/>
                  <a:pt x="2853724" y="6603338"/>
                </a:cubicBezTo>
                <a:cubicBezTo>
                  <a:pt x="2853724" y="6592764"/>
                  <a:pt x="2845911" y="6587477"/>
                  <a:pt x="2849818" y="6576903"/>
                </a:cubicBezTo>
                <a:cubicBezTo>
                  <a:pt x="2849818" y="6576903"/>
                  <a:pt x="2849818" y="6576903"/>
                  <a:pt x="2847864" y="6566330"/>
                </a:cubicBezTo>
                <a:cubicBezTo>
                  <a:pt x="2847864" y="6566330"/>
                  <a:pt x="2847864" y="6566330"/>
                  <a:pt x="2840051" y="6576903"/>
                </a:cubicBezTo>
                <a:cubicBezTo>
                  <a:pt x="2840051" y="6576903"/>
                  <a:pt x="2840051" y="6576903"/>
                  <a:pt x="2836145" y="6566330"/>
                </a:cubicBezTo>
                <a:cubicBezTo>
                  <a:pt x="2836145" y="6566330"/>
                  <a:pt x="2836145" y="6566330"/>
                  <a:pt x="2847864" y="6539895"/>
                </a:cubicBezTo>
                <a:cubicBezTo>
                  <a:pt x="2847864" y="6539895"/>
                  <a:pt x="2847864" y="6539895"/>
                  <a:pt x="2840051" y="6529321"/>
                </a:cubicBezTo>
                <a:cubicBezTo>
                  <a:pt x="2840051" y="6529321"/>
                  <a:pt x="2840051" y="6529321"/>
                  <a:pt x="2840051" y="6518748"/>
                </a:cubicBezTo>
                <a:cubicBezTo>
                  <a:pt x="2849818" y="6508174"/>
                  <a:pt x="2834192" y="6545182"/>
                  <a:pt x="2849818" y="6513461"/>
                </a:cubicBezTo>
                <a:cubicBezTo>
                  <a:pt x="2851771" y="6518748"/>
                  <a:pt x="2847864" y="6529321"/>
                  <a:pt x="2849818" y="6539895"/>
                </a:cubicBezTo>
                <a:cubicBezTo>
                  <a:pt x="2849818" y="6539895"/>
                  <a:pt x="2849818" y="6539895"/>
                  <a:pt x="2847864" y="6545182"/>
                </a:cubicBezTo>
                <a:cubicBezTo>
                  <a:pt x="2847864" y="6545182"/>
                  <a:pt x="2847864" y="6545182"/>
                  <a:pt x="2853724" y="6545182"/>
                </a:cubicBezTo>
                <a:cubicBezTo>
                  <a:pt x="2853724" y="6545182"/>
                  <a:pt x="2853724" y="6545182"/>
                  <a:pt x="2857631" y="6566330"/>
                </a:cubicBezTo>
                <a:cubicBezTo>
                  <a:pt x="2857631" y="6566330"/>
                  <a:pt x="2857631" y="6566330"/>
                  <a:pt x="2863491" y="6571617"/>
                </a:cubicBezTo>
                <a:cubicBezTo>
                  <a:pt x="2863491" y="6571617"/>
                  <a:pt x="2863491" y="6571617"/>
                  <a:pt x="2873257" y="6555756"/>
                </a:cubicBezTo>
                <a:cubicBezTo>
                  <a:pt x="2873257" y="6555756"/>
                  <a:pt x="2873257" y="6555756"/>
                  <a:pt x="2871304" y="6539895"/>
                </a:cubicBezTo>
                <a:cubicBezTo>
                  <a:pt x="2871304" y="6539895"/>
                  <a:pt x="2871304" y="6539895"/>
                  <a:pt x="2884976" y="6529321"/>
                </a:cubicBezTo>
                <a:cubicBezTo>
                  <a:pt x="2884976" y="6534608"/>
                  <a:pt x="2894743" y="6534608"/>
                  <a:pt x="2884976" y="6545182"/>
                </a:cubicBezTo>
                <a:cubicBezTo>
                  <a:pt x="2884976" y="6545182"/>
                  <a:pt x="2884976" y="6545182"/>
                  <a:pt x="2892790" y="6555756"/>
                </a:cubicBezTo>
                <a:cubicBezTo>
                  <a:pt x="2892790" y="6555756"/>
                  <a:pt x="2892790" y="6555756"/>
                  <a:pt x="2886930" y="6561043"/>
                </a:cubicBezTo>
                <a:cubicBezTo>
                  <a:pt x="2886930" y="6561043"/>
                  <a:pt x="2886930" y="6561043"/>
                  <a:pt x="2884976" y="6566330"/>
                </a:cubicBezTo>
                <a:cubicBezTo>
                  <a:pt x="2884976" y="6566330"/>
                  <a:pt x="2884976" y="6566330"/>
                  <a:pt x="2886930" y="6576903"/>
                </a:cubicBezTo>
                <a:cubicBezTo>
                  <a:pt x="2886930" y="6576903"/>
                  <a:pt x="2886930" y="6576903"/>
                  <a:pt x="2904509" y="6545182"/>
                </a:cubicBezTo>
                <a:cubicBezTo>
                  <a:pt x="2904509" y="6545182"/>
                  <a:pt x="2904509" y="6545182"/>
                  <a:pt x="2908416" y="6534608"/>
                </a:cubicBezTo>
                <a:cubicBezTo>
                  <a:pt x="2908416" y="6534608"/>
                  <a:pt x="2908416" y="6534608"/>
                  <a:pt x="2906462" y="6524034"/>
                </a:cubicBezTo>
                <a:cubicBezTo>
                  <a:pt x="2906462" y="6524034"/>
                  <a:pt x="2906462" y="6524034"/>
                  <a:pt x="2916229" y="6518748"/>
                </a:cubicBezTo>
                <a:cubicBezTo>
                  <a:pt x="2916229" y="6518748"/>
                  <a:pt x="2916229" y="6518748"/>
                  <a:pt x="2935761" y="6476452"/>
                </a:cubicBezTo>
                <a:cubicBezTo>
                  <a:pt x="2935761" y="6476452"/>
                  <a:pt x="2935761" y="6476452"/>
                  <a:pt x="2939668" y="6481739"/>
                </a:cubicBezTo>
                <a:cubicBezTo>
                  <a:pt x="2941621" y="6481739"/>
                  <a:pt x="2943575" y="6487026"/>
                  <a:pt x="2949434" y="6492313"/>
                </a:cubicBezTo>
                <a:cubicBezTo>
                  <a:pt x="2949434" y="6492313"/>
                  <a:pt x="2949434" y="6492313"/>
                  <a:pt x="2957247" y="6492313"/>
                </a:cubicBezTo>
                <a:cubicBezTo>
                  <a:pt x="2957247" y="6492313"/>
                  <a:pt x="2963107" y="6460592"/>
                  <a:pt x="2957247" y="6508174"/>
                </a:cubicBezTo>
                <a:cubicBezTo>
                  <a:pt x="2957247" y="6508174"/>
                  <a:pt x="2957247" y="6508174"/>
                  <a:pt x="2965060" y="6481739"/>
                </a:cubicBezTo>
                <a:cubicBezTo>
                  <a:pt x="2963107" y="6487026"/>
                  <a:pt x="2970920" y="6502887"/>
                  <a:pt x="2970920" y="6471165"/>
                </a:cubicBezTo>
                <a:cubicBezTo>
                  <a:pt x="2982640" y="6465879"/>
                  <a:pt x="2988500" y="6471165"/>
                  <a:pt x="2996313" y="6450018"/>
                </a:cubicBezTo>
                <a:cubicBezTo>
                  <a:pt x="2996313" y="6450018"/>
                  <a:pt x="2996313" y="6450018"/>
                  <a:pt x="3008032" y="6397149"/>
                </a:cubicBezTo>
                <a:cubicBezTo>
                  <a:pt x="3008032" y="6397149"/>
                  <a:pt x="3008032" y="6397149"/>
                  <a:pt x="3013892" y="6397149"/>
                </a:cubicBezTo>
                <a:cubicBezTo>
                  <a:pt x="3013892" y="6397149"/>
                  <a:pt x="3013892" y="6397149"/>
                  <a:pt x="3017799" y="6370714"/>
                </a:cubicBezTo>
                <a:cubicBezTo>
                  <a:pt x="3017799" y="6370714"/>
                  <a:pt x="3017799" y="6370714"/>
                  <a:pt x="3019752" y="6370714"/>
                </a:cubicBezTo>
                <a:cubicBezTo>
                  <a:pt x="3019752" y="6376001"/>
                  <a:pt x="3021705" y="6376001"/>
                  <a:pt x="3025612" y="6386575"/>
                </a:cubicBezTo>
                <a:cubicBezTo>
                  <a:pt x="3025612" y="6386575"/>
                  <a:pt x="3025612" y="6386575"/>
                  <a:pt x="3031472" y="6360141"/>
                </a:cubicBezTo>
                <a:cubicBezTo>
                  <a:pt x="3031472" y="6360141"/>
                  <a:pt x="3031472" y="6360141"/>
                  <a:pt x="3047098" y="6376001"/>
                </a:cubicBezTo>
                <a:cubicBezTo>
                  <a:pt x="3047098" y="6376001"/>
                  <a:pt x="3047098" y="6376001"/>
                  <a:pt x="3051004" y="6354854"/>
                </a:cubicBezTo>
                <a:cubicBezTo>
                  <a:pt x="3051004" y="6354854"/>
                  <a:pt x="3051004" y="6354854"/>
                  <a:pt x="3049051" y="6344280"/>
                </a:cubicBezTo>
                <a:cubicBezTo>
                  <a:pt x="3049051" y="6344280"/>
                  <a:pt x="3049051" y="6344280"/>
                  <a:pt x="3047098" y="6338993"/>
                </a:cubicBezTo>
                <a:cubicBezTo>
                  <a:pt x="3045144" y="6344280"/>
                  <a:pt x="3041238" y="6338993"/>
                  <a:pt x="3039285" y="6344280"/>
                </a:cubicBezTo>
                <a:cubicBezTo>
                  <a:pt x="3039285" y="6344280"/>
                  <a:pt x="3039285" y="6344280"/>
                  <a:pt x="3051004" y="6312558"/>
                </a:cubicBezTo>
                <a:cubicBezTo>
                  <a:pt x="3051004" y="6312558"/>
                  <a:pt x="3051004" y="6312558"/>
                  <a:pt x="3060771" y="6301985"/>
                </a:cubicBezTo>
                <a:cubicBezTo>
                  <a:pt x="3060771" y="6301985"/>
                  <a:pt x="3062724" y="6307272"/>
                  <a:pt x="3066630" y="6312558"/>
                </a:cubicBezTo>
                <a:cubicBezTo>
                  <a:pt x="3066630" y="6312558"/>
                  <a:pt x="3066630" y="6312558"/>
                  <a:pt x="3072490" y="6291411"/>
                </a:cubicBezTo>
                <a:cubicBezTo>
                  <a:pt x="3072490" y="6291411"/>
                  <a:pt x="3072490" y="6291411"/>
                  <a:pt x="3060771" y="6280837"/>
                </a:cubicBezTo>
                <a:cubicBezTo>
                  <a:pt x="3060771" y="6280837"/>
                  <a:pt x="3060771" y="6280837"/>
                  <a:pt x="3074443" y="6259689"/>
                </a:cubicBezTo>
                <a:cubicBezTo>
                  <a:pt x="3074443" y="6259689"/>
                  <a:pt x="3074443" y="6259689"/>
                  <a:pt x="3086163" y="6254403"/>
                </a:cubicBezTo>
                <a:cubicBezTo>
                  <a:pt x="3086163" y="6254403"/>
                  <a:pt x="3086163" y="6254403"/>
                  <a:pt x="3092023" y="6222681"/>
                </a:cubicBezTo>
                <a:cubicBezTo>
                  <a:pt x="3092023" y="6222681"/>
                  <a:pt x="3092023" y="6222681"/>
                  <a:pt x="3115462" y="6169812"/>
                </a:cubicBezTo>
                <a:cubicBezTo>
                  <a:pt x="3115462" y="6164525"/>
                  <a:pt x="3113509" y="6164525"/>
                  <a:pt x="3111556" y="6159238"/>
                </a:cubicBezTo>
                <a:cubicBezTo>
                  <a:pt x="3111556" y="6159238"/>
                  <a:pt x="3111556" y="6159238"/>
                  <a:pt x="3101789" y="6180386"/>
                </a:cubicBezTo>
                <a:cubicBezTo>
                  <a:pt x="3101789" y="6180386"/>
                  <a:pt x="3101789" y="6180386"/>
                  <a:pt x="3092023" y="6169812"/>
                </a:cubicBezTo>
                <a:cubicBezTo>
                  <a:pt x="3092023" y="6169812"/>
                  <a:pt x="3092023" y="6169812"/>
                  <a:pt x="3086163" y="6169812"/>
                </a:cubicBezTo>
                <a:cubicBezTo>
                  <a:pt x="3086163" y="6169812"/>
                  <a:pt x="3086163" y="6169812"/>
                  <a:pt x="3082257" y="6190960"/>
                </a:cubicBezTo>
                <a:cubicBezTo>
                  <a:pt x="3082257" y="6190960"/>
                  <a:pt x="3082257" y="6190960"/>
                  <a:pt x="3052957" y="6206820"/>
                </a:cubicBezTo>
                <a:cubicBezTo>
                  <a:pt x="3052957" y="6206820"/>
                  <a:pt x="3052957" y="6206820"/>
                  <a:pt x="3049051" y="6217394"/>
                </a:cubicBezTo>
                <a:cubicBezTo>
                  <a:pt x="3049051" y="6217394"/>
                  <a:pt x="3049051" y="6217394"/>
                  <a:pt x="3031472" y="6227968"/>
                </a:cubicBezTo>
                <a:cubicBezTo>
                  <a:pt x="3031472" y="6227968"/>
                  <a:pt x="3031472" y="6227968"/>
                  <a:pt x="3019752" y="6206820"/>
                </a:cubicBezTo>
                <a:cubicBezTo>
                  <a:pt x="3019752" y="6206820"/>
                  <a:pt x="3019752" y="6206820"/>
                  <a:pt x="3004126" y="6212107"/>
                </a:cubicBezTo>
                <a:cubicBezTo>
                  <a:pt x="3009986" y="6222681"/>
                  <a:pt x="2992406" y="6227968"/>
                  <a:pt x="3008032" y="6238542"/>
                </a:cubicBezTo>
                <a:cubicBezTo>
                  <a:pt x="3008032" y="6238542"/>
                  <a:pt x="3008032" y="6238542"/>
                  <a:pt x="3002173" y="6254403"/>
                </a:cubicBezTo>
                <a:cubicBezTo>
                  <a:pt x="3002173" y="6254403"/>
                  <a:pt x="3002173" y="6254403"/>
                  <a:pt x="2998266" y="6243829"/>
                </a:cubicBezTo>
                <a:cubicBezTo>
                  <a:pt x="2998266" y="6243829"/>
                  <a:pt x="2998266" y="6243829"/>
                  <a:pt x="2982640" y="6259689"/>
                </a:cubicBezTo>
                <a:cubicBezTo>
                  <a:pt x="2982640" y="6259689"/>
                  <a:pt x="2982640" y="6259689"/>
                  <a:pt x="2972874" y="6238542"/>
                </a:cubicBezTo>
                <a:cubicBezTo>
                  <a:pt x="2972874" y="6238542"/>
                  <a:pt x="2972874" y="6238542"/>
                  <a:pt x="2927948" y="6264976"/>
                </a:cubicBezTo>
                <a:cubicBezTo>
                  <a:pt x="2927948" y="6264976"/>
                  <a:pt x="2927948" y="6264976"/>
                  <a:pt x="2912322" y="6275550"/>
                </a:cubicBezTo>
                <a:cubicBezTo>
                  <a:pt x="2910369" y="6286124"/>
                  <a:pt x="2912322" y="6286124"/>
                  <a:pt x="2914275" y="6286124"/>
                </a:cubicBezTo>
                <a:cubicBezTo>
                  <a:pt x="2912322" y="6286124"/>
                  <a:pt x="2910369" y="6291411"/>
                  <a:pt x="2908416" y="6296698"/>
                </a:cubicBezTo>
                <a:cubicBezTo>
                  <a:pt x="2918182" y="6291411"/>
                  <a:pt x="2927948" y="6296698"/>
                  <a:pt x="2935761" y="6280837"/>
                </a:cubicBezTo>
                <a:cubicBezTo>
                  <a:pt x="2935761" y="6280837"/>
                  <a:pt x="2935761" y="6280837"/>
                  <a:pt x="2937715" y="6291411"/>
                </a:cubicBezTo>
                <a:cubicBezTo>
                  <a:pt x="2937715" y="6291411"/>
                  <a:pt x="2937715" y="6291411"/>
                  <a:pt x="2906462" y="6312558"/>
                </a:cubicBezTo>
                <a:cubicBezTo>
                  <a:pt x="2906462" y="6312558"/>
                  <a:pt x="2906462" y="6312558"/>
                  <a:pt x="2881070" y="6328419"/>
                </a:cubicBezTo>
                <a:cubicBezTo>
                  <a:pt x="2881070" y="6328419"/>
                  <a:pt x="2881070" y="6328419"/>
                  <a:pt x="2890836" y="6301985"/>
                </a:cubicBezTo>
                <a:cubicBezTo>
                  <a:pt x="2890836" y="6301985"/>
                  <a:pt x="2890836" y="6301985"/>
                  <a:pt x="2892790" y="6312558"/>
                </a:cubicBezTo>
                <a:cubicBezTo>
                  <a:pt x="2892790" y="6312558"/>
                  <a:pt x="2892790" y="6312558"/>
                  <a:pt x="2904509" y="6291411"/>
                </a:cubicBezTo>
                <a:cubicBezTo>
                  <a:pt x="2904509" y="6291411"/>
                  <a:pt x="2904509" y="6291411"/>
                  <a:pt x="2892790" y="6286124"/>
                </a:cubicBezTo>
                <a:cubicBezTo>
                  <a:pt x="2892790" y="6286124"/>
                  <a:pt x="2892790" y="6286124"/>
                  <a:pt x="2863491" y="6312558"/>
                </a:cubicBezTo>
                <a:cubicBezTo>
                  <a:pt x="2863491" y="6312558"/>
                  <a:pt x="2863491" y="6312558"/>
                  <a:pt x="2863491" y="6333706"/>
                </a:cubicBezTo>
                <a:cubicBezTo>
                  <a:pt x="2863491" y="6333706"/>
                  <a:pt x="2863491" y="6333706"/>
                  <a:pt x="2871304" y="6328419"/>
                </a:cubicBezTo>
                <a:cubicBezTo>
                  <a:pt x="2871304" y="6328419"/>
                  <a:pt x="2871304" y="6328419"/>
                  <a:pt x="2865444" y="6338993"/>
                </a:cubicBezTo>
                <a:cubicBezTo>
                  <a:pt x="2865444" y="6338993"/>
                  <a:pt x="2865444" y="6338993"/>
                  <a:pt x="2861537" y="6338993"/>
                </a:cubicBezTo>
                <a:cubicBezTo>
                  <a:pt x="2861537" y="6338993"/>
                  <a:pt x="2861537" y="6338993"/>
                  <a:pt x="2845911" y="6354854"/>
                </a:cubicBezTo>
                <a:cubicBezTo>
                  <a:pt x="2845911" y="6354854"/>
                  <a:pt x="2845911" y="6354854"/>
                  <a:pt x="2843958" y="6354854"/>
                </a:cubicBezTo>
                <a:cubicBezTo>
                  <a:pt x="2843958" y="6354854"/>
                  <a:pt x="2843958" y="6354854"/>
                  <a:pt x="2843958" y="6338993"/>
                </a:cubicBezTo>
                <a:cubicBezTo>
                  <a:pt x="2843958" y="6338993"/>
                  <a:pt x="2843958" y="6338993"/>
                  <a:pt x="2855677" y="6338993"/>
                </a:cubicBezTo>
                <a:cubicBezTo>
                  <a:pt x="2855677" y="6338993"/>
                  <a:pt x="2855677" y="6338993"/>
                  <a:pt x="2855677" y="6328419"/>
                </a:cubicBezTo>
                <a:cubicBezTo>
                  <a:pt x="2855677" y="6328419"/>
                  <a:pt x="2855677" y="6323132"/>
                  <a:pt x="2855677" y="6323132"/>
                </a:cubicBezTo>
                <a:cubicBezTo>
                  <a:pt x="2855677" y="6323132"/>
                  <a:pt x="2855677" y="6323132"/>
                  <a:pt x="2849818" y="6307272"/>
                </a:cubicBezTo>
                <a:cubicBezTo>
                  <a:pt x="2849818" y="6307272"/>
                  <a:pt x="2849818" y="6307272"/>
                  <a:pt x="2845911" y="6317845"/>
                </a:cubicBezTo>
                <a:cubicBezTo>
                  <a:pt x="2845911" y="6317845"/>
                  <a:pt x="2845911" y="6317845"/>
                  <a:pt x="2843958" y="6323132"/>
                </a:cubicBezTo>
                <a:cubicBezTo>
                  <a:pt x="2843958" y="6323132"/>
                  <a:pt x="2843958" y="6323132"/>
                  <a:pt x="2842005" y="6323132"/>
                </a:cubicBezTo>
                <a:cubicBezTo>
                  <a:pt x="2840051" y="6323132"/>
                  <a:pt x="2836145" y="6328419"/>
                  <a:pt x="2828332" y="6328419"/>
                </a:cubicBezTo>
                <a:cubicBezTo>
                  <a:pt x="2828332" y="6328419"/>
                  <a:pt x="2828332" y="6328419"/>
                  <a:pt x="2806846" y="6344280"/>
                </a:cubicBezTo>
                <a:cubicBezTo>
                  <a:pt x="2806846" y="6344280"/>
                  <a:pt x="2806846" y="6344280"/>
                  <a:pt x="2793173" y="6344280"/>
                </a:cubicBezTo>
                <a:cubicBezTo>
                  <a:pt x="2793173" y="6344280"/>
                  <a:pt x="2793173" y="6344280"/>
                  <a:pt x="2761921" y="6360141"/>
                </a:cubicBezTo>
                <a:cubicBezTo>
                  <a:pt x="2761921" y="6360141"/>
                  <a:pt x="2761921" y="6360141"/>
                  <a:pt x="2758014" y="6370714"/>
                </a:cubicBezTo>
                <a:cubicBezTo>
                  <a:pt x="2758014" y="6370714"/>
                  <a:pt x="2758014" y="6370714"/>
                  <a:pt x="2748248" y="6370714"/>
                </a:cubicBezTo>
                <a:cubicBezTo>
                  <a:pt x="2748248" y="6370714"/>
                  <a:pt x="2748248" y="6370714"/>
                  <a:pt x="2734575" y="6386575"/>
                </a:cubicBezTo>
                <a:cubicBezTo>
                  <a:pt x="2734575" y="6386575"/>
                  <a:pt x="2734575" y="6386575"/>
                  <a:pt x="2722855" y="6397149"/>
                </a:cubicBezTo>
                <a:cubicBezTo>
                  <a:pt x="2722855" y="6397149"/>
                  <a:pt x="2722855" y="6397149"/>
                  <a:pt x="2716995" y="6386575"/>
                </a:cubicBezTo>
                <a:cubicBezTo>
                  <a:pt x="2716995" y="6386575"/>
                  <a:pt x="2716995" y="6386575"/>
                  <a:pt x="2711136" y="6402436"/>
                </a:cubicBezTo>
                <a:cubicBezTo>
                  <a:pt x="2709182" y="6402436"/>
                  <a:pt x="2705276" y="6407723"/>
                  <a:pt x="2699416" y="6407723"/>
                </a:cubicBezTo>
                <a:cubicBezTo>
                  <a:pt x="2699416" y="6407723"/>
                  <a:pt x="2697463" y="6413010"/>
                  <a:pt x="2697463" y="6413010"/>
                </a:cubicBezTo>
                <a:cubicBezTo>
                  <a:pt x="2697463" y="6413010"/>
                  <a:pt x="2697463" y="6413010"/>
                  <a:pt x="2695510" y="6407723"/>
                </a:cubicBezTo>
                <a:cubicBezTo>
                  <a:pt x="2689650" y="6413010"/>
                  <a:pt x="2679883" y="6418296"/>
                  <a:pt x="2666211" y="6423583"/>
                </a:cubicBezTo>
                <a:cubicBezTo>
                  <a:pt x="2666211" y="6423583"/>
                  <a:pt x="2666211" y="6423583"/>
                  <a:pt x="2636911" y="6434157"/>
                </a:cubicBezTo>
                <a:cubicBezTo>
                  <a:pt x="2636911" y="6434157"/>
                  <a:pt x="2636911" y="6434157"/>
                  <a:pt x="2580267" y="6460592"/>
                </a:cubicBezTo>
                <a:cubicBezTo>
                  <a:pt x="2580267" y="6460592"/>
                  <a:pt x="2580267" y="6460592"/>
                  <a:pt x="2574407" y="6444731"/>
                </a:cubicBezTo>
                <a:cubicBezTo>
                  <a:pt x="2574407" y="6444731"/>
                  <a:pt x="2574407" y="6444731"/>
                  <a:pt x="2570501" y="6444731"/>
                </a:cubicBezTo>
                <a:cubicBezTo>
                  <a:pt x="2570501" y="6444731"/>
                  <a:pt x="2570501" y="6444731"/>
                  <a:pt x="2570501" y="6460592"/>
                </a:cubicBezTo>
                <a:cubicBezTo>
                  <a:pt x="2570501" y="6460592"/>
                  <a:pt x="2570501" y="6460592"/>
                  <a:pt x="2552921" y="6481739"/>
                </a:cubicBezTo>
                <a:cubicBezTo>
                  <a:pt x="2552921" y="6481739"/>
                  <a:pt x="2552921" y="6481739"/>
                  <a:pt x="2507996" y="6487026"/>
                </a:cubicBezTo>
                <a:cubicBezTo>
                  <a:pt x="2507996" y="6487026"/>
                  <a:pt x="2507996" y="6487026"/>
                  <a:pt x="2507996" y="6481739"/>
                </a:cubicBezTo>
                <a:cubicBezTo>
                  <a:pt x="2507996" y="6481739"/>
                  <a:pt x="2507996" y="6481739"/>
                  <a:pt x="2496276" y="6481739"/>
                </a:cubicBezTo>
                <a:cubicBezTo>
                  <a:pt x="2496276" y="6481739"/>
                  <a:pt x="2496276" y="6481739"/>
                  <a:pt x="2492370" y="6497600"/>
                </a:cubicBezTo>
                <a:cubicBezTo>
                  <a:pt x="2492370" y="6497600"/>
                  <a:pt x="2492370" y="6497600"/>
                  <a:pt x="2465024" y="6508174"/>
                </a:cubicBezTo>
                <a:cubicBezTo>
                  <a:pt x="2465024" y="6508174"/>
                  <a:pt x="2465024" y="6508174"/>
                  <a:pt x="2455258" y="6492313"/>
                </a:cubicBezTo>
                <a:cubicBezTo>
                  <a:pt x="2451351" y="6487026"/>
                  <a:pt x="2443538" y="6481739"/>
                  <a:pt x="2447445" y="6513461"/>
                </a:cubicBezTo>
                <a:cubicBezTo>
                  <a:pt x="2447445" y="6513461"/>
                  <a:pt x="2447445" y="6513461"/>
                  <a:pt x="2443538" y="6524034"/>
                </a:cubicBezTo>
                <a:cubicBezTo>
                  <a:pt x="2443538" y="6524034"/>
                  <a:pt x="2443538" y="6524034"/>
                  <a:pt x="2435725" y="6497600"/>
                </a:cubicBezTo>
                <a:cubicBezTo>
                  <a:pt x="2435725" y="6497600"/>
                  <a:pt x="2435725" y="6497600"/>
                  <a:pt x="2427912" y="6502887"/>
                </a:cubicBezTo>
                <a:cubicBezTo>
                  <a:pt x="2427912" y="6502887"/>
                  <a:pt x="2427912" y="6502887"/>
                  <a:pt x="2420099" y="6529321"/>
                </a:cubicBezTo>
                <a:cubicBezTo>
                  <a:pt x="2420099" y="6529321"/>
                  <a:pt x="2420099" y="6529321"/>
                  <a:pt x="2408379" y="6539895"/>
                </a:cubicBezTo>
                <a:cubicBezTo>
                  <a:pt x="2408379" y="6539895"/>
                  <a:pt x="2408379" y="6539895"/>
                  <a:pt x="2355641" y="6550469"/>
                </a:cubicBezTo>
                <a:cubicBezTo>
                  <a:pt x="2355641" y="6550469"/>
                  <a:pt x="2355641" y="6550469"/>
                  <a:pt x="2353688" y="6555756"/>
                </a:cubicBezTo>
                <a:cubicBezTo>
                  <a:pt x="2353688" y="6555756"/>
                  <a:pt x="2353688" y="6555756"/>
                  <a:pt x="2347828" y="6555756"/>
                </a:cubicBezTo>
                <a:cubicBezTo>
                  <a:pt x="2347828" y="6555756"/>
                  <a:pt x="2347828" y="6555756"/>
                  <a:pt x="2345875" y="6545182"/>
                </a:cubicBezTo>
                <a:cubicBezTo>
                  <a:pt x="2345875" y="6545182"/>
                  <a:pt x="2345875" y="6545182"/>
                  <a:pt x="2341968" y="6555756"/>
                </a:cubicBezTo>
                <a:cubicBezTo>
                  <a:pt x="2341968" y="6555756"/>
                  <a:pt x="2341968" y="6555756"/>
                  <a:pt x="2328295" y="6561043"/>
                </a:cubicBezTo>
                <a:cubicBezTo>
                  <a:pt x="2328295" y="6561043"/>
                  <a:pt x="2328295" y="6561043"/>
                  <a:pt x="2281417" y="6576903"/>
                </a:cubicBezTo>
                <a:cubicBezTo>
                  <a:pt x="2281417" y="6576903"/>
                  <a:pt x="2281417" y="6576903"/>
                  <a:pt x="2271650" y="6587477"/>
                </a:cubicBezTo>
                <a:cubicBezTo>
                  <a:pt x="2271650" y="6587477"/>
                  <a:pt x="2271650" y="6587477"/>
                  <a:pt x="2242351" y="6598051"/>
                </a:cubicBezTo>
                <a:cubicBezTo>
                  <a:pt x="2242351" y="6598051"/>
                  <a:pt x="2242351" y="6598051"/>
                  <a:pt x="2224772" y="6603338"/>
                </a:cubicBezTo>
                <a:cubicBezTo>
                  <a:pt x="2224772" y="6603338"/>
                  <a:pt x="2224772" y="6603338"/>
                  <a:pt x="2218912" y="6598051"/>
                </a:cubicBezTo>
                <a:cubicBezTo>
                  <a:pt x="2218912" y="6598051"/>
                  <a:pt x="2218912" y="6598051"/>
                  <a:pt x="2207193" y="6603338"/>
                </a:cubicBezTo>
                <a:cubicBezTo>
                  <a:pt x="2207193" y="6603338"/>
                  <a:pt x="2207193" y="6603338"/>
                  <a:pt x="2203286" y="6603338"/>
                </a:cubicBezTo>
                <a:cubicBezTo>
                  <a:pt x="2203286" y="6603338"/>
                  <a:pt x="2203286" y="6603338"/>
                  <a:pt x="2201333" y="6598051"/>
                </a:cubicBezTo>
                <a:cubicBezTo>
                  <a:pt x="2201333" y="6598051"/>
                  <a:pt x="2201333" y="6598051"/>
                  <a:pt x="2173987" y="6619199"/>
                </a:cubicBezTo>
                <a:cubicBezTo>
                  <a:pt x="2173987" y="6619199"/>
                  <a:pt x="2173987" y="6619199"/>
                  <a:pt x="2146641" y="6629772"/>
                </a:cubicBezTo>
                <a:cubicBezTo>
                  <a:pt x="2146641" y="6629772"/>
                  <a:pt x="2146641" y="6629772"/>
                  <a:pt x="2115389" y="6640346"/>
                </a:cubicBezTo>
                <a:cubicBezTo>
                  <a:pt x="2115389" y="6640346"/>
                  <a:pt x="2115389" y="6640346"/>
                  <a:pt x="2113436" y="6635059"/>
                </a:cubicBezTo>
                <a:cubicBezTo>
                  <a:pt x="2113436" y="6635059"/>
                  <a:pt x="2113436" y="6635059"/>
                  <a:pt x="2105623" y="6650920"/>
                </a:cubicBezTo>
                <a:cubicBezTo>
                  <a:pt x="2105623" y="6650920"/>
                  <a:pt x="2105623" y="6650920"/>
                  <a:pt x="2101716" y="6640346"/>
                </a:cubicBezTo>
                <a:cubicBezTo>
                  <a:pt x="2101716" y="6640346"/>
                  <a:pt x="2101716" y="6640346"/>
                  <a:pt x="2080230" y="6661494"/>
                </a:cubicBezTo>
                <a:cubicBezTo>
                  <a:pt x="2080230" y="6661494"/>
                  <a:pt x="2080230" y="6661494"/>
                  <a:pt x="2054838" y="6661494"/>
                </a:cubicBezTo>
                <a:cubicBezTo>
                  <a:pt x="2054838" y="6661494"/>
                  <a:pt x="2054838" y="6661494"/>
                  <a:pt x="2050931" y="6672068"/>
                </a:cubicBezTo>
                <a:cubicBezTo>
                  <a:pt x="2050931" y="6672068"/>
                  <a:pt x="2050931" y="6672068"/>
                  <a:pt x="2037258" y="6661494"/>
                </a:cubicBezTo>
                <a:cubicBezTo>
                  <a:pt x="2037258" y="6661494"/>
                  <a:pt x="2037258" y="6661494"/>
                  <a:pt x="2006006" y="6677355"/>
                </a:cubicBezTo>
                <a:cubicBezTo>
                  <a:pt x="2006006" y="6677355"/>
                  <a:pt x="2006006" y="6677355"/>
                  <a:pt x="1998193" y="6677355"/>
                </a:cubicBezTo>
                <a:cubicBezTo>
                  <a:pt x="1998193" y="6677355"/>
                  <a:pt x="1998193" y="6677355"/>
                  <a:pt x="1994287" y="6687928"/>
                </a:cubicBezTo>
                <a:cubicBezTo>
                  <a:pt x="1994287" y="6687928"/>
                  <a:pt x="1994287" y="6687928"/>
                  <a:pt x="1908343" y="6714363"/>
                </a:cubicBezTo>
                <a:cubicBezTo>
                  <a:pt x="1908343" y="6714363"/>
                  <a:pt x="1908343" y="6714363"/>
                  <a:pt x="1886857" y="6724937"/>
                </a:cubicBezTo>
                <a:cubicBezTo>
                  <a:pt x="1886857" y="6724937"/>
                  <a:pt x="1886857" y="6724937"/>
                  <a:pt x="1884904" y="6740797"/>
                </a:cubicBezTo>
                <a:cubicBezTo>
                  <a:pt x="1884904" y="6751371"/>
                  <a:pt x="1882950" y="6761945"/>
                  <a:pt x="1877090" y="6746084"/>
                </a:cubicBezTo>
                <a:cubicBezTo>
                  <a:pt x="1877090" y="6746084"/>
                  <a:pt x="1877090" y="6746084"/>
                  <a:pt x="1884904" y="6730224"/>
                </a:cubicBezTo>
                <a:cubicBezTo>
                  <a:pt x="1884904" y="6730224"/>
                  <a:pt x="1884904" y="6730224"/>
                  <a:pt x="1869277" y="6724937"/>
                </a:cubicBezTo>
                <a:cubicBezTo>
                  <a:pt x="1869277" y="6724937"/>
                  <a:pt x="1869277" y="6724937"/>
                  <a:pt x="1845838" y="6735510"/>
                </a:cubicBezTo>
                <a:cubicBezTo>
                  <a:pt x="1845838" y="6735510"/>
                  <a:pt x="1845838" y="6735510"/>
                  <a:pt x="1838025" y="6746084"/>
                </a:cubicBezTo>
                <a:cubicBezTo>
                  <a:pt x="1838025" y="6746084"/>
                  <a:pt x="1838025" y="6746084"/>
                  <a:pt x="1824352" y="6740797"/>
                </a:cubicBezTo>
                <a:cubicBezTo>
                  <a:pt x="1824352" y="6740797"/>
                  <a:pt x="1824352" y="6740797"/>
                  <a:pt x="1808726" y="6756658"/>
                </a:cubicBezTo>
                <a:cubicBezTo>
                  <a:pt x="1808726" y="6756658"/>
                  <a:pt x="1808726" y="6756658"/>
                  <a:pt x="1798960" y="6751371"/>
                </a:cubicBezTo>
                <a:cubicBezTo>
                  <a:pt x="1798960" y="6751371"/>
                  <a:pt x="1798960" y="6751371"/>
                  <a:pt x="1767708" y="6767232"/>
                </a:cubicBezTo>
                <a:cubicBezTo>
                  <a:pt x="1767708" y="6767232"/>
                  <a:pt x="1767708" y="6767232"/>
                  <a:pt x="1746222" y="6772519"/>
                </a:cubicBezTo>
                <a:cubicBezTo>
                  <a:pt x="1746222" y="6772519"/>
                  <a:pt x="1746222" y="6772519"/>
                  <a:pt x="1730595" y="6777806"/>
                </a:cubicBezTo>
                <a:cubicBezTo>
                  <a:pt x="1730595" y="6777806"/>
                  <a:pt x="1730595" y="6777806"/>
                  <a:pt x="1703250" y="6783093"/>
                </a:cubicBezTo>
                <a:cubicBezTo>
                  <a:pt x="1703250" y="6783093"/>
                  <a:pt x="1703250" y="6783093"/>
                  <a:pt x="1697390" y="6793666"/>
                </a:cubicBezTo>
                <a:cubicBezTo>
                  <a:pt x="1697390" y="6793666"/>
                  <a:pt x="1697390" y="6793666"/>
                  <a:pt x="1689577" y="6793666"/>
                </a:cubicBezTo>
                <a:cubicBezTo>
                  <a:pt x="1689577" y="6793666"/>
                  <a:pt x="1689577" y="6793666"/>
                  <a:pt x="1677857" y="6804240"/>
                </a:cubicBezTo>
                <a:cubicBezTo>
                  <a:pt x="1677857" y="6804240"/>
                  <a:pt x="1677857" y="6804240"/>
                  <a:pt x="1623166" y="6820101"/>
                </a:cubicBezTo>
                <a:cubicBezTo>
                  <a:pt x="1623166" y="6820101"/>
                  <a:pt x="1623166" y="6820101"/>
                  <a:pt x="1593867" y="6825388"/>
                </a:cubicBezTo>
                <a:cubicBezTo>
                  <a:pt x="1593867" y="6825388"/>
                  <a:pt x="1593867" y="6825388"/>
                  <a:pt x="1589960" y="6841248"/>
                </a:cubicBezTo>
                <a:cubicBezTo>
                  <a:pt x="1589960" y="6841248"/>
                  <a:pt x="1589960" y="6841248"/>
                  <a:pt x="1588007" y="6830675"/>
                </a:cubicBezTo>
                <a:cubicBezTo>
                  <a:pt x="1588007" y="6830675"/>
                  <a:pt x="1588007" y="6830675"/>
                  <a:pt x="1584100" y="6841248"/>
                </a:cubicBezTo>
                <a:cubicBezTo>
                  <a:pt x="1586054" y="6841248"/>
                  <a:pt x="1595820" y="6857109"/>
                  <a:pt x="1576287" y="6841248"/>
                </a:cubicBezTo>
                <a:cubicBezTo>
                  <a:pt x="1576287" y="6841248"/>
                  <a:pt x="1576287" y="6841248"/>
                  <a:pt x="1576287" y="6851822"/>
                </a:cubicBezTo>
                <a:cubicBezTo>
                  <a:pt x="1576287" y="6851822"/>
                  <a:pt x="1576287" y="6851822"/>
                  <a:pt x="1572381" y="6846535"/>
                </a:cubicBezTo>
                <a:cubicBezTo>
                  <a:pt x="1572381" y="6846535"/>
                  <a:pt x="1572381" y="6841248"/>
                  <a:pt x="1570427" y="6835962"/>
                </a:cubicBezTo>
                <a:cubicBezTo>
                  <a:pt x="1570427" y="6835962"/>
                  <a:pt x="1570427" y="6835962"/>
                  <a:pt x="1556755" y="6846535"/>
                </a:cubicBezTo>
                <a:cubicBezTo>
                  <a:pt x="1556755" y="6846535"/>
                  <a:pt x="1556755" y="6846535"/>
                  <a:pt x="1552848" y="6835962"/>
                </a:cubicBezTo>
                <a:cubicBezTo>
                  <a:pt x="1552848" y="6835962"/>
                  <a:pt x="1552848" y="6835962"/>
                  <a:pt x="1513783" y="6867683"/>
                </a:cubicBezTo>
                <a:cubicBezTo>
                  <a:pt x="1527456" y="6888831"/>
                  <a:pt x="1539175" y="6830675"/>
                  <a:pt x="1548941" y="6867683"/>
                </a:cubicBezTo>
                <a:cubicBezTo>
                  <a:pt x="1548941" y="6867683"/>
                  <a:pt x="1548941" y="6867683"/>
                  <a:pt x="1554801" y="6862396"/>
                </a:cubicBezTo>
                <a:cubicBezTo>
                  <a:pt x="1554801" y="6862396"/>
                  <a:pt x="1554801" y="6862396"/>
                  <a:pt x="1537222" y="6888831"/>
                </a:cubicBezTo>
                <a:cubicBezTo>
                  <a:pt x="1537222" y="6888831"/>
                  <a:pt x="1537222" y="6888831"/>
                  <a:pt x="1511829" y="6888831"/>
                </a:cubicBezTo>
                <a:cubicBezTo>
                  <a:pt x="1511829" y="6888831"/>
                  <a:pt x="1511829" y="6888831"/>
                  <a:pt x="1502063" y="6925839"/>
                </a:cubicBezTo>
                <a:cubicBezTo>
                  <a:pt x="1502063" y="6925839"/>
                  <a:pt x="1502063" y="6925839"/>
                  <a:pt x="1486437" y="6925839"/>
                </a:cubicBezTo>
                <a:cubicBezTo>
                  <a:pt x="1490343" y="6920552"/>
                  <a:pt x="1484484" y="6909978"/>
                  <a:pt x="1484484" y="6904691"/>
                </a:cubicBezTo>
                <a:cubicBezTo>
                  <a:pt x="1484484" y="6904691"/>
                  <a:pt x="1484484" y="6904691"/>
                  <a:pt x="1478624" y="6894117"/>
                </a:cubicBezTo>
                <a:cubicBezTo>
                  <a:pt x="1478624" y="6894117"/>
                  <a:pt x="1478624" y="6894117"/>
                  <a:pt x="1470811" y="6915265"/>
                </a:cubicBezTo>
                <a:cubicBezTo>
                  <a:pt x="1470811" y="6915265"/>
                  <a:pt x="1470811" y="6915265"/>
                  <a:pt x="1476671" y="6925839"/>
                </a:cubicBezTo>
                <a:cubicBezTo>
                  <a:pt x="1476671" y="6925839"/>
                  <a:pt x="1476671" y="6925839"/>
                  <a:pt x="1464951" y="6925839"/>
                </a:cubicBezTo>
                <a:cubicBezTo>
                  <a:pt x="1464951" y="6931126"/>
                  <a:pt x="1462998" y="6946986"/>
                  <a:pt x="1459091" y="6968134"/>
                </a:cubicBezTo>
                <a:cubicBezTo>
                  <a:pt x="1459091" y="6968134"/>
                  <a:pt x="1459091" y="6968134"/>
                  <a:pt x="1457138" y="6968134"/>
                </a:cubicBezTo>
                <a:cubicBezTo>
                  <a:pt x="1457138" y="6968134"/>
                  <a:pt x="1457138" y="6968134"/>
                  <a:pt x="1459091" y="6957560"/>
                </a:cubicBezTo>
                <a:cubicBezTo>
                  <a:pt x="1459091" y="6957560"/>
                  <a:pt x="1459091" y="6957560"/>
                  <a:pt x="1459091" y="6941700"/>
                </a:cubicBezTo>
                <a:cubicBezTo>
                  <a:pt x="1459091" y="6941700"/>
                  <a:pt x="1459091" y="6941700"/>
                  <a:pt x="1447372" y="6936413"/>
                </a:cubicBezTo>
                <a:cubicBezTo>
                  <a:pt x="1447372" y="6936413"/>
                  <a:pt x="1447372" y="6936413"/>
                  <a:pt x="1449325" y="6936413"/>
                </a:cubicBezTo>
                <a:cubicBezTo>
                  <a:pt x="1449325" y="6936413"/>
                  <a:pt x="1449325" y="6936413"/>
                  <a:pt x="1445418" y="6925839"/>
                </a:cubicBezTo>
                <a:cubicBezTo>
                  <a:pt x="1445418" y="6925839"/>
                  <a:pt x="1445418" y="6925839"/>
                  <a:pt x="1433699" y="6936413"/>
                </a:cubicBezTo>
                <a:cubicBezTo>
                  <a:pt x="1433699" y="6936413"/>
                  <a:pt x="1433699" y="6936413"/>
                  <a:pt x="1433699" y="6941700"/>
                </a:cubicBezTo>
                <a:cubicBezTo>
                  <a:pt x="1433699" y="6941700"/>
                  <a:pt x="1433699" y="6941700"/>
                  <a:pt x="1412213" y="6925839"/>
                </a:cubicBezTo>
                <a:cubicBezTo>
                  <a:pt x="1412213" y="6925839"/>
                  <a:pt x="1410259" y="6925839"/>
                  <a:pt x="1406353" y="6920552"/>
                </a:cubicBezTo>
                <a:cubicBezTo>
                  <a:pt x="1406353" y="6920552"/>
                  <a:pt x="1406353" y="6920552"/>
                  <a:pt x="1425886" y="6909978"/>
                </a:cubicBezTo>
                <a:cubicBezTo>
                  <a:pt x="1427839" y="6904691"/>
                  <a:pt x="1429792" y="6899404"/>
                  <a:pt x="1431745" y="6894117"/>
                </a:cubicBezTo>
                <a:cubicBezTo>
                  <a:pt x="1429792" y="6894117"/>
                  <a:pt x="1425886" y="6888831"/>
                  <a:pt x="1423932" y="6883544"/>
                </a:cubicBezTo>
                <a:cubicBezTo>
                  <a:pt x="1423932" y="6883544"/>
                  <a:pt x="1423932" y="6883544"/>
                  <a:pt x="1420026" y="6872970"/>
                </a:cubicBezTo>
                <a:cubicBezTo>
                  <a:pt x="1420026" y="6872970"/>
                  <a:pt x="1420026" y="6872970"/>
                  <a:pt x="1420026" y="6883544"/>
                </a:cubicBezTo>
                <a:cubicBezTo>
                  <a:pt x="1416119" y="6883544"/>
                  <a:pt x="1410259" y="6925839"/>
                  <a:pt x="1404400" y="6904691"/>
                </a:cubicBezTo>
                <a:cubicBezTo>
                  <a:pt x="1404400" y="6904691"/>
                  <a:pt x="1404400" y="6904691"/>
                  <a:pt x="1396587" y="6909978"/>
                </a:cubicBezTo>
                <a:cubicBezTo>
                  <a:pt x="1396587" y="6909978"/>
                  <a:pt x="1396587" y="6909978"/>
                  <a:pt x="1394633" y="6888831"/>
                </a:cubicBezTo>
                <a:cubicBezTo>
                  <a:pt x="1394633" y="6888831"/>
                  <a:pt x="1394633" y="6888831"/>
                  <a:pt x="1380960" y="6888831"/>
                </a:cubicBezTo>
                <a:cubicBezTo>
                  <a:pt x="1380960" y="6888831"/>
                  <a:pt x="1380960" y="6888831"/>
                  <a:pt x="1390727" y="6883544"/>
                </a:cubicBezTo>
                <a:cubicBezTo>
                  <a:pt x="1390727" y="6883544"/>
                  <a:pt x="1390727" y="6883544"/>
                  <a:pt x="1386820" y="6867683"/>
                </a:cubicBezTo>
                <a:cubicBezTo>
                  <a:pt x="1386820" y="6867683"/>
                  <a:pt x="1386820" y="6867683"/>
                  <a:pt x="1388773" y="6835962"/>
                </a:cubicBezTo>
                <a:cubicBezTo>
                  <a:pt x="1388773" y="6835962"/>
                  <a:pt x="1388773" y="6835962"/>
                  <a:pt x="1404400" y="6841248"/>
                </a:cubicBezTo>
                <a:cubicBezTo>
                  <a:pt x="1404400" y="6841248"/>
                  <a:pt x="1404400" y="6841248"/>
                  <a:pt x="1410259" y="6830675"/>
                </a:cubicBezTo>
                <a:cubicBezTo>
                  <a:pt x="1410259" y="6830675"/>
                  <a:pt x="1410259" y="6830675"/>
                  <a:pt x="1418073" y="6830675"/>
                </a:cubicBezTo>
                <a:cubicBezTo>
                  <a:pt x="1418073" y="6830675"/>
                  <a:pt x="1418073" y="6830675"/>
                  <a:pt x="1433699" y="6825388"/>
                </a:cubicBezTo>
                <a:cubicBezTo>
                  <a:pt x="1433699" y="6825388"/>
                  <a:pt x="1433699" y="6825388"/>
                  <a:pt x="1431745" y="6814814"/>
                </a:cubicBezTo>
                <a:cubicBezTo>
                  <a:pt x="1431745" y="6809527"/>
                  <a:pt x="1435652" y="6788379"/>
                  <a:pt x="1441512" y="6814814"/>
                </a:cubicBezTo>
                <a:cubicBezTo>
                  <a:pt x="1441512" y="6804240"/>
                  <a:pt x="1445418" y="6798953"/>
                  <a:pt x="1441512" y="6820101"/>
                </a:cubicBezTo>
                <a:cubicBezTo>
                  <a:pt x="1441512" y="6825388"/>
                  <a:pt x="1441512" y="6825388"/>
                  <a:pt x="1441512" y="6825388"/>
                </a:cubicBezTo>
                <a:cubicBezTo>
                  <a:pt x="1437605" y="6830675"/>
                  <a:pt x="1429792" y="6841248"/>
                  <a:pt x="1418073" y="6851822"/>
                </a:cubicBezTo>
                <a:cubicBezTo>
                  <a:pt x="1418073" y="6851822"/>
                  <a:pt x="1418073" y="6851822"/>
                  <a:pt x="1420026" y="6857109"/>
                </a:cubicBezTo>
                <a:cubicBezTo>
                  <a:pt x="1420026" y="6857109"/>
                  <a:pt x="1420026" y="6857109"/>
                  <a:pt x="1404400" y="6867683"/>
                </a:cubicBezTo>
                <a:cubicBezTo>
                  <a:pt x="1404400" y="6867683"/>
                  <a:pt x="1404400" y="6867683"/>
                  <a:pt x="1412213" y="6872970"/>
                </a:cubicBezTo>
                <a:cubicBezTo>
                  <a:pt x="1412213" y="6872970"/>
                  <a:pt x="1412213" y="6872970"/>
                  <a:pt x="1433699" y="6867683"/>
                </a:cubicBezTo>
                <a:cubicBezTo>
                  <a:pt x="1433699" y="6867683"/>
                  <a:pt x="1433699" y="6867683"/>
                  <a:pt x="1433699" y="6851822"/>
                </a:cubicBezTo>
                <a:cubicBezTo>
                  <a:pt x="1433699" y="6851822"/>
                  <a:pt x="1433699" y="6851822"/>
                  <a:pt x="1449325" y="6846535"/>
                </a:cubicBezTo>
                <a:cubicBezTo>
                  <a:pt x="1449325" y="6846535"/>
                  <a:pt x="1449325" y="6846535"/>
                  <a:pt x="1445418" y="6830675"/>
                </a:cubicBezTo>
                <a:cubicBezTo>
                  <a:pt x="1445418" y="6830675"/>
                  <a:pt x="1445418" y="6830675"/>
                  <a:pt x="1457138" y="6830675"/>
                </a:cubicBezTo>
                <a:cubicBezTo>
                  <a:pt x="1457138" y="6830675"/>
                  <a:pt x="1457138" y="6830675"/>
                  <a:pt x="1457138" y="6846535"/>
                </a:cubicBezTo>
                <a:cubicBezTo>
                  <a:pt x="1457138" y="6846535"/>
                  <a:pt x="1457138" y="6846535"/>
                  <a:pt x="1464951" y="6846535"/>
                </a:cubicBezTo>
                <a:cubicBezTo>
                  <a:pt x="1464951" y="6846535"/>
                  <a:pt x="1464951" y="6846535"/>
                  <a:pt x="1466904" y="6830675"/>
                </a:cubicBezTo>
                <a:cubicBezTo>
                  <a:pt x="1466904" y="6830675"/>
                  <a:pt x="1466904" y="6830675"/>
                  <a:pt x="1504016" y="6814814"/>
                </a:cubicBezTo>
                <a:cubicBezTo>
                  <a:pt x="1504016" y="6814814"/>
                  <a:pt x="1504016" y="6814814"/>
                  <a:pt x="1500110" y="6798953"/>
                </a:cubicBezTo>
                <a:cubicBezTo>
                  <a:pt x="1500110" y="6798953"/>
                  <a:pt x="1500110" y="6798953"/>
                  <a:pt x="1490343" y="6804240"/>
                </a:cubicBezTo>
                <a:cubicBezTo>
                  <a:pt x="1490343" y="6804240"/>
                  <a:pt x="1490343" y="6804240"/>
                  <a:pt x="1492297" y="6798953"/>
                </a:cubicBezTo>
                <a:cubicBezTo>
                  <a:pt x="1492297" y="6798953"/>
                  <a:pt x="1492297" y="6798953"/>
                  <a:pt x="1482530" y="6798953"/>
                </a:cubicBezTo>
                <a:cubicBezTo>
                  <a:pt x="1482530" y="6798953"/>
                  <a:pt x="1482530" y="6798953"/>
                  <a:pt x="1476671" y="6783093"/>
                </a:cubicBezTo>
                <a:cubicBezTo>
                  <a:pt x="1476671" y="6783093"/>
                  <a:pt x="1476671" y="6783093"/>
                  <a:pt x="1461044" y="6798953"/>
                </a:cubicBezTo>
                <a:cubicBezTo>
                  <a:pt x="1461044" y="6798953"/>
                  <a:pt x="1461044" y="6798953"/>
                  <a:pt x="1457138" y="6793666"/>
                </a:cubicBezTo>
                <a:cubicBezTo>
                  <a:pt x="1457138" y="6793666"/>
                  <a:pt x="1457138" y="6793666"/>
                  <a:pt x="1445418" y="6804240"/>
                </a:cubicBezTo>
                <a:cubicBezTo>
                  <a:pt x="1445418" y="6804240"/>
                  <a:pt x="1445418" y="6804240"/>
                  <a:pt x="1437605" y="6793666"/>
                </a:cubicBezTo>
                <a:cubicBezTo>
                  <a:pt x="1437605" y="6793666"/>
                  <a:pt x="1437605" y="6793666"/>
                  <a:pt x="1441512" y="6772519"/>
                </a:cubicBezTo>
                <a:cubicBezTo>
                  <a:pt x="1441512" y="6772519"/>
                  <a:pt x="1441512" y="6772519"/>
                  <a:pt x="1459091" y="6777806"/>
                </a:cubicBezTo>
                <a:cubicBezTo>
                  <a:pt x="1459091" y="6777806"/>
                  <a:pt x="1459091" y="6777806"/>
                  <a:pt x="1461044" y="6761945"/>
                </a:cubicBezTo>
                <a:cubicBezTo>
                  <a:pt x="1461044" y="6761945"/>
                  <a:pt x="1461044" y="6761945"/>
                  <a:pt x="1470811" y="6756658"/>
                </a:cubicBezTo>
                <a:cubicBezTo>
                  <a:pt x="1468857" y="6761945"/>
                  <a:pt x="1468857" y="6767232"/>
                  <a:pt x="1480577" y="6777806"/>
                </a:cubicBezTo>
                <a:cubicBezTo>
                  <a:pt x="1480577" y="6777806"/>
                  <a:pt x="1480577" y="6777806"/>
                  <a:pt x="1494250" y="6751371"/>
                </a:cubicBezTo>
                <a:cubicBezTo>
                  <a:pt x="1494250" y="6751371"/>
                  <a:pt x="1494250" y="6751371"/>
                  <a:pt x="1507923" y="6761945"/>
                </a:cubicBezTo>
                <a:cubicBezTo>
                  <a:pt x="1507923" y="6761945"/>
                  <a:pt x="1507923" y="6761945"/>
                  <a:pt x="1517689" y="6751371"/>
                </a:cubicBezTo>
                <a:cubicBezTo>
                  <a:pt x="1517689" y="6751371"/>
                  <a:pt x="1517689" y="6751371"/>
                  <a:pt x="1523549" y="6746084"/>
                </a:cubicBezTo>
                <a:cubicBezTo>
                  <a:pt x="1517689" y="6751371"/>
                  <a:pt x="1519642" y="6751371"/>
                  <a:pt x="1537222" y="6740797"/>
                </a:cubicBezTo>
                <a:cubicBezTo>
                  <a:pt x="1537222" y="6740797"/>
                  <a:pt x="1537222" y="6740797"/>
                  <a:pt x="1584100" y="6724937"/>
                </a:cubicBezTo>
                <a:cubicBezTo>
                  <a:pt x="1584100" y="6724937"/>
                  <a:pt x="1584100" y="6724937"/>
                  <a:pt x="1593867" y="6724937"/>
                </a:cubicBezTo>
                <a:cubicBezTo>
                  <a:pt x="1593867" y="6724937"/>
                  <a:pt x="1593867" y="6724937"/>
                  <a:pt x="1603633" y="6709076"/>
                </a:cubicBezTo>
                <a:cubicBezTo>
                  <a:pt x="1601680" y="6709076"/>
                  <a:pt x="1601680" y="6703789"/>
                  <a:pt x="1599726" y="6703789"/>
                </a:cubicBezTo>
                <a:cubicBezTo>
                  <a:pt x="1609493" y="6698502"/>
                  <a:pt x="1619259" y="6693215"/>
                  <a:pt x="1630979" y="6687928"/>
                </a:cubicBezTo>
                <a:cubicBezTo>
                  <a:pt x="1630979" y="6687928"/>
                  <a:pt x="1630979" y="6687928"/>
                  <a:pt x="1654418" y="6661494"/>
                </a:cubicBezTo>
                <a:cubicBezTo>
                  <a:pt x="1654418" y="6661494"/>
                  <a:pt x="1654418" y="6661494"/>
                  <a:pt x="1673951" y="6650920"/>
                </a:cubicBezTo>
                <a:cubicBezTo>
                  <a:pt x="1673951" y="6650920"/>
                  <a:pt x="1673951" y="6650920"/>
                  <a:pt x="1673951" y="6640346"/>
                </a:cubicBezTo>
                <a:cubicBezTo>
                  <a:pt x="1673951" y="6640346"/>
                  <a:pt x="1673951" y="6640346"/>
                  <a:pt x="1677857" y="6640346"/>
                </a:cubicBezTo>
                <a:cubicBezTo>
                  <a:pt x="1677857" y="6640346"/>
                  <a:pt x="1673951" y="6645633"/>
                  <a:pt x="1675904" y="6650920"/>
                </a:cubicBezTo>
                <a:cubicBezTo>
                  <a:pt x="1675904" y="6650920"/>
                  <a:pt x="1675904" y="6650920"/>
                  <a:pt x="1677857" y="6656207"/>
                </a:cubicBezTo>
                <a:cubicBezTo>
                  <a:pt x="1679810" y="6650920"/>
                  <a:pt x="1681764" y="6640346"/>
                  <a:pt x="1683717" y="6629772"/>
                </a:cubicBezTo>
                <a:cubicBezTo>
                  <a:pt x="1683717" y="6629772"/>
                  <a:pt x="1683717" y="6629772"/>
                  <a:pt x="1693483" y="6608625"/>
                </a:cubicBezTo>
                <a:cubicBezTo>
                  <a:pt x="1693483" y="6608625"/>
                  <a:pt x="1693483" y="6608625"/>
                  <a:pt x="1720829" y="6592764"/>
                </a:cubicBezTo>
                <a:cubicBezTo>
                  <a:pt x="1720829" y="6592764"/>
                  <a:pt x="1720829" y="6592764"/>
                  <a:pt x="1738408" y="6582190"/>
                </a:cubicBezTo>
                <a:cubicBezTo>
                  <a:pt x="1738408" y="6582190"/>
                  <a:pt x="1738408" y="6582190"/>
                  <a:pt x="1742315" y="6576903"/>
                </a:cubicBezTo>
                <a:cubicBezTo>
                  <a:pt x="1742315" y="6576903"/>
                  <a:pt x="1742315" y="6576903"/>
                  <a:pt x="1714969" y="6566330"/>
                </a:cubicBezTo>
                <a:cubicBezTo>
                  <a:pt x="1714969" y="6566330"/>
                  <a:pt x="1714969" y="6566330"/>
                  <a:pt x="1722782" y="6555756"/>
                </a:cubicBezTo>
                <a:cubicBezTo>
                  <a:pt x="1722782" y="6555756"/>
                  <a:pt x="1722782" y="6555756"/>
                  <a:pt x="1711063" y="6539895"/>
                </a:cubicBezTo>
                <a:cubicBezTo>
                  <a:pt x="1711063" y="6539895"/>
                  <a:pt x="1711063" y="6539895"/>
                  <a:pt x="1697390" y="6566330"/>
                </a:cubicBezTo>
                <a:cubicBezTo>
                  <a:pt x="1701296" y="6566330"/>
                  <a:pt x="1707156" y="6561043"/>
                  <a:pt x="1709109" y="6571617"/>
                </a:cubicBezTo>
                <a:cubicBezTo>
                  <a:pt x="1709109" y="6571617"/>
                  <a:pt x="1709109" y="6571617"/>
                  <a:pt x="1701296" y="6587477"/>
                </a:cubicBezTo>
                <a:cubicBezTo>
                  <a:pt x="1699343" y="6587477"/>
                  <a:pt x="1697390" y="6587477"/>
                  <a:pt x="1695437" y="6587477"/>
                </a:cubicBezTo>
                <a:cubicBezTo>
                  <a:pt x="1697390" y="6587477"/>
                  <a:pt x="1697390" y="6587477"/>
                  <a:pt x="1699343" y="6582190"/>
                </a:cubicBezTo>
                <a:cubicBezTo>
                  <a:pt x="1699343" y="6582190"/>
                  <a:pt x="1699343" y="6582190"/>
                  <a:pt x="1696047" y="6571038"/>
                </a:cubicBezTo>
                <a:lnTo>
                  <a:pt x="1691884" y="6556954"/>
                </a:lnTo>
                <a:lnTo>
                  <a:pt x="1694277" y="6555756"/>
                </a:lnTo>
                <a:cubicBezTo>
                  <a:pt x="1699953" y="6552782"/>
                  <a:pt x="1692995" y="6555756"/>
                  <a:pt x="1691530" y="6555756"/>
                </a:cubicBezTo>
                <a:lnTo>
                  <a:pt x="1691884" y="6556954"/>
                </a:lnTo>
                <a:lnTo>
                  <a:pt x="1683717" y="6561043"/>
                </a:lnTo>
                <a:cubicBezTo>
                  <a:pt x="1683717" y="6561043"/>
                  <a:pt x="1683717" y="6561043"/>
                  <a:pt x="1683717" y="6566330"/>
                </a:cubicBezTo>
                <a:cubicBezTo>
                  <a:pt x="1683717" y="6566330"/>
                  <a:pt x="1683717" y="6566330"/>
                  <a:pt x="1675904" y="6550469"/>
                </a:cubicBezTo>
                <a:cubicBezTo>
                  <a:pt x="1685670" y="6545182"/>
                  <a:pt x="1695437" y="6534608"/>
                  <a:pt x="1707156" y="6524034"/>
                </a:cubicBezTo>
                <a:cubicBezTo>
                  <a:pt x="1707156" y="6524034"/>
                  <a:pt x="1707156" y="6524034"/>
                  <a:pt x="1716923" y="6529321"/>
                </a:cubicBezTo>
                <a:cubicBezTo>
                  <a:pt x="1722782" y="6529321"/>
                  <a:pt x="1730595" y="6524034"/>
                  <a:pt x="1736455" y="6534608"/>
                </a:cubicBezTo>
                <a:cubicBezTo>
                  <a:pt x="1736455" y="6534608"/>
                  <a:pt x="1736455" y="6534608"/>
                  <a:pt x="1742315" y="6508174"/>
                </a:cubicBezTo>
                <a:cubicBezTo>
                  <a:pt x="1742315" y="6508174"/>
                  <a:pt x="1742315" y="6508174"/>
                  <a:pt x="1744268" y="6502887"/>
                </a:cubicBezTo>
                <a:cubicBezTo>
                  <a:pt x="1744268" y="6502887"/>
                  <a:pt x="1744268" y="6502887"/>
                  <a:pt x="1752081" y="6518748"/>
                </a:cubicBezTo>
                <a:cubicBezTo>
                  <a:pt x="1752081" y="6518748"/>
                  <a:pt x="1752081" y="6518748"/>
                  <a:pt x="1761848" y="6513461"/>
                </a:cubicBezTo>
                <a:cubicBezTo>
                  <a:pt x="1761848" y="6513461"/>
                  <a:pt x="1761848" y="6513461"/>
                  <a:pt x="1767708" y="6534608"/>
                </a:cubicBezTo>
                <a:cubicBezTo>
                  <a:pt x="1767708" y="6534608"/>
                  <a:pt x="1767708" y="6534608"/>
                  <a:pt x="1773567" y="6529321"/>
                </a:cubicBezTo>
                <a:cubicBezTo>
                  <a:pt x="1773567" y="6529321"/>
                  <a:pt x="1773567" y="6529321"/>
                  <a:pt x="1771614" y="6513461"/>
                </a:cubicBezTo>
                <a:cubicBezTo>
                  <a:pt x="1771614" y="6513461"/>
                  <a:pt x="1771614" y="6513461"/>
                  <a:pt x="1789193" y="6481739"/>
                </a:cubicBezTo>
                <a:cubicBezTo>
                  <a:pt x="1789193" y="6481739"/>
                  <a:pt x="1789193" y="6481739"/>
                  <a:pt x="1761848" y="6487026"/>
                </a:cubicBezTo>
                <a:cubicBezTo>
                  <a:pt x="1761848" y="6487026"/>
                  <a:pt x="1761848" y="6487026"/>
                  <a:pt x="1748175" y="6492313"/>
                </a:cubicBezTo>
                <a:cubicBezTo>
                  <a:pt x="1748175" y="6492313"/>
                  <a:pt x="1748175" y="6492313"/>
                  <a:pt x="1744268" y="6492313"/>
                </a:cubicBezTo>
                <a:cubicBezTo>
                  <a:pt x="1744268" y="6492313"/>
                  <a:pt x="1744268" y="6492313"/>
                  <a:pt x="1746222" y="6481739"/>
                </a:cubicBezTo>
                <a:cubicBezTo>
                  <a:pt x="1746222" y="6481739"/>
                  <a:pt x="1746222" y="6481739"/>
                  <a:pt x="1728642" y="6465879"/>
                </a:cubicBezTo>
                <a:cubicBezTo>
                  <a:pt x="1728642" y="6465879"/>
                  <a:pt x="1728642" y="6465879"/>
                  <a:pt x="1701296" y="6481739"/>
                </a:cubicBezTo>
                <a:cubicBezTo>
                  <a:pt x="1701296" y="6481739"/>
                  <a:pt x="1701296" y="6481739"/>
                  <a:pt x="1699343" y="6497600"/>
                </a:cubicBezTo>
                <a:cubicBezTo>
                  <a:pt x="1699343" y="6497600"/>
                  <a:pt x="1699343" y="6497600"/>
                  <a:pt x="1700564" y="6497600"/>
                </a:cubicBezTo>
                <a:lnTo>
                  <a:pt x="1707156" y="6497600"/>
                </a:lnTo>
                <a:cubicBezTo>
                  <a:pt x="1701296" y="6502887"/>
                  <a:pt x="1689577" y="6508174"/>
                  <a:pt x="1670044" y="6513461"/>
                </a:cubicBezTo>
                <a:cubicBezTo>
                  <a:pt x="1670044" y="6513461"/>
                  <a:pt x="1670044" y="6513461"/>
                  <a:pt x="1666138" y="6508174"/>
                </a:cubicBezTo>
                <a:cubicBezTo>
                  <a:pt x="1666138" y="6508174"/>
                  <a:pt x="1666138" y="6508174"/>
                  <a:pt x="1658324" y="6518748"/>
                </a:cubicBezTo>
                <a:cubicBezTo>
                  <a:pt x="1658324" y="6518748"/>
                  <a:pt x="1658324" y="6518748"/>
                  <a:pt x="1625119" y="6534608"/>
                </a:cubicBezTo>
                <a:cubicBezTo>
                  <a:pt x="1625119" y="6534608"/>
                  <a:pt x="1625119" y="6534608"/>
                  <a:pt x="1623166" y="6529321"/>
                </a:cubicBezTo>
                <a:cubicBezTo>
                  <a:pt x="1623166" y="6529321"/>
                  <a:pt x="1623166" y="6529321"/>
                  <a:pt x="1607540" y="6545182"/>
                </a:cubicBezTo>
                <a:cubicBezTo>
                  <a:pt x="1607540" y="6545182"/>
                  <a:pt x="1607540" y="6545182"/>
                  <a:pt x="1601680" y="6539895"/>
                </a:cubicBezTo>
                <a:cubicBezTo>
                  <a:pt x="1601680" y="6539895"/>
                  <a:pt x="1601680" y="6539895"/>
                  <a:pt x="1550895" y="6566330"/>
                </a:cubicBezTo>
                <a:cubicBezTo>
                  <a:pt x="1550895" y="6566330"/>
                  <a:pt x="1550895" y="6566330"/>
                  <a:pt x="1546988" y="6576903"/>
                </a:cubicBezTo>
                <a:cubicBezTo>
                  <a:pt x="1548941" y="6587477"/>
                  <a:pt x="1552848" y="6550469"/>
                  <a:pt x="1550895" y="6592764"/>
                </a:cubicBezTo>
                <a:cubicBezTo>
                  <a:pt x="1550895" y="6592764"/>
                  <a:pt x="1550895" y="6592764"/>
                  <a:pt x="1554801" y="6576903"/>
                </a:cubicBezTo>
                <a:cubicBezTo>
                  <a:pt x="1574334" y="6582190"/>
                  <a:pt x="1566521" y="6550469"/>
                  <a:pt x="1589960" y="6582190"/>
                </a:cubicBezTo>
                <a:cubicBezTo>
                  <a:pt x="1589960" y="6582190"/>
                  <a:pt x="1589960" y="6582190"/>
                  <a:pt x="1588007" y="6592764"/>
                </a:cubicBezTo>
                <a:cubicBezTo>
                  <a:pt x="1588007" y="6592764"/>
                  <a:pt x="1588007" y="6592764"/>
                  <a:pt x="1576287" y="6582190"/>
                </a:cubicBezTo>
                <a:cubicBezTo>
                  <a:pt x="1576287" y="6582190"/>
                  <a:pt x="1576287" y="6582190"/>
                  <a:pt x="1570427" y="6613912"/>
                </a:cubicBezTo>
                <a:cubicBezTo>
                  <a:pt x="1570427" y="6613912"/>
                  <a:pt x="1570427" y="6613912"/>
                  <a:pt x="1574334" y="6624486"/>
                </a:cubicBezTo>
                <a:cubicBezTo>
                  <a:pt x="1574334" y="6624486"/>
                  <a:pt x="1574334" y="6624486"/>
                  <a:pt x="1558708" y="6619199"/>
                </a:cubicBezTo>
                <a:cubicBezTo>
                  <a:pt x="1558708" y="6619199"/>
                  <a:pt x="1558708" y="6619199"/>
                  <a:pt x="1550895" y="6619199"/>
                </a:cubicBezTo>
                <a:cubicBezTo>
                  <a:pt x="1550895" y="6619199"/>
                  <a:pt x="1550895" y="6619199"/>
                  <a:pt x="1545035" y="6576903"/>
                </a:cubicBezTo>
                <a:cubicBezTo>
                  <a:pt x="1543082" y="6576903"/>
                  <a:pt x="1537222" y="6561043"/>
                  <a:pt x="1533315" y="6592764"/>
                </a:cubicBezTo>
                <a:cubicBezTo>
                  <a:pt x="1533315" y="6592764"/>
                  <a:pt x="1533315" y="6592764"/>
                  <a:pt x="1541128" y="6608625"/>
                </a:cubicBezTo>
                <a:cubicBezTo>
                  <a:pt x="1541128" y="6608625"/>
                  <a:pt x="1541128" y="6608625"/>
                  <a:pt x="1523549" y="6619199"/>
                </a:cubicBezTo>
                <a:cubicBezTo>
                  <a:pt x="1523549" y="6619199"/>
                  <a:pt x="1523549" y="6619199"/>
                  <a:pt x="1513783" y="6650920"/>
                </a:cubicBezTo>
                <a:cubicBezTo>
                  <a:pt x="1513783" y="6650920"/>
                  <a:pt x="1513783" y="6650920"/>
                  <a:pt x="1507923" y="6640346"/>
                </a:cubicBezTo>
                <a:cubicBezTo>
                  <a:pt x="1507923" y="6640346"/>
                  <a:pt x="1507923" y="6640346"/>
                  <a:pt x="1504016" y="6656207"/>
                </a:cubicBezTo>
                <a:cubicBezTo>
                  <a:pt x="1504016" y="6656207"/>
                  <a:pt x="1504016" y="6656207"/>
                  <a:pt x="1502063" y="6635059"/>
                </a:cubicBezTo>
                <a:cubicBezTo>
                  <a:pt x="1498157" y="6624486"/>
                  <a:pt x="1492297" y="6650920"/>
                  <a:pt x="1492297" y="6624486"/>
                </a:cubicBezTo>
                <a:cubicBezTo>
                  <a:pt x="1492297" y="6624486"/>
                  <a:pt x="1492297" y="6624486"/>
                  <a:pt x="1480577" y="6635059"/>
                </a:cubicBezTo>
                <a:cubicBezTo>
                  <a:pt x="1480577" y="6672068"/>
                  <a:pt x="1468857" y="6608625"/>
                  <a:pt x="1474717" y="6666781"/>
                </a:cubicBezTo>
                <a:cubicBezTo>
                  <a:pt x="1474717" y="6666781"/>
                  <a:pt x="1474717" y="6666781"/>
                  <a:pt x="1464951" y="6650920"/>
                </a:cubicBezTo>
                <a:cubicBezTo>
                  <a:pt x="1464951" y="6650920"/>
                  <a:pt x="1464951" y="6650920"/>
                  <a:pt x="1461044" y="6656207"/>
                </a:cubicBezTo>
                <a:cubicBezTo>
                  <a:pt x="1461044" y="6661494"/>
                  <a:pt x="1459091" y="6661494"/>
                  <a:pt x="1457138" y="6661494"/>
                </a:cubicBezTo>
                <a:cubicBezTo>
                  <a:pt x="1459091" y="6661494"/>
                  <a:pt x="1462998" y="6666781"/>
                  <a:pt x="1466904" y="6672068"/>
                </a:cubicBezTo>
                <a:cubicBezTo>
                  <a:pt x="1466904" y="6672068"/>
                  <a:pt x="1466904" y="6672068"/>
                  <a:pt x="1455185" y="6666781"/>
                </a:cubicBezTo>
                <a:cubicBezTo>
                  <a:pt x="1455185" y="6666781"/>
                  <a:pt x="1455185" y="6666781"/>
                  <a:pt x="1455185" y="6656207"/>
                </a:cubicBezTo>
                <a:cubicBezTo>
                  <a:pt x="1455185" y="6656207"/>
                  <a:pt x="1455185" y="6656207"/>
                  <a:pt x="1455185" y="6650920"/>
                </a:cubicBezTo>
                <a:cubicBezTo>
                  <a:pt x="1455185" y="6650920"/>
                  <a:pt x="1455185" y="6650920"/>
                  <a:pt x="1478624" y="6629772"/>
                </a:cubicBezTo>
                <a:cubicBezTo>
                  <a:pt x="1478624" y="6629772"/>
                  <a:pt x="1478624" y="6629772"/>
                  <a:pt x="1476671" y="6613912"/>
                </a:cubicBezTo>
                <a:cubicBezTo>
                  <a:pt x="1476671" y="6613912"/>
                  <a:pt x="1476671" y="6613912"/>
                  <a:pt x="1472764" y="6603338"/>
                </a:cubicBezTo>
                <a:cubicBezTo>
                  <a:pt x="1472764" y="6603338"/>
                  <a:pt x="1472764" y="6603338"/>
                  <a:pt x="1464951" y="6619199"/>
                </a:cubicBezTo>
                <a:cubicBezTo>
                  <a:pt x="1464951" y="6619199"/>
                  <a:pt x="1464951" y="6619199"/>
                  <a:pt x="1464951" y="6624486"/>
                </a:cubicBezTo>
                <a:cubicBezTo>
                  <a:pt x="1464951" y="6624486"/>
                  <a:pt x="1464951" y="6624486"/>
                  <a:pt x="1431745" y="6645633"/>
                </a:cubicBezTo>
                <a:cubicBezTo>
                  <a:pt x="1431745" y="6645633"/>
                  <a:pt x="1431745" y="6645633"/>
                  <a:pt x="1420026" y="6661494"/>
                </a:cubicBezTo>
                <a:cubicBezTo>
                  <a:pt x="1420026" y="6661494"/>
                  <a:pt x="1420026" y="6661494"/>
                  <a:pt x="1431745" y="6682641"/>
                </a:cubicBezTo>
                <a:cubicBezTo>
                  <a:pt x="1431745" y="6682641"/>
                  <a:pt x="1431745" y="6682641"/>
                  <a:pt x="1437605" y="6666781"/>
                </a:cubicBezTo>
                <a:cubicBezTo>
                  <a:pt x="1437605" y="6666781"/>
                  <a:pt x="1437605" y="6666781"/>
                  <a:pt x="1451278" y="6666781"/>
                </a:cubicBezTo>
                <a:cubicBezTo>
                  <a:pt x="1451278" y="6666781"/>
                  <a:pt x="1451278" y="6666781"/>
                  <a:pt x="1431745" y="6698502"/>
                </a:cubicBezTo>
                <a:cubicBezTo>
                  <a:pt x="1431745" y="6698502"/>
                  <a:pt x="1431745" y="6698502"/>
                  <a:pt x="1416119" y="6698502"/>
                </a:cubicBezTo>
                <a:cubicBezTo>
                  <a:pt x="1416119" y="6698502"/>
                  <a:pt x="1416119" y="6698502"/>
                  <a:pt x="1400493" y="6693215"/>
                </a:cubicBezTo>
                <a:cubicBezTo>
                  <a:pt x="1400493" y="6693215"/>
                  <a:pt x="1400493" y="6693215"/>
                  <a:pt x="1388773" y="6703789"/>
                </a:cubicBezTo>
                <a:cubicBezTo>
                  <a:pt x="1388773" y="6703789"/>
                  <a:pt x="1388773" y="6703789"/>
                  <a:pt x="1377054" y="6698502"/>
                </a:cubicBezTo>
                <a:cubicBezTo>
                  <a:pt x="1377054" y="6698502"/>
                  <a:pt x="1377054" y="6698502"/>
                  <a:pt x="1310643" y="6724937"/>
                </a:cubicBezTo>
                <a:cubicBezTo>
                  <a:pt x="1304783" y="6740797"/>
                  <a:pt x="1289157" y="6730224"/>
                  <a:pt x="1283297" y="6756658"/>
                </a:cubicBezTo>
                <a:cubicBezTo>
                  <a:pt x="1283297" y="6756658"/>
                  <a:pt x="1283297" y="6756658"/>
                  <a:pt x="1289157" y="6767232"/>
                </a:cubicBezTo>
                <a:cubicBezTo>
                  <a:pt x="1289157" y="6767232"/>
                  <a:pt x="1289157" y="6767232"/>
                  <a:pt x="1306736" y="6751371"/>
                </a:cubicBezTo>
                <a:cubicBezTo>
                  <a:pt x="1306736" y="6751371"/>
                  <a:pt x="1306736" y="6751371"/>
                  <a:pt x="1308201" y="6751371"/>
                </a:cubicBezTo>
                <a:lnTo>
                  <a:pt x="1316503" y="6751371"/>
                </a:lnTo>
                <a:cubicBezTo>
                  <a:pt x="1316503" y="6751371"/>
                  <a:pt x="1316503" y="6751371"/>
                  <a:pt x="1316503" y="6761945"/>
                </a:cubicBezTo>
                <a:cubicBezTo>
                  <a:pt x="1316503" y="6761945"/>
                  <a:pt x="1316503" y="6761945"/>
                  <a:pt x="1341224" y="6757484"/>
                </a:cubicBezTo>
                <a:lnTo>
                  <a:pt x="1371106" y="6752092"/>
                </a:lnTo>
                <a:lnTo>
                  <a:pt x="1367532" y="6753354"/>
                </a:lnTo>
                <a:cubicBezTo>
                  <a:pt x="1361916" y="6755336"/>
                  <a:pt x="1350685" y="6759302"/>
                  <a:pt x="1328222" y="6767232"/>
                </a:cubicBezTo>
                <a:cubicBezTo>
                  <a:pt x="1328222" y="6767232"/>
                  <a:pt x="1328222" y="6767232"/>
                  <a:pt x="1326269" y="6761945"/>
                </a:cubicBezTo>
                <a:cubicBezTo>
                  <a:pt x="1326269" y="6761945"/>
                  <a:pt x="1326269" y="6761945"/>
                  <a:pt x="1273531" y="6777806"/>
                </a:cubicBezTo>
                <a:cubicBezTo>
                  <a:pt x="1273531" y="6777806"/>
                  <a:pt x="1273531" y="6777806"/>
                  <a:pt x="1257904" y="6767232"/>
                </a:cubicBezTo>
                <a:cubicBezTo>
                  <a:pt x="1257904" y="6767232"/>
                  <a:pt x="1257904" y="6767232"/>
                  <a:pt x="1242278" y="6783093"/>
                </a:cubicBezTo>
                <a:cubicBezTo>
                  <a:pt x="1242278" y="6783093"/>
                  <a:pt x="1242278" y="6783093"/>
                  <a:pt x="1240325" y="6793666"/>
                </a:cubicBezTo>
                <a:cubicBezTo>
                  <a:pt x="1240325" y="6793666"/>
                  <a:pt x="1240325" y="6793666"/>
                  <a:pt x="1228606" y="6788379"/>
                </a:cubicBezTo>
                <a:cubicBezTo>
                  <a:pt x="1228606" y="6788379"/>
                  <a:pt x="1228606" y="6788379"/>
                  <a:pt x="1211026" y="6793666"/>
                </a:cubicBezTo>
                <a:cubicBezTo>
                  <a:pt x="1207120" y="6804240"/>
                  <a:pt x="1203213" y="6809527"/>
                  <a:pt x="1197353" y="6814814"/>
                </a:cubicBezTo>
                <a:cubicBezTo>
                  <a:pt x="1197353" y="6814814"/>
                  <a:pt x="1197353" y="6814814"/>
                  <a:pt x="1201260" y="6814814"/>
                </a:cubicBezTo>
                <a:cubicBezTo>
                  <a:pt x="1199307" y="6820101"/>
                  <a:pt x="1195400" y="6825388"/>
                  <a:pt x="1191494" y="6830675"/>
                </a:cubicBezTo>
                <a:cubicBezTo>
                  <a:pt x="1191494" y="6830675"/>
                  <a:pt x="1191494" y="6830675"/>
                  <a:pt x="1193447" y="6820101"/>
                </a:cubicBezTo>
                <a:cubicBezTo>
                  <a:pt x="1187587" y="6820101"/>
                  <a:pt x="1179774" y="6825388"/>
                  <a:pt x="1171961" y="6825388"/>
                </a:cubicBezTo>
                <a:cubicBezTo>
                  <a:pt x="1171961" y="6825388"/>
                  <a:pt x="1171961" y="6825388"/>
                  <a:pt x="1171961" y="6830675"/>
                </a:cubicBezTo>
                <a:cubicBezTo>
                  <a:pt x="1171961" y="6830675"/>
                  <a:pt x="1171961" y="6830675"/>
                  <a:pt x="1191494" y="6830675"/>
                </a:cubicBezTo>
                <a:cubicBezTo>
                  <a:pt x="1191494" y="6830675"/>
                  <a:pt x="1191494" y="6830675"/>
                  <a:pt x="1216886" y="6820101"/>
                </a:cubicBezTo>
                <a:cubicBezTo>
                  <a:pt x="1216886" y="6820101"/>
                  <a:pt x="1216886" y="6820101"/>
                  <a:pt x="1228606" y="6835962"/>
                </a:cubicBezTo>
                <a:cubicBezTo>
                  <a:pt x="1228606" y="6835962"/>
                  <a:pt x="1228606" y="6835962"/>
                  <a:pt x="1238372" y="6830675"/>
                </a:cubicBezTo>
                <a:cubicBezTo>
                  <a:pt x="1238372" y="6830675"/>
                  <a:pt x="1238372" y="6830675"/>
                  <a:pt x="1238372" y="6835962"/>
                </a:cubicBezTo>
                <a:cubicBezTo>
                  <a:pt x="1238372" y="6835962"/>
                  <a:pt x="1238372" y="6835962"/>
                  <a:pt x="1252045" y="6841248"/>
                </a:cubicBezTo>
                <a:cubicBezTo>
                  <a:pt x="1255951" y="6846535"/>
                  <a:pt x="1255951" y="6846535"/>
                  <a:pt x="1257904" y="6851822"/>
                </a:cubicBezTo>
                <a:cubicBezTo>
                  <a:pt x="1253998" y="6841248"/>
                  <a:pt x="1252045" y="6820101"/>
                  <a:pt x="1287204" y="6835962"/>
                </a:cubicBezTo>
                <a:cubicBezTo>
                  <a:pt x="1287204" y="6835962"/>
                  <a:pt x="1287204" y="6835962"/>
                  <a:pt x="1308689" y="6825388"/>
                </a:cubicBezTo>
                <a:cubicBezTo>
                  <a:pt x="1308689" y="6825388"/>
                  <a:pt x="1308689" y="6825388"/>
                  <a:pt x="1302830" y="6835962"/>
                </a:cubicBezTo>
                <a:cubicBezTo>
                  <a:pt x="1302830" y="6835962"/>
                  <a:pt x="1302830" y="6835962"/>
                  <a:pt x="1312596" y="6841248"/>
                </a:cubicBezTo>
                <a:cubicBezTo>
                  <a:pt x="1320409" y="6841248"/>
                  <a:pt x="1332129" y="6846535"/>
                  <a:pt x="1337989" y="6841248"/>
                </a:cubicBezTo>
                <a:cubicBezTo>
                  <a:pt x="1337989" y="6841248"/>
                  <a:pt x="1337989" y="6841248"/>
                  <a:pt x="1330176" y="6851822"/>
                </a:cubicBezTo>
                <a:cubicBezTo>
                  <a:pt x="1330176" y="6851822"/>
                  <a:pt x="1330176" y="6851822"/>
                  <a:pt x="1336035" y="6857109"/>
                </a:cubicBezTo>
                <a:cubicBezTo>
                  <a:pt x="1339942" y="6862396"/>
                  <a:pt x="1341895" y="6867683"/>
                  <a:pt x="1345802" y="6841248"/>
                </a:cubicBezTo>
                <a:cubicBezTo>
                  <a:pt x="1345802" y="6841248"/>
                  <a:pt x="1345802" y="6841248"/>
                  <a:pt x="1347755" y="6851822"/>
                </a:cubicBezTo>
                <a:cubicBezTo>
                  <a:pt x="1347755" y="6851822"/>
                  <a:pt x="1347755" y="6851822"/>
                  <a:pt x="1351661" y="6835962"/>
                </a:cubicBezTo>
                <a:cubicBezTo>
                  <a:pt x="1351661" y="6835962"/>
                  <a:pt x="1351661" y="6835962"/>
                  <a:pt x="1353615" y="6841248"/>
                </a:cubicBezTo>
                <a:cubicBezTo>
                  <a:pt x="1363381" y="6841248"/>
                  <a:pt x="1375101" y="6820101"/>
                  <a:pt x="1382914" y="6835962"/>
                </a:cubicBezTo>
                <a:cubicBezTo>
                  <a:pt x="1382914" y="6841248"/>
                  <a:pt x="1382914" y="6841248"/>
                  <a:pt x="1382914" y="6841248"/>
                </a:cubicBezTo>
                <a:cubicBezTo>
                  <a:pt x="1382914" y="6841248"/>
                  <a:pt x="1382914" y="6841248"/>
                  <a:pt x="1380960" y="6841248"/>
                </a:cubicBezTo>
                <a:cubicBezTo>
                  <a:pt x="1379007" y="6846535"/>
                  <a:pt x="1377054" y="6857109"/>
                  <a:pt x="1371194" y="6867683"/>
                </a:cubicBezTo>
                <a:cubicBezTo>
                  <a:pt x="1371194" y="6867683"/>
                  <a:pt x="1371194" y="6867683"/>
                  <a:pt x="1369241" y="6862396"/>
                </a:cubicBezTo>
                <a:cubicBezTo>
                  <a:pt x="1369241" y="6862396"/>
                  <a:pt x="1369241" y="6862396"/>
                  <a:pt x="1363381" y="6872970"/>
                </a:cubicBezTo>
                <a:cubicBezTo>
                  <a:pt x="1363381" y="6872970"/>
                  <a:pt x="1363381" y="6872970"/>
                  <a:pt x="1337989" y="6888831"/>
                </a:cubicBezTo>
                <a:cubicBezTo>
                  <a:pt x="1337989" y="6888831"/>
                  <a:pt x="1337989" y="6888831"/>
                  <a:pt x="1332129" y="6872970"/>
                </a:cubicBezTo>
                <a:cubicBezTo>
                  <a:pt x="1332129" y="6872970"/>
                  <a:pt x="1332129" y="6872970"/>
                  <a:pt x="1320409" y="6867683"/>
                </a:cubicBezTo>
                <a:cubicBezTo>
                  <a:pt x="1320409" y="6867683"/>
                  <a:pt x="1320409" y="6867683"/>
                  <a:pt x="1320409" y="6894117"/>
                </a:cubicBezTo>
                <a:cubicBezTo>
                  <a:pt x="1320409" y="6894117"/>
                  <a:pt x="1320409" y="6894117"/>
                  <a:pt x="1318456" y="6894117"/>
                </a:cubicBezTo>
                <a:cubicBezTo>
                  <a:pt x="1318456" y="6894117"/>
                  <a:pt x="1318456" y="6894117"/>
                  <a:pt x="1318456" y="6872970"/>
                </a:cubicBezTo>
                <a:cubicBezTo>
                  <a:pt x="1318456" y="6872970"/>
                  <a:pt x="1318456" y="6872970"/>
                  <a:pt x="1289157" y="6888831"/>
                </a:cubicBezTo>
                <a:cubicBezTo>
                  <a:pt x="1289157" y="6888831"/>
                  <a:pt x="1289157" y="6888831"/>
                  <a:pt x="1283297" y="6909978"/>
                </a:cubicBezTo>
                <a:cubicBezTo>
                  <a:pt x="1283297" y="6909978"/>
                  <a:pt x="1283297" y="6909978"/>
                  <a:pt x="1279391" y="6909978"/>
                </a:cubicBezTo>
                <a:cubicBezTo>
                  <a:pt x="1279391" y="6909978"/>
                  <a:pt x="1279391" y="6909978"/>
                  <a:pt x="1283297" y="6899404"/>
                </a:cubicBezTo>
                <a:cubicBezTo>
                  <a:pt x="1283297" y="6899404"/>
                  <a:pt x="1283297" y="6899404"/>
                  <a:pt x="1281344" y="6894117"/>
                </a:cubicBezTo>
                <a:cubicBezTo>
                  <a:pt x="1281344" y="6888831"/>
                  <a:pt x="1277437" y="6878257"/>
                  <a:pt x="1259858" y="6857109"/>
                </a:cubicBezTo>
                <a:cubicBezTo>
                  <a:pt x="1259858" y="6857109"/>
                  <a:pt x="1259858" y="6857109"/>
                  <a:pt x="1255951" y="6883544"/>
                </a:cubicBezTo>
                <a:cubicBezTo>
                  <a:pt x="1255951" y="6883544"/>
                  <a:pt x="1255951" y="6883544"/>
                  <a:pt x="1250092" y="6888831"/>
                </a:cubicBezTo>
                <a:cubicBezTo>
                  <a:pt x="1250092" y="6888831"/>
                  <a:pt x="1250092" y="6888831"/>
                  <a:pt x="1246185" y="6878257"/>
                </a:cubicBezTo>
                <a:cubicBezTo>
                  <a:pt x="1246185" y="6878257"/>
                  <a:pt x="1246185" y="6878257"/>
                  <a:pt x="1228606" y="6909978"/>
                </a:cubicBezTo>
                <a:cubicBezTo>
                  <a:pt x="1228606" y="6909978"/>
                  <a:pt x="1228606" y="6909978"/>
                  <a:pt x="1222746" y="6899404"/>
                </a:cubicBezTo>
                <a:cubicBezTo>
                  <a:pt x="1222746" y="6899404"/>
                  <a:pt x="1222746" y="6899404"/>
                  <a:pt x="1203213" y="6915265"/>
                </a:cubicBezTo>
                <a:cubicBezTo>
                  <a:pt x="1203213" y="6915265"/>
                  <a:pt x="1203213" y="6915265"/>
                  <a:pt x="1179774" y="6909978"/>
                </a:cubicBezTo>
                <a:cubicBezTo>
                  <a:pt x="1179774" y="6909978"/>
                  <a:pt x="1179774" y="6909978"/>
                  <a:pt x="1171961" y="6920552"/>
                </a:cubicBezTo>
                <a:cubicBezTo>
                  <a:pt x="1171961" y="6920552"/>
                  <a:pt x="1170008" y="6920552"/>
                  <a:pt x="1170008" y="6920552"/>
                </a:cubicBezTo>
                <a:cubicBezTo>
                  <a:pt x="1168054" y="6920552"/>
                  <a:pt x="1162194" y="6920552"/>
                  <a:pt x="1150475" y="6925839"/>
                </a:cubicBezTo>
                <a:cubicBezTo>
                  <a:pt x="1150475" y="6925839"/>
                  <a:pt x="1150475" y="6925839"/>
                  <a:pt x="1146568" y="6909978"/>
                </a:cubicBezTo>
                <a:cubicBezTo>
                  <a:pt x="1144615" y="6909978"/>
                  <a:pt x="1144615" y="6915265"/>
                  <a:pt x="1142662" y="6920552"/>
                </a:cubicBezTo>
                <a:cubicBezTo>
                  <a:pt x="1142662" y="6920552"/>
                  <a:pt x="1142662" y="6920552"/>
                  <a:pt x="1142662" y="6915265"/>
                </a:cubicBezTo>
                <a:cubicBezTo>
                  <a:pt x="1142662" y="6915265"/>
                  <a:pt x="1142662" y="6915265"/>
                  <a:pt x="1134849" y="6920552"/>
                </a:cubicBezTo>
                <a:cubicBezTo>
                  <a:pt x="1134849" y="6920552"/>
                  <a:pt x="1134849" y="6920552"/>
                  <a:pt x="1134849" y="6931126"/>
                </a:cubicBezTo>
                <a:cubicBezTo>
                  <a:pt x="1134849" y="6931126"/>
                  <a:pt x="1134849" y="6931126"/>
                  <a:pt x="1111410" y="6925839"/>
                </a:cubicBezTo>
                <a:cubicBezTo>
                  <a:pt x="1111410" y="6925839"/>
                  <a:pt x="1111410" y="6925839"/>
                  <a:pt x="1123129" y="6909978"/>
                </a:cubicBezTo>
                <a:cubicBezTo>
                  <a:pt x="1123129" y="6904691"/>
                  <a:pt x="1138755" y="6925839"/>
                  <a:pt x="1119223" y="6899404"/>
                </a:cubicBezTo>
                <a:cubicBezTo>
                  <a:pt x="1119223" y="6899404"/>
                  <a:pt x="1119223" y="6899404"/>
                  <a:pt x="1107503" y="6909978"/>
                </a:cubicBezTo>
                <a:cubicBezTo>
                  <a:pt x="1103596" y="6909978"/>
                  <a:pt x="1099690" y="6904691"/>
                  <a:pt x="1091877" y="6899404"/>
                </a:cubicBezTo>
                <a:cubicBezTo>
                  <a:pt x="1091877" y="6899404"/>
                  <a:pt x="1091877" y="6899404"/>
                  <a:pt x="1087970" y="6909978"/>
                </a:cubicBezTo>
                <a:cubicBezTo>
                  <a:pt x="1087970" y="6909978"/>
                  <a:pt x="1087970" y="6909978"/>
                  <a:pt x="1084064" y="6925839"/>
                </a:cubicBezTo>
                <a:cubicBezTo>
                  <a:pt x="1084064" y="6925839"/>
                  <a:pt x="1084064" y="6925839"/>
                  <a:pt x="1091877" y="6936413"/>
                </a:cubicBezTo>
                <a:cubicBezTo>
                  <a:pt x="1091877" y="6936413"/>
                  <a:pt x="1091877" y="6936413"/>
                  <a:pt x="1058671" y="6931126"/>
                </a:cubicBezTo>
                <a:cubicBezTo>
                  <a:pt x="1058671" y="6931126"/>
                  <a:pt x="1058671" y="6931126"/>
                  <a:pt x="1064531" y="6920552"/>
                </a:cubicBezTo>
                <a:cubicBezTo>
                  <a:pt x="1066484" y="6920552"/>
                  <a:pt x="1070391" y="6920552"/>
                  <a:pt x="1072344" y="6915265"/>
                </a:cubicBezTo>
                <a:cubicBezTo>
                  <a:pt x="1072344" y="6915265"/>
                  <a:pt x="1072344" y="6915265"/>
                  <a:pt x="1058671" y="6904691"/>
                </a:cubicBezTo>
                <a:cubicBezTo>
                  <a:pt x="1058671" y="6904691"/>
                  <a:pt x="1058671" y="6904691"/>
                  <a:pt x="1056718" y="6915265"/>
                </a:cubicBezTo>
                <a:cubicBezTo>
                  <a:pt x="1056718" y="6915265"/>
                  <a:pt x="1056718" y="6915265"/>
                  <a:pt x="1052812" y="6909978"/>
                </a:cubicBezTo>
                <a:cubicBezTo>
                  <a:pt x="1052812" y="6909978"/>
                  <a:pt x="1052812" y="6909978"/>
                  <a:pt x="1046952" y="6909978"/>
                </a:cubicBezTo>
                <a:cubicBezTo>
                  <a:pt x="1046952" y="6915265"/>
                  <a:pt x="1044998" y="6920552"/>
                  <a:pt x="1041092" y="6920552"/>
                </a:cubicBezTo>
                <a:cubicBezTo>
                  <a:pt x="1041092" y="6920552"/>
                  <a:pt x="1041092" y="6920552"/>
                  <a:pt x="1031326" y="6909978"/>
                </a:cubicBezTo>
                <a:cubicBezTo>
                  <a:pt x="1031326" y="6909978"/>
                  <a:pt x="1031326" y="6909978"/>
                  <a:pt x="1019606" y="6925839"/>
                </a:cubicBezTo>
                <a:cubicBezTo>
                  <a:pt x="1019606" y="6925839"/>
                  <a:pt x="1019606" y="6925839"/>
                  <a:pt x="1017653" y="6925839"/>
                </a:cubicBezTo>
                <a:cubicBezTo>
                  <a:pt x="1015699" y="6925839"/>
                  <a:pt x="1015699" y="6925839"/>
                  <a:pt x="1015699" y="6931126"/>
                </a:cubicBezTo>
                <a:cubicBezTo>
                  <a:pt x="1015699" y="6931126"/>
                  <a:pt x="1015699" y="6931126"/>
                  <a:pt x="1013746" y="6941700"/>
                </a:cubicBezTo>
                <a:cubicBezTo>
                  <a:pt x="1013746" y="6941700"/>
                  <a:pt x="1013746" y="6941700"/>
                  <a:pt x="1011793" y="6936413"/>
                </a:cubicBezTo>
                <a:cubicBezTo>
                  <a:pt x="1011793" y="6936413"/>
                  <a:pt x="1011793" y="6936413"/>
                  <a:pt x="1005933" y="6952273"/>
                </a:cubicBezTo>
                <a:cubicBezTo>
                  <a:pt x="1007886" y="6946986"/>
                  <a:pt x="1000073" y="6968134"/>
                  <a:pt x="1007886" y="6941700"/>
                </a:cubicBezTo>
                <a:cubicBezTo>
                  <a:pt x="1007886" y="6941700"/>
                  <a:pt x="1007886" y="6941700"/>
                  <a:pt x="1003980" y="6936413"/>
                </a:cubicBezTo>
                <a:cubicBezTo>
                  <a:pt x="1003980" y="6936413"/>
                  <a:pt x="1003980" y="6936413"/>
                  <a:pt x="982494" y="6952273"/>
                </a:cubicBezTo>
                <a:cubicBezTo>
                  <a:pt x="982494" y="6952273"/>
                  <a:pt x="982494" y="6952273"/>
                  <a:pt x="984447" y="6931126"/>
                </a:cubicBezTo>
                <a:cubicBezTo>
                  <a:pt x="984447" y="6931126"/>
                  <a:pt x="984447" y="6931126"/>
                  <a:pt x="974681" y="6925839"/>
                </a:cubicBezTo>
                <a:cubicBezTo>
                  <a:pt x="972728" y="6931126"/>
                  <a:pt x="968821" y="6931126"/>
                  <a:pt x="964914" y="6936413"/>
                </a:cubicBezTo>
                <a:cubicBezTo>
                  <a:pt x="964914" y="6936413"/>
                  <a:pt x="964914" y="6936413"/>
                  <a:pt x="961008" y="6931126"/>
                </a:cubicBezTo>
                <a:cubicBezTo>
                  <a:pt x="961008" y="6931126"/>
                  <a:pt x="961008" y="6931126"/>
                  <a:pt x="949288" y="6946986"/>
                </a:cubicBezTo>
                <a:cubicBezTo>
                  <a:pt x="949288" y="6946986"/>
                  <a:pt x="949288" y="6946986"/>
                  <a:pt x="941475" y="6941700"/>
                </a:cubicBezTo>
                <a:cubicBezTo>
                  <a:pt x="941475" y="6941700"/>
                  <a:pt x="941475" y="6941700"/>
                  <a:pt x="941475" y="6962847"/>
                </a:cubicBezTo>
                <a:cubicBezTo>
                  <a:pt x="939522" y="6962847"/>
                  <a:pt x="937569" y="6962847"/>
                  <a:pt x="939522" y="6968134"/>
                </a:cubicBezTo>
                <a:cubicBezTo>
                  <a:pt x="935615" y="6962847"/>
                  <a:pt x="931709" y="6957560"/>
                  <a:pt x="927802" y="6952273"/>
                </a:cubicBezTo>
                <a:cubicBezTo>
                  <a:pt x="927802" y="6952273"/>
                  <a:pt x="927802" y="6952273"/>
                  <a:pt x="923896" y="6962847"/>
                </a:cubicBezTo>
                <a:cubicBezTo>
                  <a:pt x="923896" y="6962847"/>
                  <a:pt x="923896" y="6962847"/>
                  <a:pt x="904363" y="6946986"/>
                </a:cubicBezTo>
                <a:cubicBezTo>
                  <a:pt x="904363" y="6946986"/>
                  <a:pt x="904363" y="6946986"/>
                  <a:pt x="919989" y="6941700"/>
                </a:cubicBezTo>
                <a:cubicBezTo>
                  <a:pt x="919989" y="6941700"/>
                  <a:pt x="919989" y="6941700"/>
                  <a:pt x="919989" y="6920552"/>
                </a:cubicBezTo>
                <a:cubicBezTo>
                  <a:pt x="921942" y="6915265"/>
                  <a:pt x="910223" y="6920552"/>
                  <a:pt x="925849" y="6909978"/>
                </a:cubicBezTo>
                <a:cubicBezTo>
                  <a:pt x="925849" y="6909978"/>
                  <a:pt x="925849" y="6909978"/>
                  <a:pt x="918036" y="6909978"/>
                </a:cubicBezTo>
                <a:cubicBezTo>
                  <a:pt x="918036" y="6909978"/>
                  <a:pt x="918036" y="6909978"/>
                  <a:pt x="906316" y="6936413"/>
                </a:cubicBezTo>
                <a:cubicBezTo>
                  <a:pt x="906316" y="6936413"/>
                  <a:pt x="906316" y="6936413"/>
                  <a:pt x="884830" y="6925839"/>
                </a:cubicBezTo>
                <a:cubicBezTo>
                  <a:pt x="884830" y="6925839"/>
                  <a:pt x="884830" y="6925839"/>
                  <a:pt x="875064" y="6936413"/>
                </a:cubicBezTo>
                <a:cubicBezTo>
                  <a:pt x="898503" y="6925839"/>
                  <a:pt x="853578" y="6957560"/>
                  <a:pt x="896550" y="6941700"/>
                </a:cubicBezTo>
                <a:cubicBezTo>
                  <a:pt x="896550" y="6941700"/>
                  <a:pt x="896550" y="6941700"/>
                  <a:pt x="890690" y="6952273"/>
                </a:cubicBezTo>
                <a:cubicBezTo>
                  <a:pt x="892644" y="6952273"/>
                  <a:pt x="892644" y="6957560"/>
                  <a:pt x="892644" y="6957560"/>
                </a:cubicBezTo>
                <a:cubicBezTo>
                  <a:pt x="892644" y="6957560"/>
                  <a:pt x="892644" y="6957560"/>
                  <a:pt x="884830" y="6962847"/>
                </a:cubicBezTo>
                <a:cubicBezTo>
                  <a:pt x="884830" y="6962847"/>
                  <a:pt x="884830" y="6962847"/>
                  <a:pt x="880924" y="6973421"/>
                </a:cubicBezTo>
                <a:cubicBezTo>
                  <a:pt x="880924" y="6973421"/>
                  <a:pt x="880924" y="6973421"/>
                  <a:pt x="888737" y="6983995"/>
                </a:cubicBezTo>
                <a:cubicBezTo>
                  <a:pt x="888737" y="6983995"/>
                  <a:pt x="888737" y="6983995"/>
                  <a:pt x="865298" y="7005142"/>
                </a:cubicBezTo>
                <a:cubicBezTo>
                  <a:pt x="865298" y="7005142"/>
                  <a:pt x="865298" y="7005142"/>
                  <a:pt x="853578" y="6999855"/>
                </a:cubicBezTo>
                <a:cubicBezTo>
                  <a:pt x="853578" y="6999855"/>
                  <a:pt x="853578" y="6999855"/>
                  <a:pt x="861391" y="6989282"/>
                </a:cubicBezTo>
                <a:cubicBezTo>
                  <a:pt x="861391" y="6989282"/>
                  <a:pt x="861391" y="6989282"/>
                  <a:pt x="849672" y="6978708"/>
                </a:cubicBezTo>
                <a:cubicBezTo>
                  <a:pt x="849672" y="6978708"/>
                  <a:pt x="849672" y="6978708"/>
                  <a:pt x="837952" y="6989282"/>
                </a:cubicBezTo>
                <a:cubicBezTo>
                  <a:pt x="837952" y="6989282"/>
                  <a:pt x="837952" y="6989282"/>
                  <a:pt x="837952" y="7010429"/>
                </a:cubicBezTo>
                <a:cubicBezTo>
                  <a:pt x="837952" y="7010429"/>
                  <a:pt x="837952" y="7010429"/>
                  <a:pt x="828186" y="7031577"/>
                </a:cubicBezTo>
                <a:cubicBezTo>
                  <a:pt x="828186" y="7031577"/>
                  <a:pt x="828186" y="7031577"/>
                  <a:pt x="830139" y="7047438"/>
                </a:cubicBezTo>
                <a:cubicBezTo>
                  <a:pt x="830139" y="7047438"/>
                  <a:pt x="830139" y="7047438"/>
                  <a:pt x="832092" y="7058011"/>
                </a:cubicBezTo>
                <a:cubicBezTo>
                  <a:pt x="832092" y="7058011"/>
                  <a:pt x="832092" y="7058011"/>
                  <a:pt x="837952" y="7042151"/>
                </a:cubicBezTo>
                <a:cubicBezTo>
                  <a:pt x="837952" y="7042151"/>
                  <a:pt x="837952" y="7042151"/>
                  <a:pt x="851625" y="7042151"/>
                </a:cubicBezTo>
                <a:cubicBezTo>
                  <a:pt x="851625" y="7042151"/>
                  <a:pt x="851625" y="7042151"/>
                  <a:pt x="845765" y="7047438"/>
                </a:cubicBezTo>
                <a:cubicBezTo>
                  <a:pt x="845765" y="7047438"/>
                  <a:pt x="845765" y="7047438"/>
                  <a:pt x="851625" y="7058011"/>
                </a:cubicBezTo>
                <a:cubicBezTo>
                  <a:pt x="851625" y="7058011"/>
                  <a:pt x="851625" y="7058011"/>
                  <a:pt x="845765" y="7068585"/>
                </a:cubicBezTo>
                <a:cubicBezTo>
                  <a:pt x="845765" y="7068585"/>
                  <a:pt x="845765" y="7068585"/>
                  <a:pt x="853578" y="7084446"/>
                </a:cubicBezTo>
                <a:cubicBezTo>
                  <a:pt x="853578" y="7084446"/>
                  <a:pt x="853578" y="7084446"/>
                  <a:pt x="855531" y="7095020"/>
                </a:cubicBezTo>
                <a:cubicBezTo>
                  <a:pt x="855531" y="7095020"/>
                  <a:pt x="855531" y="7095020"/>
                  <a:pt x="861391" y="7095020"/>
                </a:cubicBezTo>
                <a:cubicBezTo>
                  <a:pt x="861391" y="7095020"/>
                  <a:pt x="861391" y="7095020"/>
                  <a:pt x="859438" y="7084446"/>
                </a:cubicBezTo>
                <a:cubicBezTo>
                  <a:pt x="859438" y="7084446"/>
                  <a:pt x="859438" y="7084446"/>
                  <a:pt x="871158" y="7052724"/>
                </a:cubicBezTo>
                <a:cubicBezTo>
                  <a:pt x="871158" y="7052724"/>
                  <a:pt x="871158" y="7052724"/>
                  <a:pt x="878971" y="7058011"/>
                </a:cubicBezTo>
                <a:cubicBezTo>
                  <a:pt x="878971" y="7058011"/>
                  <a:pt x="878971" y="7058011"/>
                  <a:pt x="882877" y="7036864"/>
                </a:cubicBezTo>
                <a:cubicBezTo>
                  <a:pt x="884830" y="7042151"/>
                  <a:pt x="888737" y="7042151"/>
                  <a:pt x="900457" y="7047438"/>
                </a:cubicBezTo>
                <a:cubicBezTo>
                  <a:pt x="910223" y="7052724"/>
                  <a:pt x="894597" y="7042151"/>
                  <a:pt x="906316" y="7031577"/>
                </a:cubicBezTo>
                <a:cubicBezTo>
                  <a:pt x="906316" y="7031577"/>
                  <a:pt x="906316" y="7031577"/>
                  <a:pt x="912176" y="7036864"/>
                </a:cubicBezTo>
                <a:cubicBezTo>
                  <a:pt x="912176" y="7036864"/>
                  <a:pt x="912176" y="7036864"/>
                  <a:pt x="908270" y="7058011"/>
                </a:cubicBezTo>
                <a:cubicBezTo>
                  <a:pt x="908270" y="7058011"/>
                  <a:pt x="908270" y="7058011"/>
                  <a:pt x="916083" y="7073872"/>
                </a:cubicBezTo>
                <a:cubicBezTo>
                  <a:pt x="916083" y="7073872"/>
                  <a:pt x="916083" y="7073872"/>
                  <a:pt x="931709" y="7068585"/>
                </a:cubicBezTo>
                <a:cubicBezTo>
                  <a:pt x="931709" y="7068585"/>
                  <a:pt x="931709" y="7068585"/>
                  <a:pt x="945382" y="7068585"/>
                </a:cubicBezTo>
                <a:cubicBezTo>
                  <a:pt x="945382" y="7068585"/>
                  <a:pt x="945382" y="7068585"/>
                  <a:pt x="945382" y="7073872"/>
                </a:cubicBezTo>
                <a:cubicBezTo>
                  <a:pt x="945382" y="7073872"/>
                  <a:pt x="945382" y="7073872"/>
                  <a:pt x="927802" y="7095020"/>
                </a:cubicBezTo>
                <a:cubicBezTo>
                  <a:pt x="927802" y="7095020"/>
                  <a:pt x="927802" y="7095020"/>
                  <a:pt x="919989" y="7142602"/>
                </a:cubicBezTo>
                <a:cubicBezTo>
                  <a:pt x="919989" y="7142602"/>
                  <a:pt x="919989" y="7142602"/>
                  <a:pt x="890690" y="7137315"/>
                </a:cubicBezTo>
                <a:cubicBezTo>
                  <a:pt x="890690" y="7137315"/>
                  <a:pt x="890690" y="7137315"/>
                  <a:pt x="890690" y="7132028"/>
                </a:cubicBezTo>
                <a:cubicBezTo>
                  <a:pt x="890690" y="7132028"/>
                  <a:pt x="890690" y="7132028"/>
                  <a:pt x="900457" y="7132028"/>
                </a:cubicBezTo>
                <a:cubicBezTo>
                  <a:pt x="900457" y="7132028"/>
                  <a:pt x="900457" y="7132028"/>
                  <a:pt x="894597" y="7121454"/>
                </a:cubicBezTo>
                <a:cubicBezTo>
                  <a:pt x="894597" y="7121454"/>
                  <a:pt x="894597" y="7121454"/>
                  <a:pt x="873111" y="7121454"/>
                </a:cubicBezTo>
                <a:cubicBezTo>
                  <a:pt x="873111" y="7121454"/>
                  <a:pt x="873111" y="7121454"/>
                  <a:pt x="871158" y="7110880"/>
                </a:cubicBezTo>
                <a:cubicBezTo>
                  <a:pt x="871158" y="7110880"/>
                  <a:pt x="871158" y="7110880"/>
                  <a:pt x="863345" y="7121454"/>
                </a:cubicBezTo>
                <a:cubicBezTo>
                  <a:pt x="863345" y="7121454"/>
                  <a:pt x="863345" y="7121454"/>
                  <a:pt x="867251" y="7142602"/>
                </a:cubicBezTo>
                <a:cubicBezTo>
                  <a:pt x="867251" y="7142602"/>
                  <a:pt x="867251" y="7142602"/>
                  <a:pt x="861391" y="7147889"/>
                </a:cubicBezTo>
                <a:cubicBezTo>
                  <a:pt x="861391" y="7147889"/>
                  <a:pt x="861391" y="7147889"/>
                  <a:pt x="867251" y="7158462"/>
                </a:cubicBezTo>
                <a:cubicBezTo>
                  <a:pt x="867251" y="7158462"/>
                  <a:pt x="867251" y="7158462"/>
                  <a:pt x="867251" y="7169036"/>
                </a:cubicBezTo>
                <a:cubicBezTo>
                  <a:pt x="867251" y="7169036"/>
                  <a:pt x="867251" y="7169036"/>
                  <a:pt x="857485" y="7179610"/>
                </a:cubicBezTo>
                <a:cubicBezTo>
                  <a:pt x="857485" y="7179610"/>
                  <a:pt x="857485" y="7179610"/>
                  <a:pt x="857485" y="7190184"/>
                </a:cubicBezTo>
                <a:cubicBezTo>
                  <a:pt x="857485" y="7190184"/>
                  <a:pt x="857485" y="7190184"/>
                  <a:pt x="869204" y="7184897"/>
                </a:cubicBezTo>
                <a:cubicBezTo>
                  <a:pt x="869204" y="7184897"/>
                  <a:pt x="869204" y="7184897"/>
                  <a:pt x="859438" y="7211331"/>
                </a:cubicBezTo>
                <a:cubicBezTo>
                  <a:pt x="859438" y="7211331"/>
                  <a:pt x="859438" y="7211331"/>
                  <a:pt x="878971" y="7211331"/>
                </a:cubicBezTo>
                <a:cubicBezTo>
                  <a:pt x="877017" y="7211331"/>
                  <a:pt x="877017" y="7216618"/>
                  <a:pt x="875064" y="7216618"/>
                </a:cubicBezTo>
                <a:cubicBezTo>
                  <a:pt x="875064" y="7216618"/>
                  <a:pt x="875064" y="7216618"/>
                  <a:pt x="873111" y="7216618"/>
                </a:cubicBezTo>
                <a:cubicBezTo>
                  <a:pt x="873111" y="7216618"/>
                  <a:pt x="873111" y="7216618"/>
                  <a:pt x="865298" y="7237766"/>
                </a:cubicBezTo>
                <a:cubicBezTo>
                  <a:pt x="865298" y="7237766"/>
                  <a:pt x="865298" y="7237766"/>
                  <a:pt x="851625" y="7248340"/>
                </a:cubicBezTo>
                <a:cubicBezTo>
                  <a:pt x="851625" y="7248340"/>
                  <a:pt x="851625" y="7248340"/>
                  <a:pt x="851625" y="7227192"/>
                </a:cubicBezTo>
                <a:cubicBezTo>
                  <a:pt x="851625" y="7227192"/>
                  <a:pt x="851625" y="7227192"/>
                  <a:pt x="845765" y="7200758"/>
                </a:cubicBezTo>
                <a:cubicBezTo>
                  <a:pt x="845765" y="7200758"/>
                  <a:pt x="845765" y="7200758"/>
                  <a:pt x="845765" y="7190184"/>
                </a:cubicBezTo>
                <a:cubicBezTo>
                  <a:pt x="845765" y="7190184"/>
                  <a:pt x="845765" y="7190184"/>
                  <a:pt x="859438" y="7174323"/>
                </a:cubicBezTo>
                <a:cubicBezTo>
                  <a:pt x="859438" y="7174323"/>
                  <a:pt x="859438" y="7174323"/>
                  <a:pt x="857485" y="7174323"/>
                </a:cubicBezTo>
                <a:cubicBezTo>
                  <a:pt x="861391" y="7174323"/>
                  <a:pt x="861391" y="7158462"/>
                  <a:pt x="851625" y="7095020"/>
                </a:cubicBezTo>
                <a:cubicBezTo>
                  <a:pt x="851625" y="7095020"/>
                  <a:pt x="851625" y="7095020"/>
                  <a:pt x="847718" y="7089733"/>
                </a:cubicBezTo>
                <a:cubicBezTo>
                  <a:pt x="847718" y="7089733"/>
                  <a:pt x="847718" y="7089733"/>
                  <a:pt x="837952" y="7105593"/>
                </a:cubicBezTo>
                <a:cubicBezTo>
                  <a:pt x="837952" y="7105593"/>
                  <a:pt x="837952" y="7105593"/>
                  <a:pt x="830139" y="7084446"/>
                </a:cubicBezTo>
                <a:cubicBezTo>
                  <a:pt x="830139" y="7084446"/>
                  <a:pt x="830139" y="7084446"/>
                  <a:pt x="822326" y="7089733"/>
                </a:cubicBezTo>
                <a:cubicBezTo>
                  <a:pt x="822326" y="7089733"/>
                  <a:pt x="822326" y="7089733"/>
                  <a:pt x="814513" y="7116167"/>
                </a:cubicBezTo>
                <a:cubicBezTo>
                  <a:pt x="814513" y="7116167"/>
                  <a:pt x="804746" y="7110880"/>
                  <a:pt x="816466" y="7126741"/>
                </a:cubicBezTo>
                <a:cubicBezTo>
                  <a:pt x="816466" y="7126741"/>
                  <a:pt x="816466" y="7126741"/>
                  <a:pt x="810606" y="7132028"/>
                </a:cubicBezTo>
                <a:cubicBezTo>
                  <a:pt x="810606" y="7132028"/>
                  <a:pt x="810606" y="7132028"/>
                  <a:pt x="814513" y="7142602"/>
                </a:cubicBezTo>
                <a:cubicBezTo>
                  <a:pt x="814513" y="7142602"/>
                  <a:pt x="814513" y="7142602"/>
                  <a:pt x="812560" y="7158462"/>
                </a:cubicBezTo>
                <a:cubicBezTo>
                  <a:pt x="812560" y="7158462"/>
                  <a:pt x="812560" y="7158462"/>
                  <a:pt x="804746" y="7158462"/>
                </a:cubicBezTo>
                <a:cubicBezTo>
                  <a:pt x="804746" y="7158462"/>
                  <a:pt x="804746" y="7158462"/>
                  <a:pt x="802793" y="7132028"/>
                </a:cubicBezTo>
                <a:cubicBezTo>
                  <a:pt x="802793" y="7132028"/>
                  <a:pt x="802793" y="7132028"/>
                  <a:pt x="804746" y="7116167"/>
                </a:cubicBezTo>
                <a:cubicBezTo>
                  <a:pt x="804746" y="7116167"/>
                  <a:pt x="804746" y="7116167"/>
                  <a:pt x="800840" y="7089733"/>
                </a:cubicBezTo>
                <a:cubicBezTo>
                  <a:pt x="800840" y="7089733"/>
                  <a:pt x="800840" y="7089733"/>
                  <a:pt x="794980" y="7079159"/>
                </a:cubicBezTo>
                <a:cubicBezTo>
                  <a:pt x="794980" y="7079159"/>
                  <a:pt x="794980" y="7079159"/>
                  <a:pt x="779354" y="7084446"/>
                </a:cubicBezTo>
                <a:cubicBezTo>
                  <a:pt x="779354" y="7084446"/>
                  <a:pt x="779354" y="7084446"/>
                  <a:pt x="771541" y="7095020"/>
                </a:cubicBezTo>
                <a:cubicBezTo>
                  <a:pt x="771541" y="7095020"/>
                  <a:pt x="771541" y="7095020"/>
                  <a:pt x="763728" y="7068585"/>
                </a:cubicBezTo>
                <a:cubicBezTo>
                  <a:pt x="763728" y="7068585"/>
                  <a:pt x="763728" y="7068585"/>
                  <a:pt x="763728" y="7063298"/>
                </a:cubicBezTo>
                <a:cubicBezTo>
                  <a:pt x="765681" y="7063298"/>
                  <a:pt x="767634" y="7058011"/>
                  <a:pt x="771541" y="7058011"/>
                </a:cubicBezTo>
                <a:cubicBezTo>
                  <a:pt x="771541" y="7058011"/>
                  <a:pt x="771541" y="7058011"/>
                  <a:pt x="769588" y="7068585"/>
                </a:cubicBezTo>
                <a:cubicBezTo>
                  <a:pt x="769588" y="7068585"/>
                  <a:pt x="769588" y="7068585"/>
                  <a:pt x="775447" y="7079159"/>
                </a:cubicBezTo>
                <a:cubicBezTo>
                  <a:pt x="773494" y="7084446"/>
                  <a:pt x="775447" y="7089733"/>
                  <a:pt x="794980" y="7068585"/>
                </a:cubicBezTo>
                <a:cubicBezTo>
                  <a:pt x="794980" y="7068585"/>
                  <a:pt x="794980" y="7068585"/>
                  <a:pt x="793027" y="7063298"/>
                </a:cubicBezTo>
                <a:cubicBezTo>
                  <a:pt x="796933" y="7058011"/>
                  <a:pt x="800840" y="7058011"/>
                  <a:pt x="806700" y="7058011"/>
                </a:cubicBezTo>
                <a:cubicBezTo>
                  <a:pt x="806700" y="7058011"/>
                  <a:pt x="806700" y="7058011"/>
                  <a:pt x="814513" y="7021003"/>
                </a:cubicBezTo>
                <a:cubicBezTo>
                  <a:pt x="814513" y="7021003"/>
                  <a:pt x="814513" y="7021003"/>
                  <a:pt x="824279" y="7021003"/>
                </a:cubicBezTo>
                <a:cubicBezTo>
                  <a:pt x="824279" y="7021003"/>
                  <a:pt x="824279" y="7021003"/>
                  <a:pt x="828186" y="7015716"/>
                </a:cubicBezTo>
                <a:cubicBezTo>
                  <a:pt x="828186" y="7015716"/>
                  <a:pt x="828186" y="7015716"/>
                  <a:pt x="816466" y="7005142"/>
                </a:cubicBezTo>
                <a:cubicBezTo>
                  <a:pt x="816466" y="7005142"/>
                  <a:pt x="816466" y="7005142"/>
                  <a:pt x="826232" y="6989282"/>
                </a:cubicBezTo>
                <a:cubicBezTo>
                  <a:pt x="826232" y="6989282"/>
                  <a:pt x="826232" y="6989282"/>
                  <a:pt x="853578" y="6962847"/>
                </a:cubicBezTo>
                <a:cubicBezTo>
                  <a:pt x="853578" y="6962847"/>
                  <a:pt x="853578" y="6962847"/>
                  <a:pt x="837952" y="6957560"/>
                </a:cubicBezTo>
                <a:cubicBezTo>
                  <a:pt x="837952" y="6957560"/>
                  <a:pt x="837952" y="6957560"/>
                  <a:pt x="843812" y="6931126"/>
                </a:cubicBezTo>
                <a:cubicBezTo>
                  <a:pt x="843812" y="6931126"/>
                  <a:pt x="843812" y="6931126"/>
                  <a:pt x="851625" y="6925839"/>
                </a:cubicBezTo>
                <a:cubicBezTo>
                  <a:pt x="851625" y="6925839"/>
                  <a:pt x="851625" y="6925839"/>
                  <a:pt x="863345" y="6909978"/>
                </a:cubicBezTo>
                <a:cubicBezTo>
                  <a:pt x="863345" y="6909978"/>
                  <a:pt x="863345" y="6909978"/>
                  <a:pt x="861391" y="6888831"/>
                </a:cubicBezTo>
                <a:cubicBezTo>
                  <a:pt x="861391" y="6888831"/>
                  <a:pt x="861391" y="6888831"/>
                  <a:pt x="869204" y="6872970"/>
                </a:cubicBezTo>
                <a:cubicBezTo>
                  <a:pt x="869204" y="6872970"/>
                  <a:pt x="869204" y="6872970"/>
                  <a:pt x="875064" y="6888831"/>
                </a:cubicBezTo>
                <a:cubicBezTo>
                  <a:pt x="875064" y="6888831"/>
                  <a:pt x="875064" y="6888831"/>
                  <a:pt x="896550" y="6867683"/>
                </a:cubicBezTo>
                <a:cubicBezTo>
                  <a:pt x="896550" y="6878257"/>
                  <a:pt x="865298" y="6894117"/>
                  <a:pt x="912176" y="6878257"/>
                </a:cubicBezTo>
                <a:cubicBezTo>
                  <a:pt x="912176" y="6878257"/>
                  <a:pt x="912176" y="6878257"/>
                  <a:pt x="912176" y="6867683"/>
                </a:cubicBezTo>
                <a:cubicBezTo>
                  <a:pt x="912176" y="6867683"/>
                  <a:pt x="912176" y="6862396"/>
                  <a:pt x="914129" y="6857109"/>
                </a:cubicBezTo>
                <a:cubicBezTo>
                  <a:pt x="914129" y="6857109"/>
                  <a:pt x="914129" y="6857109"/>
                  <a:pt x="900457" y="6857109"/>
                </a:cubicBezTo>
                <a:cubicBezTo>
                  <a:pt x="900457" y="6857109"/>
                  <a:pt x="900457" y="6857109"/>
                  <a:pt x="898503" y="6841248"/>
                </a:cubicBezTo>
                <a:cubicBezTo>
                  <a:pt x="898503" y="6841248"/>
                  <a:pt x="898503" y="6841248"/>
                  <a:pt x="908270" y="6841248"/>
                </a:cubicBezTo>
                <a:cubicBezTo>
                  <a:pt x="908270" y="6841248"/>
                  <a:pt x="908270" y="6841248"/>
                  <a:pt x="908270" y="6820101"/>
                </a:cubicBezTo>
                <a:cubicBezTo>
                  <a:pt x="908270" y="6820101"/>
                  <a:pt x="908270" y="6820101"/>
                  <a:pt x="910223" y="6820101"/>
                </a:cubicBezTo>
                <a:cubicBezTo>
                  <a:pt x="910223" y="6820101"/>
                  <a:pt x="910223" y="6820101"/>
                  <a:pt x="908270" y="6798953"/>
                </a:cubicBezTo>
                <a:cubicBezTo>
                  <a:pt x="908270" y="6798953"/>
                  <a:pt x="908270" y="6798953"/>
                  <a:pt x="896550" y="6798953"/>
                </a:cubicBezTo>
                <a:cubicBezTo>
                  <a:pt x="896550" y="6798953"/>
                  <a:pt x="896550" y="6798953"/>
                  <a:pt x="900457" y="6783093"/>
                </a:cubicBezTo>
                <a:cubicBezTo>
                  <a:pt x="900457" y="6783093"/>
                  <a:pt x="900457" y="6783093"/>
                  <a:pt x="884830" y="6746084"/>
                </a:cubicBezTo>
                <a:cubicBezTo>
                  <a:pt x="882877" y="6746084"/>
                  <a:pt x="880924" y="6751371"/>
                  <a:pt x="877017" y="6751371"/>
                </a:cubicBezTo>
                <a:cubicBezTo>
                  <a:pt x="877017" y="6751371"/>
                  <a:pt x="877017" y="6751371"/>
                  <a:pt x="880924" y="6740797"/>
                </a:cubicBezTo>
                <a:cubicBezTo>
                  <a:pt x="880924" y="6740797"/>
                  <a:pt x="880924" y="6740797"/>
                  <a:pt x="861391" y="6730224"/>
                </a:cubicBezTo>
                <a:cubicBezTo>
                  <a:pt x="861391" y="6730224"/>
                  <a:pt x="861391" y="6730224"/>
                  <a:pt x="855531" y="6746084"/>
                </a:cubicBezTo>
                <a:cubicBezTo>
                  <a:pt x="855531" y="6746084"/>
                  <a:pt x="855531" y="6746084"/>
                  <a:pt x="853578" y="6740797"/>
                </a:cubicBezTo>
                <a:cubicBezTo>
                  <a:pt x="853578" y="6740797"/>
                  <a:pt x="855531" y="6735510"/>
                  <a:pt x="855531" y="6724937"/>
                </a:cubicBezTo>
                <a:cubicBezTo>
                  <a:pt x="855531" y="6724937"/>
                  <a:pt x="855531" y="6724937"/>
                  <a:pt x="847718" y="6724937"/>
                </a:cubicBezTo>
                <a:cubicBezTo>
                  <a:pt x="845765" y="6730224"/>
                  <a:pt x="837952" y="6730224"/>
                  <a:pt x="843812" y="6740797"/>
                </a:cubicBezTo>
                <a:cubicBezTo>
                  <a:pt x="843812" y="6740797"/>
                  <a:pt x="843812" y="6740797"/>
                  <a:pt x="837952" y="6751371"/>
                </a:cubicBezTo>
                <a:cubicBezTo>
                  <a:pt x="837952" y="6751371"/>
                  <a:pt x="837952" y="6751371"/>
                  <a:pt x="839905" y="6735510"/>
                </a:cubicBezTo>
                <a:cubicBezTo>
                  <a:pt x="839905" y="6735510"/>
                  <a:pt x="839905" y="6735510"/>
                  <a:pt x="822326" y="6719650"/>
                </a:cubicBezTo>
                <a:cubicBezTo>
                  <a:pt x="820373" y="6751371"/>
                  <a:pt x="810606" y="6703789"/>
                  <a:pt x="802793" y="6751371"/>
                </a:cubicBezTo>
                <a:cubicBezTo>
                  <a:pt x="802793" y="6751371"/>
                  <a:pt x="802793" y="6751371"/>
                  <a:pt x="798887" y="6735510"/>
                </a:cubicBezTo>
                <a:cubicBezTo>
                  <a:pt x="798887" y="6735510"/>
                  <a:pt x="798887" y="6735510"/>
                  <a:pt x="787167" y="6772519"/>
                </a:cubicBezTo>
                <a:cubicBezTo>
                  <a:pt x="787167" y="6772519"/>
                  <a:pt x="787167" y="6772519"/>
                  <a:pt x="769588" y="6767232"/>
                </a:cubicBezTo>
                <a:cubicBezTo>
                  <a:pt x="769588" y="6767232"/>
                  <a:pt x="769588" y="6767232"/>
                  <a:pt x="775447" y="6761945"/>
                </a:cubicBezTo>
                <a:cubicBezTo>
                  <a:pt x="775447" y="6761945"/>
                  <a:pt x="775447" y="6761945"/>
                  <a:pt x="775447" y="6756658"/>
                </a:cubicBezTo>
                <a:cubicBezTo>
                  <a:pt x="779354" y="6751371"/>
                  <a:pt x="785214" y="6746084"/>
                  <a:pt x="793027" y="6735510"/>
                </a:cubicBezTo>
                <a:cubicBezTo>
                  <a:pt x="793027" y="6735510"/>
                  <a:pt x="793027" y="6735510"/>
                  <a:pt x="787167" y="6724937"/>
                </a:cubicBezTo>
                <a:cubicBezTo>
                  <a:pt x="775447" y="6761945"/>
                  <a:pt x="783261" y="6687928"/>
                  <a:pt x="763728" y="6746084"/>
                </a:cubicBezTo>
                <a:cubicBezTo>
                  <a:pt x="763728" y="6746084"/>
                  <a:pt x="763728" y="6746084"/>
                  <a:pt x="761775" y="6740797"/>
                </a:cubicBezTo>
                <a:cubicBezTo>
                  <a:pt x="761775" y="6740797"/>
                  <a:pt x="761775" y="6740797"/>
                  <a:pt x="773494" y="6719650"/>
                </a:cubicBezTo>
                <a:cubicBezTo>
                  <a:pt x="773494" y="6719650"/>
                  <a:pt x="773494" y="6719650"/>
                  <a:pt x="773494" y="6714363"/>
                </a:cubicBezTo>
                <a:cubicBezTo>
                  <a:pt x="773494" y="6714363"/>
                  <a:pt x="773494" y="6714363"/>
                  <a:pt x="785214" y="6724937"/>
                </a:cubicBezTo>
                <a:cubicBezTo>
                  <a:pt x="785214" y="6724937"/>
                  <a:pt x="785214" y="6724937"/>
                  <a:pt x="796933" y="6703789"/>
                </a:cubicBezTo>
                <a:cubicBezTo>
                  <a:pt x="796933" y="6703789"/>
                  <a:pt x="796933" y="6703789"/>
                  <a:pt x="789120" y="6677355"/>
                </a:cubicBezTo>
                <a:cubicBezTo>
                  <a:pt x="789120" y="6677355"/>
                  <a:pt x="789120" y="6677355"/>
                  <a:pt x="794980" y="6661494"/>
                </a:cubicBezTo>
                <a:cubicBezTo>
                  <a:pt x="794980" y="6661494"/>
                  <a:pt x="794980" y="6661494"/>
                  <a:pt x="793027" y="6672068"/>
                </a:cubicBezTo>
                <a:cubicBezTo>
                  <a:pt x="793027" y="6672068"/>
                  <a:pt x="793027" y="6672068"/>
                  <a:pt x="794980" y="6682641"/>
                </a:cubicBezTo>
                <a:cubicBezTo>
                  <a:pt x="794980" y="6682641"/>
                  <a:pt x="794980" y="6682641"/>
                  <a:pt x="816466" y="6661494"/>
                </a:cubicBezTo>
                <a:cubicBezTo>
                  <a:pt x="816466" y="6661494"/>
                  <a:pt x="816466" y="6661494"/>
                  <a:pt x="822326" y="6666781"/>
                </a:cubicBezTo>
                <a:cubicBezTo>
                  <a:pt x="822326" y="6666781"/>
                  <a:pt x="822326" y="6666781"/>
                  <a:pt x="845765" y="6640346"/>
                </a:cubicBezTo>
                <a:cubicBezTo>
                  <a:pt x="845765" y="6640346"/>
                  <a:pt x="845765" y="6640346"/>
                  <a:pt x="843812" y="6640346"/>
                </a:cubicBezTo>
                <a:cubicBezTo>
                  <a:pt x="843812" y="6640346"/>
                  <a:pt x="843812" y="6635059"/>
                  <a:pt x="839905" y="6629772"/>
                </a:cubicBezTo>
                <a:cubicBezTo>
                  <a:pt x="839905" y="6629772"/>
                  <a:pt x="839905" y="6629772"/>
                  <a:pt x="835999" y="6624486"/>
                </a:cubicBezTo>
                <a:cubicBezTo>
                  <a:pt x="832092" y="6619199"/>
                  <a:pt x="828186" y="6613912"/>
                  <a:pt x="820373" y="6603338"/>
                </a:cubicBezTo>
                <a:cubicBezTo>
                  <a:pt x="820373" y="6603338"/>
                  <a:pt x="820373" y="6603338"/>
                  <a:pt x="818419" y="6582190"/>
                </a:cubicBezTo>
                <a:cubicBezTo>
                  <a:pt x="820373" y="6582190"/>
                  <a:pt x="816466" y="6576903"/>
                  <a:pt x="822326" y="6576903"/>
                </a:cubicBezTo>
                <a:cubicBezTo>
                  <a:pt x="822326" y="6576903"/>
                  <a:pt x="822326" y="6576903"/>
                  <a:pt x="810606" y="6566330"/>
                </a:cubicBezTo>
                <a:cubicBezTo>
                  <a:pt x="810606" y="6566330"/>
                  <a:pt x="810606" y="6566330"/>
                  <a:pt x="812560" y="6566330"/>
                </a:cubicBezTo>
                <a:cubicBezTo>
                  <a:pt x="812560" y="6566330"/>
                  <a:pt x="812560" y="6566330"/>
                  <a:pt x="806700" y="6555756"/>
                </a:cubicBezTo>
                <a:cubicBezTo>
                  <a:pt x="806700" y="6555756"/>
                  <a:pt x="804746" y="6561043"/>
                  <a:pt x="802793" y="6566330"/>
                </a:cubicBezTo>
                <a:cubicBezTo>
                  <a:pt x="804746" y="6571617"/>
                  <a:pt x="804746" y="6550469"/>
                  <a:pt x="806700" y="6566330"/>
                </a:cubicBezTo>
                <a:cubicBezTo>
                  <a:pt x="806700" y="6566330"/>
                  <a:pt x="806700" y="6566330"/>
                  <a:pt x="796933" y="6576903"/>
                </a:cubicBezTo>
                <a:cubicBezTo>
                  <a:pt x="796933" y="6576903"/>
                  <a:pt x="796933" y="6576903"/>
                  <a:pt x="806700" y="6582190"/>
                </a:cubicBezTo>
                <a:cubicBezTo>
                  <a:pt x="806700" y="6582190"/>
                  <a:pt x="806700" y="6582190"/>
                  <a:pt x="794980" y="6619199"/>
                </a:cubicBezTo>
                <a:cubicBezTo>
                  <a:pt x="794980" y="6619199"/>
                  <a:pt x="794980" y="6619199"/>
                  <a:pt x="791074" y="6619199"/>
                </a:cubicBezTo>
                <a:cubicBezTo>
                  <a:pt x="791074" y="6624486"/>
                  <a:pt x="789120" y="6629772"/>
                  <a:pt x="787167" y="6640346"/>
                </a:cubicBezTo>
                <a:cubicBezTo>
                  <a:pt x="787167" y="6640346"/>
                  <a:pt x="787167" y="6640346"/>
                  <a:pt x="781307" y="6629772"/>
                </a:cubicBezTo>
                <a:cubicBezTo>
                  <a:pt x="781307" y="6629772"/>
                  <a:pt x="781307" y="6629772"/>
                  <a:pt x="794980" y="6587477"/>
                </a:cubicBezTo>
                <a:cubicBezTo>
                  <a:pt x="791074" y="6582190"/>
                  <a:pt x="802793" y="6571617"/>
                  <a:pt x="787167" y="6576903"/>
                </a:cubicBezTo>
                <a:cubicBezTo>
                  <a:pt x="787167" y="6576903"/>
                  <a:pt x="787167" y="6576903"/>
                  <a:pt x="787167" y="6592764"/>
                </a:cubicBezTo>
                <a:cubicBezTo>
                  <a:pt x="787167" y="6592764"/>
                  <a:pt x="787167" y="6592764"/>
                  <a:pt x="781307" y="6571617"/>
                </a:cubicBezTo>
                <a:cubicBezTo>
                  <a:pt x="779354" y="6576903"/>
                  <a:pt x="775447" y="6587477"/>
                  <a:pt x="769588" y="6592764"/>
                </a:cubicBezTo>
                <a:cubicBezTo>
                  <a:pt x="769588" y="6592764"/>
                  <a:pt x="769588" y="6592764"/>
                  <a:pt x="769588" y="6598051"/>
                </a:cubicBezTo>
                <a:cubicBezTo>
                  <a:pt x="769588" y="6598051"/>
                  <a:pt x="769588" y="6598051"/>
                  <a:pt x="775447" y="6598051"/>
                </a:cubicBezTo>
                <a:cubicBezTo>
                  <a:pt x="775447" y="6598051"/>
                  <a:pt x="775447" y="6598051"/>
                  <a:pt x="753962" y="6650920"/>
                </a:cubicBezTo>
                <a:cubicBezTo>
                  <a:pt x="753962" y="6650920"/>
                  <a:pt x="753962" y="6650920"/>
                  <a:pt x="767634" y="6603338"/>
                </a:cubicBezTo>
                <a:cubicBezTo>
                  <a:pt x="767634" y="6603338"/>
                  <a:pt x="767634" y="6603338"/>
                  <a:pt x="763728" y="6603338"/>
                </a:cubicBezTo>
                <a:cubicBezTo>
                  <a:pt x="769588" y="6603338"/>
                  <a:pt x="755915" y="6587477"/>
                  <a:pt x="769588" y="6571617"/>
                </a:cubicBezTo>
                <a:cubicBezTo>
                  <a:pt x="769588" y="6571617"/>
                  <a:pt x="769588" y="6571617"/>
                  <a:pt x="765681" y="6566330"/>
                </a:cubicBezTo>
                <a:cubicBezTo>
                  <a:pt x="765681" y="6566330"/>
                  <a:pt x="765681" y="6566330"/>
                  <a:pt x="777401" y="6555756"/>
                </a:cubicBezTo>
                <a:cubicBezTo>
                  <a:pt x="777401" y="6555756"/>
                  <a:pt x="779354" y="6545182"/>
                  <a:pt x="779354" y="6561043"/>
                </a:cubicBezTo>
                <a:cubicBezTo>
                  <a:pt x="779354" y="6561043"/>
                  <a:pt x="779354" y="6561043"/>
                  <a:pt x="781307" y="6555756"/>
                </a:cubicBezTo>
                <a:cubicBezTo>
                  <a:pt x="793027" y="6518748"/>
                  <a:pt x="775447" y="6576903"/>
                  <a:pt x="802793" y="6513461"/>
                </a:cubicBezTo>
                <a:cubicBezTo>
                  <a:pt x="802793" y="6513461"/>
                  <a:pt x="802793" y="6513461"/>
                  <a:pt x="810606" y="6502887"/>
                </a:cubicBezTo>
                <a:cubicBezTo>
                  <a:pt x="810606" y="6502887"/>
                  <a:pt x="810606" y="6502887"/>
                  <a:pt x="794980" y="6492313"/>
                </a:cubicBezTo>
                <a:cubicBezTo>
                  <a:pt x="794980" y="6492313"/>
                  <a:pt x="791074" y="6487026"/>
                  <a:pt x="769588" y="6481739"/>
                </a:cubicBezTo>
                <a:cubicBezTo>
                  <a:pt x="769588" y="6481739"/>
                  <a:pt x="769588" y="6481739"/>
                  <a:pt x="779354" y="6465879"/>
                </a:cubicBezTo>
                <a:cubicBezTo>
                  <a:pt x="779354" y="6465879"/>
                  <a:pt x="779354" y="6465879"/>
                  <a:pt x="777401" y="6481739"/>
                </a:cubicBezTo>
                <a:cubicBezTo>
                  <a:pt x="777401" y="6481739"/>
                  <a:pt x="777401" y="6481739"/>
                  <a:pt x="791074" y="6487026"/>
                </a:cubicBezTo>
                <a:cubicBezTo>
                  <a:pt x="791074" y="6487026"/>
                  <a:pt x="791074" y="6487026"/>
                  <a:pt x="804746" y="6471165"/>
                </a:cubicBezTo>
                <a:cubicBezTo>
                  <a:pt x="806700" y="6465879"/>
                  <a:pt x="816466" y="6460592"/>
                  <a:pt x="808653" y="6444731"/>
                </a:cubicBezTo>
                <a:cubicBezTo>
                  <a:pt x="808653" y="6444731"/>
                  <a:pt x="808653" y="6444731"/>
                  <a:pt x="796933" y="6450018"/>
                </a:cubicBezTo>
                <a:cubicBezTo>
                  <a:pt x="800840" y="6434157"/>
                  <a:pt x="812560" y="6434157"/>
                  <a:pt x="816466" y="6418296"/>
                </a:cubicBezTo>
                <a:cubicBezTo>
                  <a:pt x="816466" y="6418296"/>
                  <a:pt x="816466" y="6418296"/>
                  <a:pt x="816466" y="6423583"/>
                </a:cubicBezTo>
                <a:cubicBezTo>
                  <a:pt x="816466" y="6423583"/>
                  <a:pt x="816466" y="6423583"/>
                  <a:pt x="808653" y="6434157"/>
                </a:cubicBezTo>
                <a:cubicBezTo>
                  <a:pt x="808653" y="6434157"/>
                  <a:pt x="808653" y="6434157"/>
                  <a:pt x="816466" y="6455305"/>
                </a:cubicBezTo>
                <a:cubicBezTo>
                  <a:pt x="816466" y="6455305"/>
                  <a:pt x="816466" y="6455305"/>
                  <a:pt x="822326" y="6455305"/>
                </a:cubicBezTo>
                <a:cubicBezTo>
                  <a:pt x="822326" y="6450018"/>
                  <a:pt x="828186" y="6450018"/>
                  <a:pt x="824279" y="6439444"/>
                </a:cubicBezTo>
                <a:cubicBezTo>
                  <a:pt x="824279" y="6439444"/>
                  <a:pt x="824279" y="6439444"/>
                  <a:pt x="826232" y="6439444"/>
                </a:cubicBezTo>
                <a:cubicBezTo>
                  <a:pt x="830139" y="6428870"/>
                  <a:pt x="832092" y="6423583"/>
                  <a:pt x="837952" y="6423583"/>
                </a:cubicBezTo>
                <a:cubicBezTo>
                  <a:pt x="837952" y="6423583"/>
                  <a:pt x="837952" y="6423583"/>
                  <a:pt x="839905" y="6423583"/>
                </a:cubicBezTo>
                <a:cubicBezTo>
                  <a:pt x="839905" y="6423583"/>
                  <a:pt x="839905" y="6423583"/>
                  <a:pt x="841859" y="6423583"/>
                </a:cubicBezTo>
                <a:cubicBezTo>
                  <a:pt x="841859" y="6423583"/>
                  <a:pt x="841859" y="6423583"/>
                  <a:pt x="834046" y="6407723"/>
                </a:cubicBezTo>
                <a:cubicBezTo>
                  <a:pt x="834046" y="6407723"/>
                  <a:pt x="834046" y="6407723"/>
                  <a:pt x="835999" y="6397149"/>
                </a:cubicBezTo>
                <a:cubicBezTo>
                  <a:pt x="835999" y="6397149"/>
                  <a:pt x="837952" y="6397149"/>
                  <a:pt x="839905" y="6391862"/>
                </a:cubicBezTo>
                <a:cubicBezTo>
                  <a:pt x="843812" y="6386575"/>
                  <a:pt x="847718" y="6381288"/>
                  <a:pt x="849672" y="6376001"/>
                </a:cubicBezTo>
                <a:cubicBezTo>
                  <a:pt x="849672" y="6376001"/>
                  <a:pt x="847718" y="6376001"/>
                  <a:pt x="847718" y="6376001"/>
                </a:cubicBezTo>
                <a:cubicBezTo>
                  <a:pt x="851625" y="6370714"/>
                  <a:pt x="859438" y="6354854"/>
                  <a:pt x="867251" y="6338993"/>
                </a:cubicBezTo>
                <a:cubicBezTo>
                  <a:pt x="867251" y="6338993"/>
                  <a:pt x="869204" y="6338993"/>
                  <a:pt x="869204" y="6338993"/>
                </a:cubicBezTo>
                <a:cubicBezTo>
                  <a:pt x="875064" y="6333706"/>
                  <a:pt x="878971" y="6344280"/>
                  <a:pt x="882877" y="6323132"/>
                </a:cubicBezTo>
                <a:cubicBezTo>
                  <a:pt x="886784" y="6328419"/>
                  <a:pt x="894597" y="6338993"/>
                  <a:pt x="896550" y="6323132"/>
                </a:cubicBezTo>
                <a:cubicBezTo>
                  <a:pt x="896550" y="6323132"/>
                  <a:pt x="896550" y="6323132"/>
                  <a:pt x="898503" y="6312558"/>
                </a:cubicBezTo>
                <a:cubicBezTo>
                  <a:pt x="898503" y="6312558"/>
                  <a:pt x="898503" y="6312558"/>
                  <a:pt x="880924" y="6307272"/>
                </a:cubicBezTo>
                <a:cubicBezTo>
                  <a:pt x="880924" y="6307272"/>
                  <a:pt x="880924" y="6307272"/>
                  <a:pt x="865298" y="6291411"/>
                </a:cubicBezTo>
                <a:cubicBezTo>
                  <a:pt x="865298" y="6291411"/>
                  <a:pt x="865298" y="6291411"/>
                  <a:pt x="847718" y="6291411"/>
                </a:cubicBezTo>
                <a:cubicBezTo>
                  <a:pt x="847718" y="6291411"/>
                  <a:pt x="847718" y="6291411"/>
                  <a:pt x="834046" y="6323132"/>
                </a:cubicBezTo>
                <a:cubicBezTo>
                  <a:pt x="834046" y="6323132"/>
                  <a:pt x="834046" y="6323132"/>
                  <a:pt x="839905" y="6296698"/>
                </a:cubicBezTo>
                <a:cubicBezTo>
                  <a:pt x="839905" y="6296698"/>
                  <a:pt x="839905" y="6296698"/>
                  <a:pt x="830139" y="6296698"/>
                </a:cubicBezTo>
                <a:cubicBezTo>
                  <a:pt x="830139" y="6296698"/>
                  <a:pt x="830139" y="6296698"/>
                  <a:pt x="818419" y="6317845"/>
                </a:cubicBezTo>
                <a:cubicBezTo>
                  <a:pt x="818419" y="6317845"/>
                  <a:pt x="818419" y="6317845"/>
                  <a:pt x="802793" y="6333706"/>
                </a:cubicBezTo>
                <a:cubicBezTo>
                  <a:pt x="802793" y="6333706"/>
                  <a:pt x="802793" y="6333706"/>
                  <a:pt x="802793" y="6338993"/>
                </a:cubicBezTo>
                <a:cubicBezTo>
                  <a:pt x="802793" y="6338993"/>
                  <a:pt x="802793" y="6338993"/>
                  <a:pt x="808653" y="6354854"/>
                </a:cubicBezTo>
                <a:cubicBezTo>
                  <a:pt x="808653" y="6354854"/>
                  <a:pt x="808653" y="6354854"/>
                  <a:pt x="804746" y="6354854"/>
                </a:cubicBezTo>
                <a:cubicBezTo>
                  <a:pt x="804746" y="6354854"/>
                  <a:pt x="804746" y="6354854"/>
                  <a:pt x="804746" y="6349567"/>
                </a:cubicBezTo>
                <a:cubicBezTo>
                  <a:pt x="802793" y="6354854"/>
                  <a:pt x="800840" y="6360141"/>
                  <a:pt x="793027" y="6381288"/>
                </a:cubicBezTo>
                <a:cubicBezTo>
                  <a:pt x="793027" y="6381288"/>
                  <a:pt x="793027" y="6381288"/>
                  <a:pt x="791074" y="6370714"/>
                </a:cubicBezTo>
                <a:cubicBezTo>
                  <a:pt x="783261" y="6391862"/>
                  <a:pt x="798887" y="6333706"/>
                  <a:pt x="777401" y="6381288"/>
                </a:cubicBezTo>
                <a:cubicBezTo>
                  <a:pt x="777401" y="6381288"/>
                  <a:pt x="777401" y="6381288"/>
                  <a:pt x="783261" y="6391862"/>
                </a:cubicBezTo>
                <a:cubicBezTo>
                  <a:pt x="783261" y="6391862"/>
                  <a:pt x="783261" y="6391862"/>
                  <a:pt x="787167" y="6397149"/>
                </a:cubicBezTo>
                <a:cubicBezTo>
                  <a:pt x="787167" y="6397149"/>
                  <a:pt x="787167" y="6397149"/>
                  <a:pt x="787167" y="6407723"/>
                </a:cubicBezTo>
                <a:cubicBezTo>
                  <a:pt x="787167" y="6407723"/>
                  <a:pt x="787167" y="6407723"/>
                  <a:pt x="769588" y="6413010"/>
                </a:cubicBezTo>
                <a:cubicBezTo>
                  <a:pt x="769588" y="6423583"/>
                  <a:pt x="783261" y="6423583"/>
                  <a:pt x="777401" y="6434157"/>
                </a:cubicBezTo>
                <a:cubicBezTo>
                  <a:pt x="777401" y="6434157"/>
                  <a:pt x="777401" y="6434157"/>
                  <a:pt x="777401" y="6439444"/>
                </a:cubicBezTo>
                <a:cubicBezTo>
                  <a:pt x="777401" y="6439444"/>
                  <a:pt x="777401" y="6439444"/>
                  <a:pt x="765681" y="6434157"/>
                </a:cubicBezTo>
                <a:cubicBezTo>
                  <a:pt x="765681" y="6434157"/>
                  <a:pt x="765681" y="6434157"/>
                  <a:pt x="761775" y="6434157"/>
                </a:cubicBezTo>
                <a:cubicBezTo>
                  <a:pt x="761775" y="6434157"/>
                  <a:pt x="761775" y="6434157"/>
                  <a:pt x="757868" y="6460592"/>
                </a:cubicBezTo>
                <a:cubicBezTo>
                  <a:pt x="757868" y="6460592"/>
                  <a:pt x="757868" y="6460592"/>
                  <a:pt x="748102" y="6471165"/>
                </a:cubicBezTo>
                <a:cubicBezTo>
                  <a:pt x="748102" y="6471165"/>
                  <a:pt x="748102" y="6471165"/>
                  <a:pt x="742242" y="6471165"/>
                </a:cubicBezTo>
                <a:cubicBezTo>
                  <a:pt x="738335" y="6476452"/>
                  <a:pt x="736382" y="6471165"/>
                  <a:pt x="746148" y="6434157"/>
                </a:cubicBezTo>
                <a:cubicBezTo>
                  <a:pt x="746148" y="6434157"/>
                  <a:pt x="746148" y="6434157"/>
                  <a:pt x="736382" y="6444731"/>
                </a:cubicBezTo>
                <a:cubicBezTo>
                  <a:pt x="734429" y="6444731"/>
                  <a:pt x="730522" y="6465879"/>
                  <a:pt x="734429" y="6434157"/>
                </a:cubicBezTo>
                <a:cubicBezTo>
                  <a:pt x="734429" y="6434157"/>
                  <a:pt x="734429" y="6434157"/>
                  <a:pt x="742242" y="6428870"/>
                </a:cubicBezTo>
                <a:cubicBezTo>
                  <a:pt x="742242" y="6428870"/>
                  <a:pt x="742242" y="6428870"/>
                  <a:pt x="750055" y="6397149"/>
                </a:cubicBezTo>
                <a:cubicBezTo>
                  <a:pt x="750055" y="6397149"/>
                  <a:pt x="750055" y="6397149"/>
                  <a:pt x="742242" y="6386575"/>
                </a:cubicBezTo>
                <a:cubicBezTo>
                  <a:pt x="742242" y="6386575"/>
                  <a:pt x="742242" y="6386575"/>
                  <a:pt x="750055" y="6370714"/>
                </a:cubicBezTo>
                <a:cubicBezTo>
                  <a:pt x="750055" y="6370714"/>
                  <a:pt x="750055" y="6370714"/>
                  <a:pt x="748102" y="6370714"/>
                </a:cubicBezTo>
                <a:cubicBezTo>
                  <a:pt x="748102" y="6370714"/>
                  <a:pt x="748102" y="6370714"/>
                  <a:pt x="771541" y="6338993"/>
                </a:cubicBezTo>
                <a:cubicBezTo>
                  <a:pt x="771541" y="6338993"/>
                  <a:pt x="771541" y="6338993"/>
                  <a:pt x="773494" y="6338993"/>
                </a:cubicBezTo>
                <a:cubicBezTo>
                  <a:pt x="773494" y="6338993"/>
                  <a:pt x="773494" y="6338993"/>
                  <a:pt x="793027" y="6333706"/>
                </a:cubicBezTo>
                <a:cubicBezTo>
                  <a:pt x="793027" y="6338993"/>
                  <a:pt x="791074" y="6338993"/>
                  <a:pt x="791074" y="6338993"/>
                </a:cubicBezTo>
                <a:cubicBezTo>
                  <a:pt x="791074" y="6338993"/>
                  <a:pt x="791074" y="6338993"/>
                  <a:pt x="793027" y="6344280"/>
                </a:cubicBezTo>
                <a:cubicBezTo>
                  <a:pt x="793027" y="6344280"/>
                  <a:pt x="793027" y="6344280"/>
                  <a:pt x="796933" y="6333706"/>
                </a:cubicBezTo>
                <a:cubicBezTo>
                  <a:pt x="796933" y="6333706"/>
                  <a:pt x="796933" y="6333706"/>
                  <a:pt x="793027" y="6317845"/>
                </a:cubicBezTo>
                <a:cubicBezTo>
                  <a:pt x="798887" y="6296698"/>
                  <a:pt x="793027" y="6360141"/>
                  <a:pt x="798887" y="6296698"/>
                </a:cubicBezTo>
                <a:cubicBezTo>
                  <a:pt x="798887" y="6296698"/>
                  <a:pt x="798887" y="6296698"/>
                  <a:pt x="791074" y="6286124"/>
                </a:cubicBezTo>
                <a:cubicBezTo>
                  <a:pt x="793027" y="6280837"/>
                  <a:pt x="794980" y="6280837"/>
                  <a:pt x="796933" y="6275550"/>
                </a:cubicBezTo>
                <a:cubicBezTo>
                  <a:pt x="796933" y="6275550"/>
                  <a:pt x="796933" y="6275550"/>
                  <a:pt x="800840" y="6286124"/>
                </a:cubicBezTo>
                <a:cubicBezTo>
                  <a:pt x="800840" y="6286124"/>
                  <a:pt x="800840" y="6286124"/>
                  <a:pt x="806700" y="6249116"/>
                </a:cubicBezTo>
                <a:cubicBezTo>
                  <a:pt x="806700" y="6249116"/>
                  <a:pt x="806700" y="6249116"/>
                  <a:pt x="804746" y="6233255"/>
                </a:cubicBezTo>
                <a:cubicBezTo>
                  <a:pt x="804746" y="6233255"/>
                  <a:pt x="804746" y="6233255"/>
                  <a:pt x="804746" y="6217394"/>
                </a:cubicBezTo>
                <a:cubicBezTo>
                  <a:pt x="804746" y="6217394"/>
                  <a:pt x="804746" y="6217394"/>
                  <a:pt x="812560" y="6233255"/>
                </a:cubicBezTo>
                <a:cubicBezTo>
                  <a:pt x="812560" y="6233255"/>
                  <a:pt x="812560" y="6233255"/>
                  <a:pt x="816466" y="6233255"/>
                </a:cubicBezTo>
                <a:cubicBezTo>
                  <a:pt x="816466" y="6233255"/>
                  <a:pt x="816466" y="6233255"/>
                  <a:pt x="816466" y="6231272"/>
                </a:cubicBezTo>
                <a:lnTo>
                  <a:pt x="816466" y="6222681"/>
                </a:lnTo>
                <a:cubicBezTo>
                  <a:pt x="822326" y="6222681"/>
                  <a:pt x="812560" y="6264976"/>
                  <a:pt x="824279" y="6217394"/>
                </a:cubicBezTo>
                <a:cubicBezTo>
                  <a:pt x="824279" y="6217394"/>
                  <a:pt x="826232" y="6212107"/>
                  <a:pt x="826232" y="6212107"/>
                </a:cubicBezTo>
                <a:cubicBezTo>
                  <a:pt x="826232" y="6212107"/>
                  <a:pt x="826232" y="6212107"/>
                  <a:pt x="828186" y="6217394"/>
                </a:cubicBezTo>
                <a:cubicBezTo>
                  <a:pt x="828186" y="6217394"/>
                  <a:pt x="828186" y="6217394"/>
                  <a:pt x="834046" y="6201534"/>
                </a:cubicBezTo>
                <a:cubicBezTo>
                  <a:pt x="834046" y="6201534"/>
                  <a:pt x="834046" y="6201534"/>
                  <a:pt x="843812" y="6196247"/>
                </a:cubicBezTo>
                <a:cubicBezTo>
                  <a:pt x="843812" y="6196247"/>
                  <a:pt x="843812" y="6196247"/>
                  <a:pt x="837952" y="6185673"/>
                </a:cubicBezTo>
                <a:cubicBezTo>
                  <a:pt x="839905" y="6185673"/>
                  <a:pt x="841859" y="6185673"/>
                  <a:pt x="845765" y="6180386"/>
                </a:cubicBezTo>
                <a:cubicBezTo>
                  <a:pt x="845765" y="6180386"/>
                  <a:pt x="845765" y="6180386"/>
                  <a:pt x="847718" y="6169812"/>
                </a:cubicBezTo>
                <a:cubicBezTo>
                  <a:pt x="841859" y="6180386"/>
                  <a:pt x="830139" y="6185673"/>
                  <a:pt x="845765" y="6164525"/>
                </a:cubicBezTo>
                <a:cubicBezTo>
                  <a:pt x="845765" y="6164525"/>
                  <a:pt x="845765" y="6164525"/>
                  <a:pt x="843812" y="6159238"/>
                </a:cubicBezTo>
                <a:cubicBezTo>
                  <a:pt x="843812" y="6159238"/>
                  <a:pt x="843812" y="6159238"/>
                  <a:pt x="845765" y="6148665"/>
                </a:cubicBezTo>
                <a:cubicBezTo>
                  <a:pt x="845765" y="6148665"/>
                  <a:pt x="847718" y="6153951"/>
                  <a:pt x="847718" y="6159238"/>
                </a:cubicBezTo>
                <a:cubicBezTo>
                  <a:pt x="849672" y="6159238"/>
                  <a:pt x="849672" y="6159238"/>
                  <a:pt x="849672" y="6159238"/>
                </a:cubicBezTo>
                <a:cubicBezTo>
                  <a:pt x="853578" y="6153951"/>
                  <a:pt x="861391" y="6148665"/>
                  <a:pt x="871158" y="6138091"/>
                </a:cubicBezTo>
                <a:cubicBezTo>
                  <a:pt x="871158" y="6138091"/>
                  <a:pt x="871158" y="6138091"/>
                  <a:pt x="877017" y="6138091"/>
                </a:cubicBezTo>
                <a:cubicBezTo>
                  <a:pt x="877017" y="6138091"/>
                  <a:pt x="877017" y="6138091"/>
                  <a:pt x="873111" y="6143378"/>
                </a:cubicBezTo>
                <a:cubicBezTo>
                  <a:pt x="873111" y="6143378"/>
                  <a:pt x="873111" y="6143378"/>
                  <a:pt x="880924" y="6153951"/>
                </a:cubicBezTo>
                <a:cubicBezTo>
                  <a:pt x="880924" y="6153951"/>
                  <a:pt x="880924" y="6153951"/>
                  <a:pt x="877017" y="6159238"/>
                </a:cubicBezTo>
                <a:cubicBezTo>
                  <a:pt x="877017" y="6159238"/>
                  <a:pt x="877017" y="6159238"/>
                  <a:pt x="888737" y="6180386"/>
                </a:cubicBezTo>
                <a:cubicBezTo>
                  <a:pt x="884830" y="6185673"/>
                  <a:pt x="894597" y="6206820"/>
                  <a:pt x="880924" y="6190960"/>
                </a:cubicBezTo>
                <a:cubicBezTo>
                  <a:pt x="882877" y="6196247"/>
                  <a:pt x="882877" y="6196247"/>
                  <a:pt x="882877" y="6201534"/>
                </a:cubicBezTo>
                <a:cubicBezTo>
                  <a:pt x="884830" y="6201534"/>
                  <a:pt x="888737" y="6196247"/>
                  <a:pt x="892644" y="6196247"/>
                </a:cubicBezTo>
                <a:cubicBezTo>
                  <a:pt x="892644" y="6196247"/>
                  <a:pt x="892644" y="6196247"/>
                  <a:pt x="892644" y="6180386"/>
                </a:cubicBezTo>
                <a:cubicBezTo>
                  <a:pt x="898503" y="6196247"/>
                  <a:pt x="898503" y="6153951"/>
                  <a:pt x="900457" y="6164525"/>
                </a:cubicBezTo>
                <a:cubicBezTo>
                  <a:pt x="900457" y="6164525"/>
                  <a:pt x="900457" y="6164525"/>
                  <a:pt x="925849" y="6159238"/>
                </a:cubicBezTo>
                <a:cubicBezTo>
                  <a:pt x="921942" y="6153951"/>
                  <a:pt x="923896" y="6143378"/>
                  <a:pt x="923896" y="6138091"/>
                </a:cubicBezTo>
                <a:cubicBezTo>
                  <a:pt x="923896" y="6138091"/>
                  <a:pt x="923896" y="6138091"/>
                  <a:pt x="910223" y="6143378"/>
                </a:cubicBezTo>
                <a:cubicBezTo>
                  <a:pt x="910223" y="6143378"/>
                  <a:pt x="910223" y="6143378"/>
                  <a:pt x="892644" y="6127517"/>
                </a:cubicBezTo>
                <a:cubicBezTo>
                  <a:pt x="892644" y="6122230"/>
                  <a:pt x="890690" y="6116943"/>
                  <a:pt x="888737" y="6106369"/>
                </a:cubicBezTo>
                <a:cubicBezTo>
                  <a:pt x="888737" y="6106369"/>
                  <a:pt x="888737" y="6106369"/>
                  <a:pt x="871158" y="6116943"/>
                </a:cubicBezTo>
                <a:cubicBezTo>
                  <a:pt x="871158" y="6116943"/>
                  <a:pt x="871158" y="6116943"/>
                  <a:pt x="865298" y="6106369"/>
                </a:cubicBezTo>
                <a:cubicBezTo>
                  <a:pt x="865298" y="6106369"/>
                  <a:pt x="865298" y="6106369"/>
                  <a:pt x="871158" y="6101082"/>
                </a:cubicBezTo>
                <a:cubicBezTo>
                  <a:pt x="871158" y="6101082"/>
                  <a:pt x="871158" y="6101082"/>
                  <a:pt x="873111" y="6101082"/>
                </a:cubicBezTo>
                <a:cubicBezTo>
                  <a:pt x="873111" y="6101082"/>
                  <a:pt x="873111" y="6101082"/>
                  <a:pt x="873111" y="6090509"/>
                </a:cubicBezTo>
                <a:cubicBezTo>
                  <a:pt x="873111" y="6090509"/>
                  <a:pt x="873111" y="6090509"/>
                  <a:pt x="886784" y="6101082"/>
                </a:cubicBezTo>
                <a:cubicBezTo>
                  <a:pt x="886784" y="6101082"/>
                  <a:pt x="886784" y="6101082"/>
                  <a:pt x="882877" y="6079935"/>
                </a:cubicBezTo>
                <a:cubicBezTo>
                  <a:pt x="882877" y="6079935"/>
                  <a:pt x="882877" y="6079935"/>
                  <a:pt x="863345" y="6074648"/>
                </a:cubicBezTo>
                <a:cubicBezTo>
                  <a:pt x="863345" y="6074648"/>
                  <a:pt x="863345" y="6074648"/>
                  <a:pt x="861391" y="6064074"/>
                </a:cubicBezTo>
                <a:cubicBezTo>
                  <a:pt x="861391" y="6064074"/>
                  <a:pt x="861391" y="6064074"/>
                  <a:pt x="849672" y="6058787"/>
                </a:cubicBezTo>
                <a:cubicBezTo>
                  <a:pt x="849672" y="6058787"/>
                  <a:pt x="849672" y="6058787"/>
                  <a:pt x="845765" y="6064074"/>
                </a:cubicBezTo>
                <a:cubicBezTo>
                  <a:pt x="843812" y="6069361"/>
                  <a:pt x="843812" y="6074648"/>
                  <a:pt x="839905" y="6090509"/>
                </a:cubicBezTo>
                <a:cubicBezTo>
                  <a:pt x="839905" y="6090509"/>
                  <a:pt x="839905" y="6090509"/>
                  <a:pt x="830139" y="6085222"/>
                </a:cubicBezTo>
                <a:cubicBezTo>
                  <a:pt x="828186" y="6079935"/>
                  <a:pt x="830139" y="6079935"/>
                  <a:pt x="830139" y="6079935"/>
                </a:cubicBezTo>
                <a:cubicBezTo>
                  <a:pt x="830139" y="6079935"/>
                  <a:pt x="830139" y="6079935"/>
                  <a:pt x="837952" y="6064074"/>
                </a:cubicBezTo>
                <a:cubicBezTo>
                  <a:pt x="837952" y="6064074"/>
                  <a:pt x="839905" y="6064074"/>
                  <a:pt x="839905" y="6064074"/>
                </a:cubicBezTo>
                <a:cubicBezTo>
                  <a:pt x="839905" y="6064074"/>
                  <a:pt x="839905" y="6064074"/>
                  <a:pt x="835999" y="6053500"/>
                </a:cubicBezTo>
                <a:cubicBezTo>
                  <a:pt x="835999" y="6053500"/>
                  <a:pt x="835999" y="6053500"/>
                  <a:pt x="822326" y="6064074"/>
                </a:cubicBezTo>
                <a:cubicBezTo>
                  <a:pt x="822326" y="6064074"/>
                  <a:pt x="822326" y="6064074"/>
                  <a:pt x="830139" y="6079935"/>
                </a:cubicBezTo>
                <a:cubicBezTo>
                  <a:pt x="830139" y="6079935"/>
                  <a:pt x="830139" y="6079935"/>
                  <a:pt x="822326" y="6079935"/>
                </a:cubicBezTo>
                <a:cubicBezTo>
                  <a:pt x="822326" y="6079935"/>
                  <a:pt x="822326" y="6079935"/>
                  <a:pt x="816466" y="6064074"/>
                </a:cubicBezTo>
                <a:cubicBezTo>
                  <a:pt x="816466" y="6064074"/>
                  <a:pt x="816466" y="6064074"/>
                  <a:pt x="802793" y="6069361"/>
                </a:cubicBezTo>
                <a:cubicBezTo>
                  <a:pt x="802793" y="6069361"/>
                  <a:pt x="802793" y="6069361"/>
                  <a:pt x="793027" y="6106369"/>
                </a:cubicBezTo>
                <a:cubicBezTo>
                  <a:pt x="793027" y="6106369"/>
                  <a:pt x="793027" y="6106369"/>
                  <a:pt x="787167" y="6090509"/>
                </a:cubicBezTo>
                <a:cubicBezTo>
                  <a:pt x="787167" y="6090509"/>
                  <a:pt x="787167" y="6090509"/>
                  <a:pt x="793027" y="6079935"/>
                </a:cubicBezTo>
                <a:cubicBezTo>
                  <a:pt x="793027" y="6079935"/>
                  <a:pt x="793027" y="6079935"/>
                  <a:pt x="771541" y="6074648"/>
                </a:cubicBezTo>
                <a:cubicBezTo>
                  <a:pt x="771541" y="6074648"/>
                  <a:pt x="769588" y="6079935"/>
                  <a:pt x="767634" y="6079935"/>
                </a:cubicBezTo>
                <a:cubicBezTo>
                  <a:pt x="765681" y="6074648"/>
                  <a:pt x="763728" y="6069361"/>
                  <a:pt x="771541" y="6058787"/>
                </a:cubicBezTo>
                <a:cubicBezTo>
                  <a:pt x="771541" y="6058787"/>
                  <a:pt x="771541" y="6058787"/>
                  <a:pt x="773494" y="6069361"/>
                </a:cubicBezTo>
                <a:cubicBezTo>
                  <a:pt x="775447" y="6064074"/>
                  <a:pt x="779354" y="6064074"/>
                  <a:pt x="775447" y="6069361"/>
                </a:cubicBezTo>
                <a:cubicBezTo>
                  <a:pt x="781307" y="6079935"/>
                  <a:pt x="787167" y="6032353"/>
                  <a:pt x="791074" y="6069361"/>
                </a:cubicBezTo>
                <a:cubicBezTo>
                  <a:pt x="791074" y="6064074"/>
                  <a:pt x="806700" y="6090509"/>
                  <a:pt x="791074" y="6048213"/>
                </a:cubicBezTo>
                <a:cubicBezTo>
                  <a:pt x="791074" y="6048213"/>
                  <a:pt x="791074" y="6048213"/>
                  <a:pt x="789120" y="6048213"/>
                </a:cubicBezTo>
                <a:cubicBezTo>
                  <a:pt x="791074" y="6048213"/>
                  <a:pt x="794980" y="6048213"/>
                  <a:pt x="802793" y="6037640"/>
                </a:cubicBezTo>
                <a:cubicBezTo>
                  <a:pt x="796933" y="6032353"/>
                  <a:pt x="808653" y="6011205"/>
                  <a:pt x="793027" y="6021779"/>
                </a:cubicBezTo>
                <a:cubicBezTo>
                  <a:pt x="793027" y="6021779"/>
                  <a:pt x="793027" y="6021779"/>
                  <a:pt x="789120" y="6027066"/>
                </a:cubicBezTo>
                <a:cubicBezTo>
                  <a:pt x="789120" y="6027066"/>
                  <a:pt x="789120" y="6027066"/>
                  <a:pt x="787167" y="6016492"/>
                </a:cubicBezTo>
                <a:cubicBezTo>
                  <a:pt x="787167" y="6016492"/>
                  <a:pt x="787167" y="6016492"/>
                  <a:pt x="791074" y="6011205"/>
                </a:cubicBezTo>
                <a:cubicBezTo>
                  <a:pt x="791074" y="6011205"/>
                  <a:pt x="791074" y="6011205"/>
                  <a:pt x="785214" y="6000631"/>
                </a:cubicBezTo>
                <a:cubicBezTo>
                  <a:pt x="785214" y="6000631"/>
                  <a:pt x="785214" y="6000631"/>
                  <a:pt x="773494" y="6005918"/>
                </a:cubicBezTo>
                <a:cubicBezTo>
                  <a:pt x="761775" y="5968910"/>
                  <a:pt x="794980" y="6005918"/>
                  <a:pt x="773494" y="5958336"/>
                </a:cubicBezTo>
                <a:cubicBezTo>
                  <a:pt x="773494" y="5958336"/>
                  <a:pt x="773494" y="5958336"/>
                  <a:pt x="779354" y="5958336"/>
                </a:cubicBezTo>
                <a:cubicBezTo>
                  <a:pt x="779354" y="5958336"/>
                  <a:pt x="779354" y="5958336"/>
                  <a:pt x="785214" y="5942475"/>
                </a:cubicBezTo>
                <a:cubicBezTo>
                  <a:pt x="785214" y="5942475"/>
                  <a:pt x="785214" y="5942475"/>
                  <a:pt x="794980" y="5937189"/>
                </a:cubicBezTo>
                <a:cubicBezTo>
                  <a:pt x="794980" y="5937189"/>
                  <a:pt x="794980" y="5937189"/>
                  <a:pt x="794980" y="5931902"/>
                </a:cubicBezTo>
                <a:cubicBezTo>
                  <a:pt x="794980" y="5931902"/>
                  <a:pt x="794980" y="5931902"/>
                  <a:pt x="808653" y="5926615"/>
                </a:cubicBezTo>
                <a:cubicBezTo>
                  <a:pt x="808653" y="5926615"/>
                  <a:pt x="808653" y="5926615"/>
                  <a:pt x="806700" y="5921328"/>
                </a:cubicBezTo>
                <a:cubicBezTo>
                  <a:pt x="802793" y="5916041"/>
                  <a:pt x="794980" y="5910754"/>
                  <a:pt x="777401" y="5889606"/>
                </a:cubicBezTo>
                <a:cubicBezTo>
                  <a:pt x="777401" y="5889606"/>
                  <a:pt x="777401" y="5889606"/>
                  <a:pt x="767634" y="5868459"/>
                </a:cubicBezTo>
                <a:cubicBezTo>
                  <a:pt x="767634" y="5868459"/>
                  <a:pt x="767634" y="5868459"/>
                  <a:pt x="765681" y="5868459"/>
                </a:cubicBezTo>
                <a:cubicBezTo>
                  <a:pt x="765681" y="5868459"/>
                  <a:pt x="765681" y="5868459"/>
                  <a:pt x="775447" y="5842024"/>
                </a:cubicBezTo>
                <a:cubicBezTo>
                  <a:pt x="775447" y="5842024"/>
                  <a:pt x="775447" y="5842024"/>
                  <a:pt x="787167" y="5847311"/>
                </a:cubicBezTo>
                <a:cubicBezTo>
                  <a:pt x="787167" y="5847311"/>
                  <a:pt x="787167" y="5847311"/>
                  <a:pt x="789120" y="5842024"/>
                </a:cubicBezTo>
                <a:cubicBezTo>
                  <a:pt x="789120" y="5842024"/>
                  <a:pt x="789120" y="5842024"/>
                  <a:pt x="787167" y="5831451"/>
                </a:cubicBezTo>
                <a:cubicBezTo>
                  <a:pt x="787167" y="5831451"/>
                  <a:pt x="787167" y="5831451"/>
                  <a:pt x="798887" y="5820877"/>
                </a:cubicBezTo>
                <a:cubicBezTo>
                  <a:pt x="798887" y="5820877"/>
                  <a:pt x="798887" y="5820877"/>
                  <a:pt x="791074" y="5815590"/>
                </a:cubicBezTo>
                <a:cubicBezTo>
                  <a:pt x="791074" y="5815590"/>
                  <a:pt x="791074" y="5815590"/>
                  <a:pt x="794980" y="5799729"/>
                </a:cubicBezTo>
                <a:cubicBezTo>
                  <a:pt x="794980" y="5799729"/>
                  <a:pt x="794980" y="5799729"/>
                  <a:pt x="794980" y="5773295"/>
                </a:cubicBezTo>
                <a:cubicBezTo>
                  <a:pt x="794980" y="5773295"/>
                  <a:pt x="794980" y="5773295"/>
                  <a:pt x="783261" y="5762721"/>
                </a:cubicBezTo>
                <a:cubicBezTo>
                  <a:pt x="783261" y="5762721"/>
                  <a:pt x="783261" y="5762721"/>
                  <a:pt x="789120" y="5746860"/>
                </a:cubicBezTo>
                <a:cubicBezTo>
                  <a:pt x="789120" y="5746860"/>
                  <a:pt x="789120" y="5746860"/>
                  <a:pt x="773494" y="5720426"/>
                </a:cubicBezTo>
                <a:cubicBezTo>
                  <a:pt x="773494" y="5720426"/>
                  <a:pt x="773494" y="5720426"/>
                  <a:pt x="773494" y="5678130"/>
                </a:cubicBezTo>
                <a:cubicBezTo>
                  <a:pt x="773494" y="5678130"/>
                  <a:pt x="773494" y="5678130"/>
                  <a:pt x="781307" y="5667557"/>
                </a:cubicBezTo>
                <a:cubicBezTo>
                  <a:pt x="781307" y="5667557"/>
                  <a:pt x="781307" y="5667557"/>
                  <a:pt x="781307" y="5656405"/>
                </a:cubicBezTo>
                <a:lnTo>
                  <a:pt x="781307" y="5642773"/>
                </a:lnTo>
                <a:lnTo>
                  <a:pt x="785214" y="5641122"/>
                </a:lnTo>
                <a:cubicBezTo>
                  <a:pt x="785214" y="5641122"/>
                  <a:pt x="785214" y="5641122"/>
                  <a:pt x="773494" y="5625261"/>
                </a:cubicBezTo>
                <a:cubicBezTo>
                  <a:pt x="773494" y="5625261"/>
                  <a:pt x="773494" y="5625261"/>
                  <a:pt x="779354" y="5614688"/>
                </a:cubicBezTo>
                <a:cubicBezTo>
                  <a:pt x="779354" y="5614688"/>
                  <a:pt x="779354" y="5614688"/>
                  <a:pt x="796933" y="5625261"/>
                </a:cubicBezTo>
                <a:cubicBezTo>
                  <a:pt x="796933" y="5625261"/>
                  <a:pt x="796933" y="5625261"/>
                  <a:pt x="802793" y="5625261"/>
                </a:cubicBezTo>
                <a:cubicBezTo>
                  <a:pt x="802793" y="5625261"/>
                  <a:pt x="802793" y="5625261"/>
                  <a:pt x="802793" y="5609401"/>
                </a:cubicBezTo>
                <a:cubicBezTo>
                  <a:pt x="802793" y="5609401"/>
                  <a:pt x="802793" y="5609401"/>
                  <a:pt x="804746" y="5604114"/>
                </a:cubicBezTo>
                <a:cubicBezTo>
                  <a:pt x="804746" y="5604114"/>
                  <a:pt x="804746" y="5604114"/>
                  <a:pt x="793027" y="5582966"/>
                </a:cubicBezTo>
                <a:cubicBezTo>
                  <a:pt x="793027" y="5582966"/>
                  <a:pt x="793027" y="5582966"/>
                  <a:pt x="789120" y="5582966"/>
                </a:cubicBezTo>
                <a:cubicBezTo>
                  <a:pt x="789120" y="5582966"/>
                  <a:pt x="789120" y="5582966"/>
                  <a:pt x="806700" y="5567106"/>
                </a:cubicBezTo>
                <a:cubicBezTo>
                  <a:pt x="806700" y="5567106"/>
                  <a:pt x="806700" y="5567106"/>
                  <a:pt x="808653" y="5567106"/>
                </a:cubicBezTo>
                <a:cubicBezTo>
                  <a:pt x="810606" y="5567106"/>
                  <a:pt x="808653" y="5572393"/>
                  <a:pt x="806700" y="5577679"/>
                </a:cubicBezTo>
                <a:cubicBezTo>
                  <a:pt x="806700" y="5577679"/>
                  <a:pt x="806700" y="5577679"/>
                  <a:pt x="816466" y="5588253"/>
                </a:cubicBezTo>
                <a:cubicBezTo>
                  <a:pt x="816466" y="5588253"/>
                  <a:pt x="816466" y="5588253"/>
                  <a:pt x="824279" y="5577679"/>
                </a:cubicBezTo>
                <a:cubicBezTo>
                  <a:pt x="824279" y="5577679"/>
                  <a:pt x="824279" y="5577679"/>
                  <a:pt x="826232" y="5545958"/>
                </a:cubicBezTo>
                <a:cubicBezTo>
                  <a:pt x="826232" y="5545958"/>
                  <a:pt x="826232" y="5545958"/>
                  <a:pt x="837952" y="5545958"/>
                </a:cubicBezTo>
                <a:cubicBezTo>
                  <a:pt x="837952" y="5545958"/>
                  <a:pt x="837952" y="5545958"/>
                  <a:pt x="837952" y="5535384"/>
                </a:cubicBezTo>
                <a:cubicBezTo>
                  <a:pt x="837952" y="5535384"/>
                  <a:pt x="837952" y="5535384"/>
                  <a:pt x="853578" y="5530097"/>
                </a:cubicBezTo>
                <a:cubicBezTo>
                  <a:pt x="853578" y="5530097"/>
                  <a:pt x="853578" y="5530097"/>
                  <a:pt x="861391" y="5530097"/>
                </a:cubicBezTo>
                <a:cubicBezTo>
                  <a:pt x="861391" y="5530097"/>
                  <a:pt x="861391" y="5530097"/>
                  <a:pt x="867251" y="5498376"/>
                </a:cubicBezTo>
                <a:cubicBezTo>
                  <a:pt x="867251" y="5498376"/>
                  <a:pt x="867251" y="5498376"/>
                  <a:pt x="865298" y="5482515"/>
                </a:cubicBezTo>
                <a:cubicBezTo>
                  <a:pt x="857485" y="5471941"/>
                  <a:pt x="863345" y="5514237"/>
                  <a:pt x="853578" y="5482515"/>
                </a:cubicBezTo>
                <a:cubicBezTo>
                  <a:pt x="853578" y="5482515"/>
                  <a:pt x="853578" y="5482515"/>
                  <a:pt x="847718" y="5493089"/>
                </a:cubicBezTo>
                <a:cubicBezTo>
                  <a:pt x="847718" y="5493089"/>
                  <a:pt x="847718" y="5493089"/>
                  <a:pt x="845765" y="5461368"/>
                </a:cubicBezTo>
                <a:cubicBezTo>
                  <a:pt x="845765" y="5461368"/>
                  <a:pt x="845765" y="5461368"/>
                  <a:pt x="837952" y="5466655"/>
                </a:cubicBezTo>
                <a:cubicBezTo>
                  <a:pt x="837952" y="5471941"/>
                  <a:pt x="824279" y="5477228"/>
                  <a:pt x="837952" y="5487802"/>
                </a:cubicBezTo>
                <a:cubicBezTo>
                  <a:pt x="837952" y="5487802"/>
                  <a:pt x="837952" y="5487802"/>
                  <a:pt x="818419" y="5508950"/>
                </a:cubicBezTo>
                <a:cubicBezTo>
                  <a:pt x="818419" y="5508950"/>
                  <a:pt x="818419" y="5508950"/>
                  <a:pt x="812560" y="5508950"/>
                </a:cubicBezTo>
                <a:cubicBezTo>
                  <a:pt x="812560" y="5508950"/>
                  <a:pt x="812560" y="5508950"/>
                  <a:pt x="810606" y="5487802"/>
                </a:cubicBezTo>
                <a:cubicBezTo>
                  <a:pt x="810606" y="5487802"/>
                  <a:pt x="810606" y="5487802"/>
                  <a:pt x="800840" y="5482515"/>
                </a:cubicBezTo>
                <a:cubicBezTo>
                  <a:pt x="800840" y="5482515"/>
                  <a:pt x="800840" y="5482515"/>
                  <a:pt x="810606" y="5466655"/>
                </a:cubicBezTo>
                <a:cubicBezTo>
                  <a:pt x="810606" y="5466655"/>
                  <a:pt x="810606" y="5466655"/>
                  <a:pt x="822326" y="5482515"/>
                </a:cubicBezTo>
                <a:cubicBezTo>
                  <a:pt x="822326" y="5482515"/>
                  <a:pt x="822326" y="5482515"/>
                  <a:pt x="828186" y="5466655"/>
                </a:cubicBezTo>
                <a:cubicBezTo>
                  <a:pt x="828186" y="5466655"/>
                  <a:pt x="828186" y="5466655"/>
                  <a:pt x="824279" y="5461368"/>
                </a:cubicBezTo>
                <a:cubicBezTo>
                  <a:pt x="824279" y="5461368"/>
                  <a:pt x="824279" y="5461368"/>
                  <a:pt x="816466" y="5466655"/>
                </a:cubicBezTo>
                <a:cubicBezTo>
                  <a:pt x="816466" y="5466655"/>
                  <a:pt x="816466" y="5466655"/>
                  <a:pt x="816466" y="5440220"/>
                </a:cubicBezTo>
                <a:cubicBezTo>
                  <a:pt x="816466" y="5440220"/>
                  <a:pt x="816466" y="5440220"/>
                  <a:pt x="816466" y="5429646"/>
                </a:cubicBezTo>
                <a:cubicBezTo>
                  <a:pt x="816466" y="5429646"/>
                  <a:pt x="816466" y="5429646"/>
                  <a:pt x="820373" y="5424359"/>
                </a:cubicBezTo>
                <a:cubicBezTo>
                  <a:pt x="820373" y="5424359"/>
                  <a:pt x="820373" y="5424359"/>
                  <a:pt x="822326" y="5434933"/>
                </a:cubicBezTo>
                <a:cubicBezTo>
                  <a:pt x="822326" y="5434933"/>
                  <a:pt x="822326" y="5434933"/>
                  <a:pt x="830139" y="5429646"/>
                </a:cubicBezTo>
                <a:cubicBezTo>
                  <a:pt x="830139" y="5429646"/>
                  <a:pt x="830139" y="5429646"/>
                  <a:pt x="824279" y="5413786"/>
                </a:cubicBezTo>
                <a:cubicBezTo>
                  <a:pt x="824279" y="5413786"/>
                  <a:pt x="824279" y="5413786"/>
                  <a:pt x="830139" y="5403212"/>
                </a:cubicBezTo>
                <a:cubicBezTo>
                  <a:pt x="830139" y="5403212"/>
                  <a:pt x="830139" y="5403212"/>
                  <a:pt x="826232" y="5397925"/>
                </a:cubicBezTo>
                <a:cubicBezTo>
                  <a:pt x="826232" y="5397925"/>
                  <a:pt x="826232" y="5397925"/>
                  <a:pt x="781307" y="5461368"/>
                </a:cubicBezTo>
                <a:cubicBezTo>
                  <a:pt x="781307" y="5461368"/>
                  <a:pt x="781307" y="5461368"/>
                  <a:pt x="787167" y="5477228"/>
                </a:cubicBezTo>
                <a:cubicBezTo>
                  <a:pt x="787167" y="5477228"/>
                  <a:pt x="787167" y="5477228"/>
                  <a:pt x="779354" y="5482515"/>
                </a:cubicBezTo>
                <a:cubicBezTo>
                  <a:pt x="779354" y="5482515"/>
                  <a:pt x="779354" y="5482515"/>
                  <a:pt x="775447" y="5466655"/>
                </a:cubicBezTo>
                <a:cubicBezTo>
                  <a:pt x="773494" y="5471941"/>
                  <a:pt x="773494" y="5471941"/>
                  <a:pt x="771541" y="5477228"/>
                </a:cubicBezTo>
                <a:cubicBezTo>
                  <a:pt x="771541" y="5477228"/>
                  <a:pt x="771541" y="5477228"/>
                  <a:pt x="771541" y="5493089"/>
                </a:cubicBezTo>
                <a:cubicBezTo>
                  <a:pt x="771541" y="5493089"/>
                  <a:pt x="771541" y="5493089"/>
                  <a:pt x="750055" y="5519524"/>
                </a:cubicBezTo>
                <a:cubicBezTo>
                  <a:pt x="750055" y="5519524"/>
                  <a:pt x="750055" y="5519524"/>
                  <a:pt x="746148" y="5503663"/>
                </a:cubicBezTo>
                <a:cubicBezTo>
                  <a:pt x="746148" y="5503663"/>
                  <a:pt x="746148" y="5503663"/>
                  <a:pt x="734429" y="5498376"/>
                </a:cubicBezTo>
                <a:cubicBezTo>
                  <a:pt x="734429" y="5498376"/>
                  <a:pt x="734429" y="5498376"/>
                  <a:pt x="736382" y="5482515"/>
                </a:cubicBezTo>
                <a:cubicBezTo>
                  <a:pt x="736382" y="5482515"/>
                  <a:pt x="736382" y="5482515"/>
                  <a:pt x="720756" y="5482515"/>
                </a:cubicBezTo>
                <a:cubicBezTo>
                  <a:pt x="720756" y="5482515"/>
                  <a:pt x="720756" y="5482515"/>
                  <a:pt x="726616" y="5445507"/>
                </a:cubicBezTo>
                <a:cubicBezTo>
                  <a:pt x="726616" y="5445507"/>
                  <a:pt x="726616" y="5445507"/>
                  <a:pt x="705130" y="5445507"/>
                </a:cubicBezTo>
                <a:cubicBezTo>
                  <a:pt x="703177" y="5450794"/>
                  <a:pt x="701223" y="5456081"/>
                  <a:pt x="703177" y="5461368"/>
                </a:cubicBezTo>
                <a:cubicBezTo>
                  <a:pt x="703177" y="5461368"/>
                  <a:pt x="703177" y="5461368"/>
                  <a:pt x="707083" y="5461368"/>
                </a:cubicBezTo>
                <a:cubicBezTo>
                  <a:pt x="703177" y="5466655"/>
                  <a:pt x="699270" y="5461368"/>
                  <a:pt x="699270" y="5482515"/>
                </a:cubicBezTo>
                <a:cubicBezTo>
                  <a:pt x="699270" y="5482515"/>
                  <a:pt x="699270" y="5482515"/>
                  <a:pt x="714896" y="5514237"/>
                </a:cubicBezTo>
                <a:cubicBezTo>
                  <a:pt x="714896" y="5514237"/>
                  <a:pt x="714896" y="5514237"/>
                  <a:pt x="695364" y="5508950"/>
                </a:cubicBezTo>
                <a:cubicBezTo>
                  <a:pt x="695364" y="5508950"/>
                  <a:pt x="695364" y="5508950"/>
                  <a:pt x="699270" y="5498376"/>
                </a:cubicBezTo>
                <a:cubicBezTo>
                  <a:pt x="699270" y="5498376"/>
                  <a:pt x="699270" y="5498376"/>
                  <a:pt x="691457" y="5482515"/>
                </a:cubicBezTo>
                <a:cubicBezTo>
                  <a:pt x="687550" y="5487802"/>
                  <a:pt x="675831" y="5498376"/>
                  <a:pt x="681691" y="5508950"/>
                </a:cubicBezTo>
                <a:cubicBezTo>
                  <a:pt x="681691" y="5508950"/>
                  <a:pt x="681691" y="5508950"/>
                  <a:pt x="668018" y="5514237"/>
                </a:cubicBezTo>
                <a:cubicBezTo>
                  <a:pt x="668018" y="5514237"/>
                  <a:pt x="668018" y="5514237"/>
                  <a:pt x="664111" y="5530097"/>
                </a:cubicBezTo>
                <a:cubicBezTo>
                  <a:pt x="664111" y="5530097"/>
                  <a:pt x="664111" y="5530097"/>
                  <a:pt x="660205" y="5535384"/>
                </a:cubicBezTo>
                <a:cubicBezTo>
                  <a:pt x="660205" y="5535384"/>
                  <a:pt x="660205" y="5535384"/>
                  <a:pt x="648485" y="5514237"/>
                </a:cubicBezTo>
                <a:cubicBezTo>
                  <a:pt x="648485" y="5514237"/>
                  <a:pt x="648485" y="5514237"/>
                  <a:pt x="646532" y="5508950"/>
                </a:cubicBezTo>
                <a:cubicBezTo>
                  <a:pt x="646532" y="5508950"/>
                  <a:pt x="646532" y="5508950"/>
                  <a:pt x="636765" y="5540671"/>
                </a:cubicBezTo>
                <a:cubicBezTo>
                  <a:pt x="636765" y="5540671"/>
                  <a:pt x="636765" y="5540671"/>
                  <a:pt x="642625" y="5556532"/>
                </a:cubicBezTo>
                <a:cubicBezTo>
                  <a:pt x="642625" y="5556532"/>
                  <a:pt x="642625" y="5556532"/>
                  <a:pt x="638719" y="5567106"/>
                </a:cubicBezTo>
                <a:cubicBezTo>
                  <a:pt x="638719" y="5567106"/>
                  <a:pt x="638719" y="5567106"/>
                  <a:pt x="642625" y="5577679"/>
                </a:cubicBezTo>
                <a:cubicBezTo>
                  <a:pt x="642625" y="5577679"/>
                  <a:pt x="642625" y="5577679"/>
                  <a:pt x="628952" y="5577679"/>
                </a:cubicBezTo>
                <a:cubicBezTo>
                  <a:pt x="628952" y="5577679"/>
                  <a:pt x="628952" y="5577679"/>
                  <a:pt x="628952" y="5567106"/>
                </a:cubicBezTo>
                <a:cubicBezTo>
                  <a:pt x="628952" y="5567106"/>
                  <a:pt x="628952" y="5567106"/>
                  <a:pt x="621139" y="5556532"/>
                </a:cubicBezTo>
                <a:cubicBezTo>
                  <a:pt x="621139" y="5556532"/>
                  <a:pt x="621139" y="5556532"/>
                  <a:pt x="619186" y="5556532"/>
                </a:cubicBezTo>
                <a:cubicBezTo>
                  <a:pt x="619186" y="5556532"/>
                  <a:pt x="619186" y="5556532"/>
                  <a:pt x="638719" y="5524810"/>
                </a:cubicBezTo>
                <a:cubicBezTo>
                  <a:pt x="638719" y="5524810"/>
                  <a:pt x="638719" y="5524810"/>
                  <a:pt x="636765" y="5519524"/>
                </a:cubicBezTo>
                <a:cubicBezTo>
                  <a:pt x="636765" y="5519524"/>
                  <a:pt x="636765" y="5519524"/>
                  <a:pt x="644579" y="5503663"/>
                </a:cubicBezTo>
                <a:cubicBezTo>
                  <a:pt x="644579" y="5503663"/>
                  <a:pt x="644579" y="5503663"/>
                  <a:pt x="652392" y="5503663"/>
                </a:cubicBezTo>
                <a:cubicBezTo>
                  <a:pt x="652392" y="5503663"/>
                  <a:pt x="652392" y="5503663"/>
                  <a:pt x="656298" y="5477228"/>
                </a:cubicBezTo>
                <a:cubicBezTo>
                  <a:pt x="656298" y="5477228"/>
                  <a:pt x="656298" y="5477228"/>
                  <a:pt x="660205" y="5482515"/>
                </a:cubicBezTo>
                <a:cubicBezTo>
                  <a:pt x="664111" y="5503663"/>
                  <a:pt x="644579" y="5487802"/>
                  <a:pt x="664111" y="5508950"/>
                </a:cubicBezTo>
                <a:cubicBezTo>
                  <a:pt x="664111" y="5508950"/>
                  <a:pt x="664111" y="5508950"/>
                  <a:pt x="673878" y="5498376"/>
                </a:cubicBezTo>
                <a:cubicBezTo>
                  <a:pt x="673878" y="5498376"/>
                  <a:pt x="673878" y="5498376"/>
                  <a:pt x="687550" y="5471941"/>
                </a:cubicBezTo>
                <a:cubicBezTo>
                  <a:pt x="687550" y="5471941"/>
                  <a:pt x="687550" y="5471941"/>
                  <a:pt x="697317" y="5445507"/>
                </a:cubicBezTo>
                <a:cubicBezTo>
                  <a:pt x="697317" y="5445507"/>
                  <a:pt x="697317" y="5445507"/>
                  <a:pt x="693410" y="5434933"/>
                </a:cubicBezTo>
                <a:cubicBezTo>
                  <a:pt x="693410" y="5434933"/>
                  <a:pt x="693410" y="5434933"/>
                  <a:pt x="695364" y="5424359"/>
                </a:cubicBezTo>
                <a:cubicBezTo>
                  <a:pt x="695364" y="5424359"/>
                  <a:pt x="695364" y="5424359"/>
                  <a:pt x="695364" y="5419072"/>
                </a:cubicBezTo>
                <a:cubicBezTo>
                  <a:pt x="695364" y="5419072"/>
                  <a:pt x="695364" y="5419072"/>
                  <a:pt x="701223" y="5429646"/>
                </a:cubicBezTo>
                <a:cubicBezTo>
                  <a:pt x="701223" y="5429646"/>
                  <a:pt x="701223" y="5429646"/>
                  <a:pt x="709036" y="5419072"/>
                </a:cubicBezTo>
                <a:cubicBezTo>
                  <a:pt x="709036" y="5419072"/>
                  <a:pt x="709036" y="5419072"/>
                  <a:pt x="695364" y="5408499"/>
                </a:cubicBezTo>
                <a:cubicBezTo>
                  <a:pt x="695364" y="5408499"/>
                  <a:pt x="695364" y="5408499"/>
                  <a:pt x="664111" y="5445507"/>
                </a:cubicBezTo>
                <a:cubicBezTo>
                  <a:pt x="664111" y="5445507"/>
                  <a:pt x="664111" y="5445507"/>
                  <a:pt x="601607" y="5556532"/>
                </a:cubicBezTo>
                <a:cubicBezTo>
                  <a:pt x="601607" y="5556532"/>
                  <a:pt x="601607" y="5556532"/>
                  <a:pt x="599653" y="5567106"/>
                </a:cubicBezTo>
                <a:cubicBezTo>
                  <a:pt x="599653" y="5567106"/>
                  <a:pt x="599653" y="5567106"/>
                  <a:pt x="611373" y="5567106"/>
                </a:cubicBezTo>
                <a:cubicBezTo>
                  <a:pt x="611373" y="5567106"/>
                  <a:pt x="611373" y="5567106"/>
                  <a:pt x="621139" y="5577679"/>
                </a:cubicBezTo>
                <a:cubicBezTo>
                  <a:pt x="621139" y="5577679"/>
                  <a:pt x="621139" y="5577679"/>
                  <a:pt x="625046" y="5588253"/>
                </a:cubicBezTo>
                <a:cubicBezTo>
                  <a:pt x="625046" y="5588253"/>
                  <a:pt x="625046" y="5588253"/>
                  <a:pt x="591840" y="5635835"/>
                </a:cubicBezTo>
                <a:cubicBezTo>
                  <a:pt x="591840" y="5635835"/>
                  <a:pt x="591840" y="5635835"/>
                  <a:pt x="576214" y="5651696"/>
                </a:cubicBezTo>
                <a:cubicBezTo>
                  <a:pt x="576214" y="5651696"/>
                  <a:pt x="576214" y="5651696"/>
                  <a:pt x="564495" y="5683417"/>
                </a:cubicBezTo>
                <a:cubicBezTo>
                  <a:pt x="564495" y="5683417"/>
                  <a:pt x="564495" y="5683417"/>
                  <a:pt x="556682" y="5672844"/>
                </a:cubicBezTo>
                <a:cubicBezTo>
                  <a:pt x="556682" y="5672844"/>
                  <a:pt x="556682" y="5672844"/>
                  <a:pt x="511756" y="5762721"/>
                </a:cubicBezTo>
                <a:cubicBezTo>
                  <a:pt x="511756" y="5762721"/>
                  <a:pt x="511756" y="5762721"/>
                  <a:pt x="509803" y="5773295"/>
                </a:cubicBezTo>
                <a:cubicBezTo>
                  <a:pt x="509803" y="5773295"/>
                  <a:pt x="509803" y="5773295"/>
                  <a:pt x="498083" y="5778582"/>
                </a:cubicBezTo>
                <a:cubicBezTo>
                  <a:pt x="498083" y="5778582"/>
                  <a:pt x="498083" y="5778582"/>
                  <a:pt x="496130" y="5794442"/>
                </a:cubicBezTo>
                <a:cubicBezTo>
                  <a:pt x="496130" y="5794442"/>
                  <a:pt x="496130" y="5794442"/>
                  <a:pt x="490270" y="5799729"/>
                </a:cubicBezTo>
                <a:cubicBezTo>
                  <a:pt x="490270" y="5799729"/>
                  <a:pt x="488317" y="5805016"/>
                  <a:pt x="484411" y="5810303"/>
                </a:cubicBezTo>
                <a:cubicBezTo>
                  <a:pt x="484411" y="5810303"/>
                  <a:pt x="484411" y="5810303"/>
                  <a:pt x="480504" y="5815590"/>
                </a:cubicBezTo>
                <a:cubicBezTo>
                  <a:pt x="478551" y="5820877"/>
                  <a:pt x="474644" y="5826164"/>
                  <a:pt x="470738" y="5831451"/>
                </a:cubicBezTo>
                <a:cubicBezTo>
                  <a:pt x="470738" y="5831451"/>
                  <a:pt x="470738" y="5831451"/>
                  <a:pt x="484411" y="5783868"/>
                </a:cubicBezTo>
                <a:cubicBezTo>
                  <a:pt x="484411" y="5783868"/>
                  <a:pt x="484411" y="5783868"/>
                  <a:pt x="496130" y="5773295"/>
                </a:cubicBezTo>
                <a:cubicBezTo>
                  <a:pt x="496130" y="5773295"/>
                  <a:pt x="496130" y="5773295"/>
                  <a:pt x="488317" y="5757434"/>
                </a:cubicBezTo>
                <a:cubicBezTo>
                  <a:pt x="488317" y="5757434"/>
                  <a:pt x="488317" y="5757434"/>
                  <a:pt x="478551" y="5783868"/>
                </a:cubicBezTo>
                <a:cubicBezTo>
                  <a:pt x="478551" y="5783868"/>
                  <a:pt x="478551" y="5783868"/>
                  <a:pt x="468784" y="5778582"/>
                </a:cubicBezTo>
                <a:cubicBezTo>
                  <a:pt x="472691" y="5773295"/>
                  <a:pt x="474644" y="5752147"/>
                  <a:pt x="472691" y="5746860"/>
                </a:cubicBezTo>
                <a:cubicBezTo>
                  <a:pt x="472691" y="5746860"/>
                  <a:pt x="472691" y="5746860"/>
                  <a:pt x="460971" y="5746860"/>
                </a:cubicBezTo>
                <a:cubicBezTo>
                  <a:pt x="460971" y="5746860"/>
                  <a:pt x="460971" y="5746860"/>
                  <a:pt x="453158" y="5783868"/>
                </a:cubicBezTo>
                <a:cubicBezTo>
                  <a:pt x="460971" y="5773295"/>
                  <a:pt x="453158" y="5815590"/>
                  <a:pt x="466831" y="5794442"/>
                </a:cubicBezTo>
                <a:cubicBezTo>
                  <a:pt x="466831" y="5794442"/>
                  <a:pt x="466831" y="5794442"/>
                  <a:pt x="460971" y="5810303"/>
                </a:cubicBezTo>
                <a:cubicBezTo>
                  <a:pt x="460971" y="5810303"/>
                  <a:pt x="460971" y="5810303"/>
                  <a:pt x="447299" y="5815590"/>
                </a:cubicBezTo>
                <a:cubicBezTo>
                  <a:pt x="447299" y="5815590"/>
                  <a:pt x="447299" y="5815590"/>
                  <a:pt x="439485" y="5805016"/>
                </a:cubicBezTo>
                <a:cubicBezTo>
                  <a:pt x="439485" y="5805016"/>
                  <a:pt x="439485" y="5805016"/>
                  <a:pt x="429719" y="5762721"/>
                </a:cubicBezTo>
                <a:cubicBezTo>
                  <a:pt x="429719" y="5762721"/>
                  <a:pt x="429719" y="5762721"/>
                  <a:pt x="425813" y="5762721"/>
                </a:cubicBezTo>
                <a:cubicBezTo>
                  <a:pt x="431672" y="5736286"/>
                  <a:pt x="451205" y="5746860"/>
                  <a:pt x="453158" y="5704565"/>
                </a:cubicBezTo>
                <a:cubicBezTo>
                  <a:pt x="453158" y="5704565"/>
                  <a:pt x="453158" y="5704565"/>
                  <a:pt x="462925" y="5699278"/>
                </a:cubicBezTo>
                <a:cubicBezTo>
                  <a:pt x="462925" y="5699278"/>
                  <a:pt x="462925" y="5699278"/>
                  <a:pt x="476598" y="5646409"/>
                </a:cubicBezTo>
                <a:cubicBezTo>
                  <a:pt x="476598" y="5646409"/>
                  <a:pt x="476598" y="5646409"/>
                  <a:pt x="472691" y="5641122"/>
                </a:cubicBezTo>
                <a:cubicBezTo>
                  <a:pt x="472691" y="5641122"/>
                  <a:pt x="472691" y="5641122"/>
                  <a:pt x="478551" y="5614688"/>
                </a:cubicBezTo>
                <a:cubicBezTo>
                  <a:pt x="478551" y="5614688"/>
                  <a:pt x="478551" y="5614688"/>
                  <a:pt x="453158" y="5593540"/>
                </a:cubicBezTo>
                <a:cubicBezTo>
                  <a:pt x="453158" y="5593540"/>
                  <a:pt x="453158" y="5593540"/>
                  <a:pt x="453158" y="5588253"/>
                </a:cubicBezTo>
                <a:cubicBezTo>
                  <a:pt x="453158" y="5588253"/>
                  <a:pt x="453158" y="5588253"/>
                  <a:pt x="445345" y="5593540"/>
                </a:cubicBezTo>
                <a:cubicBezTo>
                  <a:pt x="445345" y="5593540"/>
                  <a:pt x="445345" y="5593540"/>
                  <a:pt x="445345" y="5604114"/>
                </a:cubicBezTo>
                <a:cubicBezTo>
                  <a:pt x="445345" y="5604114"/>
                  <a:pt x="445345" y="5604114"/>
                  <a:pt x="423859" y="5619975"/>
                </a:cubicBezTo>
                <a:cubicBezTo>
                  <a:pt x="423859" y="5619975"/>
                  <a:pt x="423859" y="5619975"/>
                  <a:pt x="419953" y="5625261"/>
                </a:cubicBezTo>
                <a:cubicBezTo>
                  <a:pt x="417999" y="5625261"/>
                  <a:pt x="410186" y="5630548"/>
                  <a:pt x="388700" y="5662270"/>
                </a:cubicBezTo>
                <a:cubicBezTo>
                  <a:pt x="388700" y="5662270"/>
                  <a:pt x="388700" y="5662270"/>
                  <a:pt x="384794" y="5662270"/>
                </a:cubicBezTo>
                <a:cubicBezTo>
                  <a:pt x="384794" y="5662270"/>
                  <a:pt x="384794" y="5662270"/>
                  <a:pt x="380887" y="5651696"/>
                </a:cubicBezTo>
                <a:cubicBezTo>
                  <a:pt x="380887" y="5651696"/>
                  <a:pt x="380887" y="5651696"/>
                  <a:pt x="390654" y="5651696"/>
                </a:cubicBezTo>
                <a:cubicBezTo>
                  <a:pt x="390654" y="5651696"/>
                  <a:pt x="390654" y="5651696"/>
                  <a:pt x="402373" y="5619975"/>
                </a:cubicBezTo>
                <a:cubicBezTo>
                  <a:pt x="402373" y="5619975"/>
                  <a:pt x="402373" y="5619975"/>
                  <a:pt x="402373" y="5593540"/>
                </a:cubicBezTo>
                <a:cubicBezTo>
                  <a:pt x="402373" y="5593540"/>
                  <a:pt x="402373" y="5593540"/>
                  <a:pt x="410186" y="5593540"/>
                </a:cubicBezTo>
                <a:cubicBezTo>
                  <a:pt x="410186" y="5593540"/>
                  <a:pt x="410186" y="5593540"/>
                  <a:pt x="416046" y="5577679"/>
                </a:cubicBezTo>
                <a:cubicBezTo>
                  <a:pt x="416046" y="5577679"/>
                  <a:pt x="416046" y="5577679"/>
                  <a:pt x="410186" y="5567106"/>
                </a:cubicBezTo>
                <a:cubicBezTo>
                  <a:pt x="410186" y="5567106"/>
                  <a:pt x="410186" y="5567106"/>
                  <a:pt x="400420" y="5556532"/>
                </a:cubicBezTo>
                <a:cubicBezTo>
                  <a:pt x="400420" y="5556532"/>
                  <a:pt x="400420" y="5556532"/>
                  <a:pt x="376981" y="5577679"/>
                </a:cubicBezTo>
                <a:cubicBezTo>
                  <a:pt x="376981" y="5577679"/>
                  <a:pt x="376981" y="5577679"/>
                  <a:pt x="369168" y="5604114"/>
                </a:cubicBezTo>
                <a:cubicBezTo>
                  <a:pt x="363308" y="5598827"/>
                  <a:pt x="386747" y="5561819"/>
                  <a:pt x="359401" y="5604114"/>
                </a:cubicBezTo>
                <a:cubicBezTo>
                  <a:pt x="359401" y="5604114"/>
                  <a:pt x="359401" y="5604114"/>
                  <a:pt x="365261" y="5582966"/>
                </a:cubicBezTo>
                <a:cubicBezTo>
                  <a:pt x="365261" y="5582966"/>
                  <a:pt x="365261" y="5582966"/>
                  <a:pt x="376981" y="5567106"/>
                </a:cubicBezTo>
                <a:cubicBezTo>
                  <a:pt x="376981" y="5567106"/>
                  <a:pt x="376981" y="5567106"/>
                  <a:pt x="376981" y="5551245"/>
                </a:cubicBezTo>
                <a:cubicBezTo>
                  <a:pt x="376981" y="5551245"/>
                  <a:pt x="376981" y="5551245"/>
                  <a:pt x="365261" y="5561819"/>
                </a:cubicBezTo>
                <a:cubicBezTo>
                  <a:pt x="365261" y="5561819"/>
                  <a:pt x="365261" y="5561819"/>
                  <a:pt x="345729" y="5614688"/>
                </a:cubicBezTo>
                <a:cubicBezTo>
                  <a:pt x="345729" y="5614688"/>
                  <a:pt x="345729" y="5614688"/>
                  <a:pt x="357448" y="5614688"/>
                </a:cubicBezTo>
                <a:cubicBezTo>
                  <a:pt x="357448" y="5614688"/>
                  <a:pt x="357448" y="5614688"/>
                  <a:pt x="345729" y="5641122"/>
                </a:cubicBezTo>
                <a:cubicBezTo>
                  <a:pt x="345729" y="5641122"/>
                  <a:pt x="345729" y="5641122"/>
                  <a:pt x="345729" y="5630548"/>
                </a:cubicBezTo>
                <a:cubicBezTo>
                  <a:pt x="345729" y="5630548"/>
                  <a:pt x="345729" y="5630548"/>
                  <a:pt x="337915" y="5641122"/>
                </a:cubicBezTo>
                <a:cubicBezTo>
                  <a:pt x="337915" y="5641122"/>
                  <a:pt x="337915" y="5641122"/>
                  <a:pt x="326196" y="5641122"/>
                </a:cubicBezTo>
                <a:cubicBezTo>
                  <a:pt x="326196" y="5641122"/>
                  <a:pt x="326196" y="5641122"/>
                  <a:pt x="314476" y="5672844"/>
                </a:cubicBezTo>
                <a:cubicBezTo>
                  <a:pt x="314476" y="5672844"/>
                  <a:pt x="314476" y="5672844"/>
                  <a:pt x="298850" y="5662270"/>
                </a:cubicBezTo>
                <a:cubicBezTo>
                  <a:pt x="298850" y="5662270"/>
                  <a:pt x="298850" y="5662270"/>
                  <a:pt x="294944" y="5646409"/>
                </a:cubicBezTo>
                <a:cubicBezTo>
                  <a:pt x="294944" y="5646409"/>
                  <a:pt x="294944" y="5646409"/>
                  <a:pt x="296897" y="5635835"/>
                </a:cubicBezTo>
                <a:cubicBezTo>
                  <a:pt x="296897" y="5635835"/>
                  <a:pt x="296897" y="5635835"/>
                  <a:pt x="291037" y="5614688"/>
                </a:cubicBezTo>
                <a:cubicBezTo>
                  <a:pt x="296897" y="5614688"/>
                  <a:pt x="300803" y="5598827"/>
                  <a:pt x="302757" y="5593540"/>
                </a:cubicBezTo>
                <a:cubicBezTo>
                  <a:pt x="302757" y="5593540"/>
                  <a:pt x="302757" y="5593540"/>
                  <a:pt x="296897" y="5593540"/>
                </a:cubicBezTo>
                <a:cubicBezTo>
                  <a:pt x="296897" y="5593540"/>
                  <a:pt x="296897" y="5593540"/>
                  <a:pt x="316430" y="5524810"/>
                </a:cubicBezTo>
                <a:cubicBezTo>
                  <a:pt x="316430" y="5524810"/>
                  <a:pt x="316430" y="5524810"/>
                  <a:pt x="310570" y="5524810"/>
                </a:cubicBezTo>
                <a:cubicBezTo>
                  <a:pt x="312523" y="5524810"/>
                  <a:pt x="302757" y="5545958"/>
                  <a:pt x="310570" y="5514237"/>
                </a:cubicBezTo>
                <a:cubicBezTo>
                  <a:pt x="310570" y="5514237"/>
                  <a:pt x="310570" y="5514237"/>
                  <a:pt x="304710" y="5514237"/>
                </a:cubicBezTo>
                <a:cubicBezTo>
                  <a:pt x="314476" y="5487802"/>
                  <a:pt x="316430" y="5545958"/>
                  <a:pt x="322289" y="5487802"/>
                </a:cubicBezTo>
                <a:cubicBezTo>
                  <a:pt x="322289" y="5487802"/>
                  <a:pt x="322289" y="5487802"/>
                  <a:pt x="310570" y="5487802"/>
                </a:cubicBezTo>
                <a:cubicBezTo>
                  <a:pt x="310570" y="5487802"/>
                  <a:pt x="310570" y="5487802"/>
                  <a:pt x="275411" y="5567106"/>
                </a:cubicBezTo>
                <a:cubicBezTo>
                  <a:pt x="275411" y="5567106"/>
                  <a:pt x="275411" y="5567106"/>
                  <a:pt x="259785" y="5604114"/>
                </a:cubicBezTo>
                <a:cubicBezTo>
                  <a:pt x="261738" y="5604114"/>
                  <a:pt x="259785" y="5609401"/>
                  <a:pt x="261738" y="5609401"/>
                </a:cubicBezTo>
                <a:cubicBezTo>
                  <a:pt x="261738" y="5609401"/>
                  <a:pt x="261738" y="5609401"/>
                  <a:pt x="251972" y="5604114"/>
                </a:cubicBezTo>
                <a:cubicBezTo>
                  <a:pt x="251972" y="5604114"/>
                  <a:pt x="251972" y="5604114"/>
                  <a:pt x="267598" y="5567106"/>
                </a:cubicBezTo>
                <a:cubicBezTo>
                  <a:pt x="267598" y="5567106"/>
                  <a:pt x="267598" y="5567106"/>
                  <a:pt x="265645" y="5561819"/>
                </a:cubicBezTo>
                <a:cubicBezTo>
                  <a:pt x="265645" y="5561819"/>
                  <a:pt x="265645" y="5561819"/>
                  <a:pt x="275411" y="5530097"/>
                </a:cubicBezTo>
                <a:cubicBezTo>
                  <a:pt x="275411" y="5530097"/>
                  <a:pt x="275411" y="5530097"/>
                  <a:pt x="271504" y="5524810"/>
                </a:cubicBezTo>
                <a:cubicBezTo>
                  <a:pt x="275411" y="5540671"/>
                  <a:pt x="259785" y="5514237"/>
                  <a:pt x="261738" y="5561819"/>
                </a:cubicBezTo>
                <a:cubicBezTo>
                  <a:pt x="261738" y="5561819"/>
                  <a:pt x="261738" y="5561819"/>
                  <a:pt x="257831" y="5567106"/>
                </a:cubicBezTo>
                <a:cubicBezTo>
                  <a:pt x="257831" y="5567106"/>
                  <a:pt x="257831" y="5567106"/>
                  <a:pt x="251972" y="5556532"/>
                </a:cubicBezTo>
                <a:cubicBezTo>
                  <a:pt x="251972" y="5556532"/>
                  <a:pt x="251972" y="5556532"/>
                  <a:pt x="238299" y="5567106"/>
                </a:cubicBezTo>
                <a:cubicBezTo>
                  <a:pt x="238299" y="5567106"/>
                  <a:pt x="238299" y="5567106"/>
                  <a:pt x="224626" y="5530097"/>
                </a:cubicBezTo>
                <a:cubicBezTo>
                  <a:pt x="224626" y="5530097"/>
                  <a:pt x="224626" y="5530097"/>
                  <a:pt x="232439" y="5493089"/>
                </a:cubicBezTo>
                <a:cubicBezTo>
                  <a:pt x="232439" y="5493089"/>
                  <a:pt x="232439" y="5493089"/>
                  <a:pt x="222673" y="5471941"/>
                </a:cubicBezTo>
                <a:cubicBezTo>
                  <a:pt x="222673" y="5471941"/>
                  <a:pt x="222673" y="5471941"/>
                  <a:pt x="236346" y="5461368"/>
                </a:cubicBezTo>
                <a:cubicBezTo>
                  <a:pt x="236346" y="5461368"/>
                  <a:pt x="236346" y="5461368"/>
                  <a:pt x="234392" y="5440220"/>
                </a:cubicBezTo>
                <a:cubicBezTo>
                  <a:pt x="234392" y="5440220"/>
                  <a:pt x="234392" y="5440220"/>
                  <a:pt x="242205" y="5440220"/>
                </a:cubicBezTo>
                <a:cubicBezTo>
                  <a:pt x="242205" y="5440220"/>
                  <a:pt x="242205" y="5440220"/>
                  <a:pt x="236346" y="5413786"/>
                </a:cubicBezTo>
                <a:cubicBezTo>
                  <a:pt x="236346" y="5413786"/>
                  <a:pt x="236346" y="5413786"/>
                  <a:pt x="250018" y="5392638"/>
                </a:cubicBezTo>
                <a:cubicBezTo>
                  <a:pt x="250018" y="5387351"/>
                  <a:pt x="255878" y="5350343"/>
                  <a:pt x="232439" y="5382064"/>
                </a:cubicBezTo>
                <a:cubicBezTo>
                  <a:pt x="232439" y="5382064"/>
                  <a:pt x="232439" y="5382064"/>
                  <a:pt x="222673" y="5387351"/>
                </a:cubicBezTo>
                <a:cubicBezTo>
                  <a:pt x="222673" y="5387351"/>
                  <a:pt x="222673" y="5387351"/>
                  <a:pt x="212906" y="5419072"/>
                </a:cubicBezTo>
                <a:cubicBezTo>
                  <a:pt x="212906" y="5419072"/>
                  <a:pt x="212906" y="5419072"/>
                  <a:pt x="201187" y="5424359"/>
                </a:cubicBezTo>
                <a:cubicBezTo>
                  <a:pt x="201187" y="5424359"/>
                  <a:pt x="201187" y="5424359"/>
                  <a:pt x="210953" y="5403212"/>
                </a:cubicBezTo>
                <a:cubicBezTo>
                  <a:pt x="210953" y="5403212"/>
                  <a:pt x="210953" y="5403212"/>
                  <a:pt x="209000" y="5387351"/>
                </a:cubicBezTo>
                <a:cubicBezTo>
                  <a:pt x="210953" y="5371490"/>
                  <a:pt x="212906" y="5408499"/>
                  <a:pt x="212906" y="5376777"/>
                </a:cubicBezTo>
                <a:cubicBezTo>
                  <a:pt x="214860" y="5376777"/>
                  <a:pt x="218766" y="5371490"/>
                  <a:pt x="222673" y="5366203"/>
                </a:cubicBezTo>
                <a:cubicBezTo>
                  <a:pt x="222673" y="5366203"/>
                  <a:pt x="222673" y="5366203"/>
                  <a:pt x="226579" y="5355630"/>
                </a:cubicBezTo>
                <a:cubicBezTo>
                  <a:pt x="226579" y="5355630"/>
                  <a:pt x="226579" y="5355630"/>
                  <a:pt x="226579" y="5323908"/>
                </a:cubicBezTo>
                <a:cubicBezTo>
                  <a:pt x="226579" y="5323908"/>
                  <a:pt x="226579" y="5323908"/>
                  <a:pt x="224626" y="5318621"/>
                </a:cubicBezTo>
                <a:cubicBezTo>
                  <a:pt x="224626" y="5318621"/>
                  <a:pt x="224626" y="5318621"/>
                  <a:pt x="203140" y="5371490"/>
                </a:cubicBezTo>
                <a:cubicBezTo>
                  <a:pt x="203140" y="5371490"/>
                  <a:pt x="203140" y="5371490"/>
                  <a:pt x="199233" y="5371490"/>
                </a:cubicBezTo>
                <a:cubicBezTo>
                  <a:pt x="199233" y="5371490"/>
                  <a:pt x="199233" y="5371490"/>
                  <a:pt x="199233" y="5355630"/>
                </a:cubicBezTo>
                <a:cubicBezTo>
                  <a:pt x="199233" y="5355630"/>
                  <a:pt x="199233" y="5355630"/>
                  <a:pt x="207047" y="5350343"/>
                </a:cubicBezTo>
                <a:cubicBezTo>
                  <a:pt x="207047" y="5350343"/>
                  <a:pt x="207047" y="5350343"/>
                  <a:pt x="209000" y="5318621"/>
                </a:cubicBezTo>
                <a:cubicBezTo>
                  <a:pt x="209000" y="5318621"/>
                  <a:pt x="209000" y="5318621"/>
                  <a:pt x="218766" y="5308048"/>
                </a:cubicBezTo>
                <a:cubicBezTo>
                  <a:pt x="218766" y="5308048"/>
                  <a:pt x="218766" y="5308048"/>
                  <a:pt x="214860" y="5271039"/>
                </a:cubicBezTo>
                <a:cubicBezTo>
                  <a:pt x="214860" y="5271039"/>
                  <a:pt x="214860" y="5271039"/>
                  <a:pt x="218766" y="5255179"/>
                </a:cubicBezTo>
                <a:cubicBezTo>
                  <a:pt x="218766" y="5255179"/>
                  <a:pt x="220719" y="5255179"/>
                  <a:pt x="220719" y="5255179"/>
                </a:cubicBezTo>
                <a:cubicBezTo>
                  <a:pt x="220719" y="5255179"/>
                  <a:pt x="220719" y="5255179"/>
                  <a:pt x="224626" y="5244605"/>
                </a:cubicBezTo>
                <a:cubicBezTo>
                  <a:pt x="224626" y="5244605"/>
                  <a:pt x="224626" y="5244605"/>
                  <a:pt x="218766" y="5239318"/>
                </a:cubicBezTo>
                <a:cubicBezTo>
                  <a:pt x="218766" y="5239318"/>
                  <a:pt x="218766" y="5239318"/>
                  <a:pt x="216813" y="5223457"/>
                </a:cubicBezTo>
                <a:cubicBezTo>
                  <a:pt x="216813" y="5223457"/>
                  <a:pt x="216813" y="5223457"/>
                  <a:pt x="199233" y="5255179"/>
                </a:cubicBezTo>
                <a:cubicBezTo>
                  <a:pt x="205093" y="5276326"/>
                  <a:pt x="187514" y="5255179"/>
                  <a:pt x="189467" y="5308048"/>
                </a:cubicBezTo>
                <a:cubicBezTo>
                  <a:pt x="189467" y="5308048"/>
                  <a:pt x="189467" y="5308048"/>
                  <a:pt x="183607" y="5313334"/>
                </a:cubicBezTo>
                <a:cubicBezTo>
                  <a:pt x="183607" y="5313334"/>
                  <a:pt x="183607" y="5313334"/>
                  <a:pt x="189467" y="5339769"/>
                </a:cubicBezTo>
                <a:cubicBezTo>
                  <a:pt x="189467" y="5339769"/>
                  <a:pt x="189467" y="5339769"/>
                  <a:pt x="185561" y="5366203"/>
                </a:cubicBezTo>
                <a:cubicBezTo>
                  <a:pt x="185561" y="5366203"/>
                  <a:pt x="185561" y="5366203"/>
                  <a:pt x="191420" y="5366203"/>
                </a:cubicBezTo>
                <a:cubicBezTo>
                  <a:pt x="191420" y="5371490"/>
                  <a:pt x="191420" y="5371490"/>
                  <a:pt x="191420" y="5371490"/>
                </a:cubicBezTo>
                <a:cubicBezTo>
                  <a:pt x="189467" y="5376777"/>
                  <a:pt x="185561" y="5376777"/>
                  <a:pt x="181654" y="5382064"/>
                </a:cubicBezTo>
                <a:cubicBezTo>
                  <a:pt x="179701" y="5382064"/>
                  <a:pt x="177748" y="5382064"/>
                  <a:pt x="175794" y="5376777"/>
                </a:cubicBezTo>
                <a:cubicBezTo>
                  <a:pt x="175794" y="5376777"/>
                  <a:pt x="175794" y="5376777"/>
                  <a:pt x="183607" y="5350343"/>
                </a:cubicBezTo>
                <a:cubicBezTo>
                  <a:pt x="183607" y="5350343"/>
                  <a:pt x="183607" y="5350343"/>
                  <a:pt x="179701" y="5345056"/>
                </a:cubicBezTo>
                <a:cubicBezTo>
                  <a:pt x="179701" y="5345056"/>
                  <a:pt x="179701" y="5345056"/>
                  <a:pt x="171888" y="5366203"/>
                </a:cubicBezTo>
                <a:cubicBezTo>
                  <a:pt x="171888" y="5366203"/>
                  <a:pt x="171888" y="5366203"/>
                  <a:pt x="173841" y="5323908"/>
                </a:cubicBezTo>
                <a:cubicBezTo>
                  <a:pt x="173841" y="5323908"/>
                  <a:pt x="173841" y="5323908"/>
                  <a:pt x="181654" y="5313334"/>
                </a:cubicBezTo>
                <a:cubicBezTo>
                  <a:pt x="181654" y="5313334"/>
                  <a:pt x="181654" y="5313334"/>
                  <a:pt x="177748" y="5302761"/>
                </a:cubicBezTo>
                <a:cubicBezTo>
                  <a:pt x="177748" y="5302761"/>
                  <a:pt x="177748" y="5302761"/>
                  <a:pt x="177748" y="5271039"/>
                </a:cubicBezTo>
                <a:cubicBezTo>
                  <a:pt x="177748" y="5271039"/>
                  <a:pt x="177748" y="5271039"/>
                  <a:pt x="150402" y="5297474"/>
                </a:cubicBezTo>
                <a:cubicBezTo>
                  <a:pt x="150402" y="5297474"/>
                  <a:pt x="150402" y="5297474"/>
                  <a:pt x="136729" y="5334482"/>
                </a:cubicBezTo>
                <a:cubicBezTo>
                  <a:pt x="136729" y="5334482"/>
                  <a:pt x="136729" y="5334482"/>
                  <a:pt x="134776" y="5329195"/>
                </a:cubicBezTo>
                <a:cubicBezTo>
                  <a:pt x="134776" y="5329195"/>
                  <a:pt x="134776" y="5329195"/>
                  <a:pt x="130869" y="5339769"/>
                </a:cubicBezTo>
                <a:cubicBezTo>
                  <a:pt x="130869" y="5339769"/>
                  <a:pt x="130869" y="5339769"/>
                  <a:pt x="130869" y="5350343"/>
                </a:cubicBezTo>
                <a:cubicBezTo>
                  <a:pt x="130869" y="5350343"/>
                  <a:pt x="130869" y="5350343"/>
                  <a:pt x="134776" y="5360917"/>
                </a:cubicBezTo>
                <a:cubicBezTo>
                  <a:pt x="136729" y="5350343"/>
                  <a:pt x="142589" y="5350343"/>
                  <a:pt x="148448" y="5350343"/>
                </a:cubicBezTo>
                <a:cubicBezTo>
                  <a:pt x="148448" y="5350343"/>
                  <a:pt x="148448" y="5350343"/>
                  <a:pt x="130869" y="5376777"/>
                </a:cubicBezTo>
                <a:cubicBezTo>
                  <a:pt x="130869" y="5376777"/>
                  <a:pt x="130869" y="5376777"/>
                  <a:pt x="130869" y="5371490"/>
                </a:cubicBezTo>
                <a:cubicBezTo>
                  <a:pt x="130869" y="5371490"/>
                  <a:pt x="130869" y="5371490"/>
                  <a:pt x="111336" y="5382064"/>
                </a:cubicBezTo>
                <a:cubicBezTo>
                  <a:pt x="111336" y="5382064"/>
                  <a:pt x="111336" y="5382064"/>
                  <a:pt x="117196" y="5350343"/>
                </a:cubicBezTo>
                <a:cubicBezTo>
                  <a:pt x="117196" y="5350343"/>
                  <a:pt x="117196" y="5350343"/>
                  <a:pt x="121103" y="5339769"/>
                </a:cubicBezTo>
                <a:cubicBezTo>
                  <a:pt x="121103" y="5339769"/>
                  <a:pt x="121103" y="5339769"/>
                  <a:pt x="119150" y="5334482"/>
                </a:cubicBezTo>
                <a:cubicBezTo>
                  <a:pt x="119150" y="5334482"/>
                  <a:pt x="119150" y="5334482"/>
                  <a:pt x="126963" y="5302761"/>
                </a:cubicBezTo>
                <a:cubicBezTo>
                  <a:pt x="123056" y="5297474"/>
                  <a:pt x="121103" y="5292187"/>
                  <a:pt x="119150" y="5271039"/>
                </a:cubicBezTo>
                <a:cubicBezTo>
                  <a:pt x="119150" y="5271039"/>
                  <a:pt x="119150" y="5271039"/>
                  <a:pt x="123056" y="5260465"/>
                </a:cubicBezTo>
                <a:cubicBezTo>
                  <a:pt x="123056" y="5260465"/>
                  <a:pt x="123056" y="5260465"/>
                  <a:pt x="123056" y="5255179"/>
                </a:cubicBezTo>
                <a:cubicBezTo>
                  <a:pt x="109383" y="5228744"/>
                  <a:pt x="119150" y="5308048"/>
                  <a:pt x="109383" y="5234031"/>
                </a:cubicBezTo>
                <a:cubicBezTo>
                  <a:pt x="109383" y="5234031"/>
                  <a:pt x="109383" y="5234031"/>
                  <a:pt x="121103" y="5234031"/>
                </a:cubicBezTo>
                <a:cubicBezTo>
                  <a:pt x="121103" y="5234031"/>
                  <a:pt x="121103" y="5234031"/>
                  <a:pt x="123056" y="5218170"/>
                </a:cubicBezTo>
                <a:cubicBezTo>
                  <a:pt x="117196" y="5207596"/>
                  <a:pt x="103523" y="5276326"/>
                  <a:pt x="117196" y="5191736"/>
                </a:cubicBezTo>
                <a:cubicBezTo>
                  <a:pt x="117196" y="5191736"/>
                  <a:pt x="117196" y="5191736"/>
                  <a:pt x="123056" y="5165301"/>
                </a:cubicBezTo>
                <a:cubicBezTo>
                  <a:pt x="121103" y="5170588"/>
                  <a:pt x="119150" y="5160014"/>
                  <a:pt x="119150" y="5133580"/>
                </a:cubicBezTo>
                <a:cubicBezTo>
                  <a:pt x="119150" y="5133580"/>
                  <a:pt x="119150" y="5133580"/>
                  <a:pt x="121103" y="5123006"/>
                </a:cubicBezTo>
                <a:cubicBezTo>
                  <a:pt x="121103" y="5123006"/>
                  <a:pt x="121103" y="5123006"/>
                  <a:pt x="109383" y="5112432"/>
                </a:cubicBezTo>
                <a:cubicBezTo>
                  <a:pt x="109383" y="5112432"/>
                  <a:pt x="109383" y="5112432"/>
                  <a:pt x="126963" y="5107145"/>
                </a:cubicBezTo>
                <a:cubicBezTo>
                  <a:pt x="126963" y="5107145"/>
                  <a:pt x="126963" y="5107145"/>
                  <a:pt x="128916" y="5107145"/>
                </a:cubicBezTo>
                <a:cubicBezTo>
                  <a:pt x="128916" y="5107145"/>
                  <a:pt x="128916" y="5107145"/>
                  <a:pt x="128428" y="5105163"/>
                </a:cubicBezTo>
                <a:lnTo>
                  <a:pt x="125063" y="5091503"/>
                </a:lnTo>
                <a:lnTo>
                  <a:pt x="126963" y="5080711"/>
                </a:lnTo>
                <a:cubicBezTo>
                  <a:pt x="126963" y="5080711"/>
                  <a:pt x="126963" y="5080711"/>
                  <a:pt x="117196" y="5080711"/>
                </a:cubicBezTo>
                <a:cubicBezTo>
                  <a:pt x="117196" y="5080711"/>
                  <a:pt x="117196" y="5080711"/>
                  <a:pt x="121103" y="5070137"/>
                </a:cubicBezTo>
                <a:cubicBezTo>
                  <a:pt x="121103" y="5070137"/>
                  <a:pt x="121103" y="5070137"/>
                  <a:pt x="126963" y="5075424"/>
                </a:cubicBezTo>
                <a:cubicBezTo>
                  <a:pt x="126963" y="5075424"/>
                  <a:pt x="126963" y="5075424"/>
                  <a:pt x="150402" y="5033129"/>
                </a:cubicBezTo>
                <a:cubicBezTo>
                  <a:pt x="150402" y="5033129"/>
                  <a:pt x="150402" y="5033129"/>
                  <a:pt x="128916" y="5027842"/>
                </a:cubicBezTo>
                <a:cubicBezTo>
                  <a:pt x="128916" y="5027842"/>
                  <a:pt x="128916" y="5027842"/>
                  <a:pt x="128916" y="5017268"/>
                </a:cubicBezTo>
                <a:cubicBezTo>
                  <a:pt x="128916" y="5017268"/>
                  <a:pt x="128916" y="5017268"/>
                  <a:pt x="140636" y="5017268"/>
                </a:cubicBezTo>
                <a:cubicBezTo>
                  <a:pt x="140636" y="5017268"/>
                  <a:pt x="140636" y="5017268"/>
                  <a:pt x="138682" y="4969686"/>
                </a:cubicBezTo>
                <a:cubicBezTo>
                  <a:pt x="138682" y="4969686"/>
                  <a:pt x="138682" y="4969686"/>
                  <a:pt x="148448" y="4964399"/>
                </a:cubicBezTo>
                <a:cubicBezTo>
                  <a:pt x="150402" y="4953825"/>
                  <a:pt x="154308" y="4980260"/>
                  <a:pt x="150402" y="4953825"/>
                </a:cubicBezTo>
                <a:cubicBezTo>
                  <a:pt x="150402" y="4953825"/>
                  <a:pt x="150402" y="4953825"/>
                  <a:pt x="123056" y="4959112"/>
                </a:cubicBezTo>
                <a:cubicBezTo>
                  <a:pt x="125009" y="4974973"/>
                  <a:pt x="115243" y="4974973"/>
                  <a:pt x="111336" y="4969686"/>
                </a:cubicBezTo>
                <a:cubicBezTo>
                  <a:pt x="111336" y="4969686"/>
                  <a:pt x="111336" y="4969686"/>
                  <a:pt x="105477" y="4985547"/>
                </a:cubicBezTo>
                <a:cubicBezTo>
                  <a:pt x="105477" y="4985547"/>
                  <a:pt x="105477" y="4985547"/>
                  <a:pt x="93757" y="4980260"/>
                </a:cubicBezTo>
                <a:cubicBezTo>
                  <a:pt x="93757" y="4980260"/>
                  <a:pt x="93757" y="4980260"/>
                  <a:pt x="82037" y="5011981"/>
                </a:cubicBezTo>
                <a:cubicBezTo>
                  <a:pt x="82037" y="5011981"/>
                  <a:pt x="82037" y="5011981"/>
                  <a:pt x="78131" y="5006694"/>
                </a:cubicBezTo>
                <a:cubicBezTo>
                  <a:pt x="78131" y="5006694"/>
                  <a:pt x="78131" y="5006694"/>
                  <a:pt x="72271" y="5027842"/>
                </a:cubicBezTo>
                <a:cubicBezTo>
                  <a:pt x="72271" y="5027842"/>
                  <a:pt x="72271" y="5027842"/>
                  <a:pt x="62505" y="5038416"/>
                </a:cubicBezTo>
                <a:cubicBezTo>
                  <a:pt x="58598" y="5048989"/>
                  <a:pt x="52738" y="5064850"/>
                  <a:pt x="41019" y="5085998"/>
                </a:cubicBezTo>
                <a:cubicBezTo>
                  <a:pt x="41019" y="5085998"/>
                  <a:pt x="41019" y="5085998"/>
                  <a:pt x="39066" y="5064850"/>
                </a:cubicBezTo>
                <a:cubicBezTo>
                  <a:pt x="39066" y="5064850"/>
                  <a:pt x="39066" y="5064850"/>
                  <a:pt x="41019" y="5048989"/>
                </a:cubicBezTo>
                <a:cubicBezTo>
                  <a:pt x="41019" y="5048989"/>
                  <a:pt x="41019" y="5048989"/>
                  <a:pt x="35159" y="5048989"/>
                </a:cubicBezTo>
                <a:cubicBezTo>
                  <a:pt x="39066" y="5038416"/>
                  <a:pt x="48832" y="5017268"/>
                  <a:pt x="50785" y="5038416"/>
                </a:cubicBezTo>
                <a:cubicBezTo>
                  <a:pt x="50785" y="5038416"/>
                  <a:pt x="50785" y="5038416"/>
                  <a:pt x="70318" y="5017268"/>
                </a:cubicBezTo>
                <a:cubicBezTo>
                  <a:pt x="70318" y="5017268"/>
                  <a:pt x="70318" y="5017268"/>
                  <a:pt x="60552" y="4990834"/>
                </a:cubicBezTo>
                <a:cubicBezTo>
                  <a:pt x="60552" y="4990834"/>
                  <a:pt x="60552" y="4990834"/>
                  <a:pt x="60552" y="4953825"/>
                </a:cubicBezTo>
                <a:cubicBezTo>
                  <a:pt x="60552" y="4953825"/>
                  <a:pt x="60552" y="4953825"/>
                  <a:pt x="72271" y="4953825"/>
                </a:cubicBezTo>
                <a:cubicBezTo>
                  <a:pt x="72271" y="4953825"/>
                  <a:pt x="72271" y="4953825"/>
                  <a:pt x="76178" y="4943251"/>
                </a:cubicBezTo>
                <a:cubicBezTo>
                  <a:pt x="76178" y="4943251"/>
                  <a:pt x="76178" y="4943251"/>
                  <a:pt x="76178" y="4927391"/>
                </a:cubicBezTo>
                <a:cubicBezTo>
                  <a:pt x="68365" y="4922104"/>
                  <a:pt x="97664" y="4890382"/>
                  <a:pt x="80084" y="4906243"/>
                </a:cubicBezTo>
                <a:cubicBezTo>
                  <a:pt x="80084" y="4906243"/>
                  <a:pt x="80084" y="4906243"/>
                  <a:pt x="83991" y="4895669"/>
                </a:cubicBezTo>
                <a:cubicBezTo>
                  <a:pt x="83991" y="4895669"/>
                  <a:pt x="83991" y="4895669"/>
                  <a:pt x="82037" y="4874522"/>
                </a:cubicBezTo>
                <a:cubicBezTo>
                  <a:pt x="83991" y="4858661"/>
                  <a:pt x="95710" y="4885096"/>
                  <a:pt x="91804" y="4848087"/>
                </a:cubicBezTo>
                <a:cubicBezTo>
                  <a:pt x="91804" y="4848087"/>
                  <a:pt x="91804" y="4848087"/>
                  <a:pt x="91804" y="4837513"/>
                </a:cubicBezTo>
                <a:cubicBezTo>
                  <a:pt x="91804" y="4837513"/>
                  <a:pt x="91804" y="4837513"/>
                  <a:pt x="80084" y="4837513"/>
                </a:cubicBezTo>
                <a:cubicBezTo>
                  <a:pt x="80084" y="4837513"/>
                  <a:pt x="80084" y="4837513"/>
                  <a:pt x="91804" y="4811079"/>
                </a:cubicBezTo>
                <a:cubicBezTo>
                  <a:pt x="91804" y="4811079"/>
                  <a:pt x="91804" y="4811079"/>
                  <a:pt x="91804" y="4805792"/>
                </a:cubicBezTo>
                <a:cubicBezTo>
                  <a:pt x="91804" y="4805792"/>
                  <a:pt x="91804" y="4805792"/>
                  <a:pt x="95710" y="4789931"/>
                </a:cubicBezTo>
                <a:cubicBezTo>
                  <a:pt x="95710" y="4779358"/>
                  <a:pt x="76178" y="4853374"/>
                  <a:pt x="95710" y="4752923"/>
                </a:cubicBezTo>
                <a:cubicBezTo>
                  <a:pt x="95710" y="4752923"/>
                  <a:pt x="95710" y="4752923"/>
                  <a:pt x="95710" y="4721202"/>
                </a:cubicBezTo>
                <a:cubicBezTo>
                  <a:pt x="95710" y="4721202"/>
                  <a:pt x="95710" y="4721202"/>
                  <a:pt x="80084" y="4726489"/>
                </a:cubicBezTo>
                <a:cubicBezTo>
                  <a:pt x="80084" y="4726489"/>
                  <a:pt x="80084" y="4726489"/>
                  <a:pt x="85944" y="4752923"/>
                </a:cubicBezTo>
                <a:cubicBezTo>
                  <a:pt x="85944" y="4752923"/>
                  <a:pt x="85944" y="4752923"/>
                  <a:pt x="83991" y="4763497"/>
                </a:cubicBezTo>
                <a:cubicBezTo>
                  <a:pt x="83991" y="4763497"/>
                  <a:pt x="83991" y="4763497"/>
                  <a:pt x="70318" y="4752923"/>
                </a:cubicBezTo>
                <a:cubicBezTo>
                  <a:pt x="70318" y="4752923"/>
                  <a:pt x="70318" y="4752923"/>
                  <a:pt x="68365" y="4758210"/>
                </a:cubicBezTo>
                <a:cubicBezTo>
                  <a:pt x="68365" y="4758210"/>
                  <a:pt x="68365" y="4758210"/>
                  <a:pt x="68365" y="4737062"/>
                </a:cubicBezTo>
                <a:cubicBezTo>
                  <a:pt x="70318" y="4731775"/>
                  <a:pt x="70318" y="4768784"/>
                  <a:pt x="72271" y="4726489"/>
                </a:cubicBezTo>
                <a:cubicBezTo>
                  <a:pt x="72271" y="4726489"/>
                  <a:pt x="72271" y="4726489"/>
                  <a:pt x="58598" y="4710628"/>
                </a:cubicBezTo>
                <a:cubicBezTo>
                  <a:pt x="56645" y="4710628"/>
                  <a:pt x="52738" y="4715915"/>
                  <a:pt x="50785" y="4752923"/>
                </a:cubicBezTo>
                <a:cubicBezTo>
                  <a:pt x="50785" y="4752923"/>
                  <a:pt x="50785" y="4752923"/>
                  <a:pt x="41019" y="4752923"/>
                </a:cubicBezTo>
                <a:cubicBezTo>
                  <a:pt x="41019" y="4752923"/>
                  <a:pt x="41019" y="4752923"/>
                  <a:pt x="48832" y="4768784"/>
                </a:cubicBezTo>
                <a:cubicBezTo>
                  <a:pt x="48832" y="4768784"/>
                  <a:pt x="48832" y="4768784"/>
                  <a:pt x="44925" y="4805792"/>
                </a:cubicBezTo>
                <a:cubicBezTo>
                  <a:pt x="44925" y="4805792"/>
                  <a:pt x="44925" y="4805792"/>
                  <a:pt x="42972" y="4821653"/>
                </a:cubicBezTo>
                <a:cubicBezTo>
                  <a:pt x="42972" y="4821653"/>
                  <a:pt x="42972" y="4821653"/>
                  <a:pt x="41019" y="4837513"/>
                </a:cubicBezTo>
                <a:cubicBezTo>
                  <a:pt x="41019" y="4837513"/>
                  <a:pt x="41019" y="4837513"/>
                  <a:pt x="31252" y="4858661"/>
                </a:cubicBezTo>
                <a:cubicBezTo>
                  <a:pt x="31252" y="4858661"/>
                  <a:pt x="31252" y="4858661"/>
                  <a:pt x="31252" y="4874522"/>
                </a:cubicBezTo>
                <a:cubicBezTo>
                  <a:pt x="31252" y="4874522"/>
                  <a:pt x="31252" y="4874522"/>
                  <a:pt x="23439" y="4890382"/>
                </a:cubicBezTo>
                <a:cubicBezTo>
                  <a:pt x="23439" y="4890382"/>
                  <a:pt x="23439" y="4890382"/>
                  <a:pt x="25393" y="4890382"/>
                </a:cubicBezTo>
                <a:cubicBezTo>
                  <a:pt x="25393" y="4890382"/>
                  <a:pt x="25393" y="4890382"/>
                  <a:pt x="17580" y="4900956"/>
                </a:cubicBezTo>
                <a:cubicBezTo>
                  <a:pt x="17580" y="4900956"/>
                  <a:pt x="17580" y="4900956"/>
                  <a:pt x="13673" y="4900956"/>
                </a:cubicBezTo>
                <a:cubicBezTo>
                  <a:pt x="13673" y="4900956"/>
                  <a:pt x="13673" y="4900956"/>
                  <a:pt x="9767" y="4890382"/>
                </a:cubicBezTo>
                <a:cubicBezTo>
                  <a:pt x="9767" y="4890382"/>
                  <a:pt x="9767" y="4890382"/>
                  <a:pt x="9767" y="4885096"/>
                </a:cubicBezTo>
                <a:cubicBezTo>
                  <a:pt x="9767" y="4885096"/>
                  <a:pt x="9767" y="4885096"/>
                  <a:pt x="15626" y="4874522"/>
                </a:cubicBezTo>
                <a:cubicBezTo>
                  <a:pt x="15626" y="4874522"/>
                  <a:pt x="15626" y="4874522"/>
                  <a:pt x="3907" y="4858661"/>
                </a:cubicBezTo>
                <a:cubicBezTo>
                  <a:pt x="3907" y="4858661"/>
                  <a:pt x="3907" y="4858661"/>
                  <a:pt x="0" y="4832227"/>
                </a:cubicBezTo>
                <a:cubicBezTo>
                  <a:pt x="13673" y="4837513"/>
                  <a:pt x="-7813" y="4795218"/>
                  <a:pt x="11720" y="4826940"/>
                </a:cubicBezTo>
                <a:cubicBezTo>
                  <a:pt x="11720" y="4826940"/>
                  <a:pt x="11720" y="4826940"/>
                  <a:pt x="25393" y="4826940"/>
                </a:cubicBezTo>
                <a:cubicBezTo>
                  <a:pt x="25393" y="4826940"/>
                  <a:pt x="25393" y="4826940"/>
                  <a:pt x="25393" y="4789931"/>
                </a:cubicBezTo>
                <a:cubicBezTo>
                  <a:pt x="25393" y="4789931"/>
                  <a:pt x="25393" y="4789931"/>
                  <a:pt x="33206" y="4768784"/>
                </a:cubicBezTo>
                <a:cubicBezTo>
                  <a:pt x="33206" y="4768784"/>
                  <a:pt x="33206" y="4768784"/>
                  <a:pt x="19533" y="4737062"/>
                </a:cubicBezTo>
                <a:cubicBezTo>
                  <a:pt x="19533" y="4737062"/>
                  <a:pt x="19533" y="4737062"/>
                  <a:pt x="29299" y="4715915"/>
                </a:cubicBezTo>
                <a:cubicBezTo>
                  <a:pt x="29299" y="4715915"/>
                  <a:pt x="29299" y="4715915"/>
                  <a:pt x="33206" y="4726489"/>
                </a:cubicBezTo>
                <a:cubicBezTo>
                  <a:pt x="33206" y="4726489"/>
                  <a:pt x="33206" y="4726489"/>
                  <a:pt x="50785" y="4694767"/>
                </a:cubicBezTo>
                <a:cubicBezTo>
                  <a:pt x="50785" y="4694767"/>
                  <a:pt x="50785" y="4694767"/>
                  <a:pt x="52738" y="4694767"/>
                </a:cubicBezTo>
                <a:cubicBezTo>
                  <a:pt x="52738" y="4694767"/>
                  <a:pt x="52738" y="4694767"/>
                  <a:pt x="52738" y="4678906"/>
                </a:cubicBezTo>
                <a:cubicBezTo>
                  <a:pt x="52738" y="4673620"/>
                  <a:pt x="54692" y="4663046"/>
                  <a:pt x="56645" y="4684193"/>
                </a:cubicBezTo>
                <a:cubicBezTo>
                  <a:pt x="56645" y="4684193"/>
                  <a:pt x="56645" y="4684193"/>
                  <a:pt x="60552" y="4663046"/>
                </a:cubicBezTo>
                <a:cubicBezTo>
                  <a:pt x="60552" y="4663046"/>
                  <a:pt x="60552" y="4663046"/>
                  <a:pt x="66411" y="4663046"/>
                </a:cubicBezTo>
                <a:cubicBezTo>
                  <a:pt x="66411" y="4663046"/>
                  <a:pt x="66411" y="4663046"/>
                  <a:pt x="64458" y="4647185"/>
                </a:cubicBezTo>
                <a:cubicBezTo>
                  <a:pt x="64458" y="4647185"/>
                  <a:pt x="64458" y="4647185"/>
                  <a:pt x="50785" y="4652472"/>
                </a:cubicBezTo>
                <a:cubicBezTo>
                  <a:pt x="50785" y="4652472"/>
                  <a:pt x="50785" y="4652472"/>
                  <a:pt x="48832" y="4657759"/>
                </a:cubicBezTo>
                <a:cubicBezTo>
                  <a:pt x="48832" y="4657759"/>
                  <a:pt x="48832" y="4657759"/>
                  <a:pt x="41019" y="4663046"/>
                </a:cubicBezTo>
                <a:cubicBezTo>
                  <a:pt x="41019" y="4663046"/>
                  <a:pt x="41019" y="4663046"/>
                  <a:pt x="31252" y="4694767"/>
                </a:cubicBezTo>
                <a:cubicBezTo>
                  <a:pt x="31252" y="4689480"/>
                  <a:pt x="31252" y="4673620"/>
                  <a:pt x="31252" y="4652472"/>
                </a:cubicBezTo>
                <a:cubicBezTo>
                  <a:pt x="31252" y="4652472"/>
                  <a:pt x="31252" y="4652472"/>
                  <a:pt x="50785" y="4636611"/>
                </a:cubicBezTo>
                <a:cubicBezTo>
                  <a:pt x="50785" y="4636611"/>
                  <a:pt x="50785" y="4636611"/>
                  <a:pt x="64458" y="4610177"/>
                </a:cubicBezTo>
                <a:cubicBezTo>
                  <a:pt x="64458" y="4610177"/>
                  <a:pt x="64458" y="4610177"/>
                  <a:pt x="72271" y="4610177"/>
                </a:cubicBezTo>
                <a:cubicBezTo>
                  <a:pt x="70318" y="4599603"/>
                  <a:pt x="83991" y="4610177"/>
                  <a:pt x="74224" y="4583742"/>
                </a:cubicBezTo>
                <a:cubicBezTo>
                  <a:pt x="74224" y="4583742"/>
                  <a:pt x="74224" y="4583742"/>
                  <a:pt x="68365" y="4578455"/>
                </a:cubicBezTo>
                <a:cubicBezTo>
                  <a:pt x="66411" y="4583742"/>
                  <a:pt x="62505" y="4583742"/>
                  <a:pt x="56645" y="4589029"/>
                </a:cubicBezTo>
                <a:cubicBezTo>
                  <a:pt x="56645" y="4589029"/>
                  <a:pt x="56645" y="4589029"/>
                  <a:pt x="70318" y="4562595"/>
                </a:cubicBezTo>
                <a:cubicBezTo>
                  <a:pt x="72271" y="4562595"/>
                  <a:pt x="74224" y="4573168"/>
                  <a:pt x="76178" y="4562595"/>
                </a:cubicBezTo>
                <a:cubicBezTo>
                  <a:pt x="76178" y="4562595"/>
                  <a:pt x="76178" y="4562595"/>
                  <a:pt x="76178" y="4557308"/>
                </a:cubicBezTo>
                <a:cubicBezTo>
                  <a:pt x="76178" y="4557308"/>
                  <a:pt x="76178" y="4557308"/>
                  <a:pt x="62505" y="4546734"/>
                </a:cubicBezTo>
                <a:cubicBezTo>
                  <a:pt x="62505" y="4546734"/>
                  <a:pt x="62505" y="4546734"/>
                  <a:pt x="76178" y="4525586"/>
                </a:cubicBezTo>
                <a:cubicBezTo>
                  <a:pt x="80084" y="4512369"/>
                  <a:pt x="85456" y="4520299"/>
                  <a:pt x="89606" y="4522282"/>
                </a:cubicBezTo>
                <a:lnTo>
                  <a:pt x="94344" y="4517640"/>
                </a:lnTo>
                <a:lnTo>
                  <a:pt x="93757" y="4525586"/>
                </a:lnTo>
                <a:cubicBezTo>
                  <a:pt x="93757" y="4525586"/>
                  <a:pt x="93757" y="4525586"/>
                  <a:pt x="103523" y="4525586"/>
                </a:cubicBezTo>
                <a:cubicBezTo>
                  <a:pt x="103523" y="4525586"/>
                  <a:pt x="103523" y="4525586"/>
                  <a:pt x="119150" y="4509726"/>
                </a:cubicBezTo>
                <a:cubicBezTo>
                  <a:pt x="119150" y="4509726"/>
                  <a:pt x="119150" y="4509726"/>
                  <a:pt x="128916" y="4472717"/>
                </a:cubicBezTo>
                <a:cubicBezTo>
                  <a:pt x="128916" y="4472717"/>
                  <a:pt x="128916" y="4472717"/>
                  <a:pt x="140636" y="4451570"/>
                </a:cubicBezTo>
                <a:cubicBezTo>
                  <a:pt x="140636" y="4451570"/>
                  <a:pt x="140636" y="4451570"/>
                  <a:pt x="152355" y="4414561"/>
                </a:cubicBezTo>
                <a:cubicBezTo>
                  <a:pt x="152355" y="4414561"/>
                  <a:pt x="152355" y="4414561"/>
                  <a:pt x="150402" y="4414561"/>
                </a:cubicBezTo>
                <a:cubicBezTo>
                  <a:pt x="160168" y="4414561"/>
                  <a:pt x="162121" y="4393414"/>
                  <a:pt x="164075" y="4409275"/>
                </a:cubicBezTo>
                <a:cubicBezTo>
                  <a:pt x="164075" y="4409275"/>
                  <a:pt x="164075" y="4409275"/>
                  <a:pt x="169935" y="4398701"/>
                </a:cubicBezTo>
                <a:cubicBezTo>
                  <a:pt x="169935" y="4398701"/>
                  <a:pt x="169935" y="4398701"/>
                  <a:pt x="160168" y="4377553"/>
                </a:cubicBezTo>
                <a:cubicBezTo>
                  <a:pt x="160168" y="4377553"/>
                  <a:pt x="160168" y="4377553"/>
                  <a:pt x="146495" y="4382840"/>
                </a:cubicBezTo>
                <a:cubicBezTo>
                  <a:pt x="146495" y="4377553"/>
                  <a:pt x="146495" y="4372266"/>
                  <a:pt x="146495" y="4361692"/>
                </a:cubicBezTo>
                <a:cubicBezTo>
                  <a:pt x="146495" y="4361692"/>
                  <a:pt x="146495" y="4361692"/>
                  <a:pt x="125009" y="4345832"/>
                </a:cubicBezTo>
                <a:cubicBezTo>
                  <a:pt x="125009" y="4345832"/>
                  <a:pt x="125009" y="4345832"/>
                  <a:pt x="130869" y="4319397"/>
                </a:cubicBezTo>
                <a:cubicBezTo>
                  <a:pt x="130869" y="4319397"/>
                  <a:pt x="130869" y="4319397"/>
                  <a:pt x="128916" y="4308823"/>
                </a:cubicBezTo>
                <a:cubicBezTo>
                  <a:pt x="128916" y="4308823"/>
                  <a:pt x="128916" y="4308823"/>
                  <a:pt x="126963" y="4303537"/>
                </a:cubicBezTo>
                <a:cubicBezTo>
                  <a:pt x="126963" y="4303537"/>
                  <a:pt x="126963" y="4303537"/>
                  <a:pt x="117196" y="4308823"/>
                </a:cubicBezTo>
                <a:cubicBezTo>
                  <a:pt x="117196" y="4308823"/>
                  <a:pt x="117196" y="4308823"/>
                  <a:pt x="111336" y="4308823"/>
                </a:cubicBezTo>
                <a:cubicBezTo>
                  <a:pt x="111336" y="4308823"/>
                  <a:pt x="111336" y="4308823"/>
                  <a:pt x="128916" y="4255954"/>
                </a:cubicBezTo>
                <a:cubicBezTo>
                  <a:pt x="128916" y="4255954"/>
                  <a:pt x="128916" y="4255954"/>
                  <a:pt x="125009" y="4245381"/>
                </a:cubicBezTo>
                <a:cubicBezTo>
                  <a:pt x="123056" y="4245381"/>
                  <a:pt x="117196" y="4245381"/>
                  <a:pt x="107430" y="4245381"/>
                </a:cubicBezTo>
                <a:cubicBezTo>
                  <a:pt x="107430" y="4245381"/>
                  <a:pt x="107430" y="4245381"/>
                  <a:pt x="107430" y="4229520"/>
                </a:cubicBezTo>
                <a:cubicBezTo>
                  <a:pt x="107430" y="4229520"/>
                  <a:pt x="107430" y="4229520"/>
                  <a:pt x="95710" y="4218946"/>
                </a:cubicBezTo>
                <a:cubicBezTo>
                  <a:pt x="95710" y="4218946"/>
                  <a:pt x="95710" y="4218946"/>
                  <a:pt x="89851" y="4224233"/>
                </a:cubicBezTo>
                <a:cubicBezTo>
                  <a:pt x="85944" y="4229520"/>
                  <a:pt x="89851" y="4213659"/>
                  <a:pt x="89851" y="4208372"/>
                </a:cubicBezTo>
                <a:cubicBezTo>
                  <a:pt x="89851" y="4208372"/>
                  <a:pt x="89851" y="4208372"/>
                  <a:pt x="95710" y="4197799"/>
                </a:cubicBezTo>
                <a:cubicBezTo>
                  <a:pt x="95710" y="4197799"/>
                  <a:pt x="95710" y="4197799"/>
                  <a:pt x="101570" y="4208372"/>
                </a:cubicBezTo>
                <a:cubicBezTo>
                  <a:pt x="101570" y="4208372"/>
                  <a:pt x="101570" y="4208372"/>
                  <a:pt x="111336" y="4203085"/>
                </a:cubicBezTo>
                <a:cubicBezTo>
                  <a:pt x="111336" y="4203085"/>
                  <a:pt x="111336" y="4203085"/>
                  <a:pt x="123056" y="4160790"/>
                </a:cubicBezTo>
                <a:cubicBezTo>
                  <a:pt x="123056" y="4160790"/>
                  <a:pt x="123056" y="4160790"/>
                  <a:pt x="152355" y="4102634"/>
                </a:cubicBezTo>
                <a:cubicBezTo>
                  <a:pt x="152355" y="4102634"/>
                  <a:pt x="158215" y="4097347"/>
                  <a:pt x="150402" y="4097347"/>
                </a:cubicBezTo>
                <a:cubicBezTo>
                  <a:pt x="150402" y="4097347"/>
                  <a:pt x="150402" y="4097347"/>
                  <a:pt x="140636" y="4107921"/>
                </a:cubicBezTo>
                <a:cubicBezTo>
                  <a:pt x="140636" y="4107921"/>
                  <a:pt x="140636" y="4107921"/>
                  <a:pt x="136729" y="4097347"/>
                </a:cubicBezTo>
                <a:cubicBezTo>
                  <a:pt x="136729" y="4097347"/>
                  <a:pt x="136729" y="4097347"/>
                  <a:pt x="140636" y="4081487"/>
                </a:cubicBezTo>
                <a:cubicBezTo>
                  <a:pt x="140636" y="4081487"/>
                  <a:pt x="140636" y="4081487"/>
                  <a:pt x="132822" y="4039191"/>
                </a:cubicBezTo>
                <a:cubicBezTo>
                  <a:pt x="132822" y="4039191"/>
                  <a:pt x="132822" y="4039191"/>
                  <a:pt x="128916" y="4028618"/>
                </a:cubicBezTo>
                <a:cubicBezTo>
                  <a:pt x="128916" y="4028618"/>
                  <a:pt x="128916" y="4028618"/>
                  <a:pt x="125009" y="4033905"/>
                </a:cubicBezTo>
                <a:cubicBezTo>
                  <a:pt x="125009" y="4033905"/>
                  <a:pt x="125009" y="4033905"/>
                  <a:pt x="123056" y="4033905"/>
                </a:cubicBezTo>
                <a:cubicBezTo>
                  <a:pt x="123056" y="4033905"/>
                  <a:pt x="123056" y="4033905"/>
                  <a:pt x="125009" y="4012757"/>
                </a:cubicBezTo>
                <a:cubicBezTo>
                  <a:pt x="125009" y="4012757"/>
                  <a:pt x="125009" y="4012757"/>
                  <a:pt x="111336" y="4018044"/>
                </a:cubicBezTo>
                <a:cubicBezTo>
                  <a:pt x="111336" y="4018044"/>
                  <a:pt x="111336" y="4018044"/>
                  <a:pt x="105477" y="4033905"/>
                </a:cubicBezTo>
                <a:cubicBezTo>
                  <a:pt x="105477" y="4033905"/>
                  <a:pt x="105477" y="4033905"/>
                  <a:pt x="103523" y="4070913"/>
                </a:cubicBezTo>
                <a:cubicBezTo>
                  <a:pt x="103523" y="4070913"/>
                  <a:pt x="103523" y="4070913"/>
                  <a:pt x="109383" y="4076200"/>
                </a:cubicBezTo>
                <a:cubicBezTo>
                  <a:pt x="109383" y="4076200"/>
                  <a:pt x="109383" y="4076200"/>
                  <a:pt x="105477" y="4092060"/>
                </a:cubicBezTo>
                <a:cubicBezTo>
                  <a:pt x="105477" y="4092060"/>
                  <a:pt x="105477" y="4092060"/>
                  <a:pt x="109383" y="4097347"/>
                </a:cubicBezTo>
                <a:cubicBezTo>
                  <a:pt x="105477" y="4092060"/>
                  <a:pt x="93757" y="4102634"/>
                  <a:pt x="95710" y="4076200"/>
                </a:cubicBezTo>
                <a:cubicBezTo>
                  <a:pt x="87897" y="4055052"/>
                  <a:pt x="115243" y="4076200"/>
                  <a:pt x="93757" y="4044478"/>
                </a:cubicBezTo>
                <a:cubicBezTo>
                  <a:pt x="93757" y="4044478"/>
                  <a:pt x="93757" y="4044478"/>
                  <a:pt x="93757" y="4028618"/>
                </a:cubicBezTo>
                <a:cubicBezTo>
                  <a:pt x="97664" y="4007470"/>
                  <a:pt x="105477" y="4033905"/>
                  <a:pt x="103523" y="4007470"/>
                </a:cubicBezTo>
                <a:cubicBezTo>
                  <a:pt x="103523" y="4007470"/>
                  <a:pt x="103523" y="4007470"/>
                  <a:pt x="97664" y="4007470"/>
                </a:cubicBezTo>
                <a:cubicBezTo>
                  <a:pt x="97664" y="4007470"/>
                  <a:pt x="97664" y="4007470"/>
                  <a:pt x="95710" y="3991609"/>
                </a:cubicBezTo>
                <a:cubicBezTo>
                  <a:pt x="95710" y="3991609"/>
                  <a:pt x="95710" y="3991609"/>
                  <a:pt x="111336" y="3975749"/>
                </a:cubicBezTo>
                <a:cubicBezTo>
                  <a:pt x="117196" y="3933454"/>
                  <a:pt x="123056" y="3917593"/>
                  <a:pt x="144542" y="3912306"/>
                </a:cubicBezTo>
                <a:cubicBezTo>
                  <a:pt x="144542" y="3912306"/>
                  <a:pt x="144542" y="3912306"/>
                  <a:pt x="154308" y="3885871"/>
                </a:cubicBezTo>
                <a:cubicBezTo>
                  <a:pt x="154308" y="3885871"/>
                  <a:pt x="154308" y="3885871"/>
                  <a:pt x="162121" y="3885871"/>
                </a:cubicBezTo>
                <a:cubicBezTo>
                  <a:pt x="162121" y="3885871"/>
                  <a:pt x="162121" y="3885871"/>
                  <a:pt x="164075" y="3875298"/>
                </a:cubicBezTo>
                <a:cubicBezTo>
                  <a:pt x="164075" y="3875298"/>
                  <a:pt x="164075" y="3875298"/>
                  <a:pt x="181654" y="3854150"/>
                </a:cubicBezTo>
                <a:cubicBezTo>
                  <a:pt x="181654" y="3854150"/>
                  <a:pt x="181654" y="3854150"/>
                  <a:pt x="214860" y="3790707"/>
                </a:cubicBezTo>
                <a:cubicBezTo>
                  <a:pt x="214860" y="3790707"/>
                  <a:pt x="214860" y="3790707"/>
                  <a:pt x="220719" y="3769560"/>
                </a:cubicBezTo>
                <a:cubicBezTo>
                  <a:pt x="220719" y="3769560"/>
                  <a:pt x="220719" y="3769560"/>
                  <a:pt x="226579" y="3780134"/>
                </a:cubicBezTo>
                <a:cubicBezTo>
                  <a:pt x="228532" y="3774847"/>
                  <a:pt x="230486" y="3801281"/>
                  <a:pt x="232439" y="3769560"/>
                </a:cubicBezTo>
                <a:cubicBezTo>
                  <a:pt x="232439" y="3769560"/>
                  <a:pt x="232439" y="3769560"/>
                  <a:pt x="230486" y="3769560"/>
                </a:cubicBezTo>
                <a:cubicBezTo>
                  <a:pt x="230486" y="3769560"/>
                  <a:pt x="230486" y="3769560"/>
                  <a:pt x="248065" y="3748412"/>
                </a:cubicBezTo>
                <a:cubicBezTo>
                  <a:pt x="248065" y="3748412"/>
                  <a:pt x="248065" y="3748412"/>
                  <a:pt x="242205" y="3737838"/>
                </a:cubicBezTo>
                <a:cubicBezTo>
                  <a:pt x="242205" y="3737838"/>
                  <a:pt x="242205" y="3737838"/>
                  <a:pt x="253925" y="3732552"/>
                </a:cubicBezTo>
                <a:cubicBezTo>
                  <a:pt x="253925" y="3732552"/>
                  <a:pt x="253925" y="3732552"/>
                  <a:pt x="250018" y="3716691"/>
                </a:cubicBezTo>
                <a:cubicBezTo>
                  <a:pt x="250018" y="3716691"/>
                  <a:pt x="250018" y="3716691"/>
                  <a:pt x="257831" y="3700830"/>
                </a:cubicBezTo>
                <a:cubicBezTo>
                  <a:pt x="257831" y="3700830"/>
                  <a:pt x="257831" y="3700830"/>
                  <a:pt x="263691" y="3711404"/>
                </a:cubicBezTo>
                <a:cubicBezTo>
                  <a:pt x="263691" y="3711404"/>
                  <a:pt x="263691" y="3711404"/>
                  <a:pt x="263691" y="3684969"/>
                </a:cubicBezTo>
                <a:cubicBezTo>
                  <a:pt x="263691" y="3684969"/>
                  <a:pt x="263691" y="3684969"/>
                  <a:pt x="265645" y="3695543"/>
                </a:cubicBezTo>
                <a:cubicBezTo>
                  <a:pt x="265645" y="3695543"/>
                  <a:pt x="265645" y="3695543"/>
                  <a:pt x="271504" y="3695543"/>
                </a:cubicBezTo>
                <a:cubicBezTo>
                  <a:pt x="271504" y="3695543"/>
                  <a:pt x="271504" y="3695543"/>
                  <a:pt x="294944" y="3674396"/>
                </a:cubicBezTo>
                <a:cubicBezTo>
                  <a:pt x="294944" y="3674396"/>
                  <a:pt x="294944" y="3674396"/>
                  <a:pt x="302757" y="3658535"/>
                </a:cubicBezTo>
                <a:cubicBezTo>
                  <a:pt x="302757" y="3658535"/>
                  <a:pt x="302757" y="3658535"/>
                  <a:pt x="326196" y="3632100"/>
                </a:cubicBezTo>
                <a:cubicBezTo>
                  <a:pt x="326196" y="3632100"/>
                  <a:pt x="326196" y="3632100"/>
                  <a:pt x="324243" y="3616239"/>
                </a:cubicBezTo>
                <a:cubicBezTo>
                  <a:pt x="324243" y="3616239"/>
                  <a:pt x="324243" y="3616239"/>
                  <a:pt x="330102" y="3621527"/>
                </a:cubicBezTo>
                <a:cubicBezTo>
                  <a:pt x="343775" y="3584518"/>
                  <a:pt x="335962" y="3658535"/>
                  <a:pt x="351588" y="3595092"/>
                </a:cubicBezTo>
                <a:cubicBezTo>
                  <a:pt x="351588" y="3595092"/>
                  <a:pt x="351588" y="3595092"/>
                  <a:pt x="328149" y="3595092"/>
                </a:cubicBezTo>
                <a:cubicBezTo>
                  <a:pt x="328149" y="3595092"/>
                  <a:pt x="328149" y="3595092"/>
                  <a:pt x="330102" y="3584518"/>
                </a:cubicBezTo>
                <a:cubicBezTo>
                  <a:pt x="330102" y="3584518"/>
                  <a:pt x="330102" y="3584518"/>
                  <a:pt x="345729" y="3579231"/>
                </a:cubicBezTo>
                <a:cubicBezTo>
                  <a:pt x="345729" y="3579231"/>
                  <a:pt x="345729" y="3579231"/>
                  <a:pt x="359401" y="3573945"/>
                </a:cubicBezTo>
                <a:cubicBezTo>
                  <a:pt x="359401" y="3573945"/>
                  <a:pt x="359401" y="3573945"/>
                  <a:pt x="388700" y="3547510"/>
                </a:cubicBezTo>
                <a:cubicBezTo>
                  <a:pt x="388700" y="3547510"/>
                  <a:pt x="388700" y="3547510"/>
                  <a:pt x="408233" y="3526362"/>
                </a:cubicBezTo>
                <a:cubicBezTo>
                  <a:pt x="408233" y="3526362"/>
                  <a:pt x="408233" y="3526362"/>
                  <a:pt x="414093" y="3505215"/>
                </a:cubicBezTo>
                <a:cubicBezTo>
                  <a:pt x="414093" y="3505215"/>
                  <a:pt x="414093" y="3505215"/>
                  <a:pt x="410186" y="3473493"/>
                </a:cubicBezTo>
                <a:cubicBezTo>
                  <a:pt x="410186" y="3473493"/>
                  <a:pt x="410186" y="3473493"/>
                  <a:pt x="419953" y="3478780"/>
                </a:cubicBezTo>
                <a:cubicBezTo>
                  <a:pt x="419953" y="3478780"/>
                  <a:pt x="419953" y="3478780"/>
                  <a:pt x="417999" y="3489354"/>
                </a:cubicBezTo>
                <a:cubicBezTo>
                  <a:pt x="417999" y="3489354"/>
                  <a:pt x="417999" y="3489354"/>
                  <a:pt x="423859" y="3499928"/>
                </a:cubicBezTo>
                <a:cubicBezTo>
                  <a:pt x="427766" y="3499928"/>
                  <a:pt x="429719" y="3489354"/>
                  <a:pt x="431672" y="3489354"/>
                </a:cubicBezTo>
                <a:cubicBezTo>
                  <a:pt x="416046" y="3457633"/>
                  <a:pt x="457065" y="3473493"/>
                  <a:pt x="423859" y="3462920"/>
                </a:cubicBezTo>
                <a:cubicBezTo>
                  <a:pt x="423859" y="3462920"/>
                  <a:pt x="423859" y="3462920"/>
                  <a:pt x="435579" y="3462920"/>
                </a:cubicBezTo>
                <a:cubicBezTo>
                  <a:pt x="435579" y="3462920"/>
                  <a:pt x="435579" y="3462920"/>
                  <a:pt x="433626" y="3452346"/>
                </a:cubicBezTo>
                <a:cubicBezTo>
                  <a:pt x="433626" y="3452346"/>
                  <a:pt x="433626" y="3452346"/>
                  <a:pt x="445345" y="3468206"/>
                </a:cubicBezTo>
                <a:cubicBezTo>
                  <a:pt x="451205" y="3478780"/>
                  <a:pt x="449252" y="3452346"/>
                  <a:pt x="459018" y="3457633"/>
                </a:cubicBezTo>
                <a:cubicBezTo>
                  <a:pt x="459018" y="3457633"/>
                  <a:pt x="459018" y="3457633"/>
                  <a:pt x="447299" y="3447059"/>
                </a:cubicBezTo>
                <a:cubicBezTo>
                  <a:pt x="447299" y="3447059"/>
                  <a:pt x="447299" y="3447059"/>
                  <a:pt x="417999" y="3436485"/>
                </a:cubicBezTo>
                <a:cubicBezTo>
                  <a:pt x="417999" y="3436485"/>
                  <a:pt x="417999" y="3436485"/>
                  <a:pt x="404327" y="3420624"/>
                </a:cubicBezTo>
                <a:cubicBezTo>
                  <a:pt x="404327" y="3420624"/>
                  <a:pt x="404327" y="3420624"/>
                  <a:pt x="380887" y="3425911"/>
                </a:cubicBezTo>
                <a:cubicBezTo>
                  <a:pt x="380887" y="3425911"/>
                  <a:pt x="380887" y="3425911"/>
                  <a:pt x="373074" y="3415337"/>
                </a:cubicBezTo>
                <a:cubicBezTo>
                  <a:pt x="373074" y="3415337"/>
                  <a:pt x="373074" y="3415337"/>
                  <a:pt x="369168" y="3425911"/>
                </a:cubicBezTo>
                <a:cubicBezTo>
                  <a:pt x="369168" y="3425911"/>
                  <a:pt x="369168" y="3425911"/>
                  <a:pt x="369168" y="3420624"/>
                </a:cubicBezTo>
                <a:cubicBezTo>
                  <a:pt x="369168" y="3420624"/>
                  <a:pt x="369168" y="3420624"/>
                  <a:pt x="361355" y="3420624"/>
                </a:cubicBezTo>
                <a:cubicBezTo>
                  <a:pt x="361355" y="3420624"/>
                  <a:pt x="361355" y="3420624"/>
                  <a:pt x="367215" y="3404764"/>
                </a:cubicBezTo>
                <a:cubicBezTo>
                  <a:pt x="367215" y="3404764"/>
                  <a:pt x="367215" y="3404764"/>
                  <a:pt x="345729" y="3388903"/>
                </a:cubicBezTo>
                <a:cubicBezTo>
                  <a:pt x="345729" y="3388903"/>
                  <a:pt x="345729" y="3388903"/>
                  <a:pt x="322289" y="3420624"/>
                </a:cubicBezTo>
                <a:cubicBezTo>
                  <a:pt x="322289" y="3420624"/>
                  <a:pt x="322289" y="3420624"/>
                  <a:pt x="314476" y="3410051"/>
                </a:cubicBezTo>
                <a:cubicBezTo>
                  <a:pt x="314476" y="3410051"/>
                  <a:pt x="314476" y="3410051"/>
                  <a:pt x="306663" y="3431198"/>
                </a:cubicBezTo>
                <a:cubicBezTo>
                  <a:pt x="306663" y="3431198"/>
                  <a:pt x="306663" y="3431198"/>
                  <a:pt x="292990" y="3431198"/>
                </a:cubicBezTo>
                <a:cubicBezTo>
                  <a:pt x="292990" y="3431198"/>
                  <a:pt x="292990" y="3431198"/>
                  <a:pt x="271504" y="3484067"/>
                </a:cubicBezTo>
                <a:cubicBezTo>
                  <a:pt x="271504" y="3484067"/>
                  <a:pt x="271504" y="3484067"/>
                  <a:pt x="275411" y="3489354"/>
                </a:cubicBezTo>
                <a:cubicBezTo>
                  <a:pt x="275411" y="3489354"/>
                  <a:pt x="275411" y="3489354"/>
                  <a:pt x="289084" y="3484067"/>
                </a:cubicBezTo>
                <a:cubicBezTo>
                  <a:pt x="289084" y="3484067"/>
                  <a:pt x="289084" y="3484067"/>
                  <a:pt x="291037" y="3505215"/>
                </a:cubicBezTo>
                <a:cubicBezTo>
                  <a:pt x="291037" y="3505215"/>
                  <a:pt x="291037" y="3505215"/>
                  <a:pt x="304710" y="3521076"/>
                </a:cubicBezTo>
                <a:cubicBezTo>
                  <a:pt x="304710" y="3521076"/>
                  <a:pt x="304710" y="3521076"/>
                  <a:pt x="300803" y="3526362"/>
                </a:cubicBezTo>
                <a:cubicBezTo>
                  <a:pt x="300803" y="3526362"/>
                  <a:pt x="300803" y="3526362"/>
                  <a:pt x="285177" y="3505215"/>
                </a:cubicBezTo>
                <a:cubicBezTo>
                  <a:pt x="285177" y="3505215"/>
                  <a:pt x="285177" y="3505215"/>
                  <a:pt x="281271" y="3505215"/>
                </a:cubicBezTo>
                <a:cubicBezTo>
                  <a:pt x="281271" y="3505215"/>
                  <a:pt x="281271" y="3505215"/>
                  <a:pt x="281271" y="3515788"/>
                </a:cubicBezTo>
                <a:cubicBezTo>
                  <a:pt x="281271" y="3515788"/>
                  <a:pt x="281271" y="3515788"/>
                  <a:pt x="279317" y="3505215"/>
                </a:cubicBezTo>
                <a:cubicBezTo>
                  <a:pt x="279317" y="3505215"/>
                  <a:pt x="279317" y="3505215"/>
                  <a:pt x="275411" y="3505215"/>
                </a:cubicBezTo>
                <a:cubicBezTo>
                  <a:pt x="275411" y="3505215"/>
                  <a:pt x="275411" y="3505215"/>
                  <a:pt x="271504" y="3489354"/>
                </a:cubicBezTo>
                <a:cubicBezTo>
                  <a:pt x="271504" y="3489354"/>
                  <a:pt x="271504" y="3489354"/>
                  <a:pt x="251972" y="3499928"/>
                </a:cubicBezTo>
                <a:cubicBezTo>
                  <a:pt x="251972" y="3499928"/>
                  <a:pt x="251972" y="3499928"/>
                  <a:pt x="240252" y="3515788"/>
                </a:cubicBezTo>
                <a:cubicBezTo>
                  <a:pt x="238299" y="3515788"/>
                  <a:pt x="238299" y="3515788"/>
                  <a:pt x="238299" y="3515788"/>
                </a:cubicBezTo>
                <a:lnTo>
                  <a:pt x="228532" y="3515788"/>
                </a:lnTo>
                <a:cubicBezTo>
                  <a:pt x="226579" y="3547510"/>
                  <a:pt x="250018" y="3494641"/>
                  <a:pt x="232439" y="3542223"/>
                </a:cubicBezTo>
                <a:cubicBezTo>
                  <a:pt x="232439" y="3542223"/>
                  <a:pt x="232439" y="3542223"/>
                  <a:pt x="220719" y="3531649"/>
                </a:cubicBezTo>
                <a:cubicBezTo>
                  <a:pt x="220719" y="3531649"/>
                  <a:pt x="220719" y="3531649"/>
                  <a:pt x="218766" y="3526362"/>
                </a:cubicBezTo>
                <a:cubicBezTo>
                  <a:pt x="218766" y="3526362"/>
                  <a:pt x="218766" y="3526362"/>
                  <a:pt x="191420" y="3552797"/>
                </a:cubicBezTo>
                <a:cubicBezTo>
                  <a:pt x="191420" y="3552797"/>
                  <a:pt x="191420" y="3552797"/>
                  <a:pt x="197280" y="3563371"/>
                </a:cubicBezTo>
                <a:cubicBezTo>
                  <a:pt x="197280" y="3563371"/>
                  <a:pt x="197280" y="3563371"/>
                  <a:pt x="187514" y="3568657"/>
                </a:cubicBezTo>
                <a:cubicBezTo>
                  <a:pt x="187514" y="3568657"/>
                  <a:pt x="187514" y="3568657"/>
                  <a:pt x="189467" y="3579231"/>
                </a:cubicBezTo>
                <a:cubicBezTo>
                  <a:pt x="189467" y="3579231"/>
                  <a:pt x="189467" y="3579231"/>
                  <a:pt x="175794" y="3589805"/>
                </a:cubicBezTo>
                <a:cubicBezTo>
                  <a:pt x="173841" y="3600379"/>
                  <a:pt x="169935" y="3637387"/>
                  <a:pt x="162121" y="3621527"/>
                </a:cubicBezTo>
                <a:cubicBezTo>
                  <a:pt x="162121" y="3626813"/>
                  <a:pt x="173841" y="3626813"/>
                  <a:pt x="162121" y="3642674"/>
                </a:cubicBezTo>
                <a:cubicBezTo>
                  <a:pt x="162121" y="3642674"/>
                  <a:pt x="162121" y="3642674"/>
                  <a:pt x="166028" y="3642674"/>
                </a:cubicBezTo>
                <a:cubicBezTo>
                  <a:pt x="166028" y="3642674"/>
                  <a:pt x="171888" y="3626813"/>
                  <a:pt x="164075" y="3647961"/>
                </a:cubicBezTo>
                <a:cubicBezTo>
                  <a:pt x="164075" y="3647961"/>
                  <a:pt x="164075" y="3647961"/>
                  <a:pt x="158215" y="3642674"/>
                </a:cubicBezTo>
                <a:cubicBezTo>
                  <a:pt x="158215" y="3647961"/>
                  <a:pt x="150402" y="3658535"/>
                  <a:pt x="130869" y="3674396"/>
                </a:cubicBezTo>
                <a:cubicBezTo>
                  <a:pt x="130869" y="3674396"/>
                  <a:pt x="130869" y="3674396"/>
                  <a:pt x="119150" y="3674396"/>
                </a:cubicBezTo>
                <a:cubicBezTo>
                  <a:pt x="119150" y="3674396"/>
                  <a:pt x="119150" y="3674396"/>
                  <a:pt x="121103" y="3669108"/>
                </a:cubicBezTo>
                <a:cubicBezTo>
                  <a:pt x="121103" y="3669108"/>
                  <a:pt x="121103" y="3669108"/>
                  <a:pt x="113290" y="3642674"/>
                </a:cubicBezTo>
                <a:cubicBezTo>
                  <a:pt x="113290" y="3642674"/>
                  <a:pt x="113290" y="3642674"/>
                  <a:pt x="125009" y="3642674"/>
                </a:cubicBezTo>
                <a:cubicBezTo>
                  <a:pt x="125009" y="3642674"/>
                  <a:pt x="125009" y="3642674"/>
                  <a:pt x="136729" y="3610953"/>
                </a:cubicBezTo>
                <a:cubicBezTo>
                  <a:pt x="136729" y="3610953"/>
                  <a:pt x="136729" y="3610953"/>
                  <a:pt x="119150" y="3584518"/>
                </a:cubicBezTo>
                <a:cubicBezTo>
                  <a:pt x="119150" y="3584518"/>
                  <a:pt x="119150" y="3584518"/>
                  <a:pt x="109383" y="3584518"/>
                </a:cubicBezTo>
                <a:cubicBezTo>
                  <a:pt x="109383" y="3584518"/>
                  <a:pt x="109383" y="3584518"/>
                  <a:pt x="111336" y="3568657"/>
                </a:cubicBezTo>
                <a:cubicBezTo>
                  <a:pt x="111336" y="3568657"/>
                  <a:pt x="111336" y="3568657"/>
                  <a:pt x="125009" y="3584518"/>
                </a:cubicBezTo>
                <a:cubicBezTo>
                  <a:pt x="125009" y="3584518"/>
                  <a:pt x="125009" y="3584518"/>
                  <a:pt x="121103" y="3542223"/>
                </a:cubicBezTo>
                <a:cubicBezTo>
                  <a:pt x="121103" y="3542223"/>
                  <a:pt x="121103" y="3542223"/>
                  <a:pt x="142589" y="3526362"/>
                </a:cubicBezTo>
                <a:cubicBezTo>
                  <a:pt x="142589" y="3526362"/>
                  <a:pt x="142589" y="3526362"/>
                  <a:pt x="142589" y="3542223"/>
                </a:cubicBezTo>
                <a:cubicBezTo>
                  <a:pt x="142589" y="3542223"/>
                  <a:pt x="142589" y="3542223"/>
                  <a:pt x="148448" y="3542223"/>
                </a:cubicBezTo>
                <a:cubicBezTo>
                  <a:pt x="148448" y="3542223"/>
                  <a:pt x="148448" y="3542223"/>
                  <a:pt x="140636" y="3552797"/>
                </a:cubicBezTo>
                <a:cubicBezTo>
                  <a:pt x="140636" y="3552797"/>
                  <a:pt x="140636" y="3552797"/>
                  <a:pt x="148448" y="3552797"/>
                </a:cubicBezTo>
                <a:cubicBezTo>
                  <a:pt x="148448" y="3552797"/>
                  <a:pt x="148448" y="3552797"/>
                  <a:pt x="152355" y="3552797"/>
                </a:cubicBezTo>
                <a:cubicBezTo>
                  <a:pt x="152355" y="3552797"/>
                  <a:pt x="152355" y="3552797"/>
                  <a:pt x="152355" y="3547510"/>
                </a:cubicBezTo>
                <a:cubicBezTo>
                  <a:pt x="152355" y="3547510"/>
                  <a:pt x="152355" y="3547510"/>
                  <a:pt x="164075" y="3568657"/>
                </a:cubicBezTo>
                <a:cubicBezTo>
                  <a:pt x="164075" y="3568657"/>
                  <a:pt x="164075" y="3568657"/>
                  <a:pt x="181654" y="3542223"/>
                </a:cubicBezTo>
                <a:cubicBezTo>
                  <a:pt x="181654" y="3542223"/>
                  <a:pt x="181654" y="3542223"/>
                  <a:pt x="173841" y="3505215"/>
                </a:cubicBezTo>
                <a:cubicBezTo>
                  <a:pt x="173841" y="3505215"/>
                  <a:pt x="173841" y="3505215"/>
                  <a:pt x="181654" y="3499928"/>
                </a:cubicBezTo>
                <a:cubicBezTo>
                  <a:pt x="185561" y="3489354"/>
                  <a:pt x="160168" y="3536936"/>
                  <a:pt x="191420" y="3505215"/>
                </a:cubicBezTo>
                <a:cubicBezTo>
                  <a:pt x="191420" y="3505215"/>
                  <a:pt x="191420" y="3505215"/>
                  <a:pt x="185561" y="3489354"/>
                </a:cubicBezTo>
                <a:cubicBezTo>
                  <a:pt x="185561" y="3489354"/>
                  <a:pt x="185561" y="3489354"/>
                  <a:pt x="199233" y="3478780"/>
                </a:cubicBezTo>
                <a:cubicBezTo>
                  <a:pt x="199233" y="3478780"/>
                  <a:pt x="199233" y="3478780"/>
                  <a:pt x="193374" y="3462920"/>
                </a:cubicBezTo>
                <a:cubicBezTo>
                  <a:pt x="193374" y="3462920"/>
                  <a:pt x="193374" y="3462920"/>
                  <a:pt x="187514" y="3468206"/>
                </a:cubicBezTo>
                <a:cubicBezTo>
                  <a:pt x="185561" y="3473493"/>
                  <a:pt x="183607" y="3484067"/>
                  <a:pt x="185561" y="3468206"/>
                </a:cubicBezTo>
                <a:cubicBezTo>
                  <a:pt x="185561" y="3468206"/>
                  <a:pt x="185561" y="3468206"/>
                  <a:pt x="179701" y="3473493"/>
                </a:cubicBezTo>
                <a:cubicBezTo>
                  <a:pt x="179701" y="3473493"/>
                  <a:pt x="179701" y="3473493"/>
                  <a:pt x="183607" y="3462920"/>
                </a:cubicBezTo>
                <a:cubicBezTo>
                  <a:pt x="183607" y="3462920"/>
                  <a:pt x="183607" y="3462920"/>
                  <a:pt x="187514" y="3457633"/>
                </a:cubicBezTo>
                <a:cubicBezTo>
                  <a:pt x="187514" y="3452346"/>
                  <a:pt x="189467" y="3441772"/>
                  <a:pt x="191420" y="3425911"/>
                </a:cubicBezTo>
                <a:cubicBezTo>
                  <a:pt x="191420" y="3425911"/>
                  <a:pt x="191420" y="3425911"/>
                  <a:pt x="199233" y="3420624"/>
                </a:cubicBezTo>
                <a:cubicBezTo>
                  <a:pt x="201187" y="3436485"/>
                  <a:pt x="179701" y="3447059"/>
                  <a:pt x="197280" y="3452346"/>
                </a:cubicBezTo>
                <a:cubicBezTo>
                  <a:pt x="193374" y="3462920"/>
                  <a:pt x="191420" y="3473493"/>
                  <a:pt x="212906" y="3452346"/>
                </a:cubicBezTo>
                <a:cubicBezTo>
                  <a:pt x="212906" y="3452346"/>
                  <a:pt x="212906" y="3452346"/>
                  <a:pt x="214860" y="3447059"/>
                </a:cubicBezTo>
                <a:cubicBezTo>
                  <a:pt x="214860" y="3447059"/>
                  <a:pt x="214860" y="3447059"/>
                  <a:pt x="212906" y="3425911"/>
                </a:cubicBezTo>
                <a:cubicBezTo>
                  <a:pt x="212906" y="3425911"/>
                  <a:pt x="212906" y="3425911"/>
                  <a:pt x="222673" y="3420624"/>
                </a:cubicBezTo>
                <a:cubicBezTo>
                  <a:pt x="218766" y="3415337"/>
                  <a:pt x="218766" y="3415337"/>
                  <a:pt x="224626" y="3415337"/>
                </a:cubicBezTo>
                <a:cubicBezTo>
                  <a:pt x="226579" y="3410051"/>
                  <a:pt x="228532" y="3410051"/>
                  <a:pt x="230486" y="3404764"/>
                </a:cubicBezTo>
                <a:cubicBezTo>
                  <a:pt x="232439" y="3410051"/>
                  <a:pt x="232439" y="3415337"/>
                  <a:pt x="230486" y="3415337"/>
                </a:cubicBezTo>
                <a:cubicBezTo>
                  <a:pt x="234392" y="3415337"/>
                  <a:pt x="240252" y="3415337"/>
                  <a:pt x="246112" y="3420624"/>
                </a:cubicBezTo>
                <a:cubicBezTo>
                  <a:pt x="246112" y="3420624"/>
                  <a:pt x="246112" y="3420624"/>
                  <a:pt x="250018" y="3410051"/>
                </a:cubicBezTo>
                <a:cubicBezTo>
                  <a:pt x="250018" y="3410051"/>
                  <a:pt x="250018" y="3410051"/>
                  <a:pt x="238299" y="3394190"/>
                </a:cubicBezTo>
                <a:cubicBezTo>
                  <a:pt x="238299" y="3394190"/>
                  <a:pt x="238299" y="3394190"/>
                  <a:pt x="230486" y="3383616"/>
                </a:cubicBezTo>
                <a:cubicBezTo>
                  <a:pt x="230486" y="3383616"/>
                  <a:pt x="230486" y="3383616"/>
                  <a:pt x="230486" y="3373042"/>
                </a:cubicBezTo>
                <a:cubicBezTo>
                  <a:pt x="230486" y="3373042"/>
                  <a:pt x="230486" y="3373042"/>
                  <a:pt x="226579" y="3362469"/>
                </a:cubicBezTo>
                <a:cubicBezTo>
                  <a:pt x="226579" y="3362469"/>
                  <a:pt x="226579" y="3362469"/>
                  <a:pt x="236346" y="3346608"/>
                </a:cubicBezTo>
                <a:cubicBezTo>
                  <a:pt x="236346" y="3346608"/>
                  <a:pt x="236346" y="3346608"/>
                  <a:pt x="242205" y="3378329"/>
                </a:cubicBezTo>
                <a:cubicBezTo>
                  <a:pt x="244159" y="3378329"/>
                  <a:pt x="242205" y="3383616"/>
                  <a:pt x="240252" y="3388903"/>
                </a:cubicBezTo>
                <a:cubicBezTo>
                  <a:pt x="244159" y="3383616"/>
                  <a:pt x="248065" y="3373042"/>
                  <a:pt x="255878" y="3362469"/>
                </a:cubicBezTo>
                <a:cubicBezTo>
                  <a:pt x="255878" y="3362469"/>
                  <a:pt x="255878" y="3362469"/>
                  <a:pt x="246112" y="3351895"/>
                </a:cubicBezTo>
                <a:cubicBezTo>
                  <a:pt x="248065" y="3351895"/>
                  <a:pt x="251972" y="3346608"/>
                  <a:pt x="257831" y="3346608"/>
                </a:cubicBezTo>
                <a:cubicBezTo>
                  <a:pt x="257831" y="3346608"/>
                  <a:pt x="257831" y="3346608"/>
                  <a:pt x="251972" y="3330747"/>
                </a:cubicBezTo>
                <a:cubicBezTo>
                  <a:pt x="251972" y="3330747"/>
                  <a:pt x="251972" y="3330747"/>
                  <a:pt x="242205" y="3320173"/>
                </a:cubicBezTo>
                <a:cubicBezTo>
                  <a:pt x="242205" y="3320173"/>
                  <a:pt x="242205" y="3320173"/>
                  <a:pt x="248065" y="3288452"/>
                </a:cubicBezTo>
                <a:cubicBezTo>
                  <a:pt x="248065" y="3288452"/>
                  <a:pt x="248065" y="3288452"/>
                  <a:pt x="257831" y="3288452"/>
                </a:cubicBezTo>
                <a:cubicBezTo>
                  <a:pt x="257831" y="3288452"/>
                  <a:pt x="257831" y="3288452"/>
                  <a:pt x="259785" y="3288452"/>
                </a:cubicBezTo>
                <a:cubicBezTo>
                  <a:pt x="261738" y="3277878"/>
                  <a:pt x="259785" y="3277878"/>
                  <a:pt x="257831" y="3277878"/>
                </a:cubicBezTo>
                <a:cubicBezTo>
                  <a:pt x="259785" y="3277878"/>
                  <a:pt x="261738" y="3272591"/>
                  <a:pt x="263691" y="3262017"/>
                </a:cubicBezTo>
                <a:cubicBezTo>
                  <a:pt x="279317" y="3240870"/>
                  <a:pt x="263691" y="3320173"/>
                  <a:pt x="279317" y="3251444"/>
                </a:cubicBezTo>
                <a:cubicBezTo>
                  <a:pt x="279317" y="3251444"/>
                  <a:pt x="279317" y="3251444"/>
                  <a:pt x="287131" y="3262017"/>
                </a:cubicBezTo>
                <a:cubicBezTo>
                  <a:pt x="287131" y="3262017"/>
                  <a:pt x="287131" y="3262017"/>
                  <a:pt x="298850" y="3251444"/>
                </a:cubicBezTo>
                <a:cubicBezTo>
                  <a:pt x="294944" y="3256730"/>
                  <a:pt x="275411" y="3288452"/>
                  <a:pt x="312523" y="3240870"/>
                </a:cubicBezTo>
                <a:cubicBezTo>
                  <a:pt x="314476" y="3240870"/>
                  <a:pt x="316430" y="3240870"/>
                  <a:pt x="318383" y="3246157"/>
                </a:cubicBezTo>
                <a:cubicBezTo>
                  <a:pt x="318383" y="3246157"/>
                  <a:pt x="318383" y="3246157"/>
                  <a:pt x="328149" y="3214435"/>
                </a:cubicBezTo>
                <a:cubicBezTo>
                  <a:pt x="328149" y="3214435"/>
                  <a:pt x="328149" y="3214435"/>
                  <a:pt x="322289" y="3198574"/>
                </a:cubicBezTo>
                <a:cubicBezTo>
                  <a:pt x="314476" y="3198574"/>
                  <a:pt x="322289" y="3235583"/>
                  <a:pt x="310570" y="3214435"/>
                </a:cubicBezTo>
                <a:cubicBezTo>
                  <a:pt x="310570" y="3214435"/>
                  <a:pt x="310570" y="3214435"/>
                  <a:pt x="310570" y="3193288"/>
                </a:cubicBezTo>
                <a:cubicBezTo>
                  <a:pt x="310570" y="3193288"/>
                  <a:pt x="310570" y="3193288"/>
                  <a:pt x="322289" y="3188001"/>
                </a:cubicBezTo>
                <a:cubicBezTo>
                  <a:pt x="322289" y="3188001"/>
                  <a:pt x="322289" y="3188001"/>
                  <a:pt x="320336" y="3188001"/>
                </a:cubicBezTo>
                <a:cubicBezTo>
                  <a:pt x="320336" y="3188001"/>
                  <a:pt x="320336" y="3188001"/>
                  <a:pt x="322289" y="3177427"/>
                </a:cubicBezTo>
                <a:cubicBezTo>
                  <a:pt x="322289" y="3177427"/>
                  <a:pt x="322289" y="3177427"/>
                  <a:pt x="341822" y="3193288"/>
                </a:cubicBezTo>
                <a:cubicBezTo>
                  <a:pt x="341822" y="3193288"/>
                  <a:pt x="341822" y="3193288"/>
                  <a:pt x="341822" y="3172140"/>
                </a:cubicBezTo>
                <a:cubicBezTo>
                  <a:pt x="341822" y="3172140"/>
                  <a:pt x="341822" y="3172140"/>
                  <a:pt x="345729" y="3172140"/>
                </a:cubicBezTo>
                <a:cubicBezTo>
                  <a:pt x="345729" y="3172140"/>
                  <a:pt x="345729" y="3172140"/>
                  <a:pt x="382841" y="3135132"/>
                </a:cubicBezTo>
                <a:cubicBezTo>
                  <a:pt x="382841" y="3135132"/>
                  <a:pt x="382841" y="3135132"/>
                  <a:pt x="388700" y="3135132"/>
                </a:cubicBezTo>
                <a:cubicBezTo>
                  <a:pt x="388700" y="3135132"/>
                  <a:pt x="388700" y="3135132"/>
                  <a:pt x="392607" y="3124558"/>
                </a:cubicBezTo>
                <a:cubicBezTo>
                  <a:pt x="392607" y="3124558"/>
                  <a:pt x="392607" y="3124558"/>
                  <a:pt x="361355" y="3119271"/>
                </a:cubicBezTo>
                <a:cubicBezTo>
                  <a:pt x="361355" y="3119271"/>
                  <a:pt x="361355" y="3119271"/>
                  <a:pt x="369168" y="3108697"/>
                </a:cubicBezTo>
                <a:cubicBezTo>
                  <a:pt x="369168" y="3108697"/>
                  <a:pt x="369168" y="3108697"/>
                  <a:pt x="359401" y="3098123"/>
                </a:cubicBezTo>
                <a:cubicBezTo>
                  <a:pt x="359401" y="3098123"/>
                  <a:pt x="359401" y="3098123"/>
                  <a:pt x="363308" y="3082263"/>
                </a:cubicBezTo>
                <a:cubicBezTo>
                  <a:pt x="363308" y="3082263"/>
                  <a:pt x="363308" y="3082263"/>
                  <a:pt x="388700" y="3061115"/>
                </a:cubicBezTo>
                <a:cubicBezTo>
                  <a:pt x="388700" y="3061115"/>
                  <a:pt x="388700" y="3061115"/>
                  <a:pt x="388700" y="3039968"/>
                </a:cubicBezTo>
                <a:cubicBezTo>
                  <a:pt x="388700" y="3034681"/>
                  <a:pt x="388700" y="3034681"/>
                  <a:pt x="388700" y="3034681"/>
                </a:cubicBezTo>
                <a:cubicBezTo>
                  <a:pt x="388700" y="3034681"/>
                  <a:pt x="390654" y="3034681"/>
                  <a:pt x="392607" y="3029394"/>
                </a:cubicBezTo>
                <a:cubicBezTo>
                  <a:pt x="392607" y="3029394"/>
                  <a:pt x="392607" y="3029394"/>
                  <a:pt x="388700" y="3029394"/>
                </a:cubicBezTo>
                <a:cubicBezTo>
                  <a:pt x="365261" y="3050541"/>
                  <a:pt x="382841" y="3087550"/>
                  <a:pt x="334009" y="3092837"/>
                </a:cubicBezTo>
                <a:cubicBezTo>
                  <a:pt x="332056" y="3098123"/>
                  <a:pt x="330102" y="3113984"/>
                  <a:pt x="328149" y="3119271"/>
                </a:cubicBezTo>
                <a:cubicBezTo>
                  <a:pt x="328149" y="3119271"/>
                  <a:pt x="328149" y="3119271"/>
                  <a:pt x="339869" y="3129845"/>
                </a:cubicBezTo>
                <a:cubicBezTo>
                  <a:pt x="339869" y="3129845"/>
                  <a:pt x="339869" y="3129845"/>
                  <a:pt x="343775" y="3119271"/>
                </a:cubicBezTo>
                <a:cubicBezTo>
                  <a:pt x="343775" y="3119271"/>
                  <a:pt x="343775" y="3129845"/>
                  <a:pt x="341822" y="3135132"/>
                </a:cubicBezTo>
                <a:cubicBezTo>
                  <a:pt x="341822" y="3135132"/>
                  <a:pt x="341822" y="3135132"/>
                  <a:pt x="335962" y="3145705"/>
                </a:cubicBezTo>
                <a:cubicBezTo>
                  <a:pt x="335962" y="3145705"/>
                  <a:pt x="335962" y="3145705"/>
                  <a:pt x="328149" y="3145705"/>
                </a:cubicBezTo>
                <a:cubicBezTo>
                  <a:pt x="328149" y="3145705"/>
                  <a:pt x="328149" y="3145705"/>
                  <a:pt x="335962" y="3156279"/>
                </a:cubicBezTo>
                <a:cubicBezTo>
                  <a:pt x="332056" y="3156279"/>
                  <a:pt x="324243" y="3209148"/>
                  <a:pt x="326196" y="3145705"/>
                </a:cubicBezTo>
                <a:cubicBezTo>
                  <a:pt x="326196" y="3145705"/>
                  <a:pt x="326196" y="3145705"/>
                  <a:pt x="302757" y="3172140"/>
                </a:cubicBezTo>
                <a:cubicBezTo>
                  <a:pt x="302757" y="3166853"/>
                  <a:pt x="294944" y="3188001"/>
                  <a:pt x="302757" y="3161566"/>
                </a:cubicBezTo>
                <a:cubicBezTo>
                  <a:pt x="302757" y="3161566"/>
                  <a:pt x="302757" y="3161566"/>
                  <a:pt x="300803" y="3156279"/>
                </a:cubicBezTo>
                <a:cubicBezTo>
                  <a:pt x="300803" y="3156279"/>
                  <a:pt x="300803" y="3156279"/>
                  <a:pt x="292990" y="3172140"/>
                </a:cubicBezTo>
                <a:cubicBezTo>
                  <a:pt x="292990" y="3172140"/>
                  <a:pt x="292990" y="3172140"/>
                  <a:pt x="294944" y="3182714"/>
                </a:cubicBezTo>
                <a:cubicBezTo>
                  <a:pt x="294944" y="3182714"/>
                  <a:pt x="294944" y="3182714"/>
                  <a:pt x="291037" y="3198574"/>
                </a:cubicBezTo>
                <a:cubicBezTo>
                  <a:pt x="291037" y="3198574"/>
                  <a:pt x="291037" y="3198574"/>
                  <a:pt x="279317" y="3198574"/>
                </a:cubicBezTo>
                <a:cubicBezTo>
                  <a:pt x="279317" y="3198574"/>
                  <a:pt x="279317" y="3198574"/>
                  <a:pt x="279317" y="3209148"/>
                </a:cubicBezTo>
                <a:cubicBezTo>
                  <a:pt x="279317" y="3209148"/>
                  <a:pt x="279317" y="3209148"/>
                  <a:pt x="275411" y="3203862"/>
                </a:cubicBezTo>
                <a:cubicBezTo>
                  <a:pt x="275411" y="3203862"/>
                  <a:pt x="275411" y="3203862"/>
                  <a:pt x="263691" y="3214435"/>
                </a:cubicBezTo>
                <a:cubicBezTo>
                  <a:pt x="263691" y="3214435"/>
                  <a:pt x="263691" y="3214435"/>
                  <a:pt x="263691" y="3225009"/>
                </a:cubicBezTo>
                <a:cubicBezTo>
                  <a:pt x="263691" y="3225009"/>
                  <a:pt x="263691" y="3225009"/>
                  <a:pt x="257831" y="3219722"/>
                </a:cubicBezTo>
                <a:cubicBezTo>
                  <a:pt x="257831" y="3219722"/>
                  <a:pt x="257831" y="3219722"/>
                  <a:pt x="226579" y="3262017"/>
                </a:cubicBezTo>
                <a:cubicBezTo>
                  <a:pt x="226579" y="3262017"/>
                  <a:pt x="226579" y="3262017"/>
                  <a:pt x="218766" y="3256730"/>
                </a:cubicBezTo>
                <a:cubicBezTo>
                  <a:pt x="218766" y="3256730"/>
                  <a:pt x="218766" y="3256730"/>
                  <a:pt x="210953" y="3262017"/>
                </a:cubicBezTo>
                <a:cubicBezTo>
                  <a:pt x="210953" y="3262017"/>
                  <a:pt x="210953" y="3262017"/>
                  <a:pt x="226579" y="3240870"/>
                </a:cubicBezTo>
                <a:cubicBezTo>
                  <a:pt x="226579" y="3240870"/>
                  <a:pt x="226579" y="3240870"/>
                  <a:pt x="205093" y="3246157"/>
                </a:cubicBezTo>
                <a:cubicBezTo>
                  <a:pt x="205093" y="3246157"/>
                  <a:pt x="205093" y="3246157"/>
                  <a:pt x="205093" y="3272591"/>
                </a:cubicBezTo>
                <a:cubicBezTo>
                  <a:pt x="205093" y="3272591"/>
                  <a:pt x="205093" y="3272591"/>
                  <a:pt x="189467" y="3262017"/>
                </a:cubicBezTo>
                <a:cubicBezTo>
                  <a:pt x="195327" y="3272591"/>
                  <a:pt x="185561" y="3277878"/>
                  <a:pt x="187514" y="3288452"/>
                </a:cubicBezTo>
                <a:cubicBezTo>
                  <a:pt x="187514" y="3288452"/>
                  <a:pt x="187514" y="3288452"/>
                  <a:pt x="199233" y="3283165"/>
                </a:cubicBezTo>
                <a:cubicBezTo>
                  <a:pt x="199233" y="3283165"/>
                  <a:pt x="199233" y="3283165"/>
                  <a:pt x="181654" y="3299026"/>
                </a:cubicBezTo>
                <a:cubicBezTo>
                  <a:pt x="181654" y="3299026"/>
                  <a:pt x="181654" y="3299026"/>
                  <a:pt x="187514" y="3314886"/>
                </a:cubicBezTo>
                <a:cubicBezTo>
                  <a:pt x="187514" y="3314886"/>
                  <a:pt x="187514" y="3314886"/>
                  <a:pt x="195327" y="3304312"/>
                </a:cubicBezTo>
                <a:cubicBezTo>
                  <a:pt x="195327" y="3304312"/>
                  <a:pt x="195327" y="3304312"/>
                  <a:pt x="207047" y="3304312"/>
                </a:cubicBezTo>
                <a:cubicBezTo>
                  <a:pt x="207047" y="3304312"/>
                  <a:pt x="207047" y="3304312"/>
                  <a:pt x="191420" y="3325460"/>
                </a:cubicBezTo>
                <a:cubicBezTo>
                  <a:pt x="191420" y="3325460"/>
                  <a:pt x="191420" y="3325460"/>
                  <a:pt x="187514" y="3336034"/>
                </a:cubicBezTo>
                <a:cubicBezTo>
                  <a:pt x="187514" y="3336034"/>
                  <a:pt x="187514" y="3336034"/>
                  <a:pt x="201187" y="3346608"/>
                </a:cubicBezTo>
                <a:cubicBezTo>
                  <a:pt x="201187" y="3346608"/>
                  <a:pt x="201187" y="3346608"/>
                  <a:pt x="224626" y="3320173"/>
                </a:cubicBezTo>
                <a:cubicBezTo>
                  <a:pt x="224626" y="3320173"/>
                  <a:pt x="224626" y="3320173"/>
                  <a:pt x="197280" y="3373042"/>
                </a:cubicBezTo>
                <a:cubicBezTo>
                  <a:pt x="197280" y="3373042"/>
                  <a:pt x="197280" y="3373042"/>
                  <a:pt x="191420" y="3357181"/>
                </a:cubicBezTo>
                <a:cubicBezTo>
                  <a:pt x="191420" y="3357181"/>
                  <a:pt x="191420" y="3357181"/>
                  <a:pt x="177748" y="3341321"/>
                </a:cubicBezTo>
                <a:cubicBezTo>
                  <a:pt x="177748" y="3341321"/>
                  <a:pt x="177748" y="3341321"/>
                  <a:pt x="167981" y="3362469"/>
                </a:cubicBezTo>
                <a:cubicBezTo>
                  <a:pt x="169935" y="3362469"/>
                  <a:pt x="167981" y="3367755"/>
                  <a:pt x="166028" y="3367755"/>
                </a:cubicBezTo>
                <a:cubicBezTo>
                  <a:pt x="166028" y="3367755"/>
                  <a:pt x="166028" y="3367755"/>
                  <a:pt x="152355" y="3367755"/>
                </a:cubicBezTo>
                <a:cubicBezTo>
                  <a:pt x="152355" y="3367755"/>
                  <a:pt x="152355" y="3367755"/>
                  <a:pt x="138682" y="3357181"/>
                </a:cubicBezTo>
                <a:cubicBezTo>
                  <a:pt x="138682" y="3357181"/>
                  <a:pt x="138682" y="3357181"/>
                  <a:pt x="134776" y="3351895"/>
                </a:cubicBezTo>
                <a:cubicBezTo>
                  <a:pt x="134776" y="3351895"/>
                  <a:pt x="134776" y="3351895"/>
                  <a:pt x="126963" y="3367755"/>
                </a:cubicBezTo>
                <a:cubicBezTo>
                  <a:pt x="126963" y="3367755"/>
                  <a:pt x="126963" y="3367755"/>
                  <a:pt x="128916" y="3378329"/>
                </a:cubicBezTo>
                <a:cubicBezTo>
                  <a:pt x="128916" y="3378329"/>
                  <a:pt x="128916" y="3378329"/>
                  <a:pt x="119150" y="3394190"/>
                </a:cubicBezTo>
                <a:cubicBezTo>
                  <a:pt x="119150" y="3394190"/>
                  <a:pt x="119150" y="3394190"/>
                  <a:pt x="111336" y="3378329"/>
                </a:cubicBezTo>
                <a:cubicBezTo>
                  <a:pt x="111336" y="3399477"/>
                  <a:pt x="107430" y="3394190"/>
                  <a:pt x="105477" y="3388903"/>
                </a:cubicBezTo>
                <a:cubicBezTo>
                  <a:pt x="105477" y="3388903"/>
                  <a:pt x="105477" y="3383616"/>
                  <a:pt x="105477" y="3383616"/>
                </a:cubicBezTo>
                <a:cubicBezTo>
                  <a:pt x="105477" y="3383616"/>
                  <a:pt x="105477" y="3383616"/>
                  <a:pt x="93757" y="3378329"/>
                </a:cubicBezTo>
                <a:cubicBezTo>
                  <a:pt x="93757" y="3378329"/>
                  <a:pt x="93757" y="3378329"/>
                  <a:pt x="95710" y="3362469"/>
                </a:cubicBezTo>
                <a:cubicBezTo>
                  <a:pt x="95710" y="3362469"/>
                  <a:pt x="95710" y="3362469"/>
                  <a:pt x="103523" y="3357181"/>
                </a:cubicBezTo>
                <a:cubicBezTo>
                  <a:pt x="103523" y="3357181"/>
                  <a:pt x="103523" y="3357181"/>
                  <a:pt x="109383" y="3346608"/>
                </a:cubicBezTo>
                <a:cubicBezTo>
                  <a:pt x="109383" y="3346608"/>
                  <a:pt x="109383" y="3346608"/>
                  <a:pt x="103523" y="3325460"/>
                </a:cubicBezTo>
                <a:cubicBezTo>
                  <a:pt x="103523" y="3325460"/>
                  <a:pt x="103523" y="3325460"/>
                  <a:pt x="107430" y="3309600"/>
                </a:cubicBezTo>
                <a:cubicBezTo>
                  <a:pt x="107430" y="3309600"/>
                  <a:pt x="107430" y="3309600"/>
                  <a:pt x="101570" y="3293739"/>
                </a:cubicBezTo>
                <a:cubicBezTo>
                  <a:pt x="101570" y="3293739"/>
                  <a:pt x="101570" y="3293739"/>
                  <a:pt x="91804" y="3309600"/>
                </a:cubicBezTo>
                <a:cubicBezTo>
                  <a:pt x="91804" y="3309600"/>
                  <a:pt x="91804" y="3309600"/>
                  <a:pt x="93757" y="3262017"/>
                </a:cubicBezTo>
                <a:cubicBezTo>
                  <a:pt x="93757" y="3262017"/>
                  <a:pt x="93757" y="3262017"/>
                  <a:pt x="93025" y="3262678"/>
                </a:cubicBezTo>
                <a:lnTo>
                  <a:pt x="91193" y="3264330"/>
                </a:lnTo>
                <a:lnTo>
                  <a:pt x="78131" y="3256730"/>
                </a:lnTo>
                <a:cubicBezTo>
                  <a:pt x="78131" y="3256730"/>
                  <a:pt x="78131" y="3256730"/>
                  <a:pt x="76178" y="3256730"/>
                </a:cubicBezTo>
                <a:cubicBezTo>
                  <a:pt x="76178" y="3256730"/>
                  <a:pt x="76178" y="3256730"/>
                  <a:pt x="80084" y="3246157"/>
                </a:cubicBezTo>
                <a:cubicBezTo>
                  <a:pt x="80084" y="3246157"/>
                  <a:pt x="80084" y="3246157"/>
                  <a:pt x="76178" y="3240870"/>
                </a:cubicBezTo>
                <a:cubicBezTo>
                  <a:pt x="76178" y="3240870"/>
                  <a:pt x="76178" y="3240870"/>
                  <a:pt x="68365" y="3240870"/>
                </a:cubicBezTo>
                <a:cubicBezTo>
                  <a:pt x="72271" y="3219722"/>
                  <a:pt x="64458" y="3230296"/>
                  <a:pt x="60552" y="3214435"/>
                </a:cubicBezTo>
                <a:cubicBezTo>
                  <a:pt x="60552" y="3214435"/>
                  <a:pt x="60552" y="3214435"/>
                  <a:pt x="68365" y="3209148"/>
                </a:cubicBezTo>
                <a:cubicBezTo>
                  <a:pt x="66411" y="3203862"/>
                  <a:pt x="66411" y="3172140"/>
                  <a:pt x="52738" y="3198574"/>
                </a:cubicBezTo>
                <a:cubicBezTo>
                  <a:pt x="52738" y="3198574"/>
                  <a:pt x="52738" y="3198574"/>
                  <a:pt x="35159" y="3156279"/>
                </a:cubicBezTo>
                <a:cubicBezTo>
                  <a:pt x="35159" y="3156279"/>
                  <a:pt x="35159" y="3156279"/>
                  <a:pt x="23439" y="3188001"/>
                </a:cubicBezTo>
                <a:cubicBezTo>
                  <a:pt x="23439" y="3188001"/>
                  <a:pt x="23439" y="3188001"/>
                  <a:pt x="21486" y="3203862"/>
                </a:cubicBezTo>
                <a:cubicBezTo>
                  <a:pt x="21486" y="3203862"/>
                  <a:pt x="21486" y="3203862"/>
                  <a:pt x="17580" y="3209148"/>
                </a:cubicBezTo>
                <a:cubicBezTo>
                  <a:pt x="17580" y="3209148"/>
                  <a:pt x="17580" y="3209148"/>
                  <a:pt x="23439" y="3172140"/>
                </a:cubicBezTo>
                <a:cubicBezTo>
                  <a:pt x="23439" y="3172140"/>
                  <a:pt x="23439" y="3172140"/>
                  <a:pt x="3907" y="3150993"/>
                </a:cubicBezTo>
                <a:cubicBezTo>
                  <a:pt x="3907" y="3150993"/>
                  <a:pt x="3907" y="3150993"/>
                  <a:pt x="5860" y="3108697"/>
                </a:cubicBezTo>
                <a:cubicBezTo>
                  <a:pt x="5860" y="3108697"/>
                  <a:pt x="5860" y="3108697"/>
                  <a:pt x="9767" y="3108697"/>
                </a:cubicBezTo>
                <a:cubicBezTo>
                  <a:pt x="9767" y="3108697"/>
                  <a:pt x="9767" y="3108697"/>
                  <a:pt x="5860" y="3119271"/>
                </a:cubicBezTo>
                <a:cubicBezTo>
                  <a:pt x="5860" y="3119271"/>
                  <a:pt x="5860" y="3119271"/>
                  <a:pt x="11720" y="3129845"/>
                </a:cubicBezTo>
                <a:cubicBezTo>
                  <a:pt x="11720" y="3129845"/>
                  <a:pt x="11720" y="3129845"/>
                  <a:pt x="25393" y="3129845"/>
                </a:cubicBezTo>
                <a:cubicBezTo>
                  <a:pt x="25393" y="3129845"/>
                  <a:pt x="25393" y="3129845"/>
                  <a:pt x="29299" y="3108697"/>
                </a:cubicBezTo>
                <a:cubicBezTo>
                  <a:pt x="29299" y="3108697"/>
                  <a:pt x="29299" y="3108697"/>
                  <a:pt x="3907" y="3061115"/>
                </a:cubicBezTo>
                <a:cubicBezTo>
                  <a:pt x="3907" y="3061115"/>
                  <a:pt x="3907" y="3061115"/>
                  <a:pt x="3907" y="3002959"/>
                </a:cubicBezTo>
                <a:cubicBezTo>
                  <a:pt x="3907" y="3002959"/>
                  <a:pt x="3907" y="3002959"/>
                  <a:pt x="7813" y="2997672"/>
                </a:cubicBezTo>
                <a:cubicBezTo>
                  <a:pt x="7813" y="2997672"/>
                  <a:pt x="7813" y="2997672"/>
                  <a:pt x="9767" y="3013533"/>
                </a:cubicBezTo>
                <a:cubicBezTo>
                  <a:pt x="9767" y="3013533"/>
                  <a:pt x="9767" y="3013533"/>
                  <a:pt x="17580" y="3013533"/>
                </a:cubicBezTo>
                <a:cubicBezTo>
                  <a:pt x="17580" y="3013533"/>
                  <a:pt x="17580" y="3013533"/>
                  <a:pt x="17580" y="2997672"/>
                </a:cubicBezTo>
                <a:cubicBezTo>
                  <a:pt x="17580" y="2997672"/>
                  <a:pt x="17580" y="2997672"/>
                  <a:pt x="17580" y="2987098"/>
                </a:cubicBezTo>
                <a:cubicBezTo>
                  <a:pt x="17580" y="2987098"/>
                  <a:pt x="17580" y="2987098"/>
                  <a:pt x="25393" y="2992386"/>
                </a:cubicBezTo>
                <a:cubicBezTo>
                  <a:pt x="25393" y="2992386"/>
                  <a:pt x="25393" y="2992386"/>
                  <a:pt x="21486" y="3024107"/>
                </a:cubicBezTo>
                <a:cubicBezTo>
                  <a:pt x="21486" y="3024107"/>
                  <a:pt x="21486" y="3024107"/>
                  <a:pt x="29299" y="3066402"/>
                </a:cubicBezTo>
                <a:cubicBezTo>
                  <a:pt x="29299" y="3066402"/>
                  <a:pt x="29299" y="3066402"/>
                  <a:pt x="31252" y="3108697"/>
                </a:cubicBezTo>
                <a:cubicBezTo>
                  <a:pt x="31252" y="3108697"/>
                  <a:pt x="31252" y="3108697"/>
                  <a:pt x="33206" y="3113984"/>
                </a:cubicBezTo>
                <a:cubicBezTo>
                  <a:pt x="33206" y="3113984"/>
                  <a:pt x="33206" y="3113984"/>
                  <a:pt x="50785" y="3071689"/>
                </a:cubicBezTo>
                <a:cubicBezTo>
                  <a:pt x="50785" y="3066402"/>
                  <a:pt x="42972" y="3066402"/>
                  <a:pt x="48832" y="3055828"/>
                </a:cubicBezTo>
                <a:cubicBezTo>
                  <a:pt x="48832" y="3055828"/>
                  <a:pt x="48832" y="3055828"/>
                  <a:pt x="74224" y="3034681"/>
                </a:cubicBezTo>
                <a:cubicBezTo>
                  <a:pt x="74224" y="3034681"/>
                  <a:pt x="74224" y="3034681"/>
                  <a:pt x="80084" y="3024107"/>
                </a:cubicBezTo>
                <a:cubicBezTo>
                  <a:pt x="80084" y="3024107"/>
                  <a:pt x="80084" y="3024107"/>
                  <a:pt x="80084" y="3013533"/>
                </a:cubicBezTo>
                <a:cubicBezTo>
                  <a:pt x="80084" y="3013533"/>
                  <a:pt x="80084" y="3013533"/>
                  <a:pt x="91804" y="2987098"/>
                </a:cubicBezTo>
                <a:cubicBezTo>
                  <a:pt x="91804" y="2987098"/>
                  <a:pt x="91804" y="2987098"/>
                  <a:pt x="101570" y="3002959"/>
                </a:cubicBezTo>
                <a:cubicBezTo>
                  <a:pt x="101570" y="3002959"/>
                  <a:pt x="101570" y="3002959"/>
                  <a:pt x="103523" y="3008246"/>
                </a:cubicBezTo>
                <a:cubicBezTo>
                  <a:pt x="103523" y="3008246"/>
                  <a:pt x="103523" y="3008246"/>
                  <a:pt x="103523" y="2987098"/>
                </a:cubicBezTo>
                <a:cubicBezTo>
                  <a:pt x="103523" y="2987098"/>
                  <a:pt x="103523" y="2987098"/>
                  <a:pt x="121103" y="2971238"/>
                </a:cubicBezTo>
                <a:cubicBezTo>
                  <a:pt x="121103" y="2971238"/>
                  <a:pt x="121103" y="2971238"/>
                  <a:pt x="117196" y="2960664"/>
                </a:cubicBezTo>
                <a:cubicBezTo>
                  <a:pt x="130869" y="2960664"/>
                  <a:pt x="103523" y="2923656"/>
                  <a:pt x="132822" y="2960664"/>
                </a:cubicBezTo>
                <a:cubicBezTo>
                  <a:pt x="132822" y="2960664"/>
                  <a:pt x="132822" y="2960664"/>
                  <a:pt x="140636" y="2981812"/>
                </a:cubicBezTo>
                <a:cubicBezTo>
                  <a:pt x="140636" y="2981812"/>
                  <a:pt x="140636" y="2981812"/>
                  <a:pt x="142589" y="2976525"/>
                </a:cubicBezTo>
                <a:cubicBezTo>
                  <a:pt x="142589" y="2976525"/>
                  <a:pt x="142589" y="2976525"/>
                  <a:pt x="154308" y="2997672"/>
                </a:cubicBezTo>
                <a:cubicBezTo>
                  <a:pt x="154308" y="2997672"/>
                  <a:pt x="154308" y="2997672"/>
                  <a:pt x="156262" y="2981812"/>
                </a:cubicBezTo>
                <a:cubicBezTo>
                  <a:pt x="156262" y="2981812"/>
                  <a:pt x="156262" y="2981812"/>
                  <a:pt x="150402" y="2965951"/>
                </a:cubicBezTo>
                <a:cubicBezTo>
                  <a:pt x="150402" y="2965951"/>
                  <a:pt x="150402" y="2965951"/>
                  <a:pt x="158215" y="2950090"/>
                </a:cubicBezTo>
                <a:cubicBezTo>
                  <a:pt x="158215" y="2950090"/>
                  <a:pt x="158215" y="2950090"/>
                  <a:pt x="164075" y="2976525"/>
                </a:cubicBezTo>
                <a:cubicBezTo>
                  <a:pt x="164075" y="2976525"/>
                  <a:pt x="164075" y="2976525"/>
                  <a:pt x="167981" y="2971238"/>
                </a:cubicBezTo>
                <a:cubicBezTo>
                  <a:pt x="167981" y="2971238"/>
                  <a:pt x="167981" y="2971238"/>
                  <a:pt x="177748" y="2987098"/>
                </a:cubicBezTo>
                <a:cubicBezTo>
                  <a:pt x="179701" y="2971238"/>
                  <a:pt x="183607" y="2997672"/>
                  <a:pt x="185561" y="2965951"/>
                </a:cubicBezTo>
                <a:cubicBezTo>
                  <a:pt x="185561" y="2965951"/>
                  <a:pt x="185561" y="2965951"/>
                  <a:pt x="173841" y="2955377"/>
                </a:cubicBezTo>
                <a:cubicBezTo>
                  <a:pt x="173841" y="2955377"/>
                  <a:pt x="173841" y="2955377"/>
                  <a:pt x="158215" y="2923656"/>
                </a:cubicBezTo>
                <a:cubicBezTo>
                  <a:pt x="158215" y="2923656"/>
                  <a:pt x="158215" y="2923656"/>
                  <a:pt x="156262" y="2923656"/>
                </a:cubicBezTo>
                <a:lnTo>
                  <a:pt x="154308" y="2923656"/>
                </a:lnTo>
                <a:cubicBezTo>
                  <a:pt x="154308" y="2923656"/>
                  <a:pt x="154308" y="2923656"/>
                  <a:pt x="156262" y="2913082"/>
                </a:cubicBezTo>
                <a:cubicBezTo>
                  <a:pt x="156262" y="2913082"/>
                  <a:pt x="156262" y="2913082"/>
                  <a:pt x="171888" y="2923656"/>
                </a:cubicBezTo>
                <a:cubicBezTo>
                  <a:pt x="171888" y="2923656"/>
                  <a:pt x="171888" y="2923656"/>
                  <a:pt x="189467" y="2934229"/>
                </a:cubicBezTo>
                <a:cubicBezTo>
                  <a:pt x="189467" y="2934229"/>
                  <a:pt x="189467" y="2934229"/>
                  <a:pt x="191420" y="2934229"/>
                </a:cubicBezTo>
                <a:cubicBezTo>
                  <a:pt x="191420" y="2934229"/>
                  <a:pt x="191420" y="2934229"/>
                  <a:pt x="191420" y="2913082"/>
                </a:cubicBezTo>
                <a:cubicBezTo>
                  <a:pt x="191420" y="2913082"/>
                  <a:pt x="191420" y="2913082"/>
                  <a:pt x="195327" y="2923656"/>
                </a:cubicBezTo>
                <a:cubicBezTo>
                  <a:pt x="195327" y="2923656"/>
                  <a:pt x="195327" y="2923656"/>
                  <a:pt x="203140" y="2913082"/>
                </a:cubicBezTo>
                <a:cubicBezTo>
                  <a:pt x="203140" y="2913082"/>
                  <a:pt x="203140" y="2913082"/>
                  <a:pt x="201187" y="2886647"/>
                </a:cubicBezTo>
                <a:cubicBezTo>
                  <a:pt x="201187" y="2886647"/>
                  <a:pt x="201187" y="2886647"/>
                  <a:pt x="203140" y="2881361"/>
                </a:cubicBezTo>
                <a:cubicBezTo>
                  <a:pt x="203140" y="2881361"/>
                  <a:pt x="203140" y="2881361"/>
                  <a:pt x="193374" y="2865500"/>
                </a:cubicBezTo>
                <a:cubicBezTo>
                  <a:pt x="193374" y="2865500"/>
                  <a:pt x="193374" y="2865500"/>
                  <a:pt x="191420" y="2886647"/>
                </a:cubicBezTo>
                <a:cubicBezTo>
                  <a:pt x="191420" y="2886647"/>
                  <a:pt x="191420" y="2886647"/>
                  <a:pt x="177748" y="2881361"/>
                </a:cubicBezTo>
                <a:cubicBezTo>
                  <a:pt x="177748" y="2881361"/>
                  <a:pt x="177748" y="2881361"/>
                  <a:pt x="181654" y="2854926"/>
                </a:cubicBezTo>
                <a:cubicBezTo>
                  <a:pt x="191420" y="2854926"/>
                  <a:pt x="205093" y="2833778"/>
                  <a:pt x="210953" y="2854926"/>
                </a:cubicBezTo>
                <a:cubicBezTo>
                  <a:pt x="210953" y="2854926"/>
                  <a:pt x="210953" y="2854926"/>
                  <a:pt x="207047" y="2860213"/>
                </a:cubicBezTo>
                <a:cubicBezTo>
                  <a:pt x="207047" y="2860213"/>
                  <a:pt x="207047" y="2860213"/>
                  <a:pt x="210953" y="2865500"/>
                </a:cubicBezTo>
                <a:cubicBezTo>
                  <a:pt x="210953" y="2865500"/>
                  <a:pt x="210953" y="2865500"/>
                  <a:pt x="214860" y="2865500"/>
                </a:cubicBezTo>
                <a:cubicBezTo>
                  <a:pt x="214860" y="2865500"/>
                  <a:pt x="214860" y="2865500"/>
                  <a:pt x="207047" y="2881361"/>
                </a:cubicBezTo>
                <a:cubicBezTo>
                  <a:pt x="207047" y="2881361"/>
                  <a:pt x="207047" y="2881361"/>
                  <a:pt x="220719" y="2876074"/>
                </a:cubicBezTo>
                <a:cubicBezTo>
                  <a:pt x="220719" y="2876074"/>
                  <a:pt x="220719" y="2876074"/>
                  <a:pt x="224626" y="2854926"/>
                </a:cubicBezTo>
                <a:cubicBezTo>
                  <a:pt x="224626" y="2854926"/>
                  <a:pt x="224626" y="2854926"/>
                  <a:pt x="253925" y="2844352"/>
                </a:cubicBezTo>
                <a:cubicBezTo>
                  <a:pt x="253925" y="2844352"/>
                  <a:pt x="253925" y="2844352"/>
                  <a:pt x="265645" y="2828491"/>
                </a:cubicBezTo>
                <a:cubicBezTo>
                  <a:pt x="265645" y="2828491"/>
                  <a:pt x="265645" y="2828491"/>
                  <a:pt x="283224" y="2812631"/>
                </a:cubicBezTo>
                <a:cubicBezTo>
                  <a:pt x="283224" y="2812631"/>
                  <a:pt x="283224" y="2812631"/>
                  <a:pt x="291037" y="2812631"/>
                </a:cubicBezTo>
                <a:cubicBezTo>
                  <a:pt x="292990" y="2812631"/>
                  <a:pt x="294944" y="2807344"/>
                  <a:pt x="302757" y="2807344"/>
                </a:cubicBezTo>
                <a:cubicBezTo>
                  <a:pt x="302757" y="2807344"/>
                  <a:pt x="302757" y="2807344"/>
                  <a:pt x="298850" y="2817918"/>
                </a:cubicBezTo>
                <a:cubicBezTo>
                  <a:pt x="298850" y="2817918"/>
                  <a:pt x="298850" y="2817918"/>
                  <a:pt x="312523" y="2828491"/>
                </a:cubicBezTo>
                <a:cubicBezTo>
                  <a:pt x="312523" y="2828491"/>
                  <a:pt x="314476" y="2833778"/>
                  <a:pt x="314476" y="2828491"/>
                </a:cubicBezTo>
                <a:cubicBezTo>
                  <a:pt x="312523" y="2833778"/>
                  <a:pt x="312523" y="2839065"/>
                  <a:pt x="312523" y="2844352"/>
                </a:cubicBezTo>
                <a:cubicBezTo>
                  <a:pt x="312523" y="2844352"/>
                  <a:pt x="312523" y="2844352"/>
                  <a:pt x="330102" y="2828491"/>
                </a:cubicBezTo>
                <a:cubicBezTo>
                  <a:pt x="332056" y="2833778"/>
                  <a:pt x="341822" y="2828491"/>
                  <a:pt x="330102" y="2807344"/>
                </a:cubicBezTo>
                <a:cubicBezTo>
                  <a:pt x="330102" y="2807344"/>
                  <a:pt x="330102" y="2807344"/>
                  <a:pt x="312523" y="2807344"/>
                </a:cubicBezTo>
                <a:cubicBezTo>
                  <a:pt x="312523" y="2807344"/>
                  <a:pt x="312523" y="2807344"/>
                  <a:pt x="294944" y="2765049"/>
                </a:cubicBezTo>
                <a:cubicBezTo>
                  <a:pt x="294944" y="2765049"/>
                  <a:pt x="294944" y="2765049"/>
                  <a:pt x="291037" y="2765049"/>
                </a:cubicBezTo>
                <a:cubicBezTo>
                  <a:pt x="291037" y="2765049"/>
                  <a:pt x="291037" y="2765049"/>
                  <a:pt x="285177" y="2796770"/>
                </a:cubicBezTo>
                <a:cubicBezTo>
                  <a:pt x="285177" y="2796770"/>
                  <a:pt x="285177" y="2796770"/>
                  <a:pt x="271504" y="2780909"/>
                </a:cubicBezTo>
                <a:cubicBezTo>
                  <a:pt x="271504" y="2780909"/>
                  <a:pt x="271504" y="2780909"/>
                  <a:pt x="261738" y="2796770"/>
                </a:cubicBezTo>
                <a:cubicBezTo>
                  <a:pt x="261738" y="2796770"/>
                  <a:pt x="261738" y="2796770"/>
                  <a:pt x="259785" y="2796770"/>
                </a:cubicBezTo>
                <a:cubicBezTo>
                  <a:pt x="259785" y="2791483"/>
                  <a:pt x="257831" y="2786196"/>
                  <a:pt x="244159" y="2791483"/>
                </a:cubicBezTo>
                <a:cubicBezTo>
                  <a:pt x="244159" y="2791483"/>
                  <a:pt x="244159" y="2791483"/>
                  <a:pt x="244159" y="2817918"/>
                </a:cubicBezTo>
                <a:cubicBezTo>
                  <a:pt x="244159" y="2817918"/>
                  <a:pt x="244159" y="2817918"/>
                  <a:pt x="236346" y="2807344"/>
                </a:cubicBezTo>
                <a:cubicBezTo>
                  <a:pt x="236346" y="2807344"/>
                  <a:pt x="236346" y="2807344"/>
                  <a:pt x="232439" y="2817918"/>
                </a:cubicBezTo>
                <a:cubicBezTo>
                  <a:pt x="232439" y="2817918"/>
                  <a:pt x="232439" y="2817918"/>
                  <a:pt x="230486" y="2844352"/>
                </a:cubicBezTo>
                <a:cubicBezTo>
                  <a:pt x="230486" y="2844352"/>
                  <a:pt x="230486" y="2844352"/>
                  <a:pt x="220719" y="2844352"/>
                </a:cubicBezTo>
                <a:cubicBezTo>
                  <a:pt x="220719" y="2844352"/>
                  <a:pt x="220719" y="2844352"/>
                  <a:pt x="226579" y="2828491"/>
                </a:cubicBezTo>
                <a:cubicBezTo>
                  <a:pt x="222673" y="2817918"/>
                  <a:pt x="246112" y="2807344"/>
                  <a:pt x="218766" y="2823205"/>
                </a:cubicBezTo>
                <a:cubicBezTo>
                  <a:pt x="218766" y="2823205"/>
                  <a:pt x="218766" y="2823205"/>
                  <a:pt x="228532" y="2802057"/>
                </a:cubicBezTo>
                <a:cubicBezTo>
                  <a:pt x="228532" y="2802057"/>
                  <a:pt x="228532" y="2802057"/>
                  <a:pt x="226579" y="2796770"/>
                </a:cubicBezTo>
                <a:cubicBezTo>
                  <a:pt x="226579" y="2796770"/>
                  <a:pt x="226579" y="2796770"/>
                  <a:pt x="242205" y="2775622"/>
                </a:cubicBezTo>
                <a:cubicBezTo>
                  <a:pt x="242205" y="2775622"/>
                  <a:pt x="242205" y="2775622"/>
                  <a:pt x="255878" y="2754475"/>
                </a:cubicBezTo>
                <a:cubicBezTo>
                  <a:pt x="255878" y="2754475"/>
                  <a:pt x="257831" y="2754475"/>
                  <a:pt x="257831" y="2754475"/>
                </a:cubicBezTo>
                <a:cubicBezTo>
                  <a:pt x="263691" y="2743901"/>
                  <a:pt x="271504" y="2733327"/>
                  <a:pt x="283224" y="2717467"/>
                </a:cubicBezTo>
                <a:cubicBezTo>
                  <a:pt x="283224" y="2717467"/>
                  <a:pt x="283224" y="2717467"/>
                  <a:pt x="292990" y="2712180"/>
                </a:cubicBezTo>
                <a:cubicBezTo>
                  <a:pt x="292990" y="2712180"/>
                  <a:pt x="294944" y="2712180"/>
                  <a:pt x="300803" y="2712180"/>
                </a:cubicBezTo>
                <a:cubicBezTo>
                  <a:pt x="300803" y="2712180"/>
                  <a:pt x="300803" y="2712180"/>
                  <a:pt x="300803" y="2691032"/>
                </a:cubicBezTo>
                <a:cubicBezTo>
                  <a:pt x="304710" y="2696319"/>
                  <a:pt x="300803" y="2648737"/>
                  <a:pt x="314476" y="2680458"/>
                </a:cubicBezTo>
                <a:cubicBezTo>
                  <a:pt x="314476" y="2680458"/>
                  <a:pt x="314476" y="2680458"/>
                  <a:pt x="326196" y="2664598"/>
                </a:cubicBezTo>
                <a:cubicBezTo>
                  <a:pt x="326196" y="2664598"/>
                  <a:pt x="326196" y="2664598"/>
                  <a:pt x="332056" y="2632876"/>
                </a:cubicBezTo>
                <a:cubicBezTo>
                  <a:pt x="332056" y="2632876"/>
                  <a:pt x="332056" y="2632876"/>
                  <a:pt x="337915" y="2648737"/>
                </a:cubicBezTo>
                <a:cubicBezTo>
                  <a:pt x="343775" y="2638163"/>
                  <a:pt x="359401" y="2611729"/>
                  <a:pt x="363308" y="2643450"/>
                </a:cubicBezTo>
                <a:cubicBezTo>
                  <a:pt x="365261" y="2638163"/>
                  <a:pt x="367215" y="2632876"/>
                  <a:pt x="371121" y="2627589"/>
                </a:cubicBezTo>
                <a:cubicBezTo>
                  <a:pt x="371121" y="2627589"/>
                  <a:pt x="371121" y="2627589"/>
                  <a:pt x="373074" y="2638163"/>
                </a:cubicBezTo>
                <a:cubicBezTo>
                  <a:pt x="373074" y="2638163"/>
                  <a:pt x="373074" y="2638163"/>
                  <a:pt x="386747" y="2622302"/>
                </a:cubicBezTo>
                <a:cubicBezTo>
                  <a:pt x="386747" y="2622302"/>
                  <a:pt x="386747" y="2622302"/>
                  <a:pt x="373074" y="2617015"/>
                </a:cubicBezTo>
                <a:cubicBezTo>
                  <a:pt x="373074" y="2617015"/>
                  <a:pt x="373074" y="2617015"/>
                  <a:pt x="357448" y="2627589"/>
                </a:cubicBezTo>
                <a:cubicBezTo>
                  <a:pt x="357448" y="2627589"/>
                  <a:pt x="357448" y="2627589"/>
                  <a:pt x="365261" y="2611729"/>
                </a:cubicBezTo>
                <a:cubicBezTo>
                  <a:pt x="365261" y="2611729"/>
                  <a:pt x="365261" y="2611729"/>
                  <a:pt x="363308" y="2601155"/>
                </a:cubicBezTo>
                <a:cubicBezTo>
                  <a:pt x="363308" y="2601155"/>
                  <a:pt x="363308" y="2601155"/>
                  <a:pt x="373074" y="2574720"/>
                </a:cubicBezTo>
                <a:cubicBezTo>
                  <a:pt x="373074" y="2574720"/>
                  <a:pt x="373074" y="2574720"/>
                  <a:pt x="373074" y="2580007"/>
                </a:cubicBezTo>
                <a:cubicBezTo>
                  <a:pt x="373074" y="2580007"/>
                  <a:pt x="373074" y="2580007"/>
                  <a:pt x="376981" y="2574720"/>
                </a:cubicBezTo>
                <a:cubicBezTo>
                  <a:pt x="373074" y="2580007"/>
                  <a:pt x="373074" y="2585294"/>
                  <a:pt x="390654" y="2580007"/>
                </a:cubicBezTo>
                <a:cubicBezTo>
                  <a:pt x="390654" y="2580007"/>
                  <a:pt x="390654" y="2580007"/>
                  <a:pt x="388700" y="2553573"/>
                </a:cubicBezTo>
                <a:cubicBezTo>
                  <a:pt x="388700" y="2553573"/>
                  <a:pt x="388700" y="2553573"/>
                  <a:pt x="404327" y="2537712"/>
                </a:cubicBezTo>
                <a:cubicBezTo>
                  <a:pt x="410186" y="2532425"/>
                  <a:pt x="384794" y="2569433"/>
                  <a:pt x="416046" y="2527138"/>
                </a:cubicBezTo>
                <a:cubicBezTo>
                  <a:pt x="416046" y="2527138"/>
                  <a:pt x="416046" y="2527138"/>
                  <a:pt x="421906" y="2527138"/>
                </a:cubicBezTo>
                <a:cubicBezTo>
                  <a:pt x="421906" y="2527138"/>
                  <a:pt x="421906" y="2527138"/>
                  <a:pt x="433626" y="2484843"/>
                </a:cubicBezTo>
                <a:cubicBezTo>
                  <a:pt x="433626" y="2484843"/>
                  <a:pt x="433626" y="2484843"/>
                  <a:pt x="433626" y="2479556"/>
                </a:cubicBezTo>
                <a:cubicBezTo>
                  <a:pt x="433626" y="2479556"/>
                  <a:pt x="433626" y="2479556"/>
                  <a:pt x="427766" y="2479556"/>
                </a:cubicBezTo>
                <a:cubicBezTo>
                  <a:pt x="427766" y="2474269"/>
                  <a:pt x="429719" y="2474269"/>
                  <a:pt x="431672" y="2468982"/>
                </a:cubicBezTo>
                <a:cubicBezTo>
                  <a:pt x="431672" y="2468982"/>
                  <a:pt x="431672" y="2468982"/>
                  <a:pt x="416046" y="2479556"/>
                </a:cubicBezTo>
                <a:cubicBezTo>
                  <a:pt x="416046" y="2479556"/>
                  <a:pt x="416046" y="2479556"/>
                  <a:pt x="410186" y="2495417"/>
                </a:cubicBezTo>
                <a:cubicBezTo>
                  <a:pt x="410186" y="2495417"/>
                  <a:pt x="410186" y="2495417"/>
                  <a:pt x="404327" y="2490130"/>
                </a:cubicBezTo>
                <a:cubicBezTo>
                  <a:pt x="404327" y="2490130"/>
                  <a:pt x="404327" y="2490130"/>
                  <a:pt x="402373" y="2484843"/>
                </a:cubicBezTo>
                <a:cubicBezTo>
                  <a:pt x="402373" y="2484843"/>
                  <a:pt x="402373" y="2484843"/>
                  <a:pt x="417999" y="2458408"/>
                </a:cubicBezTo>
                <a:cubicBezTo>
                  <a:pt x="417999" y="2458408"/>
                  <a:pt x="417999" y="2458408"/>
                  <a:pt x="435579" y="2458408"/>
                </a:cubicBezTo>
                <a:cubicBezTo>
                  <a:pt x="435579" y="2458408"/>
                  <a:pt x="435579" y="2458408"/>
                  <a:pt x="445345" y="2431974"/>
                </a:cubicBezTo>
                <a:cubicBezTo>
                  <a:pt x="445345" y="2431974"/>
                  <a:pt x="445345" y="2431974"/>
                  <a:pt x="459018" y="2421400"/>
                </a:cubicBezTo>
                <a:cubicBezTo>
                  <a:pt x="459018" y="2421400"/>
                  <a:pt x="459018" y="2421400"/>
                  <a:pt x="460971" y="2416113"/>
                </a:cubicBezTo>
                <a:cubicBezTo>
                  <a:pt x="460971" y="2416113"/>
                  <a:pt x="460971" y="2416113"/>
                  <a:pt x="453158" y="2410826"/>
                </a:cubicBezTo>
                <a:cubicBezTo>
                  <a:pt x="453158" y="2410826"/>
                  <a:pt x="453158" y="2410826"/>
                  <a:pt x="472691" y="2368531"/>
                </a:cubicBezTo>
                <a:cubicBezTo>
                  <a:pt x="472691" y="2368531"/>
                  <a:pt x="472691" y="2368531"/>
                  <a:pt x="476598" y="2373818"/>
                </a:cubicBezTo>
                <a:cubicBezTo>
                  <a:pt x="474644" y="2379105"/>
                  <a:pt x="472691" y="2384392"/>
                  <a:pt x="482457" y="2373818"/>
                </a:cubicBezTo>
                <a:cubicBezTo>
                  <a:pt x="480504" y="2373818"/>
                  <a:pt x="480504" y="2373818"/>
                  <a:pt x="478551" y="2373818"/>
                </a:cubicBezTo>
                <a:cubicBezTo>
                  <a:pt x="478551" y="2368531"/>
                  <a:pt x="478551" y="2368531"/>
                  <a:pt x="480504" y="2363244"/>
                </a:cubicBezTo>
                <a:cubicBezTo>
                  <a:pt x="478551" y="2373818"/>
                  <a:pt x="478551" y="2373818"/>
                  <a:pt x="478551" y="2373818"/>
                </a:cubicBezTo>
                <a:cubicBezTo>
                  <a:pt x="474644" y="2368531"/>
                  <a:pt x="470738" y="2363244"/>
                  <a:pt x="466831" y="2352670"/>
                </a:cubicBezTo>
                <a:cubicBezTo>
                  <a:pt x="464878" y="2357957"/>
                  <a:pt x="453158" y="2368531"/>
                  <a:pt x="443392" y="2379105"/>
                </a:cubicBezTo>
                <a:cubicBezTo>
                  <a:pt x="443392" y="2379105"/>
                  <a:pt x="441439" y="2373818"/>
                  <a:pt x="441439" y="2368531"/>
                </a:cubicBezTo>
                <a:cubicBezTo>
                  <a:pt x="441439" y="2368531"/>
                  <a:pt x="441439" y="2368531"/>
                  <a:pt x="435579" y="2389679"/>
                </a:cubicBezTo>
                <a:cubicBezTo>
                  <a:pt x="435579" y="2389679"/>
                  <a:pt x="435579" y="2389679"/>
                  <a:pt x="417999" y="2410826"/>
                </a:cubicBezTo>
                <a:cubicBezTo>
                  <a:pt x="417999" y="2410826"/>
                  <a:pt x="417999" y="2410826"/>
                  <a:pt x="412140" y="2421400"/>
                </a:cubicBezTo>
                <a:cubicBezTo>
                  <a:pt x="412140" y="2421400"/>
                  <a:pt x="412140" y="2421400"/>
                  <a:pt x="412140" y="2410826"/>
                </a:cubicBezTo>
                <a:cubicBezTo>
                  <a:pt x="412140" y="2410826"/>
                  <a:pt x="412140" y="2410826"/>
                  <a:pt x="402373" y="2394966"/>
                </a:cubicBezTo>
                <a:cubicBezTo>
                  <a:pt x="402373" y="2394966"/>
                  <a:pt x="402373" y="2394966"/>
                  <a:pt x="402373" y="2373818"/>
                </a:cubicBezTo>
                <a:cubicBezTo>
                  <a:pt x="402373" y="2373818"/>
                  <a:pt x="402373" y="2373818"/>
                  <a:pt x="380887" y="2347384"/>
                </a:cubicBezTo>
                <a:cubicBezTo>
                  <a:pt x="380887" y="2347384"/>
                  <a:pt x="380887" y="2347384"/>
                  <a:pt x="375028" y="2347384"/>
                </a:cubicBezTo>
                <a:cubicBezTo>
                  <a:pt x="375028" y="2347384"/>
                  <a:pt x="375028" y="2347384"/>
                  <a:pt x="378934" y="2368531"/>
                </a:cubicBezTo>
                <a:cubicBezTo>
                  <a:pt x="378934" y="2368531"/>
                  <a:pt x="378934" y="2368531"/>
                  <a:pt x="365261" y="2363244"/>
                </a:cubicBezTo>
                <a:cubicBezTo>
                  <a:pt x="365261" y="2363244"/>
                  <a:pt x="365261" y="2363244"/>
                  <a:pt x="371121" y="2336810"/>
                </a:cubicBezTo>
                <a:cubicBezTo>
                  <a:pt x="369168" y="2320949"/>
                  <a:pt x="351588" y="2421400"/>
                  <a:pt x="373074" y="2305088"/>
                </a:cubicBezTo>
                <a:cubicBezTo>
                  <a:pt x="373074" y="2305088"/>
                  <a:pt x="373074" y="2305088"/>
                  <a:pt x="359401" y="2310375"/>
                </a:cubicBezTo>
                <a:cubicBezTo>
                  <a:pt x="359401" y="2310375"/>
                  <a:pt x="359401" y="2310375"/>
                  <a:pt x="363308" y="2326236"/>
                </a:cubicBezTo>
                <a:cubicBezTo>
                  <a:pt x="363308" y="2326236"/>
                  <a:pt x="363308" y="2326236"/>
                  <a:pt x="357448" y="2368531"/>
                </a:cubicBezTo>
                <a:cubicBezTo>
                  <a:pt x="357448" y="2368531"/>
                  <a:pt x="357448" y="2368531"/>
                  <a:pt x="339869" y="2357957"/>
                </a:cubicBezTo>
                <a:cubicBezTo>
                  <a:pt x="339869" y="2357957"/>
                  <a:pt x="339869" y="2357957"/>
                  <a:pt x="343775" y="2342097"/>
                </a:cubicBezTo>
                <a:cubicBezTo>
                  <a:pt x="343775" y="2342097"/>
                  <a:pt x="343775" y="2342097"/>
                  <a:pt x="355495" y="2326236"/>
                </a:cubicBezTo>
                <a:cubicBezTo>
                  <a:pt x="355495" y="2326236"/>
                  <a:pt x="355495" y="2326236"/>
                  <a:pt x="359401" y="2315662"/>
                </a:cubicBezTo>
                <a:cubicBezTo>
                  <a:pt x="359401" y="2315662"/>
                  <a:pt x="359401" y="2315662"/>
                  <a:pt x="355495" y="2299801"/>
                </a:cubicBezTo>
                <a:cubicBezTo>
                  <a:pt x="351588" y="2320949"/>
                  <a:pt x="343775" y="2315662"/>
                  <a:pt x="339869" y="2315662"/>
                </a:cubicBezTo>
                <a:cubicBezTo>
                  <a:pt x="339869" y="2315662"/>
                  <a:pt x="339869" y="2315662"/>
                  <a:pt x="353542" y="2299801"/>
                </a:cubicBezTo>
                <a:cubicBezTo>
                  <a:pt x="353542" y="2299801"/>
                  <a:pt x="353542" y="2299801"/>
                  <a:pt x="345729" y="2289228"/>
                </a:cubicBezTo>
                <a:cubicBezTo>
                  <a:pt x="345729" y="2289228"/>
                  <a:pt x="345729" y="2289228"/>
                  <a:pt x="359401" y="2273367"/>
                </a:cubicBezTo>
                <a:cubicBezTo>
                  <a:pt x="359401" y="2273367"/>
                  <a:pt x="359401" y="2273367"/>
                  <a:pt x="363308" y="2262793"/>
                </a:cubicBezTo>
                <a:cubicBezTo>
                  <a:pt x="363308" y="2262793"/>
                  <a:pt x="363308" y="2262793"/>
                  <a:pt x="347682" y="2257506"/>
                </a:cubicBezTo>
                <a:cubicBezTo>
                  <a:pt x="347682" y="2257506"/>
                  <a:pt x="347682" y="2257506"/>
                  <a:pt x="363308" y="2236359"/>
                </a:cubicBezTo>
                <a:cubicBezTo>
                  <a:pt x="363308" y="2236359"/>
                  <a:pt x="363308" y="2236359"/>
                  <a:pt x="378934" y="2215211"/>
                </a:cubicBezTo>
                <a:cubicBezTo>
                  <a:pt x="378934" y="2215211"/>
                  <a:pt x="378934" y="2215211"/>
                  <a:pt x="384794" y="2220498"/>
                </a:cubicBezTo>
                <a:cubicBezTo>
                  <a:pt x="384794" y="2220498"/>
                  <a:pt x="384794" y="2220498"/>
                  <a:pt x="386747" y="2209924"/>
                </a:cubicBezTo>
                <a:cubicBezTo>
                  <a:pt x="388700" y="2209924"/>
                  <a:pt x="388700" y="2204637"/>
                  <a:pt x="388700" y="2183490"/>
                </a:cubicBezTo>
                <a:cubicBezTo>
                  <a:pt x="388700" y="2183490"/>
                  <a:pt x="388700" y="2183490"/>
                  <a:pt x="412140" y="2157055"/>
                </a:cubicBezTo>
                <a:cubicBezTo>
                  <a:pt x="412140" y="2157055"/>
                  <a:pt x="412140" y="2157055"/>
                  <a:pt x="425813" y="2172916"/>
                </a:cubicBezTo>
                <a:cubicBezTo>
                  <a:pt x="425813" y="2172916"/>
                  <a:pt x="425813" y="2172916"/>
                  <a:pt x="441439" y="2172916"/>
                </a:cubicBezTo>
                <a:cubicBezTo>
                  <a:pt x="441439" y="2172916"/>
                  <a:pt x="441439" y="2172916"/>
                  <a:pt x="443392" y="2157055"/>
                </a:cubicBezTo>
                <a:cubicBezTo>
                  <a:pt x="443392" y="2157055"/>
                  <a:pt x="443392" y="2157055"/>
                  <a:pt x="453158" y="2157055"/>
                </a:cubicBezTo>
                <a:cubicBezTo>
                  <a:pt x="453158" y="2157055"/>
                  <a:pt x="453158" y="2157055"/>
                  <a:pt x="451205" y="2135908"/>
                </a:cubicBezTo>
                <a:cubicBezTo>
                  <a:pt x="451205" y="2135908"/>
                  <a:pt x="451205" y="2135908"/>
                  <a:pt x="447299" y="2120047"/>
                </a:cubicBezTo>
                <a:cubicBezTo>
                  <a:pt x="447299" y="2120047"/>
                  <a:pt x="447299" y="2120047"/>
                  <a:pt x="433626" y="2114760"/>
                </a:cubicBezTo>
                <a:cubicBezTo>
                  <a:pt x="433626" y="2114760"/>
                  <a:pt x="433626" y="2114760"/>
                  <a:pt x="433626" y="2130621"/>
                </a:cubicBezTo>
                <a:cubicBezTo>
                  <a:pt x="433626" y="2130621"/>
                  <a:pt x="433626" y="2130621"/>
                  <a:pt x="425813" y="2130621"/>
                </a:cubicBezTo>
                <a:cubicBezTo>
                  <a:pt x="425813" y="2130621"/>
                  <a:pt x="425813" y="2130621"/>
                  <a:pt x="425813" y="2141194"/>
                </a:cubicBezTo>
                <a:cubicBezTo>
                  <a:pt x="425813" y="2141194"/>
                  <a:pt x="425813" y="2141194"/>
                  <a:pt x="408233" y="2146481"/>
                </a:cubicBezTo>
                <a:cubicBezTo>
                  <a:pt x="408233" y="2146481"/>
                  <a:pt x="406280" y="2146481"/>
                  <a:pt x="404327" y="2146481"/>
                </a:cubicBezTo>
                <a:cubicBezTo>
                  <a:pt x="404327" y="2146481"/>
                  <a:pt x="404327" y="2146481"/>
                  <a:pt x="421906" y="2114760"/>
                </a:cubicBezTo>
                <a:cubicBezTo>
                  <a:pt x="421906" y="2114760"/>
                  <a:pt x="421906" y="2114760"/>
                  <a:pt x="420685" y="2113438"/>
                </a:cubicBezTo>
                <a:lnTo>
                  <a:pt x="412246" y="2104301"/>
                </a:lnTo>
                <a:lnTo>
                  <a:pt x="413913" y="2102099"/>
                </a:lnTo>
                <a:lnTo>
                  <a:pt x="417755" y="2097578"/>
                </a:lnTo>
                <a:cubicBezTo>
                  <a:pt x="418122" y="2096917"/>
                  <a:pt x="417694" y="2097247"/>
                  <a:pt x="415710" y="2099725"/>
                </a:cubicBezTo>
                <a:lnTo>
                  <a:pt x="413913" y="2102099"/>
                </a:lnTo>
                <a:lnTo>
                  <a:pt x="412140" y="2104186"/>
                </a:lnTo>
                <a:lnTo>
                  <a:pt x="412246" y="2104301"/>
                </a:lnTo>
                <a:lnTo>
                  <a:pt x="404327" y="2114760"/>
                </a:lnTo>
                <a:cubicBezTo>
                  <a:pt x="404327" y="2114760"/>
                  <a:pt x="404327" y="2114760"/>
                  <a:pt x="396514" y="2098899"/>
                </a:cubicBezTo>
                <a:cubicBezTo>
                  <a:pt x="396514" y="2098899"/>
                  <a:pt x="396514" y="2098899"/>
                  <a:pt x="390654" y="2098899"/>
                </a:cubicBezTo>
                <a:cubicBezTo>
                  <a:pt x="390654" y="2098899"/>
                  <a:pt x="390654" y="2098899"/>
                  <a:pt x="388700" y="2114760"/>
                </a:cubicBezTo>
                <a:cubicBezTo>
                  <a:pt x="388700" y="2114760"/>
                  <a:pt x="388700" y="2114760"/>
                  <a:pt x="378934" y="2125334"/>
                </a:cubicBezTo>
                <a:cubicBezTo>
                  <a:pt x="378934" y="2125334"/>
                  <a:pt x="378934" y="2125334"/>
                  <a:pt x="380887" y="2135908"/>
                </a:cubicBezTo>
                <a:cubicBezTo>
                  <a:pt x="380887" y="2135908"/>
                  <a:pt x="380887" y="2135908"/>
                  <a:pt x="369168" y="2120047"/>
                </a:cubicBezTo>
                <a:cubicBezTo>
                  <a:pt x="369168" y="2120047"/>
                  <a:pt x="369168" y="2120047"/>
                  <a:pt x="365261" y="2130621"/>
                </a:cubicBezTo>
                <a:cubicBezTo>
                  <a:pt x="365261" y="2130621"/>
                  <a:pt x="365261" y="2130621"/>
                  <a:pt x="360317" y="2119469"/>
                </a:cubicBezTo>
                <a:lnTo>
                  <a:pt x="353616" y="2104354"/>
                </a:lnTo>
                <a:lnTo>
                  <a:pt x="354762" y="2100882"/>
                </a:lnTo>
                <a:cubicBezTo>
                  <a:pt x="356472" y="2096256"/>
                  <a:pt x="355495" y="2096256"/>
                  <a:pt x="339869" y="2109473"/>
                </a:cubicBezTo>
                <a:cubicBezTo>
                  <a:pt x="339869" y="2109473"/>
                  <a:pt x="339869" y="2109473"/>
                  <a:pt x="337915" y="2088326"/>
                </a:cubicBezTo>
                <a:cubicBezTo>
                  <a:pt x="337915" y="2088326"/>
                  <a:pt x="337915" y="2088326"/>
                  <a:pt x="314476" y="2072465"/>
                </a:cubicBezTo>
                <a:cubicBezTo>
                  <a:pt x="314476" y="2072465"/>
                  <a:pt x="314476" y="2072465"/>
                  <a:pt x="306663" y="2083039"/>
                </a:cubicBezTo>
                <a:cubicBezTo>
                  <a:pt x="306663" y="2083039"/>
                  <a:pt x="306663" y="2083039"/>
                  <a:pt x="302757" y="2083039"/>
                </a:cubicBezTo>
                <a:cubicBezTo>
                  <a:pt x="322289" y="2072465"/>
                  <a:pt x="271504" y="2061891"/>
                  <a:pt x="320336" y="2061891"/>
                </a:cubicBezTo>
                <a:cubicBezTo>
                  <a:pt x="320336" y="2061891"/>
                  <a:pt x="320336" y="2061891"/>
                  <a:pt x="322289" y="2046030"/>
                </a:cubicBezTo>
                <a:cubicBezTo>
                  <a:pt x="322289" y="2046030"/>
                  <a:pt x="322289" y="2046030"/>
                  <a:pt x="330102" y="2024883"/>
                </a:cubicBezTo>
                <a:cubicBezTo>
                  <a:pt x="330102" y="2024883"/>
                  <a:pt x="330102" y="2024883"/>
                  <a:pt x="314476" y="2014309"/>
                </a:cubicBezTo>
                <a:cubicBezTo>
                  <a:pt x="314476" y="2014309"/>
                  <a:pt x="314476" y="2014309"/>
                  <a:pt x="330102" y="2014309"/>
                </a:cubicBezTo>
                <a:cubicBezTo>
                  <a:pt x="330102" y="2014309"/>
                  <a:pt x="330102" y="2014309"/>
                  <a:pt x="334009" y="2030170"/>
                </a:cubicBezTo>
                <a:cubicBezTo>
                  <a:pt x="334009" y="2030170"/>
                  <a:pt x="334009" y="2030170"/>
                  <a:pt x="339869" y="2014309"/>
                </a:cubicBezTo>
                <a:cubicBezTo>
                  <a:pt x="339869" y="2014309"/>
                  <a:pt x="339869" y="2014309"/>
                  <a:pt x="351588" y="2035457"/>
                </a:cubicBezTo>
                <a:cubicBezTo>
                  <a:pt x="351588" y="2035457"/>
                  <a:pt x="351588" y="2035457"/>
                  <a:pt x="357448" y="2014309"/>
                </a:cubicBezTo>
                <a:cubicBezTo>
                  <a:pt x="357448" y="2014309"/>
                  <a:pt x="357448" y="2014309"/>
                  <a:pt x="369168" y="2009022"/>
                </a:cubicBezTo>
                <a:cubicBezTo>
                  <a:pt x="369168" y="2009022"/>
                  <a:pt x="369168" y="2009022"/>
                  <a:pt x="373074" y="2014309"/>
                </a:cubicBezTo>
                <a:cubicBezTo>
                  <a:pt x="371121" y="1993161"/>
                  <a:pt x="384794" y="2009022"/>
                  <a:pt x="380887" y="1998448"/>
                </a:cubicBezTo>
                <a:cubicBezTo>
                  <a:pt x="380887" y="1998448"/>
                  <a:pt x="380887" y="1998448"/>
                  <a:pt x="384794" y="1972014"/>
                </a:cubicBezTo>
                <a:cubicBezTo>
                  <a:pt x="384794" y="1972014"/>
                  <a:pt x="384794" y="1972014"/>
                  <a:pt x="373074" y="1972014"/>
                </a:cubicBezTo>
                <a:cubicBezTo>
                  <a:pt x="373074" y="1972014"/>
                  <a:pt x="373074" y="1972014"/>
                  <a:pt x="373074" y="1956153"/>
                </a:cubicBezTo>
                <a:cubicBezTo>
                  <a:pt x="388700" y="1972014"/>
                  <a:pt x="380887" y="1950866"/>
                  <a:pt x="394560" y="1919145"/>
                </a:cubicBezTo>
                <a:cubicBezTo>
                  <a:pt x="394560" y="1919145"/>
                  <a:pt x="394560" y="1919145"/>
                  <a:pt x="402373" y="1929719"/>
                </a:cubicBezTo>
                <a:cubicBezTo>
                  <a:pt x="400420" y="1903284"/>
                  <a:pt x="417999" y="1913858"/>
                  <a:pt x="417999" y="1892710"/>
                </a:cubicBezTo>
                <a:cubicBezTo>
                  <a:pt x="417999" y="1892710"/>
                  <a:pt x="417999" y="1892710"/>
                  <a:pt x="414093" y="1860989"/>
                </a:cubicBezTo>
                <a:cubicBezTo>
                  <a:pt x="414093" y="1860989"/>
                  <a:pt x="414093" y="1860989"/>
                  <a:pt x="425813" y="1850415"/>
                </a:cubicBezTo>
                <a:cubicBezTo>
                  <a:pt x="425813" y="1850415"/>
                  <a:pt x="425813" y="1850415"/>
                  <a:pt x="425813" y="1866276"/>
                </a:cubicBezTo>
                <a:cubicBezTo>
                  <a:pt x="425813" y="1866276"/>
                  <a:pt x="425813" y="1866276"/>
                  <a:pt x="421906" y="1866276"/>
                </a:cubicBezTo>
                <a:cubicBezTo>
                  <a:pt x="421906" y="1866276"/>
                  <a:pt x="421906" y="1866276"/>
                  <a:pt x="421906" y="1876850"/>
                </a:cubicBezTo>
                <a:cubicBezTo>
                  <a:pt x="421906" y="1876850"/>
                  <a:pt x="421906" y="1876850"/>
                  <a:pt x="425813" y="1882137"/>
                </a:cubicBezTo>
                <a:cubicBezTo>
                  <a:pt x="433626" y="1882137"/>
                  <a:pt x="429719" y="1866276"/>
                  <a:pt x="435579" y="1866276"/>
                </a:cubicBezTo>
                <a:cubicBezTo>
                  <a:pt x="435579" y="1866276"/>
                  <a:pt x="435579" y="1866276"/>
                  <a:pt x="437532" y="1866276"/>
                </a:cubicBezTo>
                <a:cubicBezTo>
                  <a:pt x="437532" y="1866276"/>
                  <a:pt x="437532" y="1866276"/>
                  <a:pt x="425813" y="1897997"/>
                </a:cubicBezTo>
                <a:cubicBezTo>
                  <a:pt x="425813" y="1897997"/>
                  <a:pt x="425813" y="1897997"/>
                  <a:pt x="417999" y="1897997"/>
                </a:cubicBezTo>
                <a:cubicBezTo>
                  <a:pt x="417999" y="1897997"/>
                  <a:pt x="417999" y="1897997"/>
                  <a:pt x="416046" y="1908571"/>
                </a:cubicBezTo>
                <a:cubicBezTo>
                  <a:pt x="416046" y="1908571"/>
                  <a:pt x="417999" y="1913858"/>
                  <a:pt x="419953" y="1935005"/>
                </a:cubicBezTo>
                <a:cubicBezTo>
                  <a:pt x="419953" y="1935005"/>
                  <a:pt x="419953" y="1935005"/>
                  <a:pt x="419953" y="1940292"/>
                </a:cubicBezTo>
                <a:cubicBezTo>
                  <a:pt x="419953" y="1940292"/>
                  <a:pt x="419953" y="1940292"/>
                  <a:pt x="414093" y="1940292"/>
                </a:cubicBezTo>
                <a:cubicBezTo>
                  <a:pt x="414093" y="1940292"/>
                  <a:pt x="414093" y="1940292"/>
                  <a:pt x="410186" y="1966727"/>
                </a:cubicBezTo>
                <a:cubicBezTo>
                  <a:pt x="410186" y="1966727"/>
                  <a:pt x="410186" y="1966727"/>
                  <a:pt x="417999" y="1977301"/>
                </a:cubicBezTo>
                <a:cubicBezTo>
                  <a:pt x="417999" y="1977301"/>
                  <a:pt x="417999" y="1977301"/>
                  <a:pt x="412140" y="1987874"/>
                </a:cubicBezTo>
                <a:cubicBezTo>
                  <a:pt x="412140" y="1987874"/>
                  <a:pt x="412140" y="1987874"/>
                  <a:pt x="417999" y="1987874"/>
                </a:cubicBezTo>
                <a:cubicBezTo>
                  <a:pt x="417999" y="1987874"/>
                  <a:pt x="417999" y="1987874"/>
                  <a:pt x="437532" y="1956153"/>
                </a:cubicBezTo>
                <a:cubicBezTo>
                  <a:pt x="437532" y="1956153"/>
                  <a:pt x="437532" y="1956153"/>
                  <a:pt x="447299" y="1929719"/>
                </a:cubicBezTo>
                <a:cubicBezTo>
                  <a:pt x="449252" y="1929719"/>
                  <a:pt x="449252" y="1935005"/>
                  <a:pt x="451205" y="1935005"/>
                </a:cubicBezTo>
                <a:cubicBezTo>
                  <a:pt x="451205" y="1935005"/>
                  <a:pt x="451205" y="1935005"/>
                  <a:pt x="441439" y="1966727"/>
                </a:cubicBezTo>
                <a:cubicBezTo>
                  <a:pt x="441439" y="1966727"/>
                  <a:pt x="441439" y="1966727"/>
                  <a:pt x="451205" y="1982588"/>
                </a:cubicBezTo>
                <a:cubicBezTo>
                  <a:pt x="451205" y="1982588"/>
                  <a:pt x="451205" y="1982588"/>
                  <a:pt x="460971" y="1972014"/>
                </a:cubicBezTo>
                <a:cubicBezTo>
                  <a:pt x="460971" y="1972014"/>
                  <a:pt x="460971" y="1972014"/>
                  <a:pt x="460971" y="1982588"/>
                </a:cubicBezTo>
                <a:cubicBezTo>
                  <a:pt x="462925" y="1993161"/>
                  <a:pt x="466831" y="2014309"/>
                  <a:pt x="476598" y="1956153"/>
                </a:cubicBezTo>
                <a:cubicBezTo>
                  <a:pt x="476598" y="1956153"/>
                  <a:pt x="476598" y="1956153"/>
                  <a:pt x="488317" y="1935005"/>
                </a:cubicBezTo>
                <a:cubicBezTo>
                  <a:pt x="488317" y="1935005"/>
                  <a:pt x="488317" y="1935005"/>
                  <a:pt x="496130" y="1940292"/>
                </a:cubicBezTo>
                <a:cubicBezTo>
                  <a:pt x="498083" y="1919145"/>
                  <a:pt x="500037" y="1940292"/>
                  <a:pt x="511756" y="1924432"/>
                </a:cubicBezTo>
                <a:cubicBezTo>
                  <a:pt x="511756" y="1924432"/>
                  <a:pt x="511756" y="1924432"/>
                  <a:pt x="507850" y="1913858"/>
                </a:cubicBezTo>
                <a:cubicBezTo>
                  <a:pt x="507850" y="1913858"/>
                  <a:pt x="507850" y="1913858"/>
                  <a:pt x="490270" y="1929719"/>
                </a:cubicBezTo>
                <a:cubicBezTo>
                  <a:pt x="488317" y="1924432"/>
                  <a:pt x="503943" y="1908571"/>
                  <a:pt x="498083" y="1908571"/>
                </a:cubicBezTo>
                <a:cubicBezTo>
                  <a:pt x="498083" y="1908571"/>
                  <a:pt x="498083" y="1908571"/>
                  <a:pt x="500037" y="1903284"/>
                </a:cubicBezTo>
                <a:cubicBezTo>
                  <a:pt x="500037" y="1903284"/>
                  <a:pt x="501990" y="1882137"/>
                  <a:pt x="501990" y="1908571"/>
                </a:cubicBezTo>
                <a:cubicBezTo>
                  <a:pt x="501990" y="1908571"/>
                  <a:pt x="501990" y="1908571"/>
                  <a:pt x="511756" y="1897997"/>
                </a:cubicBezTo>
                <a:cubicBezTo>
                  <a:pt x="511756" y="1897997"/>
                  <a:pt x="511756" y="1897997"/>
                  <a:pt x="539102" y="1882137"/>
                </a:cubicBezTo>
                <a:cubicBezTo>
                  <a:pt x="539102" y="1882137"/>
                  <a:pt x="539102" y="1882137"/>
                  <a:pt x="537149" y="1866276"/>
                </a:cubicBezTo>
                <a:cubicBezTo>
                  <a:pt x="537149" y="1866276"/>
                  <a:pt x="537149" y="1866276"/>
                  <a:pt x="544962" y="1876850"/>
                </a:cubicBezTo>
                <a:cubicBezTo>
                  <a:pt x="546915" y="1876850"/>
                  <a:pt x="554728" y="1850415"/>
                  <a:pt x="556682" y="1850415"/>
                </a:cubicBezTo>
                <a:cubicBezTo>
                  <a:pt x="556682" y="1850415"/>
                  <a:pt x="556682" y="1850415"/>
                  <a:pt x="541055" y="1829267"/>
                </a:cubicBezTo>
                <a:cubicBezTo>
                  <a:pt x="541055" y="1829267"/>
                  <a:pt x="541055" y="1829267"/>
                  <a:pt x="527382" y="1834554"/>
                </a:cubicBezTo>
                <a:cubicBezTo>
                  <a:pt x="527382" y="1834554"/>
                  <a:pt x="527382" y="1834554"/>
                  <a:pt x="525429" y="1845128"/>
                </a:cubicBezTo>
                <a:cubicBezTo>
                  <a:pt x="525429" y="1845128"/>
                  <a:pt x="525429" y="1845128"/>
                  <a:pt x="525429" y="1850415"/>
                </a:cubicBezTo>
                <a:cubicBezTo>
                  <a:pt x="525429" y="1850415"/>
                  <a:pt x="525429" y="1850415"/>
                  <a:pt x="523476" y="1860989"/>
                </a:cubicBezTo>
                <a:cubicBezTo>
                  <a:pt x="523476" y="1860989"/>
                  <a:pt x="521523" y="1860989"/>
                  <a:pt x="517616" y="1866276"/>
                </a:cubicBezTo>
                <a:cubicBezTo>
                  <a:pt x="517616" y="1855702"/>
                  <a:pt x="521523" y="1850415"/>
                  <a:pt x="521523" y="1850415"/>
                </a:cubicBezTo>
                <a:cubicBezTo>
                  <a:pt x="521523" y="1850415"/>
                  <a:pt x="521523" y="1850415"/>
                  <a:pt x="500037" y="1839841"/>
                </a:cubicBezTo>
                <a:cubicBezTo>
                  <a:pt x="500037" y="1839841"/>
                  <a:pt x="500037" y="1839841"/>
                  <a:pt x="494177" y="1839841"/>
                </a:cubicBezTo>
                <a:cubicBezTo>
                  <a:pt x="494177" y="1839841"/>
                  <a:pt x="494177" y="1839841"/>
                  <a:pt x="490270" y="1855702"/>
                </a:cubicBezTo>
                <a:cubicBezTo>
                  <a:pt x="490270" y="1855702"/>
                  <a:pt x="490270" y="1855702"/>
                  <a:pt x="447299" y="1871563"/>
                </a:cubicBezTo>
                <a:cubicBezTo>
                  <a:pt x="447299" y="1871563"/>
                  <a:pt x="447299" y="1871563"/>
                  <a:pt x="441439" y="1850415"/>
                </a:cubicBezTo>
                <a:cubicBezTo>
                  <a:pt x="441439" y="1850415"/>
                  <a:pt x="441439" y="1850415"/>
                  <a:pt x="435579" y="1855702"/>
                </a:cubicBezTo>
                <a:cubicBezTo>
                  <a:pt x="435579" y="1855702"/>
                  <a:pt x="435579" y="1855702"/>
                  <a:pt x="435579" y="1845128"/>
                </a:cubicBezTo>
                <a:cubicBezTo>
                  <a:pt x="435579" y="1845128"/>
                  <a:pt x="435579" y="1845128"/>
                  <a:pt x="421906" y="1829267"/>
                </a:cubicBezTo>
                <a:cubicBezTo>
                  <a:pt x="421906" y="1829267"/>
                  <a:pt x="421906" y="1829267"/>
                  <a:pt x="406280" y="1834554"/>
                </a:cubicBezTo>
                <a:cubicBezTo>
                  <a:pt x="406280" y="1834554"/>
                  <a:pt x="406280" y="1834554"/>
                  <a:pt x="410186" y="1855702"/>
                </a:cubicBezTo>
                <a:cubicBezTo>
                  <a:pt x="410186" y="1855702"/>
                  <a:pt x="410186" y="1855702"/>
                  <a:pt x="388700" y="1839841"/>
                </a:cubicBezTo>
                <a:cubicBezTo>
                  <a:pt x="388700" y="1839841"/>
                  <a:pt x="388700" y="1839841"/>
                  <a:pt x="384794" y="1829267"/>
                </a:cubicBezTo>
                <a:cubicBezTo>
                  <a:pt x="384794" y="1829267"/>
                  <a:pt x="384794" y="1829267"/>
                  <a:pt x="394560" y="1802833"/>
                </a:cubicBezTo>
                <a:cubicBezTo>
                  <a:pt x="394560" y="1802833"/>
                  <a:pt x="394560" y="1802833"/>
                  <a:pt x="388700" y="1797546"/>
                </a:cubicBezTo>
                <a:cubicBezTo>
                  <a:pt x="388700" y="1797546"/>
                  <a:pt x="388700" y="1797546"/>
                  <a:pt x="382841" y="1797546"/>
                </a:cubicBezTo>
                <a:cubicBezTo>
                  <a:pt x="382841" y="1797546"/>
                  <a:pt x="382841" y="1797546"/>
                  <a:pt x="380887" y="1829267"/>
                </a:cubicBezTo>
                <a:cubicBezTo>
                  <a:pt x="365261" y="1876850"/>
                  <a:pt x="394560" y="1813407"/>
                  <a:pt x="390654" y="1887423"/>
                </a:cubicBezTo>
                <a:cubicBezTo>
                  <a:pt x="390654" y="1887423"/>
                  <a:pt x="390654" y="1887423"/>
                  <a:pt x="375028" y="1855702"/>
                </a:cubicBezTo>
                <a:cubicBezTo>
                  <a:pt x="375028" y="1855702"/>
                  <a:pt x="375028" y="1855702"/>
                  <a:pt x="373074" y="1866276"/>
                </a:cubicBezTo>
                <a:cubicBezTo>
                  <a:pt x="373074" y="1866276"/>
                  <a:pt x="373074" y="1866276"/>
                  <a:pt x="369168" y="1855702"/>
                </a:cubicBezTo>
                <a:cubicBezTo>
                  <a:pt x="369168" y="1855702"/>
                  <a:pt x="369168" y="1855702"/>
                  <a:pt x="361355" y="1866276"/>
                </a:cubicBezTo>
                <a:cubicBezTo>
                  <a:pt x="361355" y="1866276"/>
                  <a:pt x="361355" y="1866276"/>
                  <a:pt x="345729" y="1855702"/>
                </a:cubicBezTo>
                <a:cubicBezTo>
                  <a:pt x="345729" y="1855702"/>
                  <a:pt x="345729" y="1855702"/>
                  <a:pt x="334009" y="1876850"/>
                </a:cubicBezTo>
                <a:cubicBezTo>
                  <a:pt x="334009" y="1876850"/>
                  <a:pt x="334009" y="1876850"/>
                  <a:pt x="330102" y="1866276"/>
                </a:cubicBezTo>
                <a:cubicBezTo>
                  <a:pt x="330102" y="1866276"/>
                  <a:pt x="330102" y="1866276"/>
                  <a:pt x="322289" y="1882137"/>
                </a:cubicBezTo>
                <a:cubicBezTo>
                  <a:pt x="322289" y="1876850"/>
                  <a:pt x="322289" y="1871563"/>
                  <a:pt x="316430" y="1860989"/>
                </a:cubicBezTo>
                <a:cubicBezTo>
                  <a:pt x="316430" y="1860989"/>
                  <a:pt x="316430" y="1860989"/>
                  <a:pt x="318383" y="1845128"/>
                </a:cubicBezTo>
                <a:cubicBezTo>
                  <a:pt x="318383" y="1845128"/>
                  <a:pt x="318383" y="1845128"/>
                  <a:pt x="330102" y="1845128"/>
                </a:cubicBezTo>
                <a:cubicBezTo>
                  <a:pt x="328149" y="1845128"/>
                  <a:pt x="341822" y="1855702"/>
                  <a:pt x="328149" y="1834554"/>
                </a:cubicBezTo>
                <a:cubicBezTo>
                  <a:pt x="328149" y="1834554"/>
                  <a:pt x="328149" y="1834554"/>
                  <a:pt x="339869" y="1808120"/>
                </a:cubicBezTo>
                <a:cubicBezTo>
                  <a:pt x="339869" y="1808120"/>
                  <a:pt x="339869" y="1808120"/>
                  <a:pt x="328149" y="1781685"/>
                </a:cubicBezTo>
                <a:cubicBezTo>
                  <a:pt x="328149" y="1781685"/>
                  <a:pt x="328149" y="1781685"/>
                  <a:pt x="328149" y="1760538"/>
                </a:cubicBezTo>
                <a:cubicBezTo>
                  <a:pt x="328149" y="1760538"/>
                  <a:pt x="328149" y="1760538"/>
                  <a:pt x="314476" y="1749964"/>
                </a:cubicBezTo>
                <a:cubicBezTo>
                  <a:pt x="314476" y="1749964"/>
                  <a:pt x="314476" y="1749964"/>
                  <a:pt x="322289" y="1734103"/>
                </a:cubicBezTo>
                <a:cubicBezTo>
                  <a:pt x="322289" y="1734103"/>
                  <a:pt x="322289" y="1734103"/>
                  <a:pt x="310570" y="1728816"/>
                </a:cubicBezTo>
                <a:cubicBezTo>
                  <a:pt x="314476" y="1718243"/>
                  <a:pt x="318383" y="1712956"/>
                  <a:pt x="328149" y="1697095"/>
                </a:cubicBezTo>
                <a:cubicBezTo>
                  <a:pt x="328149" y="1697095"/>
                  <a:pt x="328149" y="1697095"/>
                  <a:pt x="324243" y="1686521"/>
                </a:cubicBezTo>
                <a:cubicBezTo>
                  <a:pt x="324243" y="1686521"/>
                  <a:pt x="324243" y="1686521"/>
                  <a:pt x="316430" y="1691808"/>
                </a:cubicBezTo>
                <a:cubicBezTo>
                  <a:pt x="316430" y="1691808"/>
                  <a:pt x="316430" y="1691808"/>
                  <a:pt x="312523" y="1675947"/>
                </a:cubicBezTo>
                <a:cubicBezTo>
                  <a:pt x="312523" y="1675947"/>
                  <a:pt x="312523" y="1675947"/>
                  <a:pt x="277364" y="1686521"/>
                </a:cubicBezTo>
                <a:cubicBezTo>
                  <a:pt x="277364" y="1686521"/>
                  <a:pt x="277364" y="1686521"/>
                  <a:pt x="298850" y="1665374"/>
                </a:cubicBezTo>
                <a:cubicBezTo>
                  <a:pt x="296897" y="1670660"/>
                  <a:pt x="300803" y="1697095"/>
                  <a:pt x="302757" y="1644226"/>
                </a:cubicBezTo>
                <a:cubicBezTo>
                  <a:pt x="302757" y="1644226"/>
                  <a:pt x="302757" y="1644226"/>
                  <a:pt x="310570" y="1665374"/>
                </a:cubicBezTo>
                <a:cubicBezTo>
                  <a:pt x="310570" y="1665374"/>
                  <a:pt x="310570" y="1665374"/>
                  <a:pt x="335962" y="1665374"/>
                </a:cubicBezTo>
                <a:cubicBezTo>
                  <a:pt x="335962" y="1665374"/>
                  <a:pt x="335962" y="1665374"/>
                  <a:pt x="332056" y="1638939"/>
                </a:cubicBezTo>
                <a:cubicBezTo>
                  <a:pt x="332056" y="1638939"/>
                  <a:pt x="332056" y="1638939"/>
                  <a:pt x="322289" y="1628365"/>
                </a:cubicBezTo>
                <a:cubicBezTo>
                  <a:pt x="322289" y="1628365"/>
                  <a:pt x="322289" y="1628365"/>
                  <a:pt x="332056" y="1623078"/>
                </a:cubicBezTo>
                <a:cubicBezTo>
                  <a:pt x="332056" y="1623078"/>
                  <a:pt x="332056" y="1623078"/>
                  <a:pt x="330102" y="1596644"/>
                </a:cubicBezTo>
                <a:cubicBezTo>
                  <a:pt x="324243" y="1591357"/>
                  <a:pt x="322289" y="1601931"/>
                  <a:pt x="318383" y="1596644"/>
                </a:cubicBezTo>
                <a:cubicBezTo>
                  <a:pt x="318383" y="1596644"/>
                  <a:pt x="318383" y="1596644"/>
                  <a:pt x="318383" y="1570209"/>
                </a:cubicBezTo>
                <a:cubicBezTo>
                  <a:pt x="318383" y="1570209"/>
                  <a:pt x="318383" y="1570209"/>
                  <a:pt x="322289" y="1543775"/>
                </a:cubicBezTo>
                <a:cubicBezTo>
                  <a:pt x="322289" y="1543775"/>
                  <a:pt x="322289" y="1543775"/>
                  <a:pt x="314476" y="1543775"/>
                </a:cubicBezTo>
                <a:cubicBezTo>
                  <a:pt x="318383" y="1543775"/>
                  <a:pt x="322289" y="1533201"/>
                  <a:pt x="330102" y="1517340"/>
                </a:cubicBezTo>
                <a:cubicBezTo>
                  <a:pt x="330102" y="1517340"/>
                  <a:pt x="330102" y="1517340"/>
                  <a:pt x="351588" y="1512053"/>
                </a:cubicBezTo>
                <a:cubicBezTo>
                  <a:pt x="351588" y="1512053"/>
                  <a:pt x="351588" y="1512053"/>
                  <a:pt x="373074" y="1512053"/>
                </a:cubicBezTo>
                <a:cubicBezTo>
                  <a:pt x="373074" y="1512053"/>
                  <a:pt x="373074" y="1512053"/>
                  <a:pt x="373074" y="1501480"/>
                </a:cubicBezTo>
                <a:cubicBezTo>
                  <a:pt x="373074" y="1501480"/>
                  <a:pt x="373074" y="1501480"/>
                  <a:pt x="382841" y="1501480"/>
                </a:cubicBezTo>
                <a:cubicBezTo>
                  <a:pt x="382841" y="1501480"/>
                  <a:pt x="382841" y="1501480"/>
                  <a:pt x="383817" y="1499497"/>
                </a:cubicBezTo>
                <a:lnTo>
                  <a:pt x="384457" y="1498199"/>
                </a:lnTo>
                <a:lnTo>
                  <a:pt x="385435" y="1498258"/>
                </a:lnTo>
                <a:cubicBezTo>
                  <a:pt x="387968" y="1495201"/>
                  <a:pt x="393095" y="1488262"/>
                  <a:pt x="402373" y="1475045"/>
                </a:cubicBezTo>
                <a:cubicBezTo>
                  <a:pt x="402373" y="1475045"/>
                  <a:pt x="402373" y="1475045"/>
                  <a:pt x="398467" y="1464471"/>
                </a:cubicBezTo>
                <a:cubicBezTo>
                  <a:pt x="398467" y="1464471"/>
                  <a:pt x="398467" y="1464471"/>
                  <a:pt x="419953" y="1469758"/>
                </a:cubicBezTo>
                <a:cubicBezTo>
                  <a:pt x="419953" y="1469758"/>
                  <a:pt x="419953" y="1469758"/>
                  <a:pt x="429719" y="1459184"/>
                </a:cubicBezTo>
                <a:cubicBezTo>
                  <a:pt x="429719" y="1459184"/>
                  <a:pt x="425813" y="1475045"/>
                  <a:pt x="437532" y="1459184"/>
                </a:cubicBezTo>
                <a:cubicBezTo>
                  <a:pt x="437532" y="1459184"/>
                  <a:pt x="437532" y="1459184"/>
                  <a:pt x="437532" y="1443324"/>
                </a:cubicBezTo>
                <a:cubicBezTo>
                  <a:pt x="437532" y="1443324"/>
                  <a:pt x="437532" y="1443324"/>
                  <a:pt x="414093" y="1438037"/>
                </a:cubicBezTo>
                <a:cubicBezTo>
                  <a:pt x="414093" y="1438037"/>
                  <a:pt x="414093" y="1438037"/>
                  <a:pt x="406280" y="1443324"/>
                </a:cubicBezTo>
                <a:cubicBezTo>
                  <a:pt x="406280" y="1443324"/>
                  <a:pt x="406280" y="1443324"/>
                  <a:pt x="398467" y="1432750"/>
                </a:cubicBezTo>
                <a:cubicBezTo>
                  <a:pt x="398467" y="1432750"/>
                  <a:pt x="398467" y="1432750"/>
                  <a:pt x="384794" y="1443324"/>
                </a:cubicBezTo>
                <a:cubicBezTo>
                  <a:pt x="384794" y="1443324"/>
                  <a:pt x="384794" y="1443324"/>
                  <a:pt x="367215" y="1427463"/>
                </a:cubicBezTo>
                <a:cubicBezTo>
                  <a:pt x="367215" y="1438037"/>
                  <a:pt x="367215" y="1438037"/>
                  <a:pt x="367215" y="1443324"/>
                </a:cubicBezTo>
                <a:cubicBezTo>
                  <a:pt x="365261" y="1443324"/>
                  <a:pt x="361355" y="1448611"/>
                  <a:pt x="357448" y="1453897"/>
                </a:cubicBezTo>
                <a:cubicBezTo>
                  <a:pt x="357448" y="1453897"/>
                  <a:pt x="357448" y="1453897"/>
                  <a:pt x="337915" y="1438037"/>
                </a:cubicBezTo>
                <a:cubicBezTo>
                  <a:pt x="337915" y="1432750"/>
                  <a:pt x="335962" y="1427463"/>
                  <a:pt x="335962" y="1416889"/>
                </a:cubicBezTo>
                <a:cubicBezTo>
                  <a:pt x="335962" y="1416889"/>
                  <a:pt x="335962" y="1416889"/>
                  <a:pt x="314476" y="1411602"/>
                </a:cubicBezTo>
                <a:cubicBezTo>
                  <a:pt x="314476" y="1411602"/>
                  <a:pt x="314476" y="1411602"/>
                  <a:pt x="306663" y="1406315"/>
                </a:cubicBezTo>
                <a:cubicBezTo>
                  <a:pt x="306663" y="1406315"/>
                  <a:pt x="306663" y="1406315"/>
                  <a:pt x="296897" y="1416889"/>
                </a:cubicBezTo>
                <a:cubicBezTo>
                  <a:pt x="296897" y="1416889"/>
                  <a:pt x="296897" y="1416889"/>
                  <a:pt x="306663" y="1401029"/>
                </a:cubicBezTo>
                <a:cubicBezTo>
                  <a:pt x="306663" y="1401029"/>
                  <a:pt x="306663" y="1401029"/>
                  <a:pt x="365261" y="1390455"/>
                </a:cubicBezTo>
                <a:cubicBezTo>
                  <a:pt x="365261" y="1390455"/>
                  <a:pt x="365261" y="1390455"/>
                  <a:pt x="396514" y="1401029"/>
                </a:cubicBezTo>
                <a:cubicBezTo>
                  <a:pt x="400420" y="1395742"/>
                  <a:pt x="398467" y="1379881"/>
                  <a:pt x="404327" y="1390455"/>
                </a:cubicBezTo>
                <a:cubicBezTo>
                  <a:pt x="412140" y="1369307"/>
                  <a:pt x="402373" y="1390455"/>
                  <a:pt x="388700" y="1374594"/>
                </a:cubicBezTo>
                <a:cubicBezTo>
                  <a:pt x="388700" y="1374594"/>
                  <a:pt x="388700" y="1374594"/>
                  <a:pt x="386747" y="1369307"/>
                </a:cubicBezTo>
                <a:cubicBezTo>
                  <a:pt x="386747" y="1369307"/>
                  <a:pt x="386747" y="1369307"/>
                  <a:pt x="386747" y="1358733"/>
                </a:cubicBezTo>
                <a:cubicBezTo>
                  <a:pt x="386747" y="1358733"/>
                  <a:pt x="386747" y="1358733"/>
                  <a:pt x="402373" y="1374594"/>
                </a:cubicBezTo>
                <a:cubicBezTo>
                  <a:pt x="402373" y="1374594"/>
                  <a:pt x="402373" y="1374594"/>
                  <a:pt x="406280" y="1348160"/>
                </a:cubicBezTo>
                <a:cubicBezTo>
                  <a:pt x="406280" y="1348160"/>
                  <a:pt x="406280" y="1348160"/>
                  <a:pt x="412140" y="1358733"/>
                </a:cubicBezTo>
                <a:cubicBezTo>
                  <a:pt x="416046" y="1353446"/>
                  <a:pt x="431672" y="1353446"/>
                  <a:pt x="423859" y="1327012"/>
                </a:cubicBezTo>
                <a:cubicBezTo>
                  <a:pt x="423859" y="1327012"/>
                  <a:pt x="423859" y="1327012"/>
                  <a:pt x="433626" y="1316438"/>
                </a:cubicBezTo>
                <a:cubicBezTo>
                  <a:pt x="433626" y="1316438"/>
                  <a:pt x="433626" y="1316438"/>
                  <a:pt x="423859" y="1290004"/>
                </a:cubicBezTo>
                <a:cubicBezTo>
                  <a:pt x="437532" y="1321725"/>
                  <a:pt x="421906" y="1242421"/>
                  <a:pt x="453158" y="1268856"/>
                </a:cubicBezTo>
                <a:cubicBezTo>
                  <a:pt x="453158" y="1268856"/>
                  <a:pt x="453158" y="1268856"/>
                  <a:pt x="453158" y="1258282"/>
                </a:cubicBezTo>
                <a:cubicBezTo>
                  <a:pt x="453158" y="1247709"/>
                  <a:pt x="449252" y="1226561"/>
                  <a:pt x="435579" y="1258282"/>
                </a:cubicBezTo>
                <a:cubicBezTo>
                  <a:pt x="435579" y="1258282"/>
                  <a:pt x="435579" y="1258282"/>
                  <a:pt x="429719" y="1252995"/>
                </a:cubicBezTo>
                <a:cubicBezTo>
                  <a:pt x="425813" y="1258282"/>
                  <a:pt x="441439" y="1295291"/>
                  <a:pt x="416046" y="1263569"/>
                </a:cubicBezTo>
                <a:cubicBezTo>
                  <a:pt x="406280" y="1252995"/>
                  <a:pt x="402373" y="1279430"/>
                  <a:pt x="398467" y="1284717"/>
                </a:cubicBezTo>
                <a:cubicBezTo>
                  <a:pt x="404327" y="1263569"/>
                  <a:pt x="369168" y="1321725"/>
                  <a:pt x="412140" y="1279430"/>
                </a:cubicBezTo>
                <a:cubicBezTo>
                  <a:pt x="412140" y="1279430"/>
                  <a:pt x="412140" y="1279430"/>
                  <a:pt x="417999" y="1284717"/>
                </a:cubicBezTo>
                <a:cubicBezTo>
                  <a:pt x="417999" y="1284717"/>
                  <a:pt x="417999" y="1284717"/>
                  <a:pt x="412140" y="1295291"/>
                </a:cubicBezTo>
                <a:cubicBezTo>
                  <a:pt x="412140" y="1295291"/>
                  <a:pt x="412140" y="1295291"/>
                  <a:pt x="382841" y="1295291"/>
                </a:cubicBezTo>
                <a:cubicBezTo>
                  <a:pt x="382841" y="1295291"/>
                  <a:pt x="382841" y="1295291"/>
                  <a:pt x="361355" y="1305864"/>
                </a:cubicBezTo>
                <a:cubicBezTo>
                  <a:pt x="361355" y="1305864"/>
                  <a:pt x="361355" y="1305864"/>
                  <a:pt x="351588" y="1295291"/>
                </a:cubicBezTo>
                <a:cubicBezTo>
                  <a:pt x="351588" y="1295291"/>
                  <a:pt x="351588" y="1295291"/>
                  <a:pt x="351588" y="1279430"/>
                </a:cubicBezTo>
                <a:cubicBezTo>
                  <a:pt x="351588" y="1279430"/>
                  <a:pt x="351588" y="1279430"/>
                  <a:pt x="345729" y="1268856"/>
                </a:cubicBezTo>
                <a:cubicBezTo>
                  <a:pt x="345729" y="1268856"/>
                  <a:pt x="345729" y="1268856"/>
                  <a:pt x="332056" y="1300578"/>
                </a:cubicBezTo>
                <a:cubicBezTo>
                  <a:pt x="332056" y="1300578"/>
                  <a:pt x="332056" y="1300578"/>
                  <a:pt x="322289" y="1295291"/>
                </a:cubicBezTo>
                <a:cubicBezTo>
                  <a:pt x="322289" y="1295291"/>
                  <a:pt x="322289" y="1295291"/>
                  <a:pt x="318383" y="1300578"/>
                </a:cubicBezTo>
                <a:cubicBezTo>
                  <a:pt x="318383" y="1300578"/>
                  <a:pt x="318383" y="1300578"/>
                  <a:pt x="306663" y="1279430"/>
                </a:cubicBezTo>
                <a:cubicBezTo>
                  <a:pt x="306663" y="1279430"/>
                  <a:pt x="306663" y="1279430"/>
                  <a:pt x="275411" y="1284717"/>
                </a:cubicBezTo>
                <a:cubicBezTo>
                  <a:pt x="275411" y="1284717"/>
                  <a:pt x="275411" y="1284717"/>
                  <a:pt x="267598" y="1274143"/>
                </a:cubicBezTo>
                <a:cubicBezTo>
                  <a:pt x="267598" y="1274143"/>
                  <a:pt x="267598" y="1274143"/>
                  <a:pt x="261738" y="1274143"/>
                </a:cubicBezTo>
                <a:cubicBezTo>
                  <a:pt x="261738" y="1274143"/>
                  <a:pt x="261738" y="1274143"/>
                  <a:pt x="257831" y="1295291"/>
                </a:cubicBezTo>
                <a:cubicBezTo>
                  <a:pt x="257831" y="1295291"/>
                  <a:pt x="257831" y="1295291"/>
                  <a:pt x="250018" y="1295291"/>
                </a:cubicBezTo>
                <a:cubicBezTo>
                  <a:pt x="250018" y="1295291"/>
                  <a:pt x="250018" y="1295291"/>
                  <a:pt x="251972" y="1284717"/>
                </a:cubicBezTo>
                <a:cubicBezTo>
                  <a:pt x="251972" y="1284717"/>
                  <a:pt x="251972" y="1284717"/>
                  <a:pt x="248065" y="1279430"/>
                </a:cubicBezTo>
                <a:cubicBezTo>
                  <a:pt x="248065" y="1279430"/>
                  <a:pt x="248065" y="1279430"/>
                  <a:pt x="250018" y="1268856"/>
                </a:cubicBezTo>
                <a:cubicBezTo>
                  <a:pt x="250018" y="1268856"/>
                  <a:pt x="250018" y="1268856"/>
                  <a:pt x="261738" y="1268856"/>
                </a:cubicBezTo>
                <a:cubicBezTo>
                  <a:pt x="261738" y="1268856"/>
                  <a:pt x="261738" y="1268856"/>
                  <a:pt x="271504" y="1252995"/>
                </a:cubicBezTo>
                <a:cubicBezTo>
                  <a:pt x="271504" y="1252995"/>
                  <a:pt x="271504" y="1252995"/>
                  <a:pt x="269551" y="1226561"/>
                </a:cubicBezTo>
                <a:cubicBezTo>
                  <a:pt x="269551" y="1226561"/>
                  <a:pt x="269551" y="1226561"/>
                  <a:pt x="296897" y="1226561"/>
                </a:cubicBezTo>
                <a:cubicBezTo>
                  <a:pt x="296897" y="1226561"/>
                  <a:pt x="296897" y="1226561"/>
                  <a:pt x="306663" y="1200126"/>
                </a:cubicBezTo>
                <a:cubicBezTo>
                  <a:pt x="306663" y="1200126"/>
                  <a:pt x="306663" y="1200126"/>
                  <a:pt x="322289" y="1194839"/>
                </a:cubicBezTo>
                <a:cubicBezTo>
                  <a:pt x="326196" y="1194839"/>
                  <a:pt x="330102" y="1157831"/>
                  <a:pt x="339869" y="1189553"/>
                </a:cubicBezTo>
                <a:cubicBezTo>
                  <a:pt x="339869" y="1189553"/>
                  <a:pt x="339869" y="1189553"/>
                  <a:pt x="345729" y="1173692"/>
                </a:cubicBezTo>
                <a:cubicBezTo>
                  <a:pt x="345729" y="1173692"/>
                  <a:pt x="345729" y="1173692"/>
                  <a:pt x="347682" y="1178979"/>
                </a:cubicBezTo>
                <a:cubicBezTo>
                  <a:pt x="347682" y="1178979"/>
                  <a:pt x="341822" y="1189553"/>
                  <a:pt x="349635" y="1178979"/>
                </a:cubicBezTo>
                <a:cubicBezTo>
                  <a:pt x="349635" y="1178979"/>
                  <a:pt x="351588" y="1173692"/>
                  <a:pt x="355495" y="1173692"/>
                </a:cubicBezTo>
                <a:cubicBezTo>
                  <a:pt x="355495" y="1173692"/>
                  <a:pt x="355495" y="1173692"/>
                  <a:pt x="351588" y="1189553"/>
                </a:cubicBezTo>
                <a:cubicBezTo>
                  <a:pt x="351588" y="1189553"/>
                  <a:pt x="351588" y="1189553"/>
                  <a:pt x="351588" y="1194839"/>
                </a:cubicBezTo>
                <a:cubicBezTo>
                  <a:pt x="351588" y="1194839"/>
                  <a:pt x="351588" y="1194839"/>
                  <a:pt x="345729" y="1205413"/>
                </a:cubicBezTo>
                <a:cubicBezTo>
                  <a:pt x="345729" y="1205413"/>
                  <a:pt x="345729" y="1205413"/>
                  <a:pt x="330102" y="1231848"/>
                </a:cubicBezTo>
                <a:cubicBezTo>
                  <a:pt x="330102" y="1231848"/>
                  <a:pt x="330102" y="1231848"/>
                  <a:pt x="345729" y="1231848"/>
                </a:cubicBezTo>
                <a:cubicBezTo>
                  <a:pt x="345729" y="1231848"/>
                  <a:pt x="345729" y="1231848"/>
                  <a:pt x="388700" y="1221274"/>
                </a:cubicBezTo>
                <a:cubicBezTo>
                  <a:pt x="388700" y="1221274"/>
                  <a:pt x="388700" y="1221274"/>
                  <a:pt x="394560" y="1231848"/>
                </a:cubicBezTo>
                <a:cubicBezTo>
                  <a:pt x="394560" y="1231848"/>
                  <a:pt x="394560" y="1231848"/>
                  <a:pt x="400420" y="1221274"/>
                </a:cubicBezTo>
                <a:cubicBezTo>
                  <a:pt x="400420" y="1221274"/>
                  <a:pt x="400420" y="1221274"/>
                  <a:pt x="408233" y="1242421"/>
                </a:cubicBezTo>
                <a:cubicBezTo>
                  <a:pt x="408233" y="1242421"/>
                  <a:pt x="408233" y="1242421"/>
                  <a:pt x="416046" y="1231848"/>
                </a:cubicBezTo>
                <a:cubicBezTo>
                  <a:pt x="417999" y="1231848"/>
                  <a:pt x="421906" y="1231848"/>
                  <a:pt x="427766" y="1226561"/>
                </a:cubicBezTo>
                <a:cubicBezTo>
                  <a:pt x="427766" y="1221274"/>
                  <a:pt x="429719" y="1210700"/>
                  <a:pt x="433626" y="1200126"/>
                </a:cubicBezTo>
                <a:cubicBezTo>
                  <a:pt x="433626" y="1200126"/>
                  <a:pt x="433626" y="1200126"/>
                  <a:pt x="425813" y="1184266"/>
                </a:cubicBezTo>
                <a:cubicBezTo>
                  <a:pt x="425813" y="1184266"/>
                  <a:pt x="425813" y="1184266"/>
                  <a:pt x="408233" y="1178979"/>
                </a:cubicBezTo>
                <a:cubicBezTo>
                  <a:pt x="408233" y="1178979"/>
                  <a:pt x="408233" y="1178979"/>
                  <a:pt x="388700" y="1194839"/>
                </a:cubicBezTo>
                <a:cubicBezTo>
                  <a:pt x="388700" y="1194839"/>
                  <a:pt x="388700" y="1194839"/>
                  <a:pt x="388700" y="1184266"/>
                </a:cubicBezTo>
                <a:cubicBezTo>
                  <a:pt x="388700" y="1184266"/>
                  <a:pt x="388700" y="1184266"/>
                  <a:pt x="394560" y="1184266"/>
                </a:cubicBezTo>
                <a:cubicBezTo>
                  <a:pt x="394560" y="1184266"/>
                  <a:pt x="394560" y="1184266"/>
                  <a:pt x="380887" y="1147257"/>
                </a:cubicBezTo>
                <a:cubicBezTo>
                  <a:pt x="373074" y="1152544"/>
                  <a:pt x="371121" y="1184266"/>
                  <a:pt x="357448" y="1157831"/>
                </a:cubicBezTo>
                <a:cubicBezTo>
                  <a:pt x="357448" y="1157831"/>
                  <a:pt x="357448" y="1157831"/>
                  <a:pt x="359401" y="1152544"/>
                </a:cubicBezTo>
                <a:cubicBezTo>
                  <a:pt x="359401" y="1152544"/>
                  <a:pt x="357448" y="1147257"/>
                  <a:pt x="359401" y="1136684"/>
                </a:cubicBezTo>
                <a:cubicBezTo>
                  <a:pt x="357448" y="1136684"/>
                  <a:pt x="357448" y="1136684"/>
                  <a:pt x="359401" y="1131397"/>
                </a:cubicBezTo>
                <a:cubicBezTo>
                  <a:pt x="359401" y="1126110"/>
                  <a:pt x="359401" y="1120823"/>
                  <a:pt x="359401" y="1115536"/>
                </a:cubicBezTo>
                <a:cubicBezTo>
                  <a:pt x="363308" y="1115536"/>
                  <a:pt x="363308" y="1120823"/>
                  <a:pt x="363308" y="1126110"/>
                </a:cubicBezTo>
                <a:cubicBezTo>
                  <a:pt x="365261" y="1120823"/>
                  <a:pt x="367215" y="1115536"/>
                  <a:pt x="373074" y="1104962"/>
                </a:cubicBezTo>
                <a:cubicBezTo>
                  <a:pt x="373074" y="1104962"/>
                  <a:pt x="373074" y="1104962"/>
                  <a:pt x="357448" y="1089102"/>
                </a:cubicBezTo>
                <a:cubicBezTo>
                  <a:pt x="357448" y="1089102"/>
                  <a:pt x="357448" y="1089102"/>
                  <a:pt x="339869" y="1094388"/>
                </a:cubicBezTo>
                <a:cubicBezTo>
                  <a:pt x="339869" y="1094388"/>
                  <a:pt x="339869" y="1094388"/>
                  <a:pt x="330102" y="1078528"/>
                </a:cubicBezTo>
                <a:cubicBezTo>
                  <a:pt x="330102" y="1078528"/>
                  <a:pt x="330102" y="1078528"/>
                  <a:pt x="283224" y="1078528"/>
                </a:cubicBezTo>
                <a:cubicBezTo>
                  <a:pt x="283224" y="1078528"/>
                  <a:pt x="283224" y="1078528"/>
                  <a:pt x="279317" y="1067954"/>
                </a:cubicBezTo>
                <a:cubicBezTo>
                  <a:pt x="279317" y="1078528"/>
                  <a:pt x="275411" y="1078528"/>
                  <a:pt x="269551" y="1073241"/>
                </a:cubicBezTo>
                <a:cubicBezTo>
                  <a:pt x="269551" y="1073241"/>
                  <a:pt x="269551" y="1073241"/>
                  <a:pt x="279317" y="1062667"/>
                </a:cubicBezTo>
                <a:cubicBezTo>
                  <a:pt x="279317" y="1062667"/>
                  <a:pt x="279317" y="1062667"/>
                  <a:pt x="281271" y="1073241"/>
                </a:cubicBezTo>
                <a:cubicBezTo>
                  <a:pt x="281271" y="1073241"/>
                  <a:pt x="281271" y="1073241"/>
                  <a:pt x="285177" y="1062667"/>
                </a:cubicBezTo>
                <a:cubicBezTo>
                  <a:pt x="285177" y="1062667"/>
                  <a:pt x="285177" y="1062667"/>
                  <a:pt x="271504" y="1041519"/>
                </a:cubicBezTo>
                <a:cubicBezTo>
                  <a:pt x="275411" y="1041519"/>
                  <a:pt x="279317" y="1036232"/>
                  <a:pt x="289084" y="1030946"/>
                </a:cubicBezTo>
                <a:cubicBezTo>
                  <a:pt x="289084" y="1030946"/>
                  <a:pt x="289084" y="1030946"/>
                  <a:pt x="345729" y="1046806"/>
                </a:cubicBezTo>
                <a:cubicBezTo>
                  <a:pt x="345729" y="1046806"/>
                  <a:pt x="345729" y="1046806"/>
                  <a:pt x="349635" y="1041519"/>
                </a:cubicBezTo>
                <a:cubicBezTo>
                  <a:pt x="349635" y="1041519"/>
                  <a:pt x="349635" y="1041519"/>
                  <a:pt x="369168" y="1057380"/>
                </a:cubicBezTo>
                <a:cubicBezTo>
                  <a:pt x="369168" y="1057380"/>
                  <a:pt x="369168" y="1057380"/>
                  <a:pt x="384794" y="1046806"/>
                </a:cubicBezTo>
                <a:cubicBezTo>
                  <a:pt x="384794" y="1052093"/>
                  <a:pt x="384794" y="1052093"/>
                  <a:pt x="386747" y="1046806"/>
                </a:cubicBezTo>
                <a:cubicBezTo>
                  <a:pt x="386747" y="1046806"/>
                  <a:pt x="386747" y="1046806"/>
                  <a:pt x="388700" y="1046806"/>
                </a:cubicBezTo>
                <a:cubicBezTo>
                  <a:pt x="388700" y="1046806"/>
                  <a:pt x="388700" y="1046806"/>
                  <a:pt x="386747" y="1041519"/>
                </a:cubicBezTo>
                <a:cubicBezTo>
                  <a:pt x="388700" y="1036232"/>
                  <a:pt x="390654" y="1030946"/>
                  <a:pt x="392607" y="1020372"/>
                </a:cubicBezTo>
                <a:cubicBezTo>
                  <a:pt x="392607" y="1020372"/>
                  <a:pt x="392607" y="1020372"/>
                  <a:pt x="394560" y="1036232"/>
                </a:cubicBezTo>
                <a:cubicBezTo>
                  <a:pt x="394560" y="1036232"/>
                  <a:pt x="394560" y="1036232"/>
                  <a:pt x="398467" y="1036232"/>
                </a:cubicBezTo>
                <a:cubicBezTo>
                  <a:pt x="398467" y="1036232"/>
                  <a:pt x="398467" y="1036232"/>
                  <a:pt x="404327" y="1020372"/>
                </a:cubicBezTo>
                <a:cubicBezTo>
                  <a:pt x="404327" y="1020372"/>
                  <a:pt x="404327" y="1020372"/>
                  <a:pt x="410186" y="1046806"/>
                </a:cubicBezTo>
                <a:cubicBezTo>
                  <a:pt x="410186" y="1046806"/>
                  <a:pt x="410186" y="1046806"/>
                  <a:pt x="417999" y="1030946"/>
                </a:cubicBezTo>
                <a:cubicBezTo>
                  <a:pt x="425813" y="1025659"/>
                  <a:pt x="429719" y="1046806"/>
                  <a:pt x="437532" y="1009798"/>
                </a:cubicBezTo>
                <a:cubicBezTo>
                  <a:pt x="435579" y="1009798"/>
                  <a:pt x="439485" y="1009798"/>
                  <a:pt x="439485" y="1004511"/>
                </a:cubicBezTo>
                <a:cubicBezTo>
                  <a:pt x="443392" y="1015085"/>
                  <a:pt x="445345" y="1020372"/>
                  <a:pt x="445345" y="1009798"/>
                </a:cubicBezTo>
                <a:cubicBezTo>
                  <a:pt x="445345" y="1009798"/>
                  <a:pt x="445345" y="1009798"/>
                  <a:pt x="445345" y="993937"/>
                </a:cubicBezTo>
                <a:cubicBezTo>
                  <a:pt x="457065" y="1025659"/>
                  <a:pt x="449252" y="935781"/>
                  <a:pt x="468784" y="993937"/>
                </a:cubicBezTo>
                <a:cubicBezTo>
                  <a:pt x="480504" y="988650"/>
                  <a:pt x="486364" y="956929"/>
                  <a:pt x="500037" y="978077"/>
                </a:cubicBezTo>
                <a:cubicBezTo>
                  <a:pt x="500037" y="978077"/>
                  <a:pt x="500037" y="978077"/>
                  <a:pt x="496130" y="983363"/>
                </a:cubicBezTo>
                <a:cubicBezTo>
                  <a:pt x="496130" y="983363"/>
                  <a:pt x="496130" y="983363"/>
                  <a:pt x="521523" y="983363"/>
                </a:cubicBezTo>
                <a:cubicBezTo>
                  <a:pt x="521523" y="983363"/>
                  <a:pt x="521523" y="983363"/>
                  <a:pt x="531289" y="1004511"/>
                </a:cubicBezTo>
                <a:cubicBezTo>
                  <a:pt x="531289" y="1004511"/>
                  <a:pt x="531289" y="1004511"/>
                  <a:pt x="535195" y="993937"/>
                </a:cubicBezTo>
                <a:cubicBezTo>
                  <a:pt x="535195" y="993937"/>
                  <a:pt x="535195" y="993937"/>
                  <a:pt x="535195" y="983363"/>
                </a:cubicBezTo>
                <a:cubicBezTo>
                  <a:pt x="535195" y="983363"/>
                  <a:pt x="535195" y="983363"/>
                  <a:pt x="539102" y="999224"/>
                </a:cubicBezTo>
                <a:cubicBezTo>
                  <a:pt x="539102" y="999224"/>
                  <a:pt x="539102" y="999224"/>
                  <a:pt x="556682" y="993937"/>
                </a:cubicBezTo>
                <a:cubicBezTo>
                  <a:pt x="556682" y="993937"/>
                  <a:pt x="556682" y="993937"/>
                  <a:pt x="568401" y="978077"/>
                </a:cubicBezTo>
                <a:cubicBezTo>
                  <a:pt x="568401" y="978077"/>
                  <a:pt x="568401" y="978077"/>
                  <a:pt x="558635" y="967503"/>
                </a:cubicBezTo>
                <a:cubicBezTo>
                  <a:pt x="558635" y="967503"/>
                  <a:pt x="558635" y="967503"/>
                  <a:pt x="568401" y="956929"/>
                </a:cubicBezTo>
                <a:cubicBezTo>
                  <a:pt x="568401" y="956929"/>
                  <a:pt x="568401" y="956929"/>
                  <a:pt x="566448" y="962216"/>
                </a:cubicBezTo>
                <a:cubicBezTo>
                  <a:pt x="566448" y="962216"/>
                  <a:pt x="566448" y="962216"/>
                  <a:pt x="584027" y="972790"/>
                </a:cubicBezTo>
                <a:cubicBezTo>
                  <a:pt x="585981" y="978077"/>
                  <a:pt x="589887" y="941068"/>
                  <a:pt x="591840" y="978077"/>
                </a:cubicBezTo>
                <a:cubicBezTo>
                  <a:pt x="597700" y="988650"/>
                  <a:pt x="597700" y="967503"/>
                  <a:pt x="599653" y="967503"/>
                </a:cubicBezTo>
                <a:cubicBezTo>
                  <a:pt x="589887" y="962216"/>
                  <a:pt x="615280" y="946355"/>
                  <a:pt x="589887" y="962216"/>
                </a:cubicBezTo>
                <a:cubicBezTo>
                  <a:pt x="589887" y="962216"/>
                  <a:pt x="589887" y="962216"/>
                  <a:pt x="605513" y="941068"/>
                </a:cubicBezTo>
                <a:cubicBezTo>
                  <a:pt x="605513" y="941068"/>
                  <a:pt x="605513" y="941068"/>
                  <a:pt x="599653" y="930494"/>
                </a:cubicBezTo>
                <a:cubicBezTo>
                  <a:pt x="599653" y="930494"/>
                  <a:pt x="599653" y="930494"/>
                  <a:pt x="607466" y="925208"/>
                </a:cubicBezTo>
                <a:cubicBezTo>
                  <a:pt x="607466" y="925208"/>
                  <a:pt x="607466" y="925208"/>
                  <a:pt x="619186" y="935781"/>
                </a:cubicBezTo>
                <a:cubicBezTo>
                  <a:pt x="619186" y="935781"/>
                  <a:pt x="619186" y="935781"/>
                  <a:pt x="615280" y="951642"/>
                </a:cubicBezTo>
                <a:cubicBezTo>
                  <a:pt x="615280" y="951642"/>
                  <a:pt x="615280" y="951642"/>
                  <a:pt x="611373" y="941068"/>
                </a:cubicBezTo>
                <a:cubicBezTo>
                  <a:pt x="611373" y="941068"/>
                  <a:pt x="611373" y="941068"/>
                  <a:pt x="601607" y="956929"/>
                </a:cubicBezTo>
                <a:cubicBezTo>
                  <a:pt x="601607" y="956929"/>
                  <a:pt x="601607" y="956929"/>
                  <a:pt x="605513" y="962216"/>
                </a:cubicBezTo>
                <a:cubicBezTo>
                  <a:pt x="611373" y="956929"/>
                  <a:pt x="625046" y="935781"/>
                  <a:pt x="628952" y="967503"/>
                </a:cubicBezTo>
                <a:cubicBezTo>
                  <a:pt x="628952" y="967503"/>
                  <a:pt x="628952" y="967503"/>
                  <a:pt x="646532" y="956929"/>
                </a:cubicBezTo>
                <a:cubicBezTo>
                  <a:pt x="646532" y="956929"/>
                  <a:pt x="646532" y="956929"/>
                  <a:pt x="671924" y="946355"/>
                </a:cubicBezTo>
                <a:cubicBezTo>
                  <a:pt x="671924" y="946355"/>
                  <a:pt x="671924" y="946355"/>
                  <a:pt x="722709" y="919921"/>
                </a:cubicBezTo>
                <a:cubicBezTo>
                  <a:pt x="722709" y="919921"/>
                  <a:pt x="722709" y="919921"/>
                  <a:pt x="728569" y="904060"/>
                </a:cubicBezTo>
                <a:cubicBezTo>
                  <a:pt x="728569" y="904060"/>
                  <a:pt x="736382" y="898773"/>
                  <a:pt x="724663" y="898773"/>
                </a:cubicBezTo>
                <a:cubicBezTo>
                  <a:pt x="724663" y="898773"/>
                  <a:pt x="724663" y="898773"/>
                  <a:pt x="738335" y="888199"/>
                </a:cubicBezTo>
                <a:cubicBezTo>
                  <a:pt x="738335" y="888199"/>
                  <a:pt x="738335" y="888199"/>
                  <a:pt x="734429" y="898773"/>
                </a:cubicBezTo>
                <a:cubicBezTo>
                  <a:pt x="734429" y="898773"/>
                  <a:pt x="734429" y="898773"/>
                  <a:pt x="752008" y="893486"/>
                </a:cubicBezTo>
                <a:cubicBezTo>
                  <a:pt x="752008" y="893486"/>
                  <a:pt x="752008" y="893486"/>
                  <a:pt x="757868" y="867052"/>
                </a:cubicBezTo>
                <a:cubicBezTo>
                  <a:pt x="765681" y="872339"/>
                  <a:pt x="759821" y="830043"/>
                  <a:pt x="769588" y="867052"/>
                </a:cubicBezTo>
                <a:cubicBezTo>
                  <a:pt x="798887" y="851191"/>
                  <a:pt x="748102" y="861765"/>
                  <a:pt x="794980" y="830043"/>
                </a:cubicBezTo>
                <a:cubicBezTo>
                  <a:pt x="794980" y="830043"/>
                  <a:pt x="794980" y="830043"/>
                  <a:pt x="789120" y="845904"/>
                </a:cubicBezTo>
                <a:cubicBezTo>
                  <a:pt x="789120" y="845904"/>
                  <a:pt x="789120" y="845904"/>
                  <a:pt x="793027" y="861765"/>
                </a:cubicBezTo>
                <a:cubicBezTo>
                  <a:pt x="793027" y="861765"/>
                  <a:pt x="793027" y="861765"/>
                  <a:pt x="802793" y="845904"/>
                </a:cubicBezTo>
                <a:cubicBezTo>
                  <a:pt x="802793" y="845904"/>
                  <a:pt x="802793" y="845904"/>
                  <a:pt x="804746" y="835330"/>
                </a:cubicBezTo>
                <a:cubicBezTo>
                  <a:pt x="804746" y="835330"/>
                  <a:pt x="804746" y="835330"/>
                  <a:pt x="816466" y="819470"/>
                </a:cubicBezTo>
                <a:cubicBezTo>
                  <a:pt x="816466" y="819470"/>
                  <a:pt x="816466" y="819470"/>
                  <a:pt x="841859" y="808896"/>
                </a:cubicBezTo>
                <a:cubicBezTo>
                  <a:pt x="841859" y="808896"/>
                  <a:pt x="841859" y="808896"/>
                  <a:pt x="843812" y="808896"/>
                </a:cubicBezTo>
                <a:cubicBezTo>
                  <a:pt x="843812" y="808896"/>
                  <a:pt x="843812" y="808896"/>
                  <a:pt x="818419" y="803609"/>
                </a:cubicBezTo>
                <a:cubicBezTo>
                  <a:pt x="818419" y="803609"/>
                  <a:pt x="818419" y="803609"/>
                  <a:pt x="781307" y="824756"/>
                </a:cubicBezTo>
                <a:cubicBezTo>
                  <a:pt x="781307" y="824756"/>
                  <a:pt x="781307" y="824756"/>
                  <a:pt x="742242" y="835330"/>
                </a:cubicBezTo>
                <a:cubicBezTo>
                  <a:pt x="742242" y="835330"/>
                  <a:pt x="742242" y="835330"/>
                  <a:pt x="734429" y="845904"/>
                </a:cubicBezTo>
                <a:cubicBezTo>
                  <a:pt x="734429" y="845904"/>
                  <a:pt x="734429" y="845904"/>
                  <a:pt x="716849" y="840617"/>
                </a:cubicBezTo>
                <a:cubicBezTo>
                  <a:pt x="716849" y="840617"/>
                  <a:pt x="716849" y="840617"/>
                  <a:pt x="707083" y="845904"/>
                </a:cubicBezTo>
                <a:cubicBezTo>
                  <a:pt x="707083" y="845904"/>
                  <a:pt x="707083" y="845904"/>
                  <a:pt x="697317" y="835330"/>
                </a:cubicBezTo>
                <a:cubicBezTo>
                  <a:pt x="697317" y="835330"/>
                  <a:pt x="697317" y="835330"/>
                  <a:pt x="689504" y="851191"/>
                </a:cubicBezTo>
                <a:cubicBezTo>
                  <a:pt x="689504" y="851191"/>
                  <a:pt x="689504" y="851191"/>
                  <a:pt x="679737" y="845904"/>
                </a:cubicBezTo>
                <a:cubicBezTo>
                  <a:pt x="679737" y="845904"/>
                  <a:pt x="679737" y="845904"/>
                  <a:pt x="668018" y="861765"/>
                </a:cubicBezTo>
                <a:cubicBezTo>
                  <a:pt x="668018" y="861765"/>
                  <a:pt x="668018" y="861765"/>
                  <a:pt x="660205" y="856478"/>
                </a:cubicBezTo>
                <a:cubicBezTo>
                  <a:pt x="646532" y="840617"/>
                  <a:pt x="666064" y="893486"/>
                  <a:pt x="644579" y="867052"/>
                </a:cubicBezTo>
                <a:cubicBezTo>
                  <a:pt x="644579" y="867052"/>
                  <a:pt x="644579" y="867052"/>
                  <a:pt x="595747" y="872339"/>
                </a:cubicBezTo>
                <a:cubicBezTo>
                  <a:pt x="593794" y="867052"/>
                  <a:pt x="613326" y="856478"/>
                  <a:pt x="595747" y="845904"/>
                </a:cubicBezTo>
                <a:cubicBezTo>
                  <a:pt x="595747" y="845904"/>
                  <a:pt x="595747" y="845904"/>
                  <a:pt x="576214" y="861765"/>
                </a:cubicBezTo>
                <a:cubicBezTo>
                  <a:pt x="576214" y="861765"/>
                  <a:pt x="576214" y="861765"/>
                  <a:pt x="578167" y="835330"/>
                </a:cubicBezTo>
                <a:cubicBezTo>
                  <a:pt x="578167" y="835330"/>
                  <a:pt x="578167" y="835330"/>
                  <a:pt x="558635" y="830043"/>
                </a:cubicBezTo>
                <a:cubicBezTo>
                  <a:pt x="558635" y="830043"/>
                  <a:pt x="558635" y="830043"/>
                  <a:pt x="556682" y="840617"/>
                </a:cubicBezTo>
                <a:cubicBezTo>
                  <a:pt x="554728" y="840617"/>
                  <a:pt x="548868" y="840617"/>
                  <a:pt x="541055" y="845904"/>
                </a:cubicBezTo>
                <a:cubicBezTo>
                  <a:pt x="539102" y="845904"/>
                  <a:pt x="535195" y="851191"/>
                  <a:pt x="531289" y="861765"/>
                </a:cubicBezTo>
                <a:cubicBezTo>
                  <a:pt x="531289" y="861765"/>
                  <a:pt x="531289" y="861765"/>
                  <a:pt x="517616" y="851191"/>
                </a:cubicBezTo>
                <a:cubicBezTo>
                  <a:pt x="517616" y="851191"/>
                  <a:pt x="517616" y="851191"/>
                  <a:pt x="517616" y="872339"/>
                </a:cubicBezTo>
                <a:cubicBezTo>
                  <a:pt x="517616" y="872339"/>
                  <a:pt x="517616" y="872339"/>
                  <a:pt x="503943" y="861765"/>
                </a:cubicBezTo>
                <a:cubicBezTo>
                  <a:pt x="503943" y="861765"/>
                  <a:pt x="503943" y="861765"/>
                  <a:pt x="480504" y="877626"/>
                </a:cubicBezTo>
                <a:cubicBezTo>
                  <a:pt x="480504" y="877626"/>
                  <a:pt x="480504" y="877626"/>
                  <a:pt x="476598" y="861765"/>
                </a:cubicBezTo>
                <a:cubicBezTo>
                  <a:pt x="476598" y="861765"/>
                  <a:pt x="476598" y="861765"/>
                  <a:pt x="455112" y="861765"/>
                </a:cubicBezTo>
                <a:cubicBezTo>
                  <a:pt x="455112" y="861765"/>
                  <a:pt x="455112" y="861765"/>
                  <a:pt x="449252" y="877626"/>
                </a:cubicBezTo>
                <a:cubicBezTo>
                  <a:pt x="449252" y="877626"/>
                  <a:pt x="449252" y="877626"/>
                  <a:pt x="445345" y="872339"/>
                </a:cubicBezTo>
                <a:cubicBezTo>
                  <a:pt x="445345" y="872339"/>
                  <a:pt x="445345" y="872339"/>
                  <a:pt x="439485" y="882912"/>
                </a:cubicBezTo>
                <a:cubicBezTo>
                  <a:pt x="433626" y="882912"/>
                  <a:pt x="435579" y="877626"/>
                  <a:pt x="437532" y="872339"/>
                </a:cubicBezTo>
                <a:cubicBezTo>
                  <a:pt x="437532" y="877626"/>
                  <a:pt x="433626" y="882912"/>
                  <a:pt x="427766" y="888199"/>
                </a:cubicBezTo>
                <a:cubicBezTo>
                  <a:pt x="429719" y="872339"/>
                  <a:pt x="437532" y="872339"/>
                  <a:pt x="439485" y="867052"/>
                </a:cubicBezTo>
                <a:cubicBezTo>
                  <a:pt x="439485" y="867052"/>
                  <a:pt x="439485" y="867052"/>
                  <a:pt x="437532" y="845904"/>
                </a:cubicBezTo>
                <a:cubicBezTo>
                  <a:pt x="437532" y="845904"/>
                  <a:pt x="437532" y="845904"/>
                  <a:pt x="437532" y="835330"/>
                </a:cubicBezTo>
                <a:cubicBezTo>
                  <a:pt x="443392" y="835330"/>
                  <a:pt x="447299" y="819470"/>
                  <a:pt x="449252" y="808896"/>
                </a:cubicBezTo>
                <a:cubicBezTo>
                  <a:pt x="449252" y="808896"/>
                  <a:pt x="449252" y="808896"/>
                  <a:pt x="423859" y="824756"/>
                </a:cubicBezTo>
                <a:cubicBezTo>
                  <a:pt x="423859" y="824756"/>
                  <a:pt x="423859" y="824756"/>
                  <a:pt x="417999" y="830043"/>
                </a:cubicBezTo>
                <a:cubicBezTo>
                  <a:pt x="417999" y="830043"/>
                  <a:pt x="417999" y="830043"/>
                  <a:pt x="404327" y="819470"/>
                </a:cubicBezTo>
                <a:cubicBezTo>
                  <a:pt x="404327" y="819470"/>
                  <a:pt x="404327" y="819470"/>
                  <a:pt x="402373" y="824756"/>
                </a:cubicBezTo>
                <a:cubicBezTo>
                  <a:pt x="402373" y="824756"/>
                  <a:pt x="402373" y="824756"/>
                  <a:pt x="402373" y="835330"/>
                </a:cubicBezTo>
                <a:cubicBezTo>
                  <a:pt x="402373" y="835330"/>
                  <a:pt x="402373" y="835330"/>
                  <a:pt x="392607" y="845904"/>
                </a:cubicBezTo>
                <a:cubicBezTo>
                  <a:pt x="390654" y="845904"/>
                  <a:pt x="388700" y="840617"/>
                  <a:pt x="386747" y="840617"/>
                </a:cubicBezTo>
                <a:cubicBezTo>
                  <a:pt x="384794" y="819470"/>
                  <a:pt x="392607" y="851191"/>
                  <a:pt x="388700" y="824756"/>
                </a:cubicBezTo>
                <a:cubicBezTo>
                  <a:pt x="388700" y="824756"/>
                  <a:pt x="388700" y="824756"/>
                  <a:pt x="378934" y="851191"/>
                </a:cubicBezTo>
                <a:cubicBezTo>
                  <a:pt x="378934" y="851191"/>
                  <a:pt x="378934" y="851191"/>
                  <a:pt x="376981" y="845904"/>
                </a:cubicBezTo>
                <a:cubicBezTo>
                  <a:pt x="376981" y="845904"/>
                  <a:pt x="376981" y="845904"/>
                  <a:pt x="373074" y="861765"/>
                </a:cubicBezTo>
                <a:cubicBezTo>
                  <a:pt x="373074" y="861765"/>
                  <a:pt x="373074" y="861765"/>
                  <a:pt x="373074" y="851191"/>
                </a:cubicBezTo>
                <a:cubicBezTo>
                  <a:pt x="373074" y="851191"/>
                  <a:pt x="373074" y="851191"/>
                  <a:pt x="359401" y="861765"/>
                </a:cubicBezTo>
                <a:cubicBezTo>
                  <a:pt x="359401" y="861765"/>
                  <a:pt x="359401" y="861765"/>
                  <a:pt x="341822" y="851191"/>
                </a:cubicBezTo>
                <a:cubicBezTo>
                  <a:pt x="339869" y="851191"/>
                  <a:pt x="337915" y="851191"/>
                  <a:pt x="335962" y="856478"/>
                </a:cubicBezTo>
                <a:cubicBezTo>
                  <a:pt x="335962" y="856478"/>
                  <a:pt x="335962" y="856478"/>
                  <a:pt x="335962" y="872339"/>
                </a:cubicBezTo>
                <a:cubicBezTo>
                  <a:pt x="335962" y="872339"/>
                  <a:pt x="335962" y="872339"/>
                  <a:pt x="328149" y="872339"/>
                </a:cubicBezTo>
                <a:cubicBezTo>
                  <a:pt x="328149" y="872339"/>
                  <a:pt x="328149" y="872339"/>
                  <a:pt x="330102" y="861765"/>
                </a:cubicBezTo>
                <a:cubicBezTo>
                  <a:pt x="330102" y="861765"/>
                  <a:pt x="330102" y="861765"/>
                  <a:pt x="306663" y="845904"/>
                </a:cubicBezTo>
                <a:cubicBezTo>
                  <a:pt x="306663" y="845904"/>
                  <a:pt x="306663" y="845904"/>
                  <a:pt x="287131" y="835330"/>
                </a:cubicBezTo>
                <a:cubicBezTo>
                  <a:pt x="289084" y="835330"/>
                  <a:pt x="292990" y="830043"/>
                  <a:pt x="294944" y="824756"/>
                </a:cubicBezTo>
                <a:cubicBezTo>
                  <a:pt x="294944" y="824756"/>
                  <a:pt x="294944" y="824756"/>
                  <a:pt x="287131" y="798322"/>
                </a:cubicBezTo>
                <a:cubicBezTo>
                  <a:pt x="287131" y="798322"/>
                  <a:pt x="287131" y="798322"/>
                  <a:pt x="302757" y="798322"/>
                </a:cubicBezTo>
                <a:cubicBezTo>
                  <a:pt x="302757" y="798322"/>
                  <a:pt x="300803" y="798322"/>
                  <a:pt x="300803" y="803609"/>
                </a:cubicBezTo>
                <a:cubicBezTo>
                  <a:pt x="302757" y="803609"/>
                  <a:pt x="306663" y="803609"/>
                  <a:pt x="310570" y="808896"/>
                </a:cubicBezTo>
                <a:cubicBezTo>
                  <a:pt x="310570" y="808896"/>
                  <a:pt x="310570" y="808896"/>
                  <a:pt x="318383" y="798322"/>
                </a:cubicBezTo>
                <a:cubicBezTo>
                  <a:pt x="318383" y="798322"/>
                  <a:pt x="318383" y="798322"/>
                  <a:pt x="322289" y="793035"/>
                </a:cubicBezTo>
                <a:cubicBezTo>
                  <a:pt x="322289" y="793035"/>
                  <a:pt x="322289" y="793035"/>
                  <a:pt x="310570" y="756027"/>
                </a:cubicBezTo>
                <a:cubicBezTo>
                  <a:pt x="310570" y="756027"/>
                  <a:pt x="310570" y="756027"/>
                  <a:pt x="310570" y="740166"/>
                </a:cubicBezTo>
                <a:cubicBezTo>
                  <a:pt x="310570" y="740166"/>
                  <a:pt x="310570" y="740166"/>
                  <a:pt x="304710" y="724305"/>
                </a:cubicBezTo>
                <a:cubicBezTo>
                  <a:pt x="312523" y="697871"/>
                  <a:pt x="310570" y="734879"/>
                  <a:pt x="328149" y="708445"/>
                </a:cubicBezTo>
                <a:cubicBezTo>
                  <a:pt x="328149" y="708445"/>
                  <a:pt x="328149" y="708445"/>
                  <a:pt x="330102" y="729592"/>
                </a:cubicBezTo>
                <a:cubicBezTo>
                  <a:pt x="334009" y="729592"/>
                  <a:pt x="330102" y="703158"/>
                  <a:pt x="335962" y="734879"/>
                </a:cubicBezTo>
                <a:cubicBezTo>
                  <a:pt x="335962" y="734879"/>
                  <a:pt x="335962" y="734879"/>
                  <a:pt x="341822" y="724305"/>
                </a:cubicBezTo>
                <a:cubicBezTo>
                  <a:pt x="341822" y="724305"/>
                  <a:pt x="341822" y="724305"/>
                  <a:pt x="355495" y="729592"/>
                </a:cubicBezTo>
                <a:cubicBezTo>
                  <a:pt x="355495" y="729592"/>
                  <a:pt x="355495" y="729592"/>
                  <a:pt x="359401" y="756027"/>
                </a:cubicBezTo>
                <a:cubicBezTo>
                  <a:pt x="359401" y="756027"/>
                  <a:pt x="359401" y="756027"/>
                  <a:pt x="380887" y="777174"/>
                </a:cubicBezTo>
                <a:cubicBezTo>
                  <a:pt x="380887" y="777174"/>
                  <a:pt x="380887" y="777174"/>
                  <a:pt x="398467" y="761314"/>
                </a:cubicBezTo>
                <a:cubicBezTo>
                  <a:pt x="398467" y="761314"/>
                  <a:pt x="398467" y="761314"/>
                  <a:pt x="421906" y="750740"/>
                </a:cubicBezTo>
                <a:cubicBezTo>
                  <a:pt x="421906" y="750740"/>
                  <a:pt x="421906" y="750740"/>
                  <a:pt x="425813" y="724305"/>
                </a:cubicBezTo>
                <a:cubicBezTo>
                  <a:pt x="425813" y="724305"/>
                  <a:pt x="425813" y="724305"/>
                  <a:pt x="421906" y="703158"/>
                </a:cubicBezTo>
                <a:cubicBezTo>
                  <a:pt x="421906" y="703158"/>
                  <a:pt x="421906" y="703158"/>
                  <a:pt x="386747" y="692584"/>
                </a:cubicBezTo>
                <a:cubicBezTo>
                  <a:pt x="386747" y="692584"/>
                  <a:pt x="386747" y="692584"/>
                  <a:pt x="398467" y="682010"/>
                </a:cubicBezTo>
                <a:cubicBezTo>
                  <a:pt x="398467" y="682010"/>
                  <a:pt x="398467" y="682010"/>
                  <a:pt x="402373" y="692584"/>
                </a:cubicBezTo>
                <a:cubicBezTo>
                  <a:pt x="402373" y="671436"/>
                  <a:pt x="419953" y="676723"/>
                  <a:pt x="421906" y="692584"/>
                </a:cubicBezTo>
                <a:cubicBezTo>
                  <a:pt x="421906" y="692584"/>
                  <a:pt x="421906" y="692584"/>
                  <a:pt x="433626" y="692584"/>
                </a:cubicBezTo>
                <a:cubicBezTo>
                  <a:pt x="433626" y="692584"/>
                  <a:pt x="433626" y="692584"/>
                  <a:pt x="433626" y="703158"/>
                </a:cubicBezTo>
                <a:cubicBezTo>
                  <a:pt x="433626" y="703158"/>
                  <a:pt x="433626" y="703158"/>
                  <a:pt x="437532" y="708445"/>
                </a:cubicBezTo>
                <a:cubicBezTo>
                  <a:pt x="437532" y="708445"/>
                  <a:pt x="437532" y="708445"/>
                  <a:pt x="441439" y="708445"/>
                </a:cubicBezTo>
                <a:cubicBezTo>
                  <a:pt x="441439" y="708445"/>
                  <a:pt x="441439" y="708445"/>
                  <a:pt x="437532" y="687297"/>
                </a:cubicBezTo>
                <a:cubicBezTo>
                  <a:pt x="437532" y="687297"/>
                  <a:pt x="437532" y="687297"/>
                  <a:pt x="451205" y="676723"/>
                </a:cubicBezTo>
                <a:cubicBezTo>
                  <a:pt x="451205" y="676723"/>
                  <a:pt x="451205" y="676723"/>
                  <a:pt x="478551" y="666150"/>
                </a:cubicBezTo>
                <a:cubicBezTo>
                  <a:pt x="478551" y="666150"/>
                  <a:pt x="478551" y="666150"/>
                  <a:pt x="500037" y="655576"/>
                </a:cubicBezTo>
                <a:cubicBezTo>
                  <a:pt x="500037" y="645002"/>
                  <a:pt x="501990" y="629141"/>
                  <a:pt x="509803" y="687297"/>
                </a:cubicBezTo>
                <a:cubicBezTo>
                  <a:pt x="509803" y="687297"/>
                  <a:pt x="509803" y="687297"/>
                  <a:pt x="535195" y="671436"/>
                </a:cubicBezTo>
                <a:cubicBezTo>
                  <a:pt x="535195" y="671436"/>
                  <a:pt x="535195" y="671436"/>
                  <a:pt x="539102" y="682010"/>
                </a:cubicBezTo>
                <a:cubicBezTo>
                  <a:pt x="541055" y="676723"/>
                  <a:pt x="543009" y="666150"/>
                  <a:pt x="546915" y="671436"/>
                </a:cubicBezTo>
                <a:cubicBezTo>
                  <a:pt x="546915" y="671436"/>
                  <a:pt x="546915" y="671436"/>
                  <a:pt x="529336" y="655576"/>
                </a:cubicBezTo>
                <a:cubicBezTo>
                  <a:pt x="529336" y="655576"/>
                  <a:pt x="529336" y="655576"/>
                  <a:pt x="558635" y="634428"/>
                </a:cubicBezTo>
                <a:cubicBezTo>
                  <a:pt x="560588" y="634428"/>
                  <a:pt x="564495" y="645002"/>
                  <a:pt x="566448" y="639715"/>
                </a:cubicBezTo>
                <a:cubicBezTo>
                  <a:pt x="566448" y="639715"/>
                  <a:pt x="566448" y="639715"/>
                  <a:pt x="564495" y="650289"/>
                </a:cubicBezTo>
                <a:cubicBezTo>
                  <a:pt x="564495" y="650289"/>
                  <a:pt x="564495" y="650289"/>
                  <a:pt x="572308" y="666150"/>
                </a:cubicBezTo>
                <a:cubicBezTo>
                  <a:pt x="572308" y="666150"/>
                  <a:pt x="572308" y="666150"/>
                  <a:pt x="566448" y="666150"/>
                </a:cubicBezTo>
                <a:cubicBezTo>
                  <a:pt x="566448" y="666150"/>
                  <a:pt x="566448" y="666150"/>
                  <a:pt x="568401" y="676723"/>
                </a:cubicBezTo>
                <a:cubicBezTo>
                  <a:pt x="568401" y="676723"/>
                  <a:pt x="568401" y="676723"/>
                  <a:pt x="584027" y="666150"/>
                </a:cubicBezTo>
                <a:cubicBezTo>
                  <a:pt x="584027" y="666150"/>
                  <a:pt x="584027" y="666150"/>
                  <a:pt x="582074" y="655576"/>
                </a:cubicBezTo>
                <a:cubicBezTo>
                  <a:pt x="584027" y="650289"/>
                  <a:pt x="587934" y="650289"/>
                  <a:pt x="591840" y="650289"/>
                </a:cubicBezTo>
                <a:cubicBezTo>
                  <a:pt x="591840" y="650289"/>
                  <a:pt x="591840" y="650289"/>
                  <a:pt x="595747" y="666150"/>
                </a:cubicBezTo>
                <a:cubicBezTo>
                  <a:pt x="595747" y="666150"/>
                  <a:pt x="595747" y="666150"/>
                  <a:pt x="601607" y="650289"/>
                </a:cubicBezTo>
                <a:cubicBezTo>
                  <a:pt x="601607" y="650289"/>
                  <a:pt x="601607" y="650289"/>
                  <a:pt x="609420" y="650289"/>
                </a:cubicBezTo>
                <a:cubicBezTo>
                  <a:pt x="609420" y="650289"/>
                  <a:pt x="609420" y="650289"/>
                  <a:pt x="613326" y="623854"/>
                </a:cubicBezTo>
                <a:cubicBezTo>
                  <a:pt x="613326" y="623854"/>
                  <a:pt x="613326" y="623854"/>
                  <a:pt x="609420" y="618567"/>
                </a:cubicBezTo>
                <a:cubicBezTo>
                  <a:pt x="609420" y="618567"/>
                  <a:pt x="609420" y="618567"/>
                  <a:pt x="615280" y="607994"/>
                </a:cubicBezTo>
                <a:cubicBezTo>
                  <a:pt x="615280" y="650289"/>
                  <a:pt x="625046" y="581559"/>
                  <a:pt x="626999" y="634428"/>
                </a:cubicBezTo>
                <a:cubicBezTo>
                  <a:pt x="626999" y="634428"/>
                  <a:pt x="626999" y="634428"/>
                  <a:pt x="632859" y="629141"/>
                </a:cubicBezTo>
                <a:cubicBezTo>
                  <a:pt x="632859" y="629141"/>
                  <a:pt x="632859" y="629141"/>
                  <a:pt x="634812" y="634428"/>
                </a:cubicBezTo>
                <a:cubicBezTo>
                  <a:pt x="634812" y="634428"/>
                  <a:pt x="634812" y="634428"/>
                  <a:pt x="636765" y="629141"/>
                </a:cubicBezTo>
                <a:cubicBezTo>
                  <a:pt x="636765" y="629141"/>
                  <a:pt x="636765" y="629141"/>
                  <a:pt x="638719" y="618567"/>
                </a:cubicBezTo>
                <a:cubicBezTo>
                  <a:pt x="638719" y="618567"/>
                  <a:pt x="638719" y="618567"/>
                  <a:pt x="642625" y="618567"/>
                </a:cubicBezTo>
                <a:cubicBezTo>
                  <a:pt x="642625" y="618567"/>
                  <a:pt x="642625" y="618567"/>
                  <a:pt x="648485" y="639715"/>
                </a:cubicBezTo>
                <a:cubicBezTo>
                  <a:pt x="652392" y="639715"/>
                  <a:pt x="626999" y="645002"/>
                  <a:pt x="656298" y="650289"/>
                </a:cubicBezTo>
                <a:cubicBezTo>
                  <a:pt x="656298" y="650289"/>
                  <a:pt x="656298" y="650289"/>
                  <a:pt x="658251" y="645002"/>
                </a:cubicBezTo>
                <a:cubicBezTo>
                  <a:pt x="658251" y="645002"/>
                  <a:pt x="658251" y="645002"/>
                  <a:pt x="650438" y="629141"/>
                </a:cubicBezTo>
                <a:cubicBezTo>
                  <a:pt x="650438" y="629141"/>
                  <a:pt x="650438" y="629141"/>
                  <a:pt x="654345" y="618567"/>
                </a:cubicBezTo>
                <a:cubicBezTo>
                  <a:pt x="654345" y="618567"/>
                  <a:pt x="654345" y="618567"/>
                  <a:pt x="699270" y="597420"/>
                </a:cubicBezTo>
                <a:cubicBezTo>
                  <a:pt x="699270" y="597420"/>
                  <a:pt x="699270" y="597420"/>
                  <a:pt x="701223" y="607994"/>
                </a:cubicBezTo>
                <a:cubicBezTo>
                  <a:pt x="701223" y="607994"/>
                  <a:pt x="701223" y="607994"/>
                  <a:pt x="707083" y="581559"/>
                </a:cubicBezTo>
                <a:cubicBezTo>
                  <a:pt x="707083" y="581559"/>
                  <a:pt x="707083" y="581559"/>
                  <a:pt x="726616" y="576272"/>
                </a:cubicBezTo>
                <a:cubicBezTo>
                  <a:pt x="726616" y="576272"/>
                  <a:pt x="726616" y="576272"/>
                  <a:pt x="724663" y="597420"/>
                </a:cubicBezTo>
                <a:cubicBezTo>
                  <a:pt x="724663" y="597420"/>
                  <a:pt x="724663" y="597420"/>
                  <a:pt x="699270" y="613280"/>
                </a:cubicBezTo>
                <a:cubicBezTo>
                  <a:pt x="699270" y="623854"/>
                  <a:pt x="693410" y="618567"/>
                  <a:pt x="695364" y="623854"/>
                </a:cubicBezTo>
                <a:cubicBezTo>
                  <a:pt x="695364" y="623854"/>
                  <a:pt x="695364" y="623854"/>
                  <a:pt x="687550" y="618567"/>
                </a:cubicBezTo>
                <a:cubicBezTo>
                  <a:pt x="687550" y="618567"/>
                  <a:pt x="687550" y="618567"/>
                  <a:pt x="681691" y="623854"/>
                </a:cubicBezTo>
                <a:cubicBezTo>
                  <a:pt x="681691" y="623854"/>
                  <a:pt x="681691" y="623854"/>
                  <a:pt x="693410" y="639715"/>
                </a:cubicBezTo>
                <a:cubicBezTo>
                  <a:pt x="695364" y="639715"/>
                  <a:pt x="697317" y="634428"/>
                  <a:pt x="699270" y="629141"/>
                </a:cubicBezTo>
                <a:cubicBezTo>
                  <a:pt x="699270" y="629141"/>
                  <a:pt x="699270" y="629141"/>
                  <a:pt x="710990" y="634428"/>
                </a:cubicBezTo>
                <a:cubicBezTo>
                  <a:pt x="710990" y="634428"/>
                  <a:pt x="710990" y="634428"/>
                  <a:pt x="732476" y="629141"/>
                </a:cubicBezTo>
                <a:cubicBezTo>
                  <a:pt x="732476" y="629141"/>
                  <a:pt x="732476" y="629141"/>
                  <a:pt x="730522" y="581559"/>
                </a:cubicBezTo>
                <a:cubicBezTo>
                  <a:pt x="730522" y="581559"/>
                  <a:pt x="730522" y="581559"/>
                  <a:pt x="734429" y="570985"/>
                </a:cubicBezTo>
                <a:cubicBezTo>
                  <a:pt x="734429" y="570985"/>
                  <a:pt x="734429" y="570985"/>
                  <a:pt x="724663" y="560412"/>
                </a:cubicBezTo>
                <a:cubicBezTo>
                  <a:pt x="724663" y="560412"/>
                  <a:pt x="724663" y="560412"/>
                  <a:pt x="728569" y="544551"/>
                </a:cubicBezTo>
                <a:cubicBezTo>
                  <a:pt x="728569" y="544551"/>
                  <a:pt x="728569" y="544551"/>
                  <a:pt x="726616" y="539264"/>
                </a:cubicBezTo>
                <a:cubicBezTo>
                  <a:pt x="726616" y="539264"/>
                  <a:pt x="726616" y="539264"/>
                  <a:pt x="722709" y="533977"/>
                </a:cubicBezTo>
                <a:cubicBezTo>
                  <a:pt x="720756" y="533977"/>
                  <a:pt x="716849" y="544551"/>
                  <a:pt x="714896" y="544551"/>
                </a:cubicBezTo>
                <a:cubicBezTo>
                  <a:pt x="712943" y="549838"/>
                  <a:pt x="703177" y="544551"/>
                  <a:pt x="710990" y="555125"/>
                </a:cubicBezTo>
                <a:cubicBezTo>
                  <a:pt x="710990" y="555125"/>
                  <a:pt x="710990" y="555125"/>
                  <a:pt x="707083" y="555125"/>
                </a:cubicBezTo>
                <a:cubicBezTo>
                  <a:pt x="707083" y="555125"/>
                  <a:pt x="707083" y="555125"/>
                  <a:pt x="707083" y="565698"/>
                </a:cubicBezTo>
                <a:cubicBezTo>
                  <a:pt x="707083" y="565698"/>
                  <a:pt x="707083" y="565698"/>
                  <a:pt x="687550" y="560412"/>
                </a:cubicBezTo>
                <a:cubicBezTo>
                  <a:pt x="687550" y="560412"/>
                  <a:pt x="687550" y="560412"/>
                  <a:pt x="677784" y="549838"/>
                </a:cubicBezTo>
                <a:cubicBezTo>
                  <a:pt x="677784" y="549838"/>
                  <a:pt x="677784" y="549838"/>
                  <a:pt x="668018" y="565698"/>
                </a:cubicBezTo>
                <a:cubicBezTo>
                  <a:pt x="668018" y="565698"/>
                  <a:pt x="668018" y="565698"/>
                  <a:pt x="671924" y="570985"/>
                </a:cubicBezTo>
                <a:cubicBezTo>
                  <a:pt x="671924" y="570985"/>
                  <a:pt x="671924" y="570985"/>
                  <a:pt x="671924" y="581559"/>
                </a:cubicBezTo>
                <a:cubicBezTo>
                  <a:pt x="671924" y="581559"/>
                  <a:pt x="671924" y="581559"/>
                  <a:pt x="664111" y="576272"/>
                </a:cubicBezTo>
                <a:cubicBezTo>
                  <a:pt x="664111" y="576272"/>
                  <a:pt x="664111" y="576272"/>
                  <a:pt x="658251" y="586846"/>
                </a:cubicBezTo>
                <a:cubicBezTo>
                  <a:pt x="658251" y="586846"/>
                  <a:pt x="658251" y="586846"/>
                  <a:pt x="656298" y="570985"/>
                </a:cubicBezTo>
                <a:cubicBezTo>
                  <a:pt x="656298" y="570985"/>
                  <a:pt x="656298" y="570985"/>
                  <a:pt x="634812" y="570985"/>
                </a:cubicBezTo>
                <a:cubicBezTo>
                  <a:pt x="634812" y="570985"/>
                  <a:pt x="634812" y="570985"/>
                  <a:pt x="632859" y="549838"/>
                </a:cubicBezTo>
                <a:cubicBezTo>
                  <a:pt x="632859" y="549838"/>
                  <a:pt x="632859" y="549838"/>
                  <a:pt x="625046" y="570985"/>
                </a:cubicBezTo>
                <a:cubicBezTo>
                  <a:pt x="625046" y="576272"/>
                  <a:pt x="640672" y="549838"/>
                  <a:pt x="623093" y="592133"/>
                </a:cubicBezTo>
                <a:cubicBezTo>
                  <a:pt x="623093" y="592133"/>
                  <a:pt x="623093" y="592133"/>
                  <a:pt x="609420" y="581559"/>
                </a:cubicBezTo>
                <a:cubicBezTo>
                  <a:pt x="609420" y="581559"/>
                  <a:pt x="609420" y="581559"/>
                  <a:pt x="578167" y="602707"/>
                </a:cubicBezTo>
                <a:cubicBezTo>
                  <a:pt x="578167" y="602707"/>
                  <a:pt x="578167" y="602707"/>
                  <a:pt x="578167" y="597420"/>
                </a:cubicBezTo>
                <a:cubicBezTo>
                  <a:pt x="578167" y="597420"/>
                  <a:pt x="578167" y="597420"/>
                  <a:pt x="560588" y="607994"/>
                </a:cubicBezTo>
                <a:cubicBezTo>
                  <a:pt x="560588" y="607994"/>
                  <a:pt x="560588" y="607994"/>
                  <a:pt x="556682" y="602707"/>
                </a:cubicBezTo>
                <a:cubicBezTo>
                  <a:pt x="558635" y="597420"/>
                  <a:pt x="558635" y="592133"/>
                  <a:pt x="560588" y="576272"/>
                </a:cubicBezTo>
                <a:cubicBezTo>
                  <a:pt x="560588" y="576272"/>
                  <a:pt x="560588" y="576272"/>
                  <a:pt x="578167" y="592133"/>
                </a:cubicBezTo>
                <a:cubicBezTo>
                  <a:pt x="578167" y="592133"/>
                  <a:pt x="578167" y="592133"/>
                  <a:pt x="584027" y="592133"/>
                </a:cubicBezTo>
                <a:cubicBezTo>
                  <a:pt x="584027" y="592133"/>
                  <a:pt x="584027" y="592133"/>
                  <a:pt x="584027" y="544551"/>
                </a:cubicBezTo>
                <a:cubicBezTo>
                  <a:pt x="584027" y="544551"/>
                  <a:pt x="584027" y="544551"/>
                  <a:pt x="595747" y="555125"/>
                </a:cubicBezTo>
                <a:cubicBezTo>
                  <a:pt x="595747" y="555125"/>
                  <a:pt x="595747" y="555125"/>
                  <a:pt x="593794" y="565698"/>
                </a:cubicBezTo>
                <a:cubicBezTo>
                  <a:pt x="593794" y="565698"/>
                  <a:pt x="593794" y="565698"/>
                  <a:pt x="597700" y="570985"/>
                </a:cubicBezTo>
                <a:cubicBezTo>
                  <a:pt x="601607" y="555125"/>
                  <a:pt x="617233" y="570985"/>
                  <a:pt x="611373" y="539264"/>
                </a:cubicBezTo>
                <a:cubicBezTo>
                  <a:pt x="611373" y="539264"/>
                  <a:pt x="611373" y="539264"/>
                  <a:pt x="617233" y="544551"/>
                </a:cubicBezTo>
                <a:cubicBezTo>
                  <a:pt x="617233" y="544551"/>
                  <a:pt x="628952" y="549838"/>
                  <a:pt x="623093" y="533977"/>
                </a:cubicBezTo>
                <a:cubicBezTo>
                  <a:pt x="623093" y="533977"/>
                  <a:pt x="623093" y="533977"/>
                  <a:pt x="632859" y="533977"/>
                </a:cubicBezTo>
                <a:cubicBezTo>
                  <a:pt x="632859" y="533977"/>
                  <a:pt x="632859" y="533977"/>
                  <a:pt x="634812" y="518116"/>
                </a:cubicBezTo>
                <a:cubicBezTo>
                  <a:pt x="634812" y="518116"/>
                  <a:pt x="634812" y="518116"/>
                  <a:pt x="636765" y="539264"/>
                </a:cubicBezTo>
                <a:cubicBezTo>
                  <a:pt x="636765" y="539264"/>
                  <a:pt x="636765" y="539264"/>
                  <a:pt x="646532" y="544551"/>
                </a:cubicBezTo>
                <a:cubicBezTo>
                  <a:pt x="646532" y="544551"/>
                  <a:pt x="646532" y="544551"/>
                  <a:pt x="650438" y="539264"/>
                </a:cubicBezTo>
                <a:cubicBezTo>
                  <a:pt x="650438" y="539264"/>
                  <a:pt x="650438" y="539264"/>
                  <a:pt x="658251" y="544551"/>
                </a:cubicBezTo>
                <a:cubicBezTo>
                  <a:pt x="658251" y="544551"/>
                  <a:pt x="658251" y="544551"/>
                  <a:pt x="656298" y="528690"/>
                </a:cubicBezTo>
                <a:cubicBezTo>
                  <a:pt x="666064" y="544551"/>
                  <a:pt x="658251" y="475821"/>
                  <a:pt x="671924" y="544551"/>
                </a:cubicBezTo>
                <a:cubicBezTo>
                  <a:pt x="671924" y="544551"/>
                  <a:pt x="671924" y="544551"/>
                  <a:pt x="679737" y="518116"/>
                </a:cubicBezTo>
                <a:cubicBezTo>
                  <a:pt x="679737" y="518116"/>
                  <a:pt x="679737" y="518116"/>
                  <a:pt x="689504" y="518116"/>
                </a:cubicBezTo>
                <a:cubicBezTo>
                  <a:pt x="689504" y="518116"/>
                  <a:pt x="689504" y="518116"/>
                  <a:pt x="693410" y="491682"/>
                </a:cubicBezTo>
                <a:cubicBezTo>
                  <a:pt x="693410" y="491682"/>
                  <a:pt x="693410" y="491682"/>
                  <a:pt x="701223" y="502256"/>
                </a:cubicBezTo>
                <a:cubicBezTo>
                  <a:pt x="701223" y="502256"/>
                  <a:pt x="701223" y="502256"/>
                  <a:pt x="712943" y="486395"/>
                </a:cubicBezTo>
                <a:cubicBezTo>
                  <a:pt x="712943" y="486395"/>
                  <a:pt x="712943" y="486395"/>
                  <a:pt x="726616" y="502256"/>
                </a:cubicBezTo>
                <a:cubicBezTo>
                  <a:pt x="726616" y="502256"/>
                  <a:pt x="726616" y="502256"/>
                  <a:pt x="738335" y="491682"/>
                </a:cubicBezTo>
                <a:cubicBezTo>
                  <a:pt x="740289" y="496969"/>
                  <a:pt x="732476" y="481108"/>
                  <a:pt x="742242" y="496969"/>
                </a:cubicBezTo>
                <a:cubicBezTo>
                  <a:pt x="742242" y="496969"/>
                  <a:pt x="742242" y="496969"/>
                  <a:pt x="734429" y="518116"/>
                </a:cubicBezTo>
                <a:cubicBezTo>
                  <a:pt x="734429" y="518116"/>
                  <a:pt x="734429" y="518116"/>
                  <a:pt x="730522" y="544551"/>
                </a:cubicBezTo>
                <a:cubicBezTo>
                  <a:pt x="730522" y="544551"/>
                  <a:pt x="730522" y="544551"/>
                  <a:pt x="734429" y="560412"/>
                </a:cubicBezTo>
                <a:cubicBezTo>
                  <a:pt x="734429" y="560412"/>
                  <a:pt x="734429" y="560412"/>
                  <a:pt x="742242" y="560412"/>
                </a:cubicBezTo>
                <a:cubicBezTo>
                  <a:pt x="742242" y="560412"/>
                  <a:pt x="742242" y="560412"/>
                  <a:pt x="746148" y="507543"/>
                </a:cubicBezTo>
                <a:cubicBezTo>
                  <a:pt x="767634" y="518116"/>
                  <a:pt x="728569" y="475821"/>
                  <a:pt x="763728" y="475821"/>
                </a:cubicBezTo>
                <a:cubicBezTo>
                  <a:pt x="763728" y="475821"/>
                  <a:pt x="763728" y="475821"/>
                  <a:pt x="771541" y="438813"/>
                </a:cubicBezTo>
                <a:cubicBezTo>
                  <a:pt x="771541" y="438813"/>
                  <a:pt x="771541" y="438813"/>
                  <a:pt x="757868" y="438813"/>
                </a:cubicBezTo>
                <a:cubicBezTo>
                  <a:pt x="757868" y="438813"/>
                  <a:pt x="757868" y="438813"/>
                  <a:pt x="750055" y="438813"/>
                </a:cubicBezTo>
                <a:cubicBezTo>
                  <a:pt x="750055" y="438813"/>
                  <a:pt x="750055" y="438813"/>
                  <a:pt x="742242" y="449387"/>
                </a:cubicBezTo>
                <a:cubicBezTo>
                  <a:pt x="742242" y="449387"/>
                  <a:pt x="742242" y="449387"/>
                  <a:pt x="738335" y="449387"/>
                </a:cubicBezTo>
                <a:cubicBezTo>
                  <a:pt x="732476" y="449387"/>
                  <a:pt x="773494" y="385944"/>
                  <a:pt x="722709" y="449387"/>
                </a:cubicBezTo>
                <a:cubicBezTo>
                  <a:pt x="722709" y="449387"/>
                  <a:pt x="722709" y="449387"/>
                  <a:pt x="718803" y="459960"/>
                </a:cubicBezTo>
                <a:cubicBezTo>
                  <a:pt x="718803" y="459960"/>
                  <a:pt x="718803" y="459960"/>
                  <a:pt x="712943" y="449387"/>
                </a:cubicBezTo>
                <a:cubicBezTo>
                  <a:pt x="712943" y="449387"/>
                  <a:pt x="712943" y="449387"/>
                  <a:pt x="695364" y="470534"/>
                </a:cubicBezTo>
                <a:cubicBezTo>
                  <a:pt x="695364" y="470534"/>
                  <a:pt x="695364" y="470534"/>
                  <a:pt x="664111" y="481108"/>
                </a:cubicBezTo>
                <a:cubicBezTo>
                  <a:pt x="664111" y="481108"/>
                  <a:pt x="664111" y="481108"/>
                  <a:pt x="666064" y="449387"/>
                </a:cubicBezTo>
                <a:cubicBezTo>
                  <a:pt x="666064" y="449387"/>
                  <a:pt x="666064" y="449387"/>
                  <a:pt x="691457" y="444100"/>
                </a:cubicBezTo>
                <a:cubicBezTo>
                  <a:pt x="691457" y="444100"/>
                  <a:pt x="691457" y="444100"/>
                  <a:pt x="695364" y="433526"/>
                </a:cubicBezTo>
                <a:cubicBezTo>
                  <a:pt x="695364" y="433526"/>
                  <a:pt x="695364" y="433526"/>
                  <a:pt x="750055" y="412378"/>
                </a:cubicBezTo>
                <a:cubicBezTo>
                  <a:pt x="744195" y="422952"/>
                  <a:pt x="746148" y="428239"/>
                  <a:pt x="783261" y="396518"/>
                </a:cubicBezTo>
                <a:cubicBezTo>
                  <a:pt x="783261" y="396518"/>
                  <a:pt x="783261" y="396518"/>
                  <a:pt x="796933" y="385944"/>
                </a:cubicBezTo>
                <a:cubicBezTo>
                  <a:pt x="800840" y="370083"/>
                  <a:pt x="804746" y="428239"/>
                  <a:pt x="798887" y="364796"/>
                </a:cubicBezTo>
                <a:cubicBezTo>
                  <a:pt x="798887" y="364796"/>
                  <a:pt x="798887" y="364796"/>
                  <a:pt x="802793" y="364796"/>
                </a:cubicBezTo>
                <a:cubicBezTo>
                  <a:pt x="802793" y="364796"/>
                  <a:pt x="802793" y="364796"/>
                  <a:pt x="804746" y="370083"/>
                </a:cubicBezTo>
                <a:cubicBezTo>
                  <a:pt x="804746" y="370083"/>
                  <a:pt x="804746" y="370083"/>
                  <a:pt x="802793" y="407091"/>
                </a:cubicBezTo>
                <a:cubicBezTo>
                  <a:pt x="802793" y="407091"/>
                  <a:pt x="802793" y="407091"/>
                  <a:pt x="806700" y="412378"/>
                </a:cubicBezTo>
                <a:cubicBezTo>
                  <a:pt x="806700" y="412378"/>
                  <a:pt x="806700" y="412378"/>
                  <a:pt x="837952" y="385944"/>
                </a:cubicBezTo>
                <a:cubicBezTo>
                  <a:pt x="837952" y="385944"/>
                  <a:pt x="837952" y="385944"/>
                  <a:pt x="837952" y="380657"/>
                </a:cubicBezTo>
                <a:cubicBezTo>
                  <a:pt x="837952" y="380657"/>
                  <a:pt x="839905" y="370083"/>
                  <a:pt x="851625" y="380657"/>
                </a:cubicBezTo>
                <a:cubicBezTo>
                  <a:pt x="851625" y="375370"/>
                  <a:pt x="853578" y="375370"/>
                  <a:pt x="853578" y="370083"/>
                </a:cubicBezTo>
                <a:cubicBezTo>
                  <a:pt x="853578" y="370083"/>
                  <a:pt x="853578" y="370083"/>
                  <a:pt x="859438" y="391231"/>
                </a:cubicBezTo>
                <a:cubicBezTo>
                  <a:pt x="859438" y="391231"/>
                  <a:pt x="859438" y="391231"/>
                  <a:pt x="867251" y="391231"/>
                </a:cubicBezTo>
                <a:cubicBezTo>
                  <a:pt x="867251" y="391231"/>
                  <a:pt x="867251" y="391231"/>
                  <a:pt x="871158" y="370083"/>
                </a:cubicBezTo>
                <a:cubicBezTo>
                  <a:pt x="875064" y="370083"/>
                  <a:pt x="884830" y="370083"/>
                  <a:pt x="910223" y="354222"/>
                </a:cubicBezTo>
                <a:cubicBezTo>
                  <a:pt x="912176" y="359509"/>
                  <a:pt x="914129" y="343649"/>
                  <a:pt x="916083" y="364796"/>
                </a:cubicBezTo>
                <a:cubicBezTo>
                  <a:pt x="916083" y="364796"/>
                  <a:pt x="916083" y="364796"/>
                  <a:pt x="918036" y="359509"/>
                </a:cubicBezTo>
                <a:cubicBezTo>
                  <a:pt x="918036" y="359509"/>
                  <a:pt x="918036" y="359509"/>
                  <a:pt x="914129" y="348936"/>
                </a:cubicBezTo>
                <a:cubicBezTo>
                  <a:pt x="918036" y="348936"/>
                  <a:pt x="927802" y="343649"/>
                  <a:pt x="925849" y="333075"/>
                </a:cubicBezTo>
                <a:cubicBezTo>
                  <a:pt x="925849" y="333075"/>
                  <a:pt x="925849" y="333075"/>
                  <a:pt x="933662" y="322501"/>
                </a:cubicBezTo>
                <a:cubicBezTo>
                  <a:pt x="933662" y="322501"/>
                  <a:pt x="933662" y="322501"/>
                  <a:pt x="941475" y="333075"/>
                </a:cubicBezTo>
                <a:cubicBezTo>
                  <a:pt x="941475" y="333075"/>
                  <a:pt x="941475" y="333075"/>
                  <a:pt x="943428" y="322501"/>
                </a:cubicBezTo>
                <a:cubicBezTo>
                  <a:pt x="943428" y="322501"/>
                  <a:pt x="943428" y="322501"/>
                  <a:pt x="939522" y="317214"/>
                </a:cubicBezTo>
                <a:cubicBezTo>
                  <a:pt x="939522" y="317214"/>
                  <a:pt x="939522" y="317214"/>
                  <a:pt x="955148" y="306640"/>
                </a:cubicBezTo>
                <a:cubicBezTo>
                  <a:pt x="955148" y="306640"/>
                  <a:pt x="955148" y="306640"/>
                  <a:pt x="964914" y="317214"/>
                </a:cubicBezTo>
                <a:cubicBezTo>
                  <a:pt x="964914" y="317214"/>
                  <a:pt x="964914" y="317214"/>
                  <a:pt x="968821" y="290780"/>
                </a:cubicBezTo>
                <a:cubicBezTo>
                  <a:pt x="968821" y="290780"/>
                  <a:pt x="968821" y="290780"/>
                  <a:pt x="986400" y="269632"/>
                </a:cubicBezTo>
                <a:cubicBezTo>
                  <a:pt x="986400" y="269632"/>
                  <a:pt x="986400" y="269632"/>
                  <a:pt x="984447" y="280206"/>
                </a:cubicBezTo>
                <a:cubicBezTo>
                  <a:pt x="984447" y="280206"/>
                  <a:pt x="984447" y="280206"/>
                  <a:pt x="968821" y="306640"/>
                </a:cubicBezTo>
                <a:cubicBezTo>
                  <a:pt x="966868" y="317214"/>
                  <a:pt x="957101" y="343649"/>
                  <a:pt x="980541" y="338362"/>
                </a:cubicBezTo>
                <a:cubicBezTo>
                  <a:pt x="980541" y="338362"/>
                  <a:pt x="980541" y="338362"/>
                  <a:pt x="980541" y="343649"/>
                </a:cubicBezTo>
                <a:cubicBezTo>
                  <a:pt x="980541" y="343649"/>
                  <a:pt x="980541" y="343649"/>
                  <a:pt x="986400" y="343649"/>
                </a:cubicBezTo>
                <a:cubicBezTo>
                  <a:pt x="986400" y="343649"/>
                  <a:pt x="986400" y="343649"/>
                  <a:pt x="984447" y="359509"/>
                </a:cubicBezTo>
                <a:cubicBezTo>
                  <a:pt x="984447" y="359509"/>
                  <a:pt x="984447" y="359509"/>
                  <a:pt x="974681" y="359509"/>
                </a:cubicBezTo>
                <a:cubicBezTo>
                  <a:pt x="974681" y="359509"/>
                  <a:pt x="974681" y="359509"/>
                  <a:pt x="968821" y="385944"/>
                </a:cubicBezTo>
                <a:cubicBezTo>
                  <a:pt x="968821" y="385944"/>
                  <a:pt x="968821" y="385944"/>
                  <a:pt x="984447" y="391231"/>
                </a:cubicBezTo>
                <a:cubicBezTo>
                  <a:pt x="984447" y="391231"/>
                  <a:pt x="984447" y="391231"/>
                  <a:pt x="996167" y="385944"/>
                </a:cubicBezTo>
                <a:cubicBezTo>
                  <a:pt x="996167" y="385944"/>
                  <a:pt x="996167" y="385944"/>
                  <a:pt x="994213" y="380657"/>
                </a:cubicBezTo>
                <a:cubicBezTo>
                  <a:pt x="994213" y="380657"/>
                  <a:pt x="994213" y="380657"/>
                  <a:pt x="1003980" y="364796"/>
                </a:cubicBezTo>
                <a:cubicBezTo>
                  <a:pt x="1003980" y="364796"/>
                  <a:pt x="1003980" y="364796"/>
                  <a:pt x="1005933" y="364796"/>
                </a:cubicBezTo>
                <a:cubicBezTo>
                  <a:pt x="1005933" y="364796"/>
                  <a:pt x="1005933" y="364796"/>
                  <a:pt x="1009840" y="370083"/>
                </a:cubicBezTo>
                <a:cubicBezTo>
                  <a:pt x="1009840" y="370083"/>
                  <a:pt x="1007886" y="370083"/>
                  <a:pt x="1007886" y="370083"/>
                </a:cubicBezTo>
                <a:lnTo>
                  <a:pt x="1010328" y="379996"/>
                </a:lnTo>
                <a:lnTo>
                  <a:pt x="1010328" y="379996"/>
                </a:lnTo>
                <a:lnTo>
                  <a:pt x="1010328" y="379996"/>
                </a:lnTo>
                <a:lnTo>
                  <a:pt x="1011793" y="385944"/>
                </a:lnTo>
                <a:cubicBezTo>
                  <a:pt x="1011793" y="385944"/>
                  <a:pt x="1011793" y="385944"/>
                  <a:pt x="1013746" y="380657"/>
                </a:cubicBezTo>
                <a:lnTo>
                  <a:pt x="1010328" y="379996"/>
                </a:lnTo>
                <a:lnTo>
                  <a:pt x="1010328" y="379996"/>
                </a:lnTo>
                <a:lnTo>
                  <a:pt x="1015699" y="375370"/>
                </a:lnTo>
                <a:cubicBezTo>
                  <a:pt x="1019606" y="370083"/>
                  <a:pt x="1023512" y="370083"/>
                  <a:pt x="1027419" y="370083"/>
                </a:cubicBezTo>
                <a:cubicBezTo>
                  <a:pt x="1027419" y="370083"/>
                  <a:pt x="1027419" y="370083"/>
                  <a:pt x="1027419" y="359509"/>
                </a:cubicBezTo>
                <a:cubicBezTo>
                  <a:pt x="1027419" y="359509"/>
                  <a:pt x="1027419" y="359509"/>
                  <a:pt x="1033279" y="380657"/>
                </a:cubicBezTo>
                <a:cubicBezTo>
                  <a:pt x="1033279" y="380657"/>
                  <a:pt x="1033279" y="380657"/>
                  <a:pt x="1015699" y="385944"/>
                </a:cubicBezTo>
                <a:cubicBezTo>
                  <a:pt x="1015699" y="385944"/>
                  <a:pt x="1015699" y="385944"/>
                  <a:pt x="1031326" y="428239"/>
                </a:cubicBezTo>
                <a:cubicBezTo>
                  <a:pt x="1029372" y="428239"/>
                  <a:pt x="1017653" y="417665"/>
                  <a:pt x="1023512" y="449387"/>
                </a:cubicBezTo>
                <a:cubicBezTo>
                  <a:pt x="1015699" y="465247"/>
                  <a:pt x="1011793" y="449387"/>
                  <a:pt x="1005933" y="465247"/>
                </a:cubicBezTo>
                <a:cubicBezTo>
                  <a:pt x="1005933" y="465247"/>
                  <a:pt x="1005933" y="465247"/>
                  <a:pt x="1009840" y="481108"/>
                </a:cubicBezTo>
                <a:cubicBezTo>
                  <a:pt x="1009840" y="481108"/>
                  <a:pt x="1009840" y="481108"/>
                  <a:pt x="1005933" y="486395"/>
                </a:cubicBezTo>
                <a:cubicBezTo>
                  <a:pt x="1005933" y="486395"/>
                  <a:pt x="1005933" y="486395"/>
                  <a:pt x="1017653" y="518116"/>
                </a:cubicBezTo>
                <a:cubicBezTo>
                  <a:pt x="1017653" y="518116"/>
                  <a:pt x="1017653" y="518116"/>
                  <a:pt x="1025466" y="518116"/>
                </a:cubicBezTo>
                <a:cubicBezTo>
                  <a:pt x="1025466" y="518116"/>
                  <a:pt x="1025466" y="518116"/>
                  <a:pt x="1009840" y="549838"/>
                </a:cubicBezTo>
                <a:cubicBezTo>
                  <a:pt x="1009840" y="549838"/>
                  <a:pt x="1009840" y="549838"/>
                  <a:pt x="1003980" y="544551"/>
                </a:cubicBezTo>
                <a:cubicBezTo>
                  <a:pt x="1003980" y="544551"/>
                  <a:pt x="1003980" y="544551"/>
                  <a:pt x="986400" y="560412"/>
                </a:cubicBezTo>
                <a:cubicBezTo>
                  <a:pt x="986400" y="560412"/>
                  <a:pt x="986400" y="560412"/>
                  <a:pt x="984447" y="570985"/>
                </a:cubicBezTo>
                <a:cubicBezTo>
                  <a:pt x="984447" y="570985"/>
                  <a:pt x="984447" y="570985"/>
                  <a:pt x="992260" y="576272"/>
                </a:cubicBezTo>
                <a:cubicBezTo>
                  <a:pt x="992260" y="576272"/>
                  <a:pt x="992260" y="576272"/>
                  <a:pt x="984447" y="581559"/>
                </a:cubicBezTo>
                <a:cubicBezTo>
                  <a:pt x="984447" y="586846"/>
                  <a:pt x="972728" y="618567"/>
                  <a:pt x="972728" y="597420"/>
                </a:cubicBezTo>
                <a:cubicBezTo>
                  <a:pt x="972728" y="597420"/>
                  <a:pt x="972728" y="597420"/>
                  <a:pt x="976634" y="581559"/>
                </a:cubicBezTo>
                <a:cubicBezTo>
                  <a:pt x="976634" y="581559"/>
                  <a:pt x="976634" y="581559"/>
                  <a:pt x="961008" y="581559"/>
                </a:cubicBezTo>
                <a:cubicBezTo>
                  <a:pt x="961008" y="581559"/>
                  <a:pt x="961008" y="581559"/>
                  <a:pt x="951242" y="607994"/>
                </a:cubicBezTo>
                <a:cubicBezTo>
                  <a:pt x="951242" y="607994"/>
                  <a:pt x="951242" y="607994"/>
                  <a:pt x="961008" y="623854"/>
                </a:cubicBezTo>
                <a:cubicBezTo>
                  <a:pt x="961008" y="623854"/>
                  <a:pt x="955148" y="629141"/>
                  <a:pt x="961008" y="634428"/>
                </a:cubicBezTo>
                <a:cubicBezTo>
                  <a:pt x="961008" y="634428"/>
                  <a:pt x="961008" y="634428"/>
                  <a:pt x="970774" y="634428"/>
                </a:cubicBezTo>
                <a:cubicBezTo>
                  <a:pt x="974681" y="650289"/>
                  <a:pt x="962961" y="666150"/>
                  <a:pt x="962961" y="666150"/>
                </a:cubicBezTo>
                <a:cubicBezTo>
                  <a:pt x="962961" y="666150"/>
                  <a:pt x="970774" y="650289"/>
                  <a:pt x="962961" y="676723"/>
                </a:cubicBezTo>
                <a:cubicBezTo>
                  <a:pt x="962961" y="676723"/>
                  <a:pt x="962961" y="676723"/>
                  <a:pt x="982494" y="655576"/>
                </a:cubicBezTo>
                <a:cubicBezTo>
                  <a:pt x="982494" y="655576"/>
                  <a:pt x="982494" y="655576"/>
                  <a:pt x="992260" y="629141"/>
                </a:cubicBezTo>
                <a:cubicBezTo>
                  <a:pt x="992260" y="629141"/>
                  <a:pt x="992260" y="629141"/>
                  <a:pt x="1025466" y="618567"/>
                </a:cubicBezTo>
                <a:cubicBezTo>
                  <a:pt x="1025466" y="618567"/>
                  <a:pt x="1025466" y="618567"/>
                  <a:pt x="1044998" y="586846"/>
                </a:cubicBezTo>
                <a:cubicBezTo>
                  <a:pt x="1044998" y="586846"/>
                  <a:pt x="1044998" y="586846"/>
                  <a:pt x="1048905" y="586846"/>
                </a:cubicBezTo>
                <a:cubicBezTo>
                  <a:pt x="1048905" y="586846"/>
                  <a:pt x="1048905" y="586846"/>
                  <a:pt x="1035232" y="607994"/>
                </a:cubicBezTo>
                <a:cubicBezTo>
                  <a:pt x="1035232" y="607994"/>
                  <a:pt x="1035232" y="607994"/>
                  <a:pt x="1031326" y="634428"/>
                </a:cubicBezTo>
                <a:cubicBezTo>
                  <a:pt x="1031326" y="634428"/>
                  <a:pt x="1031326" y="634428"/>
                  <a:pt x="1035232" y="639715"/>
                </a:cubicBezTo>
                <a:cubicBezTo>
                  <a:pt x="1041092" y="645002"/>
                  <a:pt x="1046952" y="618567"/>
                  <a:pt x="1054765" y="639715"/>
                </a:cubicBezTo>
                <a:cubicBezTo>
                  <a:pt x="1056718" y="650289"/>
                  <a:pt x="1050858" y="639715"/>
                  <a:pt x="1052812" y="650289"/>
                </a:cubicBezTo>
                <a:cubicBezTo>
                  <a:pt x="1052812" y="650289"/>
                  <a:pt x="1052812" y="650289"/>
                  <a:pt x="1082110" y="639715"/>
                </a:cubicBezTo>
                <a:cubicBezTo>
                  <a:pt x="1082110" y="639715"/>
                  <a:pt x="1082110" y="639715"/>
                  <a:pt x="1095783" y="655576"/>
                </a:cubicBezTo>
                <a:cubicBezTo>
                  <a:pt x="1095783" y="655576"/>
                  <a:pt x="1095783" y="655576"/>
                  <a:pt x="1097737" y="660863"/>
                </a:cubicBezTo>
                <a:cubicBezTo>
                  <a:pt x="1097737" y="660863"/>
                  <a:pt x="1097737" y="660863"/>
                  <a:pt x="1087970" y="682010"/>
                </a:cubicBezTo>
                <a:cubicBezTo>
                  <a:pt x="1087970" y="682010"/>
                  <a:pt x="1087970" y="682010"/>
                  <a:pt x="1101643" y="708445"/>
                </a:cubicBezTo>
                <a:cubicBezTo>
                  <a:pt x="1101643" y="708445"/>
                  <a:pt x="1101643" y="708445"/>
                  <a:pt x="1084064" y="687297"/>
                </a:cubicBezTo>
                <a:cubicBezTo>
                  <a:pt x="1084064" y="692584"/>
                  <a:pt x="1084064" y="703158"/>
                  <a:pt x="1082110" y="713732"/>
                </a:cubicBezTo>
                <a:cubicBezTo>
                  <a:pt x="1082110" y="713732"/>
                  <a:pt x="1082110" y="713732"/>
                  <a:pt x="1078204" y="724305"/>
                </a:cubicBezTo>
                <a:cubicBezTo>
                  <a:pt x="1078204" y="724305"/>
                  <a:pt x="1078204" y="724305"/>
                  <a:pt x="1084064" y="729592"/>
                </a:cubicBezTo>
                <a:cubicBezTo>
                  <a:pt x="1084064" y="729592"/>
                  <a:pt x="1084064" y="729592"/>
                  <a:pt x="1084064" y="766601"/>
                </a:cubicBezTo>
                <a:cubicBezTo>
                  <a:pt x="1084064" y="766601"/>
                  <a:pt x="1084064" y="766601"/>
                  <a:pt x="1070391" y="782461"/>
                </a:cubicBezTo>
                <a:cubicBezTo>
                  <a:pt x="1068438" y="782461"/>
                  <a:pt x="1064531" y="793035"/>
                  <a:pt x="1054765" y="808896"/>
                </a:cubicBezTo>
                <a:cubicBezTo>
                  <a:pt x="1054765" y="808896"/>
                  <a:pt x="1054765" y="808896"/>
                  <a:pt x="1041092" y="798322"/>
                </a:cubicBezTo>
                <a:cubicBezTo>
                  <a:pt x="1041092" y="798322"/>
                  <a:pt x="1041092" y="798322"/>
                  <a:pt x="1027419" y="814183"/>
                </a:cubicBezTo>
                <a:cubicBezTo>
                  <a:pt x="1031326" y="840617"/>
                  <a:pt x="1037185" y="808896"/>
                  <a:pt x="1041092" y="819470"/>
                </a:cubicBezTo>
                <a:cubicBezTo>
                  <a:pt x="1041092" y="819470"/>
                  <a:pt x="1041092" y="819470"/>
                  <a:pt x="1035232" y="840617"/>
                </a:cubicBezTo>
                <a:cubicBezTo>
                  <a:pt x="1035232" y="840617"/>
                  <a:pt x="1035232" y="840617"/>
                  <a:pt x="1044998" y="845904"/>
                </a:cubicBezTo>
                <a:cubicBezTo>
                  <a:pt x="1044998" y="845904"/>
                  <a:pt x="1044998" y="845904"/>
                  <a:pt x="1048905" y="819470"/>
                </a:cubicBezTo>
                <a:cubicBezTo>
                  <a:pt x="1048905" y="819470"/>
                  <a:pt x="1048905" y="819470"/>
                  <a:pt x="1062578" y="824756"/>
                </a:cubicBezTo>
                <a:cubicBezTo>
                  <a:pt x="1062578" y="824756"/>
                  <a:pt x="1062578" y="824756"/>
                  <a:pt x="1062578" y="845904"/>
                </a:cubicBezTo>
                <a:cubicBezTo>
                  <a:pt x="1062578" y="845904"/>
                  <a:pt x="1062578" y="845904"/>
                  <a:pt x="1078204" y="861765"/>
                </a:cubicBezTo>
                <a:cubicBezTo>
                  <a:pt x="1078204" y="861765"/>
                  <a:pt x="1078204" y="861765"/>
                  <a:pt x="1078204" y="872339"/>
                </a:cubicBezTo>
                <a:cubicBezTo>
                  <a:pt x="1078204" y="872339"/>
                  <a:pt x="1078204" y="872339"/>
                  <a:pt x="1084064" y="872339"/>
                </a:cubicBezTo>
                <a:cubicBezTo>
                  <a:pt x="1084064" y="872339"/>
                  <a:pt x="1084064" y="872339"/>
                  <a:pt x="1086017" y="904060"/>
                </a:cubicBezTo>
                <a:cubicBezTo>
                  <a:pt x="1086017" y="904060"/>
                  <a:pt x="1086017" y="904060"/>
                  <a:pt x="1099690" y="882912"/>
                </a:cubicBezTo>
                <a:cubicBezTo>
                  <a:pt x="1099690" y="882912"/>
                  <a:pt x="1099690" y="882912"/>
                  <a:pt x="1107503" y="882912"/>
                </a:cubicBezTo>
                <a:cubicBezTo>
                  <a:pt x="1119223" y="893486"/>
                  <a:pt x="1119223" y="856478"/>
                  <a:pt x="1128989" y="867052"/>
                </a:cubicBezTo>
                <a:cubicBezTo>
                  <a:pt x="1134849" y="861765"/>
                  <a:pt x="1150475" y="861765"/>
                  <a:pt x="1134849" y="830043"/>
                </a:cubicBezTo>
                <a:cubicBezTo>
                  <a:pt x="1134849" y="830043"/>
                  <a:pt x="1134849" y="830043"/>
                  <a:pt x="1154381" y="824756"/>
                </a:cubicBezTo>
                <a:cubicBezTo>
                  <a:pt x="1154381" y="824756"/>
                  <a:pt x="1154381" y="824756"/>
                  <a:pt x="1158288" y="798322"/>
                </a:cubicBezTo>
                <a:cubicBezTo>
                  <a:pt x="1158288" y="798322"/>
                  <a:pt x="1158288" y="798322"/>
                  <a:pt x="1164148" y="771887"/>
                </a:cubicBezTo>
                <a:cubicBezTo>
                  <a:pt x="1164148" y="771887"/>
                  <a:pt x="1164148" y="771887"/>
                  <a:pt x="1164148" y="782461"/>
                </a:cubicBezTo>
                <a:cubicBezTo>
                  <a:pt x="1164148" y="782461"/>
                  <a:pt x="1164148" y="782461"/>
                  <a:pt x="1179774" y="793035"/>
                </a:cubicBezTo>
                <a:cubicBezTo>
                  <a:pt x="1181727" y="787748"/>
                  <a:pt x="1162194" y="808896"/>
                  <a:pt x="1187587" y="787748"/>
                </a:cubicBezTo>
                <a:cubicBezTo>
                  <a:pt x="1187587" y="787748"/>
                  <a:pt x="1187587" y="787748"/>
                  <a:pt x="1179774" y="777174"/>
                </a:cubicBezTo>
                <a:cubicBezTo>
                  <a:pt x="1179774" y="777174"/>
                  <a:pt x="1179774" y="777174"/>
                  <a:pt x="1191494" y="756027"/>
                </a:cubicBezTo>
                <a:cubicBezTo>
                  <a:pt x="1191494" y="756027"/>
                  <a:pt x="1191494" y="756027"/>
                  <a:pt x="1203213" y="777174"/>
                </a:cubicBezTo>
                <a:cubicBezTo>
                  <a:pt x="1203213" y="777174"/>
                  <a:pt x="1203213" y="777174"/>
                  <a:pt x="1212979" y="771887"/>
                </a:cubicBezTo>
                <a:cubicBezTo>
                  <a:pt x="1216886" y="766601"/>
                  <a:pt x="1224699" y="761314"/>
                  <a:pt x="1238372" y="745453"/>
                </a:cubicBezTo>
                <a:cubicBezTo>
                  <a:pt x="1238372" y="745453"/>
                  <a:pt x="1238372" y="745453"/>
                  <a:pt x="1281344" y="682010"/>
                </a:cubicBezTo>
                <a:cubicBezTo>
                  <a:pt x="1275484" y="671436"/>
                  <a:pt x="1271577" y="676723"/>
                  <a:pt x="1275484" y="650289"/>
                </a:cubicBezTo>
                <a:cubicBezTo>
                  <a:pt x="1275484" y="650289"/>
                  <a:pt x="1275484" y="650289"/>
                  <a:pt x="1281344" y="650289"/>
                </a:cubicBezTo>
                <a:cubicBezTo>
                  <a:pt x="1281344" y="650289"/>
                  <a:pt x="1281344" y="650289"/>
                  <a:pt x="1293063" y="645002"/>
                </a:cubicBezTo>
                <a:cubicBezTo>
                  <a:pt x="1293063" y="650289"/>
                  <a:pt x="1293063" y="650289"/>
                  <a:pt x="1291110" y="660863"/>
                </a:cubicBezTo>
                <a:cubicBezTo>
                  <a:pt x="1291110" y="660863"/>
                  <a:pt x="1291110" y="660863"/>
                  <a:pt x="1293063" y="671436"/>
                </a:cubicBezTo>
                <a:cubicBezTo>
                  <a:pt x="1293063" y="671436"/>
                  <a:pt x="1293063" y="671436"/>
                  <a:pt x="1291110" y="687297"/>
                </a:cubicBezTo>
                <a:cubicBezTo>
                  <a:pt x="1291110" y="687297"/>
                  <a:pt x="1291110" y="687297"/>
                  <a:pt x="1298923" y="692584"/>
                </a:cubicBezTo>
                <a:cubicBezTo>
                  <a:pt x="1298923" y="692584"/>
                  <a:pt x="1298923" y="692584"/>
                  <a:pt x="1308689" y="634428"/>
                </a:cubicBezTo>
                <a:cubicBezTo>
                  <a:pt x="1308689" y="634428"/>
                  <a:pt x="1308689" y="634428"/>
                  <a:pt x="1310643" y="629141"/>
                </a:cubicBezTo>
                <a:cubicBezTo>
                  <a:pt x="1310643" y="629141"/>
                  <a:pt x="1310643" y="629141"/>
                  <a:pt x="1316503" y="655576"/>
                </a:cubicBezTo>
                <a:cubicBezTo>
                  <a:pt x="1316503" y="655576"/>
                  <a:pt x="1316503" y="655576"/>
                  <a:pt x="1332129" y="634428"/>
                </a:cubicBezTo>
                <a:cubicBezTo>
                  <a:pt x="1332129" y="634428"/>
                  <a:pt x="1332129" y="634428"/>
                  <a:pt x="1337989" y="650289"/>
                </a:cubicBezTo>
                <a:cubicBezTo>
                  <a:pt x="1337989" y="650289"/>
                  <a:pt x="1337989" y="650289"/>
                  <a:pt x="1345802" y="634428"/>
                </a:cubicBezTo>
                <a:cubicBezTo>
                  <a:pt x="1347755" y="634428"/>
                  <a:pt x="1351661" y="639715"/>
                  <a:pt x="1355568" y="645002"/>
                </a:cubicBezTo>
                <a:cubicBezTo>
                  <a:pt x="1355568" y="645002"/>
                  <a:pt x="1355568" y="645002"/>
                  <a:pt x="1365334" y="607994"/>
                </a:cubicBezTo>
                <a:cubicBezTo>
                  <a:pt x="1365334" y="607994"/>
                  <a:pt x="1365334" y="607994"/>
                  <a:pt x="1382914" y="602707"/>
                </a:cubicBezTo>
                <a:cubicBezTo>
                  <a:pt x="1382914" y="602707"/>
                  <a:pt x="1382914" y="602707"/>
                  <a:pt x="1396587" y="570985"/>
                </a:cubicBezTo>
                <a:cubicBezTo>
                  <a:pt x="1396587" y="570985"/>
                  <a:pt x="1396587" y="570985"/>
                  <a:pt x="1396587" y="549838"/>
                </a:cubicBezTo>
                <a:cubicBezTo>
                  <a:pt x="1396587" y="549838"/>
                  <a:pt x="1396587" y="549838"/>
                  <a:pt x="1402446" y="544551"/>
                </a:cubicBezTo>
                <a:cubicBezTo>
                  <a:pt x="1402446" y="544551"/>
                  <a:pt x="1402446" y="544551"/>
                  <a:pt x="1410259" y="565698"/>
                </a:cubicBezTo>
                <a:cubicBezTo>
                  <a:pt x="1410259" y="565698"/>
                  <a:pt x="1410259" y="565698"/>
                  <a:pt x="1418073" y="544551"/>
                </a:cubicBezTo>
                <a:cubicBezTo>
                  <a:pt x="1418073" y="544551"/>
                  <a:pt x="1418073" y="544551"/>
                  <a:pt x="1421979" y="555125"/>
                </a:cubicBezTo>
                <a:cubicBezTo>
                  <a:pt x="1421979" y="555125"/>
                  <a:pt x="1421979" y="555125"/>
                  <a:pt x="1435652" y="533977"/>
                </a:cubicBezTo>
                <a:cubicBezTo>
                  <a:pt x="1435652" y="533977"/>
                  <a:pt x="1435652" y="533977"/>
                  <a:pt x="1447372" y="528690"/>
                </a:cubicBezTo>
                <a:cubicBezTo>
                  <a:pt x="1447372" y="523403"/>
                  <a:pt x="1449325" y="518116"/>
                  <a:pt x="1453231" y="512829"/>
                </a:cubicBezTo>
                <a:cubicBezTo>
                  <a:pt x="1453231" y="512829"/>
                  <a:pt x="1453231" y="512829"/>
                  <a:pt x="1457138" y="518116"/>
                </a:cubicBezTo>
                <a:cubicBezTo>
                  <a:pt x="1457138" y="518116"/>
                  <a:pt x="1457138" y="518116"/>
                  <a:pt x="1464951" y="481108"/>
                </a:cubicBezTo>
                <a:cubicBezTo>
                  <a:pt x="1464951" y="481108"/>
                  <a:pt x="1464951" y="481108"/>
                  <a:pt x="1484484" y="481108"/>
                </a:cubicBezTo>
                <a:cubicBezTo>
                  <a:pt x="1484484" y="481108"/>
                  <a:pt x="1484484" y="481108"/>
                  <a:pt x="1486437" y="475821"/>
                </a:cubicBezTo>
                <a:cubicBezTo>
                  <a:pt x="1472764" y="496969"/>
                  <a:pt x="1492297" y="449387"/>
                  <a:pt x="1470811" y="459960"/>
                </a:cubicBezTo>
                <a:cubicBezTo>
                  <a:pt x="1470811" y="459960"/>
                  <a:pt x="1470811" y="459960"/>
                  <a:pt x="1482530" y="449387"/>
                </a:cubicBezTo>
                <a:cubicBezTo>
                  <a:pt x="1482530" y="449387"/>
                  <a:pt x="1482530" y="449387"/>
                  <a:pt x="1484484" y="459960"/>
                </a:cubicBezTo>
                <a:cubicBezTo>
                  <a:pt x="1484484" y="459960"/>
                  <a:pt x="1484484" y="459960"/>
                  <a:pt x="1492297" y="438813"/>
                </a:cubicBezTo>
                <a:cubicBezTo>
                  <a:pt x="1492297" y="438813"/>
                  <a:pt x="1492297" y="438813"/>
                  <a:pt x="1502063" y="459960"/>
                </a:cubicBezTo>
                <a:cubicBezTo>
                  <a:pt x="1502063" y="459960"/>
                  <a:pt x="1502063" y="459960"/>
                  <a:pt x="1511829" y="438813"/>
                </a:cubicBezTo>
                <a:cubicBezTo>
                  <a:pt x="1511829" y="438813"/>
                  <a:pt x="1511829" y="438813"/>
                  <a:pt x="1527456" y="433526"/>
                </a:cubicBezTo>
                <a:cubicBezTo>
                  <a:pt x="1527456" y="433526"/>
                  <a:pt x="1527456" y="433526"/>
                  <a:pt x="1531362" y="438813"/>
                </a:cubicBezTo>
                <a:cubicBezTo>
                  <a:pt x="1531362" y="438813"/>
                  <a:pt x="1531362" y="438813"/>
                  <a:pt x="1545035" y="422952"/>
                </a:cubicBezTo>
                <a:cubicBezTo>
                  <a:pt x="1545035" y="422952"/>
                  <a:pt x="1548941" y="422952"/>
                  <a:pt x="1552848" y="422952"/>
                </a:cubicBezTo>
                <a:cubicBezTo>
                  <a:pt x="1552848" y="422952"/>
                  <a:pt x="1552848" y="422952"/>
                  <a:pt x="1554801" y="391231"/>
                </a:cubicBezTo>
                <a:cubicBezTo>
                  <a:pt x="1554801" y="391231"/>
                  <a:pt x="1554801" y="391231"/>
                  <a:pt x="1580194" y="385944"/>
                </a:cubicBezTo>
                <a:cubicBezTo>
                  <a:pt x="1580194" y="385944"/>
                  <a:pt x="1580194" y="385944"/>
                  <a:pt x="1586054" y="370083"/>
                </a:cubicBezTo>
                <a:cubicBezTo>
                  <a:pt x="1586054" y="370083"/>
                  <a:pt x="1586054" y="370083"/>
                  <a:pt x="1595820" y="364796"/>
                </a:cubicBezTo>
                <a:cubicBezTo>
                  <a:pt x="1595820" y="364796"/>
                  <a:pt x="1595820" y="364796"/>
                  <a:pt x="1605586" y="333075"/>
                </a:cubicBezTo>
                <a:cubicBezTo>
                  <a:pt x="1605586" y="333075"/>
                  <a:pt x="1605586" y="333075"/>
                  <a:pt x="1623166" y="327788"/>
                </a:cubicBezTo>
                <a:cubicBezTo>
                  <a:pt x="1623166" y="327788"/>
                  <a:pt x="1623166" y="327788"/>
                  <a:pt x="1629025" y="296067"/>
                </a:cubicBezTo>
                <a:cubicBezTo>
                  <a:pt x="1629025" y="296067"/>
                  <a:pt x="1629025" y="296067"/>
                  <a:pt x="1650511" y="269632"/>
                </a:cubicBezTo>
                <a:cubicBezTo>
                  <a:pt x="1650511" y="269632"/>
                  <a:pt x="1650511" y="269632"/>
                  <a:pt x="1652465" y="280206"/>
                </a:cubicBezTo>
                <a:cubicBezTo>
                  <a:pt x="1652465" y="280206"/>
                  <a:pt x="1652465" y="280206"/>
                  <a:pt x="1664184" y="280206"/>
                </a:cubicBezTo>
                <a:cubicBezTo>
                  <a:pt x="1664184" y="280206"/>
                  <a:pt x="1664184" y="280206"/>
                  <a:pt x="1671997" y="259058"/>
                </a:cubicBezTo>
                <a:cubicBezTo>
                  <a:pt x="1671997" y="259058"/>
                  <a:pt x="1671997" y="259058"/>
                  <a:pt x="1693483" y="248484"/>
                </a:cubicBezTo>
                <a:cubicBezTo>
                  <a:pt x="1685670" y="232624"/>
                  <a:pt x="1689577" y="243197"/>
                  <a:pt x="1705203" y="222050"/>
                </a:cubicBezTo>
                <a:cubicBezTo>
                  <a:pt x="1705203" y="222050"/>
                  <a:pt x="1705203" y="222050"/>
                  <a:pt x="1695437" y="206189"/>
                </a:cubicBezTo>
                <a:cubicBezTo>
                  <a:pt x="1695437" y="206189"/>
                  <a:pt x="1695437" y="206189"/>
                  <a:pt x="1683717" y="206189"/>
                </a:cubicBezTo>
                <a:cubicBezTo>
                  <a:pt x="1683717" y="206189"/>
                  <a:pt x="1683717" y="206189"/>
                  <a:pt x="1695437" y="200902"/>
                </a:cubicBezTo>
                <a:cubicBezTo>
                  <a:pt x="1695437" y="200902"/>
                  <a:pt x="1695437" y="200902"/>
                  <a:pt x="1705203" y="211476"/>
                </a:cubicBezTo>
                <a:cubicBezTo>
                  <a:pt x="1701296" y="206189"/>
                  <a:pt x="1697390" y="206189"/>
                  <a:pt x="1713016" y="237911"/>
                </a:cubicBezTo>
                <a:cubicBezTo>
                  <a:pt x="1713016" y="237911"/>
                  <a:pt x="1713016" y="237911"/>
                  <a:pt x="1724736" y="216763"/>
                </a:cubicBezTo>
                <a:cubicBezTo>
                  <a:pt x="1724736" y="216763"/>
                  <a:pt x="1724736" y="216763"/>
                  <a:pt x="1724736" y="200902"/>
                </a:cubicBezTo>
                <a:cubicBezTo>
                  <a:pt x="1724736" y="200902"/>
                  <a:pt x="1724736" y="200902"/>
                  <a:pt x="1740362" y="195615"/>
                </a:cubicBezTo>
                <a:cubicBezTo>
                  <a:pt x="1740362" y="195615"/>
                  <a:pt x="1740362" y="195615"/>
                  <a:pt x="1742315" y="169181"/>
                </a:cubicBezTo>
                <a:cubicBezTo>
                  <a:pt x="1742315" y="169181"/>
                  <a:pt x="1742315" y="169181"/>
                  <a:pt x="1746222" y="179755"/>
                </a:cubicBezTo>
                <a:cubicBezTo>
                  <a:pt x="1744268" y="174468"/>
                  <a:pt x="1757941" y="179755"/>
                  <a:pt x="1761848" y="148033"/>
                </a:cubicBezTo>
                <a:cubicBezTo>
                  <a:pt x="1761848" y="148033"/>
                  <a:pt x="1761848" y="148033"/>
                  <a:pt x="1755988" y="137460"/>
                </a:cubicBezTo>
                <a:cubicBezTo>
                  <a:pt x="1755988" y="137460"/>
                  <a:pt x="1755988" y="137460"/>
                  <a:pt x="1767708" y="121599"/>
                </a:cubicBezTo>
                <a:cubicBezTo>
                  <a:pt x="1767708" y="121599"/>
                  <a:pt x="1767708" y="121599"/>
                  <a:pt x="1781380" y="137460"/>
                </a:cubicBezTo>
                <a:cubicBezTo>
                  <a:pt x="1781380" y="137460"/>
                  <a:pt x="1781380" y="137460"/>
                  <a:pt x="1791147" y="111025"/>
                </a:cubicBezTo>
                <a:cubicBezTo>
                  <a:pt x="1791147" y="111025"/>
                  <a:pt x="1791147" y="111025"/>
                  <a:pt x="1789193" y="95164"/>
                </a:cubicBezTo>
                <a:cubicBezTo>
                  <a:pt x="1789193" y="95164"/>
                  <a:pt x="1789193" y="95164"/>
                  <a:pt x="1767708" y="79304"/>
                </a:cubicBezTo>
                <a:cubicBezTo>
                  <a:pt x="1767708" y="79304"/>
                  <a:pt x="1767708" y="79304"/>
                  <a:pt x="1755988" y="79304"/>
                </a:cubicBezTo>
                <a:cubicBezTo>
                  <a:pt x="1746222" y="74017"/>
                  <a:pt x="1755988" y="116312"/>
                  <a:pt x="1744268" y="79304"/>
                </a:cubicBezTo>
                <a:cubicBezTo>
                  <a:pt x="1744268" y="79304"/>
                  <a:pt x="1744268" y="79304"/>
                  <a:pt x="1754035" y="58156"/>
                </a:cubicBezTo>
                <a:cubicBezTo>
                  <a:pt x="1754035" y="58156"/>
                  <a:pt x="1754035" y="58156"/>
                  <a:pt x="1806773" y="37008"/>
                </a:cubicBezTo>
                <a:cubicBezTo>
                  <a:pt x="1806773" y="37008"/>
                  <a:pt x="1806773" y="37008"/>
                  <a:pt x="1808726" y="15861"/>
                </a:cubicBezTo>
                <a:cubicBezTo>
                  <a:pt x="1808726" y="15861"/>
                  <a:pt x="1808726" y="15861"/>
                  <a:pt x="1818492" y="26435"/>
                </a:cubicBezTo>
                <a:cubicBezTo>
                  <a:pt x="1818492" y="26435"/>
                  <a:pt x="1818492" y="26435"/>
                  <a:pt x="1818492" y="31721"/>
                </a:cubicBezTo>
                <a:cubicBezTo>
                  <a:pt x="1818492" y="31721"/>
                  <a:pt x="1818492" y="31721"/>
                  <a:pt x="1822399" y="42295"/>
                </a:cubicBezTo>
                <a:cubicBezTo>
                  <a:pt x="1830212" y="31721"/>
                  <a:pt x="1838025" y="42295"/>
                  <a:pt x="1841932" y="37008"/>
                </a:cubicBezTo>
                <a:cubicBezTo>
                  <a:pt x="1841932" y="37008"/>
                  <a:pt x="1841932" y="37008"/>
                  <a:pt x="1845838" y="52869"/>
                </a:cubicBezTo>
                <a:cubicBezTo>
                  <a:pt x="1845838" y="52869"/>
                  <a:pt x="1845838" y="52869"/>
                  <a:pt x="1841932" y="68730"/>
                </a:cubicBezTo>
                <a:cubicBezTo>
                  <a:pt x="1841932" y="68730"/>
                  <a:pt x="1841932" y="68730"/>
                  <a:pt x="1845228" y="79882"/>
                </a:cubicBezTo>
                <a:lnTo>
                  <a:pt x="1849745" y="95164"/>
                </a:lnTo>
                <a:lnTo>
                  <a:pt x="1847792" y="100451"/>
                </a:lnTo>
                <a:cubicBezTo>
                  <a:pt x="1847792" y="100451"/>
                  <a:pt x="1847792" y="100451"/>
                  <a:pt x="1830212" y="111025"/>
                </a:cubicBezTo>
                <a:cubicBezTo>
                  <a:pt x="1830212" y="111025"/>
                  <a:pt x="1830212" y="111025"/>
                  <a:pt x="1822399" y="137460"/>
                </a:cubicBezTo>
                <a:cubicBezTo>
                  <a:pt x="1822399" y="137460"/>
                  <a:pt x="1822399" y="137460"/>
                  <a:pt x="1839978" y="142747"/>
                </a:cubicBezTo>
                <a:cubicBezTo>
                  <a:pt x="1839978" y="142747"/>
                  <a:pt x="1839978" y="142747"/>
                  <a:pt x="1845838" y="121599"/>
                </a:cubicBezTo>
                <a:cubicBezTo>
                  <a:pt x="1845838" y="121599"/>
                  <a:pt x="1845838" y="121599"/>
                  <a:pt x="1916156" y="137460"/>
                </a:cubicBezTo>
                <a:cubicBezTo>
                  <a:pt x="1920062" y="116312"/>
                  <a:pt x="1927876" y="121599"/>
                  <a:pt x="1933735" y="132173"/>
                </a:cubicBezTo>
                <a:cubicBezTo>
                  <a:pt x="1933735" y="132173"/>
                  <a:pt x="1933735" y="132173"/>
                  <a:pt x="1933735" y="148033"/>
                </a:cubicBezTo>
                <a:cubicBezTo>
                  <a:pt x="1933735" y="148033"/>
                  <a:pt x="1933735" y="148033"/>
                  <a:pt x="1925922" y="137460"/>
                </a:cubicBezTo>
                <a:cubicBezTo>
                  <a:pt x="1925922" y="137460"/>
                  <a:pt x="1925922" y="137460"/>
                  <a:pt x="1923969" y="137460"/>
                </a:cubicBezTo>
                <a:cubicBezTo>
                  <a:pt x="1923969" y="142747"/>
                  <a:pt x="1923969" y="153320"/>
                  <a:pt x="1923969" y="169181"/>
                </a:cubicBezTo>
                <a:cubicBezTo>
                  <a:pt x="1923969" y="169181"/>
                  <a:pt x="1923969" y="169181"/>
                  <a:pt x="1914203" y="169181"/>
                </a:cubicBezTo>
                <a:cubicBezTo>
                  <a:pt x="1916156" y="195615"/>
                  <a:pt x="1896623" y="200902"/>
                  <a:pt x="1882950" y="195615"/>
                </a:cubicBezTo>
                <a:cubicBezTo>
                  <a:pt x="1877090" y="200902"/>
                  <a:pt x="1918109" y="200902"/>
                  <a:pt x="1869277" y="206189"/>
                </a:cubicBezTo>
                <a:cubicBezTo>
                  <a:pt x="1867324" y="206189"/>
                  <a:pt x="1879044" y="185042"/>
                  <a:pt x="1861464" y="211476"/>
                </a:cubicBezTo>
                <a:cubicBezTo>
                  <a:pt x="1861464" y="211476"/>
                  <a:pt x="1861464" y="211476"/>
                  <a:pt x="1861464" y="222050"/>
                </a:cubicBezTo>
                <a:cubicBezTo>
                  <a:pt x="1869277" y="206189"/>
                  <a:pt x="1861464" y="195615"/>
                  <a:pt x="1875137" y="232624"/>
                </a:cubicBezTo>
                <a:cubicBezTo>
                  <a:pt x="1875137" y="232624"/>
                  <a:pt x="1875137" y="232624"/>
                  <a:pt x="1873184" y="237911"/>
                </a:cubicBezTo>
                <a:cubicBezTo>
                  <a:pt x="1873184" y="237911"/>
                  <a:pt x="1873184" y="237911"/>
                  <a:pt x="1877090" y="243197"/>
                </a:cubicBezTo>
                <a:cubicBezTo>
                  <a:pt x="1877090" y="243197"/>
                  <a:pt x="1877090" y="243197"/>
                  <a:pt x="1880997" y="232624"/>
                </a:cubicBezTo>
                <a:cubicBezTo>
                  <a:pt x="1886857" y="216763"/>
                  <a:pt x="1892717" y="269632"/>
                  <a:pt x="1894670" y="211476"/>
                </a:cubicBezTo>
                <a:cubicBezTo>
                  <a:pt x="1894670" y="211476"/>
                  <a:pt x="1894670" y="211476"/>
                  <a:pt x="1914203" y="211476"/>
                </a:cubicBezTo>
                <a:cubicBezTo>
                  <a:pt x="1914203" y="211476"/>
                  <a:pt x="1914203" y="211476"/>
                  <a:pt x="1927876" y="195615"/>
                </a:cubicBezTo>
                <a:cubicBezTo>
                  <a:pt x="1927876" y="195615"/>
                  <a:pt x="1927876" y="195615"/>
                  <a:pt x="1922016" y="232624"/>
                </a:cubicBezTo>
                <a:cubicBezTo>
                  <a:pt x="1922016" y="232624"/>
                  <a:pt x="1922016" y="232624"/>
                  <a:pt x="1906389" y="237911"/>
                </a:cubicBezTo>
                <a:cubicBezTo>
                  <a:pt x="1906389" y="237911"/>
                  <a:pt x="1906389" y="237911"/>
                  <a:pt x="1904436" y="243197"/>
                </a:cubicBezTo>
                <a:cubicBezTo>
                  <a:pt x="1904436" y="243197"/>
                  <a:pt x="1904436" y="243197"/>
                  <a:pt x="1900530" y="232624"/>
                </a:cubicBezTo>
                <a:cubicBezTo>
                  <a:pt x="1900530" y="232624"/>
                  <a:pt x="1900530" y="232624"/>
                  <a:pt x="1892717" y="269632"/>
                </a:cubicBezTo>
                <a:cubicBezTo>
                  <a:pt x="1892717" y="269632"/>
                  <a:pt x="1892717" y="269632"/>
                  <a:pt x="1861464" y="317214"/>
                </a:cubicBezTo>
                <a:cubicBezTo>
                  <a:pt x="1861464" y="317214"/>
                  <a:pt x="1861464" y="317214"/>
                  <a:pt x="1861464" y="322501"/>
                </a:cubicBezTo>
                <a:cubicBezTo>
                  <a:pt x="1869277" y="306640"/>
                  <a:pt x="1877090" y="348936"/>
                  <a:pt x="1880997" y="306640"/>
                </a:cubicBezTo>
                <a:cubicBezTo>
                  <a:pt x="1898576" y="296067"/>
                  <a:pt x="1888810" y="301353"/>
                  <a:pt x="1906389" y="317214"/>
                </a:cubicBezTo>
                <a:cubicBezTo>
                  <a:pt x="1906389" y="317214"/>
                  <a:pt x="1906389" y="317214"/>
                  <a:pt x="1910296" y="296067"/>
                </a:cubicBezTo>
                <a:cubicBezTo>
                  <a:pt x="1916156" y="301353"/>
                  <a:pt x="1923969" y="306640"/>
                  <a:pt x="1927876" y="280206"/>
                </a:cubicBezTo>
                <a:cubicBezTo>
                  <a:pt x="1931782" y="274919"/>
                  <a:pt x="1935688" y="280206"/>
                  <a:pt x="1939595" y="274919"/>
                </a:cubicBezTo>
                <a:cubicBezTo>
                  <a:pt x="1939595" y="274919"/>
                  <a:pt x="1939595" y="274919"/>
                  <a:pt x="1941548" y="301353"/>
                </a:cubicBezTo>
                <a:cubicBezTo>
                  <a:pt x="1941548" y="301353"/>
                  <a:pt x="1941548" y="301353"/>
                  <a:pt x="1957174" y="285493"/>
                </a:cubicBezTo>
                <a:cubicBezTo>
                  <a:pt x="1957174" y="285493"/>
                  <a:pt x="1957174" y="285493"/>
                  <a:pt x="1968894" y="306640"/>
                </a:cubicBezTo>
                <a:cubicBezTo>
                  <a:pt x="1968894" y="306640"/>
                  <a:pt x="1968894" y="306640"/>
                  <a:pt x="1976707" y="301353"/>
                </a:cubicBezTo>
                <a:cubicBezTo>
                  <a:pt x="1976707" y="301353"/>
                  <a:pt x="1976707" y="301353"/>
                  <a:pt x="1984520" y="264345"/>
                </a:cubicBezTo>
                <a:cubicBezTo>
                  <a:pt x="1986473" y="280206"/>
                  <a:pt x="1990380" y="259058"/>
                  <a:pt x="1992333" y="269632"/>
                </a:cubicBezTo>
                <a:cubicBezTo>
                  <a:pt x="1992333" y="269632"/>
                  <a:pt x="1992333" y="269632"/>
                  <a:pt x="1990380" y="248484"/>
                </a:cubicBezTo>
                <a:cubicBezTo>
                  <a:pt x="1990380" y="248484"/>
                  <a:pt x="1990380" y="248484"/>
                  <a:pt x="1992333" y="253771"/>
                </a:cubicBezTo>
                <a:cubicBezTo>
                  <a:pt x="1996240" y="253771"/>
                  <a:pt x="1996240" y="253771"/>
                  <a:pt x="1996240" y="259058"/>
                </a:cubicBezTo>
                <a:cubicBezTo>
                  <a:pt x="1996240" y="253771"/>
                  <a:pt x="1998193" y="248484"/>
                  <a:pt x="2000146" y="243197"/>
                </a:cubicBezTo>
                <a:cubicBezTo>
                  <a:pt x="2000146" y="243197"/>
                  <a:pt x="2000146" y="243197"/>
                  <a:pt x="1986473" y="222050"/>
                </a:cubicBezTo>
                <a:cubicBezTo>
                  <a:pt x="1986473" y="222050"/>
                  <a:pt x="1986473" y="222050"/>
                  <a:pt x="1974754" y="227337"/>
                </a:cubicBezTo>
                <a:cubicBezTo>
                  <a:pt x="1974754" y="227337"/>
                  <a:pt x="1974754" y="227337"/>
                  <a:pt x="1976707" y="211476"/>
                </a:cubicBezTo>
                <a:cubicBezTo>
                  <a:pt x="1976707" y="211476"/>
                  <a:pt x="1976707" y="211476"/>
                  <a:pt x="1974754" y="200902"/>
                </a:cubicBezTo>
                <a:cubicBezTo>
                  <a:pt x="1974754" y="200902"/>
                  <a:pt x="1974754" y="200902"/>
                  <a:pt x="1970847" y="185042"/>
                </a:cubicBezTo>
                <a:cubicBezTo>
                  <a:pt x="1967917" y="185042"/>
                  <a:pt x="1962790" y="199911"/>
                  <a:pt x="1960410" y="191733"/>
                </a:cubicBezTo>
                <a:lnTo>
                  <a:pt x="1959249" y="176101"/>
                </a:lnTo>
                <a:lnTo>
                  <a:pt x="1961081" y="169181"/>
                </a:lnTo>
                <a:cubicBezTo>
                  <a:pt x="1961081" y="169181"/>
                  <a:pt x="1961081" y="169181"/>
                  <a:pt x="1976707" y="190328"/>
                </a:cubicBezTo>
                <a:cubicBezTo>
                  <a:pt x="1976707" y="190328"/>
                  <a:pt x="1976707" y="190328"/>
                  <a:pt x="1980614" y="185042"/>
                </a:cubicBezTo>
                <a:cubicBezTo>
                  <a:pt x="1980614" y="185042"/>
                  <a:pt x="1980614" y="185042"/>
                  <a:pt x="1982567" y="174468"/>
                </a:cubicBezTo>
                <a:cubicBezTo>
                  <a:pt x="1982567" y="174468"/>
                  <a:pt x="1982567" y="174468"/>
                  <a:pt x="1974754" y="158607"/>
                </a:cubicBezTo>
                <a:cubicBezTo>
                  <a:pt x="1974754" y="158607"/>
                  <a:pt x="1974754" y="158607"/>
                  <a:pt x="1957174" y="158607"/>
                </a:cubicBezTo>
                <a:cubicBezTo>
                  <a:pt x="1957174" y="158607"/>
                  <a:pt x="1957174" y="158607"/>
                  <a:pt x="1949361" y="185042"/>
                </a:cubicBezTo>
                <a:cubicBezTo>
                  <a:pt x="1949361" y="185042"/>
                  <a:pt x="1949361" y="185042"/>
                  <a:pt x="1943502" y="179755"/>
                </a:cubicBezTo>
                <a:cubicBezTo>
                  <a:pt x="1943502" y="179755"/>
                  <a:pt x="1943502" y="179755"/>
                  <a:pt x="1935688" y="190328"/>
                </a:cubicBezTo>
                <a:cubicBezTo>
                  <a:pt x="1935688" y="190328"/>
                  <a:pt x="1935688" y="190328"/>
                  <a:pt x="1927876" y="174468"/>
                </a:cubicBezTo>
                <a:cubicBezTo>
                  <a:pt x="1927876" y="174468"/>
                  <a:pt x="1927876" y="174468"/>
                  <a:pt x="1933735" y="169181"/>
                </a:cubicBezTo>
                <a:cubicBezTo>
                  <a:pt x="1931782" y="174468"/>
                  <a:pt x="1939595" y="195615"/>
                  <a:pt x="1949361" y="153320"/>
                </a:cubicBezTo>
                <a:cubicBezTo>
                  <a:pt x="1949361" y="153320"/>
                  <a:pt x="1949361" y="153320"/>
                  <a:pt x="1949361" y="148033"/>
                </a:cubicBezTo>
                <a:cubicBezTo>
                  <a:pt x="1949361" y="148033"/>
                  <a:pt x="1949361" y="148033"/>
                  <a:pt x="1939595" y="142747"/>
                </a:cubicBezTo>
                <a:cubicBezTo>
                  <a:pt x="1939595" y="142747"/>
                  <a:pt x="1939595" y="142747"/>
                  <a:pt x="1935688" y="137460"/>
                </a:cubicBezTo>
                <a:cubicBezTo>
                  <a:pt x="1935688" y="137460"/>
                  <a:pt x="1935688" y="137460"/>
                  <a:pt x="1939595" y="132173"/>
                </a:cubicBezTo>
                <a:cubicBezTo>
                  <a:pt x="1939595" y="132173"/>
                  <a:pt x="1939595" y="132173"/>
                  <a:pt x="1963034" y="137460"/>
                </a:cubicBezTo>
                <a:cubicBezTo>
                  <a:pt x="1972801" y="153320"/>
                  <a:pt x="1966941" y="116312"/>
                  <a:pt x="1978660" y="116312"/>
                </a:cubicBezTo>
                <a:cubicBezTo>
                  <a:pt x="1978660" y="116312"/>
                  <a:pt x="1978660" y="116312"/>
                  <a:pt x="1978660" y="142747"/>
                </a:cubicBezTo>
                <a:cubicBezTo>
                  <a:pt x="1978660" y="142747"/>
                  <a:pt x="1978660" y="142747"/>
                  <a:pt x="1998193" y="121599"/>
                </a:cubicBezTo>
                <a:cubicBezTo>
                  <a:pt x="1998193" y="121599"/>
                  <a:pt x="1998193" y="121599"/>
                  <a:pt x="2015772" y="126886"/>
                </a:cubicBezTo>
                <a:cubicBezTo>
                  <a:pt x="2015772" y="126886"/>
                  <a:pt x="2015772" y="126886"/>
                  <a:pt x="2019679" y="142747"/>
                </a:cubicBezTo>
                <a:cubicBezTo>
                  <a:pt x="2019679" y="142747"/>
                  <a:pt x="2019679" y="142747"/>
                  <a:pt x="2031399" y="132173"/>
                </a:cubicBezTo>
                <a:cubicBezTo>
                  <a:pt x="2031399" y="132173"/>
                  <a:pt x="2031399" y="132173"/>
                  <a:pt x="2037258" y="116312"/>
                </a:cubicBezTo>
                <a:cubicBezTo>
                  <a:pt x="2037258" y="116312"/>
                  <a:pt x="2037258" y="116312"/>
                  <a:pt x="2031399" y="148033"/>
                </a:cubicBezTo>
                <a:cubicBezTo>
                  <a:pt x="2031399" y="148033"/>
                  <a:pt x="2031399" y="148033"/>
                  <a:pt x="2027492" y="163894"/>
                </a:cubicBezTo>
                <a:cubicBezTo>
                  <a:pt x="2027492" y="163894"/>
                  <a:pt x="2027492" y="163894"/>
                  <a:pt x="2029445" y="174468"/>
                </a:cubicBezTo>
                <a:cubicBezTo>
                  <a:pt x="2029445" y="174468"/>
                  <a:pt x="2029445" y="174468"/>
                  <a:pt x="2013819" y="185042"/>
                </a:cubicBezTo>
                <a:cubicBezTo>
                  <a:pt x="2013819" y="185042"/>
                  <a:pt x="2013819" y="185042"/>
                  <a:pt x="2019679" y="195615"/>
                </a:cubicBezTo>
                <a:cubicBezTo>
                  <a:pt x="2017726" y="195615"/>
                  <a:pt x="2011866" y="200902"/>
                  <a:pt x="2000146" y="206189"/>
                </a:cubicBezTo>
                <a:cubicBezTo>
                  <a:pt x="2000146" y="206189"/>
                  <a:pt x="2000146" y="206189"/>
                  <a:pt x="2004053" y="243197"/>
                </a:cubicBezTo>
                <a:cubicBezTo>
                  <a:pt x="2004053" y="243197"/>
                  <a:pt x="2004053" y="243197"/>
                  <a:pt x="2007960" y="248484"/>
                </a:cubicBezTo>
                <a:cubicBezTo>
                  <a:pt x="2007960" y="243197"/>
                  <a:pt x="2009913" y="253771"/>
                  <a:pt x="2011866" y="243197"/>
                </a:cubicBezTo>
                <a:cubicBezTo>
                  <a:pt x="2011866" y="243197"/>
                  <a:pt x="2011866" y="243197"/>
                  <a:pt x="2009913" y="253771"/>
                </a:cubicBezTo>
                <a:cubicBezTo>
                  <a:pt x="1998193" y="243197"/>
                  <a:pt x="2006006" y="280206"/>
                  <a:pt x="1998193" y="280206"/>
                </a:cubicBezTo>
                <a:cubicBezTo>
                  <a:pt x="1998193" y="280206"/>
                  <a:pt x="1998193" y="280206"/>
                  <a:pt x="1994287" y="280206"/>
                </a:cubicBezTo>
                <a:cubicBezTo>
                  <a:pt x="1994287" y="280206"/>
                  <a:pt x="1994287" y="280206"/>
                  <a:pt x="1990380" y="290780"/>
                </a:cubicBezTo>
                <a:cubicBezTo>
                  <a:pt x="1990380" y="290780"/>
                  <a:pt x="1990380" y="290780"/>
                  <a:pt x="1992333" y="296067"/>
                </a:cubicBezTo>
                <a:cubicBezTo>
                  <a:pt x="1992333" y="296067"/>
                  <a:pt x="1992333" y="296067"/>
                  <a:pt x="1982567" y="317214"/>
                </a:cubicBezTo>
                <a:cubicBezTo>
                  <a:pt x="1982567" y="317214"/>
                  <a:pt x="1982567" y="317214"/>
                  <a:pt x="1982567" y="322501"/>
                </a:cubicBezTo>
                <a:cubicBezTo>
                  <a:pt x="1982567" y="322501"/>
                  <a:pt x="1982567" y="322501"/>
                  <a:pt x="1970847" y="317214"/>
                </a:cubicBezTo>
                <a:cubicBezTo>
                  <a:pt x="1970847" y="317214"/>
                  <a:pt x="1970847" y="317214"/>
                  <a:pt x="1963034" y="343649"/>
                </a:cubicBezTo>
                <a:cubicBezTo>
                  <a:pt x="1963034" y="343649"/>
                  <a:pt x="1963034" y="343649"/>
                  <a:pt x="1955221" y="343649"/>
                </a:cubicBezTo>
                <a:cubicBezTo>
                  <a:pt x="1955221" y="343649"/>
                  <a:pt x="1955221" y="343649"/>
                  <a:pt x="1972801" y="359509"/>
                </a:cubicBezTo>
                <a:cubicBezTo>
                  <a:pt x="1972801" y="359509"/>
                  <a:pt x="1972801" y="359509"/>
                  <a:pt x="1970847" y="375370"/>
                </a:cubicBezTo>
                <a:cubicBezTo>
                  <a:pt x="1966941" y="375370"/>
                  <a:pt x="1959128" y="380657"/>
                  <a:pt x="1947408" y="385944"/>
                </a:cubicBezTo>
                <a:cubicBezTo>
                  <a:pt x="1947408" y="385944"/>
                  <a:pt x="1947408" y="385944"/>
                  <a:pt x="1957174" y="396518"/>
                </a:cubicBezTo>
                <a:cubicBezTo>
                  <a:pt x="1957174" y="396518"/>
                  <a:pt x="1957174" y="396518"/>
                  <a:pt x="1947408" y="407091"/>
                </a:cubicBezTo>
                <a:cubicBezTo>
                  <a:pt x="1945455" y="417665"/>
                  <a:pt x="1951315" y="412378"/>
                  <a:pt x="1953268" y="407091"/>
                </a:cubicBezTo>
                <a:cubicBezTo>
                  <a:pt x="1951315" y="407091"/>
                  <a:pt x="1949361" y="412378"/>
                  <a:pt x="1943502" y="422952"/>
                </a:cubicBezTo>
                <a:cubicBezTo>
                  <a:pt x="1941548" y="422952"/>
                  <a:pt x="1939595" y="422952"/>
                  <a:pt x="1937642" y="422952"/>
                </a:cubicBezTo>
                <a:cubicBezTo>
                  <a:pt x="1937642" y="422952"/>
                  <a:pt x="1935688" y="428239"/>
                  <a:pt x="1933735" y="438813"/>
                </a:cubicBezTo>
                <a:cubicBezTo>
                  <a:pt x="1933735" y="438813"/>
                  <a:pt x="1933735" y="438813"/>
                  <a:pt x="1953268" y="438813"/>
                </a:cubicBezTo>
                <a:cubicBezTo>
                  <a:pt x="1953268" y="438813"/>
                  <a:pt x="1953268" y="438813"/>
                  <a:pt x="1939595" y="465247"/>
                </a:cubicBezTo>
                <a:cubicBezTo>
                  <a:pt x="1939595" y="465247"/>
                  <a:pt x="1939595" y="465247"/>
                  <a:pt x="1939595" y="481108"/>
                </a:cubicBezTo>
                <a:cubicBezTo>
                  <a:pt x="1939595" y="481108"/>
                  <a:pt x="1939595" y="481108"/>
                  <a:pt x="1970847" y="470534"/>
                </a:cubicBezTo>
                <a:cubicBezTo>
                  <a:pt x="1970847" y="470534"/>
                  <a:pt x="1970847" y="470534"/>
                  <a:pt x="1984520" y="486395"/>
                </a:cubicBezTo>
                <a:cubicBezTo>
                  <a:pt x="1984520" y="486395"/>
                  <a:pt x="1984520" y="486395"/>
                  <a:pt x="1976707" y="496969"/>
                </a:cubicBezTo>
                <a:cubicBezTo>
                  <a:pt x="1976707" y="496969"/>
                  <a:pt x="1976707" y="502256"/>
                  <a:pt x="1976707" y="502256"/>
                </a:cubicBezTo>
                <a:cubicBezTo>
                  <a:pt x="1976707" y="502256"/>
                  <a:pt x="1976707" y="502256"/>
                  <a:pt x="1959128" y="502256"/>
                </a:cubicBezTo>
                <a:cubicBezTo>
                  <a:pt x="1959128" y="502256"/>
                  <a:pt x="1959128" y="502256"/>
                  <a:pt x="1963034" y="518116"/>
                </a:cubicBezTo>
                <a:cubicBezTo>
                  <a:pt x="1963034" y="518116"/>
                  <a:pt x="1963034" y="518116"/>
                  <a:pt x="1961081" y="518116"/>
                </a:cubicBezTo>
                <a:cubicBezTo>
                  <a:pt x="1961081" y="518116"/>
                  <a:pt x="1961081" y="518116"/>
                  <a:pt x="1955221" y="491682"/>
                </a:cubicBezTo>
                <a:cubicBezTo>
                  <a:pt x="1955221" y="491682"/>
                  <a:pt x="1955221" y="491682"/>
                  <a:pt x="1929829" y="502256"/>
                </a:cubicBezTo>
                <a:cubicBezTo>
                  <a:pt x="1929829" y="502256"/>
                  <a:pt x="1929829" y="502256"/>
                  <a:pt x="1933735" y="518116"/>
                </a:cubicBezTo>
                <a:cubicBezTo>
                  <a:pt x="1933735" y="518116"/>
                  <a:pt x="1933735" y="518116"/>
                  <a:pt x="1923969" y="518116"/>
                </a:cubicBezTo>
                <a:cubicBezTo>
                  <a:pt x="1923969" y="518116"/>
                  <a:pt x="1916156" y="518116"/>
                  <a:pt x="1923969" y="507543"/>
                </a:cubicBezTo>
                <a:cubicBezTo>
                  <a:pt x="1923969" y="507543"/>
                  <a:pt x="1923969" y="507543"/>
                  <a:pt x="1902483" y="533977"/>
                </a:cubicBezTo>
                <a:cubicBezTo>
                  <a:pt x="1902483" y="533977"/>
                  <a:pt x="1902483" y="533977"/>
                  <a:pt x="1902483" y="544551"/>
                </a:cubicBezTo>
                <a:cubicBezTo>
                  <a:pt x="1925922" y="533977"/>
                  <a:pt x="1884904" y="576272"/>
                  <a:pt x="1922016" y="549838"/>
                </a:cubicBezTo>
                <a:cubicBezTo>
                  <a:pt x="1922016" y="549838"/>
                  <a:pt x="1922016" y="549838"/>
                  <a:pt x="1900530" y="565698"/>
                </a:cubicBezTo>
                <a:cubicBezTo>
                  <a:pt x="1900530" y="565698"/>
                  <a:pt x="1900530" y="565698"/>
                  <a:pt x="1906389" y="581559"/>
                </a:cubicBezTo>
                <a:lnTo>
                  <a:pt x="1904436" y="581559"/>
                </a:lnTo>
                <a:cubicBezTo>
                  <a:pt x="1904436" y="581559"/>
                  <a:pt x="1904436" y="581559"/>
                  <a:pt x="1896623" y="581559"/>
                </a:cubicBezTo>
                <a:cubicBezTo>
                  <a:pt x="1896623" y="576272"/>
                  <a:pt x="1898576" y="576272"/>
                  <a:pt x="1902483" y="576272"/>
                </a:cubicBezTo>
                <a:cubicBezTo>
                  <a:pt x="1898576" y="576272"/>
                  <a:pt x="1894670" y="570985"/>
                  <a:pt x="1888810" y="565698"/>
                </a:cubicBezTo>
                <a:cubicBezTo>
                  <a:pt x="1888810" y="565698"/>
                  <a:pt x="1888810" y="565698"/>
                  <a:pt x="1888810" y="576272"/>
                </a:cubicBezTo>
                <a:cubicBezTo>
                  <a:pt x="1890763" y="581559"/>
                  <a:pt x="1890763" y="581559"/>
                  <a:pt x="1888810" y="581559"/>
                </a:cubicBezTo>
                <a:cubicBezTo>
                  <a:pt x="1888810" y="581559"/>
                  <a:pt x="1888810" y="581559"/>
                  <a:pt x="1888810" y="597420"/>
                </a:cubicBezTo>
                <a:cubicBezTo>
                  <a:pt x="1888810" y="597420"/>
                  <a:pt x="1888810" y="597420"/>
                  <a:pt x="1880997" y="586846"/>
                </a:cubicBezTo>
                <a:cubicBezTo>
                  <a:pt x="1880997" y="586846"/>
                  <a:pt x="1880997" y="586846"/>
                  <a:pt x="1879044" y="581559"/>
                </a:cubicBezTo>
                <a:cubicBezTo>
                  <a:pt x="1873184" y="581559"/>
                  <a:pt x="1863418" y="581559"/>
                  <a:pt x="1847792" y="581559"/>
                </a:cubicBezTo>
                <a:cubicBezTo>
                  <a:pt x="1841932" y="592133"/>
                  <a:pt x="1851698" y="602707"/>
                  <a:pt x="1851698" y="613280"/>
                </a:cubicBezTo>
                <a:cubicBezTo>
                  <a:pt x="1855605" y="607994"/>
                  <a:pt x="1857558" y="623854"/>
                  <a:pt x="1843885" y="618567"/>
                </a:cubicBezTo>
                <a:cubicBezTo>
                  <a:pt x="1843885" y="618567"/>
                  <a:pt x="1843885" y="618567"/>
                  <a:pt x="1843885" y="629141"/>
                </a:cubicBezTo>
                <a:cubicBezTo>
                  <a:pt x="1843885" y="634428"/>
                  <a:pt x="1845838" y="634428"/>
                  <a:pt x="1847792" y="639715"/>
                </a:cubicBezTo>
                <a:cubicBezTo>
                  <a:pt x="1847792" y="639715"/>
                  <a:pt x="1847792" y="639715"/>
                  <a:pt x="1847792" y="634428"/>
                </a:cubicBezTo>
                <a:cubicBezTo>
                  <a:pt x="1847792" y="634428"/>
                  <a:pt x="1847792" y="634428"/>
                  <a:pt x="1849745" y="639715"/>
                </a:cubicBezTo>
                <a:cubicBezTo>
                  <a:pt x="1853651" y="639715"/>
                  <a:pt x="1861464" y="629141"/>
                  <a:pt x="1873184" y="597420"/>
                </a:cubicBezTo>
                <a:cubicBezTo>
                  <a:pt x="1873184" y="597420"/>
                  <a:pt x="1873184" y="597420"/>
                  <a:pt x="1877090" y="597420"/>
                </a:cubicBezTo>
                <a:cubicBezTo>
                  <a:pt x="1877090" y="597420"/>
                  <a:pt x="1877090" y="597420"/>
                  <a:pt x="1873184" y="613280"/>
                </a:cubicBezTo>
                <a:cubicBezTo>
                  <a:pt x="1873184" y="613280"/>
                  <a:pt x="1873184" y="613280"/>
                  <a:pt x="1882950" y="623854"/>
                </a:cubicBezTo>
                <a:cubicBezTo>
                  <a:pt x="1882950" y="623854"/>
                  <a:pt x="1882950" y="623854"/>
                  <a:pt x="1890763" y="618567"/>
                </a:cubicBezTo>
                <a:cubicBezTo>
                  <a:pt x="1890763" y="618567"/>
                  <a:pt x="1890763" y="618567"/>
                  <a:pt x="1896623" y="607994"/>
                </a:cubicBezTo>
                <a:cubicBezTo>
                  <a:pt x="1896623" y="607994"/>
                  <a:pt x="1896623" y="607994"/>
                  <a:pt x="1902483" y="618567"/>
                </a:cubicBezTo>
                <a:cubicBezTo>
                  <a:pt x="1902483" y="618567"/>
                  <a:pt x="1902483" y="618567"/>
                  <a:pt x="1914203" y="613280"/>
                </a:cubicBezTo>
                <a:cubicBezTo>
                  <a:pt x="1912249" y="613280"/>
                  <a:pt x="1914203" y="634428"/>
                  <a:pt x="1916156" y="597420"/>
                </a:cubicBezTo>
                <a:cubicBezTo>
                  <a:pt x="1916156" y="597420"/>
                  <a:pt x="1916156" y="597420"/>
                  <a:pt x="1933735" y="597420"/>
                </a:cubicBezTo>
                <a:cubicBezTo>
                  <a:pt x="1933735" y="597420"/>
                  <a:pt x="1933735" y="597420"/>
                  <a:pt x="1959128" y="570985"/>
                </a:cubicBezTo>
                <a:cubicBezTo>
                  <a:pt x="1959128" y="565698"/>
                  <a:pt x="1961081" y="555125"/>
                  <a:pt x="1963034" y="544551"/>
                </a:cubicBezTo>
                <a:cubicBezTo>
                  <a:pt x="1963034" y="544551"/>
                  <a:pt x="1963034" y="544551"/>
                  <a:pt x="1978660" y="555125"/>
                </a:cubicBezTo>
                <a:cubicBezTo>
                  <a:pt x="1978660" y="555125"/>
                  <a:pt x="1978660" y="555125"/>
                  <a:pt x="1990380" y="533977"/>
                </a:cubicBezTo>
                <a:cubicBezTo>
                  <a:pt x="1990380" y="533977"/>
                  <a:pt x="1990380" y="533977"/>
                  <a:pt x="1990380" y="539264"/>
                </a:cubicBezTo>
                <a:cubicBezTo>
                  <a:pt x="1990380" y="539264"/>
                  <a:pt x="1990380" y="539264"/>
                  <a:pt x="1992333" y="533977"/>
                </a:cubicBezTo>
                <a:cubicBezTo>
                  <a:pt x="1992333" y="533977"/>
                  <a:pt x="1992333" y="533977"/>
                  <a:pt x="1990380" y="502256"/>
                </a:cubicBezTo>
                <a:cubicBezTo>
                  <a:pt x="1990380" y="502256"/>
                  <a:pt x="1990380" y="502256"/>
                  <a:pt x="1996240" y="502256"/>
                </a:cubicBezTo>
                <a:cubicBezTo>
                  <a:pt x="1996240" y="502256"/>
                  <a:pt x="1996240" y="502256"/>
                  <a:pt x="2000146" y="502256"/>
                </a:cubicBezTo>
                <a:cubicBezTo>
                  <a:pt x="2000146" y="502256"/>
                  <a:pt x="2000146" y="502256"/>
                  <a:pt x="1996240" y="518116"/>
                </a:cubicBezTo>
                <a:cubicBezTo>
                  <a:pt x="2011866" y="518116"/>
                  <a:pt x="1976707" y="533977"/>
                  <a:pt x="2015772" y="533977"/>
                </a:cubicBezTo>
                <a:cubicBezTo>
                  <a:pt x="2015772" y="533977"/>
                  <a:pt x="2015772" y="533977"/>
                  <a:pt x="2017726" y="544551"/>
                </a:cubicBezTo>
                <a:cubicBezTo>
                  <a:pt x="2017726" y="544551"/>
                  <a:pt x="2017726" y="544551"/>
                  <a:pt x="2027492" y="533977"/>
                </a:cubicBezTo>
                <a:cubicBezTo>
                  <a:pt x="2027492" y="533977"/>
                  <a:pt x="2027492" y="533977"/>
                  <a:pt x="2043118" y="502256"/>
                </a:cubicBezTo>
                <a:cubicBezTo>
                  <a:pt x="2043118" y="502256"/>
                  <a:pt x="2043118" y="502256"/>
                  <a:pt x="2047025" y="502256"/>
                </a:cubicBezTo>
                <a:cubicBezTo>
                  <a:pt x="2047025" y="502256"/>
                  <a:pt x="2047025" y="502256"/>
                  <a:pt x="2052885" y="486395"/>
                </a:cubicBezTo>
                <a:cubicBezTo>
                  <a:pt x="2052885" y="486395"/>
                  <a:pt x="2052885" y="486395"/>
                  <a:pt x="2064604" y="502256"/>
                </a:cubicBezTo>
                <a:cubicBezTo>
                  <a:pt x="2064604" y="502256"/>
                  <a:pt x="2064604" y="502256"/>
                  <a:pt x="2072417" y="502256"/>
                </a:cubicBezTo>
                <a:cubicBezTo>
                  <a:pt x="2072417" y="502256"/>
                  <a:pt x="2072417" y="502256"/>
                  <a:pt x="2084137" y="475821"/>
                </a:cubicBezTo>
                <a:cubicBezTo>
                  <a:pt x="2084137" y="475821"/>
                  <a:pt x="2084137" y="475821"/>
                  <a:pt x="2084137" y="465247"/>
                </a:cubicBezTo>
                <a:cubicBezTo>
                  <a:pt x="2084137" y="465247"/>
                  <a:pt x="2084137" y="465247"/>
                  <a:pt x="2093903" y="459960"/>
                </a:cubicBezTo>
                <a:cubicBezTo>
                  <a:pt x="2093903" y="454674"/>
                  <a:pt x="2091950" y="449387"/>
                  <a:pt x="2089997" y="438813"/>
                </a:cubicBezTo>
                <a:cubicBezTo>
                  <a:pt x="2089997" y="438813"/>
                  <a:pt x="2089997" y="438813"/>
                  <a:pt x="2099763" y="438813"/>
                </a:cubicBezTo>
                <a:cubicBezTo>
                  <a:pt x="2099763" y="438813"/>
                  <a:pt x="2099763" y="438813"/>
                  <a:pt x="2113436" y="407091"/>
                </a:cubicBezTo>
                <a:cubicBezTo>
                  <a:pt x="2113436" y="407091"/>
                  <a:pt x="2113436" y="407091"/>
                  <a:pt x="2125155" y="396518"/>
                </a:cubicBezTo>
                <a:cubicBezTo>
                  <a:pt x="2125155" y="396518"/>
                  <a:pt x="2125155" y="396518"/>
                  <a:pt x="2132968" y="370083"/>
                </a:cubicBezTo>
                <a:cubicBezTo>
                  <a:pt x="2136875" y="359509"/>
                  <a:pt x="2134922" y="380657"/>
                  <a:pt x="2138828" y="359509"/>
                </a:cubicBezTo>
                <a:cubicBezTo>
                  <a:pt x="2138828" y="359509"/>
                  <a:pt x="2138828" y="359509"/>
                  <a:pt x="2138828" y="380657"/>
                </a:cubicBezTo>
                <a:cubicBezTo>
                  <a:pt x="2138828" y="380657"/>
                  <a:pt x="2136875" y="385944"/>
                  <a:pt x="2132968" y="396518"/>
                </a:cubicBezTo>
                <a:cubicBezTo>
                  <a:pt x="2132968" y="396518"/>
                  <a:pt x="2132968" y="396518"/>
                  <a:pt x="2144688" y="412378"/>
                </a:cubicBezTo>
                <a:cubicBezTo>
                  <a:pt x="2144688" y="412378"/>
                  <a:pt x="2144688" y="412378"/>
                  <a:pt x="2156408" y="396518"/>
                </a:cubicBezTo>
                <a:cubicBezTo>
                  <a:pt x="2156408" y="396518"/>
                  <a:pt x="2156408" y="396518"/>
                  <a:pt x="2154454" y="407091"/>
                </a:cubicBezTo>
                <a:cubicBezTo>
                  <a:pt x="2154454" y="407091"/>
                  <a:pt x="2154454" y="407091"/>
                  <a:pt x="2166174" y="438813"/>
                </a:cubicBezTo>
                <a:cubicBezTo>
                  <a:pt x="2168128" y="454674"/>
                  <a:pt x="2177894" y="412378"/>
                  <a:pt x="2175940" y="459960"/>
                </a:cubicBezTo>
                <a:cubicBezTo>
                  <a:pt x="2175940" y="459960"/>
                  <a:pt x="2175940" y="459960"/>
                  <a:pt x="2179847" y="449387"/>
                </a:cubicBezTo>
                <a:cubicBezTo>
                  <a:pt x="2179847" y="449387"/>
                  <a:pt x="2179847" y="449387"/>
                  <a:pt x="2183754" y="465247"/>
                </a:cubicBezTo>
                <a:cubicBezTo>
                  <a:pt x="2183754" y="465247"/>
                  <a:pt x="2183754" y="465247"/>
                  <a:pt x="2191566" y="438813"/>
                </a:cubicBezTo>
                <a:cubicBezTo>
                  <a:pt x="2191566" y="438813"/>
                  <a:pt x="2191566" y="438813"/>
                  <a:pt x="2191566" y="412378"/>
                </a:cubicBezTo>
                <a:cubicBezTo>
                  <a:pt x="2191566" y="412378"/>
                  <a:pt x="2191566" y="412378"/>
                  <a:pt x="2181800" y="412378"/>
                </a:cubicBezTo>
                <a:cubicBezTo>
                  <a:pt x="2181800" y="412378"/>
                  <a:pt x="2181800" y="412378"/>
                  <a:pt x="2187660" y="396518"/>
                </a:cubicBezTo>
                <a:cubicBezTo>
                  <a:pt x="2187660" y="396518"/>
                  <a:pt x="2187660" y="396518"/>
                  <a:pt x="2168128" y="385944"/>
                </a:cubicBezTo>
                <a:cubicBezTo>
                  <a:pt x="2168128" y="385944"/>
                  <a:pt x="2168128" y="385944"/>
                  <a:pt x="2166174" y="380657"/>
                </a:cubicBezTo>
                <a:cubicBezTo>
                  <a:pt x="2166174" y="380657"/>
                  <a:pt x="2166174" y="380657"/>
                  <a:pt x="2166174" y="370083"/>
                </a:cubicBezTo>
                <a:cubicBezTo>
                  <a:pt x="2166174" y="370083"/>
                  <a:pt x="2166174" y="370083"/>
                  <a:pt x="2177894" y="348936"/>
                </a:cubicBezTo>
                <a:cubicBezTo>
                  <a:pt x="2177894" y="348936"/>
                  <a:pt x="2177894" y="348936"/>
                  <a:pt x="2183754" y="327788"/>
                </a:cubicBezTo>
                <a:cubicBezTo>
                  <a:pt x="2183754" y="327788"/>
                  <a:pt x="2183754" y="327788"/>
                  <a:pt x="2189613" y="322501"/>
                </a:cubicBezTo>
                <a:cubicBezTo>
                  <a:pt x="2189613" y="322501"/>
                  <a:pt x="2189613" y="322501"/>
                  <a:pt x="2187660" y="327788"/>
                </a:cubicBezTo>
                <a:cubicBezTo>
                  <a:pt x="2195473" y="311927"/>
                  <a:pt x="2209146" y="280206"/>
                  <a:pt x="2232585" y="237911"/>
                </a:cubicBezTo>
                <a:cubicBezTo>
                  <a:pt x="2232585" y="237911"/>
                  <a:pt x="2232585" y="237911"/>
                  <a:pt x="2259931" y="185042"/>
                </a:cubicBezTo>
                <a:cubicBezTo>
                  <a:pt x="2259931" y="185042"/>
                  <a:pt x="2259931" y="185042"/>
                  <a:pt x="2261884" y="185042"/>
                </a:cubicBezTo>
                <a:cubicBezTo>
                  <a:pt x="2261884" y="185042"/>
                  <a:pt x="2261884" y="185042"/>
                  <a:pt x="2254071" y="211476"/>
                </a:cubicBezTo>
                <a:cubicBezTo>
                  <a:pt x="2254071" y="211476"/>
                  <a:pt x="2254071" y="211476"/>
                  <a:pt x="2250165" y="216763"/>
                </a:cubicBezTo>
                <a:cubicBezTo>
                  <a:pt x="2259931" y="206189"/>
                  <a:pt x="2238445" y="248484"/>
                  <a:pt x="2261884" y="216763"/>
                </a:cubicBezTo>
                <a:cubicBezTo>
                  <a:pt x="2263838" y="222050"/>
                  <a:pt x="2265791" y="216763"/>
                  <a:pt x="2267744" y="222050"/>
                </a:cubicBezTo>
                <a:cubicBezTo>
                  <a:pt x="2267744" y="222050"/>
                  <a:pt x="2267744" y="222050"/>
                  <a:pt x="2267744" y="206189"/>
                </a:cubicBezTo>
                <a:cubicBezTo>
                  <a:pt x="2267744" y="206189"/>
                  <a:pt x="2267744" y="206189"/>
                  <a:pt x="2281417" y="200902"/>
                </a:cubicBezTo>
                <a:cubicBezTo>
                  <a:pt x="2281417" y="200902"/>
                  <a:pt x="2281417" y="200902"/>
                  <a:pt x="2281417" y="195615"/>
                </a:cubicBezTo>
                <a:cubicBezTo>
                  <a:pt x="2281417" y="195615"/>
                  <a:pt x="2281417" y="195615"/>
                  <a:pt x="2275557" y="185042"/>
                </a:cubicBezTo>
                <a:cubicBezTo>
                  <a:pt x="2287277" y="179755"/>
                  <a:pt x="2269697" y="158607"/>
                  <a:pt x="2300949" y="148033"/>
                </a:cubicBezTo>
                <a:cubicBezTo>
                  <a:pt x="2300949" y="148033"/>
                  <a:pt x="2300949" y="148033"/>
                  <a:pt x="2300949" y="121599"/>
                </a:cubicBezTo>
                <a:cubicBezTo>
                  <a:pt x="2300949" y="121599"/>
                  <a:pt x="2300949" y="121599"/>
                  <a:pt x="2316576" y="105738"/>
                </a:cubicBezTo>
                <a:cubicBezTo>
                  <a:pt x="2316576" y="105738"/>
                  <a:pt x="2316576" y="105738"/>
                  <a:pt x="2318529" y="95164"/>
                </a:cubicBezTo>
                <a:cubicBezTo>
                  <a:pt x="2318529" y="95164"/>
                  <a:pt x="2318529" y="95164"/>
                  <a:pt x="2357594" y="31721"/>
                </a:cubicBezTo>
                <a:cubicBezTo>
                  <a:pt x="2357594" y="31721"/>
                  <a:pt x="2357594" y="31721"/>
                  <a:pt x="2359548" y="37008"/>
                </a:cubicBezTo>
                <a:cubicBezTo>
                  <a:pt x="2359548" y="37008"/>
                  <a:pt x="2359548" y="37008"/>
                  <a:pt x="2384940" y="0"/>
                </a:cubicBezTo>
                <a:close/>
              </a:path>
            </a:pathLst>
          </a:custGeom>
          <a:solidFill>
            <a:schemeClr val="accent6">
              <a:lumMod val="50000"/>
              <a:alpha val="50000"/>
            </a:schemeClr>
          </a:solidFill>
        </p:spPr>
        <p:txBody>
          <a:bodyPr wrap="square">
            <a:noAutofit/>
          </a:bodyPr>
          <a:lstStyle>
            <a:lvl1pPr>
              <a:defRPr>
                <a:solidFill>
                  <a:schemeClr val="bg1"/>
                </a:solidFill>
              </a:defRPr>
            </a:lvl1pPr>
          </a:lstStyle>
          <a:p>
            <a:endParaRPr lang="en-US" dirty="0"/>
          </a:p>
        </p:txBody>
      </p:sp>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0" name="Group 69"/>
          <p:cNvGrpSpPr/>
          <p:nvPr userDrawn="1"/>
        </p:nvGrpSpPr>
        <p:grpSpPr>
          <a:xfrm>
            <a:off x="11424895" y="3193247"/>
            <a:ext cx="646495" cy="646495"/>
            <a:chOff x="10783262" y="479955"/>
            <a:chExt cx="1007677" cy="1007677"/>
          </a:xfrm>
        </p:grpSpPr>
        <p:sp>
          <p:nvSpPr>
            <p:cNvPr id="71"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2" name="Group 71"/>
            <p:cNvGrpSpPr>
              <a:grpSpLocks noChangeAspect="1"/>
            </p:cNvGrpSpPr>
            <p:nvPr/>
          </p:nvGrpSpPr>
          <p:grpSpPr bwMode="auto">
            <a:xfrm>
              <a:off x="10908012" y="822774"/>
              <a:ext cx="758175" cy="322036"/>
              <a:chOff x="2986" y="528"/>
              <a:chExt cx="1608" cy="683"/>
            </a:xfrm>
          </p:grpSpPr>
          <p:sp>
            <p:nvSpPr>
              <p:cNvPr id="73"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7" name="Group 106"/>
          <p:cNvGrpSpPr/>
          <p:nvPr userDrawn="1"/>
        </p:nvGrpSpPr>
        <p:grpSpPr>
          <a:xfrm>
            <a:off x="10866730" y="1727586"/>
            <a:ext cx="1310887" cy="3124137"/>
            <a:chOff x="10414917" y="952892"/>
            <a:chExt cx="1778715" cy="4239076"/>
          </a:xfrm>
          <a:solidFill>
            <a:schemeClr val="bg1">
              <a:lumMod val="85000"/>
            </a:schemeClr>
          </a:solidFill>
        </p:grpSpPr>
        <p:sp>
          <p:nvSpPr>
            <p:cNvPr id="108"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9"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4"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8"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2"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10846583" y="3262805"/>
              <a:ext cx="316272" cy="327144"/>
              <a:chOff x="8727157" y="3956283"/>
              <a:chExt cx="508000" cy="525463"/>
            </a:xfrm>
            <a:grpFill/>
          </p:grpSpPr>
          <p:sp>
            <p:nvSpPr>
              <p:cNvPr id="133"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9" name="Group 128"/>
            <p:cNvGrpSpPr/>
            <p:nvPr/>
          </p:nvGrpSpPr>
          <p:grpSpPr>
            <a:xfrm>
              <a:off x="11582948" y="2547874"/>
              <a:ext cx="415354" cy="211431"/>
              <a:chOff x="7163470" y="3228415"/>
              <a:chExt cx="527050" cy="268288"/>
            </a:xfrm>
            <a:grpFill/>
          </p:grpSpPr>
          <p:sp>
            <p:nvSpPr>
              <p:cNvPr id="130"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35" name="TextBox 134"/>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8103095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7411481" y="2055994"/>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8" name="TextBox 7"/>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4" name="Group 73"/>
          <p:cNvGrpSpPr/>
          <p:nvPr userDrawn="1"/>
        </p:nvGrpSpPr>
        <p:grpSpPr>
          <a:xfrm>
            <a:off x="11424895" y="3193247"/>
            <a:ext cx="646495" cy="646495"/>
            <a:chOff x="10783262" y="479955"/>
            <a:chExt cx="1007677" cy="1007677"/>
          </a:xfrm>
        </p:grpSpPr>
        <p:sp>
          <p:nvSpPr>
            <p:cNvPr id="75"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6" name="Group 75"/>
            <p:cNvGrpSpPr>
              <a:grpSpLocks noChangeAspect="1"/>
            </p:cNvGrpSpPr>
            <p:nvPr/>
          </p:nvGrpSpPr>
          <p:grpSpPr bwMode="auto">
            <a:xfrm>
              <a:off x="10908012" y="822774"/>
              <a:ext cx="758175" cy="322036"/>
              <a:chOff x="2986" y="528"/>
              <a:chExt cx="1608" cy="683"/>
            </a:xfrm>
          </p:grpSpPr>
          <p:sp>
            <p:nvSpPr>
              <p:cNvPr id="77"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1" name="Group 110"/>
          <p:cNvGrpSpPr/>
          <p:nvPr userDrawn="1"/>
        </p:nvGrpSpPr>
        <p:grpSpPr>
          <a:xfrm>
            <a:off x="10866730" y="1727586"/>
            <a:ext cx="1310887" cy="3124137"/>
            <a:chOff x="10414917" y="952892"/>
            <a:chExt cx="1778715" cy="4239076"/>
          </a:xfrm>
          <a:solidFill>
            <a:schemeClr val="bg1">
              <a:lumMod val="85000"/>
            </a:schemeClr>
          </a:solidFill>
        </p:grpSpPr>
        <p:sp>
          <p:nvSpPr>
            <p:cNvPr id="112"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8"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2"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4"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7"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0"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32" name="Group 131"/>
            <p:cNvGrpSpPr/>
            <p:nvPr/>
          </p:nvGrpSpPr>
          <p:grpSpPr>
            <a:xfrm>
              <a:off x="10846583" y="3262805"/>
              <a:ext cx="316272" cy="327144"/>
              <a:chOff x="8727157" y="3956283"/>
              <a:chExt cx="508000" cy="525463"/>
            </a:xfrm>
            <a:grpFill/>
          </p:grpSpPr>
          <p:sp>
            <p:nvSpPr>
              <p:cNvPr id="137"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3" name="Group 132"/>
            <p:cNvGrpSpPr/>
            <p:nvPr/>
          </p:nvGrpSpPr>
          <p:grpSpPr>
            <a:xfrm>
              <a:off x="11582948" y="2547874"/>
              <a:ext cx="415354" cy="211431"/>
              <a:chOff x="7163470" y="3228415"/>
              <a:chExt cx="527050" cy="268288"/>
            </a:xfrm>
            <a:grpFill/>
          </p:grpSpPr>
          <p:sp>
            <p:nvSpPr>
              <p:cNvPr id="134"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36133015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10419643" y="348017"/>
            <a:ext cx="1171223" cy="365125"/>
          </a:xfrm>
        </p:spPr>
        <p:txBody>
          <a:bodyPr/>
          <a:lstStyle>
            <a:lvl1pPr marL="0" marR="0" indent="0" algn="r" defTabSz="914400" rtl="0" eaLnBrk="1" fontAlgn="auto" latinLnBrk="0" hangingPunct="1">
              <a:lnSpc>
                <a:spcPct val="100000"/>
              </a:lnSpc>
              <a:spcBef>
                <a:spcPts val="0"/>
              </a:spcBef>
              <a:spcAft>
                <a:spcPts val="0"/>
              </a:spcAft>
              <a:buClrTx/>
              <a:buSzTx/>
              <a:buFontTx/>
              <a:buNone/>
              <a:tabLst/>
              <a:defRPr/>
            </a:lvl1pPr>
          </a:lstStyle>
          <a:p>
            <a:r>
              <a:rPr lang="en-ID" sz="800" spc="300" dirty="0">
                <a:solidFill>
                  <a:schemeClr val="bg1"/>
                </a:solidFill>
              </a:rPr>
              <a:t>PAGE</a:t>
            </a:r>
            <a:r>
              <a:rPr lang="en-ID" dirty="0">
                <a:solidFill>
                  <a:schemeClr val="bg1"/>
                </a:solidFill>
              </a:rPr>
              <a:t> </a:t>
            </a:r>
            <a:fld id="{66DBA9ED-0BD1-4583-826F-4EF9BAC8450E}" type="slidenum">
              <a:rPr lang="en-ID" b="1" smtClean="0">
                <a:solidFill>
                  <a:schemeClr val="bg1"/>
                </a:solidFill>
              </a:rPr>
              <a:pPr/>
              <a:t>‹#›</a:t>
            </a:fld>
            <a:endParaRPr lang="en-ID" b="1" dirty="0">
              <a:solidFill>
                <a:schemeClr val="bg1"/>
              </a:solidFill>
            </a:endParaRPr>
          </a:p>
        </p:txBody>
      </p:sp>
      <p:sp>
        <p:nvSpPr>
          <p:cNvPr id="7" name="Picture Placeholder 6"/>
          <p:cNvSpPr>
            <a:spLocks noGrp="1"/>
          </p:cNvSpPr>
          <p:nvPr>
            <p:ph type="pic" sz="quarter" idx="13"/>
          </p:nvPr>
        </p:nvSpPr>
        <p:spPr>
          <a:xfrm>
            <a:off x="5217720" y="617547"/>
            <a:ext cx="5635863" cy="4235976"/>
          </a:xfrm>
          <a:prstGeom prst="wedgeEllipseCallout">
            <a:avLst>
              <a:gd name="adj1" fmla="val -23838"/>
              <a:gd name="adj2" fmla="val 66764"/>
            </a:avLst>
          </a:prstGeom>
        </p:spPr>
        <p:txBody>
          <a:bodyPr/>
          <a:lstStyle/>
          <a:p>
            <a:endParaRPr lang="en-US"/>
          </a:p>
        </p:txBody>
      </p:sp>
      <p:grpSp>
        <p:nvGrpSpPr>
          <p:cNvPr id="73" name="Group 72"/>
          <p:cNvGrpSpPr/>
          <p:nvPr userDrawn="1"/>
        </p:nvGrpSpPr>
        <p:grpSpPr>
          <a:xfrm>
            <a:off x="11424895" y="3193247"/>
            <a:ext cx="646495" cy="646495"/>
            <a:chOff x="10783262" y="479955"/>
            <a:chExt cx="1007677" cy="1007677"/>
          </a:xfrm>
        </p:grpSpPr>
        <p:sp>
          <p:nvSpPr>
            <p:cNvPr id="74"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5" name="Group 74"/>
            <p:cNvGrpSpPr>
              <a:grpSpLocks noChangeAspect="1"/>
            </p:cNvGrpSpPr>
            <p:nvPr/>
          </p:nvGrpSpPr>
          <p:grpSpPr bwMode="auto">
            <a:xfrm>
              <a:off x="10908012" y="822774"/>
              <a:ext cx="758175" cy="322036"/>
              <a:chOff x="2986" y="528"/>
              <a:chExt cx="1608" cy="683"/>
            </a:xfrm>
          </p:grpSpPr>
          <p:sp>
            <p:nvSpPr>
              <p:cNvPr id="76"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0" name="Group 109"/>
          <p:cNvGrpSpPr/>
          <p:nvPr userDrawn="1"/>
        </p:nvGrpSpPr>
        <p:grpSpPr>
          <a:xfrm>
            <a:off x="10866730" y="1727586"/>
            <a:ext cx="1310887" cy="3124137"/>
            <a:chOff x="10414917" y="952892"/>
            <a:chExt cx="1778715" cy="4239076"/>
          </a:xfrm>
          <a:solidFill>
            <a:schemeClr val="bg1">
              <a:lumMod val="85000"/>
            </a:schemeClr>
          </a:solidFill>
        </p:grpSpPr>
        <p:sp>
          <p:nvSpPr>
            <p:cNvPr id="111"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7"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1"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4"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7"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31" name="Group 130"/>
            <p:cNvGrpSpPr/>
            <p:nvPr/>
          </p:nvGrpSpPr>
          <p:grpSpPr>
            <a:xfrm>
              <a:off x="10846583" y="3262805"/>
              <a:ext cx="316272" cy="327144"/>
              <a:chOff x="8727157" y="3956283"/>
              <a:chExt cx="508000" cy="525463"/>
            </a:xfrm>
            <a:grpFill/>
          </p:grpSpPr>
          <p:sp>
            <p:nvSpPr>
              <p:cNvPr id="136"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11582948" y="2547874"/>
              <a:ext cx="415354" cy="211431"/>
              <a:chOff x="7163470" y="3228415"/>
              <a:chExt cx="527050" cy="268288"/>
            </a:xfrm>
            <a:grpFill/>
          </p:grpSpPr>
          <p:sp>
            <p:nvSpPr>
              <p:cNvPr id="133"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8874495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9050867" y="531284"/>
            <a:ext cx="2743200" cy="365125"/>
          </a:xfrm>
        </p:spPr>
        <p:txBody>
          <a:bodyPr/>
          <a:lstStyle>
            <a:lvl1pPr marL="0" marR="0" indent="0" algn="r" defTabSz="914400" rtl="0" eaLnBrk="1" fontAlgn="auto" latinLnBrk="0" hangingPunct="1">
              <a:lnSpc>
                <a:spcPct val="100000"/>
              </a:lnSpc>
              <a:spcBef>
                <a:spcPts val="0"/>
              </a:spcBef>
              <a:spcAft>
                <a:spcPts val="0"/>
              </a:spcAft>
              <a:buClrTx/>
              <a:buSzTx/>
              <a:buFontTx/>
              <a:buNone/>
              <a:tabLst/>
              <a:defRPr/>
            </a:lvl1pPr>
          </a:lstStyle>
          <a:p>
            <a:r>
              <a:rPr lang="en-ID" sz="800" spc="300" dirty="0">
                <a:solidFill>
                  <a:schemeClr val="bg1"/>
                </a:solidFill>
              </a:rPr>
              <a:t>PAGE</a:t>
            </a:r>
            <a:r>
              <a:rPr lang="en-ID" dirty="0">
                <a:solidFill>
                  <a:schemeClr val="bg1"/>
                </a:solidFill>
              </a:rPr>
              <a:t> </a:t>
            </a:r>
            <a:fld id="{66DBA9ED-0BD1-4583-826F-4EF9BAC8450E}" type="slidenum">
              <a:rPr lang="en-ID" b="1" smtClean="0">
                <a:solidFill>
                  <a:schemeClr val="bg1"/>
                </a:solidFill>
              </a:rPr>
              <a:pPr/>
              <a:t>‹#›</a:t>
            </a:fld>
            <a:endParaRPr lang="en-ID" b="1" dirty="0">
              <a:solidFill>
                <a:schemeClr val="bg1"/>
              </a:solidFill>
            </a:endParaRPr>
          </a:p>
        </p:txBody>
      </p:sp>
      <p:grpSp>
        <p:nvGrpSpPr>
          <p:cNvPr id="84" name="Group 83"/>
          <p:cNvGrpSpPr/>
          <p:nvPr userDrawn="1"/>
        </p:nvGrpSpPr>
        <p:grpSpPr>
          <a:xfrm>
            <a:off x="11424895" y="3193247"/>
            <a:ext cx="646495" cy="646495"/>
            <a:chOff x="10783262" y="479955"/>
            <a:chExt cx="1007677" cy="1007677"/>
          </a:xfrm>
        </p:grpSpPr>
        <p:sp>
          <p:nvSpPr>
            <p:cNvPr id="85"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86" name="Group 85"/>
            <p:cNvGrpSpPr>
              <a:grpSpLocks noChangeAspect="1"/>
            </p:cNvGrpSpPr>
            <p:nvPr/>
          </p:nvGrpSpPr>
          <p:grpSpPr bwMode="auto">
            <a:xfrm>
              <a:off x="10908012" y="822774"/>
              <a:ext cx="758175" cy="322036"/>
              <a:chOff x="2986" y="528"/>
              <a:chExt cx="1608" cy="683"/>
            </a:xfrm>
          </p:grpSpPr>
          <p:sp>
            <p:nvSpPr>
              <p:cNvPr id="87"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1" name="Group 120"/>
          <p:cNvGrpSpPr/>
          <p:nvPr userDrawn="1"/>
        </p:nvGrpSpPr>
        <p:grpSpPr>
          <a:xfrm>
            <a:off x="10866730" y="1727586"/>
            <a:ext cx="1310887" cy="3124137"/>
            <a:chOff x="10414917" y="952892"/>
            <a:chExt cx="1778715" cy="4239076"/>
          </a:xfrm>
          <a:solidFill>
            <a:schemeClr val="bg1">
              <a:lumMod val="85000"/>
            </a:schemeClr>
          </a:solidFill>
        </p:grpSpPr>
        <p:sp>
          <p:nvSpPr>
            <p:cNvPr id="122"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4"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8"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9"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0"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1"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32"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3"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4"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5"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6"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7"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8"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9"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0"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10846583" y="3262805"/>
              <a:ext cx="316272" cy="327144"/>
              <a:chOff x="8727157" y="3956283"/>
              <a:chExt cx="508000" cy="525463"/>
            </a:xfrm>
            <a:grpFill/>
          </p:grpSpPr>
          <p:sp>
            <p:nvSpPr>
              <p:cNvPr id="147"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3" name="Group 142"/>
            <p:cNvGrpSpPr/>
            <p:nvPr/>
          </p:nvGrpSpPr>
          <p:grpSpPr>
            <a:xfrm>
              <a:off x="11582948" y="2547874"/>
              <a:ext cx="415354" cy="211431"/>
              <a:chOff x="7163470" y="3228415"/>
              <a:chExt cx="527050" cy="268288"/>
            </a:xfrm>
            <a:grpFill/>
          </p:grpSpPr>
          <p:sp>
            <p:nvSpPr>
              <p:cNvPr id="144"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5" name="Picture Placeholder 14"/>
          <p:cNvSpPr>
            <a:spLocks noGrp="1"/>
          </p:cNvSpPr>
          <p:nvPr>
            <p:ph type="pic" sz="quarter" idx="13"/>
          </p:nvPr>
        </p:nvSpPr>
        <p:spPr>
          <a:xfrm>
            <a:off x="0" y="0"/>
            <a:ext cx="12191999" cy="6858000"/>
          </a:xfrm>
          <a:custGeom>
            <a:avLst/>
            <a:gdLst>
              <a:gd name="connsiteX0" fmla="*/ 10991143 w 12191999"/>
              <a:gd name="connsiteY0" fmla="*/ 0 h 6858000"/>
              <a:gd name="connsiteX1" fmla="*/ 12191999 w 12191999"/>
              <a:gd name="connsiteY1" fmla="*/ 0 h 6858000"/>
              <a:gd name="connsiteX2" fmla="*/ 12191999 w 12191999"/>
              <a:gd name="connsiteY2" fmla="*/ 6858000 h 6858000"/>
              <a:gd name="connsiteX3" fmla="*/ 10991143 w 12191999"/>
              <a:gd name="connsiteY3" fmla="*/ 6858000 h 6858000"/>
              <a:gd name="connsiteX4" fmla="*/ 10577689 w 12191999"/>
              <a:gd name="connsiteY4" fmla="*/ 0 h 6858000"/>
              <a:gd name="connsiteX5" fmla="*/ 10780888 w 12191999"/>
              <a:gd name="connsiteY5" fmla="*/ 0 h 6858000"/>
              <a:gd name="connsiteX6" fmla="*/ 10780888 w 12191999"/>
              <a:gd name="connsiteY6" fmla="*/ 6858000 h 6858000"/>
              <a:gd name="connsiteX7" fmla="*/ 10577689 w 12191999"/>
              <a:gd name="connsiteY7" fmla="*/ 6858000 h 6858000"/>
              <a:gd name="connsiteX8" fmla="*/ 10281355 w 12191999"/>
              <a:gd name="connsiteY8" fmla="*/ 0 h 6858000"/>
              <a:gd name="connsiteX9" fmla="*/ 10351911 w 12191999"/>
              <a:gd name="connsiteY9" fmla="*/ 0 h 6858000"/>
              <a:gd name="connsiteX10" fmla="*/ 10351911 w 12191999"/>
              <a:gd name="connsiteY10" fmla="*/ 6858000 h 6858000"/>
              <a:gd name="connsiteX11" fmla="*/ 10281355 w 12191999"/>
              <a:gd name="connsiteY11" fmla="*/ 6858000 h 6858000"/>
              <a:gd name="connsiteX12" fmla="*/ 0 w 12191999"/>
              <a:gd name="connsiteY12" fmla="*/ 0 h 6858000"/>
              <a:gd name="connsiteX13" fmla="*/ 9987844 w 12191999"/>
              <a:gd name="connsiteY13" fmla="*/ 0 h 6858000"/>
              <a:gd name="connsiteX14" fmla="*/ 9987844 w 12191999"/>
              <a:gd name="connsiteY14" fmla="*/ 6858000 h 6858000"/>
              <a:gd name="connsiteX15" fmla="*/ 0 w 12191999"/>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1999" h="6858000">
                <a:moveTo>
                  <a:pt x="10991143" y="0"/>
                </a:moveTo>
                <a:lnTo>
                  <a:pt x="12191999" y="0"/>
                </a:lnTo>
                <a:lnTo>
                  <a:pt x="12191999" y="6858000"/>
                </a:lnTo>
                <a:lnTo>
                  <a:pt x="10991143" y="6858000"/>
                </a:lnTo>
                <a:close/>
                <a:moveTo>
                  <a:pt x="10577689" y="0"/>
                </a:moveTo>
                <a:lnTo>
                  <a:pt x="10780888" y="0"/>
                </a:lnTo>
                <a:lnTo>
                  <a:pt x="10780888" y="6858000"/>
                </a:lnTo>
                <a:lnTo>
                  <a:pt x="10577689" y="6858000"/>
                </a:lnTo>
                <a:close/>
                <a:moveTo>
                  <a:pt x="10281355" y="0"/>
                </a:moveTo>
                <a:lnTo>
                  <a:pt x="10351911" y="0"/>
                </a:lnTo>
                <a:lnTo>
                  <a:pt x="10351911" y="6858000"/>
                </a:lnTo>
                <a:lnTo>
                  <a:pt x="10281355" y="6858000"/>
                </a:lnTo>
                <a:close/>
                <a:moveTo>
                  <a:pt x="0" y="0"/>
                </a:moveTo>
                <a:lnTo>
                  <a:pt x="9987844" y="0"/>
                </a:lnTo>
                <a:lnTo>
                  <a:pt x="9987844" y="6858000"/>
                </a:lnTo>
                <a:lnTo>
                  <a:pt x="0" y="6858000"/>
                </a:lnTo>
                <a:close/>
              </a:path>
            </a:pathLst>
          </a:custGeom>
        </p:spPr>
        <p:txBody>
          <a:bodyPr wrap="square">
            <a:noAutofit/>
          </a:bodyPr>
          <a:lstStyle/>
          <a:p>
            <a:endParaRPr lang="en-US" dirty="0"/>
          </a:p>
        </p:txBody>
      </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36734111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A9CF4F-9CAA-5447-A0AC-C5850955CECE}"/>
              </a:ext>
            </a:extLst>
          </p:cNvPr>
          <p:cNvSpPr>
            <a:spLocks noGrp="1"/>
          </p:cNvSpPr>
          <p:nvPr>
            <p:ph type="title"/>
          </p:nvPr>
        </p:nvSpPr>
        <p:spPr/>
        <p:txBody>
          <a:bodyPr/>
          <a:lstStyle/>
          <a:p>
            <a:r>
              <a:rPr lang="en-GB"/>
              <a:t>Click to edit Master title style</a:t>
            </a:r>
            <a:endParaRPr lang="en-KE"/>
          </a:p>
        </p:txBody>
      </p:sp>
      <p:sp>
        <p:nvSpPr>
          <p:cNvPr id="3" name="Content Placeholder 2">
            <a:extLst>
              <a:ext uri="{FF2B5EF4-FFF2-40B4-BE49-F238E27FC236}">
                <a16:creationId xmlns:a16="http://schemas.microsoft.com/office/drawing/2014/main" id="{BE81ADA2-DD3C-AC4E-8967-CBB02AD14B85}"/>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KE"/>
          </a:p>
        </p:txBody>
      </p:sp>
      <p:sp>
        <p:nvSpPr>
          <p:cNvPr id="4" name="Date Placeholder 3">
            <a:extLst>
              <a:ext uri="{FF2B5EF4-FFF2-40B4-BE49-F238E27FC236}">
                <a16:creationId xmlns:a16="http://schemas.microsoft.com/office/drawing/2014/main" id="{E76BD8BA-8649-E048-A774-0B57CA4AD252}"/>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5" name="Footer Placeholder 4">
            <a:extLst>
              <a:ext uri="{FF2B5EF4-FFF2-40B4-BE49-F238E27FC236}">
                <a16:creationId xmlns:a16="http://schemas.microsoft.com/office/drawing/2014/main" id="{86B6508D-7C8A-5C4B-8ED0-ED4634CB338B}"/>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F1935543-2DFD-1746-885A-2194D0A50D0E}"/>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287484098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20" name="Picture Placeholder 19"/>
          <p:cNvSpPr>
            <a:spLocks noGrp="1"/>
          </p:cNvSpPr>
          <p:nvPr>
            <p:ph type="pic" sz="quarter" idx="17"/>
          </p:nvPr>
        </p:nvSpPr>
        <p:spPr>
          <a:xfrm>
            <a:off x="5968291"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10" name="Picture Placeholder 9"/>
          <p:cNvSpPr>
            <a:spLocks noGrp="1"/>
          </p:cNvSpPr>
          <p:nvPr>
            <p:ph type="pic" sz="quarter" idx="14"/>
          </p:nvPr>
        </p:nvSpPr>
        <p:spPr>
          <a:xfrm>
            <a:off x="494591"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19" name="Picture Placeholder 18"/>
          <p:cNvSpPr>
            <a:spLocks noGrp="1"/>
          </p:cNvSpPr>
          <p:nvPr>
            <p:ph type="pic" sz="quarter" idx="16"/>
          </p:nvPr>
        </p:nvSpPr>
        <p:spPr>
          <a:xfrm>
            <a:off x="3205762"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14" name="TextBox 13"/>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86" name="Group 85"/>
          <p:cNvGrpSpPr/>
          <p:nvPr userDrawn="1"/>
        </p:nvGrpSpPr>
        <p:grpSpPr>
          <a:xfrm>
            <a:off x="11424895" y="3193247"/>
            <a:ext cx="646495" cy="646495"/>
            <a:chOff x="10783262" y="479955"/>
            <a:chExt cx="1007677" cy="1007677"/>
          </a:xfrm>
        </p:grpSpPr>
        <p:sp>
          <p:nvSpPr>
            <p:cNvPr id="87"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88" name="Group 87"/>
            <p:cNvGrpSpPr>
              <a:grpSpLocks noChangeAspect="1"/>
            </p:cNvGrpSpPr>
            <p:nvPr/>
          </p:nvGrpSpPr>
          <p:grpSpPr bwMode="auto">
            <a:xfrm>
              <a:off x="10908012" y="822774"/>
              <a:ext cx="758175" cy="322036"/>
              <a:chOff x="2986" y="528"/>
              <a:chExt cx="1608" cy="683"/>
            </a:xfrm>
          </p:grpSpPr>
          <p:sp>
            <p:nvSpPr>
              <p:cNvPr id="89"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userDrawn="1"/>
        </p:nvGrpSpPr>
        <p:grpSpPr>
          <a:xfrm>
            <a:off x="10866730" y="1727586"/>
            <a:ext cx="1310887" cy="3124137"/>
            <a:chOff x="10414917" y="952892"/>
            <a:chExt cx="1778715" cy="4239076"/>
          </a:xfrm>
          <a:solidFill>
            <a:schemeClr val="bg1">
              <a:lumMod val="85000"/>
            </a:schemeClr>
          </a:solidFill>
        </p:grpSpPr>
        <p:sp>
          <p:nvSpPr>
            <p:cNvPr id="124"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8"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9"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30"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1"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2"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3"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34"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5"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6"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7"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8"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9"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0"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1"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2"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10846583" y="3262805"/>
              <a:ext cx="316272" cy="327144"/>
              <a:chOff x="8727157" y="3956283"/>
              <a:chExt cx="508000" cy="525463"/>
            </a:xfrm>
            <a:grpFill/>
          </p:grpSpPr>
          <p:sp>
            <p:nvSpPr>
              <p:cNvPr id="149"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11582948" y="2547874"/>
              <a:ext cx="415354" cy="211431"/>
              <a:chOff x="7163470" y="3228415"/>
              <a:chExt cx="527050" cy="268288"/>
            </a:xfrm>
            <a:grpFill/>
          </p:grpSpPr>
          <p:sp>
            <p:nvSpPr>
              <p:cNvPr id="146"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1" name="Picture Placeholder 20"/>
          <p:cNvSpPr>
            <a:spLocks noGrp="1"/>
          </p:cNvSpPr>
          <p:nvPr>
            <p:ph type="pic" sz="quarter" idx="18"/>
          </p:nvPr>
        </p:nvSpPr>
        <p:spPr>
          <a:xfrm>
            <a:off x="8679462"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73" name="TextBox 72"/>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30273982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14" name="Picture Placeholder 5"/>
          <p:cNvSpPr>
            <a:spLocks noGrp="1"/>
          </p:cNvSpPr>
          <p:nvPr>
            <p:ph type="pic" sz="quarter" idx="13"/>
          </p:nvPr>
        </p:nvSpPr>
        <p:spPr>
          <a:xfrm>
            <a:off x="6851816" y="2079237"/>
            <a:ext cx="3255216" cy="3257668"/>
          </a:xfrm>
          <a:solidFill>
            <a:schemeClr val="tx1">
              <a:lumMod val="85000"/>
              <a:lumOff val="15000"/>
            </a:schemeClr>
          </a:solidFill>
        </p:spPr>
        <p:txBody>
          <a:bodyPr>
            <a:normAutofit/>
          </a:bodyPr>
          <a:lstStyle>
            <a:lvl1pPr>
              <a:defRPr sz="1400">
                <a:solidFill>
                  <a:schemeClr val="bg1"/>
                </a:solidFill>
              </a:defRPr>
            </a:lvl1pPr>
          </a:lstStyle>
          <a:p>
            <a:endParaRPr lang="en-US" dirty="0"/>
          </a:p>
        </p:txBody>
      </p:sp>
      <p:sp>
        <p:nvSpPr>
          <p:cNvPr id="7" name="TextBox 6"/>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9" name="Group 8"/>
          <p:cNvGrpSpPr/>
          <p:nvPr userDrawn="1"/>
        </p:nvGrpSpPr>
        <p:grpSpPr>
          <a:xfrm>
            <a:off x="11194175" y="2962527"/>
            <a:ext cx="877215" cy="877215"/>
            <a:chOff x="10783262" y="479955"/>
            <a:chExt cx="1007677" cy="1007677"/>
          </a:xfrm>
        </p:grpSpPr>
        <p:sp>
          <p:nvSpPr>
            <p:cNvPr id="10"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13" name="Group 12"/>
            <p:cNvGrpSpPr>
              <a:grpSpLocks noChangeAspect="1"/>
            </p:cNvGrpSpPr>
            <p:nvPr/>
          </p:nvGrpSpPr>
          <p:grpSpPr bwMode="auto">
            <a:xfrm>
              <a:off x="10908012" y="822774"/>
              <a:ext cx="758175" cy="322036"/>
              <a:chOff x="2986" y="528"/>
              <a:chExt cx="1608" cy="683"/>
            </a:xfrm>
          </p:grpSpPr>
          <p:sp>
            <p:nvSpPr>
              <p:cNvPr id="15"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2" name="Group 51"/>
          <p:cNvGrpSpPr/>
          <p:nvPr userDrawn="1"/>
        </p:nvGrpSpPr>
        <p:grpSpPr>
          <a:xfrm>
            <a:off x="10414917" y="952892"/>
            <a:ext cx="1778715" cy="4239076"/>
            <a:chOff x="10414917" y="952892"/>
            <a:chExt cx="1778715" cy="4239076"/>
          </a:xfrm>
          <a:solidFill>
            <a:schemeClr val="bg1">
              <a:lumMod val="85000"/>
            </a:schemeClr>
          </a:solidFill>
        </p:grpSpPr>
        <p:sp>
          <p:nvSpPr>
            <p:cNvPr id="53"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4"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5"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6"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7"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8"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59"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0"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1"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2"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63"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4"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5"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6"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67"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68"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69"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0"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1"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10846583" y="3262805"/>
              <a:ext cx="316272" cy="327144"/>
              <a:chOff x="8727157" y="3956283"/>
              <a:chExt cx="508000" cy="525463"/>
            </a:xfrm>
            <a:grpFill/>
          </p:grpSpPr>
          <p:sp>
            <p:nvSpPr>
              <p:cNvPr id="78"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11582948" y="2547874"/>
              <a:ext cx="415354" cy="211431"/>
              <a:chOff x="7163470" y="3228415"/>
              <a:chExt cx="527050" cy="268288"/>
            </a:xfrm>
            <a:grpFill/>
          </p:grpSpPr>
          <p:sp>
            <p:nvSpPr>
              <p:cNvPr id="75"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1" name="TextBox 80"/>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39162080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6" name="TextBox 5"/>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69" name="Group 68"/>
          <p:cNvGrpSpPr/>
          <p:nvPr userDrawn="1"/>
        </p:nvGrpSpPr>
        <p:grpSpPr>
          <a:xfrm>
            <a:off x="11424895" y="3193247"/>
            <a:ext cx="646495" cy="646495"/>
            <a:chOff x="10783262" y="479955"/>
            <a:chExt cx="1007677" cy="1007677"/>
          </a:xfrm>
        </p:grpSpPr>
        <p:sp>
          <p:nvSpPr>
            <p:cNvPr id="70" name="Овал 4"/>
            <p:cNvSpPr/>
            <p:nvPr/>
          </p:nvSpPr>
          <p:spPr>
            <a:xfrm>
              <a:off x="10783262" y="479955"/>
              <a:ext cx="1007677" cy="1007677"/>
            </a:xfrm>
            <a:prstGeom prst="ellipse">
              <a:avLst/>
            </a:pr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1" name="Group 70"/>
            <p:cNvGrpSpPr>
              <a:grpSpLocks noChangeAspect="1"/>
            </p:cNvGrpSpPr>
            <p:nvPr/>
          </p:nvGrpSpPr>
          <p:grpSpPr bwMode="auto">
            <a:xfrm>
              <a:off x="10908012" y="822774"/>
              <a:ext cx="758175" cy="322036"/>
              <a:chOff x="2986" y="528"/>
              <a:chExt cx="1608" cy="683"/>
            </a:xfrm>
          </p:grpSpPr>
          <p:sp>
            <p:nvSpPr>
              <p:cNvPr id="72"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25"/>
              <p:cNvSpPr>
                <a:spLocks noChangeArrowheads="1"/>
              </p:cNvSpPr>
              <p:nvPr/>
            </p:nvSpPr>
            <p:spPr bwMode="auto">
              <a:xfrm>
                <a:off x="4035" y="1044"/>
                <a:ext cx="25" cy="162"/>
              </a:xfrm>
              <a:prstGeom prst="rect">
                <a:avLst/>
              </a:prstGeom>
              <a:solidFill>
                <a:srgbClr val="C039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6" name="Group 105"/>
          <p:cNvGrpSpPr/>
          <p:nvPr userDrawn="1"/>
        </p:nvGrpSpPr>
        <p:grpSpPr>
          <a:xfrm>
            <a:off x="10866730" y="1727586"/>
            <a:ext cx="1310887" cy="3124137"/>
            <a:chOff x="10414917" y="952892"/>
            <a:chExt cx="1778715" cy="4239076"/>
          </a:xfrm>
          <a:solidFill>
            <a:srgbClr val="323232"/>
          </a:solidFill>
        </p:grpSpPr>
        <p:sp>
          <p:nvSpPr>
            <p:cNvPr id="107"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8"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9"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3"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7"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1"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2"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10846583" y="3262805"/>
              <a:ext cx="316272" cy="327144"/>
              <a:chOff x="8727157" y="3956283"/>
              <a:chExt cx="508000" cy="525463"/>
            </a:xfrm>
            <a:grpFill/>
          </p:grpSpPr>
          <p:sp>
            <p:nvSpPr>
              <p:cNvPr id="132"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8" name="Group 127"/>
            <p:cNvGrpSpPr/>
            <p:nvPr/>
          </p:nvGrpSpPr>
          <p:grpSpPr>
            <a:xfrm>
              <a:off x="11582948" y="2547874"/>
              <a:ext cx="415354" cy="211431"/>
              <a:chOff x="7163470" y="3228415"/>
              <a:chExt cx="527050" cy="268288"/>
            </a:xfrm>
            <a:grpFill/>
          </p:grpSpPr>
          <p:sp>
            <p:nvSpPr>
              <p:cNvPr id="129"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8" name="TextBox 67"/>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89391176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4" name="TextBox 3"/>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1" name="Group 70"/>
          <p:cNvGrpSpPr/>
          <p:nvPr userDrawn="1"/>
        </p:nvGrpSpPr>
        <p:grpSpPr>
          <a:xfrm>
            <a:off x="11424895" y="3193247"/>
            <a:ext cx="646495" cy="646495"/>
            <a:chOff x="10783262" y="479955"/>
            <a:chExt cx="1007677" cy="1007677"/>
          </a:xfrm>
        </p:grpSpPr>
        <p:sp>
          <p:nvSpPr>
            <p:cNvPr id="72"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3" name="Group 72"/>
            <p:cNvGrpSpPr>
              <a:grpSpLocks noChangeAspect="1"/>
            </p:cNvGrpSpPr>
            <p:nvPr/>
          </p:nvGrpSpPr>
          <p:grpSpPr bwMode="auto">
            <a:xfrm>
              <a:off x="10908012" y="822774"/>
              <a:ext cx="758175" cy="322036"/>
              <a:chOff x="2986" y="528"/>
              <a:chExt cx="1608" cy="683"/>
            </a:xfrm>
          </p:grpSpPr>
          <p:sp>
            <p:nvSpPr>
              <p:cNvPr id="74"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8" name="Group 107"/>
          <p:cNvGrpSpPr/>
          <p:nvPr userDrawn="1"/>
        </p:nvGrpSpPr>
        <p:grpSpPr>
          <a:xfrm>
            <a:off x="10866730" y="1727586"/>
            <a:ext cx="1310887" cy="3124137"/>
            <a:chOff x="10414917" y="952892"/>
            <a:chExt cx="1778715" cy="4239076"/>
          </a:xfrm>
          <a:solidFill>
            <a:schemeClr val="bg1">
              <a:lumMod val="85000"/>
            </a:schemeClr>
          </a:solidFill>
        </p:grpSpPr>
        <p:sp>
          <p:nvSpPr>
            <p:cNvPr id="109"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5"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9"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7"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9" name="Group 128"/>
            <p:cNvGrpSpPr/>
            <p:nvPr/>
          </p:nvGrpSpPr>
          <p:grpSpPr>
            <a:xfrm>
              <a:off x="10846583" y="3262805"/>
              <a:ext cx="316272" cy="327144"/>
              <a:chOff x="8727157" y="3956283"/>
              <a:chExt cx="508000" cy="525463"/>
            </a:xfrm>
            <a:grpFill/>
          </p:grpSpPr>
          <p:sp>
            <p:nvSpPr>
              <p:cNvPr id="134"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0" name="Group 129"/>
            <p:cNvGrpSpPr/>
            <p:nvPr/>
          </p:nvGrpSpPr>
          <p:grpSpPr>
            <a:xfrm>
              <a:off x="11582948" y="2547874"/>
              <a:ext cx="415354" cy="211431"/>
              <a:chOff x="7163470" y="3228415"/>
              <a:chExt cx="527050" cy="268288"/>
            </a:xfrm>
            <a:grpFill/>
          </p:grpSpPr>
          <p:sp>
            <p:nvSpPr>
              <p:cNvPr id="131"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 name="Picture Placeholder 14"/>
          <p:cNvSpPr>
            <a:spLocks noGrp="1"/>
          </p:cNvSpPr>
          <p:nvPr>
            <p:ph type="pic" sz="quarter" idx="10"/>
          </p:nvPr>
        </p:nvSpPr>
        <p:spPr>
          <a:xfrm>
            <a:off x="0" y="3228109"/>
            <a:ext cx="12192000" cy="3629891"/>
          </a:xfrm>
          <a:prstGeom prst="roundRect">
            <a:avLst>
              <a:gd name="adj" fmla="val 0"/>
            </a:avLst>
          </a:prstGeom>
          <a:solidFill>
            <a:schemeClr val="accent2"/>
          </a:solidFill>
        </p:spPr>
        <p:txBody>
          <a:bodyPr>
            <a:normAutofit/>
          </a:bodyPr>
          <a:lstStyle>
            <a:lvl1pPr>
              <a:defRPr sz="1600">
                <a:solidFill>
                  <a:schemeClr val="bg1"/>
                </a:solidFill>
              </a:defRPr>
            </a:lvl1pPr>
          </a:lstStyle>
          <a:p>
            <a:endParaRPr lang="en-ID"/>
          </a:p>
        </p:txBody>
      </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73030323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grpSp>
        <p:nvGrpSpPr>
          <p:cNvPr id="70" name="Group 69"/>
          <p:cNvGrpSpPr/>
          <p:nvPr userDrawn="1"/>
        </p:nvGrpSpPr>
        <p:grpSpPr>
          <a:xfrm>
            <a:off x="11424895" y="3193247"/>
            <a:ext cx="646495" cy="646495"/>
            <a:chOff x="10783262" y="479955"/>
            <a:chExt cx="1007677" cy="1007677"/>
          </a:xfrm>
        </p:grpSpPr>
        <p:sp>
          <p:nvSpPr>
            <p:cNvPr id="71"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2" name="Group 71"/>
            <p:cNvGrpSpPr>
              <a:grpSpLocks noChangeAspect="1"/>
            </p:cNvGrpSpPr>
            <p:nvPr/>
          </p:nvGrpSpPr>
          <p:grpSpPr bwMode="auto">
            <a:xfrm>
              <a:off x="10908012" y="822774"/>
              <a:ext cx="758175" cy="322036"/>
              <a:chOff x="2986" y="528"/>
              <a:chExt cx="1608" cy="683"/>
            </a:xfrm>
          </p:grpSpPr>
          <p:sp>
            <p:nvSpPr>
              <p:cNvPr id="73"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7" name="Group 106"/>
          <p:cNvGrpSpPr/>
          <p:nvPr userDrawn="1"/>
        </p:nvGrpSpPr>
        <p:grpSpPr>
          <a:xfrm>
            <a:off x="10866730" y="1727586"/>
            <a:ext cx="1310887" cy="3124137"/>
            <a:chOff x="10414917" y="952892"/>
            <a:chExt cx="1778715" cy="4239076"/>
          </a:xfrm>
          <a:solidFill>
            <a:schemeClr val="bg1">
              <a:lumMod val="85000"/>
            </a:schemeClr>
          </a:solidFill>
        </p:grpSpPr>
        <p:sp>
          <p:nvSpPr>
            <p:cNvPr id="108"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9"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4"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8"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2"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10846583" y="3262805"/>
              <a:ext cx="316272" cy="327144"/>
              <a:chOff x="8727157" y="3956283"/>
              <a:chExt cx="508000" cy="525463"/>
            </a:xfrm>
            <a:grpFill/>
          </p:grpSpPr>
          <p:sp>
            <p:nvSpPr>
              <p:cNvPr id="133"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9" name="Group 128"/>
            <p:cNvGrpSpPr/>
            <p:nvPr/>
          </p:nvGrpSpPr>
          <p:grpSpPr>
            <a:xfrm>
              <a:off x="11582948" y="2547874"/>
              <a:ext cx="415354" cy="211431"/>
              <a:chOff x="7163470" y="3228415"/>
              <a:chExt cx="527050" cy="268288"/>
            </a:xfrm>
            <a:grpFill/>
          </p:grpSpPr>
          <p:sp>
            <p:nvSpPr>
              <p:cNvPr id="130"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 name="Picture Placeholder 14"/>
          <p:cNvSpPr>
            <a:spLocks noGrp="1"/>
          </p:cNvSpPr>
          <p:nvPr>
            <p:ph type="pic" sz="quarter" idx="10"/>
          </p:nvPr>
        </p:nvSpPr>
        <p:spPr>
          <a:xfrm>
            <a:off x="0" y="-1"/>
            <a:ext cx="12192000" cy="3629891"/>
          </a:xfrm>
          <a:prstGeom prst="roundRect">
            <a:avLst>
              <a:gd name="adj" fmla="val 0"/>
            </a:avLst>
          </a:prstGeom>
          <a:solidFill>
            <a:schemeClr val="accent2"/>
          </a:solidFill>
        </p:spPr>
        <p:txBody>
          <a:bodyPr>
            <a:normAutofit/>
          </a:bodyPr>
          <a:lstStyle>
            <a:lvl1pPr>
              <a:defRPr sz="1600">
                <a:solidFill>
                  <a:schemeClr val="bg1"/>
                </a:solidFill>
              </a:defRPr>
            </a:lvl1pPr>
          </a:lstStyle>
          <a:p>
            <a:endParaRPr lang="en-ID"/>
          </a:p>
        </p:txBody>
      </p:sp>
      <p:sp>
        <p:nvSpPr>
          <p:cNvPr id="135" name="TextBox 134"/>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sp>
        <p:nvSpPr>
          <p:cNvPr id="136" name="TextBox 135"/>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3170029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sp>
        <p:nvSpPr>
          <p:cNvPr id="5" name="Picture Placeholder 4"/>
          <p:cNvSpPr>
            <a:spLocks noGrp="1"/>
          </p:cNvSpPr>
          <p:nvPr>
            <p:ph type="pic" sz="quarter" idx="10"/>
          </p:nvPr>
        </p:nvSpPr>
        <p:spPr>
          <a:xfrm>
            <a:off x="5105400" y="0"/>
            <a:ext cx="7086600" cy="5153025"/>
          </a:xfrm>
        </p:spPr>
        <p:txBody>
          <a:bodyPr/>
          <a:lstStyle>
            <a:lvl1pPr marL="0" indent="0">
              <a:buNone/>
              <a:defRPr/>
            </a:lvl1pPr>
          </a:lstStyle>
          <a:p>
            <a:endParaRPr lang="en-US" dirty="0"/>
          </a:p>
        </p:txBody>
      </p:sp>
      <p:sp>
        <p:nvSpPr>
          <p:cNvPr id="6" name="TextBox 5"/>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32435170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6" name="Freeform 5"/>
          <p:cNvSpPr>
            <a:spLocks noEditPoints="1"/>
          </p:cNvSpPr>
          <p:nvPr userDrawn="1"/>
        </p:nvSpPr>
        <p:spPr bwMode="auto">
          <a:xfrm flipV="1">
            <a:off x="9525" y="11113"/>
            <a:ext cx="12182475" cy="6854825"/>
          </a:xfrm>
          <a:custGeom>
            <a:avLst/>
            <a:gdLst>
              <a:gd name="T0" fmla="*/ 2522 w 2864"/>
              <a:gd name="T1" fmla="*/ 299 h 1734"/>
              <a:gd name="T2" fmla="*/ 2710 w 2864"/>
              <a:gd name="T3" fmla="*/ 141 h 1734"/>
              <a:gd name="T4" fmla="*/ 2417 w 2864"/>
              <a:gd name="T5" fmla="*/ 6 h 1734"/>
              <a:gd name="T6" fmla="*/ 1371 w 2864"/>
              <a:gd name="T7" fmla="*/ 1717 h 1734"/>
              <a:gd name="T8" fmla="*/ 1935 w 2864"/>
              <a:gd name="T9" fmla="*/ 1660 h 1734"/>
              <a:gd name="T10" fmla="*/ 1822 w 2864"/>
              <a:gd name="T11" fmla="*/ 1563 h 1734"/>
              <a:gd name="T12" fmla="*/ 2310 w 2864"/>
              <a:gd name="T13" fmla="*/ 1448 h 1734"/>
              <a:gd name="T14" fmla="*/ 2388 w 2864"/>
              <a:gd name="T15" fmla="*/ 1264 h 1734"/>
              <a:gd name="T16" fmla="*/ 2283 w 2864"/>
              <a:gd name="T17" fmla="*/ 1074 h 1734"/>
              <a:gd name="T18" fmla="*/ 2384 w 2864"/>
              <a:gd name="T19" fmla="*/ 931 h 1734"/>
              <a:gd name="T20" fmla="*/ 2427 w 2864"/>
              <a:gd name="T21" fmla="*/ 842 h 1734"/>
              <a:gd name="T22" fmla="*/ 2421 w 2864"/>
              <a:gd name="T23" fmla="*/ 718 h 1734"/>
              <a:gd name="T24" fmla="*/ 2286 w 2864"/>
              <a:gd name="T25" fmla="*/ 625 h 1734"/>
              <a:gd name="T26" fmla="*/ 2352 w 2864"/>
              <a:gd name="T27" fmla="*/ 543 h 1734"/>
              <a:gd name="T28" fmla="*/ 2438 w 2864"/>
              <a:gd name="T29" fmla="*/ 385 h 1734"/>
              <a:gd name="T30" fmla="*/ 1054 w 2864"/>
              <a:gd name="T31" fmla="*/ 1702 h 1734"/>
              <a:gd name="T32" fmla="*/ 1261 w 2864"/>
              <a:gd name="T33" fmla="*/ 1711 h 1734"/>
              <a:gd name="T34" fmla="*/ 1693 w 2864"/>
              <a:gd name="T35" fmla="*/ 1681 h 1734"/>
              <a:gd name="T36" fmla="*/ 1710 w 2864"/>
              <a:gd name="T37" fmla="*/ 1555 h 1734"/>
              <a:gd name="T38" fmla="*/ 1587 w 2864"/>
              <a:gd name="T39" fmla="*/ 1588 h 1734"/>
              <a:gd name="T40" fmla="*/ 1665 w 2864"/>
              <a:gd name="T41" fmla="*/ 1584 h 1734"/>
              <a:gd name="T42" fmla="*/ 1587 w 2864"/>
              <a:gd name="T43" fmla="*/ 1524 h 1734"/>
              <a:gd name="T44" fmla="*/ 1427 w 2864"/>
              <a:gd name="T45" fmla="*/ 1598 h 1734"/>
              <a:gd name="T46" fmla="*/ 1210 w 2864"/>
              <a:gd name="T47" fmla="*/ 1645 h 1734"/>
              <a:gd name="T48" fmla="*/ 1322 w 2864"/>
              <a:gd name="T49" fmla="*/ 1715 h 1734"/>
              <a:gd name="T50" fmla="*/ 1442 w 2864"/>
              <a:gd name="T51" fmla="*/ 1656 h 1734"/>
              <a:gd name="T52" fmla="*/ 1271 w 2864"/>
              <a:gd name="T53" fmla="*/ 1649 h 1734"/>
              <a:gd name="T54" fmla="*/ 1442 w 2864"/>
              <a:gd name="T55" fmla="*/ 1638 h 1734"/>
              <a:gd name="T56" fmla="*/ 1458 w 2864"/>
              <a:gd name="T57" fmla="*/ 1636 h 1734"/>
              <a:gd name="T58" fmla="*/ 1561 w 2864"/>
              <a:gd name="T59" fmla="*/ 1662 h 1734"/>
              <a:gd name="T60" fmla="*/ 1544 w 2864"/>
              <a:gd name="T61" fmla="*/ 1618 h 1734"/>
              <a:gd name="T62" fmla="*/ 1633 w 2864"/>
              <a:gd name="T63" fmla="*/ 1598 h 1734"/>
              <a:gd name="T64" fmla="*/ 1779 w 2864"/>
              <a:gd name="T65" fmla="*/ 1605 h 1734"/>
              <a:gd name="T66" fmla="*/ 2387 w 2864"/>
              <a:gd name="T67" fmla="*/ 886 h 1734"/>
              <a:gd name="T68" fmla="*/ 2467 w 2864"/>
              <a:gd name="T69" fmla="*/ 232 h 1734"/>
              <a:gd name="T70" fmla="*/ 2354 w 2864"/>
              <a:gd name="T71" fmla="*/ 125 h 1734"/>
              <a:gd name="T72" fmla="*/ 2592 w 2864"/>
              <a:gd name="T73" fmla="*/ 160 h 1734"/>
              <a:gd name="T74" fmla="*/ 2473 w 2864"/>
              <a:gd name="T75" fmla="*/ 168 h 1734"/>
              <a:gd name="T76" fmla="*/ 2410 w 2864"/>
              <a:gd name="T77" fmla="*/ 135 h 1734"/>
              <a:gd name="T78" fmla="*/ 2510 w 2864"/>
              <a:gd name="T79" fmla="*/ 125 h 1734"/>
              <a:gd name="T80" fmla="*/ 2510 w 2864"/>
              <a:gd name="T81" fmla="*/ 212 h 1734"/>
              <a:gd name="T82" fmla="*/ 2466 w 2864"/>
              <a:gd name="T83" fmla="*/ 114 h 1734"/>
              <a:gd name="T84" fmla="*/ 2540 w 2864"/>
              <a:gd name="T85" fmla="*/ 52 h 1734"/>
              <a:gd name="T86" fmla="*/ 2266 w 2864"/>
              <a:gd name="T87" fmla="*/ 422 h 1734"/>
              <a:gd name="T88" fmla="*/ 2244 w 2864"/>
              <a:gd name="T89" fmla="*/ 363 h 1734"/>
              <a:gd name="T90" fmla="*/ 2228 w 2864"/>
              <a:gd name="T91" fmla="*/ 407 h 1734"/>
              <a:gd name="T92" fmla="*/ 2106 w 2864"/>
              <a:gd name="T93" fmla="*/ 1047 h 1734"/>
              <a:gd name="T94" fmla="*/ 2057 w 2864"/>
              <a:gd name="T95" fmla="*/ 1085 h 1734"/>
              <a:gd name="T96" fmla="*/ 2020 w 2864"/>
              <a:gd name="T97" fmla="*/ 1520 h 1734"/>
              <a:gd name="T98" fmla="*/ 2067 w 2864"/>
              <a:gd name="T99" fmla="*/ 1531 h 1734"/>
              <a:gd name="T100" fmla="*/ 2336 w 2864"/>
              <a:gd name="T101" fmla="*/ 1256 h 1734"/>
              <a:gd name="T102" fmla="*/ 2265 w 2864"/>
              <a:gd name="T103" fmla="*/ 1160 h 1734"/>
              <a:gd name="T104" fmla="*/ 2322 w 2864"/>
              <a:gd name="T105" fmla="*/ 827 h 1734"/>
              <a:gd name="T106" fmla="*/ 2287 w 2864"/>
              <a:gd name="T107" fmla="*/ 881 h 1734"/>
              <a:gd name="T108" fmla="*/ 2251 w 2864"/>
              <a:gd name="T109" fmla="*/ 848 h 1734"/>
              <a:gd name="T110" fmla="*/ 2296 w 2864"/>
              <a:gd name="T111" fmla="*/ 965 h 1734"/>
              <a:gd name="T112" fmla="*/ 2356 w 2864"/>
              <a:gd name="T113" fmla="*/ 929 h 1734"/>
              <a:gd name="T114" fmla="*/ 2407 w 2864"/>
              <a:gd name="T115" fmla="*/ 843 h 1734"/>
              <a:gd name="T116" fmla="*/ 2291 w 2864"/>
              <a:gd name="T117" fmla="*/ 663 h 1734"/>
              <a:gd name="T118" fmla="*/ 2253 w 2864"/>
              <a:gd name="T119" fmla="*/ 701 h 1734"/>
              <a:gd name="T120" fmla="*/ 2293 w 2864"/>
              <a:gd name="T121" fmla="*/ 486 h 1734"/>
              <a:gd name="T122" fmla="*/ 2362 w 2864"/>
              <a:gd name="T123" fmla="*/ 471 h 1734"/>
              <a:gd name="T124" fmla="*/ 2421 w 2864"/>
              <a:gd name="T125" fmla="*/ 254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4" h="1734">
                <a:moveTo>
                  <a:pt x="2852" y="386"/>
                </a:moveTo>
                <a:cubicBezTo>
                  <a:pt x="2852" y="384"/>
                  <a:pt x="2852" y="382"/>
                  <a:pt x="2851" y="380"/>
                </a:cubicBezTo>
                <a:cubicBezTo>
                  <a:pt x="2848" y="381"/>
                  <a:pt x="2846" y="380"/>
                  <a:pt x="2844" y="380"/>
                </a:cubicBezTo>
                <a:cubicBezTo>
                  <a:pt x="2845" y="379"/>
                  <a:pt x="2844" y="377"/>
                  <a:pt x="2845" y="377"/>
                </a:cubicBezTo>
                <a:cubicBezTo>
                  <a:pt x="2844" y="375"/>
                  <a:pt x="2844" y="375"/>
                  <a:pt x="2842" y="375"/>
                </a:cubicBezTo>
                <a:cubicBezTo>
                  <a:pt x="2843" y="378"/>
                  <a:pt x="2839" y="379"/>
                  <a:pt x="2841" y="379"/>
                </a:cubicBezTo>
                <a:cubicBezTo>
                  <a:pt x="2840" y="382"/>
                  <a:pt x="2840" y="377"/>
                  <a:pt x="2839" y="379"/>
                </a:cubicBezTo>
                <a:cubicBezTo>
                  <a:pt x="2837" y="380"/>
                  <a:pt x="2837" y="380"/>
                  <a:pt x="2835" y="380"/>
                </a:cubicBezTo>
                <a:cubicBezTo>
                  <a:pt x="2835" y="378"/>
                  <a:pt x="2838" y="377"/>
                  <a:pt x="2840" y="378"/>
                </a:cubicBezTo>
                <a:cubicBezTo>
                  <a:pt x="2840" y="375"/>
                  <a:pt x="2839" y="376"/>
                  <a:pt x="2837" y="376"/>
                </a:cubicBezTo>
                <a:cubicBezTo>
                  <a:pt x="2838" y="375"/>
                  <a:pt x="2837" y="374"/>
                  <a:pt x="2837" y="373"/>
                </a:cubicBezTo>
                <a:cubicBezTo>
                  <a:pt x="2839" y="373"/>
                  <a:pt x="2837" y="376"/>
                  <a:pt x="2839" y="375"/>
                </a:cubicBezTo>
                <a:cubicBezTo>
                  <a:pt x="2839" y="374"/>
                  <a:pt x="2840" y="373"/>
                  <a:pt x="2840" y="373"/>
                </a:cubicBezTo>
                <a:cubicBezTo>
                  <a:pt x="2842" y="374"/>
                  <a:pt x="2844" y="373"/>
                  <a:pt x="2844" y="371"/>
                </a:cubicBezTo>
                <a:cubicBezTo>
                  <a:pt x="2843" y="370"/>
                  <a:pt x="2843" y="372"/>
                  <a:pt x="2841" y="370"/>
                </a:cubicBezTo>
                <a:cubicBezTo>
                  <a:pt x="2840" y="370"/>
                  <a:pt x="2841" y="368"/>
                  <a:pt x="2840" y="367"/>
                </a:cubicBezTo>
                <a:cubicBezTo>
                  <a:pt x="2841" y="368"/>
                  <a:pt x="2844" y="367"/>
                  <a:pt x="2846" y="368"/>
                </a:cubicBezTo>
                <a:cubicBezTo>
                  <a:pt x="2846" y="367"/>
                  <a:pt x="2846" y="367"/>
                  <a:pt x="2846" y="366"/>
                </a:cubicBezTo>
                <a:cubicBezTo>
                  <a:pt x="2847" y="368"/>
                  <a:pt x="2848" y="367"/>
                  <a:pt x="2848" y="368"/>
                </a:cubicBezTo>
                <a:cubicBezTo>
                  <a:pt x="2848" y="367"/>
                  <a:pt x="2852" y="366"/>
                  <a:pt x="2852" y="367"/>
                </a:cubicBezTo>
                <a:cubicBezTo>
                  <a:pt x="2854" y="367"/>
                  <a:pt x="2851" y="368"/>
                  <a:pt x="2852" y="369"/>
                </a:cubicBezTo>
                <a:cubicBezTo>
                  <a:pt x="2854" y="370"/>
                  <a:pt x="2854" y="367"/>
                  <a:pt x="2855" y="366"/>
                </a:cubicBezTo>
                <a:cubicBezTo>
                  <a:pt x="2858" y="367"/>
                  <a:pt x="2858" y="370"/>
                  <a:pt x="2862" y="370"/>
                </a:cubicBezTo>
                <a:cubicBezTo>
                  <a:pt x="2862" y="369"/>
                  <a:pt x="2862" y="368"/>
                  <a:pt x="2863" y="368"/>
                </a:cubicBezTo>
                <a:cubicBezTo>
                  <a:pt x="2863" y="365"/>
                  <a:pt x="2860" y="367"/>
                  <a:pt x="2860" y="366"/>
                </a:cubicBezTo>
                <a:cubicBezTo>
                  <a:pt x="2861" y="364"/>
                  <a:pt x="2862" y="366"/>
                  <a:pt x="2864" y="365"/>
                </a:cubicBezTo>
                <a:cubicBezTo>
                  <a:pt x="2864" y="361"/>
                  <a:pt x="2861" y="363"/>
                  <a:pt x="2860" y="362"/>
                </a:cubicBezTo>
                <a:cubicBezTo>
                  <a:pt x="2859" y="359"/>
                  <a:pt x="2862" y="362"/>
                  <a:pt x="2861" y="360"/>
                </a:cubicBezTo>
                <a:cubicBezTo>
                  <a:pt x="2859" y="360"/>
                  <a:pt x="2860" y="358"/>
                  <a:pt x="2859" y="358"/>
                </a:cubicBezTo>
                <a:cubicBezTo>
                  <a:pt x="2859" y="356"/>
                  <a:pt x="2861" y="357"/>
                  <a:pt x="2862" y="356"/>
                </a:cubicBezTo>
                <a:cubicBezTo>
                  <a:pt x="2862" y="354"/>
                  <a:pt x="2861" y="357"/>
                  <a:pt x="2859" y="356"/>
                </a:cubicBezTo>
                <a:cubicBezTo>
                  <a:pt x="2859" y="355"/>
                  <a:pt x="2860" y="355"/>
                  <a:pt x="2860" y="354"/>
                </a:cubicBezTo>
                <a:cubicBezTo>
                  <a:pt x="2862" y="354"/>
                  <a:pt x="2862" y="355"/>
                  <a:pt x="2864" y="353"/>
                </a:cubicBezTo>
                <a:cubicBezTo>
                  <a:pt x="2863" y="352"/>
                  <a:pt x="2861" y="352"/>
                  <a:pt x="2860" y="352"/>
                </a:cubicBezTo>
                <a:cubicBezTo>
                  <a:pt x="2860" y="352"/>
                  <a:pt x="2861" y="349"/>
                  <a:pt x="2859" y="349"/>
                </a:cubicBezTo>
                <a:cubicBezTo>
                  <a:pt x="2858" y="349"/>
                  <a:pt x="2857" y="351"/>
                  <a:pt x="2856" y="352"/>
                </a:cubicBezTo>
                <a:cubicBezTo>
                  <a:pt x="2854" y="352"/>
                  <a:pt x="2855" y="351"/>
                  <a:pt x="2856" y="349"/>
                </a:cubicBezTo>
                <a:cubicBezTo>
                  <a:pt x="2856" y="349"/>
                  <a:pt x="2857" y="349"/>
                  <a:pt x="2857" y="349"/>
                </a:cubicBezTo>
                <a:cubicBezTo>
                  <a:pt x="2858" y="349"/>
                  <a:pt x="2854" y="347"/>
                  <a:pt x="2854" y="348"/>
                </a:cubicBezTo>
                <a:cubicBezTo>
                  <a:pt x="2853" y="348"/>
                  <a:pt x="2855" y="347"/>
                  <a:pt x="2853" y="346"/>
                </a:cubicBezTo>
                <a:cubicBezTo>
                  <a:pt x="2852" y="346"/>
                  <a:pt x="2852" y="347"/>
                  <a:pt x="2850" y="347"/>
                </a:cubicBezTo>
                <a:cubicBezTo>
                  <a:pt x="2850" y="346"/>
                  <a:pt x="2852" y="346"/>
                  <a:pt x="2851" y="344"/>
                </a:cubicBezTo>
                <a:cubicBezTo>
                  <a:pt x="2852" y="345"/>
                  <a:pt x="2853" y="345"/>
                  <a:pt x="2854" y="345"/>
                </a:cubicBezTo>
                <a:cubicBezTo>
                  <a:pt x="2854" y="342"/>
                  <a:pt x="2849" y="342"/>
                  <a:pt x="2849" y="342"/>
                </a:cubicBezTo>
                <a:cubicBezTo>
                  <a:pt x="2849" y="342"/>
                  <a:pt x="2849" y="342"/>
                  <a:pt x="2849" y="342"/>
                </a:cubicBezTo>
                <a:cubicBezTo>
                  <a:pt x="2847" y="341"/>
                  <a:pt x="2849" y="344"/>
                  <a:pt x="2850" y="345"/>
                </a:cubicBezTo>
                <a:cubicBezTo>
                  <a:pt x="2849" y="347"/>
                  <a:pt x="2848" y="346"/>
                  <a:pt x="2847" y="347"/>
                </a:cubicBezTo>
                <a:cubicBezTo>
                  <a:pt x="2849" y="349"/>
                  <a:pt x="2848" y="351"/>
                  <a:pt x="2847" y="354"/>
                </a:cubicBezTo>
                <a:cubicBezTo>
                  <a:pt x="2850" y="353"/>
                  <a:pt x="2849" y="352"/>
                  <a:pt x="2851" y="353"/>
                </a:cubicBezTo>
                <a:cubicBezTo>
                  <a:pt x="2851" y="355"/>
                  <a:pt x="2850" y="354"/>
                  <a:pt x="2849" y="355"/>
                </a:cubicBezTo>
                <a:cubicBezTo>
                  <a:pt x="2849" y="355"/>
                  <a:pt x="2849" y="356"/>
                  <a:pt x="2849" y="357"/>
                </a:cubicBezTo>
                <a:cubicBezTo>
                  <a:pt x="2851" y="355"/>
                  <a:pt x="2853" y="356"/>
                  <a:pt x="2853" y="359"/>
                </a:cubicBezTo>
                <a:cubicBezTo>
                  <a:pt x="2853" y="359"/>
                  <a:pt x="2851" y="358"/>
                  <a:pt x="2851" y="357"/>
                </a:cubicBezTo>
                <a:cubicBezTo>
                  <a:pt x="2851" y="358"/>
                  <a:pt x="2850" y="359"/>
                  <a:pt x="2849" y="359"/>
                </a:cubicBezTo>
                <a:cubicBezTo>
                  <a:pt x="2848" y="359"/>
                  <a:pt x="2849" y="357"/>
                  <a:pt x="2847" y="357"/>
                </a:cubicBezTo>
                <a:cubicBezTo>
                  <a:pt x="2847" y="358"/>
                  <a:pt x="2845" y="357"/>
                  <a:pt x="2846" y="359"/>
                </a:cubicBezTo>
                <a:cubicBezTo>
                  <a:pt x="2843" y="357"/>
                  <a:pt x="2841" y="356"/>
                  <a:pt x="2839" y="353"/>
                </a:cubicBezTo>
                <a:cubicBezTo>
                  <a:pt x="2840" y="351"/>
                  <a:pt x="2841" y="352"/>
                  <a:pt x="2843" y="352"/>
                </a:cubicBezTo>
                <a:cubicBezTo>
                  <a:pt x="2841" y="351"/>
                  <a:pt x="2841" y="349"/>
                  <a:pt x="2840" y="348"/>
                </a:cubicBezTo>
                <a:cubicBezTo>
                  <a:pt x="2840" y="346"/>
                  <a:pt x="2842" y="345"/>
                  <a:pt x="2843" y="346"/>
                </a:cubicBezTo>
                <a:cubicBezTo>
                  <a:pt x="2844" y="345"/>
                  <a:pt x="2843" y="344"/>
                  <a:pt x="2845" y="341"/>
                </a:cubicBezTo>
                <a:cubicBezTo>
                  <a:pt x="2843" y="341"/>
                  <a:pt x="2843" y="340"/>
                  <a:pt x="2841" y="340"/>
                </a:cubicBezTo>
                <a:cubicBezTo>
                  <a:pt x="2842" y="342"/>
                  <a:pt x="2843" y="340"/>
                  <a:pt x="2843" y="342"/>
                </a:cubicBezTo>
                <a:cubicBezTo>
                  <a:pt x="2842" y="342"/>
                  <a:pt x="2839" y="342"/>
                  <a:pt x="2836" y="341"/>
                </a:cubicBezTo>
                <a:cubicBezTo>
                  <a:pt x="2835" y="342"/>
                  <a:pt x="2839" y="342"/>
                  <a:pt x="2840" y="342"/>
                </a:cubicBezTo>
                <a:cubicBezTo>
                  <a:pt x="2839" y="344"/>
                  <a:pt x="2837" y="344"/>
                  <a:pt x="2838" y="346"/>
                </a:cubicBezTo>
                <a:cubicBezTo>
                  <a:pt x="2837" y="346"/>
                  <a:pt x="2836" y="346"/>
                  <a:pt x="2834" y="346"/>
                </a:cubicBezTo>
                <a:cubicBezTo>
                  <a:pt x="2836" y="347"/>
                  <a:pt x="2835" y="349"/>
                  <a:pt x="2833" y="348"/>
                </a:cubicBezTo>
                <a:cubicBezTo>
                  <a:pt x="2833" y="349"/>
                  <a:pt x="2833" y="349"/>
                  <a:pt x="2834" y="349"/>
                </a:cubicBezTo>
                <a:cubicBezTo>
                  <a:pt x="2834" y="349"/>
                  <a:pt x="2834" y="349"/>
                  <a:pt x="2835" y="349"/>
                </a:cubicBezTo>
                <a:cubicBezTo>
                  <a:pt x="2834" y="349"/>
                  <a:pt x="2834" y="349"/>
                  <a:pt x="2834" y="349"/>
                </a:cubicBezTo>
                <a:cubicBezTo>
                  <a:pt x="2830" y="351"/>
                  <a:pt x="2833" y="352"/>
                  <a:pt x="2835" y="351"/>
                </a:cubicBezTo>
                <a:cubicBezTo>
                  <a:pt x="2835" y="353"/>
                  <a:pt x="2835" y="351"/>
                  <a:pt x="2838" y="351"/>
                </a:cubicBezTo>
                <a:cubicBezTo>
                  <a:pt x="2840" y="354"/>
                  <a:pt x="2838" y="359"/>
                  <a:pt x="2835" y="356"/>
                </a:cubicBezTo>
                <a:cubicBezTo>
                  <a:pt x="2834" y="358"/>
                  <a:pt x="2835" y="357"/>
                  <a:pt x="2835" y="358"/>
                </a:cubicBezTo>
                <a:cubicBezTo>
                  <a:pt x="2835" y="359"/>
                  <a:pt x="2833" y="360"/>
                  <a:pt x="2832" y="359"/>
                </a:cubicBezTo>
                <a:cubicBezTo>
                  <a:pt x="2831" y="359"/>
                  <a:pt x="2831" y="358"/>
                  <a:pt x="2831" y="358"/>
                </a:cubicBezTo>
                <a:cubicBezTo>
                  <a:pt x="2833" y="358"/>
                  <a:pt x="2833" y="356"/>
                  <a:pt x="2834" y="354"/>
                </a:cubicBezTo>
                <a:cubicBezTo>
                  <a:pt x="2832" y="356"/>
                  <a:pt x="2830" y="356"/>
                  <a:pt x="2827" y="356"/>
                </a:cubicBezTo>
                <a:cubicBezTo>
                  <a:pt x="2827" y="355"/>
                  <a:pt x="2826" y="352"/>
                  <a:pt x="2828" y="353"/>
                </a:cubicBezTo>
                <a:cubicBezTo>
                  <a:pt x="2827" y="351"/>
                  <a:pt x="2826" y="353"/>
                  <a:pt x="2825" y="352"/>
                </a:cubicBezTo>
                <a:cubicBezTo>
                  <a:pt x="2825" y="353"/>
                  <a:pt x="2825" y="354"/>
                  <a:pt x="2825" y="355"/>
                </a:cubicBezTo>
                <a:cubicBezTo>
                  <a:pt x="2825" y="356"/>
                  <a:pt x="2824" y="354"/>
                  <a:pt x="2823" y="355"/>
                </a:cubicBezTo>
                <a:cubicBezTo>
                  <a:pt x="2822" y="354"/>
                  <a:pt x="2824" y="353"/>
                  <a:pt x="2822" y="352"/>
                </a:cubicBezTo>
                <a:cubicBezTo>
                  <a:pt x="2822" y="352"/>
                  <a:pt x="2824" y="352"/>
                  <a:pt x="2822" y="351"/>
                </a:cubicBezTo>
                <a:cubicBezTo>
                  <a:pt x="2824" y="350"/>
                  <a:pt x="2826" y="349"/>
                  <a:pt x="2826" y="347"/>
                </a:cubicBezTo>
                <a:cubicBezTo>
                  <a:pt x="2827" y="347"/>
                  <a:pt x="2827" y="348"/>
                  <a:pt x="2827" y="348"/>
                </a:cubicBezTo>
                <a:cubicBezTo>
                  <a:pt x="2827" y="345"/>
                  <a:pt x="2821" y="347"/>
                  <a:pt x="2819" y="347"/>
                </a:cubicBezTo>
                <a:cubicBezTo>
                  <a:pt x="2819" y="348"/>
                  <a:pt x="2820" y="351"/>
                  <a:pt x="2819" y="351"/>
                </a:cubicBezTo>
                <a:cubicBezTo>
                  <a:pt x="2820" y="352"/>
                  <a:pt x="2817" y="355"/>
                  <a:pt x="2821" y="354"/>
                </a:cubicBezTo>
                <a:cubicBezTo>
                  <a:pt x="2819" y="357"/>
                  <a:pt x="2818" y="353"/>
                  <a:pt x="2817" y="351"/>
                </a:cubicBezTo>
                <a:cubicBezTo>
                  <a:pt x="2815" y="351"/>
                  <a:pt x="2814" y="351"/>
                  <a:pt x="2811" y="352"/>
                </a:cubicBezTo>
                <a:cubicBezTo>
                  <a:pt x="2812" y="352"/>
                  <a:pt x="2812" y="353"/>
                  <a:pt x="2811" y="355"/>
                </a:cubicBezTo>
                <a:cubicBezTo>
                  <a:pt x="2810" y="355"/>
                  <a:pt x="2811" y="353"/>
                  <a:pt x="2810" y="352"/>
                </a:cubicBezTo>
                <a:cubicBezTo>
                  <a:pt x="2809" y="352"/>
                  <a:pt x="2810" y="354"/>
                  <a:pt x="2809" y="354"/>
                </a:cubicBezTo>
                <a:cubicBezTo>
                  <a:pt x="2808" y="354"/>
                  <a:pt x="2808" y="352"/>
                  <a:pt x="2809" y="352"/>
                </a:cubicBezTo>
                <a:cubicBezTo>
                  <a:pt x="2809" y="350"/>
                  <a:pt x="2808" y="353"/>
                  <a:pt x="2807" y="352"/>
                </a:cubicBezTo>
                <a:cubicBezTo>
                  <a:pt x="2808" y="349"/>
                  <a:pt x="2812" y="350"/>
                  <a:pt x="2814" y="349"/>
                </a:cubicBezTo>
                <a:cubicBezTo>
                  <a:pt x="2814" y="347"/>
                  <a:pt x="2812" y="347"/>
                  <a:pt x="2811" y="348"/>
                </a:cubicBezTo>
                <a:cubicBezTo>
                  <a:pt x="2810" y="347"/>
                  <a:pt x="2812" y="347"/>
                  <a:pt x="2812" y="345"/>
                </a:cubicBezTo>
                <a:cubicBezTo>
                  <a:pt x="2809" y="345"/>
                  <a:pt x="2808" y="346"/>
                  <a:pt x="2807" y="348"/>
                </a:cubicBezTo>
                <a:cubicBezTo>
                  <a:pt x="2806" y="348"/>
                  <a:pt x="2806" y="347"/>
                  <a:pt x="2805" y="347"/>
                </a:cubicBezTo>
                <a:cubicBezTo>
                  <a:pt x="2805" y="346"/>
                  <a:pt x="2805" y="346"/>
                  <a:pt x="2806" y="346"/>
                </a:cubicBezTo>
                <a:cubicBezTo>
                  <a:pt x="2805" y="344"/>
                  <a:pt x="2803" y="346"/>
                  <a:pt x="2803" y="344"/>
                </a:cubicBezTo>
                <a:cubicBezTo>
                  <a:pt x="2802" y="344"/>
                  <a:pt x="2798" y="349"/>
                  <a:pt x="2798" y="347"/>
                </a:cubicBezTo>
                <a:cubicBezTo>
                  <a:pt x="2796" y="346"/>
                  <a:pt x="2797" y="350"/>
                  <a:pt x="2795" y="349"/>
                </a:cubicBezTo>
                <a:cubicBezTo>
                  <a:pt x="2796" y="349"/>
                  <a:pt x="2796" y="351"/>
                  <a:pt x="2798" y="352"/>
                </a:cubicBezTo>
                <a:cubicBezTo>
                  <a:pt x="2800" y="351"/>
                  <a:pt x="2796" y="352"/>
                  <a:pt x="2797" y="350"/>
                </a:cubicBezTo>
                <a:cubicBezTo>
                  <a:pt x="2799" y="349"/>
                  <a:pt x="2802" y="351"/>
                  <a:pt x="2804" y="350"/>
                </a:cubicBezTo>
                <a:cubicBezTo>
                  <a:pt x="2804" y="349"/>
                  <a:pt x="2803" y="350"/>
                  <a:pt x="2803" y="349"/>
                </a:cubicBezTo>
                <a:cubicBezTo>
                  <a:pt x="2804" y="348"/>
                  <a:pt x="2806" y="348"/>
                  <a:pt x="2806" y="349"/>
                </a:cubicBezTo>
                <a:cubicBezTo>
                  <a:pt x="2805" y="349"/>
                  <a:pt x="2806" y="352"/>
                  <a:pt x="2804" y="351"/>
                </a:cubicBezTo>
                <a:cubicBezTo>
                  <a:pt x="2804" y="353"/>
                  <a:pt x="2806" y="352"/>
                  <a:pt x="2805" y="354"/>
                </a:cubicBezTo>
                <a:cubicBezTo>
                  <a:pt x="2803" y="355"/>
                  <a:pt x="2801" y="354"/>
                  <a:pt x="2799" y="355"/>
                </a:cubicBezTo>
                <a:cubicBezTo>
                  <a:pt x="2800" y="356"/>
                  <a:pt x="2803" y="354"/>
                  <a:pt x="2805" y="356"/>
                </a:cubicBezTo>
                <a:cubicBezTo>
                  <a:pt x="2805" y="357"/>
                  <a:pt x="2804" y="357"/>
                  <a:pt x="2803" y="357"/>
                </a:cubicBezTo>
                <a:cubicBezTo>
                  <a:pt x="2804" y="359"/>
                  <a:pt x="2808" y="357"/>
                  <a:pt x="2809" y="355"/>
                </a:cubicBezTo>
                <a:cubicBezTo>
                  <a:pt x="2810" y="358"/>
                  <a:pt x="2815" y="356"/>
                  <a:pt x="2814" y="360"/>
                </a:cubicBezTo>
                <a:cubicBezTo>
                  <a:pt x="2815" y="360"/>
                  <a:pt x="2815" y="359"/>
                  <a:pt x="2815" y="361"/>
                </a:cubicBezTo>
                <a:cubicBezTo>
                  <a:pt x="2815" y="362"/>
                  <a:pt x="2813" y="360"/>
                  <a:pt x="2812" y="359"/>
                </a:cubicBezTo>
                <a:cubicBezTo>
                  <a:pt x="2812" y="359"/>
                  <a:pt x="2812" y="360"/>
                  <a:pt x="2813" y="361"/>
                </a:cubicBezTo>
                <a:cubicBezTo>
                  <a:pt x="2812" y="361"/>
                  <a:pt x="2812" y="361"/>
                  <a:pt x="2811" y="361"/>
                </a:cubicBezTo>
                <a:cubicBezTo>
                  <a:pt x="2816" y="363"/>
                  <a:pt x="2822" y="361"/>
                  <a:pt x="2826" y="364"/>
                </a:cubicBezTo>
                <a:cubicBezTo>
                  <a:pt x="2827" y="362"/>
                  <a:pt x="2831" y="362"/>
                  <a:pt x="2832" y="365"/>
                </a:cubicBezTo>
                <a:cubicBezTo>
                  <a:pt x="2833" y="365"/>
                  <a:pt x="2833" y="364"/>
                  <a:pt x="2832" y="363"/>
                </a:cubicBezTo>
                <a:cubicBezTo>
                  <a:pt x="2833" y="363"/>
                  <a:pt x="2833" y="365"/>
                  <a:pt x="2834" y="365"/>
                </a:cubicBezTo>
                <a:cubicBezTo>
                  <a:pt x="2831" y="366"/>
                  <a:pt x="2828" y="367"/>
                  <a:pt x="2825" y="367"/>
                </a:cubicBezTo>
                <a:cubicBezTo>
                  <a:pt x="2825" y="364"/>
                  <a:pt x="2829" y="368"/>
                  <a:pt x="2829" y="365"/>
                </a:cubicBezTo>
                <a:cubicBezTo>
                  <a:pt x="2826" y="365"/>
                  <a:pt x="2823" y="364"/>
                  <a:pt x="2820" y="365"/>
                </a:cubicBezTo>
                <a:cubicBezTo>
                  <a:pt x="2820" y="366"/>
                  <a:pt x="2822" y="365"/>
                  <a:pt x="2823" y="366"/>
                </a:cubicBezTo>
                <a:cubicBezTo>
                  <a:pt x="2819" y="368"/>
                  <a:pt x="2814" y="365"/>
                  <a:pt x="2809" y="366"/>
                </a:cubicBezTo>
                <a:cubicBezTo>
                  <a:pt x="2802" y="364"/>
                  <a:pt x="2788" y="364"/>
                  <a:pt x="2778" y="363"/>
                </a:cubicBezTo>
                <a:cubicBezTo>
                  <a:pt x="2778" y="362"/>
                  <a:pt x="2778" y="362"/>
                  <a:pt x="2779" y="362"/>
                </a:cubicBezTo>
                <a:cubicBezTo>
                  <a:pt x="2778" y="361"/>
                  <a:pt x="2777" y="363"/>
                  <a:pt x="2777" y="363"/>
                </a:cubicBezTo>
                <a:cubicBezTo>
                  <a:pt x="2775" y="363"/>
                  <a:pt x="2777" y="363"/>
                  <a:pt x="2777" y="361"/>
                </a:cubicBezTo>
                <a:cubicBezTo>
                  <a:pt x="2776" y="361"/>
                  <a:pt x="2775" y="362"/>
                  <a:pt x="2775" y="362"/>
                </a:cubicBezTo>
                <a:cubicBezTo>
                  <a:pt x="2775" y="362"/>
                  <a:pt x="2775" y="362"/>
                  <a:pt x="2775" y="362"/>
                </a:cubicBezTo>
                <a:cubicBezTo>
                  <a:pt x="2765" y="357"/>
                  <a:pt x="2752" y="362"/>
                  <a:pt x="2741" y="358"/>
                </a:cubicBezTo>
                <a:cubicBezTo>
                  <a:pt x="2743" y="357"/>
                  <a:pt x="2745" y="358"/>
                  <a:pt x="2748" y="358"/>
                </a:cubicBezTo>
                <a:cubicBezTo>
                  <a:pt x="2748" y="357"/>
                  <a:pt x="2746" y="356"/>
                  <a:pt x="2745" y="357"/>
                </a:cubicBezTo>
                <a:cubicBezTo>
                  <a:pt x="2745" y="355"/>
                  <a:pt x="2746" y="356"/>
                  <a:pt x="2747" y="356"/>
                </a:cubicBezTo>
                <a:cubicBezTo>
                  <a:pt x="2748" y="355"/>
                  <a:pt x="2743" y="356"/>
                  <a:pt x="2743" y="355"/>
                </a:cubicBezTo>
                <a:cubicBezTo>
                  <a:pt x="2743" y="354"/>
                  <a:pt x="2746" y="354"/>
                  <a:pt x="2743" y="354"/>
                </a:cubicBezTo>
                <a:cubicBezTo>
                  <a:pt x="2746" y="354"/>
                  <a:pt x="2749" y="353"/>
                  <a:pt x="2752" y="353"/>
                </a:cubicBezTo>
                <a:cubicBezTo>
                  <a:pt x="2747" y="354"/>
                  <a:pt x="2753" y="355"/>
                  <a:pt x="2755" y="355"/>
                </a:cubicBezTo>
                <a:cubicBezTo>
                  <a:pt x="2752" y="350"/>
                  <a:pt x="2748" y="352"/>
                  <a:pt x="2744" y="353"/>
                </a:cubicBezTo>
                <a:cubicBezTo>
                  <a:pt x="2740" y="353"/>
                  <a:pt x="2736" y="351"/>
                  <a:pt x="2733" y="351"/>
                </a:cubicBezTo>
                <a:cubicBezTo>
                  <a:pt x="2733" y="350"/>
                  <a:pt x="2734" y="350"/>
                  <a:pt x="2732" y="350"/>
                </a:cubicBezTo>
                <a:cubicBezTo>
                  <a:pt x="2735" y="349"/>
                  <a:pt x="2738" y="349"/>
                  <a:pt x="2741" y="350"/>
                </a:cubicBezTo>
                <a:cubicBezTo>
                  <a:pt x="2742" y="348"/>
                  <a:pt x="2739" y="347"/>
                  <a:pt x="2742" y="347"/>
                </a:cubicBezTo>
                <a:cubicBezTo>
                  <a:pt x="2736" y="347"/>
                  <a:pt x="2730" y="345"/>
                  <a:pt x="2727" y="344"/>
                </a:cubicBezTo>
                <a:cubicBezTo>
                  <a:pt x="2726" y="344"/>
                  <a:pt x="2726" y="346"/>
                  <a:pt x="2726" y="346"/>
                </a:cubicBezTo>
                <a:cubicBezTo>
                  <a:pt x="2726" y="346"/>
                  <a:pt x="2725" y="345"/>
                  <a:pt x="2725" y="344"/>
                </a:cubicBezTo>
                <a:cubicBezTo>
                  <a:pt x="2724" y="344"/>
                  <a:pt x="2724" y="344"/>
                  <a:pt x="2723" y="344"/>
                </a:cubicBezTo>
                <a:cubicBezTo>
                  <a:pt x="2724" y="343"/>
                  <a:pt x="2724" y="344"/>
                  <a:pt x="2725" y="344"/>
                </a:cubicBezTo>
                <a:cubicBezTo>
                  <a:pt x="2735" y="345"/>
                  <a:pt x="2743" y="343"/>
                  <a:pt x="2752" y="347"/>
                </a:cubicBezTo>
                <a:cubicBezTo>
                  <a:pt x="2752" y="346"/>
                  <a:pt x="2751" y="346"/>
                  <a:pt x="2751" y="344"/>
                </a:cubicBezTo>
                <a:cubicBezTo>
                  <a:pt x="2754" y="344"/>
                  <a:pt x="2755" y="347"/>
                  <a:pt x="2759" y="347"/>
                </a:cubicBezTo>
                <a:cubicBezTo>
                  <a:pt x="2758" y="344"/>
                  <a:pt x="2760" y="348"/>
                  <a:pt x="2760" y="346"/>
                </a:cubicBezTo>
                <a:cubicBezTo>
                  <a:pt x="2762" y="346"/>
                  <a:pt x="2761" y="348"/>
                  <a:pt x="2763" y="347"/>
                </a:cubicBezTo>
                <a:cubicBezTo>
                  <a:pt x="2763" y="346"/>
                  <a:pt x="2762" y="347"/>
                  <a:pt x="2762" y="346"/>
                </a:cubicBezTo>
                <a:cubicBezTo>
                  <a:pt x="2765" y="345"/>
                  <a:pt x="2767" y="346"/>
                  <a:pt x="2769" y="345"/>
                </a:cubicBezTo>
                <a:cubicBezTo>
                  <a:pt x="2769" y="343"/>
                  <a:pt x="2767" y="343"/>
                  <a:pt x="2768" y="344"/>
                </a:cubicBezTo>
                <a:cubicBezTo>
                  <a:pt x="2767" y="346"/>
                  <a:pt x="2765" y="342"/>
                  <a:pt x="2763" y="345"/>
                </a:cubicBezTo>
                <a:cubicBezTo>
                  <a:pt x="2763" y="344"/>
                  <a:pt x="2763" y="343"/>
                  <a:pt x="2763" y="342"/>
                </a:cubicBezTo>
                <a:cubicBezTo>
                  <a:pt x="2762" y="343"/>
                  <a:pt x="2761" y="343"/>
                  <a:pt x="2761" y="342"/>
                </a:cubicBezTo>
                <a:cubicBezTo>
                  <a:pt x="2760" y="342"/>
                  <a:pt x="2760" y="343"/>
                  <a:pt x="2761" y="344"/>
                </a:cubicBezTo>
                <a:cubicBezTo>
                  <a:pt x="2760" y="344"/>
                  <a:pt x="2759" y="344"/>
                  <a:pt x="2758" y="344"/>
                </a:cubicBezTo>
                <a:cubicBezTo>
                  <a:pt x="2758" y="342"/>
                  <a:pt x="2760" y="344"/>
                  <a:pt x="2760" y="342"/>
                </a:cubicBezTo>
                <a:cubicBezTo>
                  <a:pt x="2758" y="341"/>
                  <a:pt x="2760" y="343"/>
                  <a:pt x="2757" y="342"/>
                </a:cubicBezTo>
                <a:cubicBezTo>
                  <a:pt x="2757" y="343"/>
                  <a:pt x="2758" y="342"/>
                  <a:pt x="2758" y="343"/>
                </a:cubicBezTo>
                <a:cubicBezTo>
                  <a:pt x="2757" y="343"/>
                  <a:pt x="2752" y="344"/>
                  <a:pt x="2751" y="342"/>
                </a:cubicBezTo>
                <a:cubicBezTo>
                  <a:pt x="2751" y="345"/>
                  <a:pt x="2744" y="341"/>
                  <a:pt x="2742" y="344"/>
                </a:cubicBezTo>
                <a:cubicBezTo>
                  <a:pt x="2741" y="342"/>
                  <a:pt x="2738" y="342"/>
                  <a:pt x="2735" y="342"/>
                </a:cubicBezTo>
                <a:cubicBezTo>
                  <a:pt x="2735" y="340"/>
                  <a:pt x="2737" y="342"/>
                  <a:pt x="2738" y="342"/>
                </a:cubicBezTo>
                <a:cubicBezTo>
                  <a:pt x="2735" y="340"/>
                  <a:pt x="2729" y="341"/>
                  <a:pt x="2728" y="339"/>
                </a:cubicBezTo>
                <a:cubicBezTo>
                  <a:pt x="2727" y="341"/>
                  <a:pt x="2731" y="341"/>
                  <a:pt x="2731" y="341"/>
                </a:cubicBezTo>
                <a:cubicBezTo>
                  <a:pt x="2730" y="344"/>
                  <a:pt x="2726" y="340"/>
                  <a:pt x="2722" y="341"/>
                </a:cubicBezTo>
                <a:cubicBezTo>
                  <a:pt x="2722" y="342"/>
                  <a:pt x="2723" y="342"/>
                  <a:pt x="2723" y="343"/>
                </a:cubicBezTo>
                <a:cubicBezTo>
                  <a:pt x="2721" y="343"/>
                  <a:pt x="2720" y="342"/>
                  <a:pt x="2719" y="342"/>
                </a:cubicBezTo>
                <a:cubicBezTo>
                  <a:pt x="2713" y="341"/>
                  <a:pt x="2712" y="343"/>
                  <a:pt x="2722" y="344"/>
                </a:cubicBezTo>
                <a:cubicBezTo>
                  <a:pt x="2723" y="344"/>
                  <a:pt x="2720" y="345"/>
                  <a:pt x="2721" y="346"/>
                </a:cubicBezTo>
                <a:cubicBezTo>
                  <a:pt x="2722" y="346"/>
                  <a:pt x="2722" y="347"/>
                  <a:pt x="2723" y="347"/>
                </a:cubicBezTo>
                <a:cubicBezTo>
                  <a:pt x="2723" y="347"/>
                  <a:pt x="2723" y="345"/>
                  <a:pt x="2724" y="347"/>
                </a:cubicBezTo>
                <a:cubicBezTo>
                  <a:pt x="2724" y="348"/>
                  <a:pt x="2722" y="348"/>
                  <a:pt x="2721" y="348"/>
                </a:cubicBezTo>
                <a:cubicBezTo>
                  <a:pt x="2720" y="349"/>
                  <a:pt x="2724" y="348"/>
                  <a:pt x="2726" y="349"/>
                </a:cubicBezTo>
                <a:cubicBezTo>
                  <a:pt x="2725" y="350"/>
                  <a:pt x="2724" y="350"/>
                  <a:pt x="2726" y="350"/>
                </a:cubicBezTo>
                <a:cubicBezTo>
                  <a:pt x="2714" y="351"/>
                  <a:pt x="2702" y="350"/>
                  <a:pt x="2689" y="349"/>
                </a:cubicBezTo>
                <a:cubicBezTo>
                  <a:pt x="2689" y="350"/>
                  <a:pt x="2687" y="350"/>
                  <a:pt x="2687" y="351"/>
                </a:cubicBezTo>
                <a:cubicBezTo>
                  <a:pt x="2686" y="351"/>
                  <a:pt x="2686" y="350"/>
                  <a:pt x="2687" y="350"/>
                </a:cubicBezTo>
                <a:cubicBezTo>
                  <a:pt x="2683" y="349"/>
                  <a:pt x="2675" y="349"/>
                  <a:pt x="2672" y="349"/>
                </a:cubicBezTo>
                <a:cubicBezTo>
                  <a:pt x="2669" y="349"/>
                  <a:pt x="2663" y="350"/>
                  <a:pt x="2660" y="347"/>
                </a:cubicBezTo>
                <a:cubicBezTo>
                  <a:pt x="2663" y="346"/>
                  <a:pt x="2664" y="347"/>
                  <a:pt x="2667" y="347"/>
                </a:cubicBezTo>
                <a:cubicBezTo>
                  <a:pt x="2667" y="346"/>
                  <a:pt x="2666" y="345"/>
                  <a:pt x="2665" y="344"/>
                </a:cubicBezTo>
                <a:cubicBezTo>
                  <a:pt x="2664" y="345"/>
                  <a:pt x="2665" y="345"/>
                  <a:pt x="2665" y="346"/>
                </a:cubicBezTo>
                <a:cubicBezTo>
                  <a:pt x="2664" y="346"/>
                  <a:pt x="2663" y="346"/>
                  <a:pt x="2663" y="346"/>
                </a:cubicBezTo>
                <a:cubicBezTo>
                  <a:pt x="2663" y="344"/>
                  <a:pt x="2661" y="344"/>
                  <a:pt x="2659" y="343"/>
                </a:cubicBezTo>
                <a:cubicBezTo>
                  <a:pt x="2659" y="343"/>
                  <a:pt x="2659" y="343"/>
                  <a:pt x="2660" y="343"/>
                </a:cubicBezTo>
                <a:cubicBezTo>
                  <a:pt x="2656" y="341"/>
                  <a:pt x="2657" y="344"/>
                  <a:pt x="2655" y="347"/>
                </a:cubicBezTo>
                <a:cubicBezTo>
                  <a:pt x="2656" y="346"/>
                  <a:pt x="2657" y="347"/>
                  <a:pt x="2659" y="346"/>
                </a:cubicBezTo>
                <a:cubicBezTo>
                  <a:pt x="2659" y="347"/>
                  <a:pt x="2658" y="347"/>
                  <a:pt x="2659" y="348"/>
                </a:cubicBezTo>
                <a:cubicBezTo>
                  <a:pt x="2653" y="350"/>
                  <a:pt x="2643" y="347"/>
                  <a:pt x="2635" y="348"/>
                </a:cubicBezTo>
                <a:cubicBezTo>
                  <a:pt x="2636" y="345"/>
                  <a:pt x="2639" y="346"/>
                  <a:pt x="2641" y="347"/>
                </a:cubicBezTo>
                <a:cubicBezTo>
                  <a:pt x="2640" y="344"/>
                  <a:pt x="2635" y="346"/>
                  <a:pt x="2633" y="345"/>
                </a:cubicBezTo>
                <a:cubicBezTo>
                  <a:pt x="2633" y="346"/>
                  <a:pt x="2634" y="347"/>
                  <a:pt x="2635" y="346"/>
                </a:cubicBezTo>
                <a:cubicBezTo>
                  <a:pt x="2634" y="350"/>
                  <a:pt x="2627" y="345"/>
                  <a:pt x="2626" y="348"/>
                </a:cubicBezTo>
                <a:cubicBezTo>
                  <a:pt x="2625" y="347"/>
                  <a:pt x="2625" y="347"/>
                  <a:pt x="2624" y="346"/>
                </a:cubicBezTo>
                <a:cubicBezTo>
                  <a:pt x="2619" y="349"/>
                  <a:pt x="2608" y="346"/>
                  <a:pt x="2605" y="348"/>
                </a:cubicBezTo>
                <a:cubicBezTo>
                  <a:pt x="2605" y="347"/>
                  <a:pt x="2604" y="346"/>
                  <a:pt x="2603" y="345"/>
                </a:cubicBezTo>
                <a:cubicBezTo>
                  <a:pt x="2602" y="349"/>
                  <a:pt x="2598" y="346"/>
                  <a:pt x="2595" y="346"/>
                </a:cubicBezTo>
                <a:cubicBezTo>
                  <a:pt x="2590" y="345"/>
                  <a:pt x="2584" y="346"/>
                  <a:pt x="2580" y="344"/>
                </a:cubicBezTo>
                <a:cubicBezTo>
                  <a:pt x="2586" y="344"/>
                  <a:pt x="2597" y="345"/>
                  <a:pt x="2603" y="345"/>
                </a:cubicBezTo>
                <a:cubicBezTo>
                  <a:pt x="2605" y="344"/>
                  <a:pt x="2603" y="343"/>
                  <a:pt x="2602" y="344"/>
                </a:cubicBezTo>
                <a:cubicBezTo>
                  <a:pt x="2603" y="343"/>
                  <a:pt x="2604" y="343"/>
                  <a:pt x="2603" y="342"/>
                </a:cubicBezTo>
                <a:cubicBezTo>
                  <a:pt x="2605" y="342"/>
                  <a:pt x="2610" y="341"/>
                  <a:pt x="2612" y="344"/>
                </a:cubicBezTo>
                <a:cubicBezTo>
                  <a:pt x="2611" y="344"/>
                  <a:pt x="2611" y="344"/>
                  <a:pt x="2611" y="345"/>
                </a:cubicBezTo>
                <a:cubicBezTo>
                  <a:pt x="2613" y="345"/>
                  <a:pt x="2616" y="346"/>
                  <a:pt x="2617" y="345"/>
                </a:cubicBezTo>
                <a:cubicBezTo>
                  <a:pt x="2616" y="344"/>
                  <a:pt x="2616" y="344"/>
                  <a:pt x="2615" y="344"/>
                </a:cubicBezTo>
                <a:cubicBezTo>
                  <a:pt x="2614" y="342"/>
                  <a:pt x="2618" y="343"/>
                  <a:pt x="2617" y="345"/>
                </a:cubicBezTo>
                <a:cubicBezTo>
                  <a:pt x="2618" y="345"/>
                  <a:pt x="2618" y="344"/>
                  <a:pt x="2618" y="344"/>
                </a:cubicBezTo>
                <a:cubicBezTo>
                  <a:pt x="2619" y="344"/>
                  <a:pt x="2620" y="344"/>
                  <a:pt x="2620" y="344"/>
                </a:cubicBezTo>
                <a:cubicBezTo>
                  <a:pt x="2620" y="345"/>
                  <a:pt x="2619" y="344"/>
                  <a:pt x="2619" y="346"/>
                </a:cubicBezTo>
                <a:cubicBezTo>
                  <a:pt x="2621" y="345"/>
                  <a:pt x="2622" y="346"/>
                  <a:pt x="2625" y="346"/>
                </a:cubicBezTo>
                <a:cubicBezTo>
                  <a:pt x="2625" y="345"/>
                  <a:pt x="2625" y="345"/>
                  <a:pt x="2625" y="344"/>
                </a:cubicBezTo>
                <a:cubicBezTo>
                  <a:pt x="2626" y="344"/>
                  <a:pt x="2628" y="345"/>
                  <a:pt x="2629" y="344"/>
                </a:cubicBezTo>
                <a:cubicBezTo>
                  <a:pt x="2629" y="346"/>
                  <a:pt x="2626" y="344"/>
                  <a:pt x="2626" y="346"/>
                </a:cubicBezTo>
                <a:cubicBezTo>
                  <a:pt x="2628" y="345"/>
                  <a:pt x="2631" y="348"/>
                  <a:pt x="2632" y="345"/>
                </a:cubicBezTo>
                <a:cubicBezTo>
                  <a:pt x="2630" y="345"/>
                  <a:pt x="2631" y="345"/>
                  <a:pt x="2631" y="346"/>
                </a:cubicBezTo>
                <a:cubicBezTo>
                  <a:pt x="2630" y="346"/>
                  <a:pt x="2630" y="345"/>
                  <a:pt x="2630" y="345"/>
                </a:cubicBezTo>
                <a:cubicBezTo>
                  <a:pt x="2635" y="343"/>
                  <a:pt x="2639" y="346"/>
                  <a:pt x="2642" y="343"/>
                </a:cubicBezTo>
                <a:cubicBezTo>
                  <a:pt x="2642" y="343"/>
                  <a:pt x="2642" y="344"/>
                  <a:pt x="2642" y="344"/>
                </a:cubicBezTo>
                <a:cubicBezTo>
                  <a:pt x="2643" y="343"/>
                  <a:pt x="2641" y="342"/>
                  <a:pt x="2640" y="343"/>
                </a:cubicBezTo>
                <a:cubicBezTo>
                  <a:pt x="2640" y="340"/>
                  <a:pt x="2642" y="343"/>
                  <a:pt x="2643" y="342"/>
                </a:cubicBezTo>
                <a:cubicBezTo>
                  <a:pt x="2645" y="342"/>
                  <a:pt x="2643" y="344"/>
                  <a:pt x="2644" y="345"/>
                </a:cubicBezTo>
                <a:cubicBezTo>
                  <a:pt x="2644" y="344"/>
                  <a:pt x="2646" y="342"/>
                  <a:pt x="2646" y="344"/>
                </a:cubicBezTo>
                <a:cubicBezTo>
                  <a:pt x="2647" y="341"/>
                  <a:pt x="2652" y="342"/>
                  <a:pt x="2654" y="341"/>
                </a:cubicBezTo>
                <a:cubicBezTo>
                  <a:pt x="2655" y="341"/>
                  <a:pt x="2652" y="343"/>
                  <a:pt x="2653" y="344"/>
                </a:cubicBezTo>
                <a:cubicBezTo>
                  <a:pt x="2655" y="344"/>
                  <a:pt x="2654" y="342"/>
                  <a:pt x="2655" y="341"/>
                </a:cubicBezTo>
                <a:cubicBezTo>
                  <a:pt x="2657" y="342"/>
                  <a:pt x="2660" y="342"/>
                  <a:pt x="2662" y="342"/>
                </a:cubicBezTo>
                <a:cubicBezTo>
                  <a:pt x="2660" y="340"/>
                  <a:pt x="2662" y="337"/>
                  <a:pt x="2659" y="338"/>
                </a:cubicBezTo>
                <a:cubicBezTo>
                  <a:pt x="2659" y="339"/>
                  <a:pt x="2660" y="340"/>
                  <a:pt x="2660" y="340"/>
                </a:cubicBezTo>
                <a:cubicBezTo>
                  <a:pt x="2660" y="341"/>
                  <a:pt x="2657" y="340"/>
                  <a:pt x="2658" y="338"/>
                </a:cubicBezTo>
                <a:cubicBezTo>
                  <a:pt x="2654" y="338"/>
                  <a:pt x="2655" y="338"/>
                  <a:pt x="2653" y="340"/>
                </a:cubicBezTo>
                <a:cubicBezTo>
                  <a:pt x="2650" y="337"/>
                  <a:pt x="2647" y="339"/>
                  <a:pt x="2644" y="338"/>
                </a:cubicBezTo>
                <a:cubicBezTo>
                  <a:pt x="2643" y="337"/>
                  <a:pt x="2646" y="334"/>
                  <a:pt x="2642" y="335"/>
                </a:cubicBezTo>
                <a:cubicBezTo>
                  <a:pt x="2643" y="332"/>
                  <a:pt x="2644" y="336"/>
                  <a:pt x="2644" y="332"/>
                </a:cubicBezTo>
                <a:cubicBezTo>
                  <a:pt x="2648" y="333"/>
                  <a:pt x="2652" y="333"/>
                  <a:pt x="2655" y="333"/>
                </a:cubicBezTo>
                <a:cubicBezTo>
                  <a:pt x="2650" y="332"/>
                  <a:pt x="2649" y="333"/>
                  <a:pt x="2643" y="332"/>
                </a:cubicBezTo>
                <a:cubicBezTo>
                  <a:pt x="2643" y="330"/>
                  <a:pt x="2645" y="332"/>
                  <a:pt x="2645" y="330"/>
                </a:cubicBezTo>
                <a:cubicBezTo>
                  <a:pt x="2642" y="330"/>
                  <a:pt x="2640" y="330"/>
                  <a:pt x="2640" y="332"/>
                </a:cubicBezTo>
                <a:cubicBezTo>
                  <a:pt x="2638" y="332"/>
                  <a:pt x="2635" y="331"/>
                  <a:pt x="2633" y="332"/>
                </a:cubicBezTo>
                <a:cubicBezTo>
                  <a:pt x="2633" y="333"/>
                  <a:pt x="2634" y="332"/>
                  <a:pt x="2635" y="333"/>
                </a:cubicBezTo>
                <a:cubicBezTo>
                  <a:pt x="2633" y="336"/>
                  <a:pt x="2629" y="333"/>
                  <a:pt x="2627" y="333"/>
                </a:cubicBezTo>
                <a:cubicBezTo>
                  <a:pt x="2628" y="332"/>
                  <a:pt x="2631" y="334"/>
                  <a:pt x="2633" y="333"/>
                </a:cubicBezTo>
                <a:cubicBezTo>
                  <a:pt x="2629" y="329"/>
                  <a:pt x="2623" y="332"/>
                  <a:pt x="2615" y="331"/>
                </a:cubicBezTo>
                <a:cubicBezTo>
                  <a:pt x="2616" y="329"/>
                  <a:pt x="2619" y="331"/>
                  <a:pt x="2622" y="330"/>
                </a:cubicBezTo>
                <a:cubicBezTo>
                  <a:pt x="2616" y="328"/>
                  <a:pt x="2608" y="329"/>
                  <a:pt x="2602" y="328"/>
                </a:cubicBezTo>
                <a:cubicBezTo>
                  <a:pt x="2612" y="326"/>
                  <a:pt x="2619" y="328"/>
                  <a:pt x="2627" y="328"/>
                </a:cubicBezTo>
                <a:cubicBezTo>
                  <a:pt x="2627" y="326"/>
                  <a:pt x="2621" y="327"/>
                  <a:pt x="2619" y="327"/>
                </a:cubicBezTo>
                <a:cubicBezTo>
                  <a:pt x="2612" y="327"/>
                  <a:pt x="2606" y="326"/>
                  <a:pt x="2600" y="325"/>
                </a:cubicBezTo>
                <a:cubicBezTo>
                  <a:pt x="2601" y="325"/>
                  <a:pt x="2601" y="324"/>
                  <a:pt x="2603" y="325"/>
                </a:cubicBezTo>
                <a:cubicBezTo>
                  <a:pt x="2601" y="323"/>
                  <a:pt x="2598" y="324"/>
                  <a:pt x="2597" y="324"/>
                </a:cubicBezTo>
                <a:cubicBezTo>
                  <a:pt x="2596" y="325"/>
                  <a:pt x="2599" y="324"/>
                  <a:pt x="2600" y="325"/>
                </a:cubicBezTo>
                <a:cubicBezTo>
                  <a:pt x="2597" y="327"/>
                  <a:pt x="2592" y="324"/>
                  <a:pt x="2589" y="325"/>
                </a:cubicBezTo>
                <a:cubicBezTo>
                  <a:pt x="2589" y="324"/>
                  <a:pt x="2591" y="324"/>
                  <a:pt x="2592" y="324"/>
                </a:cubicBezTo>
                <a:cubicBezTo>
                  <a:pt x="2591" y="323"/>
                  <a:pt x="2590" y="323"/>
                  <a:pt x="2589" y="323"/>
                </a:cubicBezTo>
                <a:cubicBezTo>
                  <a:pt x="2589" y="324"/>
                  <a:pt x="2589" y="324"/>
                  <a:pt x="2589" y="325"/>
                </a:cubicBezTo>
                <a:cubicBezTo>
                  <a:pt x="2574" y="323"/>
                  <a:pt x="2563" y="321"/>
                  <a:pt x="2547" y="320"/>
                </a:cubicBezTo>
                <a:cubicBezTo>
                  <a:pt x="2556" y="320"/>
                  <a:pt x="2566" y="319"/>
                  <a:pt x="2573" y="322"/>
                </a:cubicBezTo>
                <a:cubicBezTo>
                  <a:pt x="2574" y="322"/>
                  <a:pt x="2572" y="320"/>
                  <a:pt x="2574" y="320"/>
                </a:cubicBezTo>
                <a:cubicBezTo>
                  <a:pt x="2575" y="321"/>
                  <a:pt x="2579" y="320"/>
                  <a:pt x="2581" y="321"/>
                </a:cubicBezTo>
                <a:cubicBezTo>
                  <a:pt x="2582" y="319"/>
                  <a:pt x="2587" y="321"/>
                  <a:pt x="2591" y="321"/>
                </a:cubicBezTo>
                <a:cubicBezTo>
                  <a:pt x="2590" y="321"/>
                  <a:pt x="2590" y="321"/>
                  <a:pt x="2590" y="322"/>
                </a:cubicBezTo>
                <a:cubicBezTo>
                  <a:pt x="2593" y="323"/>
                  <a:pt x="2594" y="320"/>
                  <a:pt x="2595" y="322"/>
                </a:cubicBezTo>
                <a:cubicBezTo>
                  <a:pt x="2601" y="321"/>
                  <a:pt x="2616" y="323"/>
                  <a:pt x="2625" y="322"/>
                </a:cubicBezTo>
                <a:cubicBezTo>
                  <a:pt x="2614" y="320"/>
                  <a:pt x="2603" y="321"/>
                  <a:pt x="2591" y="319"/>
                </a:cubicBezTo>
                <a:cubicBezTo>
                  <a:pt x="2591" y="319"/>
                  <a:pt x="2592" y="320"/>
                  <a:pt x="2592" y="320"/>
                </a:cubicBezTo>
                <a:cubicBezTo>
                  <a:pt x="2591" y="319"/>
                  <a:pt x="2586" y="317"/>
                  <a:pt x="2585" y="320"/>
                </a:cubicBezTo>
                <a:cubicBezTo>
                  <a:pt x="2585" y="320"/>
                  <a:pt x="2585" y="318"/>
                  <a:pt x="2583" y="319"/>
                </a:cubicBezTo>
                <a:cubicBezTo>
                  <a:pt x="2583" y="319"/>
                  <a:pt x="2584" y="319"/>
                  <a:pt x="2584" y="319"/>
                </a:cubicBezTo>
                <a:cubicBezTo>
                  <a:pt x="2576" y="319"/>
                  <a:pt x="2570" y="320"/>
                  <a:pt x="2564" y="317"/>
                </a:cubicBezTo>
                <a:cubicBezTo>
                  <a:pt x="2556" y="319"/>
                  <a:pt x="2548" y="316"/>
                  <a:pt x="2543" y="315"/>
                </a:cubicBezTo>
                <a:cubicBezTo>
                  <a:pt x="2541" y="315"/>
                  <a:pt x="2540" y="318"/>
                  <a:pt x="2540" y="315"/>
                </a:cubicBezTo>
                <a:cubicBezTo>
                  <a:pt x="2540" y="315"/>
                  <a:pt x="2539" y="315"/>
                  <a:pt x="2539" y="316"/>
                </a:cubicBezTo>
                <a:cubicBezTo>
                  <a:pt x="2530" y="315"/>
                  <a:pt x="2525" y="314"/>
                  <a:pt x="2518" y="314"/>
                </a:cubicBezTo>
                <a:cubicBezTo>
                  <a:pt x="2518" y="313"/>
                  <a:pt x="2517" y="312"/>
                  <a:pt x="2518" y="312"/>
                </a:cubicBezTo>
                <a:cubicBezTo>
                  <a:pt x="2514" y="313"/>
                  <a:pt x="2510" y="311"/>
                  <a:pt x="2506" y="310"/>
                </a:cubicBezTo>
                <a:cubicBezTo>
                  <a:pt x="2506" y="310"/>
                  <a:pt x="2501" y="312"/>
                  <a:pt x="2502" y="308"/>
                </a:cubicBezTo>
                <a:cubicBezTo>
                  <a:pt x="2500" y="307"/>
                  <a:pt x="2498" y="308"/>
                  <a:pt x="2498" y="306"/>
                </a:cubicBezTo>
                <a:cubicBezTo>
                  <a:pt x="2499" y="306"/>
                  <a:pt x="2502" y="305"/>
                  <a:pt x="2502" y="306"/>
                </a:cubicBezTo>
                <a:cubicBezTo>
                  <a:pt x="2503" y="304"/>
                  <a:pt x="2501" y="305"/>
                  <a:pt x="2499" y="305"/>
                </a:cubicBezTo>
                <a:cubicBezTo>
                  <a:pt x="2500" y="303"/>
                  <a:pt x="2501" y="304"/>
                  <a:pt x="2503" y="304"/>
                </a:cubicBezTo>
                <a:cubicBezTo>
                  <a:pt x="2496" y="301"/>
                  <a:pt x="2475" y="302"/>
                  <a:pt x="2468" y="296"/>
                </a:cubicBezTo>
                <a:cubicBezTo>
                  <a:pt x="2466" y="296"/>
                  <a:pt x="2465" y="297"/>
                  <a:pt x="2463" y="295"/>
                </a:cubicBezTo>
                <a:cubicBezTo>
                  <a:pt x="2464" y="295"/>
                  <a:pt x="2464" y="295"/>
                  <a:pt x="2464" y="296"/>
                </a:cubicBezTo>
                <a:cubicBezTo>
                  <a:pt x="2459" y="295"/>
                  <a:pt x="2457" y="293"/>
                  <a:pt x="2454" y="295"/>
                </a:cubicBezTo>
                <a:cubicBezTo>
                  <a:pt x="2454" y="295"/>
                  <a:pt x="2455" y="295"/>
                  <a:pt x="2455" y="294"/>
                </a:cubicBezTo>
                <a:cubicBezTo>
                  <a:pt x="2454" y="294"/>
                  <a:pt x="2454" y="294"/>
                  <a:pt x="2454" y="293"/>
                </a:cubicBezTo>
                <a:cubicBezTo>
                  <a:pt x="2453" y="293"/>
                  <a:pt x="2452" y="297"/>
                  <a:pt x="2454" y="296"/>
                </a:cubicBezTo>
                <a:cubicBezTo>
                  <a:pt x="2453" y="298"/>
                  <a:pt x="2452" y="297"/>
                  <a:pt x="2452" y="295"/>
                </a:cubicBezTo>
                <a:cubicBezTo>
                  <a:pt x="2449" y="298"/>
                  <a:pt x="2448" y="295"/>
                  <a:pt x="2444" y="294"/>
                </a:cubicBezTo>
                <a:cubicBezTo>
                  <a:pt x="2447" y="292"/>
                  <a:pt x="2448" y="294"/>
                  <a:pt x="2450" y="296"/>
                </a:cubicBezTo>
                <a:cubicBezTo>
                  <a:pt x="2452" y="295"/>
                  <a:pt x="2448" y="293"/>
                  <a:pt x="2450" y="293"/>
                </a:cubicBezTo>
                <a:cubicBezTo>
                  <a:pt x="2449" y="292"/>
                  <a:pt x="2445" y="291"/>
                  <a:pt x="2446" y="293"/>
                </a:cubicBezTo>
                <a:cubicBezTo>
                  <a:pt x="2445" y="291"/>
                  <a:pt x="2442" y="291"/>
                  <a:pt x="2439" y="291"/>
                </a:cubicBezTo>
                <a:cubicBezTo>
                  <a:pt x="2439" y="291"/>
                  <a:pt x="2439" y="291"/>
                  <a:pt x="2440" y="291"/>
                </a:cubicBezTo>
                <a:cubicBezTo>
                  <a:pt x="2444" y="291"/>
                  <a:pt x="2448" y="291"/>
                  <a:pt x="2452" y="292"/>
                </a:cubicBezTo>
                <a:cubicBezTo>
                  <a:pt x="2452" y="292"/>
                  <a:pt x="2452" y="293"/>
                  <a:pt x="2452" y="293"/>
                </a:cubicBezTo>
                <a:cubicBezTo>
                  <a:pt x="2452" y="294"/>
                  <a:pt x="2452" y="293"/>
                  <a:pt x="2452" y="293"/>
                </a:cubicBezTo>
                <a:cubicBezTo>
                  <a:pt x="2450" y="295"/>
                  <a:pt x="2454" y="292"/>
                  <a:pt x="2454" y="293"/>
                </a:cubicBezTo>
                <a:cubicBezTo>
                  <a:pt x="2455" y="293"/>
                  <a:pt x="2454" y="293"/>
                  <a:pt x="2454" y="292"/>
                </a:cubicBezTo>
                <a:cubicBezTo>
                  <a:pt x="2456" y="292"/>
                  <a:pt x="2457" y="293"/>
                  <a:pt x="2459" y="293"/>
                </a:cubicBezTo>
                <a:cubicBezTo>
                  <a:pt x="2459" y="293"/>
                  <a:pt x="2459" y="293"/>
                  <a:pt x="2459" y="293"/>
                </a:cubicBezTo>
                <a:cubicBezTo>
                  <a:pt x="2461" y="293"/>
                  <a:pt x="2463" y="294"/>
                  <a:pt x="2465" y="294"/>
                </a:cubicBezTo>
                <a:cubicBezTo>
                  <a:pt x="2472" y="295"/>
                  <a:pt x="2479" y="297"/>
                  <a:pt x="2486" y="296"/>
                </a:cubicBezTo>
                <a:cubicBezTo>
                  <a:pt x="2499" y="297"/>
                  <a:pt x="2513" y="298"/>
                  <a:pt x="2524" y="299"/>
                </a:cubicBezTo>
                <a:cubicBezTo>
                  <a:pt x="2524" y="299"/>
                  <a:pt x="2523" y="299"/>
                  <a:pt x="2522" y="299"/>
                </a:cubicBezTo>
                <a:cubicBezTo>
                  <a:pt x="2530" y="297"/>
                  <a:pt x="2540" y="299"/>
                  <a:pt x="2550" y="300"/>
                </a:cubicBezTo>
                <a:cubicBezTo>
                  <a:pt x="2550" y="303"/>
                  <a:pt x="2547" y="301"/>
                  <a:pt x="2545" y="301"/>
                </a:cubicBezTo>
                <a:cubicBezTo>
                  <a:pt x="2545" y="302"/>
                  <a:pt x="2550" y="301"/>
                  <a:pt x="2551" y="302"/>
                </a:cubicBezTo>
                <a:cubicBezTo>
                  <a:pt x="2552" y="301"/>
                  <a:pt x="2550" y="301"/>
                  <a:pt x="2551" y="299"/>
                </a:cubicBezTo>
                <a:cubicBezTo>
                  <a:pt x="2555" y="301"/>
                  <a:pt x="2563" y="300"/>
                  <a:pt x="2566" y="301"/>
                </a:cubicBezTo>
                <a:cubicBezTo>
                  <a:pt x="2567" y="299"/>
                  <a:pt x="2561" y="300"/>
                  <a:pt x="2557" y="299"/>
                </a:cubicBezTo>
                <a:cubicBezTo>
                  <a:pt x="2558" y="299"/>
                  <a:pt x="2558" y="298"/>
                  <a:pt x="2559" y="297"/>
                </a:cubicBezTo>
                <a:cubicBezTo>
                  <a:pt x="2558" y="299"/>
                  <a:pt x="2561" y="298"/>
                  <a:pt x="2562" y="299"/>
                </a:cubicBezTo>
                <a:cubicBezTo>
                  <a:pt x="2563" y="298"/>
                  <a:pt x="2561" y="297"/>
                  <a:pt x="2560" y="298"/>
                </a:cubicBezTo>
                <a:cubicBezTo>
                  <a:pt x="2560" y="297"/>
                  <a:pt x="2560" y="296"/>
                  <a:pt x="2561" y="296"/>
                </a:cubicBezTo>
                <a:cubicBezTo>
                  <a:pt x="2561" y="295"/>
                  <a:pt x="2559" y="297"/>
                  <a:pt x="2558" y="297"/>
                </a:cubicBezTo>
                <a:cubicBezTo>
                  <a:pt x="2557" y="296"/>
                  <a:pt x="2559" y="296"/>
                  <a:pt x="2559" y="294"/>
                </a:cubicBezTo>
                <a:cubicBezTo>
                  <a:pt x="2555" y="294"/>
                  <a:pt x="2553" y="294"/>
                  <a:pt x="2549" y="293"/>
                </a:cubicBezTo>
                <a:cubicBezTo>
                  <a:pt x="2549" y="291"/>
                  <a:pt x="2550" y="292"/>
                  <a:pt x="2549" y="290"/>
                </a:cubicBezTo>
                <a:cubicBezTo>
                  <a:pt x="2553" y="290"/>
                  <a:pt x="2562" y="293"/>
                  <a:pt x="2563" y="291"/>
                </a:cubicBezTo>
                <a:cubicBezTo>
                  <a:pt x="2565" y="291"/>
                  <a:pt x="2567" y="294"/>
                  <a:pt x="2567" y="291"/>
                </a:cubicBezTo>
                <a:cubicBezTo>
                  <a:pt x="2568" y="292"/>
                  <a:pt x="2571" y="291"/>
                  <a:pt x="2571" y="293"/>
                </a:cubicBezTo>
                <a:cubicBezTo>
                  <a:pt x="2572" y="291"/>
                  <a:pt x="2576" y="291"/>
                  <a:pt x="2576" y="294"/>
                </a:cubicBezTo>
                <a:cubicBezTo>
                  <a:pt x="2577" y="293"/>
                  <a:pt x="2576" y="293"/>
                  <a:pt x="2577" y="292"/>
                </a:cubicBezTo>
                <a:cubicBezTo>
                  <a:pt x="2582" y="293"/>
                  <a:pt x="2586" y="292"/>
                  <a:pt x="2590" y="293"/>
                </a:cubicBezTo>
                <a:cubicBezTo>
                  <a:pt x="2591" y="293"/>
                  <a:pt x="2591" y="292"/>
                  <a:pt x="2591" y="291"/>
                </a:cubicBezTo>
                <a:cubicBezTo>
                  <a:pt x="2591" y="291"/>
                  <a:pt x="2591" y="292"/>
                  <a:pt x="2591" y="293"/>
                </a:cubicBezTo>
                <a:cubicBezTo>
                  <a:pt x="2594" y="293"/>
                  <a:pt x="2594" y="293"/>
                  <a:pt x="2596" y="293"/>
                </a:cubicBezTo>
                <a:cubicBezTo>
                  <a:pt x="2598" y="292"/>
                  <a:pt x="2595" y="292"/>
                  <a:pt x="2594" y="292"/>
                </a:cubicBezTo>
                <a:cubicBezTo>
                  <a:pt x="2595" y="291"/>
                  <a:pt x="2597" y="291"/>
                  <a:pt x="2599" y="291"/>
                </a:cubicBezTo>
                <a:cubicBezTo>
                  <a:pt x="2600" y="292"/>
                  <a:pt x="2598" y="293"/>
                  <a:pt x="2599" y="293"/>
                </a:cubicBezTo>
                <a:cubicBezTo>
                  <a:pt x="2611" y="291"/>
                  <a:pt x="2624" y="296"/>
                  <a:pt x="2636" y="293"/>
                </a:cubicBezTo>
                <a:cubicBezTo>
                  <a:pt x="2634" y="293"/>
                  <a:pt x="2632" y="292"/>
                  <a:pt x="2631" y="293"/>
                </a:cubicBezTo>
                <a:cubicBezTo>
                  <a:pt x="2631" y="292"/>
                  <a:pt x="2632" y="292"/>
                  <a:pt x="2630" y="292"/>
                </a:cubicBezTo>
                <a:cubicBezTo>
                  <a:pt x="2632" y="291"/>
                  <a:pt x="2636" y="289"/>
                  <a:pt x="2638" y="292"/>
                </a:cubicBezTo>
                <a:cubicBezTo>
                  <a:pt x="2639" y="291"/>
                  <a:pt x="2638" y="292"/>
                  <a:pt x="2639" y="293"/>
                </a:cubicBezTo>
                <a:cubicBezTo>
                  <a:pt x="2639" y="292"/>
                  <a:pt x="2640" y="291"/>
                  <a:pt x="2640" y="289"/>
                </a:cubicBezTo>
                <a:cubicBezTo>
                  <a:pt x="2637" y="290"/>
                  <a:pt x="2633" y="289"/>
                  <a:pt x="2630" y="288"/>
                </a:cubicBezTo>
                <a:cubicBezTo>
                  <a:pt x="2631" y="291"/>
                  <a:pt x="2628" y="287"/>
                  <a:pt x="2628" y="290"/>
                </a:cubicBezTo>
                <a:cubicBezTo>
                  <a:pt x="2627" y="289"/>
                  <a:pt x="2628" y="288"/>
                  <a:pt x="2627" y="287"/>
                </a:cubicBezTo>
                <a:cubicBezTo>
                  <a:pt x="2626" y="288"/>
                  <a:pt x="2626" y="286"/>
                  <a:pt x="2625" y="286"/>
                </a:cubicBezTo>
                <a:cubicBezTo>
                  <a:pt x="2624" y="287"/>
                  <a:pt x="2625" y="289"/>
                  <a:pt x="2625" y="290"/>
                </a:cubicBezTo>
                <a:cubicBezTo>
                  <a:pt x="2625" y="288"/>
                  <a:pt x="2623" y="287"/>
                  <a:pt x="2621" y="289"/>
                </a:cubicBezTo>
                <a:cubicBezTo>
                  <a:pt x="2620" y="287"/>
                  <a:pt x="2617" y="288"/>
                  <a:pt x="2615" y="286"/>
                </a:cubicBezTo>
                <a:cubicBezTo>
                  <a:pt x="2616" y="285"/>
                  <a:pt x="2616" y="284"/>
                  <a:pt x="2617" y="284"/>
                </a:cubicBezTo>
                <a:cubicBezTo>
                  <a:pt x="2616" y="283"/>
                  <a:pt x="2615" y="284"/>
                  <a:pt x="2615" y="282"/>
                </a:cubicBezTo>
                <a:cubicBezTo>
                  <a:pt x="2613" y="282"/>
                  <a:pt x="2611" y="282"/>
                  <a:pt x="2610" y="283"/>
                </a:cubicBezTo>
                <a:cubicBezTo>
                  <a:pt x="2610" y="284"/>
                  <a:pt x="2614" y="282"/>
                  <a:pt x="2615" y="284"/>
                </a:cubicBezTo>
                <a:cubicBezTo>
                  <a:pt x="2615" y="285"/>
                  <a:pt x="2615" y="285"/>
                  <a:pt x="2615" y="286"/>
                </a:cubicBezTo>
                <a:cubicBezTo>
                  <a:pt x="2613" y="284"/>
                  <a:pt x="2613" y="285"/>
                  <a:pt x="2612" y="284"/>
                </a:cubicBezTo>
                <a:cubicBezTo>
                  <a:pt x="2611" y="286"/>
                  <a:pt x="2614" y="286"/>
                  <a:pt x="2616" y="287"/>
                </a:cubicBezTo>
                <a:cubicBezTo>
                  <a:pt x="2615" y="291"/>
                  <a:pt x="2611" y="286"/>
                  <a:pt x="2610" y="288"/>
                </a:cubicBezTo>
                <a:cubicBezTo>
                  <a:pt x="2611" y="285"/>
                  <a:pt x="2607" y="288"/>
                  <a:pt x="2605" y="288"/>
                </a:cubicBezTo>
                <a:cubicBezTo>
                  <a:pt x="2605" y="288"/>
                  <a:pt x="2605" y="286"/>
                  <a:pt x="2605" y="286"/>
                </a:cubicBezTo>
                <a:cubicBezTo>
                  <a:pt x="2604" y="285"/>
                  <a:pt x="2603" y="286"/>
                  <a:pt x="2603" y="287"/>
                </a:cubicBezTo>
                <a:cubicBezTo>
                  <a:pt x="2604" y="283"/>
                  <a:pt x="2601" y="289"/>
                  <a:pt x="2600" y="286"/>
                </a:cubicBezTo>
                <a:cubicBezTo>
                  <a:pt x="2598" y="286"/>
                  <a:pt x="2601" y="287"/>
                  <a:pt x="2600" y="288"/>
                </a:cubicBezTo>
                <a:cubicBezTo>
                  <a:pt x="2600" y="286"/>
                  <a:pt x="2598" y="290"/>
                  <a:pt x="2599" y="287"/>
                </a:cubicBezTo>
                <a:cubicBezTo>
                  <a:pt x="2597" y="287"/>
                  <a:pt x="2599" y="289"/>
                  <a:pt x="2597" y="289"/>
                </a:cubicBezTo>
                <a:cubicBezTo>
                  <a:pt x="2596" y="289"/>
                  <a:pt x="2598" y="288"/>
                  <a:pt x="2598" y="288"/>
                </a:cubicBezTo>
                <a:cubicBezTo>
                  <a:pt x="2597" y="286"/>
                  <a:pt x="2595" y="288"/>
                  <a:pt x="2596" y="284"/>
                </a:cubicBezTo>
                <a:cubicBezTo>
                  <a:pt x="2595" y="286"/>
                  <a:pt x="2594" y="286"/>
                  <a:pt x="2594" y="288"/>
                </a:cubicBezTo>
                <a:cubicBezTo>
                  <a:pt x="2591" y="288"/>
                  <a:pt x="2592" y="284"/>
                  <a:pt x="2592" y="284"/>
                </a:cubicBezTo>
                <a:cubicBezTo>
                  <a:pt x="2592" y="283"/>
                  <a:pt x="2590" y="284"/>
                  <a:pt x="2592" y="282"/>
                </a:cubicBezTo>
                <a:cubicBezTo>
                  <a:pt x="2594" y="283"/>
                  <a:pt x="2598" y="282"/>
                  <a:pt x="2600" y="283"/>
                </a:cubicBezTo>
                <a:cubicBezTo>
                  <a:pt x="2602" y="284"/>
                  <a:pt x="2599" y="286"/>
                  <a:pt x="2602" y="286"/>
                </a:cubicBezTo>
                <a:cubicBezTo>
                  <a:pt x="2601" y="283"/>
                  <a:pt x="2602" y="284"/>
                  <a:pt x="2605" y="283"/>
                </a:cubicBezTo>
                <a:cubicBezTo>
                  <a:pt x="2605" y="281"/>
                  <a:pt x="2602" y="282"/>
                  <a:pt x="2601" y="279"/>
                </a:cubicBezTo>
                <a:cubicBezTo>
                  <a:pt x="2600" y="281"/>
                  <a:pt x="2600" y="279"/>
                  <a:pt x="2598" y="279"/>
                </a:cubicBezTo>
                <a:cubicBezTo>
                  <a:pt x="2598" y="281"/>
                  <a:pt x="2597" y="281"/>
                  <a:pt x="2597" y="282"/>
                </a:cubicBezTo>
                <a:cubicBezTo>
                  <a:pt x="2596" y="281"/>
                  <a:pt x="2597" y="279"/>
                  <a:pt x="2595" y="280"/>
                </a:cubicBezTo>
                <a:cubicBezTo>
                  <a:pt x="2595" y="280"/>
                  <a:pt x="2595" y="281"/>
                  <a:pt x="2595" y="281"/>
                </a:cubicBezTo>
                <a:cubicBezTo>
                  <a:pt x="2593" y="281"/>
                  <a:pt x="2592" y="281"/>
                  <a:pt x="2592" y="279"/>
                </a:cubicBezTo>
                <a:cubicBezTo>
                  <a:pt x="2590" y="279"/>
                  <a:pt x="2593" y="281"/>
                  <a:pt x="2591" y="280"/>
                </a:cubicBezTo>
                <a:cubicBezTo>
                  <a:pt x="2589" y="280"/>
                  <a:pt x="2592" y="279"/>
                  <a:pt x="2590" y="279"/>
                </a:cubicBezTo>
                <a:cubicBezTo>
                  <a:pt x="2591" y="278"/>
                  <a:pt x="2592" y="279"/>
                  <a:pt x="2594" y="279"/>
                </a:cubicBezTo>
                <a:cubicBezTo>
                  <a:pt x="2593" y="278"/>
                  <a:pt x="2590" y="277"/>
                  <a:pt x="2589" y="276"/>
                </a:cubicBezTo>
                <a:cubicBezTo>
                  <a:pt x="2590" y="278"/>
                  <a:pt x="2589" y="278"/>
                  <a:pt x="2588" y="280"/>
                </a:cubicBezTo>
                <a:cubicBezTo>
                  <a:pt x="2582" y="278"/>
                  <a:pt x="2573" y="280"/>
                  <a:pt x="2571" y="276"/>
                </a:cubicBezTo>
                <a:cubicBezTo>
                  <a:pt x="2572" y="275"/>
                  <a:pt x="2573" y="275"/>
                  <a:pt x="2574" y="275"/>
                </a:cubicBezTo>
                <a:cubicBezTo>
                  <a:pt x="2573" y="274"/>
                  <a:pt x="2572" y="275"/>
                  <a:pt x="2571" y="274"/>
                </a:cubicBezTo>
                <a:cubicBezTo>
                  <a:pt x="2574" y="272"/>
                  <a:pt x="2581" y="274"/>
                  <a:pt x="2583" y="275"/>
                </a:cubicBezTo>
                <a:cubicBezTo>
                  <a:pt x="2584" y="274"/>
                  <a:pt x="2585" y="274"/>
                  <a:pt x="2585" y="272"/>
                </a:cubicBezTo>
                <a:cubicBezTo>
                  <a:pt x="2585" y="274"/>
                  <a:pt x="2587" y="271"/>
                  <a:pt x="2586" y="273"/>
                </a:cubicBezTo>
                <a:cubicBezTo>
                  <a:pt x="2588" y="271"/>
                  <a:pt x="2591" y="274"/>
                  <a:pt x="2593" y="271"/>
                </a:cubicBezTo>
                <a:cubicBezTo>
                  <a:pt x="2593" y="272"/>
                  <a:pt x="2589" y="272"/>
                  <a:pt x="2589" y="271"/>
                </a:cubicBezTo>
                <a:cubicBezTo>
                  <a:pt x="2594" y="269"/>
                  <a:pt x="2598" y="270"/>
                  <a:pt x="2603" y="270"/>
                </a:cubicBezTo>
                <a:cubicBezTo>
                  <a:pt x="2602" y="268"/>
                  <a:pt x="2600" y="269"/>
                  <a:pt x="2599" y="269"/>
                </a:cubicBezTo>
                <a:cubicBezTo>
                  <a:pt x="2600" y="268"/>
                  <a:pt x="2602" y="268"/>
                  <a:pt x="2604" y="268"/>
                </a:cubicBezTo>
                <a:cubicBezTo>
                  <a:pt x="2605" y="269"/>
                  <a:pt x="2603" y="269"/>
                  <a:pt x="2603" y="270"/>
                </a:cubicBezTo>
                <a:cubicBezTo>
                  <a:pt x="2606" y="269"/>
                  <a:pt x="2611" y="272"/>
                  <a:pt x="2614" y="269"/>
                </a:cubicBezTo>
                <a:cubicBezTo>
                  <a:pt x="2610" y="269"/>
                  <a:pt x="2608" y="270"/>
                  <a:pt x="2605" y="268"/>
                </a:cubicBezTo>
                <a:cubicBezTo>
                  <a:pt x="2618" y="268"/>
                  <a:pt x="2624" y="267"/>
                  <a:pt x="2639" y="269"/>
                </a:cubicBezTo>
                <a:cubicBezTo>
                  <a:pt x="2643" y="267"/>
                  <a:pt x="2648" y="268"/>
                  <a:pt x="2652" y="269"/>
                </a:cubicBezTo>
                <a:cubicBezTo>
                  <a:pt x="2652" y="268"/>
                  <a:pt x="2651" y="267"/>
                  <a:pt x="2652" y="266"/>
                </a:cubicBezTo>
                <a:cubicBezTo>
                  <a:pt x="2665" y="268"/>
                  <a:pt x="2673" y="267"/>
                  <a:pt x="2688" y="268"/>
                </a:cubicBezTo>
                <a:cubicBezTo>
                  <a:pt x="2688" y="267"/>
                  <a:pt x="2687" y="267"/>
                  <a:pt x="2687" y="267"/>
                </a:cubicBezTo>
                <a:cubicBezTo>
                  <a:pt x="2690" y="267"/>
                  <a:pt x="2693" y="267"/>
                  <a:pt x="2696" y="265"/>
                </a:cubicBezTo>
                <a:cubicBezTo>
                  <a:pt x="2693" y="265"/>
                  <a:pt x="2689" y="266"/>
                  <a:pt x="2684" y="266"/>
                </a:cubicBezTo>
                <a:cubicBezTo>
                  <a:pt x="2684" y="265"/>
                  <a:pt x="2685" y="265"/>
                  <a:pt x="2684" y="264"/>
                </a:cubicBezTo>
                <a:cubicBezTo>
                  <a:pt x="2683" y="264"/>
                  <a:pt x="2681" y="264"/>
                  <a:pt x="2680" y="264"/>
                </a:cubicBezTo>
                <a:cubicBezTo>
                  <a:pt x="2681" y="262"/>
                  <a:pt x="2683" y="263"/>
                  <a:pt x="2686" y="263"/>
                </a:cubicBezTo>
                <a:cubicBezTo>
                  <a:pt x="2687" y="264"/>
                  <a:pt x="2688" y="263"/>
                  <a:pt x="2686" y="263"/>
                </a:cubicBezTo>
                <a:cubicBezTo>
                  <a:pt x="2672" y="262"/>
                  <a:pt x="2659" y="261"/>
                  <a:pt x="2645" y="260"/>
                </a:cubicBezTo>
                <a:cubicBezTo>
                  <a:pt x="2645" y="258"/>
                  <a:pt x="2648" y="260"/>
                  <a:pt x="2649" y="260"/>
                </a:cubicBezTo>
                <a:cubicBezTo>
                  <a:pt x="2649" y="258"/>
                  <a:pt x="2647" y="259"/>
                  <a:pt x="2645" y="259"/>
                </a:cubicBezTo>
                <a:cubicBezTo>
                  <a:pt x="2650" y="257"/>
                  <a:pt x="2658" y="259"/>
                  <a:pt x="2662" y="256"/>
                </a:cubicBezTo>
                <a:cubicBezTo>
                  <a:pt x="2648" y="255"/>
                  <a:pt x="2636" y="253"/>
                  <a:pt x="2624" y="253"/>
                </a:cubicBezTo>
                <a:cubicBezTo>
                  <a:pt x="2625" y="250"/>
                  <a:pt x="2628" y="253"/>
                  <a:pt x="2630" y="252"/>
                </a:cubicBezTo>
                <a:cubicBezTo>
                  <a:pt x="2630" y="251"/>
                  <a:pt x="2630" y="251"/>
                  <a:pt x="2629" y="251"/>
                </a:cubicBezTo>
                <a:cubicBezTo>
                  <a:pt x="2629" y="250"/>
                  <a:pt x="2630" y="251"/>
                  <a:pt x="2631" y="251"/>
                </a:cubicBezTo>
                <a:cubicBezTo>
                  <a:pt x="2631" y="251"/>
                  <a:pt x="2630" y="251"/>
                  <a:pt x="2631" y="252"/>
                </a:cubicBezTo>
                <a:cubicBezTo>
                  <a:pt x="2631" y="252"/>
                  <a:pt x="2632" y="252"/>
                  <a:pt x="2633" y="252"/>
                </a:cubicBezTo>
                <a:cubicBezTo>
                  <a:pt x="2632" y="250"/>
                  <a:pt x="2630" y="250"/>
                  <a:pt x="2628" y="249"/>
                </a:cubicBezTo>
                <a:cubicBezTo>
                  <a:pt x="2627" y="251"/>
                  <a:pt x="2627" y="250"/>
                  <a:pt x="2627" y="251"/>
                </a:cubicBezTo>
                <a:cubicBezTo>
                  <a:pt x="2626" y="251"/>
                  <a:pt x="2623" y="251"/>
                  <a:pt x="2624" y="253"/>
                </a:cubicBezTo>
                <a:cubicBezTo>
                  <a:pt x="2622" y="252"/>
                  <a:pt x="2622" y="253"/>
                  <a:pt x="2621" y="252"/>
                </a:cubicBezTo>
                <a:cubicBezTo>
                  <a:pt x="2621" y="251"/>
                  <a:pt x="2624" y="253"/>
                  <a:pt x="2623" y="251"/>
                </a:cubicBezTo>
                <a:cubicBezTo>
                  <a:pt x="2622" y="250"/>
                  <a:pt x="2622" y="252"/>
                  <a:pt x="2621" y="251"/>
                </a:cubicBezTo>
                <a:cubicBezTo>
                  <a:pt x="2621" y="249"/>
                  <a:pt x="2622" y="249"/>
                  <a:pt x="2621" y="248"/>
                </a:cubicBezTo>
                <a:cubicBezTo>
                  <a:pt x="2623" y="247"/>
                  <a:pt x="2629" y="247"/>
                  <a:pt x="2629" y="249"/>
                </a:cubicBezTo>
                <a:cubicBezTo>
                  <a:pt x="2638" y="246"/>
                  <a:pt x="2645" y="249"/>
                  <a:pt x="2655" y="247"/>
                </a:cubicBezTo>
                <a:cubicBezTo>
                  <a:pt x="2648" y="244"/>
                  <a:pt x="2640" y="246"/>
                  <a:pt x="2630" y="245"/>
                </a:cubicBezTo>
                <a:cubicBezTo>
                  <a:pt x="2631" y="244"/>
                  <a:pt x="2633" y="245"/>
                  <a:pt x="2635" y="245"/>
                </a:cubicBezTo>
                <a:cubicBezTo>
                  <a:pt x="2635" y="242"/>
                  <a:pt x="2644" y="243"/>
                  <a:pt x="2648" y="243"/>
                </a:cubicBezTo>
                <a:cubicBezTo>
                  <a:pt x="2661" y="244"/>
                  <a:pt x="2677" y="244"/>
                  <a:pt x="2689" y="244"/>
                </a:cubicBezTo>
                <a:cubicBezTo>
                  <a:pt x="2690" y="243"/>
                  <a:pt x="2689" y="243"/>
                  <a:pt x="2689" y="242"/>
                </a:cubicBezTo>
                <a:cubicBezTo>
                  <a:pt x="2692" y="241"/>
                  <a:pt x="2690" y="244"/>
                  <a:pt x="2691" y="244"/>
                </a:cubicBezTo>
                <a:cubicBezTo>
                  <a:pt x="2693" y="244"/>
                  <a:pt x="2691" y="242"/>
                  <a:pt x="2692" y="242"/>
                </a:cubicBezTo>
                <a:cubicBezTo>
                  <a:pt x="2696" y="241"/>
                  <a:pt x="2701" y="244"/>
                  <a:pt x="2701" y="241"/>
                </a:cubicBezTo>
                <a:cubicBezTo>
                  <a:pt x="2701" y="244"/>
                  <a:pt x="2704" y="244"/>
                  <a:pt x="2705" y="242"/>
                </a:cubicBezTo>
                <a:cubicBezTo>
                  <a:pt x="2706" y="242"/>
                  <a:pt x="2704" y="243"/>
                  <a:pt x="2705" y="244"/>
                </a:cubicBezTo>
                <a:cubicBezTo>
                  <a:pt x="2705" y="244"/>
                  <a:pt x="2706" y="243"/>
                  <a:pt x="2706" y="242"/>
                </a:cubicBezTo>
                <a:cubicBezTo>
                  <a:pt x="2708" y="242"/>
                  <a:pt x="2708" y="243"/>
                  <a:pt x="2709" y="242"/>
                </a:cubicBezTo>
                <a:cubicBezTo>
                  <a:pt x="2706" y="240"/>
                  <a:pt x="2703" y="240"/>
                  <a:pt x="2702" y="241"/>
                </a:cubicBezTo>
                <a:cubicBezTo>
                  <a:pt x="2701" y="240"/>
                  <a:pt x="2703" y="240"/>
                  <a:pt x="2702" y="239"/>
                </a:cubicBezTo>
                <a:cubicBezTo>
                  <a:pt x="2704" y="238"/>
                  <a:pt x="2709" y="239"/>
                  <a:pt x="2709" y="239"/>
                </a:cubicBezTo>
                <a:cubicBezTo>
                  <a:pt x="2710" y="239"/>
                  <a:pt x="2712" y="238"/>
                  <a:pt x="2715" y="238"/>
                </a:cubicBezTo>
                <a:cubicBezTo>
                  <a:pt x="2714" y="236"/>
                  <a:pt x="2711" y="238"/>
                  <a:pt x="2708" y="237"/>
                </a:cubicBezTo>
                <a:cubicBezTo>
                  <a:pt x="2708" y="236"/>
                  <a:pt x="2709" y="237"/>
                  <a:pt x="2709" y="235"/>
                </a:cubicBezTo>
                <a:cubicBezTo>
                  <a:pt x="2707" y="239"/>
                  <a:pt x="2701" y="234"/>
                  <a:pt x="2700" y="237"/>
                </a:cubicBezTo>
                <a:cubicBezTo>
                  <a:pt x="2699" y="236"/>
                  <a:pt x="2700" y="236"/>
                  <a:pt x="2699" y="235"/>
                </a:cubicBezTo>
                <a:cubicBezTo>
                  <a:pt x="2699" y="236"/>
                  <a:pt x="2694" y="236"/>
                  <a:pt x="2693" y="235"/>
                </a:cubicBezTo>
                <a:cubicBezTo>
                  <a:pt x="2693" y="237"/>
                  <a:pt x="2689" y="236"/>
                  <a:pt x="2689" y="234"/>
                </a:cubicBezTo>
                <a:cubicBezTo>
                  <a:pt x="2689" y="234"/>
                  <a:pt x="2689" y="235"/>
                  <a:pt x="2689" y="236"/>
                </a:cubicBezTo>
                <a:cubicBezTo>
                  <a:pt x="2684" y="232"/>
                  <a:pt x="2675" y="235"/>
                  <a:pt x="2668" y="233"/>
                </a:cubicBezTo>
                <a:cubicBezTo>
                  <a:pt x="2687" y="232"/>
                  <a:pt x="2708" y="232"/>
                  <a:pt x="2725" y="233"/>
                </a:cubicBezTo>
                <a:cubicBezTo>
                  <a:pt x="2724" y="230"/>
                  <a:pt x="2725" y="231"/>
                  <a:pt x="2727" y="231"/>
                </a:cubicBezTo>
                <a:cubicBezTo>
                  <a:pt x="2730" y="236"/>
                  <a:pt x="2738" y="229"/>
                  <a:pt x="2741" y="232"/>
                </a:cubicBezTo>
                <a:cubicBezTo>
                  <a:pt x="2741" y="229"/>
                  <a:pt x="2748" y="231"/>
                  <a:pt x="2750" y="231"/>
                </a:cubicBezTo>
                <a:cubicBezTo>
                  <a:pt x="2750" y="232"/>
                  <a:pt x="2749" y="232"/>
                  <a:pt x="2749" y="231"/>
                </a:cubicBezTo>
                <a:cubicBezTo>
                  <a:pt x="2748" y="233"/>
                  <a:pt x="2750" y="232"/>
                  <a:pt x="2751" y="232"/>
                </a:cubicBezTo>
                <a:cubicBezTo>
                  <a:pt x="2751" y="232"/>
                  <a:pt x="2750" y="231"/>
                  <a:pt x="2751" y="231"/>
                </a:cubicBezTo>
                <a:cubicBezTo>
                  <a:pt x="2755" y="231"/>
                  <a:pt x="2761" y="231"/>
                  <a:pt x="2766" y="231"/>
                </a:cubicBezTo>
                <a:cubicBezTo>
                  <a:pt x="2763" y="229"/>
                  <a:pt x="2759" y="230"/>
                  <a:pt x="2758" y="228"/>
                </a:cubicBezTo>
                <a:cubicBezTo>
                  <a:pt x="2757" y="229"/>
                  <a:pt x="2754" y="230"/>
                  <a:pt x="2753" y="227"/>
                </a:cubicBezTo>
                <a:cubicBezTo>
                  <a:pt x="2732" y="228"/>
                  <a:pt x="2706" y="231"/>
                  <a:pt x="2682" y="230"/>
                </a:cubicBezTo>
                <a:cubicBezTo>
                  <a:pt x="2681" y="229"/>
                  <a:pt x="2683" y="229"/>
                  <a:pt x="2682" y="227"/>
                </a:cubicBezTo>
                <a:cubicBezTo>
                  <a:pt x="2682" y="227"/>
                  <a:pt x="2681" y="229"/>
                  <a:pt x="2682" y="229"/>
                </a:cubicBezTo>
                <a:cubicBezTo>
                  <a:pt x="2681" y="230"/>
                  <a:pt x="2679" y="227"/>
                  <a:pt x="2678" y="228"/>
                </a:cubicBezTo>
                <a:cubicBezTo>
                  <a:pt x="2678" y="228"/>
                  <a:pt x="2678" y="228"/>
                  <a:pt x="2677" y="229"/>
                </a:cubicBezTo>
                <a:cubicBezTo>
                  <a:pt x="2677" y="228"/>
                  <a:pt x="2677" y="228"/>
                  <a:pt x="2678" y="228"/>
                </a:cubicBezTo>
                <a:cubicBezTo>
                  <a:pt x="2673" y="224"/>
                  <a:pt x="2664" y="229"/>
                  <a:pt x="2656" y="226"/>
                </a:cubicBezTo>
                <a:cubicBezTo>
                  <a:pt x="2655" y="226"/>
                  <a:pt x="2656" y="225"/>
                  <a:pt x="2656" y="224"/>
                </a:cubicBezTo>
                <a:cubicBezTo>
                  <a:pt x="2657" y="226"/>
                  <a:pt x="2667" y="224"/>
                  <a:pt x="2670" y="225"/>
                </a:cubicBezTo>
                <a:cubicBezTo>
                  <a:pt x="2670" y="225"/>
                  <a:pt x="2670" y="226"/>
                  <a:pt x="2669" y="226"/>
                </a:cubicBezTo>
                <a:cubicBezTo>
                  <a:pt x="2670" y="228"/>
                  <a:pt x="2671" y="226"/>
                  <a:pt x="2672" y="226"/>
                </a:cubicBezTo>
                <a:cubicBezTo>
                  <a:pt x="2673" y="224"/>
                  <a:pt x="2672" y="226"/>
                  <a:pt x="2671" y="225"/>
                </a:cubicBezTo>
                <a:cubicBezTo>
                  <a:pt x="2676" y="223"/>
                  <a:pt x="2684" y="226"/>
                  <a:pt x="2689" y="224"/>
                </a:cubicBezTo>
                <a:cubicBezTo>
                  <a:pt x="2682" y="221"/>
                  <a:pt x="2672" y="223"/>
                  <a:pt x="2660" y="221"/>
                </a:cubicBezTo>
                <a:cubicBezTo>
                  <a:pt x="2660" y="220"/>
                  <a:pt x="2663" y="222"/>
                  <a:pt x="2663" y="220"/>
                </a:cubicBezTo>
                <a:cubicBezTo>
                  <a:pt x="2661" y="221"/>
                  <a:pt x="2661" y="218"/>
                  <a:pt x="2660" y="218"/>
                </a:cubicBezTo>
                <a:cubicBezTo>
                  <a:pt x="2659" y="219"/>
                  <a:pt x="2657" y="219"/>
                  <a:pt x="2655" y="218"/>
                </a:cubicBezTo>
                <a:cubicBezTo>
                  <a:pt x="2656" y="217"/>
                  <a:pt x="2658" y="217"/>
                  <a:pt x="2660" y="218"/>
                </a:cubicBezTo>
                <a:cubicBezTo>
                  <a:pt x="2660" y="217"/>
                  <a:pt x="2659" y="217"/>
                  <a:pt x="2659" y="216"/>
                </a:cubicBezTo>
                <a:cubicBezTo>
                  <a:pt x="2664" y="216"/>
                  <a:pt x="2670" y="218"/>
                  <a:pt x="2675" y="216"/>
                </a:cubicBezTo>
                <a:cubicBezTo>
                  <a:pt x="2671" y="216"/>
                  <a:pt x="2664" y="214"/>
                  <a:pt x="2660" y="215"/>
                </a:cubicBezTo>
                <a:cubicBezTo>
                  <a:pt x="2660" y="215"/>
                  <a:pt x="2659" y="213"/>
                  <a:pt x="2659" y="214"/>
                </a:cubicBezTo>
                <a:cubicBezTo>
                  <a:pt x="2659" y="212"/>
                  <a:pt x="2661" y="214"/>
                  <a:pt x="2662" y="213"/>
                </a:cubicBezTo>
                <a:cubicBezTo>
                  <a:pt x="2664" y="212"/>
                  <a:pt x="2660" y="214"/>
                  <a:pt x="2660" y="213"/>
                </a:cubicBezTo>
                <a:cubicBezTo>
                  <a:pt x="2660" y="212"/>
                  <a:pt x="2666" y="213"/>
                  <a:pt x="2668" y="212"/>
                </a:cubicBezTo>
                <a:cubicBezTo>
                  <a:pt x="2667" y="214"/>
                  <a:pt x="2666" y="212"/>
                  <a:pt x="2665" y="213"/>
                </a:cubicBezTo>
                <a:cubicBezTo>
                  <a:pt x="2667" y="215"/>
                  <a:pt x="2668" y="213"/>
                  <a:pt x="2670" y="214"/>
                </a:cubicBezTo>
                <a:cubicBezTo>
                  <a:pt x="2670" y="213"/>
                  <a:pt x="2670" y="214"/>
                  <a:pt x="2670" y="212"/>
                </a:cubicBezTo>
                <a:cubicBezTo>
                  <a:pt x="2671" y="212"/>
                  <a:pt x="2673" y="213"/>
                  <a:pt x="2672" y="213"/>
                </a:cubicBezTo>
                <a:cubicBezTo>
                  <a:pt x="2676" y="213"/>
                  <a:pt x="2690" y="211"/>
                  <a:pt x="2693" y="213"/>
                </a:cubicBezTo>
                <a:cubicBezTo>
                  <a:pt x="2692" y="212"/>
                  <a:pt x="2693" y="215"/>
                  <a:pt x="2695" y="213"/>
                </a:cubicBezTo>
                <a:cubicBezTo>
                  <a:pt x="2696" y="214"/>
                  <a:pt x="2694" y="215"/>
                  <a:pt x="2695" y="216"/>
                </a:cubicBezTo>
                <a:cubicBezTo>
                  <a:pt x="2696" y="216"/>
                  <a:pt x="2696" y="215"/>
                  <a:pt x="2695" y="215"/>
                </a:cubicBezTo>
                <a:cubicBezTo>
                  <a:pt x="2695" y="214"/>
                  <a:pt x="2697" y="214"/>
                  <a:pt x="2697" y="213"/>
                </a:cubicBezTo>
                <a:cubicBezTo>
                  <a:pt x="2698" y="213"/>
                  <a:pt x="2698" y="214"/>
                  <a:pt x="2699" y="214"/>
                </a:cubicBezTo>
                <a:cubicBezTo>
                  <a:pt x="2699" y="213"/>
                  <a:pt x="2712" y="212"/>
                  <a:pt x="2718" y="212"/>
                </a:cubicBezTo>
                <a:cubicBezTo>
                  <a:pt x="2719" y="212"/>
                  <a:pt x="2721" y="210"/>
                  <a:pt x="2721" y="213"/>
                </a:cubicBezTo>
                <a:cubicBezTo>
                  <a:pt x="2727" y="211"/>
                  <a:pt x="2731" y="213"/>
                  <a:pt x="2738" y="212"/>
                </a:cubicBezTo>
                <a:cubicBezTo>
                  <a:pt x="2730" y="209"/>
                  <a:pt x="2722" y="211"/>
                  <a:pt x="2710" y="210"/>
                </a:cubicBezTo>
                <a:cubicBezTo>
                  <a:pt x="2710" y="209"/>
                  <a:pt x="2709" y="207"/>
                  <a:pt x="2707" y="207"/>
                </a:cubicBezTo>
                <a:cubicBezTo>
                  <a:pt x="2707" y="208"/>
                  <a:pt x="2708" y="207"/>
                  <a:pt x="2708" y="209"/>
                </a:cubicBezTo>
                <a:cubicBezTo>
                  <a:pt x="2708" y="209"/>
                  <a:pt x="2704" y="211"/>
                  <a:pt x="2705" y="208"/>
                </a:cubicBezTo>
                <a:cubicBezTo>
                  <a:pt x="2703" y="212"/>
                  <a:pt x="2699" y="212"/>
                  <a:pt x="2694" y="211"/>
                </a:cubicBezTo>
                <a:cubicBezTo>
                  <a:pt x="2696" y="210"/>
                  <a:pt x="2698" y="205"/>
                  <a:pt x="2701" y="207"/>
                </a:cubicBezTo>
                <a:cubicBezTo>
                  <a:pt x="2702" y="207"/>
                  <a:pt x="2700" y="209"/>
                  <a:pt x="2701" y="210"/>
                </a:cubicBezTo>
                <a:cubicBezTo>
                  <a:pt x="2702" y="210"/>
                  <a:pt x="2703" y="208"/>
                  <a:pt x="2703" y="207"/>
                </a:cubicBezTo>
                <a:cubicBezTo>
                  <a:pt x="2701" y="207"/>
                  <a:pt x="2702" y="206"/>
                  <a:pt x="2702" y="204"/>
                </a:cubicBezTo>
                <a:cubicBezTo>
                  <a:pt x="2700" y="204"/>
                  <a:pt x="2698" y="205"/>
                  <a:pt x="2698" y="203"/>
                </a:cubicBezTo>
                <a:cubicBezTo>
                  <a:pt x="2696" y="205"/>
                  <a:pt x="2692" y="205"/>
                  <a:pt x="2692" y="202"/>
                </a:cubicBezTo>
                <a:cubicBezTo>
                  <a:pt x="2690" y="203"/>
                  <a:pt x="2689" y="204"/>
                  <a:pt x="2688" y="206"/>
                </a:cubicBezTo>
                <a:cubicBezTo>
                  <a:pt x="2688" y="207"/>
                  <a:pt x="2689" y="206"/>
                  <a:pt x="2689" y="205"/>
                </a:cubicBezTo>
                <a:cubicBezTo>
                  <a:pt x="2689" y="206"/>
                  <a:pt x="2691" y="206"/>
                  <a:pt x="2691" y="208"/>
                </a:cubicBezTo>
                <a:cubicBezTo>
                  <a:pt x="2692" y="208"/>
                  <a:pt x="2692" y="206"/>
                  <a:pt x="2694" y="207"/>
                </a:cubicBezTo>
                <a:cubicBezTo>
                  <a:pt x="2694" y="209"/>
                  <a:pt x="2695" y="207"/>
                  <a:pt x="2694" y="209"/>
                </a:cubicBezTo>
                <a:cubicBezTo>
                  <a:pt x="2694" y="210"/>
                  <a:pt x="2694" y="210"/>
                  <a:pt x="2694" y="210"/>
                </a:cubicBezTo>
                <a:cubicBezTo>
                  <a:pt x="2694" y="210"/>
                  <a:pt x="2694" y="210"/>
                  <a:pt x="2693" y="210"/>
                </a:cubicBezTo>
                <a:cubicBezTo>
                  <a:pt x="2692" y="213"/>
                  <a:pt x="2686" y="210"/>
                  <a:pt x="2682" y="211"/>
                </a:cubicBezTo>
                <a:cubicBezTo>
                  <a:pt x="2682" y="209"/>
                  <a:pt x="2684" y="211"/>
                  <a:pt x="2684" y="210"/>
                </a:cubicBezTo>
                <a:cubicBezTo>
                  <a:pt x="2684" y="209"/>
                  <a:pt x="2682" y="207"/>
                  <a:pt x="2681" y="208"/>
                </a:cubicBezTo>
                <a:cubicBezTo>
                  <a:pt x="2682" y="208"/>
                  <a:pt x="2682" y="207"/>
                  <a:pt x="2682" y="207"/>
                </a:cubicBezTo>
                <a:cubicBezTo>
                  <a:pt x="2681" y="205"/>
                  <a:pt x="2679" y="207"/>
                  <a:pt x="2678" y="206"/>
                </a:cubicBezTo>
                <a:cubicBezTo>
                  <a:pt x="2676" y="205"/>
                  <a:pt x="2676" y="203"/>
                  <a:pt x="2675" y="205"/>
                </a:cubicBezTo>
                <a:cubicBezTo>
                  <a:pt x="2674" y="204"/>
                  <a:pt x="2676" y="203"/>
                  <a:pt x="2676" y="202"/>
                </a:cubicBezTo>
                <a:cubicBezTo>
                  <a:pt x="2675" y="203"/>
                  <a:pt x="2673" y="204"/>
                  <a:pt x="2674" y="201"/>
                </a:cubicBezTo>
                <a:cubicBezTo>
                  <a:pt x="2669" y="203"/>
                  <a:pt x="2668" y="201"/>
                  <a:pt x="2663" y="202"/>
                </a:cubicBezTo>
                <a:cubicBezTo>
                  <a:pt x="2664" y="202"/>
                  <a:pt x="2664" y="201"/>
                  <a:pt x="2664" y="200"/>
                </a:cubicBezTo>
                <a:cubicBezTo>
                  <a:pt x="2663" y="201"/>
                  <a:pt x="2662" y="202"/>
                  <a:pt x="2661" y="202"/>
                </a:cubicBezTo>
                <a:cubicBezTo>
                  <a:pt x="2664" y="200"/>
                  <a:pt x="2658" y="200"/>
                  <a:pt x="2658" y="202"/>
                </a:cubicBezTo>
                <a:cubicBezTo>
                  <a:pt x="2657" y="202"/>
                  <a:pt x="2657" y="200"/>
                  <a:pt x="2656" y="200"/>
                </a:cubicBezTo>
                <a:cubicBezTo>
                  <a:pt x="2658" y="199"/>
                  <a:pt x="2659" y="199"/>
                  <a:pt x="2660" y="199"/>
                </a:cubicBezTo>
                <a:cubicBezTo>
                  <a:pt x="2659" y="197"/>
                  <a:pt x="2657" y="199"/>
                  <a:pt x="2655" y="198"/>
                </a:cubicBezTo>
                <a:cubicBezTo>
                  <a:pt x="2657" y="200"/>
                  <a:pt x="2654" y="200"/>
                  <a:pt x="2653" y="202"/>
                </a:cubicBezTo>
                <a:cubicBezTo>
                  <a:pt x="2652" y="202"/>
                  <a:pt x="2648" y="199"/>
                  <a:pt x="2647" y="202"/>
                </a:cubicBezTo>
                <a:cubicBezTo>
                  <a:pt x="2646" y="202"/>
                  <a:pt x="2647" y="200"/>
                  <a:pt x="2646" y="199"/>
                </a:cubicBezTo>
                <a:cubicBezTo>
                  <a:pt x="2645" y="199"/>
                  <a:pt x="2645" y="201"/>
                  <a:pt x="2644" y="201"/>
                </a:cubicBezTo>
                <a:cubicBezTo>
                  <a:pt x="2644" y="200"/>
                  <a:pt x="2643" y="198"/>
                  <a:pt x="2645" y="198"/>
                </a:cubicBezTo>
                <a:cubicBezTo>
                  <a:pt x="2636" y="196"/>
                  <a:pt x="2628" y="198"/>
                  <a:pt x="2621" y="195"/>
                </a:cubicBezTo>
                <a:cubicBezTo>
                  <a:pt x="2624" y="193"/>
                  <a:pt x="2626" y="195"/>
                  <a:pt x="2629" y="194"/>
                </a:cubicBezTo>
                <a:cubicBezTo>
                  <a:pt x="2628" y="192"/>
                  <a:pt x="2628" y="191"/>
                  <a:pt x="2629" y="189"/>
                </a:cubicBezTo>
                <a:cubicBezTo>
                  <a:pt x="2633" y="191"/>
                  <a:pt x="2641" y="188"/>
                  <a:pt x="2643" y="190"/>
                </a:cubicBezTo>
                <a:cubicBezTo>
                  <a:pt x="2644" y="192"/>
                  <a:pt x="2645" y="189"/>
                  <a:pt x="2645" y="187"/>
                </a:cubicBezTo>
                <a:cubicBezTo>
                  <a:pt x="2645" y="187"/>
                  <a:pt x="2645" y="187"/>
                  <a:pt x="2645" y="187"/>
                </a:cubicBezTo>
                <a:cubicBezTo>
                  <a:pt x="2643" y="190"/>
                  <a:pt x="2638" y="188"/>
                  <a:pt x="2636" y="188"/>
                </a:cubicBezTo>
                <a:cubicBezTo>
                  <a:pt x="2638" y="185"/>
                  <a:pt x="2642" y="187"/>
                  <a:pt x="2645" y="187"/>
                </a:cubicBezTo>
                <a:cubicBezTo>
                  <a:pt x="2645" y="187"/>
                  <a:pt x="2645" y="187"/>
                  <a:pt x="2645" y="187"/>
                </a:cubicBezTo>
                <a:cubicBezTo>
                  <a:pt x="2645" y="187"/>
                  <a:pt x="2645" y="187"/>
                  <a:pt x="2645" y="187"/>
                </a:cubicBezTo>
                <a:cubicBezTo>
                  <a:pt x="2646" y="187"/>
                  <a:pt x="2647" y="187"/>
                  <a:pt x="2647" y="186"/>
                </a:cubicBezTo>
                <a:cubicBezTo>
                  <a:pt x="2644" y="185"/>
                  <a:pt x="2639" y="186"/>
                  <a:pt x="2636" y="184"/>
                </a:cubicBezTo>
                <a:cubicBezTo>
                  <a:pt x="2650" y="183"/>
                  <a:pt x="2661" y="190"/>
                  <a:pt x="2670" y="188"/>
                </a:cubicBezTo>
                <a:cubicBezTo>
                  <a:pt x="2670" y="189"/>
                  <a:pt x="2670" y="191"/>
                  <a:pt x="2672" y="190"/>
                </a:cubicBezTo>
                <a:cubicBezTo>
                  <a:pt x="2673" y="189"/>
                  <a:pt x="2671" y="190"/>
                  <a:pt x="2671" y="189"/>
                </a:cubicBezTo>
                <a:cubicBezTo>
                  <a:pt x="2677" y="190"/>
                  <a:pt x="2680" y="188"/>
                  <a:pt x="2684" y="191"/>
                </a:cubicBezTo>
                <a:cubicBezTo>
                  <a:pt x="2686" y="189"/>
                  <a:pt x="2692" y="189"/>
                  <a:pt x="2692" y="191"/>
                </a:cubicBezTo>
                <a:cubicBezTo>
                  <a:pt x="2694" y="193"/>
                  <a:pt x="2693" y="189"/>
                  <a:pt x="2694" y="190"/>
                </a:cubicBezTo>
                <a:cubicBezTo>
                  <a:pt x="2695" y="190"/>
                  <a:pt x="2693" y="192"/>
                  <a:pt x="2695" y="191"/>
                </a:cubicBezTo>
                <a:cubicBezTo>
                  <a:pt x="2694" y="189"/>
                  <a:pt x="2699" y="190"/>
                  <a:pt x="2701" y="189"/>
                </a:cubicBezTo>
                <a:cubicBezTo>
                  <a:pt x="2700" y="187"/>
                  <a:pt x="2699" y="185"/>
                  <a:pt x="2698" y="184"/>
                </a:cubicBezTo>
                <a:cubicBezTo>
                  <a:pt x="2699" y="183"/>
                  <a:pt x="2702" y="185"/>
                  <a:pt x="2704" y="186"/>
                </a:cubicBezTo>
                <a:cubicBezTo>
                  <a:pt x="2703" y="185"/>
                  <a:pt x="2703" y="185"/>
                  <a:pt x="2703" y="184"/>
                </a:cubicBezTo>
                <a:cubicBezTo>
                  <a:pt x="2705" y="185"/>
                  <a:pt x="2704" y="185"/>
                  <a:pt x="2704" y="187"/>
                </a:cubicBezTo>
                <a:cubicBezTo>
                  <a:pt x="2704" y="187"/>
                  <a:pt x="2708" y="185"/>
                  <a:pt x="2705" y="185"/>
                </a:cubicBezTo>
                <a:cubicBezTo>
                  <a:pt x="2705" y="185"/>
                  <a:pt x="2706" y="184"/>
                  <a:pt x="2707" y="184"/>
                </a:cubicBezTo>
                <a:cubicBezTo>
                  <a:pt x="2707" y="184"/>
                  <a:pt x="2707" y="185"/>
                  <a:pt x="2707" y="186"/>
                </a:cubicBezTo>
                <a:cubicBezTo>
                  <a:pt x="2708" y="186"/>
                  <a:pt x="2709" y="186"/>
                  <a:pt x="2709" y="187"/>
                </a:cubicBezTo>
                <a:cubicBezTo>
                  <a:pt x="2710" y="186"/>
                  <a:pt x="2709" y="185"/>
                  <a:pt x="2707" y="185"/>
                </a:cubicBezTo>
                <a:cubicBezTo>
                  <a:pt x="2709" y="183"/>
                  <a:pt x="2712" y="189"/>
                  <a:pt x="2713" y="185"/>
                </a:cubicBezTo>
                <a:cubicBezTo>
                  <a:pt x="2714" y="185"/>
                  <a:pt x="2713" y="187"/>
                  <a:pt x="2714" y="187"/>
                </a:cubicBezTo>
                <a:cubicBezTo>
                  <a:pt x="2714" y="189"/>
                  <a:pt x="2712" y="188"/>
                  <a:pt x="2712" y="190"/>
                </a:cubicBezTo>
                <a:cubicBezTo>
                  <a:pt x="2713" y="189"/>
                  <a:pt x="2714" y="190"/>
                  <a:pt x="2713" y="191"/>
                </a:cubicBezTo>
                <a:cubicBezTo>
                  <a:pt x="2715" y="190"/>
                  <a:pt x="2715" y="189"/>
                  <a:pt x="2715" y="188"/>
                </a:cubicBezTo>
                <a:cubicBezTo>
                  <a:pt x="2727" y="188"/>
                  <a:pt x="2734" y="188"/>
                  <a:pt x="2746" y="188"/>
                </a:cubicBezTo>
                <a:cubicBezTo>
                  <a:pt x="2743" y="190"/>
                  <a:pt x="2751" y="189"/>
                  <a:pt x="2751" y="187"/>
                </a:cubicBezTo>
                <a:cubicBezTo>
                  <a:pt x="2751" y="185"/>
                  <a:pt x="2748" y="189"/>
                  <a:pt x="2749" y="185"/>
                </a:cubicBezTo>
                <a:cubicBezTo>
                  <a:pt x="2745" y="186"/>
                  <a:pt x="2735" y="186"/>
                  <a:pt x="2726" y="186"/>
                </a:cubicBezTo>
                <a:cubicBezTo>
                  <a:pt x="2725" y="185"/>
                  <a:pt x="2726" y="184"/>
                  <a:pt x="2726" y="184"/>
                </a:cubicBezTo>
                <a:cubicBezTo>
                  <a:pt x="2724" y="185"/>
                  <a:pt x="2719" y="187"/>
                  <a:pt x="2716" y="184"/>
                </a:cubicBezTo>
                <a:cubicBezTo>
                  <a:pt x="2717" y="184"/>
                  <a:pt x="2719" y="184"/>
                  <a:pt x="2721" y="184"/>
                </a:cubicBezTo>
                <a:cubicBezTo>
                  <a:pt x="2721" y="182"/>
                  <a:pt x="2716" y="184"/>
                  <a:pt x="2716" y="181"/>
                </a:cubicBezTo>
                <a:cubicBezTo>
                  <a:pt x="2716" y="180"/>
                  <a:pt x="2717" y="181"/>
                  <a:pt x="2716" y="182"/>
                </a:cubicBezTo>
                <a:cubicBezTo>
                  <a:pt x="2718" y="182"/>
                  <a:pt x="2718" y="181"/>
                  <a:pt x="2720" y="180"/>
                </a:cubicBezTo>
                <a:cubicBezTo>
                  <a:pt x="2725" y="182"/>
                  <a:pt x="2735" y="181"/>
                  <a:pt x="2743" y="182"/>
                </a:cubicBezTo>
                <a:cubicBezTo>
                  <a:pt x="2743" y="180"/>
                  <a:pt x="2742" y="181"/>
                  <a:pt x="2741" y="181"/>
                </a:cubicBezTo>
                <a:cubicBezTo>
                  <a:pt x="2746" y="179"/>
                  <a:pt x="2751" y="181"/>
                  <a:pt x="2754" y="180"/>
                </a:cubicBezTo>
                <a:cubicBezTo>
                  <a:pt x="2752" y="180"/>
                  <a:pt x="2757" y="178"/>
                  <a:pt x="2756" y="180"/>
                </a:cubicBezTo>
                <a:cubicBezTo>
                  <a:pt x="2761" y="178"/>
                  <a:pt x="2768" y="179"/>
                  <a:pt x="2774" y="182"/>
                </a:cubicBezTo>
                <a:cubicBezTo>
                  <a:pt x="2773" y="181"/>
                  <a:pt x="2774" y="180"/>
                  <a:pt x="2775" y="180"/>
                </a:cubicBezTo>
                <a:cubicBezTo>
                  <a:pt x="2769" y="178"/>
                  <a:pt x="2761" y="179"/>
                  <a:pt x="2753" y="177"/>
                </a:cubicBezTo>
                <a:cubicBezTo>
                  <a:pt x="2758" y="174"/>
                  <a:pt x="2767" y="178"/>
                  <a:pt x="2771" y="174"/>
                </a:cubicBezTo>
                <a:cubicBezTo>
                  <a:pt x="2764" y="176"/>
                  <a:pt x="2754" y="173"/>
                  <a:pt x="2743" y="173"/>
                </a:cubicBezTo>
                <a:cubicBezTo>
                  <a:pt x="2738" y="171"/>
                  <a:pt x="2734" y="170"/>
                  <a:pt x="2729" y="171"/>
                </a:cubicBezTo>
                <a:cubicBezTo>
                  <a:pt x="2732" y="166"/>
                  <a:pt x="2741" y="172"/>
                  <a:pt x="2742" y="168"/>
                </a:cubicBezTo>
                <a:cubicBezTo>
                  <a:pt x="2741" y="168"/>
                  <a:pt x="2736" y="169"/>
                  <a:pt x="2735" y="166"/>
                </a:cubicBezTo>
                <a:cubicBezTo>
                  <a:pt x="2737" y="165"/>
                  <a:pt x="2740" y="167"/>
                  <a:pt x="2743" y="167"/>
                </a:cubicBezTo>
                <a:cubicBezTo>
                  <a:pt x="2738" y="164"/>
                  <a:pt x="2729" y="166"/>
                  <a:pt x="2723" y="165"/>
                </a:cubicBezTo>
                <a:cubicBezTo>
                  <a:pt x="2724" y="162"/>
                  <a:pt x="2726" y="164"/>
                  <a:pt x="2728" y="164"/>
                </a:cubicBezTo>
                <a:cubicBezTo>
                  <a:pt x="2729" y="160"/>
                  <a:pt x="2736" y="166"/>
                  <a:pt x="2736" y="163"/>
                </a:cubicBezTo>
                <a:cubicBezTo>
                  <a:pt x="2739" y="163"/>
                  <a:pt x="2742" y="164"/>
                  <a:pt x="2743" y="162"/>
                </a:cubicBezTo>
                <a:cubicBezTo>
                  <a:pt x="2741" y="163"/>
                  <a:pt x="2740" y="161"/>
                  <a:pt x="2737" y="163"/>
                </a:cubicBezTo>
                <a:cubicBezTo>
                  <a:pt x="2737" y="162"/>
                  <a:pt x="2737" y="162"/>
                  <a:pt x="2738" y="162"/>
                </a:cubicBezTo>
                <a:cubicBezTo>
                  <a:pt x="2734" y="161"/>
                  <a:pt x="2727" y="163"/>
                  <a:pt x="2723" y="161"/>
                </a:cubicBezTo>
                <a:cubicBezTo>
                  <a:pt x="2723" y="162"/>
                  <a:pt x="2723" y="162"/>
                  <a:pt x="2723" y="163"/>
                </a:cubicBezTo>
                <a:cubicBezTo>
                  <a:pt x="2719" y="161"/>
                  <a:pt x="2714" y="162"/>
                  <a:pt x="2708" y="161"/>
                </a:cubicBezTo>
                <a:cubicBezTo>
                  <a:pt x="2717" y="159"/>
                  <a:pt x="2721" y="158"/>
                  <a:pt x="2731" y="159"/>
                </a:cubicBezTo>
                <a:cubicBezTo>
                  <a:pt x="2730" y="157"/>
                  <a:pt x="2735" y="156"/>
                  <a:pt x="2735" y="159"/>
                </a:cubicBezTo>
                <a:cubicBezTo>
                  <a:pt x="2736" y="158"/>
                  <a:pt x="2736" y="157"/>
                  <a:pt x="2737" y="157"/>
                </a:cubicBezTo>
                <a:cubicBezTo>
                  <a:pt x="2738" y="157"/>
                  <a:pt x="2738" y="158"/>
                  <a:pt x="2739" y="158"/>
                </a:cubicBezTo>
                <a:cubicBezTo>
                  <a:pt x="2740" y="156"/>
                  <a:pt x="2744" y="158"/>
                  <a:pt x="2745" y="157"/>
                </a:cubicBezTo>
                <a:cubicBezTo>
                  <a:pt x="2736" y="156"/>
                  <a:pt x="2727" y="157"/>
                  <a:pt x="2720" y="156"/>
                </a:cubicBezTo>
                <a:cubicBezTo>
                  <a:pt x="2725" y="154"/>
                  <a:pt x="2735" y="157"/>
                  <a:pt x="2741" y="154"/>
                </a:cubicBezTo>
                <a:cubicBezTo>
                  <a:pt x="2732" y="154"/>
                  <a:pt x="2726" y="154"/>
                  <a:pt x="2719" y="155"/>
                </a:cubicBezTo>
                <a:cubicBezTo>
                  <a:pt x="2723" y="153"/>
                  <a:pt x="2729" y="153"/>
                  <a:pt x="2733" y="153"/>
                </a:cubicBezTo>
                <a:cubicBezTo>
                  <a:pt x="2733" y="152"/>
                  <a:pt x="2734" y="150"/>
                  <a:pt x="2732" y="150"/>
                </a:cubicBezTo>
                <a:cubicBezTo>
                  <a:pt x="2730" y="150"/>
                  <a:pt x="2732" y="151"/>
                  <a:pt x="2732" y="152"/>
                </a:cubicBezTo>
                <a:cubicBezTo>
                  <a:pt x="2730" y="151"/>
                  <a:pt x="2730" y="151"/>
                  <a:pt x="2729" y="151"/>
                </a:cubicBezTo>
                <a:cubicBezTo>
                  <a:pt x="2729" y="153"/>
                  <a:pt x="2725" y="152"/>
                  <a:pt x="2722" y="152"/>
                </a:cubicBezTo>
                <a:cubicBezTo>
                  <a:pt x="2721" y="150"/>
                  <a:pt x="2721" y="150"/>
                  <a:pt x="2720" y="149"/>
                </a:cubicBezTo>
                <a:cubicBezTo>
                  <a:pt x="2721" y="147"/>
                  <a:pt x="2725" y="149"/>
                  <a:pt x="2727" y="147"/>
                </a:cubicBezTo>
                <a:cubicBezTo>
                  <a:pt x="2716" y="146"/>
                  <a:pt x="2705" y="148"/>
                  <a:pt x="2698" y="146"/>
                </a:cubicBezTo>
                <a:cubicBezTo>
                  <a:pt x="2701" y="145"/>
                  <a:pt x="2707" y="146"/>
                  <a:pt x="2710" y="145"/>
                </a:cubicBezTo>
                <a:cubicBezTo>
                  <a:pt x="2711" y="144"/>
                  <a:pt x="2709" y="144"/>
                  <a:pt x="2708" y="143"/>
                </a:cubicBezTo>
                <a:cubicBezTo>
                  <a:pt x="2708" y="143"/>
                  <a:pt x="2709" y="143"/>
                  <a:pt x="2710" y="143"/>
                </a:cubicBezTo>
                <a:cubicBezTo>
                  <a:pt x="2709" y="143"/>
                  <a:pt x="2706" y="142"/>
                  <a:pt x="2703" y="143"/>
                </a:cubicBezTo>
                <a:cubicBezTo>
                  <a:pt x="2705" y="144"/>
                  <a:pt x="2707" y="143"/>
                  <a:pt x="2710" y="144"/>
                </a:cubicBezTo>
                <a:cubicBezTo>
                  <a:pt x="2708" y="145"/>
                  <a:pt x="2702" y="145"/>
                  <a:pt x="2703" y="142"/>
                </a:cubicBezTo>
                <a:cubicBezTo>
                  <a:pt x="2700" y="142"/>
                  <a:pt x="2699" y="143"/>
                  <a:pt x="2696" y="142"/>
                </a:cubicBezTo>
                <a:cubicBezTo>
                  <a:pt x="2700" y="141"/>
                  <a:pt x="2706" y="142"/>
                  <a:pt x="2710" y="141"/>
                </a:cubicBezTo>
                <a:cubicBezTo>
                  <a:pt x="2710" y="139"/>
                  <a:pt x="2706" y="140"/>
                  <a:pt x="2706" y="141"/>
                </a:cubicBezTo>
                <a:cubicBezTo>
                  <a:pt x="2696" y="141"/>
                  <a:pt x="2688" y="139"/>
                  <a:pt x="2681" y="139"/>
                </a:cubicBezTo>
                <a:cubicBezTo>
                  <a:pt x="2678" y="140"/>
                  <a:pt x="2674" y="142"/>
                  <a:pt x="2672" y="138"/>
                </a:cubicBezTo>
                <a:cubicBezTo>
                  <a:pt x="2671" y="138"/>
                  <a:pt x="2671" y="141"/>
                  <a:pt x="2670" y="140"/>
                </a:cubicBezTo>
                <a:cubicBezTo>
                  <a:pt x="2670" y="136"/>
                  <a:pt x="2667" y="141"/>
                  <a:pt x="2661" y="138"/>
                </a:cubicBezTo>
                <a:cubicBezTo>
                  <a:pt x="2661" y="139"/>
                  <a:pt x="2660" y="139"/>
                  <a:pt x="2660" y="140"/>
                </a:cubicBezTo>
                <a:cubicBezTo>
                  <a:pt x="2659" y="139"/>
                  <a:pt x="2654" y="141"/>
                  <a:pt x="2655" y="138"/>
                </a:cubicBezTo>
                <a:cubicBezTo>
                  <a:pt x="2642" y="137"/>
                  <a:pt x="2622" y="139"/>
                  <a:pt x="2613" y="133"/>
                </a:cubicBezTo>
                <a:cubicBezTo>
                  <a:pt x="2612" y="132"/>
                  <a:pt x="2615" y="131"/>
                  <a:pt x="2613" y="130"/>
                </a:cubicBezTo>
                <a:cubicBezTo>
                  <a:pt x="2612" y="130"/>
                  <a:pt x="2613" y="132"/>
                  <a:pt x="2612" y="133"/>
                </a:cubicBezTo>
                <a:cubicBezTo>
                  <a:pt x="2611" y="131"/>
                  <a:pt x="2608" y="132"/>
                  <a:pt x="2606" y="131"/>
                </a:cubicBezTo>
                <a:cubicBezTo>
                  <a:pt x="2606" y="131"/>
                  <a:pt x="2606" y="130"/>
                  <a:pt x="2607" y="130"/>
                </a:cubicBezTo>
                <a:cubicBezTo>
                  <a:pt x="2603" y="128"/>
                  <a:pt x="2599" y="129"/>
                  <a:pt x="2594" y="130"/>
                </a:cubicBezTo>
                <a:cubicBezTo>
                  <a:pt x="2594" y="131"/>
                  <a:pt x="2595" y="131"/>
                  <a:pt x="2596" y="131"/>
                </a:cubicBezTo>
                <a:cubicBezTo>
                  <a:pt x="2595" y="131"/>
                  <a:pt x="2595" y="130"/>
                  <a:pt x="2597" y="130"/>
                </a:cubicBezTo>
                <a:cubicBezTo>
                  <a:pt x="2597" y="130"/>
                  <a:pt x="2596" y="131"/>
                  <a:pt x="2597" y="132"/>
                </a:cubicBezTo>
                <a:cubicBezTo>
                  <a:pt x="2598" y="132"/>
                  <a:pt x="2600" y="131"/>
                  <a:pt x="2601" y="133"/>
                </a:cubicBezTo>
                <a:cubicBezTo>
                  <a:pt x="2597" y="133"/>
                  <a:pt x="2596" y="134"/>
                  <a:pt x="2593" y="133"/>
                </a:cubicBezTo>
                <a:cubicBezTo>
                  <a:pt x="2593" y="134"/>
                  <a:pt x="2594" y="134"/>
                  <a:pt x="2594" y="134"/>
                </a:cubicBezTo>
                <a:cubicBezTo>
                  <a:pt x="2594" y="135"/>
                  <a:pt x="2593" y="134"/>
                  <a:pt x="2592" y="134"/>
                </a:cubicBezTo>
                <a:cubicBezTo>
                  <a:pt x="2593" y="134"/>
                  <a:pt x="2592" y="133"/>
                  <a:pt x="2590" y="133"/>
                </a:cubicBezTo>
                <a:cubicBezTo>
                  <a:pt x="2590" y="134"/>
                  <a:pt x="2590" y="134"/>
                  <a:pt x="2590" y="135"/>
                </a:cubicBezTo>
                <a:cubicBezTo>
                  <a:pt x="2589" y="134"/>
                  <a:pt x="2590" y="133"/>
                  <a:pt x="2588" y="133"/>
                </a:cubicBezTo>
                <a:cubicBezTo>
                  <a:pt x="2588" y="132"/>
                  <a:pt x="2590" y="132"/>
                  <a:pt x="2591" y="133"/>
                </a:cubicBezTo>
                <a:cubicBezTo>
                  <a:pt x="2590" y="130"/>
                  <a:pt x="2588" y="132"/>
                  <a:pt x="2587" y="134"/>
                </a:cubicBezTo>
                <a:cubicBezTo>
                  <a:pt x="2583" y="134"/>
                  <a:pt x="2583" y="133"/>
                  <a:pt x="2578" y="132"/>
                </a:cubicBezTo>
                <a:cubicBezTo>
                  <a:pt x="2580" y="131"/>
                  <a:pt x="2580" y="130"/>
                  <a:pt x="2580" y="128"/>
                </a:cubicBezTo>
                <a:cubicBezTo>
                  <a:pt x="2583" y="129"/>
                  <a:pt x="2590" y="131"/>
                  <a:pt x="2593" y="131"/>
                </a:cubicBezTo>
                <a:cubicBezTo>
                  <a:pt x="2594" y="131"/>
                  <a:pt x="2594" y="130"/>
                  <a:pt x="2593" y="130"/>
                </a:cubicBezTo>
                <a:cubicBezTo>
                  <a:pt x="2593" y="130"/>
                  <a:pt x="2593" y="129"/>
                  <a:pt x="2594" y="129"/>
                </a:cubicBezTo>
                <a:cubicBezTo>
                  <a:pt x="2592" y="129"/>
                  <a:pt x="2593" y="129"/>
                  <a:pt x="2593" y="130"/>
                </a:cubicBezTo>
                <a:cubicBezTo>
                  <a:pt x="2585" y="126"/>
                  <a:pt x="2574" y="127"/>
                  <a:pt x="2566" y="121"/>
                </a:cubicBezTo>
                <a:cubicBezTo>
                  <a:pt x="2565" y="121"/>
                  <a:pt x="2565" y="123"/>
                  <a:pt x="2564" y="122"/>
                </a:cubicBezTo>
                <a:cubicBezTo>
                  <a:pt x="2564" y="123"/>
                  <a:pt x="2565" y="124"/>
                  <a:pt x="2567" y="124"/>
                </a:cubicBezTo>
                <a:cubicBezTo>
                  <a:pt x="2562" y="126"/>
                  <a:pt x="2558" y="124"/>
                  <a:pt x="2552" y="123"/>
                </a:cubicBezTo>
                <a:cubicBezTo>
                  <a:pt x="2554" y="122"/>
                  <a:pt x="2552" y="122"/>
                  <a:pt x="2553" y="121"/>
                </a:cubicBezTo>
                <a:cubicBezTo>
                  <a:pt x="2552" y="119"/>
                  <a:pt x="2551" y="122"/>
                  <a:pt x="2549" y="121"/>
                </a:cubicBezTo>
                <a:cubicBezTo>
                  <a:pt x="2550" y="121"/>
                  <a:pt x="2550" y="121"/>
                  <a:pt x="2550" y="120"/>
                </a:cubicBezTo>
                <a:cubicBezTo>
                  <a:pt x="2549" y="119"/>
                  <a:pt x="2549" y="121"/>
                  <a:pt x="2549" y="121"/>
                </a:cubicBezTo>
                <a:cubicBezTo>
                  <a:pt x="2547" y="121"/>
                  <a:pt x="2548" y="119"/>
                  <a:pt x="2546" y="120"/>
                </a:cubicBezTo>
                <a:cubicBezTo>
                  <a:pt x="2546" y="118"/>
                  <a:pt x="2548" y="122"/>
                  <a:pt x="2549" y="122"/>
                </a:cubicBezTo>
                <a:cubicBezTo>
                  <a:pt x="2547" y="122"/>
                  <a:pt x="2545" y="122"/>
                  <a:pt x="2544" y="122"/>
                </a:cubicBezTo>
                <a:cubicBezTo>
                  <a:pt x="2544" y="121"/>
                  <a:pt x="2544" y="121"/>
                  <a:pt x="2545" y="120"/>
                </a:cubicBezTo>
                <a:cubicBezTo>
                  <a:pt x="2546" y="120"/>
                  <a:pt x="2546" y="123"/>
                  <a:pt x="2546" y="120"/>
                </a:cubicBezTo>
                <a:cubicBezTo>
                  <a:pt x="2546" y="118"/>
                  <a:pt x="2541" y="121"/>
                  <a:pt x="2541" y="117"/>
                </a:cubicBezTo>
                <a:cubicBezTo>
                  <a:pt x="2542" y="118"/>
                  <a:pt x="2542" y="120"/>
                  <a:pt x="2542" y="117"/>
                </a:cubicBezTo>
                <a:cubicBezTo>
                  <a:pt x="2543" y="117"/>
                  <a:pt x="2543" y="118"/>
                  <a:pt x="2543" y="119"/>
                </a:cubicBezTo>
                <a:cubicBezTo>
                  <a:pt x="2556" y="117"/>
                  <a:pt x="2579" y="123"/>
                  <a:pt x="2593" y="122"/>
                </a:cubicBezTo>
                <a:cubicBezTo>
                  <a:pt x="2602" y="130"/>
                  <a:pt x="2616" y="126"/>
                  <a:pt x="2627" y="127"/>
                </a:cubicBezTo>
                <a:cubicBezTo>
                  <a:pt x="2620" y="125"/>
                  <a:pt x="2612" y="128"/>
                  <a:pt x="2608" y="124"/>
                </a:cubicBezTo>
                <a:cubicBezTo>
                  <a:pt x="2612" y="123"/>
                  <a:pt x="2616" y="124"/>
                  <a:pt x="2620" y="123"/>
                </a:cubicBezTo>
                <a:cubicBezTo>
                  <a:pt x="2619" y="122"/>
                  <a:pt x="2614" y="123"/>
                  <a:pt x="2613" y="122"/>
                </a:cubicBezTo>
                <a:cubicBezTo>
                  <a:pt x="2613" y="121"/>
                  <a:pt x="2615" y="122"/>
                  <a:pt x="2615" y="121"/>
                </a:cubicBezTo>
                <a:cubicBezTo>
                  <a:pt x="2611" y="119"/>
                  <a:pt x="2609" y="120"/>
                  <a:pt x="2605" y="119"/>
                </a:cubicBezTo>
                <a:cubicBezTo>
                  <a:pt x="2606" y="118"/>
                  <a:pt x="2608" y="118"/>
                  <a:pt x="2609" y="119"/>
                </a:cubicBezTo>
                <a:cubicBezTo>
                  <a:pt x="2606" y="117"/>
                  <a:pt x="2597" y="118"/>
                  <a:pt x="2594" y="116"/>
                </a:cubicBezTo>
                <a:cubicBezTo>
                  <a:pt x="2595" y="117"/>
                  <a:pt x="2594" y="117"/>
                  <a:pt x="2594" y="119"/>
                </a:cubicBezTo>
                <a:cubicBezTo>
                  <a:pt x="2586" y="120"/>
                  <a:pt x="2578" y="117"/>
                  <a:pt x="2570" y="114"/>
                </a:cubicBezTo>
                <a:cubicBezTo>
                  <a:pt x="2570" y="116"/>
                  <a:pt x="2569" y="116"/>
                  <a:pt x="2568" y="117"/>
                </a:cubicBezTo>
                <a:cubicBezTo>
                  <a:pt x="2564" y="114"/>
                  <a:pt x="2560" y="116"/>
                  <a:pt x="2556" y="113"/>
                </a:cubicBezTo>
                <a:cubicBezTo>
                  <a:pt x="2554" y="113"/>
                  <a:pt x="2556" y="114"/>
                  <a:pt x="2555" y="115"/>
                </a:cubicBezTo>
                <a:cubicBezTo>
                  <a:pt x="2551" y="114"/>
                  <a:pt x="2552" y="114"/>
                  <a:pt x="2548" y="114"/>
                </a:cubicBezTo>
                <a:cubicBezTo>
                  <a:pt x="2548" y="112"/>
                  <a:pt x="2550" y="114"/>
                  <a:pt x="2551" y="113"/>
                </a:cubicBezTo>
                <a:cubicBezTo>
                  <a:pt x="2550" y="112"/>
                  <a:pt x="2549" y="112"/>
                  <a:pt x="2547" y="111"/>
                </a:cubicBezTo>
                <a:cubicBezTo>
                  <a:pt x="2548" y="112"/>
                  <a:pt x="2547" y="112"/>
                  <a:pt x="2546" y="113"/>
                </a:cubicBezTo>
                <a:cubicBezTo>
                  <a:pt x="2548" y="109"/>
                  <a:pt x="2535" y="112"/>
                  <a:pt x="2535" y="107"/>
                </a:cubicBezTo>
                <a:cubicBezTo>
                  <a:pt x="2534" y="106"/>
                  <a:pt x="2534" y="108"/>
                  <a:pt x="2533" y="109"/>
                </a:cubicBezTo>
                <a:cubicBezTo>
                  <a:pt x="2533" y="109"/>
                  <a:pt x="2532" y="107"/>
                  <a:pt x="2533" y="106"/>
                </a:cubicBezTo>
                <a:cubicBezTo>
                  <a:pt x="2531" y="105"/>
                  <a:pt x="2529" y="105"/>
                  <a:pt x="2528" y="106"/>
                </a:cubicBezTo>
                <a:cubicBezTo>
                  <a:pt x="2528" y="107"/>
                  <a:pt x="2528" y="107"/>
                  <a:pt x="2529" y="107"/>
                </a:cubicBezTo>
                <a:cubicBezTo>
                  <a:pt x="2523" y="107"/>
                  <a:pt x="2517" y="107"/>
                  <a:pt x="2514" y="105"/>
                </a:cubicBezTo>
                <a:cubicBezTo>
                  <a:pt x="2517" y="103"/>
                  <a:pt x="2521" y="105"/>
                  <a:pt x="2524" y="105"/>
                </a:cubicBezTo>
                <a:cubicBezTo>
                  <a:pt x="2523" y="104"/>
                  <a:pt x="2521" y="105"/>
                  <a:pt x="2517" y="103"/>
                </a:cubicBezTo>
                <a:cubicBezTo>
                  <a:pt x="2525" y="102"/>
                  <a:pt x="2532" y="106"/>
                  <a:pt x="2538" y="105"/>
                </a:cubicBezTo>
                <a:cubicBezTo>
                  <a:pt x="2539" y="106"/>
                  <a:pt x="2535" y="107"/>
                  <a:pt x="2538" y="107"/>
                </a:cubicBezTo>
                <a:cubicBezTo>
                  <a:pt x="2538" y="106"/>
                  <a:pt x="2538" y="107"/>
                  <a:pt x="2538" y="107"/>
                </a:cubicBezTo>
                <a:cubicBezTo>
                  <a:pt x="2539" y="107"/>
                  <a:pt x="2539" y="106"/>
                  <a:pt x="2539" y="105"/>
                </a:cubicBezTo>
                <a:cubicBezTo>
                  <a:pt x="2542" y="106"/>
                  <a:pt x="2546" y="106"/>
                  <a:pt x="2548" y="107"/>
                </a:cubicBezTo>
                <a:cubicBezTo>
                  <a:pt x="2548" y="109"/>
                  <a:pt x="2545" y="109"/>
                  <a:pt x="2544" y="108"/>
                </a:cubicBezTo>
                <a:cubicBezTo>
                  <a:pt x="2545" y="109"/>
                  <a:pt x="2544" y="109"/>
                  <a:pt x="2544" y="110"/>
                </a:cubicBezTo>
                <a:cubicBezTo>
                  <a:pt x="2547" y="110"/>
                  <a:pt x="2551" y="111"/>
                  <a:pt x="2556" y="112"/>
                </a:cubicBezTo>
                <a:cubicBezTo>
                  <a:pt x="2556" y="111"/>
                  <a:pt x="2557" y="111"/>
                  <a:pt x="2557" y="110"/>
                </a:cubicBezTo>
                <a:cubicBezTo>
                  <a:pt x="2555" y="111"/>
                  <a:pt x="2554" y="111"/>
                  <a:pt x="2552" y="109"/>
                </a:cubicBezTo>
                <a:cubicBezTo>
                  <a:pt x="2555" y="108"/>
                  <a:pt x="2558" y="108"/>
                  <a:pt x="2558" y="112"/>
                </a:cubicBezTo>
                <a:cubicBezTo>
                  <a:pt x="2562" y="113"/>
                  <a:pt x="2565" y="112"/>
                  <a:pt x="2565" y="114"/>
                </a:cubicBezTo>
                <a:cubicBezTo>
                  <a:pt x="2566" y="114"/>
                  <a:pt x="2566" y="113"/>
                  <a:pt x="2567" y="113"/>
                </a:cubicBezTo>
                <a:cubicBezTo>
                  <a:pt x="2588" y="113"/>
                  <a:pt x="2614" y="117"/>
                  <a:pt x="2635" y="118"/>
                </a:cubicBezTo>
                <a:cubicBezTo>
                  <a:pt x="2636" y="119"/>
                  <a:pt x="2637" y="119"/>
                  <a:pt x="2639" y="119"/>
                </a:cubicBezTo>
                <a:cubicBezTo>
                  <a:pt x="2639" y="119"/>
                  <a:pt x="2638" y="118"/>
                  <a:pt x="2638" y="118"/>
                </a:cubicBezTo>
                <a:cubicBezTo>
                  <a:pt x="2640" y="117"/>
                  <a:pt x="2639" y="119"/>
                  <a:pt x="2640" y="119"/>
                </a:cubicBezTo>
                <a:cubicBezTo>
                  <a:pt x="2642" y="120"/>
                  <a:pt x="2639" y="116"/>
                  <a:pt x="2643" y="118"/>
                </a:cubicBezTo>
                <a:cubicBezTo>
                  <a:pt x="2641" y="115"/>
                  <a:pt x="2638" y="116"/>
                  <a:pt x="2636" y="116"/>
                </a:cubicBezTo>
                <a:cubicBezTo>
                  <a:pt x="2638" y="114"/>
                  <a:pt x="2641" y="114"/>
                  <a:pt x="2644" y="114"/>
                </a:cubicBezTo>
                <a:cubicBezTo>
                  <a:pt x="2628" y="112"/>
                  <a:pt x="2609" y="108"/>
                  <a:pt x="2592" y="108"/>
                </a:cubicBezTo>
                <a:cubicBezTo>
                  <a:pt x="2590" y="108"/>
                  <a:pt x="2590" y="107"/>
                  <a:pt x="2590" y="105"/>
                </a:cubicBezTo>
                <a:cubicBezTo>
                  <a:pt x="2576" y="104"/>
                  <a:pt x="2557" y="101"/>
                  <a:pt x="2544" y="97"/>
                </a:cubicBezTo>
                <a:cubicBezTo>
                  <a:pt x="2536" y="95"/>
                  <a:pt x="2526" y="95"/>
                  <a:pt x="2518" y="90"/>
                </a:cubicBezTo>
                <a:cubicBezTo>
                  <a:pt x="2520" y="90"/>
                  <a:pt x="2526" y="91"/>
                  <a:pt x="2529" y="91"/>
                </a:cubicBezTo>
                <a:cubicBezTo>
                  <a:pt x="2529" y="90"/>
                  <a:pt x="2528" y="90"/>
                  <a:pt x="2528" y="90"/>
                </a:cubicBezTo>
                <a:cubicBezTo>
                  <a:pt x="2531" y="89"/>
                  <a:pt x="2535" y="90"/>
                  <a:pt x="2539" y="90"/>
                </a:cubicBezTo>
                <a:cubicBezTo>
                  <a:pt x="2536" y="88"/>
                  <a:pt x="2531" y="88"/>
                  <a:pt x="2528" y="88"/>
                </a:cubicBezTo>
                <a:cubicBezTo>
                  <a:pt x="2540" y="88"/>
                  <a:pt x="2552" y="92"/>
                  <a:pt x="2562" y="91"/>
                </a:cubicBezTo>
                <a:cubicBezTo>
                  <a:pt x="2562" y="90"/>
                  <a:pt x="2558" y="90"/>
                  <a:pt x="2557" y="90"/>
                </a:cubicBezTo>
                <a:cubicBezTo>
                  <a:pt x="2560" y="89"/>
                  <a:pt x="2564" y="89"/>
                  <a:pt x="2567" y="89"/>
                </a:cubicBezTo>
                <a:cubicBezTo>
                  <a:pt x="2567" y="88"/>
                  <a:pt x="2563" y="88"/>
                  <a:pt x="2562" y="88"/>
                </a:cubicBezTo>
                <a:cubicBezTo>
                  <a:pt x="2566" y="86"/>
                  <a:pt x="2571" y="87"/>
                  <a:pt x="2577" y="88"/>
                </a:cubicBezTo>
                <a:cubicBezTo>
                  <a:pt x="2575" y="85"/>
                  <a:pt x="2569" y="86"/>
                  <a:pt x="2566" y="84"/>
                </a:cubicBezTo>
                <a:cubicBezTo>
                  <a:pt x="2568" y="83"/>
                  <a:pt x="2570" y="84"/>
                  <a:pt x="2572" y="84"/>
                </a:cubicBezTo>
                <a:cubicBezTo>
                  <a:pt x="2571" y="81"/>
                  <a:pt x="2568" y="84"/>
                  <a:pt x="2566" y="82"/>
                </a:cubicBezTo>
                <a:cubicBezTo>
                  <a:pt x="2572" y="80"/>
                  <a:pt x="2581" y="85"/>
                  <a:pt x="2585" y="82"/>
                </a:cubicBezTo>
                <a:cubicBezTo>
                  <a:pt x="2588" y="84"/>
                  <a:pt x="2591" y="83"/>
                  <a:pt x="2594" y="82"/>
                </a:cubicBezTo>
                <a:cubicBezTo>
                  <a:pt x="2595" y="82"/>
                  <a:pt x="2595" y="83"/>
                  <a:pt x="2595" y="83"/>
                </a:cubicBezTo>
                <a:cubicBezTo>
                  <a:pt x="2597" y="83"/>
                  <a:pt x="2606" y="86"/>
                  <a:pt x="2607" y="83"/>
                </a:cubicBezTo>
                <a:cubicBezTo>
                  <a:pt x="2608" y="84"/>
                  <a:pt x="2608" y="84"/>
                  <a:pt x="2610" y="84"/>
                </a:cubicBezTo>
                <a:cubicBezTo>
                  <a:pt x="2610" y="84"/>
                  <a:pt x="2610" y="83"/>
                  <a:pt x="2610" y="82"/>
                </a:cubicBezTo>
                <a:cubicBezTo>
                  <a:pt x="2608" y="81"/>
                  <a:pt x="2609" y="83"/>
                  <a:pt x="2609" y="83"/>
                </a:cubicBezTo>
                <a:cubicBezTo>
                  <a:pt x="2608" y="83"/>
                  <a:pt x="2606" y="80"/>
                  <a:pt x="2605" y="84"/>
                </a:cubicBezTo>
                <a:cubicBezTo>
                  <a:pt x="2605" y="82"/>
                  <a:pt x="2603" y="83"/>
                  <a:pt x="2604" y="80"/>
                </a:cubicBezTo>
                <a:cubicBezTo>
                  <a:pt x="2603" y="81"/>
                  <a:pt x="2601" y="82"/>
                  <a:pt x="2600" y="81"/>
                </a:cubicBezTo>
                <a:cubicBezTo>
                  <a:pt x="2602" y="79"/>
                  <a:pt x="2605" y="80"/>
                  <a:pt x="2607" y="80"/>
                </a:cubicBezTo>
                <a:cubicBezTo>
                  <a:pt x="2607" y="79"/>
                  <a:pt x="2607" y="79"/>
                  <a:pt x="2607" y="79"/>
                </a:cubicBezTo>
                <a:cubicBezTo>
                  <a:pt x="2610" y="82"/>
                  <a:pt x="2611" y="78"/>
                  <a:pt x="2615" y="81"/>
                </a:cubicBezTo>
                <a:cubicBezTo>
                  <a:pt x="2615" y="80"/>
                  <a:pt x="2616" y="80"/>
                  <a:pt x="2616" y="79"/>
                </a:cubicBezTo>
                <a:cubicBezTo>
                  <a:pt x="2618" y="80"/>
                  <a:pt x="2618" y="79"/>
                  <a:pt x="2620" y="80"/>
                </a:cubicBezTo>
                <a:cubicBezTo>
                  <a:pt x="2619" y="77"/>
                  <a:pt x="2613" y="79"/>
                  <a:pt x="2612" y="79"/>
                </a:cubicBezTo>
                <a:cubicBezTo>
                  <a:pt x="2611" y="78"/>
                  <a:pt x="2612" y="78"/>
                  <a:pt x="2612" y="77"/>
                </a:cubicBezTo>
                <a:cubicBezTo>
                  <a:pt x="2608" y="75"/>
                  <a:pt x="2601" y="75"/>
                  <a:pt x="2596" y="74"/>
                </a:cubicBezTo>
                <a:cubicBezTo>
                  <a:pt x="2597" y="71"/>
                  <a:pt x="2603" y="75"/>
                  <a:pt x="2605" y="72"/>
                </a:cubicBezTo>
                <a:cubicBezTo>
                  <a:pt x="2605" y="72"/>
                  <a:pt x="2605" y="73"/>
                  <a:pt x="2605" y="73"/>
                </a:cubicBezTo>
                <a:cubicBezTo>
                  <a:pt x="2606" y="72"/>
                  <a:pt x="2609" y="74"/>
                  <a:pt x="2610" y="74"/>
                </a:cubicBezTo>
                <a:cubicBezTo>
                  <a:pt x="2614" y="74"/>
                  <a:pt x="2612" y="71"/>
                  <a:pt x="2606" y="73"/>
                </a:cubicBezTo>
                <a:cubicBezTo>
                  <a:pt x="2605" y="72"/>
                  <a:pt x="2605" y="71"/>
                  <a:pt x="2605" y="70"/>
                </a:cubicBezTo>
                <a:cubicBezTo>
                  <a:pt x="2587" y="70"/>
                  <a:pt x="2578" y="68"/>
                  <a:pt x="2563" y="63"/>
                </a:cubicBezTo>
                <a:cubicBezTo>
                  <a:pt x="2563" y="63"/>
                  <a:pt x="2564" y="62"/>
                  <a:pt x="2564" y="61"/>
                </a:cubicBezTo>
                <a:cubicBezTo>
                  <a:pt x="2579" y="58"/>
                  <a:pt x="2592" y="60"/>
                  <a:pt x="2604" y="60"/>
                </a:cubicBezTo>
                <a:cubicBezTo>
                  <a:pt x="2607" y="61"/>
                  <a:pt x="2608" y="60"/>
                  <a:pt x="2610" y="60"/>
                </a:cubicBezTo>
                <a:cubicBezTo>
                  <a:pt x="2611" y="60"/>
                  <a:pt x="2611" y="59"/>
                  <a:pt x="2611" y="60"/>
                </a:cubicBezTo>
                <a:cubicBezTo>
                  <a:pt x="2603" y="59"/>
                  <a:pt x="2595" y="60"/>
                  <a:pt x="2588" y="57"/>
                </a:cubicBezTo>
                <a:cubicBezTo>
                  <a:pt x="2589" y="55"/>
                  <a:pt x="2588" y="54"/>
                  <a:pt x="2588" y="53"/>
                </a:cubicBezTo>
                <a:cubicBezTo>
                  <a:pt x="2596" y="50"/>
                  <a:pt x="2608" y="52"/>
                  <a:pt x="2615" y="51"/>
                </a:cubicBezTo>
                <a:cubicBezTo>
                  <a:pt x="2613" y="53"/>
                  <a:pt x="2616" y="52"/>
                  <a:pt x="2616" y="53"/>
                </a:cubicBezTo>
                <a:cubicBezTo>
                  <a:pt x="2617" y="53"/>
                  <a:pt x="2616" y="50"/>
                  <a:pt x="2618" y="52"/>
                </a:cubicBezTo>
                <a:cubicBezTo>
                  <a:pt x="2618" y="52"/>
                  <a:pt x="2618" y="52"/>
                  <a:pt x="2617" y="52"/>
                </a:cubicBezTo>
                <a:cubicBezTo>
                  <a:pt x="2618" y="53"/>
                  <a:pt x="2618" y="54"/>
                  <a:pt x="2619" y="54"/>
                </a:cubicBezTo>
                <a:cubicBezTo>
                  <a:pt x="2619" y="55"/>
                  <a:pt x="2618" y="54"/>
                  <a:pt x="2618" y="56"/>
                </a:cubicBezTo>
                <a:cubicBezTo>
                  <a:pt x="2617" y="54"/>
                  <a:pt x="2610" y="54"/>
                  <a:pt x="2609" y="56"/>
                </a:cubicBezTo>
                <a:cubicBezTo>
                  <a:pt x="2616" y="58"/>
                  <a:pt x="2623" y="59"/>
                  <a:pt x="2631" y="57"/>
                </a:cubicBezTo>
                <a:cubicBezTo>
                  <a:pt x="2630" y="55"/>
                  <a:pt x="2627" y="58"/>
                  <a:pt x="2625" y="56"/>
                </a:cubicBezTo>
                <a:cubicBezTo>
                  <a:pt x="2625" y="56"/>
                  <a:pt x="2626" y="56"/>
                  <a:pt x="2626" y="56"/>
                </a:cubicBezTo>
                <a:cubicBezTo>
                  <a:pt x="2625" y="53"/>
                  <a:pt x="2624" y="58"/>
                  <a:pt x="2622" y="57"/>
                </a:cubicBezTo>
                <a:cubicBezTo>
                  <a:pt x="2621" y="56"/>
                  <a:pt x="2623" y="55"/>
                  <a:pt x="2623" y="56"/>
                </a:cubicBezTo>
                <a:cubicBezTo>
                  <a:pt x="2623" y="54"/>
                  <a:pt x="2622" y="56"/>
                  <a:pt x="2620" y="55"/>
                </a:cubicBezTo>
                <a:cubicBezTo>
                  <a:pt x="2620" y="54"/>
                  <a:pt x="2621" y="54"/>
                  <a:pt x="2621" y="54"/>
                </a:cubicBezTo>
                <a:cubicBezTo>
                  <a:pt x="2621" y="54"/>
                  <a:pt x="2620" y="54"/>
                  <a:pt x="2620" y="54"/>
                </a:cubicBezTo>
                <a:cubicBezTo>
                  <a:pt x="2621" y="52"/>
                  <a:pt x="2624" y="54"/>
                  <a:pt x="2624" y="53"/>
                </a:cubicBezTo>
                <a:cubicBezTo>
                  <a:pt x="2623" y="52"/>
                  <a:pt x="2622" y="53"/>
                  <a:pt x="2619" y="52"/>
                </a:cubicBezTo>
                <a:cubicBezTo>
                  <a:pt x="2620" y="51"/>
                  <a:pt x="2622" y="52"/>
                  <a:pt x="2622" y="50"/>
                </a:cubicBezTo>
                <a:cubicBezTo>
                  <a:pt x="2616" y="52"/>
                  <a:pt x="2608" y="49"/>
                  <a:pt x="2604" y="46"/>
                </a:cubicBezTo>
                <a:cubicBezTo>
                  <a:pt x="2601" y="49"/>
                  <a:pt x="2597" y="43"/>
                  <a:pt x="2591" y="44"/>
                </a:cubicBezTo>
                <a:cubicBezTo>
                  <a:pt x="2592" y="41"/>
                  <a:pt x="2595" y="45"/>
                  <a:pt x="2597" y="43"/>
                </a:cubicBezTo>
                <a:cubicBezTo>
                  <a:pt x="2598" y="42"/>
                  <a:pt x="2595" y="44"/>
                  <a:pt x="2594" y="43"/>
                </a:cubicBezTo>
                <a:cubicBezTo>
                  <a:pt x="2596" y="41"/>
                  <a:pt x="2585" y="43"/>
                  <a:pt x="2582" y="40"/>
                </a:cubicBezTo>
                <a:cubicBezTo>
                  <a:pt x="2599" y="38"/>
                  <a:pt x="2613" y="48"/>
                  <a:pt x="2624" y="44"/>
                </a:cubicBezTo>
                <a:cubicBezTo>
                  <a:pt x="2623" y="44"/>
                  <a:pt x="2622" y="43"/>
                  <a:pt x="2621" y="43"/>
                </a:cubicBezTo>
                <a:cubicBezTo>
                  <a:pt x="2622" y="42"/>
                  <a:pt x="2625" y="43"/>
                  <a:pt x="2626" y="42"/>
                </a:cubicBezTo>
                <a:cubicBezTo>
                  <a:pt x="2621" y="40"/>
                  <a:pt x="2608" y="42"/>
                  <a:pt x="2602" y="39"/>
                </a:cubicBezTo>
                <a:cubicBezTo>
                  <a:pt x="2600" y="37"/>
                  <a:pt x="2598" y="40"/>
                  <a:pt x="2598" y="37"/>
                </a:cubicBezTo>
                <a:cubicBezTo>
                  <a:pt x="2594" y="36"/>
                  <a:pt x="2583" y="37"/>
                  <a:pt x="2580" y="34"/>
                </a:cubicBezTo>
                <a:cubicBezTo>
                  <a:pt x="2575" y="37"/>
                  <a:pt x="2563" y="29"/>
                  <a:pt x="2556" y="33"/>
                </a:cubicBezTo>
                <a:cubicBezTo>
                  <a:pt x="2559" y="34"/>
                  <a:pt x="2561" y="34"/>
                  <a:pt x="2563" y="35"/>
                </a:cubicBezTo>
                <a:cubicBezTo>
                  <a:pt x="2556" y="36"/>
                  <a:pt x="2551" y="33"/>
                  <a:pt x="2545" y="34"/>
                </a:cubicBezTo>
                <a:cubicBezTo>
                  <a:pt x="2548" y="35"/>
                  <a:pt x="2552" y="38"/>
                  <a:pt x="2555" y="36"/>
                </a:cubicBezTo>
                <a:cubicBezTo>
                  <a:pt x="2556" y="37"/>
                  <a:pt x="2555" y="38"/>
                  <a:pt x="2554" y="37"/>
                </a:cubicBezTo>
                <a:cubicBezTo>
                  <a:pt x="2555" y="39"/>
                  <a:pt x="2556" y="37"/>
                  <a:pt x="2557" y="38"/>
                </a:cubicBezTo>
                <a:cubicBezTo>
                  <a:pt x="2558" y="38"/>
                  <a:pt x="2556" y="37"/>
                  <a:pt x="2558" y="36"/>
                </a:cubicBezTo>
                <a:cubicBezTo>
                  <a:pt x="2559" y="37"/>
                  <a:pt x="2561" y="37"/>
                  <a:pt x="2564" y="37"/>
                </a:cubicBezTo>
                <a:cubicBezTo>
                  <a:pt x="2561" y="42"/>
                  <a:pt x="2554" y="38"/>
                  <a:pt x="2548" y="38"/>
                </a:cubicBezTo>
                <a:cubicBezTo>
                  <a:pt x="2548" y="39"/>
                  <a:pt x="2549" y="39"/>
                  <a:pt x="2550" y="39"/>
                </a:cubicBezTo>
                <a:cubicBezTo>
                  <a:pt x="2549" y="40"/>
                  <a:pt x="2548" y="39"/>
                  <a:pt x="2549" y="41"/>
                </a:cubicBezTo>
                <a:cubicBezTo>
                  <a:pt x="2548" y="41"/>
                  <a:pt x="2546" y="41"/>
                  <a:pt x="2546" y="40"/>
                </a:cubicBezTo>
                <a:cubicBezTo>
                  <a:pt x="2546" y="40"/>
                  <a:pt x="2547" y="39"/>
                  <a:pt x="2548" y="39"/>
                </a:cubicBezTo>
                <a:cubicBezTo>
                  <a:pt x="2545" y="37"/>
                  <a:pt x="2540" y="38"/>
                  <a:pt x="2537" y="37"/>
                </a:cubicBezTo>
                <a:cubicBezTo>
                  <a:pt x="2537" y="38"/>
                  <a:pt x="2538" y="38"/>
                  <a:pt x="2538" y="39"/>
                </a:cubicBezTo>
                <a:cubicBezTo>
                  <a:pt x="2534" y="40"/>
                  <a:pt x="2530" y="38"/>
                  <a:pt x="2527" y="38"/>
                </a:cubicBezTo>
                <a:cubicBezTo>
                  <a:pt x="2530" y="36"/>
                  <a:pt x="2534" y="38"/>
                  <a:pt x="2536" y="38"/>
                </a:cubicBezTo>
                <a:cubicBezTo>
                  <a:pt x="2532" y="35"/>
                  <a:pt x="2527" y="37"/>
                  <a:pt x="2523" y="34"/>
                </a:cubicBezTo>
                <a:cubicBezTo>
                  <a:pt x="2525" y="34"/>
                  <a:pt x="2531" y="31"/>
                  <a:pt x="2533" y="35"/>
                </a:cubicBezTo>
                <a:cubicBezTo>
                  <a:pt x="2534" y="34"/>
                  <a:pt x="2534" y="34"/>
                  <a:pt x="2535" y="35"/>
                </a:cubicBezTo>
                <a:cubicBezTo>
                  <a:pt x="2533" y="33"/>
                  <a:pt x="2537" y="34"/>
                  <a:pt x="2538" y="34"/>
                </a:cubicBezTo>
                <a:cubicBezTo>
                  <a:pt x="2538" y="33"/>
                  <a:pt x="2537" y="33"/>
                  <a:pt x="2537" y="32"/>
                </a:cubicBezTo>
                <a:cubicBezTo>
                  <a:pt x="2538" y="31"/>
                  <a:pt x="2540" y="32"/>
                  <a:pt x="2539" y="29"/>
                </a:cubicBezTo>
                <a:cubicBezTo>
                  <a:pt x="2540" y="29"/>
                  <a:pt x="2541" y="29"/>
                  <a:pt x="2542" y="30"/>
                </a:cubicBezTo>
                <a:cubicBezTo>
                  <a:pt x="2542" y="31"/>
                  <a:pt x="2540" y="29"/>
                  <a:pt x="2540" y="30"/>
                </a:cubicBezTo>
                <a:cubicBezTo>
                  <a:pt x="2539" y="33"/>
                  <a:pt x="2542" y="30"/>
                  <a:pt x="2543" y="32"/>
                </a:cubicBezTo>
                <a:cubicBezTo>
                  <a:pt x="2544" y="30"/>
                  <a:pt x="2541" y="31"/>
                  <a:pt x="2543" y="30"/>
                </a:cubicBezTo>
                <a:cubicBezTo>
                  <a:pt x="2534" y="27"/>
                  <a:pt x="2527" y="27"/>
                  <a:pt x="2518" y="24"/>
                </a:cubicBezTo>
                <a:cubicBezTo>
                  <a:pt x="2511" y="25"/>
                  <a:pt x="2507" y="24"/>
                  <a:pt x="2496" y="23"/>
                </a:cubicBezTo>
                <a:cubicBezTo>
                  <a:pt x="2499" y="25"/>
                  <a:pt x="2501" y="23"/>
                  <a:pt x="2504" y="26"/>
                </a:cubicBezTo>
                <a:cubicBezTo>
                  <a:pt x="2504" y="27"/>
                  <a:pt x="2501" y="25"/>
                  <a:pt x="2500" y="26"/>
                </a:cubicBezTo>
                <a:cubicBezTo>
                  <a:pt x="2506" y="29"/>
                  <a:pt x="2512" y="29"/>
                  <a:pt x="2519" y="30"/>
                </a:cubicBezTo>
                <a:cubicBezTo>
                  <a:pt x="2518" y="34"/>
                  <a:pt x="2516" y="30"/>
                  <a:pt x="2514" y="31"/>
                </a:cubicBezTo>
                <a:cubicBezTo>
                  <a:pt x="2515" y="33"/>
                  <a:pt x="2519" y="34"/>
                  <a:pt x="2522" y="33"/>
                </a:cubicBezTo>
                <a:cubicBezTo>
                  <a:pt x="2521" y="36"/>
                  <a:pt x="2519" y="35"/>
                  <a:pt x="2518" y="35"/>
                </a:cubicBezTo>
                <a:cubicBezTo>
                  <a:pt x="2517" y="37"/>
                  <a:pt x="2518" y="35"/>
                  <a:pt x="2519" y="36"/>
                </a:cubicBezTo>
                <a:cubicBezTo>
                  <a:pt x="2519" y="37"/>
                  <a:pt x="2517" y="36"/>
                  <a:pt x="2517" y="39"/>
                </a:cubicBezTo>
                <a:cubicBezTo>
                  <a:pt x="2518" y="39"/>
                  <a:pt x="2518" y="38"/>
                  <a:pt x="2519" y="38"/>
                </a:cubicBezTo>
                <a:cubicBezTo>
                  <a:pt x="2519" y="40"/>
                  <a:pt x="2517" y="39"/>
                  <a:pt x="2516" y="39"/>
                </a:cubicBezTo>
                <a:cubicBezTo>
                  <a:pt x="2515" y="39"/>
                  <a:pt x="2517" y="37"/>
                  <a:pt x="2515" y="37"/>
                </a:cubicBezTo>
                <a:cubicBezTo>
                  <a:pt x="2516" y="40"/>
                  <a:pt x="2513" y="38"/>
                  <a:pt x="2512" y="38"/>
                </a:cubicBezTo>
                <a:cubicBezTo>
                  <a:pt x="2511" y="39"/>
                  <a:pt x="2511" y="40"/>
                  <a:pt x="2511" y="40"/>
                </a:cubicBezTo>
                <a:cubicBezTo>
                  <a:pt x="2509" y="40"/>
                  <a:pt x="2509" y="37"/>
                  <a:pt x="2507" y="37"/>
                </a:cubicBezTo>
                <a:cubicBezTo>
                  <a:pt x="2507" y="40"/>
                  <a:pt x="2506" y="40"/>
                  <a:pt x="2502" y="40"/>
                </a:cubicBezTo>
                <a:cubicBezTo>
                  <a:pt x="2502" y="38"/>
                  <a:pt x="2503" y="39"/>
                  <a:pt x="2503" y="39"/>
                </a:cubicBezTo>
                <a:cubicBezTo>
                  <a:pt x="2499" y="36"/>
                  <a:pt x="2495" y="34"/>
                  <a:pt x="2491" y="37"/>
                </a:cubicBezTo>
                <a:cubicBezTo>
                  <a:pt x="2495" y="39"/>
                  <a:pt x="2505" y="42"/>
                  <a:pt x="2510" y="42"/>
                </a:cubicBezTo>
                <a:cubicBezTo>
                  <a:pt x="2510" y="43"/>
                  <a:pt x="2509" y="43"/>
                  <a:pt x="2509" y="44"/>
                </a:cubicBezTo>
                <a:cubicBezTo>
                  <a:pt x="2501" y="41"/>
                  <a:pt x="2489" y="45"/>
                  <a:pt x="2482" y="38"/>
                </a:cubicBezTo>
                <a:cubicBezTo>
                  <a:pt x="2475" y="42"/>
                  <a:pt x="2465" y="36"/>
                  <a:pt x="2456" y="37"/>
                </a:cubicBezTo>
                <a:cubicBezTo>
                  <a:pt x="2463" y="40"/>
                  <a:pt x="2471" y="40"/>
                  <a:pt x="2479" y="41"/>
                </a:cubicBezTo>
                <a:cubicBezTo>
                  <a:pt x="2479" y="42"/>
                  <a:pt x="2478" y="42"/>
                  <a:pt x="2478" y="43"/>
                </a:cubicBezTo>
                <a:cubicBezTo>
                  <a:pt x="2477" y="43"/>
                  <a:pt x="2475" y="41"/>
                  <a:pt x="2473" y="43"/>
                </a:cubicBezTo>
                <a:cubicBezTo>
                  <a:pt x="2473" y="43"/>
                  <a:pt x="2473" y="42"/>
                  <a:pt x="2472" y="41"/>
                </a:cubicBezTo>
                <a:cubicBezTo>
                  <a:pt x="2464" y="41"/>
                  <a:pt x="2452" y="38"/>
                  <a:pt x="2444" y="37"/>
                </a:cubicBezTo>
                <a:cubicBezTo>
                  <a:pt x="2444" y="36"/>
                  <a:pt x="2444" y="36"/>
                  <a:pt x="2444" y="35"/>
                </a:cubicBezTo>
                <a:cubicBezTo>
                  <a:pt x="2428" y="34"/>
                  <a:pt x="2413" y="29"/>
                  <a:pt x="2401" y="29"/>
                </a:cubicBezTo>
                <a:cubicBezTo>
                  <a:pt x="2402" y="31"/>
                  <a:pt x="2405" y="28"/>
                  <a:pt x="2405" y="32"/>
                </a:cubicBezTo>
                <a:cubicBezTo>
                  <a:pt x="2405" y="32"/>
                  <a:pt x="2406" y="31"/>
                  <a:pt x="2406" y="30"/>
                </a:cubicBezTo>
                <a:cubicBezTo>
                  <a:pt x="2420" y="33"/>
                  <a:pt x="2423" y="34"/>
                  <a:pt x="2437" y="35"/>
                </a:cubicBezTo>
                <a:cubicBezTo>
                  <a:pt x="2434" y="37"/>
                  <a:pt x="2432" y="35"/>
                  <a:pt x="2428" y="36"/>
                </a:cubicBezTo>
                <a:cubicBezTo>
                  <a:pt x="2428" y="37"/>
                  <a:pt x="2430" y="37"/>
                  <a:pt x="2429" y="38"/>
                </a:cubicBezTo>
                <a:cubicBezTo>
                  <a:pt x="2446" y="41"/>
                  <a:pt x="2458" y="41"/>
                  <a:pt x="2470" y="43"/>
                </a:cubicBezTo>
                <a:cubicBezTo>
                  <a:pt x="2471" y="43"/>
                  <a:pt x="2472" y="43"/>
                  <a:pt x="2472" y="45"/>
                </a:cubicBezTo>
                <a:cubicBezTo>
                  <a:pt x="2477" y="40"/>
                  <a:pt x="2477" y="51"/>
                  <a:pt x="2482" y="50"/>
                </a:cubicBezTo>
                <a:cubicBezTo>
                  <a:pt x="2480" y="51"/>
                  <a:pt x="2478" y="50"/>
                  <a:pt x="2474" y="49"/>
                </a:cubicBezTo>
                <a:cubicBezTo>
                  <a:pt x="2474" y="48"/>
                  <a:pt x="2475" y="48"/>
                  <a:pt x="2476" y="48"/>
                </a:cubicBezTo>
                <a:cubicBezTo>
                  <a:pt x="2470" y="45"/>
                  <a:pt x="2462" y="47"/>
                  <a:pt x="2455" y="44"/>
                </a:cubicBezTo>
                <a:cubicBezTo>
                  <a:pt x="2454" y="45"/>
                  <a:pt x="2455" y="46"/>
                  <a:pt x="2453" y="46"/>
                </a:cubicBezTo>
                <a:cubicBezTo>
                  <a:pt x="2456" y="47"/>
                  <a:pt x="2459" y="49"/>
                  <a:pt x="2463" y="49"/>
                </a:cubicBezTo>
                <a:cubicBezTo>
                  <a:pt x="2459" y="51"/>
                  <a:pt x="2456" y="48"/>
                  <a:pt x="2450" y="51"/>
                </a:cubicBezTo>
                <a:cubicBezTo>
                  <a:pt x="2451" y="49"/>
                  <a:pt x="2445" y="48"/>
                  <a:pt x="2446" y="50"/>
                </a:cubicBezTo>
                <a:cubicBezTo>
                  <a:pt x="2444" y="49"/>
                  <a:pt x="2445" y="48"/>
                  <a:pt x="2442" y="49"/>
                </a:cubicBezTo>
                <a:cubicBezTo>
                  <a:pt x="2442" y="49"/>
                  <a:pt x="2443" y="49"/>
                  <a:pt x="2443" y="50"/>
                </a:cubicBezTo>
                <a:cubicBezTo>
                  <a:pt x="2442" y="52"/>
                  <a:pt x="2440" y="48"/>
                  <a:pt x="2438" y="50"/>
                </a:cubicBezTo>
                <a:cubicBezTo>
                  <a:pt x="2438" y="49"/>
                  <a:pt x="2437" y="49"/>
                  <a:pt x="2436" y="50"/>
                </a:cubicBezTo>
                <a:cubicBezTo>
                  <a:pt x="2436" y="48"/>
                  <a:pt x="2435" y="47"/>
                  <a:pt x="2434" y="49"/>
                </a:cubicBezTo>
                <a:cubicBezTo>
                  <a:pt x="2433" y="49"/>
                  <a:pt x="2432" y="49"/>
                  <a:pt x="2432" y="47"/>
                </a:cubicBezTo>
                <a:cubicBezTo>
                  <a:pt x="2425" y="47"/>
                  <a:pt x="2418" y="46"/>
                  <a:pt x="2411" y="45"/>
                </a:cubicBezTo>
                <a:cubicBezTo>
                  <a:pt x="2416" y="46"/>
                  <a:pt x="2423" y="46"/>
                  <a:pt x="2430" y="46"/>
                </a:cubicBezTo>
                <a:cubicBezTo>
                  <a:pt x="2433" y="46"/>
                  <a:pt x="2437" y="48"/>
                  <a:pt x="2437" y="45"/>
                </a:cubicBezTo>
                <a:cubicBezTo>
                  <a:pt x="2437" y="45"/>
                  <a:pt x="2438" y="45"/>
                  <a:pt x="2438" y="45"/>
                </a:cubicBezTo>
                <a:cubicBezTo>
                  <a:pt x="2437" y="43"/>
                  <a:pt x="2435" y="43"/>
                  <a:pt x="2434" y="44"/>
                </a:cubicBezTo>
                <a:cubicBezTo>
                  <a:pt x="2434" y="44"/>
                  <a:pt x="2434" y="45"/>
                  <a:pt x="2435" y="45"/>
                </a:cubicBezTo>
                <a:cubicBezTo>
                  <a:pt x="2433" y="45"/>
                  <a:pt x="2432" y="42"/>
                  <a:pt x="2429" y="41"/>
                </a:cubicBezTo>
                <a:cubicBezTo>
                  <a:pt x="2429" y="41"/>
                  <a:pt x="2428" y="42"/>
                  <a:pt x="2428" y="43"/>
                </a:cubicBezTo>
                <a:cubicBezTo>
                  <a:pt x="2427" y="43"/>
                  <a:pt x="2426" y="42"/>
                  <a:pt x="2426" y="42"/>
                </a:cubicBezTo>
                <a:cubicBezTo>
                  <a:pt x="2426" y="42"/>
                  <a:pt x="2427" y="42"/>
                  <a:pt x="2427" y="42"/>
                </a:cubicBezTo>
                <a:cubicBezTo>
                  <a:pt x="2426" y="41"/>
                  <a:pt x="2426" y="41"/>
                  <a:pt x="2424" y="41"/>
                </a:cubicBezTo>
                <a:cubicBezTo>
                  <a:pt x="2424" y="41"/>
                  <a:pt x="2424" y="41"/>
                  <a:pt x="2424" y="41"/>
                </a:cubicBezTo>
                <a:cubicBezTo>
                  <a:pt x="2424" y="41"/>
                  <a:pt x="2424" y="41"/>
                  <a:pt x="2424" y="41"/>
                </a:cubicBezTo>
                <a:cubicBezTo>
                  <a:pt x="2423" y="41"/>
                  <a:pt x="2423" y="41"/>
                  <a:pt x="2423" y="41"/>
                </a:cubicBezTo>
                <a:cubicBezTo>
                  <a:pt x="2423" y="41"/>
                  <a:pt x="2423" y="41"/>
                  <a:pt x="2423" y="41"/>
                </a:cubicBezTo>
                <a:cubicBezTo>
                  <a:pt x="2422" y="41"/>
                  <a:pt x="2420" y="42"/>
                  <a:pt x="2420" y="40"/>
                </a:cubicBezTo>
                <a:cubicBezTo>
                  <a:pt x="2413" y="39"/>
                  <a:pt x="2404" y="38"/>
                  <a:pt x="2395" y="37"/>
                </a:cubicBezTo>
                <a:cubicBezTo>
                  <a:pt x="2396" y="37"/>
                  <a:pt x="2396" y="37"/>
                  <a:pt x="2397" y="36"/>
                </a:cubicBezTo>
                <a:cubicBezTo>
                  <a:pt x="2394" y="37"/>
                  <a:pt x="2391" y="33"/>
                  <a:pt x="2389" y="36"/>
                </a:cubicBezTo>
                <a:cubicBezTo>
                  <a:pt x="2389" y="36"/>
                  <a:pt x="2390" y="36"/>
                  <a:pt x="2391" y="37"/>
                </a:cubicBezTo>
                <a:cubicBezTo>
                  <a:pt x="2386" y="36"/>
                  <a:pt x="2381" y="36"/>
                  <a:pt x="2376" y="36"/>
                </a:cubicBezTo>
                <a:cubicBezTo>
                  <a:pt x="2372" y="36"/>
                  <a:pt x="2367" y="38"/>
                  <a:pt x="2367" y="35"/>
                </a:cubicBezTo>
                <a:cubicBezTo>
                  <a:pt x="2365" y="35"/>
                  <a:pt x="2365" y="37"/>
                  <a:pt x="2363" y="36"/>
                </a:cubicBezTo>
                <a:cubicBezTo>
                  <a:pt x="2363" y="34"/>
                  <a:pt x="2358" y="34"/>
                  <a:pt x="2352" y="34"/>
                </a:cubicBezTo>
                <a:cubicBezTo>
                  <a:pt x="2351" y="33"/>
                  <a:pt x="2345" y="31"/>
                  <a:pt x="2344" y="33"/>
                </a:cubicBezTo>
                <a:cubicBezTo>
                  <a:pt x="2344" y="34"/>
                  <a:pt x="2345" y="34"/>
                  <a:pt x="2346" y="34"/>
                </a:cubicBezTo>
                <a:cubicBezTo>
                  <a:pt x="2343" y="34"/>
                  <a:pt x="2340" y="33"/>
                  <a:pt x="2338" y="32"/>
                </a:cubicBezTo>
                <a:cubicBezTo>
                  <a:pt x="2335" y="35"/>
                  <a:pt x="2326" y="33"/>
                  <a:pt x="2324" y="31"/>
                </a:cubicBezTo>
                <a:cubicBezTo>
                  <a:pt x="2331" y="32"/>
                  <a:pt x="2338" y="29"/>
                  <a:pt x="2344" y="31"/>
                </a:cubicBezTo>
                <a:cubicBezTo>
                  <a:pt x="2346" y="31"/>
                  <a:pt x="2345" y="28"/>
                  <a:pt x="2348" y="29"/>
                </a:cubicBezTo>
                <a:cubicBezTo>
                  <a:pt x="2343" y="28"/>
                  <a:pt x="2338" y="27"/>
                  <a:pt x="2333" y="26"/>
                </a:cubicBezTo>
                <a:cubicBezTo>
                  <a:pt x="2333" y="26"/>
                  <a:pt x="2333" y="26"/>
                  <a:pt x="2333" y="26"/>
                </a:cubicBezTo>
                <a:cubicBezTo>
                  <a:pt x="2342" y="27"/>
                  <a:pt x="2356" y="28"/>
                  <a:pt x="2368" y="29"/>
                </a:cubicBezTo>
                <a:cubicBezTo>
                  <a:pt x="2367" y="29"/>
                  <a:pt x="2365" y="29"/>
                  <a:pt x="2364" y="30"/>
                </a:cubicBezTo>
                <a:cubicBezTo>
                  <a:pt x="2366" y="30"/>
                  <a:pt x="2368" y="31"/>
                  <a:pt x="2370" y="29"/>
                </a:cubicBezTo>
                <a:cubicBezTo>
                  <a:pt x="2370" y="29"/>
                  <a:pt x="2370" y="29"/>
                  <a:pt x="2370" y="29"/>
                </a:cubicBezTo>
                <a:cubicBezTo>
                  <a:pt x="2371" y="29"/>
                  <a:pt x="2372" y="29"/>
                  <a:pt x="2373" y="29"/>
                </a:cubicBezTo>
                <a:cubicBezTo>
                  <a:pt x="2373" y="29"/>
                  <a:pt x="2373" y="29"/>
                  <a:pt x="2373" y="29"/>
                </a:cubicBezTo>
                <a:cubicBezTo>
                  <a:pt x="2373" y="29"/>
                  <a:pt x="2373" y="29"/>
                  <a:pt x="2374" y="29"/>
                </a:cubicBezTo>
                <a:cubicBezTo>
                  <a:pt x="2375" y="27"/>
                  <a:pt x="2373" y="28"/>
                  <a:pt x="2372" y="28"/>
                </a:cubicBezTo>
                <a:cubicBezTo>
                  <a:pt x="2372" y="28"/>
                  <a:pt x="2372" y="28"/>
                  <a:pt x="2372" y="28"/>
                </a:cubicBezTo>
                <a:cubicBezTo>
                  <a:pt x="2370" y="26"/>
                  <a:pt x="2367" y="27"/>
                  <a:pt x="2364" y="27"/>
                </a:cubicBezTo>
                <a:cubicBezTo>
                  <a:pt x="2365" y="25"/>
                  <a:pt x="2362" y="26"/>
                  <a:pt x="2365" y="25"/>
                </a:cubicBezTo>
                <a:cubicBezTo>
                  <a:pt x="2356" y="22"/>
                  <a:pt x="2347" y="20"/>
                  <a:pt x="2337" y="19"/>
                </a:cubicBezTo>
                <a:cubicBezTo>
                  <a:pt x="2341" y="18"/>
                  <a:pt x="2345" y="18"/>
                  <a:pt x="2348" y="16"/>
                </a:cubicBezTo>
                <a:cubicBezTo>
                  <a:pt x="2351" y="16"/>
                  <a:pt x="2351" y="16"/>
                  <a:pt x="2352" y="18"/>
                </a:cubicBezTo>
                <a:cubicBezTo>
                  <a:pt x="2355" y="14"/>
                  <a:pt x="2363" y="18"/>
                  <a:pt x="2367" y="15"/>
                </a:cubicBezTo>
                <a:cubicBezTo>
                  <a:pt x="2368" y="15"/>
                  <a:pt x="2368" y="15"/>
                  <a:pt x="2367" y="15"/>
                </a:cubicBezTo>
                <a:cubicBezTo>
                  <a:pt x="2370" y="15"/>
                  <a:pt x="2375" y="15"/>
                  <a:pt x="2380" y="15"/>
                </a:cubicBezTo>
                <a:cubicBezTo>
                  <a:pt x="2386" y="16"/>
                  <a:pt x="2392" y="17"/>
                  <a:pt x="2397" y="18"/>
                </a:cubicBezTo>
                <a:cubicBezTo>
                  <a:pt x="2396" y="15"/>
                  <a:pt x="2392" y="16"/>
                  <a:pt x="2390" y="15"/>
                </a:cubicBezTo>
                <a:cubicBezTo>
                  <a:pt x="2390" y="15"/>
                  <a:pt x="2390" y="15"/>
                  <a:pt x="2390" y="15"/>
                </a:cubicBezTo>
                <a:cubicBezTo>
                  <a:pt x="2391" y="15"/>
                  <a:pt x="2392" y="15"/>
                  <a:pt x="2393" y="15"/>
                </a:cubicBezTo>
                <a:cubicBezTo>
                  <a:pt x="2393" y="14"/>
                  <a:pt x="2392" y="14"/>
                  <a:pt x="2392" y="13"/>
                </a:cubicBezTo>
                <a:cubicBezTo>
                  <a:pt x="2392" y="13"/>
                  <a:pt x="2392" y="13"/>
                  <a:pt x="2392" y="12"/>
                </a:cubicBezTo>
                <a:cubicBezTo>
                  <a:pt x="2393" y="12"/>
                  <a:pt x="2393" y="12"/>
                  <a:pt x="2394" y="12"/>
                </a:cubicBezTo>
                <a:cubicBezTo>
                  <a:pt x="2394" y="12"/>
                  <a:pt x="2393" y="12"/>
                  <a:pt x="2393" y="12"/>
                </a:cubicBezTo>
                <a:cubicBezTo>
                  <a:pt x="2393" y="13"/>
                  <a:pt x="2395" y="13"/>
                  <a:pt x="2394" y="15"/>
                </a:cubicBezTo>
                <a:cubicBezTo>
                  <a:pt x="2397" y="15"/>
                  <a:pt x="2400" y="15"/>
                  <a:pt x="2402" y="14"/>
                </a:cubicBezTo>
                <a:cubicBezTo>
                  <a:pt x="2402" y="12"/>
                  <a:pt x="2398" y="15"/>
                  <a:pt x="2396" y="13"/>
                </a:cubicBezTo>
                <a:cubicBezTo>
                  <a:pt x="2396" y="13"/>
                  <a:pt x="2396" y="13"/>
                  <a:pt x="2396" y="13"/>
                </a:cubicBezTo>
                <a:cubicBezTo>
                  <a:pt x="2397" y="13"/>
                  <a:pt x="2397" y="13"/>
                  <a:pt x="2398" y="13"/>
                </a:cubicBezTo>
                <a:cubicBezTo>
                  <a:pt x="2398" y="13"/>
                  <a:pt x="2398" y="13"/>
                  <a:pt x="2398" y="13"/>
                </a:cubicBezTo>
                <a:cubicBezTo>
                  <a:pt x="2402" y="13"/>
                  <a:pt x="2407" y="13"/>
                  <a:pt x="2410" y="15"/>
                </a:cubicBezTo>
                <a:cubicBezTo>
                  <a:pt x="2411" y="13"/>
                  <a:pt x="2407" y="13"/>
                  <a:pt x="2407" y="13"/>
                </a:cubicBezTo>
                <a:cubicBezTo>
                  <a:pt x="2403" y="11"/>
                  <a:pt x="2398" y="13"/>
                  <a:pt x="2392" y="11"/>
                </a:cubicBezTo>
                <a:cubicBezTo>
                  <a:pt x="2393" y="10"/>
                  <a:pt x="2395" y="10"/>
                  <a:pt x="2396" y="10"/>
                </a:cubicBezTo>
                <a:cubicBezTo>
                  <a:pt x="2394" y="8"/>
                  <a:pt x="2390" y="7"/>
                  <a:pt x="2385" y="7"/>
                </a:cubicBezTo>
                <a:cubicBezTo>
                  <a:pt x="2387" y="6"/>
                  <a:pt x="2391" y="6"/>
                  <a:pt x="2391" y="8"/>
                </a:cubicBezTo>
                <a:cubicBezTo>
                  <a:pt x="2403" y="6"/>
                  <a:pt x="2415" y="8"/>
                  <a:pt x="2425" y="7"/>
                </a:cubicBezTo>
                <a:cubicBezTo>
                  <a:pt x="2423" y="4"/>
                  <a:pt x="2420" y="7"/>
                  <a:pt x="2417" y="6"/>
                </a:cubicBezTo>
                <a:cubicBezTo>
                  <a:pt x="2434" y="4"/>
                  <a:pt x="2447" y="6"/>
                  <a:pt x="2461" y="6"/>
                </a:cubicBezTo>
                <a:cubicBezTo>
                  <a:pt x="2444" y="3"/>
                  <a:pt x="2428" y="1"/>
                  <a:pt x="2409" y="1"/>
                </a:cubicBezTo>
                <a:cubicBezTo>
                  <a:pt x="2400" y="1"/>
                  <a:pt x="2390" y="1"/>
                  <a:pt x="2382" y="1"/>
                </a:cubicBezTo>
                <a:cubicBezTo>
                  <a:pt x="2379" y="0"/>
                  <a:pt x="2377" y="0"/>
                  <a:pt x="2377" y="1"/>
                </a:cubicBezTo>
                <a:cubicBezTo>
                  <a:pt x="2376" y="1"/>
                  <a:pt x="2376" y="1"/>
                  <a:pt x="2376" y="0"/>
                </a:cubicBezTo>
                <a:cubicBezTo>
                  <a:pt x="2375" y="0"/>
                  <a:pt x="2375" y="0"/>
                  <a:pt x="2375" y="0"/>
                </a:cubicBezTo>
                <a:cubicBezTo>
                  <a:pt x="2374" y="1"/>
                  <a:pt x="2373" y="2"/>
                  <a:pt x="2373" y="1"/>
                </a:cubicBezTo>
                <a:cubicBezTo>
                  <a:pt x="2373" y="2"/>
                  <a:pt x="2373" y="2"/>
                  <a:pt x="2373" y="2"/>
                </a:cubicBezTo>
                <a:cubicBezTo>
                  <a:pt x="2372" y="2"/>
                  <a:pt x="2371" y="2"/>
                  <a:pt x="2370" y="2"/>
                </a:cubicBezTo>
                <a:cubicBezTo>
                  <a:pt x="2370" y="1"/>
                  <a:pt x="2370" y="1"/>
                  <a:pt x="2370" y="1"/>
                </a:cubicBezTo>
                <a:cubicBezTo>
                  <a:pt x="2370" y="1"/>
                  <a:pt x="2370" y="0"/>
                  <a:pt x="2369" y="0"/>
                </a:cubicBezTo>
                <a:cubicBezTo>
                  <a:pt x="2368" y="0"/>
                  <a:pt x="2368" y="0"/>
                  <a:pt x="2368" y="0"/>
                </a:cubicBezTo>
                <a:cubicBezTo>
                  <a:pt x="2368" y="1"/>
                  <a:pt x="2368" y="1"/>
                  <a:pt x="2369" y="2"/>
                </a:cubicBezTo>
                <a:cubicBezTo>
                  <a:pt x="2366" y="2"/>
                  <a:pt x="2364" y="2"/>
                  <a:pt x="2362" y="3"/>
                </a:cubicBezTo>
                <a:cubicBezTo>
                  <a:pt x="2353" y="0"/>
                  <a:pt x="2348" y="4"/>
                  <a:pt x="2337" y="1"/>
                </a:cubicBezTo>
                <a:cubicBezTo>
                  <a:pt x="2338" y="1"/>
                  <a:pt x="2338" y="0"/>
                  <a:pt x="2339" y="0"/>
                </a:cubicBezTo>
                <a:cubicBezTo>
                  <a:pt x="2339" y="0"/>
                  <a:pt x="2339" y="0"/>
                  <a:pt x="2339" y="0"/>
                </a:cubicBezTo>
                <a:cubicBezTo>
                  <a:pt x="2331" y="0"/>
                  <a:pt x="2331" y="0"/>
                  <a:pt x="2331" y="0"/>
                </a:cubicBezTo>
                <a:cubicBezTo>
                  <a:pt x="2331" y="0"/>
                  <a:pt x="2331" y="0"/>
                  <a:pt x="2331" y="1"/>
                </a:cubicBezTo>
                <a:cubicBezTo>
                  <a:pt x="2330" y="1"/>
                  <a:pt x="2329" y="2"/>
                  <a:pt x="2328" y="1"/>
                </a:cubicBezTo>
                <a:cubicBezTo>
                  <a:pt x="2328" y="1"/>
                  <a:pt x="2328" y="0"/>
                  <a:pt x="2329" y="0"/>
                </a:cubicBezTo>
                <a:cubicBezTo>
                  <a:pt x="2324" y="0"/>
                  <a:pt x="2324" y="0"/>
                  <a:pt x="2324" y="0"/>
                </a:cubicBezTo>
                <a:cubicBezTo>
                  <a:pt x="2325" y="0"/>
                  <a:pt x="2325" y="1"/>
                  <a:pt x="2325" y="1"/>
                </a:cubicBezTo>
                <a:cubicBezTo>
                  <a:pt x="2324" y="0"/>
                  <a:pt x="2323" y="0"/>
                  <a:pt x="2323" y="0"/>
                </a:cubicBezTo>
                <a:cubicBezTo>
                  <a:pt x="0" y="0"/>
                  <a:pt x="0" y="0"/>
                  <a:pt x="0" y="0"/>
                </a:cubicBezTo>
                <a:cubicBezTo>
                  <a:pt x="0" y="1717"/>
                  <a:pt x="0" y="1717"/>
                  <a:pt x="0" y="1717"/>
                </a:cubicBezTo>
                <a:cubicBezTo>
                  <a:pt x="2" y="1715"/>
                  <a:pt x="1" y="1712"/>
                  <a:pt x="4" y="1713"/>
                </a:cubicBezTo>
                <a:cubicBezTo>
                  <a:pt x="4" y="1710"/>
                  <a:pt x="4" y="1707"/>
                  <a:pt x="4" y="1704"/>
                </a:cubicBezTo>
                <a:cubicBezTo>
                  <a:pt x="5" y="1705"/>
                  <a:pt x="6" y="1705"/>
                  <a:pt x="6" y="1707"/>
                </a:cubicBezTo>
                <a:cubicBezTo>
                  <a:pt x="10" y="1688"/>
                  <a:pt x="7" y="1672"/>
                  <a:pt x="11" y="1653"/>
                </a:cubicBezTo>
                <a:cubicBezTo>
                  <a:pt x="15" y="1666"/>
                  <a:pt x="12" y="1683"/>
                  <a:pt x="15" y="1695"/>
                </a:cubicBezTo>
                <a:cubicBezTo>
                  <a:pt x="14" y="1695"/>
                  <a:pt x="15" y="1698"/>
                  <a:pt x="14" y="1698"/>
                </a:cubicBezTo>
                <a:cubicBezTo>
                  <a:pt x="17" y="1710"/>
                  <a:pt x="15" y="1723"/>
                  <a:pt x="17" y="1734"/>
                </a:cubicBezTo>
                <a:cubicBezTo>
                  <a:pt x="21" y="1734"/>
                  <a:pt x="21" y="1734"/>
                  <a:pt x="21" y="1734"/>
                </a:cubicBezTo>
                <a:cubicBezTo>
                  <a:pt x="23" y="1726"/>
                  <a:pt x="23" y="1717"/>
                  <a:pt x="23" y="1711"/>
                </a:cubicBezTo>
                <a:cubicBezTo>
                  <a:pt x="24" y="1717"/>
                  <a:pt x="25" y="1727"/>
                  <a:pt x="24" y="1734"/>
                </a:cubicBezTo>
                <a:cubicBezTo>
                  <a:pt x="32" y="1734"/>
                  <a:pt x="32" y="1734"/>
                  <a:pt x="32" y="1734"/>
                </a:cubicBezTo>
                <a:cubicBezTo>
                  <a:pt x="32" y="1707"/>
                  <a:pt x="33" y="1681"/>
                  <a:pt x="34" y="1654"/>
                </a:cubicBezTo>
                <a:cubicBezTo>
                  <a:pt x="39" y="1661"/>
                  <a:pt x="34" y="1670"/>
                  <a:pt x="39" y="1676"/>
                </a:cubicBezTo>
                <a:cubicBezTo>
                  <a:pt x="39" y="1670"/>
                  <a:pt x="36" y="1659"/>
                  <a:pt x="41" y="1656"/>
                </a:cubicBezTo>
                <a:cubicBezTo>
                  <a:pt x="40" y="1643"/>
                  <a:pt x="40" y="1629"/>
                  <a:pt x="41" y="1613"/>
                </a:cubicBezTo>
                <a:cubicBezTo>
                  <a:pt x="44" y="1636"/>
                  <a:pt x="42" y="1656"/>
                  <a:pt x="46" y="1680"/>
                </a:cubicBezTo>
                <a:cubicBezTo>
                  <a:pt x="46" y="1679"/>
                  <a:pt x="46" y="1679"/>
                  <a:pt x="47" y="1679"/>
                </a:cubicBezTo>
                <a:cubicBezTo>
                  <a:pt x="49" y="1681"/>
                  <a:pt x="47" y="1687"/>
                  <a:pt x="50" y="1689"/>
                </a:cubicBezTo>
                <a:cubicBezTo>
                  <a:pt x="50" y="1691"/>
                  <a:pt x="48" y="1691"/>
                  <a:pt x="48" y="1693"/>
                </a:cubicBezTo>
                <a:cubicBezTo>
                  <a:pt x="51" y="1705"/>
                  <a:pt x="49" y="1718"/>
                  <a:pt x="50" y="1729"/>
                </a:cubicBezTo>
                <a:cubicBezTo>
                  <a:pt x="49" y="1731"/>
                  <a:pt x="47" y="1731"/>
                  <a:pt x="49" y="1734"/>
                </a:cubicBezTo>
                <a:cubicBezTo>
                  <a:pt x="49" y="1734"/>
                  <a:pt x="49" y="1732"/>
                  <a:pt x="49" y="1731"/>
                </a:cubicBezTo>
                <a:cubicBezTo>
                  <a:pt x="49" y="1732"/>
                  <a:pt x="49" y="1733"/>
                  <a:pt x="49" y="1734"/>
                </a:cubicBezTo>
                <a:cubicBezTo>
                  <a:pt x="422" y="1734"/>
                  <a:pt x="422" y="1734"/>
                  <a:pt x="422" y="1734"/>
                </a:cubicBezTo>
                <a:cubicBezTo>
                  <a:pt x="422" y="1734"/>
                  <a:pt x="422" y="1733"/>
                  <a:pt x="421" y="1733"/>
                </a:cubicBezTo>
                <a:cubicBezTo>
                  <a:pt x="423" y="1734"/>
                  <a:pt x="425" y="1733"/>
                  <a:pt x="426" y="1734"/>
                </a:cubicBezTo>
                <a:cubicBezTo>
                  <a:pt x="1138" y="1734"/>
                  <a:pt x="1138" y="1734"/>
                  <a:pt x="1138" y="1734"/>
                </a:cubicBezTo>
                <a:cubicBezTo>
                  <a:pt x="1139" y="1733"/>
                  <a:pt x="1141" y="1733"/>
                  <a:pt x="1142" y="1733"/>
                </a:cubicBezTo>
                <a:cubicBezTo>
                  <a:pt x="1135" y="1731"/>
                  <a:pt x="1124" y="1734"/>
                  <a:pt x="1112" y="1733"/>
                </a:cubicBezTo>
                <a:cubicBezTo>
                  <a:pt x="1112" y="1732"/>
                  <a:pt x="1116" y="1734"/>
                  <a:pt x="1115" y="1732"/>
                </a:cubicBezTo>
                <a:cubicBezTo>
                  <a:pt x="1114" y="1734"/>
                  <a:pt x="1114" y="1731"/>
                  <a:pt x="1112" y="1731"/>
                </a:cubicBezTo>
                <a:cubicBezTo>
                  <a:pt x="1111" y="1732"/>
                  <a:pt x="1109" y="1732"/>
                  <a:pt x="1107" y="1732"/>
                </a:cubicBezTo>
                <a:cubicBezTo>
                  <a:pt x="1108" y="1731"/>
                  <a:pt x="1110" y="1731"/>
                  <a:pt x="1112" y="1731"/>
                </a:cubicBezTo>
                <a:cubicBezTo>
                  <a:pt x="1112" y="1730"/>
                  <a:pt x="1111" y="1730"/>
                  <a:pt x="1111" y="1729"/>
                </a:cubicBezTo>
                <a:cubicBezTo>
                  <a:pt x="1116" y="1728"/>
                  <a:pt x="1122" y="1730"/>
                  <a:pt x="1126" y="1727"/>
                </a:cubicBezTo>
                <a:cubicBezTo>
                  <a:pt x="1123" y="1728"/>
                  <a:pt x="1116" y="1727"/>
                  <a:pt x="1112" y="1728"/>
                </a:cubicBezTo>
                <a:cubicBezTo>
                  <a:pt x="1112" y="1728"/>
                  <a:pt x="1110" y="1727"/>
                  <a:pt x="1110" y="1727"/>
                </a:cubicBezTo>
                <a:cubicBezTo>
                  <a:pt x="1111" y="1726"/>
                  <a:pt x="1113" y="1728"/>
                  <a:pt x="1114" y="1727"/>
                </a:cubicBezTo>
                <a:cubicBezTo>
                  <a:pt x="1115" y="1725"/>
                  <a:pt x="1112" y="1727"/>
                  <a:pt x="1111" y="1726"/>
                </a:cubicBezTo>
                <a:cubicBezTo>
                  <a:pt x="1111" y="1726"/>
                  <a:pt x="1118" y="1726"/>
                  <a:pt x="1119" y="1725"/>
                </a:cubicBezTo>
                <a:cubicBezTo>
                  <a:pt x="1118" y="1727"/>
                  <a:pt x="1117" y="1726"/>
                  <a:pt x="1117" y="1726"/>
                </a:cubicBezTo>
                <a:cubicBezTo>
                  <a:pt x="1118" y="1727"/>
                  <a:pt x="1120" y="1726"/>
                  <a:pt x="1122" y="1727"/>
                </a:cubicBezTo>
                <a:cubicBezTo>
                  <a:pt x="1121" y="1726"/>
                  <a:pt x="1121" y="1726"/>
                  <a:pt x="1122" y="1725"/>
                </a:cubicBezTo>
                <a:cubicBezTo>
                  <a:pt x="1122" y="1725"/>
                  <a:pt x="1125" y="1725"/>
                  <a:pt x="1123" y="1725"/>
                </a:cubicBezTo>
                <a:cubicBezTo>
                  <a:pt x="1128" y="1725"/>
                  <a:pt x="1141" y="1722"/>
                  <a:pt x="1144" y="1723"/>
                </a:cubicBezTo>
                <a:cubicBezTo>
                  <a:pt x="1143" y="1723"/>
                  <a:pt x="1145" y="1725"/>
                  <a:pt x="1146" y="1723"/>
                </a:cubicBezTo>
                <a:cubicBezTo>
                  <a:pt x="1147" y="1724"/>
                  <a:pt x="1145" y="1725"/>
                  <a:pt x="1146" y="1725"/>
                </a:cubicBezTo>
                <a:cubicBezTo>
                  <a:pt x="1148" y="1726"/>
                  <a:pt x="1147" y="1725"/>
                  <a:pt x="1146" y="1724"/>
                </a:cubicBezTo>
                <a:cubicBezTo>
                  <a:pt x="1147" y="1724"/>
                  <a:pt x="1148" y="1724"/>
                  <a:pt x="1149" y="1723"/>
                </a:cubicBezTo>
                <a:cubicBezTo>
                  <a:pt x="1150" y="1723"/>
                  <a:pt x="1149" y="1724"/>
                  <a:pt x="1150" y="1724"/>
                </a:cubicBezTo>
                <a:cubicBezTo>
                  <a:pt x="1151" y="1723"/>
                  <a:pt x="1163" y="1721"/>
                  <a:pt x="1169" y="1720"/>
                </a:cubicBezTo>
                <a:cubicBezTo>
                  <a:pt x="1170" y="1720"/>
                  <a:pt x="1172" y="1719"/>
                  <a:pt x="1172" y="1720"/>
                </a:cubicBezTo>
                <a:cubicBezTo>
                  <a:pt x="1178" y="1718"/>
                  <a:pt x="1183" y="1719"/>
                  <a:pt x="1189" y="1718"/>
                </a:cubicBezTo>
                <a:cubicBezTo>
                  <a:pt x="1181" y="1717"/>
                  <a:pt x="1173" y="1719"/>
                  <a:pt x="1161" y="1719"/>
                </a:cubicBezTo>
                <a:cubicBezTo>
                  <a:pt x="1160" y="1719"/>
                  <a:pt x="1159" y="1717"/>
                  <a:pt x="1157" y="1717"/>
                </a:cubicBezTo>
                <a:cubicBezTo>
                  <a:pt x="1157" y="1718"/>
                  <a:pt x="1159" y="1717"/>
                  <a:pt x="1159" y="1719"/>
                </a:cubicBezTo>
                <a:cubicBezTo>
                  <a:pt x="1158" y="1719"/>
                  <a:pt x="1155" y="1720"/>
                  <a:pt x="1155" y="1718"/>
                </a:cubicBezTo>
                <a:cubicBezTo>
                  <a:pt x="1154" y="1722"/>
                  <a:pt x="1150" y="1722"/>
                  <a:pt x="1145" y="1722"/>
                </a:cubicBezTo>
                <a:cubicBezTo>
                  <a:pt x="1147" y="1721"/>
                  <a:pt x="1149" y="1717"/>
                  <a:pt x="1151" y="1717"/>
                </a:cubicBezTo>
                <a:cubicBezTo>
                  <a:pt x="1152" y="1718"/>
                  <a:pt x="1150" y="1719"/>
                  <a:pt x="1152" y="1720"/>
                </a:cubicBezTo>
                <a:cubicBezTo>
                  <a:pt x="1153" y="1720"/>
                  <a:pt x="1153" y="1719"/>
                  <a:pt x="1153" y="1718"/>
                </a:cubicBezTo>
                <a:cubicBezTo>
                  <a:pt x="1151" y="1718"/>
                  <a:pt x="1153" y="1717"/>
                  <a:pt x="1152" y="1715"/>
                </a:cubicBezTo>
                <a:cubicBezTo>
                  <a:pt x="1150" y="1716"/>
                  <a:pt x="1148" y="1717"/>
                  <a:pt x="1148" y="1715"/>
                </a:cubicBezTo>
                <a:cubicBezTo>
                  <a:pt x="1147" y="1717"/>
                  <a:pt x="1143" y="1717"/>
                  <a:pt x="1142" y="1715"/>
                </a:cubicBezTo>
                <a:cubicBezTo>
                  <a:pt x="1140" y="1715"/>
                  <a:pt x="1139" y="1717"/>
                  <a:pt x="1138" y="1718"/>
                </a:cubicBezTo>
                <a:cubicBezTo>
                  <a:pt x="1139" y="1719"/>
                  <a:pt x="1140" y="1718"/>
                  <a:pt x="1139" y="1717"/>
                </a:cubicBezTo>
                <a:cubicBezTo>
                  <a:pt x="1140" y="1718"/>
                  <a:pt x="1141" y="1718"/>
                  <a:pt x="1142" y="1719"/>
                </a:cubicBezTo>
                <a:cubicBezTo>
                  <a:pt x="1143" y="1719"/>
                  <a:pt x="1143" y="1718"/>
                  <a:pt x="1144" y="1718"/>
                </a:cubicBezTo>
                <a:cubicBezTo>
                  <a:pt x="1145" y="1720"/>
                  <a:pt x="1145" y="1718"/>
                  <a:pt x="1145" y="1720"/>
                </a:cubicBezTo>
                <a:cubicBezTo>
                  <a:pt x="1145" y="1721"/>
                  <a:pt x="1145" y="1721"/>
                  <a:pt x="1145" y="1721"/>
                </a:cubicBezTo>
                <a:cubicBezTo>
                  <a:pt x="1145" y="1721"/>
                  <a:pt x="1145" y="1721"/>
                  <a:pt x="1144" y="1721"/>
                </a:cubicBezTo>
                <a:cubicBezTo>
                  <a:pt x="1144" y="1723"/>
                  <a:pt x="1137" y="1722"/>
                  <a:pt x="1133" y="1723"/>
                </a:cubicBezTo>
                <a:cubicBezTo>
                  <a:pt x="1133" y="1722"/>
                  <a:pt x="1135" y="1722"/>
                  <a:pt x="1135" y="1722"/>
                </a:cubicBezTo>
                <a:cubicBezTo>
                  <a:pt x="1135" y="1721"/>
                  <a:pt x="1133" y="1720"/>
                  <a:pt x="1132" y="1721"/>
                </a:cubicBezTo>
                <a:cubicBezTo>
                  <a:pt x="1132" y="1720"/>
                  <a:pt x="1133" y="1720"/>
                  <a:pt x="1133" y="1720"/>
                </a:cubicBezTo>
                <a:cubicBezTo>
                  <a:pt x="1132" y="1718"/>
                  <a:pt x="1130" y="1720"/>
                  <a:pt x="1128" y="1719"/>
                </a:cubicBezTo>
                <a:cubicBezTo>
                  <a:pt x="1127" y="1719"/>
                  <a:pt x="1126" y="1717"/>
                  <a:pt x="1126" y="1718"/>
                </a:cubicBezTo>
                <a:cubicBezTo>
                  <a:pt x="1125" y="1718"/>
                  <a:pt x="1126" y="1717"/>
                  <a:pt x="1126" y="1716"/>
                </a:cubicBezTo>
                <a:cubicBezTo>
                  <a:pt x="1126" y="1717"/>
                  <a:pt x="1124" y="1718"/>
                  <a:pt x="1124" y="1715"/>
                </a:cubicBezTo>
                <a:cubicBezTo>
                  <a:pt x="1120" y="1718"/>
                  <a:pt x="1118" y="1716"/>
                  <a:pt x="1114" y="1717"/>
                </a:cubicBezTo>
                <a:cubicBezTo>
                  <a:pt x="1114" y="1717"/>
                  <a:pt x="1114" y="1717"/>
                  <a:pt x="1114" y="1716"/>
                </a:cubicBezTo>
                <a:cubicBezTo>
                  <a:pt x="1113" y="1716"/>
                  <a:pt x="1113" y="1717"/>
                  <a:pt x="1111" y="1717"/>
                </a:cubicBezTo>
                <a:cubicBezTo>
                  <a:pt x="1114" y="1716"/>
                  <a:pt x="1108" y="1716"/>
                  <a:pt x="1108" y="1718"/>
                </a:cubicBezTo>
                <a:cubicBezTo>
                  <a:pt x="1108" y="1718"/>
                  <a:pt x="1108" y="1717"/>
                  <a:pt x="1107" y="1716"/>
                </a:cubicBezTo>
                <a:cubicBezTo>
                  <a:pt x="1108" y="1715"/>
                  <a:pt x="1109" y="1715"/>
                  <a:pt x="1110" y="1715"/>
                </a:cubicBezTo>
                <a:cubicBezTo>
                  <a:pt x="1109" y="1714"/>
                  <a:pt x="1107" y="1716"/>
                  <a:pt x="1105" y="1715"/>
                </a:cubicBezTo>
                <a:cubicBezTo>
                  <a:pt x="1107" y="1717"/>
                  <a:pt x="1105" y="1717"/>
                  <a:pt x="1104" y="1718"/>
                </a:cubicBezTo>
                <a:cubicBezTo>
                  <a:pt x="1102" y="1718"/>
                  <a:pt x="1098" y="1716"/>
                  <a:pt x="1097" y="1719"/>
                </a:cubicBezTo>
                <a:cubicBezTo>
                  <a:pt x="1096" y="1719"/>
                  <a:pt x="1097" y="1717"/>
                  <a:pt x="1096" y="1717"/>
                </a:cubicBezTo>
                <a:cubicBezTo>
                  <a:pt x="1095" y="1717"/>
                  <a:pt x="1096" y="1718"/>
                  <a:pt x="1095" y="1718"/>
                </a:cubicBezTo>
                <a:cubicBezTo>
                  <a:pt x="1094" y="1718"/>
                  <a:pt x="1093" y="1716"/>
                  <a:pt x="1095" y="1716"/>
                </a:cubicBezTo>
                <a:cubicBezTo>
                  <a:pt x="1086" y="1715"/>
                  <a:pt x="1078" y="1717"/>
                  <a:pt x="1071" y="1716"/>
                </a:cubicBezTo>
                <a:cubicBezTo>
                  <a:pt x="1073" y="1714"/>
                  <a:pt x="1075" y="1715"/>
                  <a:pt x="1078" y="1714"/>
                </a:cubicBezTo>
                <a:cubicBezTo>
                  <a:pt x="1077" y="1712"/>
                  <a:pt x="1077" y="1712"/>
                  <a:pt x="1078" y="1710"/>
                </a:cubicBezTo>
                <a:cubicBezTo>
                  <a:pt x="1082" y="1711"/>
                  <a:pt x="1090" y="1708"/>
                  <a:pt x="1092" y="1709"/>
                </a:cubicBezTo>
                <a:cubicBezTo>
                  <a:pt x="1093" y="1711"/>
                  <a:pt x="1094" y="1708"/>
                  <a:pt x="1094" y="1707"/>
                </a:cubicBezTo>
                <a:cubicBezTo>
                  <a:pt x="1094" y="1707"/>
                  <a:pt x="1094" y="1707"/>
                  <a:pt x="1094" y="1707"/>
                </a:cubicBezTo>
                <a:cubicBezTo>
                  <a:pt x="1092" y="1709"/>
                  <a:pt x="1087" y="1708"/>
                  <a:pt x="1085" y="1709"/>
                </a:cubicBezTo>
                <a:cubicBezTo>
                  <a:pt x="1086" y="1706"/>
                  <a:pt x="1091" y="1707"/>
                  <a:pt x="1094" y="1707"/>
                </a:cubicBezTo>
                <a:cubicBezTo>
                  <a:pt x="1094" y="1707"/>
                  <a:pt x="1094" y="1707"/>
                  <a:pt x="1094" y="1707"/>
                </a:cubicBezTo>
                <a:cubicBezTo>
                  <a:pt x="1094" y="1707"/>
                  <a:pt x="1094" y="1707"/>
                  <a:pt x="1094" y="1707"/>
                </a:cubicBezTo>
                <a:cubicBezTo>
                  <a:pt x="1095" y="1707"/>
                  <a:pt x="1096" y="1706"/>
                  <a:pt x="1096" y="1706"/>
                </a:cubicBezTo>
                <a:cubicBezTo>
                  <a:pt x="1092" y="1706"/>
                  <a:pt x="1087" y="1706"/>
                  <a:pt x="1085" y="1706"/>
                </a:cubicBezTo>
                <a:cubicBezTo>
                  <a:pt x="1098" y="1703"/>
                  <a:pt x="1110" y="1708"/>
                  <a:pt x="1118" y="1706"/>
                </a:cubicBezTo>
                <a:cubicBezTo>
                  <a:pt x="1119" y="1706"/>
                  <a:pt x="1119" y="1707"/>
                  <a:pt x="1121" y="1707"/>
                </a:cubicBezTo>
                <a:cubicBezTo>
                  <a:pt x="1121" y="1706"/>
                  <a:pt x="1120" y="1707"/>
                  <a:pt x="1120" y="1706"/>
                </a:cubicBezTo>
                <a:cubicBezTo>
                  <a:pt x="1125" y="1706"/>
                  <a:pt x="1128" y="1705"/>
                  <a:pt x="1133" y="1706"/>
                </a:cubicBezTo>
                <a:cubicBezTo>
                  <a:pt x="1135" y="1705"/>
                  <a:pt x="1141" y="1704"/>
                  <a:pt x="1141" y="1706"/>
                </a:cubicBezTo>
                <a:cubicBezTo>
                  <a:pt x="1143" y="1707"/>
                  <a:pt x="1141" y="1704"/>
                  <a:pt x="1143" y="1704"/>
                </a:cubicBezTo>
                <a:cubicBezTo>
                  <a:pt x="1144" y="1704"/>
                  <a:pt x="1142" y="1706"/>
                  <a:pt x="1144" y="1706"/>
                </a:cubicBezTo>
                <a:cubicBezTo>
                  <a:pt x="1143" y="1703"/>
                  <a:pt x="1148" y="1704"/>
                  <a:pt x="1149" y="1703"/>
                </a:cubicBezTo>
                <a:cubicBezTo>
                  <a:pt x="1148" y="1702"/>
                  <a:pt x="1147" y="1700"/>
                  <a:pt x="1145" y="1699"/>
                </a:cubicBezTo>
                <a:cubicBezTo>
                  <a:pt x="1147" y="1698"/>
                  <a:pt x="1150" y="1700"/>
                  <a:pt x="1152" y="1700"/>
                </a:cubicBezTo>
                <a:cubicBezTo>
                  <a:pt x="1151" y="1699"/>
                  <a:pt x="1151" y="1699"/>
                  <a:pt x="1151" y="1698"/>
                </a:cubicBezTo>
                <a:cubicBezTo>
                  <a:pt x="1153" y="1699"/>
                  <a:pt x="1152" y="1699"/>
                  <a:pt x="1152" y="1701"/>
                </a:cubicBezTo>
                <a:cubicBezTo>
                  <a:pt x="1153" y="1701"/>
                  <a:pt x="1156" y="1699"/>
                  <a:pt x="1153" y="1699"/>
                </a:cubicBezTo>
                <a:cubicBezTo>
                  <a:pt x="1153" y="1699"/>
                  <a:pt x="1154" y="1699"/>
                  <a:pt x="1154" y="1698"/>
                </a:cubicBezTo>
                <a:cubicBezTo>
                  <a:pt x="1155" y="1699"/>
                  <a:pt x="1155" y="1699"/>
                  <a:pt x="1155" y="1700"/>
                </a:cubicBezTo>
                <a:cubicBezTo>
                  <a:pt x="1156" y="1700"/>
                  <a:pt x="1157" y="1699"/>
                  <a:pt x="1157" y="1700"/>
                </a:cubicBezTo>
                <a:cubicBezTo>
                  <a:pt x="1159" y="1700"/>
                  <a:pt x="1156" y="1699"/>
                  <a:pt x="1155" y="1699"/>
                </a:cubicBezTo>
                <a:cubicBezTo>
                  <a:pt x="1157" y="1697"/>
                  <a:pt x="1161" y="1702"/>
                  <a:pt x="1161" y="1698"/>
                </a:cubicBezTo>
                <a:cubicBezTo>
                  <a:pt x="1162" y="1698"/>
                  <a:pt x="1161" y="1700"/>
                  <a:pt x="1162" y="1700"/>
                </a:cubicBezTo>
                <a:cubicBezTo>
                  <a:pt x="1163" y="1702"/>
                  <a:pt x="1160" y="1701"/>
                  <a:pt x="1161" y="1702"/>
                </a:cubicBezTo>
                <a:cubicBezTo>
                  <a:pt x="1162" y="1702"/>
                  <a:pt x="1162" y="1702"/>
                  <a:pt x="1162" y="1703"/>
                </a:cubicBezTo>
                <a:cubicBezTo>
                  <a:pt x="1163" y="1703"/>
                  <a:pt x="1164" y="1702"/>
                  <a:pt x="1163" y="1700"/>
                </a:cubicBezTo>
                <a:cubicBezTo>
                  <a:pt x="1175" y="1699"/>
                  <a:pt x="1182" y="1699"/>
                  <a:pt x="1194" y="1697"/>
                </a:cubicBezTo>
                <a:cubicBezTo>
                  <a:pt x="1191" y="1700"/>
                  <a:pt x="1199" y="1698"/>
                  <a:pt x="1199" y="1697"/>
                </a:cubicBezTo>
                <a:cubicBezTo>
                  <a:pt x="1198" y="1695"/>
                  <a:pt x="1196" y="1698"/>
                  <a:pt x="1197" y="1695"/>
                </a:cubicBezTo>
                <a:cubicBezTo>
                  <a:pt x="1193" y="1696"/>
                  <a:pt x="1183" y="1697"/>
                  <a:pt x="1174" y="1698"/>
                </a:cubicBezTo>
                <a:cubicBezTo>
                  <a:pt x="1173" y="1698"/>
                  <a:pt x="1174" y="1696"/>
                  <a:pt x="1174" y="1696"/>
                </a:cubicBezTo>
                <a:cubicBezTo>
                  <a:pt x="1172" y="1698"/>
                  <a:pt x="1167" y="1699"/>
                  <a:pt x="1164" y="1697"/>
                </a:cubicBezTo>
                <a:cubicBezTo>
                  <a:pt x="1165" y="1697"/>
                  <a:pt x="1167" y="1697"/>
                  <a:pt x="1169" y="1697"/>
                </a:cubicBezTo>
                <a:cubicBezTo>
                  <a:pt x="1168" y="1695"/>
                  <a:pt x="1163" y="1697"/>
                  <a:pt x="1163" y="1695"/>
                </a:cubicBezTo>
                <a:cubicBezTo>
                  <a:pt x="1163" y="1694"/>
                  <a:pt x="1164" y="1695"/>
                  <a:pt x="1164" y="1696"/>
                </a:cubicBezTo>
                <a:cubicBezTo>
                  <a:pt x="1165" y="1695"/>
                  <a:pt x="1166" y="1694"/>
                  <a:pt x="1167" y="1694"/>
                </a:cubicBezTo>
                <a:cubicBezTo>
                  <a:pt x="1173" y="1695"/>
                  <a:pt x="1182" y="1693"/>
                  <a:pt x="1190" y="1693"/>
                </a:cubicBezTo>
                <a:cubicBezTo>
                  <a:pt x="1190" y="1693"/>
                  <a:pt x="1190" y="1692"/>
                  <a:pt x="1190" y="1692"/>
                </a:cubicBezTo>
                <a:cubicBezTo>
                  <a:pt x="1190" y="1692"/>
                  <a:pt x="1191" y="1692"/>
                  <a:pt x="1191" y="1692"/>
                </a:cubicBezTo>
                <a:cubicBezTo>
                  <a:pt x="1192" y="1693"/>
                  <a:pt x="1193" y="1693"/>
                  <a:pt x="1194" y="1693"/>
                </a:cubicBezTo>
                <a:cubicBezTo>
                  <a:pt x="1194" y="1693"/>
                  <a:pt x="1194" y="1693"/>
                  <a:pt x="1193" y="1693"/>
                </a:cubicBezTo>
                <a:cubicBezTo>
                  <a:pt x="1199" y="1693"/>
                  <a:pt x="1205" y="1694"/>
                  <a:pt x="1211" y="1694"/>
                </a:cubicBezTo>
                <a:cubicBezTo>
                  <a:pt x="1220" y="1694"/>
                  <a:pt x="1230" y="1694"/>
                  <a:pt x="1239" y="1694"/>
                </a:cubicBezTo>
                <a:cubicBezTo>
                  <a:pt x="1251" y="1695"/>
                  <a:pt x="1263" y="1697"/>
                  <a:pt x="1276" y="1697"/>
                </a:cubicBezTo>
                <a:cubicBezTo>
                  <a:pt x="1282" y="1697"/>
                  <a:pt x="1288" y="1697"/>
                  <a:pt x="1295" y="1697"/>
                </a:cubicBezTo>
                <a:cubicBezTo>
                  <a:pt x="1294" y="1697"/>
                  <a:pt x="1295" y="1698"/>
                  <a:pt x="1294" y="1699"/>
                </a:cubicBezTo>
                <a:cubicBezTo>
                  <a:pt x="1293" y="1699"/>
                  <a:pt x="1293" y="1698"/>
                  <a:pt x="1293" y="1699"/>
                </a:cubicBezTo>
                <a:cubicBezTo>
                  <a:pt x="1292" y="1699"/>
                  <a:pt x="1293" y="1698"/>
                  <a:pt x="1293" y="1697"/>
                </a:cubicBezTo>
                <a:cubicBezTo>
                  <a:pt x="1292" y="1697"/>
                  <a:pt x="1292" y="1698"/>
                  <a:pt x="1292" y="1699"/>
                </a:cubicBezTo>
                <a:cubicBezTo>
                  <a:pt x="1292" y="1700"/>
                  <a:pt x="1295" y="1700"/>
                  <a:pt x="1295" y="1699"/>
                </a:cubicBezTo>
                <a:cubicBezTo>
                  <a:pt x="1296" y="1701"/>
                  <a:pt x="1294" y="1701"/>
                  <a:pt x="1295" y="1703"/>
                </a:cubicBezTo>
                <a:cubicBezTo>
                  <a:pt x="1294" y="1703"/>
                  <a:pt x="1294" y="1703"/>
                  <a:pt x="1294" y="1704"/>
                </a:cubicBezTo>
                <a:cubicBezTo>
                  <a:pt x="1293" y="1704"/>
                  <a:pt x="1293" y="1703"/>
                  <a:pt x="1294" y="1703"/>
                </a:cubicBezTo>
                <a:cubicBezTo>
                  <a:pt x="1293" y="1703"/>
                  <a:pt x="1289" y="1704"/>
                  <a:pt x="1289" y="1705"/>
                </a:cubicBezTo>
                <a:cubicBezTo>
                  <a:pt x="1288" y="1704"/>
                  <a:pt x="1287" y="1704"/>
                  <a:pt x="1286" y="1703"/>
                </a:cubicBezTo>
                <a:cubicBezTo>
                  <a:pt x="1286" y="1703"/>
                  <a:pt x="1286" y="1704"/>
                  <a:pt x="1287" y="1704"/>
                </a:cubicBezTo>
                <a:cubicBezTo>
                  <a:pt x="1283" y="1705"/>
                  <a:pt x="1275" y="1704"/>
                  <a:pt x="1269" y="1706"/>
                </a:cubicBezTo>
                <a:cubicBezTo>
                  <a:pt x="1269" y="1705"/>
                  <a:pt x="1265" y="1706"/>
                  <a:pt x="1266" y="1707"/>
                </a:cubicBezTo>
                <a:cubicBezTo>
                  <a:pt x="1265" y="1706"/>
                  <a:pt x="1264" y="1707"/>
                  <a:pt x="1262" y="1707"/>
                </a:cubicBezTo>
                <a:cubicBezTo>
                  <a:pt x="1262" y="1708"/>
                  <a:pt x="1264" y="1707"/>
                  <a:pt x="1264" y="1707"/>
                </a:cubicBezTo>
                <a:cubicBezTo>
                  <a:pt x="1262" y="1711"/>
                  <a:pt x="1258" y="1707"/>
                  <a:pt x="1256" y="1708"/>
                </a:cubicBezTo>
                <a:cubicBezTo>
                  <a:pt x="1255" y="1707"/>
                  <a:pt x="1255" y="1707"/>
                  <a:pt x="1254" y="1706"/>
                </a:cubicBezTo>
                <a:cubicBezTo>
                  <a:pt x="1259" y="1704"/>
                  <a:pt x="1266" y="1705"/>
                  <a:pt x="1271" y="1704"/>
                </a:cubicBezTo>
                <a:cubicBezTo>
                  <a:pt x="1270" y="1702"/>
                  <a:pt x="1265" y="1704"/>
                  <a:pt x="1265" y="1703"/>
                </a:cubicBezTo>
                <a:cubicBezTo>
                  <a:pt x="1258" y="1705"/>
                  <a:pt x="1243" y="1705"/>
                  <a:pt x="1236" y="1706"/>
                </a:cubicBezTo>
                <a:cubicBezTo>
                  <a:pt x="1235" y="1706"/>
                  <a:pt x="1237" y="1707"/>
                  <a:pt x="1236" y="1708"/>
                </a:cubicBezTo>
                <a:cubicBezTo>
                  <a:pt x="1238" y="1707"/>
                  <a:pt x="1239" y="1708"/>
                  <a:pt x="1242" y="1708"/>
                </a:cubicBezTo>
                <a:cubicBezTo>
                  <a:pt x="1242" y="1706"/>
                  <a:pt x="1242" y="1706"/>
                  <a:pt x="1242" y="1706"/>
                </a:cubicBezTo>
                <a:cubicBezTo>
                  <a:pt x="1245" y="1707"/>
                  <a:pt x="1246" y="1705"/>
                  <a:pt x="1247" y="1706"/>
                </a:cubicBezTo>
                <a:cubicBezTo>
                  <a:pt x="1248" y="1706"/>
                  <a:pt x="1247" y="1706"/>
                  <a:pt x="1248" y="1707"/>
                </a:cubicBezTo>
                <a:cubicBezTo>
                  <a:pt x="1249" y="1707"/>
                  <a:pt x="1249" y="1705"/>
                  <a:pt x="1251" y="1706"/>
                </a:cubicBezTo>
                <a:cubicBezTo>
                  <a:pt x="1252" y="1706"/>
                  <a:pt x="1251" y="1707"/>
                  <a:pt x="1252" y="1708"/>
                </a:cubicBezTo>
                <a:cubicBezTo>
                  <a:pt x="1253" y="1708"/>
                  <a:pt x="1252" y="1706"/>
                  <a:pt x="1253" y="1706"/>
                </a:cubicBezTo>
                <a:cubicBezTo>
                  <a:pt x="1254" y="1707"/>
                  <a:pt x="1252" y="1708"/>
                  <a:pt x="1253" y="1709"/>
                </a:cubicBezTo>
                <a:cubicBezTo>
                  <a:pt x="1252" y="1709"/>
                  <a:pt x="1250" y="1709"/>
                  <a:pt x="1251" y="1711"/>
                </a:cubicBezTo>
                <a:cubicBezTo>
                  <a:pt x="1250" y="1710"/>
                  <a:pt x="1248" y="1710"/>
                  <a:pt x="1247" y="1711"/>
                </a:cubicBezTo>
                <a:cubicBezTo>
                  <a:pt x="1248" y="1709"/>
                  <a:pt x="1242" y="1711"/>
                  <a:pt x="1241" y="1710"/>
                </a:cubicBezTo>
                <a:cubicBezTo>
                  <a:pt x="1244" y="1709"/>
                  <a:pt x="1249" y="1710"/>
                  <a:pt x="1251" y="1708"/>
                </a:cubicBezTo>
                <a:cubicBezTo>
                  <a:pt x="1249" y="1708"/>
                  <a:pt x="1244" y="1709"/>
                  <a:pt x="1240" y="1709"/>
                </a:cubicBezTo>
                <a:cubicBezTo>
                  <a:pt x="1240" y="1710"/>
                  <a:pt x="1240" y="1710"/>
                  <a:pt x="1240" y="1710"/>
                </a:cubicBezTo>
                <a:cubicBezTo>
                  <a:pt x="1238" y="1709"/>
                  <a:pt x="1233" y="1713"/>
                  <a:pt x="1232" y="1709"/>
                </a:cubicBezTo>
                <a:cubicBezTo>
                  <a:pt x="1231" y="1710"/>
                  <a:pt x="1232" y="1711"/>
                  <a:pt x="1233" y="1712"/>
                </a:cubicBezTo>
                <a:cubicBezTo>
                  <a:pt x="1232" y="1712"/>
                  <a:pt x="1231" y="1712"/>
                  <a:pt x="1231" y="1711"/>
                </a:cubicBezTo>
                <a:cubicBezTo>
                  <a:pt x="1230" y="1711"/>
                  <a:pt x="1232" y="1713"/>
                  <a:pt x="1230" y="1712"/>
                </a:cubicBezTo>
                <a:cubicBezTo>
                  <a:pt x="1230" y="1713"/>
                  <a:pt x="1230" y="1713"/>
                  <a:pt x="1231" y="1713"/>
                </a:cubicBezTo>
                <a:cubicBezTo>
                  <a:pt x="1230" y="1714"/>
                  <a:pt x="1230" y="1714"/>
                  <a:pt x="1229" y="1714"/>
                </a:cubicBezTo>
                <a:cubicBezTo>
                  <a:pt x="1226" y="1711"/>
                  <a:pt x="1221" y="1715"/>
                  <a:pt x="1217" y="1713"/>
                </a:cubicBezTo>
                <a:cubicBezTo>
                  <a:pt x="1217" y="1712"/>
                  <a:pt x="1218" y="1714"/>
                  <a:pt x="1219" y="1713"/>
                </a:cubicBezTo>
                <a:cubicBezTo>
                  <a:pt x="1218" y="1711"/>
                  <a:pt x="1216" y="1713"/>
                  <a:pt x="1215" y="1714"/>
                </a:cubicBezTo>
                <a:cubicBezTo>
                  <a:pt x="1216" y="1715"/>
                  <a:pt x="1219" y="1713"/>
                  <a:pt x="1219" y="1715"/>
                </a:cubicBezTo>
                <a:cubicBezTo>
                  <a:pt x="1225" y="1713"/>
                  <a:pt x="1232" y="1716"/>
                  <a:pt x="1241" y="1713"/>
                </a:cubicBezTo>
                <a:cubicBezTo>
                  <a:pt x="1242" y="1714"/>
                  <a:pt x="1242" y="1713"/>
                  <a:pt x="1243" y="1714"/>
                </a:cubicBezTo>
                <a:cubicBezTo>
                  <a:pt x="1244" y="1714"/>
                  <a:pt x="1244" y="1713"/>
                  <a:pt x="1244" y="1713"/>
                </a:cubicBezTo>
                <a:cubicBezTo>
                  <a:pt x="1245" y="1713"/>
                  <a:pt x="1245" y="1714"/>
                  <a:pt x="1246" y="1714"/>
                </a:cubicBezTo>
                <a:cubicBezTo>
                  <a:pt x="1246" y="1714"/>
                  <a:pt x="1247" y="1714"/>
                  <a:pt x="1247" y="1714"/>
                </a:cubicBezTo>
                <a:cubicBezTo>
                  <a:pt x="1247" y="1713"/>
                  <a:pt x="1246" y="1714"/>
                  <a:pt x="1246" y="1714"/>
                </a:cubicBezTo>
                <a:cubicBezTo>
                  <a:pt x="1250" y="1711"/>
                  <a:pt x="1255" y="1713"/>
                  <a:pt x="1261" y="1712"/>
                </a:cubicBezTo>
                <a:cubicBezTo>
                  <a:pt x="1261" y="1713"/>
                  <a:pt x="1261" y="1713"/>
                  <a:pt x="1261" y="1713"/>
                </a:cubicBezTo>
                <a:cubicBezTo>
                  <a:pt x="1259" y="1714"/>
                  <a:pt x="1257" y="1712"/>
                  <a:pt x="1255" y="1714"/>
                </a:cubicBezTo>
                <a:cubicBezTo>
                  <a:pt x="1257" y="1715"/>
                  <a:pt x="1263" y="1713"/>
                  <a:pt x="1267" y="1714"/>
                </a:cubicBezTo>
                <a:cubicBezTo>
                  <a:pt x="1266" y="1714"/>
                  <a:pt x="1266" y="1715"/>
                  <a:pt x="1266" y="1715"/>
                </a:cubicBezTo>
                <a:cubicBezTo>
                  <a:pt x="1265" y="1715"/>
                  <a:pt x="1262" y="1716"/>
                  <a:pt x="1262" y="1715"/>
                </a:cubicBezTo>
                <a:cubicBezTo>
                  <a:pt x="1261" y="1717"/>
                  <a:pt x="1270" y="1717"/>
                  <a:pt x="1270" y="1715"/>
                </a:cubicBezTo>
                <a:cubicBezTo>
                  <a:pt x="1268" y="1715"/>
                  <a:pt x="1269" y="1714"/>
                  <a:pt x="1267" y="1715"/>
                </a:cubicBezTo>
                <a:cubicBezTo>
                  <a:pt x="1268" y="1715"/>
                  <a:pt x="1268" y="1714"/>
                  <a:pt x="1267" y="1714"/>
                </a:cubicBezTo>
                <a:cubicBezTo>
                  <a:pt x="1269" y="1713"/>
                  <a:pt x="1270" y="1713"/>
                  <a:pt x="1267" y="1712"/>
                </a:cubicBezTo>
                <a:cubicBezTo>
                  <a:pt x="1268" y="1712"/>
                  <a:pt x="1270" y="1710"/>
                  <a:pt x="1270" y="1711"/>
                </a:cubicBezTo>
                <a:cubicBezTo>
                  <a:pt x="1271" y="1711"/>
                  <a:pt x="1270" y="1709"/>
                  <a:pt x="1269" y="1710"/>
                </a:cubicBezTo>
                <a:cubicBezTo>
                  <a:pt x="1278" y="1707"/>
                  <a:pt x="1286" y="1708"/>
                  <a:pt x="1296" y="1707"/>
                </a:cubicBezTo>
                <a:cubicBezTo>
                  <a:pt x="1296" y="1709"/>
                  <a:pt x="1296" y="1710"/>
                  <a:pt x="1296" y="1710"/>
                </a:cubicBezTo>
                <a:cubicBezTo>
                  <a:pt x="1284" y="1711"/>
                  <a:pt x="1279" y="1711"/>
                  <a:pt x="1270" y="1713"/>
                </a:cubicBezTo>
                <a:cubicBezTo>
                  <a:pt x="1271" y="1715"/>
                  <a:pt x="1275" y="1712"/>
                  <a:pt x="1276" y="1713"/>
                </a:cubicBezTo>
                <a:cubicBezTo>
                  <a:pt x="1275" y="1715"/>
                  <a:pt x="1269" y="1712"/>
                  <a:pt x="1270" y="1716"/>
                </a:cubicBezTo>
                <a:cubicBezTo>
                  <a:pt x="1277" y="1713"/>
                  <a:pt x="1286" y="1714"/>
                  <a:pt x="1294" y="1715"/>
                </a:cubicBezTo>
                <a:cubicBezTo>
                  <a:pt x="1292" y="1716"/>
                  <a:pt x="1289" y="1716"/>
                  <a:pt x="1285" y="1715"/>
                </a:cubicBezTo>
                <a:cubicBezTo>
                  <a:pt x="1285" y="1718"/>
                  <a:pt x="1280" y="1718"/>
                  <a:pt x="1278" y="1718"/>
                </a:cubicBezTo>
                <a:cubicBezTo>
                  <a:pt x="1278" y="1720"/>
                  <a:pt x="1282" y="1719"/>
                  <a:pt x="1285" y="1720"/>
                </a:cubicBezTo>
                <a:cubicBezTo>
                  <a:pt x="1285" y="1721"/>
                  <a:pt x="1284" y="1720"/>
                  <a:pt x="1282" y="1721"/>
                </a:cubicBezTo>
                <a:cubicBezTo>
                  <a:pt x="1283" y="1722"/>
                  <a:pt x="1286" y="1720"/>
                  <a:pt x="1286" y="1721"/>
                </a:cubicBezTo>
                <a:cubicBezTo>
                  <a:pt x="1288" y="1721"/>
                  <a:pt x="1285" y="1720"/>
                  <a:pt x="1286" y="1720"/>
                </a:cubicBezTo>
                <a:cubicBezTo>
                  <a:pt x="1286" y="1719"/>
                  <a:pt x="1285" y="1719"/>
                  <a:pt x="1284" y="1719"/>
                </a:cubicBezTo>
                <a:cubicBezTo>
                  <a:pt x="1286" y="1718"/>
                  <a:pt x="1290" y="1721"/>
                  <a:pt x="1291" y="1719"/>
                </a:cubicBezTo>
                <a:cubicBezTo>
                  <a:pt x="1293" y="1718"/>
                  <a:pt x="1292" y="1720"/>
                  <a:pt x="1294" y="1720"/>
                </a:cubicBezTo>
                <a:cubicBezTo>
                  <a:pt x="1294" y="1721"/>
                  <a:pt x="1293" y="1721"/>
                  <a:pt x="1294" y="1722"/>
                </a:cubicBezTo>
                <a:cubicBezTo>
                  <a:pt x="1295" y="1722"/>
                  <a:pt x="1295" y="1720"/>
                  <a:pt x="1296" y="1720"/>
                </a:cubicBezTo>
                <a:cubicBezTo>
                  <a:pt x="1295" y="1719"/>
                  <a:pt x="1295" y="1718"/>
                  <a:pt x="1294" y="1718"/>
                </a:cubicBezTo>
                <a:cubicBezTo>
                  <a:pt x="1297" y="1717"/>
                  <a:pt x="1300" y="1718"/>
                  <a:pt x="1303" y="1718"/>
                </a:cubicBezTo>
                <a:cubicBezTo>
                  <a:pt x="1302" y="1719"/>
                  <a:pt x="1299" y="1718"/>
                  <a:pt x="1299" y="1720"/>
                </a:cubicBezTo>
                <a:cubicBezTo>
                  <a:pt x="1300" y="1719"/>
                  <a:pt x="1302" y="1720"/>
                  <a:pt x="1301" y="1722"/>
                </a:cubicBezTo>
                <a:cubicBezTo>
                  <a:pt x="1299" y="1721"/>
                  <a:pt x="1290" y="1724"/>
                  <a:pt x="1287" y="1722"/>
                </a:cubicBezTo>
                <a:cubicBezTo>
                  <a:pt x="1286" y="1722"/>
                  <a:pt x="1287" y="1725"/>
                  <a:pt x="1286" y="1724"/>
                </a:cubicBezTo>
                <a:cubicBezTo>
                  <a:pt x="1285" y="1724"/>
                  <a:pt x="1286" y="1724"/>
                  <a:pt x="1286" y="1723"/>
                </a:cubicBezTo>
                <a:cubicBezTo>
                  <a:pt x="1280" y="1724"/>
                  <a:pt x="1273" y="1724"/>
                  <a:pt x="1269" y="1724"/>
                </a:cubicBezTo>
                <a:cubicBezTo>
                  <a:pt x="1262" y="1727"/>
                  <a:pt x="1251" y="1725"/>
                  <a:pt x="1244" y="1728"/>
                </a:cubicBezTo>
                <a:cubicBezTo>
                  <a:pt x="1243" y="1729"/>
                  <a:pt x="1247" y="1728"/>
                  <a:pt x="1245" y="1730"/>
                </a:cubicBezTo>
                <a:cubicBezTo>
                  <a:pt x="1246" y="1731"/>
                  <a:pt x="1248" y="1728"/>
                  <a:pt x="1250" y="1729"/>
                </a:cubicBezTo>
                <a:cubicBezTo>
                  <a:pt x="1250" y="1728"/>
                  <a:pt x="1248" y="1729"/>
                  <a:pt x="1247" y="1728"/>
                </a:cubicBezTo>
                <a:cubicBezTo>
                  <a:pt x="1251" y="1728"/>
                  <a:pt x="1255" y="1727"/>
                  <a:pt x="1260" y="1727"/>
                </a:cubicBezTo>
                <a:cubicBezTo>
                  <a:pt x="1258" y="1728"/>
                  <a:pt x="1254" y="1728"/>
                  <a:pt x="1252" y="1728"/>
                </a:cubicBezTo>
                <a:cubicBezTo>
                  <a:pt x="1256" y="1730"/>
                  <a:pt x="1266" y="1728"/>
                  <a:pt x="1270" y="1728"/>
                </a:cubicBezTo>
                <a:cubicBezTo>
                  <a:pt x="1270" y="1726"/>
                  <a:pt x="1266" y="1728"/>
                  <a:pt x="1263" y="1727"/>
                </a:cubicBezTo>
                <a:cubicBezTo>
                  <a:pt x="1267" y="1726"/>
                  <a:pt x="1273" y="1726"/>
                  <a:pt x="1276" y="1726"/>
                </a:cubicBezTo>
                <a:cubicBezTo>
                  <a:pt x="1276" y="1728"/>
                  <a:pt x="1277" y="1729"/>
                  <a:pt x="1279" y="1730"/>
                </a:cubicBezTo>
                <a:cubicBezTo>
                  <a:pt x="1279" y="1729"/>
                  <a:pt x="1280" y="1728"/>
                  <a:pt x="1279" y="1728"/>
                </a:cubicBezTo>
                <a:cubicBezTo>
                  <a:pt x="1281" y="1728"/>
                  <a:pt x="1291" y="1725"/>
                  <a:pt x="1292" y="1728"/>
                </a:cubicBezTo>
                <a:cubicBezTo>
                  <a:pt x="1293" y="1728"/>
                  <a:pt x="1293" y="1726"/>
                  <a:pt x="1294" y="1726"/>
                </a:cubicBezTo>
                <a:cubicBezTo>
                  <a:pt x="1294" y="1725"/>
                  <a:pt x="1292" y="1726"/>
                  <a:pt x="1291" y="1725"/>
                </a:cubicBezTo>
                <a:cubicBezTo>
                  <a:pt x="1291" y="1725"/>
                  <a:pt x="1291" y="1725"/>
                  <a:pt x="1290" y="1724"/>
                </a:cubicBezTo>
                <a:cubicBezTo>
                  <a:pt x="1291" y="1724"/>
                  <a:pt x="1291" y="1723"/>
                  <a:pt x="1291" y="1723"/>
                </a:cubicBezTo>
                <a:cubicBezTo>
                  <a:pt x="1292" y="1723"/>
                  <a:pt x="1292" y="1724"/>
                  <a:pt x="1292" y="1725"/>
                </a:cubicBezTo>
                <a:cubicBezTo>
                  <a:pt x="1293" y="1724"/>
                  <a:pt x="1294" y="1724"/>
                  <a:pt x="1293" y="1723"/>
                </a:cubicBezTo>
                <a:cubicBezTo>
                  <a:pt x="1297" y="1723"/>
                  <a:pt x="1299" y="1723"/>
                  <a:pt x="1301" y="1723"/>
                </a:cubicBezTo>
                <a:cubicBezTo>
                  <a:pt x="1302" y="1723"/>
                  <a:pt x="1302" y="1724"/>
                  <a:pt x="1302" y="1724"/>
                </a:cubicBezTo>
                <a:cubicBezTo>
                  <a:pt x="1301" y="1725"/>
                  <a:pt x="1299" y="1723"/>
                  <a:pt x="1298" y="1724"/>
                </a:cubicBezTo>
                <a:cubicBezTo>
                  <a:pt x="1298" y="1726"/>
                  <a:pt x="1302" y="1725"/>
                  <a:pt x="1305" y="1725"/>
                </a:cubicBezTo>
                <a:cubicBezTo>
                  <a:pt x="1304" y="1726"/>
                  <a:pt x="1300" y="1726"/>
                  <a:pt x="1296" y="1726"/>
                </a:cubicBezTo>
                <a:cubicBezTo>
                  <a:pt x="1296" y="1725"/>
                  <a:pt x="1297" y="1726"/>
                  <a:pt x="1298" y="1725"/>
                </a:cubicBezTo>
                <a:cubicBezTo>
                  <a:pt x="1297" y="1724"/>
                  <a:pt x="1294" y="1725"/>
                  <a:pt x="1295" y="1726"/>
                </a:cubicBezTo>
                <a:cubicBezTo>
                  <a:pt x="1296" y="1726"/>
                  <a:pt x="1300" y="1727"/>
                  <a:pt x="1302" y="1726"/>
                </a:cubicBezTo>
                <a:cubicBezTo>
                  <a:pt x="1304" y="1726"/>
                  <a:pt x="1302" y="1727"/>
                  <a:pt x="1302" y="1728"/>
                </a:cubicBezTo>
                <a:cubicBezTo>
                  <a:pt x="1303" y="1728"/>
                  <a:pt x="1304" y="1727"/>
                  <a:pt x="1305" y="1727"/>
                </a:cubicBezTo>
                <a:cubicBezTo>
                  <a:pt x="1304" y="1724"/>
                  <a:pt x="1307" y="1727"/>
                  <a:pt x="1307" y="1724"/>
                </a:cubicBezTo>
                <a:cubicBezTo>
                  <a:pt x="1311" y="1725"/>
                  <a:pt x="1315" y="1724"/>
                  <a:pt x="1317" y="1724"/>
                </a:cubicBezTo>
                <a:cubicBezTo>
                  <a:pt x="1318" y="1724"/>
                  <a:pt x="1318" y="1725"/>
                  <a:pt x="1319" y="1725"/>
                </a:cubicBezTo>
                <a:cubicBezTo>
                  <a:pt x="1318" y="1726"/>
                  <a:pt x="1318" y="1726"/>
                  <a:pt x="1316" y="1725"/>
                </a:cubicBezTo>
                <a:cubicBezTo>
                  <a:pt x="1317" y="1727"/>
                  <a:pt x="1317" y="1727"/>
                  <a:pt x="1316" y="1727"/>
                </a:cubicBezTo>
                <a:cubicBezTo>
                  <a:pt x="1316" y="1729"/>
                  <a:pt x="1319" y="1728"/>
                  <a:pt x="1318" y="1727"/>
                </a:cubicBezTo>
                <a:cubicBezTo>
                  <a:pt x="1320" y="1727"/>
                  <a:pt x="1320" y="1729"/>
                  <a:pt x="1323" y="1729"/>
                </a:cubicBezTo>
                <a:cubicBezTo>
                  <a:pt x="1322" y="1728"/>
                  <a:pt x="1323" y="1727"/>
                  <a:pt x="1323" y="1725"/>
                </a:cubicBezTo>
                <a:cubicBezTo>
                  <a:pt x="1322" y="1726"/>
                  <a:pt x="1322" y="1725"/>
                  <a:pt x="1320" y="1725"/>
                </a:cubicBezTo>
                <a:cubicBezTo>
                  <a:pt x="1320" y="1726"/>
                  <a:pt x="1321" y="1726"/>
                  <a:pt x="1322" y="1726"/>
                </a:cubicBezTo>
                <a:cubicBezTo>
                  <a:pt x="1321" y="1726"/>
                  <a:pt x="1322" y="1728"/>
                  <a:pt x="1321" y="1728"/>
                </a:cubicBezTo>
                <a:cubicBezTo>
                  <a:pt x="1321" y="1727"/>
                  <a:pt x="1319" y="1727"/>
                  <a:pt x="1319" y="1725"/>
                </a:cubicBezTo>
                <a:cubicBezTo>
                  <a:pt x="1321" y="1723"/>
                  <a:pt x="1323" y="1724"/>
                  <a:pt x="1324" y="1722"/>
                </a:cubicBezTo>
                <a:cubicBezTo>
                  <a:pt x="1324" y="1724"/>
                  <a:pt x="1329" y="1724"/>
                  <a:pt x="1328" y="1722"/>
                </a:cubicBezTo>
                <a:cubicBezTo>
                  <a:pt x="1333" y="1724"/>
                  <a:pt x="1336" y="1719"/>
                  <a:pt x="1343" y="1722"/>
                </a:cubicBezTo>
                <a:cubicBezTo>
                  <a:pt x="1342" y="1721"/>
                  <a:pt x="1342" y="1721"/>
                  <a:pt x="1342" y="1721"/>
                </a:cubicBezTo>
                <a:cubicBezTo>
                  <a:pt x="1346" y="1721"/>
                  <a:pt x="1345" y="1723"/>
                  <a:pt x="1345" y="1725"/>
                </a:cubicBezTo>
                <a:cubicBezTo>
                  <a:pt x="1347" y="1723"/>
                  <a:pt x="1351" y="1726"/>
                  <a:pt x="1353" y="1723"/>
                </a:cubicBezTo>
                <a:cubicBezTo>
                  <a:pt x="1348" y="1723"/>
                  <a:pt x="1345" y="1724"/>
                  <a:pt x="1345" y="1721"/>
                </a:cubicBezTo>
                <a:cubicBezTo>
                  <a:pt x="1348" y="1721"/>
                  <a:pt x="1354" y="1719"/>
                  <a:pt x="1354" y="1721"/>
                </a:cubicBezTo>
                <a:cubicBezTo>
                  <a:pt x="1355" y="1720"/>
                  <a:pt x="1355" y="1721"/>
                  <a:pt x="1357" y="1720"/>
                </a:cubicBezTo>
                <a:cubicBezTo>
                  <a:pt x="1357" y="1719"/>
                  <a:pt x="1356" y="1719"/>
                  <a:pt x="1356" y="1718"/>
                </a:cubicBezTo>
                <a:cubicBezTo>
                  <a:pt x="1357" y="1718"/>
                  <a:pt x="1358" y="1719"/>
                  <a:pt x="1358" y="1719"/>
                </a:cubicBezTo>
                <a:cubicBezTo>
                  <a:pt x="1358" y="1720"/>
                  <a:pt x="1357" y="1719"/>
                  <a:pt x="1357" y="1721"/>
                </a:cubicBezTo>
                <a:cubicBezTo>
                  <a:pt x="1359" y="1721"/>
                  <a:pt x="1359" y="1721"/>
                  <a:pt x="1359" y="1721"/>
                </a:cubicBezTo>
                <a:cubicBezTo>
                  <a:pt x="1358" y="1719"/>
                  <a:pt x="1360" y="1720"/>
                  <a:pt x="1360" y="1718"/>
                </a:cubicBezTo>
                <a:cubicBezTo>
                  <a:pt x="1362" y="1718"/>
                  <a:pt x="1362" y="1719"/>
                  <a:pt x="1364" y="1718"/>
                </a:cubicBezTo>
                <a:cubicBezTo>
                  <a:pt x="1365" y="1718"/>
                  <a:pt x="1364" y="1720"/>
                  <a:pt x="1365" y="1720"/>
                </a:cubicBezTo>
                <a:cubicBezTo>
                  <a:pt x="1365" y="1720"/>
                  <a:pt x="1365" y="1720"/>
                  <a:pt x="1365" y="1720"/>
                </a:cubicBezTo>
                <a:cubicBezTo>
                  <a:pt x="1365" y="1717"/>
                  <a:pt x="1371" y="1718"/>
                  <a:pt x="1372" y="1719"/>
                </a:cubicBezTo>
                <a:cubicBezTo>
                  <a:pt x="1373" y="1718"/>
                  <a:pt x="1371" y="1718"/>
                  <a:pt x="1371" y="1717"/>
                </a:cubicBezTo>
                <a:cubicBezTo>
                  <a:pt x="1371" y="1716"/>
                  <a:pt x="1372" y="1718"/>
                  <a:pt x="1373" y="1717"/>
                </a:cubicBezTo>
                <a:cubicBezTo>
                  <a:pt x="1371" y="1715"/>
                  <a:pt x="1376" y="1716"/>
                  <a:pt x="1378" y="1715"/>
                </a:cubicBezTo>
                <a:cubicBezTo>
                  <a:pt x="1377" y="1714"/>
                  <a:pt x="1375" y="1715"/>
                  <a:pt x="1376" y="1713"/>
                </a:cubicBezTo>
                <a:cubicBezTo>
                  <a:pt x="1375" y="1713"/>
                  <a:pt x="1375" y="1714"/>
                  <a:pt x="1376" y="1714"/>
                </a:cubicBezTo>
                <a:cubicBezTo>
                  <a:pt x="1372" y="1714"/>
                  <a:pt x="1368" y="1715"/>
                  <a:pt x="1362" y="1716"/>
                </a:cubicBezTo>
                <a:cubicBezTo>
                  <a:pt x="1362" y="1715"/>
                  <a:pt x="1362" y="1713"/>
                  <a:pt x="1360" y="1715"/>
                </a:cubicBezTo>
                <a:cubicBezTo>
                  <a:pt x="1358" y="1714"/>
                  <a:pt x="1359" y="1712"/>
                  <a:pt x="1359" y="1711"/>
                </a:cubicBezTo>
                <a:cubicBezTo>
                  <a:pt x="1360" y="1711"/>
                  <a:pt x="1361" y="1712"/>
                  <a:pt x="1362" y="1712"/>
                </a:cubicBezTo>
                <a:cubicBezTo>
                  <a:pt x="1361" y="1711"/>
                  <a:pt x="1360" y="1710"/>
                  <a:pt x="1359" y="1710"/>
                </a:cubicBezTo>
                <a:cubicBezTo>
                  <a:pt x="1359" y="1709"/>
                  <a:pt x="1359" y="1708"/>
                  <a:pt x="1360" y="1708"/>
                </a:cubicBezTo>
                <a:cubicBezTo>
                  <a:pt x="1361" y="1708"/>
                  <a:pt x="1362" y="1710"/>
                  <a:pt x="1362" y="1707"/>
                </a:cubicBezTo>
                <a:cubicBezTo>
                  <a:pt x="1364" y="1707"/>
                  <a:pt x="1365" y="1708"/>
                  <a:pt x="1365" y="1709"/>
                </a:cubicBezTo>
                <a:cubicBezTo>
                  <a:pt x="1365" y="1708"/>
                  <a:pt x="1367" y="1708"/>
                  <a:pt x="1367" y="1706"/>
                </a:cubicBezTo>
                <a:cubicBezTo>
                  <a:pt x="1365" y="1707"/>
                  <a:pt x="1365" y="1706"/>
                  <a:pt x="1362" y="1706"/>
                </a:cubicBezTo>
                <a:cubicBezTo>
                  <a:pt x="1363" y="1704"/>
                  <a:pt x="1365" y="1705"/>
                  <a:pt x="1367" y="1705"/>
                </a:cubicBezTo>
                <a:cubicBezTo>
                  <a:pt x="1367" y="1703"/>
                  <a:pt x="1363" y="1705"/>
                  <a:pt x="1362" y="1704"/>
                </a:cubicBezTo>
                <a:cubicBezTo>
                  <a:pt x="1362" y="1707"/>
                  <a:pt x="1360" y="1706"/>
                  <a:pt x="1359" y="1706"/>
                </a:cubicBezTo>
                <a:cubicBezTo>
                  <a:pt x="1359" y="1705"/>
                  <a:pt x="1360" y="1705"/>
                  <a:pt x="1362" y="1705"/>
                </a:cubicBezTo>
                <a:cubicBezTo>
                  <a:pt x="1362" y="1703"/>
                  <a:pt x="1360" y="1704"/>
                  <a:pt x="1359" y="1704"/>
                </a:cubicBezTo>
                <a:cubicBezTo>
                  <a:pt x="1359" y="1703"/>
                  <a:pt x="1361" y="1703"/>
                  <a:pt x="1360" y="1701"/>
                </a:cubicBezTo>
                <a:cubicBezTo>
                  <a:pt x="1359" y="1702"/>
                  <a:pt x="1358" y="1703"/>
                  <a:pt x="1359" y="1704"/>
                </a:cubicBezTo>
                <a:cubicBezTo>
                  <a:pt x="1357" y="1704"/>
                  <a:pt x="1358" y="1703"/>
                  <a:pt x="1357" y="1704"/>
                </a:cubicBezTo>
                <a:cubicBezTo>
                  <a:pt x="1358" y="1703"/>
                  <a:pt x="1357" y="1702"/>
                  <a:pt x="1358" y="1702"/>
                </a:cubicBezTo>
                <a:cubicBezTo>
                  <a:pt x="1356" y="1700"/>
                  <a:pt x="1354" y="1701"/>
                  <a:pt x="1351" y="1701"/>
                </a:cubicBezTo>
                <a:cubicBezTo>
                  <a:pt x="1349" y="1701"/>
                  <a:pt x="1350" y="1698"/>
                  <a:pt x="1349" y="1699"/>
                </a:cubicBezTo>
                <a:cubicBezTo>
                  <a:pt x="1349" y="1699"/>
                  <a:pt x="1349" y="1699"/>
                  <a:pt x="1349" y="1698"/>
                </a:cubicBezTo>
                <a:cubicBezTo>
                  <a:pt x="1349" y="1699"/>
                  <a:pt x="1350" y="1699"/>
                  <a:pt x="1351" y="1699"/>
                </a:cubicBezTo>
                <a:cubicBezTo>
                  <a:pt x="1351" y="1699"/>
                  <a:pt x="1351" y="1699"/>
                  <a:pt x="1350" y="1699"/>
                </a:cubicBezTo>
                <a:cubicBezTo>
                  <a:pt x="1350" y="1700"/>
                  <a:pt x="1352" y="1699"/>
                  <a:pt x="1352" y="1700"/>
                </a:cubicBezTo>
                <a:cubicBezTo>
                  <a:pt x="1353" y="1700"/>
                  <a:pt x="1355" y="1698"/>
                  <a:pt x="1355" y="1700"/>
                </a:cubicBezTo>
                <a:cubicBezTo>
                  <a:pt x="1356" y="1700"/>
                  <a:pt x="1356" y="1699"/>
                  <a:pt x="1355" y="1699"/>
                </a:cubicBezTo>
                <a:cubicBezTo>
                  <a:pt x="1355" y="1699"/>
                  <a:pt x="1355" y="1699"/>
                  <a:pt x="1355" y="1699"/>
                </a:cubicBezTo>
                <a:cubicBezTo>
                  <a:pt x="1363" y="1699"/>
                  <a:pt x="1370" y="1699"/>
                  <a:pt x="1378" y="1700"/>
                </a:cubicBezTo>
                <a:cubicBezTo>
                  <a:pt x="1378" y="1700"/>
                  <a:pt x="1378" y="1700"/>
                  <a:pt x="1378" y="1700"/>
                </a:cubicBezTo>
                <a:cubicBezTo>
                  <a:pt x="1378" y="1700"/>
                  <a:pt x="1379" y="1700"/>
                  <a:pt x="1379" y="1700"/>
                </a:cubicBezTo>
                <a:cubicBezTo>
                  <a:pt x="1380" y="1700"/>
                  <a:pt x="1380" y="1700"/>
                  <a:pt x="1380" y="1700"/>
                </a:cubicBezTo>
                <a:cubicBezTo>
                  <a:pt x="1381" y="1700"/>
                  <a:pt x="1381" y="1700"/>
                  <a:pt x="1381" y="1701"/>
                </a:cubicBezTo>
                <a:cubicBezTo>
                  <a:pt x="1381" y="1700"/>
                  <a:pt x="1382" y="1700"/>
                  <a:pt x="1382" y="1700"/>
                </a:cubicBezTo>
                <a:cubicBezTo>
                  <a:pt x="1387" y="1700"/>
                  <a:pt x="1393" y="1700"/>
                  <a:pt x="1399" y="1701"/>
                </a:cubicBezTo>
                <a:cubicBezTo>
                  <a:pt x="1398" y="1701"/>
                  <a:pt x="1397" y="1701"/>
                  <a:pt x="1396" y="1701"/>
                </a:cubicBezTo>
                <a:cubicBezTo>
                  <a:pt x="1397" y="1704"/>
                  <a:pt x="1402" y="1700"/>
                  <a:pt x="1404" y="1702"/>
                </a:cubicBezTo>
                <a:cubicBezTo>
                  <a:pt x="1404" y="1702"/>
                  <a:pt x="1404" y="1702"/>
                  <a:pt x="1404" y="1701"/>
                </a:cubicBezTo>
                <a:cubicBezTo>
                  <a:pt x="1404" y="1701"/>
                  <a:pt x="1404" y="1701"/>
                  <a:pt x="1403" y="1701"/>
                </a:cubicBezTo>
                <a:cubicBezTo>
                  <a:pt x="1411" y="1702"/>
                  <a:pt x="1419" y="1702"/>
                  <a:pt x="1427" y="1702"/>
                </a:cubicBezTo>
                <a:cubicBezTo>
                  <a:pt x="1421" y="1705"/>
                  <a:pt x="1411" y="1704"/>
                  <a:pt x="1406" y="1706"/>
                </a:cubicBezTo>
                <a:cubicBezTo>
                  <a:pt x="1407" y="1708"/>
                  <a:pt x="1409" y="1707"/>
                  <a:pt x="1411" y="1708"/>
                </a:cubicBezTo>
                <a:cubicBezTo>
                  <a:pt x="1411" y="1707"/>
                  <a:pt x="1411" y="1708"/>
                  <a:pt x="1410" y="1707"/>
                </a:cubicBezTo>
                <a:cubicBezTo>
                  <a:pt x="1414" y="1706"/>
                  <a:pt x="1420" y="1707"/>
                  <a:pt x="1425" y="1706"/>
                </a:cubicBezTo>
                <a:cubicBezTo>
                  <a:pt x="1424" y="1707"/>
                  <a:pt x="1422" y="1707"/>
                  <a:pt x="1420" y="1707"/>
                </a:cubicBezTo>
                <a:cubicBezTo>
                  <a:pt x="1422" y="1709"/>
                  <a:pt x="1422" y="1710"/>
                  <a:pt x="1423" y="1712"/>
                </a:cubicBezTo>
                <a:cubicBezTo>
                  <a:pt x="1423" y="1714"/>
                  <a:pt x="1418" y="1712"/>
                  <a:pt x="1417" y="1713"/>
                </a:cubicBezTo>
                <a:cubicBezTo>
                  <a:pt x="1417" y="1714"/>
                  <a:pt x="1418" y="1713"/>
                  <a:pt x="1418" y="1714"/>
                </a:cubicBezTo>
                <a:cubicBezTo>
                  <a:pt x="1416" y="1715"/>
                  <a:pt x="1416" y="1713"/>
                  <a:pt x="1417" y="1713"/>
                </a:cubicBezTo>
                <a:cubicBezTo>
                  <a:pt x="1418" y="1712"/>
                  <a:pt x="1415" y="1712"/>
                  <a:pt x="1416" y="1711"/>
                </a:cubicBezTo>
                <a:cubicBezTo>
                  <a:pt x="1415" y="1712"/>
                  <a:pt x="1411" y="1712"/>
                  <a:pt x="1409" y="1711"/>
                </a:cubicBezTo>
                <a:cubicBezTo>
                  <a:pt x="1408" y="1712"/>
                  <a:pt x="1409" y="1712"/>
                  <a:pt x="1410" y="1712"/>
                </a:cubicBezTo>
                <a:cubicBezTo>
                  <a:pt x="1400" y="1713"/>
                  <a:pt x="1392" y="1714"/>
                  <a:pt x="1380" y="1714"/>
                </a:cubicBezTo>
                <a:cubicBezTo>
                  <a:pt x="1381" y="1717"/>
                  <a:pt x="1386" y="1714"/>
                  <a:pt x="1387" y="1717"/>
                </a:cubicBezTo>
                <a:cubicBezTo>
                  <a:pt x="1388" y="1715"/>
                  <a:pt x="1396" y="1716"/>
                  <a:pt x="1398" y="1717"/>
                </a:cubicBezTo>
                <a:cubicBezTo>
                  <a:pt x="1398" y="1718"/>
                  <a:pt x="1399" y="1716"/>
                  <a:pt x="1398" y="1715"/>
                </a:cubicBezTo>
                <a:cubicBezTo>
                  <a:pt x="1399" y="1715"/>
                  <a:pt x="1408" y="1714"/>
                  <a:pt x="1408" y="1718"/>
                </a:cubicBezTo>
                <a:cubicBezTo>
                  <a:pt x="1408" y="1719"/>
                  <a:pt x="1407" y="1718"/>
                  <a:pt x="1406" y="1719"/>
                </a:cubicBezTo>
                <a:cubicBezTo>
                  <a:pt x="1405" y="1719"/>
                  <a:pt x="1407" y="1718"/>
                  <a:pt x="1405" y="1718"/>
                </a:cubicBezTo>
                <a:cubicBezTo>
                  <a:pt x="1404" y="1719"/>
                  <a:pt x="1408" y="1721"/>
                  <a:pt x="1409" y="1718"/>
                </a:cubicBezTo>
                <a:cubicBezTo>
                  <a:pt x="1410" y="1720"/>
                  <a:pt x="1410" y="1720"/>
                  <a:pt x="1412" y="1720"/>
                </a:cubicBezTo>
                <a:cubicBezTo>
                  <a:pt x="1412" y="1722"/>
                  <a:pt x="1412" y="1722"/>
                  <a:pt x="1412" y="1722"/>
                </a:cubicBezTo>
                <a:cubicBezTo>
                  <a:pt x="1410" y="1722"/>
                  <a:pt x="1406" y="1722"/>
                  <a:pt x="1401" y="1723"/>
                </a:cubicBezTo>
                <a:cubicBezTo>
                  <a:pt x="1400" y="1723"/>
                  <a:pt x="1402" y="1722"/>
                  <a:pt x="1401" y="1721"/>
                </a:cubicBezTo>
                <a:cubicBezTo>
                  <a:pt x="1399" y="1721"/>
                  <a:pt x="1400" y="1723"/>
                  <a:pt x="1398" y="1724"/>
                </a:cubicBezTo>
                <a:cubicBezTo>
                  <a:pt x="1397" y="1720"/>
                  <a:pt x="1397" y="1726"/>
                  <a:pt x="1395" y="1722"/>
                </a:cubicBezTo>
                <a:cubicBezTo>
                  <a:pt x="1394" y="1723"/>
                  <a:pt x="1394" y="1724"/>
                  <a:pt x="1391" y="1724"/>
                </a:cubicBezTo>
                <a:cubicBezTo>
                  <a:pt x="1391" y="1724"/>
                  <a:pt x="1396" y="1724"/>
                  <a:pt x="1395" y="1727"/>
                </a:cubicBezTo>
                <a:cubicBezTo>
                  <a:pt x="1393" y="1726"/>
                  <a:pt x="1392" y="1726"/>
                  <a:pt x="1390" y="1726"/>
                </a:cubicBezTo>
                <a:cubicBezTo>
                  <a:pt x="1389" y="1725"/>
                  <a:pt x="1391" y="1724"/>
                  <a:pt x="1390" y="1721"/>
                </a:cubicBezTo>
                <a:cubicBezTo>
                  <a:pt x="1389" y="1721"/>
                  <a:pt x="1389" y="1723"/>
                  <a:pt x="1389" y="1724"/>
                </a:cubicBezTo>
                <a:cubicBezTo>
                  <a:pt x="1389" y="1723"/>
                  <a:pt x="1389" y="1724"/>
                  <a:pt x="1388" y="1724"/>
                </a:cubicBezTo>
                <a:cubicBezTo>
                  <a:pt x="1387" y="1724"/>
                  <a:pt x="1389" y="1722"/>
                  <a:pt x="1387" y="1722"/>
                </a:cubicBezTo>
                <a:cubicBezTo>
                  <a:pt x="1388" y="1724"/>
                  <a:pt x="1385" y="1723"/>
                  <a:pt x="1384" y="1724"/>
                </a:cubicBezTo>
                <a:cubicBezTo>
                  <a:pt x="1384" y="1726"/>
                  <a:pt x="1387" y="1724"/>
                  <a:pt x="1388" y="1725"/>
                </a:cubicBezTo>
                <a:cubicBezTo>
                  <a:pt x="1388" y="1725"/>
                  <a:pt x="1387" y="1727"/>
                  <a:pt x="1389" y="1727"/>
                </a:cubicBezTo>
                <a:cubicBezTo>
                  <a:pt x="1383" y="1729"/>
                  <a:pt x="1380" y="1728"/>
                  <a:pt x="1374" y="1728"/>
                </a:cubicBezTo>
                <a:cubicBezTo>
                  <a:pt x="1375" y="1726"/>
                  <a:pt x="1373" y="1725"/>
                  <a:pt x="1374" y="1724"/>
                </a:cubicBezTo>
                <a:cubicBezTo>
                  <a:pt x="1374" y="1723"/>
                  <a:pt x="1370" y="1724"/>
                  <a:pt x="1371" y="1722"/>
                </a:cubicBezTo>
                <a:cubicBezTo>
                  <a:pt x="1370" y="1721"/>
                  <a:pt x="1371" y="1725"/>
                  <a:pt x="1370" y="1723"/>
                </a:cubicBezTo>
                <a:cubicBezTo>
                  <a:pt x="1370" y="1725"/>
                  <a:pt x="1368" y="1727"/>
                  <a:pt x="1370" y="1728"/>
                </a:cubicBezTo>
                <a:cubicBezTo>
                  <a:pt x="1370" y="1729"/>
                  <a:pt x="1366" y="1727"/>
                  <a:pt x="1366" y="1729"/>
                </a:cubicBezTo>
                <a:cubicBezTo>
                  <a:pt x="1369" y="1728"/>
                  <a:pt x="1372" y="1731"/>
                  <a:pt x="1372" y="1733"/>
                </a:cubicBezTo>
                <a:cubicBezTo>
                  <a:pt x="1374" y="1734"/>
                  <a:pt x="1376" y="1733"/>
                  <a:pt x="1377" y="1733"/>
                </a:cubicBezTo>
                <a:cubicBezTo>
                  <a:pt x="1376" y="1734"/>
                  <a:pt x="1375" y="1734"/>
                  <a:pt x="1375" y="1734"/>
                </a:cubicBezTo>
                <a:cubicBezTo>
                  <a:pt x="1430" y="1734"/>
                  <a:pt x="1430" y="1734"/>
                  <a:pt x="1430" y="1734"/>
                </a:cubicBezTo>
                <a:cubicBezTo>
                  <a:pt x="1426" y="1731"/>
                  <a:pt x="1432" y="1730"/>
                  <a:pt x="1433" y="1726"/>
                </a:cubicBezTo>
                <a:cubicBezTo>
                  <a:pt x="1432" y="1723"/>
                  <a:pt x="1431" y="1722"/>
                  <a:pt x="1433" y="1719"/>
                </a:cubicBezTo>
                <a:cubicBezTo>
                  <a:pt x="1432" y="1719"/>
                  <a:pt x="1432" y="1719"/>
                  <a:pt x="1432" y="1719"/>
                </a:cubicBezTo>
                <a:cubicBezTo>
                  <a:pt x="1433" y="1718"/>
                  <a:pt x="1434" y="1718"/>
                  <a:pt x="1436" y="1717"/>
                </a:cubicBezTo>
                <a:cubicBezTo>
                  <a:pt x="1434" y="1716"/>
                  <a:pt x="1433" y="1717"/>
                  <a:pt x="1430" y="1718"/>
                </a:cubicBezTo>
                <a:cubicBezTo>
                  <a:pt x="1429" y="1717"/>
                  <a:pt x="1429" y="1716"/>
                  <a:pt x="1428" y="1715"/>
                </a:cubicBezTo>
                <a:cubicBezTo>
                  <a:pt x="1429" y="1715"/>
                  <a:pt x="1430" y="1714"/>
                  <a:pt x="1431" y="1714"/>
                </a:cubicBezTo>
                <a:cubicBezTo>
                  <a:pt x="1430" y="1712"/>
                  <a:pt x="1429" y="1714"/>
                  <a:pt x="1429" y="1711"/>
                </a:cubicBezTo>
                <a:cubicBezTo>
                  <a:pt x="1428" y="1711"/>
                  <a:pt x="1428" y="1712"/>
                  <a:pt x="1427" y="1713"/>
                </a:cubicBezTo>
                <a:cubicBezTo>
                  <a:pt x="1425" y="1713"/>
                  <a:pt x="1425" y="1711"/>
                  <a:pt x="1424" y="1712"/>
                </a:cubicBezTo>
                <a:cubicBezTo>
                  <a:pt x="1425" y="1710"/>
                  <a:pt x="1425" y="1711"/>
                  <a:pt x="1424" y="1708"/>
                </a:cubicBezTo>
                <a:cubicBezTo>
                  <a:pt x="1427" y="1707"/>
                  <a:pt x="1433" y="1708"/>
                  <a:pt x="1434" y="1705"/>
                </a:cubicBezTo>
                <a:cubicBezTo>
                  <a:pt x="1433" y="1704"/>
                  <a:pt x="1433" y="1705"/>
                  <a:pt x="1432" y="1705"/>
                </a:cubicBezTo>
                <a:cubicBezTo>
                  <a:pt x="1432" y="1702"/>
                  <a:pt x="1436" y="1703"/>
                  <a:pt x="1438" y="1703"/>
                </a:cubicBezTo>
                <a:cubicBezTo>
                  <a:pt x="1441" y="1703"/>
                  <a:pt x="1443" y="1703"/>
                  <a:pt x="1446" y="1703"/>
                </a:cubicBezTo>
                <a:cubicBezTo>
                  <a:pt x="1447" y="1703"/>
                  <a:pt x="1449" y="1703"/>
                  <a:pt x="1450" y="1703"/>
                </a:cubicBezTo>
                <a:cubicBezTo>
                  <a:pt x="1446" y="1703"/>
                  <a:pt x="1441" y="1703"/>
                  <a:pt x="1437" y="1704"/>
                </a:cubicBezTo>
                <a:cubicBezTo>
                  <a:pt x="1451" y="1705"/>
                  <a:pt x="1469" y="1702"/>
                  <a:pt x="1483" y="1706"/>
                </a:cubicBezTo>
                <a:cubicBezTo>
                  <a:pt x="1483" y="1706"/>
                  <a:pt x="1482" y="1707"/>
                  <a:pt x="1482" y="1707"/>
                </a:cubicBezTo>
                <a:cubicBezTo>
                  <a:pt x="1484" y="1707"/>
                  <a:pt x="1487" y="1710"/>
                  <a:pt x="1488" y="1708"/>
                </a:cubicBezTo>
                <a:cubicBezTo>
                  <a:pt x="1490" y="1709"/>
                  <a:pt x="1489" y="1710"/>
                  <a:pt x="1490" y="1711"/>
                </a:cubicBezTo>
                <a:cubicBezTo>
                  <a:pt x="1492" y="1711"/>
                  <a:pt x="1492" y="1711"/>
                  <a:pt x="1492" y="1711"/>
                </a:cubicBezTo>
                <a:cubicBezTo>
                  <a:pt x="1490" y="1708"/>
                  <a:pt x="1496" y="1709"/>
                  <a:pt x="1498" y="1709"/>
                </a:cubicBezTo>
                <a:cubicBezTo>
                  <a:pt x="1499" y="1705"/>
                  <a:pt x="1505" y="1706"/>
                  <a:pt x="1507" y="1708"/>
                </a:cubicBezTo>
                <a:cubicBezTo>
                  <a:pt x="1507" y="1708"/>
                  <a:pt x="1508" y="1706"/>
                  <a:pt x="1508" y="1704"/>
                </a:cubicBezTo>
                <a:cubicBezTo>
                  <a:pt x="1523" y="1704"/>
                  <a:pt x="1537" y="1704"/>
                  <a:pt x="1549" y="1705"/>
                </a:cubicBezTo>
                <a:cubicBezTo>
                  <a:pt x="1555" y="1705"/>
                  <a:pt x="1560" y="1706"/>
                  <a:pt x="1565" y="1709"/>
                </a:cubicBezTo>
                <a:cubicBezTo>
                  <a:pt x="1568" y="1708"/>
                  <a:pt x="1574" y="1709"/>
                  <a:pt x="1577" y="1708"/>
                </a:cubicBezTo>
                <a:cubicBezTo>
                  <a:pt x="1578" y="1708"/>
                  <a:pt x="1578" y="1709"/>
                  <a:pt x="1578" y="1710"/>
                </a:cubicBezTo>
                <a:cubicBezTo>
                  <a:pt x="1581" y="1710"/>
                  <a:pt x="1583" y="1706"/>
                  <a:pt x="1585" y="1709"/>
                </a:cubicBezTo>
                <a:cubicBezTo>
                  <a:pt x="1588" y="1707"/>
                  <a:pt x="1591" y="1706"/>
                  <a:pt x="1595" y="1708"/>
                </a:cubicBezTo>
                <a:cubicBezTo>
                  <a:pt x="1599" y="1704"/>
                  <a:pt x="1605" y="1706"/>
                  <a:pt x="1613" y="1705"/>
                </a:cubicBezTo>
                <a:cubicBezTo>
                  <a:pt x="1617" y="1705"/>
                  <a:pt x="1620" y="1703"/>
                  <a:pt x="1620" y="1705"/>
                </a:cubicBezTo>
                <a:cubicBezTo>
                  <a:pt x="1620" y="1706"/>
                  <a:pt x="1623" y="1706"/>
                  <a:pt x="1623" y="1706"/>
                </a:cubicBezTo>
                <a:cubicBezTo>
                  <a:pt x="1624" y="1705"/>
                  <a:pt x="1622" y="1706"/>
                  <a:pt x="1621" y="1705"/>
                </a:cubicBezTo>
                <a:cubicBezTo>
                  <a:pt x="1625" y="1704"/>
                  <a:pt x="1635" y="1705"/>
                  <a:pt x="1639" y="1707"/>
                </a:cubicBezTo>
                <a:cubicBezTo>
                  <a:pt x="1666" y="1707"/>
                  <a:pt x="1693" y="1707"/>
                  <a:pt x="1718" y="1707"/>
                </a:cubicBezTo>
                <a:cubicBezTo>
                  <a:pt x="1742" y="1707"/>
                  <a:pt x="1770" y="1705"/>
                  <a:pt x="1796" y="1704"/>
                </a:cubicBezTo>
                <a:cubicBezTo>
                  <a:pt x="1798" y="1704"/>
                  <a:pt x="1801" y="1705"/>
                  <a:pt x="1804" y="1704"/>
                </a:cubicBezTo>
                <a:cubicBezTo>
                  <a:pt x="1809" y="1704"/>
                  <a:pt x="1815" y="1703"/>
                  <a:pt x="1821" y="1703"/>
                </a:cubicBezTo>
                <a:cubicBezTo>
                  <a:pt x="1827" y="1702"/>
                  <a:pt x="1832" y="1702"/>
                  <a:pt x="1838" y="1702"/>
                </a:cubicBezTo>
                <a:cubicBezTo>
                  <a:pt x="1885" y="1698"/>
                  <a:pt x="1935" y="1696"/>
                  <a:pt x="1980" y="1691"/>
                </a:cubicBezTo>
                <a:cubicBezTo>
                  <a:pt x="1983" y="1694"/>
                  <a:pt x="1990" y="1694"/>
                  <a:pt x="1993" y="1691"/>
                </a:cubicBezTo>
                <a:cubicBezTo>
                  <a:pt x="1995" y="1691"/>
                  <a:pt x="1995" y="1693"/>
                  <a:pt x="1996" y="1693"/>
                </a:cubicBezTo>
                <a:cubicBezTo>
                  <a:pt x="1997" y="1692"/>
                  <a:pt x="1998" y="1692"/>
                  <a:pt x="1999" y="1691"/>
                </a:cubicBezTo>
                <a:cubicBezTo>
                  <a:pt x="1999" y="1692"/>
                  <a:pt x="2002" y="1690"/>
                  <a:pt x="2003" y="1693"/>
                </a:cubicBezTo>
                <a:cubicBezTo>
                  <a:pt x="2005" y="1693"/>
                  <a:pt x="2003" y="1692"/>
                  <a:pt x="2004" y="1691"/>
                </a:cubicBezTo>
                <a:cubicBezTo>
                  <a:pt x="2007" y="1694"/>
                  <a:pt x="2009" y="1689"/>
                  <a:pt x="2012" y="1692"/>
                </a:cubicBezTo>
                <a:cubicBezTo>
                  <a:pt x="2014" y="1691"/>
                  <a:pt x="2016" y="1689"/>
                  <a:pt x="2019" y="1691"/>
                </a:cubicBezTo>
                <a:cubicBezTo>
                  <a:pt x="2019" y="1692"/>
                  <a:pt x="2018" y="1692"/>
                  <a:pt x="2018" y="1692"/>
                </a:cubicBezTo>
                <a:cubicBezTo>
                  <a:pt x="2018" y="1693"/>
                  <a:pt x="2019" y="1693"/>
                  <a:pt x="2019" y="1694"/>
                </a:cubicBezTo>
                <a:cubicBezTo>
                  <a:pt x="2022" y="1692"/>
                  <a:pt x="2027" y="1692"/>
                  <a:pt x="2027" y="1689"/>
                </a:cubicBezTo>
                <a:cubicBezTo>
                  <a:pt x="2028" y="1689"/>
                  <a:pt x="2029" y="1689"/>
                  <a:pt x="2029" y="1688"/>
                </a:cubicBezTo>
                <a:cubicBezTo>
                  <a:pt x="2030" y="1689"/>
                  <a:pt x="2030" y="1690"/>
                  <a:pt x="2031" y="1691"/>
                </a:cubicBezTo>
                <a:cubicBezTo>
                  <a:pt x="2033" y="1691"/>
                  <a:pt x="2033" y="1689"/>
                  <a:pt x="2034" y="1689"/>
                </a:cubicBezTo>
                <a:cubicBezTo>
                  <a:pt x="2036" y="1689"/>
                  <a:pt x="2038" y="1692"/>
                  <a:pt x="2038" y="1688"/>
                </a:cubicBezTo>
                <a:cubicBezTo>
                  <a:pt x="2037" y="1687"/>
                  <a:pt x="2037" y="1688"/>
                  <a:pt x="2036" y="1688"/>
                </a:cubicBezTo>
                <a:cubicBezTo>
                  <a:pt x="2036" y="1685"/>
                  <a:pt x="2042" y="1687"/>
                  <a:pt x="2042" y="1685"/>
                </a:cubicBezTo>
                <a:cubicBezTo>
                  <a:pt x="2039" y="1685"/>
                  <a:pt x="2036" y="1684"/>
                  <a:pt x="2034" y="1685"/>
                </a:cubicBezTo>
                <a:cubicBezTo>
                  <a:pt x="2034" y="1684"/>
                  <a:pt x="2033" y="1682"/>
                  <a:pt x="2032" y="1681"/>
                </a:cubicBezTo>
                <a:cubicBezTo>
                  <a:pt x="2030" y="1682"/>
                  <a:pt x="2027" y="1682"/>
                  <a:pt x="2025" y="1682"/>
                </a:cubicBezTo>
                <a:cubicBezTo>
                  <a:pt x="2026" y="1681"/>
                  <a:pt x="2025" y="1680"/>
                  <a:pt x="2026" y="1679"/>
                </a:cubicBezTo>
                <a:cubicBezTo>
                  <a:pt x="2025" y="1677"/>
                  <a:pt x="2025" y="1678"/>
                  <a:pt x="2022" y="1678"/>
                </a:cubicBezTo>
                <a:cubicBezTo>
                  <a:pt x="2024" y="1680"/>
                  <a:pt x="2021" y="1681"/>
                  <a:pt x="2022" y="1681"/>
                </a:cubicBezTo>
                <a:cubicBezTo>
                  <a:pt x="2022" y="1684"/>
                  <a:pt x="2021" y="1680"/>
                  <a:pt x="2020" y="1681"/>
                </a:cubicBezTo>
                <a:cubicBezTo>
                  <a:pt x="2018" y="1682"/>
                  <a:pt x="2019" y="1683"/>
                  <a:pt x="2016" y="1683"/>
                </a:cubicBezTo>
                <a:cubicBezTo>
                  <a:pt x="2016" y="1681"/>
                  <a:pt x="2019" y="1680"/>
                  <a:pt x="2021" y="1680"/>
                </a:cubicBezTo>
                <a:cubicBezTo>
                  <a:pt x="2021" y="1678"/>
                  <a:pt x="2019" y="1679"/>
                  <a:pt x="2018" y="1679"/>
                </a:cubicBezTo>
                <a:cubicBezTo>
                  <a:pt x="2018" y="1679"/>
                  <a:pt x="2017" y="1677"/>
                  <a:pt x="2018" y="1676"/>
                </a:cubicBezTo>
                <a:cubicBezTo>
                  <a:pt x="2020" y="1676"/>
                  <a:pt x="2018" y="1679"/>
                  <a:pt x="2020" y="1678"/>
                </a:cubicBezTo>
                <a:cubicBezTo>
                  <a:pt x="2020" y="1677"/>
                  <a:pt x="2020" y="1677"/>
                  <a:pt x="2021" y="1676"/>
                </a:cubicBezTo>
                <a:cubicBezTo>
                  <a:pt x="2022" y="1677"/>
                  <a:pt x="2024" y="1676"/>
                  <a:pt x="2024" y="1674"/>
                </a:cubicBezTo>
                <a:cubicBezTo>
                  <a:pt x="2023" y="1673"/>
                  <a:pt x="2023" y="1675"/>
                  <a:pt x="2021" y="1674"/>
                </a:cubicBezTo>
                <a:cubicBezTo>
                  <a:pt x="2020" y="1674"/>
                  <a:pt x="2021" y="1672"/>
                  <a:pt x="2020" y="1672"/>
                </a:cubicBezTo>
                <a:cubicBezTo>
                  <a:pt x="2021" y="1672"/>
                  <a:pt x="2023" y="1671"/>
                  <a:pt x="2025" y="1672"/>
                </a:cubicBezTo>
                <a:cubicBezTo>
                  <a:pt x="2025" y="1670"/>
                  <a:pt x="2025" y="1670"/>
                  <a:pt x="2025" y="1670"/>
                </a:cubicBezTo>
                <a:cubicBezTo>
                  <a:pt x="2027" y="1671"/>
                  <a:pt x="2027" y="1671"/>
                  <a:pt x="2028" y="1671"/>
                </a:cubicBezTo>
                <a:cubicBezTo>
                  <a:pt x="2028" y="1671"/>
                  <a:pt x="2031" y="1669"/>
                  <a:pt x="2032" y="1670"/>
                </a:cubicBezTo>
                <a:cubicBezTo>
                  <a:pt x="2033" y="1670"/>
                  <a:pt x="2031" y="1671"/>
                  <a:pt x="2032" y="1672"/>
                </a:cubicBezTo>
                <a:cubicBezTo>
                  <a:pt x="2034" y="1672"/>
                  <a:pt x="2034" y="1670"/>
                  <a:pt x="2035" y="1669"/>
                </a:cubicBezTo>
                <a:cubicBezTo>
                  <a:pt x="2037" y="1670"/>
                  <a:pt x="2038" y="1672"/>
                  <a:pt x="2041" y="1672"/>
                </a:cubicBezTo>
                <a:cubicBezTo>
                  <a:pt x="2042" y="1671"/>
                  <a:pt x="2042" y="1670"/>
                  <a:pt x="2042" y="1670"/>
                </a:cubicBezTo>
                <a:cubicBezTo>
                  <a:pt x="2042" y="1668"/>
                  <a:pt x="2040" y="1670"/>
                  <a:pt x="2039" y="1669"/>
                </a:cubicBezTo>
                <a:cubicBezTo>
                  <a:pt x="2040" y="1667"/>
                  <a:pt x="2042" y="1668"/>
                  <a:pt x="2043" y="1667"/>
                </a:cubicBezTo>
                <a:cubicBezTo>
                  <a:pt x="2043" y="1664"/>
                  <a:pt x="2040" y="1666"/>
                  <a:pt x="2039" y="1665"/>
                </a:cubicBezTo>
                <a:cubicBezTo>
                  <a:pt x="2038" y="1663"/>
                  <a:pt x="2041" y="1665"/>
                  <a:pt x="2040" y="1663"/>
                </a:cubicBezTo>
                <a:cubicBezTo>
                  <a:pt x="2038" y="1664"/>
                  <a:pt x="2039" y="1662"/>
                  <a:pt x="2038" y="1662"/>
                </a:cubicBezTo>
                <a:cubicBezTo>
                  <a:pt x="2038" y="1661"/>
                  <a:pt x="2039" y="1661"/>
                  <a:pt x="2040" y="1660"/>
                </a:cubicBezTo>
                <a:cubicBezTo>
                  <a:pt x="2040" y="1659"/>
                  <a:pt x="2039" y="1661"/>
                  <a:pt x="2038" y="1660"/>
                </a:cubicBezTo>
                <a:cubicBezTo>
                  <a:pt x="2038" y="1660"/>
                  <a:pt x="2038" y="1660"/>
                  <a:pt x="2038" y="1659"/>
                </a:cubicBezTo>
                <a:cubicBezTo>
                  <a:pt x="2039" y="1658"/>
                  <a:pt x="2040" y="1659"/>
                  <a:pt x="2041" y="1658"/>
                </a:cubicBezTo>
                <a:cubicBezTo>
                  <a:pt x="2041" y="1657"/>
                  <a:pt x="2039" y="1657"/>
                  <a:pt x="2038" y="1658"/>
                </a:cubicBezTo>
                <a:cubicBezTo>
                  <a:pt x="2037" y="1657"/>
                  <a:pt x="2039" y="1655"/>
                  <a:pt x="2037" y="1655"/>
                </a:cubicBezTo>
                <a:cubicBezTo>
                  <a:pt x="2036" y="1655"/>
                  <a:pt x="2035" y="1657"/>
                  <a:pt x="2033" y="1658"/>
                </a:cubicBezTo>
                <a:cubicBezTo>
                  <a:pt x="2032" y="1658"/>
                  <a:pt x="2033" y="1657"/>
                  <a:pt x="2033" y="1655"/>
                </a:cubicBezTo>
                <a:cubicBezTo>
                  <a:pt x="2035" y="1655"/>
                  <a:pt x="2035" y="1655"/>
                  <a:pt x="2035" y="1655"/>
                </a:cubicBezTo>
                <a:cubicBezTo>
                  <a:pt x="2036" y="1655"/>
                  <a:pt x="2031" y="1654"/>
                  <a:pt x="2031" y="1655"/>
                </a:cubicBezTo>
                <a:cubicBezTo>
                  <a:pt x="2030" y="1655"/>
                  <a:pt x="2032" y="1653"/>
                  <a:pt x="2031" y="1653"/>
                </a:cubicBezTo>
                <a:cubicBezTo>
                  <a:pt x="2030" y="1653"/>
                  <a:pt x="2029" y="1654"/>
                  <a:pt x="2027" y="1654"/>
                </a:cubicBezTo>
                <a:cubicBezTo>
                  <a:pt x="2027" y="1653"/>
                  <a:pt x="2029" y="1653"/>
                  <a:pt x="2028" y="1652"/>
                </a:cubicBezTo>
                <a:cubicBezTo>
                  <a:pt x="2031" y="1652"/>
                  <a:pt x="2031" y="1652"/>
                  <a:pt x="2031" y="1652"/>
                </a:cubicBezTo>
                <a:cubicBezTo>
                  <a:pt x="2030" y="1649"/>
                  <a:pt x="2026" y="1650"/>
                  <a:pt x="2026" y="1650"/>
                </a:cubicBezTo>
                <a:cubicBezTo>
                  <a:pt x="2026" y="1650"/>
                  <a:pt x="2026" y="1650"/>
                  <a:pt x="2026" y="1650"/>
                </a:cubicBezTo>
                <a:cubicBezTo>
                  <a:pt x="2024" y="1650"/>
                  <a:pt x="2026" y="1652"/>
                  <a:pt x="2027" y="1653"/>
                </a:cubicBezTo>
                <a:cubicBezTo>
                  <a:pt x="2027" y="1654"/>
                  <a:pt x="2025" y="1654"/>
                  <a:pt x="2024" y="1655"/>
                </a:cubicBezTo>
                <a:cubicBezTo>
                  <a:pt x="2027" y="1655"/>
                  <a:pt x="2025" y="1658"/>
                  <a:pt x="2025" y="1660"/>
                </a:cubicBezTo>
                <a:cubicBezTo>
                  <a:pt x="2027" y="1659"/>
                  <a:pt x="2027" y="1658"/>
                  <a:pt x="2029" y="1659"/>
                </a:cubicBezTo>
                <a:cubicBezTo>
                  <a:pt x="2030" y="1660"/>
                  <a:pt x="2028" y="1660"/>
                  <a:pt x="2027" y="1660"/>
                </a:cubicBezTo>
                <a:cubicBezTo>
                  <a:pt x="2028" y="1661"/>
                  <a:pt x="2028" y="1661"/>
                  <a:pt x="2028" y="1662"/>
                </a:cubicBezTo>
                <a:cubicBezTo>
                  <a:pt x="2029" y="1661"/>
                  <a:pt x="2032" y="1661"/>
                  <a:pt x="2032" y="1663"/>
                </a:cubicBezTo>
                <a:cubicBezTo>
                  <a:pt x="2032" y="1664"/>
                  <a:pt x="2030" y="1663"/>
                  <a:pt x="2030" y="1662"/>
                </a:cubicBezTo>
                <a:cubicBezTo>
                  <a:pt x="2029" y="1663"/>
                  <a:pt x="2028" y="1664"/>
                  <a:pt x="2028" y="1664"/>
                </a:cubicBezTo>
                <a:cubicBezTo>
                  <a:pt x="2026" y="1664"/>
                  <a:pt x="2027" y="1662"/>
                  <a:pt x="2026" y="1663"/>
                </a:cubicBezTo>
                <a:cubicBezTo>
                  <a:pt x="2026" y="1664"/>
                  <a:pt x="2024" y="1663"/>
                  <a:pt x="2025" y="1664"/>
                </a:cubicBezTo>
                <a:cubicBezTo>
                  <a:pt x="2021" y="1663"/>
                  <a:pt x="2019" y="1662"/>
                  <a:pt x="2017" y="1660"/>
                </a:cubicBezTo>
                <a:cubicBezTo>
                  <a:pt x="2017" y="1659"/>
                  <a:pt x="2019" y="1659"/>
                  <a:pt x="2021" y="1659"/>
                </a:cubicBezTo>
                <a:cubicBezTo>
                  <a:pt x="2019" y="1658"/>
                  <a:pt x="2019" y="1657"/>
                  <a:pt x="2018" y="1656"/>
                </a:cubicBezTo>
                <a:cubicBezTo>
                  <a:pt x="2018" y="1654"/>
                  <a:pt x="2019" y="1653"/>
                  <a:pt x="2020" y="1654"/>
                </a:cubicBezTo>
                <a:cubicBezTo>
                  <a:pt x="2021" y="1653"/>
                  <a:pt x="2020" y="1652"/>
                  <a:pt x="2021" y="1650"/>
                </a:cubicBezTo>
                <a:cubicBezTo>
                  <a:pt x="2019" y="1649"/>
                  <a:pt x="2020" y="1649"/>
                  <a:pt x="2018" y="1649"/>
                </a:cubicBezTo>
                <a:cubicBezTo>
                  <a:pt x="2018" y="1651"/>
                  <a:pt x="2020" y="1649"/>
                  <a:pt x="2020" y="1650"/>
                </a:cubicBezTo>
                <a:cubicBezTo>
                  <a:pt x="2019" y="1651"/>
                  <a:pt x="2016" y="1651"/>
                  <a:pt x="2013" y="1651"/>
                </a:cubicBezTo>
                <a:cubicBezTo>
                  <a:pt x="2012" y="1652"/>
                  <a:pt x="2015" y="1651"/>
                  <a:pt x="2016" y="1651"/>
                </a:cubicBezTo>
                <a:cubicBezTo>
                  <a:pt x="2016" y="1653"/>
                  <a:pt x="2014" y="1653"/>
                  <a:pt x="2015" y="1654"/>
                </a:cubicBezTo>
                <a:cubicBezTo>
                  <a:pt x="2014" y="1655"/>
                  <a:pt x="2014" y="1654"/>
                  <a:pt x="2012" y="1655"/>
                </a:cubicBezTo>
                <a:cubicBezTo>
                  <a:pt x="2013" y="1655"/>
                  <a:pt x="2013" y="1657"/>
                  <a:pt x="2011" y="1657"/>
                </a:cubicBezTo>
                <a:cubicBezTo>
                  <a:pt x="2011" y="1657"/>
                  <a:pt x="2011" y="1657"/>
                  <a:pt x="2011" y="1657"/>
                </a:cubicBezTo>
                <a:cubicBezTo>
                  <a:pt x="2008" y="1659"/>
                  <a:pt x="2011" y="1660"/>
                  <a:pt x="2013" y="1659"/>
                </a:cubicBezTo>
                <a:cubicBezTo>
                  <a:pt x="2013" y="1661"/>
                  <a:pt x="2013" y="1659"/>
                  <a:pt x="2015" y="1659"/>
                </a:cubicBezTo>
                <a:cubicBezTo>
                  <a:pt x="2018" y="1661"/>
                  <a:pt x="2017" y="1665"/>
                  <a:pt x="2013" y="1663"/>
                </a:cubicBezTo>
                <a:cubicBezTo>
                  <a:pt x="2013" y="1664"/>
                  <a:pt x="2014" y="1664"/>
                  <a:pt x="2014" y="1665"/>
                </a:cubicBezTo>
                <a:cubicBezTo>
                  <a:pt x="2013" y="1666"/>
                  <a:pt x="2012" y="1666"/>
                  <a:pt x="2011" y="1666"/>
                </a:cubicBezTo>
                <a:cubicBezTo>
                  <a:pt x="2010" y="1666"/>
                  <a:pt x="2010" y="1665"/>
                  <a:pt x="2010" y="1665"/>
                </a:cubicBezTo>
                <a:cubicBezTo>
                  <a:pt x="2011" y="1665"/>
                  <a:pt x="2012" y="1663"/>
                  <a:pt x="2013" y="1661"/>
                </a:cubicBezTo>
                <a:cubicBezTo>
                  <a:pt x="2010" y="1663"/>
                  <a:pt x="2009" y="1663"/>
                  <a:pt x="2006" y="1664"/>
                </a:cubicBezTo>
                <a:cubicBezTo>
                  <a:pt x="2005" y="1663"/>
                  <a:pt x="2004" y="1661"/>
                  <a:pt x="2006" y="1661"/>
                </a:cubicBezTo>
                <a:cubicBezTo>
                  <a:pt x="2005" y="1659"/>
                  <a:pt x="2004" y="1661"/>
                  <a:pt x="2003" y="1661"/>
                </a:cubicBezTo>
                <a:cubicBezTo>
                  <a:pt x="2003" y="1662"/>
                  <a:pt x="2004" y="1662"/>
                  <a:pt x="2004" y="1663"/>
                </a:cubicBezTo>
                <a:cubicBezTo>
                  <a:pt x="2003" y="1664"/>
                  <a:pt x="2002" y="1662"/>
                  <a:pt x="2002" y="1663"/>
                </a:cubicBezTo>
                <a:cubicBezTo>
                  <a:pt x="2000" y="1663"/>
                  <a:pt x="2002" y="1661"/>
                  <a:pt x="2000" y="1661"/>
                </a:cubicBezTo>
                <a:cubicBezTo>
                  <a:pt x="2000" y="1661"/>
                  <a:pt x="2002" y="1661"/>
                  <a:pt x="2000" y="1660"/>
                </a:cubicBezTo>
                <a:cubicBezTo>
                  <a:pt x="2002" y="1659"/>
                  <a:pt x="2003" y="1658"/>
                  <a:pt x="2003" y="1657"/>
                </a:cubicBezTo>
                <a:cubicBezTo>
                  <a:pt x="2004" y="1656"/>
                  <a:pt x="2004" y="1657"/>
                  <a:pt x="2005" y="1657"/>
                </a:cubicBezTo>
                <a:cubicBezTo>
                  <a:pt x="2004" y="1655"/>
                  <a:pt x="1998" y="1657"/>
                  <a:pt x="1997" y="1657"/>
                </a:cubicBezTo>
                <a:cubicBezTo>
                  <a:pt x="1997" y="1658"/>
                  <a:pt x="1998" y="1661"/>
                  <a:pt x="1996" y="1660"/>
                </a:cubicBezTo>
                <a:cubicBezTo>
                  <a:pt x="1998" y="1661"/>
                  <a:pt x="1996" y="1664"/>
                  <a:pt x="1999" y="1663"/>
                </a:cubicBezTo>
                <a:cubicBezTo>
                  <a:pt x="1997" y="1665"/>
                  <a:pt x="1996" y="1662"/>
                  <a:pt x="1995" y="1661"/>
                </a:cubicBezTo>
                <a:cubicBezTo>
                  <a:pt x="1993" y="1661"/>
                  <a:pt x="1992" y="1661"/>
                  <a:pt x="1989" y="1662"/>
                </a:cubicBezTo>
                <a:cubicBezTo>
                  <a:pt x="1990" y="1662"/>
                  <a:pt x="1990" y="1663"/>
                  <a:pt x="1990" y="1664"/>
                </a:cubicBezTo>
                <a:cubicBezTo>
                  <a:pt x="1988" y="1665"/>
                  <a:pt x="1989" y="1663"/>
                  <a:pt x="1988" y="1662"/>
                </a:cubicBezTo>
                <a:cubicBezTo>
                  <a:pt x="1987" y="1662"/>
                  <a:pt x="1988" y="1664"/>
                  <a:pt x="1987" y="1664"/>
                </a:cubicBezTo>
                <a:cubicBezTo>
                  <a:pt x="1986" y="1664"/>
                  <a:pt x="1987" y="1663"/>
                  <a:pt x="1987" y="1662"/>
                </a:cubicBezTo>
                <a:cubicBezTo>
                  <a:pt x="1987" y="1661"/>
                  <a:pt x="1986" y="1663"/>
                  <a:pt x="1985" y="1663"/>
                </a:cubicBezTo>
                <a:cubicBezTo>
                  <a:pt x="1986" y="1660"/>
                  <a:pt x="1990" y="1660"/>
                  <a:pt x="1992" y="1659"/>
                </a:cubicBezTo>
                <a:cubicBezTo>
                  <a:pt x="1992" y="1658"/>
                  <a:pt x="1989" y="1658"/>
                  <a:pt x="1988" y="1659"/>
                </a:cubicBezTo>
                <a:cubicBezTo>
                  <a:pt x="1987" y="1658"/>
                  <a:pt x="1989" y="1658"/>
                  <a:pt x="1989" y="1657"/>
                </a:cubicBezTo>
                <a:cubicBezTo>
                  <a:pt x="1987" y="1657"/>
                  <a:pt x="1986" y="1658"/>
                  <a:pt x="1985" y="1659"/>
                </a:cubicBezTo>
                <a:cubicBezTo>
                  <a:pt x="1983" y="1659"/>
                  <a:pt x="1983" y="1658"/>
                  <a:pt x="1982" y="1658"/>
                </a:cubicBezTo>
                <a:cubicBezTo>
                  <a:pt x="1982" y="1658"/>
                  <a:pt x="1983" y="1658"/>
                  <a:pt x="1983" y="1658"/>
                </a:cubicBezTo>
                <a:cubicBezTo>
                  <a:pt x="1982" y="1656"/>
                  <a:pt x="1981" y="1658"/>
                  <a:pt x="1980" y="1657"/>
                </a:cubicBezTo>
                <a:cubicBezTo>
                  <a:pt x="1979" y="1657"/>
                  <a:pt x="1976" y="1661"/>
                  <a:pt x="1975" y="1659"/>
                </a:cubicBezTo>
                <a:cubicBezTo>
                  <a:pt x="1974" y="1659"/>
                  <a:pt x="1975" y="1662"/>
                  <a:pt x="1973" y="1661"/>
                </a:cubicBezTo>
                <a:cubicBezTo>
                  <a:pt x="1974" y="1661"/>
                  <a:pt x="1974" y="1663"/>
                  <a:pt x="1976" y="1663"/>
                </a:cubicBezTo>
                <a:cubicBezTo>
                  <a:pt x="1978" y="1662"/>
                  <a:pt x="1974" y="1663"/>
                  <a:pt x="1975" y="1662"/>
                </a:cubicBezTo>
                <a:cubicBezTo>
                  <a:pt x="1976" y="1660"/>
                  <a:pt x="1980" y="1662"/>
                  <a:pt x="1982" y="1661"/>
                </a:cubicBezTo>
                <a:cubicBezTo>
                  <a:pt x="1982" y="1660"/>
                  <a:pt x="1981" y="1661"/>
                  <a:pt x="1981" y="1660"/>
                </a:cubicBezTo>
                <a:cubicBezTo>
                  <a:pt x="1982" y="1660"/>
                  <a:pt x="1983" y="1659"/>
                  <a:pt x="1984" y="1660"/>
                </a:cubicBezTo>
                <a:cubicBezTo>
                  <a:pt x="1983" y="1660"/>
                  <a:pt x="1984" y="1662"/>
                  <a:pt x="1982" y="1662"/>
                </a:cubicBezTo>
                <a:cubicBezTo>
                  <a:pt x="1982" y="1663"/>
                  <a:pt x="1984" y="1663"/>
                  <a:pt x="1983" y="1665"/>
                </a:cubicBezTo>
                <a:cubicBezTo>
                  <a:pt x="1982" y="1666"/>
                  <a:pt x="1979" y="1665"/>
                  <a:pt x="1977" y="1666"/>
                </a:cubicBezTo>
                <a:cubicBezTo>
                  <a:pt x="1979" y="1667"/>
                  <a:pt x="1982" y="1665"/>
                  <a:pt x="1984" y="1666"/>
                </a:cubicBezTo>
                <a:cubicBezTo>
                  <a:pt x="1983" y="1666"/>
                  <a:pt x="1983" y="1667"/>
                  <a:pt x="1982" y="1667"/>
                </a:cubicBezTo>
                <a:cubicBezTo>
                  <a:pt x="1983" y="1668"/>
                  <a:pt x="1986" y="1666"/>
                  <a:pt x="1987" y="1665"/>
                </a:cubicBezTo>
                <a:cubicBezTo>
                  <a:pt x="1989" y="1667"/>
                  <a:pt x="1993" y="1665"/>
                  <a:pt x="1993" y="1668"/>
                </a:cubicBezTo>
                <a:cubicBezTo>
                  <a:pt x="1994" y="1668"/>
                  <a:pt x="1994" y="1667"/>
                  <a:pt x="1995" y="1669"/>
                </a:cubicBezTo>
                <a:cubicBezTo>
                  <a:pt x="1994" y="1670"/>
                  <a:pt x="1992" y="1668"/>
                  <a:pt x="1991" y="1668"/>
                </a:cubicBezTo>
                <a:cubicBezTo>
                  <a:pt x="1991" y="1668"/>
                  <a:pt x="1991" y="1669"/>
                  <a:pt x="1992" y="1669"/>
                </a:cubicBezTo>
                <a:cubicBezTo>
                  <a:pt x="1992" y="1669"/>
                  <a:pt x="1991" y="1669"/>
                  <a:pt x="1990" y="1669"/>
                </a:cubicBezTo>
                <a:cubicBezTo>
                  <a:pt x="1996" y="1671"/>
                  <a:pt x="2001" y="1668"/>
                  <a:pt x="2006" y="1670"/>
                </a:cubicBezTo>
                <a:cubicBezTo>
                  <a:pt x="2006" y="1668"/>
                  <a:pt x="2010" y="1668"/>
                  <a:pt x="2011" y="1670"/>
                </a:cubicBezTo>
                <a:cubicBezTo>
                  <a:pt x="2013" y="1671"/>
                  <a:pt x="2012" y="1669"/>
                  <a:pt x="2012" y="1669"/>
                </a:cubicBezTo>
                <a:cubicBezTo>
                  <a:pt x="2013" y="1669"/>
                  <a:pt x="2012" y="1670"/>
                  <a:pt x="2013" y="1670"/>
                </a:cubicBezTo>
                <a:cubicBezTo>
                  <a:pt x="2011" y="1671"/>
                  <a:pt x="2008" y="1673"/>
                  <a:pt x="2004" y="1673"/>
                </a:cubicBezTo>
                <a:cubicBezTo>
                  <a:pt x="2004" y="1670"/>
                  <a:pt x="2009" y="1673"/>
                  <a:pt x="2009" y="1671"/>
                </a:cubicBezTo>
                <a:cubicBezTo>
                  <a:pt x="2006" y="1672"/>
                  <a:pt x="2002" y="1671"/>
                  <a:pt x="2000" y="1672"/>
                </a:cubicBezTo>
                <a:cubicBezTo>
                  <a:pt x="2000" y="1673"/>
                  <a:pt x="2002" y="1672"/>
                  <a:pt x="2003" y="1672"/>
                </a:cubicBezTo>
                <a:cubicBezTo>
                  <a:pt x="1998" y="1674"/>
                  <a:pt x="1993" y="1672"/>
                  <a:pt x="1989" y="1674"/>
                </a:cubicBezTo>
                <a:cubicBezTo>
                  <a:pt x="1982" y="1672"/>
                  <a:pt x="1967" y="1674"/>
                  <a:pt x="1958" y="1675"/>
                </a:cubicBezTo>
                <a:cubicBezTo>
                  <a:pt x="1957" y="1674"/>
                  <a:pt x="1958" y="1674"/>
                  <a:pt x="1959" y="1674"/>
                </a:cubicBezTo>
                <a:cubicBezTo>
                  <a:pt x="1958" y="1672"/>
                  <a:pt x="1957" y="1674"/>
                  <a:pt x="1957" y="1675"/>
                </a:cubicBezTo>
                <a:cubicBezTo>
                  <a:pt x="1955" y="1675"/>
                  <a:pt x="1956" y="1674"/>
                  <a:pt x="1956" y="1673"/>
                </a:cubicBezTo>
                <a:cubicBezTo>
                  <a:pt x="1955" y="1673"/>
                  <a:pt x="1955" y="1673"/>
                  <a:pt x="1955" y="1674"/>
                </a:cubicBezTo>
                <a:cubicBezTo>
                  <a:pt x="1954" y="1674"/>
                  <a:pt x="1954" y="1674"/>
                  <a:pt x="1955" y="1674"/>
                </a:cubicBezTo>
                <a:cubicBezTo>
                  <a:pt x="1944" y="1671"/>
                  <a:pt x="1932" y="1676"/>
                  <a:pt x="1921" y="1674"/>
                </a:cubicBezTo>
                <a:cubicBezTo>
                  <a:pt x="1922" y="1673"/>
                  <a:pt x="1925" y="1673"/>
                  <a:pt x="1927" y="1673"/>
                </a:cubicBezTo>
                <a:cubicBezTo>
                  <a:pt x="1927" y="1672"/>
                  <a:pt x="1925" y="1672"/>
                  <a:pt x="1924" y="1673"/>
                </a:cubicBezTo>
                <a:cubicBezTo>
                  <a:pt x="1923" y="1671"/>
                  <a:pt x="1925" y="1672"/>
                  <a:pt x="1926" y="1672"/>
                </a:cubicBezTo>
                <a:cubicBezTo>
                  <a:pt x="1927" y="1670"/>
                  <a:pt x="1922" y="1672"/>
                  <a:pt x="1922" y="1671"/>
                </a:cubicBezTo>
                <a:cubicBezTo>
                  <a:pt x="1922" y="1671"/>
                  <a:pt x="1924" y="1671"/>
                  <a:pt x="1922" y="1670"/>
                </a:cubicBezTo>
                <a:cubicBezTo>
                  <a:pt x="1925" y="1670"/>
                  <a:pt x="1928" y="1669"/>
                  <a:pt x="1931" y="1669"/>
                </a:cubicBezTo>
                <a:cubicBezTo>
                  <a:pt x="1926" y="1670"/>
                  <a:pt x="1931" y="1670"/>
                  <a:pt x="1933" y="1670"/>
                </a:cubicBezTo>
                <a:cubicBezTo>
                  <a:pt x="1930" y="1666"/>
                  <a:pt x="1927" y="1669"/>
                  <a:pt x="1922" y="1669"/>
                </a:cubicBezTo>
                <a:cubicBezTo>
                  <a:pt x="1919" y="1670"/>
                  <a:pt x="1915" y="1668"/>
                  <a:pt x="1911" y="1669"/>
                </a:cubicBezTo>
                <a:cubicBezTo>
                  <a:pt x="1912" y="1668"/>
                  <a:pt x="1913" y="1668"/>
                  <a:pt x="1910" y="1668"/>
                </a:cubicBezTo>
                <a:cubicBezTo>
                  <a:pt x="1913" y="1667"/>
                  <a:pt x="1916" y="1667"/>
                  <a:pt x="1920" y="1667"/>
                </a:cubicBezTo>
                <a:cubicBezTo>
                  <a:pt x="1920" y="1666"/>
                  <a:pt x="1917" y="1665"/>
                  <a:pt x="1920" y="1665"/>
                </a:cubicBezTo>
                <a:cubicBezTo>
                  <a:pt x="1914" y="1665"/>
                  <a:pt x="1908" y="1664"/>
                  <a:pt x="1904" y="1664"/>
                </a:cubicBezTo>
                <a:cubicBezTo>
                  <a:pt x="1904" y="1664"/>
                  <a:pt x="1904" y="1666"/>
                  <a:pt x="1904" y="1666"/>
                </a:cubicBezTo>
                <a:cubicBezTo>
                  <a:pt x="1904" y="1666"/>
                  <a:pt x="1903" y="1665"/>
                  <a:pt x="1902" y="1664"/>
                </a:cubicBezTo>
                <a:cubicBezTo>
                  <a:pt x="1902" y="1664"/>
                  <a:pt x="1901" y="1664"/>
                  <a:pt x="1901" y="1664"/>
                </a:cubicBezTo>
                <a:cubicBezTo>
                  <a:pt x="1901" y="1664"/>
                  <a:pt x="1902" y="1664"/>
                  <a:pt x="1902" y="1664"/>
                </a:cubicBezTo>
                <a:cubicBezTo>
                  <a:pt x="1913" y="1664"/>
                  <a:pt x="1921" y="1661"/>
                  <a:pt x="1930" y="1664"/>
                </a:cubicBezTo>
                <a:cubicBezTo>
                  <a:pt x="1930" y="1663"/>
                  <a:pt x="1928" y="1663"/>
                  <a:pt x="1928" y="1662"/>
                </a:cubicBezTo>
                <a:cubicBezTo>
                  <a:pt x="1932" y="1661"/>
                  <a:pt x="1933" y="1663"/>
                  <a:pt x="1937" y="1663"/>
                </a:cubicBezTo>
                <a:cubicBezTo>
                  <a:pt x="1935" y="1661"/>
                  <a:pt x="1939" y="1664"/>
                  <a:pt x="1938" y="1662"/>
                </a:cubicBezTo>
                <a:cubicBezTo>
                  <a:pt x="1939" y="1662"/>
                  <a:pt x="1939" y="1663"/>
                  <a:pt x="1941" y="1663"/>
                </a:cubicBezTo>
                <a:cubicBezTo>
                  <a:pt x="1941" y="1662"/>
                  <a:pt x="1940" y="1663"/>
                  <a:pt x="1940" y="1662"/>
                </a:cubicBezTo>
                <a:cubicBezTo>
                  <a:pt x="1942" y="1661"/>
                  <a:pt x="1944" y="1662"/>
                  <a:pt x="1946" y="1660"/>
                </a:cubicBezTo>
                <a:cubicBezTo>
                  <a:pt x="1946" y="1659"/>
                  <a:pt x="1944" y="1659"/>
                  <a:pt x="1946" y="1660"/>
                </a:cubicBezTo>
                <a:cubicBezTo>
                  <a:pt x="1945" y="1661"/>
                  <a:pt x="1942" y="1658"/>
                  <a:pt x="1941" y="1661"/>
                </a:cubicBezTo>
                <a:cubicBezTo>
                  <a:pt x="1940" y="1661"/>
                  <a:pt x="1940" y="1660"/>
                  <a:pt x="1940" y="1659"/>
                </a:cubicBezTo>
                <a:cubicBezTo>
                  <a:pt x="1940" y="1659"/>
                  <a:pt x="1939" y="1660"/>
                  <a:pt x="1939" y="1659"/>
                </a:cubicBezTo>
                <a:cubicBezTo>
                  <a:pt x="1938" y="1659"/>
                  <a:pt x="1938" y="1660"/>
                  <a:pt x="1938" y="1660"/>
                </a:cubicBezTo>
                <a:cubicBezTo>
                  <a:pt x="1936" y="1660"/>
                  <a:pt x="1936" y="1660"/>
                  <a:pt x="1936" y="1660"/>
                </a:cubicBezTo>
                <a:cubicBezTo>
                  <a:pt x="1936" y="1659"/>
                  <a:pt x="1938" y="1661"/>
                  <a:pt x="1937" y="1659"/>
                </a:cubicBezTo>
                <a:cubicBezTo>
                  <a:pt x="1935" y="1658"/>
                  <a:pt x="1937" y="1660"/>
                  <a:pt x="1934" y="1659"/>
                </a:cubicBezTo>
                <a:cubicBezTo>
                  <a:pt x="1934" y="1660"/>
                  <a:pt x="1935" y="1659"/>
                  <a:pt x="1935" y="1660"/>
                </a:cubicBezTo>
                <a:cubicBezTo>
                  <a:pt x="1934" y="1660"/>
                  <a:pt x="1930" y="1661"/>
                  <a:pt x="1929" y="1660"/>
                </a:cubicBezTo>
                <a:cubicBezTo>
                  <a:pt x="1929" y="1662"/>
                  <a:pt x="1921" y="1660"/>
                  <a:pt x="1920" y="1662"/>
                </a:cubicBezTo>
                <a:cubicBezTo>
                  <a:pt x="1918" y="1661"/>
                  <a:pt x="1916" y="1661"/>
                  <a:pt x="1913" y="1662"/>
                </a:cubicBezTo>
                <a:cubicBezTo>
                  <a:pt x="1912" y="1660"/>
                  <a:pt x="1914" y="1661"/>
                  <a:pt x="1915" y="1661"/>
                </a:cubicBezTo>
                <a:cubicBezTo>
                  <a:pt x="1913" y="1660"/>
                  <a:pt x="1907" y="1661"/>
                  <a:pt x="1905" y="1660"/>
                </a:cubicBezTo>
                <a:cubicBezTo>
                  <a:pt x="1905" y="1661"/>
                  <a:pt x="1908" y="1661"/>
                  <a:pt x="1909" y="1661"/>
                </a:cubicBezTo>
                <a:cubicBezTo>
                  <a:pt x="1907" y="1664"/>
                  <a:pt x="1903" y="1661"/>
                  <a:pt x="1900" y="1662"/>
                </a:cubicBezTo>
                <a:cubicBezTo>
                  <a:pt x="1900" y="1663"/>
                  <a:pt x="1900" y="1663"/>
                  <a:pt x="1900" y="1663"/>
                </a:cubicBezTo>
                <a:cubicBezTo>
                  <a:pt x="1899" y="1663"/>
                  <a:pt x="1897" y="1663"/>
                  <a:pt x="1896" y="1663"/>
                </a:cubicBezTo>
                <a:cubicBezTo>
                  <a:pt x="1891" y="1663"/>
                  <a:pt x="1890" y="1665"/>
                  <a:pt x="1899" y="1664"/>
                </a:cubicBezTo>
                <a:cubicBezTo>
                  <a:pt x="1901" y="1665"/>
                  <a:pt x="1898" y="1665"/>
                  <a:pt x="1899" y="1666"/>
                </a:cubicBezTo>
                <a:cubicBezTo>
                  <a:pt x="1900" y="1666"/>
                  <a:pt x="1901" y="1666"/>
                  <a:pt x="1901" y="1667"/>
                </a:cubicBezTo>
                <a:cubicBezTo>
                  <a:pt x="1901" y="1667"/>
                  <a:pt x="1901" y="1665"/>
                  <a:pt x="1902" y="1667"/>
                </a:cubicBezTo>
                <a:cubicBezTo>
                  <a:pt x="1902" y="1668"/>
                  <a:pt x="1900" y="1667"/>
                  <a:pt x="1899" y="1667"/>
                </a:cubicBezTo>
                <a:cubicBezTo>
                  <a:pt x="1898" y="1668"/>
                  <a:pt x="1903" y="1668"/>
                  <a:pt x="1904" y="1668"/>
                </a:cubicBezTo>
                <a:cubicBezTo>
                  <a:pt x="1904" y="1669"/>
                  <a:pt x="1902" y="1669"/>
                  <a:pt x="1904" y="1669"/>
                </a:cubicBezTo>
                <a:cubicBezTo>
                  <a:pt x="1893" y="1670"/>
                  <a:pt x="1881" y="1671"/>
                  <a:pt x="1868" y="1672"/>
                </a:cubicBezTo>
                <a:cubicBezTo>
                  <a:pt x="1867" y="1672"/>
                  <a:pt x="1866" y="1673"/>
                  <a:pt x="1866" y="1674"/>
                </a:cubicBezTo>
                <a:cubicBezTo>
                  <a:pt x="1865" y="1673"/>
                  <a:pt x="1865" y="1673"/>
                  <a:pt x="1866" y="1673"/>
                </a:cubicBezTo>
                <a:cubicBezTo>
                  <a:pt x="1862" y="1672"/>
                  <a:pt x="1854" y="1674"/>
                  <a:pt x="1850" y="1673"/>
                </a:cubicBezTo>
                <a:cubicBezTo>
                  <a:pt x="1848" y="1674"/>
                  <a:pt x="1842" y="1675"/>
                  <a:pt x="1839" y="1673"/>
                </a:cubicBezTo>
                <a:cubicBezTo>
                  <a:pt x="1841" y="1672"/>
                  <a:pt x="1843" y="1673"/>
                  <a:pt x="1846" y="1673"/>
                </a:cubicBezTo>
                <a:cubicBezTo>
                  <a:pt x="1845" y="1671"/>
                  <a:pt x="1844" y="1671"/>
                  <a:pt x="1843" y="1670"/>
                </a:cubicBezTo>
                <a:cubicBezTo>
                  <a:pt x="1843" y="1671"/>
                  <a:pt x="1843" y="1671"/>
                  <a:pt x="1843" y="1672"/>
                </a:cubicBezTo>
                <a:cubicBezTo>
                  <a:pt x="1841" y="1672"/>
                  <a:pt x="1841" y="1672"/>
                  <a:pt x="1841" y="1672"/>
                </a:cubicBezTo>
                <a:cubicBezTo>
                  <a:pt x="1841" y="1670"/>
                  <a:pt x="1839" y="1670"/>
                  <a:pt x="1837" y="1670"/>
                </a:cubicBezTo>
                <a:cubicBezTo>
                  <a:pt x="1837" y="1670"/>
                  <a:pt x="1838" y="1670"/>
                  <a:pt x="1838" y="1670"/>
                </a:cubicBezTo>
                <a:cubicBezTo>
                  <a:pt x="1834" y="1669"/>
                  <a:pt x="1835" y="1671"/>
                  <a:pt x="1834" y="1673"/>
                </a:cubicBezTo>
                <a:cubicBezTo>
                  <a:pt x="1835" y="1673"/>
                  <a:pt x="1836" y="1673"/>
                  <a:pt x="1838" y="1673"/>
                </a:cubicBezTo>
                <a:cubicBezTo>
                  <a:pt x="1837" y="1673"/>
                  <a:pt x="1836" y="1673"/>
                  <a:pt x="1837" y="1674"/>
                </a:cubicBezTo>
                <a:cubicBezTo>
                  <a:pt x="1832" y="1676"/>
                  <a:pt x="1822" y="1675"/>
                  <a:pt x="1814" y="1676"/>
                </a:cubicBezTo>
                <a:cubicBezTo>
                  <a:pt x="1815" y="1674"/>
                  <a:pt x="1817" y="1675"/>
                  <a:pt x="1820" y="1675"/>
                </a:cubicBezTo>
                <a:cubicBezTo>
                  <a:pt x="1819" y="1673"/>
                  <a:pt x="1814" y="1675"/>
                  <a:pt x="1811" y="1674"/>
                </a:cubicBezTo>
                <a:cubicBezTo>
                  <a:pt x="1811" y="1675"/>
                  <a:pt x="1813" y="1676"/>
                  <a:pt x="1814" y="1675"/>
                </a:cubicBezTo>
                <a:cubicBezTo>
                  <a:pt x="1813" y="1678"/>
                  <a:pt x="1806" y="1675"/>
                  <a:pt x="1805" y="1677"/>
                </a:cubicBezTo>
                <a:cubicBezTo>
                  <a:pt x="1804" y="1677"/>
                  <a:pt x="1803" y="1677"/>
                  <a:pt x="1803" y="1676"/>
                </a:cubicBezTo>
                <a:cubicBezTo>
                  <a:pt x="1798" y="1679"/>
                  <a:pt x="1787" y="1677"/>
                  <a:pt x="1784" y="1680"/>
                </a:cubicBezTo>
                <a:cubicBezTo>
                  <a:pt x="1784" y="1679"/>
                  <a:pt x="1783" y="1678"/>
                  <a:pt x="1782" y="1677"/>
                </a:cubicBezTo>
                <a:cubicBezTo>
                  <a:pt x="1781" y="1680"/>
                  <a:pt x="1777" y="1678"/>
                  <a:pt x="1774" y="1678"/>
                </a:cubicBezTo>
                <a:cubicBezTo>
                  <a:pt x="1769" y="1678"/>
                  <a:pt x="1763" y="1680"/>
                  <a:pt x="1759" y="1679"/>
                </a:cubicBezTo>
                <a:cubicBezTo>
                  <a:pt x="1765" y="1678"/>
                  <a:pt x="1776" y="1678"/>
                  <a:pt x="1782" y="1677"/>
                </a:cubicBezTo>
                <a:cubicBezTo>
                  <a:pt x="1784" y="1676"/>
                  <a:pt x="1782" y="1676"/>
                  <a:pt x="1781" y="1676"/>
                </a:cubicBezTo>
                <a:cubicBezTo>
                  <a:pt x="1781" y="1676"/>
                  <a:pt x="1782" y="1675"/>
                  <a:pt x="1781" y="1675"/>
                </a:cubicBezTo>
                <a:cubicBezTo>
                  <a:pt x="1784" y="1674"/>
                  <a:pt x="1788" y="1673"/>
                  <a:pt x="1790" y="1675"/>
                </a:cubicBezTo>
                <a:cubicBezTo>
                  <a:pt x="1790" y="1676"/>
                  <a:pt x="1789" y="1676"/>
                  <a:pt x="1789" y="1676"/>
                </a:cubicBezTo>
                <a:cubicBezTo>
                  <a:pt x="1791" y="1676"/>
                  <a:pt x="1795" y="1677"/>
                  <a:pt x="1796" y="1676"/>
                </a:cubicBezTo>
                <a:cubicBezTo>
                  <a:pt x="1795" y="1675"/>
                  <a:pt x="1795" y="1675"/>
                  <a:pt x="1793" y="1676"/>
                </a:cubicBezTo>
                <a:cubicBezTo>
                  <a:pt x="1792" y="1673"/>
                  <a:pt x="1796" y="1674"/>
                  <a:pt x="1796" y="1675"/>
                </a:cubicBezTo>
                <a:cubicBezTo>
                  <a:pt x="1796" y="1675"/>
                  <a:pt x="1796" y="1675"/>
                  <a:pt x="1796" y="1675"/>
                </a:cubicBezTo>
                <a:cubicBezTo>
                  <a:pt x="1799" y="1675"/>
                  <a:pt x="1799" y="1675"/>
                  <a:pt x="1799" y="1675"/>
                </a:cubicBezTo>
                <a:cubicBezTo>
                  <a:pt x="1799" y="1675"/>
                  <a:pt x="1798" y="1675"/>
                  <a:pt x="1798" y="1676"/>
                </a:cubicBezTo>
                <a:cubicBezTo>
                  <a:pt x="1800" y="1675"/>
                  <a:pt x="1801" y="1676"/>
                  <a:pt x="1804" y="1676"/>
                </a:cubicBezTo>
                <a:cubicBezTo>
                  <a:pt x="1804" y="1675"/>
                  <a:pt x="1803" y="1675"/>
                  <a:pt x="1803" y="1674"/>
                </a:cubicBezTo>
                <a:cubicBezTo>
                  <a:pt x="1805" y="1674"/>
                  <a:pt x="1807" y="1674"/>
                  <a:pt x="1807" y="1674"/>
                </a:cubicBezTo>
                <a:cubicBezTo>
                  <a:pt x="1808" y="1675"/>
                  <a:pt x="1805" y="1674"/>
                  <a:pt x="1805" y="1676"/>
                </a:cubicBezTo>
                <a:cubicBezTo>
                  <a:pt x="1806" y="1674"/>
                  <a:pt x="1810" y="1677"/>
                  <a:pt x="1810" y="1674"/>
                </a:cubicBezTo>
                <a:cubicBezTo>
                  <a:pt x="1809" y="1674"/>
                  <a:pt x="1810" y="1674"/>
                  <a:pt x="1810" y="1675"/>
                </a:cubicBezTo>
                <a:cubicBezTo>
                  <a:pt x="1809" y="1675"/>
                  <a:pt x="1809" y="1674"/>
                  <a:pt x="1808" y="1674"/>
                </a:cubicBezTo>
                <a:cubicBezTo>
                  <a:pt x="1813" y="1672"/>
                  <a:pt x="1818" y="1674"/>
                  <a:pt x="1820" y="1672"/>
                </a:cubicBezTo>
                <a:cubicBezTo>
                  <a:pt x="1821" y="1672"/>
                  <a:pt x="1821" y="1672"/>
                  <a:pt x="1821" y="1673"/>
                </a:cubicBezTo>
                <a:cubicBezTo>
                  <a:pt x="1822" y="1671"/>
                  <a:pt x="1820" y="1671"/>
                  <a:pt x="1818" y="1672"/>
                </a:cubicBezTo>
                <a:cubicBezTo>
                  <a:pt x="1818" y="1669"/>
                  <a:pt x="1820" y="1671"/>
                  <a:pt x="1822" y="1670"/>
                </a:cubicBezTo>
                <a:cubicBezTo>
                  <a:pt x="1823" y="1670"/>
                  <a:pt x="1822" y="1672"/>
                  <a:pt x="1822" y="1673"/>
                </a:cubicBezTo>
                <a:cubicBezTo>
                  <a:pt x="1823" y="1672"/>
                  <a:pt x="1824" y="1670"/>
                  <a:pt x="1824" y="1672"/>
                </a:cubicBezTo>
                <a:cubicBezTo>
                  <a:pt x="1825" y="1669"/>
                  <a:pt x="1830" y="1669"/>
                  <a:pt x="1832" y="1669"/>
                </a:cubicBezTo>
                <a:cubicBezTo>
                  <a:pt x="1833" y="1669"/>
                  <a:pt x="1830" y="1671"/>
                  <a:pt x="1832" y="1671"/>
                </a:cubicBezTo>
                <a:cubicBezTo>
                  <a:pt x="1833" y="1671"/>
                  <a:pt x="1832" y="1669"/>
                  <a:pt x="1833" y="1669"/>
                </a:cubicBezTo>
                <a:cubicBezTo>
                  <a:pt x="1835" y="1669"/>
                  <a:pt x="1838" y="1669"/>
                  <a:pt x="1840" y="1668"/>
                </a:cubicBezTo>
                <a:cubicBezTo>
                  <a:pt x="1838" y="1667"/>
                  <a:pt x="1840" y="1665"/>
                  <a:pt x="1837" y="1666"/>
                </a:cubicBezTo>
                <a:cubicBezTo>
                  <a:pt x="1837" y="1667"/>
                  <a:pt x="1837" y="1667"/>
                  <a:pt x="1838" y="1667"/>
                </a:cubicBezTo>
                <a:cubicBezTo>
                  <a:pt x="1838" y="1668"/>
                  <a:pt x="1834" y="1668"/>
                  <a:pt x="1835" y="1666"/>
                </a:cubicBezTo>
                <a:cubicBezTo>
                  <a:pt x="1832" y="1666"/>
                  <a:pt x="1833" y="1666"/>
                  <a:pt x="1831" y="1668"/>
                </a:cubicBezTo>
                <a:cubicBezTo>
                  <a:pt x="1827" y="1666"/>
                  <a:pt x="1825" y="1668"/>
                  <a:pt x="1822" y="1667"/>
                </a:cubicBezTo>
                <a:cubicBezTo>
                  <a:pt x="1821" y="1667"/>
                  <a:pt x="1823" y="1664"/>
                  <a:pt x="1820" y="1665"/>
                </a:cubicBezTo>
                <a:cubicBezTo>
                  <a:pt x="1820" y="1663"/>
                  <a:pt x="1822" y="1665"/>
                  <a:pt x="1821" y="1663"/>
                </a:cubicBezTo>
                <a:cubicBezTo>
                  <a:pt x="1825" y="1663"/>
                  <a:pt x="1829" y="1663"/>
                  <a:pt x="1832" y="1662"/>
                </a:cubicBezTo>
                <a:cubicBezTo>
                  <a:pt x="1827" y="1662"/>
                  <a:pt x="1826" y="1663"/>
                  <a:pt x="1820" y="1662"/>
                </a:cubicBezTo>
                <a:cubicBezTo>
                  <a:pt x="1820" y="1661"/>
                  <a:pt x="1822" y="1663"/>
                  <a:pt x="1822" y="1661"/>
                </a:cubicBezTo>
                <a:cubicBezTo>
                  <a:pt x="1819" y="1661"/>
                  <a:pt x="1817" y="1661"/>
                  <a:pt x="1817" y="1663"/>
                </a:cubicBezTo>
                <a:cubicBezTo>
                  <a:pt x="1815" y="1663"/>
                  <a:pt x="1812" y="1662"/>
                  <a:pt x="1810" y="1663"/>
                </a:cubicBezTo>
                <a:cubicBezTo>
                  <a:pt x="1810" y="1664"/>
                  <a:pt x="1811" y="1664"/>
                  <a:pt x="1812" y="1664"/>
                </a:cubicBezTo>
                <a:cubicBezTo>
                  <a:pt x="1811" y="1667"/>
                  <a:pt x="1806" y="1665"/>
                  <a:pt x="1804" y="1665"/>
                </a:cubicBezTo>
                <a:cubicBezTo>
                  <a:pt x="1805" y="1664"/>
                  <a:pt x="1808" y="1665"/>
                  <a:pt x="1810" y="1665"/>
                </a:cubicBezTo>
                <a:cubicBezTo>
                  <a:pt x="1806" y="1662"/>
                  <a:pt x="1800" y="1664"/>
                  <a:pt x="1792" y="1664"/>
                </a:cubicBezTo>
                <a:cubicBezTo>
                  <a:pt x="1793" y="1663"/>
                  <a:pt x="1796" y="1664"/>
                  <a:pt x="1799" y="1663"/>
                </a:cubicBezTo>
                <a:cubicBezTo>
                  <a:pt x="1792" y="1662"/>
                  <a:pt x="1785" y="1664"/>
                  <a:pt x="1778" y="1663"/>
                </a:cubicBezTo>
                <a:cubicBezTo>
                  <a:pt x="1788" y="1661"/>
                  <a:pt x="1796" y="1661"/>
                  <a:pt x="1804" y="1661"/>
                </a:cubicBezTo>
                <a:cubicBezTo>
                  <a:pt x="1803" y="1659"/>
                  <a:pt x="1798" y="1661"/>
                  <a:pt x="1795" y="1661"/>
                </a:cubicBezTo>
                <a:cubicBezTo>
                  <a:pt x="1789" y="1661"/>
                  <a:pt x="1782" y="1661"/>
                  <a:pt x="1777" y="1661"/>
                </a:cubicBezTo>
                <a:cubicBezTo>
                  <a:pt x="1777" y="1661"/>
                  <a:pt x="1778" y="1660"/>
                  <a:pt x="1779" y="1660"/>
                </a:cubicBezTo>
                <a:cubicBezTo>
                  <a:pt x="1777" y="1659"/>
                  <a:pt x="1774" y="1660"/>
                  <a:pt x="1773" y="1660"/>
                </a:cubicBezTo>
                <a:cubicBezTo>
                  <a:pt x="1773" y="1661"/>
                  <a:pt x="1776" y="1660"/>
                  <a:pt x="1776" y="1661"/>
                </a:cubicBezTo>
                <a:cubicBezTo>
                  <a:pt x="1774" y="1663"/>
                  <a:pt x="1769" y="1661"/>
                  <a:pt x="1766" y="1662"/>
                </a:cubicBezTo>
                <a:cubicBezTo>
                  <a:pt x="1766" y="1661"/>
                  <a:pt x="1767" y="1661"/>
                  <a:pt x="1768" y="1661"/>
                </a:cubicBezTo>
                <a:cubicBezTo>
                  <a:pt x="1768" y="1660"/>
                  <a:pt x="1767" y="1660"/>
                  <a:pt x="1765" y="1660"/>
                </a:cubicBezTo>
                <a:cubicBezTo>
                  <a:pt x="1765" y="1662"/>
                  <a:pt x="1765" y="1662"/>
                  <a:pt x="1765" y="1662"/>
                </a:cubicBezTo>
                <a:cubicBezTo>
                  <a:pt x="1750" y="1662"/>
                  <a:pt x="1739" y="1662"/>
                  <a:pt x="1723" y="1662"/>
                </a:cubicBezTo>
                <a:cubicBezTo>
                  <a:pt x="1732" y="1662"/>
                  <a:pt x="1742" y="1660"/>
                  <a:pt x="1749" y="1661"/>
                </a:cubicBezTo>
                <a:cubicBezTo>
                  <a:pt x="1750" y="1661"/>
                  <a:pt x="1748" y="1660"/>
                  <a:pt x="1750" y="1659"/>
                </a:cubicBezTo>
                <a:cubicBezTo>
                  <a:pt x="1751" y="1661"/>
                  <a:pt x="1755" y="1659"/>
                  <a:pt x="1757" y="1660"/>
                </a:cubicBezTo>
                <a:cubicBezTo>
                  <a:pt x="1758" y="1658"/>
                  <a:pt x="1763" y="1659"/>
                  <a:pt x="1767" y="1658"/>
                </a:cubicBezTo>
                <a:cubicBezTo>
                  <a:pt x="1766" y="1659"/>
                  <a:pt x="1766" y="1659"/>
                  <a:pt x="1766" y="1660"/>
                </a:cubicBezTo>
                <a:cubicBezTo>
                  <a:pt x="1769" y="1660"/>
                  <a:pt x="1769" y="1657"/>
                  <a:pt x="1771" y="1659"/>
                </a:cubicBezTo>
                <a:cubicBezTo>
                  <a:pt x="1777" y="1658"/>
                  <a:pt x="1792" y="1657"/>
                  <a:pt x="1801" y="1656"/>
                </a:cubicBezTo>
                <a:cubicBezTo>
                  <a:pt x="1790" y="1656"/>
                  <a:pt x="1779" y="1657"/>
                  <a:pt x="1767" y="1657"/>
                </a:cubicBezTo>
                <a:cubicBezTo>
                  <a:pt x="1767" y="1657"/>
                  <a:pt x="1768" y="1657"/>
                  <a:pt x="1768" y="1658"/>
                </a:cubicBezTo>
                <a:cubicBezTo>
                  <a:pt x="1767" y="1657"/>
                  <a:pt x="1762" y="1656"/>
                  <a:pt x="1761" y="1658"/>
                </a:cubicBezTo>
                <a:cubicBezTo>
                  <a:pt x="1760" y="1658"/>
                  <a:pt x="1761" y="1657"/>
                  <a:pt x="1759" y="1658"/>
                </a:cubicBezTo>
                <a:cubicBezTo>
                  <a:pt x="1759" y="1658"/>
                  <a:pt x="1760" y="1658"/>
                  <a:pt x="1760" y="1658"/>
                </a:cubicBezTo>
                <a:cubicBezTo>
                  <a:pt x="1752" y="1659"/>
                  <a:pt x="1746" y="1660"/>
                  <a:pt x="1740" y="1658"/>
                </a:cubicBezTo>
                <a:cubicBezTo>
                  <a:pt x="1732" y="1661"/>
                  <a:pt x="1724" y="1659"/>
                  <a:pt x="1718" y="1659"/>
                </a:cubicBezTo>
                <a:cubicBezTo>
                  <a:pt x="1717" y="1659"/>
                  <a:pt x="1716" y="1661"/>
                  <a:pt x="1716" y="1658"/>
                </a:cubicBezTo>
                <a:cubicBezTo>
                  <a:pt x="1715" y="1659"/>
                  <a:pt x="1715" y="1659"/>
                  <a:pt x="1715" y="1660"/>
                </a:cubicBezTo>
                <a:cubicBezTo>
                  <a:pt x="1705" y="1660"/>
                  <a:pt x="1700" y="1660"/>
                  <a:pt x="1694" y="1660"/>
                </a:cubicBezTo>
                <a:cubicBezTo>
                  <a:pt x="1693" y="1660"/>
                  <a:pt x="1692" y="1659"/>
                  <a:pt x="1693" y="1659"/>
                </a:cubicBezTo>
                <a:cubicBezTo>
                  <a:pt x="1690" y="1660"/>
                  <a:pt x="1686" y="1658"/>
                  <a:pt x="1682" y="1658"/>
                </a:cubicBezTo>
                <a:cubicBezTo>
                  <a:pt x="1681" y="1658"/>
                  <a:pt x="1677" y="1660"/>
                  <a:pt x="1677" y="1657"/>
                </a:cubicBezTo>
                <a:cubicBezTo>
                  <a:pt x="1675" y="1656"/>
                  <a:pt x="1673" y="1657"/>
                  <a:pt x="1673" y="1656"/>
                </a:cubicBezTo>
                <a:cubicBezTo>
                  <a:pt x="1674" y="1656"/>
                  <a:pt x="1676" y="1655"/>
                  <a:pt x="1677" y="1655"/>
                </a:cubicBezTo>
                <a:cubicBezTo>
                  <a:pt x="1677" y="1654"/>
                  <a:pt x="1675" y="1655"/>
                  <a:pt x="1674" y="1655"/>
                </a:cubicBezTo>
                <a:cubicBezTo>
                  <a:pt x="1675" y="1653"/>
                  <a:pt x="1675" y="1654"/>
                  <a:pt x="1678" y="1654"/>
                </a:cubicBezTo>
                <a:cubicBezTo>
                  <a:pt x="1670" y="1652"/>
                  <a:pt x="1649" y="1655"/>
                  <a:pt x="1642" y="1650"/>
                </a:cubicBezTo>
                <a:cubicBezTo>
                  <a:pt x="1640" y="1651"/>
                  <a:pt x="1639" y="1651"/>
                  <a:pt x="1637" y="1650"/>
                </a:cubicBezTo>
                <a:cubicBezTo>
                  <a:pt x="1637" y="1650"/>
                  <a:pt x="1638" y="1650"/>
                  <a:pt x="1638" y="1651"/>
                </a:cubicBezTo>
                <a:cubicBezTo>
                  <a:pt x="1633" y="1651"/>
                  <a:pt x="1631" y="1649"/>
                  <a:pt x="1628" y="1651"/>
                </a:cubicBezTo>
                <a:cubicBezTo>
                  <a:pt x="1628" y="1651"/>
                  <a:pt x="1629" y="1651"/>
                  <a:pt x="1629" y="1650"/>
                </a:cubicBezTo>
                <a:cubicBezTo>
                  <a:pt x="1628" y="1650"/>
                  <a:pt x="1628" y="1650"/>
                  <a:pt x="1628" y="1649"/>
                </a:cubicBezTo>
                <a:cubicBezTo>
                  <a:pt x="1627" y="1649"/>
                  <a:pt x="1626" y="1653"/>
                  <a:pt x="1628" y="1652"/>
                </a:cubicBezTo>
                <a:cubicBezTo>
                  <a:pt x="1627" y="1653"/>
                  <a:pt x="1626" y="1653"/>
                  <a:pt x="1626" y="1651"/>
                </a:cubicBezTo>
                <a:cubicBezTo>
                  <a:pt x="1624" y="1654"/>
                  <a:pt x="1622" y="1652"/>
                  <a:pt x="1618" y="1651"/>
                </a:cubicBezTo>
                <a:cubicBezTo>
                  <a:pt x="1620" y="1649"/>
                  <a:pt x="1622" y="1651"/>
                  <a:pt x="1624" y="1652"/>
                </a:cubicBezTo>
                <a:cubicBezTo>
                  <a:pt x="1626" y="1651"/>
                  <a:pt x="1622" y="1650"/>
                  <a:pt x="1624" y="1650"/>
                </a:cubicBezTo>
                <a:cubicBezTo>
                  <a:pt x="1622" y="1649"/>
                  <a:pt x="1618" y="1648"/>
                  <a:pt x="1619" y="1650"/>
                </a:cubicBezTo>
                <a:cubicBezTo>
                  <a:pt x="1618" y="1649"/>
                  <a:pt x="1615" y="1649"/>
                  <a:pt x="1613" y="1649"/>
                </a:cubicBezTo>
                <a:cubicBezTo>
                  <a:pt x="1614" y="1648"/>
                  <a:pt x="1617" y="1648"/>
                  <a:pt x="1618" y="1648"/>
                </a:cubicBezTo>
                <a:cubicBezTo>
                  <a:pt x="1622" y="1646"/>
                  <a:pt x="1627" y="1648"/>
                  <a:pt x="1632" y="1648"/>
                </a:cubicBezTo>
                <a:cubicBezTo>
                  <a:pt x="1633" y="1648"/>
                  <a:pt x="1632" y="1648"/>
                  <a:pt x="1632" y="1649"/>
                </a:cubicBezTo>
                <a:cubicBezTo>
                  <a:pt x="1650" y="1649"/>
                  <a:pt x="1679" y="1648"/>
                  <a:pt x="1698" y="1648"/>
                </a:cubicBezTo>
                <a:cubicBezTo>
                  <a:pt x="1698" y="1647"/>
                  <a:pt x="1697" y="1647"/>
                  <a:pt x="1696" y="1647"/>
                </a:cubicBezTo>
                <a:cubicBezTo>
                  <a:pt x="1704" y="1645"/>
                  <a:pt x="1713" y="1646"/>
                  <a:pt x="1724" y="1645"/>
                </a:cubicBezTo>
                <a:cubicBezTo>
                  <a:pt x="1724" y="1648"/>
                  <a:pt x="1721" y="1646"/>
                  <a:pt x="1719" y="1647"/>
                </a:cubicBezTo>
                <a:cubicBezTo>
                  <a:pt x="1719" y="1648"/>
                  <a:pt x="1724" y="1646"/>
                  <a:pt x="1725" y="1647"/>
                </a:cubicBezTo>
                <a:cubicBezTo>
                  <a:pt x="1725" y="1646"/>
                  <a:pt x="1724" y="1647"/>
                  <a:pt x="1725" y="1645"/>
                </a:cubicBezTo>
                <a:cubicBezTo>
                  <a:pt x="1729" y="1646"/>
                  <a:pt x="1736" y="1644"/>
                  <a:pt x="1740" y="1645"/>
                </a:cubicBezTo>
                <a:cubicBezTo>
                  <a:pt x="1740" y="1643"/>
                  <a:pt x="1734" y="1645"/>
                  <a:pt x="1731" y="1644"/>
                </a:cubicBezTo>
                <a:cubicBezTo>
                  <a:pt x="1731" y="1644"/>
                  <a:pt x="1731" y="1643"/>
                  <a:pt x="1732" y="1642"/>
                </a:cubicBezTo>
                <a:cubicBezTo>
                  <a:pt x="1732" y="1644"/>
                  <a:pt x="1734" y="1643"/>
                  <a:pt x="1735" y="1643"/>
                </a:cubicBezTo>
                <a:cubicBezTo>
                  <a:pt x="1736" y="1642"/>
                  <a:pt x="1734" y="1642"/>
                  <a:pt x="1733" y="1643"/>
                </a:cubicBezTo>
                <a:cubicBezTo>
                  <a:pt x="1733" y="1642"/>
                  <a:pt x="1734" y="1641"/>
                  <a:pt x="1734" y="1641"/>
                </a:cubicBezTo>
                <a:cubicBezTo>
                  <a:pt x="1734" y="1640"/>
                  <a:pt x="1732" y="1642"/>
                  <a:pt x="1732" y="1642"/>
                </a:cubicBezTo>
                <a:cubicBezTo>
                  <a:pt x="1730" y="1641"/>
                  <a:pt x="1733" y="1641"/>
                  <a:pt x="1732" y="1640"/>
                </a:cubicBezTo>
                <a:cubicBezTo>
                  <a:pt x="1728" y="1640"/>
                  <a:pt x="1726" y="1640"/>
                  <a:pt x="1722" y="1639"/>
                </a:cubicBezTo>
                <a:cubicBezTo>
                  <a:pt x="1722" y="1638"/>
                  <a:pt x="1722" y="1639"/>
                  <a:pt x="1722" y="1638"/>
                </a:cubicBezTo>
                <a:cubicBezTo>
                  <a:pt x="1725" y="1637"/>
                  <a:pt x="1735" y="1639"/>
                  <a:pt x="1735" y="1637"/>
                </a:cubicBezTo>
                <a:cubicBezTo>
                  <a:pt x="1737" y="1637"/>
                  <a:pt x="1740" y="1639"/>
                  <a:pt x="1740" y="1637"/>
                </a:cubicBezTo>
                <a:cubicBezTo>
                  <a:pt x="1741" y="1637"/>
                  <a:pt x="1744" y="1636"/>
                  <a:pt x="1743" y="1638"/>
                </a:cubicBezTo>
                <a:cubicBezTo>
                  <a:pt x="1744" y="1636"/>
                  <a:pt x="1748" y="1635"/>
                  <a:pt x="1749" y="1638"/>
                </a:cubicBezTo>
                <a:cubicBezTo>
                  <a:pt x="1750" y="1637"/>
                  <a:pt x="1749" y="1637"/>
                  <a:pt x="1749" y="1636"/>
                </a:cubicBezTo>
                <a:cubicBezTo>
                  <a:pt x="1754" y="1636"/>
                  <a:pt x="1758" y="1635"/>
                  <a:pt x="1762" y="1636"/>
                </a:cubicBezTo>
                <a:cubicBezTo>
                  <a:pt x="1763" y="1636"/>
                  <a:pt x="1763" y="1634"/>
                  <a:pt x="1763" y="1634"/>
                </a:cubicBezTo>
                <a:cubicBezTo>
                  <a:pt x="1764" y="1634"/>
                  <a:pt x="1764" y="1635"/>
                  <a:pt x="1764" y="1636"/>
                </a:cubicBezTo>
                <a:cubicBezTo>
                  <a:pt x="1766" y="1635"/>
                  <a:pt x="1766" y="1635"/>
                  <a:pt x="1769" y="1635"/>
                </a:cubicBezTo>
                <a:cubicBezTo>
                  <a:pt x="1770" y="1634"/>
                  <a:pt x="1767" y="1634"/>
                  <a:pt x="1766" y="1634"/>
                </a:cubicBezTo>
                <a:cubicBezTo>
                  <a:pt x="1767" y="1633"/>
                  <a:pt x="1769" y="1633"/>
                  <a:pt x="1771" y="1633"/>
                </a:cubicBezTo>
                <a:cubicBezTo>
                  <a:pt x="1772" y="1634"/>
                  <a:pt x="1770" y="1635"/>
                  <a:pt x="1771" y="1635"/>
                </a:cubicBezTo>
                <a:cubicBezTo>
                  <a:pt x="1783" y="1632"/>
                  <a:pt x="1797" y="1635"/>
                  <a:pt x="1808" y="1631"/>
                </a:cubicBezTo>
                <a:cubicBezTo>
                  <a:pt x="1806" y="1632"/>
                  <a:pt x="1804" y="1631"/>
                  <a:pt x="1803" y="1632"/>
                </a:cubicBezTo>
                <a:cubicBezTo>
                  <a:pt x="1803" y="1631"/>
                  <a:pt x="1804" y="1630"/>
                  <a:pt x="1802" y="1630"/>
                </a:cubicBezTo>
                <a:cubicBezTo>
                  <a:pt x="1804" y="1630"/>
                  <a:pt x="1808" y="1628"/>
                  <a:pt x="1810" y="1630"/>
                </a:cubicBezTo>
                <a:cubicBezTo>
                  <a:pt x="1811" y="1629"/>
                  <a:pt x="1810" y="1630"/>
                  <a:pt x="1812" y="1630"/>
                </a:cubicBezTo>
                <a:cubicBezTo>
                  <a:pt x="1811" y="1630"/>
                  <a:pt x="1812" y="1629"/>
                  <a:pt x="1812" y="1628"/>
                </a:cubicBezTo>
                <a:cubicBezTo>
                  <a:pt x="1809" y="1628"/>
                  <a:pt x="1805" y="1628"/>
                  <a:pt x="1801" y="1628"/>
                </a:cubicBezTo>
                <a:cubicBezTo>
                  <a:pt x="1803" y="1630"/>
                  <a:pt x="1800" y="1627"/>
                  <a:pt x="1800" y="1629"/>
                </a:cubicBezTo>
                <a:cubicBezTo>
                  <a:pt x="1799" y="1629"/>
                  <a:pt x="1799" y="1628"/>
                  <a:pt x="1799" y="1627"/>
                </a:cubicBezTo>
                <a:cubicBezTo>
                  <a:pt x="1798" y="1628"/>
                  <a:pt x="1797" y="1627"/>
                  <a:pt x="1796" y="1627"/>
                </a:cubicBezTo>
                <a:cubicBezTo>
                  <a:pt x="1795" y="1627"/>
                  <a:pt x="1797" y="1629"/>
                  <a:pt x="1797" y="1630"/>
                </a:cubicBezTo>
                <a:cubicBezTo>
                  <a:pt x="1796" y="1628"/>
                  <a:pt x="1794" y="1627"/>
                  <a:pt x="1793" y="1629"/>
                </a:cubicBezTo>
                <a:cubicBezTo>
                  <a:pt x="1792" y="1627"/>
                  <a:pt x="1789" y="1629"/>
                  <a:pt x="1787" y="1627"/>
                </a:cubicBezTo>
                <a:cubicBezTo>
                  <a:pt x="1787" y="1627"/>
                  <a:pt x="1787" y="1625"/>
                  <a:pt x="1788" y="1625"/>
                </a:cubicBezTo>
                <a:cubicBezTo>
                  <a:pt x="1787" y="1625"/>
                  <a:pt x="1786" y="1626"/>
                  <a:pt x="1786" y="1624"/>
                </a:cubicBezTo>
                <a:cubicBezTo>
                  <a:pt x="1785" y="1625"/>
                  <a:pt x="1782" y="1624"/>
                  <a:pt x="1781" y="1625"/>
                </a:cubicBezTo>
                <a:cubicBezTo>
                  <a:pt x="1782" y="1627"/>
                  <a:pt x="1785" y="1624"/>
                  <a:pt x="1787" y="1626"/>
                </a:cubicBezTo>
                <a:cubicBezTo>
                  <a:pt x="1786" y="1627"/>
                  <a:pt x="1786" y="1627"/>
                  <a:pt x="1786" y="1627"/>
                </a:cubicBezTo>
                <a:cubicBezTo>
                  <a:pt x="1785" y="1626"/>
                  <a:pt x="1785" y="1627"/>
                  <a:pt x="1784" y="1626"/>
                </a:cubicBezTo>
                <a:cubicBezTo>
                  <a:pt x="1783" y="1628"/>
                  <a:pt x="1785" y="1628"/>
                  <a:pt x="1787" y="1628"/>
                </a:cubicBezTo>
                <a:cubicBezTo>
                  <a:pt x="1787" y="1631"/>
                  <a:pt x="1783" y="1628"/>
                  <a:pt x="1782" y="1630"/>
                </a:cubicBezTo>
                <a:cubicBezTo>
                  <a:pt x="1783" y="1627"/>
                  <a:pt x="1778" y="1630"/>
                  <a:pt x="1777" y="1630"/>
                </a:cubicBezTo>
                <a:cubicBezTo>
                  <a:pt x="1776" y="1630"/>
                  <a:pt x="1777" y="1629"/>
                  <a:pt x="1777" y="1628"/>
                </a:cubicBezTo>
                <a:cubicBezTo>
                  <a:pt x="1775" y="1628"/>
                  <a:pt x="1775" y="1628"/>
                  <a:pt x="1775" y="1630"/>
                </a:cubicBezTo>
                <a:cubicBezTo>
                  <a:pt x="1775" y="1626"/>
                  <a:pt x="1773" y="1631"/>
                  <a:pt x="1771" y="1629"/>
                </a:cubicBezTo>
                <a:cubicBezTo>
                  <a:pt x="1770" y="1629"/>
                  <a:pt x="1773" y="1630"/>
                  <a:pt x="1772" y="1631"/>
                </a:cubicBezTo>
                <a:cubicBezTo>
                  <a:pt x="1772" y="1629"/>
                  <a:pt x="1770" y="1633"/>
                  <a:pt x="1770" y="1630"/>
                </a:cubicBezTo>
                <a:cubicBezTo>
                  <a:pt x="1769" y="1630"/>
                  <a:pt x="1771" y="1632"/>
                  <a:pt x="1769" y="1632"/>
                </a:cubicBezTo>
                <a:cubicBezTo>
                  <a:pt x="1768" y="1632"/>
                  <a:pt x="1769" y="1631"/>
                  <a:pt x="1769" y="1630"/>
                </a:cubicBezTo>
                <a:cubicBezTo>
                  <a:pt x="1769" y="1629"/>
                  <a:pt x="1767" y="1631"/>
                  <a:pt x="1767" y="1628"/>
                </a:cubicBezTo>
                <a:cubicBezTo>
                  <a:pt x="1767" y="1629"/>
                  <a:pt x="1765" y="1629"/>
                  <a:pt x="1766" y="1631"/>
                </a:cubicBezTo>
                <a:cubicBezTo>
                  <a:pt x="1763" y="1632"/>
                  <a:pt x="1764" y="1629"/>
                  <a:pt x="1764" y="1628"/>
                </a:cubicBezTo>
                <a:cubicBezTo>
                  <a:pt x="1764" y="1628"/>
                  <a:pt x="1761" y="1629"/>
                  <a:pt x="1763" y="1627"/>
                </a:cubicBezTo>
                <a:cubicBezTo>
                  <a:pt x="1765" y="1628"/>
                  <a:pt x="1769" y="1626"/>
                  <a:pt x="1772" y="1627"/>
                </a:cubicBezTo>
                <a:cubicBezTo>
                  <a:pt x="1773" y="1627"/>
                  <a:pt x="1771" y="1629"/>
                  <a:pt x="1773" y="1629"/>
                </a:cubicBezTo>
                <a:cubicBezTo>
                  <a:pt x="1772" y="1626"/>
                  <a:pt x="1774" y="1627"/>
                  <a:pt x="1777" y="1626"/>
                </a:cubicBezTo>
                <a:cubicBezTo>
                  <a:pt x="1776" y="1625"/>
                  <a:pt x="1773" y="1625"/>
                  <a:pt x="1772" y="1623"/>
                </a:cubicBezTo>
                <a:cubicBezTo>
                  <a:pt x="1772" y="1625"/>
                  <a:pt x="1771" y="1623"/>
                  <a:pt x="1768" y="1624"/>
                </a:cubicBezTo>
                <a:cubicBezTo>
                  <a:pt x="1769" y="1625"/>
                  <a:pt x="1768" y="1625"/>
                  <a:pt x="1768" y="1626"/>
                </a:cubicBezTo>
                <a:cubicBezTo>
                  <a:pt x="1767" y="1626"/>
                  <a:pt x="1768" y="1624"/>
                  <a:pt x="1766" y="1624"/>
                </a:cubicBezTo>
                <a:cubicBezTo>
                  <a:pt x="1766" y="1626"/>
                  <a:pt x="1766" y="1626"/>
                  <a:pt x="1766" y="1626"/>
                </a:cubicBezTo>
                <a:cubicBezTo>
                  <a:pt x="1764" y="1625"/>
                  <a:pt x="1764" y="1626"/>
                  <a:pt x="1763" y="1624"/>
                </a:cubicBezTo>
                <a:cubicBezTo>
                  <a:pt x="1761" y="1624"/>
                  <a:pt x="1764" y="1625"/>
                  <a:pt x="1762" y="1625"/>
                </a:cubicBezTo>
                <a:cubicBezTo>
                  <a:pt x="1760" y="1626"/>
                  <a:pt x="1763" y="1624"/>
                  <a:pt x="1760" y="1624"/>
                </a:cubicBezTo>
                <a:cubicBezTo>
                  <a:pt x="1762" y="1623"/>
                  <a:pt x="1763" y="1624"/>
                  <a:pt x="1765" y="1624"/>
                </a:cubicBezTo>
                <a:cubicBezTo>
                  <a:pt x="1763" y="1623"/>
                  <a:pt x="1761" y="1623"/>
                  <a:pt x="1759" y="1622"/>
                </a:cubicBezTo>
                <a:cubicBezTo>
                  <a:pt x="1761" y="1624"/>
                  <a:pt x="1759" y="1623"/>
                  <a:pt x="1759" y="1625"/>
                </a:cubicBezTo>
                <a:cubicBezTo>
                  <a:pt x="1753" y="1624"/>
                  <a:pt x="1744" y="1627"/>
                  <a:pt x="1742" y="1624"/>
                </a:cubicBezTo>
                <a:cubicBezTo>
                  <a:pt x="1742" y="1623"/>
                  <a:pt x="1744" y="1623"/>
                  <a:pt x="1745" y="1622"/>
                </a:cubicBezTo>
                <a:cubicBezTo>
                  <a:pt x="1744" y="1621"/>
                  <a:pt x="1743" y="1622"/>
                  <a:pt x="1741" y="1622"/>
                </a:cubicBezTo>
                <a:cubicBezTo>
                  <a:pt x="1744" y="1620"/>
                  <a:pt x="1751" y="1621"/>
                  <a:pt x="1754" y="1621"/>
                </a:cubicBezTo>
                <a:cubicBezTo>
                  <a:pt x="1755" y="1621"/>
                  <a:pt x="1755" y="1620"/>
                  <a:pt x="1755" y="1619"/>
                </a:cubicBezTo>
                <a:cubicBezTo>
                  <a:pt x="1755" y="1620"/>
                  <a:pt x="1757" y="1618"/>
                  <a:pt x="1757" y="1620"/>
                </a:cubicBezTo>
                <a:cubicBezTo>
                  <a:pt x="1758" y="1618"/>
                  <a:pt x="1762" y="1620"/>
                  <a:pt x="1763" y="1618"/>
                </a:cubicBezTo>
                <a:cubicBezTo>
                  <a:pt x="1763" y="1618"/>
                  <a:pt x="1760" y="1619"/>
                  <a:pt x="1759" y="1618"/>
                </a:cubicBezTo>
                <a:cubicBezTo>
                  <a:pt x="1764" y="1616"/>
                  <a:pt x="1768" y="1616"/>
                  <a:pt x="1772" y="1615"/>
                </a:cubicBezTo>
                <a:cubicBezTo>
                  <a:pt x="1772" y="1614"/>
                  <a:pt x="1770" y="1615"/>
                  <a:pt x="1768" y="1615"/>
                </a:cubicBezTo>
                <a:cubicBezTo>
                  <a:pt x="1769" y="1614"/>
                  <a:pt x="1771" y="1614"/>
                  <a:pt x="1773" y="1614"/>
                </a:cubicBezTo>
                <a:cubicBezTo>
                  <a:pt x="1775" y="1614"/>
                  <a:pt x="1772" y="1615"/>
                  <a:pt x="1773" y="1616"/>
                </a:cubicBezTo>
                <a:cubicBezTo>
                  <a:pt x="1776" y="1614"/>
                  <a:pt x="1780" y="1616"/>
                  <a:pt x="1783" y="1614"/>
                </a:cubicBezTo>
                <a:cubicBezTo>
                  <a:pt x="1780" y="1614"/>
                  <a:pt x="1778" y="1615"/>
                  <a:pt x="1775" y="1614"/>
                </a:cubicBezTo>
                <a:cubicBezTo>
                  <a:pt x="1787" y="1612"/>
                  <a:pt x="1794" y="1611"/>
                  <a:pt x="1809" y="1611"/>
                </a:cubicBezTo>
                <a:cubicBezTo>
                  <a:pt x="1812" y="1609"/>
                  <a:pt x="1817" y="1610"/>
                  <a:pt x="1821" y="1610"/>
                </a:cubicBezTo>
                <a:cubicBezTo>
                  <a:pt x="1821" y="1609"/>
                  <a:pt x="1820" y="1609"/>
                  <a:pt x="1821" y="1608"/>
                </a:cubicBezTo>
                <a:cubicBezTo>
                  <a:pt x="1834" y="1608"/>
                  <a:pt x="1842" y="1606"/>
                  <a:pt x="1857" y="1605"/>
                </a:cubicBezTo>
                <a:cubicBezTo>
                  <a:pt x="1857" y="1605"/>
                  <a:pt x="1856" y="1605"/>
                  <a:pt x="1856" y="1604"/>
                </a:cubicBezTo>
                <a:cubicBezTo>
                  <a:pt x="1858" y="1604"/>
                  <a:pt x="1862" y="1604"/>
                  <a:pt x="1864" y="1603"/>
                </a:cubicBezTo>
                <a:cubicBezTo>
                  <a:pt x="1861" y="1602"/>
                  <a:pt x="1858" y="1604"/>
                  <a:pt x="1853" y="1604"/>
                </a:cubicBezTo>
                <a:cubicBezTo>
                  <a:pt x="1852" y="1604"/>
                  <a:pt x="1853" y="1603"/>
                  <a:pt x="1853" y="1603"/>
                </a:cubicBezTo>
                <a:cubicBezTo>
                  <a:pt x="1848" y="1603"/>
                  <a:pt x="1848" y="1603"/>
                  <a:pt x="1848" y="1603"/>
                </a:cubicBezTo>
                <a:cubicBezTo>
                  <a:pt x="1849" y="1602"/>
                  <a:pt x="1852" y="1602"/>
                  <a:pt x="1854" y="1602"/>
                </a:cubicBezTo>
                <a:cubicBezTo>
                  <a:pt x="1855" y="1602"/>
                  <a:pt x="1856" y="1601"/>
                  <a:pt x="1854" y="1601"/>
                </a:cubicBezTo>
                <a:cubicBezTo>
                  <a:pt x="1841" y="1602"/>
                  <a:pt x="1827" y="1602"/>
                  <a:pt x="1813" y="1603"/>
                </a:cubicBezTo>
                <a:cubicBezTo>
                  <a:pt x="1813" y="1602"/>
                  <a:pt x="1816" y="1603"/>
                  <a:pt x="1817" y="1603"/>
                </a:cubicBezTo>
                <a:cubicBezTo>
                  <a:pt x="1816" y="1601"/>
                  <a:pt x="1815" y="1602"/>
                  <a:pt x="1814" y="1602"/>
                </a:cubicBezTo>
                <a:cubicBezTo>
                  <a:pt x="1818" y="1600"/>
                  <a:pt x="1826" y="1601"/>
                  <a:pt x="1829" y="1598"/>
                </a:cubicBezTo>
                <a:cubicBezTo>
                  <a:pt x="1815" y="1599"/>
                  <a:pt x="1804" y="1599"/>
                  <a:pt x="1792" y="1599"/>
                </a:cubicBezTo>
                <a:cubicBezTo>
                  <a:pt x="1792" y="1597"/>
                  <a:pt x="1796" y="1599"/>
                  <a:pt x="1797" y="1598"/>
                </a:cubicBezTo>
                <a:cubicBezTo>
                  <a:pt x="1798" y="1597"/>
                  <a:pt x="1797" y="1597"/>
                  <a:pt x="1796" y="1597"/>
                </a:cubicBezTo>
                <a:cubicBezTo>
                  <a:pt x="1797" y="1597"/>
                  <a:pt x="1797" y="1597"/>
                  <a:pt x="1798" y="1597"/>
                </a:cubicBezTo>
                <a:cubicBezTo>
                  <a:pt x="1799" y="1597"/>
                  <a:pt x="1798" y="1597"/>
                  <a:pt x="1798" y="1598"/>
                </a:cubicBezTo>
                <a:cubicBezTo>
                  <a:pt x="1798" y="1598"/>
                  <a:pt x="1799" y="1598"/>
                  <a:pt x="1800" y="1598"/>
                </a:cubicBezTo>
                <a:cubicBezTo>
                  <a:pt x="1799" y="1596"/>
                  <a:pt x="1797" y="1596"/>
                  <a:pt x="1795" y="1596"/>
                </a:cubicBezTo>
                <a:cubicBezTo>
                  <a:pt x="1795" y="1597"/>
                  <a:pt x="1794" y="1597"/>
                  <a:pt x="1795" y="1598"/>
                </a:cubicBezTo>
                <a:cubicBezTo>
                  <a:pt x="1793" y="1598"/>
                  <a:pt x="1790" y="1598"/>
                  <a:pt x="1791" y="1599"/>
                </a:cubicBezTo>
                <a:cubicBezTo>
                  <a:pt x="1789" y="1599"/>
                  <a:pt x="1790" y="1600"/>
                  <a:pt x="1788" y="1599"/>
                </a:cubicBezTo>
                <a:cubicBezTo>
                  <a:pt x="1788" y="1598"/>
                  <a:pt x="1791" y="1600"/>
                  <a:pt x="1790" y="1598"/>
                </a:cubicBezTo>
                <a:cubicBezTo>
                  <a:pt x="1789" y="1598"/>
                  <a:pt x="1789" y="1599"/>
                  <a:pt x="1788" y="1598"/>
                </a:cubicBezTo>
                <a:cubicBezTo>
                  <a:pt x="1788" y="1597"/>
                  <a:pt x="1789" y="1597"/>
                  <a:pt x="1788" y="1596"/>
                </a:cubicBezTo>
                <a:cubicBezTo>
                  <a:pt x="1790" y="1595"/>
                  <a:pt x="1796" y="1594"/>
                  <a:pt x="1796" y="1596"/>
                </a:cubicBezTo>
                <a:cubicBezTo>
                  <a:pt x="1804" y="1592"/>
                  <a:pt x="1812" y="1594"/>
                  <a:pt x="1822" y="1592"/>
                </a:cubicBezTo>
                <a:cubicBezTo>
                  <a:pt x="1814" y="1590"/>
                  <a:pt x="1806" y="1592"/>
                  <a:pt x="1797" y="1592"/>
                </a:cubicBezTo>
                <a:cubicBezTo>
                  <a:pt x="1797" y="1591"/>
                  <a:pt x="1800" y="1592"/>
                  <a:pt x="1801" y="1592"/>
                </a:cubicBezTo>
                <a:cubicBezTo>
                  <a:pt x="1801" y="1590"/>
                  <a:pt x="1810" y="1589"/>
                  <a:pt x="1814" y="1589"/>
                </a:cubicBezTo>
                <a:cubicBezTo>
                  <a:pt x="1827" y="1588"/>
                  <a:pt x="1843" y="1587"/>
                  <a:pt x="1855" y="1585"/>
                </a:cubicBezTo>
                <a:cubicBezTo>
                  <a:pt x="1856" y="1585"/>
                  <a:pt x="1855" y="1585"/>
                  <a:pt x="1855" y="1584"/>
                </a:cubicBezTo>
                <a:cubicBezTo>
                  <a:pt x="1857" y="1583"/>
                  <a:pt x="1856" y="1585"/>
                  <a:pt x="1857" y="1585"/>
                </a:cubicBezTo>
                <a:cubicBezTo>
                  <a:pt x="1859" y="1586"/>
                  <a:pt x="1856" y="1584"/>
                  <a:pt x="1858" y="1584"/>
                </a:cubicBezTo>
                <a:cubicBezTo>
                  <a:pt x="1861" y="1582"/>
                  <a:pt x="1866" y="1585"/>
                  <a:pt x="1867" y="1582"/>
                </a:cubicBezTo>
                <a:cubicBezTo>
                  <a:pt x="1867" y="1584"/>
                  <a:pt x="1870" y="1584"/>
                  <a:pt x="1870" y="1582"/>
                </a:cubicBezTo>
                <a:cubicBezTo>
                  <a:pt x="1872" y="1582"/>
                  <a:pt x="1870" y="1583"/>
                  <a:pt x="1870" y="1584"/>
                </a:cubicBezTo>
                <a:cubicBezTo>
                  <a:pt x="1871" y="1584"/>
                  <a:pt x="1871" y="1583"/>
                  <a:pt x="1871" y="1582"/>
                </a:cubicBezTo>
                <a:cubicBezTo>
                  <a:pt x="1873" y="1582"/>
                  <a:pt x="1873" y="1583"/>
                  <a:pt x="1875" y="1582"/>
                </a:cubicBezTo>
                <a:cubicBezTo>
                  <a:pt x="1871" y="1581"/>
                  <a:pt x="1868" y="1581"/>
                  <a:pt x="1868" y="1582"/>
                </a:cubicBezTo>
                <a:cubicBezTo>
                  <a:pt x="1866" y="1581"/>
                  <a:pt x="1868" y="1581"/>
                  <a:pt x="1868" y="1580"/>
                </a:cubicBezTo>
                <a:cubicBezTo>
                  <a:pt x="1870" y="1580"/>
                  <a:pt x="1874" y="1580"/>
                  <a:pt x="1874" y="1580"/>
                </a:cubicBezTo>
                <a:cubicBezTo>
                  <a:pt x="1874" y="1580"/>
                  <a:pt x="1874" y="1580"/>
                  <a:pt x="1874" y="1580"/>
                </a:cubicBezTo>
                <a:cubicBezTo>
                  <a:pt x="1874" y="1580"/>
                  <a:pt x="1874" y="1580"/>
                  <a:pt x="1874" y="1580"/>
                </a:cubicBezTo>
                <a:cubicBezTo>
                  <a:pt x="1874" y="1580"/>
                  <a:pt x="1874" y="1580"/>
                  <a:pt x="1874" y="1580"/>
                </a:cubicBezTo>
                <a:cubicBezTo>
                  <a:pt x="1875" y="1579"/>
                  <a:pt x="1877" y="1579"/>
                  <a:pt x="1880" y="1578"/>
                </a:cubicBezTo>
                <a:cubicBezTo>
                  <a:pt x="1879" y="1576"/>
                  <a:pt x="1876" y="1579"/>
                  <a:pt x="1873" y="1578"/>
                </a:cubicBezTo>
                <a:cubicBezTo>
                  <a:pt x="1873" y="1577"/>
                  <a:pt x="1874" y="1577"/>
                  <a:pt x="1874" y="1576"/>
                </a:cubicBezTo>
                <a:cubicBezTo>
                  <a:pt x="1872" y="1580"/>
                  <a:pt x="1866" y="1576"/>
                  <a:pt x="1865" y="1579"/>
                </a:cubicBezTo>
                <a:cubicBezTo>
                  <a:pt x="1864" y="1578"/>
                  <a:pt x="1865" y="1578"/>
                  <a:pt x="1863" y="1577"/>
                </a:cubicBezTo>
                <a:cubicBezTo>
                  <a:pt x="1863" y="1578"/>
                  <a:pt x="1859" y="1579"/>
                  <a:pt x="1858" y="1577"/>
                </a:cubicBezTo>
                <a:cubicBezTo>
                  <a:pt x="1858" y="1579"/>
                  <a:pt x="1854" y="1579"/>
                  <a:pt x="1853" y="1577"/>
                </a:cubicBezTo>
                <a:cubicBezTo>
                  <a:pt x="1854" y="1578"/>
                  <a:pt x="1854" y="1578"/>
                  <a:pt x="1854" y="1579"/>
                </a:cubicBezTo>
                <a:cubicBezTo>
                  <a:pt x="1848" y="1577"/>
                  <a:pt x="1840" y="1580"/>
                  <a:pt x="1832" y="1579"/>
                </a:cubicBezTo>
                <a:cubicBezTo>
                  <a:pt x="1851" y="1576"/>
                  <a:pt x="1873" y="1574"/>
                  <a:pt x="1889" y="1573"/>
                </a:cubicBezTo>
                <a:cubicBezTo>
                  <a:pt x="1888" y="1571"/>
                  <a:pt x="1889" y="1571"/>
                  <a:pt x="1891" y="1571"/>
                </a:cubicBezTo>
                <a:cubicBezTo>
                  <a:pt x="1895" y="1575"/>
                  <a:pt x="1902" y="1569"/>
                  <a:pt x="1905" y="1571"/>
                </a:cubicBezTo>
                <a:cubicBezTo>
                  <a:pt x="1905" y="1568"/>
                  <a:pt x="1912" y="1569"/>
                  <a:pt x="1914" y="1568"/>
                </a:cubicBezTo>
                <a:cubicBezTo>
                  <a:pt x="1914" y="1569"/>
                  <a:pt x="1913" y="1569"/>
                  <a:pt x="1913" y="1569"/>
                </a:cubicBezTo>
                <a:cubicBezTo>
                  <a:pt x="1912" y="1570"/>
                  <a:pt x="1914" y="1570"/>
                  <a:pt x="1915" y="1570"/>
                </a:cubicBezTo>
                <a:cubicBezTo>
                  <a:pt x="1915" y="1569"/>
                  <a:pt x="1914" y="1569"/>
                  <a:pt x="1914" y="1568"/>
                </a:cubicBezTo>
                <a:cubicBezTo>
                  <a:pt x="1919" y="1568"/>
                  <a:pt x="1925" y="1568"/>
                  <a:pt x="1930" y="1567"/>
                </a:cubicBezTo>
                <a:cubicBezTo>
                  <a:pt x="1927" y="1566"/>
                  <a:pt x="1922" y="1567"/>
                  <a:pt x="1922" y="1566"/>
                </a:cubicBezTo>
                <a:cubicBezTo>
                  <a:pt x="1921" y="1566"/>
                  <a:pt x="1918" y="1568"/>
                  <a:pt x="1917" y="1566"/>
                </a:cubicBezTo>
                <a:cubicBezTo>
                  <a:pt x="1895" y="1568"/>
                  <a:pt x="1871" y="1573"/>
                  <a:pt x="1847" y="1575"/>
                </a:cubicBezTo>
                <a:cubicBezTo>
                  <a:pt x="1846" y="1574"/>
                  <a:pt x="1847" y="1574"/>
                  <a:pt x="1846" y="1573"/>
                </a:cubicBezTo>
                <a:cubicBezTo>
                  <a:pt x="1845" y="1573"/>
                  <a:pt x="1845" y="1574"/>
                  <a:pt x="1846" y="1574"/>
                </a:cubicBezTo>
                <a:cubicBezTo>
                  <a:pt x="1845" y="1575"/>
                  <a:pt x="1843" y="1572"/>
                  <a:pt x="1842" y="1574"/>
                </a:cubicBezTo>
                <a:cubicBezTo>
                  <a:pt x="1842" y="1574"/>
                  <a:pt x="1842" y="1574"/>
                  <a:pt x="1841" y="1574"/>
                </a:cubicBezTo>
                <a:cubicBezTo>
                  <a:pt x="1841" y="1574"/>
                  <a:pt x="1841" y="1573"/>
                  <a:pt x="1842" y="1574"/>
                </a:cubicBezTo>
                <a:cubicBezTo>
                  <a:pt x="1837" y="1571"/>
                  <a:pt x="1828" y="1576"/>
                  <a:pt x="1820" y="1575"/>
                </a:cubicBezTo>
                <a:cubicBezTo>
                  <a:pt x="1819" y="1574"/>
                  <a:pt x="1820" y="1573"/>
                  <a:pt x="1820" y="1573"/>
                </a:cubicBezTo>
                <a:cubicBezTo>
                  <a:pt x="1821" y="1574"/>
                  <a:pt x="1831" y="1571"/>
                  <a:pt x="1833" y="1572"/>
                </a:cubicBezTo>
                <a:cubicBezTo>
                  <a:pt x="1834" y="1572"/>
                  <a:pt x="1833" y="1573"/>
                  <a:pt x="1833" y="1573"/>
                </a:cubicBezTo>
                <a:cubicBezTo>
                  <a:pt x="1834" y="1574"/>
                  <a:pt x="1835" y="1572"/>
                  <a:pt x="1836" y="1573"/>
                </a:cubicBezTo>
                <a:cubicBezTo>
                  <a:pt x="1836" y="1571"/>
                  <a:pt x="1836" y="1573"/>
                  <a:pt x="1835" y="1572"/>
                </a:cubicBezTo>
                <a:cubicBezTo>
                  <a:pt x="1839" y="1570"/>
                  <a:pt x="1848" y="1571"/>
                  <a:pt x="1852" y="1569"/>
                </a:cubicBezTo>
                <a:cubicBezTo>
                  <a:pt x="1846" y="1567"/>
                  <a:pt x="1835" y="1570"/>
                  <a:pt x="1823" y="1570"/>
                </a:cubicBezTo>
                <a:cubicBezTo>
                  <a:pt x="1823" y="1568"/>
                  <a:pt x="1826" y="1571"/>
                  <a:pt x="1826" y="1568"/>
                </a:cubicBezTo>
                <a:cubicBezTo>
                  <a:pt x="1824" y="1570"/>
                  <a:pt x="1824" y="1567"/>
                  <a:pt x="1823" y="1567"/>
                </a:cubicBezTo>
                <a:cubicBezTo>
                  <a:pt x="1822" y="1568"/>
                  <a:pt x="1820" y="1569"/>
                  <a:pt x="1818" y="1568"/>
                </a:cubicBezTo>
                <a:cubicBezTo>
                  <a:pt x="1819" y="1567"/>
                  <a:pt x="1821" y="1567"/>
                  <a:pt x="1823" y="1567"/>
                </a:cubicBezTo>
                <a:cubicBezTo>
                  <a:pt x="1823" y="1566"/>
                  <a:pt x="1822" y="1566"/>
                  <a:pt x="1822" y="1566"/>
                </a:cubicBezTo>
                <a:cubicBezTo>
                  <a:pt x="1827" y="1565"/>
                  <a:pt x="1833" y="1566"/>
                  <a:pt x="1837" y="1564"/>
                </a:cubicBezTo>
                <a:cubicBezTo>
                  <a:pt x="1833" y="1564"/>
                  <a:pt x="1827" y="1564"/>
                  <a:pt x="1823" y="1565"/>
                </a:cubicBezTo>
                <a:cubicBezTo>
                  <a:pt x="1823" y="1564"/>
                  <a:pt x="1821" y="1563"/>
                  <a:pt x="1821" y="1564"/>
                </a:cubicBezTo>
                <a:cubicBezTo>
                  <a:pt x="1821" y="1562"/>
                  <a:pt x="1824" y="1564"/>
                  <a:pt x="1824" y="1563"/>
                </a:cubicBezTo>
                <a:cubicBezTo>
                  <a:pt x="1826" y="1562"/>
                  <a:pt x="1822" y="1564"/>
                  <a:pt x="1822" y="1563"/>
                </a:cubicBezTo>
                <a:cubicBezTo>
                  <a:pt x="1822" y="1562"/>
                  <a:pt x="1828" y="1562"/>
                  <a:pt x="1830" y="1562"/>
                </a:cubicBezTo>
                <a:cubicBezTo>
                  <a:pt x="1829" y="1563"/>
                  <a:pt x="1828" y="1562"/>
                  <a:pt x="1827" y="1563"/>
                </a:cubicBezTo>
                <a:cubicBezTo>
                  <a:pt x="1829" y="1564"/>
                  <a:pt x="1831" y="1563"/>
                  <a:pt x="1833" y="1563"/>
                </a:cubicBezTo>
                <a:cubicBezTo>
                  <a:pt x="1832" y="1562"/>
                  <a:pt x="1832" y="1563"/>
                  <a:pt x="1832" y="1561"/>
                </a:cubicBezTo>
                <a:cubicBezTo>
                  <a:pt x="1833" y="1561"/>
                  <a:pt x="1835" y="1561"/>
                  <a:pt x="1834" y="1562"/>
                </a:cubicBezTo>
                <a:cubicBezTo>
                  <a:pt x="1839" y="1562"/>
                  <a:pt x="1852" y="1559"/>
                  <a:pt x="1855" y="1559"/>
                </a:cubicBezTo>
                <a:cubicBezTo>
                  <a:pt x="1854" y="1559"/>
                  <a:pt x="1856" y="1562"/>
                  <a:pt x="1857" y="1559"/>
                </a:cubicBezTo>
                <a:cubicBezTo>
                  <a:pt x="1858" y="1560"/>
                  <a:pt x="1856" y="1561"/>
                  <a:pt x="1857" y="1562"/>
                </a:cubicBezTo>
                <a:cubicBezTo>
                  <a:pt x="1859" y="1562"/>
                  <a:pt x="1858" y="1561"/>
                  <a:pt x="1857" y="1561"/>
                </a:cubicBezTo>
                <a:cubicBezTo>
                  <a:pt x="1858" y="1560"/>
                  <a:pt x="1859" y="1560"/>
                  <a:pt x="1859" y="1559"/>
                </a:cubicBezTo>
                <a:cubicBezTo>
                  <a:pt x="1861" y="1559"/>
                  <a:pt x="1860" y="1560"/>
                  <a:pt x="1861" y="1560"/>
                </a:cubicBezTo>
                <a:cubicBezTo>
                  <a:pt x="1861" y="1560"/>
                  <a:pt x="1863" y="1559"/>
                  <a:pt x="1866" y="1559"/>
                </a:cubicBezTo>
                <a:cubicBezTo>
                  <a:pt x="1881" y="1560"/>
                  <a:pt x="1895" y="1562"/>
                  <a:pt x="1908" y="1563"/>
                </a:cubicBezTo>
                <a:cubicBezTo>
                  <a:pt x="1905" y="1564"/>
                  <a:pt x="1902" y="1564"/>
                  <a:pt x="1900" y="1563"/>
                </a:cubicBezTo>
                <a:cubicBezTo>
                  <a:pt x="1899" y="1565"/>
                  <a:pt x="1896" y="1564"/>
                  <a:pt x="1892" y="1564"/>
                </a:cubicBezTo>
                <a:cubicBezTo>
                  <a:pt x="1895" y="1566"/>
                  <a:pt x="1905" y="1565"/>
                  <a:pt x="1911" y="1564"/>
                </a:cubicBezTo>
                <a:cubicBezTo>
                  <a:pt x="1921" y="1565"/>
                  <a:pt x="1931" y="1566"/>
                  <a:pt x="1940" y="1567"/>
                </a:cubicBezTo>
                <a:cubicBezTo>
                  <a:pt x="1940" y="1567"/>
                  <a:pt x="1940" y="1567"/>
                  <a:pt x="1940" y="1567"/>
                </a:cubicBezTo>
                <a:cubicBezTo>
                  <a:pt x="1940" y="1569"/>
                  <a:pt x="1942" y="1568"/>
                  <a:pt x="1943" y="1568"/>
                </a:cubicBezTo>
                <a:cubicBezTo>
                  <a:pt x="1946" y="1568"/>
                  <a:pt x="1949" y="1568"/>
                  <a:pt x="1952" y="1569"/>
                </a:cubicBezTo>
                <a:cubicBezTo>
                  <a:pt x="1952" y="1569"/>
                  <a:pt x="1951" y="1570"/>
                  <a:pt x="1951" y="1571"/>
                </a:cubicBezTo>
                <a:cubicBezTo>
                  <a:pt x="1951" y="1571"/>
                  <a:pt x="1952" y="1571"/>
                  <a:pt x="1952" y="1571"/>
                </a:cubicBezTo>
                <a:cubicBezTo>
                  <a:pt x="1952" y="1570"/>
                  <a:pt x="1954" y="1571"/>
                  <a:pt x="1955" y="1571"/>
                </a:cubicBezTo>
                <a:cubicBezTo>
                  <a:pt x="1955" y="1570"/>
                  <a:pt x="1957" y="1571"/>
                  <a:pt x="1959" y="1570"/>
                </a:cubicBezTo>
                <a:cubicBezTo>
                  <a:pt x="1959" y="1570"/>
                  <a:pt x="1958" y="1569"/>
                  <a:pt x="1958" y="1569"/>
                </a:cubicBezTo>
                <a:cubicBezTo>
                  <a:pt x="1982" y="1572"/>
                  <a:pt x="1999" y="1574"/>
                  <a:pt x="2005" y="1574"/>
                </a:cubicBezTo>
                <a:cubicBezTo>
                  <a:pt x="2011" y="1571"/>
                  <a:pt x="2015" y="1575"/>
                  <a:pt x="2022" y="1574"/>
                </a:cubicBezTo>
                <a:cubicBezTo>
                  <a:pt x="2022" y="1572"/>
                  <a:pt x="2019" y="1572"/>
                  <a:pt x="2019" y="1570"/>
                </a:cubicBezTo>
                <a:cubicBezTo>
                  <a:pt x="2019" y="1571"/>
                  <a:pt x="2016" y="1570"/>
                  <a:pt x="2016" y="1572"/>
                </a:cubicBezTo>
                <a:cubicBezTo>
                  <a:pt x="2016" y="1572"/>
                  <a:pt x="2016" y="1571"/>
                  <a:pt x="2016" y="1570"/>
                </a:cubicBezTo>
                <a:cubicBezTo>
                  <a:pt x="2014" y="1570"/>
                  <a:pt x="2013" y="1571"/>
                  <a:pt x="2012" y="1572"/>
                </a:cubicBezTo>
                <a:cubicBezTo>
                  <a:pt x="2012" y="1570"/>
                  <a:pt x="2010" y="1570"/>
                  <a:pt x="2009" y="1569"/>
                </a:cubicBezTo>
                <a:cubicBezTo>
                  <a:pt x="2010" y="1569"/>
                  <a:pt x="2011" y="1570"/>
                  <a:pt x="2013" y="1569"/>
                </a:cubicBezTo>
                <a:cubicBezTo>
                  <a:pt x="2013" y="1569"/>
                  <a:pt x="2013" y="1569"/>
                  <a:pt x="2013" y="1569"/>
                </a:cubicBezTo>
                <a:cubicBezTo>
                  <a:pt x="2013" y="1569"/>
                  <a:pt x="2013" y="1569"/>
                  <a:pt x="2013" y="1569"/>
                </a:cubicBezTo>
                <a:cubicBezTo>
                  <a:pt x="2013" y="1570"/>
                  <a:pt x="2013" y="1570"/>
                  <a:pt x="2013" y="1570"/>
                </a:cubicBezTo>
                <a:cubicBezTo>
                  <a:pt x="2014" y="1570"/>
                  <a:pt x="2014" y="1570"/>
                  <a:pt x="2014" y="1570"/>
                </a:cubicBezTo>
                <a:cubicBezTo>
                  <a:pt x="2014" y="1570"/>
                  <a:pt x="2014" y="1569"/>
                  <a:pt x="2014" y="1569"/>
                </a:cubicBezTo>
                <a:cubicBezTo>
                  <a:pt x="2017" y="1568"/>
                  <a:pt x="2020" y="1568"/>
                  <a:pt x="2024" y="1570"/>
                </a:cubicBezTo>
                <a:cubicBezTo>
                  <a:pt x="2025" y="1571"/>
                  <a:pt x="2022" y="1570"/>
                  <a:pt x="2022" y="1572"/>
                </a:cubicBezTo>
                <a:cubicBezTo>
                  <a:pt x="2023" y="1573"/>
                  <a:pt x="2024" y="1573"/>
                  <a:pt x="2025" y="1573"/>
                </a:cubicBezTo>
                <a:cubicBezTo>
                  <a:pt x="2025" y="1575"/>
                  <a:pt x="2025" y="1575"/>
                  <a:pt x="2025" y="1575"/>
                </a:cubicBezTo>
                <a:cubicBezTo>
                  <a:pt x="2027" y="1575"/>
                  <a:pt x="2027" y="1575"/>
                  <a:pt x="2027" y="1575"/>
                </a:cubicBezTo>
                <a:cubicBezTo>
                  <a:pt x="2027" y="1574"/>
                  <a:pt x="2027" y="1574"/>
                  <a:pt x="2027" y="1574"/>
                </a:cubicBezTo>
                <a:cubicBezTo>
                  <a:pt x="2032" y="1576"/>
                  <a:pt x="2039" y="1576"/>
                  <a:pt x="2046" y="1577"/>
                </a:cubicBezTo>
                <a:cubicBezTo>
                  <a:pt x="2039" y="1577"/>
                  <a:pt x="2032" y="1578"/>
                  <a:pt x="2025" y="1580"/>
                </a:cubicBezTo>
                <a:cubicBezTo>
                  <a:pt x="2024" y="1580"/>
                  <a:pt x="2024" y="1579"/>
                  <a:pt x="2023" y="1578"/>
                </a:cubicBezTo>
                <a:cubicBezTo>
                  <a:pt x="2021" y="1581"/>
                  <a:pt x="2013" y="1583"/>
                  <a:pt x="2011" y="1580"/>
                </a:cubicBezTo>
                <a:cubicBezTo>
                  <a:pt x="2009" y="1582"/>
                  <a:pt x="2004" y="1583"/>
                  <a:pt x="2000" y="1584"/>
                </a:cubicBezTo>
                <a:cubicBezTo>
                  <a:pt x="2003" y="1585"/>
                  <a:pt x="2003" y="1583"/>
                  <a:pt x="2009" y="1584"/>
                </a:cubicBezTo>
                <a:cubicBezTo>
                  <a:pt x="2009" y="1585"/>
                  <a:pt x="2007" y="1585"/>
                  <a:pt x="2006" y="1585"/>
                </a:cubicBezTo>
                <a:cubicBezTo>
                  <a:pt x="2006" y="1587"/>
                  <a:pt x="2010" y="1585"/>
                  <a:pt x="2013" y="1585"/>
                </a:cubicBezTo>
                <a:cubicBezTo>
                  <a:pt x="2014" y="1585"/>
                  <a:pt x="2015" y="1586"/>
                  <a:pt x="2015" y="1587"/>
                </a:cubicBezTo>
                <a:cubicBezTo>
                  <a:pt x="2015" y="1588"/>
                  <a:pt x="2014" y="1586"/>
                  <a:pt x="2013" y="1587"/>
                </a:cubicBezTo>
                <a:cubicBezTo>
                  <a:pt x="2013" y="1586"/>
                  <a:pt x="2014" y="1586"/>
                  <a:pt x="2014" y="1585"/>
                </a:cubicBezTo>
                <a:cubicBezTo>
                  <a:pt x="2012" y="1586"/>
                  <a:pt x="2013" y="1587"/>
                  <a:pt x="2012" y="1588"/>
                </a:cubicBezTo>
                <a:cubicBezTo>
                  <a:pt x="2013" y="1588"/>
                  <a:pt x="2015" y="1588"/>
                  <a:pt x="2014" y="1590"/>
                </a:cubicBezTo>
                <a:cubicBezTo>
                  <a:pt x="2017" y="1590"/>
                  <a:pt x="2014" y="1588"/>
                  <a:pt x="2018" y="1588"/>
                </a:cubicBezTo>
                <a:cubicBezTo>
                  <a:pt x="2018" y="1587"/>
                  <a:pt x="2016" y="1588"/>
                  <a:pt x="2016" y="1587"/>
                </a:cubicBezTo>
                <a:cubicBezTo>
                  <a:pt x="2026" y="1590"/>
                  <a:pt x="2044" y="1583"/>
                  <a:pt x="2059" y="1586"/>
                </a:cubicBezTo>
                <a:cubicBezTo>
                  <a:pt x="2059" y="1585"/>
                  <a:pt x="2060" y="1585"/>
                  <a:pt x="2060" y="1585"/>
                </a:cubicBezTo>
                <a:cubicBezTo>
                  <a:pt x="2061" y="1584"/>
                  <a:pt x="2060" y="1584"/>
                  <a:pt x="2060" y="1584"/>
                </a:cubicBezTo>
                <a:cubicBezTo>
                  <a:pt x="2064" y="1583"/>
                  <a:pt x="2065" y="1584"/>
                  <a:pt x="2066" y="1585"/>
                </a:cubicBezTo>
                <a:cubicBezTo>
                  <a:pt x="2066" y="1585"/>
                  <a:pt x="2066" y="1584"/>
                  <a:pt x="2066" y="1583"/>
                </a:cubicBezTo>
                <a:cubicBezTo>
                  <a:pt x="2068" y="1584"/>
                  <a:pt x="2068" y="1584"/>
                  <a:pt x="2072" y="1584"/>
                </a:cubicBezTo>
                <a:cubicBezTo>
                  <a:pt x="2070" y="1584"/>
                  <a:pt x="2072" y="1586"/>
                  <a:pt x="2074" y="1585"/>
                </a:cubicBezTo>
                <a:cubicBezTo>
                  <a:pt x="2074" y="1584"/>
                  <a:pt x="2072" y="1585"/>
                  <a:pt x="2072" y="1585"/>
                </a:cubicBezTo>
                <a:cubicBezTo>
                  <a:pt x="2072" y="1583"/>
                  <a:pt x="2075" y="1584"/>
                  <a:pt x="2077" y="1584"/>
                </a:cubicBezTo>
                <a:cubicBezTo>
                  <a:pt x="2077" y="1585"/>
                  <a:pt x="2075" y="1585"/>
                  <a:pt x="2076" y="1586"/>
                </a:cubicBezTo>
                <a:cubicBezTo>
                  <a:pt x="2074" y="1585"/>
                  <a:pt x="2073" y="1587"/>
                  <a:pt x="2071" y="1587"/>
                </a:cubicBezTo>
                <a:cubicBezTo>
                  <a:pt x="2073" y="1589"/>
                  <a:pt x="2078" y="1588"/>
                  <a:pt x="2079" y="1587"/>
                </a:cubicBezTo>
                <a:cubicBezTo>
                  <a:pt x="2080" y="1590"/>
                  <a:pt x="2086" y="1588"/>
                  <a:pt x="2091" y="1588"/>
                </a:cubicBezTo>
                <a:cubicBezTo>
                  <a:pt x="2088" y="1586"/>
                  <a:pt x="2097" y="1588"/>
                  <a:pt x="2099" y="1587"/>
                </a:cubicBezTo>
                <a:cubicBezTo>
                  <a:pt x="2096" y="1585"/>
                  <a:pt x="2092" y="1587"/>
                  <a:pt x="2088" y="1587"/>
                </a:cubicBezTo>
                <a:cubicBezTo>
                  <a:pt x="2086" y="1587"/>
                  <a:pt x="2088" y="1583"/>
                  <a:pt x="2086" y="1585"/>
                </a:cubicBezTo>
                <a:cubicBezTo>
                  <a:pt x="2086" y="1582"/>
                  <a:pt x="2088" y="1583"/>
                  <a:pt x="2089" y="1582"/>
                </a:cubicBezTo>
                <a:cubicBezTo>
                  <a:pt x="2089" y="1582"/>
                  <a:pt x="2090" y="1582"/>
                  <a:pt x="2090" y="1582"/>
                </a:cubicBezTo>
                <a:cubicBezTo>
                  <a:pt x="2094" y="1579"/>
                  <a:pt x="2100" y="1584"/>
                  <a:pt x="2102" y="1582"/>
                </a:cubicBezTo>
                <a:cubicBezTo>
                  <a:pt x="2102" y="1582"/>
                  <a:pt x="2103" y="1582"/>
                  <a:pt x="2103" y="1582"/>
                </a:cubicBezTo>
                <a:cubicBezTo>
                  <a:pt x="2104" y="1582"/>
                  <a:pt x="2104" y="1583"/>
                  <a:pt x="2105" y="1584"/>
                </a:cubicBezTo>
                <a:cubicBezTo>
                  <a:pt x="2102" y="1583"/>
                  <a:pt x="2098" y="1582"/>
                  <a:pt x="2097" y="1583"/>
                </a:cubicBezTo>
                <a:cubicBezTo>
                  <a:pt x="2097" y="1584"/>
                  <a:pt x="2099" y="1583"/>
                  <a:pt x="2099" y="1583"/>
                </a:cubicBezTo>
                <a:cubicBezTo>
                  <a:pt x="2098" y="1586"/>
                  <a:pt x="2094" y="1584"/>
                  <a:pt x="2091" y="1585"/>
                </a:cubicBezTo>
                <a:cubicBezTo>
                  <a:pt x="2099" y="1587"/>
                  <a:pt x="2103" y="1584"/>
                  <a:pt x="2110" y="1586"/>
                </a:cubicBezTo>
                <a:cubicBezTo>
                  <a:pt x="2107" y="1588"/>
                  <a:pt x="2100" y="1584"/>
                  <a:pt x="2099" y="1588"/>
                </a:cubicBezTo>
                <a:cubicBezTo>
                  <a:pt x="2097" y="1587"/>
                  <a:pt x="2094" y="1588"/>
                  <a:pt x="2092" y="1588"/>
                </a:cubicBezTo>
                <a:cubicBezTo>
                  <a:pt x="2094" y="1589"/>
                  <a:pt x="2095" y="1590"/>
                  <a:pt x="2098" y="1589"/>
                </a:cubicBezTo>
                <a:cubicBezTo>
                  <a:pt x="2096" y="1591"/>
                  <a:pt x="2094" y="1589"/>
                  <a:pt x="2092" y="1590"/>
                </a:cubicBezTo>
                <a:cubicBezTo>
                  <a:pt x="2092" y="1589"/>
                  <a:pt x="2093" y="1589"/>
                  <a:pt x="2093" y="1589"/>
                </a:cubicBezTo>
                <a:cubicBezTo>
                  <a:pt x="2091" y="1589"/>
                  <a:pt x="2086" y="1589"/>
                  <a:pt x="2080" y="1589"/>
                </a:cubicBezTo>
                <a:cubicBezTo>
                  <a:pt x="2080" y="1590"/>
                  <a:pt x="2081" y="1590"/>
                  <a:pt x="2082" y="1590"/>
                </a:cubicBezTo>
                <a:cubicBezTo>
                  <a:pt x="2082" y="1591"/>
                  <a:pt x="2080" y="1590"/>
                  <a:pt x="2079" y="1590"/>
                </a:cubicBezTo>
                <a:cubicBezTo>
                  <a:pt x="2078" y="1590"/>
                  <a:pt x="2079" y="1590"/>
                  <a:pt x="2079" y="1589"/>
                </a:cubicBezTo>
                <a:cubicBezTo>
                  <a:pt x="2077" y="1589"/>
                  <a:pt x="2078" y="1590"/>
                  <a:pt x="2077" y="1591"/>
                </a:cubicBezTo>
                <a:cubicBezTo>
                  <a:pt x="2074" y="1590"/>
                  <a:pt x="2070" y="1590"/>
                  <a:pt x="2068" y="1591"/>
                </a:cubicBezTo>
                <a:cubicBezTo>
                  <a:pt x="2074" y="1591"/>
                  <a:pt x="2085" y="1591"/>
                  <a:pt x="2093" y="1591"/>
                </a:cubicBezTo>
                <a:cubicBezTo>
                  <a:pt x="2091" y="1593"/>
                  <a:pt x="2098" y="1589"/>
                  <a:pt x="2098" y="1593"/>
                </a:cubicBezTo>
                <a:cubicBezTo>
                  <a:pt x="2100" y="1593"/>
                  <a:pt x="2098" y="1593"/>
                  <a:pt x="2099" y="1592"/>
                </a:cubicBezTo>
                <a:cubicBezTo>
                  <a:pt x="2100" y="1591"/>
                  <a:pt x="2099" y="1593"/>
                  <a:pt x="2100" y="1593"/>
                </a:cubicBezTo>
                <a:cubicBezTo>
                  <a:pt x="2102" y="1593"/>
                  <a:pt x="2101" y="1592"/>
                  <a:pt x="2101" y="1591"/>
                </a:cubicBezTo>
                <a:cubicBezTo>
                  <a:pt x="2103" y="1591"/>
                  <a:pt x="2107" y="1591"/>
                  <a:pt x="2105" y="1592"/>
                </a:cubicBezTo>
                <a:cubicBezTo>
                  <a:pt x="2106" y="1593"/>
                  <a:pt x="2107" y="1591"/>
                  <a:pt x="2108" y="1592"/>
                </a:cubicBezTo>
                <a:cubicBezTo>
                  <a:pt x="2105" y="1596"/>
                  <a:pt x="2101" y="1592"/>
                  <a:pt x="2094" y="1594"/>
                </a:cubicBezTo>
                <a:cubicBezTo>
                  <a:pt x="2094" y="1592"/>
                  <a:pt x="2097" y="1594"/>
                  <a:pt x="2096" y="1592"/>
                </a:cubicBezTo>
                <a:cubicBezTo>
                  <a:pt x="2093" y="1593"/>
                  <a:pt x="2088" y="1590"/>
                  <a:pt x="2089" y="1594"/>
                </a:cubicBezTo>
                <a:cubicBezTo>
                  <a:pt x="2090" y="1592"/>
                  <a:pt x="2092" y="1593"/>
                  <a:pt x="2094" y="1593"/>
                </a:cubicBezTo>
                <a:cubicBezTo>
                  <a:pt x="2088" y="1595"/>
                  <a:pt x="2083" y="1593"/>
                  <a:pt x="2076" y="1594"/>
                </a:cubicBezTo>
                <a:cubicBezTo>
                  <a:pt x="2075" y="1594"/>
                  <a:pt x="2075" y="1592"/>
                  <a:pt x="2076" y="1592"/>
                </a:cubicBezTo>
                <a:cubicBezTo>
                  <a:pt x="2075" y="1590"/>
                  <a:pt x="2073" y="1593"/>
                  <a:pt x="2073" y="1592"/>
                </a:cubicBezTo>
                <a:cubicBezTo>
                  <a:pt x="2071" y="1592"/>
                  <a:pt x="2074" y="1593"/>
                  <a:pt x="2073" y="1593"/>
                </a:cubicBezTo>
                <a:cubicBezTo>
                  <a:pt x="2073" y="1594"/>
                  <a:pt x="2074" y="1591"/>
                  <a:pt x="2075" y="1594"/>
                </a:cubicBezTo>
                <a:cubicBezTo>
                  <a:pt x="2074" y="1594"/>
                  <a:pt x="2073" y="1594"/>
                  <a:pt x="2073" y="1595"/>
                </a:cubicBezTo>
                <a:cubicBezTo>
                  <a:pt x="2065" y="1596"/>
                  <a:pt x="2078" y="1596"/>
                  <a:pt x="2080" y="1595"/>
                </a:cubicBezTo>
                <a:cubicBezTo>
                  <a:pt x="2080" y="1596"/>
                  <a:pt x="2081" y="1596"/>
                  <a:pt x="2081" y="1596"/>
                </a:cubicBezTo>
                <a:cubicBezTo>
                  <a:pt x="2080" y="1597"/>
                  <a:pt x="2082" y="1597"/>
                  <a:pt x="2080" y="1597"/>
                </a:cubicBezTo>
                <a:cubicBezTo>
                  <a:pt x="2082" y="1599"/>
                  <a:pt x="2084" y="1597"/>
                  <a:pt x="2084" y="1599"/>
                </a:cubicBezTo>
                <a:cubicBezTo>
                  <a:pt x="2085" y="1597"/>
                  <a:pt x="2090" y="1598"/>
                  <a:pt x="2094" y="1597"/>
                </a:cubicBezTo>
                <a:cubicBezTo>
                  <a:pt x="2094" y="1600"/>
                  <a:pt x="2091" y="1599"/>
                  <a:pt x="2090" y="1599"/>
                </a:cubicBezTo>
                <a:cubicBezTo>
                  <a:pt x="2084" y="1600"/>
                  <a:pt x="2079" y="1599"/>
                  <a:pt x="2076" y="1600"/>
                </a:cubicBezTo>
                <a:cubicBezTo>
                  <a:pt x="2075" y="1600"/>
                  <a:pt x="2071" y="1600"/>
                  <a:pt x="2072" y="1601"/>
                </a:cubicBezTo>
                <a:cubicBezTo>
                  <a:pt x="2080" y="1601"/>
                  <a:pt x="2086" y="1599"/>
                  <a:pt x="2095" y="1600"/>
                </a:cubicBezTo>
                <a:cubicBezTo>
                  <a:pt x="2096" y="1600"/>
                  <a:pt x="2097" y="1600"/>
                  <a:pt x="2097" y="1601"/>
                </a:cubicBezTo>
                <a:cubicBezTo>
                  <a:pt x="2098" y="1601"/>
                  <a:pt x="2098" y="1600"/>
                  <a:pt x="2098" y="1599"/>
                </a:cubicBezTo>
                <a:cubicBezTo>
                  <a:pt x="2099" y="1600"/>
                  <a:pt x="2117" y="1599"/>
                  <a:pt x="2105" y="1598"/>
                </a:cubicBezTo>
                <a:cubicBezTo>
                  <a:pt x="2108" y="1596"/>
                  <a:pt x="2115" y="1599"/>
                  <a:pt x="2120" y="1597"/>
                </a:cubicBezTo>
                <a:cubicBezTo>
                  <a:pt x="2120" y="1597"/>
                  <a:pt x="2120" y="1598"/>
                  <a:pt x="2120" y="1598"/>
                </a:cubicBezTo>
                <a:cubicBezTo>
                  <a:pt x="2119" y="1599"/>
                  <a:pt x="2116" y="1598"/>
                  <a:pt x="2113" y="1599"/>
                </a:cubicBezTo>
                <a:cubicBezTo>
                  <a:pt x="2115" y="1601"/>
                  <a:pt x="2121" y="1598"/>
                  <a:pt x="2122" y="1601"/>
                </a:cubicBezTo>
                <a:cubicBezTo>
                  <a:pt x="2122" y="1601"/>
                  <a:pt x="2122" y="1598"/>
                  <a:pt x="2123" y="1600"/>
                </a:cubicBezTo>
                <a:cubicBezTo>
                  <a:pt x="2124" y="1600"/>
                  <a:pt x="2122" y="1599"/>
                  <a:pt x="2122" y="1598"/>
                </a:cubicBezTo>
                <a:cubicBezTo>
                  <a:pt x="2123" y="1597"/>
                  <a:pt x="2124" y="1599"/>
                  <a:pt x="2124" y="1598"/>
                </a:cubicBezTo>
                <a:cubicBezTo>
                  <a:pt x="2123" y="1594"/>
                  <a:pt x="2125" y="1592"/>
                  <a:pt x="2124" y="1590"/>
                </a:cubicBezTo>
                <a:cubicBezTo>
                  <a:pt x="2126" y="1588"/>
                  <a:pt x="2127" y="1591"/>
                  <a:pt x="2130" y="1588"/>
                </a:cubicBezTo>
                <a:cubicBezTo>
                  <a:pt x="2130" y="1588"/>
                  <a:pt x="2129" y="1588"/>
                  <a:pt x="2129" y="1588"/>
                </a:cubicBezTo>
                <a:cubicBezTo>
                  <a:pt x="2130" y="1588"/>
                  <a:pt x="2131" y="1588"/>
                  <a:pt x="2131" y="1588"/>
                </a:cubicBezTo>
                <a:cubicBezTo>
                  <a:pt x="2130" y="1587"/>
                  <a:pt x="2129" y="1587"/>
                  <a:pt x="2127" y="1587"/>
                </a:cubicBezTo>
                <a:cubicBezTo>
                  <a:pt x="2126" y="1586"/>
                  <a:pt x="2124" y="1586"/>
                  <a:pt x="2123" y="1586"/>
                </a:cubicBezTo>
                <a:cubicBezTo>
                  <a:pt x="2122" y="1586"/>
                  <a:pt x="2122" y="1584"/>
                  <a:pt x="2121" y="1585"/>
                </a:cubicBezTo>
                <a:cubicBezTo>
                  <a:pt x="2120" y="1585"/>
                  <a:pt x="2120" y="1584"/>
                  <a:pt x="2121" y="1584"/>
                </a:cubicBezTo>
                <a:cubicBezTo>
                  <a:pt x="2120" y="1583"/>
                  <a:pt x="2119" y="1584"/>
                  <a:pt x="2119" y="1585"/>
                </a:cubicBezTo>
                <a:cubicBezTo>
                  <a:pt x="2118" y="1584"/>
                  <a:pt x="2119" y="1583"/>
                  <a:pt x="2118" y="1582"/>
                </a:cubicBezTo>
                <a:cubicBezTo>
                  <a:pt x="2119" y="1581"/>
                  <a:pt x="2120" y="1583"/>
                  <a:pt x="2121" y="1582"/>
                </a:cubicBezTo>
                <a:cubicBezTo>
                  <a:pt x="2122" y="1582"/>
                  <a:pt x="2120" y="1583"/>
                  <a:pt x="2122" y="1584"/>
                </a:cubicBezTo>
                <a:cubicBezTo>
                  <a:pt x="2124" y="1583"/>
                  <a:pt x="2125" y="1584"/>
                  <a:pt x="2127" y="1585"/>
                </a:cubicBezTo>
                <a:cubicBezTo>
                  <a:pt x="2128" y="1584"/>
                  <a:pt x="2127" y="1583"/>
                  <a:pt x="2127" y="1582"/>
                </a:cubicBezTo>
                <a:cubicBezTo>
                  <a:pt x="2129" y="1582"/>
                  <a:pt x="2132" y="1580"/>
                  <a:pt x="2134" y="1582"/>
                </a:cubicBezTo>
                <a:cubicBezTo>
                  <a:pt x="2134" y="1583"/>
                  <a:pt x="2132" y="1582"/>
                  <a:pt x="2131" y="1582"/>
                </a:cubicBezTo>
                <a:cubicBezTo>
                  <a:pt x="2133" y="1583"/>
                  <a:pt x="2136" y="1583"/>
                  <a:pt x="2140" y="1584"/>
                </a:cubicBezTo>
                <a:cubicBezTo>
                  <a:pt x="2139" y="1580"/>
                  <a:pt x="2145" y="1579"/>
                  <a:pt x="2147" y="1582"/>
                </a:cubicBezTo>
                <a:cubicBezTo>
                  <a:pt x="2147" y="1584"/>
                  <a:pt x="2145" y="1584"/>
                  <a:pt x="2145" y="1585"/>
                </a:cubicBezTo>
                <a:cubicBezTo>
                  <a:pt x="2145" y="1585"/>
                  <a:pt x="2143" y="1584"/>
                  <a:pt x="2143" y="1585"/>
                </a:cubicBezTo>
                <a:cubicBezTo>
                  <a:pt x="2144" y="1586"/>
                  <a:pt x="2147" y="1586"/>
                  <a:pt x="2149" y="1588"/>
                </a:cubicBezTo>
                <a:cubicBezTo>
                  <a:pt x="2149" y="1587"/>
                  <a:pt x="2150" y="1587"/>
                  <a:pt x="2150" y="1587"/>
                </a:cubicBezTo>
                <a:cubicBezTo>
                  <a:pt x="2151" y="1584"/>
                  <a:pt x="2149" y="1584"/>
                  <a:pt x="2149" y="1582"/>
                </a:cubicBezTo>
                <a:cubicBezTo>
                  <a:pt x="2150" y="1581"/>
                  <a:pt x="2150" y="1581"/>
                  <a:pt x="2150" y="1581"/>
                </a:cubicBezTo>
                <a:cubicBezTo>
                  <a:pt x="2153" y="1580"/>
                  <a:pt x="2153" y="1583"/>
                  <a:pt x="2154" y="1582"/>
                </a:cubicBezTo>
                <a:cubicBezTo>
                  <a:pt x="2154" y="1579"/>
                  <a:pt x="2153" y="1578"/>
                  <a:pt x="2153" y="1576"/>
                </a:cubicBezTo>
                <a:cubicBezTo>
                  <a:pt x="2148" y="1579"/>
                  <a:pt x="2143" y="1573"/>
                  <a:pt x="2143" y="1569"/>
                </a:cubicBezTo>
                <a:cubicBezTo>
                  <a:pt x="2142" y="1569"/>
                  <a:pt x="2142" y="1571"/>
                  <a:pt x="2141" y="1571"/>
                </a:cubicBezTo>
                <a:cubicBezTo>
                  <a:pt x="2136" y="1568"/>
                  <a:pt x="2143" y="1567"/>
                  <a:pt x="2144" y="1563"/>
                </a:cubicBezTo>
                <a:cubicBezTo>
                  <a:pt x="2145" y="1563"/>
                  <a:pt x="2146" y="1563"/>
                  <a:pt x="2148" y="1561"/>
                </a:cubicBezTo>
                <a:cubicBezTo>
                  <a:pt x="2146" y="1561"/>
                  <a:pt x="2145" y="1561"/>
                  <a:pt x="2143" y="1561"/>
                </a:cubicBezTo>
                <a:cubicBezTo>
                  <a:pt x="2143" y="1559"/>
                  <a:pt x="2142" y="1558"/>
                  <a:pt x="2143" y="1556"/>
                </a:cubicBezTo>
                <a:cubicBezTo>
                  <a:pt x="2150" y="1556"/>
                  <a:pt x="2158" y="1553"/>
                  <a:pt x="2164" y="1558"/>
                </a:cubicBezTo>
                <a:cubicBezTo>
                  <a:pt x="2164" y="1557"/>
                  <a:pt x="2165" y="1557"/>
                  <a:pt x="2165" y="1556"/>
                </a:cubicBezTo>
                <a:cubicBezTo>
                  <a:pt x="2167" y="1556"/>
                  <a:pt x="2166" y="1558"/>
                  <a:pt x="2168" y="1558"/>
                </a:cubicBezTo>
                <a:cubicBezTo>
                  <a:pt x="2173" y="1556"/>
                  <a:pt x="2179" y="1557"/>
                  <a:pt x="2184" y="1558"/>
                </a:cubicBezTo>
                <a:cubicBezTo>
                  <a:pt x="2180" y="1558"/>
                  <a:pt x="2176" y="1558"/>
                  <a:pt x="2171" y="1558"/>
                </a:cubicBezTo>
                <a:cubicBezTo>
                  <a:pt x="2171" y="1559"/>
                  <a:pt x="2176" y="1558"/>
                  <a:pt x="2177" y="1558"/>
                </a:cubicBezTo>
                <a:cubicBezTo>
                  <a:pt x="2178" y="1560"/>
                  <a:pt x="2179" y="1560"/>
                  <a:pt x="2181" y="1560"/>
                </a:cubicBezTo>
                <a:cubicBezTo>
                  <a:pt x="2181" y="1560"/>
                  <a:pt x="2182" y="1560"/>
                  <a:pt x="2183" y="1561"/>
                </a:cubicBezTo>
                <a:cubicBezTo>
                  <a:pt x="2183" y="1560"/>
                  <a:pt x="2183" y="1560"/>
                  <a:pt x="2183" y="1559"/>
                </a:cubicBezTo>
                <a:cubicBezTo>
                  <a:pt x="2184" y="1559"/>
                  <a:pt x="2186" y="1559"/>
                  <a:pt x="2187" y="1559"/>
                </a:cubicBezTo>
                <a:cubicBezTo>
                  <a:pt x="2186" y="1560"/>
                  <a:pt x="2185" y="1560"/>
                  <a:pt x="2185" y="1560"/>
                </a:cubicBezTo>
                <a:cubicBezTo>
                  <a:pt x="2186" y="1562"/>
                  <a:pt x="2188" y="1560"/>
                  <a:pt x="2190" y="1560"/>
                </a:cubicBezTo>
                <a:cubicBezTo>
                  <a:pt x="2191" y="1561"/>
                  <a:pt x="2192" y="1561"/>
                  <a:pt x="2193" y="1561"/>
                </a:cubicBezTo>
                <a:cubicBezTo>
                  <a:pt x="2194" y="1561"/>
                  <a:pt x="2194" y="1559"/>
                  <a:pt x="2195" y="1560"/>
                </a:cubicBezTo>
                <a:cubicBezTo>
                  <a:pt x="2193" y="1562"/>
                  <a:pt x="2197" y="1561"/>
                  <a:pt x="2196" y="1564"/>
                </a:cubicBezTo>
                <a:cubicBezTo>
                  <a:pt x="2194" y="1563"/>
                  <a:pt x="2195" y="1562"/>
                  <a:pt x="2193" y="1562"/>
                </a:cubicBezTo>
                <a:cubicBezTo>
                  <a:pt x="2194" y="1565"/>
                  <a:pt x="2197" y="1564"/>
                  <a:pt x="2198" y="1567"/>
                </a:cubicBezTo>
                <a:cubicBezTo>
                  <a:pt x="2200" y="1565"/>
                  <a:pt x="2198" y="1560"/>
                  <a:pt x="2200" y="1558"/>
                </a:cubicBezTo>
                <a:cubicBezTo>
                  <a:pt x="2199" y="1558"/>
                  <a:pt x="2198" y="1558"/>
                  <a:pt x="2197" y="1558"/>
                </a:cubicBezTo>
                <a:cubicBezTo>
                  <a:pt x="2198" y="1558"/>
                  <a:pt x="2198" y="1558"/>
                  <a:pt x="2199" y="1558"/>
                </a:cubicBezTo>
                <a:cubicBezTo>
                  <a:pt x="2198" y="1558"/>
                  <a:pt x="2197" y="1557"/>
                  <a:pt x="2196" y="1557"/>
                </a:cubicBezTo>
                <a:cubicBezTo>
                  <a:pt x="2196" y="1557"/>
                  <a:pt x="2196" y="1557"/>
                  <a:pt x="2197" y="1557"/>
                </a:cubicBezTo>
                <a:cubicBezTo>
                  <a:pt x="2196" y="1555"/>
                  <a:pt x="2198" y="1555"/>
                  <a:pt x="2198" y="1554"/>
                </a:cubicBezTo>
                <a:cubicBezTo>
                  <a:pt x="2198" y="1554"/>
                  <a:pt x="2198" y="1554"/>
                  <a:pt x="2199" y="1554"/>
                </a:cubicBezTo>
                <a:cubicBezTo>
                  <a:pt x="2198" y="1553"/>
                  <a:pt x="2198" y="1553"/>
                  <a:pt x="2197" y="1553"/>
                </a:cubicBezTo>
                <a:cubicBezTo>
                  <a:pt x="2193" y="1551"/>
                  <a:pt x="2186" y="1552"/>
                  <a:pt x="2182" y="1550"/>
                </a:cubicBezTo>
                <a:cubicBezTo>
                  <a:pt x="2179" y="1551"/>
                  <a:pt x="2175" y="1551"/>
                  <a:pt x="2171" y="1551"/>
                </a:cubicBezTo>
                <a:cubicBezTo>
                  <a:pt x="2161" y="1550"/>
                  <a:pt x="2150" y="1549"/>
                  <a:pt x="2140" y="1548"/>
                </a:cubicBezTo>
                <a:cubicBezTo>
                  <a:pt x="2140" y="1547"/>
                  <a:pt x="2140" y="1547"/>
                  <a:pt x="2140" y="1547"/>
                </a:cubicBezTo>
                <a:cubicBezTo>
                  <a:pt x="2140" y="1547"/>
                  <a:pt x="2139" y="1547"/>
                  <a:pt x="2139" y="1548"/>
                </a:cubicBezTo>
                <a:cubicBezTo>
                  <a:pt x="2138" y="1547"/>
                  <a:pt x="2136" y="1547"/>
                  <a:pt x="2135" y="1547"/>
                </a:cubicBezTo>
                <a:cubicBezTo>
                  <a:pt x="2136" y="1546"/>
                  <a:pt x="2136" y="1546"/>
                  <a:pt x="2135" y="1544"/>
                </a:cubicBezTo>
                <a:cubicBezTo>
                  <a:pt x="2138" y="1543"/>
                  <a:pt x="2144" y="1544"/>
                  <a:pt x="2145" y="1541"/>
                </a:cubicBezTo>
                <a:cubicBezTo>
                  <a:pt x="2144" y="1541"/>
                  <a:pt x="2144" y="1542"/>
                  <a:pt x="2143" y="1541"/>
                </a:cubicBezTo>
                <a:cubicBezTo>
                  <a:pt x="2143" y="1538"/>
                  <a:pt x="2149" y="1540"/>
                  <a:pt x="2150" y="1538"/>
                </a:cubicBezTo>
                <a:cubicBezTo>
                  <a:pt x="2157" y="1539"/>
                  <a:pt x="2165" y="1538"/>
                  <a:pt x="2170" y="1538"/>
                </a:cubicBezTo>
                <a:cubicBezTo>
                  <a:pt x="2164" y="1540"/>
                  <a:pt x="2155" y="1539"/>
                  <a:pt x="2148" y="1540"/>
                </a:cubicBezTo>
                <a:cubicBezTo>
                  <a:pt x="2161" y="1541"/>
                  <a:pt x="2180" y="1538"/>
                  <a:pt x="2194" y="1542"/>
                </a:cubicBezTo>
                <a:cubicBezTo>
                  <a:pt x="2194" y="1543"/>
                  <a:pt x="2193" y="1543"/>
                  <a:pt x="2193" y="1543"/>
                </a:cubicBezTo>
                <a:cubicBezTo>
                  <a:pt x="2194" y="1544"/>
                  <a:pt x="2197" y="1546"/>
                  <a:pt x="2199" y="1544"/>
                </a:cubicBezTo>
                <a:cubicBezTo>
                  <a:pt x="2201" y="1545"/>
                  <a:pt x="2199" y="1546"/>
                  <a:pt x="2201" y="1548"/>
                </a:cubicBezTo>
                <a:cubicBezTo>
                  <a:pt x="2203" y="1548"/>
                  <a:pt x="2203" y="1548"/>
                  <a:pt x="2203" y="1548"/>
                </a:cubicBezTo>
                <a:cubicBezTo>
                  <a:pt x="2201" y="1544"/>
                  <a:pt x="2207" y="1545"/>
                  <a:pt x="2209" y="1545"/>
                </a:cubicBezTo>
                <a:cubicBezTo>
                  <a:pt x="2210" y="1541"/>
                  <a:pt x="2216" y="1542"/>
                  <a:pt x="2217" y="1545"/>
                </a:cubicBezTo>
                <a:cubicBezTo>
                  <a:pt x="2218" y="1544"/>
                  <a:pt x="2220" y="1540"/>
                  <a:pt x="2219" y="1537"/>
                </a:cubicBezTo>
                <a:cubicBezTo>
                  <a:pt x="2221" y="1537"/>
                  <a:pt x="2222" y="1537"/>
                  <a:pt x="2224" y="1538"/>
                </a:cubicBezTo>
                <a:cubicBezTo>
                  <a:pt x="2263" y="1541"/>
                  <a:pt x="2301" y="1547"/>
                  <a:pt x="2344" y="1553"/>
                </a:cubicBezTo>
                <a:cubicBezTo>
                  <a:pt x="2329" y="1548"/>
                  <a:pt x="2316" y="1545"/>
                  <a:pt x="2302" y="1542"/>
                </a:cubicBezTo>
                <a:cubicBezTo>
                  <a:pt x="2303" y="1539"/>
                  <a:pt x="2311" y="1544"/>
                  <a:pt x="2313" y="1540"/>
                </a:cubicBezTo>
                <a:cubicBezTo>
                  <a:pt x="2312" y="1538"/>
                  <a:pt x="2310" y="1541"/>
                  <a:pt x="2310" y="1538"/>
                </a:cubicBezTo>
                <a:cubicBezTo>
                  <a:pt x="2311" y="1538"/>
                  <a:pt x="2313" y="1538"/>
                  <a:pt x="2314" y="1537"/>
                </a:cubicBezTo>
                <a:cubicBezTo>
                  <a:pt x="2314" y="1537"/>
                  <a:pt x="2314" y="1538"/>
                  <a:pt x="2314" y="1538"/>
                </a:cubicBezTo>
                <a:cubicBezTo>
                  <a:pt x="2331" y="1539"/>
                  <a:pt x="2359" y="1545"/>
                  <a:pt x="2380" y="1549"/>
                </a:cubicBezTo>
                <a:cubicBezTo>
                  <a:pt x="2378" y="1545"/>
                  <a:pt x="2369" y="1547"/>
                  <a:pt x="2367" y="1543"/>
                </a:cubicBezTo>
                <a:cubicBezTo>
                  <a:pt x="2345" y="1541"/>
                  <a:pt x="2316" y="1533"/>
                  <a:pt x="2295" y="1529"/>
                </a:cubicBezTo>
                <a:cubicBezTo>
                  <a:pt x="2291" y="1529"/>
                  <a:pt x="2287" y="1531"/>
                  <a:pt x="2283" y="1527"/>
                </a:cubicBezTo>
                <a:cubicBezTo>
                  <a:pt x="2280" y="1528"/>
                  <a:pt x="2277" y="1527"/>
                  <a:pt x="2272" y="1526"/>
                </a:cubicBezTo>
                <a:cubicBezTo>
                  <a:pt x="2273" y="1522"/>
                  <a:pt x="2287" y="1526"/>
                  <a:pt x="2293" y="1526"/>
                </a:cubicBezTo>
                <a:cubicBezTo>
                  <a:pt x="2295" y="1526"/>
                  <a:pt x="2296" y="1525"/>
                  <a:pt x="2298" y="1525"/>
                </a:cubicBezTo>
                <a:cubicBezTo>
                  <a:pt x="2299" y="1526"/>
                  <a:pt x="2298" y="1526"/>
                  <a:pt x="2299" y="1527"/>
                </a:cubicBezTo>
                <a:cubicBezTo>
                  <a:pt x="2304" y="1524"/>
                  <a:pt x="2310" y="1529"/>
                  <a:pt x="2314" y="1526"/>
                </a:cubicBezTo>
                <a:cubicBezTo>
                  <a:pt x="2318" y="1531"/>
                  <a:pt x="2324" y="1525"/>
                  <a:pt x="2329" y="1531"/>
                </a:cubicBezTo>
                <a:cubicBezTo>
                  <a:pt x="2346" y="1532"/>
                  <a:pt x="2365" y="1536"/>
                  <a:pt x="2383" y="1541"/>
                </a:cubicBezTo>
                <a:cubicBezTo>
                  <a:pt x="2393" y="1543"/>
                  <a:pt x="2402" y="1548"/>
                  <a:pt x="2412" y="1546"/>
                </a:cubicBezTo>
                <a:cubicBezTo>
                  <a:pt x="2399" y="1543"/>
                  <a:pt x="2390" y="1537"/>
                  <a:pt x="2378" y="1534"/>
                </a:cubicBezTo>
                <a:cubicBezTo>
                  <a:pt x="2378" y="1533"/>
                  <a:pt x="2378" y="1532"/>
                  <a:pt x="2379" y="1531"/>
                </a:cubicBezTo>
                <a:cubicBezTo>
                  <a:pt x="2380" y="1530"/>
                  <a:pt x="2382" y="1533"/>
                  <a:pt x="2383" y="1532"/>
                </a:cubicBezTo>
                <a:cubicBezTo>
                  <a:pt x="2377" y="1528"/>
                  <a:pt x="2369" y="1528"/>
                  <a:pt x="2364" y="1524"/>
                </a:cubicBezTo>
                <a:cubicBezTo>
                  <a:pt x="2364" y="1523"/>
                  <a:pt x="2368" y="1526"/>
                  <a:pt x="2367" y="1523"/>
                </a:cubicBezTo>
                <a:cubicBezTo>
                  <a:pt x="2365" y="1524"/>
                  <a:pt x="2365" y="1523"/>
                  <a:pt x="2362" y="1522"/>
                </a:cubicBezTo>
                <a:cubicBezTo>
                  <a:pt x="2361" y="1524"/>
                  <a:pt x="2363" y="1525"/>
                  <a:pt x="2362" y="1526"/>
                </a:cubicBezTo>
                <a:cubicBezTo>
                  <a:pt x="2359" y="1527"/>
                  <a:pt x="2355" y="1527"/>
                  <a:pt x="2355" y="1523"/>
                </a:cubicBezTo>
                <a:cubicBezTo>
                  <a:pt x="2354" y="1524"/>
                  <a:pt x="2354" y="1526"/>
                  <a:pt x="2350" y="1524"/>
                </a:cubicBezTo>
                <a:cubicBezTo>
                  <a:pt x="2351" y="1524"/>
                  <a:pt x="2352" y="1523"/>
                  <a:pt x="2350" y="1523"/>
                </a:cubicBezTo>
                <a:cubicBezTo>
                  <a:pt x="2352" y="1522"/>
                  <a:pt x="2355" y="1521"/>
                  <a:pt x="2357" y="1520"/>
                </a:cubicBezTo>
                <a:cubicBezTo>
                  <a:pt x="2355" y="1519"/>
                  <a:pt x="2352" y="1520"/>
                  <a:pt x="2350" y="1519"/>
                </a:cubicBezTo>
                <a:cubicBezTo>
                  <a:pt x="2349" y="1517"/>
                  <a:pt x="2352" y="1518"/>
                  <a:pt x="2352" y="1517"/>
                </a:cubicBezTo>
                <a:cubicBezTo>
                  <a:pt x="2343" y="1517"/>
                  <a:pt x="2339" y="1516"/>
                  <a:pt x="2329" y="1513"/>
                </a:cubicBezTo>
                <a:cubicBezTo>
                  <a:pt x="2329" y="1512"/>
                  <a:pt x="2330" y="1512"/>
                  <a:pt x="2331" y="1512"/>
                </a:cubicBezTo>
                <a:cubicBezTo>
                  <a:pt x="2330" y="1510"/>
                  <a:pt x="2326" y="1512"/>
                  <a:pt x="2326" y="1509"/>
                </a:cubicBezTo>
                <a:cubicBezTo>
                  <a:pt x="2330" y="1508"/>
                  <a:pt x="2337" y="1512"/>
                  <a:pt x="2341" y="1510"/>
                </a:cubicBezTo>
                <a:cubicBezTo>
                  <a:pt x="2343" y="1510"/>
                  <a:pt x="2345" y="1510"/>
                  <a:pt x="2347" y="1511"/>
                </a:cubicBezTo>
                <a:cubicBezTo>
                  <a:pt x="2346" y="1509"/>
                  <a:pt x="2343" y="1510"/>
                  <a:pt x="2341" y="1509"/>
                </a:cubicBezTo>
                <a:cubicBezTo>
                  <a:pt x="2334" y="1507"/>
                  <a:pt x="2327" y="1508"/>
                  <a:pt x="2323" y="1505"/>
                </a:cubicBezTo>
                <a:cubicBezTo>
                  <a:pt x="2323" y="1505"/>
                  <a:pt x="2325" y="1505"/>
                  <a:pt x="2325" y="1505"/>
                </a:cubicBezTo>
                <a:cubicBezTo>
                  <a:pt x="2325" y="1504"/>
                  <a:pt x="2322" y="1504"/>
                  <a:pt x="2322" y="1505"/>
                </a:cubicBezTo>
                <a:cubicBezTo>
                  <a:pt x="2323" y="1499"/>
                  <a:pt x="2332" y="1503"/>
                  <a:pt x="2337" y="1503"/>
                </a:cubicBezTo>
                <a:cubicBezTo>
                  <a:pt x="2335" y="1497"/>
                  <a:pt x="2325" y="1503"/>
                  <a:pt x="2323" y="1497"/>
                </a:cubicBezTo>
                <a:cubicBezTo>
                  <a:pt x="2322" y="1498"/>
                  <a:pt x="2320" y="1498"/>
                  <a:pt x="2318" y="1498"/>
                </a:cubicBezTo>
                <a:cubicBezTo>
                  <a:pt x="2316" y="1498"/>
                  <a:pt x="2317" y="1495"/>
                  <a:pt x="2315" y="1495"/>
                </a:cubicBezTo>
                <a:cubicBezTo>
                  <a:pt x="2309" y="1498"/>
                  <a:pt x="2304" y="1495"/>
                  <a:pt x="2295" y="1494"/>
                </a:cubicBezTo>
                <a:cubicBezTo>
                  <a:pt x="2294" y="1492"/>
                  <a:pt x="2296" y="1494"/>
                  <a:pt x="2296" y="1493"/>
                </a:cubicBezTo>
                <a:cubicBezTo>
                  <a:pt x="2313" y="1495"/>
                  <a:pt x="2328" y="1497"/>
                  <a:pt x="2340" y="1497"/>
                </a:cubicBezTo>
                <a:cubicBezTo>
                  <a:pt x="2340" y="1498"/>
                  <a:pt x="2342" y="1498"/>
                  <a:pt x="2344" y="1498"/>
                </a:cubicBezTo>
                <a:cubicBezTo>
                  <a:pt x="2347" y="1498"/>
                  <a:pt x="2351" y="1495"/>
                  <a:pt x="2352" y="1499"/>
                </a:cubicBezTo>
                <a:cubicBezTo>
                  <a:pt x="2353" y="1499"/>
                  <a:pt x="2352" y="1498"/>
                  <a:pt x="2351" y="1498"/>
                </a:cubicBezTo>
                <a:cubicBezTo>
                  <a:pt x="2357" y="1499"/>
                  <a:pt x="2365" y="1498"/>
                  <a:pt x="2372" y="1500"/>
                </a:cubicBezTo>
                <a:cubicBezTo>
                  <a:pt x="2373" y="1498"/>
                  <a:pt x="2370" y="1499"/>
                  <a:pt x="2369" y="1498"/>
                </a:cubicBezTo>
                <a:cubicBezTo>
                  <a:pt x="2372" y="1496"/>
                  <a:pt x="2380" y="1502"/>
                  <a:pt x="2383" y="1498"/>
                </a:cubicBezTo>
                <a:cubicBezTo>
                  <a:pt x="2387" y="1499"/>
                  <a:pt x="2390" y="1499"/>
                  <a:pt x="2392" y="1497"/>
                </a:cubicBezTo>
                <a:cubicBezTo>
                  <a:pt x="2401" y="1497"/>
                  <a:pt x="2409" y="1500"/>
                  <a:pt x="2418" y="1501"/>
                </a:cubicBezTo>
                <a:cubicBezTo>
                  <a:pt x="2419" y="1502"/>
                  <a:pt x="2420" y="1503"/>
                  <a:pt x="2421" y="1504"/>
                </a:cubicBezTo>
                <a:cubicBezTo>
                  <a:pt x="2425" y="1502"/>
                  <a:pt x="2426" y="1501"/>
                  <a:pt x="2431" y="1502"/>
                </a:cubicBezTo>
                <a:cubicBezTo>
                  <a:pt x="2427" y="1497"/>
                  <a:pt x="2415" y="1498"/>
                  <a:pt x="2412" y="1496"/>
                </a:cubicBezTo>
                <a:cubicBezTo>
                  <a:pt x="2405" y="1494"/>
                  <a:pt x="2394" y="1492"/>
                  <a:pt x="2387" y="1490"/>
                </a:cubicBezTo>
                <a:cubicBezTo>
                  <a:pt x="2396" y="1489"/>
                  <a:pt x="2404" y="1494"/>
                  <a:pt x="2412" y="1492"/>
                </a:cubicBezTo>
                <a:cubicBezTo>
                  <a:pt x="2405" y="1489"/>
                  <a:pt x="2392" y="1490"/>
                  <a:pt x="2386" y="1486"/>
                </a:cubicBezTo>
                <a:cubicBezTo>
                  <a:pt x="2383" y="1489"/>
                  <a:pt x="2380" y="1485"/>
                  <a:pt x="2376" y="1486"/>
                </a:cubicBezTo>
                <a:cubicBezTo>
                  <a:pt x="2376" y="1486"/>
                  <a:pt x="2376" y="1485"/>
                  <a:pt x="2376" y="1484"/>
                </a:cubicBezTo>
                <a:cubicBezTo>
                  <a:pt x="2375" y="1485"/>
                  <a:pt x="2373" y="1486"/>
                  <a:pt x="2370" y="1485"/>
                </a:cubicBezTo>
                <a:cubicBezTo>
                  <a:pt x="2371" y="1482"/>
                  <a:pt x="2371" y="1485"/>
                  <a:pt x="2372" y="1484"/>
                </a:cubicBezTo>
                <a:cubicBezTo>
                  <a:pt x="2369" y="1482"/>
                  <a:pt x="2361" y="1484"/>
                  <a:pt x="2357" y="1480"/>
                </a:cubicBezTo>
                <a:cubicBezTo>
                  <a:pt x="2356" y="1480"/>
                  <a:pt x="2353" y="1482"/>
                  <a:pt x="2352" y="1480"/>
                </a:cubicBezTo>
                <a:cubicBezTo>
                  <a:pt x="2352" y="1479"/>
                  <a:pt x="2355" y="1481"/>
                  <a:pt x="2354" y="1479"/>
                </a:cubicBezTo>
                <a:cubicBezTo>
                  <a:pt x="2353" y="1478"/>
                  <a:pt x="2351" y="1478"/>
                  <a:pt x="2350" y="1478"/>
                </a:cubicBezTo>
                <a:cubicBezTo>
                  <a:pt x="2348" y="1479"/>
                  <a:pt x="2349" y="1480"/>
                  <a:pt x="2350" y="1481"/>
                </a:cubicBezTo>
                <a:cubicBezTo>
                  <a:pt x="2349" y="1479"/>
                  <a:pt x="2348" y="1481"/>
                  <a:pt x="2346" y="1480"/>
                </a:cubicBezTo>
                <a:cubicBezTo>
                  <a:pt x="2346" y="1479"/>
                  <a:pt x="2347" y="1477"/>
                  <a:pt x="2348" y="1478"/>
                </a:cubicBezTo>
                <a:cubicBezTo>
                  <a:pt x="2344" y="1476"/>
                  <a:pt x="2339" y="1476"/>
                  <a:pt x="2334" y="1474"/>
                </a:cubicBezTo>
                <a:cubicBezTo>
                  <a:pt x="2335" y="1475"/>
                  <a:pt x="2334" y="1475"/>
                  <a:pt x="2334" y="1477"/>
                </a:cubicBezTo>
                <a:cubicBezTo>
                  <a:pt x="2336" y="1477"/>
                  <a:pt x="2337" y="1475"/>
                  <a:pt x="2338" y="1478"/>
                </a:cubicBezTo>
                <a:cubicBezTo>
                  <a:pt x="2328" y="1478"/>
                  <a:pt x="2311" y="1474"/>
                  <a:pt x="2301" y="1471"/>
                </a:cubicBezTo>
                <a:cubicBezTo>
                  <a:pt x="2314" y="1471"/>
                  <a:pt x="2322" y="1474"/>
                  <a:pt x="2329" y="1475"/>
                </a:cubicBezTo>
                <a:cubicBezTo>
                  <a:pt x="2328" y="1469"/>
                  <a:pt x="2321" y="1470"/>
                  <a:pt x="2313" y="1468"/>
                </a:cubicBezTo>
                <a:cubicBezTo>
                  <a:pt x="2307" y="1465"/>
                  <a:pt x="2300" y="1465"/>
                  <a:pt x="2295" y="1463"/>
                </a:cubicBezTo>
                <a:cubicBezTo>
                  <a:pt x="2295" y="1464"/>
                  <a:pt x="2296" y="1464"/>
                  <a:pt x="2297" y="1465"/>
                </a:cubicBezTo>
                <a:cubicBezTo>
                  <a:pt x="2284" y="1464"/>
                  <a:pt x="2267" y="1463"/>
                  <a:pt x="2255" y="1459"/>
                </a:cubicBezTo>
                <a:cubicBezTo>
                  <a:pt x="2264" y="1458"/>
                  <a:pt x="2268" y="1460"/>
                  <a:pt x="2276" y="1460"/>
                </a:cubicBezTo>
                <a:cubicBezTo>
                  <a:pt x="2274" y="1460"/>
                  <a:pt x="2276" y="1461"/>
                  <a:pt x="2278" y="1461"/>
                </a:cubicBezTo>
                <a:cubicBezTo>
                  <a:pt x="2279" y="1460"/>
                  <a:pt x="2278" y="1460"/>
                  <a:pt x="2277" y="1459"/>
                </a:cubicBezTo>
                <a:cubicBezTo>
                  <a:pt x="2282" y="1461"/>
                  <a:pt x="2283" y="1460"/>
                  <a:pt x="2287" y="1463"/>
                </a:cubicBezTo>
                <a:cubicBezTo>
                  <a:pt x="2288" y="1461"/>
                  <a:pt x="2287" y="1461"/>
                  <a:pt x="2286" y="1461"/>
                </a:cubicBezTo>
                <a:cubicBezTo>
                  <a:pt x="2296" y="1457"/>
                  <a:pt x="2309" y="1461"/>
                  <a:pt x="2323" y="1462"/>
                </a:cubicBezTo>
                <a:cubicBezTo>
                  <a:pt x="2318" y="1459"/>
                  <a:pt x="2312" y="1460"/>
                  <a:pt x="2306" y="1459"/>
                </a:cubicBezTo>
                <a:cubicBezTo>
                  <a:pt x="2304" y="1458"/>
                  <a:pt x="2307" y="1458"/>
                  <a:pt x="2305" y="1457"/>
                </a:cubicBezTo>
                <a:cubicBezTo>
                  <a:pt x="2304" y="1457"/>
                  <a:pt x="2303" y="1459"/>
                  <a:pt x="2301" y="1458"/>
                </a:cubicBezTo>
                <a:cubicBezTo>
                  <a:pt x="2300" y="1457"/>
                  <a:pt x="2304" y="1456"/>
                  <a:pt x="2303" y="1454"/>
                </a:cubicBezTo>
                <a:cubicBezTo>
                  <a:pt x="2301" y="1455"/>
                  <a:pt x="2298" y="1454"/>
                  <a:pt x="2299" y="1452"/>
                </a:cubicBezTo>
                <a:cubicBezTo>
                  <a:pt x="2298" y="1452"/>
                  <a:pt x="2299" y="1454"/>
                  <a:pt x="2297" y="1453"/>
                </a:cubicBezTo>
                <a:cubicBezTo>
                  <a:pt x="2297" y="1453"/>
                  <a:pt x="2297" y="1452"/>
                  <a:pt x="2297" y="1452"/>
                </a:cubicBezTo>
                <a:cubicBezTo>
                  <a:pt x="2296" y="1452"/>
                  <a:pt x="2296" y="1453"/>
                  <a:pt x="2295" y="1453"/>
                </a:cubicBezTo>
                <a:cubicBezTo>
                  <a:pt x="2294" y="1453"/>
                  <a:pt x="2296" y="1451"/>
                  <a:pt x="2294" y="1451"/>
                </a:cubicBezTo>
                <a:cubicBezTo>
                  <a:pt x="2293" y="1452"/>
                  <a:pt x="2294" y="1452"/>
                  <a:pt x="2294" y="1453"/>
                </a:cubicBezTo>
                <a:cubicBezTo>
                  <a:pt x="2290" y="1452"/>
                  <a:pt x="2288" y="1452"/>
                  <a:pt x="2284" y="1451"/>
                </a:cubicBezTo>
                <a:cubicBezTo>
                  <a:pt x="2285" y="1451"/>
                  <a:pt x="2286" y="1450"/>
                  <a:pt x="2287" y="1449"/>
                </a:cubicBezTo>
                <a:cubicBezTo>
                  <a:pt x="2284" y="1447"/>
                  <a:pt x="2282" y="1447"/>
                  <a:pt x="2279" y="1444"/>
                </a:cubicBezTo>
                <a:cubicBezTo>
                  <a:pt x="2279" y="1446"/>
                  <a:pt x="2278" y="1446"/>
                  <a:pt x="2277" y="1446"/>
                </a:cubicBezTo>
                <a:cubicBezTo>
                  <a:pt x="2275" y="1447"/>
                  <a:pt x="2277" y="1444"/>
                  <a:pt x="2274" y="1444"/>
                </a:cubicBezTo>
                <a:cubicBezTo>
                  <a:pt x="2276" y="1443"/>
                  <a:pt x="2287" y="1441"/>
                  <a:pt x="2286" y="1445"/>
                </a:cubicBezTo>
                <a:cubicBezTo>
                  <a:pt x="2293" y="1442"/>
                  <a:pt x="2300" y="1444"/>
                  <a:pt x="2308" y="1446"/>
                </a:cubicBezTo>
                <a:cubicBezTo>
                  <a:pt x="2308" y="1448"/>
                  <a:pt x="2304" y="1447"/>
                  <a:pt x="2307" y="1449"/>
                </a:cubicBezTo>
                <a:cubicBezTo>
                  <a:pt x="2305" y="1447"/>
                  <a:pt x="2297" y="1446"/>
                  <a:pt x="2293" y="1446"/>
                </a:cubicBezTo>
                <a:cubicBezTo>
                  <a:pt x="2293" y="1449"/>
                  <a:pt x="2296" y="1448"/>
                  <a:pt x="2298" y="1448"/>
                </a:cubicBezTo>
                <a:cubicBezTo>
                  <a:pt x="2302" y="1450"/>
                  <a:pt x="2308" y="1452"/>
                  <a:pt x="2310" y="1448"/>
                </a:cubicBezTo>
                <a:cubicBezTo>
                  <a:pt x="2310" y="1447"/>
                  <a:pt x="2309" y="1447"/>
                  <a:pt x="2309" y="1447"/>
                </a:cubicBezTo>
                <a:cubicBezTo>
                  <a:pt x="2312" y="1445"/>
                  <a:pt x="2318" y="1450"/>
                  <a:pt x="2321" y="1448"/>
                </a:cubicBezTo>
                <a:cubicBezTo>
                  <a:pt x="2316" y="1445"/>
                  <a:pt x="2308" y="1445"/>
                  <a:pt x="2302" y="1443"/>
                </a:cubicBezTo>
                <a:cubicBezTo>
                  <a:pt x="2307" y="1442"/>
                  <a:pt x="2314" y="1444"/>
                  <a:pt x="2318" y="1443"/>
                </a:cubicBezTo>
                <a:cubicBezTo>
                  <a:pt x="2312" y="1439"/>
                  <a:pt x="2300" y="1439"/>
                  <a:pt x="2292" y="1437"/>
                </a:cubicBezTo>
                <a:cubicBezTo>
                  <a:pt x="2294" y="1435"/>
                  <a:pt x="2297" y="1437"/>
                  <a:pt x="2301" y="1436"/>
                </a:cubicBezTo>
                <a:cubicBezTo>
                  <a:pt x="2302" y="1435"/>
                  <a:pt x="2300" y="1436"/>
                  <a:pt x="2301" y="1434"/>
                </a:cubicBezTo>
                <a:cubicBezTo>
                  <a:pt x="2303" y="1432"/>
                  <a:pt x="2311" y="1433"/>
                  <a:pt x="2311" y="1435"/>
                </a:cubicBezTo>
                <a:cubicBezTo>
                  <a:pt x="2313" y="1436"/>
                  <a:pt x="2311" y="1433"/>
                  <a:pt x="2313" y="1434"/>
                </a:cubicBezTo>
                <a:cubicBezTo>
                  <a:pt x="2315" y="1435"/>
                  <a:pt x="2316" y="1437"/>
                  <a:pt x="2319" y="1437"/>
                </a:cubicBezTo>
                <a:cubicBezTo>
                  <a:pt x="2319" y="1435"/>
                  <a:pt x="2317" y="1437"/>
                  <a:pt x="2316" y="1435"/>
                </a:cubicBezTo>
                <a:cubicBezTo>
                  <a:pt x="2329" y="1436"/>
                  <a:pt x="2345" y="1437"/>
                  <a:pt x="2359" y="1439"/>
                </a:cubicBezTo>
                <a:cubicBezTo>
                  <a:pt x="2360" y="1439"/>
                  <a:pt x="2360" y="1440"/>
                  <a:pt x="2361" y="1440"/>
                </a:cubicBezTo>
                <a:cubicBezTo>
                  <a:pt x="2363" y="1441"/>
                  <a:pt x="2367" y="1440"/>
                  <a:pt x="2369" y="1440"/>
                </a:cubicBezTo>
                <a:cubicBezTo>
                  <a:pt x="2376" y="1441"/>
                  <a:pt x="2385" y="1447"/>
                  <a:pt x="2389" y="1444"/>
                </a:cubicBezTo>
                <a:cubicBezTo>
                  <a:pt x="2365" y="1438"/>
                  <a:pt x="2340" y="1431"/>
                  <a:pt x="2315" y="1429"/>
                </a:cubicBezTo>
                <a:cubicBezTo>
                  <a:pt x="2314" y="1428"/>
                  <a:pt x="2314" y="1427"/>
                  <a:pt x="2314" y="1426"/>
                </a:cubicBezTo>
                <a:cubicBezTo>
                  <a:pt x="2313" y="1426"/>
                  <a:pt x="2313" y="1428"/>
                  <a:pt x="2314" y="1429"/>
                </a:cubicBezTo>
                <a:cubicBezTo>
                  <a:pt x="2311" y="1428"/>
                  <a:pt x="2310" y="1428"/>
                  <a:pt x="2309" y="1426"/>
                </a:cubicBezTo>
                <a:cubicBezTo>
                  <a:pt x="2306" y="1427"/>
                  <a:pt x="2299" y="1426"/>
                  <a:pt x="2296" y="1426"/>
                </a:cubicBezTo>
                <a:cubicBezTo>
                  <a:pt x="2295" y="1425"/>
                  <a:pt x="2298" y="1425"/>
                  <a:pt x="2297" y="1423"/>
                </a:cubicBezTo>
                <a:cubicBezTo>
                  <a:pt x="2296" y="1425"/>
                  <a:pt x="2291" y="1425"/>
                  <a:pt x="2290" y="1423"/>
                </a:cubicBezTo>
                <a:cubicBezTo>
                  <a:pt x="2291" y="1421"/>
                  <a:pt x="2292" y="1424"/>
                  <a:pt x="2293" y="1423"/>
                </a:cubicBezTo>
                <a:cubicBezTo>
                  <a:pt x="2275" y="1417"/>
                  <a:pt x="2262" y="1417"/>
                  <a:pt x="2243" y="1412"/>
                </a:cubicBezTo>
                <a:cubicBezTo>
                  <a:pt x="2243" y="1411"/>
                  <a:pt x="2244" y="1412"/>
                  <a:pt x="2245" y="1412"/>
                </a:cubicBezTo>
                <a:cubicBezTo>
                  <a:pt x="2243" y="1411"/>
                  <a:pt x="2238" y="1409"/>
                  <a:pt x="2238" y="1412"/>
                </a:cubicBezTo>
                <a:cubicBezTo>
                  <a:pt x="2237" y="1411"/>
                  <a:pt x="2239" y="1409"/>
                  <a:pt x="2240" y="1409"/>
                </a:cubicBezTo>
                <a:cubicBezTo>
                  <a:pt x="2242" y="1409"/>
                  <a:pt x="2244" y="1409"/>
                  <a:pt x="2245" y="1411"/>
                </a:cubicBezTo>
                <a:cubicBezTo>
                  <a:pt x="2254" y="1411"/>
                  <a:pt x="2266" y="1413"/>
                  <a:pt x="2272" y="1415"/>
                </a:cubicBezTo>
                <a:cubicBezTo>
                  <a:pt x="2277" y="1416"/>
                  <a:pt x="2274" y="1414"/>
                  <a:pt x="2271" y="1413"/>
                </a:cubicBezTo>
                <a:cubicBezTo>
                  <a:pt x="2268" y="1412"/>
                  <a:pt x="2261" y="1412"/>
                  <a:pt x="2255" y="1410"/>
                </a:cubicBezTo>
                <a:cubicBezTo>
                  <a:pt x="2254" y="1408"/>
                  <a:pt x="2256" y="1409"/>
                  <a:pt x="2257" y="1409"/>
                </a:cubicBezTo>
                <a:cubicBezTo>
                  <a:pt x="2257" y="1408"/>
                  <a:pt x="2256" y="1409"/>
                  <a:pt x="2255" y="1408"/>
                </a:cubicBezTo>
                <a:cubicBezTo>
                  <a:pt x="2261" y="1406"/>
                  <a:pt x="2267" y="1411"/>
                  <a:pt x="2271" y="1407"/>
                </a:cubicBezTo>
                <a:cubicBezTo>
                  <a:pt x="2269" y="1407"/>
                  <a:pt x="2268" y="1406"/>
                  <a:pt x="2265" y="1406"/>
                </a:cubicBezTo>
                <a:cubicBezTo>
                  <a:pt x="2268" y="1406"/>
                  <a:pt x="2279" y="1405"/>
                  <a:pt x="2281" y="1409"/>
                </a:cubicBezTo>
                <a:cubicBezTo>
                  <a:pt x="2283" y="1405"/>
                  <a:pt x="2295" y="1411"/>
                  <a:pt x="2299" y="1407"/>
                </a:cubicBezTo>
                <a:cubicBezTo>
                  <a:pt x="2281" y="1404"/>
                  <a:pt x="2272" y="1403"/>
                  <a:pt x="2255" y="1401"/>
                </a:cubicBezTo>
                <a:cubicBezTo>
                  <a:pt x="2256" y="1399"/>
                  <a:pt x="2258" y="1400"/>
                  <a:pt x="2260" y="1399"/>
                </a:cubicBezTo>
                <a:cubicBezTo>
                  <a:pt x="2258" y="1398"/>
                  <a:pt x="2255" y="1398"/>
                  <a:pt x="2253" y="1398"/>
                </a:cubicBezTo>
                <a:cubicBezTo>
                  <a:pt x="2253" y="1399"/>
                  <a:pt x="2254" y="1399"/>
                  <a:pt x="2254" y="1400"/>
                </a:cubicBezTo>
                <a:cubicBezTo>
                  <a:pt x="2254" y="1402"/>
                  <a:pt x="2252" y="1399"/>
                  <a:pt x="2252" y="1400"/>
                </a:cubicBezTo>
                <a:cubicBezTo>
                  <a:pt x="2250" y="1400"/>
                  <a:pt x="2253" y="1399"/>
                  <a:pt x="2252" y="1398"/>
                </a:cubicBezTo>
                <a:cubicBezTo>
                  <a:pt x="2250" y="1397"/>
                  <a:pt x="2247" y="1398"/>
                  <a:pt x="2245" y="1397"/>
                </a:cubicBezTo>
                <a:cubicBezTo>
                  <a:pt x="2244" y="1398"/>
                  <a:pt x="2245" y="1398"/>
                  <a:pt x="2246" y="1399"/>
                </a:cubicBezTo>
                <a:cubicBezTo>
                  <a:pt x="2242" y="1400"/>
                  <a:pt x="2237" y="1398"/>
                  <a:pt x="2232" y="1395"/>
                </a:cubicBezTo>
                <a:cubicBezTo>
                  <a:pt x="2226" y="1397"/>
                  <a:pt x="2221" y="1391"/>
                  <a:pt x="2215" y="1394"/>
                </a:cubicBezTo>
                <a:cubicBezTo>
                  <a:pt x="2213" y="1392"/>
                  <a:pt x="2210" y="1392"/>
                  <a:pt x="2208" y="1393"/>
                </a:cubicBezTo>
                <a:cubicBezTo>
                  <a:pt x="2207" y="1394"/>
                  <a:pt x="2210" y="1394"/>
                  <a:pt x="2210" y="1395"/>
                </a:cubicBezTo>
                <a:cubicBezTo>
                  <a:pt x="2207" y="1396"/>
                  <a:pt x="2205" y="1392"/>
                  <a:pt x="2200" y="1392"/>
                </a:cubicBezTo>
                <a:cubicBezTo>
                  <a:pt x="2200" y="1389"/>
                  <a:pt x="2204" y="1392"/>
                  <a:pt x="2203" y="1389"/>
                </a:cubicBezTo>
                <a:cubicBezTo>
                  <a:pt x="2205" y="1389"/>
                  <a:pt x="2207" y="1390"/>
                  <a:pt x="2208" y="1392"/>
                </a:cubicBezTo>
                <a:cubicBezTo>
                  <a:pt x="2214" y="1391"/>
                  <a:pt x="2219" y="1391"/>
                  <a:pt x="2225" y="1392"/>
                </a:cubicBezTo>
                <a:cubicBezTo>
                  <a:pt x="2227" y="1392"/>
                  <a:pt x="2225" y="1389"/>
                  <a:pt x="2225" y="1388"/>
                </a:cubicBezTo>
                <a:cubicBezTo>
                  <a:pt x="2226" y="1386"/>
                  <a:pt x="2230" y="1388"/>
                  <a:pt x="2232" y="1387"/>
                </a:cubicBezTo>
                <a:cubicBezTo>
                  <a:pt x="2227" y="1385"/>
                  <a:pt x="2226" y="1386"/>
                  <a:pt x="2220" y="1385"/>
                </a:cubicBezTo>
                <a:cubicBezTo>
                  <a:pt x="2220" y="1385"/>
                  <a:pt x="2221" y="1385"/>
                  <a:pt x="2221" y="1383"/>
                </a:cubicBezTo>
                <a:cubicBezTo>
                  <a:pt x="2219" y="1383"/>
                  <a:pt x="2218" y="1385"/>
                  <a:pt x="2218" y="1386"/>
                </a:cubicBezTo>
                <a:cubicBezTo>
                  <a:pt x="2217" y="1386"/>
                  <a:pt x="2217" y="1385"/>
                  <a:pt x="2216" y="1385"/>
                </a:cubicBezTo>
                <a:cubicBezTo>
                  <a:pt x="2214" y="1385"/>
                  <a:pt x="2215" y="1388"/>
                  <a:pt x="2213" y="1388"/>
                </a:cubicBezTo>
                <a:cubicBezTo>
                  <a:pt x="2213" y="1389"/>
                  <a:pt x="2214" y="1389"/>
                  <a:pt x="2215" y="1389"/>
                </a:cubicBezTo>
                <a:cubicBezTo>
                  <a:pt x="2214" y="1390"/>
                  <a:pt x="2212" y="1389"/>
                  <a:pt x="2211" y="1390"/>
                </a:cubicBezTo>
                <a:cubicBezTo>
                  <a:pt x="2209" y="1389"/>
                  <a:pt x="2214" y="1388"/>
                  <a:pt x="2211" y="1388"/>
                </a:cubicBezTo>
                <a:cubicBezTo>
                  <a:pt x="2209" y="1388"/>
                  <a:pt x="2210" y="1390"/>
                  <a:pt x="2206" y="1389"/>
                </a:cubicBezTo>
                <a:cubicBezTo>
                  <a:pt x="2204" y="1388"/>
                  <a:pt x="2208" y="1388"/>
                  <a:pt x="2206" y="1387"/>
                </a:cubicBezTo>
                <a:cubicBezTo>
                  <a:pt x="2205" y="1386"/>
                  <a:pt x="2204" y="1387"/>
                  <a:pt x="2202" y="1386"/>
                </a:cubicBezTo>
                <a:cubicBezTo>
                  <a:pt x="2201" y="1384"/>
                  <a:pt x="2205" y="1387"/>
                  <a:pt x="2204" y="1384"/>
                </a:cubicBezTo>
                <a:cubicBezTo>
                  <a:pt x="2201" y="1385"/>
                  <a:pt x="2200" y="1387"/>
                  <a:pt x="2197" y="1386"/>
                </a:cubicBezTo>
                <a:cubicBezTo>
                  <a:pt x="2197" y="1388"/>
                  <a:pt x="2199" y="1387"/>
                  <a:pt x="2200" y="1388"/>
                </a:cubicBezTo>
                <a:cubicBezTo>
                  <a:pt x="2200" y="1390"/>
                  <a:pt x="2199" y="1389"/>
                  <a:pt x="2197" y="1389"/>
                </a:cubicBezTo>
                <a:cubicBezTo>
                  <a:pt x="2197" y="1390"/>
                  <a:pt x="2199" y="1390"/>
                  <a:pt x="2199" y="1391"/>
                </a:cubicBezTo>
                <a:cubicBezTo>
                  <a:pt x="2196" y="1392"/>
                  <a:pt x="2191" y="1391"/>
                  <a:pt x="2186" y="1390"/>
                </a:cubicBezTo>
                <a:cubicBezTo>
                  <a:pt x="2189" y="1389"/>
                  <a:pt x="2191" y="1390"/>
                  <a:pt x="2194" y="1390"/>
                </a:cubicBezTo>
                <a:cubicBezTo>
                  <a:pt x="2191" y="1388"/>
                  <a:pt x="2184" y="1388"/>
                  <a:pt x="2180" y="1389"/>
                </a:cubicBezTo>
                <a:cubicBezTo>
                  <a:pt x="2180" y="1388"/>
                  <a:pt x="2179" y="1388"/>
                  <a:pt x="2177" y="1388"/>
                </a:cubicBezTo>
                <a:cubicBezTo>
                  <a:pt x="2178" y="1387"/>
                  <a:pt x="2178" y="1385"/>
                  <a:pt x="2179" y="1384"/>
                </a:cubicBezTo>
                <a:cubicBezTo>
                  <a:pt x="2175" y="1385"/>
                  <a:pt x="2169" y="1385"/>
                  <a:pt x="2165" y="1384"/>
                </a:cubicBezTo>
                <a:cubicBezTo>
                  <a:pt x="2170" y="1378"/>
                  <a:pt x="2182" y="1383"/>
                  <a:pt x="2186" y="1381"/>
                </a:cubicBezTo>
                <a:cubicBezTo>
                  <a:pt x="2186" y="1382"/>
                  <a:pt x="2187" y="1383"/>
                  <a:pt x="2185" y="1382"/>
                </a:cubicBezTo>
                <a:cubicBezTo>
                  <a:pt x="2185" y="1383"/>
                  <a:pt x="2188" y="1385"/>
                  <a:pt x="2188" y="1382"/>
                </a:cubicBezTo>
                <a:cubicBezTo>
                  <a:pt x="2189" y="1382"/>
                  <a:pt x="2188" y="1384"/>
                  <a:pt x="2190" y="1384"/>
                </a:cubicBezTo>
                <a:cubicBezTo>
                  <a:pt x="2190" y="1381"/>
                  <a:pt x="2199" y="1382"/>
                  <a:pt x="2196" y="1385"/>
                </a:cubicBezTo>
                <a:cubicBezTo>
                  <a:pt x="2198" y="1384"/>
                  <a:pt x="2199" y="1382"/>
                  <a:pt x="2202" y="1382"/>
                </a:cubicBezTo>
                <a:cubicBezTo>
                  <a:pt x="2199" y="1379"/>
                  <a:pt x="2194" y="1383"/>
                  <a:pt x="2194" y="1377"/>
                </a:cubicBezTo>
                <a:cubicBezTo>
                  <a:pt x="2192" y="1377"/>
                  <a:pt x="2193" y="1381"/>
                  <a:pt x="2190" y="1380"/>
                </a:cubicBezTo>
                <a:cubicBezTo>
                  <a:pt x="2191" y="1378"/>
                  <a:pt x="2189" y="1377"/>
                  <a:pt x="2188" y="1380"/>
                </a:cubicBezTo>
                <a:cubicBezTo>
                  <a:pt x="2186" y="1380"/>
                  <a:pt x="2188" y="1378"/>
                  <a:pt x="2187" y="1377"/>
                </a:cubicBezTo>
                <a:cubicBezTo>
                  <a:pt x="2183" y="1379"/>
                  <a:pt x="2176" y="1375"/>
                  <a:pt x="2175" y="1376"/>
                </a:cubicBezTo>
                <a:cubicBezTo>
                  <a:pt x="2174" y="1375"/>
                  <a:pt x="2176" y="1373"/>
                  <a:pt x="2173" y="1373"/>
                </a:cubicBezTo>
                <a:cubicBezTo>
                  <a:pt x="2172" y="1375"/>
                  <a:pt x="2169" y="1372"/>
                  <a:pt x="2170" y="1375"/>
                </a:cubicBezTo>
                <a:cubicBezTo>
                  <a:pt x="2170" y="1376"/>
                  <a:pt x="2168" y="1375"/>
                  <a:pt x="2167" y="1375"/>
                </a:cubicBezTo>
                <a:cubicBezTo>
                  <a:pt x="2169" y="1374"/>
                  <a:pt x="2169" y="1373"/>
                  <a:pt x="2170" y="1370"/>
                </a:cubicBezTo>
                <a:cubicBezTo>
                  <a:pt x="2169" y="1370"/>
                  <a:pt x="2169" y="1369"/>
                  <a:pt x="2168" y="1369"/>
                </a:cubicBezTo>
                <a:cubicBezTo>
                  <a:pt x="2169" y="1368"/>
                  <a:pt x="2176" y="1369"/>
                  <a:pt x="2179" y="1370"/>
                </a:cubicBezTo>
                <a:cubicBezTo>
                  <a:pt x="2179" y="1368"/>
                  <a:pt x="2175" y="1369"/>
                  <a:pt x="2173" y="1368"/>
                </a:cubicBezTo>
                <a:cubicBezTo>
                  <a:pt x="2180" y="1365"/>
                  <a:pt x="2189" y="1368"/>
                  <a:pt x="2196" y="1370"/>
                </a:cubicBezTo>
                <a:cubicBezTo>
                  <a:pt x="2194" y="1371"/>
                  <a:pt x="2190" y="1370"/>
                  <a:pt x="2188" y="1370"/>
                </a:cubicBezTo>
                <a:cubicBezTo>
                  <a:pt x="2188" y="1371"/>
                  <a:pt x="2189" y="1371"/>
                  <a:pt x="2190" y="1371"/>
                </a:cubicBezTo>
                <a:cubicBezTo>
                  <a:pt x="2188" y="1372"/>
                  <a:pt x="2184" y="1371"/>
                  <a:pt x="2185" y="1374"/>
                </a:cubicBezTo>
                <a:cubicBezTo>
                  <a:pt x="2184" y="1374"/>
                  <a:pt x="2183" y="1374"/>
                  <a:pt x="2181" y="1373"/>
                </a:cubicBezTo>
                <a:cubicBezTo>
                  <a:pt x="2183" y="1377"/>
                  <a:pt x="2186" y="1373"/>
                  <a:pt x="2187" y="1372"/>
                </a:cubicBezTo>
                <a:cubicBezTo>
                  <a:pt x="2190" y="1372"/>
                  <a:pt x="2189" y="1374"/>
                  <a:pt x="2191" y="1374"/>
                </a:cubicBezTo>
                <a:cubicBezTo>
                  <a:pt x="2192" y="1368"/>
                  <a:pt x="2199" y="1373"/>
                  <a:pt x="2202" y="1372"/>
                </a:cubicBezTo>
                <a:cubicBezTo>
                  <a:pt x="2202" y="1371"/>
                  <a:pt x="2202" y="1371"/>
                  <a:pt x="2201" y="1371"/>
                </a:cubicBezTo>
                <a:cubicBezTo>
                  <a:pt x="2205" y="1368"/>
                  <a:pt x="2210" y="1371"/>
                  <a:pt x="2214" y="1371"/>
                </a:cubicBezTo>
                <a:cubicBezTo>
                  <a:pt x="2228" y="1372"/>
                  <a:pt x="2245" y="1375"/>
                  <a:pt x="2257" y="1377"/>
                </a:cubicBezTo>
                <a:cubicBezTo>
                  <a:pt x="2270" y="1379"/>
                  <a:pt x="2283" y="1380"/>
                  <a:pt x="2296" y="1382"/>
                </a:cubicBezTo>
                <a:cubicBezTo>
                  <a:pt x="2291" y="1379"/>
                  <a:pt x="2284" y="1379"/>
                  <a:pt x="2277" y="1378"/>
                </a:cubicBezTo>
                <a:cubicBezTo>
                  <a:pt x="2271" y="1376"/>
                  <a:pt x="2262" y="1374"/>
                  <a:pt x="2254" y="1375"/>
                </a:cubicBezTo>
                <a:cubicBezTo>
                  <a:pt x="2248" y="1372"/>
                  <a:pt x="2236" y="1369"/>
                  <a:pt x="2228" y="1370"/>
                </a:cubicBezTo>
                <a:cubicBezTo>
                  <a:pt x="2226" y="1369"/>
                  <a:pt x="2227" y="1368"/>
                  <a:pt x="2226" y="1367"/>
                </a:cubicBezTo>
                <a:cubicBezTo>
                  <a:pt x="2226" y="1369"/>
                  <a:pt x="2220" y="1367"/>
                  <a:pt x="2217" y="1366"/>
                </a:cubicBezTo>
                <a:cubicBezTo>
                  <a:pt x="2220" y="1364"/>
                  <a:pt x="2235" y="1366"/>
                  <a:pt x="2240" y="1367"/>
                </a:cubicBezTo>
                <a:cubicBezTo>
                  <a:pt x="2248" y="1369"/>
                  <a:pt x="2257" y="1370"/>
                  <a:pt x="2264" y="1371"/>
                </a:cubicBezTo>
                <a:cubicBezTo>
                  <a:pt x="2267" y="1371"/>
                  <a:pt x="2270" y="1372"/>
                  <a:pt x="2271" y="1373"/>
                </a:cubicBezTo>
                <a:cubicBezTo>
                  <a:pt x="2273" y="1373"/>
                  <a:pt x="2272" y="1373"/>
                  <a:pt x="2272" y="1372"/>
                </a:cubicBezTo>
                <a:cubicBezTo>
                  <a:pt x="2277" y="1375"/>
                  <a:pt x="2284" y="1373"/>
                  <a:pt x="2291" y="1374"/>
                </a:cubicBezTo>
                <a:cubicBezTo>
                  <a:pt x="2288" y="1372"/>
                  <a:pt x="2280" y="1372"/>
                  <a:pt x="2283" y="1371"/>
                </a:cubicBezTo>
                <a:cubicBezTo>
                  <a:pt x="2273" y="1368"/>
                  <a:pt x="2266" y="1368"/>
                  <a:pt x="2257" y="1367"/>
                </a:cubicBezTo>
                <a:cubicBezTo>
                  <a:pt x="2256" y="1365"/>
                  <a:pt x="2258" y="1364"/>
                  <a:pt x="2258" y="1363"/>
                </a:cubicBezTo>
                <a:cubicBezTo>
                  <a:pt x="2257" y="1363"/>
                  <a:pt x="2257" y="1365"/>
                  <a:pt x="2255" y="1364"/>
                </a:cubicBezTo>
                <a:cubicBezTo>
                  <a:pt x="2254" y="1364"/>
                  <a:pt x="2254" y="1363"/>
                  <a:pt x="2253" y="1363"/>
                </a:cubicBezTo>
                <a:cubicBezTo>
                  <a:pt x="2258" y="1362"/>
                  <a:pt x="2264" y="1364"/>
                  <a:pt x="2268" y="1364"/>
                </a:cubicBezTo>
                <a:cubicBezTo>
                  <a:pt x="2267" y="1361"/>
                  <a:pt x="2264" y="1363"/>
                  <a:pt x="2261" y="1362"/>
                </a:cubicBezTo>
                <a:cubicBezTo>
                  <a:pt x="2262" y="1360"/>
                  <a:pt x="2264" y="1361"/>
                  <a:pt x="2266" y="1359"/>
                </a:cubicBezTo>
                <a:cubicBezTo>
                  <a:pt x="2268" y="1362"/>
                  <a:pt x="2273" y="1358"/>
                  <a:pt x="2273" y="1362"/>
                </a:cubicBezTo>
                <a:cubicBezTo>
                  <a:pt x="2273" y="1360"/>
                  <a:pt x="2277" y="1360"/>
                  <a:pt x="2279" y="1362"/>
                </a:cubicBezTo>
                <a:cubicBezTo>
                  <a:pt x="2288" y="1359"/>
                  <a:pt x="2298" y="1367"/>
                  <a:pt x="2308" y="1366"/>
                </a:cubicBezTo>
                <a:cubicBezTo>
                  <a:pt x="2303" y="1364"/>
                  <a:pt x="2302" y="1364"/>
                  <a:pt x="2295" y="1363"/>
                </a:cubicBezTo>
                <a:cubicBezTo>
                  <a:pt x="2298" y="1360"/>
                  <a:pt x="2305" y="1365"/>
                  <a:pt x="2307" y="1361"/>
                </a:cubicBezTo>
                <a:cubicBezTo>
                  <a:pt x="2308" y="1363"/>
                  <a:pt x="2311" y="1364"/>
                  <a:pt x="2314" y="1364"/>
                </a:cubicBezTo>
                <a:cubicBezTo>
                  <a:pt x="2316" y="1364"/>
                  <a:pt x="2311" y="1364"/>
                  <a:pt x="2312" y="1363"/>
                </a:cubicBezTo>
                <a:cubicBezTo>
                  <a:pt x="2314" y="1360"/>
                  <a:pt x="2318" y="1363"/>
                  <a:pt x="2320" y="1362"/>
                </a:cubicBezTo>
                <a:cubicBezTo>
                  <a:pt x="2315" y="1357"/>
                  <a:pt x="2304" y="1360"/>
                  <a:pt x="2297" y="1355"/>
                </a:cubicBezTo>
                <a:cubicBezTo>
                  <a:pt x="2295" y="1357"/>
                  <a:pt x="2294" y="1357"/>
                  <a:pt x="2292" y="1355"/>
                </a:cubicBezTo>
                <a:cubicBezTo>
                  <a:pt x="2293" y="1357"/>
                  <a:pt x="2291" y="1358"/>
                  <a:pt x="2287" y="1357"/>
                </a:cubicBezTo>
                <a:cubicBezTo>
                  <a:pt x="2286" y="1355"/>
                  <a:pt x="2289" y="1357"/>
                  <a:pt x="2289" y="1356"/>
                </a:cubicBezTo>
                <a:cubicBezTo>
                  <a:pt x="2283" y="1352"/>
                  <a:pt x="2269" y="1354"/>
                  <a:pt x="2259" y="1349"/>
                </a:cubicBezTo>
                <a:cubicBezTo>
                  <a:pt x="2265" y="1347"/>
                  <a:pt x="2271" y="1351"/>
                  <a:pt x="2275" y="1348"/>
                </a:cubicBezTo>
                <a:cubicBezTo>
                  <a:pt x="2283" y="1352"/>
                  <a:pt x="2293" y="1354"/>
                  <a:pt x="2302" y="1353"/>
                </a:cubicBezTo>
                <a:cubicBezTo>
                  <a:pt x="2302" y="1350"/>
                  <a:pt x="2298" y="1353"/>
                  <a:pt x="2296" y="1351"/>
                </a:cubicBezTo>
                <a:cubicBezTo>
                  <a:pt x="2297" y="1350"/>
                  <a:pt x="2298" y="1350"/>
                  <a:pt x="2297" y="1351"/>
                </a:cubicBezTo>
                <a:cubicBezTo>
                  <a:pt x="2299" y="1351"/>
                  <a:pt x="2297" y="1349"/>
                  <a:pt x="2296" y="1350"/>
                </a:cubicBezTo>
                <a:cubicBezTo>
                  <a:pt x="2297" y="1348"/>
                  <a:pt x="2299" y="1350"/>
                  <a:pt x="2300" y="1350"/>
                </a:cubicBezTo>
                <a:cubicBezTo>
                  <a:pt x="2298" y="1348"/>
                  <a:pt x="2303" y="1347"/>
                  <a:pt x="2300" y="1346"/>
                </a:cubicBezTo>
                <a:cubicBezTo>
                  <a:pt x="2301" y="1345"/>
                  <a:pt x="2303" y="1346"/>
                  <a:pt x="2303" y="1346"/>
                </a:cubicBezTo>
                <a:cubicBezTo>
                  <a:pt x="2297" y="1343"/>
                  <a:pt x="2290" y="1344"/>
                  <a:pt x="2282" y="1340"/>
                </a:cubicBezTo>
                <a:cubicBezTo>
                  <a:pt x="2296" y="1340"/>
                  <a:pt x="2319" y="1344"/>
                  <a:pt x="2335" y="1346"/>
                </a:cubicBezTo>
                <a:cubicBezTo>
                  <a:pt x="2335" y="1347"/>
                  <a:pt x="2335" y="1347"/>
                  <a:pt x="2336" y="1348"/>
                </a:cubicBezTo>
                <a:cubicBezTo>
                  <a:pt x="2339" y="1345"/>
                  <a:pt x="2346" y="1343"/>
                  <a:pt x="2348" y="1346"/>
                </a:cubicBezTo>
                <a:cubicBezTo>
                  <a:pt x="2351" y="1346"/>
                  <a:pt x="2355" y="1347"/>
                  <a:pt x="2360" y="1348"/>
                </a:cubicBezTo>
                <a:cubicBezTo>
                  <a:pt x="2360" y="1348"/>
                  <a:pt x="2361" y="1349"/>
                  <a:pt x="2361" y="1350"/>
                </a:cubicBezTo>
                <a:cubicBezTo>
                  <a:pt x="2361" y="1349"/>
                  <a:pt x="2361" y="1349"/>
                  <a:pt x="2361" y="1348"/>
                </a:cubicBezTo>
                <a:cubicBezTo>
                  <a:pt x="2364" y="1349"/>
                  <a:pt x="2368" y="1349"/>
                  <a:pt x="2372" y="1349"/>
                </a:cubicBezTo>
                <a:cubicBezTo>
                  <a:pt x="2370" y="1353"/>
                  <a:pt x="2373" y="1354"/>
                  <a:pt x="2371" y="1358"/>
                </a:cubicBezTo>
                <a:cubicBezTo>
                  <a:pt x="2371" y="1358"/>
                  <a:pt x="2372" y="1359"/>
                  <a:pt x="2373" y="1358"/>
                </a:cubicBezTo>
                <a:cubicBezTo>
                  <a:pt x="2374" y="1359"/>
                  <a:pt x="2372" y="1360"/>
                  <a:pt x="2374" y="1361"/>
                </a:cubicBezTo>
                <a:cubicBezTo>
                  <a:pt x="2375" y="1359"/>
                  <a:pt x="2374" y="1362"/>
                  <a:pt x="2375" y="1363"/>
                </a:cubicBezTo>
                <a:cubicBezTo>
                  <a:pt x="2376" y="1362"/>
                  <a:pt x="2375" y="1361"/>
                  <a:pt x="2376" y="1361"/>
                </a:cubicBezTo>
                <a:cubicBezTo>
                  <a:pt x="2376" y="1362"/>
                  <a:pt x="2377" y="1362"/>
                  <a:pt x="2378" y="1362"/>
                </a:cubicBezTo>
                <a:cubicBezTo>
                  <a:pt x="2379" y="1361"/>
                  <a:pt x="2380" y="1360"/>
                  <a:pt x="2379" y="1358"/>
                </a:cubicBezTo>
                <a:cubicBezTo>
                  <a:pt x="2375" y="1360"/>
                  <a:pt x="2375" y="1355"/>
                  <a:pt x="2373" y="1355"/>
                </a:cubicBezTo>
                <a:cubicBezTo>
                  <a:pt x="2373" y="1354"/>
                  <a:pt x="2374" y="1355"/>
                  <a:pt x="2375" y="1353"/>
                </a:cubicBezTo>
                <a:cubicBezTo>
                  <a:pt x="2372" y="1351"/>
                  <a:pt x="2373" y="1350"/>
                  <a:pt x="2373" y="1350"/>
                </a:cubicBezTo>
                <a:cubicBezTo>
                  <a:pt x="2374" y="1350"/>
                  <a:pt x="2375" y="1349"/>
                  <a:pt x="2376" y="1349"/>
                </a:cubicBezTo>
                <a:cubicBezTo>
                  <a:pt x="2376" y="1351"/>
                  <a:pt x="2376" y="1353"/>
                  <a:pt x="2378" y="1352"/>
                </a:cubicBezTo>
                <a:cubicBezTo>
                  <a:pt x="2377" y="1351"/>
                  <a:pt x="2377" y="1350"/>
                  <a:pt x="2376" y="1349"/>
                </a:cubicBezTo>
                <a:cubicBezTo>
                  <a:pt x="2376" y="1349"/>
                  <a:pt x="2376" y="1349"/>
                  <a:pt x="2376" y="1349"/>
                </a:cubicBezTo>
                <a:cubicBezTo>
                  <a:pt x="2376" y="1349"/>
                  <a:pt x="2376" y="1349"/>
                  <a:pt x="2376" y="1349"/>
                </a:cubicBezTo>
                <a:cubicBezTo>
                  <a:pt x="2376" y="1349"/>
                  <a:pt x="2376" y="1349"/>
                  <a:pt x="2376" y="1349"/>
                </a:cubicBezTo>
                <a:cubicBezTo>
                  <a:pt x="2376" y="1349"/>
                  <a:pt x="2376" y="1349"/>
                  <a:pt x="2376" y="1349"/>
                </a:cubicBezTo>
                <a:cubicBezTo>
                  <a:pt x="2374" y="1348"/>
                  <a:pt x="2371" y="1348"/>
                  <a:pt x="2368" y="1347"/>
                </a:cubicBezTo>
                <a:cubicBezTo>
                  <a:pt x="2367" y="1344"/>
                  <a:pt x="2365" y="1341"/>
                  <a:pt x="2363" y="1339"/>
                </a:cubicBezTo>
                <a:cubicBezTo>
                  <a:pt x="2364" y="1339"/>
                  <a:pt x="2364" y="1339"/>
                  <a:pt x="2364" y="1339"/>
                </a:cubicBezTo>
                <a:cubicBezTo>
                  <a:pt x="2365" y="1339"/>
                  <a:pt x="2365" y="1339"/>
                  <a:pt x="2366" y="1339"/>
                </a:cubicBezTo>
                <a:cubicBezTo>
                  <a:pt x="2367" y="1342"/>
                  <a:pt x="2369" y="1345"/>
                  <a:pt x="2370" y="1347"/>
                </a:cubicBezTo>
                <a:cubicBezTo>
                  <a:pt x="2371" y="1345"/>
                  <a:pt x="2366" y="1342"/>
                  <a:pt x="2367" y="1339"/>
                </a:cubicBezTo>
                <a:cubicBezTo>
                  <a:pt x="2368" y="1339"/>
                  <a:pt x="2368" y="1340"/>
                  <a:pt x="2369" y="1340"/>
                </a:cubicBezTo>
                <a:cubicBezTo>
                  <a:pt x="2371" y="1342"/>
                  <a:pt x="2372" y="1346"/>
                  <a:pt x="2375" y="1348"/>
                </a:cubicBezTo>
                <a:cubicBezTo>
                  <a:pt x="2375" y="1345"/>
                  <a:pt x="2373" y="1343"/>
                  <a:pt x="2371" y="1340"/>
                </a:cubicBezTo>
                <a:cubicBezTo>
                  <a:pt x="2371" y="1341"/>
                  <a:pt x="2372" y="1341"/>
                  <a:pt x="2373" y="1341"/>
                </a:cubicBezTo>
                <a:cubicBezTo>
                  <a:pt x="2373" y="1341"/>
                  <a:pt x="2373" y="1340"/>
                  <a:pt x="2373" y="1340"/>
                </a:cubicBezTo>
                <a:cubicBezTo>
                  <a:pt x="2374" y="1341"/>
                  <a:pt x="2374" y="1341"/>
                  <a:pt x="2374" y="1341"/>
                </a:cubicBezTo>
                <a:cubicBezTo>
                  <a:pt x="2372" y="1335"/>
                  <a:pt x="2367" y="1331"/>
                  <a:pt x="2365" y="1326"/>
                </a:cubicBezTo>
                <a:cubicBezTo>
                  <a:pt x="2366" y="1327"/>
                  <a:pt x="2368" y="1327"/>
                  <a:pt x="2369" y="1328"/>
                </a:cubicBezTo>
                <a:cubicBezTo>
                  <a:pt x="2369" y="1327"/>
                  <a:pt x="2371" y="1328"/>
                  <a:pt x="2371" y="1327"/>
                </a:cubicBezTo>
                <a:cubicBezTo>
                  <a:pt x="2372" y="1327"/>
                  <a:pt x="2373" y="1327"/>
                  <a:pt x="2374" y="1327"/>
                </a:cubicBezTo>
                <a:cubicBezTo>
                  <a:pt x="2376" y="1327"/>
                  <a:pt x="2377" y="1326"/>
                  <a:pt x="2375" y="1326"/>
                </a:cubicBezTo>
                <a:cubicBezTo>
                  <a:pt x="2373" y="1326"/>
                  <a:pt x="2372" y="1326"/>
                  <a:pt x="2371" y="1325"/>
                </a:cubicBezTo>
                <a:cubicBezTo>
                  <a:pt x="2370" y="1325"/>
                  <a:pt x="2371" y="1325"/>
                  <a:pt x="2371" y="1325"/>
                </a:cubicBezTo>
                <a:cubicBezTo>
                  <a:pt x="2367" y="1324"/>
                  <a:pt x="2362" y="1323"/>
                  <a:pt x="2358" y="1322"/>
                </a:cubicBezTo>
                <a:cubicBezTo>
                  <a:pt x="2356" y="1318"/>
                  <a:pt x="2353" y="1314"/>
                  <a:pt x="2350" y="1311"/>
                </a:cubicBezTo>
                <a:cubicBezTo>
                  <a:pt x="2352" y="1314"/>
                  <a:pt x="2354" y="1317"/>
                  <a:pt x="2356" y="1321"/>
                </a:cubicBezTo>
                <a:cubicBezTo>
                  <a:pt x="2354" y="1321"/>
                  <a:pt x="2353" y="1320"/>
                  <a:pt x="2351" y="1320"/>
                </a:cubicBezTo>
                <a:cubicBezTo>
                  <a:pt x="2349" y="1317"/>
                  <a:pt x="2346" y="1313"/>
                  <a:pt x="2345" y="1309"/>
                </a:cubicBezTo>
                <a:cubicBezTo>
                  <a:pt x="2346" y="1309"/>
                  <a:pt x="2347" y="1310"/>
                  <a:pt x="2349" y="1310"/>
                </a:cubicBezTo>
                <a:cubicBezTo>
                  <a:pt x="2350" y="1310"/>
                  <a:pt x="2352" y="1310"/>
                  <a:pt x="2353" y="1309"/>
                </a:cubicBezTo>
                <a:cubicBezTo>
                  <a:pt x="2353" y="1311"/>
                  <a:pt x="2353" y="1312"/>
                  <a:pt x="2354" y="1313"/>
                </a:cubicBezTo>
                <a:cubicBezTo>
                  <a:pt x="2355" y="1313"/>
                  <a:pt x="2356" y="1312"/>
                  <a:pt x="2357" y="1313"/>
                </a:cubicBezTo>
                <a:cubicBezTo>
                  <a:pt x="2359" y="1311"/>
                  <a:pt x="2355" y="1310"/>
                  <a:pt x="2356" y="1309"/>
                </a:cubicBezTo>
                <a:cubicBezTo>
                  <a:pt x="2358" y="1309"/>
                  <a:pt x="2358" y="1311"/>
                  <a:pt x="2359" y="1312"/>
                </a:cubicBezTo>
                <a:cubicBezTo>
                  <a:pt x="2363" y="1310"/>
                  <a:pt x="2360" y="1309"/>
                  <a:pt x="2360" y="1307"/>
                </a:cubicBezTo>
                <a:cubicBezTo>
                  <a:pt x="2364" y="1308"/>
                  <a:pt x="2369" y="1309"/>
                  <a:pt x="2373" y="1309"/>
                </a:cubicBezTo>
                <a:cubicBezTo>
                  <a:pt x="2373" y="1306"/>
                  <a:pt x="2365" y="1309"/>
                  <a:pt x="2362" y="1306"/>
                </a:cubicBezTo>
                <a:cubicBezTo>
                  <a:pt x="2362" y="1306"/>
                  <a:pt x="2362" y="1306"/>
                  <a:pt x="2362" y="1306"/>
                </a:cubicBezTo>
                <a:cubicBezTo>
                  <a:pt x="2368" y="1305"/>
                  <a:pt x="2376" y="1308"/>
                  <a:pt x="2382" y="1307"/>
                </a:cubicBezTo>
                <a:cubicBezTo>
                  <a:pt x="2377" y="1306"/>
                  <a:pt x="2373" y="1304"/>
                  <a:pt x="2368" y="1303"/>
                </a:cubicBezTo>
                <a:cubicBezTo>
                  <a:pt x="2368" y="1303"/>
                  <a:pt x="2368" y="1302"/>
                  <a:pt x="2368" y="1302"/>
                </a:cubicBezTo>
                <a:cubicBezTo>
                  <a:pt x="2368" y="1301"/>
                  <a:pt x="2371" y="1301"/>
                  <a:pt x="2370" y="1299"/>
                </a:cubicBezTo>
                <a:cubicBezTo>
                  <a:pt x="2369" y="1298"/>
                  <a:pt x="2367" y="1299"/>
                  <a:pt x="2365" y="1298"/>
                </a:cubicBezTo>
                <a:cubicBezTo>
                  <a:pt x="2365" y="1297"/>
                  <a:pt x="2366" y="1297"/>
                  <a:pt x="2367" y="1296"/>
                </a:cubicBezTo>
                <a:cubicBezTo>
                  <a:pt x="2367" y="1297"/>
                  <a:pt x="2368" y="1297"/>
                  <a:pt x="2369" y="1297"/>
                </a:cubicBezTo>
                <a:cubicBezTo>
                  <a:pt x="2369" y="1298"/>
                  <a:pt x="2369" y="1298"/>
                  <a:pt x="2369" y="1298"/>
                </a:cubicBezTo>
                <a:cubicBezTo>
                  <a:pt x="2369" y="1298"/>
                  <a:pt x="2369" y="1298"/>
                  <a:pt x="2369" y="1297"/>
                </a:cubicBezTo>
                <a:cubicBezTo>
                  <a:pt x="2369" y="1298"/>
                  <a:pt x="2369" y="1298"/>
                  <a:pt x="2370" y="1298"/>
                </a:cubicBezTo>
                <a:cubicBezTo>
                  <a:pt x="2370" y="1297"/>
                  <a:pt x="2369" y="1297"/>
                  <a:pt x="2369" y="1296"/>
                </a:cubicBezTo>
                <a:cubicBezTo>
                  <a:pt x="2369" y="1296"/>
                  <a:pt x="2368" y="1295"/>
                  <a:pt x="2368" y="1294"/>
                </a:cubicBezTo>
                <a:cubicBezTo>
                  <a:pt x="2368" y="1294"/>
                  <a:pt x="2368" y="1294"/>
                  <a:pt x="2367" y="1294"/>
                </a:cubicBezTo>
                <a:cubicBezTo>
                  <a:pt x="2368" y="1293"/>
                  <a:pt x="2369" y="1294"/>
                  <a:pt x="2369" y="1293"/>
                </a:cubicBezTo>
                <a:cubicBezTo>
                  <a:pt x="2368" y="1292"/>
                  <a:pt x="2367" y="1292"/>
                  <a:pt x="2367" y="1290"/>
                </a:cubicBezTo>
                <a:cubicBezTo>
                  <a:pt x="2367" y="1290"/>
                  <a:pt x="2368" y="1291"/>
                  <a:pt x="2369" y="1290"/>
                </a:cubicBezTo>
                <a:cubicBezTo>
                  <a:pt x="2369" y="1290"/>
                  <a:pt x="2369" y="1290"/>
                  <a:pt x="2369" y="1290"/>
                </a:cubicBezTo>
                <a:cubicBezTo>
                  <a:pt x="2370" y="1291"/>
                  <a:pt x="2370" y="1291"/>
                  <a:pt x="2370" y="1292"/>
                </a:cubicBezTo>
                <a:cubicBezTo>
                  <a:pt x="2371" y="1292"/>
                  <a:pt x="2371" y="1291"/>
                  <a:pt x="2371" y="1290"/>
                </a:cubicBezTo>
                <a:cubicBezTo>
                  <a:pt x="2374" y="1291"/>
                  <a:pt x="2378" y="1291"/>
                  <a:pt x="2381" y="1292"/>
                </a:cubicBezTo>
                <a:cubicBezTo>
                  <a:pt x="2382" y="1292"/>
                  <a:pt x="2383" y="1293"/>
                  <a:pt x="2384" y="1293"/>
                </a:cubicBezTo>
                <a:cubicBezTo>
                  <a:pt x="2385" y="1294"/>
                  <a:pt x="2385" y="1295"/>
                  <a:pt x="2385" y="1296"/>
                </a:cubicBezTo>
                <a:cubicBezTo>
                  <a:pt x="2387" y="1294"/>
                  <a:pt x="2388" y="1297"/>
                  <a:pt x="2389" y="1299"/>
                </a:cubicBezTo>
                <a:cubicBezTo>
                  <a:pt x="2389" y="1299"/>
                  <a:pt x="2388" y="1299"/>
                  <a:pt x="2388" y="1299"/>
                </a:cubicBezTo>
                <a:cubicBezTo>
                  <a:pt x="2387" y="1297"/>
                  <a:pt x="2385" y="1296"/>
                  <a:pt x="2385" y="1296"/>
                </a:cubicBezTo>
                <a:cubicBezTo>
                  <a:pt x="2385" y="1297"/>
                  <a:pt x="2386" y="1297"/>
                  <a:pt x="2386" y="1298"/>
                </a:cubicBezTo>
                <a:cubicBezTo>
                  <a:pt x="2386" y="1298"/>
                  <a:pt x="2385" y="1298"/>
                  <a:pt x="2385" y="1298"/>
                </a:cubicBezTo>
                <a:cubicBezTo>
                  <a:pt x="2385" y="1299"/>
                  <a:pt x="2385" y="1299"/>
                  <a:pt x="2386" y="1299"/>
                </a:cubicBezTo>
                <a:cubicBezTo>
                  <a:pt x="2386" y="1299"/>
                  <a:pt x="2386" y="1300"/>
                  <a:pt x="2386" y="1300"/>
                </a:cubicBezTo>
                <a:cubicBezTo>
                  <a:pt x="2386" y="1299"/>
                  <a:pt x="2386" y="1299"/>
                  <a:pt x="2387" y="1299"/>
                </a:cubicBezTo>
                <a:cubicBezTo>
                  <a:pt x="2387" y="1299"/>
                  <a:pt x="2387" y="1299"/>
                  <a:pt x="2387" y="1299"/>
                </a:cubicBezTo>
                <a:cubicBezTo>
                  <a:pt x="2388" y="1300"/>
                  <a:pt x="2387" y="1302"/>
                  <a:pt x="2388" y="1302"/>
                </a:cubicBezTo>
                <a:cubicBezTo>
                  <a:pt x="2389" y="1301"/>
                  <a:pt x="2389" y="1300"/>
                  <a:pt x="2389" y="1300"/>
                </a:cubicBezTo>
                <a:cubicBezTo>
                  <a:pt x="2389" y="1300"/>
                  <a:pt x="2389" y="1300"/>
                  <a:pt x="2389" y="1300"/>
                </a:cubicBezTo>
                <a:cubicBezTo>
                  <a:pt x="2390" y="1301"/>
                  <a:pt x="2390" y="1301"/>
                  <a:pt x="2390" y="1301"/>
                </a:cubicBezTo>
                <a:cubicBezTo>
                  <a:pt x="2390" y="1302"/>
                  <a:pt x="2393" y="1305"/>
                  <a:pt x="2394" y="1306"/>
                </a:cubicBezTo>
                <a:cubicBezTo>
                  <a:pt x="2393" y="1302"/>
                  <a:pt x="2391" y="1297"/>
                  <a:pt x="2388" y="1292"/>
                </a:cubicBezTo>
                <a:cubicBezTo>
                  <a:pt x="2388" y="1292"/>
                  <a:pt x="2389" y="1292"/>
                  <a:pt x="2389" y="1292"/>
                </a:cubicBezTo>
                <a:cubicBezTo>
                  <a:pt x="2388" y="1292"/>
                  <a:pt x="2388" y="1292"/>
                  <a:pt x="2388" y="1292"/>
                </a:cubicBezTo>
                <a:cubicBezTo>
                  <a:pt x="2388" y="1291"/>
                  <a:pt x="2387" y="1290"/>
                  <a:pt x="2386" y="1289"/>
                </a:cubicBezTo>
                <a:cubicBezTo>
                  <a:pt x="2386" y="1290"/>
                  <a:pt x="2386" y="1290"/>
                  <a:pt x="2386" y="1291"/>
                </a:cubicBezTo>
                <a:cubicBezTo>
                  <a:pt x="2384" y="1291"/>
                  <a:pt x="2385" y="1290"/>
                  <a:pt x="2385" y="1289"/>
                </a:cubicBezTo>
                <a:cubicBezTo>
                  <a:pt x="2388" y="1290"/>
                  <a:pt x="2381" y="1283"/>
                  <a:pt x="2381" y="1282"/>
                </a:cubicBezTo>
                <a:cubicBezTo>
                  <a:pt x="2382" y="1284"/>
                  <a:pt x="2382" y="1281"/>
                  <a:pt x="2380" y="1281"/>
                </a:cubicBezTo>
                <a:cubicBezTo>
                  <a:pt x="2380" y="1281"/>
                  <a:pt x="2381" y="1280"/>
                  <a:pt x="2382" y="1280"/>
                </a:cubicBezTo>
                <a:cubicBezTo>
                  <a:pt x="2381" y="1279"/>
                  <a:pt x="2380" y="1279"/>
                  <a:pt x="2379" y="1280"/>
                </a:cubicBezTo>
                <a:cubicBezTo>
                  <a:pt x="2379" y="1279"/>
                  <a:pt x="2380" y="1278"/>
                  <a:pt x="2381" y="1278"/>
                </a:cubicBezTo>
                <a:cubicBezTo>
                  <a:pt x="2382" y="1279"/>
                  <a:pt x="2381" y="1279"/>
                  <a:pt x="2383" y="1278"/>
                </a:cubicBezTo>
                <a:cubicBezTo>
                  <a:pt x="2384" y="1281"/>
                  <a:pt x="2385" y="1280"/>
                  <a:pt x="2387" y="1284"/>
                </a:cubicBezTo>
                <a:cubicBezTo>
                  <a:pt x="2388" y="1284"/>
                  <a:pt x="2387" y="1281"/>
                  <a:pt x="2388" y="1281"/>
                </a:cubicBezTo>
                <a:cubicBezTo>
                  <a:pt x="2389" y="1281"/>
                  <a:pt x="2386" y="1279"/>
                  <a:pt x="2386" y="1281"/>
                </a:cubicBezTo>
                <a:cubicBezTo>
                  <a:pt x="2385" y="1280"/>
                  <a:pt x="2385" y="1279"/>
                  <a:pt x="2384" y="1278"/>
                </a:cubicBezTo>
                <a:cubicBezTo>
                  <a:pt x="2386" y="1278"/>
                  <a:pt x="2388" y="1278"/>
                  <a:pt x="2389" y="1279"/>
                </a:cubicBezTo>
                <a:cubicBezTo>
                  <a:pt x="2389" y="1279"/>
                  <a:pt x="2389" y="1279"/>
                  <a:pt x="2389" y="1278"/>
                </a:cubicBezTo>
                <a:cubicBezTo>
                  <a:pt x="2390" y="1278"/>
                  <a:pt x="2391" y="1279"/>
                  <a:pt x="2390" y="1280"/>
                </a:cubicBezTo>
                <a:cubicBezTo>
                  <a:pt x="2392" y="1279"/>
                  <a:pt x="2390" y="1277"/>
                  <a:pt x="2388" y="1275"/>
                </a:cubicBezTo>
                <a:cubicBezTo>
                  <a:pt x="2387" y="1274"/>
                  <a:pt x="2389" y="1275"/>
                  <a:pt x="2389" y="1274"/>
                </a:cubicBezTo>
                <a:cubicBezTo>
                  <a:pt x="2389" y="1273"/>
                  <a:pt x="2388" y="1274"/>
                  <a:pt x="2387" y="1275"/>
                </a:cubicBezTo>
                <a:cubicBezTo>
                  <a:pt x="2387" y="1275"/>
                  <a:pt x="2388" y="1276"/>
                  <a:pt x="2388" y="1277"/>
                </a:cubicBezTo>
                <a:cubicBezTo>
                  <a:pt x="2386" y="1277"/>
                  <a:pt x="2387" y="1276"/>
                  <a:pt x="2386" y="1275"/>
                </a:cubicBezTo>
                <a:cubicBezTo>
                  <a:pt x="2386" y="1276"/>
                  <a:pt x="2383" y="1276"/>
                  <a:pt x="2384" y="1277"/>
                </a:cubicBezTo>
                <a:cubicBezTo>
                  <a:pt x="2383" y="1278"/>
                  <a:pt x="2384" y="1275"/>
                  <a:pt x="2382" y="1277"/>
                </a:cubicBezTo>
                <a:cubicBezTo>
                  <a:pt x="2381" y="1275"/>
                  <a:pt x="2381" y="1274"/>
                  <a:pt x="2381" y="1273"/>
                </a:cubicBezTo>
                <a:cubicBezTo>
                  <a:pt x="2379" y="1275"/>
                  <a:pt x="2382" y="1276"/>
                  <a:pt x="2381" y="1277"/>
                </a:cubicBezTo>
                <a:cubicBezTo>
                  <a:pt x="2379" y="1279"/>
                  <a:pt x="2379" y="1277"/>
                  <a:pt x="2378" y="1278"/>
                </a:cubicBezTo>
                <a:cubicBezTo>
                  <a:pt x="2378" y="1277"/>
                  <a:pt x="2378" y="1275"/>
                  <a:pt x="2377" y="1275"/>
                </a:cubicBezTo>
                <a:cubicBezTo>
                  <a:pt x="2377" y="1274"/>
                  <a:pt x="2378" y="1274"/>
                  <a:pt x="2378" y="1274"/>
                </a:cubicBezTo>
                <a:cubicBezTo>
                  <a:pt x="2377" y="1274"/>
                  <a:pt x="2378" y="1272"/>
                  <a:pt x="2376" y="1273"/>
                </a:cubicBezTo>
                <a:cubicBezTo>
                  <a:pt x="2375" y="1271"/>
                  <a:pt x="2377" y="1273"/>
                  <a:pt x="2378" y="1272"/>
                </a:cubicBezTo>
                <a:cubicBezTo>
                  <a:pt x="2378" y="1270"/>
                  <a:pt x="2376" y="1272"/>
                  <a:pt x="2376" y="1270"/>
                </a:cubicBezTo>
                <a:cubicBezTo>
                  <a:pt x="2377" y="1270"/>
                  <a:pt x="2379" y="1269"/>
                  <a:pt x="2379" y="1270"/>
                </a:cubicBezTo>
                <a:cubicBezTo>
                  <a:pt x="2378" y="1272"/>
                  <a:pt x="2380" y="1272"/>
                  <a:pt x="2379" y="1274"/>
                </a:cubicBezTo>
                <a:cubicBezTo>
                  <a:pt x="2380" y="1273"/>
                  <a:pt x="2381" y="1273"/>
                  <a:pt x="2382" y="1272"/>
                </a:cubicBezTo>
                <a:cubicBezTo>
                  <a:pt x="2381" y="1272"/>
                  <a:pt x="2381" y="1271"/>
                  <a:pt x="2382" y="1271"/>
                </a:cubicBezTo>
                <a:cubicBezTo>
                  <a:pt x="2382" y="1270"/>
                  <a:pt x="2381" y="1271"/>
                  <a:pt x="2381" y="1270"/>
                </a:cubicBezTo>
                <a:cubicBezTo>
                  <a:pt x="2380" y="1270"/>
                  <a:pt x="2381" y="1269"/>
                  <a:pt x="2381" y="1269"/>
                </a:cubicBezTo>
                <a:cubicBezTo>
                  <a:pt x="2382" y="1268"/>
                  <a:pt x="2383" y="1270"/>
                  <a:pt x="2384" y="1270"/>
                </a:cubicBezTo>
                <a:cubicBezTo>
                  <a:pt x="2384" y="1270"/>
                  <a:pt x="2385" y="1269"/>
                  <a:pt x="2386" y="1268"/>
                </a:cubicBezTo>
                <a:cubicBezTo>
                  <a:pt x="2386" y="1267"/>
                  <a:pt x="2384" y="1269"/>
                  <a:pt x="2383" y="1268"/>
                </a:cubicBezTo>
                <a:cubicBezTo>
                  <a:pt x="2385" y="1266"/>
                  <a:pt x="2383" y="1266"/>
                  <a:pt x="2382" y="1265"/>
                </a:cubicBezTo>
                <a:cubicBezTo>
                  <a:pt x="2381" y="1265"/>
                  <a:pt x="2382" y="1265"/>
                  <a:pt x="2382" y="1265"/>
                </a:cubicBezTo>
                <a:cubicBezTo>
                  <a:pt x="2382" y="1266"/>
                  <a:pt x="2382" y="1266"/>
                  <a:pt x="2382" y="1267"/>
                </a:cubicBezTo>
                <a:cubicBezTo>
                  <a:pt x="2378" y="1268"/>
                  <a:pt x="2379" y="1269"/>
                  <a:pt x="2375" y="1270"/>
                </a:cubicBezTo>
                <a:cubicBezTo>
                  <a:pt x="2374" y="1268"/>
                  <a:pt x="2376" y="1269"/>
                  <a:pt x="2379" y="1268"/>
                </a:cubicBezTo>
                <a:cubicBezTo>
                  <a:pt x="2378" y="1267"/>
                  <a:pt x="2377" y="1267"/>
                  <a:pt x="2376" y="1267"/>
                </a:cubicBezTo>
                <a:cubicBezTo>
                  <a:pt x="2379" y="1265"/>
                  <a:pt x="2376" y="1266"/>
                  <a:pt x="2376" y="1264"/>
                </a:cubicBezTo>
                <a:cubicBezTo>
                  <a:pt x="2375" y="1263"/>
                  <a:pt x="2375" y="1265"/>
                  <a:pt x="2375" y="1266"/>
                </a:cubicBezTo>
                <a:cubicBezTo>
                  <a:pt x="2374" y="1266"/>
                  <a:pt x="2374" y="1266"/>
                  <a:pt x="2373" y="1266"/>
                </a:cubicBezTo>
                <a:cubicBezTo>
                  <a:pt x="2375" y="1266"/>
                  <a:pt x="2373" y="1263"/>
                  <a:pt x="2374" y="1263"/>
                </a:cubicBezTo>
                <a:cubicBezTo>
                  <a:pt x="2375" y="1263"/>
                  <a:pt x="2373" y="1262"/>
                  <a:pt x="2373" y="1262"/>
                </a:cubicBezTo>
                <a:cubicBezTo>
                  <a:pt x="2373" y="1264"/>
                  <a:pt x="2370" y="1264"/>
                  <a:pt x="2373" y="1264"/>
                </a:cubicBezTo>
                <a:cubicBezTo>
                  <a:pt x="2373" y="1264"/>
                  <a:pt x="2372" y="1265"/>
                  <a:pt x="2372" y="1265"/>
                </a:cubicBezTo>
                <a:cubicBezTo>
                  <a:pt x="2371" y="1266"/>
                  <a:pt x="2371" y="1263"/>
                  <a:pt x="2370" y="1264"/>
                </a:cubicBezTo>
                <a:cubicBezTo>
                  <a:pt x="2370" y="1264"/>
                  <a:pt x="2371" y="1263"/>
                  <a:pt x="2371" y="1263"/>
                </a:cubicBezTo>
                <a:cubicBezTo>
                  <a:pt x="2369" y="1263"/>
                  <a:pt x="2367" y="1260"/>
                  <a:pt x="2367" y="1258"/>
                </a:cubicBezTo>
                <a:cubicBezTo>
                  <a:pt x="2368" y="1258"/>
                  <a:pt x="2369" y="1257"/>
                  <a:pt x="2369" y="1257"/>
                </a:cubicBezTo>
                <a:cubicBezTo>
                  <a:pt x="2369" y="1258"/>
                  <a:pt x="2369" y="1258"/>
                  <a:pt x="2370" y="1258"/>
                </a:cubicBezTo>
                <a:cubicBezTo>
                  <a:pt x="2370" y="1258"/>
                  <a:pt x="2370" y="1257"/>
                  <a:pt x="2371" y="1257"/>
                </a:cubicBezTo>
                <a:cubicBezTo>
                  <a:pt x="2371" y="1258"/>
                  <a:pt x="2373" y="1259"/>
                  <a:pt x="2373" y="1258"/>
                </a:cubicBezTo>
                <a:cubicBezTo>
                  <a:pt x="2374" y="1257"/>
                  <a:pt x="2372" y="1257"/>
                  <a:pt x="2371" y="1257"/>
                </a:cubicBezTo>
                <a:cubicBezTo>
                  <a:pt x="2372" y="1256"/>
                  <a:pt x="2373" y="1258"/>
                  <a:pt x="2374" y="1256"/>
                </a:cubicBezTo>
                <a:cubicBezTo>
                  <a:pt x="2375" y="1255"/>
                  <a:pt x="2375" y="1260"/>
                  <a:pt x="2377" y="1258"/>
                </a:cubicBezTo>
                <a:cubicBezTo>
                  <a:pt x="2376" y="1258"/>
                  <a:pt x="2375" y="1257"/>
                  <a:pt x="2375" y="1256"/>
                </a:cubicBezTo>
                <a:cubicBezTo>
                  <a:pt x="2376" y="1256"/>
                  <a:pt x="2377" y="1255"/>
                  <a:pt x="2376" y="1253"/>
                </a:cubicBezTo>
                <a:cubicBezTo>
                  <a:pt x="2377" y="1253"/>
                  <a:pt x="2379" y="1253"/>
                  <a:pt x="2381" y="1253"/>
                </a:cubicBezTo>
                <a:cubicBezTo>
                  <a:pt x="2380" y="1252"/>
                  <a:pt x="2379" y="1251"/>
                  <a:pt x="2379" y="1251"/>
                </a:cubicBezTo>
                <a:cubicBezTo>
                  <a:pt x="2379" y="1251"/>
                  <a:pt x="2379" y="1251"/>
                  <a:pt x="2379" y="1251"/>
                </a:cubicBezTo>
                <a:cubicBezTo>
                  <a:pt x="2379" y="1251"/>
                  <a:pt x="2380" y="1251"/>
                  <a:pt x="2380" y="1251"/>
                </a:cubicBezTo>
                <a:cubicBezTo>
                  <a:pt x="2380" y="1251"/>
                  <a:pt x="2380" y="1252"/>
                  <a:pt x="2381" y="1253"/>
                </a:cubicBezTo>
                <a:cubicBezTo>
                  <a:pt x="2382" y="1253"/>
                  <a:pt x="2382" y="1252"/>
                  <a:pt x="2382" y="1251"/>
                </a:cubicBezTo>
                <a:cubicBezTo>
                  <a:pt x="2385" y="1252"/>
                  <a:pt x="2384" y="1257"/>
                  <a:pt x="2385" y="1259"/>
                </a:cubicBezTo>
                <a:cubicBezTo>
                  <a:pt x="2385" y="1260"/>
                  <a:pt x="2387" y="1261"/>
                  <a:pt x="2388" y="1264"/>
                </a:cubicBezTo>
                <a:cubicBezTo>
                  <a:pt x="2389" y="1263"/>
                  <a:pt x="2390" y="1264"/>
                  <a:pt x="2390" y="1262"/>
                </a:cubicBezTo>
                <a:cubicBezTo>
                  <a:pt x="2390" y="1264"/>
                  <a:pt x="2391" y="1266"/>
                  <a:pt x="2389" y="1265"/>
                </a:cubicBezTo>
                <a:cubicBezTo>
                  <a:pt x="2388" y="1266"/>
                  <a:pt x="2392" y="1265"/>
                  <a:pt x="2391" y="1264"/>
                </a:cubicBezTo>
                <a:cubicBezTo>
                  <a:pt x="2393" y="1263"/>
                  <a:pt x="2392" y="1265"/>
                  <a:pt x="2393" y="1266"/>
                </a:cubicBezTo>
                <a:cubicBezTo>
                  <a:pt x="2393" y="1266"/>
                  <a:pt x="2392" y="1267"/>
                  <a:pt x="2392" y="1268"/>
                </a:cubicBezTo>
                <a:cubicBezTo>
                  <a:pt x="2392" y="1269"/>
                  <a:pt x="2393" y="1267"/>
                  <a:pt x="2394" y="1267"/>
                </a:cubicBezTo>
                <a:cubicBezTo>
                  <a:pt x="2395" y="1267"/>
                  <a:pt x="2397" y="1270"/>
                  <a:pt x="2395" y="1271"/>
                </a:cubicBezTo>
                <a:cubicBezTo>
                  <a:pt x="2397" y="1272"/>
                  <a:pt x="2398" y="1271"/>
                  <a:pt x="2398" y="1273"/>
                </a:cubicBezTo>
                <a:cubicBezTo>
                  <a:pt x="2397" y="1273"/>
                  <a:pt x="2394" y="1273"/>
                  <a:pt x="2395" y="1272"/>
                </a:cubicBezTo>
                <a:cubicBezTo>
                  <a:pt x="2393" y="1271"/>
                  <a:pt x="2395" y="1275"/>
                  <a:pt x="2396" y="1275"/>
                </a:cubicBezTo>
                <a:cubicBezTo>
                  <a:pt x="2396" y="1273"/>
                  <a:pt x="2397" y="1275"/>
                  <a:pt x="2399" y="1274"/>
                </a:cubicBezTo>
                <a:cubicBezTo>
                  <a:pt x="2399" y="1275"/>
                  <a:pt x="2396" y="1275"/>
                  <a:pt x="2395" y="1275"/>
                </a:cubicBezTo>
                <a:cubicBezTo>
                  <a:pt x="2396" y="1277"/>
                  <a:pt x="2395" y="1278"/>
                  <a:pt x="2394" y="1278"/>
                </a:cubicBezTo>
                <a:cubicBezTo>
                  <a:pt x="2393" y="1279"/>
                  <a:pt x="2395" y="1280"/>
                  <a:pt x="2397" y="1281"/>
                </a:cubicBezTo>
                <a:cubicBezTo>
                  <a:pt x="2398" y="1281"/>
                  <a:pt x="2398" y="1280"/>
                  <a:pt x="2398" y="1279"/>
                </a:cubicBezTo>
                <a:cubicBezTo>
                  <a:pt x="2400" y="1281"/>
                  <a:pt x="2401" y="1278"/>
                  <a:pt x="2403" y="1280"/>
                </a:cubicBezTo>
                <a:cubicBezTo>
                  <a:pt x="2404" y="1281"/>
                  <a:pt x="2402" y="1280"/>
                  <a:pt x="2401" y="1281"/>
                </a:cubicBezTo>
                <a:cubicBezTo>
                  <a:pt x="2401" y="1282"/>
                  <a:pt x="2402" y="1281"/>
                  <a:pt x="2402" y="1283"/>
                </a:cubicBezTo>
                <a:cubicBezTo>
                  <a:pt x="2404" y="1282"/>
                  <a:pt x="2403" y="1282"/>
                  <a:pt x="2403" y="1281"/>
                </a:cubicBezTo>
                <a:cubicBezTo>
                  <a:pt x="2405" y="1281"/>
                  <a:pt x="2405" y="1282"/>
                  <a:pt x="2406" y="1284"/>
                </a:cubicBezTo>
                <a:cubicBezTo>
                  <a:pt x="2406" y="1285"/>
                  <a:pt x="2405" y="1284"/>
                  <a:pt x="2404" y="1285"/>
                </a:cubicBezTo>
                <a:cubicBezTo>
                  <a:pt x="2405" y="1287"/>
                  <a:pt x="2406" y="1286"/>
                  <a:pt x="2407" y="1285"/>
                </a:cubicBezTo>
                <a:cubicBezTo>
                  <a:pt x="2408" y="1290"/>
                  <a:pt x="2416" y="1296"/>
                  <a:pt x="2417" y="1304"/>
                </a:cubicBezTo>
                <a:cubicBezTo>
                  <a:pt x="2418" y="1304"/>
                  <a:pt x="2417" y="1305"/>
                  <a:pt x="2417" y="1305"/>
                </a:cubicBezTo>
                <a:cubicBezTo>
                  <a:pt x="2417" y="1306"/>
                  <a:pt x="2418" y="1306"/>
                  <a:pt x="2419" y="1309"/>
                </a:cubicBezTo>
                <a:cubicBezTo>
                  <a:pt x="2419" y="1307"/>
                  <a:pt x="2422" y="1310"/>
                  <a:pt x="2421" y="1310"/>
                </a:cubicBezTo>
                <a:cubicBezTo>
                  <a:pt x="2424" y="1310"/>
                  <a:pt x="2418" y="1305"/>
                  <a:pt x="2421" y="1304"/>
                </a:cubicBezTo>
                <a:cubicBezTo>
                  <a:pt x="2416" y="1302"/>
                  <a:pt x="2414" y="1292"/>
                  <a:pt x="2410" y="1289"/>
                </a:cubicBezTo>
                <a:cubicBezTo>
                  <a:pt x="2410" y="1288"/>
                  <a:pt x="2412" y="1287"/>
                  <a:pt x="2412" y="1286"/>
                </a:cubicBezTo>
                <a:cubicBezTo>
                  <a:pt x="2411" y="1286"/>
                  <a:pt x="2411" y="1287"/>
                  <a:pt x="2409" y="1287"/>
                </a:cubicBezTo>
                <a:cubicBezTo>
                  <a:pt x="2409" y="1285"/>
                  <a:pt x="2408" y="1286"/>
                  <a:pt x="2407" y="1284"/>
                </a:cubicBezTo>
                <a:cubicBezTo>
                  <a:pt x="2409" y="1283"/>
                  <a:pt x="2410" y="1284"/>
                  <a:pt x="2410" y="1285"/>
                </a:cubicBezTo>
                <a:cubicBezTo>
                  <a:pt x="2410" y="1285"/>
                  <a:pt x="2411" y="1284"/>
                  <a:pt x="2411" y="1284"/>
                </a:cubicBezTo>
                <a:cubicBezTo>
                  <a:pt x="2410" y="1283"/>
                  <a:pt x="2411" y="1282"/>
                  <a:pt x="2409" y="1281"/>
                </a:cubicBezTo>
                <a:cubicBezTo>
                  <a:pt x="2408" y="1283"/>
                  <a:pt x="2408" y="1284"/>
                  <a:pt x="2407" y="1282"/>
                </a:cubicBezTo>
                <a:cubicBezTo>
                  <a:pt x="2406" y="1282"/>
                  <a:pt x="2407" y="1281"/>
                  <a:pt x="2408" y="1281"/>
                </a:cubicBezTo>
                <a:cubicBezTo>
                  <a:pt x="2407" y="1280"/>
                  <a:pt x="2404" y="1280"/>
                  <a:pt x="2404" y="1277"/>
                </a:cubicBezTo>
                <a:cubicBezTo>
                  <a:pt x="2405" y="1276"/>
                  <a:pt x="2405" y="1276"/>
                  <a:pt x="2404" y="1275"/>
                </a:cubicBezTo>
                <a:cubicBezTo>
                  <a:pt x="2406" y="1274"/>
                  <a:pt x="2406" y="1276"/>
                  <a:pt x="2406" y="1277"/>
                </a:cubicBezTo>
                <a:cubicBezTo>
                  <a:pt x="2408" y="1275"/>
                  <a:pt x="2409" y="1277"/>
                  <a:pt x="2410" y="1276"/>
                </a:cubicBezTo>
                <a:cubicBezTo>
                  <a:pt x="2409" y="1275"/>
                  <a:pt x="2408" y="1275"/>
                  <a:pt x="2406" y="1275"/>
                </a:cubicBezTo>
                <a:cubicBezTo>
                  <a:pt x="2407" y="1274"/>
                  <a:pt x="2404" y="1273"/>
                  <a:pt x="2406" y="1272"/>
                </a:cubicBezTo>
                <a:cubicBezTo>
                  <a:pt x="2404" y="1272"/>
                  <a:pt x="2404" y="1271"/>
                  <a:pt x="2403" y="1270"/>
                </a:cubicBezTo>
                <a:cubicBezTo>
                  <a:pt x="2402" y="1269"/>
                  <a:pt x="2404" y="1273"/>
                  <a:pt x="2403" y="1274"/>
                </a:cubicBezTo>
                <a:cubicBezTo>
                  <a:pt x="2402" y="1274"/>
                  <a:pt x="2402" y="1274"/>
                  <a:pt x="2401" y="1274"/>
                </a:cubicBezTo>
                <a:cubicBezTo>
                  <a:pt x="2399" y="1268"/>
                  <a:pt x="2395" y="1265"/>
                  <a:pt x="2392" y="1258"/>
                </a:cubicBezTo>
                <a:cubicBezTo>
                  <a:pt x="2393" y="1258"/>
                  <a:pt x="2395" y="1260"/>
                  <a:pt x="2394" y="1260"/>
                </a:cubicBezTo>
                <a:cubicBezTo>
                  <a:pt x="2397" y="1262"/>
                  <a:pt x="2400" y="1257"/>
                  <a:pt x="2401" y="1260"/>
                </a:cubicBezTo>
                <a:cubicBezTo>
                  <a:pt x="2401" y="1261"/>
                  <a:pt x="2399" y="1262"/>
                  <a:pt x="2401" y="1261"/>
                </a:cubicBezTo>
                <a:cubicBezTo>
                  <a:pt x="2402" y="1261"/>
                  <a:pt x="2402" y="1263"/>
                  <a:pt x="2403" y="1262"/>
                </a:cubicBezTo>
                <a:cubicBezTo>
                  <a:pt x="2402" y="1261"/>
                  <a:pt x="2404" y="1259"/>
                  <a:pt x="2402" y="1260"/>
                </a:cubicBezTo>
                <a:cubicBezTo>
                  <a:pt x="2402" y="1259"/>
                  <a:pt x="2403" y="1258"/>
                  <a:pt x="2403" y="1258"/>
                </a:cubicBezTo>
                <a:cubicBezTo>
                  <a:pt x="2404" y="1257"/>
                  <a:pt x="2404" y="1258"/>
                  <a:pt x="2404" y="1258"/>
                </a:cubicBezTo>
                <a:cubicBezTo>
                  <a:pt x="2404" y="1258"/>
                  <a:pt x="2404" y="1258"/>
                  <a:pt x="2404" y="1259"/>
                </a:cubicBezTo>
                <a:cubicBezTo>
                  <a:pt x="2404" y="1259"/>
                  <a:pt x="2404" y="1259"/>
                  <a:pt x="2404" y="1259"/>
                </a:cubicBezTo>
                <a:cubicBezTo>
                  <a:pt x="2405" y="1258"/>
                  <a:pt x="2405" y="1259"/>
                  <a:pt x="2405" y="1259"/>
                </a:cubicBezTo>
                <a:cubicBezTo>
                  <a:pt x="2406" y="1257"/>
                  <a:pt x="2402" y="1256"/>
                  <a:pt x="2403" y="1254"/>
                </a:cubicBezTo>
                <a:cubicBezTo>
                  <a:pt x="2402" y="1254"/>
                  <a:pt x="2400" y="1256"/>
                  <a:pt x="2402" y="1256"/>
                </a:cubicBezTo>
                <a:cubicBezTo>
                  <a:pt x="2401" y="1257"/>
                  <a:pt x="2400" y="1257"/>
                  <a:pt x="2400" y="1256"/>
                </a:cubicBezTo>
                <a:cubicBezTo>
                  <a:pt x="2400" y="1256"/>
                  <a:pt x="2401" y="1254"/>
                  <a:pt x="2401" y="1254"/>
                </a:cubicBezTo>
                <a:cubicBezTo>
                  <a:pt x="2407" y="1254"/>
                  <a:pt x="2412" y="1255"/>
                  <a:pt x="2417" y="1256"/>
                </a:cubicBezTo>
                <a:cubicBezTo>
                  <a:pt x="2416" y="1255"/>
                  <a:pt x="2416" y="1255"/>
                  <a:pt x="2415" y="1255"/>
                </a:cubicBezTo>
                <a:cubicBezTo>
                  <a:pt x="2415" y="1254"/>
                  <a:pt x="2416" y="1255"/>
                  <a:pt x="2417" y="1254"/>
                </a:cubicBezTo>
                <a:cubicBezTo>
                  <a:pt x="2416" y="1253"/>
                  <a:pt x="2416" y="1253"/>
                  <a:pt x="2415" y="1253"/>
                </a:cubicBezTo>
                <a:cubicBezTo>
                  <a:pt x="2415" y="1253"/>
                  <a:pt x="2414" y="1254"/>
                  <a:pt x="2415" y="1255"/>
                </a:cubicBezTo>
                <a:cubicBezTo>
                  <a:pt x="2412" y="1254"/>
                  <a:pt x="2410" y="1254"/>
                  <a:pt x="2408" y="1253"/>
                </a:cubicBezTo>
                <a:cubicBezTo>
                  <a:pt x="2408" y="1252"/>
                  <a:pt x="2407" y="1251"/>
                  <a:pt x="2406" y="1249"/>
                </a:cubicBezTo>
                <a:cubicBezTo>
                  <a:pt x="2405" y="1250"/>
                  <a:pt x="2406" y="1251"/>
                  <a:pt x="2407" y="1253"/>
                </a:cubicBezTo>
                <a:cubicBezTo>
                  <a:pt x="2405" y="1252"/>
                  <a:pt x="2402" y="1252"/>
                  <a:pt x="2400" y="1251"/>
                </a:cubicBezTo>
                <a:cubicBezTo>
                  <a:pt x="2399" y="1251"/>
                  <a:pt x="2400" y="1251"/>
                  <a:pt x="2399" y="1251"/>
                </a:cubicBezTo>
                <a:cubicBezTo>
                  <a:pt x="2399" y="1251"/>
                  <a:pt x="2399" y="1251"/>
                  <a:pt x="2399" y="1251"/>
                </a:cubicBezTo>
                <a:cubicBezTo>
                  <a:pt x="2399" y="1251"/>
                  <a:pt x="2398" y="1251"/>
                  <a:pt x="2397" y="1251"/>
                </a:cubicBezTo>
                <a:cubicBezTo>
                  <a:pt x="2397" y="1250"/>
                  <a:pt x="2397" y="1250"/>
                  <a:pt x="2397" y="1250"/>
                </a:cubicBezTo>
                <a:cubicBezTo>
                  <a:pt x="2396" y="1250"/>
                  <a:pt x="2396" y="1250"/>
                  <a:pt x="2396" y="1250"/>
                </a:cubicBezTo>
                <a:cubicBezTo>
                  <a:pt x="2395" y="1250"/>
                  <a:pt x="2394" y="1250"/>
                  <a:pt x="2393" y="1250"/>
                </a:cubicBezTo>
                <a:cubicBezTo>
                  <a:pt x="2393" y="1249"/>
                  <a:pt x="2392" y="1249"/>
                  <a:pt x="2391" y="1248"/>
                </a:cubicBezTo>
                <a:cubicBezTo>
                  <a:pt x="2391" y="1247"/>
                  <a:pt x="2392" y="1247"/>
                  <a:pt x="2393" y="1246"/>
                </a:cubicBezTo>
                <a:cubicBezTo>
                  <a:pt x="2390" y="1246"/>
                  <a:pt x="2394" y="1241"/>
                  <a:pt x="2389" y="1243"/>
                </a:cubicBezTo>
                <a:cubicBezTo>
                  <a:pt x="2390" y="1244"/>
                  <a:pt x="2391" y="1243"/>
                  <a:pt x="2392" y="1244"/>
                </a:cubicBezTo>
                <a:cubicBezTo>
                  <a:pt x="2391" y="1244"/>
                  <a:pt x="2389" y="1245"/>
                  <a:pt x="2389" y="1244"/>
                </a:cubicBezTo>
                <a:cubicBezTo>
                  <a:pt x="2387" y="1245"/>
                  <a:pt x="2386" y="1247"/>
                  <a:pt x="2385" y="1248"/>
                </a:cubicBezTo>
                <a:cubicBezTo>
                  <a:pt x="2385" y="1248"/>
                  <a:pt x="2385" y="1248"/>
                  <a:pt x="2384" y="1248"/>
                </a:cubicBezTo>
                <a:cubicBezTo>
                  <a:pt x="2385" y="1248"/>
                  <a:pt x="2385" y="1248"/>
                  <a:pt x="2385" y="1247"/>
                </a:cubicBezTo>
                <a:cubicBezTo>
                  <a:pt x="2385" y="1247"/>
                  <a:pt x="2384" y="1247"/>
                  <a:pt x="2384" y="1248"/>
                </a:cubicBezTo>
                <a:cubicBezTo>
                  <a:pt x="2384" y="1247"/>
                  <a:pt x="2384" y="1246"/>
                  <a:pt x="2385" y="1246"/>
                </a:cubicBezTo>
                <a:cubicBezTo>
                  <a:pt x="2384" y="1245"/>
                  <a:pt x="2383" y="1245"/>
                  <a:pt x="2383" y="1244"/>
                </a:cubicBezTo>
                <a:cubicBezTo>
                  <a:pt x="2380" y="1246"/>
                  <a:pt x="2380" y="1241"/>
                  <a:pt x="2377" y="1238"/>
                </a:cubicBezTo>
                <a:cubicBezTo>
                  <a:pt x="2377" y="1238"/>
                  <a:pt x="2378" y="1237"/>
                  <a:pt x="2377" y="1237"/>
                </a:cubicBezTo>
                <a:cubicBezTo>
                  <a:pt x="2379" y="1237"/>
                  <a:pt x="2378" y="1238"/>
                  <a:pt x="2379" y="1239"/>
                </a:cubicBezTo>
                <a:cubicBezTo>
                  <a:pt x="2381" y="1238"/>
                  <a:pt x="2379" y="1236"/>
                  <a:pt x="2382" y="1236"/>
                </a:cubicBezTo>
                <a:cubicBezTo>
                  <a:pt x="2380" y="1235"/>
                  <a:pt x="2378" y="1233"/>
                  <a:pt x="2375" y="1234"/>
                </a:cubicBezTo>
                <a:cubicBezTo>
                  <a:pt x="2377" y="1234"/>
                  <a:pt x="2376" y="1238"/>
                  <a:pt x="2375" y="1235"/>
                </a:cubicBezTo>
                <a:cubicBezTo>
                  <a:pt x="2376" y="1240"/>
                  <a:pt x="2381" y="1244"/>
                  <a:pt x="2380" y="1247"/>
                </a:cubicBezTo>
                <a:cubicBezTo>
                  <a:pt x="2378" y="1247"/>
                  <a:pt x="2377" y="1247"/>
                  <a:pt x="2376" y="1247"/>
                </a:cubicBezTo>
                <a:cubicBezTo>
                  <a:pt x="2376" y="1246"/>
                  <a:pt x="2377" y="1246"/>
                  <a:pt x="2377" y="1245"/>
                </a:cubicBezTo>
                <a:cubicBezTo>
                  <a:pt x="2376" y="1245"/>
                  <a:pt x="2375" y="1245"/>
                  <a:pt x="2374" y="1245"/>
                </a:cubicBezTo>
                <a:cubicBezTo>
                  <a:pt x="2374" y="1245"/>
                  <a:pt x="2374" y="1246"/>
                  <a:pt x="2374" y="1246"/>
                </a:cubicBezTo>
                <a:cubicBezTo>
                  <a:pt x="2373" y="1246"/>
                  <a:pt x="2371" y="1246"/>
                  <a:pt x="2369" y="1246"/>
                </a:cubicBezTo>
                <a:cubicBezTo>
                  <a:pt x="2369" y="1244"/>
                  <a:pt x="2369" y="1242"/>
                  <a:pt x="2370" y="1241"/>
                </a:cubicBezTo>
                <a:cubicBezTo>
                  <a:pt x="2370" y="1240"/>
                  <a:pt x="2368" y="1241"/>
                  <a:pt x="2368" y="1241"/>
                </a:cubicBezTo>
                <a:cubicBezTo>
                  <a:pt x="2369" y="1240"/>
                  <a:pt x="2367" y="1240"/>
                  <a:pt x="2368" y="1238"/>
                </a:cubicBezTo>
                <a:cubicBezTo>
                  <a:pt x="2367" y="1237"/>
                  <a:pt x="2365" y="1239"/>
                  <a:pt x="2364" y="1238"/>
                </a:cubicBezTo>
                <a:cubicBezTo>
                  <a:pt x="2364" y="1239"/>
                  <a:pt x="2365" y="1241"/>
                  <a:pt x="2366" y="1242"/>
                </a:cubicBezTo>
                <a:cubicBezTo>
                  <a:pt x="2364" y="1240"/>
                  <a:pt x="2365" y="1245"/>
                  <a:pt x="2367" y="1243"/>
                </a:cubicBezTo>
                <a:cubicBezTo>
                  <a:pt x="2367" y="1244"/>
                  <a:pt x="2368" y="1245"/>
                  <a:pt x="2368" y="1245"/>
                </a:cubicBezTo>
                <a:cubicBezTo>
                  <a:pt x="2367" y="1245"/>
                  <a:pt x="2366" y="1245"/>
                  <a:pt x="2365" y="1245"/>
                </a:cubicBezTo>
                <a:cubicBezTo>
                  <a:pt x="2363" y="1245"/>
                  <a:pt x="2360" y="1244"/>
                  <a:pt x="2357" y="1244"/>
                </a:cubicBezTo>
                <a:cubicBezTo>
                  <a:pt x="2356" y="1240"/>
                  <a:pt x="2349" y="1233"/>
                  <a:pt x="2348" y="1229"/>
                </a:cubicBezTo>
                <a:cubicBezTo>
                  <a:pt x="2346" y="1231"/>
                  <a:pt x="2350" y="1232"/>
                  <a:pt x="2350" y="1235"/>
                </a:cubicBezTo>
                <a:cubicBezTo>
                  <a:pt x="2351" y="1235"/>
                  <a:pt x="2349" y="1237"/>
                  <a:pt x="2349" y="1236"/>
                </a:cubicBezTo>
                <a:cubicBezTo>
                  <a:pt x="2348" y="1238"/>
                  <a:pt x="2350" y="1237"/>
                  <a:pt x="2350" y="1236"/>
                </a:cubicBezTo>
                <a:cubicBezTo>
                  <a:pt x="2353" y="1238"/>
                  <a:pt x="2354" y="1241"/>
                  <a:pt x="2355" y="1244"/>
                </a:cubicBezTo>
                <a:cubicBezTo>
                  <a:pt x="2355" y="1244"/>
                  <a:pt x="2355" y="1244"/>
                  <a:pt x="2355" y="1244"/>
                </a:cubicBezTo>
                <a:cubicBezTo>
                  <a:pt x="2355" y="1243"/>
                  <a:pt x="2355" y="1243"/>
                  <a:pt x="2354" y="1243"/>
                </a:cubicBezTo>
                <a:cubicBezTo>
                  <a:pt x="2354" y="1243"/>
                  <a:pt x="2354" y="1243"/>
                  <a:pt x="2354" y="1244"/>
                </a:cubicBezTo>
                <a:cubicBezTo>
                  <a:pt x="2346" y="1242"/>
                  <a:pt x="2338" y="1241"/>
                  <a:pt x="2331" y="1242"/>
                </a:cubicBezTo>
                <a:cubicBezTo>
                  <a:pt x="2330" y="1242"/>
                  <a:pt x="2329" y="1242"/>
                  <a:pt x="2328" y="1242"/>
                </a:cubicBezTo>
                <a:cubicBezTo>
                  <a:pt x="2328" y="1241"/>
                  <a:pt x="2328" y="1241"/>
                  <a:pt x="2328" y="1240"/>
                </a:cubicBezTo>
                <a:cubicBezTo>
                  <a:pt x="2327" y="1242"/>
                  <a:pt x="2326" y="1239"/>
                  <a:pt x="2324" y="1238"/>
                </a:cubicBezTo>
                <a:cubicBezTo>
                  <a:pt x="2323" y="1239"/>
                  <a:pt x="2325" y="1240"/>
                  <a:pt x="2326" y="1241"/>
                </a:cubicBezTo>
                <a:cubicBezTo>
                  <a:pt x="2325" y="1241"/>
                  <a:pt x="2324" y="1241"/>
                  <a:pt x="2323" y="1241"/>
                </a:cubicBezTo>
                <a:cubicBezTo>
                  <a:pt x="2323" y="1240"/>
                  <a:pt x="2322" y="1240"/>
                  <a:pt x="2322" y="1240"/>
                </a:cubicBezTo>
                <a:cubicBezTo>
                  <a:pt x="2321" y="1240"/>
                  <a:pt x="2321" y="1241"/>
                  <a:pt x="2320" y="1241"/>
                </a:cubicBezTo>
                <a:cubicBezTo>
                  <a:pt x="2320" y="1241"/>
                  <a:pt x="2320" y="1241"/>
                  <a:pt x="2320" y="1241"/>
                </a:cubicBezTo>
                <a:cubicBezTo>
                  <a:pt x="2320" y="1241"/>
                  <a:pt x="2319" y="1241"/>
                  <a:pt x="2319" y="1241"/>
                </a:cubicBezTo>
                <a:cubicBezTo>
                  <a:pt x="2316" y="1240"/>
                  <a:pt x="2313" y="1240"/>
                  <a:pt x="2311" y="1240"/>
                </a:cubicBezTo>
                <a:cubicBezTo>
                  <a:pt x="2310" y="1239"/>
                  <a:pt x="2311" y="1240"/>
                  <a:pt x="2312" y="1239"/>
                </a:cubicBezTo>
                <a:cubicBezTo>
                  <a:pt x="2312" y="1238"/>
                  <a:pt x="2311" y="1238"/>
                  <a:pt x="2310" y="1238"/>
                </a:cubicBezTo>
                <a:cubicBezTo>
                  <a:pt x="2310" y="1238"/>
                  <a:pt x="2311" y="1238"/>
                  <a:pt x="2311" y="1238"/>
                </a:cubicBezTo>
                <a:cubicBezTo>
                  <a:pt x="2311" y="1236"/>
                  <a:pt x="2310" y="1235"/>
                  <a:pt x="2309" y="1233"/>
                </a:cubicBezTo>
                <a:cubicBezTo>
                  <a:pt x="2311" y="1233"/>
                  <a:pt x="2312" y="1234"/>
                  <a:pt x="2313" y="1234"/>
                </a:cubicBezTo>
                <a:cubicBezTo>
                  <a:pt x="2313" y="1234"/>
                  <a:pt x="2313" y="1234"/>
                  <a:pt x="2313" y="1234"/>
                </a:cubicBezTo>
                <a:cubicBezTo>
                  <a:pt x="2313" y="1234"/>
                  <a:pt x="2313" y="1234"/>
                  <a:pt x="2313" y="1234"/>
                </a:cubicBezTo>
                <a:cubicBezTo>
                  <a:pt x="2316" y="1234"/>
                  <a:pt x="2319" y="1234"/>
                  <a:pt x="2322" y="1234"/>
                </a:cubicBezTo>
                <a:cubicBezTo>
                  <a:pt x="2320" y="1233"/>
                  <a:pt x="2319" y="1233"/>
                  <a:pt x="2318" y="1233"/>
                </a:cubicBezTo>
                <a:cubicBezTo>
                  <a:pt x="2318" y="1230"/>
                  <a:pt x="2314" y="1227"/>
                  <a:pt x="2314" y="1225"/>
                </a:cubicBezTo>
                <a:cubicBezTo>
                  <a:pt x="2313" y="1225"/>
                  <a:pt x="2313" y="1227"/>
                  <a:pt x="2312" y="1228"/>
                </a:cubicBezTo>
                <a:cubicBezTo>
                  <a:pt x="2313" y="1228"/>
                  <a:pt x="2312" y="1229"/>
                  <a:pt x="2313" y="1230"/>
                </a:cubicBezTo>
                <a:cubicBezTo>
                  <a:pt x="2314" y="1229"/>
                  <a:pt x="2314" y="1229"/>
                  <a:pt x="2315" y="1229"/>
                </a:cubicBezTo>
                <a:cubicBezTo>
                  <a:pt x="2315" y="1229"/>
                  <a:pt x="2314" y="1230"/>
                  <a:pt x="2313" y="1230"/>
                </a:cubicBezTo>
                <a:cubicBezTo>
                  <a:pt x="2315" y="1229"/>
                  <a:pt x="2316" y="1231"/>
                  <a:pt x="2317" y="1232"/>
                </a:cubicBezTo>
                <a:cubicBezTo>
                  <a:pt x="2316" y="1232"/>
                  <a:pt x="2315" y="1232"/>
                  <a:pt x="2313" y="1232"/>
                </a:cubicBezTo>
                <a:cubicBezTo>
                  <a:pt x="2313" y="1229"/>
                  <a:pt x="2310" y="1227"/>
                  <a:pt x="2309" y="1225"/>
                </a:cubicBezTo>
                <a:cubicBezTo>
                  <a:pt x="2310" y="1227"/>
                  <a:pt x="2311" y="1230"/>
                  <a:pt x="2312" y="1232"/>
                </a:cubicBezTo>
                <a:cubicBezTo>
                  <a:pt x="2311" y="1232"/>
                  <a:pt x="2310" y="1232"/>
                  <a:pt x="2309" y="1232"/>
                </a:cubicBezTo>
                <a:cubicBezTo>
                  <a:pt x="2308" y="1231"/>
                  <a:pt x="2308" y="1231"/>
                  <a:pt x="2308" y="1231"/>
                </a:cubicBezTo>
                <a:cubicBezTo>
                  <a:pt x="2308" y="1230"/>
                  <a:pt x="2309" y="1230"/>
                  <a:pt x="2309" y="1230"/>
                </a:cubicBezTo>
                <a:cubicBezTo>
                  <a:pt x="2309" y="1230"/>
                  <a:pt x="2308" y="1230"/>
                  <a:pt x="2308" y="1230"/>
                </a:cubicBezTo>
                <a:cubicBezTo>
                  <a:pt x="2303" y="1223"/>
                  <a:pt x="2296" y="1216"/>
                  <a:pt x="2294" y="1208"/>
                </a:cubicBezTo>
                <a:cubicBezTo>
                  <a:pt x="2296" y="1209"/>
                  <a:pt x="2297" y="1211"/>
                  <a:pt x="2298" y="1213"/>
                </a:cubicBezTo>
                <a:cubicBezTo>
                  <a:pt x="2299" y="1213"/>
                  <a:pt x="2299" y="1210"/>
                  <a:pt x="2297" y="1210"/>
                </a:cubicBezTo>
                <a:cubicBezTo>
                  <a:pt x="2299" y="1209"/>
                  <a:pt x="2299" y="1211"/>
                  <a:pt x="2299" y="1212"/>
                </a:cubicBezTo>
                <a:cubicBezTo>
                  <a:pt x="2301" y="1212"/>
                  <a:pt x="2297" y="1208"/>
                  <a:pt x="2298" y="1207"/>
                </a:cubicBezTo>
                <a:cubicBezTo>
                  <a:pt x="2298" y="1207"/>
                  <a:pt x="2300" y="1209"/>
                  <a:pt x="2299" y="1207"/>
                </a:cubicBezTo>
                <a:cubicBezTo>
                  <a:pt x="2301" y="1210"/>
                  <a:pt x="2303" y="1212"/>
                  <a:pt x="2305" y="1214"/>
                </a:cubicBezTo>
                <a:cubicBezTo>
                  <a:pt x="2301" y="1210"/>
                  <a:pt x="2304" y="1215"/>
                  <a:pt x="2305" y="1217"/>
                </a:cubicBezTo>
                <a:cubicBezTo>
                  <a:pt x="2307" y="1212"/>
                  <a:pt x="2303" y="1210"/>
                  <a:pt x="2300" y="1207"/>
                </a:cubicBezTo>
                <a:cubicBezTo>
                  <a:pt x="2298" y="1204"/>
                  <a:pt x="2298" y="1200"/>
                  <a:pt x="2295" y="1197"/>
                </a:cubicBezTo>
                <a:cubicBezTo>
                  <a:pt x="2297" y="1197"/>
                  <a:pt x="2297" y="1198"/>
                  <a:pt x="2296" y="1195"/>
                </a:cubicBezTo>
                <a:cubicBezTo>
                  <a:pt x="2298" y="1197"/>
                  <a:pt x="2300" y="1200"/>
                  <a:pt x="2301" y="1203"/>
                </a:cubicBezTo>
                <a:cubicBezTo>
                  <a:pt x="2303" y="1203"/>
                  <a:pt x="2302" y="1200"/>
                  <a:pt x="2303" y="1202"/>
                </a:cubicBezTo>
                <a:cubicBezTo>
                  <a:pt x="2301" y="1198"/>
                  <a:pt x="2299" y="1191"/>
                  <a:pt x="2297" y="1188"/>
                </a:cubicBezTo>
                <a:cubicBezTo>
                  <a:pt x="2297" y="1188"/>
                  <a:pt x="2295" y="1188"/>
                  <a:pt x="2295" y="1188"/>
                </a:cubicBezTo>
                <a:cubicBezTo>
                  <a:pt x="2295" y="1188"/>
                  <a:pt x="2296" y="1187"/>
                  <a:pt x="2296" y="1186"/>
                </a:cubicBezTo>
                <a:cubicBezTo>
                  <a:pt x="2296" y="1186"/>
                  <a:pt x="2296" y="1185"/>
                  <a:pt x="2295" y="1185"/>
                </a:cubicBezTo>
                <a:cubicBezTo>
                  <a:pt x="2296" y="1185"/>
                  <a:pt x="2296" y="1186"/>
                  <a:pt x="2296" y="1186"/>
                </a:cubicBezTo>
                <a:cubicBezTo>
                  <a:pt x="2302" y="1195"/>
                  <a:pt x="2308" y="1201"/>
                  <a:pt x="2310" y="1210"/>
                </a:cubicBezTo>
                <a:cubicBezTo>
                  <a:pt x="2311" y="1210"/>
                  <a:pt x="2310" y="1208"/>
                  <a:pt x="2311" y="1208"/>
                </a:cubicBezTo>
                <a:cubicBezTo>
                  <a:pt x="2313" y="1210"/>
                  <a:pt x="2312" y="1213"/>
                  <a:pt x="2314" y="1216"/>
                </a:cubicBezTo>
                <a:cubicBezTo>
                  <a:pt x="2315" y="1213"/>
                  <a:pt x="2313" y="1218"/>
                  <a:pt x="2316" y="1216"/>
                </a:cubicBezTo>
                <a:cubicBezTo>
                  <a:pt x="2316" y="1218"/>
                  <a:pt x="2314" y="1218"/>
                  <a:pt x="2316" y="1220"/>
                </a:cubicBezTo>
                <a:cubicBezTo>
                  <a:pt x="2317" y="1219"/>
                  <a:pt x="2316" y="1218"/>
                  <a:pt x="2316" y="1218"/>
                </a:cubicBezTo>
                <a:cubicBezTo>
                  <a:pt x="2319" y="1219"/>
                  <a:pt x="2319" y="1222"/>
                  <a:pt x="2321" y="1223"/>
                </a:cubicBezTo>
                <a:cubicBezTo>
                  <a:pt x="2322" y="1222"/>
                  <a:pt x="2322" y="1220"/>
                  <a:pt x="2321" y="1222"/>
                </a:cubicBezTo>
                <a:cubicBezTo>
                  <a:pt x="2319" y="1222"/>
                  <a:pt x="2321" y="1218"/>
                  <a:pt x="2318" y="1218"/>
                </a:cubicBezTo>
                <a:cubicBezTo>
                  <a:pt x="2318" y="1218"/>
                  <a:pt x="2319" y="1217"/>
                  <a:pt x="2320" y="1217"/>
                </a:cubicBezTo>
                <a:cubicBezTo>
                  <a:pt x="2319" y="1216"/>
                  <a:pt x="2318" y="1216"/>
                  <a:pt x="2319" y="1215"/>
                </a:cubicBezTo>
                <a:cubicBezTo>
                  <a:pt x="2318" y="1215"/>
                  <a:pt x="2318" y="1215"/>
                  <a:pt x="2317" y="1216"/>
                </a:cubicBezTo>
                <a:cubicBezTo>
                  <a:pt x="2317" y="1215"/>
                  <a:pt x="2316" y="1214"/>
                  <a:pt x="2316" y="1214"/>
                </a:cubicBezTo>
                <a:cubicBezTo>
                  <a:pt x="2317" y="1213"/>
                  <a:pt x="2317" y="1216"/>
                  <a:pt x="2318" y="1214"/>
                </a:cubicBezTo>
                <a:cubicBezTo>
                  <a:pt x="2318" y="1212"/>
                  <a:pt x="2317" y="1214"/>
                  <a:pt x="2317" y="1211"/>
                </a:cubicBezTo>
                <a:cubicBezTo>
                  <a:pt x="2316" y="1212"/>
                  <a:pt x="2317" y="1213"/>
                  <a:pt x="2316" y="1213"/>
                </a:cubicBezTo>
                <a:cubicBezTo>
                  <a:pt x="2316" y="1212"/>
                  <a:pt x="2312" y="1209"/>
                  <a:pt x="2313" y="1207"/>
                </a:cubicBezTo>
                <a:cubicBezTo>
                  <a:pt x="2311" y="1209"/>
                  <a:pt x="2309" y="1201"/>
                  <a:pt x="2306" y="1200"/>
                </a:cubicBezTo>
                <a:cubicBezTo>
                  <a:pt x="2307" y="1198"/>
                  <a:pt x="2305" y="1197"/>
                  <a:pt x="2304" y="1194"/>
                </a:cubicBezTo>
                <a:cubicBezTo>
                  <a:pt x="2305" y="1193"/>
                  <a:pt x="2305" y="1195"/>
                  <a:pt x="2306" y="1196"/>
                </a:cubicBezTo>
                <a:cubicBezTo>
                  <a:pt x="2306" y="1193"/>
                  <a:pt x="2301" y="1188"/>
                  <a:pt x="2302" y="1186"/>
                </a:cubicBezTo>
                <a:cubicBezTo>
                  <a:pt x="2301" y="1187"/>
                  <a:pt x="2302" y="1189"/>
                  <a:pt x="2303" y="1190"/>
                </a:cubicBezTo>
                <a:cubicBezTo>
                  <a:pt x="2299" y="1191"/>
                  <a:pt x="2300" y="1185"/>
                  <a:pt x="2297" y="1183"/>
                </a:cubicBezTo>
                <a:cubicBezTo>
                  <a:pt x="2297" y="1183"/>
                  <a:pt x="2297" y="1184"/>
                  <a:pt x="2296" y="1184"/>
                </a:cubicBezTo>
                <a:cubicBezTo>
                  <a:pt x="2295" y="1183"/>
                  <a:pt x="2295" y="1181"/>
                  <a:pt x="2294" y="1181"/>
                </a:cubicBezTo>
                <a:cubicBezTo>
                  <a:pt x="2292" y="1176"/>
                  <a:pt x="2289" y="1175"/>
                  <a:pt x="2295" y="1184"/>
                </a:cubicBezTo>
                <a:cubicBezTo>
                  <a:pt x="2295" y="1185"/>
                  <a:pt x="2293" y="1183"/>
                  <a:pt x="2293" y="1185"/>
                </a:cubicBezTo>
                <a:cubicBezTo>
                  <a:pt x="2293" y="1185"/>
                  <a:pt x="2293" y="1186"/>
                  <a:pt x="2292" y="1187"/>
                </a:cubicBezTo>
                <a:cubicBezTo>
                  <a:pt x="2293" y="1187"/>
                  <a:pt x="2294" y="1186"/>
                  <a:pt x="2294" y="1188"/>
                </a:cubicBezTo>
                <a:cubicBezTo>
                  <a:pt x="2292" y="1188"/>
                  <a:pt x="2292" y="1186"/>
                  <a:pt x="2291" y="1185"/>
                </a:cubicBezTo>
                <a:cubicBezTo>
                  <a:pt x="2290" y="1185"/>
                  <a:pt x="2292" y="1189"/>
                  <a:pt x="2293" y="1190"/>
                </a:cubicBezTo>
                <a:cubicBezTo>
                  <a:pt x="2292" y="1190"/>
                  <a:pt x="2291" y="1189"/>
                  <a:pt x="2292" y="1191"/>
                </a:cubicBezTo>
                <a:cubicBezTo>
                  <a:pt x="2285" y="1182"/>
                  <a:pt x="2278" y="1171"/>
                  <a:pt x="2272" y="1160"/>
                </a:cubicBezTo>
                <a:cubicBezTo>
                  <a:pt x="2271" y="1160"/>
                  <a:pt x="2270" y="1159"/>
                  <a:pt x="2269" y="1159"/>
                </a:cubicBezTo>
                <a:cubicBezTo>
                  <a:pt x="2268" y="1159"/>
                  <a:pt x="2269" y="1159"/>
                  <a:pt x="2270" y="1159"/>
                </a:cubicBezTo>
                <a:cubicBezTo>
                  <a:pt x="2268" y="1155"/>
                  <a:pt x="2263" y="1149"/>
                  <a:pt x="2262" y="1146"/>
                </a:cubicBezTo>
                <a:cubicBezTo>
                  <a:pt x="2260" y="1144"/>
                  <a:pt x="2256" y="1139"/>
                  <a:pt x="2257" y="1136"/>
                </a:cubicBezTo>
                <a:cubicBezTo>
                  <a:pt x="2259" y="1137"/>
                  <a:pt x="2259" y="1139"/>
                  <a:pt x="2260" y="1141"/>
                </a:cubicBezTo>
                <a:cubicBezTo>
                  <a:pt x="2261" y="1140"/>
                  <a:pt x="2261" y="1139"/>
                  <a:pt x="2262" y="1138"/>
                </a:cubicBezTo>
                <a:cubicBezTo>
                  <a:pt x="2261" y="1137"/>
                  <a:pt x="2261" y="1138"/>
                  <a:pt x="2260" y="1139"/>
                </a:cubicBezTo>
                <a:cubicBezTo>
                  <a:pt x="2260" y="1138"/>
                  <a:pt x="2259" y="1137"/>
                  <a:pt x="2259" y="1137"/>
                </a:cubicBezTo>
                <a:cubicBezTo>
                  <a:pt x="2261" y="1136"/>
                  <a:pt x="2260" y="1134"/>
                  <a:pt x="2258" y="1132"/>
                </a:cubicBezTo>
                <a:cubicBezTo>
                  <a:pt x="2259" y="1132"/>
                  <a:pt x="2259" y="1133"/>
                  <a:pt x="2260" y="1133"/>
                </a:cubicBezTo>
                <a:cubicBezTo>
                  <a:pt x="2259" y="1129"/>
                  <a:pt x="2257" y="1131"/>
                  <a:pt x="2254" y="1131"/>
                </a:cubicBezTo>
                <a:cubicBezTo>
                  <a:pt x="2255" y="1132"/>
                  <a:pt x="2255" y="1133"/>
                  <a:pt x="2256" y="1134"/>
                </a:cubicBezTo>
                <a:cubicBezTo>
                  <a:pt x="2256" y="1134"/>
                  <a:pt x="2255" y="1134"/>
                  <a:pt x="2255" y="1134"/>
                </a:cubicBezTo>
                <a:cubicBezTo>
                  <a:pt x="2250" y="1131"/>
                  <a:pt x="2246" y="1122"/>
                  <a:pt x="2242" y="1115"/>
                </a:cubicBezTo>
                <a:cubicBezTo>
                  <a:pt x="2245" y="1115"/>
                  <a:pt x="2245" y="1117"/>
                  <a:pt x="2246" y="1120"/>
                </a:cubicBezTo>
                <a:cubicBezTo>
                  <a:pt x="2247" y="1118"/>
                  <a:pt x="2243" y="1115"/>
                  <a:pt x="2242" y="1112"/>
                </a:cubicBezTo>
                <a:cubicBezTo>
                  <a:pt x="2241" y="1113"/>
                  <a:pt x="2241" y="1114"/>
                  <a:pt x="2242" y="1114"/>
                </a:cubicBezTo>
                <a:cubicBezTo>
                  <a:pt x="2241" y="1115"/>
                  <a:pt x="2240" y="1114"/>
                  <a:pt x="2240" y="1113"/>
                </a:cubicBezTo>
                <a:cubicBezTo>
                  <a:pt x="2240" y="1113"/>
                  <a:pt x="2240" y="1112"/>
                  <a:pt x="2240" y="1111"/>
                </a:cubicBezTo>
                <a:cubicBezTo>
                  <a:pt x="2240" y="1111"/>
                  <a:pt x="2241" y="1111"/>
                  <a:pt x="2242" y="1111"/>
                </a:cubicBezTo>
                <a:cubicBezTo>
                  <a:pt x="2241" y="1110"/>
                  <a:pt x="2241" y="1111"/>
                  <a:pt x="2241" y="1111"/>
                </a:cubicBezTo>
                <a:cubicBezTo>
                  <a:pt x="2240" y="1110"/>
                  <a:pt x="2241" y="1110"/>
                  <a:pt x="2241" y="1109"/>
                </a:cubicBezTo>
                <a:cubicBezTo>
                  <a:pt x="2245" y="1112"/>
                  <a:pt x="2245" y="1118"/>
                  <a:pt x="2249" y="1118"/>
                </a:cubicBezTo>
                <a:cubicBezTo>
                  <a:pt x="2249" y="1119"/>
                  <a:pt x="2249" y="1119"/>
                  <a:pt x="2248" y="1119"/>
                </a:cubicBezTo>
                <a:cubicBezTo>
                  <a:pt x="2250" y="1119"/>
                  <a:pt x="2250" y="1117"/>
                  <a:pt x="2248" y="1117"/>
                </a:cubicBezTo>
                <a:cubicBezTo>
                  <a:pt x="2251" y="1115"/>
                  <a:pt x="2249" y="1118"/>
                  <a:pt x="2251" y="1119"/>
                </a:cubicBezTo>
                <a:cubicBezTo>
                  <a:pt x="2252" y="1120"/>
                  <a:pt x="2250" y="1120"/>
                  <a:pt x="2249" y="1121"/>
                </a:cubicBezTo>
                <a:cubicBezTo>
                  <a:pt x="2250" y="1121"/>
                  <a:pt x="2252" y="1121"/>
                  <a:pt x="2251" y="1122"/>
                </a:cubicBezTo>
                <a:cubicBezTo>
                  <a:pt x="2254" y="1121"/>
                  <a:pt x="2256" y="1126"/>
                  <a:pt x="2257" y="1127"/>
                </a:cubicBezTo>
                <a:cubicBezTo>
                  <a:pt x="2258" y="1128"/>
                  <a:pt x="2255" y="1126"/>
                  <a:pt x="2255" y="1128"/>
                </a:cubicBezTo>
                <a:cubicBezTo>
                  <a:pt x="2256" y="1129"/>
                  <a:pt x="2257" y="1128"/>
                  <a:pt x="2258" y="1128"/>
                </a:cubicBezTo>
                <a:cubicBezTo>
                  <a:pt x="2259" y="1130"/>
                  <a:pt x="2260" y="1132"/>
                  <a:pt x="2262" y="1134"/>
                </a:cubicBezTo>
                <a:cubicBezTo>
                  <a:pt x="2262" y="1132"/>
                  <a:pt x="2266" y="1132"/>
                  <a:pt x="2263" y="1130"/>
                </a:cubicBezTo>
                <a:cubicBezTo>
                  <a:pt x="2262" y="1130"/>
                  <a:pt x="2262" y="1131"/>
                  <a:pt x="2263" y="1131"/>
                </a:cubicBezTo>
                <a:cubicBezTo>
                  <a:pt x="2262" y="1132"/>
                  <a:pt x="2260" y="1129"/>
                  <a:pt x="2262" y="1128"/>
                </a:cubicBezTo>
                <a:cubicBezTo>
                  <a:pt x="2260" y="1125"/>
                  <a:pt x="2261" y="1126"/>
                  <a:pt x="2258" y="1126"/>
                </a:cubicBezTo>
                <a:cubicBezTo>
                  <a:pt x="2259" y="1121"/>
                  <a:pt x="2256" y="1120"/>
                  <a:pt x="2255" y="1117"/>
                </a:cubicBezTo>
                <a:cubicBezTo>
                  <a:pt x="2255" y="1116"/>
                  <a:pt x="2259" y="1116"/>
                  <a:pt x="2256" y="1114"/>
                </a:cubicBezTo>
                <a:cubicBezTo>
                  <a:pt x="2258" y="1113"/>
                  <a:pt x="2257" y="1116"/>
                  <a:pt x="2259" y="1114"/>
                </a:cubicBezTo>
                <a:cubicBezTo>
                  <a:pt x="2261" y="1118"/>
                  <a:pt x="2263" y="1121"/>
                  <a:pt x="2265" y="1123"/>
                </a:cubicBezTo>
                <a:cubicBezTo>
                  <a:pt x="2263" y="1118"/>
                  <a:pt x="2261" y="1118"/>
                  <a:pt x="2259" y="1113"/>
                </a:cubicBezTo>
                <a:cubicBezTo>
                  <a:pt x="2260" y="1112"/>
                  <a:pt x="2260" y="1115"/>
                  <a:pt x="2261" y="1113"/>
                </a:cubicBezTo>
                <a:cubicBezTo>
                  <a:pt x="2260" y="1111"/>
                  <a:pt x="2259" y="1110"/>
                  <a:pt x="2257" y="1111"/>
                </a:cubicBezTo>
                <a:cubicBezTo>
                  <a:pt x="2256" y="1109"/>
                  <a:pt x="2255" y="1106"/>
                  <a:pt x="2253" y="1105"/>
                </a:cubicBezTo>
                <a:cubicBezTo>
                  <a:pt x="2253" y="1105"/>
                  <a:pt x="2254" y="1106"/>
                  <a:pt x="2254" y="1107"/>
                </a:cubicBezTo>
                <a:cubicBezTo>
                  <a:pt x="2250" y="1107"/>
                  <a:pt x="2250" y="1102"/>
                  <a:pt x="2248" y="1100"/>
                </a:cubicBezTo>
                <a:cubicBezTo>
                  <a:pt x="2250" y="1101"/>
                  <a:pt x="2251" y="1104"/>
                  <a:pt x="2252" y="1105"/>
                </a:cubicBezTo>
                <a:cubicBezTo>
                  <a:pt x="2253" y="1100"/>
                  <a:pt x="2247" y="1097"/>
                  <a:pt x="2244" y="1089"/>
                </a:cubicBezTo>
                <a:cubicBezTo>
                  <a:pt x="2246" y="1089"/>
                  <a:pt x="2246" y="1093"/>
                  <a:pt x="2249" y="1094"/>
                </a:cubicBezTo>
                <a:cubicBezTo>
                  <a:pt x="2247" y="1089"/>
                  <a:pt x="2243" y="1085"/>
                  <a:pt x="2240" y="1079"/>
                </a:cubicBezTo>
                <a:cubicBezTo>
                  <a:pt x="2240" y="1079"/>
                  <a:pt x="2240" y="1079"/>
                  <a:pt x="2240" y="1078"/>
                </a:cubicBezTo>
                <a:cubicBezTo>
                  <a:pt x="2246" y="1085"/>
                  <a:pt x="2249" y="1091"/>
                  <a:pt x="2253" y="1098"/>
                </a:cubicBezTo>
                <a:cubicBezTo>
                  <a:pt x="2255" y="1096"/>
                  <a:pt x="2250" y="1092"/>
                  <a:pt x="2249" y="1090"/>
                </a:cubicBezTo>
                <a:cubicBezTo>
                  <a:pt x="2245" y="1085"/>
                  <a:pt x="2243" y="1079"/>
                  <a:pt x="2240" y="1074"/>
                </a:cubicBezTo>
                <a:cubicBezTo>
                  <a:pt x="2240" y="1074"/>
                  <a:pt x="2240" y="1074"/>
                  <a:pt x="2240" y="1074"/>
                </a:cubicBezTo>
                <a:cubicBezTo>
                  <a:pt x="2240" y="1074"/>
                  <a:pt x="2241" y="1075"/>
                  <a:pt x="2242" y="1076"/>
                </a:cubicBezTo>
                <a:cubicBezTo>
                  <a:pt x="2242" y="1074"/>
                  <a:pt x="2240" y="1072"/>
                  <a:pt x="2239" y="1071"/>
                </a:cubicBezTo>
                <a:cubicBezTo>
                  <a:pt x="2239" y="1070"/>
                  <a:pt x="2239" y="1068"/>
                  <a:pt x="2239" y="1067"/>
                </a:cubicBezTo>
                <a:cubicBezTo>
                  <a:pt x="2240" y="1067"/>
                  <a:pt x="2240" y="1067"/>
                  <a:pt x="2239" y="1068"/>
                </a:cubicBezTo>
                <a:cubicBezTo>
                  <a:pt x="2241" y="1069"/>
                  <a:pt x="2242" y="1072"/>
                  <a:pt x="2244" y="1074"/>
                </a:cubicBezTo>
                <a:cubicBezTo>
                  <a:pt x="2244" y="1074"/>
                  <a:pt x="2244" y="1074"/>
                  <a:pt x="2244" y="1074"/>
                </a:cubicBezTo>
                <a:cubicBezTo>
                  <a:pt x="2244" y="1074"/>
                  <a:pt x="2244" y="1074"/>
                  <a:pt x="2244" y="1074"/>
                </a:cubicBezTo>
                <a:cubicBezTo>
                  <a:pt x="2248" y="1080"/>
                  <a:pt x="2253" y="1088"/>
                  <a:pt x="2256" y="1092"/>
                </a:cubicBezTo>
                <a:cubicBezTo>
                  <a:pt x="2253" y="1085"/>
                  <a:pt x="2249" y="1079"/>
                  <a:pt x="2245" y="1072"/>
                </a:cubicBezTo>
                <a:cubicBezTo>
                  <a:pt x="2245" y="1072"/>
                  <a:pt x="2245" y="1072"/>
                  <a:pt x="2245" y="1071"/>
                </a:cubicBezTo>
                <a:cubicBezTo>
                  <a:pt x="2244" y="1071"/>
                  <a:pt x="2244" y="1072"/>
                  <a:pt x="2244" y="1072"/>
                </a:cubicBezTo>
                <a:cubicBezTo>
                  <a:pt x="2243" y="1069"/>
                  <a:pt x="2241" y="1066"/>
                  <a:pt x="2239" y="1063"/>
                </a:cubicBezTo>
                <a:cubicBezTo>
                  <a:pt x="2239" y="1063"/>
                  <a:pt x="2239" y="1064"/>
                  <a:pt x="2239" y="1064"/>
                </a:cubicBezTo>
                <a:cubicBezTo>
                  <a:pt x="2239" y="1064"/>
                  <a:pt x="2239" y="1063"/>
                  <a:pt x="2239" y="1062"/>
                </a:cubicBezTo>
                <a:cubicBezTo>
                  <a:pt x="2239" y="1060"/>
                  <a:pt x="2238" y="1058"/>
                  <a:pt x="2238" y="1056"/>
                </a:cubicBezTo>
                <a:cubicBezTo>
                  <a:pt x="2237" y="1053"/>
                  <a:pt x="2238" y="1047"/>
                  <a:pt x="2236" y="1044"/>
                </a:cubicBezTo>
                <a:cubicBezTo>
                  <a:pt x="2238" y="1037"/>
                  <a:pt x="2236" y="1032"/>
                  <a:pt x="2236" y="1026"/>
                </a:cubicBezTo>
                <a:cubicBezTo>
                  <a:pt x="2238" y="1028"/>
                  <a:pt x="2239" y="1030"/>
                  <a:pt x="2240" y="1032"/>
                </a:cubicBezTo>
                <a:cubicBezTo>
                  <a:pt x="2241" y="1032"/>
                  <a:pt x="2238" y="1028"/>
                  <a:pt x="2236" y="1025"/>
                </a:cubicBezTo>
                <a:cubicBezTo>
                  <a:pt x="2236" y="1025"/>
                  <a:pt x="2236" y="1024"/>
                  <a:pt x="2236" y="1024"/>
                </a:cubicBezTo>
                <a:cubicBezTo>
                  <a:pt x="2237" y="1024"/>
                  <a:pt x="2238" y="1024"/>
                  <a:pt x="2238" y="1024"/>
                </a:cubicBezTo>
                <a:cubicBezTo>
                  <a:pt x="2237" y="1024"/>
                  <a:pt x="2239" y="1026"/>
                  <a:pt x="2239" y="1027"/>
                </a:cubicBezTo>
                <a:cubicBezTo>
                  <a:pt x="2240" y="1028"/>
                  <a:pt x="2240" y="1026"/>
                  <a:pt x="2239" y="1025"/>
                </a:cubicBezTo>
                <a:cubicBezTo>
                  <a:pt x="2240" y="1025"/>
                  <a:pt x="2240" y="1025"/>
                  <a:pt x="2241" y="1025"/>
                </a:cubicBezTo>
                <a:cubicBezTo>
                  <a:pt x="2242" y="1024"/>
                  <a:pt x="2239" y="1024"/>
                  <a:pt x="2239" y="1023"/>
                </a:cubicBezTo>
                <a:cubicBezTo>
                  <a:pt x="2238" y="1022"/>
                  <a:pt x="2240" y="1024"/>
                  <a:pt x="2241" y="1023"/>
                </a:cubicBezTo>
                <a:cubicBezTo>
                  <a:pt x="2240" y="1021"/>
                  <a:pt x="2239" y="1020"/>
                  <a:pt x="2239" y="1019"/>
                </a:cubicBezTo>
                <a:cubicBezTo>
                  <a:pt x="2239" y="1017"/>
                  <a:pt x="2239" y="1015"/>
                  <a:pt x="2239" y="1013"/>
                </a:cubicBezTo>
                <a:cubicBezTo>
                  <a:pt x="2240" y="1015"/>
                  <a:pt x="2242" y="1018"/>
                  <a:pt x="2243" y="1020"/>
                </a:cubicBezTo>
                <a:cubicBezTo>
                  <a:pt x="2243" y="1022"/>
                  <a:pt x="2243" y="1024"/>
                  <a:pt x="2243" y="1025"/>
                </a:cubicBezTo>
                <a:cubicBezTo>
                  <a:pt x="2243" y="1025"/>
                  <a:pt x="2243" y="1025"/>
                  <a:pt x="2242" y="1025"/>
                </a:cubicBezTo>
                <a:cubicBezTo>
                  <a:pt x="2241" y="1026"/>
                  <a:pt x="2242" y="1027"/>
                  <a:pt x="2241" y="1027"/>
                </a:cubicBezTo>
                <a:cubicBezTo>
                  <a:pt x="2242" y="1028"/>
                  <a:pt x="2242" y="1028"/>
                  <a:pt x="2243" y="1029"/>
                </a:cubicBezTo>
                <a:cubicBezTo>
                  <a:pt x="2243" y="1034"/>
                  <a:pt x="2243" y="1040"/>
                  <a:pt x="2244" y="1045"/>
                </a:cubicBezTo>
                <a:cubicBezTo>
                  <a:pt x="2246" y="1040"/>
                  <a:pt x="2244" y="1037"/>
                  <a:pt x="2245" y="1031"/>
                </a:cubicBezTo>
                <a:cubicBezTo>
                  <a:pt x="2245" y="1031"/>
                  <a:pt x="2245" y="1031"/>
                  <a:pt x="2245" y="1031"/>
                </a:cubicBezTo>
                <a:cubicBezTo>
                  <a:pt x="2246" y="1032"/>
                  <a:pt x="2246" y="1033"/>
                  <a:pt x="2245" y="1034"/>
                </a:cubicBezTo>
                <a:cubicBezTo>
                  <a:pt x="2247" y="1035"/>
                  <a:pt x="2247" y="1032"/>
                  <a:pt x="2248" y="1032"/>
                </a:cubicBezTo>
                <a:cubicBezTo>
                  <a:pt x="2247" y="1031"/>
                  <a:pt x="2246" y="1030"/>
                  <a:pt x="2246" y="1029"/>
                </a:cubicBezTo>
                <a:cubicBezTo>
                  <a:pt x="2246" y="1027"/>
                  <a:pt x="2246" y="1025"/>
                  <a:pt x="2246" y="1024"/>
                </a:cubicBezTo>
                <a:cubicBezTo>
                  <a:pt x="2246" y="1024"/>
                  <a:pt x="2246" y="1024"/>
                  <a:pt x="2246" y="1024"/>
                </a:cubicBezTo>
                <a:cubicBezTo>
                  <a:pt x="2247" y="1025"/>
                  <a:pt x="2246" y="1029"/>
                  <a:pt x="2248" y="1027"/>
                </a:cubicBezTo>
                <a:cubicBezTo>
                  <a:pt x="2248" y="1029"/>
                  <a:pt x="2251" y="1030"/>
                  <a:pt x="2249" y="1031"/>
                </a:cubicBezTo>
                <a:cubicBezTo>
                  <a:pt x="2251" y="1031"/>
                  <a:pt x="2254" y="1034"/>
                  <a:pt x="2252" y="1036"/>
                </a:cubicBezTo>
                <a:cubicBezTo>
                  <a:pt x="2252" y="1037"/>
                  <a:pt x="2252" y="1036"/>
                  <a:pt x="2253" y="1035"/>
                </a:cubicBezTo>
                <a:cubicBezTo>
                  <a:pt x="2255" y="1040"/>
                  <a:pt x="2258" y="1043"/>
                  <a:pt x="2260" y="1047"/>
                </a:cubicBezTo>
                <a:cubicBezTo>
                  <a:pt x="2261" y="1048"/>
                  <a:pt x="2262" y="1047"/>
                  <a:pt x="2262" y="1046"/>
                </a:cubicBezTo>
                <a:cubicBezTo>
                  <a:pt x="2262" y="1047"/>
                  <a:pt x="2262" y="1048"/>
                  <a:pt x="2261" y="1048"/>
                </a:cubicBezTo>
                <a:cubicBezTo>
                  <a:pt x="2262" y="1050"/>
                  <a:pt x="2262" y="1050"/>
                  <a:pt x="2264" y="1052"/>
                </a:cubicBezTo>
                <a:cubicBezTo>
                  <a:pt x="2266" y="1053"/>
                  <a:pt x="2264" y="1050"/>
                  <a:pt x="2263" y="1049"/>
                </a:cubicBezTo>
                <a:cubicBezTo>
                  <a:pt x="2265" y="1050"/>
                  <a:pt x="2266" y="1051"/>
                  <a:pt x="2266" y="1053"/>
                </a:cubicBezTo>
                <a:cubicBezTo>
                  <a:pt x="2267" y="1054"/>
                  <a:pt x="2265" y="1053"/>
                  <a:pt x="2265" y="1054"/>
                </a:cubicBezTo>
                <a:cubicBezTo>
                  <a:pt x="2274" y="1063"/>
                  <a:pt x="2277" y="1077"/>
                  <a:pt x="2286" y="1084"/>
                </a:cubicBezTo>
                <a:cubicBezTo>
                  <a:pt x="2285" y="1083"/>
                  <a:pt x="2285" y="1081"/>
                  <a:pt x="2283" y="1080"/>
                </a:cubicBezTo>
                <a:cubicBezTo>
                  <a:pt x="2285" y="1080"/>
                  <a:pt x="2285" y="1080"/>
                  <a:pt x="2284" y="1079"/>
                </a:cubicBezTo>
                <a:cubicBezTo>
                  <a:pt x="2286" y="1081"/>
                  <a:pt x="2290" y="1083"/>
                  <a:pt x="2288" y="1086"/>
                </a:cubicBezTo>
                <a:cubicBezTo>
                  <a:pt x="2290" y="1086"/>
                  <a:pt x="2288" y="1086"/>
                  <a:pt x="2289" y="1087"/>
                </a:cubicBezTo>
                <a:cubicBezTo>
                  <a:pt x="2289" y="1086"/>
                  <a:pt x="2290" y="1087"/>
                  <a:pt x="2292" y="1086"/>
                </a:cubicBezTo>
                <a:cubicBezTo>
                  <a:pt x="2290" y="1083"/>
                  <a:pt x="2288" y="1080"/>
                  <a:pt x="2287" y="1076"/>
                </a:cubicBezTo>
                <a:cubicBezTo>
                  <a:pt x="2285" y="1079"/>
                  <a:pt x="2287" y="1075"/>
                  <a:pt x="2285" y="1076"/>
                </a:cubicBezTo>
                <a:cubicBezTo>
                  <a:pt x="2285" y="1075"/>
                  <a:pt x="2285" y="1075"/>
                  <a:pt x="2286" y="1074"/>
                </a:cubicBezTo>
                <a:cubicBezTo>
                  <a:pt x="2285" y="1073"/>
                  <a:pt x="2286" y="1072"/>
                  <a:pt x="2286" y="1072"/>
                </a:cubicBezTo>
                <a:cubicBezTo>
                  <a:pt x="2284" y="1071"/>
                  <a:pt x="2284" y="1073"/>
                  <a:pt x="2283" y="1074"/>
                </a:cubicBezTo>
                <a:cubicBezTo>
                  <a:pt x="2284" y="1072"/>
                  <a:pt x="2284" y="1070"/>
                  <a:pt x="2282" y="1070"/>
                </a:cubicBezTo>
                <a:cubicBezTo>
                  <a:pt x="2283" y="1068"/>
                  <a:pt x="2280" y="1066"/>
                  <a:pt x="2280" y="1063"/>
                </a:cubicBezTo>
                <a:cubicBezTo>
                  <a:pt x="2281" y="1063"/>
                  <a:pt x="2283" y="1063"/>
                  <a:pt x="2283" y="1063"/>
                </a:cubicBezTo>
                <a:cubicBezTo>
                  <a:pt x="2283" y="1062"/>
                  <a:pt x="2282" y="1062"/>
                  <a:pt x="2284" y="1061"/>
                </a:cubicBezTo>
                <a:cubicBezTo>
                  <a:pt x="2282" y="1060"/>
                  <a:pt x="2281" y="1058"/>
                  <a:pt x="2280" y="1057"/>
                </a:cubicBezTo>
                <a:cubicBezTo>
                  <a:pt x="2279" y="1058"/>
                  <a:pt x="2283" y="1060"/>
                  <a:pt x="2281" y="1063"/>
                </a:cubicBezTo>
                <a:cubicBezTo>
                  <a:pt x="2281" y="1063"/>
                  <a:pt x="2281" y="1062"/>
                  <a:pt x="2280" y="1063"/>
                </a:cubicBezTo>
                <a:cubicBezTo>
                  <a:pt x="2281" y="1061"/>
                  <a:pt x="2280" y="1061"/>
                  <a:pt x="2280" y="1060"/>
                </a:cubicBezTo>
                <a:cubicBezTo>
                  <a:pt x="2278" y="1061"/>
                  <a:pt x="2279" y="1063"/>
                  <a:pt x="2280" y="1065"/>
                </a:cubicBezTo>
                <a:cubicBezTo>
                  <a:pt x="2276" y="1066"/>
                  <a:pt x="2278" y="1060"/>
                  <a:pt x="2275" y="1061"/>
                </a:cubicBezTo>
                <a:cubicBezTo>
                  <a:pt x="2278" y="1060"/>
                  <a:pt x="2274" y="1058"/>
                  <a:pt x="2273" y="1056"/>
                </a:cubicBezTo>
                <a:cubicBezTo>
                  <a:pt x="2273" y="1056"/>
                  <a:pt x="2274" y="1055"/>
                  <a:pt x="2275" y="1055"/>
                </a:cubicBezTo>
                <a:cubicBezTo>
                  <a:pt x="2274" y="1054"/>
                  <a:pt x="2274" y="1053"/>
                  <a:pt x="2272" y="1054"/>
                </a:cubicBezTo>
                <a:cubicBezTo>
                  <a:pt x="2276" y="1052"/>
                  <a:pt x="2270" y="1053"/>
                  <a:pt x="2272" y="1051"/>
                </a:cubicBezTo>
                <a:cubicBezTo>
                  <a:pt x="2270" y="1050"/>
                  <a:pt x="2271" y="1053"/>
                  <a:pt x="2270" y="1053"/>
                </a:cubicBezTo>
                <a:cubicBezTo>
                  <a:pt x="2272" y="1051"/>
                  <a:pt x="2267" y="1052"/>
                  <a:pt x="2270" y="1050"/>
                </a:cubicBezTo>
                <a:cubicBezTo>
                  <a:pt x="2269" y="1049"/>
                  <a:pt x="2268" y="1052"/>
                  <a:pt x="2267" y="1050"/>
                </a:cubicBezTo>
                <a:cubicBezTo>
                  <a:pt x="2267" y="1050"/>
                  <a:pt x="2268" y="1050"/>
                  <a:pt x="2269" y="1050"/>
                </a:cubicBezTo>
                <a:cubicBezTo>
                  <a:pt x="2270" y="1048"/>
                  <a:pt x="2267" y="1048"/>
                  <a:pt x="2271" y="1046"/>
                </a:cubicBezTo>
                <a:cubicBezTo>
                  <a:pt x="2269" y="1047"/>
                  <a:pt x="2268" y="1046"/>
                  <a:pt x="2267" y="1047"/>
                </a:cubicBezTo>
                <a:cubicBezTo>
                  <a:pt x="2265" y="1045"/>
                  <a:pt x="2268" y="1044"/>
                  <a:pt x="2269" y="1044"/>
                </a:cubicBezTo>
                <a:cubicBezTo>
                  <a:pt x="2269" y="1043"/>
                  <a:pt x="2267" y="1042"/>
                  <a:pt x="2270" y="1042"/>
                </a:cubicBezTo>
                <a:cubicBezTo>
                  <a:pt x="2270" y="1045"/>
                  <a:pt x="2273" y="1047"/>
                  <a:pt x="2274" y="1050"/>
                </a:cubicBezTo>
                <a:cubicBezTo>
                  <a:pt x="2274" y="1051"/>
                  <a:pt x="2271" y="1050"/>
                  <a:pt x="2273" y="1052"/>
                </a:cubicBezTo>
                <a:cubicBezTo>
                  <a:pt x="2275" y="1050"/>
                  <a:pt x="2275" y="1052"/>
                  <a:pt x="2277" y="1054"/>
                </a:cubicBezTo>
                <a:cubicBezTo>
                  <a:pt x="2278" y="1052"/>
                  <a:pt x="2276" y="1050"/>
                  <a:pt x="2278" y="1048"/>
                </a:cubicBezTo>
                <a:cubicBezTo>
                  <a:pt x="2276" y="1049"/>
                  <a:pt x="2277" y="1047"/>
                  <a:pt x="2275" y="1045"/>
                </a:cubicBezTo>
                <a:cubicBezTo>
                  <a:pt x="2274" y="1046"/>
                  <a:pt x="2274" y="1046"/>
                  <a:pt x="2273" y="1046"/>
                </a:cubicBezTo>
                <a:cubicBezTo>
                  <a:pt x="2273" y="1045"/>
                  <a:pt x="2275" y="1045"/>
                  <a:pt x="2274" y="1044"/>
                </a:cubicBezTo>
                <a:cubicBezTo>
                  <a:pt x="2273" y="1044"/>
                  <a:pt x="2273" y="1044"/>
                  <a:pt x="2272" y="1044"/>
                </a:cubicBezTo>
                <a:cubicBezTo>
                  <a:pt x="2272" y="1043"/>
                  <a:pt x="2271" y="1042"/>
                  <a:pt x="2272" y="1041"/>
                </a:cubicBezTo>
                <a:cubicBezTo>
                  <a:pt x="2272" y="1039"/>
                  <a:pt x="2272" y="1042"/>
                  <a:pt x="2271" y="1041"/>
                </a:cubicBezTo>
                <a:cubicBezTo>
                  <a:pt x="2270" y="1039"/>
                  <a:pt x="2273" y="1041"/>
                  <a:pt x="2271" y="1039"/>
                </a:cubicBezTo>
                <a:cubicBezTo>
                  <a:pt x="2273" y="1039"/>
                  <a:pt x="2273" y="1041"/>
                  <a:pt x="2274" y="1042"/>
                </a:cubicBezTo>
                <a:cubicBezTo>
                  <a:pt x="2274" y="1040"/>
                  <a:pt x="2273" y="1038"/>
                  <a:pt x="2273" y="1036"/>
                </a:cubicBezTo>
                <a:cubicBezTo>
                  <a:pt x="2272" y="1039"/>
                  <a:pt x="2272" y="1037"/>
                  <a:pt x="2269" y="1038"/>
                </a:cubicBezTo>
                <a:cubicBezTo>
                  <a:pt x="2268" y="1032"/>
                  <a:pt x="2261" y="1026"/>
                  <a:pt x="2263" y="1022"/>
                </a:cubicBezTo>
                <a:cubicBezTo>
                  <a:pt x="2264" y="1022"/>
                  <a:pt x="2265" y="1023"/>
                  <a:pt x="2266" y="1024"/>
                </a:cubicBezTo>
                <a:cubicBezTo>
                  <a:pt x="2266" y="1022"/>
                  <a:pt x="2265" y="1022"/>
                  <a:pt x="2264" y="1021"/>
                </a:cubicBezTo>
                <a:cubicBezTo>
                  <a:pt x="2268" y="1022"/>
                  <a:pt x="2270" y="1029"/>
                  <a:pt x="2271" y="1031"/>
                </a:cubicBezTo>
                <a:cubicBezTo>
                  <a:pt x="2272" y="1032"/>
                  <a:pt x="2273" y="1031"/>
                  <a:pt x="2274" y="1031"/>
                </a:cubicBezTo>
                <a:cubicBezTo>
                  <a:pt x="2273" y="1032"/>
                  <a:pt x="2276" y="1032"/>
                  <a:pt x="2274" y="1033"/>
                </a:cubicBezTo>
                <a:cubicBezTo>
                  <a:pt x="2277" y="1032"/>
                  <a:pt x="2276" y="1037"/>
                  <a:pt x="2280" y="1037"/>
                </a:cubicBezTo>
                <a:cubicBezTo>
                  <a:pt x="2279" y="1037"/>
                  <a:pt x="2277" y="1035"/>
                  <a:pt x="2277" y="1034"/>
                </a:cubicBezTo>
                <a:cubicBezTo>
                  <a:pt x="2282" y="1036"/>
                  <a:pt x="2283" y="1041"/>
                  <a:pt x="2286" y="1044"/>
                </a:cubicBezTo>
                <a:cubicBezTo>
                  <a:pt x="2287" y="1043"/>
                  <a:pt x="2285" y="1041"/>
                  <a:pt x="2285" y="1040"/>
                </a:cubicBezTo>
                <a:cubicBezTo>
                  <a:pt x="2287" y="1040"/>
                  <a:pt x="2287" y="1042"/>
                  <a:pt x="2288" y="1044"/>
                </a:cubicBezTo>
                <a:cubicBezTo>
                  <a:pt x="2289" y="1045"/>
                  <a:pt x="2287" y="1043"/>
                  <a:pt x="2286" y="1045"/>
                </a:cubicBezTo>
                <a:cubicBezTo>
                  <a:pt x="2289" y="1046"/>
                  <a:pt x="2289" y="1051"/>
                  <a:pt x="2293" y="1053"/>
                </a:cubicBezTo>
                <a:cubicBezTo>
                  <a:pt x="2291" y="1050"/>
                  <a:pt x="2289" y="1048"/>
                  <a:pt x="2289" y="1045"/>
                </a:cubicBezTo>
                <a:cubicBezTo>
                  <a:pt x="2297" y="1055"/>
                  <a:pt x="2301" y="1060"/>
                  <a:pt x="2308" y="1074"/>
                </a:cubicBezTo>
                <a:cubicBezTo>
                  <a:pt x="2312" y="1075"/>
                  <a:pt x="2314" y="1080"/>
                  <a:pt x="2315" y="1084"/>
                </a:cubicBezTo>
                <a:cubicBezTo>
                  <a:pt x="2317" y="1083"/>
                  <a:pt x="2316" y="1082"/>
                  <a:pt x="2318" y="1082"/>
                </a:cubicBezTo>
                <a:cubicBezTo>
                  <a:pt x="2324" y="1094"/>
                  <a:pt x="2329" y="1100"/>
                  <a:pt x="2337" y="1112"/>
                </a:cubicBezTo>
                <a:cubicBezTo>
                  <a:pt x="2337" y="1112"/>
                  <a:pt x="2337" y="1111"/>
                  <a:pt x="2338" y="1111"/>
                </a:cubicBezTo>
                <a:cubicBezTo>
                  <a:pt x="2339" y="1113"/>
                  <a:pt x="2341" y="1116"/>
                  <a:pt x="2344" y="1117"/>
                </a:cubicBezTo>
                <a:cubicBezTo>
                  <a:pt x="2343" y="1114"/>
                  <a:pt x="2339" y="1112"/>
                  <a:pt x="2337" y="1108"/>
                </a:cubicBezTo>
                <a:cubicBezTo>
                  <a:pt x="2337" y="1107"/>
                  <a:pt x="2337" y="1108"/>
                  <a:pt x="2338" y="1107"/>
                </a:cubicBezTo>
                <a:cubicBezTo>
                  <a:pt x="2337" y="1106"/>
                  <a:pt x="2337" y="1105"/>
                  <a:pt x="2336" y="1103"/>
                </a:cubicBezTo>
                <a:cubicBezTo>
                  <a:pt x="2338" y="1104"/>
                  <a:pt x="2339" y="1106"/>
                  <a:pt x="2340" y="1108"/>
                </a:cubicBezTo>
                <a:cubicBezTo>
                  <a:pt x="2340" y="1109"/>
                  <a:pt x="2341" y="1109"/>
                  <a:pt x="2340" y="1108"/>
                </a:cubicBezTo>
                <a:cubicBezTo>
                  <a:pt x="2333" y="1096"/>
                  <a:pt x="2326" y="1085"/>
                  <a:pt x="2318" y="1073"/>
                </a:cubicBezTo>
                <a:cubicBezTo>
                  <a:pt x="2320" y="1072"/>
                  <a:pt x="2320" y="1075"/>
                  <a:pt x="2321" y="1076"/>
                </a:cubicBezTo>
                <a:cubicBezTo>
                  <a:pt x="2322" y="1075"/>
                  <a:pt x="2321" y="1074"/>
                  <a:pt x="2320" y="1073"/>
                </a:cubicBezTo>
                <a:cubicBezTo>
                  <a:pt x="2324" y="1075"/>
                  <a:pt x="2327" y="1083"/>
                  <a:pt x="2332" y="1084"/>
                </a:cubicBezTo>
                <a:cubicBezTo>
                  <a:pt x="2324" y="1072"/>
                  <a:pt x="2319" y="1062"/>
                  <a:pt x="2313" y="1052"/>
                </a:cubicBezTo>
                <a:cubicBezTo>
                  <a:pt x="2315" y="1051"/>
                  <a:pt x="2315" y="1055"/>
                  <a:pt x="2316" y="1056"/>
                </a:cubicBezTo>
                <a:cubicBezTo>
                  <a:pt x="2317" y="1056"/>
                  <a:pt x="2317" y="1055"/>
                  <a:pt x="2317" y="1055"/>
                </a:cubicBezTo>
                <a:cubicBezTo>
                  <a:pt x="2318" y="1055"/>
                  <a:pt x="2318" y="1055"/>
                  <a:pt x="2318" y="1056"/>
                </a:cubicBezTo>
                <a:cubicBezTo>
                  <a:pt x="2318" y="1056"/>
                  <a:pt x="2317" y="1056"/>
                  <a:pt x="2317" y="1057"/>
                </a:cubicBezTo>
                <a:cubicBezTo>
                  <a:pt x="2317" y="1057"/>
                  <a:pt x="2318" y="1057"/>
                  <a:pt x="2318" y="1058"/>
                </a:cubicBezTo>
                <a:cubicBezTo>
                  <a:pt x="2319" y="1057"/>
                  <a:pt x="2318" y="1054"/>
                  <a:pt x="2318" y="1052"/>
                </a:cubicBezTo>
                <a:cubicBezTo>
                  <a:pt x="2316" y="1053"/>
                  <a:pt x="2316" y="1052"/>
                  <a:pt x="2316" y="1053"/>
                </a:cubicBezTo>
                <a:cubicBezTo>
                  <a:pt x="2315" y="1052"/>
                  <a:pt x="2313" y="1049"/>
                  <a:pt x="2312" y="1051"/>
                </a:cubicBezTo>
                <a:cubicBezTo>
                  <a:pt x="2312" y="1050"/>
                  <a:pt x="2311" y="1050"/>
                  <a:pt x="2311" y="1049"/>
                </a:cubicBezTo>
                <a:cubicBezTo>
                  <a:pt x="2312" y="1048"/>
                  <a:pt x="2312" y="1051"/>
                  <a:pt x="2314" y="1050"/>
                </a:cubicBezTo>
                <a:cubicBezTo>
                  <a:pt x="2313" y="1049"/>
                  <a:pt x="2312" y="1049"/>
                  <a:pt x="2312" y="1048"/>
                </a:cubicBezTo>
                <a:cubicBezTo>
                  <a:pt x="2313" y="1047"/>
                  <a:pt x="2314" y="1048"/>
                  <a:pt x="2314" y="1046"/>
                </a:cubicBezTo>
                <a:cubicBezTo>
                  <a:pt x="2317" y="1048"/>
                  <a:pt x="2320" y="1053"/>
                  <a:pt x="2318" y="1054"/>
                </a:cubicBezTo>
                <a:cubicBezTo>
                  <a:pt x="2326" y="1058"/>
                  <a:pt x="2328" y="1067"/>
                  <a:pt x="2335" y="1074"/>
                </a:cubicBezTo>
                <a:cubicBezTo>
                  <a:pt x="2333" y="1066"/>
                  <a:pt x="2327" y="1061"/>
                  <a:pt x="2323" y="1052"/>
                </a:cubicBezTo>
                <a:cubicBezTo>
                  <a:pt x="2324" y="1052"/>
                  <a:pt x="2324" y="1055"/>
                  <a:pt x="2325" y="1056"/>
                </a:cubicBezTo>
                <a:cubicBezTo>
                  <a:pt x="2328" y="1055"/>
                  <a:pt x="2332" y="1062"/>
                  <a:pt x="2335" y="1066"/>
                </a:cubicBezTo>
                <a:cubicBezTo>
                  <a:pt x="2341" y="1076"/>
                  <a:pt x="2351" y="1090"/>
                  <a:pt x="2357" y="1099"/>
                </a:cubicBezTo>
                <a:cubicBezTo>
                  <a:pt x="2359" y="1099"/>
                  <a:pt x="2358" y="1099"/>
                  <a:pt x="2359" y="1098"/>
                </a:cubicBezTo>
                <a:cubicBezTo>
                  <a:pt x="2361" y="1100"/>
                  <a:pt x="2358" y="1100"/>
                  <a:pt x="2358" y="1101"/>
                </a:cubicBezTo>
                <a:cubicBezTo>
                  <a:pt x="2359" y="1103"/>
                  <a:pt x="2359" y="1100"/>
                  <a:pt x="2361" y="1101"/>
                </a:cubicBezTo>
                <a:cubicBezTo>
                  <a:pt x="2364" y="1103"/>
                  <a:pt x="2364" y="1109"/>
                  <a:pt x="2366" y="1108"/>
                </a:cubicBezTo>
                <a:cubicBezTo>
                  <a:pt x="2365" y="1109"/>
                  <a:pt x="2366" y="1112"/>
                  <a:pt x="2368" y="1111"/>
                </a:cubicBezTo>
                <a:cubicBezTo>
                  <a:pt x="2369" y="1113"/>
                  <a:pt x="2367" y="1111"/>
                  <a:pt x="2366" y="1112"/>
                </a:cubicBezTo>
                <a:cubicBezTo>
                  <a:pt x="2367" y="1113"/>
                  <a:pt x="2368" y="1112"/>
                  <a:pt x="2369" y="1112"/>
                </a:cubicBezTo>
                <a:cubicBezTo>
                  <a:pt x="2369" y="1114"/>
                  <a:pt x="2369" y="1114"/>
                  <a:pt x="2371" y="1115"/>
                </a:cubicBezTo>
                <a:cubicBezTo>
                  <a:pt x="2370" y="1111"/>
                  <a:pt x="2368" y="1109"/>
                  <a:pt x="2367" y="1108"/>
                </a:cubicBezTo>
                <a:cubicBezTo>
                  <a:pt x="2367" y="1107"/>
                  <a:pt x="2369" y="1108"/>
                  <a:pt x="2369" y="1107"/>
                </a:cubicBezTo>
                <a:cubicBezTo>
                  <a:pt x="2371" y="1109"/>
                  <a:pt x="2373" y="1113"/>
                  <a:pt x="2373" y="1113"/>
                </a:cubicBezTo>
                <a:cubicBezTo>
                  <a:pt x="2373" y="1113"/>
                  <a:pt x="2372" y="1113"/>
                  <a:pt x="2372" y="1113"/>
                </a:cubicBezTo>
                <a:cubicBezTo>
                  <a:pt x="2373" y="1113"/>
                  <a:pt x="2373" y="1113"/>
                  <a:pt x="2373" y="1113"/>
                </a:cubicBezTo>
                <a:cubicBezTo>
                  <a:pt x="2373" y="1113"/>
                  <a:pt x="2373" y="1113"/>
                  <a:pt x="2373" y="1113"/>
                </a:cubicBezTo>
                <a:cubicBezTo>
                  <a:pt x="2374" y="1114"/>
                  <a:pt x="2375" y="1115"/>
                  <a:pt x="2377" y="1117"/>
                </a:cubicBezTo>
                <a:cubicBezTo>
                  <a:pt x="2379" y="1115"/>
                  <a:pt x="2374" y="1114"/>
                  <a:pt x="2374" y="1111"/>
                </a:cubicBezTo>
                <a:cubicBezTo>
                  <a:pt x="2375" y="1110"/>
                  <a:pt x="2375" y="1112"/>
                  <a:pt x="2376" y="1110"/>
                </a:cubicBezTo>
                <a:cubicBezTo>
                  <a:pt x="2371" y="1112"/>
                  <a:pt x="2372" y="1104"/>
                  <a:pt x="2369" y="1105"/>
                </a:cubicBezTo>
                <a:cubicBezTo>
                  <a:pt x="2369" y="1103"/>
                  <a:pt x="2371" y="1104"/>
                  <a:pt x="2370" y="1102"/>
                </a:cubicBezTo>
                <a:cubicBezTo>
                  <a:pt x="2369" y="1103"/>
                  <a:pt x="2366" y="1099"/>
                  <a:pt x="2367" y="1097"/>
                </a:cubicBezTo>
                <a:cubicBezTo>
                  <a:pt x="2365" y="1099"/>
                  <a:pt x="2364" y="1095"/>
                  <a:pt x="2365" y="1093"/>
                </a:cubicBezTo>
                <a:cubicBezTo>
                  <a:pt x="2365" y="1094"/>
                  <a:pt x="2365" y="1094"/>
                  <a:pt x="2364" y="1095"/>
                </a:cubicBezTo>
                <a:cubicBezTo>
                  <a:pt x="2364" y="1089"/>
                  <a:pt x="2357" y="1083"/>
                  <a:pt x="2354" y="1076"/>
                </a:cubicBezTo>
                <a:cubicBezTo>
                  <a:pt x="2366" y="1091"/>
                  <a:pt x="2378" y="1108"/>
                  <a:pt x="2387" y="1122"/>
                </a:cubicBezTo>
                <a:cubicBezTo>
                  <a:pt x="2389" y="1120"/>
                  <a:pt x="2389" y="1121"/>
                  <a:pt x="2390" y="1123"/>
                </a:cubicBezTo>
                <a:cubicBezTo>
                  <a:pt x="2388" y="1128"/>
                  <a:pt x="2398" y="1131"/>
                  <a:pt x="2397" y="1135"/>
                </a:cubicBezTo>
                <a:cubicBezTo>
                  <a:pt x="2399" y="1134"/>
                  <a:pt x="2401" y="1140"/>
                  <a:pt x="2404" y="1142"/>
                </a:cubicBezTo>
                <a:cubicBezTo>
                  <a:pt x="2403" y="1142"/>
                  <a:pt x="2402" y="1141"/>
                  <a:pt x="2402" y="1141"/>
                </a:cubicBezTo>
                <a:cubicBezTo>
                  <a:pt x="2401" y="1141"/>
                  <a:pt x="2402" y="1142"/>
                  <a:pt x="2403" y="1143"/>
                </a:cubicBezTo>
                <a:cubicBezTo>
                  <a:pt x="2403" y="1143"/>
                  <a:pt x="2403" y="1142"/>
                  <a:pt x="2404" y="1142"/>
                </a:cubicBezTo>
                <a:cubicBezTo>
                  <a:pt x="2406" y="1146"/>
                  <a:pt x="2410" y="1151"/>
                  <a:pt x="2413" y="1155"/>
                </a:cubicBezTo>
                <a:cubicBezTo>
                  <a:pt x="2412" y="1152"/>
                  <a:pt x="2409" y="1148"/>
                  <a:pt x="2410" y="1147"/>
                </a:cubicBezTo>
                <a:cubicBezTo>
                  <a:pt x="2409" y="1147"/>
                  <a:pt x="2406" y="1145"/>
                  <a:pt x="2408" y="1142"/>
                </a:cubicBezTo>
                <a:cubicBezTo>
                  <a:pt x="2395" y="1125"/>
                  <a:pt x="2378" y="1106"/>
                  <a:pt x="2365" y="1086"/>
                </a:cubicBezTo>
                <a:cubicBezTo>
                  <a:pt x="2365" y="1085"/>
                  <a:pt x="2366" y="1086"/>
                  <a:pt x="2367" y="1084"/>
                </a:cubicBezTo>
                <a:cubicBezTo>
                  <a:pt x="2366" y="1084"/>
                  <a:pt x="2365" y="1084"/>
                  <a:pt x="2366" y="1085"/>
                </a:cubicBezTo>
                <a:cubicBezTo>
                  <a:pt x="2364" y="1084"/>
                  <a:pt x="2366" y="1082"/>
                  <a:pt x="2364" y="1081"/>
                </a:cubicBezTo>
                <a:cubicBezTo>
                  <a:pt x="2364" y="1081"/>
                  <a:pt x="2363" y="1081"/>
                  <a:pt x="2363" y="1081"/>
                </a:cubicBezTo>
                <a:cubicBezTo>
                  <a:pt x="2363" y="1080"/>
                  <a:pt x="2364" y="1081"/>
                  <a:pt x="2364" y="1081"/>
                </a:cubicBezTo>
                <a:cubicBezTo>
                  <a:pt x="2364" y="1075"/>
                  <a:pt x="2355" y="1070"/>
                  <a:pt x="2352" y="1062"/>
                </a:cubicBezTo>
                <a:cubicBezTo>
                  <a:pt x="2352" y="1061"/>
                  <a:pt x="2354" y="1062"/>
                  <a:pt x="2354" y="1061"/>
                </a:cubicBezTo>
                <a:cubicBezTo>
                  <a:pt x="2354" y="1063"/>
                  <a:pt x="2361" y="1070"/>
                  <a:pt x="2362" y="1073"/>
                </a:cubicBezTo>
                <a:cubicBezTo>
                  <a:pt x="2362" y="1073"/>
                  <a:pt x="2361" y="1073"/>
                  <a:pt x="2361" y="1073"/>
                </a:cubicBezTo>
                <a:cubicBezTo>
                  <a:pt x="2359" y="1074"/>
                  <a:pt x="2362" y="1074"/>
                  <a:pt x="2362" y="1076"/>
                </a:cubicBezTo>
                <a:cubicBezTo>
                  <a:pt x="2364" y="1075"/>
                  <a:pt x="2362" y="1075"/>
                  <a:pt x="2362" y="1074"/>
                </a:cubicBezTo>
                <a:cubicBezTo>
                  <a:pt x="2366" y="1077"/>
                  <a:pt x="2369" y="1085"/>
                  <a:pt x="2374" y="1088"/>
                </a:cubicBezTo>
                <a:cubicBezTo>
                  <a:pt x="2373" y="1081"/>
                  <a:pt x="2364" y="1073"/>
                  <a:pt x="2359" y="1062"/>
                </a:cubicBezTo>
                <a:cubicBezTo>
                  <a:pt x="2360" y="1062"/>
                  <a:pt x="2360" y="1066"/>
                  <a:pt x="2362" y="1064"/>
                </a:cubicBezTo>
                <a:cubicBezTo>
                  <a:pt x="2359" y="1064"/>
                  <a:pt x="2362" y="1062"/>
                  <a:pt x="2361" y="1061"/>
                </a:cubicBezTo>
                <a:cubicBezTo>
                  <a:pt x="2360" y="1061"/>
                  <a:pt x="2359" y="1059"/>
                  <a:pt x="2358" y="1057"/>
                </a:cubicBezTo>
                <a:cubicBezTo>
                  <a:pt x="2360" y="1057"/>
                  <a:pt x="2361" y="1059"/>
                  <a:pt x="2362" y="1060"/>
                </a:cubicBezTo>
                <a:cubicBezTo>
                  <a:pt x="2363" y="1060"/>
                  <a:pt x="2362" y="1059"/>
                  <a:pt x="2363" y="1059"/>
                </a:cubicBezTo>
                <a:cubicBezTo>
                  <a:pt x="2366" y="1063"/>
                  <a:pt x="2368" y="1069"/>
                  <a:pt x="2372" y="1071"/>
                </a:cubicBezTo>
                <a:cubicBezTo>
                  <a:pt x="2370" y="1068"/>
                  <a:pt x="2367" y="1062"/>
                  <a:pt x="2364" y="1059"/>
                </a:cubicBezTo>
                <a:cubicBezTo>
                  <a:pt x="2364" y="1059"/>
                  <a:pt x="2365" y="1057"/>
                  <a:pt x="2364" y="1057"/>
                </a:cubicBezTo>
                <a:cubicBezTo>
                  <a:pt x="2366" y="1056"/>
                  <a:pt x="2365" y="1059"/>
                  <a:pt x="2367" y="1060"/>
                </a:cubicBezTo>
                <a:cubicBezTo>
                  <a:pt x="2369" y="1060"/>
                  <a:pt x="2365" y="1058"/>
                  <a:pt x="2366" y="1057"/>
                </a:cubicBezTo>
                <a:cubicBezTo>
                  <a:pt x="2366" y="1057"/>
                  <a:pt x="2369" y="1063"/>
                  <a:pt x="2371" y="1064"/>
                </a:cubicBezTo>
                <a:cubicBezTo>
                  <a:pt x="2369" y="1064"/>
                  <a:pt x="2370" y="1062"/>
                  <a:pt x="2368" y="1062"/>
                </a:cubicBezTo>
                <a:cubicBezTo>
                  <a:pt x="2368" y="1064"/>
                  <a:pt x="2370" y="1065"/>
                  <a:pt x="2371" y="1067"/>
                </a:cubicBezTo>
                <a:cubicBezTo>
                  <a:pt x="2371" y="1066"/>
                  <a:pt x="2371" y="1066"/>
                  <a:pt x="2372" y="1066"/>
                </a:cubicBezTo>
                <a:cubicBezTo>
                  <a:pt x="2373" y="1066"/>
                  <a:pt x="2374" y="1068"/>
                  <a:pt x="2373" y="1067"/>
                </a:cubicBezTo>
                <a:cubicBezTo>
                  <a:pt x="2375" y="1071"/>
                  <a:pt x="2384" y="1081"/>
                  <a:pt x="2385" y="1085"/>
                </a:cubicBezTo>
                <a:cubicBezTo>
                  <a:pt x="2385" y="1083"/>
                  <a:pt x="2383" y="1086"/>
                  <a:pt x="2386" y="1086"/>
                </a:cubicBezTo>
                <a:cubicBezTo>
                  <a:pt x="2386" y="1087"/>
                  <a:pt x="2384" y="1087"/>
                  <a:pt x="2384" y="1088"/>
                </a:cubicBezTo>
                <a:cubicBezTo>
                  <a:pt x="2384" y="1089"/>
                  <a:pt x="2385" y="1088"/>
                  <a:pt x="2385" y="1087"/>
                </a:cubicBezTo>
                <a:cubicBezTo>
                  <a:pt x="2386" y="1087"/>
                  <a:pt x="2386" y="1088"/>
                  <a:pt x="2387" y="1088"/>
                </a:cubicBezTo>
                <a:cubicBezTo>
                  <a:pt x="2388" y="1089"/>
                  <a:pt x="2387" y="1090"/>
                  <a:pt x="2387" y="1090"/>
                </a:cubicBezTo>
                <a:cubicBezTo>
                  <a:pt x="2389" y="1090"/>
                  <a:pt x="2396" y="1099"/>
                  <a:pt x="2400" y="1104"/>
                </a:cubicBezTo>
                <a:cubicBezTo>
                  <a:pt x="2401" y="1106"/>
                  <a:pt x="2403" y="1106"/>
                  <a:pt x="2401" y="1107"/>
                </a:cubicBezTo>
                <a:cubicBezTo>
                  <a:pt x="2407" y="1112"/>
                  <a:pt x="2407" y="1116"/>
                  <a:pt x="2411" y="1121"/>
                </a:cubicBezTo>
                <a:cubicBezTo>
                  <a:pt x="2409" y="1113"/>
                  <a:pt x="2404" y="1108"/>
                  <a:pt x="2397" y="1097"/>
                </a:cubicBezTo>
                <a:cubicBezTo>
                  <a:pt x="2398" y="1096"/>
                  <a:pt x="2399" y="1094"/>
                  <a:pt x="2398" y="1092"/>
                </a:cubicBezTo>
                <a:cubicBezTo>
                  <a:pt x="2397" y="1093"/>
                  <a:pt x="2398" y="1094"/>
                  <a:pt x="2397" y="1095"/>
                </a:cubicBezTo>
                <a:cubicBezTo>
                  <a:pt x="2397" y="1094"/>
                  <a:pt x="2393" y="1093"/>
                  <a:pt x="2396" y="1091"/>
                </a:cubicBezTo>
                <a:cubicBezTo>
                  <a:pt x="2392" y="1093"/>
                  <a:pt x="2389" y="1088"/>
                  <a:pt x="2387" y="1084"/>
                </a:cubicBezTo>
                <a:cubicBezTo>
                  <a:pt x="2389" y="1086"/>
                  <a:pt x="2394" y="1084"/>
                  <a:pt x="2394" y="1087"/>
                </a:cubicBezTo>
                <a:cubicBezTo>
                  <a:pt x="2394" y="1089"/>
                  <a:pt x="2392" y="1088"/>
                  <a:pt x="2392" y="1089"/>
                </a:cubicBezTo>
                <a:cubicBezTo>
                  <a:pt x="2393" y="1091"/>
                  <a:pt x="2394" y="1090"/>
                  <a:pt x="2395" y="1090"/>
                </a:cubicBezTo>
                <a:cubicBezTo>
                  <a:pt x="2394" y="1088"/>
                  <a:pt x="2396" y="1088"/>
                  <a:pt x="2397" y="1087"/>
                </a:cubicBezTo>
                <a:cubicBezTo>
                  <a:pt x="2396" y="1086"/>
                  <a:pt x="2394" y="1084"/>
                  <a:pt x="2395" y="1083"/>
                </a:cubicBezTo>
                <a:cubicBezTo>
                  <a:pt x="2393" y="1083"/>
                  <a:pt x="2391" y="1080"/>
                  <a:pt x="2393" y="1078"/>
                </a:cubicBezTo>
                <a:cubicBezTo>
                  <a:pt x="2392" y="1077"/>
                  <a:pt x="2390" y="1076"/>
                  <a:pt x="2388" y="1076"/>
                </a:cubicBezTo>
                <a:cubicBezTo>
                  <a:pt x="2387" y="1077"/>
                  <a:pt x="2389" y="1078"/>
                  <a:pt x="2389" y="1077"/>
                </a:cubicBezTo>
                <a:cubicBezTo>
                  <a:pt x="2389" y="1078"/>
                  <a:pt x="2389" y="1079"/>
                  <a:pt x="2388" y="1080"/>
                </a:cubicBezTo>
                <a:cubicBezTo>
                  <a:pt x="2388" y="1081"/>
                  <a:pt x="2390" y="1080"/>
                  <a:pt x="2390" y="1082"/>
                </a:cubicBezTo>
                <a:cubicBezTo>
                  <a:pt x="2389" y="1083"/>
                  <a:pt x="2391" y="1082"/>
                  <a:pt x="2389" y="1084"/>
                </a:cubicBezTo>
                <a:cubicBezTo>
                  <a:pt x="2388" y="1084"/>
                  <a:pt x="2388" y="1083"/>
                  <a:pt x="2388" y="1083"/>
                </a:cubicBezTo>
                <a:cubicBezTo>
                  <a:pt x="2388" y="1083"/>
                  <a:pt x="2388" y="1084"/>
                  <a:pt x="2387" y="1084"/>
                </a:cubicBezTo>
                <a:cubicBezTo>
                  <a:pt x="2384" y="1084"/>
                  <a:pt x="2384" y="1078"/>
                  <a:pt x="2380" y="1074"/>
                </a:cubicBezTo>
                <a:cubicBezTo>
                  <a:pt x="2381" y="1074"/>
                  <a:pt x="2381" y="1076"/>
                  <a:pt x="2382" y="1076"/>
                </a:cubicBezTo>
                <a:cubicBezTo>
                  <a:pt x="2383" y="1075"/>
                  <a:pt x="2383" y="1073"/>
                  <a:pt x="2382" y="1072"/>
                </a:cubicBezTo>
                <a:cubicBezTo>
                  <a:pt x="2382" y="1072"/>
                  <a:pt x="2383" y="1072"/>
                  <a:pt x="2383" y="1073"/>
                </a:cubicBezTo>
                <a:cubicBezTo>
                  <a:pt x="2384" y="1070"/>
                  <a:pt x="2382" y="1070"/>
                  <a:pt x="2382" y="1068"/>
                </a:cubicBezTo>
                <a:cubicBezTo>
                  <a:pt x="2381" y="1067"/>
                  <a:pt x="2383" y="1065"/>
                  <a:pt x="2381" y="1066"/>
                </a:cubicBezTo>
                <a:cubicBezTo>
                  <a:pt x="2381" y="1064"/>
                  <a:pt x="2383" y="1065"/>
                  <a:pt x="2384" y="1064"/>
                </a:cubicBezTo>
                <a:cubicBezTo>
                  <a:pt x="2383" y="1065"/>
                  <a:pt x="2381" y="1063"/>
                  <a:pt x="2384" y="1062"/>
                </a:cubicBezTo>
                <a:cubicBezTo>
                  <a:pt x="2379" y="1060"/>
                  <a:pt x="2380" y="1057"/>
                  <a:pt x="2377" y="1054"/>
                </a:cubicBezTo>
                <a:cubicBezTo>
                  <a:pt x="2377" y="1054"/>
                  <a:pt x="2378" y="1054"/>
                  <a:pt x="2378" y="1054"/>
                </a:cubicBezTo>
                <a:cubicBezTo>
                  <a:pt x="2377" y="1053"/>
                  <a:pt x="2376" y="1054"/>
                  <a:pt x="2376" y="1052"/>
                </a:cubicBezTo>
                <a:cubicBezTo>
                  <a:pt x="2379" y="1054"/>
                  <a:pt x="2375" y="1049"/>
                  <a:pt x="2374" y="1050"/>
                </a:cubicBezTo>
                <a:cubicBezTo>
                  <a:pt x="2373" y="1049"/>
                  <a:pt x="2375" y="1048"/>
                  <a:pt x="2374" y="1048"/>
                </a:cubicBezTo>
                <a:cubicBezTo>
                  <a:pt x="2376" y="1048"/>
                  <a:pt x="2377" y="1049"/>
                  <a:pt x="2378" y="1050"/>
                </a:cubicBezTo>
                <a:cubicBezTo>
                  <a:pt x="2378" y="1048"/>
                  <a:pt x="2375" y="1048"/>
                  <a:pt x="2375" y="1045"/>
                </a:cubicBezTo>
                <a:cubicBezTo>
                  <a:pt x="2374" y="1048"/>
                  <a:pt x="2373" y="1046"/>
                  <a:pt x="2371" y="1046"/>
                </a:cubicBezTo>
                <a:cubicBezTo>
                  <a:pt x="2371" y="1045"/>
                  <a:pt x="2371" y="1040"/>
                  <a:pt x="2367" y="1041"/>
                </a:cubicBezTo>
                <a:cubicBezTo>
                  <a:pt x="2366" y="1040"/>
                  <a:pt x="2369" y="1040"/>
                  <a:pt x="2369" y="1039"/>
                </a:cubicBezTo>
                <a:cubicBezTo>
                  <a:pt x="2368" y="1038"/>
                  <a:pt x="2367" y="1039"/>
                  <a:pt x="2367" y="1038"/>
                </a:cubicBezTo>
                <a:cubicBezTo>
                  <a:pt x="2366" y="1037"/>
                  <a:pt x="2368" y="1036"/>
                  <a:pt x="2369" y="1037"/>
                </a:cubicBezTo>
                <a:cubicBezTo>
                  <a:pt x="2366" y="1029"/>
                  <a:pt x="2360" y="1023"/>
                  <a:pt x="2358" y="1016"/>
                </a:cubicBezTo>
                <a:cubicBezTo>
                  <a:pt x="2361" y="1017"/>
                  <a:pt x="2361" y="1019"/>
                  <a:pt x="2363" y="1021"/>
                </a:cubicBezTo>
                <a:cubicBezTo>
                  <a:pt x="2365" y="1020"/>
                  <a:pt x="2365" y="1019"/>
                  <a:pt x="2367" y="1019"/>
                </a:cubicBezTo>
                <a:cubicBezTo>
                  <a:pt x="2368" y="1023"/>
                  <a:pt x="2375" y="1028"/>
                  <a:pt x="2375" y="1031"/>
                </a:cubicBezTo>
                <a:cubicBezTo>
                  <a:pt x="2374" y="1033"/>
                  <a:pt x="2377" y="1032"/>
                  <a:pt x="2378" y="1031"/>
                </a:cubicBezTo>
                <a:cubicBezTo>
                  <a:pt x="2378" y="1031"/>
                  <a:pt x="2378" y="1031"/>
                  <a:pt x="2378" y="1031"/>
                </a:cubicBezTo>
                <a:cubicBezTo>
                  <a:pt x="2375" y="1030"/>
                  <a:pt x="2374" y="1026"/>
                  <a:pt x="2372" y="1024"/>
                </a:cubicBezTo>
                <a:cubicBezTo>
                  <a:pt x="2375" y="1024"/>
                  <a:pt x="2377" y="1029"/>
                  <a:pt x="2378" y="1031"/>
                </a:cubicBezTo>
                <a:cubicBezTo>
                  <a:pt x="2378" y="1031"/>
                  <a:pt x="2378" y="1031"/>
                  <a:pt x="2378" y="1031"/>
                </a:cubicBezTo>
                <a:cubicBezTo>
                  <a:pt x="2378" y="1031"/>
                  <a:pt x="2378" y="1031"/>
                  <a:pt x="2378" y="1031"/>
                </a:cubicBezTo>
                <a:cubicBezTo>
                  <a:pt x="2379" y="1032"/>
                  <a:pt x="2380" y="1032"/>
                  <a:pt x="2381" y="1032"/>
                </a:cubicBezTo>
                <a:cubicBezTo>
                  <a:pt x="2379" y="1029"/>
                  <a:pt x="2376" y="1025"/>
                  <a:pt x="2376" y="1022"/>
                </a:cubicBezTo>
                <a:cubicBezTo>
                  <a:pt x="2385" y="1032"/>
                  <a:pt x="2385" y="1045"/>
                  <a:pt x="2392" y="1052"/>
                </a:cubicBezTo>
                <a:cubicBezTo>
                  <a:pt x="2391" y="1053"/>
                  <a:pt x="2390" y="1054"/>
                  <a:pt x="2391" y="1055"/>
                </a:cubicBezTo>
                <a:cubicBezTo>
                  <a:pt x="2392" y="1054"/>
                  <a:pt x="2391" y="1053"/>
                  <a:pt x="2392" y="1053"/>
                </a:cubicBezTo>
                <a:cubicBezTo>
                  <a:pt x="2394" y="1058"/>
                  <a:pt x="2397" y="1060"/>
                  <a:pt x="2398" y="1064"/>
                </a:cubicBezTo>
                <a:cubicBezTo>
                  <a:pt x="2400" y="1066"/>
                  <a:pt x="2404" y="1070"/>
                  <a:pt x="2402" y="1072"/>
                </a:cubicBezTo>
                <a:cubicBezTo>
                  <a:pt x="2402" y="1074"/>
                  <a:pt x="2404" y="1071"/>
                  <a:pt x="2404" y="1072"/>
                </a:cubicBezTo>
                <a:cubicBezTo>
                  <a:pt x="2405" y="1073"/>
                  <a:pt x="2402" y="1073"/>
                  <a:pt x="2404" y="1074"/>
                </a:cubicBezTo>
                <a:cubicBezTo>
                  <a:pt x="2405" y="1072"/>
                  <a:pt x="2407" y="1077"/>
                  <a:pt x="2409" y="1077"/>
                </a:cubicBezTo>
                <a:cubicBezTo>
                  <a:pt x="2410" y="1075"/>
                  <a:pt x="2411" y="1074"/>
                  <a:pt x="2411" y="1072"/>
                </a:cubicBezTo>
                <a:cubicBezTo>
                  <a:pt x="2413" y="1073"/>
                  <a:pt x="2413" y="1076"/>
                  <a:pt x="2413" y="1078"/>
                </a:cubicBezTo>
                <a:cubicBezTo>
                  <a:pt x="2414" y="1077"/>
                  <a:pt x="2414" y="1077"/>
                  <a:pt x="2415" y="1076"/>
                </a:cubicBezTo>
                <a:cubicBezTo>
                  <a:pt x="2415" y="1078"/>
                  <a:pt x="2414" y="1078"/>
                  <a:pt x="2412" y="1079"/>
                </a:cubicBezTo>
                <a:cubicBezTo>
                  <a:pt x="2413" y="1079"/>
                  <a:pt x="2416" y="1081"/>
                  <a:pt x="2414" y="1079"/>
                </a:cubicBezTo>
                <a:cubicBezTo>
                  <a:pt x="2415" y="1079"/>
                  <a:pt x="2416" y="1079"/>
                  <a:pt x="2416" y="1079"/>
                </a:cubicBezTo>
                <a:cubicBezTo>
                  <a:pt x="2416" y="1080"/>
                  <a:pt x="2415" y="1080"/>
                  <a:pt x="2415" y="1081"/>
                </a:cubicBezTo>
                <a:cubicBezTo>
                  <a:pt x="2415" y="1081"/>
                  <a:pt x="2417" y="1082"/>
                  <a:pt x="2416" y="1083"/>
                </a:cubicBezTo>
                <a:cubicBezTo>
                  <a:pt x="2417" y="1084"/>
                  <a:pt x="2417" y="1081"/>
                  <a:pt x="2416" y="1081"/>
                </a:cubicBezTo>
                <a:cubicBezTo>
                  <a:pt x="2419" y="1081"/>
                  <a:pt x="2415" y="1087"/>
                  <a:pt x="2419" y="1085"/>
                </a:cubicBezTo>
                <a:cubicBezTo>
                  <a:pt x="2420" y="1086"/>
                  <a:pt x="2418" y="1086"/>
                  <a:pt x="2418" y="1087"/>
                </a:cubicBezTo>
                <a:cubicBezTo>
                  <a:pt x="2417" y="1088"/>
                  <a:pt x="2417" y="1086"/>
                  <a:pt x="2415" y="1087"/>
                </a:cubicBezTo>
                <a:cubicBezTo>
                  <a:pt x="2416" y="1088"/>
                  <a:pt x="2416" y="1088"/>
                  <a:pt x="2415" y="1089"/>
                </a:cubicBezTo>
                <a:cubicBezTo>
                  <a:pt x="2416" y="1090"/>
                  <a:pt x="2417" y="1089"/>
                  <a:pt x="2418" y="1088"/>
                </a:cubicBezTo>
                <a:cubicBezTo>
                  <a:pt x="2425" y="1098"/>
                  <a:pt x="2429" y="1104"/>
                  <a:pt x="2436" y="1114"/>
                </a:cubicBezTo>
                <a:cubicBezTo>
                  <a:pt x="2432" y="1112"/>
                  <a:pt x="2438" y="1118"/>
                  <a:pt x="2439" y="1117"/>
                </a:cubicBezTo>
                <a:cubicBezTo>
                  <a:pt x="2441" y="1116"/>
                  <a:pt x="2437" y="1116"/>
                  <a:pt x="2440" y="1115"/>
                </a:cubicBezTo>
                <a:cubicBezTo>
                  <a:pt x="2437" y="1112"/>
                  <a:pt x="2431" y="1103"/>
                  <a:pt x="2426" y="1096"/>
                </a:cubicBezTo>
                <a:cubicBezTo>
                  <a:pt x="2426" y="1095"/>
                  <a:pt x="2428" y="1095"/>
                  <a:pt x="2428" y="1095"/>
                </a:cubicBezTo>
                <a:cubicBezTo>
                  <a:pt x="2425" y="1094"/>
                  <a:pt x="2421" y="1090"/>
                  <a:pt x="2422" y="1087"/>
                </a:cubicBezTo>
                <a:cubicBezTo>
                  <a:pt x="2423" y="1088"/>
                  <a:pt x="2424" y="1090"/>
                  <a:pt x="2425" y="1091"/>
                </a:cubicBezTo>
                <a:cubicBezTo>
                  <a:pt x="2426" y="1089"/>
                  <a:pt x="2422" y="1086"/>
                  <a:pt x="2424" y="1085"/>
                </a:cubicBezTo>
                <a:cubicBezTo>
                  <a:pt x="2425" y="1085"/>
                  <a:pt x="2425" y="1086"/>
                  <a:pt x="2424" y="1086"/>
                </a:cubicBezTo>
                <a:cubicBezTo>
                  <a:pt x="2425" y="1087"/>
                  <a:pt x="2426" y="1087"/>
                  <a:pt x="2427" y="1087"/>
                </a:cubicBezTo>
                <a:cubicBezTo>
                  <a:pt x="2429" y="1093"/>
                  <a:pt x="2435" y="1100"/>
                  <a:pt x="2439" y="1107"/>
                </a:cubicBezTo>
                <a:cubicBezTo>
                  <a:pt x="2441" y="1106"/>
                  <a:pt x="2439" y="1107"/>
                  <a:pt x="2439" y="1106"/>
                </a:cubicBezTo>
                <a:cubicBezTo>
                  <a:pt x="2443" y="1108"/>
                  <a:pt x="2445" y="1113"/>
                  <a:pt x="2447" y="1116"/>
                </a:cubicBezTo>
                <a:cubicBezTo>
                  <a:pt x="2446" y="1114"/>
                  <a:pt x="2451" y="1117"/>
                  <a:pt x="2448" y="1118"/>
                </a:cubicBezTo>
                <a:cubicBezTo>
                  <a:pt x="2452" y="1120"/>
                  <a:pt x="2456" y="1126"/>
                  <a:pt x="2457" y="1133"/>
                </a:cubicBezTo>
                <a:cubicBezTo>
                  <a:pt x="2457" y="1132"/>
                  <a:pt x="2458" y="1132"/>
                  <a:pt x="2459" y="1133"/>
                </a:cubicBezTo>
                <a:cubicBezTo>
                  <a:pt x="2457" y="1126"/>
                  <a:pt x="2452" y="1120"/>
                  <a:pt x="2449" y="1113"/>
                </a:cubicBezTo>
                <a:cubicBezTo>
                  <a:pt x="2455" y="1115"/>
                  <a:pt x="2457" y="1125"/>
                  <a:pt x="2462" y="1126"/>
                </a:cubicBezTo>
                <a:cubicBezTo>
                  <a:pt x="2456" y="1122"/>
                  <a:pt x="2453" y="1112"/>
                  <a:pt x="2446" y="1102"/>
                </a:cubicBezTo>
                <a:cubicBezTo>
                  <a:pt x="2445" y="1097"/>
                  <a:pt x="2443" y="1093"/>
                  <a:pt x="2440" y="1090"/>
                </a:cubicBezTo>
                <a:cubicBezTo>
                  <a:pt x="2445" y="1089"/>
                  <a:pt x="2446" y="1101"/>
                  <a:pt x="2450" y="1099"/>
                </a:cubicBezTo>
                <a:cubicBezTo>
                  <a:pt x="2449" y="1097"/>
                  <a:pt x="2445" y="1095"/>
                  <a:pt x="2447" y="1092"/>
                </a:cubicBezTo>
                <a:cubicBezTo>
                  <a:pt x="2449" y="1093"/>
                  <a:pt x="2450" y="1097"/>
                  <a:pt x="2451" y="1099"/>
                </a:cubicBezTo>
                <a:cubicBezTo>
                  <a:pt x="2450" y="1093"/>
                  <a:pt x="2444" y="1087"/>
                  <a:pt x="2441" y="1081"/>
                </a:cubicBezTo>
                <a:cubicBezTo>
                  <a:pt x="2444" y="1080"/>
                  <a:pt x="2444" y="1084"/>
                  <a:pt x="2445" y="1085"/>
                </a:cubicBezTo>
                <a:cubicBezTo>
                  <a:pt x="2449" y="1084"/>
                  <a:pt x="2448" y="1093"/>
                  <a:pt x="2450" y="1091"/>
                </a:cubicBezTo>
                <a:cubicBezTo>
                  <a:pt x="2452" y="1093"/>
                  <a:pt x="2453" y="1097"/>
                  <a:pt x="2456" y="1096"/>
                </a:cubicBezTo>
                <a:cubicBezTo>
                  <a:pt x="2454" y="1095"/>
                  <a:pt x="2454" y="1093"/>
                  <a:pt x="2452" y="1092"/>
                </a:cubicBezTo>
                <a:cubicBezTo>
                  <a:pt x="2451" y="1091"/>
                  <a:pt x="2452" y="1091"/>
                  <a:pt x="2453" y="1092"/>
                </a:cubicBezTo>
                <a:cubicBezTo>
                  <a:pt x="2450" y="1088"/>
                  <a:pt x="2445" y="1083"/>
                  <a:pt x="2444" y="1080"/>
                </a:cubicBezTo>
                <a:cubicBezTo>
                  <a:pt x="2444" y="1079"/>
                  <a:pt x="2444" y="1080"/>
                  <a:pt x="2443" y="1080"/>
                </a:cubicBezTo>
                <a:cubicBezTo>
                  <a:pt x="2442" y="1076"/>
                  <a:pt x="2439" y="1073"/>
                  <a:pt x="2436" y="1068"/>
                </a:cubicBezTo>
                <a:cubicBezTo>
                  <a:pt x="2443" y="1073"/>
                  <a:pt x="2446" y="1076"/>
                  <a:pt x="2451" y="1085"/>
                </a:cubicBezTo>
                <a:cubicBezTo>
                  <a:pt x="2452" y="1082"/>
                  <a:pt x="2455" y="1086"/>
                  <a:pt x="2453" y="1088"/>
                </a:cubicBezTo>
                <a:cubicBezTo>
                  <a:pt x="2454" y="1088"/>
                  <a:pt x="2455" y="1088"/>
                  <a:pt x="2456" y="1088"/>
                </a:cubicBezTo>
                <a:cubicBezTo>
                  <a:pt x="2457" y="1089"/>
                  <a:pt x="2456" y="1090"/>
                  <a:pt x="2457" y="1090"/>
                </a:cubicBezTo>
                <a:cubicBezTo>
                  <a:pt x="2459" y="1091"/>
                  <a:pt x="2459" y="1095"/>
                  <a:pt x="2461" y="1094"/>
                </a:cubicBezTo>
                <a:cubicBezTo>
                  <a:pt x="2456" y="1087"/>
                  <a:pt x="2451" y="1080"/>
                  <a:pt x="2446" y="1074"/>
                </a:cubicBezTo>
                <a:cubicBezTo>
                  <a:pt x="2452" y="1077"/>
                  <a:pt x="2455" y="1087"/>
                  <a:pt x="2460" y="1090"/>
                </a:cubicBezTo>
                <a:cubicBezTo>
                  <a:pt x="2455" y="1083"/>
                  <a:pt x="2452" y="1077"/>
                  <a:pt x="2448" y="1073"/>
                </a:cubicBezTo>
                <a:cubicBezTo>
                  <a:pt x="2451" y="1075"/>
                  <a:pt x="2455" y="1079"/>
                  <a:pt x="2457" y="1083"/>
                </a:cubicBezTo>
                <a:cubicBezTo>
                  <a:pt x="2458" y="1082"/>
                  <a:pt x="2460" y="1082"/>
                  <a:pt x="2459" y="1081"/>
                </a:cubicBezTo>
                <a:cubicBezTo>
                  <a:pt x="2458" y="1079"/>
                  <a:pt x="2458" y="1081"/>
                  <a:pt x="2457" y="1081"/>
                </a:cubicBezTo>
                <a:cubicBezTo>
                  <a:pt x="2457" y="1079"/>
                  <a:pt x="2456" y="1079"/>
                  <a:pt x="2457" y="1078"/>
                </a:cubicBezTo>
                <a:cubicBezTo>
                  <a:pt x="2455" y="1080"/>
                  <a:pt x="2452" y="1076"/>
                  <a:pt x="2451" y="1073"/>
                </a:cubicBezTo>
                <a:cubicBezTo>
                  <a:pt x="2452" y="1072"/>
                  <a:pt x="2453" y="1071"/>
                  <a:pt x="2452" y="1070"/>
                </a:cubicBezTo>
                <a:cubicBezTo>
                  <a:pt x="2455" y="1070"/>
                  <a:pt x="2456" y="1074"/>
                  <a:pt x="2458" y="1075"/>
                </a:cubicBezTo>
                <a:cubicBezTo>
                  <a:pt x="2453" y="1065"/>
                  <a:pt x="2445" y="1057"/>
                  <a:pt x="2443" y="1050"/>
                </a:cubicBezTo>
                <a:cubicBezTo>
                  <a:pt x="2445" y="1052"/>
                  <a:pt x="2448" y="1057"/>
                  <a:pt x="2450" y="1060"/>
                </a:cubicBezTo>
                <a:cubicBezTo>
                  <a:pt x="2451" y="1059"/>
                  <a:pt x="2451" y="1058"/>
                  <a:pt x="2450" y="1057"/>
                </a:cubicBezTo>
                <a:cubicBezTo>
                  <a:pt x="2451" y="1057"/>
                  <a:pt x="2451" y="1058"/>
                  <a:pt x="2452" y="1058"/>
                </a:cubicBezTo>
                <a:cubicBezTo>
                  <a:pt x="2451" y="1057"/>
                  <a:pt x="2450" y="1054"/>
                  <a:pt x="2448" y="1052"/>
                </a:cubicBezTo>
                <a:cubicBezTo>
                  <a:pt x="2448" y="1054"/>
                  <a:pt x="2450" y="1055"/>
                  <a:pt x="2451" y="1059"/>
                </a:cubicBezTo>
                <a:cubicBezTo>
                  <a:pt x="2449" y="1057"/>
                  <a:pt x="2445" y="1053"/>
                  <a:pt x="2448" y="1052"/>
                </a:cubicBezTo>
                <a:cubicBezTo>
                  <a:pt x="2447" y="1050"/>
                  <a:pt x="2446" y="1049"/>
                  <a:pt x="2445" y="1046"/>
                </a:cubicBezTo>
                <a:cubicBezTo>
                  <a:pt x="2448" y="1049"/>
                  <a:pt x="2450" y="1054"/>
                  <a:pt x="2454" y="1057"/>
                </a:cubicBezTo>
                <a:cubicBezTo>
                  <a:pt x="2455" y="1056"/>
                  <a:pt x="2452" y="1054"/>
                  <a:pt x="2451" y="1053"/>
                </a:cubicBezTo>
                <a:cubicBezTo>
                  <a:pt x="2446" y="1045"/>
                  <a:pt x="2442" y="1039"/>
                  <a:pt x="2438" y="1032"/>
                </a:cubicBezTo>
                <a:cubicBezTo>
                  <a:pt x="2436" y="1030"/>
                  <a:pt x="2432" y="1028"/>
                  <a:pt x="2434" y="1025"/>
                </a:cubicBezTo>
                <a:cubicBezTo>
                  <a:pt x="2433" y="1024"/>
                  <a:pt x="2431" y="1025"/>
                  <a:pt x="2431" y="1024"/>
                </a:cubicBezTo>
                <a:cubicBezTo>
                  <a:pt x="2434" y="1022"/>
                  <a:pt x="2429" y="1021"/>
                  <a:pt x="2428" y="1015"/>
                </a:cubicBezTo>
                <a:cubicBezTo>
                  <a:pt x="2427" y="1016"/>
                  <a:pt x="2427" y="1015"/>
                  <a:pt x="2426" y="1016"/>
                </a:cubicBezTo>
                <a:cubicBezTo>
                  <a:pt x="2425" y="1014"/>
                  <a:pt x="2421" y="1011"/>
                  <a:pt x="2424" y="1010"/>
                </a:cubicBezTo>
                <a:cubicBezTo>
                  <a:pt x="2417" y="999"/>
                  <a:pt x="2404" y="984"/>
                  <a:pt x="2404" y="973"/>
                </a:cubicBezTo>
                <a:cubicBezTo>
                  <a:pt x="2405" y="972"/>
                  <a:pt x="2407" y="973"/>
                  <a:pt x="2406" y="972"/>
                </a:cubicBezTo>
                <a:cubicBezTo>
                  <a:pt x="2405" y="971"/>
                  <a:pt x="2405" y="973"/>
                  <a:pt x="2403" y="973"/>
                </a:cubicBezTo>
                <a:cubicBezTo>
                  <a:pt x="2404" y="970"/>
                  <a:pt x="2402" y="969"/>
                  <a:pt x="2401" y="966"/>
                </a:cubicBezTo>
                <a:cubicBezTo>
                  <a:pt x="2402" y="966"/>
                  <a:pt x="2402" y="966"/>
                  <a:pt x="2402" y="967"/>
                </a:cubicBezTo>
                <a:cubicBezTo>
                  <a:pt x="2403" y="962"/>
                  <a:pt x="2398" y="959"/>
                  <a:pt x="2396" y="956"/>
                </a:cubicBezTo>
                <a:cubicBezTo>
                  <a:pt x="2395" y="957"/>
                  <a:pt x="2395" y="958"/>
                  <a:pt x="2395" y="959"/>
                </a:cubicBezTo>
                <a:cubicBezTo>
                  <a:pt x="2395" y="958"/>
                  <a:pt x="2396" y="957"/>
                  <a:pt x="2397" y="958"/>
                </a:cubicBezTo>
                <a:cubicBezTo>
                  <a:pt x="2397" y="959"/>
                  <a:pt x="2396" y="958"/>
                  <a:pt x="2396" y="959"/>
                </a:cubicBezTo>
                <a:cubicBezTo>
                  <a:pt x="2396" y="960"/>
                  <a:pt x="2398" y="962"/>
                  <a:pt x="2397" y="963"/>
                </a:cubicBezTo>
                <a:cubicBezTo>
                  <a:pt x="2395" y="961"/>
                  <a:pt x="2393" y="960"/>
                  <a:pt x="2392" y="957"/>
                </a:cubicBezTo>
                <a:cubicBezTo>
                  <a:pt x="2391" y="958"/>
                  <a:pt x="2392" y="958"/>
                  <a:pt x="2392" y="959"/>
                </a:cubicBezTo>
                <a:cubicBezTo>
                  <a:pt x="2391" y="959"/>
                  <a:pt x="2391" y="958"/>
                  <a:pt x="2391" y="957"/>
                </a:cubicBezTo>
                <a:cubicBezTo>
                  <a:pt x="2392" y="957"/>
                  <a:pt x="2392" y="956"/>
                  <a:pt x="2390" y="954"/>
                </a:cubicBezTo>
                <a:cubicBezTo>
                  <a:pt x="2390" y="955"/>
                  <a:pt x="2390" y="955"/>
                  <a:pt x="2389" y="956"/>
                </a:cubicBezTo>
                <a:cubicBezTo>
                  <a:pt x="2389" y="955"/>
                  <a:pt x="2390" y="954"/>
                  <a:pt x="2389" y="953"/>
                </a:cubicBezTo>
                <a:cubicBezTo>
                  <a:pt x="2390" y="953"/>
                  <a:pt x="2391" y="954"/>
                  <a:pt x="2391" y="955"/>
                </a:cubicBezTo>
                <a:cubicBezTo>
                  <a:pt x="2393" y="953"/>
                  <a:pt x="2390" y="952"/>
                  <a:pt x="2388" y="953"/>
                </a:cubicBezTo>
                <a:cubicBezTo>
                  <a:pt x="2386" y="949"/>
                  <a:pt x="2386" y="949"/>
                  <a:pt x="2385" y="944"/>
                </a:cubicBezTo>
                <a:cubicBezTo>
                  <a:pt x="2386" y="945"/>
                  <a:pt x="2387" y="945"/>
                  <a:pt x="2388" y="943"/>
                </a:cubicBezTo>
                <a:cubicBezTo>
                  <a:pt x="2390" y="947"/>
                  <a:pt x="2392" y="953"/>
                  <a:pt x="2394" y="956"/>
                </a:cubicBezTo>
                <a:cubicBezTo>
                  <a:pt x="2395" y="956"/>
                  <a:pt x="2395" y="956"/>
                  <a:pt x="2395" y="956"/>
                </a:cubicBezTo>
                <a:cubicBezTo>
                  <a:pt x="2395" y="955"/>
                  <a:pt x="2396" y="955"/>
                  <a:pt x="2396" y="955"/>
                </a:cubicBezTo>
                <a:cubicBezTo>
                  <a:pt x="2395" y="954"/>
                  <a:pt x="2395" y="955"/>
                  <a:pt x="2395" y="955"/>
                </a:cubicBezTo>
                <a:cubicBezTo>
                  <a:pt x="2393" y="946"/>
                  <a:pt x="2387" y="938"/>
                  <a:pt x="2386" y="928"/>
                </a:cubicBezTo>
                <a:cubicBezTo>
                  <a:pt x="2386" y="927"/>
                  <a:pt x="2384" y="929"/>
                  <a:pt x="2384" y="927"/>
                </a:cubicBezTo>
                <a:cubicBezTo>
                  <a:pt x="2384" y="928"/>
                  <a:pt x="2383" y="929"/>
                  <a:pt x="2384" y="931"/>
                </a:cubicBezTo>
                <a:cubicBezTo>
                  <a:pt x="2380" y="927"/>
                  <a:pt x="2380" y="923"/>
                  <a:pt x="2377" y="917"/>
                </a:cubicBezTo>
                <a:cubicBezTo>
                  <a:pt x="2379" y="918"/>
                  <a:pt x="2378" y="917"/>
                  <a:pt x="2379" y="917"/>
                </a:cubicBezTo>
                <a:cubicBezTo>
                  <a:pt x="2380" y="915"/>
                  <a:pt x="2377" y="917"/>
                  <a:pt x="2377" y="914"/>
                </a:cubicBezTo>
                <a:cubicBezTo>
                  <a:pt x="2377" y="914"/>
                  <a:pt x="2378" y="915"/>
                  <a:pt x="2379" y="914"/>
                </a:cubicBezTo>
                <a:cubicBezTo>
                  <a:pt x="2378" y="913"/>
                  <a:pt x="2377" y="914"/>
                  <a:pt x="2376" y="914"/>
                </a:cubicBezTo>
                <a:cubicBezTo>
                  <a:pt x="2375" y="913"/>
                  <a:pt x="2377" y="912"/>
                  <a:pt x="2376" y="911"/>
                </a:cubicBezTo>
                <a:cubicBezTo>
                  <a:pt x="2377" y="910"/>
                  <a:pt x="2375" y="914"/>
                  <a:pt x="2376" y="915"/>
                </a:cubicBezTo>
                <a:cubicBezTo>
                  <a:pt x="2375" y="914"/>
                  <a:pt x="2373" y="911"/>
                  <a:pt x="2373" y="910"/>
                </a:cubicBezTo>
                <a:cubicBezTo>
                  <a:pt x="2374" y="910"/>
                  <a:pt x="2374" y="910"/>
                  <a:pt x="2375" y="910"/>
                </a:cubicBezTo>
                <a:cubicBezTo>
                  <a:pt x="2376" y="911"/>
                  <a:pt x="2373" y="913"/>
                  <a:pt x="2376" y="912"/>
                </a:cubicBezTo>
                <a:cubicBezTo>
                  <a:pt x="2377" y="910"/>
                  <a:pt x="2372" y="908"/>
                  <a:pt x="2375" y="906"/>
                </a:cubicBezTo>
                <a:cubicBezTo>
                  <a:pt x="2375" y="906"/>
                  <a:pt x="2374" y="908"/>
                  <a:pt x="2376" y="907"/>
                </a:cubicBezTo>
                <a:cubicBezTo>
                  <a:pt x="2376" y="907"/>
                  <a:pt x="2376" y="908"/>
                  <a:pt x="2375" y="908"/>
                </a:cubicBezTo>
                <a:cubicBezTo>
                  <a:pt x="2384" y="918"/>
                  <a:pt x="2392" y="940"/>
                  <a:pt x="2401" y="951"/>
                </a:cubicBezTo>
                <a:cubicBezTo>
                  <a:pt x="2400" y="963"/>
                  <a:pt x="2411" y="972"/>
                  <a:pt x="2417" y="982"/>
                </a:cubicBezTo>
                <a:cubicBezTo>
                  <a:pt x="2415" y="974"/>
                  <a:pt x="2408" y="970"/>
                  <a:pt x="2408" y="963"/>
                </a:cubicBezTo>
                <a:cubicBezTo>
                  <a:pt x="2411" y="966"/>
                  <a:pt x="2413" y="970"/>
                  <a:pt x="2416" y="974"/>
                </a:cubicBezTo>
                <a:cubicBezTo>
                  <a:pt x="2416" y="971"/>
                  <a:pt x="2413" y="968"/>
                  <a:pt x="2413" y="967"/>
                </a:cubicBezTo>
                <a:cubicBezTo>
                  <a:pt x="2414" y="966"/>
                  <a:pt x="2414" y="968"/>
                  <a:pt x="2415" y="968"/>
                </a:cubicBezTo>
                <a:cubicBezTo>
                  <a:pt x="2414" y="963"/>
                  <a:pt x="2412" y="962"/>
                  <a:pt x="2411" y="959"/>
                </a:cubicBezTo>
                <a:cubicBezTo>
                  <a:pt x="2412" y="959"/>
                  <a:pt x="2413" y="960"/>
                  <a:pt x="2413" y="962"/>
                </a:cubicBezTo>
                <a:cubicBezTo>
                  <a:pt x="2413" y="958"/>
                  <a:pt x="2407" y="952"/>
                  <a:pt x="2407" y="948"/>
                </a:cubicBezTo>
                <a:cubicBezTo>
                  <a:pt x="2406" y="949"/>
                  <a:pt x="2406" y="949"/>
                  <a:pt x="2405" y="950"/>
                </a:cubicBezTo>
                <a:cubicBezTo>
                  <a:pt x="2399" y="944"/>
                  <a:pt x="2397" y="936"/>
                  <a:pt x="2394" y="927"/>
                </a:cubicBezTo>
                <a:cubicBezTo>
                  <a:pt x="2393" y="928"/>
                  <a:pt x="2392" y="927"/>
                  <a:pt x="2391" y="927"/>
                </a:cubicBezTo>
                <a:cubicBezTo>
                  <a:pt x="2391" y="923"/>
                  <a:pt x="2387" y="920"/>
                  <a:pt x="2387" y="916"/>
                </a:cubicBezTo>
                <a:cubicBezTo>
                  <a:pt x="2386" y="914"/>
                  <a:pt x="2386" y="916"/>
                  <a:pt x="2385" y="916"/>
                </a:cubicBezTo>
                <a:cubicBezTo>
                  <a:pt x="2384" y="912"/>
                  <a:pt x="2383" y="913"/>
                  <a:pt x="2382" y="909"/>
                </a:cubicBezTo>
                <a:cubicBezTo>
                  <a:pt x="2383" y="909"/>
                  <a:pt x="2383" y="911"/>
                  <a:pt x="2384" y="911"/>
                </a:cubicBezTo>
                <a:cubicBezTo>
                  <a:pt x="2385" y="910"/>
                  <a:pt x="2385" y="909"/>
                  <a:pt x="2384" y="907"/>
                </a:cubicBezTo>
                <a:cubicBezTo>
                  <a:pt x="2383" y="908"/>
                  <a:pt x="2383" y="907"/>
                  <a:pt x="2381" y="907"/>
                </a:cubicBezTo>
                <a:cubicBezTo>
                  <a:pt x="2386" y="906"/>
                  <a:pt x="2376" y="897"/>
                  <a:pt x="2380" y="895"/>
                </a:cubicBezTo>
                <a:cubicBezTo>
                  <a:pt x="2380" y="893"/>
                  <a:pt x="2378" y="895"/>
                  <a:pt x="2377" y="894"/>
                </a:cubicBezTo>
                <a:cubicBezTo>
                  <a:pt x="2377" y="894"/>
                  <a:pt x="2379" y="893"/>
                  <a:pt x="2379" y="893"/>
                </a:cubicBezTo>
                <a:cubicBezTo>
                  <a:pt x="2379" y="890"/>
                  <a:pt x="2378" y="889"/>
                  <a:pt x="2376" y="888"/>
                </a:cubicBezTo>
                <a:cubicBezTo>
                  <a:pt x="2376" y="889"/>
                  <a:pt x="2376" y="889"/>
                  <a:pt x="2376" y="890"/>
                </a:cubicBezTo>
                <a:cubicBezTo>
                  <a:pt x="2373" y="885"/>
                  <a:pt x="2370" y="880"/>
                  <a:pt x="2370" y="876"/>
                </a:cubicBezTo>
                <a:cubicBezTo>
                  <a:pt x="2373" y="878"/>
                  <a:pt x="2374" y="882"/>
                  <a:pt x="2375" y="885"/>
                </a:cubicBezTo>
                <a:cubicBezTo>
                  <a:pt x="2376" y="883"/>
                  <a:pt x="2374" y="882"/>
                  <a:pt x="2373" y="878"/>
                </a:cubicBezTo>
                <a:cubicBezTo>
                  <a:pt x="2378" y="884"/>
                  <a:pt x="2379" y="891"/>
                  <a:pt x="2383" y="896"/>
                </a:cubicBezTo>
                <a:cubicBezTo>
                  <a:pt x="2384" y="897"/>
                  <a:pt x="2380" y="895"/>
                  <a:pt x="2382" y="897"/>
                </a:cubicBezTo>
                <a:cubicBezTo>
                  <a:pt x="2382" y="897"/>
                  <a:pt x="2382" y="897"/>
                  <a:pt x="2382" y="897"/>
                </a:cubicBezTo>
                <a:cubicBezTo>
                  <a:pt x="2383" y="898"/>
                  <a:pt x="2383" y="897"/>
                  <a:pt x="2383" y="897"/>
                </a:cubicBezTo>
                <a:cubicBezTo>
                  <a:pt x="2385" y="900"/>
                  <a:pt x="2387" y="903"/>
                  <a:pt x="2388" y="905"/>
                </a:cubicBezTo>
                <a:cubicBezTo>
                  <a:pt x="2386" y="906"/>
                  <a:pt x="2384" y="904"/>
                  <a:pt x="2385" y="903"/>
                </a:cubicBezTo>
                <a:cubicBezTo>
                  <a:pt x="2384" y="904"/>
                  <a:pt x="2384" y="903"/>
                  <a:pt x="2383" y="904"/>
                </a:cubicBezTo>
                <a:cubicBezTo>
                  <a:pt x="2385" y="906"/>
                  <a:pt x="2386" y="910"/>
                  <a:pt x="2388" y="915"/>
                </a:cubicBezTo>
                <a:cubicBezTo>
                  <a:pt x="2389" y="915"/>
                  <a:pt x="2389" y="915"/>
                  <a:pt x="2390" y="914"/>
                </a:cubicBezTo>
                <a:cubicBezTo>
                  <a:pt x="2389" y="913"/>
                  <a:pt x="2388" y="912"/>
                  <a:pt x="2388" y="910"/>
                </a:cubicBezTo>
                <a:cubicBezTo>
                  <a:pt x="2390" y="911"/>
                  <a:pt x="2392" y="914"/>
                  <a:pt x="2390" y="917"/>
                </a:cubicBezTo>
                <a:cubicBezTo>
                  <a:pt x="2391" y="920"/>
                  <a:pt x="2393" y="922"/>
                  <a:pt x="2391" y="924"/>
                </a:cubicBezTo>
                <a:cubicBezTo>
                  <a:pt x="2392" y="924"/>
                  <a:pt x="2393" y="923"/>
                  <a:pt x="2394" y="924"/>
                </a:cubicBezTo>
                <a:cubicBezTo>
                  <a:pt x="2406" y="941"/>
                  <a:pt x="2417" y="965"/>
                  <a:pt x="2429" y="983"/>
                </a:cubicBezTo>
                <a:cubicBezTo>
                  <a:pt x="2428" y="984"/>
                  <a:pt x="2429" y="985"/>
                  <a:pt x="2430" y="986"/>
                </a:cubicBezTo>
                <a:cubicBezTo>
                  <a:pt x="2430" y="986"/>
                  <a:pt x="2430" y="985"/>
                  <a:pt x="2431" y="985"/>
                </a:cubicBezTo>
                <a:cubicBezTo>
                  <a:pt x="2433" y="986"/>
                  <a:pt x="2430" y="986"/>
                  <a:pt x="2430" y="987"/>
                </a:cubicBezTo>
                <a:cubicBezTo>
                  <a:pt x="2431" y="990"/>
                  <a:pt x="2433" y="985"/>
                  <a:pt x="2434" y="989"/>
                </a:cubicBezTo>
                <a:cubicBezTo>
                  <a:pt x="2435" y="986"/>
                  <a:pt x="2432" y="983"/>
                  <a:pt x="2431" y="982"/>
                </a:cubicBezTo>
                <a:cubicBezTo>
                  <a:pt x="2434" y="983"/>
                  <a:pt x="2436" y="985"/>
                  <a:pt x="2437" y="987"/>
                </a:cubicBezTo>
                <a:cubicBezTo>
                  <a:pt x="2429" y="973"/>
                  <a:pt x="2421" y="955"/>
                  <a:pt x="2412" y="941"/>
                </a:cubicBezTo>
                <a:cubicBezTo>
                  <a:pt x="2411" y="940"/>
                  <a:pt x="2412" y="939"/>
                  <a:pt x="2413" y="938"/>
                </a:cubicBezTo>
                <a:cubicBezTo>
                  <a:pt x="2406" y="926"/>
                  <a:pt x="2398" y="909"/>
                  <a:pt x="2393" y="896"/>
                </a:cubicBezTo>
                <a:cubicBezTo>
                  <a:pt x="2390" y="888"/>
                  <a:pt x="2385" y="880"/>
                  <a:pt x="2384" y="871"/>
                </a:cubicBezTo>
                <a:cubicBezTo>
                  <a:pt x="2385" y="873"/>
                  <a:pt x="2387" y="878"/>
                  <a:pt x="2390" y="880"/>
                </a:cubicBezTo>
                <a:cubicBezTo>
                  <a:pt x="2390" y="880"/>
                  <a:pt x="2390" y="879"/>
                  <a:pt x="2390" y="879"/>
                </a:cubicBezTo>
                <a:cubicBezTo>
                  <a:pt x="2392" y="880"/>
                  <a:pt x="2394" y="885"/>
                  <a:pt x="2396" y="888"/>
                </a:cubicBezTo>
                <a:cubicBezTo>
                  <a:pt x="2396" y="885"/>
                  <a:pt x="2393" y="881"/>
                  <a:pt x="2392" y="878"/>
                </a:cubicBezTo>
                <a:cubicBezTo>
                  <a:pt x="2398" y="887"/>
                  <a:pt x="2402" y="900"/>
                  <a:pt x="2409" y="908"/>
                </a:cubicBezTo>
                <a:cubicBezTo>
                  <a:pt x="2410" y="906"/>
                  <a:pt x="2407" y="904"/>
                  <a:pt x="2407" y="902"/>
                </a:cubicBezTo>
                <a:cubicBezTo>
                  <a:pt x="2409" y="904"/>
                  <a:pt x="2411" y="908"/>
                  <a:pt x="2413" y="910"/>
                </a:cubicBezTo>
                <a:cubicBezTo>
                  <a:pt x="2414" y="910"/>
                  <a:pt x="2412" y="907"/>
                  <a:pt x="2411" y="906"/>
                </a:cubicBezTo>
                <a:cubicBezTo>
                  <a:pt x="2415" y="908"/>
                  <a:pt x="2417" y="912"/>
                  <a:pt x="2420" y="918"/>
                </a:cubicBezTo>
                <a:cubicBezTo>
                  <a:pt x="2421" y="914"/>
                  <a:pt x="2417" y="910"/>
                  <a:pt x="2417" y="907"/>
                </a:cubicBezTo>
                <a:cubicBezTo>
                  <a:pt x="2419" y="908"/>
                  <a:pt x="2419" y="910"/>
                  <a:pt x="2420" y="911"/>
                </a:cubicBezTo>
                <a:cubicBezTo>
                  <a:pt x="2422" y="909"/>
                  <a:pt x="2418" y="908"/>
                  <a:pt x="2419" y="905"/>
                </a:cubicBezTo>
                <a:cubicBezTo>
                  <a:pt x="2423" y="909"/>
                  <a:pt x="2424" y="919"/>
                  <a:pt x="2429" y="920"/>
                </a:cubicBezTo>
                <a:cubicBezTo>
                  <a:pt x="2430" y="925"/>
                  <a:pt x="2432" y="927"/>
                  <a:pt x="2435" y="929"/>
                </a:cubicBezTo>
                <a:cubicBezTo>
                  <a:pt x="2435" y="929"/>
                  <a:pt x="2434" y="929"/>
                  <a:pt x="2434" y="929"/>
                </a:cubicBezTo>
                <a:cubicBezTo>
                  <a:pt x="2436" y="931"/>
                  <a:pt x="2438" y="940"/>
                  <a:pt x="2441" y="939"/>
                </a:cubicBezTo>
                <a:cubicBezTo>
                  <a:pt x="2441" y="941"/>
                  <a:pt x="2440" y="941"/>
                  <a:pt x="2442" y="943"/>
                </a:cubicBezTo>
                <a:cubicBezTo>
                  <a:pt x="2442" y="942"/>
                  <a:pt x="2443" y="942"/>
                  <a:pt x="2444" y="941"/>
                </a:cubicBezTo>
                <a:cubicBezTo>
                  <a:pt x="2443" y="939"/>
                  <a:pt x="2442" y="941"/>
                  <a:pt x="2442" y="941"/>
                </a:cubicBezTo>
                <a:cubicBezTo>
                  <a:pt x="2441" y="940"/>
                  <a:pt x="2443" y="937"/>
                  <a:pt x="2440" y="938"/>
                </a:cubicBezTo>
                <a:cubicBezTo>
                  <a:pt x="2441" y="937"/>
                  <a:pt x="2439" y="936"/>
                  <a:pt x="2441" y="935"/>
                </a:cubicBezTo>
                <a:cubicBezTo>
                  <a:pt x="2441" y="935"/>
                  <a:pt x="2439" y="935"/>
                  <a:pt x="2439" y="933"/>
                </a:cubicBezTo>
                <a:cubicBezTo>
                  <a:pt x="2441" y="933"/>
                  <a:pt x="2442" y="936"/>
                  <a:pt x="2443" y="938"/>
                </a:cubicBezTo>
                <a:cubicBezTo>
                  <a:pt x="2444" y="937"/>
                  <a:pt x="2444" y="937"/>
                  <a:pt x="2445" y="937"/>
                </a:cubicBezTo>
                <a:cubicBezTo>
                  <a:pt x="2443" y="941"/>
                  <a:pt x="2447" y="940"/>
                  <a:pt x="2448" y="944"/>
                </a:cubicBezTo>
                <a:cubicBezTo>
                  <a:pt x="2448" y="945"/>
                  <a:pt x="2449" y="945"/>
                  <a:pt x="2450" y="944"/>
                </a:cubicBezTo>
                <a:cubicBezTo>
                  <a:pt x="2450" y="947"/>
                  <a:pt x="2451" y="947"/>
                  <a:pt x="2451" y="949"/>
                </a:cubicBezTo>
                <a:cubicBezTo>
                  <a:pt x="2453" y="946"/>
                  <a:pt x="2448" y="942"/>
                  <a:pt x="2447" y="941"/>
                </a:cubicBezTo>
                <a:cubicBezTo>
                  <a:pt x="2447" y="940"/>
                  <a:pt x="2448" y="940"/>
                  <a:pt x="2449" y="940"/>
                </a:cubicBezTo>
                <a:cubicBezTo>
                  <a:pt x="2448" y="935"/>
                  <a:pt x="2444" y="931"/>
                  <a:pt x="2442" y="926"/>
                </a:cubicBezTo>
                <a:cubicBezTo>
                  <a:pt x="2446" y="925"/>
                  <a:pt x="2446" y="932"/>
                  <a:pt x="2449" y="931"/>
                </a:cubicBezTo>
                <a:cubicBezTo>
                  <a:pt x="2449" y="932"/>
                  <a:pt x="2448" y="932"/>
                  <a:pt x="2448" y="932"/>
                </a:cubicBezTo>
                <a:cubicBezTo>
                  <a:pt x="2450" y="932"/>
                  <a:pt x="2450" y="935"/>
                  <a:pt x="2450" y="936"/>
                </a:cubicBezTo>
                <a:cubicBezTo>
                  <a:pt x="2453" y="940"/>
                  <a:pt x="2453" y="937"/>
                  <a:pt x="2449" y="933"/>
                </a:cubicBezTo>
                <a:cubicBezTo>
                  <a:pt x="2449" y="932"/>
                  <a:pt x="2450" y="931"/>
                  <a:pt x="2450" y="930"/>
                </a:cubicBezTo>
                <a:cubicBezTo>
                  <a:pt x="2440" y="915"/>
                  <a:pt x="2437" y="907"/>
                  <a:pt x="2432" y="892"/>
                </a:cubicBezTo>
                <a:cubicBezTo>
                  <a:pt x="2433" y="892"/>
                  <a:pt x="2433" y="893"/>
                  <a:pt x="2435" y="892"/>
                </a:cubicBezTo>
                <a:cubicBezTo>
                  <a:pt x="2445" y="902"/>
                  <a:pt x="2451" y="914"/>
                  <a:pt x="2459" y="924"/>
                </a:cubicBezTo>
                <a:cubicBezTo>
                  <a:pt x="2459" y="926"/>
                  <a:pt x="2460" y="927"/>
                  <a:pt x="2462" y="929"/>
                </a:cubicBezTo>
                <a:cubicBezTo>
                  <a:pt x="2462" y="930"/>
                  <a:pt x="2463" y="929"/>
                  <a:pt x="2462" y="929"/>
                </a:cubicBezTo>
                <a:cubicBezTo>
                  <a:pt x="2458" y="922"/>
                  <a:pt x="2453" y="917"/>
                  <a:pt x="2451" y="909"/>
                </a:cubicBezTo>
                <a:cubicBezTo>
                  <a:pt x="2454" y="908"/>
                  <a:pt x="2454" y="907"/>
                  <a:pt x="2455" y="906"/>
                </a:cubicBezTo>
                <a:cubicBezTo>
                  <a:pt x="2462" y="911"/>
                  <a:pt x="2467" y="922"/>
                  <a:pt x="2472" y="928"/>
                </a:cubicBezTo>
                <a:cubicBezTo>
                  <a:pt x="2470" y="927"/>
                  <a:pt x="2472" y="928"/>
                  <a:pt x="2471" y="930"/>
                </a:cubicBezTo>
                <a:cubicBezTo>
                  <a:pt x="2471" y="931"/>
                  <a:pt x="2473" y="928"/>
                  <a:pt x="2473" y="930"/>
                </a:cubicBezTo>
                <a:cubicBezTo>
                  <a:pt x="2473" y="931"/>
                  <a:pt x="2473" y="930"/>
                  <a:pt x="2472" y="930"/>
                </a:cubicBezTo>
                <a:cubicBezTo>
                  <a:pt x="2472" y="931"/>
                  <a:pt x="2471" y="932"/>
                  <a:pt x="2472" y="933"/>
                </a:cubicBezTo>
                <a:cubicBezTo>
                  <a:pt x="2471" y="933"/>
                  <a:pt x="2471" y="932"/>
                  <a:pt x="2470" y="932"/>
                </a:cubicBezTo>
                <a:cubicBezTo>
                  <a:pt x="2470" y="931"/>
                  <a:pt x="2467" y="926"/>
                  <a:pt x="2464" y="926"/>
                </a:cubicBezTo>
                <a:cubicBezTo>
                  <a:pt x="2467" y="932"/>
                  <a:pt x="2470" y="939"/>
                  <a:pt x="2476" y="944"/>
                </a:cubicBezTo>
                <a:cubicBezTo>
                  <a:pt x="2478" y="942"/>
                  <a:pt x="2474" y="941"/>
                  <a:pt x="2473" y="939"/>
                </a:cubicBezTo>
                <a:cubicBezTo>
                  <a:pt x="2474" y="938"/>
                  <a:pt x="2474" y="939"/>
                  <a:pt x="2474" y="940"/>
                </a:cubicBezTo>
                <a:cubicBezTo>
                  <a:pt x="2476" y="937"/>
                  <a:pt x="2472" y="939"/>
                  <a:pt x="2471" y="936"/>
                </a:cubicBezTo>
                <a:cubicBezTo>
                  <a:pt x="2471" y="935"/>
                  <a:pt x="2473" y="936"/>
                  <a:pt x="2473" y="937"/>
                </a:cubicBezTo>
                <a:cubicBezTo>
                  <a:pt x="2475" y="936"/>
                  <a:pt x="2472" y="936"/>
                  <a:pt x="2472" y="934"/>
                </a:cubicBezTo>
                <a:cubicBezTo>
                  <a:pt x="2472" y="934"/>
                  <a:pt x="2473" y="934"/>
                  <a:pt x="2473" y="935"/>
                </a:cubicBezTo>
                <a:cubicBezTo>
                  <a:pt x="2473" y="934"/>
                  <a:pt x="2473" y="934"/>
                  <a:pt x="2473" y="933"/>
                </a:cubicBezTo>
                <a:cubicBezTo>
                  <a:pt x="2474" y="933"/>
                  <a:pt x="2474" y="936"/>
                  <a:pt x="2476" y="936"/>
                </a:cubicBezTo>
                <a:cubicBezTo>
                  <a:pt x="2476" y="934"/>
                  <a:pt x="2474" y="934"/>
                  <a:pt x="2473" y="931"/>
                </a:cubicBezTo>
                <a:cubicBezTo>
                  <a:pt x="2475" y="931"/>
                  <a:pt x="2475" y="934"/>
                  <a:pt x="2477" y="933"/>
                </a:cubicBezTo>
                <a:cubicBezTo>
                  <a:pt x="2471" y="929"/>
                  <a:pt x="2469" y="920"/>
                  <a:pt x="2469" y="916"/>
                </a:cubicBezTo>
                <a:cubicBezTo>
                  <a:pt x="2465" y="915"/>
                  <a:pt x="2468" y="908"/>
                  <a:pt x="2464" y="903"/>
                </a:cubicBezTo>
                <a:cubicBezTo>
                  <a:pt x="2466" y="903"/>
                  <a:pt x="2465" y="908"/>
                  <a:pt x="2468" y="908"/>
                </a:cubicBezTo>
                <a:cubicBezTo>
                  <a:pt x="2469" y="909"/>
                  <a:pt x="2467" y="907"/>
                  <a:pt x="2466" y="906"/>
                </a:cubicBezTo>
                <a:cubicBezTo>
                  <a:pt x="2469" y="906"/>
                  <a:pt x="2462" y="898"/>
                  <a:pt x="2462" y="895"/>
                </a:cubicBezTo>
                <a:cubicBezTo>
                  <a:pt x="2473" y="907"/>
                  <a:pt x="2473" y="924"/>
                  <a:pt x="2483" y="931"/>
                </a:cubicBezTo>
                <a:cubicBezTo>
                  <a:pt x="2482" y="930"/>
                  <a:pt x="2482" y="929"/>
                  <a:pt x="2482" y="928"/>
                </a:cubicBezTo>
                <a:cubicBezTo>
                  <a:pt x="2483" y="928"/>
                  <a:pt x="2484" y="931"/>
                  <a:pt x="2486" y="931"/>
                </a:cubicBezTo>
                <a:cubicBezTo>
                  <a:pt x="2484" y="927"/>
                  <a:pt x="2475" y="916"/>
                  <a:pt x="2474" y="910"/>
                </a:cubicBezTo>
                <a:cubicBezTo>
                  <a:pt x="2475" y="908"/>
                  <a:pt x="2471" y="907"/>
                  <a:pt x="2473" y="905"/>
                </a:cubicBezTo>
                <a:cubicBezTo>
                  <a:pt x="2472" y="901"/>
                  <a:pt x="2465" y="894"/>
                  <a:pt x="2466" y="889"/>
                </a:cubicBezTo>
                <a:cubicBezTo>
                  <a:pt x="2460" y="887"/>
                  <a:pt x="2460" y="873"/>
                  <a:pt x="2452" y="869"/>
                </a:cubicBezTo>
                <a:cubicBezTo>
                  <a:pt x="2454" y="872"/>
                  <a:pt x="2455" y="874"/>
                  <a:pt x="2455" y="876"/>
                </a:cubicBezTo>
                <a:cubicBezTo>
                  <a:pt x="2450" y="870"/>
                  <a:pt x="2449" y="865"/>
                  <a:pt x="2445" y="861"/>
                </a:cubicBezTo>
                <a:cubicBezTo>
                  <a:pt x="2446" y="863"/>
                  <a:pt x="2446" y="868"/>
                  <a:pt x="2449" y="870"/>
                </a:cubicBezTo>
                <a:cubicBezTo>
                  <a:pt x="2450" y="871"/>
                  <a:pt x="2448" y="871"/>
                  <a:pt x="2448" y="870"/>
                </a:cubicBezTo>
                <a:cubicBezTo>
                  <a:pt x="2447" y="871"/>
                  <a:pt x="2449" y="872"/>
                  <a:pt x="2449" y="873"/>
                </a:cubicBezTo>
                <a:cubicBezTo>
                  <a:pt x="2449" y="874"/>
                  <a:pt x="2450" y="871"/>
                  <a:pt x="2451" y="872"/>
                </a:cubicBezTo>
                <a:cubicBezTo>
                  <a:pt x="2451" y="874"/>
                  <a:pt x="2452" y="876"/>
                  <a:pt x="2453" y="878"/>
                </a:cubicBezTo>
                <a:cubicBezTo>
                  <a:pt x="2448" y="878"/>
                  <a:pt x="2447" y="870"/>
                  <a:pt x="2444" y="866"/>
                </a:cubicBezTo>
                <a:cubicBezTo>
                  <a:pt x="2443" y="866"/>
                  <a:pt x="2444" y="867"/>
                  <a:pt x="2444" y="868"/>
                </a:cubicBezTo>
                <a:cubicBezTo>
                  <a:pt x="2442" y="868"/>
                  <a:pt x="2443" y="866"/>
                  <a:pt x="2441" y="868"/>
                </a:cubicBezTo>
                <a:cubicBezTo>
                  <a:pt x="2441" y="867"/>
                  <a:pt x="2440" y="866"/>
                  <a:pt x="2440" y="865"/>
                </a:cubicBezTo>
                <a:cubicBezTo>
                  <a:pt x="2441" y="865"/>
                  <a:pt x="2442" y="865"/>
                  <a:pt x="2443" y="866"/>
                </a:cubicBezTo>
                <a:cubicBezTo>
                  <a:pt x="2443" y="863"/>
                  <a:pt x="2439" y="859"/>
                  <a:pt x="2438" y="856"/>
                </a:cubicBezTo>
                <a:cubicBezTo>
                  <a:pt x="2437" y="856"/>
                  <a:pt x="2439" y="857"/>
                  <a:pt x="2437" y="858"/>
                </a:cubicBezTo>
                <a:cubicBezTo>
                  <a:pt x="2434" y="855"/>
                  <a:pt x="2433" y="851"/>
                  <a:pt x="2432" y="848"/>
                </a:cubicBezTo>
                <a:cubicBezTo>
                  <a:pt x="2434" y="849"/>
                  <a:pt x="2436" y="854"/>
                  <a:pt x="2437" y="856"/>
                </a:cubicBezTo>
                <a:cubicBezTo>
                  <a:pt x="2437" y="851"/>
                  <a:pt x="2432" y="847"/>
                  <a:pt x="2432" y="843"/>
                </a:cubicBezTo>
                <a:cubicBezTo>
                  <a:pt x="2433" y="844"/>
                  <a:pt x="2440" y="847"/>
                  <a:pt x="2438" y="851"/>
                </a:cubicBezTo>
                <a:cubicBezTo>
                  <a:pt x="2438" y="851"/>
                  <a:pt x="2439" y="852"/>
                  <a:pt x="2439" y="853"/>
                </a:cubicBezTo>
                <a:cubicBezTo>
                  <a:pt x="2440" y="850"/>
                  <a:pt x="2441" y="854"/>
                  <a:pt x="2442" y="855"/>
                </a:cubicBezTo>
                <a:cubicBezTo>
                  <a:pt x="2442" y="854"/>
                  <a:pt x="2442" y="853"/>
                  <a:pt x="2442" y="853"/>
                </a:cubicBezTo>
                <a:cubicBezTo>
                  <a:pt x="2443" y="853"/>
                  <a:pt x="2445" y="855"/>
                  <a:pt x="2446" y="853"/>
                </a:cubicBezTo>
                <a:cubicBezTo>
                  <a:pt x="2446" y="854"/>
                  <a:pt x="2447" y="854"/>
                  <a:pt x="2447" y="855"/>
                </a:cubicBezTo>
                <a:cubicBezTo>
                  <a:pt x="2446" y="856"/>
                  <a:pt x="2446" y="853"/>
                  <a:pt x="2445" y="854"/>
                </a:cubicBezTo>
                <a:cubicBezTo>
                  <a:pt x="2443" y="855"/>
                  <a:pt x="2446" y="856"/>
                  <a:pt x="2446" y="858"/>
                </a:cubicBezTo>
                <a:cubicBezTo>
                  <a:pt x="2448" y="857"/>
                  <a:pt x="2445" y="856"/>
                  <a:pt x="2447" y="856"/>
                </a:cubicBezTo>
                <a:cubicBezTo>
                  <a:pt x="2447" y="854"/>
                  <a:pt x="2446" y="853"/>
                  <a:pt x="2445" y="851"/>
                </a:cubicBezTo>
                <a:cubicBezTo>
                  <a:pt x="2447" y="850"/>
                  <a:pt x="2447" y="849"/>
                  <a:pt x="2447" y="848"/>
                </a:cubicBezTo>
                <a:cubicBezTo>
                  <a:pt x="2446" y="847"/>
                  <a:pt x="2445" y="848"/>
                  <a:pt x="2444" y="848"/>
                </a:cubicBezTo>
                <a:cubicBezTo>
                  <a:pt x="2444" y="848"/>
                  <a:pt x="2444" y="848"/>
                  <a:pt x="2444" y="848"/>
                </a:cubicBezTo>
                <a:cubicBezTo>
                  <a:pt x="2445" y="845"/>
                  <a:pt x="2448" y="846"/>
                  <a:pt x="2448" y="848"/>
                </a:cubicBezTo>
                <a:cubicBezTo>
                  <a:pt x="2448" y="846"/>
                  <a:pt x="2449" y="845"/>
                  <a:pt x="2450" y="844"/>
                </a:cubicBezTo>
                <a:cubicBezTo>
                  <a:pt x="2449" y="842"/>
                  <a:pt x="2447" y="842"/>
                  <a:pt x="2446" y="840"/>
                </a:cubicBezTo>
                <a:cubicBezTo>
                  <a:pt x="2449" y="837"/>
                  <a:pt x="2448" y="842"/>
                  <a:pt x="2451" y="840"/>
                </a:cubicBezTo>
                <a:cubicBezTo>
                  <a:pt x="2451" y="842"/>
                  <a:pt x="2452" y="845"/>
                  <a:pt x="2454" y="844"/>
                </a:cubicBezTo>
                <a:cubicBezTo>
                  <a:pt x="2456" y="845"/>
                  <a:pt x="2453" y="846"/>
                  <a:pt x="2454" y="847"/>
                </a:cubicBezTo>
                <a:cubicBezTo>
                  <a:pt x="2455" y="847"/>
                  <a:pt x="2455" y="847"/>
                  <a:pt x="2456" y="846"/>
                </a:cubicBezTo>
                <a:cubicBezTo>
                  <a:pt x="2455" y="849"/>
                  <a:pt x="2457" y="849"/>
                  <a:pt x="2457" y="851"/>
                </a:cubicBezTo>
                <a:cubicBezTo>
                  <a:pt x="2459" y="850"/>
                  <a:pt x="2458" y="849"/>
                  <a:pt x="2459" y="848"/>
                </a:cubicBezTo>
                <a:cubicBezTo>
                  <a:pt x="2459" y="848"/>
                  <a:pt x="2459" y="848"/>
                  <a:pt x="2459" y="848"/>
                </a:cubicBezTo>
                <a:cubicBezTo>
                  <a:pt x="2459" y="849"/>
                  <a:pt x="2460" y="850"/>
                  <a:pt x="2461" y="849"/>
                </a:cubicBezTo>
                <a:cubicBezTo>
                  <a:pt x="2461" y="849"/>
                  <a:pt x="2461" y="849"/>
                  <a:pt x="2460" y="848"/>
                </a:cubicBezTo>
                <a:cubicBezTo>
                  <a:pt x="2461" y="848"/>
                  <a:pt x="2461" y="847"/>
                  <a:pt x="2462" y="847"/>
                </a:cubicBezTo>
                <a:cubicBezTo>
                  <a:pt x="2464" y="852"/>
                  <a:pt x="2467" y="856"/>
                  <a:pt x="2470" y="862"/>
                </a:cubicBezTo>
                <a:cubicBezTo>
                  <a:pt x="2471" y="862"/>
                  <a:pt x="2471" y="861"/>
                  <a:pt x="2471" y="862"/>
                </a:cubicBezTo>
                <a:cubicBezTo>
                  <a:pt x="2471" y="861"/>
                  <a:pt x="2468" y="858"/>
                  <a:pt x="2468" y="856"/>
                </a:cubicBezTo>
                <a:cubicBezTo>
                  <a:pt x="2469" y="855"/>
                  <a:pt x="2470" y="857"/>
                  <a:pt x="2471" y="858"/>
                </a:cubicBezTo>
                <a:cubicBezTo>
                  <a:pt x="2471" y="856"/>
                  <a:pt x="2471" y="854"/>
                  <a:pt x="2469" y="853"/>
                </a:cubicBezTo>
                <a:cubicBezTo>
                  <a:pt x="2467" y="854"/>
                  <a:pt x="2469" y="855"/>
                  <a:pt x="2468" y="855"/>
                </a:cubicBezTo>
                <a:cubicBezTo>
                  <a:pt x="2467" y="855"/>
                  <a:pt x="2467" y="853"/>
                  <a:pt x="2466" y="852"/>
                </a:cubicBezTo>
                <a:cubicBezTo>
                  <a:pt x="2467" y="851"/>
                  <a:pt x="2468" y="850"/>
                  <a:pt x="2469" y="849"/>
                </a:cubicBezTo>
                <a:cubicBezTo>
                  <a:pt x="2467" y="847"/>
                  <a:pt x="2466" y="845"/>
                  <a:pt x="2468" y="843"/>
                </a:cubicBezTo>
                <a:cubicBezTo>
                  <a:pt x="2468" y="842"/>
                  <a:pt x="2467" y="843"/>
                  <a:pt x="2465" y="844"/>
                </a:cubicBezTo>
                <a:cubicBezTo>
                  <a:pt x="2465" y="842"/>
                  <a:pt x="2468" y="839"/>
                  <a:pt x="2470" y="838"/>
                </a:cubicBezTo>
                <a:cubicBezTo>
                  <a:pt x="2471" y="841"/>
                  <a:pt x="2470" y="843"/>
                  <a:pt x="2470" y="845"/>
                </a:cubicBezTo>
                <a:cubicBezTo>
                  <a:pt x="2471" y="846"/>
                  <a:pt x="2472" y="845"/>
                  <a:pt x="2472" y="847"/>
                </a:cubicBezTo>
                <a:cubicBezTo>
                  <a:pt x="2474" y="847"/>
                  <a:pt x="2473" y="846"/>
                  <a:pt x="2475" y="846"/>
                </a:cubicBezTo>
                <a:cubicBezTo>
                  <a:pt x="2476" y="847"/>
                  <a:pt x="2475" y="848"/>
                  <a:pt x="2475" y="849"/>
                </a:cubicBezTo>
                <a:cubicBezTo>
                  <a:pt x="2476" y="850"/>
                  <a:pt x="2478" y="850"/>
                  <a:pt x="2480" y="850"/>
                </a:cubicBezTo>
                <a:cubicBezTo>
                  <a:pt x="2484" y="847"/>
                  <a:pt x="2485" y="841"/>
                  <a:pt x="2489" y="836"/>
                </a:cubicBezTo>
                <a:cubicBezTo>
                  <a:pt x="2489" y="835"/>
                  <a:pt x="2488" y="834"/>
                  <a:pt x="2487" y="833"/>
                </a:cubicBezTo>
                <a:cubicBezTo>
                  <a:pt x="2486" y="833"/>
                  <a:pt x="2489" y="837"/>
                  <a:pt x="2487" y="838"/>
                </a:cubicBezTo>
                <a:cubicBezTo>
                  <a:pt x="2483" y="838"/>
                  <a:pt x="2481" y="830"/>
                  <a:pt x="2478" y="827"/>
                </a:cubicBezTo>
                <a:cubicBezTo>
                  <a:pt x="2473" y="829"/>
                  <a:pt x="2471" y="821"/>
                  <a:pt x="2468" y="820"/>
                </a:cubicBezTo>
                <a:cubicBezTo>
                  <a:pt x="2469" y="824"/>
                  <a:pt x="2474" y="828"/>
                  <a:pt x="2476" y="834"/>
                </a:cubicBezTo>
                <a:cubicBezTo>
                  <a:pt x="2471" y="832"/>
                  <a:pt x="2468" y="831"/>
                  <a:pt x="2464" y="825"/>
                </a:cubicBezTo>
                <a:cubicBezTo>
                  <a:pt x="2464" y="825"/>
                  <a:pt x="2463" y="826"/>
                  <a:pt x="2463" y="826"/>
                </a:cubicBezTo>
                <a:cubicBezTo>
                  <a:pt x="2458" y="820"/>
                  <a:pt x="2457" y="819"/>
                  <a:pt x="2452" y="814"/>
                </a:cubicBezTo>
                <a:cubicBezTo>
                  <a:pt x="2453" y="820"/>
                  <a:pt x="2461" y="824"/>
                  <a:pt x="2463" y="831"/>
                </a:cubicBezTo>
                <a:cubicBezTo>
                  <a:pt x="2466" y="831"/>
                  <a:pt x="2468" y="837"/>
                  <a:pt x="2468" y="839"/>
                </a:cubicBezTo>
                <a:cubicBezTo>
                  <a:pt x="2462" y="842"/>
                  <a:pt x="2460" y="833"/>
                  <a:pt x="2458" y="831"/>
                </a:cubicBezTo>
                <a:cubicBezTo>
                  <a:pt x="2457" y="831"/>
                  <a:pt x="2457" y="831"/>
                  <a:pt x="2457" y="831"/>
                </a:cubicBezTo>
                <a:cubicBezTo>
                  <a:pt x="2457" y="831"/>
                  <a:pt x="2456" y="830"/>
                  <a:pt x="2457" y="830"/>
                </a:cubicBezTo>
                <a:cubicBezTo>
                  <a:pt x="2455" y="829"/>
                  <a:pt x="2454" y="832"/>
                  <a:pt x="2453" y="830"/>
                </a:cubicBezTo>
                <a:cubicBezTo>
                  <a:pt x="2453" y="830"/>
                  <a:pt x="2453" y="831"/>
                  <a:pt x="2453" y="831"/>
                </a:cubicBezTo>
                <a:cubicBezTo>
                  <a:pt x="2451" y="828"/>
                  <a:pt x="2450" y="825"/>
                  <a:pt x="2447" y="824"/>
                </a:cubicBezTo>
                <a:cubicBezTo>
                  <a:pt x="2447" y="822"/>
                  <a:pt x="2446" y="817"/>
                  <a:pt x="2444" y="815"/>
                </a:cubicBezTo>
                <a:cubicBezTo>
                  <a:pt x="2443" y="812"/>
                  <a:pt x="2442" y="810"/>
                  <a:pt x="2440" y="808"/>
                </a:cubicBezTo>
                <a:cubicBezTo>
                  <a:pt x="2440" y="810"/>
                  <a:pt x="2442" y="812"/>
                  <a:pt x="2443" y="813"/>
                </a:cubicBezTo>
                <a:cubicBezTo>
                  <a:pt x="2443" y="813"/>
                  <a:pt x="2442" y="813"/>
                  <a:pt x="2442" y="813"/>
                </a:cubicBezTo>
                <a:cubicBezTo>
                  <a:pt x="2441" y="814"/>
                  <a:pt x="2442" y="815"/>
                  <a:pt x="2442" y="816"/>
                </a:cubicBezTo>
                <a:cubicBezTo>
                  <a:pt x="2439" y="817"/>
                  <a:pt x="2442" y="813"/>
                  <a:pt x="2439" y="813"/>
                </a:cubicBezTo>
                <a:cubicBezTo>
                  <a:pt x="2438" y="816"/>
                  <a:pt x="2440" y="808"/>
                  <a:pt x="2436" y="805"/>
                </a:cubicBezTo>
                <a:cubicBezTo>
                  <a:pt x="2435" y="805"/>
                  <a:pt x="2435" y="806"/>
                  <a:pt x="2436" y="807"/>
                </a:cubicBezTo>
                <a:cubicBezTo>
                  <a:pt x="2431" y="802"/>
                  <a:pt x="2426" y="795"/>
                  <a:pt x="2421" y="789"/>
                </a:cubicBezTo>
                <a:cubicBezTo>
                  <a:pt x="2421" y="790"/>
                  <a:pt x="2420" y="791"/>
                  <a:pt x="2419" y="790"/>
                </a:cubicBezTo>
                <a:cubicBezTo>
                  <a:pt x="2423" y="798"/>
                  <a:pt x="2432" y="804"/>
                  <a:pt x="2437" y="811"/>
                </a:cubicBezTo>
                <a:cubicBezTo>
                  <a:pt x="2434" y="812"/>
                  <a:pt x="2435" y="806"/>
                  <a:pt x="2431" y="807"/>
                </a:cubicBezTo>
                <a:cubicBezTo>
                  <a:pt x="2435" y="811"/>
                  <a:pt x="2438" y="813"/>
                  <a:pt x="2440" y="817"/>
                </a:cubicBezTo>
                <a:cubicBezTo>
                  <a:pt x="2435" y="813"/>
                  <a:pt x="2432" y="809"/>
                  <a:pt x="2427" y="804"/>
                </a:cubicBezTo>
                <a:cubicBezTo>
                  <a:pt x="2425" y="805"/>
                  <a:pt x="2428" y="806"/>
                  <a:pt x="2427" y="807"/>
                </a:cubicBezTo>
                <a:cubicBezTo>
                  <a:pt x="2432" y="810"/>
                  <a:pt x="2438" y="818"/>
                  <a:pt x="2442" y="824"/>
                </a:cubicBezTo>
                <a:cubicBezTo>
                  <a:pt x="2446" y="824"/>
                  <a:pt x="2450" y="830"/>
                  <a:pt x="2451" y="834"/>
                </a:cubicBezTo>
                <a:cubicBezTo>
                  <a:pt x="2441" y="822"/>
                  <a:pt x="2433" y="816"/>
                  <a:pt x="2426" y="806"/>
                </a:cubicBezTo>
                <a:cubicBezTo>
                  <a:pt x="2425" y="806"/>
                  <a:pt x="2425" y="806"/>
                  <a:pt x="2424" y="807"/>
                </a:cubicBezTo>
                <a:cubicBezTo>
                  <a:pt x="2423" y="805"/>
                  <a:pt x="2423" y="804"/>
                  <a:pt x="2422" y="802"/>
                </a:cubicBezTo>
                <a:cubicBezTo>
                  <a:pt x="2422" y="805"/>
                  <a:pt x="2420" y="801"/>
                  <a:pt x="2419" y="801"/>
                </a:cubicBezTo>
                <a:cubicBezTo>
                  <a:pt x="2419" y="800"/>
                  <a:pt x="2420" y="801"/>
                  <a:pt x="2420" y="801"/>
                </a:cubicBezTo>
                <a:cubicBezTo>
                  <a:pt x="2421" y="800"/>
                  <a:pt x="2419" y="800"/>
                  <a:pt x="2420" y="799"/>
                </a:cubicBezTo>
                <a:cubicBezTo>
                  <a:pt x="2423" y="800"/>
                  <a:pt x="2424" y="803"/>
                  <a:pt x="2426" y="805"/>
                </a:cubicBezTo>
                <a:cubicBezTo>
                  <a:pt x="2425" y="800"/>
                  <a:pt x="2420" y="797"/>
                  <a:pt x="2416" y="794"/>
                </a:cubicBezTo>
                <a:cubicBezTo>
                  <a:pt x="2416" y="795"/>
                  <a:pt x="2418" y="795"/>
                  <a:pt x="2419" y="797"/>
                </a:cubicBezTo>
                <a:cubicBezTo>
                  <a:pt x="2419" y="798"/>
                  <a:pt x="2417" y="798"/>
                  <a:pt x="2419" y="800"/>
                </a:cubicBezTo>
                <a:cubicBezTo>
                  <a:pt x="2418" y="800"/>
                  <a:pt x="2416" y="797"/>
                  <a:pt x="2417" y="797"/>
                </a:cubicBezTo>
                <a:cubicBezTo>
                  <a:pt x="2417" y="797"/>
                  <a:pt x="2417" y="797"/>
                  <a:pt x="2416" y="797"/>
                </a:cubicBezTo>
                <a:cubicBezTo>
                  <a:pt x="2416" y="796"/>
                  <a:pt x="2416" y="796"/>
                  <a:pt x="2417" y="795"/>
                </a:cubicBezTo>
                <a:cubicBezTo>
                  <a:pt x="2416" y="795"/>
                  <a:pt x="2415" y="795"/>
                  <a:pt x="2415" y="796"/>
                </a:cubicBezTo>
                <a:cubicBezTo>
                  <a:pt x="2415" y="796"/>
                  <a:pt x="2416" y="796"/>
                  <a:pt x="2416" y="797"/>
                </a:cubicBezTo>
                <a:cubicBezTo>
                  <a:pt x="2415" y="797"/>
                  <a:pt x="2415" y="795"/>
                  <a:pt x="2414" y="794"/>
                </a:cubicBezTo>
                <a:cubicBezTo>
                  <a:pt x="2413" y="793"/>
                  <a:pt x="2414" y="794"/>
                  <a:pt x="2414" y="795"/>
                </a:cubicBezTo>
                <a:cubicBezTo>
                  <a:pt x="2413" y="795"/>
                  <a:pt x="2412" y="793"/>
                  <a:pt x="2410" y="792"/>
                </a:cubicBezTo>
                <a:cubicBezTo>
                  <a:pt x="2417" y="802"/>
                  <a:pt x="2428" y="810"/>
                  <a:pt x="2433" y="819"/>
                </a:cubicBezTo>
                <a:cubicBezTo>
                  <a:pt x="2438" y="818"/>
                  <a:pt x="2435" y="824"/>
                  <a:pt x="2438" y="825"/>
                </a:cubicBezTo>
                <a:cubicBezTo>
                  <a:pt x="2440" y="825"/>
                  <a:pt x="2438" y="824"/>
                  <a:pt x="2438" y="823"/>
                </a:cubicBezTo>
                <a:cubicBezTo>
                  <a:pt x="2441" y="827"/>
                  <a:pt x="2449" y="833"/>
                  <a:pt x="2447" y="838"/>
                </a:cubicBezTo>
                <a:cubicBezTo>
                  <a:pt x="2445" y="838"/>
                  <a:pt x="2447" y="832"/>
                  <a:pt x="2444" y="834"/>
                </a:cubicBezTo>
                <a:cubicBezTo>
                  <a:pt x="2445" y="833"/>
                  <a:pt x="2443" y="831"/>
                  <a:pt x="2442" y="829"/>
                </a:cubicBezTo>
                <a:cubicBezTo>
                  <a:pt x="2441" y="831"/>
                  <a:pt x="2442" y="831"/>
                  <a:pt x="2440" y="830"/>
                </a:cubicBezTo>
                <a:cubicBezTo>
                  <a:pt x="2440" y="834"/>
                  <a:pt x="2443" y="834"/>
                  <a:pt x="2443" y="836"/>
                </a:cubicBezTo>
                <a:cubicBezTo>
                  <a:pt x="2443" y="837"/>
                  <a:pt x="2443" y="837"/>
                  <a:pt x="2443" y="838"/>
                </a:cubicBezTo>
                <a:cubicBezTo>
                  <a:pt x="2443" y="838"/>
                  <a:pt x="2443" y="838"/>
                  <a:pt x="2443" y="838"/>
                </a:cubicBezTo>
                <a:cubicBezTo>
                  <a:pt x="2442" y="838"/>
                  <a:pt x="2441" y="837"/>
                  <a:pt x="2440" y="838"/>
                </a:cubicBezTo>
                <a:cubicBezTo>
                  <a:pt x="2439" y="837"/>
                  <a:pt x="2439" y="837"/>
                  <a:pt x="2439" y="836"/>
                </a:cubicBezTo>
                <a:cubicBezTo>
                  <a:pt x="2440" y="837"/>
                  <a:pt x="2440" y="837"/>
                  <a:pt x="2441" y="837"/>
                </a:cubicBezTo>
                <a:cubicBezTo>
                  <a:pt x="2441" y="837"/>
                  <a:pt x="2440" y="836"/>
                  <a:pt x="2440" y="835"/>
                </a:cubicBezTo>
                <a:cubicBezTo>
                  <a:pt x="2440" y="836"/>
                  <a:pt x="2440" y="836"/>
                  <a:pt x="2439" y="836"/>
                </a:cubicBezTo>
                <a:cubicBezTo>
                  <a:pt x="2439" y="836"/>
                  <a:pt x="2439" y="835"/>
                  <a:pt x="2438" y="835"/>
                </a:cubicBezTo>
                <a:cubicBezTo>
                  <a:pt x="2438" y="834"/>
                  <a:pt x="2438" y="834"/>
                  <a:pt x="2438" y="833"/>
                </a:cubicBezTo>
                <a:cubicBezTo>
                  <a:pt x="2437" y="833"/>
                  <a:pt x="2437" y="833"/>
                  <a:pt x="2437" y="833"/>
                </a:cubicBezTo>
                <a:cubicBezTo>
                  <a:pt x="2437" y="832"/>
                  <a:pt x="2437" y="832"/>
                  <a:pt x="2438" y="832"/>
                </a:cubicBezTo>
                <a:cubicBezTo>
                  <a:pt x="2438" y="832"/>
                  <a:pt x="2437" y="832"/>
                  <a:pt x="2436" y="832"/>
                </a:cubicBezTo>
                <a:cubicBezTo>
                  <a:pt x="2435" y="830"/>
                  <a:pt x="2434" y="828"/>
                  <a:pt x="2432" y="826"/>
                </a:cubicBezTo>
                <a:cubicBezTo>
                  <a:pt x="2433" y="826"/>
                  <a:pt x="2434" y="826"/>
                  <a:pt x="2435" y="828"/>
                </a:cubicBezTo>
                <a:cubicBezTo>
                  <a:pt x="2437" y="828"/>
                  <a:pt x="2432" y="824"/>
                  <a:pt x="2435" y="825"/>
                </a:cubicBezTo>
                <a:cubicBezTo>
                  <a:pt x="2434" y="823"/>
                  <a:pt x="2433" y="819"/>
                  <a:pt x="2430" y="819"/>
                </a:cubicBezTo>
                <a:cubicBezTo>
                  <a:pt x="2430" y="820"/>
                  <a:pt x="2431" y="820"/>
                  <a:pt x="2431" y="821"/>
                </a:cubicBezTo>
                <a:cubicBezTo>
                  <a:pt x="2430" y="822"/>
                  <a:pt x="2432" y="822"/>
                  <a:pt x="2433" y="824"/>
                </a:cubicBezTo>
                <a:cubicBezTo>
                  <a:pt x="2432" y="824"/>
                  <a:pt x="2432" y="824"/>
                  <a:pt x="2432" y="825"/>
                </a:cubicBezTo>
                <a:cubicBezTo>
                  <a:pt x="2430" y="822"/>
                  <a:pt x="2429" y="819"/>
                  <a:pt x="2426" y="814"/>
                </a:cubicBezTo>
                <a:cubicBezTo>
                  <a:pt x="2427" y="815"/>
                  <a:pt x="2428" y="817"/>
                  <a:pt x="2429" y="819"/>
                </a:cubicBezTo>
                <a:cubicBezTo>
                  <a:pt x="2430" y="817"/>
                  <a:pt x="2427" y="811"/>
                  <a:pt x="2424" y="813"/>
                </a:cubicBezTo>
                <a:cubicBezTo>
                  <a:pt x="2425" y="813"/>
                  <a:pt x="2425" y="813"/>
                  <a:pt x="2426" y="814"/>
                </a:cubicBezTo>
                <a:cubicBezTo>
                  <a:pt x="2426" y="817"/>
                  <a:pt x="2427" y="818"/>
                  <a:pt x="2428" y="819"/>
                </a:cubicBezTo>
                <a:cubicBezTo>
                  <a:pt x="2428" y="819"/>
                  <a:pt x="2428" y="819"/>
                  <a:pt x="2428" y="819"/>
                </a:cubicBezTo>
                <a:cubicBezTo>
                  <a:pt x="2427" y="820"/>
                  <a:pt x="2428" y="821"/>
                  <a:pt x="2428" y="821"/>
                </a:cubicBezTo>
                <a:cubicBezTo>
                  <a:pt x="2428" y="821"/>
                  <a:pt x="2428" y="821"/>
                  <a:pt x="2429" y="821"/>
                </a:cubicBezTo>
                <a:cubicBezTo>
                  <a:pt x="2429" y="821"/>
                  <a:pt x="2429" y="821"/>
                  <a:pt x="2429" y="822"/>
                </a:cubicBezTo>
                <a:cubicBezTo>
                  <a:pt x="2428" y="822"/>
                  <a:pt x="2428" y="821"/>
                  <a:pt x="2428" y="821"/>
                </a:cubicBezTo>
                <a:cubicBezTo>
                  <a:pt x="2427" y="821"/>
                  <a:pt x="2427" y="821"/>
                  <a:pt x="2427" y="821"/>
                </a:cubicBezTo>
                <a:cubicBezTo>
                  <a:pt x="2427" y="820"/>
                  <a:pt x="2427" y="820"/>
                  <a:pt x="2426" y="819"/>
                </a:cubicBezTo>
                <a:cubicBezTo>
                  <a:pt x="2426" y="821"/>
                  <a:pt x="2427" y="823"/>
                  <a:pt x="2428" y="825"/>
                </a:cubicBezTo>
                <a:cubicBezTo>
                  <a:pt x="2426" y="822"/>
                  <a:pt x="2424" y="819"/>
                  <a:pt x="2422" y="818"/>
                </a:cubicBezTo>
                <a:cubicBezTo>
                  <a:pt x="2424" y="821"/>
                  <a:pt x="2426" y="824"/>
                  <a:pt x="2429" y="827"/>
                </a:cubicBezTo>
                <a:cubicBezTo>
                  <a:pt x="2428" y="828"/>
                  <a:pt x="2428" y="828"/>
                  <a:pt x="2428" y="827"/>
                </a:cubicBezTo>
                <a:cubicBezTo>
                  <a:pt x="2427" y="825"/>
                  <a:pt x="2425" y="823"/>
                  <a:pt x="2424" y="822"/>
                </a:cubicBezTo>
                <a:cubicBezTo>
                  <a:pt x="2423" y="825"/>
                  <a:pt x="2428" y="826"/>
                  <a:pt x="2425" y="828"/>
                </a:cubicBezTo>
                <a:cubicBezTo>
                  <a:pt x="2425" y="826"/>
                  <a:pt x="2423" y="825"/>
                  <a:pt x="2422" y="823"/>
                </a:cubicBezTo>
                <a:cubicBezTo>
                  <a:pt x="2422" y="823"/>
                  <a:pt x="2422" y="823"/>
                  <a:pt x="2423" y="823"/>
                </a:cubicBezTo>
                <a:cubicBezTo>
                  <a:pt x="2421" y="822"/>
                  <a:pt x="2419" y="820"/>
                  <a:pt x="2420" y="818"/>
                </a:cubicBezTo>
                <a:cubicBezTo>
                  <a:pt x="2420" y="818"/>
                  <a:pt x="2419" y="818"/>
                  <a:pt x="2418" y="818"/>
                </a:cubicBezTo>
                <a:cubicBezTo>
                  <a:pt x="2417" y="817"/>
                  <a:pt x="2416" y="816"/>
                  <a:pt x="2416" y="816"/>
                </a:cubicBezTo>
                <a:cubicBezTo>
                  <a:pt x="2416" y="817"/>
                  <a:pt x="2417" y="817"/>
                  <a:pt x="2417" y="818"/>
                </a:cubicBezTo>
                <a:cubicBezTo>
                  <a:pt x="2417" y="818"/>
                  <a:pt x="2417" y="818"/>
                  <a:pt x="2417" y="818"/>
                </a:cubicBezTo>
                <a:cubicBezTo>
                  <a:pt x="2417" y="819"/>
                  <a:pt x="2417" y="819"/>
                  <a:pt x="2417" y="819"/>
                </a:cubicBezTo>
                <a:cubicBezTo>
                  <a:pt x="2419" y="823"/>
                  <a:pt x="2423" y="826"/>
                  <a:pt x="2426" y="831"/>
                </a:cubicBezTo>
                <a:cubicBezTo>
                  <a:pt x="2426" y="830"/>
                  <a:pt x="2426" y="829"/>
                  <a:pt x="2426" y="828"/>
                </a:cubicBezTo>
                <a:cubicBezTo>
                  <a:pt x="2427" y="829"/>
                  <a:pt x="2428" y="830"/>
                  <a:pt x="2428" y="831"/>
                </a:cubicBezTo>
                <a:cubicBezTo>
                  <a:pt x="2428" y="831"/>
                  <a:pt x="2428" y="830"/>
                  <a:pt x="2428" y="830"/>
                </a:cubicBezTo>
                <a:cubicBezTo>
                  <a:pt x="2429" y="830"/>
                  <a:pt x="2429" y="829"/>
                  <a:pt x="2429" y="829"/>
                </a:cubicBezTo>
                <a:cubicBezTo>
                  <a:pt x="2431" y="831"/>
                  <a:pt x="2432" y="834"/>
                  <a:pt x="2434" y="837"/>
                </a:cubicBezTo>
                <a:cubicBezTo>
                  <a:pt x="2433" y="837"/>
                  <a:pt x="2433" y="837"/>
                  <a:pt x="2433" y="837"/>
                </a:cubicBezTo>
                <a:cubicBezTo>
                  <a:pt x="2432" y="836"/>
                  <a:pt x="2432" y="836"/>
                  <a:pt x="2431" y="835"/>
                </a:cubicBezTo>
                <a:cubicBezTo>
                  <a:pt x="2431" y="835"/>
                  <a:pt x="2431" y="834"/>
                  <a:pt x="2430" y="833"/>
                </a:cubicBezTo>
                <a:cubicBezTo>
                  <a:pt x="2430" y="833"/>
                  <a:pt x="2430" y="834"/>
                  <a:pt x="2430" y="834"/>
                </a:cubicBezTo>
                <a:cubicBezTo>
                  <a:pt x="2429" y="833"/>
                  <a:pt x="2429" y="833"/>
                  <a:pt x="2428" y="832"/>
                </a:cubicBezTo>
                <a:cubicBezTo>
                  <a:pt x="2427" y="832"/>
                  <a:pt x="2427" y="831"/>
                  <a:pt x="2426" y="831"/>
                </a:cubicBezTo>
                <a:cubicBezTo>
                  <a:pt x="2428" y="832"/>
                  <a:pt x="2429" y="834"/>
                  <a:pt x="2430" y="835"/>
                </a:cubicBezTo>
                <a:cubicBezTo>
                  <a:pt x="2430" y="837"/>
                  <a:pt x="2431" y="840"/>
                  <a:pt x="2432" y="841"/>
                </a:cubicBezTo>
                <a:cubicBezTo>
                  <a:pt x="2430" y="842"/>
                  <a:pt x="2429" y="840"/>
                  <a:pt x="2429" y="839"/>
                </a:cubicBezTo>
                <a:cubicBezTo>
                  <a:pt x="2427" y="840"/>
                  <a:pt x="2429" y="839"/>
                  <a:pt x="2429" y="841"/>
                </a:cubicBezTo>
                <a:cubicBezTo>
                  <a:pt x="2428" y="841"/>
                  <a:pt x="2427" y="839"/>
                  <a:pt x="2425" y="840"/>
                </a:cubicBezTo>
                <a:cubicBezTo>
                  <a:pt x="2425" y="841"/>
                  <a:pt x="2427" y="841"/>
                  <a:pt x="2427" y="842"/>
                </a:cubicBezTo>
                <a:cubicBezTo>
                  <a:pt x="2425" y="843"/>
                  <a:pt x="2425" y="841"/>
                  <a:pt x="2424" y="840"/>
                </a:cubicBezTo>
                <a:cubicBezTo>
                  <a:pt x="2424" y="839"/>
                  <a:pt x="2427" y="839"/>
                  <a:pt x="2425" y="838"/>
                </a:cubicBezTo>
                <a:cubicBezTo>
                  <a:pt x="2424" y="841"/>
                  <a:pt x="2423" y="837"/>
                  <a:pt x="2423" y="836"/>
                </a:cubicBezTo>
                <a:cubicBezTo>
                  <a:pt x="2422" y="836"/>
                  <a:pt x="2421" y="837"/>
                  <a:pt x="2420" y="836"/>
                </a:cubicBezTo>
                <a:cubicBezTo>
                  <a:pt x="2420" y="834"/>
                  <a:pt x="2422" y="833"/>
                  <a:pt x="2421" y="832"/>
                </a:cubicBezTo>
                <a:cubicBezTo>
                  <a:pt x="2418" y="833"/>
                  <a:pt x="2417" y="832"/>
                  <a:pt x="2416" y="829"/>
                </a:cubicBezTo>
                <a:cubicBezTo>
                  <a:pt x="2416" y="828"/>
                  <a:pt x="2416" y="828"/>
                  <a:pt x="2417" y="828"/>
                </a:cubicBezTo>
                <a:cubicBezTo>
                  <a:pt x="2417" y="829"/>
                  <a:pt x="2417" y="829"/>
                  <a:pt x="2418" y="830"/>
                </a:cubicBezTo>
                <a:cubicBezTo>
                  <a:pt x="2418" y="830"/>
                  <a:pt x="2418" y="830"/>
                  <a:pt x="2418" y="830"/>
                </a:cubicBezTo>
                <a:cubicBezTo>
                  <a:pt x="2418" y="831"/>
                  <a:pt x="2418" y="831"/>
                  <a:pt x="2419" y="831"/>
                </a:cubicBezTo>
                <a:cubicBezTo>
                  <a:pt x="2419" y="831"/>
                  <a:pt x="2419" y="831"/>
                  <a:pt x="2419" y="831"/>
                </a:cubicBezTo>
                <a:cubicBezTo>
                  <a:pt x="2419" y="831"/>
                  <a:pt x="2419" y="831"/>
                  <a:pt x="2420" y="831"/>
                </a:cubicBezTo>
                <a:cubicBezTo>
                  <a:pt x="2420" y="830"/>
                  <a:pt x="2420" y="829"/>
                  <a:pt x="2419" y="829"/>
                </a:cubicBezTo>
                <a:cubicBezTo>
                  <a:pt x="2419" y="829"/>
                  <a:pt x="2419" y="829"/>
                  <a:pt x="2418" y="829"/>
                </a:cubicBezTo>
                <a:cubicBezTo>
                  <a:pt x="2418" y="829"/>
                  <a:pt x="2418" y="828"/>
                  <a:pt x="2417" y="828"/>
                </a:cubicBezTo>
                <a:cubicBezTo>
                  <a:pt x="2417" y="827"/>
                  <a:pt x="2417" y="826"/>
                  <a:pt x="2417" y="825"/>
                </a:cubicBezTo>
                <a:cubicBezTo>
                  <a:pt x="2417" y="824"/>
                  <a:pt x="2417" y="824"/>
                  <a:pt x="2417" y="824"/>
                </a:cubicBezTo>
                <a:cubicBezTo>
                  <a:pt x="2417" y="823"/>
                  <a:pt x="2417" y="823"/>
                  <a:pt x="2416" y="823"/>
                </a:cubicBezTo>
                <a:cubicBezTo>
                  <a:pt x="2416" y="823"/>
                  <a:pt x="2416" y="822"/>
                  <a:pt x="2416" y="821"/>
                </a:cubicBezTo>
                <a:cubicBezTo>
                  <a:pt x="2416" y="820"/>
                  <a:pt x="2416" y="819"/>
                  <a:pt x="2415" y="819"/>
                </a:cubicBezTo>
                <a:cubicBezTo>
                  <a:pt x="2414" y="819"/>
                  <a:pt x="2414" y="819"/>
                  <a:pt x="2413" y="819"/>
                </a:cubicBezTo>
                <a:cubicBezTo>
                  <a:pt x="2413" y="819"/>
                  <a:pt x="2412" y="818"/>
                  <a:pt x="2411" y="818"/>
                </a:cubicBezTo>
                <a:cubicBezTo>
                  <a:pt x="2411" y="818"/>
                  <a:pt x="2411" y="818"/>
                  <a:pt x="2411" y="818"/>
                </a:cubicBezTo>
                <a:cubicBezTo>
                  <a:pt x="2411" y="818"/>
                  <a:pt x="2410" y="817"/>
                  <a:pt x="2409" y="817"/>
                </a:cubicBezTo>
                <a:cubicBezTo>
                  <a:pt x="2409" y="816"/>
                  <a:pt x="2410" y="816"/>
                  <a:pt x="2410" y="816"/>
                </a:cubicBezTo>
                <a:cubicBezTo>
                  <a:pt x="2410" y="816"/>
                  <a:pt x="2410" y="815"/>
                  <a:pt x="2410" y="815"/>
                </a:cubicBezTo>
                <a:cubicBezTo>
                  <a:pt x="2410" y="815"/>
                  <a:pt x="2410" y="815"/>
                  <a:pt x="2410" y="814"/>
                </a:cubicBezTo>
                <a:cubicBezTo>
                  <a:pt x="2406" y="812"/>
                  <a:pt x="2409" y="811"/>
                  <a:pt x="2407" y="810"/>
                </a:cubicBezTo>
                <a:cubicBezTo>
                  <a:pt x="2405" y="815"/>
                  <a:pt x="2409" y="815"/>
                  <a:pt x="2407" y="820"/>
                </a:cubicBezTo>
                <a:cubicBezTo>
                  <a:pt x="2406" y="817"/>
                  <a:pt x="2405" y="814"/>
                  <a:pt x="2406" y="812"/>
                </a:cubicBezTo>
                <a:cubicBezTo>
                  <a:pt x="2404" y="811"/>
                  <a:pt x="2403" y="810"/>
                  <a:pt x="2402" y="809"/>
                </a:cubicBezTo>
                <a:cubicBezTo>
                  <a:pt x="2402" y="807"/>
                  <a:pt x="2400" y="806"/>
                  <a:pt x="2399" y="804"/>
                </a:cubicBezTo>
                <a:cubicBezTo>
                  <a:pt x="2398" y="803"/>
                  <a:pt x="2397" y="801"/>
                  <a:pt x="2397" y="799"/>
                </a:cubicBezTo>
                <a:cubicBezTo>
                  <a:pt x="2399" y="803"/>
                  <a:pt x="2402" y="806"/>
                  <a:pt x="2404" y="809"/>
                </a:cubicBezTo>
                <a:cubicBezTo>
                  <a:pt x="2405" y="806"/>
                  <a:pt x="2399" y="804"/>
                  <a:pt x="2400" y="801"/>
                </a:cubicBezTo>
                <a:cubicBezTo>
                  <a:pt x="2403" y="801"/>
                  <a:pt x="2406" y="807"/>
                  <a:pt x="2408" y="809"/>
                </a:cubicBezTo>
                <a:cubicBezTo>
                  <a:pt x="2408" y="809"/>
                  <a:pt x="2408" y="809"/>
                  <a:pt x="2408" y="809"/>
                </a:cubicBezTo>
                <a:cubicBezTo>
                  <a:pt x="2410" y="811"/>
                  <a:pt x="2411" y="816"/>
                  <a:pt x="2413" y="819"/>
                </a:cubicBezTo>
                <a:cubicBezTo>
                  <a:pt x="2413" y="817"/>
                  <a:pt x="2412" y="814"/>
                  <a:pt x="2411" y="812"/>
                </a:cubicBezTo>
                <a:cubicBezTo>
                  <a:pt x="2412" y="813"/>
                  <a:pt x="2412" y="813"/>
                  <a:pt x="2413" y="812"/>
                </a:cubicBezTo>
                <a:cubicBezTo>
                  <a:pt x="2411" y="810"/>
                  <a:pt x="2411" y="810"/>
                  <a:pt x="2411" y="810"/>
                </a:cubicBezTo>
                <a:cubicBezTo>
                  <a:pt x="2410" y="810"/>
                  <a:pt x="2410" y="811"/>
                  <a:pt x="2411" y="811"/>
                </a:cubicBezTo>
                <a:cubicBezTo>
                  <a:pt x="2410" y="810"/>
                  <a:pt x="2410" y="810"/>
                  <a:pt x="2409" y="809"/>
                </a:cubicBezTo>
                <a:cubicBezTo>
                  <a:pt x="2409" y="809"/>
                  <a:pt x="2409" y="809"/>
                  <a:pt x="2409" y="809"/>
                </a:cubicBezTo>
                <a:cubicBezTo>
                  <a:pt x="2408" y="803"/>
                  <a:pt x="2402" y="802"/>
                  <a:pt x="2398" y="796"/>
                </a:cubicBezTo>
                <a:cubicBezTo>
                  <a:pt x="2398" y="796"/>
                  <a:pt x="2398" y="797"/>
                  <a:pt x="2397" y="797"/>
                </a:cubicBezTo>
                <a:cubicBezTo>
                  <a:pt x="2395" y="795"/>
                  <a:pt x="2393" y="792"/>
                  <a:pt x="2391" y="789"/>
                </a:cubicBezTo>
                <a:cubicBezTo>
                  <a:pt x="2390" y="787"/>
                  <a:pt x="2390" y="786"/>
                  <a:pt x="2389" y="785"/>
                </a:cubicBezTo>
                <a:cubicBezTo>
                  <a:pt x="2389" y="786"/>
                  <a:pt x="2389" y="786"/>
                  <a:pt x="2389" y="787"/>
                </a:cubicBezTo>
                <a:cubicBezTo>
                  <a:pt x="2388" y="786"/>
                  <a:pt x="2388" y="785"/>
                  <a:pt x="2387" y="784"/>
                </a:cubicBezTo>
                <a:cubicBezTo>
                  <a:pt x="2386" y="783"/>
                  <a:pt x="2386" y="781"/>
                  <a:pt x="2385" y="780"/>
                </a:cubicBezTo>
                <a:cubicBezTo>
                  <a:pt x="2385" y="779"/>
                  <a:pt x="2385" y="779"/>
                  <a:pt x="2386" y="778"/>
                </a:cubicBezTo>
                <a:cubicBezTo>
                  <a:pt x="2386" y="778"/>
                  <a:pt x="2386" y="778"/>
                  <a:pt x="2385" y="777"/>
                </a:cubicBezTo>
                <a:cubicBezTo>
                  <a:pt x="2385" y="777"/>
                  <a:pt x="2386" y="777"/>
                  <a:pt x="2386" y="777"/>
                </a:cubicBezTo>
                <a:cubicBezTo>
                  <a:pt x="2387" y="776"/>
                  <a:pt x="2384" y="775"/>
                  <a:pt x="2384" y="774"/>
                </a:cubicBezTo>
                <a:cubicBezTo>
                  <a:pt x="2387" y="773"/>
                  <a:pt x="2387" y="776"/>
                  <a:pt x="2388" y="776"/>
                </a:cubicBezTo>
                <a:cubicBezTo>
                  <a:pt x="2388" y="776"/>
                  <a:pt x="2388" y="776"/>
                  <a:pt x="2388" y="776"/>
                </a:cubicBezTo>
                <a:cubicBezTo>
                  <a:pt x="2389" y="777"/>
                  <a:pt x="2390" y="778"/>
                  <a:pt x="2391" y="780"/>
                </a:cubicBezTo>
                <a:cubicBezTo>
                  <a:pt x="2393" y="778"/>
                  <a:pt x="2390" y="777"/>
                  <a:pt x="2389" y="775"/>
                </a:cubicBezTo>
                <a:cubicBezTo>
                  <a:pt x="2391" y="773"/>
                  <a:pt x="2388" y="773"/>
                  <a:pt x="2388" y="771"/>
                </a:cubicBezTo>
                <a:cubicBezTo>
                  <a:pt x="2389" y="769"/>
                  <a:pt x="2389" y="773"/>
                  <a:pt x="2390" y="771"/>
                </a:cubicBezTo>
                <a:cubicBezTo>
                  <a:pt x="2389" y="770"/>
                  <a:pt x="2391" y="769"/>
                  <a:pt x="2390" y="768"/>
                </a:cubicBezTo>
                <a:cubicBezTo>
                  <a:pt x="2392" y="767"/>
                  <a:pt x="2392" y="769"/>
                  <a:pt x="2393" y="769"/>
                </a:cubicBezTo>
                <a:cubicBezTo>
                  <a:pt x="2394" y="767"/>
                  <a:pt x="2392" y="768"/>
                  <a:pt x="2392" y="767"/>
                </a:cubicBezTo>
                <a:cubicBezTo>
                  <a:pt x="2392" y="766"/>
                  <a:pt x="2393" y="766"/>
                  <a:pt x="2393" y="766"/>
                </a:cubicBezTo>
                <a:cubicBezTo>
                  <a:pt x="2395" y="767"/>
                  <a:pt x="2395" y="768"/>
                  <a:pt x="2397" y="768"/>
                </a:cubicBezTo>
                <a:cubicBezTo>
                  <a:pt x="2397" y="767"/>
                  <a:pt x="2395" y="765"/>
                  <a:pt x="2395" y="765"/>
                </a:cubicBezTo>
                <a:cubicBezTo>
                  <a:pt x="2394" y="764"/>
                  <a:pt x="2398" y="763"/>
                  <a:pt x="2397" y="762"/>
                </a:cubicBezTo>
                <a:cubicBezTo>
                  <a:pt x="2396" y="761"/>
                  <a:pt x="2393" y="762"/>
                  <a:pt x="2391" y="762"/>
                </a:cubicBezTo>
                <a:cubicBezTo>
                  <a:pt x="2391" y="760"/>
                  <a:pt x="2393" y="760"/>
                  <a:pt x="2394" y="759"/>
                </a:cubicBezTo>
                <a:cubicBezTo>
                  <a:pt x="2394" y="760"/>
                  <a:pt x="2395" y="760"/>
                  <a:pt x="2395" y="761"/>
                </a:cubicBezTo>
                <a:cubicBezTo>
                  <a:pt x="2396" y="761"/>
                  <a:pt x="2394" y="757"/>
                  <a:pt x="2393" y="757"/>
                </a:cubicBezTo>
                <a:cubicBezTo>
                  <a:pt x="2393" y="756"/>
                  <a:pt x="2395" y="757"/>
                  <a:pt x="2395" y="755"/>
                </a:cubicBezTo>
                <a:cubicBezTo>
                  <a:pt x="2394" y="755"/>
                  <a:pt x="2392" y="755"/>
                  <a:pt x="2392" y="754"/>
                </a:cubicBezTo>
                <a:cubicBezTo>
                  <a:pt x="2392" y="753"/>
                  <a:pt x="2393" y="754"/>
                  <a:pt x="2394" y="753"/>
                </a:cubicBezTo>
                <a:cubicBezTo>
                  <a:pt x="2395" y="754"/>
                  <a:pt x="2395" y="754"/>
                  <a:pt x="2395" y="755"/>
                </a:cubicBezTo>
                <a:cubicBezTo>
                  <a:pt x="2398" y="753"/>
                  <a:pt x="2394" y="750"/>
                  <a:pt x="2394" y="750"/>
                </a:cubicBezTo>
                <a:cubicBezTo>
                  <a:pt x="2394" y="750"/>
                  <a:pt x="2394" y="750"/>
                  <a:pt x="2394" y="750"/>
                </a:cubicBezTo>
                <a:cubicBezTo>
                  <a:pt x="2393" y="748"/>
                  <a:pt x="2393" y="751"/>
                  <a:pt x="2392" y="752"/>
                </a:cubicBezTo>
                <a:cubicBezTo>
                  <a:pt x="2392" y="753"/>
                  <a:pt x="2391" y="753"/>
                  <a:pt x="2391" y="753"/>
                </a:cubicBezTo>
                <a:cubicBezTo>
                  <a:pt x="2391" y="752"/>
                  <a:pt x="2391" y="752"/>
                  <a:pt x="2390" y="751"/>
                </a:cubicBezTo>
                <a:cubicBezTo>
                  <a:pt x="2391" y="752"/>
                  <a:pt x="2392" y="752"/>
                  <a:pt x="2393" y="751"/>
                </a:cubicBezTo>
                <a:cubicBezTo>
                  <a:pt x="2391" y="751"/>
                  <a:pt x="2389" y="748"/>
                  <a:pt x="2387" y="749"/>
                </a:cubicBezTo>
                <a:cubicBezTo>
                  <a:pt x="2388" y="750"/>
                  <a:pt x="2388" y="751"/>
                  <a:pt x="2389" y="751"/>
                </a:cubicBezTo>
                <a:cubicBezTo>
                  <a:pt x="2389" y="751"/>
                  <a:pt x="2389" y="752"/>
                  <a:pt x="2389" y="752"/>
                </a:cubicBezTo>
                <a:cubicBezTo>
                  <a:pt x="2389" y="752"/>
                  <a:pt x="2389" y="752"/>
                  <a:pt x="2389" y="752"/>
                </a:cubicBezTo>
                <a:cubicBezTo>
                  <a:pt x="2390" y="754"/>
                  <a:pt x="2387" y="755"/>
                  <a:pt x="2385" y="757"/>
                </a:cubicBezTo>
                <a:cubicBezTo>
                  <a:pt x="2387" y="758"/>
                  <a:pt x="2387" y="756"/>
                  <a:pt x="2388" y="759"/>
                </a:cubicBezTo>
                <a:cubicBezTo>
                  <a:pt x="2387" y="760"/>
                  <a:pt x="2386" y="758"/>
                  <a:pt x="2385" y="758"/>
                </a:cubicBezTo>
                <a:cubicBezTo>
                  <a:pt x="2385" y="759"/>
                  <a:pt x="2385" y="760"/>
                  <a:pt x="2384" y="760"/>
                </a:cubicBezTo>
                <a:cubicBezTo>
                  <a:pt x="2386" y="760"/>
                  <a:pt x="2387" y="763"/>
                  <a:pt x="2386" y="764"/>
                </a:cubicBezTo>
                <a:cubicBezTo>
                  <a:pt x="2385" y="765"/>
                  <a:pt x="2384" y="762"/>
                  <a:pt x="2385" y="762"/>
                </a:cubicBezTo>
                <a:cubicBezTo>
                  <a:pt x="2384" y="762"/>
                  <a:pt x="2383" y="762"/>
                  <a:pt x="2382" y="762"/>
                </a:cubicBezTo>
                <a:cubicBezTo>
                  <a:pt x="2381" y="761"/>
                  <a:pt x="2384" y="760"/>
                  <a:pt x="2382" y="759"/>
                </a:cubicBezTo>
                <a:cubicBezTo>
                  <a:pt x="2381" y="760"/>
                  <a:pt x="2381" y="757"/>
                  <a:pt x="2380" y="759"/>
                </a:cubicBezTo>
                <a:cubicBezTo>
                  <a:pt x="2379" y="756"/>
                  <a:pt x="2378" y="754"/>
                  <a:pt x="2380" y="750"/>
                </a:cubicBezTo>
                <a:cubicBezTo>
                  <a:pt x="2381" y="749"/>
                  <a:pt x="2382" y="751"/>
                  <a:pt x="2383" y="752"/>
                </a:cubicBezTo>
                <a:cubicBezTo>
                  <a:pt x="2382" y="751"/>
                  <a:pt x="2384" y="749"/>
                  <a:pt x="2384" y="747"/>
                </a:cubicBezTo>
                <a:cubicBezTo>
                  <a:pt x="2385" y="746"/>
                  <a:pt x="2388" y="747"/>
                  <a:pt x="2387" y="748"/>
                </a:cubicBezTo>
                <a:cubicBezTo>
                  <a:pt x="2389" y="748"/>
                  <a:pt x="2389" y="747"/>
                  <a:pt x="2391" y="746"/>
                </a:cubicBezTo>
                <a:cubicBezTo>
                  <a:pt x="2391" y="744"/>
                  <a:pt x="2392" y="744"/>
                  <a:pt x="2390" y="743"/>
                </a:cubicBezTo>
                <a:cubicBezTo>
                  <a:pt x="2389" y="745"/>
                  <a:pt x="2391" y="744"/>
                  <a:pt x="2390" y="745"/>
                </a:cubicBezTo>
                <a:cubicBezTo>
                  <a:pt x="2389" y="745"/>
                  <a:pt x="2388" y="742"/>
                  <a:pt x="2386" y="740"/>
                </a:cubicBezTo>
                <a:cubicBezTo>
                  <a:pt x="2384" y="740"/>
                  <a:pt x="2387" y="742"/>
                  <a:pt x="2387" y="743"/>
                </a:cubicBezTo>
                <a:cubicBezTo>
                  <a:pt x="2386" y="744"/>
                  <a:pt x="2384" y="743"/>
                  <a:pt x="2384" y="744"/>
                </a:cubicBezTo>
                <a:cubicBezTo>
                  <a:pt x="2383" y="744"/>
                  <a:pt x="2383" y="743"/>
                  <a:pt x="2381" y="742"/>
                </a:cubicBezTo>
                <a:cubicBezTo>
                  <a:pt x="2381" y="743"/>
                  <a:pt x="2380" y="744"/>
                  <a:pt x="2379" y="743"/>
                </a:cubicBezTo>
                <a:cubicBezTo>
                  <a:pt x="2378" y="743"/>
                  <a:pt x="2378" y="743"/>
                  <a:pt x="2378" y="744"/>
                </a:cubicBezTo>
                <a:cubicBezTo>
                  <a:pt x="2379" y="744"/>
                  <a:pt x="2379" y="744"/>
                  <a:pt x="2379" y="744"/>
                </a:cubicBezTo>
                <a:cubicBezTo>
                  <a:pt x="2379" y="744"/>
                  <a:pt x="2379" y="744"/>
                  <a:pt x="2378" y="744"/>
                </a:cubicBezTo>
                <a:cubicBezTo>
                  <a:pt x="2374" y="742"/>
                  <a:pt x="2376" y="745"/>
                  <a:pt x="2378" y="746"/>
                </a:cubicBezTo>
                <a:cubicBezTo>
                  <a:pt x="2377" y="748"/>
                  <a:pt x="2378" y="746"/>
                  <a:pt x="2379" y="748"/>
                </a:cubicBezTo>
                <a:cubicBezTo>
                  <a:pt x="2379" y="752"/>
                  <a:pt x="2374" y="754"/>
                  <a:pt x="2374" y="749"/>
                </a:cubicBezTo>
                <a:cubicBezTo>
                  <a:pt x="2373" y="750"/>
                  <a:pt x="2374" y="751"/>
                  <a:pt x="2373" y="751"/>
                </a:cubicBezTo>
                <a:cubicBezTo>
                  <a:pt x="2373" y="751"/>
                  <a:pt x="2373" y="751"/>
                  <a:pt x="2372" y="751"/>
                </a:cubicBezTo>
                <a:cubicBezTo>
                  <a:pt x="2372" y="750"/>
                  <a:pt x="2371" y="749"/>
                  <a:pt x="2371" y="748"/>
                </a:cubicBezTo>
                <a:cubicBezTo>
                  <a:pt x="2372" y="749"/>
                  <a:pt x="2373" y="748"/>
                  <a:pt x="2374" y="748"/>
                </a:cubicBezTo>
                <a:cubicBezTo>
                  <a:pt x="2374" y="749"/>
                  <a:pt x="2375" y="749"/>
                  <a:pt x="2376" y="750"/>
                </a:cubicBezTo>
                <a:cubicBezTo>
                  <a:pt x="2376" y="750"/>
                  <a:pt x="2376" y="748"/>
                  <a:pt x="2375" y="748"/>
                </a:cubicBezTo>
                <a:cubicBezTo>
                  <a:pt x="2375" y="748"/>
                  <a:pt x="2375" y="748"/>
                  <a:pt x="2375" y="748"/>
                </a:cubicBezTo>
                <a:cubicBezTo>
                  <a:pt x="2375" y="748"/>
                  <a:pt x="2375" y="748"/>
                  <a:pt x="2375" y="748"/>
                </a:cubicBezTo>
                <a:cubicBezTo>
                  <a:pt x="2375" y="747"/>
                  <a:pt x="2374" y="747"/>
                  <a:pt x="2374" y="747"/>
                </a:cubicBezTo>
                <a:cubicBezTo>
                  <a:pt x="2372" y="747"/>
                  <a:pt x="2371" y="746"/>
                  <a:pt x="2369" y="744"/>
                </a:cubicBezTo>
                <a:cubicBezTo>
                  <a:pt x="2369" y="743"/>
                  <a:pt x="2370" y="742"/>
                  <a:pt x="2371" y="742"/>
                </a:cubicBezTo>
                <a:cubicBezTo>
                  <a:pt x="2371" y="743"/>
                  <a:pt x="2372" y="744"/>
                  <a:pt x="2373" y="745"/>
                </a:cubicBezTo>
                <a:cubicBezTo>
                  <a:pt x="2374" y="744"/>
                  <a:pt x="2372" y="741"/>
                  <a:pt x="2370" y="737"/>
                </a:cubicBezTo>
                <a:cubicBezTo>
                  <a:pt x="2372" y="738"/>
                  <a:pt x="2373" y="738"/>
                  <a:pt x="2374" y="737"/>
                </a:cubicBezTo>
                <a:cubicBezTo>
                  <a:pt x="2375" y="737"/>
                  <a:pt x="2374" y="738"/>
                  <a:pt x="2375" y="738"/>
                </a:cubicBezTo>
                <a:cubicBezTo>
                  <a:pt x="2377" y="736"/>
                  <a:pt x="2371" y="733"/>
                  <a:pt x="2370" y="732"/>
                </a:cubicBezTo>
                <a:cubicBezTo>
                  <a:pt x="2370" y="732"/>
                  <a:pt x="2369" y="733"/>
                  <a:pt x="2368" y="734"/>
                </a:cubicBezTo>
                <a:cubicBezTo>
                  <a:pt x="2367" y="732"/>
                  <a:pt x="2367" y="731"/>
                  <a:pt x="2366" y="730"/>
                </a:cubicBezTo>
                <a:cubicBezTo>
                  <a:pt x="2366" y="730"/>
                  <a:pt x="2366" y="730"/>
                  <a:pt x="2366" y="730"/>
                </a:cubicBezTo>
                <a:cubicBezTo>
                  <a:pt x="2367" y="730"/>
                  <a:pt x="2368" y="730"/>
                  <a:pt x="2369" y="731"/>
                </a:cubicBezTo>
                <a:cubicBezTo>
                  <a:pt x="2370" y="729"/>
                  <a:pt x="2369" y="730"/>
                  <a:pt x="2368" y="729"/>
                </a:cubicBezTo>
                <a:cubicBezTo>
                  <a:pt x="2366" y="730"/>
                  <a:pt x="2366" y="730"/>
                  <a:pt x="2366" y="730"/>
                </a:cubicBezTo>
                <a:cubicBezTo>
                  <a:pt x="2366" y="729"/>
                  <a:pt x="2365" y="728"/>
                  <a:pt x="2365" y="726"/>
                </a:cubicBezTo>
                <a:cubicBezTo>
                  <a:pt x="2365" y="726"/>
                  <a:pt x="2365" y="726"/>
                  <a:pt x="2365" y="725"/>
                </a:cubicBezTo>
                <a:cubicBezTo>
                  <a:pt x="2365" y="725"/>
                  <a:pt x="2364" y="724"/>
                  <a:pt x="2364" y="724"/>
                </a:cubicBezTo>
                <a:cubicBezTo>
                  <a:pt x="2363" y="723"/>
                  <a:pt x="2363" y="722"/>
                  <a:pt x="2362" y="721"/>
                </a:cubicBezTo>
                <a:cubicBezTo>
                  <a:pt x="2364" y="719"/>
                  <a:pt x="2366" y="717"/>
                  <a:pt x="2367" y="720"/>
                </a:cubicBezTo>
                <a:cubicBezTo>
                  <a:pt x="2368" y="719"/>
                  <a:pt x="2368" y="719"/>
                  <a:pt x="2368" y="719"/>
                </a:cubicBezTo>
                <a:cubicBezTo>
                  <a:pt x="2370" y="723"/>
                  <a:pt x="2372" y="727"/>
                  <a:pt x="2373" y="730"/>
                </a:cubicBezTo>
                <a:cubicBezTo>
                  <a:pt x="2374" y="728"/>
                  <a:pt x="2372" y="725"/>
                  <a:pt x="2371" y="723"/>
                </a:cubicBezTo>
                <a:cubicBezTo>
                  <a:pt x="2372" y="723"/>
                  <a:pt x="2373" y="724"/>
                  <a:pt x="2375" y="723"/>
                </a:cubicBezTo>
                <a:cubicBezTo>
                  <a:pt x="2375" y="725"/>
                  <a:pt x="2376" y="726"/>
                  <a:pt x="2377" y="728"/>
                </a:cubicBezTo>
                <a:cubicBezTo>
                  <a:pt x="2376" y="729"/>
                  <a:pt x="2375" y="730"/>
                  <a:pt x="2374" y="730"/>
                </a:cubicBezTo>
                <a:cubicBezTo>
                  <a:pt x="2375" y="731"/>
                  <a:pt x="2374" y="732"/>
                  <a:pt x="2375" y="733"/>
                </a:cubicBezTo>
                <a:cubicBezTo>
                  <a:pt x="2377" y="732"/>
                  <a:pt x="2376" y="731"/>
                  <a:pt x="2377" y="730"/>
                </a:cubicBezTo>
                <a:cubicBezTo>
                  <a:pt x="2377" y="731"/>
                  <a:pt x="2377" y="732"/>
                  <a:pt x="2377" y="732"/>
                </a:cubicBezTo>
                <a:cubicBezTo>
                  <a:pt x="2378" y="732"/>
                  <a:pt x="2378" y="732"/>
                  <a:pt x="2379" y="731"/>
                </a:cubicBezTo>
                <a:cubicBezTo>
                  <a:pt x="2379" y="731"/>
                  <a:pt x="2379" y="732"/>
                  <a:pt x="2380" y="732"/>
                </a:cubicBezTo>
                <a:cubicBezTo>
                  <a:pt x="2379" y="732"/>
                  <a:pt x="2379" y="732"/>
                  <a:pt x="2378" y="733"/>
                </a:cubicBezTo>
                <a:cubicBezTo>
                  <a:pt x="2378" y="734"/>
                  <a:pt x="2379" y="734"/>
                  <a:pt x="2378" y="735"/>
                </a:cubicBezTo>
                <a:cubicBezTo>
                  <a:pt x="2379" y="735"/>
                  <a:pt x="2380" y="734"/>
                  <a:pt x="2381" y="734"/>
                </a:cubicBezTo>
                <a:cubicBezTo>
                  <a:pt x="2381" y="734"/>
                  <a:pt x="2381" y="735"/>
                  <a:pt x="2382" y="735"/>
                </a:cubicBezTo>
                <a:cubicBezTo>
                  <a:pt x="2382" y="736"/>
                  <a:pt x="2382" y="738"/>
                  <a:pt x="2383" y="738"/>
                </a:cubicBezTo>
                <a:cubicBezTo>
                  <a:pt x="2383" y="738"/>
                  <a:pt x="2383" y="739"/>
                  <a:pt x="2383" y="739"/>
                </a:cubicBezTo>
                <a:cubicBezTo>
                  <a:pt x="2384" y="739"/>
                  <a:pt x="2384" y="738"/>
                  <a:pt x="2384" y="737"/>
                </a:cubicBezTo>
                <a:cubicBezTo>
                  <a:pt x="2384" y="737"/>
                  <a:pt x="2384" y="737"/>
                  <a:pt x="2385" y="737"/>
                </a:cubicBezTo>
                <a:cubicBezTo>
                  <a:pt x="2384" y="736"/>
                  <a:pt x="2382" y="735"/>
                  <a:pt x="2384" y="733"/>
                </a:cubicBezTo>
                <a:cubicBezTo>
                  <a:pt x="2383" y="733"/>
                  <a:pt x="2383" y="733"/>
                  <a:pt x="2383" y="732"/>
                </a:cubicBezTo>
                <a:cubicBezTo>
                  <a:pt x="2382" y="732"/>
                  <a:pt x="2382" y="733"/>
                  <a:pt x="2382" y="733"/>
                </a:cubicBezTo>
                <a:cubicBezTo>
                  <a:pt x="2382" y="733"/>
                  <a:pt x="2382" y="733"/>
                  <a:pt x="2382" y="733"/>
                </a:cubicBezTo>
                <a:cubicBezTo>
                  <a:pt x="2382" y="732"/>
                  <a:pt x="2382" y="732"/>
                  <a:pt x="2384" y="731"/>
                </a:cubicBezTo>
                <a:cubicBezTo>
                  <a:pt x="2383" y="731"/>
                  <a:pt x="2383" y="729"/>
                  <a:pt x="2382" y="729"/>
                </a:cubicBezTo>
                <a:cubicBezTo>
                  <a:pt x="2382" y="729"/>
                  <a:pt x="2382" y="729"/>
                  <a:pt x="2382" y="728"/>
                </a:cubicBezTo>
                <a:cubicBezTo>
                  <a:pt x="2382" y="729"/>
                  <a:pt x="2383" y="729"/>
                  <a:pt x="2383" y="728"/>
                </a:cubicBezTo>
                <a:cubicBezTo>
                  <a:pt x="2383" y="728"/>
                  <a:pt x="2383" y="728"/>
                  <a:pt x="2383" y="728"/>
                </a:cubicBezTo>
                <a:cubicBezTo>
                  <a:pt x="2384" y="728"/>
                  <a:pt x="2384" y="727"/>
                  <a:pt x="2385" y="727"/>
                </a:cubicBezTo>
                <a:cubicBezTo>
                  <a:pt x="2385" y="729"/>
                  <a:pt x="2388" y="728"/>
                  <a:pt x="2387" y="730"/>
                </a:cubicBezTo>
                <a:cubicBezTo>
                  <a:pt x="2388" y="731"/>
                  <a:pt x="2387" y="729"/>
                  <a:pt x="2389" y="728"/>
                </a:cubicBezTo>
                <a:cubicBezTo>
                  <a:pt x="2390" y="729"/>
                  <a:pt x="2387" y="733"/>
                  <a:pt x="2391" y="731"/>
                </a:cubicBezTo>
                <a:cubicBezTo>
                  <a:pt x="2390" y="732"/>
                  <a:pt x="2389" y="733"/>
                  <a:pt x="2387" y="735"/>
                </a:cubicBezTo>
                <a:cubicBezTo>
                  <a:pt x="2388" y="735"/>
                  <a:pt x="2389" y="735"/>
                  <a:pt x="2390" y="734"/>
                </a:cubicBezTo>
                <a:cubicBezTo>
                  <a:pt x="2390" y="736"/>
                  <a:pt x="2387" y="736"/>
                  <a:pt x="2388" y="738"/>
                </a:cubicBezTo>
                <a:cubicBezTo>
                  <a:pt x="2389" y="738"/>
                  <a:pt x="2388" y="737"/>
                  <a:pt x="2388" y="737"/>
                </a:cubicBezTo>
                <a:cubicBezTo>
                  <a:pt x="2390" y="736"/>
                  <a:pt x="2391" y="737"/>
                  <a:pt x="2392" y="736"/>
                </a:cubicBezTo>
                <a:cubicBezTo>
                  <a:pt x="2393" y="736"/>
                  <a:pt x="2393" y="737"/>
                  <a:pt x="2393" y="737"/>
                </a:cubicBezTo>
                <a:cubicBezTo>
                  <a:pt x="2394" y="738"/>
                  <a:pt x="2395" y="737"/>
                  <a:pt x="2395" y="735"/>
                </a:cubicBezTo>
                <a:cubicBezTo>
                  <a:pt x="2396" y="735"/>
                  <a:pt x="2397" y="737"/>
                  <a:pt x="2398" y="738"/>
                </a:cubicBezTo>
                <a:cubicBezTo>
                  <a:pt x="2398" y="738"/>
                  <a:pt x="2398" y="738"/>
                  <a:pt x="2398" y="739"/>
                </a:cubicBezTo>
                <a:cubicBezTo>
                  <a:pt x="2396" y="739"/>
                  <a:pt x="2397" y="736"/>
                  <a:pt x="2394" y="738"/>
                </a:cubicBezTo>
                <a:cubicBezTo>
                  <a:pt x="2394" y="739"/>
                  <a:pt x="2399" y="739"/>
                  <a:pt x="2396" y="741"/>
                </a:cubicBezTo>
                <a:cubicBezTo>
                  <a:pt x="2397" y="742"/>
                  <a:pt x="2398" y="741"/>
                  <a:pt x="2399" y="739"/>
                </a:cubicBezTo>
                <a:cubicBezTo>
                  <a:pt x="2400" y="739"/>
                  <a:pt x="2400" y="740"/>
                  <a:pt x="2400" y="740"/>
                </a:cubicBezTo>
                <a:cubicBezTo>
                  <a:pt x="2399" y="741"/>
                  <a:pt x="2397" y="743"/>
                  <a:pt x="2395" y="744"/>
                </a:cubicBezTo>
                <a:cubicBezTo>
                  <a:pt x="2396" y="745"/>
                  <a:pt x="2396" y="745"/>
                  <a:pt x="2396" y="744"/>
                </a:cubicBezTo>
                <a:cubicBezTo>
                  <a:pt x="2397" y="743"/>
                  <a:pt x="2397" y="746"/>
                  <a:pt x="2398" y="746"/>
                </a:cubicBezTo>
                <a:cubicBezTo>
                  <a:pt x="2399" y="745"/>
                  <a:pt x="2400" y="746"/>
                  <a:pt x="2401" y="745"/>
                </a:cubicBezTo>
                <a:cubicBezTo>
                  <a:pt x="2402" y="746"/>
                  <a:pt x="2400" y="745"/>
                  <a:pt x="2399" y="746"/>
                </a:cubicBezTo>
                <a:cubicBezTo>
                  <a:pt x="2401" y="748"/>
                  <a:pt x="2401" y="747"/>
                  <a:pt x="2402" y="749"/>
                </a:cubicBezTo>
                <a:cubicBezTo>
                  <a:pt x="2403" y="749"/>
                  <a:pt x="2404" y="750"/>
                  <a:pt x="2406" y="750"/>
                </a:cubicBezTo>
                <a:cubicBezTo>
                  <a:pt x="2406" y="751"/>
                  <a:pt x="2409" y="754"/>
                  <a:pt x="2407" y="751"/>
                </a:cubicBezTo>
                <a:cubicBezTo>
                  <a:pt x="2406" y="750"/>
                  <a:pt x="2405" y="749"/>
                  <a:pt x="2405" y="748"/>
                </a:cubicBezTo>
                <a:cubicBezTo>
                  <a:pt x="2407" y="749"/>
                  <a:pt x="2409" y="752"/>
                  <a:pt x="2411" y="756"/>
                </a:cubicBezTo>
                <a:cubicBezTo>
                  <a:pt x="2413" y="753"/>
                  <a:pt x="2417" y="763"/>
                  <a:pt x="2417" y="760"/>
                </a:cubicBezTo>
                <a:cubicBezTo>
                  <a:pt x="2417" y="762"/>
                  <a:pt x="2420" y="764"/>
                  <a:pt x="2421" y="765"/>
                </a:cubicBezTo>
                <a:cubicBezTo>
                  <a:pt x="2419" y="760"/>
                  <a:pt x="2416" y="754"/>
                  <a:pt x="2411" y="749"/>
                </a:cubicBezTo>
                <a:cubicBezTo>
                  <a:pt x="2410" y="750"/>
                  <a:pt x="2411" y="750"/>
                  <a:pt x="2411" y="751"/>
                </a:cubicBezTo>
                <a:cubicBezTo>
                  <a:pt x="2409" y="752"/>
                  <a:pt x="2410" y="750"/>
                  <a:pt x="2409" y="749"/>
                </a:cubicBezTo>
                <a:cubicBezTo>
                  <a:pt x="2413" y="750"/>
                  <a:pt x="2405" y="744"/>
                  <a:pt x="2405" y="743"/>
                </a:cubicBezTo>
                <a:cubicBezTo>
                  <a:pt x="2406" y="745"/>
                  <a:pt x="2405" y="742"/>
                  <a:pt x="2403" y="743"/>
                </a:cubicBezTo>
                <a:cubicBezTo>
                  <a:pt x="2403" y="742"/>
                  <a:pt x="2404" y="741"/>
                  <a:pt x="2405" y="741"/>
                </a:cubicBezTo>
                <a:cubicBezTo>
                  <a:pt x="2404" y="741"/>
                  <a:pt x="2403" y="740"/>
                  <a:pt x="2402" y="741"/>
                </a:cubicBezTo>
                <a:cubicBezTo>
                  <a:pt x="2402" y="740"/>
                  <a:pt x="2403" y="739"/>
                  <a:pt x="2404" y="739"/>
                </a:cubicBezTo>
                <a:cubicBezTo>
                  <a:pt x="2405" y="740"/>
                  <a:pt x="2404" y="741"/>
                  <a:pt x="2406" y="739"/>
                </a:cubicBezTo>
                <a:cubicBezTo>
                  <a:pt x="2407" y="742"/>
                  <a:pt x="2408" y="741"/>
                  <a:pt x="2411" y="744"/>
                </a:cubicBezTo>
                <a:cubicBezTo>
                  <a:pt x="2412" y="744"/>
                  <a:pt x="2410" y="741"/>
                  <a:pt x="2411" y="741"/>
                </a:cubicBezTo>
                <a:cubicBezTo>
                  <a:pt x="2412" y="741"/>
                  <a:pt x="2409" y="740"/>
                  <a:pt x="2409" y="741"/>
                </a:cubicBezTo>
                <a:cubicBezTo>
                  <a:pt x="2408" y="740"/>
                  <a:pt x="2408" y="740"/>
                  <a:pt x="2407" y="739"/>
                </a:cubicBezTo>
                <a:cubicBezTo>
                  <a:pt x="2409" y="738"/>
                  <a:pt x="2410" y="738"/>
                  <a:pt x="2412" y="739"/>
                </a:cubicBezTo>
                <a:cubicBezTo>
                  <a:pt x="2412" y="739"/>
                  <a:pt x="2412" y="738"/>
                  <a:pt x="2412" y="738"/>
                </a:cubicBezTo>
                <a:cubicBezTo>
                  <a:pt x="2413" y="738"/>
                  <a:pt x="2414" y="739"/>
                  <a:pt x="2413" y="740"/>
                </a:cubicBezTo>
                <a:cubicBezTo>
                  <a:pt x="2415" y="738"/>
                  <a:pt x="2412" y="737"/>
                  <a:pt x="2410" y="735"/>
                </a:cubicBezTo>
                <a:cubicBezTo>
                  <a:pt x="2410" y="734"/>
                  <a:pt x="2411" y="735"/>
                  <a:pt x="2411" y="734"/>
                </a:cubicBezTo>
                <a:cubicBezTo>
                  <a:pt x="2411" y="733"/>
                  <a:pt x="2410" y="734"/>
                  <a:pt x="2409" y="735"/>
                </a:cubicBezTo>
                <a:cubicBezTo>
                  <a:pt x="2410" y="736"/>
                  <a:pt x="2410" y="736"/>
                  <a:pt x="2411" y="737"/>
                </a:cubicBezTo>
                <a:cubicBezTo>
                  <a:pt x="2409" y="738"/>
                  <a:pt x="2410" y="736"/>
                  <a:pt x="2408" y="735"/>
                </a:cubicBezTo>
                <a:cubicBezTo>
                  <a:pt x="2408" y="736"/>
                  <a:pt x="2406" y="737"/>
                  <a:pt x="2407" y="738"/>
                </a:cubicBezTo>
                <a:cubicBezTo>
                  <a:pt x="2406" y="739"/>
                  <a:pt x="2406" y="735"/>
                  <a:pt x="2405" y="737"/>
                </a:cubicBezTo>
                <a:cubicBezTo>
                  <a:pt x="2403" y="736"/>
                  <a:pt x="2404" y="736"/>
                  <a:pt x="2403" y="735"/>
                </a:cubicBezTo>
                <a:cubicBezTo>
                  <a:pt x="2401" y="736"/>
                  <a:pt x="2404" y="737"/>
                  <a:pt x="2404" y="738"/>
                </a:cubicBezTo>
                <a:cubicBezTo>
                  <a:pt x="2402" y="740"/>
                  <a:pt x="2402" y="738"/>
                  <a:pt x="2400" y="740"/>
                </a:cubicBezTo>
                <a:cubicBezTo>
                  <a:pt x="2400" y="739"/>
                  <a:pt x="2401" y="737"/>
                  <a:pt x="2399" y="737"/>
                </a:cubicBezTo>
                <a:cubicBezTo>
                  <a:pt x="2399" y="736"/>
                  <a:pt x="2400" y="736"/>
                  <a:pt x="2401" y="735"/>
                </a:cubicBezTo>
                <a:cubicBezTo>
                  <a:pt x="2399" y="736"/>
                  <a:pt x="2400" y="733"/>
                  <a:pt x="2398" y="735"/>
                </a:cubicBezTo>
                <a:cubicBezTo>
                  <a:pt x="2397" y="733"/>
                  <a:pt x="2399" y="734"/>
                  <a:pt x="2400" y="733"/>
                </a:cubicBezTo>
                <a:cubicBezTo>
                  <a:pt x="2399" y="732"/>
                  <a:pt x="2398" y="734"/>
                  <a:pt x="2398" y="732"/>
                </a:cubicBezTo>
                <a:cubicBezTo>
                  <a:pt x="2399" y="732"/>
                  <a:pt x="2400" y="731"/>
                  <a:pt x="2401" y="732"/>
                </a:cubicBezTo>
                <a:cubicBezTo>
                  <a:pt x="2400" y="734"/>
                  <a:pt x="2402" y="733"/>
                  <a:pt x="2402" y="736"/>
                </a:cubicBezTo>
                <a:cubicBezTo>
                  <a:pt x="2402" y="735"/>
                  <a:pt x="2403" y="734"/>
                  <a:pt x="2404" y="733"/>
                </a:cubicBezTo>
                <a:cubicBezTo>
                  <a:pt x="2403" y="733"/>
                  <a:pt x="2403" y="733"/>
                  <a:pt x="2404" y="732"/>
                </a:cubicBezTo>
                <a:cubicBezTo>
                  <a:pt x="2404" y="731"/>
                  <a:pt x="2403" y="732"/>
                  <a:pt x="2402" y="732"/>
                </a:cubicBezTo>
                <a:cubicBezTo>
                  <a:pt x="2402" y="731"/>
                  <a:pt x="2403" y="731"/>
                  <a:pt x="2402" y="730"/>
                </a:cubicBezTo>
                <a:cubicBezTo>
                  <a:pt x="2404" y="729"/>
                  <a:pt x="2404" y="731"/>
                  <a:pt x="2405" y="731"/>
                </a:cubicBezTo>
                <a:cubicBezTo>
                  <a:pt x="2406" y="730"/>
                  <a:pt x="2406" y="729"/>
                  <a:pt x="2407" y="729"/>
                </a:cubicBezTo>
                <a:cubicBezTo>
                  <a:pt x="2407" y="727"/>
                  <a:pt x="2405" y="729"/>
                  <a:pt x="2405" y="729"/>
                </a:cubicBezTo>
                <a:cubicBezTo>
                  <a:pt x="2406" y="727"/>
                  <a:pt x="2404" y="727"/>
                  <a:pt x="2402" y="726"/>
                </a:cubicBezTo>
                <a:cubicBezTo>
                  <a:pt x="2402" y="727"/>
                  <a:pt x="2402" y="727"/>
                  <a:pt x="2403" y="726"/>
                </a:cubicBezTo>
                <a:cubicBezTo>
                  <a:pt x="2403" y="727"/>
                  <a:pt x="2403" y="727"/>
                  <a:pt x="2403" y="728"/>
                </a:cubicBezTo>
                <a:cubicBezTo>
                  <a:pt x="2400" y="730"/>
                  <a:pt x="2400" y="730"/>
                  <a:pt x="2396" y="732"/>
                </a:cubicBezTo>
                <a:cubicBezTo>
                  <a:pt x="2396" y="730"/>
                  <a:pt x="2398" y="731"/>
                  <a:pt x="2400" y="729"/>
                </a:cubicBezTo>
                <a:cubicBezTo>
                  <a:pt x="2399" y="729"/>
                  <a:pt x="2398" y="729"/>
                  <a:pt x="2397" y="729"/>
                </a:cubicBezTo>
                <a:cubicBezTo>
                  <a:pt x="2399" y="727"/>
                  <a:pt x="2397" y="728"/>
                  <a:pt x="2397" y="726"/>
                </a:cubicBezTo>
                <a:cubicBezTo>
                  <a:pt x="2395" y="725"/>
                  <a:pt x="2396" y="728"/>
                  <a:pt x="2396" y="728"/>
                </a:cubicBezTo>
                <a:cubicBezTo>
                  <a:pt x="2395" y="728"/>
                  <a:pt x="2395" y="728"/>
                  <a:pt x="2394" y="728"/>
                </a:cubicBezTo>
                <a:cubicBezTo>
                  <a:pt x="2396" y="728"/>
                  <a:pt x="2394" y="726"/>
                  <a:pt x="2395" y="726"/>
                </a:cubicBezTo>
                <a:cubicBezTo>
                  <a:pt x="2396" y="725"/>
                  <a:pt x="2393" y="725"/>
                  <a:pt x="2393" y="724"/>
                </a:cubicBezTo>
                <a:cubicBezTo>
                  <a:pt x="2394" y="726"/>
                  <a:pt x="2390" y="727"/>
                  <a:pt x="2393" y="727"/>
                </a:cubicBezTo>
                <a:cubicBezTo>
                  <a:pt x="2393" y="727"/>
                  <a:pt x="2392" y="728"/>
                  <a:pt x="2393" y="728"/>
                </a:cubicBezTo>
                <a:cubicBezTo>
                  <a:pt x="2392" y="729"/>
                  <a:pt x="2392" y="726"/>
                  <a:pt x="2391" y="727"/>
                </a:cubicBezTo>
                <a:cubicBezTo>
                  <a:pt x="2391" y="727"/>
                  <a:pt x="2391" y="726"/>
                  <a:pt x="2392" y="726"/>
                </a:cubicBezTo>
                <a:cubicBezTo>
                  <a:pt x="2389" y="726"/>
                  <a:pt x="2384" y="721"/>
                  <a:pt x="2389" y="719"/>
                </a:cubicBezTo>
                <a:cubicBezTo>
                  <a:pt x="2389" y="720"/>
                  <a:pt x="2388" y="721"/>
                  <a:pt x="2390" y="721"/>
                </a:cubicBezTo>
                <a:cubicBezTo>
                  <a:pt x="2390" y="719"/>
                  <a:pt x="2392" y="721"/>
                  <a:pt x="2393" y="719"/>
                </a:cubicBezTo>
                <a:cubicBezTo>
                  <a:pt x="2394" y="718"/>
                  <a:pt x="2395" y="722"/>
                  <a:pt x="2396" y="720"/>
                </a:cubicBezTo>
                <a:cubicBezTo>
                  <a:pt x="2395" y="720"/>
                  <a:pt x="2395" y="719"/>
                  <a:pt x="2394" y="718"/>
                </a:cubicBezTo>
                <a:cubicBezTo>
                  <a:pt x="2396" y="719"/>
                  <a:pt x="2396" y="717"/>
                  <a:pt x="2394" y="715"/>
                </a:cubicBezTo>
                <a:cubicBezTo>
                  <a:pt x="2395" y="714"/>
                  <a:pt x="2394" y="714"/>
                  <a:pt x="2396" y="712"/>
                </a:cubicBezTo>
                <a:cubicBezTo>
                  <a:pt x="2397" y="713"/>
                  <a:pt x="2396" y="713"/>
                  <a:pt x="2396" y="714"/>
                </a:cubicBezTo>
                <a:cubicBezTo>
                  <a:pt x="2397" y="714"/>
                  <a:pt x="2398" y="711"/>
                  <a:pt x="2398" y="710"/>
                </a:cubicBezTo>
                <a:cubicBezTo>
                  <a:pt x="2399" y="709"/>
                  <a:pt x="2398" y="711"/>
                  <a:pt x="2399" y="711"/>
                </a:cubicBezTo>
                <a:cubicBezTo>
                  <a:pt x="2398" y="712"/>
                  <a:pt x="2398" y="714"/>
                  <a:pt x="2400" y="714"/>
                </a:cubicBezTo>
                <a:cubicBezTo>
                  <a:pt x="2401" y="714"/>
                  <a:pt x="2400" y="713"/>
                  <a:pt x="2400" y="713"/>
                </a:cubicBezTo>
                <a:cubicBezTo>
                  <a:pt x="2404" y="712"/>
                  <a:pt x="2403" y="718"/>
                  <a:pt x="2404" y="720"/>
                </a:cubicBezTo>
                <a:cubicBezTo>
                  <a:pt x="2405" y="721"/>
                  <a:pt x="2407" y="721"/>
                  <a:pt x="2408" y="724"/>
                </a:cubicBezTo>
                <a:cubicBezTo>
                  <a:pt x="2409" y="723"/>
                  <a:pt x="2410" y="724"/>
                  <a:pt x="2410" y="722"/>
                </a:cubicBezTo>
                <a:cubicBezTo>
                  <a:pt x="2411" y="723"/>
                  <a:pt x="2411" y="725"/>
                  <a:pt x="2410" y="725"/>
                </a:cubicBezTo>
                <a:cubicBezTo>
                  <a:pt x="2409" y="726"/>
                  <a:pt x="2413" y="725"/>
                  <a:pt x="2412" y="723"/>
                </a:cubicBezTo>
                <a:cubicBezTo>
                  <a:pt x="2413" y="723"/>
                  <a:pt x="2413" y="725"/>
                  <a:pt x="2414" y="725"/>
                </a:cubicBezTo>
                <a:cubicBezTo>
                  <a:pt x="2413" y="726"/>
                  <a:pt x="2413" y="726"/>
                  <a:pt x="2413" y="727"/>
                </a:cubicBezTo>
                <a:cubicBezTo>
                  <a:pt x="2414" y="728"/>
                  <a:pt x="2414" y="726"/>
                  <a:pt x="2414" y="726"/>
                </a:cubicBezTo>
                <a:cubicBezTo>
                  <a:pt x="2415" y="726"/>
                  <a:pt x="2418" y="729"/>
                  <a:pt x="2417" y="730"/>
                </a:cubicBezTo>
                <a:cubicBezTo>
                  <a:pt x="2418" y="730"/>
                  <a:pt x="2419" y="729"/>
                  <a:pt x="2419" y="731"/>
                </a:cubicBezTo>
                <a:cubicBezTo>
                  <a:pt x="2419" y="731"/>
                  <a:pt x="2416" y="732"/>
                  <a:pt x="2417" y="731"/>
                </a:cubicBezTo>
                <a:cubicBezTo>
                  <a:pt x="2414" y="730"/>
                  <a:pt x="2417" y="734"/>
                  <a:pt x="2418" y="734"/>
                </a:cubicBezTo>
                <a:cubicBezTo>
                  <a:pt x="2418" y="731"/>
                  <a:pt x="2419" y="733"/>
                  <a:pt x="2421" y="732"/>
                </a:cubicBezTo>
                <a:cubicBezTo>
                  <a:pt x="2421" y="733"/>
                  <a:pt x="2418" y="733"/>
                  <a:pt x="2417" y="734"/>
                </a:cubicBezTo>
                <a:cubicBezTo>
                  <a:pt x="2418" y="735"/>
                  <a:pt x="2418" y="736"/>
                  <a:pt x="2416" y="737"/>
                </a:cubicBezTo>
                <a:cubicBezTo>
                  <a:pt x="2416" y="738"/>
                  <a:pt x="2418" y="739"/>
                  <a:pt x="2420" y="740"/>
                </a:cubicBezTo>
                <a:cubicBezTo>
                  <a:pt x="2421" y="739"/>
                  <a:pt x="2421" y="738"/>
                  <a:pt x="2421" y="738"/>
                </a:cubicBezTo>
                <a:cubicBezTo>
                  <a:pt x="2423" y="739"/>
                  <a:pt x="2424" y="736"/>
                  <a:pt x="2426" y="737"/>
                </a:cubicBezTo>
                <a:cubicBezTo>
                  <a:pt x="2427" y="738"/>
                  <a:pt x="2425" y="737"/>
                  <a:pt x="2424" y="738"/>
                </a:cubicBezTo>
                <a:cubicBezTo>
                  <a:pt x="2424" y="740"/>
                  <a:pt x="2425" y="739"/>
                  <a:pt x="2426" y="740"/>
                </a:cubicBezTo>
                <a:cubicBezTo>
                  <a:pt x="2427" y="740"/>
                  <a:pt x="2426" y="739"/>
                  <a:pt x="2426" y="738"/>
                </a:cubicBezTo>
                <a:cubicBezTo>
                  <a:pt x="2428" y="738"/>
                  <a:pt x="2428" y="739"/>
                  <a:pt x="2430" y="741"/>
                </a:cubicBezTo>
                <a:cubicBezTo>
                  <a:pt x="2429" y="742"/>
                  <a:pt x="2429" y="741"/>
                  <a:pt x="2428" y="742"/>
                </a:cubicBezTo>
                <a:cubicBezTo>
                  <a:pt x="2429" y="744"/>
                  <a:pt x="2430" y="743"/>
                  <a:pt x="2430" y="742"/>
                </a:cubicBezTo>
                <a:cubicBezTo>
                  <a:pt x="2433" y="747"/>
                  <a:pt x="2441" y="751"/>
                  <a:pt x="2444" y="758"/>
                </a:cubicBezTo>
                <a:cubicBezTo>
                  <a:pt x="2444" y="759"/>
                  <a:pt x="2443" y="759"/>
                  <a:pt x="2443" y="759"/>
                </a:cubicBezTo>
                <a:cubicBezTo>
                  <a:pt x="2444" y="761"/>
                  <a:pt x="2445" y="760"/>
                  <a:pt x="2446" y="763"/>
                </a:cubicBezTo>
                <a:cubicBezTo>
                  <a:pt x="2446" y="761"/>
                  <a:pt x="2449" y="764"/>
                  <a:pt x="2449" y="764"/>
                </a:cubicBezTo>
                <a:cubicBezTo>
                  <a:pt x="2451" y="764"/>
                  <a:pt x="2445" y="760"/>
                  <a:pt x="2447" y="758"/>
                </a:cubicBezTo>
                <a:cubicBezTo>
                  <a:pt x="2442" y="758"/>
                  <a:pt x="2439" y="748"/>
                  <a:pt x="2435" y="745"/>
                </a:cubicBezTo>
                <a:cubicBezTo>
                  <a:pt x="2434" y="744"/>
                  <a:pt x="2436" y="743"/>
                  <a:pt x="2436" y="742"/>
                </a:cubicBezTo>
                <a:cubicBezTo>
                  <a:pt x="2435" y="742"/>
                  <a:pt x="2435" y="743"/>
                  <a:pt x="2433" y="743"/>
                </a:cubicBezTo>
                <a:cubicBezTo>
                  <a:pt x="2433" y="742"/>
                  <a:pt x="2432" y="742"/>
                  <a:pt x="2431" y="740"/>
                </a:cubicBezTo>
                <a:cubicBezTo>
                  <a:pt x="2432" y="739"/>
                  <a:pt x="2433" y="740"/>
                  <a:pt x="2434" y="741"/>
                </a:cubicBezTo>
                <a:cubicBezTo>
                  <a:pt x="2434" y="741"/>
                  <a:pt x="2434" y="740"/>
                  <a:pt x="2435" y="740"/>
                </a:cubicBezTo>
                <a:cubicBezTo>
                  <a:pt x="2433" y="739"/>
                  <a:pt x="2434" y="738"/>
                  <a:pt x="2432" y="738"/>
                </a:cubicBezTo>
                <a:cubicBezTo>
                  <a:pt x="2431" y="739"/>
                  <a:pt x="2431" y="741"/>
                  <a:pt x="2430" y="739"/>
                </a:cubicBezTo>
                <a:cubicBezTo>
                  <a:pt x="2430" y="739"/>
                  <a:pt x="2430" y="737"/>
                  <a:pt x="2431" y="737"/>
                </a:cubicBezTo>
                <a:cubicBezTo>
                  <a:pt x="2430" y="737"/>
                  <a:pt x="2427" y="737"/>
                  <a:pt x="2426" y="734"/>
                </a:cubicBezTo>
                <a:cubicBezTo>
                  <a:pt x="2428" y="733"/>
                  <a:pt x="2428" y="733"/>
                  <a:pt x="2426" y="732"/>
                </a:cubicBezTo>
                <a:cubicBezTo>
                  <a:pt x="2427" y="731"/>
                  <a:pt x="2428" y="733"/>
                  <a:pt x="2429" y="734"/>
                </a:cubicBezTo>
                <a:cubicBezTo>
                  <a:pt x="2430" y="732"/>
                  <a:pt x="2431" y="733"/>
                  <a:pt x="2432" y="732"/>
                </a:cubicBezTo>
                <a:cubicBezTo>
                  <a:pt x="2431" y="731"/>
                  <a:pt x="2430" y="732"/>
                  <a:pt x="2428" y="732"/>
                </a:cubicBezTo>
                <a:cubicBezTo>
                  <a:pt x="2429" y="731"/>
                  <a:pt x="2426" y="730"/>
                  <a:pt x="2427" y="729"/>
                </a:cubicBezTo>
                <a:cubicBezTo>
                  <a:pt x="2426" y="729"/>
                  <a:pt x="2425" y="728"/>
                  <a:pt x="2424" y="727"/>
                </a:cubicBezTo>
                <a:cubicBezTo>
                  <a:pt x="2423" y="727"/>
                  <a:pt x="2426" y="730"/>
                  <a:pt x="2425" y="731"/>
                </a:cubicBezTo>
                <a:cubicBezTo>
                  <a:pt x="2424" y="732"/>
                  <a:pt x="2424" y="731"/>
                  <a:pt x="2423" y="732"/>
                </a:cubicBezTo>
                <a:cubicBezTo>
                  <a:pt x="2420" y="726"/>
                  <a:pt x="2415" y="724"/>
                  <a:pt x="2412" y="718"/>
                </a:cubicBezTo>
                <a:cubicBezTo>
                  <a:pt x="2412" y="717"/>
                  <a:pt x="2414" y="719"/>
                  <a:pt x="2414" y="719"/>
                </a:cubicBezTo>
                <a:cubicBezTo>
                  <a:pt x="2417" y="720"/>
                  <a:pt x="2419" y="715"/>
                  <a:pt x="2421" y="718"/>
                </a:cubicBezTo>
                <a:cubicBezTo>
                  <a:pt x="2421" y="719"/>
                  <a:pt x="2419" y="721"/>
                  <a:pt x="2421" y="719"/>
                </a:cubicBezTo>
                <a:cubicBezTo>
                  <a:pt x="2422" y="718"/>
                  <a:pt x="2422" y="721"/>
                  <a:pt x="2423" y="719"/>
                </a:cubicBezTo>
                <a:cubicBezTo>
                  <a:pt x="2422" y="718"/>
                  <a:pt x="2423" y="717"/>
                  <a:pt x="2421" y="718"/>
                </a:cubicBezTo>
                <a:cubicBezTo>
                  <a:pt x="2421" y="717"/>
                  <a:pt x="2422" y="716"/>
                  <a:pt x="2422" y="715"/>
                </a:cubicBezTo>
                <a:cubicBezTo>
                  <a:pt x="2423" y="715"/>
                  <a:pt x="2423" y="715"/>
                  <a:pt x="2423" y="715"/>
                </a:cubicBezTo>
                <a:cubicBezTo>
                  <a:pt x="2423" y="716"/>
                  <a:pt x="2424" y="716"/>
                  <a:pt x="2423" y="716"/>
                </a:cubicBezTo>
                <a:cubicBezTo>
                  <a:pt x="2424" y="717"/>
                  <a:pt x="2424" y="716"/>
                  <a:pt x="2424" y="716"/>
                </a:cubicBezTo>
                <a:cubicBezTo>
                  <a:pt x="2424" y="716"/>
                  <a:pt x="2424" y="716"/>
                  <a:pt x="2424" y="716"/>
                </a:cubicBezTo>
                <a:cubicBezTo>
                  <a:pt x="2425" y="714"/>
                  <a:pt x="2421" y="714"/>
                  <a:pt x="2422" y="712"/>
                </a:cubicBezTo>
                <a:cubicBezTo>
                  <a:pt x="2421" y="712"/>
                  <a:pt x="2419" y="714"/>
                  <a:pt x="2421" y="714"/>
                </a:cubicBezTo>
                <a:cubicBezTo>
                  <a:pt x="2420" y="715"/>
                  <a:pt x="2419" y="715"/>
                  <a:pt x="2419" y="715"/>
                </a:cubicBezTo>
                <a:cubicBezTo>
                  <a:pt x="2420" y="713"/>
                  <a:pt x="2421" y="709"/>
                  <a:pt x="2418" y="711"/>
                </a:cubicBezTo>
                <a:cubicBezTo>
                  <a:pt x="2421" y="711"/>
                  <a:pt x="2417" y="713"/>
                  <a:pt x="2419" y="713"/>
                </a:cubicBezTo>
                <a:cubicBezTo>
                  <a:pt x="2419" y="714"/>
                  <a:pt x="2418" y="714"/>
                  <a:pt x="2418" y="713"/>
                </a:cubicBezTo>
                <a:cubicBezTo>
                  <a:pt x="2420" y="719"/>
                  <a:pt x="2410" y="718"/>
                  <a:pt x="2416" y="714"/>
                </a:cubicBezTo>
                <a:cubicBezTo>
                  <a:pt x="2416" y="714"/>
                  <a:pt x="2416" y="713"/>
                  <a:pt x="2415" y="714"/>
                </a:cubicBezTo>
                <a:cubicBezTo>
                  <a:pt x="2415" y="713"/>
                  <a:pt x="2419" y="712"/>
                  <a:pt x="2418" y="709"/>
                </a:cubicBezTo>
                <a:cubicBezTo>
                  <a:pt x="2417" y="710"/>
                  <a:pt x="2417" y="711"/>
                  <a:pt x="2418" y="711"/>
                </a:cubicBezTo>
                <a:cubicBezTo>
                  <a:pt x="2415" y="712"/>
                  <a:pt x="2416" y="710"/>
                  <a:pt x="2415" y="709"/>
                </a:cubicBezTo>
                <a:cubicBezTo>
                  <a:pt x="2414" y="708"/>
                  <a:pt x="2414" y="710"/>
                  <a:pt x="2415" y="710"/>
                </a:cubicBezTo>
                <a:cubicBezTo>
                  <a:pt x="2413" y="711"/>
                  <a:pt x="2411" y="709"/>
                  <a:pt x="2409" y="708"/>
                </a:cubicBezTo>
                <a:cubicBezTo>
                  <a:pt x="2409" y="707"/>
                  <a:pt x="2409" y="707"/>
                  <a:pt x="2410" y="706"/>
                </a:cubicBezTo>
                <a:cubicBezTo>
                  <a:pt x="2408" y="706"/>
                  <a:pt x="2410" y="700"/>
                  <a:pt x="2406" y="703"/>
                </a:cubicBezTo>
                <a:cubicBezTo>
                  <a:pt x="2407" y="704"/>
                  <a:pt x="2408" y="703"/>
                  <a:pt x="2409" y="704"/>
                </a:cubicBezTo>
                <a:cubicBezTo>
                  <a:pt x="2408" y="704"/>
                  <a:pt x="2407" y="705"/>
                  <a:pt x="2406" y="704"/>
                </a:cubicBezTo>
                <a:cubicBezTo>
                  <a:pt x="2404" y="706"/>
                  <a:pt x="2403" y="708"/>
                  <a:pt x="2403" y="710"/>
                </a:cubicBezTo>
                <a:cubicBezTo>
                  <a:pt x="2402" y="709"/>
                  <a:pt x="2402" y="709"/>
                  <a:pt x="2403" y="708"/>
                </a:cubicBezTo>
                <a:cubicBezTo>
                  <a:pt x="2403" y="708"/>
                  <a:pt x="2402" y="708"/>
                  <a:pt x="2402" y="709"/>
                </a:cubicBezTo>
                <a:cubicBezTo>
                  <a:pt x="2402" y="708"/>
                  <a:pt x="2402" y="707"/>
                  <a:pt x="2402" y="707"/>
                </a:cubicBezTo>
                <a:cubicBezTo>
                  <a:pt x="2402" y="706"/>
                  <a:pt x="2401" y="706"/>
                  <a:pt x="2400" y="705"/>
                </a:cubicBezTo>
                <a:cubicBezTo>
                  <a:pt x="2398" y="708"/>
                  <a:pt x="2396" y="702"/>
                  <a:pt x="2393" y="701"/>
                </a:cubicBezTo>
                <a:cubicBezTo>
                  <a:pt x="2393" y="700"/>
                  <a:pt x="2394" y="699"/>
                  <a:pt x="2393" y="699"/>
                </a:cubicBezTo>
                <a:cubicBezTo>
                  <a:pt x="2395" y="699"/>
                  <a:pt x="2394" y="700"/>
                  <a:pt x="2396" y="701"/>
                </a:cubicBezTo>
                <a:cubicBezTo>
                  <a:pt x="2397" y="699"/>
                  <a:pt x="2395" y="698"/>
                  <a:pt x="2398" y="698"/>
                </a:cubicBezTo>
                <a:cubicBezTo>
                  <a:pt x="2396" y="697"/>
                  <a:pt x="2394" y="695"/>
                  <a:pt x="2391" y="697"/>
                </a:cubicBezTo>
                <a:cubicBezTo>
                  <a:pt x="2393" y="697"/>
                  <a:pt x="2392" y="700"/>
                  <a:pt x="2391" y="698"/>
                </a:cubicBezTo>
                <a:cubicBezTo>
                  <a:pt x="2393" y="704"/>
                  <a:pt x="2402" y="706"/>
                  <a:pt x="2395" y="712"/>
                </a:cubicBezTo>
                <a:cubicBezTo>
                  <a:pt x="2398" y="708"/>
                  <a:pt x="2390" y="713"/>
                  <a:pt x="2392" y="713"/>
                </a:cubicBezTo>
                <a:cubicBezTo>
                  <a:pt x="2392" y="713"/>
                  <a:pt x="2391" y="713"/>
                  <a:pt x="2391" y="714"/>
                </a:cubicBezTo>
                <a:cubicBezTo>
                  <a:pt x="2389" y="713"/>
                  <a:pt x="2384" y="706"/>
                  <a:pt x="2387" y="705"/>
                </a:cubicBezTo>
                <a:cubicBezTo>
                  <a:pt x="2387" y="703"/>
                  <a:pt x="2385" y="705"/>
                  <a:pt x="2385" y="704"/>
                </a:cubicBezTo>
                <a:cubicBezTo>
                  <a:pt x="2386" y="703"/>
                  <a:pt x="2384" y="704"/>
                  <a:pt x="2385" y="702"/>
                </a:cubicBezTo>
                <a:cubicBezTo>
                  <a:pt x="2383" y="701"/>
                  <a:pt x="2382" y="703"/>
                  <a:pt x="2381" y="702"/>
                </a:cubicBezTo>
                <a:cubicBezTo>
                  <a:pt x="2381" y="704"/>
                  <a:pt x="2382" y="705"/>
                  <a:pt x="2383" y="706"/>
                </a:cubicBezTo>
                <a:cubicBezTo>
                  <a:pt x="2381" y="705"/>
                  <a:pt x="2383" y="709"/>
                  <a:pt x="2384" y="707"/>
                </a:cubicBezTo>
                <a:cubicBezTo>
                  <a:pt x="2384" y="708"/>
                  <a:pt x="2386" y="709"/>
                  <a:pt x="2385" y="710"/>
                </a:cubicBezTo>
                <a:cubicBezTo>
                  <a:pt x="2389" y="710"/>
                  <a:pt x="2390" y="716"/>
                  <a:pt x="2393" y="716"/>
                </a:cubicBezTo>
                <a:cubicBezTo>
                  <a:pt x="2392" y="716"/>
                  <a:pt x="2390" y="717"/>
                  <a:pt x="2389" y="718"/>
                </a:cubicBezTo>
                <a:cubicBezTo>
                  <a:pt x="2388" y="719"/>
                  <a:pt x="2389" y="717"/>
                  <a:pt x="2388" y="717"/>
                </a:cubicBezTo>
                <a:cubicBezTo>
                  <a:pt x="2386" y="718"/>
                  <a:pt x="2388" y="718"/>
                  <a:pt x="2387" y="719"/>
                </a:cubicBezTo>
                <a:cubicBezTo>
                  <a:pt x="2386" y="718"/>
                  <a:pt x="2385" y="717"/>
                  <a:pt x="2383" y="718"/>
                </a:cubicBezTo>
                <a:cubicBezTo>
                  <a:pt x="2383" y="718"/>
                  <a:pt x="2383" y="718"/>
                  <a:pt x="2383" y="718"/>
                </a:cubicBezTo>
                <a:cubicBezTo>
                  <a:pt x="2383" y="718"/>
                  <a:pt x="2383" y="718"/>
                  <a:pt x="2383" y="718"/>
                </a:cubicBezTo>
                <a:cubicBezTo>
                  <a:pt x="2385" y="717"/>
                  <a:pt x="2382" y="717"/>
                  <a:pt x="2382" y="716"/>
                </a:cubicBezTo>
                <a:cubicBezTo>
                  <a:pt x="2382" y="716"/>
                  <a:pt x="2382" y="717"/>
                  <a:pt x="2382" y="717"/>
                </a:cubicBezTo>
                <a:cubicBezTo>
                  <a:pt x="2380" y="715"/>
                  <a:pt x="2379" y="714"/>
                  <a:pt x="2380" y="713"/>
                </a:cubicBezTo>
                <a:cubicBezTo>
                  <a:pt x="2379" y="713"/>
                  <a:pt x="2379" y="713"/>
                  <a:pt x="2379" y="712"/>
                </a:cubicBezTo>
                <a:cubicBezTo>
                  <a:pt x="2378" y="713"/>
                  <a:pt x="2378" y="713"/>
                  <a:pt x="2376" y="711"/>
                </a:cubicBezTo>
                <a:cubicBezTo>
                  <a:pt x="2380" y="712"/>
                  <a:pt x="2377" y="710"/>
                  <a:pt x="2375" y="710"/>
                </a:cubicBezTo>
                <a:cubicBezTo>
                  <a:pt x="2375" y="710"/>
                  <a:pt x="2375" y="709"/>
                  <a:pt x="2374" y="709"/>
                </a:cubicBezTo>
                <a:cubicBezTo>
                  <a:pt x="2374" y="708"/>
                  <a:pt x="2373" y="708"/>
                  <a:pt x="2373" y="707"/>
                </a:cubicBezTo>
                <a:cubicBezTo>
                  <a:pt x="2375" y="708"/>
                  <a:pt x="2377" y="709"/>
                  <a:pt x="2379" y="711"/>
                </a:cubicBezTo>
                <a:cubicBezTo>
                  <a:pt x="2378" y="709"/>
                  <a:pt x="2377" y="706"/>
                  <a:pt x="2376" y="705"/>
                </a:cubicBezTo>
                <a:cubicBezTo>
                  <a:pt x="2376" y="705"/>
                  <a:pt x="2376" y="705"/>
                  <a:pt x="2376" y="705"/>
                </a:cubicBezTo>
                <a:cubicBezTo>
                  <a:pt x="2376" y="704"/>
                  <a:pt x="2376" y="704"/>
                  <a:pt x="2376" y="704"/>
                </a:cubicBezTo>
                <a:cubicBezTo>
                  <a:pt x="2375" y="704"/>
                  <a:pt x="2375" y="704"/>
                  <a:pt x="2375" y="704"/>
                </a:cubicBezTo>
                <a:cubicBezTo>
                  <a:pt x="2375" y="704"/>
                  <a:pt x="2375" y="704"/>
                  <a:pt x="2375" y="704"/>
                </a:cubicBezTo>
                <a:cubicBezTo>
                  <a:pt x="2375" y="704"/>
                  <a:pt x="2375" y="704"/>
                  <a:pt x="2375" y="704"/>
                </a:cubicBezTo>
                <a:cubicBezTo>
                  <a:pt x="2375" y="704"/>
                  <a:pt x="2375" y="704"/>
                  <a:pt x="2375" y="704"/>
                </a:cubicBezTo>
                <a:cubicBezTo>
                  <a:pt x="2374" y="704"/>
                  <a:pt x="2375" y="703"/>
                  <a:pt x="2376" y="703"/>
                </a:cubicBezTo>
                <a:cubicBezTo>
                  <a:pt x="2376" y="703"/>
                  <a:pt x="2377" y="703"/>
                  <a:pt x="2377" y="704"/>
                </a:cubicBezTo>
                <a:cubicBezTo>
                  <a:pt x="2377" y="703"/>
                  <a:pt x="2377" y="703"/>
                  <a:pt x="2377" y="702"/>
                </a:cubicBezTo>
                <a:cubicBezTo>
                  <a:pt x="2378" y="702"/>
                  <a:pt x="2378" y="702"/>
                  <a:pt x="2379" y="702"/>
                </a:cubicBezTo>
                <a:cubicBezTo>
                  <a:pt x="2379" y="701"/>
                  <a:pt x="2378" y="701"/>
                  <a:pt x="2377" y="700"/>
                </a:cubicBezTo>
                <a:cubicBezTo>
                  <a:pt x="2378" y="700"/>
                  <a:pt x="2378" y="699"/>
                  <a:pt x="2378" y="699"/>
                </a:cubicBezTo>
                <a:cubicBezTo>
                  <a:pt x="2378" y="699"/>
                  <a:pt x="2377" y="699"/>
                  <a:pt x="2377" y="699"/>
                </a:cubicBezTo>
                <a:cubicBezTo>
                  <a:pt x="2376" y="699"/>
                  <a:pt x="2376" y="698"/>
                  <a:pt x="2376" y="697"/>
                </a:cubicBezTo>
                <a:cubicBezTo>
                  <a:pt x="2376" y="698"/>
                  <a:pt x="2377" y="698"/>
                  <a:pt x="2377" y="699"/>
                </a:cubicBezTo>
                <a:cubicBezTo>
                  <a:pt x="2377" y="697"/>
                  <a:pt x="2378" y="698"/>
                  <a:pt x="2379" y="698"/>
                </a:cubicBezTo>
                <a:cubicBezTo>
                  <a:pt x="2379" y="698"/>
                  <a:pt x="2379" y="698"/>
                  <a:pt x="2379" y="698"/>
                </a:cubicBezTo>
                <a:cubicBezTo>
                  <a:pt x="2379" y="698"/>
                  <a:pt x="2380" y="698"/>
                  <a:pt x="2380" y="698"/>
                </a:cubicBezTo>
                <a:cubicBezTo>
                  <a:pt x="2381" y="697"/>
                  <a:pt x="2378" y="696"/>
                  <a:pt x="2377" y="695"/>
                </a:cubicBezTo>
                <a:cubicBezTo>
                  <a:pt x="2375" y="697"/>
                  <a:pt x="2376" y="696"/>
                  <a:pt x="2373" y="697"/>
                </a:cubicBezTo>
                <a:cubicBezTo>
                  <a:pt x="2373" y="699"/>
                  <a:pt x="2375" y="699"/>
                  <a:pt x="2376" y="699"/>
                </a:cubicBezTo>
                <a:cubicBezTo>
                  <a:pt x="2374" y="700"/>
                  <a:pt x="2373" y="698"/>
                  <a:pt x="2372" y="697"/>
                </a:cubicBezTo>
                <a:cubicBezTo>
                  <a:pt x="2372" y="697"/>
                  <a:pt x="2372" y="696"/>
                  <a:pt x="2371" y="696"/>
                </a:cubicBezTo>
                <a:cubicBezTo>
                  <a:pt x="2371" y="696"/>
                  <a:pt x="2371" y="696"/>
                  <a:pt x="2371" y="696"/>
                </a:cubicBezTo>
                <a:cubicBezTo>
                  <a:pt x="2370" y="695"/>
                  <a:pt x="2369" y="694"/>
                  <a:pt x="2368" y="694"/>
                </a:cubicBezTo>
                <a:cubicBezTo>
                  <a:pt x="2369" y="695"/>
                  <a:pt x="2370" y="696"/>
                  <a:pt x="2370" y="697"/>
                </a:cubicBezTo>
                <a:cubicBezTo>
                  <a:pt x="2370" y="698"/>
                  <a:pt x="2369" y="698"/>
                  <a:pt x="2370" y="700"/>
                </a:cubicBezTo>
                <a:cubicBezTo>
                  <a:pt x="2371" y="699"/>
                  <a:pt x="2371" y="699"/>
                  <a:pt x="2372" y="699"/>
                </a:cubicBezTo>
                <a:cubicBezTo>
                  <a:pt x="2371" y="699"/>
                  <a:pt x="2371" y="698"/>
                  <a:pt x="2371" y="698"/>
                </a:cubicBezTo>
                <a:cubicBezTo>
                  <a:pt x="2372" y="699"/>
                  <a:pt x="2373" y="699"/>
                  <a:pt x="2373" y="700"/>
                </a:cubicBezTo>
                <a:cubicBezTo>
                  <a:pt x="2373" y="700"/>
                  <a:pt x="2372" y="699"/>
                  <a:pt x="2372" y="699"/>
                </a:cubicBezTo>
                <a:cubicBezTo>
                  <a:pt x="2373" y="702"/>
                  <a:pt x="2375" y="701"/>
                  <a:pt x="2373" y="700"/>
                </a:cubicBezTo>
                <a:cubicBezTo>
                  <a:pt x="2374" y="701"/>
                  <a:pt x="2374" y="701"/>
                  <a:pt x="2375" y="701"/>
                </a:cubicBezTo>
                <a:cubicBezTo>
                  <a:pt x="2377" y="700"/>
                  <a:pt x="2373" y="701"/>
                  <a:pt x="2376" y="699"/>
                </a:cubicBezTo>
                <a:cubicBezTo>
                  <a:pt x="2376" y="700"/>
                  <a:pt x="2376" y="700"/>
                  <a:pt x="2376" y="701"/>
                </a:cubicBezTo>
                <a:cubicBezTo>
                  <a:pt x="2376" y="701"/>
                  <a:pt x="2376" y="701"/>
                  <a:pt x="2376" y="701"/>
                </a:cubicBezTo>
                <a:cubicBezTo>
                  <a:pt x="2375" y="702"/>
                  <a:pt x="2373" y="702"/>
                  <a:pt x="2372" y="701"/>
                </a:cubicBezTo>
                <a:cubicBezTo>
                  <a:pt x="2371" y="703"/>
                  <a:pt x="2371" y="704"/>
                  <a:pt x="2371" y="705"/>
                </a:cubicBezTo>
                <a:cubicBezTo>
                  <a:pt x="2368" y="702"/>
                  <a:pt x="2364" y="699"/>
                  <a:pt x="2363" y="696"/>
                </a:cubicBezTo>
                <a:cubicBezTo>
                  <a:pt x="2362" y="698"/>
                  <a:pt x="2366" y="699"/>
                  <a:pt x="2367" y="702"/>
                </a:cubicBezTo>
                <a:cubicBezTo>
                  <a:pt x="2367" y="702"/>
                  <a:pt x="2366" y="703"/>
                  <a:pt x="2366" y="703"/>
                </a:cubicBezTo>
                <a:cubicBezTo>
                  <a:pt x="2365" y="703"/>
                  <a:pt x="2365" y="702"/>
                  <a:pt x="2364" y="701"/>
                </a:cubicBezTo>
                <a:cubicBezTo>
                  <a:pt x="2364" y="700"/>
                  <a:pt x="2363" y="700"/>
                  <a:pt x="2362" y="699"/>
                </a:cubicBezTo>
                <a:cubicBezTo>
                  <a:pt x="2362" y="700"/>
                  <a:pt x="2362" y="701"/>
                  <a:pt x="2363" y="702"/>
                </a:cubicBezTo>
                <a:cubicBezTo>
                  <a:pt x="2363" y="703"/>
                  <a:pt x="2365" y="704"/>
                  <a:pt x="2365" y="705"/>
                </a:cubicBezTo>
                <a:cubicBezTo>
                  <a:pt x="2365" y="707"/>
                  <a:pt x="2364" y="707"/>
                  <a:pt x="2362" y="708"/>
                </a:cubicBezTo>
                <a:cubicBezTo>
                  <a:pt x="2363" y="710"/>
                  <a:pt x="2364" y="713"/>
                  <a:pt x="2366" y="716"/>
                </a:cubicBezTo>
                <a:cubicBezTo>
                  <a:pt x="2365" y="716"/>
                  <a:pt x="2364" y="717"/>
                  <a:pt x="2364" y="718"/>
                </a:cubicBezTo>
                <a:cubicBezTo>
                  <a:pt x="2363" y="718"/>
                  <a:pt x="2362" y="718"/>
                  <a:pt x="2361" y="719"/>
                </a:cubicBezTo>
                <a:cubicBezTo>
                  <a:pt x="2361" y="718"/>
                  <a:pt x="2360" y="717"/>
                  <a:pt x="2359" y="715"/>
                </a:cubicBezTo>
                <a:cubicBezTo>
                  <a:pt x="2359" y="716"/>
                  <a:pt x="2359" y="717"/>
                  <a:pt x="2360" y="718"/>
                </a:cubicBezTo>
                <a:cubicBezTo>
                  <a:pt x="2359" y="718"/>
                  <a:pt x="2353" y="719"/>
                  <a:pt x="2355" y="716"/>
                </a:cubicBezTo>
                <a:cubicBezTo>
                  <a:pt x="2354" y="716"/>
                  <a:pt x="2354" y="716"/>
                  <a:pt x="2353" y="716"/>
                </a:cubicBezTo>
                <a:cubicBezTo>
                  <a:pt x="2353" y="716"/>
                  <a:pt x="2352" y="715"/>
                  <a:pt x="2352" y="714"/>
                </a:cubicBezTo>
                <a:cubicBezTo>
                  <a:pt x="2351" y="715"/>
                  <a:pt x="2352" y="716"/>
                  <a:pt x="2352" y="717"/>
                </a:cubicBezTo>
                <a:cubicBezTo>
                  <a:pt x="2352" y="716"/>
                  <a:pt x="2352" y="716"/>
                  <a:pt x="2351" y="716"/>
                </a:cubicBezTo>
                <a:cubicBezTo>
                  <a:pt x="2352" y="717"/>
                  <a:pt x="2351" y="719"/>
                  <a:pt x="2351" y="720"/>
                </a:cubicBezTo>
                <a:cubicBezTo>
                  <a:pt x="2353" y="721"/>
                  <a:pt x="2350" y="719"/>
                  <a:pt x="2352" y="718"/>
                </a:cubicBezTo>
                <a:cubicBezTo>
                  <a:pt x="2354" y="718"/>
                  <a:pt x="2355" y="723"/>
                  <a:pt x="2357" y="723"/>
                </a:cubicBezTo>
                <a:cubicBezTo>
                  <a:pt x="2358" y="722"/>
                  <a:pt x="2356" y="723"/>
                  <a:pt x="2357" y="722"/>
                </a:cubicBezTo>
                <a:cubicBezTo>
                  <a:pt x="2357" y="722"/>
                  <a:pt x="2357" y="722"/>
                  <a:pt x="2357" y="722"/>
                </a:cubicBezTo>
                <a:cubicBezTo>
                  <a:pt x="2357" y="723"/>
                  <a:pt x="2358" y="724"/>
                  <a:pt x="2358" y="724"/>
                </a:cubicBezTo>
                <a:cubicBezTo>
                  <a:pt x="2357" y="725"/>
                  <a:pt x="2357" y="725"/>
                  <a:pt x="2356" y="724"/>
                </a:cubicBezTo>
                <a:cubicBezTo>
                  <a:pt x="2355" y="725"/>
                  <a:pt x="2356" y="726"/>
                  <a:pt x="2355" y="726"/>
                </a:cubicBezTo>
                <a:cubicBezTo>
                  <a:pt x="2354" y="726"/>
                  <a:pt x="2354" y="725"/>
                  <a:pt x="2355" y="724"/>
                </a:cubicBezTo>
                <a:cubicBezTo>
                  <a:pt x="2354" y="724"/>
                  <a:pt x="2354" y="724"/>
                  <a:pt x="2353" y="724"/>
                </a:cubicBezTo>
                <a:cubicBezTo>
                  <a:pt x="2353" y="725"/>
                  <a:pt x="2354" y="726"/>
                  <a:pt x="2354" y="727"/>
                </a:cubicBezTo>
                <a:cubicBezTo>
                  <a:pt x="2352" y="726"/>
                  <a:pt x="2351" y="724"/>
                  <a:pt x="2350" y="723"/>
                </a:cubicBezTo>
                <a:cubicBezTo>
                  <a:pt x="2350" y="725"/>
                  <a:pt x="2353" y="726"/>
                  <a:pt x="2353" y="728"/>
                </a:cubicBezTo>
                <a:cubicBezTo>
                  <a:pt x="2352" y="728"/>
                  <a:pt x="2352" y="728"/>
                  <a:pt x="2351" y="728"/>
                </a:cubicBezTo>
                <a:cubicBezTo>
                  <a:pt x="2350" y="729"/>
                  <a:pt x="2355" y="731"/>
                  <a:pt x="2356" y="731"/>
                </a:cubicBezTo>
                <a:cubicBezTo>
                  <a:pt x="2355" y="733"/>
                  <a:pt x="2360" y="735"/>
                  <a:pt x="2356" y="737"/>
                </a:cubicBezTo>
                <a:cubicBezTo>
                  <a:pt x="2357" y="738"/>
                  <a:pt x="2358" y="738"/>
                  <a:pt x="2357" y="739"/>
                </a:cubicBezTo>
                <a:cubicBezTo>
                  <a:pt x="2357" y="739"/>
                  <a:pt x="2357" y="739"/>
                  <a:pt x="2356" y="738"/>
                </a:cubicBezTo>
                <a:cubicBezTo>
                  <a:pt x="2356" y="738"/>
                  <a:pt x="2356" y="737"/>
                  <a:pt x="2356" y="736"/>
                </a:cubicBezTo>
                <a:cubicBezTo>
                  <a:pt x="2356" y="736"/>
                  <a:pt x="2356" y="736"/>
                  <a:pt x="2356" y="736"/>
                </a:cubicBezTo>
                <a:cubicBezTo>
                  <a:pt x="2356" y="736"/>
                  <a:pt x="2356" y="736"/>
                  <a:pt x="2356" y="736"/>
                </a:cubicBezTo>
                <a:cubicBezTo>
                  <a:pt x="2355" y="735"/>
                  <a:pt x="2355" y="734"/>
                  <a:pt x="2353" y="734"/>
                </a:cubicBezTo>
                <a:cubicBezTo>
                  <a:pt x="2354" y="735"/>
                  <a:pt x="2355" y="740"/>
                  <a:pt x="2357" y="741"/>
                </a:cubicBezTo>
                <a:cubicBezTo>
                  <a:pt x="2359" y="743"/>
                  <a:pt x="2362" y="746"/>
                  <a:pt x="2363" y="749"/>
                </a:cubicBezTo>
                <a:cubicBezTo>
                  <a:pt x="2364" y="748"/>
                  <a:pt x="2365" y="749"/>
                  <a:pt x="2365" y="749"/>
                </a:cubicBezTo>
                <a:cubicBezTo>
                  <a:pt x="2366" y="750"/>
                  <a:pt x="2366" y="750"/>
                  <a:pt x="2366" y="751"/>
                </a:cubicBezTo>
                <a:cubicBezTo>
                  <a:pt x="2366" y="751"/>
                  <a:pt x="2366" y="752"/>
                  <a:pt x="2366" y="753"/>
                </a:cubicBezTo>
                <a:cubicBezTo>
                  <a:pt x="2366" y="754"/>
                  <a:pt x="2367" y="753"/>
                  <a:pt x="2367" y="753"/>
                </a:cubicBezTo>
                <a:cubicBezTo>
                  <a:pt x="2368" y="753"/>
                  <a:pt x="2368" y="753"/>
                  <a:pt x="2368" y="753"/>
                </a:cubicBezTo>
                <a:cubicBezTo>
                  <a:pt x="2367" y="754"/>
                  <a:pt x="2367" y="754"/>
                  <a:pt x="2367" y="755"/>
                </a:cubicBezTo>
                <a:cubicBezTo>
                  <a:pt x="2365" y="754"/>
                  <a:pt x="2362" y="753"/>
                  <a:pt x="2360" y="750"/>
                </a:cubicBezTo>
                <a:cubicBezTo>
                  <a:pt x="2362" y="748"/>
                  <a:pt x="2362" y="754"/>
                  <a:pt x="2364" y="752"/>
                </a:cubicBezTo>
                <a:cubicBezTo>
                  <a:pt x="2361" y="750"/>
                  <a:pt x="2360" y="747"/>
                  <a:pt x="2358" y="745"/>
                </a:cubicBezTo>
                <a:cubicBezTo>
                  <a:pt x="2357" y="746"/>
                  <a:pt x="2359" y="747"/>
                  <a:pt x="2359" y="748"/>
                </a:cubicBezTo>
                <a:cubicBezTo>
                  <a:pt x="2355" y="746"/>
                  <a:pt x="2353" y="741"/>
                  <a:pt x="2350" y="739"/>
                </a:cubicBezTo>
                <a:cubicBezTo>
                  <a:pt x="2349" y="737"/>
                  <a:pt x="2348" y="735"/>
                  <a:pt x="2347" y="733"/>
                </a:cubicBezTo>
                <a:cubicBezTo>
                  <a:pt x="2348" y="733"/>
                  <a:pt x="2348" y="733"/>
                  <a:pt x="2349" y="734"/>
                </a:cubicBezTo>
                <a:cubicBezTo>
                  <a:pt x="2349" y="733"/>
                  <a:pt x="2349" y="733"/>
                  <a:pt x="2349" y="733"/>
                </a:cubicBezTo>
                <a:cubicBezTo>
                  <a:pt x="2349" y="733"/>
                  <a:pt x="2348" y="732"/>
                  <a:pt x="2348" y="732"/>
                </a:cubicBezTo>
                <a:cubicBezTo>
                  <a:pt x="2348" y="732"/>
                  <a:pt x="2347" y="733"/>
                  <a:pt x="2347" y="733"/>
                </a:cubicBezTo>
                <a:cubicBezTo>
                  <a:pt x="2345" y="729"/>
                  <a:pt x="2343" y="725"/>
                  <a:pt x="2341" y="722"/>
                </a:cubicBezTo>
                <a:cubicBezTo>
                  <a:pt x="2341" y="721"/>
                  <a:pt x="2341" y="721"/>
                  <a:pt x="2342" y="721"/>
                </a:cubicBezTo>
                <a:cubicBezTo>
                  <a:pt x="2343" y="721"/>
                  <a:pt x="2346" y="723"/>
                  <a:pt x="2346" y="725"/>
                </a:cubicBezTo>
                <a:cubicBezTo>
                  <a:pt x="2345" y="726"/>
                  <a:pt x="2346" y="726"/>
                  <a:pt x="2345" y="727"/>
                </a:cubicBezTo>
                <a:cubicBezTo>
                  <a:pt x="2345" y="728"/>
                  <a:pt x="2346" y="727"/>
                  <a:pt x="2346" y="727"/>
                </a:cubicBezTo>
                <a:cubicBezTo>
                  <a:pt x="2349" y="730"/>
                  <a:pt x="2349" y="735"/>
                  <a:pt x="2352" y="739"/>
                </a:cubicBezTo>
                <a:cubicBezTo>
                  <a:pt x="2353" y="738"/>
                  <a:pt x="2353" y="737"/>
                  <a:pt x="2353" y="737"/>
                </a:cubicBezTo>
                <a:cubicBezTo>
                  <a:pt x="2351" y="734"/>
                  <a:pt x="2349" y="731"/>
                  <a:pt x="2347" y="725"/>
                </a:cubicBezTo>
                <a:cubicBezTo>
                  <a:pt x="2347" y="725"/>
                  <a:pt x="2348" y="725"/>
                  <a:pt x="2348" y="725"/>
                </a:cubicBezTo>
                <a:cubicBezTo>
                  <a:pt x="2345" y="723"/>
                  <a:pt x="2341" y="718"/>
                  <a:pt x="2338" y="715"/>
                </a:cubicBezTo>
                <a:cubicBezTo>
                  <a:pt x="2338" y="715"/>
                  <a:pt x="2338" y="715"/>
                  <a:pt x="2338" y="715"/>
                </a:cubicBezTo>
                <a:cubicBezTo>
                  <a:pt x="2336" y="711"/>
                  <a:pt x="2334" y="707"/>
                  <a:pt x="2332" y="703"/>
                </a:cubicBezTo>
                <a:cubicBezTo>
                  <a:pt x="2333" y="704"/>
                  <a:pt x="2334" y="706"/>
                  <a:pt x="2334" y="706"/>
                </a:cubicBezTo>
                <a:cubicBezTo>
                  <a:pt x="2336" y="704"/>
                  <a:pt x="2329" y="700"/>
                  <a:pt x="2329" y="698"/>
                </a:cubicBezTo>
                <a:cubicBezTo>
                  <a:pt x="2329" y="698"/>
                  <a:pt x="2329" y="698"/>
                  <a:pt x="2329" y="698"/>
                </a:cubicBezTo>
                <a:cubicBezTo>
                  <a:pt x="2329" y="698"/>
                  <a:pt x="2328" y="698"/>
                  <a:pt x="2328" y="697"/>
                </a:cubicBezTo>
                <a:cubicBezTo>
                  <a:pt x="2329" y="697"/>
                  <a:pt x="2328" y="696"/>
                  <a:pt x="2327" y="695"/>
                </a:cubicBezTo>
                <a:cubicBezTo>
                  <a:pt x="2324" y="691"/>
                  <a:pt x="2321" y="687"/>
                  <a:pt x="2318" y="684"/>
                </a:cubicBezTo>
                <a:cubicBezTo>
                  <a:pt x="2316" y="675"/>
                  <a:pt x="2311" y="672"/>
                  <a:pt x="2308" y="666"/>
                </a:cubicBezTo>
                <a:cubicBezTo>
                  <a:pt x="2308" y="666"/>
                  <a:pt x="2308" y="666"/>
                  <a:pt x="2308" y="666"/>
                </a:cubicBezTo>
                <a:cubicBezTo>
                  <a:pt x="2314" y="672"/>
                  <a:pt x="2319" y="677"/>
                  <a:pt x="2323" y="684"/>
                </a:cubicBezTo>
                <a:cubicBezTo>
                  <a:pt x="2323" y="683"/>
                  <a:pt x="2322" y="682"/>
                  <a:pt x="2323" y="681"/>
                </a:cubicBezTo>
                <a:cubicBezTo>
                  <a:pt x="2326" y="684"/>
                  <a:pt x="2325" y="686"/>
                  <a:pt x="2327" y="689"/>
                </a:cubicBezTo>
                <a:cubicBezTo>
                  <a:pt x="2328" y="686"/>
                  <a:pt x="2327" y="691"/>
                  <a:pt x="2329" y="689"/>
                </a:cubicBezTo>
                <a:cubicBezTo>
                  <a:pt x="2330" y="690"/>
                  <a:pt x="2328" y="691"/>
                  <a:pt x="2330" y="692"/>
                </a:cubicBezTo>
                <a:cubicBezTo>
                  <a:pt x="2331" y="692"/>
                  <a:pt x="2329" y="691"/>
                  <a:pt x="2330" y="690"/>
                </a:cubicBezTo>
                <a:cubicBezTo>
                  <a:pt x="2333" y="692"/>
                  <a:pt x="2333" y="694"/>
                  <a:pt x="2336" y="695"/>
                </a:cubicBezTo>
                <a:cubicBezTo>
                  <a:pt x="2336" y="694"/>
                  <a:pt x="2336" y="694"/>
                  <a:pt x="2336" y="694"/>
                </a:cubicBezTo>
                <a:cubicBezTo>
                  <a:pt x="2340" y="702"/>
                  <a:pt x="2346" y="711"/>
                  <a:pt x="2350" y="718"/>
                </a:cubicBezTo>
                <a:cubicBezTo>
                  <a:pt x="2351" y="714"/>
                  <a:pt x="2348" y="712"/>
                  <a:pt x="2347" y="709"/>
                </a:cubicBezTo>
                <a:cubicBezTo>
                  <a:pt x="2348" y="708"/>
                  <a:pt x="2346" y="707"/>
                  <a:pt x="2348" y="708"/>
                </a:cubicBezTo>
                <a:cubicBezTo>
                  <a:pt x="2346" y="700"/>
                  <a:pt x="2342" y="692"/>
                  <a:pt x="2339" y="684"/>
                </a:cubicBezTo>
                <a:cubicBezTo>
                  <a:pt x="2340" y="686"/>
                  <a:pt x="2343" y="689"/>
                  <a:pt x="2344" y="690"/>
                </a:cubicBezTo>
                <a:cubicBezTo>
                  <a:pt x="2345" y="692"/>
                  <a:pt x="2347" y="694"/>
                  <a:pt x="2347" y="696"/>
                </a:cubicBezTo>
                <a:cubicBezTo>
                  <a:pt x="2348" y="695"/>
                  <a:pt x="2346" y="691"/>
                  <a:pt x="2344" y="689"/>
                </a:cubicBezTo>
                <a:cubicBezTo>
                  <a:pt x="2344" y="689"/>
                  <a:pt x="2344" y="689"/>
                  <a:pt x="2344" y="689"/>
                </a:cubicBezTo>
                <a:cubicBezTo>
                  <a:pt x="2342" y="686"/>
                  <a:pt x="2338" y="683"/>
                  <a:pt x="2338" y="682"/>
                </a:cubicBezTo>
                <a:cubicBezTo>
                  <a:pt x="2338" y="682"/>
                  <a:pt x="2338" y="682"/>
                  <a:pt x="2338" y="682"/>
                </a:cubicBezTo>
                <a:cubicBezTo>
                  <a:pt x="2337" y="681"/>
                  <a:pt x="2337" y="681"/>
                  <a:pt x="2337" y="680"/>
                </a:cubicBezTo>
                <a:cubicBezTo>
                  <a:pt x="2337" y="680"/>
                  <a:pt x="2337" y="680"/>
                  <a:pt x="2337" y="680"/>
                </a:cubicBezTo>
                <a:cubicBezTo>
                  <a:pt x="2337" y="680"/>
                  <a:pt x="2337" y="680"/>
                  <a:pt x="2337" y="680"/>
                </a:cubicBezTo>
                <a:cubicBezTo>
                  <a:pt x="2335" y="676"/>
                  <a:pt x="2333" y="672"/>
                  <a:pt x="2330" y="667"/>
                </a:cubicBezTo>
                <a:cubicBezTo>
                  <a:pt x="2331" y="668"/>
                  <a:pt x="2333" y="669"/>
                  <a:pt x="2334" y="670"/>
                </a:cubicBezTo>
                <a:cubicBezTo>
                  <a:pt x="2334" y="670"/>
                  <a:pt x="2334" y="670"/>
                  <a:pt x="2334" y="671"/>
                </a:cubicBezTo>
                <a:cubicBezTo>
                  <a:pt x="2333" y="671"/>
                  <a:pt x="2335" y="674"/>
                  <a:pt x="2337" y="676"/>
                </a:cubicBezTo>
                <a:cubicBezTo>
                  <a:pt x="2337" y="676"/>
                  <a:pt x="2338" y="677"/>
                  <a:pt x="2338" y="677"/>
                </a:cubicBezTo>
                <a:cubicBezTo>
                  <a:pt x="2338" y="677"/>
                  <a:pt x="2338" y="677"/>
                  <a:pt x="2337" y="676"/>
                </a:cubicBezTo>
                <a:cubicBezTo>
                  <a:pt x="2338" y="677"/>
                  <a:pt x="2339" y="677"/>
                  <a:pt x="2340" y="676"/>
                </a:cubicBezTo>
                <a:cubicBezTo>
                  <a:pt x="2342" y="680"/>
                  <a:pt x="2349" y="686"/>
                  <a:pt x="2355" y="692"/>
                </a:cubicBezTo>
                <a:cubicBezTo>
                  <a:pt x="2354" y="692"/>
                  <a:pt x="2353" y="693"/>
                  <a:pt x="2353" y="693"/>
                </a:cubicBezTo>
                <a:cubicBezTo>
                  <a:pt x="2352" y="693"/>
                  <a:pt x="2352" y="692"/>
                  <a:pt x="2351" y="693"/>
                </a:cubicBezTo>
                <a:cubicBezTo>
                  <a:pt x="2351" y="693"/>
                  <a:pt x="2351" y="694"/>
                  <a:pt x="2352" y="694"/>
                </a:cubicBezTo>
                <a:cubicBezTo>
                  <a:pt x="2351" y="695"/>
                  <a:pt x="2351" y="695"/>
                  <a:pt x="2351" y="695"/>
                </a:cubicBezTo>
                <a:cubicBezTo>
                  <a:pt x="2351" y="695"/>
                  <a:pt x="2352" y="695"/>
                  <a:pt x="2352" y="695"/>
                </a:cubicBezTo>
                <a:cubicBezTo>
                  <a:pt x="2352" y="695"/>
                  <a:pt x="2352" y="696"/>
                  <a:pt x="2353" y="696"/>
                </a:cubicBezTo>
                <a:cubicBezTo>
                  <a:pt x="2353" y="696"/>
                  <a:pt x="2353" y="696"/>
                  <a:pt x="2353" y="695"/>
                </a:cubicBezTo>
                <a:cubicBezTo>
                  <a:pt x="2355" y="695"/>
                  <a:pt x="2357" y="695"/>
                  <a:pt x="2360" y="696"/>
                </a:cubicBezTo>
                <a:cubicBezTo>
                  <a:pt x="2356" y="691"/>
                  <a:pt x="2352" y="689"/>
                  <a:pt x="2348" y="682"/>
                </a:cubicBezTo>
                <a:cubicBezTo>
                  <a:pt x="2349" y="682"/>
                  <a:pt x="2349" y="683"/>
                  <a:pt x="2349" y="683"/>
                </a:cubicBezTo>
                <a:cubicBezTo>
                  <a:pt x="2349" y="681"/>
                  <a:pt x="2348" y="681"/>
                  <a:pt x="2346" y="680"/>
                </a:cubicBezTo>
                <a:cubicBezTo>
                  <a:pt x="2346" y="680"/>
                  <a:pt x="2346" y="680"/>
                  <a:pt x="2346" y="680"/>
                </a:cubicBezTo>
                <a:cubicBezTo>
                  <a:pt x="2345" y="680"/>
                  <a:pt x="2345" y="680"/>
                  <a:pt x="2345" y="679"/>
                </a:cubicBezTo>
                <a:cubicBezTo>
                  <a:pt x="2346" y="679"/>
                  <a:pt x="2346" y="680"/>
                  <a:pt x="2346" y="680"/>
                </a:cubicBezTo>
                <a:cubicBezTo>
                  <a:pt x="2347" y="678"/>
                  <a:pt x="2346" y="677"/>
                  <a:pt x="2345" y="675"/>
                </a:cubicBezTo>
                <a:cubicBezTo>
                  <a:pt x="2344" y="675"/>
                  <a:pt x="2343" y="674"/>
                  <a:pt x="2342" y="673"/>
                </a:cubicBezTo>
                <a:cubicBezTo>
                  <a:pt x="2342" y="673"/>
                  <a:pt x="2342" y="673"/>
                  <a:pt x="2342" y="673"/>
                </a:cubicBezTo>
                <a:cubicBezTo>
                  <a:pt x="2341" y="670"/>
                  <a:pt x="2339" y="667"/>
                  <a:pt x="2338" y="664"/>
                </a:cubicBezTo>
                <a:cubicBezTo>
                  <a:pt x="2340" y="664"/>
                  <a:pt x="2340" y="666"/>
                  <a:pt x="2342" y="669"/>
                </a:cubicBezTo>
                <a:cubicBezTo>
                  <a:pt x="2343" y="669"/>
                  <a:pt x="2342" y="669"/>
                  <a:pt x="2342" y="670"/>
                </a:cubicBezTo>
                <a:cubicBezTo>
                  <a:pt x="2343" y="667"/>
                  <a:pt x="2339" y="659"/>
                  <a:pt x="2337" y="657"/>
                </a:cubicBezTo>
                <a:cubicBezTo>
                  <a:pt x="2336" y="656"/>
                  <a:pt x="2336" y="657"/>
                  <a:pt x="2336" y="657"/>
                </a:cubicBezTo>
                <a:cubicBezTo>
                  <a:pt x="2336" y="657"/>
                  <a:pt x="2337" y="655"/>
                  <a:pt x="2336" y="655"/>
                </a:cubicBezTo>
                <a:cubicBezTo>
                  <a:pt x="2334" y="654"/>
                  <a:pt x="2331" y="648"/>
                  <a:pt x="2331" y="645"/>
                </a:cubicBezTo>
                <a:cubicBezTo>
                  <a:pt x="2333" y="646"/>
                  <a:pt x="2332" y="649"/>
                  <a:pt x="2334" y="651"/>
                </a:cubicBezTo>
                <a:cubicBezTo>
                  <a:pt x="2337" y="649"/>
                  <a:pt x="2334" y="649"/>
                  <a:pt x="2334" y="648"/>
                </a:cubicBezTo>
                <a:cubicBezTo>
                  <a:pt x="2338" y="653"/>
                  <a:pt x="2340" y="661"/>
                  <a:pt x="2345" y="668"/>
                </a:cubicBezTo>
                <a:cubicBezTo>
                  <a:pt x="2345" y="665"/>
                  <a:pt x="2341" y="660"/>
                  <a:pt x="2339" y="656"/>
                </a:cubicBezTo>
                <a:cubicBezTo>
                  <a:pt x="2341" y="656"/>
                  <a:pt x="2341" y="658"/>
                  <a:pt x="2342" y="658"/>
                </a:cubicBezTo>
                <a:cubicBezTo>
                  <a:pt x="2342" y="659"/>
                  <a:pt x="2343" y="660"/>
                  <a:pt x="2343" y="660"/>
                </a:cubicBezTo>
                <a:cubicBezTo>
                  <a:pt x="2344" y="661"/>
                  <a:pt x="2342" y="656"/>
                  <a:pt x="2341" y="655"/>
                </a:cubicBezTo>
                <a:cubicBezTo>
                  <a:pt x="2340" y="653"/>
                  <a:pt x="2339" y="655"/>
                  <a:pt x="2339" y="654"/>
                </a:cubicBezTo>
                <a:cubicBezTo>
                  <a:pt x="2337" y="646"/>
                  <a:pt x="2330" y="632"/>
                  <a:pt x="2321" y="619"/>
                </a:cubicBezTo>
                <a:cubicBezTo>
                  <a:pt x="2321" y="620"/>
                  <a:pt x="2320" y="622"/>
                  <a:pt x="2318" y="621"/>
                </a:cubicBezTo>
                <a:cubicBezTo>
                  <a:pt x="2318" y="626"/>
                  <a:pt x="2320" y="631"/>
                  <a:pt x="2322" y="636"/>
                </a:cubicBezTo>
                <a:cubicBezTo>
                  <a:pt x="2322" y="636"/>
                  <a:pt x="2322" y="637"/>
                  <a:pt x="2323" y="637"/>
                </a:cubicBezTo>
                <a:cubicBezTo>
                  <a:pt x="2325" y="641"/>
                  <a:pt x="2328" y="645"/>
                  <a:pt x="2329" y="649"/>
                </a:cubicBezTo>
                <a:cubicBezTo>
                  <a:pt x="2330" y="648"/>
                  <a:pt x="2329" y="647"/>
                  <a:pt x="2329" y="646"/>
                </a:cubicBezTo>
                <a:cubicBezTo>
                  <a:pt x="2331" y="649"/>
                  <a:pt x="2332" y="651"/>
                  <a:pt x="2333" y="654"/>
                </a:cubicBezTo>
                <a:cubicBezTo>
                  <a:pt x="2331" y="653"/>
                  <a:pt x="2331" y="652"/>
                  <a:pt x="2330" y="649"/>
                </a:cubicBezTo>
                <a:cubicBezTo>
                  <a:pt x="2329" y="650"/>
                  <a:pt x="2330" y="651"/>
                  <a:pt x="2329" y="652"/>
                </a:cubicBezTo>
                <a:cubicBezTo>
                  <a:pt x="2332" y="656"/>
                  <a:pt x="2336" y="664"/>
                  <a:pt x="2339" y="670"/>
                </a:cubicBezTo>
                <a:cubicBezTo>
                  <a:pt x="2336" y="666"/>
                  <a:pt x="2333" y="662"/>
                  <a:pt x="2329" y="658"/>
                </a:cubicBezTo>
                <a:cubicBezTo>
                  <a:pt x="2326" y="652"/>
                  <a:pt x="2322" y="645"/>
                  <a:pt x="2317" y="638"/>
                </a:cubicBezTo>
                <a:cubicBezTo>
                  <a:pt x="2320" y="643"/>
                  <a:pt x="2323" y="649"/>
                  <a:pt x="2326" y="655"/>
                </a:cubicBezTo>
                <a:cubicBezTo>
                  <a:pt x="2324" y="654"/>
                  <a:pt x="2323" y="653"/>
                  <a:pt x="2321" y="652"/>
                </a:cubicBezTo>
                <a:cubicBezTo>
                  <a:pt x="2319" y="648"/>
                  <a:pt x="2317" y="644"/>
                  <a:pt x="2314" y="640"/>
                </a:cubicBezTo>
                <a:cubicBezTo>
                  <a:pt x="2314" y="640"/>
                  <a:pt x="2313" y="640"/>
                  <a:pt x="2312" y="639"/>
                </a:cubicBezTo>
                <a:cubicBezTo>
                  <a:pt x="2312" y="637"/>
                  <a:pt x="2311" y="630"/>
                  <a:pt x="2305" y="629"/>
                </a:cubicBezTo>
                <a:cubicBezTo>
                  <a:pt x="2303" y="632"/>
                  <a:pt x="2305" y="641"/>
                  <a:pt x="2309" y="637"/>
                </a:cubicBezTo>
                <a:cubicBezTo>
                  <a:pt x="2309" y="639"/>
                  <a:pt x="2310" y="639"/>
                  <a:pt x="2311" y="640"/>
                </a:cubicBezTo>
                <a:cubicBezTo>
                  <a:pt x="2311" y="640"/>
                  <a:pt x="2311" y="640"/>
                  <a:pt x="2311" y="640"/>
                </a:cubicBezTo>
                <a:cubicBezTo>
                  <a:pt x="2310" y="640"/>
                  <a:pt x="2310" y="640"/>
                  <a:pt x="2310" y="639"/>
                </a:cubicBezTo>
                <a:cubicBezTo>
                  <a:pt x="2310" y="640"/>
                  <a:pt x="2310" y="640"/>
                  <a:pt x="2310" y="641"/>
                </a:cubicBezTo>
                <a:cubicBezTo>
                  <a:pt x="2309" y="641"/>
                  <a:pt x="2307" y="642"/>
                  <a:pt x="2307" y="643"/>
                </a:cubicBezTo>
                <a:cubicBezTo>
                  <a:pt x="2307" y="642"/>
                  <a:pt x="2307" y="642"/>
                  <a:pt x="2307" y="641"/>
                </a:cubicBezTo>
                <a:cubicBezTo>
                  <a:pt x="2307" y="641"/>
                  <a:pt x="2307" y="642"/>
                  <a:pt x="2307" y="642"/>
                </a:cubicBezTo>
                <a:cubicBezTo>
                  <a:pt x="2308" y="642"/>
                  <a:pt x="2307" y="640"/>
                  <a:pt x="2306" y="640"/>
                </a:cubicBezTo>
                <a:cubicBezTo>
                  <a:pt x="2306" y="639"/>
                  <a:pt x="2306" y="638"/>
                  <a:pt x="2305" y="639"/>
                </a:cubicBezTo>
                <a:cubicBezTo>
                  <a:pt x="2305" y="638"/>
                  <a:pt x="2305" y="637"/>
                  <a:pt x="2305" y="636"/>
                </a:cubicBezTo>
                <a:cubicBezTo>
                  <a:pt x="2305" y="637"/>
                  <a:pt x="2304" y="637"/>
                  <a:pt x="2303" y="638"/>
                </a:cubicBezTo>
                <a:cubicBezTo>
                  <a:pt x="2304" y="639"/>
                  <a:pt x="2304" y="639"/>
                  <a:pt x="2305" y="640"/>
                </a:cubicBezTo>
                <a:cubicBezTo>
                  <a:pt x="2305" y="640"/>
                  <a:pt x="2305" y="639"/>
                  <a:pt x="2305" y="639"/>
                </a:cubicBezTo>
                <a:cubicBezTo>
                  <a:pt x="2305" y="641"/>
                  <a:pt x="2306" y="643"/>
                  <a:pt x="2307" y="644"/>
                </a:cubicBezTo>
                <a:cubicBezTo>
                  <a:pt x="2306" y="644"/>
                  <a:pt x="2305" y="644"/>
                  <a:pt x="2305" y="643"/>
                </a:cubicBezTo>
                <a:cubicBezTo>
                  <a:pt x="2304" y="644"/>
                  <a:pt x="2306" y="645"/>
                  <a:pt x="2307" y="645"/>
                </a:cubicBezTo>
                <a:cubicBezTo>
                  <a:pt x="2307" y="645"/>
                  <a:pt x="2307" y="645"/>
                  <a:pt x="2307" y="645"/>
                </a:cubicBezTo>
                <a:cubicBezTo>
                  <a:pt x="2308" y="648"/>
                  <a:pt x="2311" y="652"/>
                  <a:pt x="2314" y="656"/>
                </a:cubicBezTo>
                <a:cubicBezTo>
                  <a:pt x="2315" y="657"/>
                  <a:pt x="2316" y="658"/>
                  <a:pt x="2317" y="660"/>
                </a:cubicBezTo>
                <a:cubicBezTo>
                  <a:pt x="2312" y="654"/>
                  <a:pt x="2304" y="649"/>
                  <a:pt x="2302" y="643"/>
                </a:cubicBezTo>
                <a:cubicBezTo>
                  <a:pt x="2301" y="644"/>
                  <a:pt x="2300" y="641"/>
                  <a:pt x="2298" y="641"/>
                </a:cubicBezTo>
                <a:cubicBezTo>
                  <a:pt x="2298" y="641"/>
                  <a:pt x="2298" y="642"/>
                  <a:pt x="2297" y="641"/>
                </a:cubicBezTo>
                <a:cubicBezTo>
                  <a:pt x="2297" y="642"/>
                  <a:pt x="2297" y="642"/>
                  <a:pt x="2298" y="642"/>
                </a:cubicBezTo>
                <a:cubicBezTo>
                  <a:pt x="2298" y="642"/>
                  <a:pt x="2300" y="644"/>
                  <a:pt x="2298" y="645"/>
                </a:cubicBezTo>
                <a:cubicBezTo>
                  <a:pt x="2300" y="645"/>
                  <a:pt x="2302" y="650"/>
                  <a:pt x="2303" y="648"/>
                </a:cubicBezTo>
                <a:cubicBezTo>
                  <a:pt x="2304" y="648"/>
                  <a:pt x="2301" y="649"/>
                  <a:pt x="2303" y="650"/>
                </a:cubicBezTo>
                <a:cubicBezTo>
                  <a:pt x="2303" y="649"/>
                  <a:pt x="2303" y="649"/>
                  <a:pt x="2304" y="649"/>
                </a:cubicBezTo>
                <a:cubicBezTo>
                  <a:pt x="2302" y="651"/>
                  <a:pt x="2313" y="659"/>
                  <a:pt x="2307" y="653"/>
                </a:cubicBezTo>
                <a:cubicBezTo>
                  <a:pt x="2312" y="656"/>
                  <a:pt x="2313" y="660"/>
                  <a:pt x="2319" y="663"/>
                </a:cubicBezTo>
                <a:cubicBezTo>
                  <a:pt x="2323" y="671"/>
                  <a:pt x="2325" y="679"/>
                  <a:pt x="2328" y="685"/>
                </a:cubicBezTo>
                <a:cubicBezTo>
                  <a:pt x="2327" y="684"/>
                  <a:pt x="2325" y="682"/>
                  <a:pt x="2325" y="680"/>
                </a:cubicBezTo>
                <a:cubicBezTo>
                  <a:pt x="2323" y="682"/>
                  <a:pt x="2320" y="675"/>
                  <a:pt x="2317" y="675"/>
                </a:cubicBezTo>
                <a:cubicBezTo>
                  <a:pt x="2318" y="673"/>
                  <a:pt x="2316" y="671"/>
                  <a:pt x="2314" y="669"/>
                </a:cubicBezTo>
                <a:cubicBezTo>
                  <a:pt x="2315" y="667"/>
                  <a:pt x="2315" y="670"/>
                  <a:pt x="2316" y="670"/>
                </a:cubicBezTo>
                <a:cubicBezTo>
                  <a:pt x="2315" y="668"/>
                  <a:pt x="2310" y="664"/>
                  <a:pt x="2311" y="662"/>
                </a:cubicBezTo>
                <a:cubicBezTo>
                  <a:pt x="2310" y="662"/>
                  <a:pt x="2311" y="665"/>
                  <a:pt x="2312" y="665"/>
                </a:cubicBezTo>
                <a:cubicBezTo>
                  <a:pt x="2309" y="666"/>
                  <a:pt x="2309" y="662"/>
                  <a:pt x="2306" y="660"/>
                </a:cubicBezTo>
                <a:cubicBezTo>
                  <a:pt x="2306" y="660"/>
                  <a:pt x="2306" y="660"/>
                  <a:pt x="2306" y="659"/>
                </a:cubicBezTo>
                <a:cubicBezTo>
                  <a:pt x="2306" y="660"/>
                  <a:pt x="2306" y="660"/>
                  <a:pt x="2306" y="660"/>
                </a:cubicBezTo>
                <a:cubicBezTo>
                  <a:pt x="2306" y="660"/>
                  <a:pt x="2305" y="659"/>
                  <a:pt x="2305" y="659"/>
                </a:cubicBezTo>
                <a:cubicBezTo>
                  <a:pt x="2305" y="660"/>
                  <a:pt x="2305" y="660"/>
                  <a:pt x="2305" y="660"/>
                </a:cubicBezTo>
                <a:cubicBezTo>
                  <a:pt x="2304" y="660"/>
                  <a:pt x="2303" y="658"/>
                  <a:pt x="2302" y="657"/>
                </a:cubicBezTo>
                <a:cubicBezTo>
                  <a:pt x="2301" y="656"/>
                  <a:pt x="2301" y="655"/>
                  <a:pt x="2300" y="655"/>
                </a:cubicBezTo>
                <a:cubicBezTo>
                  <a:pt x="2301" y="655"/>
                  <a:pt x="2301" y="655"/>
                  <a:pt x="2301" y="656"/>
                </a:cubicBezTo>
                <a:cubicBezTo>
                  <a:pt x="2301" y="655"/>
                  <a:pt x="2301" y="655"/>
                  <a:pt x="2301" y="655"/>
                </a:cubicBezTo>
                <a:cubicBezTo>
                  <a:pt x="2302" y="656"/>
                  <a:pt x="2304" y="658"/>
                  <a:pt x="2304" y="658"/>
                </a:cubicBezTo>
                <a:cubicBezTo>
                  <a:pt x="2304" y="656"/>
                  <a:pt x="2303" y="656"/>
                  <a:pt x="2301" y="654"/>
                </a:cubicBezTo>
                <a:cubicBezTo>
                  <a:pt x="2301" y="654"/>
                  <a:pt x="2302" y="653"/>
                  <a:pt x="2303" y="653"/>
                </a:cubicBezTo>
                <a:cubicBezTo>
                  <a:pt x="2303" y="653"/>
                  <a:pt x="2303" y="653"/>
                  <a:pt x="2304" y="653"/>
                </a:cubicBezTo>
                <a:cubicBezTo>
                  <a:pt x="2303" y="652"/>
                  <a:pt x="2303" y="650"/>
                  <a:pt x="2301" y="652"/>
                </a:cubicBezTo>
                <a:cubicBezTo>
                  <a:pt x="2301" y="652"/>
                  <a:pt x="2302" y="653"/>
                  <a:pt x="2302" y="653"/>
                </a:cubicBezTo>
                <a:cubicBezTo>
                  <a:pt x="2301" y="652"/>
                  <a:pt x="2300" y="651"/>
                  <a:pt x="2299" y="650"/>
                </a:cubicBezTo>
                <a:cubicBezTo>
                  <a:pt x="2299" y="650"/>
                  <a:pt x="2299" y="650"/>
                  <a:pt x="2300" y="650"/>
                </a:cubicBezTo>
                <a:cubicBezTo>
                  <a:pt x="2301" y="649"/>
                  <a:pt x="2299" y="648"/>
                  <a:pt x="2298" y="646"/>
                </a:cubicBezTo>
                <a:cubicBezTo>
                  <a:pt x="2298" y="646"/>
                  <a:pt x="2298" y="646"/>
                  <a:pt x="2298" y="646"/>
                </a:cubicBezTo>
                <a:cubicBezTo>
                  <a:pt x="2294" y="641"/>
                  <a:pt x="2295" y="638"/>
                  <a:pt x="2291" y="631"/>
                </a:cubicBezTo>
                <a:cubicBezTo>
                  <a:pt x="2290" y="632"/>
                  <a:pt x="2290" y="632"/>
                  <a:pt x="2291" y="633"/>
                </a:cubicBezTo>
                <a:cubicBezTo>
                  <a:pt x="2290" y="632"/>
                  <a:pt x="2289" y="631"/>
                  <a:pt x="2289" y="631"/>
                </a:cubicBezTo>
                <a:cubicBezTo>
                  <a:pt x="2289" y="630"/>
                  <a:pt x="2289" y="630"/>
                  <a:pt x="2290" y="629"/>
                </a:cubicBezTo>
                <a:cubicBezTo>
                  <a:pt x="2289" y="628"/>
                  <a:pt x="2288" y="628"/>
                  <a:pt x="2289" y="628"/>
                </a:cubicBezTo>
                <a:cubicBezTo>
                  <a:pt x="2288" y="627"/>
                  <a:pt x="2289" y="629"/>
                  <a:pt x="2288" y="629"/>
                </a:cubicBezTo>
                <a:cubicBezTo>
                  <a:pt x="2287" y="628"/>
                  <a:pt x="2285" y="626"/>
                  <a:pt x="2286" y="625"/>
                </a:cubicBezTo>
                <a:cubicBezTo>
                  <a:pt x="2285" y="625"/>
                  <a:pt x="2284" y="626"/>
                  <a:pt x="2283" y="623"/>
                </a:cubicBezTo>
                <a:cubicBezTo>
                  <a:pt x="2282" y="625"/>
                  <a:pt x="2284" y="625"/>
                  <a:pt x="2284" y="626"/>
                </a:cubicBezTo>
                <a:cubicBezTo>
                  <a:pt x="2280" y="622"/>
                  <a:pt x="2272" y="616"/>
                  <a:pt x="2274" y="612"/>
                </a:cubicBezTo>
                <a:cubicBezTo>
                  <a:pt x="2273" y="612"/>
                  <a:pt x="2272" y="612"/>
                  <a:pt x="2272" y="613"/>
                </a:cubicBezTo>
                <a:cubicBezTo>
                  <a:pt x="2271" y="611"/>
                  <a:pt x="2273" y="610"/>
                  <a:pt x="2271" y="609"/>
                </a:cubicBezTo>
                <a:cubicBezTo>
                  <a:pt x="2271" y="612"/>
                  <a:pt x="2269" y="611"/>
                  <a:pt x="2268" y="609"/>
                </a:cubicBezTo>
                <a:cubicBezTo>
                  <a:pt x="2267" y="606"/>
                  <a:pt x="2266" y="604"/>
                  <a:pt x="2264" y="602"/>
                </a:cubicBezTo>
                <a:cubicBezTo>
                  <a:pt x="2263" y="602"/>
                  <a:pt x="2265" y="603"/>
                  <a:pt x="2263" y="604"/>
                </a:cubicBezTo>
                <a:cubicBezTo>
                  <a:pt x="2264" y="605"/>
                  <a:pt x="2265" y="603"/>
                  <a:pt x="2266" y="605"/>
                </a:cubicBezTo>
                <a:cubicBezTo>
                  <a:pt x="2265" y="605"/>
                  <a:pt x="2264" y="605"/>
                  <a:pt x="2264" y="605"/>
                </a:cubicBezTo>
                <a:cubicBezTo>
                  <a:pt x="2264" y="605"/>
                  <a:pt x="2264" y="606"/>
                  <a:pt x="2264" y="606"/>
                </a:cubicBezTo>
                <a:cubicBezTo>
                  <a:pt x="2264" y="606"/>
                  <a:pt x="2263" y="606"/>
                  <a:pt x="2263" y="607"/>
                </a:cubicBezTo>
                <a:cubicBezTo>
                  <a:pt x="2263" y="607"/>
                  <a:pt x="2264" y="607"/>
                  <a:pt x="2265" y="607"/>
                </a:cubicBezTo>
                <a:cubicBezTo>
                  <a:pt x="2265" y="609"/>
                  <a:pt x="2265" y="610"/>
                  <a:pt x="2266" y="611"/>
                </a:cubicBezTo>
                <a:cubicBezTo>
                  <a:pt x="2265" y="610"/>
                  <a:pt x="2264" y="610"/>
                  <a:pt x="2264" y="609"/>
                </a:cubicBezTo>
                <a:cubicBezTo>
                  <a:pt x="2265" y="607"/>
                  <a:pt x="2263" y="609"/>
                  <a:pt x="2264" y="609"/>
                </a:cubicBezTo>
                <a:cubicBezTo>
                  <a:pt x="2262" y="609"/>
                  <a:pt x="2262" y="606"/>
                  <a:pt x="2259" y="605"/>
                </a:cubicBezTo>
                <a:cubicBezTo>
                  <a:pt x="2258" y="606"/>
                  <a:pt x="2261" y="606"/>
                  <a:pt x="2261" y="607"/>
                </a:cubicBezTo>
                <a:cubicBezTo>
                  <a:pt x="2260" y="607"/>
                  <a:pt x="2260" y="607"/>
                  <a:pt x="2260" y="606"/>
                </a:cubicBezTo>
                <a:cubicBezTo>
                  <a:pt x="2259" y="607"/>
                  <a:pt x="2263" y="612"/>
                  <a:pt x="2264" y="610"/>
                </a:cubicBezTo>
                <a:cubicBezTo>
                  <a:pt x="2265" y="611"/>
                  <a:pt x="2263" y="612"/>
                  <a:pt x="2265" y="613"/>
                </a:cubicBezTo>
                <a:cubicBezTo>
                  <a:pt x="2265" y="613"/>
                  <a:pt x="2265" y="612"/>
                  <a:pt x="2266" y="612"/>
                </a:cubicBezTo>
                <a:cubicBezTo>
                  <a:pt x="2266" y="612"/>
                  <a:pt x="2266" y="613"/>
                  <a:pt x="2267" y="613"/>
                </a:cubicBezTo>
                <a:cubicBezTo>
                  <a:pt x="2267" y="613"/>
                  <a:pt x="2267" y="613"/>
                  <a:pt x="2267" y="613"/>
                </a:cubicBezTo>
                <a:cubicBezTo>
                  <a:pt x="2267" y="613"/>
                  <a:pt x="2267" y="613"/>
                  <a:pt x="2267" y="614"/>
                </a:cubicBezTo>
                <a:cubicBezTo>
                  <a:pt x="2267" y="614"/>
                  <a:pt x="2266" y="614"/>
                  <a:pt x="2266" y="614"/>
                </a:cubicBezTo>
                <a:cubicBezTo>
                  <a:pt x="2267" y="614"/>
                  <a:pt x="2267" y="614"/>
                  <a:pt x="2267" y="614"/>
                </a:cubicBezTo>
                <a:cubicBezTo>
                  <a:pt x="2267" y="615"/>
                  <a:pt x="2268" y="616"/>
                  <a:pt x="2268" y="617"/>
                </a:cubicBezTo>
                <a:cubicBezTo>
                  <a:pt x="2267" y="617"/>
                  <a:pt x="2268" y="617"/>
                  <a:pt x="2267" y="618"/>
                </a:cubicBezTo>
                <a:cubicBezTo>
                  <a:pt x="2267" y="618"/>
                  <a:pt x="2268" y="618"/>
                  <a:pt x="2268" y="619"/>
                </a:cubicBezTo>
                <a:cubicBezTo>
                  <a:pt x="2268" y="618"/>
                  <a:pt x="2268" y="618"/>
                  <a:pt x="2269" y="618"/>
                </a:cubicBezTo>
                <a:cubicBezTo>
                  <a:pt x="2269" y="619"/>
                  <a:pt x="2270" y="621"/>
                  <a:pt x="2271" y="622"/>
                </a:cubicBezTo>
                <a:cubicBezTo>
                  <a:pt x="2269" y="622"/>
                  <a:pt x="2271" y="621"/>
                  <a:pt x="2269" y="619"/>
                </a:cubicBezTo>
                <a:cubicBezTo>
                  <a:pt x="2268" y="620"/>
                  <a:pt x="2268" y="621"/>
                  <a:pt x="2269" y="621"/>
                </a:cubicBezTo>
                <a:cubicBezTo>
                  <a:pt x="2269" y="621"/>
                  <a:pt x="2268" y="621"/>
                  <a:pt x="2268" y="622"/>
                </a:cubicBezTo>
                <a:cubicBezTo>
                  <a:pt x="2267" y="620"/>
                  <a:pt x="2269" y="620"/>
                  <a:pt x="2267" y="619"/>
                </a:cubicBezTo>
                <a:cubicBezTo>
                  <a:pt x="2266" y="619"/>
                  <a:pt x="2267" y="620"/>
                  <a:pt x="2267" y="620"/>
                </a:cubicBezTo>
                <a:cubicBezTo>
                  <a:pt x="2266" y="620"/>
                  <a:pt x="2266" y="620"/>
                  <a:pt x="2265" y="620"/>
                </a:cubicBezTo>
                <a:cubicBezTo>
                  <a:pt x="2265" y="620"/>
                  <a:pt x="2265" y="620"/>
                  <a:pt x="2265" y="620"/>
                </a:cubicBezTo>
                <a:cubicBezTo>
                  <a:pt x="2265" y="619"/>
                  <a:pt x="2264" y="617"/>
                  <a:pt x="2263" y="616"/>
                </a:cubicBezTo>
                <a:cubicBezTo>
                  <a:pt x="2262" y="617"/>
                  <a:pt x="2266" y="620"/>
                  <a:pt x="2264" y="623"/>
                </a:cubicBezTo>
                <a:cubicBezTo>
                  <a:pt x="2264" y="622"/>
                  <a:pt x="2264" y="622"/>
                  <a:pt x="2263" y="622"/>
                </a:cubicBezTo>
                <a:cubicBezTo>
                  <a:pt x="2263" y="624"/>
                  <a:pt x="2264" y="627"/>
                  <a:pt x="2266" y="627"/>
                </a:cubicBezTo>
                <a:cubicBezTo>
                  <a:pt x="2267" y="628"/>
                  <a:pt x="2268" y="630"/>
                  <a:pt x="2269" y="631"/>
                </a:cubicBezTo>
                <a:cubicBezTo>
                  <a:pt x="2270" y="632"/>
                  <a:pt x="2270" y="634"/>
                  <a:pt x="2271" y="635"/>
                </a:cubicBezTo>
                <a:cubicBezTo>
                  <a:pt x="2270" y="635"/>
                  <a:pt x="2270" y="635"/>
                  <a:pt x="2270" y="634"/>
                </a:cubicBezTo>
                <a:cubicBezTo>
                  <a:pt x="2270" y="634"/>
                  <a:pt x="2270" y="634"/>
                  <a:pt x="2270" y="635"/>
                </a:cubicBezTo>
                <a:cubicBezTo>
                  <a:pt x="2268" y="632"/>
                  <a:pt x="2266" y="630"/>
                  <a:pt x="2265" y="628"/>
                </a:cubicBezTo>
                <a:cubicBezTo>
                  <a:pt x="2263" y="627"/>
                  <a:pt x="2258" y="623"/>
                  <a:pt x="2258" y="619"/>
                </a:cubicBezTo>
                <a:cubicBezTo>
                  <a:pt x="2260" y="620"/>
                  <a:pt x="2260" y="622"/>
                  <a:pt x="2262" y="624"/>
                </a:cubicBezTo>
                <a:cubicBezTo>
                  <a:pt x="2263" y="623"/>
                  <a:pt x="2263" y="622"/>
                  <a:pt x="2263" y="621"/>
                </a:cubicBezTo>
                <a:cubicBezTo>
                  <a:pt x="2262" y="620"/>
                  <a:pt x="2262" y="621"/>
                  <a:pt x="2262" y="622"/>
                </a:cubicBezTo>
                <a:cubicBezTo>
                  <a:pt x="2261" y="621"/>
                  <a:pt x="2261" y="621"/>
                  <a:pt x="2260" y="620"/>
                </a:cubicBezTo>
                <a:cubicBezTo>
                  <a:pt x="2262" y="618"/>
                  <a:pt x="2260" y="617"/>
                  <a:pt x="2259" y="615"/>
                </a:cubicBezTo>
                <a:cubicBezTo>
                  <a:pt x="2259" y="615"/>
                  <a:pt x="2260" y="616"/>
                  <a:pt x="2260" y="616"/>
                </a:cubicBezTo>
                <a:cubicBezTo>
                  <a:pt x="2259" y="613"/>
                  <a:pt x="2258" y="615"/>
                  <a:pt x="2254" y="615"/>
                </a:cubicBezTo>
                <a:cubicBezTo>
                  <a:pt x="2255" y="616"/>
                  <a:pt x="2256" y="617"/>
                  <a:pt x="2257" y="618"/>
                </a:cubicBezTo>
                <a:cubicBezTo>
                  <a:pt x="2257" y="618"/>
                  <a:pt x="2256" y="617"/>
                  <a:pt x="2256" y="618"/>
                </a:cubicBezTo>
                <a:cubicBezTo>
                  <a:pt x="2251" y="616"/>
                  <a:pt x="2246" y="609"/>
                  <a:pt x="2241" y="603"/>
                </a:cubicBezTo>
                <a:cubicBezTo>
                  <a:pt x="2241" y="602"/>
                  <a:pt x="2241" y="602"/>
                  <a:pt x="2240" y="602"/>
                </a:cubicBezTo>
                <a:cubicBezTo>
                  <a:pt x="2241" y="601"/>
                  <a:pt x="2242" y="602"/>
                  <a:pt x="2242" y="602"/>
                </a:cubicBezTo>
                <a:cubicBezTo>
                  <a:pt x="2242" y="602"/>
                  <a:pt x="2242" y="602"/>
                  <a:pt x="2241" y="602"/>
                </a:cubicBezTo>
                <a:cubicBezTo>
                  <a:pt x="2244" y="603"/>
                  <a:pt x="2243" y="605"/>
                  <a:pt x="2245" y="606"/>
                </a:cubicBezTo>
                <a:cubicBezTo>
                  <a:pt x="2245" y="606"/>
                  <a:pt x="2245" y="605"/>
                  <a:pt x="2245" y="604"/>
                </a:cubicBezTo>
                <a:cubicBezTo>
                  <a:pt x="2244" y="602"/>
                  <a:pt x="2241" y="600"/>
                  <a:pt x="2240" y="598"/>
                </a:cubicBezTo>
                <a:cubicBezTo>
                  <a:pt x="2239" y="598"/>
                  <a:pt x="2239" y="598"/>
                  <a:pt x="2239" y="599"/>
                </a:cubicBezTo>
                <a:cubicBezTo>
                  <a:pt x="2239" y="598"/>
                  <a:pt x="2239" y="597"/>
                  <a:pt x="2239" y="597"/>
                </a:cubicBezTo>
                <a:cubicBezTo>
                  <a:pt x="2242" y="599"/>
                  <a:pt x="2243" y="601"/>
                  <a:pt x="2245" y="603"/>
                </a:cubicBezTo>
                <a:cubicBezTo>
                  <a:pt x="2246" y="605"/>
                  <a:pt x="2249" y="607"/>
                  <a:pt x="2249" y="609"/>
                </a:cubicBezTo>
                <a:cubicBezTo>
                  <a:pt x="2249" y="609"/>
                  <a:pt x="2249" y="609"/>
                  <a:pt x="2249" y="609"/>
                </a:cubicBezTo>
                <a:cubicBezTo>
                  <a:pt x="2248" y="609"/>
                  <a:pt x="2249" y="609"/>
                  <a:pt x="2249" y="609"/>
                </a:cubicBezTo>
                <a:cubicBezTo>
                  <a:pt x="2249" y="610"/>
                  <a:pt x="2249" y="610"/>
                  <a:pt x="2249" y="611"/>
                </a:cubicBezTo>
                <a:cubicBezTo>
                  <a:pt x="2249" y="612"/>
                  <a:pt x="2250" y="611"/>
                  <a:pt x="2251" y="612"/>
                </a:cubicBezTo>
                <a:cubicBezTo>
                  <a:pt x="2250" y="611"/>
                  <a:pt x="2250" y="611"/>
                  <a:pt x="2250" y="610"/>
                </a:cubicBezTo>
                <a:cubicBezTo>
                  <a:pt x="2250" y="609"/>
                  <a:pt x="2250" y="609"/>
                  <a:pt x="2251" y="609"/>
                </a:cubicBezTo>
                <a:cubicBezTo>
                  <a:pt x="2250" y="608"/>
                  <a:pt x="2250" y="609"/>
                  <a:pt x="2250" y="609"/>
                </a:cubicBezTo>
                <a:cubicBezTo>
                  <a:pt x="2249" y="608"/>
                  <a:pt x="2248" y="607"/>
                  <a:pt x="2248" y="606"/>
                </a:cubicBezTo>
                <a:cubicBezTo>
                  <a:pt x="2249" y="606"/>
                  <a:pt x="2251" y="605"/>
                  <a:pt x="2250" y="607"/>
                </a:cubicBezTo>
                <a:cubicBezTo>
                  <a:pt x="2252" y="606"/>
                  <a:pt x="2255" y="609"/>
                  <a:pt x="2257" y="610"/>
                </a:cubicBezTo>
                <a:cubicBezTo>
                  <a:pt x="2257" y="610"/>
                  <a:pt x="2257" y="610"/>
                  <a:pt x="2257" y="610"/>
                </a:cubicBezTo>
                <a:cubicBezTo>
                  <a:pt x="2257" y="610"/>
                  <a:pt x="2257" y="611"/>
                  <a:pt x="2257" y="611"/>
                </a:cubicBezTo>
                <a:cubicBezTo>
                  <a:pt x="2257" y="611"/>
                  <a:pt x="2254" y="611"/>
                  <a:pt x="2255" y="612"/>
                </a:cubicBezTo>
                <a:cubicBezTo>
                  <a:pt x="2255" y="613"/>
                  <a:pt x="2257" y="612"/>
                  <a:pt x="2258" y="612"/>
                </a:cubicBezTo>
                <a:cubicBezTo>
                  <a:pt x="2259" y="613"/>
                  <a:pt x="2259" y="614"/>
                  <a:pt x="2258" y="612"/>
                </a:cubicBezTo>
                <a:cubicBezTo>
                  <a:pt x="2258" y="612"/>
                  <a:pt x="2258" y="612"/>
                  <a:pt x="2258" y="612"/>
                </a:cubicBezTo>
                <a:cubicBezTo>
                  <a:pt x="2259" y="613"/>
                  <a:pt x="2261" y="616"/>
                  <a:pt x="2262" y="616"/>
                </a:cubicBezTo>
                <a:cubicBezTo>
                  <a:pt x="2263" y="614"/>
                  <a:pt x="2266" y="614"/>
                  <a:pt x="2263" y="612"/>
                </a:cubicBezTo>
                <a:cubicBezTo>
                  <a:pt x="2263" y="613"/>
                  <a:pt x="2262" y="614"/>
                  <a:pt x="2263" y="614"/>
                </a:cubicBezTo>
                <a:cubicBezTo>
                  <a:pt x="2262" y="614"/>
                  <a:pt x="2262" y="614"/>
                  <a:pt x="2261" y="613"/>
                </a:cubicBezTo>
                <a:cubicBezTo>
                  <a:pt x="2261" y="613"/>
                  <a:pt x="2261" y="613"/>
                  <a:pt x="2261" y="612"/>
                </a:cubicBezTo>
                <a:cubicBezTo>
                  <a:pt x="2261" y="612"/>
                  <a:pt x="2261" y="611"/>
                  <a:pt x="2262" y="611"/>
                </a:cubicBezTo>
                <a:cubicBezTo>
                  <a:pt x="2260" y="609"/>
                  <a:pt x="2260" y="609"/>
                  <a:pt x="2259" y="609"/>
                </a:cubicBezTo>
                <a:cubicBezTo>
                  <a:pt x="2259" y="608"/>
                  <a:pt x="2258" y="606"/>
                  <a:pt x="2257" y="606"/>
                </a:cubicBezTo>
                <a:cubicBezTo>
                  <a:pt x="2257" y="607"/>
                  <a:pt x="2258" y="608"/>
                  <a:pt x="2258" y="609"/>
                </a:cubicBezTo>
                <a:cubicBezTo>
                  <a:pt x="2258" y="609"/>
                  <a:pt x="2258" y="609"/>
                  <a:pt x="2258" y="609"/>
                </a:cubicBezTo>
                <a:cubicBezTo>
                  <a:pt x="2257" y="605"/>
                  <a:pt x="2254" y="604"/>
                  <a:pt x="2253" y="601"/>
                </a:cubicBezTo>
                <a:cubicBezTo>
                  <a:pt x="2252" y="600"/>
                  <a:pt x="2257" y="599"/>
                  <a:pt x="2254" y="598"/>
                </a:cubicBezTo>
                <a:cubicBezTo>
                  <a:pt x="2256" y="597"/>
                  <a:pt x="2254" y="600"/>
                  <a:pt x="2257" y="598"/>
                </a:cubicBezTo>
                <a:cubicBezTo>
                  <a:pt x="2259" y="601"/>
                  <a:pt x="2261" y="604"/>
                  <a:pt x="2264" y="605"/>
                </a:cubicBezTo>
                <a:cubicBezTo>
                  <a:pt x="2261" y="601"/>
                  <a:pt x="2259" y="601"/>
                  <a:pt x="2256" y="596"/>
                </a:cubicBezTo>
                <a:cubicBezTo>
                  <a:pt x="2257" y="595"/>
                  <a:pt x="2257" y="598"/>
                  <a:pt x="2259" y="596"/>
                </a:cubicBezTo>
                <a:cubicBezTo>
                  <a:pt x="2257" y="594"/>
                  <a:pt x="2256" y="593"/>
                  <a:pt x="2254" y="595"/>
                </a:cubicBezTo>
                <a:cubicBezTo>
                  <a:pt x="2253" y="594"/>
                  <a:pt x="2253" y="593"/>
                  <a:pt x="2252" y="592"/>
                </a:cubicBezTo>
                <a:cubicBezTo>
                  <a:pt x="2251" y="589"/>
                  <a:pt x="2249" y="585"/>
                  <a:pt x="2247" y="585"/>
                </a:cubicBezTo>
                <a:cubicBezTo>
                  <a:pt x="2248" y="587"/>
                  <a:pt x="2249" y="589"/>
                  <a:pt x="2250" y="591"/>
                </a:cubicBezTo>
                <a:cubicBezTo>
                  <a:pt x="2249" y="591"/>
                  <a:pt x="2248" y="591"/>
                  <a:pt x="2248" y="591"/>
                </a:cubicBezTo>
                <a:cubicBezTo>
                  <a:pt x="2247" y="590"/>
                  <a:pt x="2247" y="590"/>
                  <a:pt x="2247" y="589"/>
                </a:cubicBezTo>
                <a:cubicBezTo>
                  <a:pt x="2247" y="589"/>
                  <a:pt x="2247" y="590"/>
                  <a:pt x="2248" y="590"/>
                </a:cubicBezTo>
                <a:cubicBezTo>
                  <a:pt x="2248" y="587"/>
                  <a:pt x="2246" y="585"/>
                  <a:pt x="2244" y="583"/>
                </a:cubicBezTo>
                <a:cubicBezTo>
                  <a:pt x="2244" y="582"/>
                  <a:pt x="2243" y="581"/>
                  <a:pt x="2243" y="580"/>
                </a:cubicBezTo>
                <a:cubicBezTo>
                  <a:pt x="2243" y="580"/>
                  <a:pt x="2243" y="580"/>
                  <a:pt x="2243" y="580"/>
                </a:cubicBezTo>
                <a:cubicBezTo>
                  <a:pt x="2243" y="580"/>
                  <a:pt x="2243" y="580"/>
                  <a:pt x="2243" y="580"/>
                </a:cubicBezTo>
                <a:cubicBezTo>
                  <a:pt x="2242" y="577"/>
                  <a:pt x="2240" y="575"/>
                  <a:pt x="2239" y="573"/>
                </a:cubicBezTo>
                <a:cubicBezTo>
                  <a:pt x="2240" y="573"/>
                  <a:pt x="2241" y="574"/>
                  <a:pt x="2241" y="575"/>
                </a:cubicBezTo>
                <a:cubicBezTo>
                  <a:pt x="2241" y="575"/>
                  <a:pt x="2241" y="575"/>
                  <a:pt x="2241" y="575"/>
                </a:cubicBezTo>
                <a:cubicBezTo>
                  <a:pt x="2244" y="579"/>
                  <a:pt x="2245" y="580"/>
                  <a:pt x="2247" y="585"/>
                </a:cubicBezTo>
                <a:cubicBezTo>
                  <a:pt x="2247" y="584"/>
                  <a:pt x="2247" y="582"/>
                  <a:pt x="2247" y="581"/>
                </a:cubicBezTo>
                <a:cubicBezTo>
                  <a:pt x="2247" y="582"/>
                  <a:pt x="2247" y="582"/>
                  <a:pt x="2248" y="583"/>
                </a:cubicBezTo>
                <a:cubicBezTo>
                  <a:pt x="2249" y="582"/>
                  <a:pt x="2248" y="580"/>
                  <a:pt x="2246" y="579"/>
                </a:cubicBezTo>
                <a:cubicBezTo>
                  <a:pt x="2245" y="576"/>
                  <a:pt x="2244" y="574"/>
                  <a:pt x="2242" y="571"/>
                </a:cubicBezTo>
                <a:cubicBezTo>
                  <a:pt x="2242" y="571"/>
                  <a:pt x="2242" y="570"/>
                  <a:pt x="2242" y="569"/>
                </a:cubicBezTo>
                <a:cubicBezTo>
                  <a:pt x="2241" y="569"/>
                  <a:pt x="2241" y="569"/>
                  <a:pt x="2241" y="569"/>
                </a:cubicBezTo>
                <a:cubicBezTo>
                  <a:pt x="2240" y="568"/>
                  <a:pt x="2240" y="566"/>
                  <a:pt x="2239" y="564"/>
                </a:cubicBezTo>
                <a:cubicBezTo>
                  <a:pt x="2243" y="569"/>
                  <a:pt x="2247" y="573"/>
                  <a:pt x="2250" y="577"/>
                </a:cubicBezTo>
                <a:cubicBezTo>
                  <a:pt x="2248" y="573"/>
                  <a:pt x="2245" y="570"/>
                  <a:pt x="2243" y="567"/>
                </a:cubicBezTo>
                <a:cubicBezTo>
                  <a:pt x="2243" y="565"/>
                  <a:pt x="2242" y="565"/>
                  <a:pt x="2242" y="566"/>
                </a:cubicBezTo>
                <a:cubicBezTo>
                  <a:pt x="2240" y="565"/>
                  <a:pt x="2239" y="563"/>
                  <a:pt x="2238" y="562"/>
                </a:cubicBezTo>
                <a:cubicBezTo>
                  <a:pt x="2238" y="560"/>
                  <a:pt x="2238" y="558"/>
                  <a:pt x="2238" y="557"/>
                </a:cubicBezTo>
                <a:cubicBezTo>
                  <a:pt x="2238" y="557"/>
                  <a:pt x="2238" y="557"/>
                  <a:pt x="2238" y="557"/>
                </a:cubicBezTo>
                <a:cubicBezTo>
                  <a:pt x="2242" y="562"/>
                  <a:pt x="2243" y="562"/>
                  <a:pt x="2239" y="557"/>
                </a:cubicBezTo>
                <a:cubicBezTo>
                  <a:pt x="2239" y="557"/>
                  <a:pt x="2238" y="557"/>
                  <a:pt x="2238" y="556"/>
                </a:cubicBezTo>
                <a:cubicBezTo>
                  <a:pt x="2238" y="553"/>
                  <a:pt x="2237" y="549"/>
                  <a:pt x="2237" y="546"/>
                </a:cubicBezTo>
                <a:cubicBezTo>
                  <a:pt x="2239" y="550"/>
                  <a:pt x="2242" y="554"/>
                  <a:pt x="2242" y="557"/>
                </a:cubicBezTo>
                <a:cubicBezTo>
                  <a:pt x="2245" y="554"/>
                  <a:pt x="2237" y="546"/>
                  <a:pt x="2239" y="544"/>
                </a:cubicBezTo>
                <a:cubicBezTo>
                  <a:pt x="2238" y="544"/>
                  <a:pt x="2238" y="543"/>
                  <a:pt x="2237" y="542"/>
                </a:cubicBezTo>
                <a:cubicBezTo>
                  <a:pt x="2237" y="541"/>
                  <a:pt x="2237" y="540"/>
                  <a:pt x="2237" y="539"/>
                </a:cubicBezTo>
                <a:cubicBezTo>
                  <a:pt x="2238" y="540"/>
                  <a:pt x="2238" y="541"/>
                  <a:pt x="2238" y="542"/>
                </a:cubicBezTo>
                <a:cubicBezTo>
                  <a:pt x="2243" y="551"/>
                  <a:pt x="2247" y="558"/>
                  <a:pt x="2250" y="566"/>
                </a:cubicBezTo>
                <a:cubicBezTo>
                  <a:pt x="2251" y="567"/>
                  <a:pt x="2253" y="566"/>
                  <a:pt x="2252" y="565"/>
                </a:cubicBezTo>
                <a:cubicBezTo>
                  <a:pt x="2254" y="568"/>
                  <a:pt x="2254" y="571"/>
                  <a:pt x="2257" y="573"/>
                </a:cubicBezTo>
                <a:cubicBezTo>
                  <a:pt x="2259" y="572"/>
                  <a:pt x="2256" y="572"/>
                  <a:pt x="2256" y="571"/>
                </a:cubicBezTo>
                <a:cubicBezTo>
                  <a:pt x="2257" y="570"/>
                  <a:pt x="2257" y="571"/>
                  <a:pt x="2258" y="571"/>
                </a:cubicBezTo>
                <a:cubicBezTo>
                  <a:pt x="2260" y="570"/>
                  <a:pt x="2256" y="568"/>
                  <a:pt x="2258" y="567"/>
                </a:cubicBezTo>
                <a:cubicBezTo>
                  <a:pt x="2260" y="570"/>
                  <a:pt x="2263" y="579"/>
                  <a:pt x="2266" y="583"/>
                </a:cubicBezTo>
                <a:cubicBezTo>
                  <a:pt x="2262" y="575"/>
                  <a:pt x="2259" y="568"/>
                  <a:pt x="2257" y="561"/>
                </a:cubicBezTo>
                <a:cubicBezTo>
                  <a:pt x="2259" y="560"/>
                  <a:pt x="2258" y="565"/>
                  <a:pt x="2261" y="563"/>
                </a:cubicBezTo>
                <a:cubicBezTo>
                  <a:pt x="2259" y="563"/>
                  <a:pt x="2258" y="560"/>
                  <a:pt x="2257" y="558"/>
                </a:cubicBezTo>
                <a:cubicBezTo>
                  <a:pt x="2256" y="559"/>
                  <a:pt x="2256" y="559"/>
                  <a:pt x="2256" y="560"/>
                </a:cubicBezTo>
                <a:cubicBezTo>
                  <a:pt x="2256" y="559"/>
                  <a:pt x="2256" y="559"/>
                  <a:pt x="2256" y="559"/>
                </a:cubicBezTo>
                <a:cubicBezTo>
                  <a:pt x="2256" y="559"/>
                  <a:pt x="2256" y="558"/>
                  <a:pt x="2255" y="558"/>
                </a:cubicBezTo>
                <a:cubicBezTo>
                  <a:pt x="2254" y="556"/>
                  <a:pt x="2253" y="553"/>
                  <a:pt x="2253" y="551"/>
                </a:cubicBezTo>
                <a:cubicBezTo>
                  <a:pt x="2253" y="551"/>
                  <a:pt x="2252" y="550"/>
                  <a:pt x="2252" y="550"/>
                </a:cubicBezTo>
                <a:cubicBezTo>
                  <a:pt x="2249" y="542"/>
                  <a:pt x="2246" y="534"/>
                  <a:pt x="2242" y="526"/>
                </a:cubicBezTo>
                <a:cubicBezTo>
                  <a:pt x="2244" y="528"/>
                  <a:pt x="2245" y="529"/>
                  <a:pt x="2246" y="531"/>
                </a:cubicBezTo>
                <a:cubicBezTo>
                  <a:pt x="2247" y="532"/>
                  <a:pt x="2248" y="531"/>
                  <a:pt x="2248" y="530"/>
                </a:cubicBezTo>
                <a:cubicBezTo>
                  <a:pt x="2248" y="530"/>
                  <a:pt x="2248" y="531"/>
                  <a:pt x="2248" y="531"/>
                </a:cubicBezTo>
                <a:cubicBezTo>
                  <a:pt x="2248" y="531"/>
                  <a:pt x="2248" y="532"/>
                  <a:pt x="2247" y="532"/>
                </a:cubicBezTo>
                <a:cubicBezTo>
                  <a:pt x="2249" y="534"/>
                  <a:pt x="2249" y="534"/>
                  <a:pt x="2251" y="536"/>
                </a:cubicBezTo>
                <a:cubicBezTo>
                  <a:pt x="2253" y="536"/>
                  <a:pt x="2250" y="534"/>
                  <a:pt x="2250" y="533"/>
                </a:cubicBezTo>
                <a:cubicBezTo>
                  <a:pt x="2250" y="533"/>
                  <a:pt x="2250" y="533"/>
                  <a:pt x="2250" y="533"/>
                </a:cubicBezTo>
                <a:cubicBezTo>
                  <a:pt x="2251" y="534"/>
                  <a:pt x="2252" y="535"/>
                  <a:pt x="2252" y="536"/>
                </a:cubicBezTo>
                <a:cubicBezTo>
                  <a:pt x="2252" y="535"/>
                  <a:pt x="2251" y="534"/>
                  <a:pt x="2251" y="533"/>
                </a:cubicBezTo>
                <a:cubicBezTo>
                  <a:pt x="2252" y="534"/>
                  <a:pt x="2253" y="535"/>
                  <a:pt x="2254" y="536"/>
                </a:cubicBezTo>
                <a:cubicBezTo>
                  <a:pt x="2254" y="537"/>
                  <a:pt x="2252" y="536"/>
                  <a:pt x="2252" y="538"/>
                </a:cubicBezTo>
                <a:cubicBezTo>
                  <a:pt x="2257" y="541"/>
                  <a:pt x="2261" y="546"/>
                  <a:pt x="2265" y="551"/>
                </a:cubicBezTo>
                <a:cubicBezTo>
                  <a:pt x="2266" y="552"/>
                  <a:pt x="2267" y="553"/>
                  <a:pt x="2267" y="554"/>
                </a:cubicBezTo>
                <a:cubicBezTo>
                  <a:pt x="2268" y="554"/>
                  <a:pt x="2268" y="554"/>
                  <a:pt x="2268" y="554"/>
                </a:cubicBezTo>
                <a:cubicBezTo>
                  <a:pt x="2269" y="556"/>
                  <a:pt x="2270" y="557"/>
                  <a:pt x="2272" y="559"/>
                </a:cubicBezTo>
                <a:cubicBezTo>
                  <a:pt x="2272" y="559"/>
                  <a:pt x="2272" y="560"/>
                  <a:pt x="2273" y="560"/>
                </a:cubicBezTo>
                <a:cubicBezTo>
                  <a:pt x="2273" y="560"/>
                  <a:pt x="2273" y="560"/>
                  <a:pt x="2273" y="560"/>
                </a:cubicBezTo>
                <a:cubicBezTo>
                  <a:pt x="2274" y="561"/>
                  <a:pt x="2275" y="562"/>
                  <a:pt x="2277" y="563"/>
                </a:cubicBezTo>
                <a:cubicBezTo>
                  <a:pt x="2279" y="566"/>
                  <a:pt x="2281" y="569"/>
                  <a:pt x="2282" y="572"/>
                </a:cubicBezTo>
                <a:cubicBezTo>
                  <a:pt x="2281" y="572"/>
                  <a:pt x="2280" y="569"/>
                  <a:pt x="2278" y="568"/>
                </a:cubicBezTo>
                <a:cubicBezTo>
                  <a:pt x="2279" y="568"/>
                  <a:pt x="2279" y="568"/>
                  <a:pt x="2279" y="567"/>
                </a:cubicBezTo>
                <a:cubicBezTo>
                  <a:pt x="2278" y="567"/>
                  <a:pt x="2278" y="567"/>
                  <a:pt x="2277" y="568"/>
                </a:cubicBezTo>
                <a:cubicBezTo>
                  <a:pt x="2277" y="568"/>
                  <a:pt x="2277" y="568"/>
                  <a:pt x="2276" y="568"/>
                </a:cubicBezTo>
                <a:cubicBezTo>
                  <a:pt x="2276" y="568"/>
                  <a:pt x="2277" y="569"/>
                  <a:pt x="2277" y="569"/>
                </a:cubicBezTo>
                <a:cubicBezTo>
                  <a:pt x="2277" y="569"/>
                  <a:pt x="2276" y="570"/>
                  <a:pt x="2276" y="570"/>
                </a:cubicBezTo>
                <a:cubicBezTo>
                  <a:pt x="2276" y="568"/>
                  <a:pt x="2276" y="570"/>
                  <a:pt x="2275" y="571"/>
                </a:cubicBezTo>
                <a:cubicBezTo>
                  <a:pt x="2275" y="571"/>
                  <a:pt x="2275" y="571"/>
                  <a:pt x="2275" y="570"/>
                </a:cubicBezTo>
                <a:cubicBezTo>
                  <a:pt x="2273" y="571"/>
                  <a:pt x="2275" y="571"/>
                  <a:pt x="2276" y="572"/>
                </a:cubicBezTo>
                <a:cubicBezTo>
                  <a:pt x="2276" y="571"/>
                  <a:pt x="2277" y="570"/>
                  <a:pt x="2277" y="570"/>
                </a:cubicBezTo>
                <a:cubicBezTo>
                  <a:pt x="2279" y="574"/>
                  <a:pt x="2280" y="579"/>
                  <a:pt x="2284" y="579"/>
                </a:cubicBezTo>
                <a:cubicBezTo>
                  <a:pt x="2281" y="577"/>
                  <a:pt x="2280" y="573"/>
                  <a:pt x="2279" y="570"/>
                </a:cubicBezTo>
                <a:cubicBezTo>
                  <a:pt x="2282" y="574"/>
                  <a:pt x="2285" y="579"/>
                  <a:pt x="2286" y="585"/>
                </a:cubicBezTo>
                <a:cubicBezTo>
                  <a:pt x="2285" y="584"/>
                  <a:pt x="2285" y="584"/>
                  <a:pt x="2285" y="583"/>
                </a:cubicBezTo>
                <a:cubicBezTo>
                  <a:pt x="2283" y="582"/>
                  <a:pt x="2285" y="586"/>
                  <a:pt x="2286" y="586"/>
                </a:cubicBezTo>
                <a:cubicBezTo>
                  <a:pt x="2286" y="586"/>
                  <a:pt x="2286" y="587"/>
                  <a:pt x="2286" y="588"/>
                </a:cubicBezTo>
                <a:cubicBezTo>
                  <a:pt x="2285" y="588"/>
                  <a:pt x="2285" y="587"/>
                  <a:pt x="2284" y="588"/>
                </a:cubicBezTo>
                <a:cubicBezTo>
                  <a:pt x="2284" y="589"/>
                  <a:pt x="2285" y="590"/>
                  <a:pt x="2285" y="591"/>
                </a:cubicBezTo>
                <a:cubicBezTo>
                  <a:pt x="2286" y="588"/>
                  <a:pt x="2287" y="590"/>
                  <a:pt x="2287" y="586"/>
                </a:cubicBezTo>
                <a:cubicBezTo>
                  <a:pt x="2288" y="587"/>
                  <a:pt x="2289" y="588"/>
                  <a:pt x="2289" y="589"/>
                </a:cubicBezTo>
                <a:cubicBezTo>
                  <a:pt x="2289" y="590"/>
                  <a:pt x="2289" y="590"/>
                  <a:pt x="2290" y="590"/>
                </a:cubicBezTo>
                <a:cubicBezTo>
                  <a:pt x="2290" y="591"/>
                  <a:pt x="2290" y="590"/>
                  <a:pt x="2290" y="591"/>
                </a:cubicBezTo>
                <a:cubicBezTo>
                  <a:pt x="2290" y="592"/>
                  <a:pt x="2291" y="593"/>
                  <a:pt x="2292" y="594"/>
                </a:cubicBezTo>
                <a:cubicBezTo>
                  <a:pt x="2289" y="600"/>
                  <a:pt x="2298" y="607"/>
                  <a:pt x="2301" y="612"/>
                </a:cubicBezTo>
                <a:cubicBezTo>
                  <a:pt x="2301" y="609"/>
                  <a:pt x="2299" y="608"/>
                  <a:pt x="2299" y="605"/>
                </a:cubicBezTo>
                <a:cubicBezTo>
                  <a:pt x="2300" y="605"/>
                  <a:pt x="2302" y="609"/>
                  <a:pt x="2302" y="610"/>
                </a:cubicBezTo>
                <a:cubicBezTo>
                  <a:pt x="2303" y="611"/>
                  <a:pt x="2302" y="609"/>
                  <a:pt x="2303" y="609"/>
                </a:cubicBezTo>
                <a:cubicBezTo>
                  <a:pt x="2298" y="600"/>
                  <a:pt x="2293" y="591"/>
                  <a:pt x="2289" y="582"/>
                </a:cubicBezTo>
                <a:cubicBezTo>
                  <a:pt x="2289" y="583"/>
                  <a:pt x="2290" y="583"/>
                  <a:pt x="2290" y="584"/>
                </a:cubicBezTo>
                <a:cubicBezTo>
                  <a:pt x="2291" y="582"/>
                  <a:pt x="2290" y="581"/>
                  <a:pt x="2290" y="580"/>
                </a:cubicBezTo>
                <a:cubicBezTo>
                  <a:pt x="2290" y="581"/>
                  <a:pt x="2290" y="581"/>
                  <a:pt x="2289" y="582"/>
                </a:cubicBezTo>
                <a:cubicBezTo>
                  <a:pt x="2286" y="576"/>
                  <a:pt x="2283" y="570"/>
                  <a:pt x="2280" y="565"/>
                </a:cubicBezTo>
                <a:cubicBezTo>
                  <a:pt x="2282" y="564"/>
                  <a:pt x="2281" y="565"/>
                  <a:pt x="2281" y="566"/>
                </a:cubicBezTo>
                <a:cubicBezTo>
                  <a:pt x="2282" y="565"/>
                  <a:pt x="2283" y="565"/>
                  <a:pt x="2284" y="564"/>
                </a:cubicBezTo>
                <a:cubicBezTo>
                  <a:pt x="2284" y="565"/>
                  <a:pt x="2284" y="565"/>
                  <a:pt x="2284" y="566"/>
                </a:cubicBezTo>
                <a:cubicBezTo>
                  <a:pt x="2284" y="566"/>
                  <a:pt x="2284" y="566"/>
                  <a:pt x="2284" y="566"/>
                </a:cubicBezTo>
                <a:cubicBezTo>
                  <a:pt x="2284" y="566"/>
                  <a:pt x="2285" y="566"/>
                  <a:pt x="2285" y="566"/>
                </a:cubicBezTo>
                <a:cubicBezTo>
                  <a:pt x="2285" y="567"/>
                  <a:pt x="2285" y="567"/>
                  <a:pt x="2286" y="568"/>
                </a:cubicBezTo>
                <a:cubicBezTo>
                  <a:pt x="2286" y="569"/>
                  <a:pt x="2285" y="570"/>
                  <a:pt x="2285" y="571"/>
                </a:cubicBezTo>
                <a:cubicBezTo>
                  <a:pt x="2286" y="571"/>
                  <a:pt x="2286" y="570"/>
                  <a:pt x="2286" y="570"/>
                </a:cubicBezTo>
                <a:cubicBezTo>
                  <a:pt x="2288" y="572"/>
                  <a:pt x="2289" y="573"/>
                  <a:pt x="2290" y="575"/>
                </a:cubicBezTo>
                <a:cubicBezTo>
                  <a:pt x="2292" y="574"/>
                  <a:pt x="2289" y="573"/>
                  <a:pt x="2290" y="572"/>
                </a:cubicBezTo>
                <a:cubicBezTo>
                  <a:pt x="2291" y="572"/>
                  <a:pt x="2291" y="573"/>
                  <a:pt x="2292" y="574"/>
                </a:cubicBezTo>
                <a:cubicBezTo>
                  <a:pt x="2292" y="574"/>
                  <a:pt x="2292" y="574"/>
                  <a:pt x="2292" y="574"/>
                </a:cubicBezTo>
                <a:cubicBezTo>
                  <a:pt x="2294" y="573"/>
                  <a:pt x="2291" y="574"/>
                  <a:pt x="2292" y="572"/>
                </a:cubicBezTo>
                <a:cubicBezTo>
                  <a:pt x="2291" y="572"/>
                  <a:pt x="2291" y="572"/>
                  <a:pt x="2291" y="573"/>
                </a:cubicBezTo>
                <a:cubicBezTo>
                  <a:pt x="2284" y="557"/>
                  <a:pt x="2278" y="543"/>
                  <a:pt x="2269" y="525"/>
                </a:cubicBezTo>
                <a:cubicBezTo>
                  <a:pt x="2269" y="524"/>
                  <a:pt x="2271" y="524"/>
                  <a:pt x="2272" y="524"/>
                </a:cubicBezTo>
                <a:cubicBezTo>
                  <a:pt x="2272" y="524"/>
                  <a:pt x="2272" y="524"/>
                  <a:pt x="2272" y="524"/>
                </a:cubicBezTo>
                <a:cubicBezTo>
                  <a:pt x="2272" y="524"/>
                  <a:pt x="2272" y="523"/>
                  <a:pt x="2272" y="523"/>
                </a:cubicBezTo>
                <a:cubicBezTo>
                  <a:pt x="2272" y="523"/>
                  <a:pt x="2273" y="524"/>
                  <a:pt x="2273" y="524"/>
                </a:cubicBezTo>
                <a:cubicBezTo>
                  <a:pt x="2272" y="524"/>
                  <a:pt x="2272" y="524"/>
                  <a:pt x="2272" y="525"/>
                </a:cubicBezTo>
                <a:cubicBezTo>
                  <a:pt x="2272" y="525"/>
                  <a:pt x="2273" y="525"/>
                  <a:pt x="2273" y="526"/>
                </a:cubicBezTo>
                <a:cubicBezTo>
                  <a:pt x="2274" y="527"/>
                  <a:pt x="2274" y="527"/>
                  <a:pt x="2274" y="528"/>
                </a:cubicBezTo>
                <a:cubicBezTo>
                  <a:pt x="2273" y="528"/>
                  <a:pt x="2273" y="527"/>
                  <a:pt x="2273" y="527"/>
                </a:cubicBezTo>
                <a:cubicBezTo>
                  <a:pt x="2273" y="528"/>
                  <a:pt x="2272" y="529"/>
                  <a:pt x="2273" y="530"/>
                </a:cubicBezTo>
                <a:cubicBezTo>
                  <a:pt x="2274" y="528"/>
                  <a:pt x="2274" y="530"/>
                  <a:pt x="2275" y="532"/>
                </a:cubicBezTo>
                <a:cubicBezTo>
                  <a:pt x="2273" y="533"/>
                  <a:pt x="2276" y="534"/>
                  <a:pt x="2275" y="535"/>
                </a:cubicBezTo>
                <a:cubicBezTo>
                  <a:pt x="2276" y="535"/>
                  <a:pt x="2276" y="535"/>
                  <a:pt x="2276" y="535"/>
                </a:cubicBezTo>
                <a:cubicBezTo>
                  <a:pt x="2278" y="537"/>
                  <a:pt x="2280" y="543"/>
                  <a:pt x="2283" y="544"/>
                </a:cubicBezTo>
                <a:cubicBezTo>
                  <a:pt x="2281" y="540"/>
                  <a:pt x="2281" y="537"/>
                  <a:pt x="2276" y="535"/>
                </a:cubicBezTo>
                <a:cubicBezTo>
                  <a:pt x="2277" y="534"/>
                  <a:pt x="2277" y="533"/>
                  <a:pt x="2277" y="533"/>
                </a:cubicBezTo>
                <a:cubicBezTo>
                  <a:pt x="2276" y="532"/>
                  <a:pt x="2277" y="533"/>
                  <a:pt x="2276" y="534"/>
                </a:cubicBezTo>
                <a:cubicBezTo>
                  <a:pt x="2277" y="533"/>
                  <a:pt x="2275" y="531"/>
                  <a:pt x="2277" y="531"/>
                </a:cubicBezTo>
                <a:cubicBezTo>
                  <a:pt x="2277" y="530"/>
                  <a:pt x="2276" y="530"/>
                  <a:pt x="2276" y="529"/>
                </a:cubicBezTo>
                <a:cubicBezTo>
                  <a:pt x="2277" y="530"/>
                  <a:pt x="2278" y="531"/>
                  <a:pt x="2280" y="531"/>
                </a:cubicBezTo>
                <a:cubicBezTo>
                  <a:pt x="2278" y="529"/>
                  <a:pt x="2275" y="528"/>
                  <a:pt x="2275" y="525"/>
                </a:cubicBezTo>
                <a:cubicBezTo>
                  <a:pt x="2284" y="533"/>
                  <a:pt x="2289" y="538"/>
                  <a:pt x="2298" y="549"/>
                </a:cubicBezTo>
                <a:cubicBezTo>
                  <a:pt x="2303" y="551"/>
                  <a:pt x="2305" y="555"/>
                  <a:pt x="2307" y="558"/>
                </a:cubicBezTo>
                <a:cubicBezTo>
                  <a:pt x="2308" y="558"/>
                  <a:pt x="2308" y="557"/>
                  <a:pt x="2309" y="557"/>
                </a:cubicBezTo>
                <a:cubicBezTo>
                  <a:pt x="2317" y="567"/>
                  <a:pt x="2323" y="572"/>
                  <a:pt x="2333" y="583"/>
                </a:cubicBezTo>
                <a:cubicBezTo>
                  <a:pt x="2333" y="583"/>
                  <a:pt x="2333" y="582"/>
                  <a:pt x="2333" y="582"/>
                </a:cubicBezTo>
                <a:cubicBezTo>
                  <a:pt x="2335" y="583"/>
                  <a:pt x="2338" y="586"/>
                  <a:pt x="2340" y="587"/>
                </a:cubicBezTo>
                <a:cubicBezTo>
                  <a:pt x="2339" y="584"/>
                  <a:pt x="2335" y="583"/>
                  <a:pt x="2332" y="579"/>
                </a:cubicBezTo>
                <a:cubicBezTo>
                  <a:pt x="2332" y="578"/>
                  <a:pt x="2333" y="579"/>
                  <a:pt x="2333" y="578"/>
                </a:cubicBezTo>
                <a:cubicBezTo>
                  <a:pt x="2332" y="577"/>
                  <a:pt x="2332" y="575"/>
                  <a:pt x="2331" y="574"/>
                </a:cubicBezTo>
                <a:cubicBezTo>
                  <a:pt x="2332" y="574"/>
                  <a:pt x="2334" y="576"/>
                  <a:pt x="2335" y="578"/>
                </a:cubicBezTo>
                <a:cubicBezTo>
                  <a:pt x="2335" y="579"/>
                  <a:pt x="2337" y="579"/>
                  <a:pt x="2336" y="578"/>
                </a:cubicBezTo>
                <a:cubicBezTo>
                  <a:pt x="2326" y="568"/>
                  <a:pt x="2318" y="557"/>
                  <a:pt x="2308" y="547"/>
                </a:cubicBezTo>
                <a:cubicBezTo>
                  <a:pt x="2310" y="546"/>
                  <a:pt x="2310" y="549"/>
                  <a:pt x="2312" y="550"/>
                </a:cubicBezTo>
                <a:cubicBezTo>
                  <a:pt x="2313" y="548"/>
                  <a:pt x="2311" y="548"/>
                  <a:pt x="2310" y="546"/>
                </a:cubicBezTo>
                <a:cubicBezTo>
                  <a:pt x="2314" y="549"/>
                  <a:pt x="2318" y="555"/>
                  <a:pt x="2323" y="556"/>
                </a:cubicBezTo>
                <a:cubicBezTo>
                  <a:pt x="2314" y="546"/>
                  <a:pt x="2307" y="536"/>
                  <a:pt x="2299" y="527"/>
                </a:cubicBezTo>
                <a:cubicBezTo>
                  <a:pt x="2301" y="526"/>
                  <a:pt x="2302" y="530"/>
                  <a:pt x="2303" y="531"/>
                </a:cubicBezTo>
                <a:cubicBezTo>
                  <a:pt x="2304" y="531"/>
                  <a:pt x="2304" y="530"/>
                  <a:pt x="2304" y="530"/>
                </a:cubicBezTo>
                <a:cubicBezTo>
                  <a:pt x="2304" y="529"/>
                  <a:pt x="2305" y="530"/>
                  <a:pt x="2305" y="530"/>
                </a:cubicBezTo>
                <a:cubicBezTo>
                  <a:pt x="2305" y="531"/>
                  <a:pt x="2304" y="531"/>
                  <a:pt x="2304" y="531"/>
                </a:cubicBezTo>
                <a:cubicBezTo>
                  <a:pt x="2304" y="531"/>
                  <a:pt x="2305" y="532"/>
                  <a:pt x="2306" y="533"/>
                </a:cubicBezTo>
                <a:cubicBezTo>
                  <a:pt x="2306" y="531"/>
                  <a:pt x="2305" y="529"/>
                  <a:pt x="2304" y="527"/>
                </a:cubicBezTo>
                <a:cubicBezTo>
                  <a:pt x="2303" y="528"/>
                  <a:pt x="2303" y="527"/>
                  <a:pt x="2302" y="528"/>
                </a:cubicBezTo>
                <a:cubicBezTo>
                  <a:pt x="2301" y="527"/>
                  <a:pt x="2299" y="524"/>
                  <a:pt x="2299" y="527"/>
                </a:cubicBezTo>
                <a:cubicBezTo>
                  <a:pt x="2298" y="525"/>
                  <a:pt x="2297" y="526"/>
                  <a:pt x="2297" y="525"/>
                </a:cubicBezTo>
                <a:cubicBezTo>
                  <a:pt x="2298" y="524"/>
                  <a:pt x="2298" y="527"/>
                  <a:pt x="2300" y="525"/>
                </a:cubicBezTo>
                <a:cubicBezTo>
                  <a:pt x="2299" y="524"/>
                  <a:pt x="2298" y="525"/>
                  <a:pt x="2298" y="523"/>
                </a:cubicBezTo>
                <a:cubicBezTo>
                  <a:pt x="2299" y="522"/>
                  <a:pt x="2300" y="523"/>
                  <a:pt x="2300" y="522"/>
                </a:cubicBezTo>
                <a:cubicBezTo>
                  <a:pt x="2303" y="523"/>
                  <a:pt x="2307" y="527"/>
                  <a:pt x="2305" y="528"/>
                </a:cubicBezTo>
                <a:cubicBezTo>
                  <a:pt x="2313" y="532"/>
                  <a:pt x="2317" y="539"/>
                  <a:pt x="2325" y="545"/>
                </a:cubicBezTo>
                <a:cubicBezTo>
                  <a:pt x="2321" y="538"/>
                  <a:pt x="2315" y="534"/>
                  <a:pt x="2309" y="526"/>
                </a:cubicBezTo>
                <a:cubicBezTo>
                  <a:pt x="2310" y="526"/>
                  <a:pt x="2311" y="528"/>
                  <a:pt x="2312" y="529"/>
                </a:cubicBezTo>
                <a:cubicBezTo>
                  <a:pt x="2314" y="528"/>
                  <a:pt x="2320" y="534"/>
                  <a:pt x="2323" y="537"/>
                </a:cubicBezTo>
                <a:cubicBezTo>
                  <a:pt x="2331" y="547"/>
                  <a:pt x="2343" y="559"/>
                  <a:pt x="2351" y="567"/>
                </a:cubicBezTo>
                <a:cubicBezTo>
                  <a:pt x="2352" y="567"/>
                  <a:pt x="2351" y="566"/>
                  <a:pt x="2353" y="565"/>
                </a:cubicBezTo>
                <a:cubicBezTo>
                  <a:pt x="2355" y="567"/>
                  <a:pt x="2352" y="568"/>
                  <a:pt x="2352" y="568"/>
                </a:cubicBezTo>
                <a:cubicBezTo>
                  <a:pt x="2353" y="570"/>
                  <a:pt x="2353" y="567"/>
                  <a:pt x="2354" y="568"/>
                </a:cubicBezTo>
                <a:cubicBezTo>
                  <a:pt x="2358" y="569"/>
                  <a:pt x="2359" y="575"/>
                  <a:pt x="2361" y="574"/>
                </a:cubicBezTo>
                <a:cubicBezTo>
                  <a:pt x="2360" y="575"/>
                  <a:pt x="2362" y="578"/>
                  <a:pt x="2364" y="577"/>
                </a:cubicBezTo>
                <a:cubicBezTo>
                  <a:pt x="2364" y="578"/>
                  <a:pt x="2362" y="577"/>
                  <a:pt x="2362" y="578"/>
                </a:cubicBezTo>
                <a:cubicBezTo>
                  <a:pt x="2363" y="578"/>
                  <a:pt x="2363" y="578"/>
                  <a:pt x="2364" y="577"/>
                </a:cubicBezTo>
                <a:cubicBezTo>
                  <a:pt x="2365" y="579"/>
                  <a:pt x="2365" y="579"/>
                  <a:pt x="2367" y="580"/>
                </a:cubicBezTo>
                <a:cubicBezTo>
                  <a:pt x="2366" y="577"/>
                  <a:pt x="2363" y="574"/>
                  <a:pt x="2362" y="574"/>
                </a:cubicBezTo>
                <a:cubicBezTo>
                  <a:pt x="2362" y="573"/>
                  <a:pt x="2364" y="574"/>
                  <a:pt x="2364" y="573"/>
                </a:cubicBezTo>
                <a:cubicBezTo>
                  <a:pt x="2366" y="574"/>
                  <a:pt x="2369" y="578"/>
                  <a:pt x="2368" y="578"/>
                </a:cubicBezTo>
                <a:cubicBezTo>
                  <a:pt x="2368" y="578"/>
                  <a:pt x="2368" y="578"/>
                  <a:pt x="2368" y="577"/>
                </a:cubicBezTo>
                <a:cubicBezTo>
                  <a:pt x="2368" y="578"/>
                  <a:pt x="2368" y="578"/>
                  <a:pt x="2368" y="578"/>
                </a:cubicBezTo>
                <a:cubicBezTo>
                  <a:pt x="2368" y="578"/>
                  <a:pt x="2368" y="578"/>
                  <a:pt x="2368" y="578"/>
                </a:cubicBezTo>
                <a:cubicBezTo>
                  <a:pt x="2369" y="579"/>
                  <a:pt x="2371" y="579"/>
                  <a:pt x="2374" y="581"/>
                </a:cubicBezTo>
                <a:cubicBezTo>
                  <a:pt x="2375" y="579"/>
                  <a:pt x="2370" y="578"/>
                  <a:pt x="2369" y="575"/>
                </a:cubicBezTo>
                <a:cubicBezTo>
                  <a:pt x="2370" y="575"/>
                  <a:pt x="2370" y="576"/>
                  <a:pt x="2372" y="575"/>
                </a:cubicBezTo>
                <a:cubicBezTo>
                  <a:pt x="2367" y="577"/>
                  <a:pt x="2367" y="568"/>
                  <a:pt x="2364" y="570"/>
                </a:cubicBezTo>
                <a:cubicBezTo>
                  <a:pt x="2364" y="568"/>
                  <a:pt x="2365" y="569"/>
                  <a:pt x="2364" y="567"/>
                </a:cubicBezTo>
                <a:cubicBezTo>
                  <a:pt x="2363" y="568"/>
                  <a:pt x="2360" y="565"/>
                  <a:pt x="2360" y="563"/>
                </a:cubicBezTo>
                <a:cubicBezTo>
                  <a:pt x="2359" y="565"/>
                  <a:pt x="2357" y="561"/>
                  <a:pt x="2358" y="560"/>
                </a:cubicBezTo>
                <a:cubicBezTo>
                  <a:pt x="2358" y="560"/>
                  <a:pt x="2357" y="561"/>
                  <a:pt x="2357" y="561"/>
                </a:cubicBezTo>
                <a:cubicBezTo>
                  <a:pt x="2356" y="555"/>
                  <a:pt x="2348" y="551"/>
                  <a:pt x="2344" y="544"/>
                </a:cubicBezTo>
                <a:cubicBezTo>
                  <a:pt x="2358" y="557"/>
                  <a:pt x="2373" y="572"/>
                  <a:pt x="2384" y="585"/>
                </a:cubicBezTo>
                <a:cubicBezTo>
                  <a:pt x="2386" y="582"/>
                  <a:pt x="2385" y="583"/>
                  <a:pt x="2387" y="584"/>
                </a:cubicBezTo>
                <a:cubicBezTo>
                  <a:pt x="2386" y="590"/>
                  <a:pt x="2396" y="591"/>
                  <a:pt x="2396" y="596"/>
                </a:cubicBezTo>
                <a:cubicBezTo>
                  <a:pt x="2398" y="594"/>
                  <a:pt x="2401" y="600"/>
                  <a:pt x="2404" y="601"/>
                </a:cubicBezTo>
                <a:cubicBezTo>
                  <a:pt x="2403" y="602"/>
                  <a:pt x="2402" y="601"/>
                  <a:pt x="2402" y="600"/>
                </a:cubicBezTo>
                <a:cubicBezTo>
                  <a:pt x="2401" y="601"/>
                  <a:pt x="2403" y="602"/>
                  <a:pt x="2403" y="603"/>
                </a:cubicBezTo>
                <a:cubicBezTo>
                  <a:pt x="2403" y="602"/>
                  <a:pt x="2403" y="602"/>
                  <a:pt x="2404" y="601"/>
                </a:cubicBezTo>
                <a:cubicBezTo>
                  <a:pt x="2407" y="605"/>
                  <a:pt x="2411" y="609"/>
                  <a:pt x="2415" y="612"/>
                </a:cubicBezTo>
                <a:cubicBezTo>
                  <a:pt x="2413" y="609"/>
                  <a:pt x="2410" y="606"/>
                  <a:pt x="2411" y="605"/>
                </a:cubicBezTo>
                <a:cubicBezTo>
                  <a:pt x="2410" y="605"/>
                  <a:pt x="2407" y="604"/>
                  <a:pt x="2408" y="601"/>
                </a:cubicBezTo>
                <a:cubicBezTo>
                  <a:pt x="2392" y="586"/>
                  <a:pt x="2373" y="570"/>
                  <a:pt x="2356" y="553"/>
                </a:cubicBezTo>
                <a:cubicBezTo>
                  <a:pt x="2356" y="551"/>
                  <a:pt x="2357" y="552"/>
                  <a:pt x="2358" y="550"/>
                </a:cubicBezTo>
                <a:cubicBezTo>
                  <a:pt x="2357" y="550"/>
                  <a:pt x="2356" y="550"/>
                  <a:pt x="2357" y="551"/>
                </a:cubicBezTo>
                <a:cubicBezTo>
                  <a:pt x="2355" y="551"/>
                  <a:pt x="2356" y="548"/>
                  <a:pt x="2354" y="548"/>
                </a:cubicBezTo>
                <a:cubicBezTo>
                  <a:pt x="2354" y="548"/>
                  <a:pt x="2354" y="548"/>
                  <a:pt x="2354" y="548"/>
                </a:cubicBezTo>
                <a:cubicBezTo>
                  <a:pt x="2353" y="547"/>
                  <a:pt x="2354" y="547"/>
                  <a:pt x="2354" y="548"/>
                </a:cubicBezTo>
                <a:cubicBezTo>
                  <a:pt x="2353" y="542"/>
                  <a:pt x="2343" y="539"/>
                  <a:pt x="2340" y="531"/>
                </a:cubicBezTo>
                <a:cubicBezTo>
                  <a:pt x="2340" y="530"/>
                  <a:pt x="2342" y="530"/>
                  <a:pt x="2342" y="530"/>
                </a:cubicBezTo>
                <a:cubicBezTo>
                  <a:pt x="2342" y="532"/>
                  <a:pt x="2350" y="537"/>
                  <a:pt x="2351" y="540"/>
                </a:cubicBezTo>
                <a:cubicBezTo>
                  <a:pt x="2351" y="540"/>
                  <a:pt x="2350" y="540"/>
                  <a:pt x="2350" y="540"/>
                </a:cubicBezTo>
                <a:cubicBezTo>
                  <a:pt x="2349" y="542"/>
                  <a:pt x="2351" y="541"/>
                  <a:pt x="2352" y="543"/>
                </a:cubicBezTo>
                <a:cubicBezTo>
                  <a:pt x="2354" y="541"/>
                  <a:pt x="2351" y="542"/>
                  <a:pt x="2352" y="541"/>
                </a:cubicBezTo>
                <a:cubicBezTo>
                  <a:pt x="2356" y="543"/>
                  <a:pt x="2360" y="551"/>
                  <a:pt x="2365" y="553"/>
                </a:cubicBezTo>
                <a:cubicBezTo>
                  <a:pt x="2363" y="546"/>
                  <a:pt x="2354" y="540"/>
                  <a:pt x="2346" y="530"/>
                </a:cubicBezTo>
                <a:cubicBezTo>
                  <a:pt x="2348" y="529"/>
                  <a:pt x="2348" y="533"/>
                  <a:pt x="2349" y="531"/>
                </a:cubicBezTo>
                <a:cubicBezTo>
                  <a:pt x="2347" y="531"/>
                  <a:pt x="2350" y="529"/>
                  <a:pt x="2349" y="528"/>
                </a:cubicBezTo>
                <a:cubicBezTo>
                  <a:pt x="2347" y="528"/>
                  <a:pt x="2346" y="527"/>
                  <a:pt x="2345" y="525"/>
                </a:cubicBezTo>
                <a:cubicBezTo>
                  <a:pt x="2346" y="525"/>
                  <a:pt x="2348" y="526"/>
                  <a:pt x="2349" y="528"/>
                </a:cubicBezTo>
                <a:cubicBezTo>
                  <a:pt x="2350" y="527"/>
                  <a:pt x="2349" y="527"/>
                  <a:pt x="2350" y="526"/>
                </a:cubicBezTo>
                <a:cubicBezTo>
                  <a:pt x="2354" y="529"/>
                  <a:pt x="2356" y="535"/>
                  <a:pt x="2361" y="537"/>
                </a:cubicBezTo>
                <a:cubicBezTo>
                  <a:pt x="2358" y="534"/>
                  <a:pt x="2354" y="528"/>
                  <a:pt x="2351" y="526"/>
                </a:cubicBezTo>
                <a:cubicBezTo>
                  <a:pt x="2351" y="526"/>
                  <a:pt x="2351" y="524"/>
                  <a:pt x="2351" y="524"/>
                </a:cubicBezTo>
                <a:cubicBezTo>
                  <a:pt x="2352" y="523"/>
                  <a:pt x="2352" y="526"/>
                  <a:pt x="2354" y="526"/>
                </a:cubicBezTo>
                <a:cubicBezTo>
                  <a:pt x="2356" y="526"/>
                  <a:pt x="2352" y="525"/>
                  <a:pt x="2353" y="524"/>
                </a:cubicBezTo>
                <a:cubicBezTo>
                  <a:pt x="2353" y="524"/>
                  <a:pt x="2357" y="529"/>
                  <a:pt x="2358" y="530"/>
                </a:cubicBezTo>
                <a:cubicBezTo>
                  <a:pt x="2357" y="530"/>
                  <a:pt x="2357" y="528"/>
                  <a:pt x="2356" y="528"/>
                </a:cubicBezTo>
                <a:cubicBezTo>
                  <a:pt x="2356" y="530"/>
                  <a:pt x="2358" y="531"/>
                  <a:pt x="2359" y="533"/>
                </a:cubicBezTo>
                <a:cubicBezTo>
                  <a:pt x="2359" y="532"/>
                  <a:pt x="2359" y="532"/>
                  <a:pt x="2360" y="531"/>
                </a:cubicBezTo>
                <a:cubicBezTo>
                  <a:pt x="2361" y="532"/>
                  <a:pt x="2362" y="534"/>
                  <a:pt x="2361" y="533"/>
                </a:cubicBezTo>
                <a:cubicBezTo>
                  <a:pt x="2364" y="536"/>
                  <a:pt x="2375" y="544"/>
                  <a:pt x="2376" y="548"/>
                </a:cubicBezTo>
                <a:cubicBezTo>
                  <a:pt x="2375" y="546"/>
                  <a:pt x="2374" y="550"/>
                  <a:pt x="2377" y="549"/>
                </a:cubicBezTo>
                <a:cubicBezTo>
                  <a:pt x="2377" y="550"/>
                  <a:pt x="2375" y="550"/>
                  <a:pt x="2375" y="551"/>
                </a:cubicBezTo>
                <a:cubicBezTo>
                  <a:pt x="2376" y="552"/>
                  <a:pt x="2376" y="551"/>
                  <a:pt x="2376" y="550"/>
                </a:cubicBezTo>
                <a:cubicBezTo>
                  <a:pt x="2377" y="550"/>
                  <a:pt x="2378" y="551"/>
                  <a:pt x="2379" y="551"/>
                </a:cubicBezTo>
                <a:cubicBezTo>
                  <a:pt x="2380" y="552"/>
                  <a:pt x="2378" y="552"/>
                  <a:pt x="2379" y="553"/>
                </a:cubicBezTo>
                <a:cubicBezTo>
                  <a:pt x="2380" y="553"/>
                  <a:pt x="2389" y="560"/>
                  <a:pt x="2394" y="565"/>
                </a:cubicBezTo>
                <a:cubicBezTo>
                  <a:pt x="2395" y="566"/>
                  <a:pt x="2397" y="566"/>
                  <a:pt x="2396" y="567"/>
                </a:cubicBezTo>
                <a:cubicBezTo>
                  <a:pt x="2402" y="571"/>
                  <a:pt x="2403" y="575"/>
                  <a:pt x="2408" y="579"/>
                </a:cubicBezTo>
                <a:cubicBezTo>
                  <a:pt x="2404" y="572"/>
                  <a:pt x="2398" y="567"/>
                  <a:pt x="2390" y="558"/>
                </a:cubicBezTo>
                <a:cubicBezTo>
                  <a:pt x="2390" y="557"/>
                  <a:pt x="2391" y="555"/>
                  <a:pt x="2390" y="553"/>
                </a:cubicBezTo>
                <a:cubicBezTo>
                  <a:pt x="2389" y="554"/>
                  <a:pt x="2391" y="555"/>
                  <a:pt x="2389" y="556"/>
                </a:cubicBezTo>
                <a:cubicBezTo>
                  <a:pt x="2389" y="555"/>
                  <a:pt x="2385" y="554"/>
                  <a:pt x="2388" y="552"/>
                </a:cubicBezTo>
                <a:cubicBezTo>
                  <a:pt x="2384" y="554"/>
                  <a:pt x="2381" y="551"/>
                  <a:pt x="2378" y="547"/>
                </a:cubicBezTo>
                <a:cubicBezTo>
                  <a:pt x="2380" y="548"/>
                  <a:pt x="2385" y="546"/>
                  <a:pt x="2386" y="549"/>
                </a:cubicBezTo>
                <a:cubicBezTo>
                  <a:pt x="2386" y="550"/>
                  <a:pt x="2383" y="550"/>
                  <a:pt x="2384" y="551"/>
                </a:cubicBezTo>
                <a:cubicBezTo>
                  <a:pt x="2385" y="552"/>
                  <a:pt x="2386" y="552"/>
                  <a:pt x="2387" y="551"/>
                </a:cubicBezTo>
                <a:cubicBezTo>
                  <a:pt x="2385" y="549"/>
                  <a:pt x="2387" y="550"/>
                  <a:pt x="2388" y="548"/>
                </a:cubicBezTo>
                <a:cubicBezTo>
                  <a:pt x="2387" y="547"/>
                  <a:pt x="2385" y="546"/>
                  <a:pt x="2386" y="544"/>
                </a:cubicBezTo>
                <a:cubicBezTo>
                  <a:pt x="2384" y="545"/>
                  <a:pt x="2381" y="542"/>
                  <a:pt x="2383" y="540"/>
                </a:cubicBezTo>
                <a:cubicBezTo>
                  <a:pt x="2381" y="539"/>
                  <a:pt x="2379" y="539"/>
                  <a:pt x="2377" y="539"/>
                </a:cubicBezTo>
                <a:cubicBezTo>
                  <a:pt x="2376" y="540"/>
                  <a:pt x="2378" y="540"/>
                  <a:pt x="2379" y="539"/>
                </a:cubicBezTo>
                <a:cubicBezTo>
                  <a:pt x="2378" y="540"/>
                  <a:pt x="2379" y="542"/>
                  <a:pt x="2378" y="543"/>
                </a:cubicBezTo>
                <a:cubicBezTo>
                  <a:pt x="2379" y="544"/>
                  <a:pt x="2380" y="542"/>
                  <a:pt x="2381" y="544"/>
                </a:cubicBezTo>
                <a:cubicBezTo>
                  <a:pt x="2379" y="545"/>
                  <a:pt x="2382" y="545"/>
                  <a:pt x="2379" y="546"/>
                </a:cubicBezTo>
                <a:cubicBezTo>
                  <a:pt x="2379" y="546"/>
                  <a:pt x="2379" y="546"/>
                  <a:pt x="2379" y="546"/>
                </a:cubicBezTo>
                <a:cubicBezTo>
                  <a:pt x="2378" y="546"/>
                  <a:pt x="2378" y="546"/>
                  <a:pt x="2378" y="546"/>
                </a:cubicBezTo>
                <a:cubicBezTo>
                  <a:pt x="2375" y="547"/>
                  <a:pt x="2373" y="541"/>
                  <a:pt x="2370" y="538"/>
                </a:cubicBezTo>
                <a:cubicBezTo>
                  <a:pt x="2370" y="538"/>
                  <a:pt x="2371" y="540"/>
                  <a:pt x="2371" y="540"/>
                </a:cubicBezTo>
                <a:cubicBezTo>
                  <a:pt x="2372" y="539"/>
                  <a:pt x="2372" y="536"/>
                  <a:pt x="2371" y="536"/>
                </a:cubicBezTo>
                <a:cubicBezTo>
                  <a:pt x="2371" y="536"/>
                  <a:pt x="2372" y="536"/>
                  <a:pt x="2372" y="536"/>
                </a:cubicBezTo>
                <a:cubicBezTo>
                  <a:pt x="2373" y="534"/>
                  <a:pt x="2370" y="534"/>
                  <a:pt x="2370" y="532"/>
                </a:cubicBezTo>
                <a:cubicBezTo>
                  <a:pt x="2369" y="531"/>
                  <a:pt x="2371" y="529"/>
                  <a:pt x="2369" y="530"/>
                </a:cubicBezTo>
                <a:cubicBezTo>
                  <a:pt x="2369" y="528"/>
                  <a:pt x="2371" y="529"/>
                  <a:pt x="2372" y="528"/>
                </a:cubicBezTo>
                <a:cubicBezTo>
                  <a:pt x="2371" y="528"/>
                  <a:pt x="2368" y="527"/>
                  <a:pt x="2371" y="526"/>
                </a:cubicBezTo>
                <a:cubicBezTo>
                  <a:pt x="2366" y="524"/>
                  <a:pt x="2366" y="522"/>
                  <a:pt x="2363" y="519"/>
                </a:cubicBezTo>
                <a:cubicBezTo>
                  <a:pt x="2363" y="519"/>
                  <a:pt x="2364" y="519"/>
                  <a:pt x="2364" y="519"/>
                </a:cubicBezTo>
                <a:cubicBezTo>
                  <a:pt x="2363" y="518"/>
                  <a:pt x="2362" y="518"/>
                  <a:pt x="2361" y="517"/>
                </a:cubicBezTo>
                <a:cubicBezTo>
                  <a:pt x="2364" y="518"/>
                  <a:pt x="2361" y="514"/>
                  <a:pt x="2359" y="515"/>
                </a:cubicBezTo>
                <a:cubicBezTo>
                  <a:pt x="2358" y="515"/>
                  <a:pt x="2360" y="514"/>
                  <a:pt x="2359" y="513"/>
                </a:cubicBezTo>
                <a:cubicBezTo>
                  <a:pt x="2361" y="513"/>
                  <a:pt x="2362" y="514"/>
                  <a:pt x="2363" y="515"/>
                </a:cubicBezTo>
                <a:cubicBezTo>
                  <a:pt x="2363" y="513"/>
                  <a:pt x="2360" y="513"/>
                  <a:pt x="2360" y="511"/>
                </a:cubicBezTo>
                <a:cubicBezTo>
                  <a:pt x="2359" y="513"/>
                  <a:pt x="2358" y="512"/>
                  <a:pt x="2356" y="512"/>
                </a:cubicBezTo>
                <a:cubicBezTo>
                  <a:pt x="2355" y="511"/>
                  <a:pt x="2354" y="506"/>
                  <a:pt x="2351" y="508"/>
                </a:cubicBezTo>
                <a:cubicBezTo>
                  <a:pt x="2350" y="507"/>
                  <a:pt x="2353" y="506"/>
                  <a:pt x="2352" y="505"/>
                </a:cubicBezTo>
                <a:cubicBezTo>
                  <a:pt x="2352" y="504"/>
                  <a:pt x="2351" y="506"/>
                  <a:pt x="2350" y="505"/>
                </a:cubicBezTo>
                <a:cubicBezTo>
                  <a:pt x="2350" y="504"/>
                  <a:pt x="2351" y="502"/>
                  <a:pt x="2352" y="503"/>
                </a:cubicBezTo>
                <a:cubicBezTo>
                  <a:pt x="2348" y="496"/>
                  <a:pt x="2341" y="491"/>
                  <a:pt x="2338" y="484"/>
                </a:cubicBezTo>
                <a:cubicBezTo>
                  <a:pt x="2341" y="485"/>
                  <a:pt x="2341" y="487"/>
                  <a:pt x="2344" y="489"/>
                </a:cubicBezTo>
                <a:cubicBezTo>
                  <a:pt x="2345" y="487"/>
                  <a:pt x="2345" y="486"/>
                  <a:pt x="2348" y="486"/>
                </a:cubicBezTo>
                <a:cubicBezTo>
                  <a:pt x="2349" y="490"/>
                  <a:pt x="2357" y="493"/>
                  <a:pt x="2357" y="496"/>
                </a:cubicBezTo>
                <a:cubicBezTo>
                  <a:pt x="2356" y="498"/>
                  <a:pt x="2359" y="497"/>
                  <a:pt x="2360" y="496"/>
                </a:cubicBezTo>
                <a:cubicBezTo>
                  <a:pt x="2360" y="496"/>
                  <a:pt x="2360" y="496"/>
                  <a:pt x="2360" y="496"/>
                </a:cubicBezTo>
                <a:cubicBezTo>
                  <a:pt x="2357" y="496"/>
                  <a:pt x="2355" y="491"/>
                  <a:pt x="2353" y="490"/>
                </a:cubicBezTo>
                <a:cubicBezTo>
                  <a:pt x="2356" y="490"/>
                  <a:pt x="2358" y="494"/>
                  <a:pt x="2360" y="496"/>
                </a:cubicBezTo>
                <a:cubicBezTo>
                  <a:pt x="2360" y="496"/>
                  <a:pt x="2360" y="496"/>
                  <a:pt x="2360" y="496"/>
                </a:cubicBezTo>
                <a:cubicBezTo>
                  <a:pt x="2360" y="496"/>
                  <a:pt x="2360" y="496"/>
                  <a:pt x="2360" y="496"/>
                </a:cubicBezTo>
                <a:cubicBezTo>
                  <a:pt x="2361" y="496"/>
                  <a:pt x="2362" y="497"/>
                  <a:pt x="2363" y="496"/>
                </a:cubicBezTo>
                <a:cubicBezTo>
                  <a:pt x="2361" y="494"/>
                  <a:pt x="2357" y="490"/>
                  <a:pt x="2356" y="488"/>
                </a:cubicBezTo>
                <a:cubicBezTo>
                  <a:pt x="2367" y="496"/>
                  <a:pt x="2369" y="509"/>
                  <a:pt x="2377" y="514"/>
                </a:cubicBezTo>
                <a:cubicBezTo>
                  <a:pt x="2377" y="515"/>
                  <a:pt x="2376" y="516"/>
                  <a:pt x="2377" y="517"/>
                </a:cubicBezTo>
                <a:cubicBezTo>
                  <a:pt x="2378" y="517"/>
                  <a:pt x="2377" y="516"/>
                  <a:pt x="2378" y="515"/>
                </a:cubicBezTo>
                <a:cubicBezTo>
                  <a:pt x="2381" y="520"/>
                  <a:pt x="2384" y="521"/>
                  <a:pt x="2385" y="526"/>
                </a:cubicBezTo>
                <a:cubicBezTo>
                  <a:pt x="2388" y="526"/>
                  <a:pt x="2393" y="530"/>
                  <a:pt x="2391" y="532"/>
                </a:cubicBezTo>
                <a:cubicBezTo>
                  <a:pt x="2390" y="534"/>
                  <a:pt x="2392" y="531"/>
                  <a:pt x="2393" y="532"/>
                </a:cubicBezTo>
                <a:cubicBezTo>
                  <a:pt x="2394" y="533"/>
                  <a:pt x="2391" y="534"/>
                  <a:pt x="2393" y="534"/>
                </a:cubicBezTo>
                <a:cubicBezTo>
                  <a:pt x="2394" y="532"/>
                  <a:pt x="2396" y="536"/>
                  <a:pt x="2398" y="536"/>
                </a:cubicBezTo>
                <a:cubicBezTo>
                  <a:pt x="2399" y="535"/>
                  <a:pt x="2400" y="533"/>
                  <a:pt x="2399" y="531"/>
                </a:cubicBezTo>
                <a:cubicBezTo>
                  <a:pt x="2401" y="531"/>
                  <a:pt x="2402" y="535"/>
                  <a:pt x="2403" y="536"/>
                </a:cubicBezTo>
                <a:cubicBezTo>
                  <a:pt x="2403" y="536"/>
                  <a:pt x="2403" y="535"/>
                  <a:pt x="2404" y="535"/>
                </a:cubicBezTo>
                <a:cubicBezTo>
                  <a:pt x="2404" y="536"/>
                  <a:pt x="2403" y="536"/>
                  <a:pt x="2402" y="538"/>
                </a:cubicBezTo>
                <a:cubicBezTo>
                  <a:pt x="2402" y="538"/>
                  <a:pt x="2406" y="539"/>
                  <a:pt x="2404" y="537"/>
                </a:cubicBezTo>
                <a:cubicBezTo>
                  <a:pt x="2405" y="537"/>
                  <a:pt x="2405" y="537"/>
                  <a:pt x="2406" y="537"/>
                </a:cubicBezTo>
                <a:cubicBezTo>
                  <a:pt x="2406" y="538"/>
                  <a:pt x="2405" y="538"/>
                  <a:pt x="2405" y="539"/>
                </a:cubicBezTo>
                <a:cubicBezTo>
                  <a:pt x="2405" y="539"/>
                  <a:pt x="2407" y="540"/>
                  <a:pt x="2406" y="541"/>
                </a:cubicBezTo>
                <a:cubicBezTo>
                  <a:pt x="2407" y="542"/>
                  <a:pt x="2406" y="539"/>
                  <a:pt x="2405" y="539"/>
                </a:cubicBezTo>
                <a:cubicBezTo>
                  <a:pt x="2409" y="538"/>
                  <a:pt x="2406" y="545"/>
                  <a:pt x="2409" y="542"/>
                </a:cubicBezTo>
                <a:cubicBezTo>
                  <a:pt x="2410" y="543"/>
                  <a:pt x="2409" y="544"/>
                  <a:pt x="2409" y="544"/>
                </a:cubicBezTo>
                <a:cubicBezTo>
                  <a:pt x="2408" y="546"/>
                  <a:pt x="2407" y="543"/>
                  <a:pt x="2406" y="545"/>
                </a:cubicBezTo>
                <a:cubicBezTo>
                  <a:pt x="2407" y="546"/>
                  <a:pt x="2407" y="546"/>
                  <a:pt x="2406" y="547"/>
                </a:cubicBezTo>
                <a:cubicBezTo>
                  <a:pt x="2407" y="548"/>
                  <a:pt x="2408" y="547"/>
                  <a:pt x="2409" y="545"/>
                </a:cubicBezTo>
                <a:cubicBezTo>
                  <a:pt x="2418" y="554"/>
                  <a:pt x="2422" y="560"/>
                  <a:pt x="2431" y="568"/>
                </a:cubicBezTo>
                <a:cubicBezTo>
                  <a:pt x="2427" y="567"/>
                  <a:pt x="2434" y="572"/>
                  <a:pt x="2435" y="571"/>
                </a:cubicBezTo>
                <a:cubicBezTo>
                  <a:pt x="2436" y="569"/>
                  <a:pt x="2432" y="570"/>
                  <a:pt x="2435" y="569"/>
                </a:cubicBezTo>
                <a:cubicBezTo>
                  <a:pt x="2431" y="566"/>
                  <a:pt x="2425" y="558"/>
                  <a:pt x="2418" y="552"/>
                </a:cubicBezTo>
                <a:cubicBezTo>
                  <a:pt x="2418" y="551"/>
                  <a:pt x="2420" y="551"/>
                  <a:pt x="2420" y="551"/>
                </a:cubicBezTo>
                <a:cubicBezTo>
                  <a:pt x="2417" y="550"/>
                  <a:pt x="2412" y="547"/>
                  <a:pt x="2412" y="544"/>
                </a:cubicBezTo>
                <a:cubicBezTo>
                  <a:pt x="2413" y="544"/>
                  <a:pt x="2415" y="546"/>
                  <a:pt x="2417" y="547"/>
                </a:cubicBezTo>
                <a:cubicBezTo>
                  <a:pt x="2417" y="546"/>
                  <a:pt x="2412" y="543"/>
                  <a:pt x="2414" y="542"/>
                </a:cubicBezTo>
                <a:cubicBezTo>
                  <a:pt x="2415" y="541"/>
                  <a:pt x="2415" y="542"/>
                  <a:pt x="2414" y="543"/>
                </a:cubicBezTo>
                <a:cubicBezTo>
                  <a:pt x="2415" y="543"/>
                  <a:pt x="2417" y="543"/>
                  <a:pt x="2418" y="544"/>
                </a:cubicBezTo>
                <a:cubicBezTo>
                  <a:pt x="2420" y="549"/>
                  <a:pt x="2428" y="555"/>
                  <a:pt x="2433" y="561"/>
                </a:cubicBezTo>
                <a:cubicBezTo>
                  <a:pt x="2435" y="560"/>
                  <a:pt x="2433" y="561"/>
                  <a:pt x="2433" y="560"/>
                </a:cubicBezTo>
                <a:cubicBezTo>
                  <a:pt x="2437" y="561"/>
                  <a:pt x="2439" y="566"/>
                  <a:pt x="2442" y="568"/>
                </a:cubicBezTo>
                <a:cubicBezTo>
                  <a:pt x="2441" y="567"/>
                  <a:pt x="2446" y="569"/>
                  <a:pt x="2443" y="570"/>
                </a:cubicBezTo>
                <a:cubicBezTo>
                  <a:pt x="2448" y="572"/>
                  <a:pt x="2452" y="577"/>
                  <a:pt x="2455" y="584"/>
                </a:cubicBezTo>
                <a:cubicBezTo>
                  <a:pt x="2455" y="582"/>
                  <a:pt x="2456" y="582"/>
                  <a:pt x="2457" y="583"/>
                </a:cubicBezTo>
                <a:cubicBezTo>
                  <a:pt x="2454" y="577"/>
                  <a:pt x="2448" y="572"/>
                  <a:pt x="2443" y="565"/>
                </a:cubicBezTo>
                <a:cubicBezTo>
                  <a:pt x="2450" y="567"/>
                  <a:pt x="2453" y="576"/>
                  <a:pt x="2459" y="575"/>
                </a:cubicBezTo>
                <a:cubicBezTo>
                  <a:pt x="2452" y="573"/>
                  <a:pt x="2447" y="563"/>
                  <a:pt x="2439" y="555"/>
                </a:cubicBezTo>
                <a:cubicBezTo>
                  <a:pt x="2437" y="550"/>
                  <a:pt x="2435" y="547"/>
                  <a:pt x="2431" y="544"/>
                </a:cubicBezTo>
                <a:cubicBezTo>
                  <a:pt x="2436" y="542"/>
                  <a:pt x="2439" y="553"/>
                  <a:pt x="2442" y="551"/>
                </a:cubicBezTo>
                <a:cubicBezTo>
                  <a:pt x="2442" y="550"/>
                  <a:pt x="2437" y="548"/>
                  <a:pt x="2438" y="545"/>
                </a:cubicBezTo>
                <a:cubicBezTo>
                  <a:pt x="2440" y="545"/>
                  <a:pt x="2442" y="549"/>
                  <a:pt x="2444" y="550"/>
                </a:cubicBezTo>
                <a:cubicBezTo>
                  <a:pt x="2442" y="545"/>
                  <a:pt x="2435" y="540"/>
                  <a:pt x="2431" y="535"/>
                </a:cubicBezTo>
                <a:cubicBezTo>
                  <a:pt x="2434" y="534"/>
                  <a:pt x="2434" y="537"/>
                  <a:pt x="2435" y="538"/>
                </a:cubicBezTo>
                <a:cubicBezTo>
                  <a:pt x="2438" y="536"/>
                  <a:pt x="2440" y="546"/>
                  <a:pt x="2441" y="543"/>
                </a:cubicBezTo>
                <a:cubicBezTo>
                  <a:pt x="2443" y="545"/>
                  <a:pt x="2445" y="549"/>
                  <a:pt x="2448" y="547"/>
                </a:cubicBezTo>
                <a:cubicBezTo>
                  <a:pt x="2445" y="547"/>
                  <a:pt x="2445" y="545"/>
                  <a:pt x="2443" y="544"/>
                </a:cubicBezTo>
                <a:cubicBezTo>
                  <a:pt x="2442" y="543"/>
                  <a:pt x="2443" y="543"/>
                  <a:pt x="2444" y="543"/>
                </a:cubicBezTo>
                <a:cubicBezTo>
                  <a:pt x="2441" y="540"/>
                  <a:pt x="2435" y="537"/>
                  <a:pt x="2434" y="533"/>
                </a:cubicBezTo>
                <a:cubicBezTo>
                  <a:pt x="2433" y="533"/>
                  <a:pt x="2433" y="533"/>
                  <a:pt x="2433" y="534"/>
                </a:cubicBezTo>
                <a:cubicBezTo>
                  <a:pt x="2431" y="530"/>
                  <a:pt x="2427" y="527"/>
                  <a:pt x="2423" y="522"/>
                </a:cubicBezTo>
                <a:cubicBezTo>
                  <a:pt x="2431" y="527"/>
                  <a:pt x="2435" y="529"/>
                  <a:pt x="2441" y="537"/>
                </a:cubicBezTo>
                <a:cubicBezTo>
                  <a:pt x="2441" y="534"/>
                  <a:pt x="2446" y="538"/>
                  <a:pt x="2444" y="540"/>
                </a:cubicBezTo>
                <a:cubicBezTo>
                  <a:pt x="2445" y="539"/>
                  <a:pt x="2446" y="539"/>
                  <a:pt x="2447" y="540"/>
                </a:cubicBezTo>
                <a:cubicBezTo>
                  <a:pt x="2447" y="540"/>
                  <a:pt x="2447" y="541"/>
                  <a:pt x="2447" y="541"/>
                </a:cubicBezTo>
                <a:cubicBezTo>
                  <a:pt x="2449" y="541"/>
                  <a:pt x="2451" y="545"/>
                  <a:pt x="2452" y="545"/>
                </a:cubicBezTo>
                <a:cubicBezTo>
                  <a:pt x="2446" y="538"/>
                  <a:pt x="2440" y="533"/>
                  <a:pt x="2435" y="527"/>
                </a:cubicBezTo>
                <a:cubicBezTo>
                  <a:pt x="2441" y="529"/>
                  <a:pt x="2445" y="538"/>
                  <a:pt x="2451" y="540"/>
                </a:cubicBezTo>
                <a:cubicBezTo>
                  <a:pt x="2445" y="534"/>
                  <a:pt x="2441" y="530"/>
                  <a:pt x="2436" y="525"/>
                </a:cubicBezTo>
                <a:cubicBezTo>
                  <a:pt x="2440" y="527"/>
                  <a:pt x="2444" y="531"/>
                  <a:pt x="2447" y="534"/>
                </a:cubicBezTo>
                <a:cubicBezTo>
                  <a:pt x="2447" y="533"/>
                  <a:pt x="2449" y="532"/>
                  <a:pt x="2448" y="532"/>
                </a:cubicBezTo>
                <a:cubicBezTo>
                  <a:pt x="2447" y="530"/>
                  <a:pt x="2447" y="532"/>
                  <a:pt x="2446" y="533"/>
                </a:cubicBezTo>
                <a:cubicBezTo>
                  <a:pt x="2446" y="531"/>
                  <a:pt x="2445" y="531"/>
                  <a:pt x="2445" y="529"/>
                </a:cubicBezTo>
                <a:cubicBezTo>
                  <a:pt x="2444" y="531"/>
                  <a:pt x="2441" y="528"/>
                  <a:pt x="2439" y="525"/>
                </a:cubicBezTo>
                <a:cubicBezTo>
                  <a:pt x="2440" y="524"/>
                  <a:pt x="2440" y="523"/>
                  <a:pt x="2440" y="522"/>
                </a:cubicBezTo>
                <a:cubicBezTo>
                  <a:pt x="2442" y="522"/>
                  <a:pt x="2444" y="525"/>
                  <a:pt x="2446" y="526"/>
                </a:cubicBezTo>
                <a:cubicBezTo>
                  <a:pt x="2440" y="517"/>
                  <a:pt x="2431" y="511"/>
                  <a:pt x="2427" y="504"/>
                </a:cubicBezTo>
                <a:cubicBezTo>
                  <a:pt x="2429" y="505"/>
                  <a:pt x="2433" y="510"/>
                  <a:pt x="2436" y="513"/>
                </a:cubicBezTo>
                <a:cubicBezTo>
                  <a:pt x="2437" y="512"/>
                  <a:pt x="2436" y="511"/>
                  <a:pt x="2436" y="510"/>
                </a:cubicBezTo>
                <a:cubicBezTo>
                  <a:pt x="2436" y="509"/>
                  <a:pt x="2437" y="510"/>
                  <a:pt x="2437" y="510"/>
                </a:cubicBezTo>
                <a:cubicBezTo>
                  <a:pt x="2437" y="510"/>
                  <a:pt x="2435" y="507"/>
                  <a:pt x="2433" y="506"/>
                </a:cubicBezTo>
                <a:cubicBezTo>
                  <a:pt x="2433" y="507"/>
                  <a:pt x="2435" y="508"/>
                  <a:pt x="2436" y="511"/>
                </a:cubicBezTo>
                <a:cubicBezTo>
                  <a:pt x="2434" y="510"/>
                  <a:pt x="2430" y="506"/>
                  <a:pt x="2433" y="505"/>
                </a:cubicBezTo>
                <a:cubicBezTo>
                  <a:pt x="2431" y="503"/>
                  <a:pt x="2430" y="502"/>
                  <a:pt x="2428" y="500"/>
                </a:cubicBezTo>
                <a:cubicBezTo>
                  <a:pt x="2432" y="502"/>
                  <a:pt x="2435" y="507"/>
                  <a:pt x="2439" y="509"/>
                </a:cubicBezTo>
                <a:cubicBezTo>
                  <a:pt x="2441" y="508"/>
                  <a:pt x="2437" y="506"/>
                  <a:pt x="2436" y="506"/>
                </a:cubicBezTo>
                <a:cubicBezTo>
                  <a:pt x="2429" y="499"/>
                  <a:pt x="2425" y="493"/>
                  <a:pt x="2419" y="487"/>
                </a:cubicBezTo>
                <a:cubicBezTo>
                  <a:pt x="2417" y="486"/>
                  <a:pt x="2413" y="484"/>
                  <a:pt x="2414" y="481"/>
                </a:cubicBezTo>
                <a:cubicBezTo>
                  <a:pt x="2413" y="480"/>
                  <a:pt x="2412" y="481"/>
                  <a:pt x="2411" y="480"/>
                </a:cubicBezTo>
                <a:cubicBezTo>
                  <a:pt x="2414" y="478"/>
                  <a:pt x="2408" y="478"/>
                  <a:pt x="2407" y="472"/>
                </a:cubicBezTo>
                <a:cubicBezTo>
                  <a:pt x="2406" y="473"/>
                  <a:pt x="2405" y="473"/>
                  <a:pt x="2405" y="473"/>
                </a:cubicBezTo>
                <a:cubicBezTo>
                  <a:pt x="2404" y="471"/>
                  <a:pt x="2400" y="470"/>
                  <a:pt x="2402" y="468"/>
                </a:cubicBezTo>
                <a:cubicBezTo>
                  <a:pt x="2393" y="458"/>
                  <a:pt x="2378" y="445"/>
                  <a:pt x="2376" y="434"/>
                </a:cubicBezTo>
                <a:cubicBezTo>
                  <a:pt x="2377" y="433"/>
                  <a:pt x="2379" y="434"/>
                  <a:pt x="2378" y="433"/>
                </a:cubicBezTo>
                <a:cubicBezTo>
                  <a:pt x="2377" y="432"/>
                  <a:pt x="2377" y="434"/>
                  <a:pt x="2375" y="434"/>
                </a:cubicBezTo>
                <a:cubicBezTo>
                  <a:pt x="2376" y="432"/>
                  <a:pt x="2374" y="431"/>
                  <a:pt x="2372" y="429"/>
                </a:cubicBezTo>
                <a:cubicBezTo>
                  <a:pt x="2373" y="428"/>
                  <a:pt x="2373" y="428"/>
                  <a:pt x="2373" y="429"/>
                </a:cubicBezTo>
                <a:cubicBezTo>
                  <a:pt x="2373" y="424"/>
                  <a:pt x="2368" y="422"/>
                  <a:pt x="2365" y="419"/>
                </a:cubicBezTo>
                <a:cubicBezTo>
                  <a:pt x="2364" y="420"/>
                  <a:pt x="2364" y="421"/>
                  <a:pt x="2365" y="422"/>
                </a:cubicBezTo>
                <a:cubicBezTo>
                  <a:pt x="2365" y="421"/>
                  <a:pt x="2366" y="420"/>
                  <a:pt x="2367" y="421"/>
                </a:cubicBezTo>
                <a:cubicBezTo>
                  <a:pt x="2367" y="422"/>
                  <a:pt x="2366" y="421"/>
                  <a:pt x="2365" y="422"/>
                </a:cubicBezTo>
                <a:cubicBezTo>
                  <a:pt x="2366" y="423"/>
                  <a:pt x="2368" y="425"/>
                  <a:pt x="2368" y="426"/>
                </a:cubicBezTo>
                <a:cubicBezTo>
                  <a:pt x="2365" y="424"/>
                  <a:pt x="2363" y="423"/>
                  <a:pt x="2362" y="421"/>
                </a:cubicBezTo>
                <a:cubicBezTo>
                  <a:pt x="2361" y="421"/>
                  <a:pt x="2362" y="422"/>
                  <a:pt x="2362" y="422"/>
                </a:cubicBezTo>
                <a:cubicBezTo>
                  <a:pt x="2361" y="423"/>
                  <a:pt x="2361" y="422"/>
                  <a:pt x="2360" y="421"/>
                </a:cubicBezTo>
                <a:cubicBezTo>
                  <a:pt x="2361" y="421"/>
                  <a:pt x="2361" y="420"/>
                  <a:pt x="2360" y="418"/>
                </a:cubicBezTo>
                <a:cubicBezTo>
                  <a:pt x="2359" y="419"/>
                  <a:pt x="2359" y="419"/>
                  <a:pt x="2359" y="420"/>
                </a:cubicBezTo>
                <a:cubicBezTo>
                  <a:pt x="2358" y="419"/>
                  <a:pt x="2360" y="418"/>
                  <a:pt x="2358" y="418"/>
                </a:cubicBezTo>
                <a:cubicBezTo>
                  <a:pt x="2359" y="417"/>
                  <a:pt x="2360" y="418"/>
                  <a:pt x="2361" y="419"/>
                </a:cubicBezTo>
                <a:cubicBezTo>
                  <a:pt x="2362" y="417"/>
                  <a:pt x="2359" y="416"/>
                  <a:pt x="2357" y="417"/>
                </a:cubicBezTo>
                <a:cubicBezTo>
                  <a:pt x="2354" y="414"/>
                  <a:pt x="2355" y="413"/>
                  <a:pt x="2353" y="409"/>
                </a:cubicBezTo>
                <a:cubicBezTo>
                  <a:pt x="2354" y="410"/>
                  <a:pt x="2355" y="410"/>
                  <a:pt x="2356" y="408"/>
                </a:cubicBezTo>
                <a:cubicBezTo>
                  <a:pt x="2358" y="411"/>
                  <a:pt x="2361" y="417"/>
                  <a:pt x="2364" y="419"/>
                </a:cubicBezTo>
                <a:cubicBezTo>
                  <a:pt x="2364" y="420"/>
                  <a:pt x="2365" y="419"/>
                  <a:pt x="2364" y="419"/>
                </a:cubicBezTo>
                <a:cubicBezTo>
                  <a:pt x="2365" y="419"/>
                  <a:pt x="2365" y="418"/>
                  <a:pt x="2365" y="418"/>
                </a:cubicBezTo>
                <a:cubicBezTo>
                  <a:pt x="2365" y="417"/>
                  <a:pt x="2365" y="418"/>
                  <a:pt x="2364" y="418"/>
                </a:cubicBezTo>
                <a:cubicBezTo>
                  <a:pt x="2361" y="410"/>
                  <a:pt x="2353" y="403"/>
                  <a:pt x="2351" y="393"/>
                </a:cubicBezTo>
                <a:cubicBezTo>
                  <a:pt x="2351" y="392"/>
                  <a:pt x="2349" y="394"/>
                  <a:pt x="2349" y="392"/>
                </a:cubicBezTo>
                <a:cubicBezTo>
                  <a:pt x="2349" y="394"/>
                  <a:pt x="2349" y="395"/>
                  <a:pt x="2350" y="396"/>
                </a:cubicBezTo>
                <a:cubicBezTo>
                  <a:pt x="2345" y="393"/>
                  <a:pt x="2344" y="389"/>
                  <a:pt x="2340" y="384"/>
                </a:cubicBezTo>
                <a:cubicBezTo>
                  <a:pt x="2342" y="385"/>
                  <a:pt x="2341" y="383"/>
                  <a:pt x="2342" y="383"/>
                </a:cubicBezTo>
                <a:cubicBezTo>
                  <a:pt x="2343" y="381"/>
                  <a:pt x="2340" y="383"/>
                  <a:pt x="2339" y="381"/>
                </a:cubicBezTo>
                <a:cubicBezTo>
                  <a:pt x="2340" y="381"/>
                  <a:pt x="2341" y="382"/>
                  <a:pt x="2341" y="381"/>
                </a:cubicBezTo>
                <a:cubicBezTo>
                  <a:pt x="2341" y="380"/>
                  <a:pt x="2340" y="381"/>
                  <a:pt x="2339" y="381"/>
                </a:cubicBezTo>
                <a:cubicBezTo>
                  <a:pt x="2338" y="380"/>
                  <a:pt x="2340" y="379"/>
                  <a:pt x="2339" y="378"/>
                </a:cubicBezTo>
                <a:cubicBezTo>
                  <a:pt x="2339" y="377"/>
                  <a:pt x="2338" y="381"/>
                  <a:pt x="2339" y="382"/>
                </a:cubicBezTo>
                <a:cubicBezTo>
                  <a:pt x="2337" y="381"/>
                  <a:pt x="2336" y="379"/>
                  <a:pt x="2335" y="378"/>
                </a:cubicBezTo>
                <a:cubicBezTo>
                  <a:pt x="2336" y="378"/>
                  <a:pt x="2336" y="378"/>
                  <a:pt x="2337" y="377"/>
                </a:cubicBezTo>
                <a:cubicBezTo>
                  <a:pt x="2338" y="378"/>
                  <a:pt x="2336" y="380"/>
                  <a:pt x="2338" y="379"/>
                </a:cubicBezTo>
                <a:cubicBezTo>
                  <a:pt x="2339" y="376"/>
                  <a:pt x="2334" y="376"/>
                  <a:pt x="2337" y="373"/>
                </a:cubicBezTo>
                <a:cubicBezTo>
                  <a:pt x="2337" y="374"/>
                  <a:pt x="2335" y="375"/>
                  <a:pt x="2337" y="374"/>
                </a:cubicBezTo>
                <a:cubicBezTo>
                  <a:pt x="2338" y="374"/>
                  <a:pt x="2338" y="375"/>
                  <a:pt x="2337" y="375"/>
                </a:cubicBezTo>
                <a:cubicBezTo>
                  <a:pt x="2347" y="383"/>
                  <a:pt x="2359" y="404"/>
                  <a:pt x="2369" y="413"/>
                </a:cubicBezTo>
                <a:cubicBezTo>
                  <a:pt x="2370" y="425"/>
                  <a:pt x="2383" y="432"/>
                  <a:pt x="2390" y="441"/>
                </a:cubicBezTo>
                <a:cubicBezTo>
                  <a:pt x="2387" y="434"/>
                  <a:pt x="2379" y="431"/>
                  <a:pt x="2379" y="424"/>
                </a:cubicBezTo>
                <a:cubicBezTo>
                  <a:pt x="2382" y="427"/>
                  <a:pt x="2384" y="430"/>
                  <a:pt x="2388" y="433"/>
                </a:cubicBezTo>
                <a:cubicBezTo>
                  <a:pt x="2388" y="431"/>
                  <a:pt x="2384" y="428"/>
                  <a:pt x="2384" y="427"/>
                </a:cubicBezTo>
                <a:cubicBezTo>
                  <a:pt x="2385" y="426"/>
                  <a:pt x="2385" y="428"/>
                  <a:pt x="2386" y="428"/>
                </a:cubicBezTo>
                <a:cubicBezTo>
                  <a:pt x="2385" y="423"/>
                  <a:pt x="2382" y="423"/>
                  <a:pt x="2380" y="420"/>
                </a:cubicBezTo>
                <a:cubicBezTo>
                  <a:pt x="2382" y="419"/>
                  <a:pt x="2383" y="421"/>
                  <a:pt x="2383" y="422"/>
                </a:cubicBezTo>
                <a:cubicBezTo>
                  <a:pt x="2382" y="418"/>
                  <a:pt x="2376" y="413"/>
                  <a:pt x="2375" y="409"/>
                </a:cubicBezTo>
                <a:cubicBezTo>
                  <a:pt x="2374" y="411"/>
                  <a:pt x="2374" y="410"/>
                  <a:pt x="2373" y="411"/>
                </a:cubicBezTo>
                <a:cubicBezTo>
                  <a:pt x="2367" y="407"/>
                  <a:pt x="2363" y="399"/>
                  <a:pt x="2359" y="391"/>
                </a:cubicBezTo>
                <a:cubicBezTo>
                  <a:pt x="2358" y="392"/>
                  <a:pt x="2357" y="391"/>
                  <a:pt x="2356" y="392"/>
                </a:cubicBezTo>
                <a:cubicBezTo>
                  <a:pt x="2355" y="387"/>
                  <a:pt x="2351" y="385"/>
                  <a:pt x="2350" y="381"/>
                </a:cubicBezTo>
                <a:cubicBezTo>
                  <a:pt x="2349" y="379"/>
                  <a:pt x="2349" y="381"/>
                  <a:pt x="2348" y="381"/>
                </a:cubicBezTo>
                <a:cubicBezTo>
                  <a:pt x="2347" y="379"/>
                  <a:pt x="2347" y="379"/>
                  <a:pt x="2346" y="378"/>
                </a:cubicBezTo>
                <a:cubicBezTo>
                  <a:pt x="2346" y="378"/>
                  <a:pt x="2346" y="377"/>
                  <a:pt x="2345" y="376"/>
                </a:cubicBezTo>
                <a:cubicBezTo>
                  <a:pt x="2345" y="377"/>
                  <a:pt x="2345" y="377"/>
                  <a:pt x="2345" y="377"/>
                </a:cubicBezTo>
                <a:cubicBezTo>
                  <a:pt x="2345" y="376"/>
                  <a:pt x="2345" y="376"/>
                  <a:pt x="2344" y="375"/>
                </a:cubicBezTo>
                <a:cubicBezTo>
                  <a:pt x="2345" y="374"/>
                  <a:pt x="2346" y="377"/>
                  <a:pt x="2346" y="376"/>
                </a:cubicBezTo>
                <a:cubicBezTo>
                  <a:pt x="2347" y="376"/>
                  <a:pt x="2346" y="374"/>
                  <a:pt x="2345" y="373"/>
                </a:cubicBezTo>
                <a:cubicBezTo>
                  <a:pt x="2345" y="374"/>
                  <a:pt x="2344" y="373"/>
                  <a:pt x="2343" y="374"/>
                </a:cubicBezTo>
                <a:cubicBezTo>
                  <a:pt x="2347" y="371"/>
                  <a:pt x="2336" y="364"/>
                  <a:pt x="2339" y="361"/>
                </a:cubicBezTo>
                <a:cubicBezTo>
                  <a:pt x="2339" y="360"/>
                  <a:pt x="2338" y="361"/>
                  <a:pt x="2337" y="361"/>
                </a:cubicBezTo>
                <a:cubicBezTo>
                  <a:pt x="2337" y="361"/>
                  <a:pt x="2338" y="359"/>
                  <a:pt x="2339" y="360"/>
                </a:cubicBezTo>
                <a:cubicBezTo>
                  <a:pt x="2338" y="357"/>
                  <a:pt x="2337" y="356"/>
                  <a:pt x="2335" y="355"/>
                </a:cubicBezTo>
                <a:cubicBezTo>
                  <a:pt x="2334" y="356"/>
                  <a:pt x="2335" y="356"/>
                  <a:pt x="2335" y="357"/>
                </a:cubicBezTo>
                <a:cubicBezTo>
                  <a:pt x="2331" y="353"/>
                  <a:pt x="2327" y="348"/>
                  <a:pt x="2326" y="345"/>
                </a:cubicBezTo>
                <a:cubicBezTo>
                  <a:pt x="2329" y="346"/>
                  <a:pt x="2331" y="350"/>
                  <a:pt x="2333" y="352"/>
                </a:cubicBezTo>
                <a:cubicBezTo>
                  <a:pt x="2333" y="350"/>
                  <a:pt x="2331" y="350"/>
                  <a:pt x="2330" y="346"/>
                </a:cubicBezTo>
                <a:cubicBezTo>
                  <a:pt x="2336" y="351"/>
                  <a:pt x="2338" y="358"/>
                  <a:pt x="2343" y="362"/>
                </a:cubicBezTo>
                <a:cubicBezTo>
                  <a:pt x="2343" y="363"/>
                  <a:pt x="2340" y="361"/>
                  <a:pt x="2342" y="363"/>
                </a:cubicBezTo>
                <a:cubicBezTo>
                  <a:pt x="2342" y="363"/>
                  <a:pt x="2342" y="363"/>
                  <a:pt x="2342" y="364"/>
                </a:cubicBezTo>
                <a:cubicBezTo>
                  <a:pt x="2343" y="364"/>
                  <a:pt x="2343" y="363"/>
                  <a:pt x="2343" y="363"/>
                </a:cubicBezTo>
                <a:cubicBezTo>
                  <a:pt x="2345" y="366"/>
                  <a:pt x="2348" y="368"/>
                  <a:pt x="2349" y="370"/>
                </a:cubicBezTo>
                <a:cubicBezTo>
                  <a:pt x="2347" y="372"/>
                  <a:pt x="2346" y="370"/>
                  <a:pt x="2345" y="368"/>
                </a:cubicBezTo>
                <a:cubicBezTo>
                  <a:pt x="2345" y="369"/>
                  <a:pt x="2345" y="369"/>
                  <a:pt x="2343" y="370"/>
                </a:cubicBezTo>
                <a:cubicBezTo>
                  <a:pt x="2346" y="372"/>
                  <a:pt x="2348" y="376"/>
                  <a:pt x="2351" y="380"/>
                </a:cubicBezTo>
                <a:cubicBezTo>
                  <a:pt x="2352" y="379"/>
                  <a:pt x="2352" y="380"/>
                  <a:pt x="2353" y="379"/>
                </a:cubicBezTo>
                <a:cubicBezTo>
                  <a:pt x="2351" y="378"/>
                  <a:pt x="2350" y="377"/>
                  <a:pt x="2350" y="375"/>
                </a:cubicBezTo>
                <a:cubicBezTo>
                  <a:pt x="2352" y="376"/>
                  <a:pt x="2355" y="378"/>
                  <a:pt x="2353" y="381"/>
                </a:cubicBezTo>
                <a:cubicBezTo>
                  <a:pt x="2354" y="384"/>
                  <a:pt x="2357" y="386"/>
                  <a:pt x="2356" y="388"/>
                </a:cubicBezTo>
                <a:cubicBezTo>
                  <a:pt x="2356" y="389"/>
                  <a:pt x="2357" y="387"/>
                  <a:pt x="2358" y="388"/>
                </a:cubicBezTo>
                <a:cubicBezTo>
                  <a:pt x="2373" y="403"/>
                  <a:pt x="2388" y="425"/>
                  <a:pt x="2403" y="440"/>
                </a:cubicBezTo>
                <a:cubicBezTo>
                  <a:pt x="2402" y="441"/>
                  <a:pt x="2403" y="442"/>
                  <a:pt x="2404" y="443"/>
                </a:cubicBezTo>
                <a:cubicBezTo>
                  <a:pt x="2404" y="443"/>
                  <a:pt x="2404" y="442"/>
                  <a:pt x="2405" y="442"/>
                </a:cubicBezTo>
                <a:cubicBezTo>
                  <a:pt x="2407" y="443"/>
                  <a:pt x="2404" y="443"/>
                  <a:pt x="2404" y="444"/>
                </a:cubicBezTo>
                <a:cubicBezTo>
                  <a:pt x="2406" y="446"/>
                  <a:pt x="2407" y="442"/>
                  <a:pt x="2408" y="445"/>
                </a:cubicBezTo>
                <a:cubicBezTo>
                  <a:pt x="2409" y="442"/>
                  <a:pt x="2406" y="440"/>
                  <a:pt x="2404" y="439"/>
                </a:cubicBezTo>
                <a:cubicBezTo>
                  <a:pt x="2407" y="440"/>
                  <a:pt x="2410" y="441"/>
                  <a:pt x="2411" y="443"/>
                </a:cubicBezTo>
                <a:cubicBezTo>
                  <a:pt x="2401" y="430"/>
                  <a:pt x="2390" y="414"/>
                  <a:pt x="2379" y="402"/>
                </a:cubicBezTo>
                <a:cubicBezTo>
                  <a:pt x="2378" y="401"/>
                  <a:pt x="2379" y="400"/>
                  <a:pt x="2379" y="399"/>
                </a:cubicBezTo>
                <a:cubicBezTo>
                  <a:pt x="2370" y="388"/>
                  <a:pt x="2360" y="373"/>
                  <a:pt x="2353" y="361"/>
                </a:cubicBezTo>
                <a:cubicBezTo>
                  <a:pt x="2350" y="356"/>
                  <a:pt x="2346" y="351"/>
                  <a:pt x="2343" y="346"/>
                </a:cubicBezTo>
                <a:cubicBezTo>
                  <a:pt x="2346" y="347"/>
                  <a:pt x="2348" y="347"/>
                  <a:pt x="2350" y="347"/>
                </a:cubicBezTo>
                <a:cubicBezTo>
                  <a:pt x="2351" y="349"/>
                  <a:pt x="2353" y="351"/>
                  <a:pt x="2354" y="352"/>
                </a:cubicBezTo>
                <a:cubicBezTo>
                  <a:pt x="2354" y="351"/>
                  <a:pt x="2353" y="349"/>
                  <a:pt x="2352" y="348"/>
                </a:cubicBezTo>
                <a:cubicBezTo>
                  <a:pt x="2352" y="348"/>
                  <a:pt x="2352" y="348"/>
                  <a:pt x="2352" y="348"/>
                </a:cubicBezTo>
                <a:cubicBezTo>
                  <a:pt x="2358" y="355"/>
                  <a:pt x="2363" y="364"/>
                  <a:pt x="2370" y="369"/>
                </a:cubicBezTo>
                <a:cubicBezTo>
                  <a:pt x="2371" y="368"/>
                  <a:pt x="2368" y="366"/>
                  <a:pt x="2367" y="364"/>
                </a:cubicBezTo>
                <a:cubicBezTo>
                  <a:pt x="2370" y="366"/>
                  <a:pt x="2372" y="369"/>
                  <a:pt x="2375" y="371"/>
                </a:cubicBezTo>
                <a:cubicBezTo>
                  <a:pt x="2376" y="370"/>
                  <a:pt x="2373" y="368"/>
                  <a:pt x="2372" y="367"/>
                </a:cubicBezTo>
                <a:cubicBezTo>
                  <a:pt x="2376" y="369"/>
                  <a:pt x="2379" y="372"/>
                  <a:pt x="2383" y="377"/>
                </a:cubicBezTo>
                <a:cubicBezTo>
                  <a:pt x="2384" y="374"/>
                  <a:pt x="2379" y="370"/>
                  <a:pt x="2378" y="367"/>
                </a:cubicBezTo>
                <a:cubicBezTo>
                  <a:pt x="2380" y="368"/>
                  <a:pt x="2380" y="370"/>
                  <a:pt x="2382" y="371"/>
                </a:cubicBezTo>
                <a:cubicBezTo>
                  <a:pt x="2383" y="368"/>
                  <a:pt x="2379" y="368"/>
                  <a:pt x="2379" y="365"/>
                </a:cubicBezTo>
                <a:cubicBezTo>
                  <a:pt x="2384" y="368"/>
                  <a:pt x="2387" y="378"/>
                  <a:pt x="2392" y="378"/>
                </a:cubicBezTo>
                <a:cubicBezTo>
                  <a:pt x="2394" y="383"/>
                  <a:pt x="2396" y="384"/>
                  <a:pt x="2399" y="386"/>
                </a:cubicBezTo>
                <a:cubicBezTo>
                  <a:pt x="2399" y="386"/>
                  <a:pt x="2399" y="386"/>
                  <a:pt x="2399" y="386"/>
                </a:cubicBezTo>
                <a:cubicBezTo>
                  <a:pt x="2401" y="388"/>
                  <a:pt x="2404" y="396"/>
                  <a:pt x="2407" y="395"/>
                </a:cubicBezTo>
                <a:cubicBezTo>
                  <a:pt x="2407" y="397"/>
                  <a:pt x="2407" y="397"/>
                  <a:pt x="2409" y="398"/>
                </a:cubicBezTo>
                <a:cubicBezTo>
                  <a:pt x="2409" y="398"/>
                  <a:pt x="2409" y="397"/>
                  <a:pt x="2410" y="396"/>
                </a:cubicBezTo>
                <a:cubicBezTo>
                  <a:pt x="2409" y="395"/>
                  <a:pt x="2409" y="397"/>
                  <a:pt x="2408" y="397"/>
                </a:cubicBezTo>
                <a:cubicBezTo>
                  <a:pt x="2408" y="396"/>
                  <a:pt x="2409" y="393"/>
                  <a:pt x="2406" y="394"/>
                </a:cubicBezTo>
                <a:cubicBezTo>
                  <a:pt x="2407" y="393"/>
                  <a:pt x="2405" y="392"/>
                  <a:pt x="2407" y="391"/>
                </a:cubicBezTo>
                <a:cubicBezTo>
                  <a:pt x="2406" y="391"/>
                  <a:pt x="2404" y="391"/>
                  <a:pt x="2404" y="389"/>
                </a:cubicBezTo>
                <a:cubicBezTo>
                  <a:pt x="2407" y="389"/>
                  <a:pt x="2408" y="391"/>
                  <a:pt x="2409" y="393"/>
                </a:cubicBezTo>
                <a:cubicBezTo>
                  <a:pt x="2410" y="393"/>
                  <a:pt x="2410" y="393"/>
                  <a:pt x="2411" y="392"/>
                </a:cubicBezTo>
                <a:cubicBezTo>
                  <a:pt x="2409" y="397"/>
                  <a:pt x="2414" y="395"/>
                  <a:pt x="2414" y="399"/>
                </a:cubicBezTo>
                <a:cubicBezTo>
                  <a:pt x="2415" y="399"/>
                  <a:pt x="2416" y="399"/>
                  <a:pt x="2416" y="399"/>
                </a:cubicBezTo>
                <a:cubicBezTo>
                  <a:pt x="2417" y="401"/>
                  <a:pt x="2418" y="401"/>
                  <a:pt x="2419" y="403"/>
                </a:cubicBezTo>
                <a:cubicBezTo>
                  <a:pt x="2420" y="400"/>
                  <a:pt x="2414" y="397"/>
                  <a:pt x="2414" y="395"/>
                </a:cubicBezTo>
                <a:cubicBezTo>
                  <a:pt x="2413" y="395"/>
                  <a:pt x="2414" y="395"/>
                  <a:pt x="2415" y="394"/>
                </a:cubicBezTo>
                <a:cubicBezTo>
                  <a:pt x="2413" y="390"/>
                  <a:pt x="2409" y="386"/>
                  <a:pt x="2406" y="382"/>
                </a:cubicBezTo>
                <a:cubicBezTo>
                  <a:pt x="2409" y="380"/>
                  <a:pt x="2410" y="387"/>
                  <a:pt x="2414" y="386"/>
                </a:cubicBezTo>
                <a:cubicBezTo>
                  <a:pt x="2414" y="386"/>
                  <a:pt x="2413" y="387"/>
                  <a:pt x="2413" y="387"/>
                </a:cubicBezTo>
                <a:cubicBezTo>
                  <a:pt x="2415" y="387"/>
                  <a:pt x="2415" y="390"/>
                  <a:pt x="2416" y="391"/>
                </a:cubicBezTo>
                <a:cubicBezTo>
                  <a:pt x="2419" y="394"/>
                  <a:pt x="2419" y="390"/>
                  <a:pt x="2414" y="387"/>
                </a:cubicBezTo>
                <a:cubicBezTo>
                  <a:pt x="2414" y="386"/>
                  <a:pt x="2415" y="385"/>
                  <a:pt x="2415" y="384"/>
                </a:cubicBezTo>
                <a:cubicBezTo>
                  <a:pt x="2404" y="374"/>
                  <a:pt x="2399" y="367"/>
                  <a:pt x="2394" y="357"/>
                </a:cubicBezTo>
                <a:cubicBezTo>
                  <a:pt x="2394" y="357"/>
                  <a:pt x="2395" y="357"/>
                  <a:pt x="2395" y="357"/>
                </a:cubicBezTo>
                <a:cubicBezTo>
                  <a:pt x="2397" y="357"/>
                  <a:pt x="2395" y="359"/>
                  <a:pt x="2396" y="359"/>
                </a:cubicBezTo>
                <a:cubicBezTo>
                  <a:pt x="2399" y="360"/>
                  <a:pt x="2402" y="355"/>
                  <a:pt x="2403" y="360"/>
                </a:cubicBezTo>
                <a:cubicBezTo>
                  <a:pt x="2403" y="359"/>
                  <a:pt x="2404" y="359"/>
                  <a:pt x="2404" y="359"/>
                </a:cubicBezTo>
                <a:cubicBezTo>
                  <a:pt x="2411" y="365"/>
                  <a:pt x="2416" y="372"/>
                  <a:pt x="2422" y="377"/>
                </a:cubicBezTo>
                <a:cubicBezTo>
                  <a:pt x="2423" y="379"/>
                  <a:pt x="2424" y="380"/>
                  <a:pt x="2426" y="382"/>
                </a:cubicBezTo>
                <a:cubicBezTo>
                  <a:pt x="2427" y="382"/>
                  <a:pt x="2427" y="381"/>
                  <a:pt x="2426" y="382"/>
                </a:cubicBezTo>
                <a:cubicBezTo>
                  <a:pt x="2421" y="375"/>
                  <a:pt x="2415" y="371"/>
                  <a:pt x="2412" y="364"/>
                </a:cubicBezTo>
                <a:cubicBezTo>
                  <a:pt x="2414" y="362"/>
                  <a:pt x="2414" y="361"/>
                  <a:pt x="2415" y="360"/>
                </a:cubicBezTo>
                <a:cubicBezTo>
                  <a:pt x="2416" y="361"/>
                  <a:pt x="2418" y="361"/>
                  <a:pt x="2419" y="362"/>
                </a:cubicBezTo>
                <a:cubicBezTo>
                  <a:pt x="2418" y="362"/>
                  <a:pt x="2417" y="362"/>
                  <a:pt x="2417" y="362"/>
                </a:cubicBezTo>
                <a:cubicBezTo>
                  <a:pt x="2415" y="363"/>
                  <a:pt x="2418" y="363"/>
                  <a:pt x="2420" y="363"/>
                </a:cubicBezTo>
                <a:cubicBezTo>
                  <a:pt x="2426" y="368"/>
                  <a:pt x="2431" y="375"/>
                  <a:pt x="2436" y="379"/>
                </a:cubicBezTo>
                <a:cubicBezTo>
                  <a:pt x="2433" y="378"/>
                  <a:pt x="2435" y="379"/>
                  <a:pt x="2435" y="381"/>
                </a:cubicBezTo>
                <a:cubicBezTo>
                  <a:pt x="2435" y="382"/>
                  <a:pt x="2437" y="379"/>
                  <a:pt x="2437" y="381"/>
                </a:cubicBezTo>
                <a:cubicBezTo>
                  <a:pt x="2437" y="382"/>
                  <a:pt x="2437" y="381"/>
                  <a:pt x="2436" y="381"/>
                </a:cubicBezTo>
                <a:cubicBezTo>
                  <a:pt x="2436" y="382"/>
                  <a:pt x="2436" y="383"/>
                  <a:pt x="2437" y="384"/>
                </a:cubicBezTo>
                <a:cubicBezTo>
                  <a:pt x="2436" y="384"/>
                  <a:pt x="2435" y="383"/>
                  <a:pt x="2434" y="384"/>
                </a:cubicBezTo>
                <a:cubicBezTo>
                  <a:pt x="2435" y="382"/>
                  <a:pt x="2430" y="377"/>
                  <a:pt x="2428" y="378"/>
                </a:cubicBezTo>
                <a:cubicBezTo>
                  <a:pt x="2432" y="384"/>
                  <a:pt x="2436" y="390"/>
                  <a:pt x="2442" y="394"/>
                </a:cubicBezTo>
                <a:cubicBezTo>
                  <a:pt x="2444" y="392"/>
                  <a:pt x="2440" y="392"/>
                  <a:pt x="2439" y="389"/>
                </a:cubicBezTo>
                <a:cubicBezTo>
                  <a:pt x="2439" y="389"/>
                  <a:pt x="2440" y="390"/>
                  <a:pt x="2440" y="390"/>
                </a:cubicBezTo>
                <a:cubicBezTo>
                  <a:pt x="2442" y="387"/>
                  <a:pt x="2437" y="390"/>
                  <a:pt x="2436" y="387"/>
                </a:cubicBezTo>
                <a:cubicBezTo>
                  <a:pt x="2436" y="386"/>
                  <a:pt x="2438" y="387"/>
                  <a:pt x="2438" y="388"/>
                </a:cubicBezTo>
                <a:cubicBezTo>
                  <a:pt x="2440" y="386"/>
                  <a:pt x="2437" y="387"/>
                  <a:pt x="2437" y="385"/>
                </a:cubicBezTo>
                <a:cubicBezTo>
                  <a:pt x="2437" y="384"/>
                  <a:pt x="2437" y="385"/>
                  <a:pt x="2438" y="385"/>
                </a:cubicBezTo>
                <a:cubicBezTo>
                  <a:pt x="2438" y="385"/>
                  <a:pt x="2438" y="384"/>
                  <a:pt x="2437" y="384"/>
                </a:cubicBezTo>
                <a:cubicBezTo>
                  <a:pt x="2439" y="383"/>
                  <a:pt x="2439" y="387"/>
                  <a:pt x="2441" y="386"/>
                </a:cubicBezTo>
                <a:cubicBezTo>
                  <a:pt x="2440" y="384"/>
                  <a:pt x="2439" y="385"/>
                  <a:pt x="2437" y="382"/>
                </a:cubicBezTo>
                <a:cubicBezTo>
                  <a:pt x="2439" y="382"/>
                  <a:pt x="2440" y="384"/>
                  <a:pt x="2442" y="383"/>
                </a:cubicBezTo>
                <a:cubicBezTo>
                  <a:pt x="2435" y="380"/>
                  <a:pt x="2432" y="372"/>
                  <a:pt x="2431" y="367"/>
                </a:cubicBezTo>
                <a:cubicBezTo>
                  <a:pt x="2428" y="367"/>
                  <a:pt x="2428" y="362"/>
                  <a:pt x="2425" y="358"/>
                </a:cubicBezTo>
                <a:cubicBezTo>
                  <a:pt x="2426" y="358"/>
                  <a:pt x="2426" y="358"/>
                  <a:pt x="2426" y="358"/>
                </a:cubicBezTo>
                <a:cubicBezTo>
                  <a:pt x="2426" y="359"/>
                  <a:pt x="2427" y="359"/>
                  <a:pt x="2427" y="360"/>
                </a:cubicBezTo>
                <a:cubicBezTo>
                  <a:pt x="2427" y="360"/>
                  <a:pt x="2427" y="360"/>
                  <a:pt x="2427" y="360"/>
                </a:cubicBezTo>
                <a:cubicBezTo>
                  <a:pt x="2428" y="360"/>
                  <a:pt x="2428" y="360"/>
                  <a:pt x="2428" y="360"/>
                </a:cubicBezTo>
                <a:cubicBezTo>
                  <a:pt x="2429" y="360"/>
                  <a:pt x="2429" y="360"/>
                  <a:pt x="2429" y="360"/>
                </a:cubicBezTo>
                <a:cubicBezTo>
                  <a:pt x="2429" y="360"/>
                  <a:pt x="2429" y="360"/>
                  <a:pt x="2430" y="360"/>
                </a:cubicBezTo>
                <a:cubicBezTo>
                  <a:pt x="2430" y="359"/>
                  <a:pt x="2429" y="359"/>
                  <a:pt x="2428" y="359"/>
                </a:cubicBezTo>
                <a:cubicBezTo>
                  <a:pt x="2427" y="359"/>
                  <a:pt x="2427" y="358"/>
                  <a:pt x="2427" y="358"/>
                </a:cubicBezTo>
                <a:cubicBezTo>
                  <a:pt x="2428" y="358"/>
                  <a:pt x="2429" y="358"/>
                  <a:pt x="2430" y="358"/>
                </a:cubicBezTo>
                <a:cubicBezTo>
                  <a:pt x="2430" y="359"/>
                  <a:pt x="2430" y="359"/>
                  <a:pt x="2431" y="360"/>
                </a:cubicBezTo>
                <a:cubicBezTo>
                  <a:pt x="2431" y="360"/>
                  <a:pt x="2430" y="360"/>
                  <a:pt x="2430" y="360"/>
                </a:cubicBezTo>
                <a:cubicBezTo>
                  <a:pt x="2430" y="361"/>
                  <a:pt x="2431" y="361"/>
                  <a:pt x="2431" y="361"/>
                </a:cubicBezTo>
                <a:cubicBezTo>
                  <a:pt x="2436" y="368"/>
                  <a:pt x="2440" y="376"/>
                  <a:pt x="2447" y="380"/>
                </a:cubicBezTo>
                <a:cubicBezTo>
                  <a:pt x="2446" y="379"/>
                  <a:pt x="2446" y="378"/>
                  <a:pt x="2445" y="377"/>
                </a:cubicBezTo>
                <a:cubicBezTo>
                  <a:pt x="2447" y="377"/>
                  <a:pt x="2448" y="380"/>
                  <a:pt x="2450" y="380"/>
                </a:cubicBezTo>
                <a:cubicBezTo>
                  <a:pt x="2447" y="375"/>
                  <a:pt x="2437" y="367"/>
                  <a:pt x="2435" y="361"/>
                </a:cubicBezTo>
                <a:cubicBezTo>
                  <a:pt x="2435" y="360"/>
                  <a:pt x="2434" y="359"/>
                  <a:pt x="2433" y="358"/>
                </a:cubicBezTo>
                <a:cubicBezTo>
                  <a:pt x="2437" y="358"/>
                  <a:pt x="2439" y="357"/>
                  <a:pt x="2438" y="359"/>
                </a:cubicBezTo>
                <a:cubicBezTo>
                  <a:pt x="2438" y="361"/>
                  <a:pt x="2441" y="360"/>
                  <a:pt x="2442" y="360"/>
                </a:cubicBezTo>
                <a:cubicBezTo>
                  <a:pt x="2442" y="359"/>
                  <a:pt x="2440" y="360"/>
                  <a:pt x="2439" y="359"/>
                </a:cubicBezTo>
                <a:cubicBezTo>
                  <a:pt x="2440" y="359"/>
                  <a:pt x="2442" y="359"/>
                  <a:pt x="2443" y="359"/>
                </a:cubicBezTo>
                <a:cubicBezTo>
                  <a:pt x="2444" y="360"/>
                  <a:pt x="2445" y="361"/>
                  <a:pt x="2446" y="362"/>
                </a:cubicBezTo>
                <a:cubicBezTo>
                  <a:pt x="2446" y="361"/>
                  <a:pt x="2446" y="361"/>
                  <a:pt x="2446" y="360"/>
                </a:cubicBezTo>
                <a:cubicBezTo>
                  <a:pt x="2447" y="360"/>
                  <a:pt x="2447" y="361"/>
                  <a:pt x="2448" y="360"/>
                </a:cubicBezTo>
                <a:cubicBezTo>
                  <a:pt x="2448" y="360"/>
                  <a:pt x="2448" y="360"/>
                  <a:pt x="2448" y="360"/>
                </a:cubicBezTo>
                <a:cubicBezTo>
                  <a:pt x="2448" y="362"/>
                  <a:pt x="2448" y="362"/>
                  <a:pt x="2446" y="363"/>
                </a:cubicBezTo>
                <a:cubicBezTo>
                  <a:pt x="2446" y="364"/>
                  <a:pt x="2447" y="362"/>
                  <a:pt x="2448" y="363"/>
                </a:cubicBezTo>
                <a:cubicBezTo>
                  <a:pt x="2448" y="363"/>
                  <a:pt x="2447" y="363"/>
                  <a:pt x="2447" y="363"/>
                </a:cubicBezTo>
                <a:cubicBezTo>
                  <a:pt x="2447" y="365"/>
                  <a:pt x="2451" y="367"/>
                  <a:pt x="2453" y="369"/>
                </a:cubicBezTo>
                <a:cubicBezTo>
                  <a:pt x="2453" y="370"/>
                  <a:pt x="2451" y="371"/>
                  <a:pt x="2454" y="370"/>
                </a:cubicBezTo>
                <a:cubicBezTo>
                  <a:pt x="2454" y="375"/>
                  <a:pt x="2461" y="379"/>
                  <a:pt x="2464" y="382"/>
                </a:cubicBezTo>
                <a:cubicBezTo>
                  <a:pt x="2465" y="383"/>
                  <a:pt x="2465" y="379"/>
                  <a:pt x="2466" y="381"/>
                </a:cubicBezTo>
                <a:cubicBezTo>
                  <a:pt x="2468" y="379"/>
                  <a:pt x="2463" y="379"/>
                  <a:pt x="2466" y="377"/>
                </a:cubicBezTo>
                <a:cubicBezTo>
                  <a:pt x="2465" y="376"/>
                  <a:pt x="2465" y="377"/>
                  <a:pt x="2464" y="378"/>
                </a:cubicBezTo>
                <a:cubicBezTo>
                  <a:pt x="2463" y="376"/>
                  <a:pt x="2460" y="374"/>
                  <a:pt x="2461" y="372"/>
                </a:cubicBezTo>
                <a:cubicBezTo>
                  <a:pt x="2459" y="372"/>
                  <a:pt x="2457" y="371"/>
                  <a:pt x="2455" y="371"/>
                </a:cubicBezTo>
                <a:cubicBezTo>
                  <a:pt x="2455" y="369"/>
                  <a:pt x="2457" y="370"/>
                  <a:pt x="2457" y="369"/>
                </a:cubicBezTo>
                <a:cubicBezTo>
                  <a:pt x="2455" y="366"/>
                  <a:pt x="2451" y="365"/>
                  <a:pt x="2449" y="362"/>
                </a:cubicBezTo>
                <a:cubicBezTo>
                  <a:pt x="2450" y="361"/>
                  <a:pt x="2450" y="362"/>
                  <a:pt x="2451" y="363"/>
                </a:cubicBezTo>
                <a:cubicBezTo>
                  <a:pt x="2451" y="362"/>
                  <a:pt x="2451" y="361"/>
                  <a:pt x="2450" y="360"/>
                </a:cubicBezTo>
                <a:cubicBezTo>
                  <a:pt x="2453" y="361"/>
                  <a:pt x="2455" y="362"/>
                  <a:pt x="2457" y="364"/>
                </a:cubicBezTo>
                <a:cubicBezTo>
                  <a:pt x="2483" y="367"/>
                  <a:pt x="2511" y="370"/>
                  <a:pt x="2536" y="373"/>
                </a:cubicBezTo>
                <a:cubicBezTo>
                  <a:pt x="2559" y="376"/>
                  <a:pt x="2588" y="378"/>
                  <a:pt x="2613" y="379"/>
                </a:cubicBezTo>
                <a:cubicBezTo>
                  <a:pt x="2615" y="379"/>
                  <a:pt x="2618" y="380"/>
                  <a:pt x="2621" y="380"/>
                </a:cubicBezTo>
                <a:cubicBezTo>
                  <a:pt x="2627" y="381"/>
                  <a:pt x="2632" y="380"/>
                  <a:pt x="2638" y="380"/>
                </a:cubicBezTo>
                <a:cubicBezTo>
                  <a:pt x="2644" y="381"/>
                  <a:pt x="2650" y="381"/>
                  <a:pt x="2655" y="381"/>
                </a:cubicBezTo>
                <a:cubicBezTo>
                  <a:pt x="2703" y="383"/>
                  <a:pt x="2752" y="386"/>
                  <a:pt x="2798" y="386"/>
                </a:cubicBezTo>
                <a:cubicBezTo>
                  <a:pt x="2800" y="390"/>
                  <a:pt x="2807" y="390"/>
                  <a:pt x="2811" y="387"/>
                </a:cubicBezTo>
                <a:cubicBezTo>
                  <a:pt x="2813" y="388"/>
                  <a:pt x="2812" y="390"/>
                  <a:pt x="2814" y="390"/>
                </a:cubicBezTo>
                <a:cubicBezTo>
                  <a:pt x="2814" y="389"/>
                  <a:pt x="2816" y="389"/>
                  <a:pt x="2816" y="388"/>
                </a:cubicBezTo>
                <a:cubicBezTo>
                  <a:pt x="2817" y="389"/>
                  <a:pt x="2820" y="387"/>
                  <a:pt x="2820" y="391"/>
                </a:cubicBezTo>
                <a:cubicBezTo>
                  <a:pt x="2822" y="391"/>
                  <a:pt x="2821" y="390"/>
                  <a:pt x="2822" y="389"/>
                </a:cubicBezTo>
                <a:cubicBezTo>
                  <a:pt x="2824" y="392"/>
                  <a:pt x="2827" y="387"/>
                  <a:pt x="2829" y="390"/>
                </a:cubicBezTo>
                <a:cubicBezTo>
                  <a:pt x="2832" y="390"/>
                  <a:pt x="2834" y="388"/>
                  <a:pt x="2836" y="391"/>
                </a:cubicBezTo>
                <a:cubicBezTo>
                  <a:pt x="2836" y="392"/>
                  <a:pt x="2836" y="392"/>
                  <a:pt x="2835" y="392"/>
                </a:cubicBezTo>
                <a:cubicBezTo>
                  <a:pt x="2835" y="393"/>
                  <a:pt x="2836" y="393"/>
                  <a:pt x="2836" y="394"/>
                </a:cubicBezTo>
                <a:cubicBezTo>
                  <a:pt x="2840" y="392"/>
                  <a:pt x="2844" y="393"/>
                  <a:pt x="2845" y="389"/>
                </a:cubicBezTo>
                <a:cubicBezTo>
                  <a:pt x="2846" y="389"/>
                  <a:pt x="2846" y="389"/>
                  <a:pt x="2846" y="388"/>
                </a:cubicBezTo>
                <a:cubicBezTo>
                  <a:pt x="2848" y="389"/>
                  <a:pt x="2848" y="391"/>
                  <a:pt x="2849" y="392"/>
                </a:cubicBezTo>
                <a:cubicBezTo>
                  <a:pt x="2850" y="392"/>
                  <a:pt x="2851" y="390"/>
                  <a:pt x="2852" y="390"/>
                </a:cubicBezTo>
                <a:cubicBezTo>
                  <a:pt x="2854" y="390"/>
                  <a:pt x="2855" y="393"/>
                  <a:pt x="2856" y="389"/>
                </a:cubicBezTo>
                <a:cubicBezTo>
                  <a:pt x="2855" y="388"/>
                  <a:pt x="2855" y="389"/>
                  <a:pt x="2854" y="389"/>
                </a:cubicBezTo>
                <a:cubicBezTo>
                  <a:pt x="2854" y="385"/>
                  <a:pt x="2859" y="389"/>
                  <a:pt x="2860" y="385"/>
                </a:cubicBezTo>
                <a:cubicBezTo>
                  <a:pt x="2857" y="385"/>
                  <a:pt x="2854" y="384"/>
                  <a:pt x="2852" y="386"/>
                </a:cubicBezTo>
                <a:close/>
                <a:moveTo>
                  <a:pt x="2856" y="356"/>
                </a:moveTo>
                <a:cubicBezTo>
                  <a:pt x="2855" y="357"/>
                  <a:pt x="2857" y="357"/>
                  <a:pt x="2856" y="358"/>
                </a:cubicBezTo>
                <a:cubicBezTo>
                  <a:pt x="2856" y="358"/>
                  <a:pt x="2855" y="358"/>
                  <a:pt x="2855" y="359"/>
                </a:cubicBezTo>
                <a:cubicBezTo>
                  <a:pt x="2854" y="358"/>
                  <a:pt x="2854" y="356"/>
                  <a:pt x="2856" y="356"/>
                </a:cubicBezTo>
                <a:close/>
                <a:moveTo>
                  <a:pt x="2851" y="351"/>
                </a:moveTo>
                <a:cubicBezTo>
                  <a:pt x="2852" y="350"/>
                  <a:pt x="2852" y="350"/>
                  <a:pt x="2852" y="350"/>
                </a:cubicBezTo>
                <a:cubicBezTo>
                  <a:pt x="2851" y="350"/>
                  <a:pt x="2850" y="350"/>
                  <a:pt x="2850" y="349"/>
                </a:cubicBezTo>
                <a:cubicBezTo>
                  <a:pt x="2851" y="349"/>
                  <a:pt x="2851" y="348"/>
                  <a:pt x="2852" y="348"/>
                </a:cubicBezTo>
                <a:cubicBezTo>
                  <a:pt x="2852" y="349"/>
                  <a:pt x="2852" y="352"/>
                  <a:pt x="2851" y="351"/>
                </a:cubicBezTo>
                <a:close/>
                <a:moveTo>
                  <a:pt x="2852" y="354"/>
                </a:moveTo>
                <a:cubicBezTo>
                  <a:pt x="2853" y="355"/>
                  <a:pt x="2854" y="353"/>
                  <a:pt x="2854" y="354"/>
                </a:cubicBezTo>
                <a:cubicBezTo>
                  <a:pt x="2854" y="354"/>
                  <a:pt x="2852" y="356"/>
                  <a:pt x="2852" y="354"/>
                </a:cubicBezTo>
                <a:close/>
                <a:moveTo>
                  <a:pt x="2852" y="360"/>
                </a:moveTo>
                <a:cubicBezTo>
                  <a:pt x="2852" y="360"/>
                  <a:pt x="2853" y="360"/>
                  <a:pt x="2853" y="360"/>
                </a:cubicBezTo>
                <a:cubicBezTo>
                  <a:pt x="2853" y="360"/>
                  <a:pt x="2853" y="361"/>
                  <a:pt x="2853" y="361"/>
                </a:cubicBezTo>
                <a:cubicBezTo>
                  <a:pt x="2853" y="361"/>
                  <a:pt x="2852" y="361"/>
                  <a:pt x="2852" y="361"/>
                </a:cubicBezTo>
                <a:cubicBezTo>
                  <a:pt x="2852" y="361"/>
                  <a:pt x="2852" y="360"/>
                  <a:pt x="2852" y="360"/>
                </a:cubicBezTo>
                <a:close/>
                <a:moveTo>
                  <a:pt x="2801" y="346"/>
                </a:moveTo>
                <a:cubicBezTo>
                  <a:pt x="2802" y="346"/>
                  <a:pt x="2804" y="346"/>
                  <a:pt x="2804" y="347"/>
                </a:cubicBezTo>
                <a:cubicBezTo>
                  <a:pt x="2803" y="346"/>
                  <a:pt x="2801" y="347"/>
                  <a:pt x="2801" y="346"/>
                </a:cubicBezTo>
                <a:close/>
                <a:moveTo>
                  <a:pt x="2816" y="355"/>
                </a:moveTo>
                <a:cubicBezTo>
                  <a:pt x="2815" y="355"/>
                  <a:pt x="2815" y="354"/>
                  <a:pt x="2815" y="354"/>
                </a:cubicBezTo>
                <a:cubicBezTo>
                  <a:pt x="2815" y="354"/>
                  <a:pt x="2814" y="354"/>
                  <a:pt x="2814" y="353"/>
                </a:cubicBezTo>
                <a:cubicBezTo>
                  <a:pt x="2815" y="353"/>
                  <a:pt x="2815" y="353"/>
                  <a:pt x="2816" y="353"/>
                </a:cubicBezTo>
                <a:cubicBezTo>
                  <a:pt x="2816" y="353"/>
                  <a:pt x="2816" y="354"/>
                  <a:pt x="2816" y="355"/>
                </a:cubicBezTo>
                <a:close/>
                <a:moveTo>
                  <a:pt x="2823" y="362"/>
                </a:moveTo>
                <a:cubicBezTo>
                  <a:pt x="2821" y="361"/>
                  <a:pt x="2820" y="361"/>
                  <a:pt x="2819" y="361"/>
                </a:cubicBezTo>
                <a:cubicBezTo>
                  <a:pt x="2818" y="360"/>
                  <a:pt x="2820" y="359"/>
                  <a:pt x="2817" y="359"/>
                </a:cubicBezTo>
                <a:cubicBezTo>
                  <a:pt x="2817" y="357"/>
                  <a:pt x="2819" y="358"/>
                  <a:pt x="2820" y="359"/>
                </a:cubicBezTo>
                <a:cubicBezTo>
                  <a:pt x="2820" y="359"/>
                  <a:pt x="2820" y="360"/>
                  <a:pt x="2819" y="360"/>
                </a:cubicBezTo>
                <a:cubicBezTo>
                  <a:pt x="2821" y="362"/>
                  <a:pt x="2822" y="360"/>
                  <a:pt x="2823" y="361"/>
                </a:cubicBezTo>
                <a:cubicBezTo>
                  <a:pt x="2822" y="361"/>
                  <a:pt x="2823" y="361"/>
                  <a:pt x="2823" y="362"/>
                </a:cubicBezTo>
                <a:close/>
                <a:moveTo>
                  <a:pt x="2821" y="359"/>
                </a:moveTo>
                <a:cubicBezTo>
                  <a:pt x="2823" y="360"/>
                  <a:pt x="2823" y="355"/>
                  <a:pt x="2823" y="358"/>
                </a:cubicBezTo>
                <a:cubicBezTo>
                  <a:pt x="2823" y="359"/>
                  <a:pt x="2821" y="361"/>
                  <a:pt x="2821" y="359"/>
                </a:cubicBezTo>
                <a:close/>
                <a:moveTo>
                  <a:pt x="2641" y="339"/>
                </a:moveTo>
                <a:cubicBezTo>
                  <a:pt x="2641" y="339"/>
                  <a:pt x="2640" y="339"/>
                  <a:pt x="2640" y="338"/>
                </a:cubicBezTo>
                <a:cubicBezTo>
                  <a:pt x="2642" y="337"/>
                  <a:pt x="2639" y="338"/>
                  <a:pt x="2639" y="337"/>
                </a:cubicBezTo>
                <a:cubicBezTo>
                  <a:pt x="2640" y="336"/>
                  <a:pt x="2641" y="337"/>
                  <a:pt x="2642" y="338"/>
                </a:cubicBezTo>
                <a:cubicBezTo>
                  <a:pt x="2641" y="338"/>
                  <a:pt x="2641" y="339"/>
                  <a:pt x="2641" y="339"/>
                </a:cubicBezTo>
                <a:close/>
                <a:moveTo>
                  <a:pt x="2639" y="332"/>
                </a:moveTo>
                <a:cubicBezTo>
                  <a:pt x="2640" y="332"/>
                  <a:pt x="2641" y="335"/>
                  <a:pt x="2641" y="333"/>
                </a:cubicBezTo>
                <a:cubicBezTo>
                  <a:pt x="2641" y="333"/>
                  <a:pt x="2641" y="333"/>
                  <a:pt x="2641" y="333"/>
                </a:cubicBezTo>
                <a:cubicBezTo>
                  <a:pt x="2642" y="333"/>
                  <a:pt x="2642" y="333"/>
                  <a:pt x="2642" y="335"/>
                </a:cubicBezTo>
                <a:cubicBezTo>
                  <a:pt x="2640" y="335"/>
                  <a:pt x="2639" y="334"/>
                  <a:pt x="2637" y="335"/>
                </a:cubicBezTo>
                <a:cubicBezTo>
                  <a:pt x="2637" y="332"/>
                  <a:pt x="2641" y="335"/>
                  <a:pt x="2639" y="332"/>
                </a:cubicBezTo>
                <a:close/>
                <a:moveTo>
                  <a:pt x="2638" y="342"/>
                </a:moveTo>
                <a:cubicBezTo>
                  <a:pt x="2636" y="345"/>
                  <a:pt x="2633" y="341"/>
                  <a:pt x="2630" y="342"/>
                </a:cubicBezTo>
                <a:cubicBezTo>
                  <a:pt x="2632" y="340"/>
                  <a:pt x="2634" y="341"/>
                  <a:pt x="2638" y="342"/>
                </a:cubicBezTo>
                <a:close/>
                <a:moveTo>
                  <a:pt x="2627" y="341"/>
                </a:moveTo>
                <a:cubicBezTo>
                  <a:pt x="2626" y="342"/>
                  <a:pt x="2623" y="342"/>
                  <a:pt x="2623" y="341"/>
                </a:cubicBezTo>
                <a:cubicBezTo>
                  <a:pt x="2623" y="340"/>
                  <a:pt x="2625" y="342"/>
                  <a:pt x="2627" y="341"/>
                </a:cubicBezTo>
                <a:close/>
                <a:moveTo>
                  <a:pt x="2623" y="334"/>
                </a:moveTo>
                <a:cubicBezTo>
                  <a:pt x="2620" y="332"/>
                  <a:pt x="2618" y="335"/>
                  <a:pt x="2617" y="332"/>
                </a:cubicBezTo>
                <a:cubicBezTo>
                  <a:pt x="2619" y="334"/>
                  <a:pt x="2623" y="331"/>
                  <a:pt x="2623" y="334"/>
                </a:cubicBezTo>
                <a:close/>
                <a:moveTo>
                  <a:pt x="2618" y="341"/>
                </a:moveTo>
                <a:cubicBezTo>
                  <a:pt x="2617" y="341"/>
                  <a:pt x="2614" y="342"/>
                  <a:pt x="2614" y="340"/>
                </a:cubicBezTo>
                <a:cubicBezTo>
                  <a:pt x="2615" y="341"/>
                  <a:pt x="2617" y="340"/>
                  <a:pt x="2618" y="341"/>
                </a:cubicBezTo>
                <a:close/>
                <a:moveTo>
                  <a:pt x="2615" y="330"/>
                </a:moveTo>
                <a:cubicBezTo>
                  <a:pt x="2614" y="330"/>
                  <a:pt x="2614" y="331"/>
                  <a:pt x="2612" y="331"/>
                </a:cubicBezTo>
                <a:cubicBezTo>
                  <a:pt x="2612" y="329"/>
                  <a:pt x="2615" y="329"/>
                  <a:pt x="2615" y="330"/>
                </a:cubicBezTo>
                <a:close/>
                <a:moveTo>
                  <a:pt x="2601" y="340"/>
                </a:moveTo>
                <a:cubicBezTo>
                  <a:pt x="2600" y="340"/>
                  <a:pt x="2598" y="341"/>
                  <a:pt x="2598" y="340"/>
                </a:cubicBezTo>
                <a:cubicBezTo>
                  <a:pt x="2599" y="340"/>
                  <a:pt x="2601" y="339"/>
                  <a:pt x="2601" y="340"/>
                </a:cubicBezTo>
                <a:close/>
                <a:moveTo>
                  <a:pt x="2599" y="328"/>
                </a:moveTo>
                <a:cubicBezTo>
                  <a:pt x="2596" y="328"/>
                  <a:pt x="2595" y="327"/>
                  <a:pt x="2592" y="327"/>
                </a:cubicBezTo>
                <a:cubicBezTo>
                  <a:pt x="2593" y="325"/>
                  <a:pt x="2598" y="327"/>
                  <a:pt x="2599" y="328"/>
                </a:cubicBezTo>
                <a:close/>
                <a:moveTo>
                  <a:pt x="2619" y="291"/>
                </a:moveTo>
                <a:cubicBezTo>
                  <a:pt x="2619" y="290"/>
                  <a:pt x="2618" y="290"/>
                  <a:pt x="2618" y="289"/>
                </a:cubicBezTo>
                <a:cubicBezTo>
                  <a:pt x="2627" y="290"/>
                  <a:pt x="2622" y="291"/>
                  <a:pt x="2619" y="291"/>
                </a:cubicBezTo>
                <a:close/>
                <a:moveTo>
                  <a:pt x="2616" y="290"/>
                </a:moveTo>
                <a:cubicBezTo>
                  <a:pt x="2615" y="290"/>
                  <a:pt x="2615" y="289"/>
                  <a:pt x="2614" y="290"/>
                </a:cubicBezTo>
                <a:cubicBezTo>
                  <a:pt x="2613" y="288"/>
                  <a:pt x="2617" y="289"/>
                  <a:pt x="2616" y="290"/>
                </a:cubicBezTo>
                <a:close/>
                <a:moveTo>
                  <a:pt x="2612" y="289"/>
                </a:moveTo>
                <a:cubicBezTo>
                  <a:pt x="2612" y="290"/>
                  <a:pt x="2612" y="292"/>
                  <a:pt x="2613" y="292"/>
                </a:cubicBezTo>
                <a:cubicBezTo>
                  <a:pt x="2609" y="291"/>
                  <a:pt x="2608" y="292"/>
                  <a:pt x="2605" y="290"/>
                </a:cubicBezTo>
                <a:cubicBezTo>
                  <a:pt x="2608" y="290"/>
                  <a:pt x="2611" y="291"/>
                  <a:pt x="2612" y="289"/>
                </a:cubicBezTo>
                <a:close/>
                <a:moveTo>
                  <a:pt x="2652" y="268"/>
                </a:moveTo>
                <a:cubicBezTo>
                  <a:pt x="2651" y="269"/>
                  <a:pt x="2649" y="268"/>
                  <a:pt x="2649" y="268"/>
                </a:cubicBezTo>
                <a:cubicBezTo>
                  <a:pt x="2649" y="267"/>
                  <a:pt x="2651" y="268"/>
                  <a:pt x="2652" y="268"/>
                </a:cubicBezTo>
                <a:close/>
                <a:moveTo>
                  <a:pt x="2632" y="258"/>
                </a:moveTo>
                <a:cubicBezTo>
                  <a:pt x="2633" y="258"/>
                  <a:pt x="2634" y="258"/>
                  <a:pt x="2635" y="259"/>
                </a:cubicBezTo>
                <a:cubicBezTo>
                  <a:pt x="2635" y="256"/>
                  <a:pt x="2641" y="259"/>
                  <a:pt x="2643" y="257"/>
                </a:cubicBezTo>
                <a:cubicBezTo>
                  <a:pt x="2643" y="259"/>
                  <a:pt x="2644" y="259"/>
                  <a:pt x="2644" y="261"/>
                </a:cubicBezTo>
                <a:cubicBezTo>
                  <a:pt x="2639" y="261"/>
                  <a:pt x="2634" y="261"/>
                  <a:pt x="2632" y="259"/>
                </a:cubicBezTo>
                <a:cubicBezTo>
                  <a:pt x="2632" y="259"/>
                  <a:pt x="2632" y="258"/>
                  <a:pt x="2632" y="258"/>
                </a:cubicBezTo>
                <a:close/>
                <a:moveTo>
                  <a:pt x="2631" y="259"/>
                </a:moveTo>
                <a:cubicBezTo>
                  <a:pt x="2630" y="260"/>
                  <a:pt x="2630" y="259"/>
                  <a:pt x="2628" y="260"/>
                </a:cubicBezTo>
                <a:cubicBezTo>
                  <a:pt x="2628" y="258"/>
                  <a:pt x="2631" y="258"/>
                  <a:pt x="2631" y="259"/>
                </a:cubicBezTo>
                <a:close/>
                <a:moveTo>
                  <a:pt x="2701" y="241"/>
                </a:moveTo>
                <a:cubicBezTo>
                  <a:pt x="2700" y="240"/>
                  <a:pt x="2698" y="241"/>
                  <a:pt x="2697" y="240"/>
                </a:cubicBezTo>
                <a:cubicBezTo>
                  <a:pt x="2698" y="239"/>
                  <a:pt x="2700" y="239"/>
                  <a:pt x="2701" y="241"/>
                </a:cubicBezTo>
                <a:close/>
                <a:moveTo>
                  <a:pt x="2688" y="243"/>
                </a:moveTo>
                <a:cubicBezTo>
                  <a:pt x="2687" y="243"/>
                  <a:pt x="2685" y="244"/>
                  <a:pt x="2685" y="242"/>
                </a:cubicBezTo>
                <a:cubicBezTo>
                  <a:pt x="2686" y="243"/>
                  <a:pt x="2688" y="241"/>
                  <a:pt x="2688" y="243"/>
                </a:cubicBezTo>
                <a:close/>
                <a:moveTo>
                  <a:pt x="2730" y="231"/>
                </a:moveTo>
                <a:cubicBezTo>
                  <a:pt x="2730" y="230"/>
                  <a:pt x="2735" y="231"/>
                  <a:pt x="2733" y="232"/>
                </a:cubicBezTo>
                <a:cubicBezTo>
                  <a:pt x="2733" y="230"/>
                  <a:pt x="2728" y="232"/>
                  <a:pt x="2730" y="231"/>
                </a:cubicBezTo>
                <a:close/>
                <a:moveTo>
                  <a:pt x="2678" y="229"/>
                </a:moveTo>
                <a:cubicBezTo>
                  <a:pt x="2676" y="232"/>
                  <a:pt x="2668" y="230"/>
                  <a:pt x="2665" y="230"/>
                </a:cubicBezTo>
                <a:cubicBezTo>
                  <a:pt x="2670" y="229"/>
                  <a:pt x="2674" y="230"/>
                  <a:pt x="2678" y="229"/>
                </a:cubicBezTo>
                <a:close/>
                <a:moveTo>
                  <a:pt x="2699" y="206"/>
                </a:moveTo>
                <a:cubicBezTo>
                  <a:pt x="2699" y="206"/>
                  <a:pt x="2697" y="207"/>
                  <a:pt x="2697" y="206"/>
                </a:cubicBezTo>
                <a:cubicBezTo>
                  <a:pt x="2697" y="205"/>
                  <a:pt x="2699" y="204"/>
                  <a:pt x="2699" y="206"/>
                </a:cubicBezTo>
                <a:close/>
                <a:moveTo>
                  <a:pt x="2657" y="213"/>
                </a:moveTo>
                <a:cubicBezTo>
                  <a:pt x="2657" y="214"/>
                  <a:pt x="2657" y="215"/>
                  <a:pt x="2657" y="215"/>
                </a:cubicBezTo>
                <a:cubicBezTo>
                  <a:pt x="2652" y="215"/>
                  <a:pt x="2655" y="214"/>
                  <a:pt x="2657" y="213"/>
                </a:cubicBezTo>
                <a:close/>
                <a:moveTo>
                  <a:pt x="2657" y="213"/>
                </a:moveTo>
                <a:cubicBezTo>
                  <a:pt x="2656" y="214"/>
                  <a:pt x="2654" y="215"/>
                  <a:pt x="2654" y="212"/>
                </a:cubicBezTo>
                <a:cubicBezTo>
                  <a:pt x="2655" y="213"/>
                  <a:pt x="2656" y="211"/>
                  <a:pt x="2657" y="213"/>
                </a:cubicBezTo>
                <a:close/>
                <a:moveTo>
                  <a:pt x="2731" y="166"/>
                </a:moveTo>
                <a:cubicBezTo>
                  <a:pt x="2732" y="167"/>
                  <a:pt x="2732" y="166"/>
                  <a:pt x="2734" y="166"/>
                </a:cubicBezTo>
                <a:cubicBezTo>
                  <a:pt x="2734" y="169"/>
                  <a:pt x="2729" y="167"/>
                  <a:pt x="2731" y="166"/>
                </a:cubicBezTo>
                <a:close/>
                <a:moveTo>
                  <a:pt x="2726" y="171"/>
                </a:moveTo>
                <a:cubicBezTo>
                  <a:pt x="2727" y="169"/>
                  <a:pt x="2726" y="171"/>
                  <a:pt x="2725" y="171"/>
                </a:cubicBezTo>
                <a:cubicBezTo>
                  <a:pt x="2726" y="170"/>
                  <a:pt x="2725" y="170"/>
                  <a:pt x="2725" y="170"/>
                </a:cubicBezTo>
                <a:cubicBezTo>
                  <a:pt x="2725" y="169"/>
                  <a:pt x="2727" y="169"/>
                  <a:pt x="2728" y="170"/>
                </a:cubicBezTo>
                <a:cubicBezTo>
                  <a:pt x="2729" y="171"/>
                  <a:pt x="2727" y="170"/>
                  <a:pt x="2726" y="171"/>
                </a:cubicBezTo>
                <a:close/>
                <a:moveTo>
                  <a:pt x="2718" y="163"/>
                </a:moveTo>
                <a:cubicBezTo>
                  <a:pt x="2719" y="162"/>
                  <a:pt x="2721" y="164"/>
                  <a:pt x="2721" y="164"/>
                </a:cubicBezTo>
                <a:cubicBezTo>
                  <a:pt x="2717" y="166"/>
                  <a:pt x="2714" y="163"/>
                  <a:pt x="2718" y="163"/>
                </a:cubicBezTo>
                <a:close/>
                <a:moveTo>
                  <a:pt x="2721" y="166"/>
                </a:moveTo>
                <a:cubicBezTo>
                  <a:pt x="2720" y="168"/>
                  <a:pt x="2717" y="166"/>
                  <a:pt x="2715" y="167"/>
                </a:cubicBezTo>
                <a:cubicBezTo>
                  <a:pt x="2716" y="165"/>
                  <a:pt x="2719" y="167"/>
                  <a:pt x="2721" y="166"/>
                </a:cubicBezTo>
                <a:close/>
                <a:moveTo>
                  <a:pt x="2715" y="181"/>
                </a:moveTo>
                <a:cubicBezTo>
                  <a:pt x="2715" y="181"/>
                  <a:pt x="2715" y="182"/>
                  <a:pt x="2715" y="182"/>
                </a:cubicBezTo>
                <a:cubicBezTo>
                  <a:pt x="2714" y="180"/>
                  <a:pt x="2714" y="183"/>
                  <a:pt x="2711" y="182"/>
                </a:cubicBezTo>
                <a:cubicBezTo>
                  <a:pt x="2712" y="180"/>
                  <a:pt x="2713" y="181"/>
                  <a:pt x="2715" y="181"/>
                </a:cubicBezTo>
                <a:close/>
                <a:moveTo>
                  <a:pt x="2712" y="149"/>
                </a:moveTo>
                <a:cubicBezTo>
                  <a:pt x="2711" y="149"/>
                  <a:pt x="2711" y="150"/>
                  <a:pt x="2710" y="149"/>
                </a:cubicBezTo>
                <a:cubicBezTo>
                  <a:pt x="2712" y="147"/>
                  <a:pt x="2717" y="149"/>
                  <a:pt x="2712" y="149"/>
                </a:cubicBezTo>
                <a:close/>
                <a:moveTo>
                  <a:pt x="2708" y="160"/>
                </a:moveTo>
                <a:cubicBezTo>
                  <a:pt x="2708" y="163"/>
                  <a:pt x="2705" y="162"/>
                  <a:pt x="2704" y="161"/>
                </a:cubicBezTo>
                <a:cubicBezTo>
                  <a:pt x="2705" y="160"/>
                  <a:pt x="2706" y="160"/>
                  <a:pt x="2708" y="160"/>
                </a:cubicBezTo>
                <a:close/>
                <a:moveTo>
                  <a:pt x="2708" y="181"/>
                </a:moveTo>
                <a:cubicBezTo>
                  <a:pt x="2709" y="183"/>
                  <a:pt x="2704" y="182"/>
                  <a:pt x="2704" y="181"/>
                </a:cubicBezTo>
                <a:cubicBezTo>
                  <a:pt x="2706" y="181"/>
                  <a:pt x="2706" y="181"/>
                  <a:pt x="2708" y="181"/>
                </a:cubicBezTo>
                <a:close/>
                <a:moveTo>
                  <a:pt x="2694" y="183"/>
                </a:moveTo>
                <a:cubicBezTo>
                  <a:pt x="2695" y="184"/>
                  <a:pt x="2695" y="182"/>
                  <a:pt x="2696" y="182"/>
                </a:cubicBezTo>
                <a:cubicBezTo>
                  <a:pt x="2696" y="185"/>
                  <a:pt x="2696" y="183"/>
                  <a:pt x="2697" y="183"/>
                </a:cubicBezTo>
                <a:cubicBezTo>
                  <a:pt x="2697" y="187"/>
                  <a:pt x="2693" y="182"/>
                  <a:pt x="2695" y="186"/>
                </a:cubicBezTo>
                <a:cubicBezTo>
                  <a:pt x="2693" y="186"/>
                  <a:pt x="2694" y="184"/>
                  <a:pt x="2694" y="183"/>
                </a:cubicBezTo>
                <a:close/>
                <a:moveTo>
                  <a:pt x="2693" y="182"/>
                </a:moveTo>
                <a:cubicBezTo>
                  <a:pt x="2690" y="183"/>
                  <a:pt x="2686" y="181"/>
                  <a:pt x="2686" y="181"/>
                </a:cubicBezTo>
                <a:cubicBezTo>
                  <a:pt x="2688" y="181"/>
                  <a:pt x="2692" y="180"/>
                  <a:pt x="2693" y="182"/>
                </a:cubicBezTo>
                <a:close/>
                <a:moveTo>
                  <a:pt x="2553" y="107"/>
                </a:moveTo>
                <a:cubicBezTo>
                  <a:pt x="2554" y="107"/>
                  <a:pt x="2555" y="107"/>
                  <a:pt x="2556" y="106"/>
                </a:cubicBezTo>
                <a:cubicBezTo>
                  <a:pt x="2558" y="108"/>
                  <a:pt x="2551" y="107"/>
                  <a:pt x="2553" y="107"/>
                </a:cubicBezTo>
                <a:close/>
                <a:moveTo>
                  <a:pt x="2551" y="109"/>
                </a:moveTo>
                <a:cubicBezTo>
                  <a:pt x="2550" y="109"/>
                  <a:pt x="2547" y="110"/>
                  <a:pt x="2548" y="108"/>
                </a:cubicBezTo>
                <a:cubicBezTo>
                  <a:pt x="2549" y="108"/>
                  <a:pt x="2550" y="108"/>
                  <a:pt x="2551" y="109"/>
                </a:cubicBezTo>
                <a:close/>
                <a:moveTo>
                  <a:pt x="2534" y="96"/>
                </a:moveTo>
                <a:cubicBezTo>
                  <a:pt x="2534" y="97"/>
                  <a:pt x="2534" y="97"/>
                  <a:pt x="2534" y="97"/>
                </a:cubicBezTo>
                <a:cubicBezTo>
                  <a:pt x="2535" y="97"/>
                  <a:pt x="2540" y="97"/>
                  <a:pt x="2537" y="98"/>
                </a:cubicBezTo>
                <a:cubicBezTo>
                  <a:pt x="2536" y="98"/>
                  <a:pt x="2532" y="98"/>
                  <a:pt x="2534" y="96"/>
                </a:cubicBezTo>
                <a:close/>
                <a:moveTo>
                  <a:pt x="2529" y="95"/>
                </a:moveTo>
                <a:cubicBezTo>
                  <a:pt x="2531" y="95"/>
                  <a:pt x="2532" y="95"/>
                  <a:pt x="2532" y="96"/>
                </a:cubicBezTo>
                <a:cubicBezTo>
                  <a:pt x="2531" y="96"/>
                  <a:pt x="2529" y="97"/>
                  <a:pt x="2529" y="95"/>
                </a:cubicBezTo>
                <a:close/>
                <a:moveTo>
                  <a:pt x="2604" y="72"/>
                </a:moveTo>
                <a:cubicBezTo>
                  <a:pt x="2604" y="72"/>
                  <a:pt x="2601" y="73"/>
                  <a:pt x="2601" y="72"/>
                </a:cubicBezTo>
                <a:cubicBezTo>
                  <a:pt x="2602" y="72"/>
                  <a:pt x="2604" y="70"/>
                  <a:pt x="2604" y="72"/>
                </a:cubicBezTo>
                <a:close/>
                <a:moveTo>
                  <a:pt x="2584" y="38"/>
                </a:moveTo>
                <a:cubicBezTo>
                  <a:pt x="2583" y="38"/>
                  <a:pt x="2581" y="38"/>
                  <a:pt x="2581" y="37"/>
                </a:cubicBezTo>
                <a:cubicBezTo>
                  <a:pt x="2582" y="37"/>
                  <a:pt x="2583" y="37"/>
                  <a:pt x="2584" y="38"/>
                </a:cubicBezTo>
                <a:close/>
                <a:moveTo>
                  <a:pt x="2567" y="43"/>
                </a:moveTo>
                <a:cubicBezTo>
                  <a:pt x="2566" y="43"/>
                  <a:pt x="2566" y="43"/>
                  <a:pt x="2566" y="44"/>
                </a:cubicBezTo>
                <a:cubicBezTo>
                  <a:pt x="2565" y="43"/>
                  <a:pt x="2563" y="43"/>
                  <a:pt x="2563" y="41"/>
                </a:cubicBezTo>
                <a:cubicBezTo>
                  <a:pt x="2564" y="42"/>
                  <a:pt x="2566" y="42"/>
                  <a:pt x="2567" y="43"/>
                </a:cubicBezTo>
                <a:close/>
                <a:moveTo>
                  <a:pt x="2562" y="41"/>
                </a:moveTo>
                <a:cubicBezTo>
                  <a:pt x="2562" y="42"/>
                  <a:pt x="2562" y="43"/>
                  <a:pt x="2561" y="43"/>
                </a:cubicBezTo>
                <a:cubicBezTo>
                  <a:pt x="2561" y="41"/>
                  <a:pt x="2559" y="42"/>
                  <a:pt x="2559" y="40"/>
                </a:cubicBezTo>
                <a:cubicBezTo>
                  <a:pt x="2560" y="40"/>
                  <a:pt x="2561" y="41"/>
                  <a:pt x="2562" y="41"/>
                </a:cubicBezTo>
                <a:close/>
                <a:moveTo>
                  <a:pt x="2412" y="5"/>
                </a:moveTo>
                <a:cubicBezTo>
                  <a:pt x="2413" y="5"/>
                  <a:pt x="2417" y="5"/>
                  <a:pt x="2415" y="6"/>
                </a:cubicBezTo>
                <a:cubicBezTo>
                  <a:pt x="2414" y="5"/>
                  <a:pt x="2410" y="6"/>
                  <a:pt x="2412" y="5"/>
                </a:cubicBezTo>
                <a:close/>
                <a:moveTo>
                  <a:pt x="2" y="1699"/>
                </a:moveTo>
                <a:cubicBezTo>
                  <a:pt x="2" y="1695"/>
                  <a:pt x="2" y="1693"/>
                  <a:pt x="1" y="1689"/>
                </a:cubicBezTo>
                <a:cubicBezTo>
                  <a:pt x="5" y="1690"/>
                  <a:pt x="4" y="1696"/>
                  <a:pt x="2" y="1699"/>
                </a:cubicBezTo>
                <a:close/>
                <a:moveTo>
                  <a:pt x="20" y="1725"/>
                </a:moveTo>
                <a:cubicBezTo>
                  <a:pt x="20" y="1724"/>
                  <a:pt x="19" y="1723"/>
                  <a:pt x="20" y="1722"/>
                </a:cubicBezTo>
                <a:cubicBezTo>
                  <a:pt x="21" y="1723"/>
                  <a:pt x="22" y="1725"/>
                  <a:pt x="20" y="1725"/>
                </a:cubicBezTo>
                <a:close/>
                <a:moveTo>
                  <a:pt x="21" y="1714"/>
                </a:moveTo>
                <a:cubicBezTo>
                  <a:pt x="22" y="1715"/>
                  <a:pt x="22" y="1718"/>
                  <a:pt x="20" y="1718"/>
                </a:cubicBezTo>
                <a:cubicBezTo>
                  <a:pt x="19" y="1717"/>
                  <a:pt x="19" y="1714"/>
                  <a:pt x="21" y="1714"/>
                </a:cubicBezTo>
                <a:close/>
                <a:moveTo>
                  <a:pt x="20" y="1722"/>
                </a:moveTo>
                <a:cubicBezTo>
                  <a:pt x="20" y="1721"/>
                  <a:pt x="19" y="1718"/>
                  <a:pt x="21" y="1718"/>
                </a:cubicBezTo>
                <a:cubicBezTo>
                  <a:pt x="21" y="1720"/>
                  <a:pt x="22" y="1722"/>
                  <a:pt x="20" y="1722"/>
                </a:cubicBezTo>
                <a:close/>
                <a:moveTo>
                  <a:pt x="20" y="1710"/>
                </a:moveTo>
                <a:cubicBezTo>
                  <a:pt x="21" y="1707"/>
                  <a:pt x="20" y="1704"/>
                  <a:pt x="22" y="1702"/>
                </a:cubicBezTo>
                <a:cubicBezTo>
                  <a:pt x="22" y="1705"/>
                  <a:pt x="22" y="1709"/>
                  <a:pt x="20" y="1710"/>
                </a:cubicBezTo>
                <a:close/>
                <a:moveTo>
                  <a:pt x="36" y="1654"/>
                </a:moveTo>
                <a:cubicBezTo>
                  <a:pt x="35" y="1654"/>
                  <a:pt x="35" y="1654"/>
                  <a:pt x="35" y="1654"/>
                </a:cubicBezTo>
                <a:cubicBezTo>
                  <a:pt x="35" y="1653"/>
                  <a:pt x="35" y="1652"/>
                  <a:pt x="35" y="1652"/>
                </a:cubicBezTo>
                <a:cubicBezTo>
                  <a:pt x="35" y="1652"/>
                  <a:pt x="35" y="1652"/>
                  <a:pt x="36" y="1652"/>
                </a:cubicBezTo>
                <a:cubicBezTo>
                  <a:pt x="36" y="1652"/>
                  <a:pt x="36" y="1653"/>
                  <a:pt x="36" y="1654"/>
                </a:cubicBezTo>
                <a:close/>
                <a:moveTo>
                  <a:pt x="47" y="1629"/>
                </a:moveTo>
                <a:cubicBezTo>
                  <a:pt x="47" y="1633"/>
                  <a:pt x="47" y="1643"/>
                  <a:pt x="46" y="1635"/>
                </a:cubicBezTo>
                <a:cubicBezTo>
                  <a:pt x="46" y="1634"/>
                  <a:pt x="45" y="1631"/>
                  <a:pt x="47" y="1629"/>
                </a:cubicBezTo>
                <a:close/>
                <a:moveTo>
                  <a:pt x="47" y="1658"/>
                </a:moveTo>
                <a:cubicBezTo>
                  <a:pt x="48" y="1660"/>
                  <a:pt x="47" y="1663"/>
                  <a:pt x="48" y="1665"/>
                </a:cubicBezTo>
                <a:cubicBezTo>
                  <a:pt x="45" y="1664"/>
                  <a:pt x="48" y="1660"/>
                  <a:pt x="47" y="1658"/>
                </a:cubicBezTo>
                <a:close/>
                <a:moveTo>
                  <a:pt x="47" y="1669"/>
                </a:moveTo>
                <a:cubicBezTo>
                  <a:pt x="47" y="1669"/>
                  <a:pt x="46" y="1667"/>
                  <a:pt x="47" y="1667"/>
                </a:cubicBezTo>
                <a:cubicBezTo>
                  <a:pt x="47" y="1667"/>
                  <a:pt x="49" y="1669"/>
                  <a:pt x="47" y="1669"/>
                </a:cubicBezTo>
                <a:close/>
                <a:moveTo>
                  <a:pt x="47" y="1678"/>
                </a:moveTo>
                <a:cubicBezTo>
                  <a:pt x="47" y="1676"/>
                  <a:pt x="45" y="1674"/>
                  <a:pt x="48" y="1673"/>
                </a:cubicBezTo>
                <a:cubicBezTo>
                  <a:pt x="48" y="1674"/>
                  <a:pt x="49" y="1678"/>
                  <a:pt x="47" y="1678"/>
                </a:cubicBezTo>
                <a:close/>
                <a:moveTo>
                  <a:pt x="1150" y="1717"/>
                </a:moveTo>
                <a:cubicBezTo>
                  <a:pt x="1149" y="1717"/>
                  <a:pt x="1147" y="1718"/>
                  <a:pt x="1147" y="1717"/>
                </a:cubicBezTo>
                <a:cubicBezTo>
                  <a:pt x="1148" y="1717"/>
                  <a:pt x="1150" y="1716"/>
                  <a:pt x="1150" y="1717"/>
                </a:cubicBezTo>
                <a:close/>
                <a:moveTo>
                  <a:pt x="1109" y="1727"/>
                </a:moveTo>
                <a:cubicBezTo>
                  <a:pt x="1109" y="1729"/>
                  <a:pt x="1109" y="1729"/>
                  <a:pt x="1109" y="1729"/>
                </a:cubicBezTo>
                <a:cubicBezTo>
                  <a:pt x="1104" y="1729"/>
                  <a:pt x="1107" y="1728"/>
                  <a:pt x="1109" y="1727"/>
                </a:cubicBezTo>
                <a:close/>
                <a:moveTo>
                  <a:pt x="1108" y="1727"/>
                </a:moveTo>
                <a:cubicBezTo>
                  <a:pt x="1108" y="1728"/>
                  <a:pt x="1106" y="1729"/>
                  <a:pt x="1106" y="1727"/>
                </a:cubicBezTo>
                <a:cubicBezTo>
                  <a:pt x="1107" y="1727"/>
                  <a:pt x="1108" y="1725"/>
                  <a:pt x="1108" y="1727"/>
                </a:cubicBezTo>
                <a:close/>
                <a:moveTo>
                  <a:pt x="1069" y="1681"/>
                </a:moveTo>
                <a:cubicBezTo>
                  <a:pt x="1070" y="1682"/>
                  <a:pt x="1071" y="1682"/>
                  <a:pt x="1072" y="1681"/>
                </a:cubicBezTo>
                <a:cubicBezTo>
                  <a:pt x="1076" y="1681"/>
                  <a:pt x="1081" y="1682"/>
                  <a:pt x="1085" y="1682"/>
                </a:cubicBezTo>
                <a:cubicBezTo>
                  <a:pt x="1085" y="1682"/>
                  <a:pt x="1085" y="1682"/>
                  <a:pt x="1085" y="1682"/>
                </a:cubicBezTo>
                <a:cubicBezTo>
                  <a:pt x="1085" y="1684"/>
                  <a:pt x="1082" y="1683"/>
                  <a:pt x="1081" y="1682"/>
                </a:cubicBezTo>
                <a:cubicBezTo>
                  <a:pt x="1080" y="1685"/>
                  <a:pt x="1079" y="1683"/>
                  <a:pt x="1079" y="1682"/>
                </a:cubicBezTo>
                <a:cubicBezTo>
                  <a:pt x="1078" y="1683"/>
                  <a:pt x="1070" y="1682"/>
                  <a:pt x="1067" y="1682"/>
                </a:cubicBezTo>
                <a:cubicBezTo>
                  <a:pt x="1067" y="1685"/>
                  <a:pt x="1063" y="1686"/>
                  <a:pt x="1060" y="1685"/>
                </a:cubicBezTo>
                <a:cubicBezTo>
                  <a:pt x="1063" y="1684"/>
                  <a:pt x="1066" y="1682"/>
                  <a:pt x="1069" y="1681"/>
                </a:cubicBezTo>
                <a:close/>
                <a:moveTo>
                  <a:pt x="1076" y="1684"/>
                </a:moveTo>
                <a:cubicBezTo>
                  <a:pt x="1073" y="1683"/>
                  <a:pt x="1071" y="1685"/>
                  <a:pt x="1070" y="1683"/>
                </a:cubicBezTo>
                <a:cubicBezTo>
                  <a:pt x="1072" y="1683"/>
                  <a:pt x="1074" y="1683"/>
                  <a:pt x="1076" y="1684"/>
                </a:cubicBezTo>
                <a:close/>
                <a:moveTo>
                  <a:pt x="1069" y="1683"/>
                </a:moveTo>
                <a:cubicBezTo>
                  <a:pt x="1069" y="1685"/>
                  <a:pt x="1068" y="1684"/>
                  <a:pt x="1068" y="1685"/>
                </a:cubicBezTo>
                <a:cubicBezTo>
                  <a:pt x="1067" y="1683"/>
                  <a:pt x="1068" y="1683"/>
                  <a:pt x="1069" y="1683"/>
                </a:cubicBezTo>
                <a:close/>
                <a:moveTo>
                  <a:pt x="1058" y="1693"/>
                </a:moveTo>
                <a:cubicBezTo>
                  <a:pt x="1058" y="1695"/>
                  <a:pt x="1060" y="1693"/>
                  <a:pt x="1062" y="1694"/>
                </a:cubicBezTo>
                <a:cubicBezTo>
                  <a:pt x="1060" y="1692"/>
                  <a:pt x="1063" y="1693"/>
                  <a:pt x="1063" y="1692"/>
                </a:cubicBezTo>
                <a:cubicBezTo>
                  <a:pt x="1063" y="1691"/>
                  <a:pt x="1061" y="1693"/>
                  <a:pt x="1061" y="1691"/>
                </a:cubicBezTo>
                <a:cubicBezTo>
                  <a:pt x="1065" y="1691"/>
                  <a:pt x="1068" y="1689"/>
                  <a:pt x="1069" y="1692"/>
                </a:cubicBezTo>
                <a:cubicBezTo>
                  <a:pt x="1067" y="1693"/>
                  <a:pt x="1065" y="1695"/>
                  <a:pt x="1062" y="1695"/>
                </a:cubicBezTo>
                <a:cubicBezTo>
                  <a:pt x="1062" y="1695"/>
                  <a:pt x="1062" y="1694"/>
                  <a:pt x="1062" y="1694"/>
                </a:cubicBezTo>
                <a:cubicBezTo>
                  <a:pt x="1059" y="1695"/>
                  <a:pt x="1052" y="1695"/>
                  <a:pt x="1051" y="1695"/>
                </a:cubicBezTo>
                <a:cubicBezTo>
                  <a:pt x="1045" y="1694"/>
                  <a:pt x="1056" y="1694"/>
                  <a:pt x="1057" y="1693"/>
                </a:cubicBezTo>
                <a:cubicBezTo>
                  <a:pt x="1057" y="1694"/>
                  <a:pt x="1057" y="1693"/>
                  <a:pt x="1058" y="1693"/>
                </a:cubicBezTo>
                <a:close/>
                <a:moveTo>
                  <a:pt x="1057" y="1692"/>
                </a:moveTo>
                <a:cubicBezTo>
                  <a:pt x="1058" y="1692"/>
                  <a:pt x="1059" y="1691"/>
                  <a:pt x="1060" y="1692"/>
                </a:cubicBezTo>
                <a:cubicBezTo>
                  <a:pt x="1059" y="1692"/>
                  <a:pt x="1057" y="1693"/>
                  <a:pt x="1057" y="1692"/>
                </a:cubicBezTo>
                <a:close/>
                <a:moveTo>
                  <a:pt x="1054" y="1702"/>
                </a:moveTo>
                <a:cubicBezTo>
                  <a:pt x="1055" y="1703"/>
                  <a:pt x="1055" y="1702"/>
                  <a:pt x="1056" y="1702"/>
                </a:cubicBezTo>
                <a:cubicBezTo>
                  <a:pt x="1056" y="1703"/>
                  <a:pt x="1054" y="1703"/>
                  <a:pt x="1054" y="1702"/>
                </a:cubicBezTo>
                <a:close/>
                <a:moveTo>
                  <a:pt x="1056" y="1704"/>
                </a:moveTo>
                <a:cubicBezTo>
                  <a:pt x="1055" y="1705"/>
                  <a:pt x="1049" y="1705"/>
                  <a:pt x="1050" y="1704"/>
                </a:cubicBezTo>
                <a:cubicBezTo>
                  <a:pt x="1053" y="1704"/>
                  <a:pt x="1055" y="1703"/>
                  <a:pt x="1056" y="1704"/>
                </a:cubicBezTo>
                <a:close/>
                <a:moveTo>
                  <a:pt x="1047" y="1694"/>
                </a:moveTo>
                <a:cubicBezTo>
                  <a:pt x="1045" y="1693"/>
                  <a:pt x="1050" y="1692"/>
                  <a:pt x="1049" y="1693"/>
                </a:cubicBezTo>
                <a:cubicBezTo>
                  <a:pt x="1047" y="1693"/>
                  <a:pt x="1047" y="1695"/>
                  <a:pt x="1046" y="1695"/>
                </a:cubicBezTo>
                <a:cubicBezTo>
                  <a:pt x="1046" y="1692"/>
                  <a:pt x="1042" y="1696"/>
                  <a:pt x="1042" y="1693"/>
                </a:cubicBezTo>
                <a:cubicBezTo>
                  <a:pt x="1044" y="1693"/>
                  <a:pt x="1045" y="1693"/>
                  <a:pt x="1047" y="1694"/>
                </a:cubicBezTo>
                <a:close/>
                <a:moveTo>
                  <a:pt x="1054" y="1700"/>
                </a:moveTo>
                <a:cubicBezTo>
                  <a:pt x="1050" y="1701"/>
                  <a:pt x="1046" y="1700"/>
                  <a:pt x="1043" y="1700"/>
                </a:cubicBezTo>
                <a:cubicBezTo>
                  <a:pt x="1043" y="1701"/>
                  <a:pt x="1043" y="1701"/>
                  <a:pt x="1043" y="1701"/>
                </a:cubicBezTo>
                <a:cubicBezTo>
                  <a:pt x="1043" y="1700"/>
                  <a:pt x="1043" y="1700"/>
                  <a:pt x="1043" y="1700"/>
                </a:cubicBezTo>
                <a:cubicBezTo>
                  <a:pt x="1042" y="1700"/>
                  <a:pt x="1042" y="1700"/>
                  <a:pt x="1042" y="1699"/>
                </a:cubicBezTo>
                <a:cubicBezTo>
                  <a:pt x="1046" y="1699"/>
                  <a:pt x="1050" y="1699"/>
                  <a:pt x="1054" y="1700"/>
                </a:cubicBezTo>
                <a:close/>
                <a:moveTo>
                  <a:pt x="1042" y="1700"/>
                </a:moveTo>
                <a:cubicBezTo>
                  <a:pt x="1041" y="1700"/>
                  <a:pt x="1040" y="1700"/>
                  <a:pt x="1039" y="1699"/>
                </a:cubicBezTo>
                <a:cubicBezTo>
                  <a:pt x="1040" y="1699"/>
                  <a:pt x="1042" y="1698"/>
                  <a:pt x="1042" y="1700"/>
                </a:cubicBezTo>
                <a:close/>
                <a:moveTo>
                  <a:pt x="1037" y="1701"/>
                </a:moveTo>
                <a:cubicBezTo>
                  <a:pt x="1037" y="1699"/>
                  <a:pt x="1036" y="1702"/>
                  <a:pt x="1035" y="1700"/>
                </a:cubicBezTo>
                <a:cubicBezTo>
                  <a:pt x="1036" y="1700"/>
                  <a:pt x="1036" y="1700"/>
                  <a:pt x="1036" y="1699"/>
                </a:cubicBezTo>
                <a:cubicBezTo>
                  <a:pt x="1033" y="1699"/>
                  <a:pt x="1030" y="1701"/>
                  <a:pt x="1030" y="1699"/>
                </a:cubicBezTo>
                <a:cubicBezTo>
                  <a:pt x="1031" y="1698"/>
                  <a:pt x="1041" y="1698"/>
                  <a:pt x="1037" y="1701"/>
                </a:cubicBezTo>
                <a:close/>
                <a:moveTo>
                  <a:pt x="1025" y="1698"/>
                </a:moveTo>
                <a:cubicBezTo>
                  <a:pt x="1026" y="1698"/>
                  <a:pt x="1026" y="1699"/>
                  <a:pt x="1025" y="1699"/>
                </a:cubicBezTo>
                <a:cubicBezTo>
                  <a:pt x="1025" y="1698"/>
                  <a:pt x="1023" y="1699"/>
                  <a:pt x="1023" y="1699"/>
                </a:cubicBezTo>
                <a:cubicBezTo>
                  <a:pt x="1023" y="1699"/>
                  <a:pt x="1023" y="1699"/>
                  <a:pt x="1023" y="1699"/>
                </a:cubicBezTo>
                <a:cubicBezTo>
                  <a:pt x="1023" y="1698"/>
                  <a:pt x="1024" y="1698"/>
                  <a:pt x="1025" y="1698"/>
                </a:cubicBezTo>
                <a:close/>
                <a:moveTo>
                  <a:pt x="1005" y="1723"/>
                </a:moveTo>
                <a:cubicBezTo>
                  <a:pt x="1005" y="1724"/>
                  <a:pt x="1005" y="1724"/>
                  <a:pt x="1004" y="1724"/>
                </a:cubicBezTo>
                <a:cubicBezTo>
                  <a:pt x="1004" y="1723"/>
                  <a:pt x="1002" y="1725"/>
                  <a:pt x="1002" y="1724"/>
                </a:cubicBezTo>
                <a:cubicBezTo>
                  <a:pt x="1003" y="1724"/>
                  <a:pt x="1003" y="1723"/>
                  <a:pt x="1005" y="1723"/>
                </a:cubicBezTo>
                <a:close/>
                <a:moveTo>
                  <a:pt x="999" y="1719"/>
                </a:moveTo>
                <a:cubicBezTo>
                  <a:pt x="1000" y="1718"/>
                  <a:pt x="1001" y="1719"/>
                  <a:pt x="1002" y="1719"/>
                </a:cubicBezTo>
                <a:cubicBezTo>
                  <a:pt x="1001" y="1719"/>
                  <a:pt x="999" y="1720"/>
                  <a:pt x="999" y="1719"/>
                </a:cubicBezTo>
                <a:close/>
                <a:moveTo>
                  <a:pt x="1002" y="1716"/>
                </a:moveTo>
                <a:cubicBezTo>
                  <a:pt x="1002" y="1716"/>
                  <a:pt x="996" y="1717"/>
                  <a:pt x="997" y="1716"/>
                </a:cubicBezTo>
                <a:cubicBezTo>
                  <a:pt x="1000" y="1717"/>
                  <a:pt x="1001" y="1714"/>
                  <a:pt x="1002" y="1716"/>
                </a:cubicBezTo>
                <a:close/>
                <a:moveTo>
                  <a:pt x="999" y="1719"/>
                </a:moveTo>
                <a:cubicBezTo>
                  <a:pt x="998" y="1719"/>
                  <a:pt x="996" y="1719"/>
                  <a:pt x="997" y="1717"/>
                </a:cubicBezTo>
                <a:cubicBezTo>
                  <a:pt x="998" y="1717"/>
                  <a:pt x="998" y="1718"/>
                  <a:pt x="999" y="1719"/>
                </a:cubicBezTo>
                <a:close/>
                <a:moveTo>
                  <a:pt x="1001" y="1724"/>
                </a:moveTo>
                <a:cubicBezTo>
                  <a:pt x="1000" y="1723"/>
                  <a:pt x="998" y="1725"/>
                  <a:pt x="997" y="1723"/>
                </a:cubicBezTo>
                <a:cubicBezTo>
                  <a:pt x="999" y="1723"/>
                  <a:pt x="1001" y="1722"/>
                  <a:pt x="1001" y="1724"/>
                </a:cubicBezTo>
                <a:close/>
                <a:moveTo>
                  <a:pt x="996" y="1722"/>
                </a:moveTo>
                <a:cubicBezTo>
                  <a:pt x="996" y="1723"/>
                  <a:pt x="996" y="1724"/>
                  <a:pt x="996" y="1724"/>
                </a:cubicBezTo>
                <a:cubicBezTo>
                  <a:pt x="996" y="1724"/>
                  <a:pt x="996" y="1724"/>
                  <a:pt x="995" y="1724"/>
                </a:cubicBezTo>
                <a:cubicBezTo>
                  <a:pt x="995" y="1724"/>
                  <a:pt x="995" y="1723"/>
                  <a:pt x="995" y="1723"/>
                </a:cubicBezTo>
                <a:cubicBezTo>
                  <a:pt x="997" y="1724"/>
                  <a:pt x="995" y="1721"/>
                  <a:pt x="996" y="1722"/>
                </a:cubicBezTo>
                <a:close/>
                <a:moveTo>
                  <a:pt x="994" y="1716"/>
                </a:moveTo>
                <a:cubicBezTo>
                  <a:pt x="994" y="1716"/>
                  <a:pt x="992" y="1717"/>
                  <a:pt x="992" y="1715"/>
                </a:cubicBezTo>
                <a:cubicBezTo>
                  <a:pt x="993" y="1715"/>
                  <a:pt x="996" y="1715"/>
                  <a:pt x="994" y="1716"/>
                </a:cubicBezTo>
                <a:close/>
                <a:moveTo>
                  <a:pt x="889" y="1733"/>
                </a:moveTo>
                <a:cubicBezTo>
                  <a:pt x="891" y="1733"/>
                  <a:pt x="893" y="1732"/>
                  <a:pt x="896" y="1732"/>
                </a:cubicBezTo>
                <a:cubicBezTo>
                  <a:pt x="896" y="1732"/>
                  <a:pt x="896" y="1732"/>
                  <a:pt x="897" y="1733"/>
                </a:cubicBezTo>
                <a:cubicBezTo>
                  <a:pt x="895" y="1733"/>
                  <a:pt x="892" y="1733"/>
                  <a:pt x="889" y="1733"/>
                </a:cubicBezTo>
                <a:close/>
                <a:moveTo>
                  <a:pt x="920" y="1733"/>
                </a:moveTo>
                <a:cubicBezTo>
                  <a:pt x="920" y="1733"/>
                  <a:pt x="921" y="1732"/>
                  <a:pt x="921" y="1732"/>
                </a:cubicBezTo>
                <a:cubicBezTo>
                  <a:pt x="919" y="1731"/>
                  <a:pt x="919" y="1734"/>
                  <a:pt x="918" y="1733"/>
                </a:cubicBezTo>
                <a:cubicBezTo>
                  <a:pt x="919" y="1732"/>
                  <a:pt x="919" y="1732"/>
                  <a:pt x="919" y="1732"/>
                </a:cubicBezTo>
                <a:cubicBezTo>
                  <a:pt x="923" y="1731"/>
                  <a:pt x="925" y="1731"/>
                  <a:pt x="929" y="1732"/>
                </a:cubicBezTo>
                <a:cubicBezTo>
                  <a:pt x="926" y="1733"/>
                  <a:pt x="921" y="1731"/>
                  <a:pt x="920" y="1733"/>
                </a:cubicBezTo>
                <a:close/>
                <a:moveTo>
                  <a:pt x="942" y="1730"/>
                </a:moveTo>
                <a:cubicBezTo>
                  <a:pt x="943" y="1730"/>
                  <a:pt x="944" y="1728"/>
                  <a:pt x="945" y="1730"/>
                </a:cubicBezTo>
                <a:cubicBezTo>
                  <a:pt x="944" y="1730"/>
                  <a:pt x="943" y="1731"/>
                  <a:pt x="942" y="1730"/>
                </a:cubicBezTo>
                <a:close/>
                <a:moveTo>
                  <a:pt x="945" y="1724"/>
                </a:moveTo>
                <a:cubicBezTo>
                  <a:pt x="943" y="1724"/>
                  <a:pt x="945" y="1722"/>
                  <a:pt x="943" y="1723"/>
                </a:cubicBezTo>
                <a:cubicBezTo>
                  <a:pt x="943" y="1723"/>
                  <a:pt x="943" y="1724"/>
                  <a:pt x="942" y="1724"/>
                </a:cubicBezTo>
                <a:cubicBezTo>
                  <a:pt x="942" y="1722"/>
                  <a:pt x="942" y="1722"/>
                  <a:pt x="942" y="1722"/>
                </a:cubicBezTo>
                <a:cubicBezTo>
                  <a:pt x="945" y="1722"/>
                  <a:pt x="945" y="1722"/>
                  <a:pt x="945" y="1722"/>
                </a:cubicBezTo>
                <a:lnTo>
                  <a:pt x="945" y="1724"/>
                </a:lnTo>
                <a:close/>
                <a:moveTo>
                  <a:pt x="948" y="1731"/>
                </a:moveTo>
                <a:cubicBezTo>
                  <a:pt x="949" y="1731"/>
                  <a:pt x="951" y="1731"/>
                  <a:pt x="951" y="1732"/>
                </a:cubicBezTo>
                <a:cubicBezTo>
                  <a:pt x="950" y="1731"/>
                  <a:pt x="948" y="1732"/>
                  <a:pt x="948" y="1731"/>
                </a:cubicBezTo>
                <a:close/>
                <a:moveTo>
                  <a:pt x="953" y="1722"/>
                </a:moveTo>
                <a:cubicBezTo>
                  <a:pt x="953" y="1722"/>
                  <a:pt x="953" y="1721"/>
                  <a:pt x="954" y="1721"/>
                </a:cubicBezTo>
                <a:cubicBezTo>
                  <a:pt x="954" y="1721"/>
                  <a:pt x="954" y="1722"/>
                  <a:pt x="954" y="1722"/>
                </a:cubicBezTo>
                <a:cubicBezTo>
                  <a:pt x="953" y="1724"/>
                  <a:pt x="951" y="1721"/>
                  <a:pt x="953" y="1722"/>
                </a:cubicBezTo>
                <a:close/>
                <a:moveTo>
                  <a:pt x="959" y="1723"/>
                </a:moveTo>
                <a:cubicBezTo>
                  <a:pt x="959" y="1722"/>
                  <a:pt x="959" y="1722"/>
                  <a:pt x="958" y="1722"/>
                </a:cubicBezTo>
                <a:cubicBezTo>
                  <a:pt x="961" y="1722"/>
                  <a:pt x="961" y="1722"/>
                  <a:pt x="961" y="1722"/>
                </a:cubicBezTo>
                <a:cubicBezTo>
                  <a:pt x="961" y="1723"/>
                  <a:pt x="960" y="1723"/>
                  <a:pt x="959" y="1723"/>
                </a:cubicBezTo>
                <a:close/>
                <a:moveTo>
                  <a:pt x="962" y="1724"/>
                </a:moveTo>
                <a:cubicBezTo>
                  <a:pt x="962" y="1723"/>
                  <a:pt x="962" y="1722"/>
                  <a:pt x="963" y="1722"/>
                </a:cubicBezTo>
                <a:cubicBezTo>
                  <a:pt x="964" y="1722"/>
                  <a:pt x="965" y="1722"/>
                  <a:pt x="965" y="1723"/>
                </a:cubicBezTo>
                <a:cubicBezTo>
                  <a:pt x="963" y="1723"/>
                  <a:pt x="963" y="1724"/>
                  <a:pt x="962" y="1724"/>
                </a:cubicBezTo>
                <a:close/>
                <a:moveTo>
                  <a:pt x="967" y="1716"/>
                </a:moveTo>
                <a:cubicBezTo>
                  <a:pt x="967" y="1716"/>
                  <a:pt x="968" y="1715"/>
                  <a:pt x="968" y="1715"/>
                </a:cubicBezTo>
                <a:cubicBezTo>
                  <a:pt x="968" y="1716"/>
                  <a:pt x="969" y="1716"/>
                  <a:pt x="969" y="1716"/>
                </a:cubicBezTo>
                <a:cubicBezTo>
                  <a:pt x="970" y="1716"/>
                  <a:pt x="970" y="1716"/>
                  <a:pt x="971" y="1716"/>
                </a:cubicBezTo>
                <a:cubicBezTo>
                  <a:pt x="971" y="1716"/>
                  <a:pt x="969" y="1715"/>
                  <a:pt x="971" y="1715"/>
                </a:cubicBezTo>
                <a:cubicBezTo>
                  <a:pt x="971" y="1715"/>
                  <a:pt x="970" y="1715"/>
                  <a:pt x="970" y="1715"/>
                </a:cubicBezTo>
                <a:cubicBezTo>
                  <a:pt x="971" y="1715"/>
                  <a:pt x="971" y="1715"/>
                  <a:pt x="971" y="1714"/>
                </a:cubicBezTo>
                <a:cubicBezTo>
                  <a:pt x="971" y="1714"/>
                  <a:pt x="971" y="1715"/>
                  <a:pt x="972" y="1715"/>
                </a:cubicBezTo>
                <a:cubicBezTo>
                  <a:pt x="972" y="1714"/>
                  <a:pt x="972" y="1714"/>
                  <a:pt x="972" y="1714"/>
                </a:cubicBezTo>
                <a:cubicBezTo>
                  <a:pt x="973" y="1714"/>
                  <a:pt x="973" y="1714"/>
                  <a:pt x="974" y="1714"/>
                </a:cubicBezTo>
                <a:cubicBezTo>
                  <a:pt x="979" y="1714"/>
                  <a:pt x="985" y="1713"/>
                  <a:pt x="987" y="1716"/>
                </a:cubicBezTo>
                <a:cubicBezTo>
                  <a:pt x="982" y="1715"/>
                  <a:pt x="980" y="1715"/>
                  <a:pt x="972" y="1715"/>
                </a:cubicBezTo>
                <a:cubicBezTo>
                  <a:pt x="973" y="1716"/>
                  <a:pt x="972" y="1716"/>
                  <a:pt x="972" y="1716"/>
                </a:cubicBezTo>
                <a:cubicBezTo>
                  <a:pt x="978" y="1717"/>
                  <a:pt x="978" y="1718"/>
                  <a:pt x="983" y="1717"/>
                </a:cubicBezTo>
                <a:cubicBezTo>
                  <a:pt x="984" y="1718"/>
                  <a:pt x="983" y="1718"/>
                  <a:pt x="983" y="1718"/>
                </a:cubicBezTo>
                <a:cubicBezTo>
                  <a:pt x="984" y="1717"/>
                  <a:pt x="984" y="1719"/>
                  <a:pt x="985" y="1719"/>
                </a:cubicBezTo>
                <a:cubicBezTo>
                  <a:pt x="985" y="1718"/>
                  <a:pt x="986" y="1716"/>
                  <a:pt x="987" y="1717"/>
                </a:cubicBezTo>
                <a:cubicBezTo>
                  <a:pt x="985" y="1718"/>
                  <a:pt x="988" y="1720"/>
                  <a:pt x="987" y="1721"/>
                </a:cubicBezTo>
                <a:cubicBezTo>
                  <a:pt x="981" y="1720"/>
                  <a:pt x="977" y="1721"/>
                  <a:pt x="972" y="1719"/>
                </a:cubicBezTo>
                <a:cubicBezTo>
                  <a:pt x="973" y="1720"/>
                  <a:pt x="973" y="1717"/>
                  <a:pt x="972" y="1717"/>
                </a:cubicBezTo>
                <a:cubicBezTo>
                  <a:pt x="971" y="1717"/>
                  <a:pt x="973" y="1718"/>
                  <a:pt x="972" y="1718"/>
                </a:cubicBezTo>
                <a:cubicBezTo>
                  <a:pt x="972" y="1717"/>
                  <a:pt x="969" y="1716"/>
                  <a:pt x="968" y="1718"/>
                </a:cubicBezTo>
                <a:cubicBezTo>
                  <a:pt x="969" y="1718"/>
                  <a:pt x="969" y="1717"/>
                  <a:pt x="969" y="1718"/>
                </a:cubicBezTo>
                <a:cubicBezTo>
                  <a:pt x="968" y="1718"/>
                  <a:pt x="970" y="1721"/>
                  <a:pt x="968" y="1720"/>
                </a:cubicBezTo>
                <a:cubicBezTo>
                  <a:pt x="968" y="1718"/>
                  <a:pt x="967" y="1717"/>
                  <a:pt x="967" y="1716"/>
                </a:cubicBezTo>
                <a:close/>
                <a:moveTo>
                  <a:pt x="987" y="1723"/>
                </a:moveTo>
                <a:cubicBezTo>
                  <a:pt x="986" y="1724"/>
                  <a:pt x="984" y="1724"/>
                  <a:pt x="983" y="1723"/>
                </a:cubicBezTo>
                <a:cubicBezTo>
                  <a:pt x="985" y="1722"/>
                  <a:pt x="986" y="1722"/>
                  <a:pt x="987" y="1723"/>
                </a:cubicBezTo>
                <a:close/>
                <a:moveTo>
                  <a:pt x="971" y="1718"/>
                </a:moveTo>
                <a:cubicBezTo>
                  <a:pt x="971" y="1719"/>
                  <a:pt x="971" y="1719"/>
                  <a:pt x="971" y="1719"/>
                </a:cubicBezTo>
                <a:cubicBezTo>
                  <a:pt x="970" y="1719"/>
                  <a:pt x="970" y="1720"/>
                  <a:pt x="969" y="1720"/>
                </a:cubicBezTo>
                <a:cubicBezTo>
                  <a:pt x="969" y="1719"/>
                  <a:pt x="970" y="1719"/>
                  <a:pt x="971" y="1718"/>
                </a:cubicBezTo>
                <a:close/>
                <a:moveTo>
                  <a:pt x="970" y="1732"/>
                </a:moveTo>
                <a:cubicBezTo>
                  <a:pt x="972" y="1731"/>
                  <a:pt x="975" y="1732"/>
                  <a:pt x="978" y="1732"/>
                </a:cubicBezTo>
                <a:cubicBezTo>
                  <a:pt x="976" y="1734"/>
                  <a:pt x="971" y="1732"/>
                  <a:pt x="970" y="1732"/>
                </a:cubicBezTo>
                <a:close/>
                <a:moveTo>
                  <a:pt x="979" y="1730"/>
                </a:moveTo>
                <a:cubicBezTo>
                  <a:pt x="980" y="1728"/>
                  <a:pt x="977" y="1729"/>
                  <a:pt x="978" y="1728"/>
                </a:cubicBezTo>
                <a:cubicBezTo>
                  <a:pt x="979" y="1728"/>
                  <a:pt x="980" y="1729"/>
                  <a:pt x="981" y="1728"/>
                </a:cubicBezTo>
                <a:cubicBezTo>
                  <a:pt x="981" y="1731"/>
                  <a:pt x="980" y="1729"/>
                  <a:pt x="979" y="1730"/>
                </a:cubicBezTo>
                <a:close/>
                <a:moveTo>
                  <a:pt x="980" y="1723"/>
                </a:moveTo>
                <a:cubicBezTo>
                  <a:pt x="981" y="1722"/>
                  <a:pt x="982" y="1723"/>
                  <a:pt x="983" y="1724"/>
                </a:cubicBezTo>
                <a:cubicBezTo>
                  <a:pt x="982" y="1723"/>
                  <a:pt x="981" y="1724"/>
                  <a:pt x="980" y="1723"/>
                </a:cubicBezTo>
                <a:close/>
                <a:moveTo>
                  <a:pt x="1007" y="1733"/>
                </a:moveTo>
                <a:cubicBezTo>
                  <a:pt x="1007" y="1731"/>
                  <a:pt x="1007" y="1731"/>
                  <a:pt x="1008" y="1731"/>
                </a:cubicBezTo>
                <a:cubicBezTo>
                  <a:pt x="1008" y="1732"/>
                  <a:pt x="1008" y="1732"/>
                  <a:pt x="1007" y="1733"/>
                </a:cubicBezTo>
                <a:close/>
                <a:moveTo>
                  <a:pt x="1002" y="1731"/>
                </a:moveTo>
                <a:cubicBezTo>
                  <a:pt x="1003" y="1731"/>
                  <a:pt x="1006" y="1730"/>
                  <a:pt x="1007" y="1731"/>
                </a:cubicBezTo>
                <a:cubicBezTo>
                  <a:pt x="1005" y="1732"/>
                  <a:pt x="1003" y="1731"/>
                  <a:pt x="1001" y="1732"/>
                </a:cubicBezTo>
                <a:cubicBezTo>
                  <a:pt x="1001" y="1731"/>
                  <a:pt x="999" y="1732"/>
                  <a:pt x="999" y="1732"/>
                </a:cubicBezTo>
                <a:cubicBezTo>
                  <a:pt x="999" y="1733"/>
                  <a:pt x="999" y="1733"/>
                  <a:pt x="1000" y="1733"/>
                </a:cubicBezTo>
                <a:cubicBezTo>
                  <a:pt x="1000" y="1733"/>
                  <a:pt x="1000" y="1733"/>
                  <a:pt x="1000" y="1733"/>
                </a:cubicBezTo>
                <a:cubicBezTo>
                  <a:pt x="992" y="1733"/>
                  <a:pt x="990" y="1733"/>
                  <a:pt x="983" y="1732"/>
                </a:cubicBezTo>
                <a:cubicBezTo>
                  <a:pt x="986" y="1732"/>
                  <a:pt x="988" y="1732"/>
                  <a:pt x="988" y="1730"/>
                </a:cubicBezTo>
                <a:cubicBezTo>
                  <a:pt x="991" y="1730"/>
                  <a:pt x="993" y="1731"/>
                  <a:pt x="995" y="1729"/>
                </a:cubicBezTo>
                <a:cubicBezTo>
                  <a:pt x="994" y="1729"/>
                  <a:pt x="992" y="1730"/>
                  <a:pt x="992" y="1729"/>
                </a:cubicBezTo>
                <a:cubicBezTo>
                  <a:pt x="997" y="1729"/>
                  <a:pt x="1006" y="1729"/>
                  <a:pt x="1010" y="1730"/>
                </a:cubicBezTo>
                <a:cubicBezTo>
                  <a:pt x="1008" y="1730"/>
                  <a:pt x="1005" y="1730"/>
                  <a:pt x="1002" y="1731"/>
                </a:cubicBezTo>
                <a:close/>
                <a:moveTo>
                  <a:pt x="1008" y="1728"/>
                </a:moveTo>
                <a:cubicBezTo>
                  <a:pt x="1009" y="1728"/>
                  <a:pt x="1011" y="1727"/>
                  <a:pt x="1011" y="1728"/>
                </a:cubicBezTo>
                <a:cubicBezTo>
                  <a:pt x="1010" y="1729"/>
                  <a:pt x="1009" y="1729"/>
                  <a:pt x="1008" y="1728"/>
                </a:cubicBezTo>
                <a:close/>
                <a:moveTo>
                  <a:pt x="1012" y="1725"/>
                </a:moveTo>
                <a:cubicBezTo>
                  <a:pt x="1011" y="1723"/>
                  <a:pt x="1014" y="1723"/>
                  <a:pt x="1014" y="1724"/>
                </a:cubicBezTo>
                <a:cubicBezTo>
                  <a:pt x="1013" y="1723"/>
                  <a:pt x="1014" y="1726"/>
                  <a:pt x="1012" y="1725"/>
                </a:cubicBezTo>
                <a:close/>
                <a:moveTo>
                  <a:pt x="1016" y="1730"/>
                </a:moveTo>
                <a:cubicBezTo>
                  <a:pt x="1015" y="1730"/>
                  <a:pt x="1015" y="1731"/>
                  <a:pt x="1014" y="1731"/>
                </a:cubicBezTo>
                <a:cubicBezTo>
                  <a:pt x="1013" y="1729"/>
                  <a:pt x="1014" y="1729"/>
                  <a:pt x="1016" y="1730"/>
                </a:cubicBezTo>
                <a:close/>
                <a:moveTo>
                  <a:pt x="1015" y="1724"/>
                </a:moveTo>
                <a:cubicBezTo>
                  <a:pt x="1017" y="1723"/>
                  <a:pt x="1019" y="1724"/>
                  <a:pt x="1017" y="1725"/>
                </a:cubicBezTo>
                <a:cubicBezTo>
                  <a:pt x="1017" y="1724"/>
                  <a:pt x="1017" y="1726"/>
                  <a:pt x="1016" y="1725"/>
                </a:cubicBezTo>
                <a:cubicBezTo>
                  <a:pt x="1016" y="1724"/>
                  <a:pt x="1015" y="1724"/>
                  <a:pt x="1015" y="1724"/>
                </a:cubicBezTo>
                <a:close/>
                <a:moveTo>
                  <a:pt x="1013" y="1732"/>
                </a:moveTo>
                <a:cubicBezTo>
                  <a:pt x="1015" y="1732"/>
                  <a:pt x="1018" y="1731"/>
                  <a:pt x="1019" y="1733"/>
                </a:cubicBezTo>
                <a:cubicBezTo>
                  <a:pt x="1018" y="1733"/>
                  <a:pt x="1014" y="1734"/>
                  <a:pt x="1013" y="1732"/>
                </a:cubicBezTo>
                <a:close/>
                <a:moveTo>
                  <a:pt x="1016" y="1731"/>
                </a:moveTo>
                <a:cubicBezTo>
                  <a:pt x="1017" y="1731"/>
                  <a:pt x="1018" y="1731"/>
                  <a:pt x="1018" y="1730"/>
                </a:cubicBezTo>
                <a:cubicBezTo>
                  <a:pt x="1017" y="1730"/>
                  <a:pt x="1016" y="1730"/>
                  <a:pt x="1016" y="1730"/>
                </a:cubicBezTo>
                <a:cubicBezTo>
                  <a:pt x="1020" y="1730"/>
                  <a:pt x="1019" y="1730"/>
                  <a:pt x="1021" y="1731"/>
                </a:cubicBezTo>
                <a:cubicBezTo>
                  <a:pt x="1020" y="1731"/>
                  <a:pt x="1015" y="1732"/>
                  <a:pt x="1016" y="1731"/>
                </a:cubicBezTo>
                <a:close/>
                <a:moveTo>
                  <a:pt x="1029" y="1728"/>
                </a:moveTo>
                <a:cubicBezTo>
                  <a:pt x="1028" y="1726"/>
                  <a:pt x="1032" y="1727"/>
                  <a:pt x="1033" y="1727"/>
                </a:cubicBezTo>
                <a:cubicBezTo>
                  <a:pt x="1031" y="1729"/>
                  <a:pt x="1031" y="1728"/>
                  <a:pt x="1029" y="1728"/>
                </a:cubicBezTo>
                <a:close/>
                <a:moveTo>
                  <a:pt x="1036" y="1733"/>
                </a:moveTo>
                <a:cubicBezTo>
                  <a:pt x="1034" y="1732"/>
                  <a:pt x="1032" y="1733"/>
                  <a:pt x="1030" y="1732"/>
                </a:cubicBezTo>
                <a:cubicBezTo>
                  <a:pt x="1031" y="1731"/>
                  <a:pt x="1035" y="1733"/>
                  <a:pt x="1034" y="1731"/>
                </a:cubicBezTo>
                <a:cubicBezTo>
                  <a:pt x="1035" y="1731"/>
                  <a:pt x="1036" y="1730"/>
                  <a:pt x="1036" y="1731"/>
                </a:cubicBezTo>
                <a:cubicBezTo>
                  <a:pt x="1035" y="1731"/>
                  <a:pt x="1036" y="1732"/>
                  <a:pt x="1036" y="1733"/>
                </a:cubicBezTo>
                <a:close/>
                <a:moveTo>
                  <a:pt x="1037" y="1728"/>
                </a:moveTo>
                <a:cubicBezTo>
                  <a:pt x="1037" y="1728"/>
                  <a:pt x="1038" y="1728"/>
                  <a:pt x="1037" y="1727"/>
                </a:cubicBezTo>
                <a:cubicBezTo>
                  <a:pt x="1036" y="1727"/>
                  <a:pt x="1036" y="1729"/>
                  <a:pt x="1037" y="1729"/>
                </a:cubicBezTo>
                <a:cubicBezTo>
                  <a:pt x="1035" y="1730"/>
                  <a:pt x="1037" y="1727"/>
                  <a:pt x="1035" y="1728"/>
                </a:cubicBezTo>
                <a:cubicBezTo>
                  <a:pt x="1035" y="1727"/>
                  <a:pt x="1036" y="1727"/>
                  <a:pt x="1035" y="1726"/>
                </a:cubicBezTo>
                <a:cubicBezTo>
                  <a:pt x="1037" y="1726"/>
                  <a:pt x="1038" y="1727"/>
                  <a:pt x="1040" y="1726"/>
                </a:cubicBezTo>
                <a:cubicBezTo>
                  <a:pt x="1040" y="1728"/>
                  <a:pt x="1037" y="1729"/>
                  <a:pt x="1037" y="1728"/>
                </a:cubicBezTo>
                <a:close/>
                <a:moveTo>
                  <a:pt x="1043" y="1729"/>
                </a:moveTo>
                <a:cubicBezTo>
                  <a:pt x="1042" y="1729"/>
                  <a:pt x="1040" y="1730"/>
                  <a:pt x="1040" y="1729"/>
                </a:cubicBezTo>
                <a:cubicBezTo>
                  <a:pt x="1041" y="1729"/>
                  <a:pt x="1041" y="1728"/>
                  <a:pt x="1041" y="1728"/>
                </a:cubicBezTo>
                <a:cubicBezTo>
                  <a:pt x="1041" y="1728"/>
                  <a:pt x="1040" y="1728"/>
                  <a:pt x="1040" y="1727"/>
                </a:cubicBezTo>
                <a:cubicBezTo>
                  <a:pt x="1041" y="1727"/>
                  <a:pt x="1043" y="1727"/>
                  <a:pt x="1043" y="1728"/>
                </a:cubicBezTo>
                <a:cubicBezTo>
                  <a:pt x="1042" y="1728"/>
                  <a:pt x="1042" y="1729"/>
                  <a:pt x="1043" y="1729"/>
                </a:cubicBezTo>
                <a:close/>
                <a:moveTo>
                  <a:pt x="1046" y="1729"/>
                </a:moveTo>
                <a:cubicBezTo>
                  <a:pt x="1047" y="1728"/>
                  <a:pt x="1044" y="1729"/>
                  <a:pt x="1045" y="1727"/>
                </a:cubicBezTo>
                <a:cubicBezTo>
                  <a:pt x="1047" y="1728"/>
                  <a:pt x="1050" y="1726"/>
                  <a:pt x="1051" y="1728"/>
                </a:cubicBezTo>
                <a:cubicBezTo>
                  <a:pt x="1049" y="1728"/>
                  <a:pt x="1047" y="1730"/>
                  <a:pt x="1046" y="1729"/>
                </a:cubicBezTo>
                <a:close/>
                <a:moveTo>
                  <a:pt x="1045" y="1717"/>
                </a:moveTo>
                <a:cubicBezTo>
                  <a:pt x="1045" y="1716"/>
                  <a:pt x="1046" y="1716"/>
                  <a:pt x="1047" y="1716"/>
                </a:cubicBezTo>
                <a:cubicBezTo>
                  <a:pt x="1047" y="1717"/>
                  <a:pt x="1046" y="1717"/>
                  <a:pt x="1045" y="1717"/>
                </a:cubicBezTo>
                <a:close/>
                <a:moveTo>
                  <a:pt x="1053" y="1714"/>
                </a:moveTo>
                <a:cubicBezTo>
                  <a:pt x="1053" y="1713"/>
                  <a:pt x="1055" y="1713"/>
                  <a:pt x="1055" y="1714"/>
                </a:cubicBezTo>
                <a:cubicBezTo>
                  <a:pt x="1054" y="1714"/>
                  <a:pt x="1052" y="1715"/>
                  <a:pt x="1053" y="1714"/>
                </a:cubicBezTo>
                <a:close/>
                <a:moveTo>
                  <a:pt x="1056" y="1708"/>
                </a:moveTo>
                <a:cubicBezTo>
                  <a:pt x="1054" y="1711"/>
                  <a:pt x="1046" y="1709"/>
                  <a:pt x="1043" y="1710"/>
                </a:cubicBezTo>
                <a:cubicBezTo>
                  <a:pt x="1044" y="1711"/>
                  <a:pt x="1046" y="1710"/>
                  <a:pt x="1047" y="1711"/>
                </a:cubicBezTo>
                <a:cubicBezTo>
                  <a:pt x="1046" y="1711"/>
                  <a:pt x="1047" y="1713"/>
                  <a:pt x="1046" y="1712"/>
                </a:cubicBezTo>
                <a:cubicBezTo>
                  <a:pt x="1047" y="1712"/>
                  <a:pt x="1044" y="1711"/>
                  <a:pt x="1044" y="1711"/>
                </a:cubicBezTo>
                <a:cubicBezTo>
                  <a:pt x="1044" y="1712"/>
                  <a:pt x="1045" y="1713"/>
                  <a:pt x="1043" y="1713"/>
                </a:cubicBezTo>
                <a:cubicBezTo>
                  <a:pt x="1042" y="1711"/>
                  <a:pt x="1042" y="1712"/>
                  <a:pt x="1040" y="1711"/>
                </a:cubicBezTo>
                <a:cubicBezTo>
                  <a:pt x="1040" y="1712"/>
                  <a:pt x="1042" y="1712"/>
                  <a:pt x="1041" y="1714"/>
                </a:cubicBezTo>
                <a:cubicBezTo>
                  <a:pt x="1040" y="1713"/>
                  <a:pt x="1037" y="1713"/>
                  <a:pt x="1037" y="1715"/>
                </a:cubicBezTo>
                <a:cubicBezTo>
                  <a:pt x="1034" y="1714"/>
                  <a:pt x="1035" y="1713"/>
                  <a:pt x="1032" y="1713"/>
                </a:cubicBezTo>
                <a:cubicBezTo>
                  <a:pt x="1033" y="1714"/>
                  <a:pt x="1033" y="1716"/>
                  <a:pt x="1033" y="1718"/>
                </a:cubicBezTo>
                <a:cubicBezTo>
                  <a:pt x="1034" y="1717"/>
                  <a:pt x="1036" y="1718"/>
                  <a:pt x="1037" y="1718"/>
                </a:cubicBezTo>
                <a:cubicBezTo>
                  <a:pt x="1037" y="1717"/>
                  <a:pt x="1037" y="1717"/>
                  <a:pt x="1037" y="1717"/>
                </a:cubicBezTo>
                <a:cubicBezTo>
                  <a:pt x="1037" y="1717"/>
                  <a:pt x="1037" y="1717"/>
                  <a:pt x="1037" y="1717"/>
                </a:cubicBezTo>
                <a:cubicBezTo>
                  <a:pt x="1037" y="1717"/>
                  <a:pt x="1037" y="1717"/>
                  <a:pt x="1037" y="1717"/>
                </a:cubicBezTo>
                <a:cubicBezTo>
                  <a:pt x="1037" y="1717"/>
                  <a:pt x="1037" y="1717"/>
                  <a:pt x="1037" y="1717"/>
                </a:cubicBezTo>
                <a:cubicBezTo>
                  <a:pt x="1037" y="1717"/>
                  <a:pt x="1037" y="1717"/>
                  <a:pt x="1037" y="1718"/>
                </a:cubicBezTo>
                <a:cubicBezTo>
                  <a:pt x="1034" y="1720"/>
                  <a:pt x="1030" y="1718"/>
                  <a:pt x="1026" y="1718"/>
                </a:cubicBezTo>
                <a:cubicBezTo>
                  <a:pt x="1024" y="1718"/>
                  <a:pt x="1021" y="1719"/>
                  <a:pt x="1018" y="1719"/>
                </a:cubicBezTo>
                <a:cubicBezTo>
                  <a:pt x="1017" y="1717"/>
                  <a:pt x="1020" y="1718"/>
                  <a:pt x="1020" y="1716"/>
                </a:cubicBezTo>
                <a:cubicBezTo>
                  <a:pt x="1018" y="1716"/>
                  <a:pt x="1018" y="1718"/>
                  <a:pt x="1017" y="1718"/>
                </a:cubicBezTo>
                <a:cubicBezTo>
                  <a:pt x="1015" y="1718"/>
                  <a:pt x="1018" y="1716"/>
                  <a:pt x="1016" y="1716"/>
                </a:cubicBezTo>
                <a:cubicBezTo>
                  <a:pt x="1013" y="1716"/>
                  <a:pt x="1015" y="1718"/>
                  <a:pt x="1016" y="1718"/>
                </a:cubicBezTo>
                <a:cubicBezTo>
                  <a:pt x="1013" y="1720"/>
                  <a:pt x="1010" y="1719"/>
                  <a:pt x="1005" y="1718"/>
                </a:cubicBezTo>
                <a:cubicBezTo>
                  <a:pt x="1005" y="1718"/>
                  <a:pt x="1006" y="1717"/>
                  <a:pt x="1009" y="1716"/>
                </a:cubicBezTo>
                <a:cubicBezTo>
                  <a:pt x="1007" y="1718"/>
                  <a:pt x="1012" y="1718"/>
                  <a:pt x="1012" y="1716"/>
                </a:cubicBezTo>
                <a:cubicBezTo>
                  <a:pt x="1011" y="1716"/>
                  <a:pt x="1013" y="1715"/>
                  <a:pt x="1013" y="1714"/>
                </a:cubicBezTo>
                <a:cubicBezTo>
                  <a:pt x="1014" y="1715"/>
                  <a:pt x="1014" y="1716"/>
                  <a:pt x="1015" y="1716"/>
                </a:cubicBezTo>
                <a:cubicBezTo>
                  <a:pt x="1015" y="1715"/>
                  <a:pt x="1014" y="1715"/>
                  <a:pt x="1014" y="1715"/>
                </a:cubicBezTo>
                <a:cubicBezTo>
                  <a:pt x="1016" y="1715"/>
                  <a:pt x="1020" y="1715"/>
                  <a:pt x="1021" y="1714"/>
                </a:cubicBezTo>
                <a:cubicBezTo>
                  <a:pt x="1021" y="1714"/>
                  <a:pt x="1020" y="1714"/>
                  <a:pt x="1020" y="1713"/>
                </a:cubicBezTo>
                <a:cubicBezTo>
                  <a:pt x="1021" y="1713"/>
                  <a:pt x="1023" y="1714"/>
                  <a:pt x="1023" y="1713"/>
                </a:cubicBezTo>
                <a:cubicBezTo>
                  <a:pt x="1022" y="1713"/>
                  <a:pt x="1021" y="1713"/>
                  <a:pt x="1021" y="1712"/>
                </a:cubicBezTo>
                <a:cubicBezTo>
                  <a:pt x="1025" y="1712"/>
                  <a:pt x="1030" y="1712"/>
                  <a:pt x="1033" y="1711"/>
                </a:cubicBezTo>
                <a:cubicBezTo>
                  <a:pt x="1032" y="1711"/>
                  <a:pt x="1032" y="1711"/>
                  <a:pt x="1032" y="1712"/>
                </a:cubicBezTo>
                <a:cubicBezTo>
                  <a:pt x="1034" y="1712"/>
                  <a:pt x="1034" y="1712"/>
                  <a:pt x="1034" y="1712"/>
                </a:cubicBezTo>
                <a:cubicBezTo>
                  <a:pt x="1032" y="1710"/>
                  <a:pt x="1038" y="1711"/>
                  <a:pt x="1038" y="1709"/>
                </a:cubicBezTo>
                <a:cubicBezTo>
                  <a:pt x="1037" y="1709"/>
                  <a:pt x="1032" y="1710"/>
                  <a:pt x="1031" y="1711"/>
                </a:cubicBezTo>
                <a:cubicBezTo>
                  <a:pt x="1031" y="1710"/>
                  <a:pt x="1029" y="1710"/>
                  <a:pt x="1028" y="1710"/>
                </a:cubicBezTo>
                <a:cubicBezTo>
                  <a:pt x="1027" y="1710"/>
                  <a:pt x="1029" y="1711"/>
                  <a:pt x="1027" y="1711"/>
                </a:cubicBezTo>
                <a:cubicBezTo>
                  <a:pt x="1027" y="1709"/>
                  <a:pt x="1024" y="1711"/>
                  <a:pt x="1022" y="1710"/>
                </a:cubicBezTo>
                <a:cubicBezTo>
                  <a:pt x="1023" y="1707"/>
                  <a:pt x="1020" y="1708"/>
                  <a:pt x="1019" y="1707"/>
                </a:cubicBezTo>
                <a:cubicBezTo>
                  <a:pt x="1021" y="1707"/>
                  <a:pt x="1021" y="1707"/>
                  <a:pt x="1023" y="1707"/>
                </a:cubicBezTo>
                <a:cubicBezTo>
                  <a:pt x="1023" y="1707"/>
                  <a:pt x="1024" y="1707"/>
                  <a:pt x="1024" y="1706"/>
                </a:cubicBezTo>
                <a:cubicBezTo>
                  <a:pt x="1023" y="1705"/>
                  <a:pt x="1018" y="1706"/>
                  <a:pt x="1017" y="1706"/>
                </a:cubicBezTo>
                <a:cubicBezTo>
                  <a:pt x="1017" y="1706"/>
                  <a:pt x="1017" y="1705"/>
                  <a:pt x="1017" y="1705"/>
                </a:cubicBezTo>
                <a:cubicBezTo>
                  <a:pt x="1017" y="1705"/>
                  <a:pt x="1016" y="1705"/>
                  <a:pt x="1017" y="1705"/>
                </a:cubicBezTo>
                <a:cubicBezTo>
                  <a:pt x="1020" y="1704"/>
                  <a:pt x="1028" y="1704"/>
                  <a:pt x="1031" y="1705"/>
                </a:cubicBezTo>
                <a:cubicBezTo>
                  <a:pt x="1030" y="1706"/>
                  <a:pt x="1030" y="1707"/>
                  <a:pt x="1032" y="1707"/>
                </a:cubicBezTo>
                <a:cubicBezTo>
                  <a:pt x="1032" y="1706"/>
                  <a:pt x="1034" y="1709"/>
                  <a:pt x="1035" y="1706"/>
                </a:cubicBezTo>
                <a:cubicBezTo>
                  <a:pt x="1035" y="1706"/>
                  <a:pt x="1033" y="1707"/>
                  <a:pt x="1033" y="1706"/>
                </a:cubicBezTo>
                <a:cubicBezTo>
                  <a:pt x="1035" y="1706"/>
                  <a:pt x="1032" y="1705"/>
                  <a:pt x="1034" y="1704"/>
                </a:cubicBezTo>
                <a:cubicBezTo>
                  <a:pt x="1034" y="1707"/>
                  <a:pt x="1036" y="1705"/>
                  <a:pt x="1036" y="1706"/>
                </a:cubicBezTo>
                <a:cubicBezTo>
                  <a:pt x="1037" y="1704"/>
                  <a:pt x="1040" y="1707"/>
                  <a:pt x="1042" y="1705"/>
                </a:cubicBezTo>
                <a:cubicBezTo>
                  <a:pt x="1035" y="1705"/>
                  <a:pt x="1043" y="1703"/>
                  <a:pt x="1045" y="1706"/>
                </a:cubicBezTo>
                <a:cubicBezTo>
                  <a:pt x="1050" y="1706"/>
                  <a:pt x="1054" y="1704"/>
                  <a:pt x="1056" y="1706"/>
                </a:cubicBezTo>
                <a:cubicBezTo>
                  <a:pt x="1055" y="1706"/>
                  <a:pt x="1057" y="1708"/>
                  <a:pt x="1056" y="1708"/>
                </a:cubicBezTo>
                <a:close/>
                <a:moveTo>
                  <a:pt x="1017" y="1710"/>
                </a:moveTo>
                <a:cubicBezTo>
                  <a:pt x="1017" y="1709"/>
                  <a:pt x="1017" y="1709"/>
                  <a:pt x="1017" y="1709"/>
                </a:cubicBezTo>
                <a:cubicBezTo>
                  <a:pt x="1017" y="1709"/>
                  <a:pt x="1017" y="1709"/>
                  <a:pt x="1017" y="1709"/>
                </a:cubicBezTo>
                <a:cubicBezTo>
                  <a:pt x="1018" y="1709"/>
                  <a:pt x="1018" y="1709"/>
                  <a:pt x="1018" y="1709"/>
                </a:cubicBezTo>
                <a:cubicBezTo>
                  <a:pt x="1019" y="1709"/>
                  <a:pt x="1018" y="1708"/>
                  <a:pt x="1019" y="1708"/>
                </a:cubicBezTo>
                <a:cubicBezTo>
                  <a:pt x="1019" y="1709"/>
                  <a:pt x="1019" y="1710"/>
                  <a:pt x="1019" y="1710"/>
                </a:cubicBezTo>
                <a:cubicBezTo>
                  <a:pt x="1019" y="1710"/>
                  <a:pt x="1020" y="1709"/>
                  <a:pt x="1020" y="1710"/>
                </a:cubicBezTo>
                <a:cubicBezTo>
                  <a:pt x="1019" y="1710"/>
                  <a:pt x="1019" y="1710"/>
                  <a:pt x="1017" y="1710"/>
                </a:cubicBezTo>
                <a:close/>
                <a:moveTo>
                  <a:pt x="1060" y="1713"/>
                </a:moveTo>
                <a:cubicBezTo>
                  <a:pt x="1060" y="1713"/>
                  <a:pt x="1061" y="1713"/>
                  <a:pt x="1062" y="1712"/>
                </a:cubicBezTo>
                <a:cubicBezTo>
                  <a:pt x="1062" y="1714"/>
                  <a:pt x="1060" y="1714"/>
                  <a:pt x="1060" y="1713"/>
                </a:cubicBezTo>
                <a:close/>
                <a:moveTo>
                  <a:pt x="1064" y="1713"/>
                </a:moveTo>
                <a:cubicBezTo>
                  <a:pt x="1062" y="1713"/>
                  <a:pt x="1062" y="1713"/>
                  <a:pt x="1062" y="1713"/>
                </a:cubicBezTo>
                <a:cubicBezTo>
                  <a:pt x="1062" y="1712"/>
                  <a:pt x="1062" y="1712"/>
                  <a:pt x="1062" y="1712"/>
                </a:cubicBezTo>
                <a:cubicBezTo>
                  <a:pt x="1064" y="1712"/>
                  <a:pt x="1064" y="1712"/>
                  <a:pt x="1064" y="1712"/>
                </a:cubicBezTo>
                <a:lnTo>
                  <a:pt x="1064" y="1713"/>
                </a:lnTo>
                <a:close/>
                <a:moveTo>
                  <a:pt x="1064" y="1702"/>
                </a:moveTo>
                <a:cubicBezTo>
                  <a:pt x="1063" y="1702"/>
                  <a:pt x="1059" y="1703"/>
                  <a:pt x="1057" y="1703"/>
                </a:cubicBezTo>
                <a:cubicBezTo>
                  <a:pt x="1057" y="1703"/>
                  <a:pt x="1057" y="1702"/>
                  <a:pt x="1058" y="1702"/>
                </a:cubicBezTo>
                <a:cubicBezTo>
                  <a:pt x="1059" y="1702"/>
                  <a:pt x="1064" y="1701"/>
                  <a:pt x="1064" y="1701"/>
                </a:cubicBezTo>
                <a:cubicBezTo>
                  <a:pt x="1064" y="1701"/>
                  <a:pt x="1064" y="1702"/>
                  <a:pt x="1064" y="1702"/>
                </a:cubicBezTo>
                <a:close/>
                <a:moveTo>
                  <a:pt x="1069" y="1717"/>
                </a:moveTo>
                <a:cubicBezTo>
                  <a:pt x="1069" y="1717"/>
                  <a:pt x="1070" y="1717"/>
                  <a:pt x="1070" y="1716"/>
                </a:cubicBezTo>
                <a:cubicBezTo>
                  <a:pt x="1069" y="1716"/>
                  <a:pt x="1068" y="1716"/>
                  <a:pt x="1068" y="1715"/>
                </a:cubicBezTo>
                <a:cubicBezTo>
                  <a:pt x="1069" y="1715"/>
                  <a:pt x="1069" y="1716"/>
                  <a:pt x="1070" y="1716"/>
                </a:cubicBezTo>
                <a:cubicBezTo>
                  <a:pt x="1070" y="1716"/>
                  <a:pt x="1070" y="1716"/>
                  <a:pt x="1071" y="1716"/>
                </a:cubicBezTo>
                <a:cubicBezTo>
                  <a:pt x="1070" y="1716"/>
                  <a:pt x="1069" y="1718"/>
                  <a:pt x="1069" y="1717"/>
                </a:cubicBezTo>
                <a:close/>
                <a:moveTo>
                  <a:pt x="1065" y="1712"/>
                </a:moveTo>
                <a:cubicBezTo>
                  <a:pt x="1069" y="1714"/>
                  <a:pt x="1075" y="1709"/>
                  <a:pt x="1077" y="1713"/>
                </a:cubicBezTo>
                <a:cubicBezTo>
                  <a:pt x="1072" y="1713"/>
                  <a:pt x="1066" y="1714"/>
                  <a:pt x="1065" y="1712"/>
                </a:cubicBezTo>
                <a:close/>
                <a:moveTo>
                  <a:pt x="1072" y="1693"/>
                </a:moveTo>
                <a:cubicBezTo>
                  <a:pt x="1073" y="1693"/>
                  <a:pt x="1075" y="1692"/>
                  <a:pt x="1075" y="1693"/>
                </a:cubicBezTo>
                <a:cubicBezTo>
                  <a:pt x="1074" y="1693"/>
                  <a:pt x="1072" y="1694"/>
                  <a:pt x="1072" y="1693"/>
                </a:cubicBezTo>
                <a:close/>
                <a:moveTo>
                  <a:pt x="1089" y="1690"/>
                </a:moveTo>
                <a:cubicBezTo>
                  <a:pt x="1087" y="1691"/>
                  <a:pt x="1086" y="1690"/>
                  <a:pt x="1086" y="1689"/>
                </a:cubicBezTo>
                <a:cubicBezTo>
                  <a:pt x="1085" y="1691"/>
                  <a:pt x="1082" y="1690"/>
                  <a:pt x="1082" y="1691"/>
                </a:cubicBezTo>
                <a:cubicBezTo>
                  <a:pt x="1080" y="1689"/>
                  <a:pt x="1075" y="1694"/>
                  <a:pt x="1075" y="1690"/>
                </a:cubicBezTo>
                <a:cubicBezTo>
                  <a:pt x="1074" y="1691"/>
                  <a:pt x="1074" y="1690"/>
                  <a:pt x="1072" y="1691"/>
                </a:cubicBezTo>
                <a:cubicBezTo>
                  <a:pt x="1071" y="1690"/>
                  <a:pt x="1073" y="1690"/>
                  <a:pt x="1072" y="1689"/>
                </a:cubicBezTo>
                <a:cubicBezTo>
                  <a:pt x="1067" y="1690"/>
                  <a:pt x="1060" y="1690"/>
                  <a:pt x="1056" y="1689"/>
                </a:cubicBezTo>
                <a:cubicBezTo>
                  <a:pt x="1059" y="1688"/>
                  <a:pt x="1071" y="1689"/>
                  <a:pt x="1068" y="1687"/>
                </a:cubicBezTo>
                <a:cubicBezTo>
                  <a:pt x="1072" y="1687"/>
                  <a:pt x="1078" y="1686"/>
                  <a:pt x="1080" y="1687"/>
                </a:cubicBezTo>
                <a:cubicBezTo>
                  <a:pt x="1078" y="1685"/>
                  <a:pt x="1082" y="1685"/>
                  <a:pt x="1083" y="1684"/>
                </a:cubicBezTo>
                <a:cubicBezTo>
                  <a:pt x="1083" y="1685"/>
                  <a:pt x="1083" y="1685"/>
                  <a:pt x="1082" y="1686"/>
                </a:cubicBezTo>
                <a:cubicBezTo>
                  <a:pt x="1084" y="1686"/>
                  <a:pt x="1086" y="1686"/>
                  <a:pt x="1084" y="1687"/>
                </a:cubicBezTo>
                <a:cubicBezTo>
                  <a:pt x="1086" y="1687"/>
                  <a:pt x="1087" y="1687"/>
                  <a:pt x="1089" y="1687"/>
                </a:cubicBezTo>
                <a:cubicBezTo>
                  <a:pt x="1089" y="1687"/>
                  <a:pt x="1089" y="1689"/>
                  <a:pt x="1089" y="1690"/>
                </a:cubicBezTo>
                <a:close/>
                <a:moveTo>
                  <a:pt x="1086" y="1682"/>
                </a:moveTo>
                <a:cubicBezTo>
                  <a:pt x="1087" y="1682"/>
                  <a:pt x="1088" y="1682"/>
                  <a:pt x="1089" y="1683"/>
                </a:cubicBezTo>
                <a:cubicBezTo>
                  <a:pt x="1088" y="1683"/>
                  <a:pt x="1086" y="1683"/>
                  <a:pt x="1086" y="1682"/>
                </a:cubicBezTo>
                <a:close/>
                <a:moveTo>
                  <a:pt x="1133" y="1697"/>
                </a:moveTo>
                <a:cubicBezTo>
                  <a:pt x="1135" y="1698"/>
                  <a:pt x="1139" y="1697"/>
                  <a:pt x="1140" y="1698"/>
                </a:cubicBezTo>
                <a:cubicBezTo>
                  <a:pt x="1138" y="1699"/>
                  <a:pt x="1134" y="1698"/>
                  <a:pt x="1133" y="1697"/>
                </a:cubicBezTo>
                <a:close/>
                <a:moveTo>
                  <a:pt x="1143" y="1701"/>
                </a:moveTo>
                <a:cubicBezTo>
                  <a:pt x="1141" y="1701"/>
                  <a:pt x="1142" y="1700"/>
                  <a:pt x="1142" y="1699"/>
                </a:cubicBezTo>
                <a:cubicBezTo>
                  <a:pt x="1143" y="1699"/>
                  <a:pt x="1143" y="1698"/>
                  <a:pt x="1144" y="1698"/>
                </a:cubicBezTo>
                <a:cubicBezTo>
                  <a:pt x="1143" y="1700"/>
                  <a:pt x="1144" y="1698"/>
                  <a:pt x="1145" y="1698"/>
                </a:cubicBezTo>
                <a:cubicBezTo>
                  <a:pt x="1145" y="1702"/>
                  <a:pt x="1141" y="1698"/>
                  <a:pt x="1143" y="1701"/>
                </a:cubicBezTo>
                <a:close/>
                <a:moveTo>
                  <a:pt x="1253" y="1710"/>
                </a:moveTo>
                <a:cubicBezTo>
                  <a:pt x="1256" y="1710"/>
                  <a:pt x="1256" y="1710"/>
                  <a:pt x="1256" y="1710"/>
                </a:cubicBezTo>
                <a:cubicBezTo>
                  <a:pt x="1256" y="1712"/>
                  <a:pt x="1253" y="1711"/>
                  <a:pt x="1253" y="1710"/>
                </a:cubicBezTo>
                <a:close/>
                <a:moveTo>
                  <a:pt x="1261" y="1711"/>
                </a:moveTo>
                <a:cubicBezTo>
                  <a:pt x="1257" y="1711"/>
                  <a:pt x="1257" y="1711"/>
                  <a:pt x="1257" y="1711"/>
                </a:cubicBezTo>
                <a:cubicBezTo>
                  <a:pt x="1257" y="1710"/>
                  <a:pt x="1257" y="1710"/>
                  <a:pt x="1257" y="1709"/>
                </a:cubicBezTo>
                <a:cubicBezTo>
                  <a:pt x="1259" y="1711"/>
                  <a:pt x="1259" y="1709"/>
                  <a:pt x="1261" y="1710"/>
                </a:cubicBezTo>
                <a:cubicBezTo>
                  <a:pt x="1261" y="1710"/>
                  <a:pt x="1261" y="1710"/>
                  <a:pt x="1261" y="1711"/>
                </a:cubicBezTo>
                <a:close/>
                <a:moveTo>
                  <a:pt x="1264" y="1713"/>
                </a:moveTo>
                <a:cubicBezTo>
                  <a:pt x="1265" y="1712"/>
                  <a:pt x="1263" y="1714"/>
                  <a:pt x="1263" y="1713"/>
                </a:cubicBezTo>
                <a:cubicBezTo>
                  <a:pt x="1263" y="1712"/>
                  <a:pt x="1266" y="1712"/>
                  <a:pt x="1264" y="1713"/>
                </a:cubicBezTo>
                <a:close/>
                <a:moveTo>
                  <a:pt x="1265" y="1710"/>
                </a:moveTo>
                <a:cubicBezTo>
                  <a:pt x="1264" y="1710"/>
                  <a:pt x="1263" y="1710"/>
                  <a:pt x="1262" y="1710"/>
                </a:cubicBezTo>
                <a:cubicBezTo>
                  <a:pt x="1262" y="1709"/>
                  <a:pt x="1266" y="1709"/>
                  <a:pt x="1265" y="1710"/>
                </a:cubicBezTo>
                <a:close/>
                <a:moveTo>
                  <a:pt x="1268" y="1707"/>
                </a:moveTo>
                <a:cubicBezTo>
                  <a:pt x="1270" y="1707"/>
                  <a:pt x="1270" y="1706"/>
                  <a:pt x="1271" y="1707"/>
                </a:cubicBezTo>
                <a:cubicBezTo>
                  <a:pt x="1270" y="1707"/>
                  <a:pt x="1268" y="1708"/>
                  <a:pt x="1268" y="1707"/>
                </a:cubicBezTo>
                <a:close/>
                <a:moveTo>
                  <a:pt x="1275" y="1707"/>
                </a:moveTo>
                <a:cubicBezTo>
                  <a:pt x="1274" y="1707"/>
                  <a:pt x="1272" y="1707"/>
                  <a:pt x="1273" y="1706"/>
                </a:cubicBezTo>
                <a:cubicBezTo>
                  <a:pt x="1273" y="1707"/>
                  <a:pt x="1276" y="1706"/>
                  <a:pt x="1275" y="1707"/>
                </a:cubicBezTo>
                <a:close/>
                <a:moveTo>
                  <a:pt x="1278" y="1706"/>
                </a:moveTo>
                <a:cubicBezTo>
                  <a:pt x="1280" y="1706"/>
                  <a:pt x="1283" y="1706"/>
                  <a:pt x="1285" y="1706"/>
                </a:cubicBezTo>
                <a:cubicBezTo>
                  <a:pt x="1284" y="1708"/>
                  <a:pt x="1279" y="1707"/>
                  <a:pt x="1278" y="1706"/>
                </a:cubicBezTo>
                <a:close/>
                <a:moveTo>
                  <a:pt x="1289" y="1706"/>
                </a:moveTo>
                <a:cubicBezTo>
                  <a:pt x="1288" y="1705"/>
                  <a:pt x="1291" y="1705"/>
                  <a:pt x="1292" y="1706"/>
                </a:cubicBezTo>
                <a:cubicBezTo>
                  <a:pt x="1291" y="1707"/>
                  <a:pt x="1290" y="1705"/>
                  <a:pt x="1289" y="1706"/>
                </a:cubicBezTo>
                <a:close/>
                <a:moveTo>
                  <a:pt x="1277" y="1713"/>
                </a:moveTo>
                <a:cubicBezTo>
                  <a:pt x="1281" y="1712"/>
                  <a:pt x="1284" y="1713"/>
                  <a:pt x="1287" y="1712"/>
                </a:cubicBezTo>
                <a:cubicBezTo>
                  <a:pt x="1286" y="1714"/>
                  <a:pt x="1280" y="1714"/>
                  <a:pt x="1277" y="1713"/>
                </a:cubicBezTo>
                <a:close/>
                <a:moveTo>
                  <a:pt x="1290" y="1712"/>
                </a:moveTo>
                <a:cubicBezTo>
                  <a:pt x="1291" y="1712"/>
                  <a:pt x="1292" y="1711"/>
                  <a:pt x="1293" y="1712"/>
                </a:cubicBezTo>
                <a:cubicBezTo>
                  <a:pt x="1292" y="1712"/>
                  <a:pt x="1289" y="1713"/>
                  <a:pt x="1290" y="1712"/>
                </a:cubicBezTo>
                <a:close/>
                <a:moveTo>
                  <a:pt x="1285" y="1717"/>
                </a:moveTo>
                <a:cubicBezTo>
                  <a:pt x="1286" y="1717"/>
                  <a:pt x="1286" y="1716"/>
                  <a:pt x="1287" y="1716"/>
                </a:cubicBezTo>
                <a:cubicBezTo>
                  <a:pt x="1288" y="1718"/>
                  <a:pt x="1285" y="1718"/>
                  <a:pt x="1285" y="1717"/>
                </a:cubicBezTo>
                <a:close/>
                <a:moveTo>
                  <a:pt x="1288" y="1716"/>
                </a:moveTo>
                <a:cubicBezTo>
                  <a:pt x="1290" y="1716"/>
                  <a:pt x="1290" y="1716"/>
                  <a:pt x="1292" y="1716"/>
                </a:cubicBezTo>
                <a:cubicBezTo>
                  <a:pt x="1292" y="1718"/>
                  <a:pt x="1288" y="1717"/>
                  <a:pt x="1288" y="1716"/>
                </a:cubicBezTo>
                <a:close/>
                <a:moveTo>
                  <a:pt x="1280" y="1725"/>
                </a:moveTo>
                <a:cubicBezTo>
                  <a:pt x="1283" y="1726"/>
                  <a:pt x="1288" y="1723"/>
                  <a:pt x="1290" y="1726"/>
                </a:cubicBezTo>
                <a:cubicBezTo>
                  <a:pt x="1287" y="1726"/>
                  <a:pt x="1280" y="1726"/>
                  <a:pt x="1280" y="1725"/>
                </a:cubicBezTo>
                <a:close/>
                <a:moveTo>
                  <a:pt x="1372" y="1716"/>
                </a:moveTo>
                <a:cubicBezTo>
                  <a:pt x="1370" y="1716"/>
                  <a:pt x="1371" y="1717"/>
                  <a:pt x="1370" y="1718"/>
                </a:cubicBezTo>
                <a:cubicBezTo>
                  <a:pt x="1369" y="1718"/>
                  <a:pt x="1369" y="1718"/>
                  <a:pt x="1369" y="1717"/>
                </a:cubicBezTo>
                <a:cubicBezTo>
                  <a:pt x="1369" y="1717"/>
                  <a:pt x="1369" y="1717"/>
                  <a:pt x="1370" y="1716"/>
                </a:cubicBezTo>
                <a:cubicBezTo>
                  <a:pt x="1368" y="1716"/>
                  <a:pt x="1369" y="1717"/>
                  <a:pt x="1367" y="1717"/>
                </a:cubicBezTo>
                <a:cubicBezTo>
                  <a:pt x="1367" y="1715"/>
                  <a:pt x="1371" y="1715"/>
                  <a:pt x="1372" y="1716"/>
                </a:cubicBezTo>
                <a:close/>
                <a:moveTo>
                  <a:pt x="1362" y="1717"/>
                </a:moveTo>
                <a:cubicBezTo>
                  <a:pt x="1363" y="1718"/>
                  <a:pt x="1365" y="1715"/>
                  <a:pt x="1366" y="1717"/>
                </a:cubicBezTo>
                <a:cubicBezTo>
                  <a:pt x="1364" y="1717"/>
                  <a:pt x="1362" y="1718"/>
                  <a:pt x="1362" y="1717"/>
                </a:cubicBezTo>
                <a:close/>
                <a:moveTo>
                  <a:pt x="1406" y="1726"/>
                </a:moveTo>
                <a:cubicBezTo>
                  <a:pt x="1404" y="1726"/>
                  <a:pt x="1407" y="1725"/>
                  <a:pt x="1405" y="1724"/>
                </a:cubicBezTo>
                <a:cubicBezTo>
                  <a:pt x="1405" y="1725"/>
                  <a:pt x="1405" y="1726"/>
                  <a:pt x="1404" y="1727"/>
                </a:cubicBezTo>
                <a:cubicBezTo>
                  <a:pt x="1403" y="1726"/>
                  <a:pt x="1403" y="1725"/>
                  <a:pt x="1402" y="1725"/>
                </a:cubicBezTo>
                <a:cubicBezTo>
                  <a:pt x="1402" y="1727"/>
                  <a:pt x="1398" y="1726"/>
                  <a:pt x="1396" y="1726"/>
                </a:cubicBezTo>
                <a:cubicBezTo>
                  <a:pt x="1398" y="1726"/>
                  <a:pt x="1395" y="1724"/>
                  <a:pt x="1397" y="1724"/>
                </a:cubicBezTo>
                <a:cubicBezTo>
                  <a:pt x="1400" y="1724"/>
                  <a:pt x="1404" y="1724"/>
                  <a:pt x="1407" y="1724"/>
                </a:cubicBezTo>
                <a:cubicBezTo>
                  <a:pt x="1406" y="1725"/>
                  <a:pt x="1407" y="1726"/>
                  <a:pt x="1406" y="1726"/>
                </a:cubicBezTo>
                <a:close/>
                <a:moveTo>
                  <a:pt x="1408" y="1725"/>
                </a:moveTo>
                <a:cubicBezTo>
                  <a:pt x="1408" y="1724"/>
                  <a:pt x="1408" y="1724"/>
                  <a:pt x="1408" y="1724"/>
                </a:cubicBezTo>
                <a:cubicBezTo>
                  <a:pt x="1414" y="1724"/>
                  <a:pt x="1414" y="1724"/>
                  <a:pt x="1414" y="1724"/>
                </a:cubicBezTo>
                <a:cubicBezTo>
                  <a:pt x="1414" y="1726"/>
                  <a:pt x="1410" y="1724"/>
                  <a:pt x="1408" y="1725"/>
                </a:cubicBezTo>
                <a:close/>
                <a:moveTo>
                  <a:pt x="1422" y="1723"/>
                </a:moveTo>
                <a:cubicBezTo>
                  <a:pt x="1419" y="1721"/>
                  <a:pt x="1416" y="1722"/>
                  <a:pt x="1415" y="1720"/>
                </a:cubicBezTo>
                <a:cubicBezTo>
                  <a:pt x="1416" y="1721"/>
                  <a:pt x="1416" y="1721"/>
                  <a:pt x="1417" y="1720"/>
                </a:cubicBezTo>
                <a:cubicBezTo>
                  <a:pt x="1419" y="1722"/>
                  <a:pt x="1420" y="1721"/>
                  <a:pt x="1422" y="1720"/>
                </a:cubicBezTo>
                <a:cubicBezTo>
                  <a:pt x="1422" y="1721"/>
                  <a:pt x="1422" y="1722"/>
                  <a:pt x="1422" y="1723"/>
                </a:cubicBezTo>
                <a:close/>
                <a:moveTo>
                  <a:pt x="1431" y="1725"/>
                </a:moveTo>
                <a:cubicBezTo>
                  <a:pt x="1431" y="1725"/>
                  <a:pt x="1431" y="1726"/>
                  <a:pt x="1430" y="1725"/>
                </a:cubicBezTo>
                <a:cubicBezTo>
                  <a:pt x="1430" y="1724"/>
                  <a:pt x="1428" y="1724"/>
                  <a:pt x="1430" y="1723"/>
                </a:cubicBezTo>
                <a:cubicBezTo>
                  <a:pt x="1429" y="1725"/>
                  <a:pt x="1431" y="1724"/>
                  <a:pt x="1431" y="1725"/>
                </a:cubicBezTo>
                <a:close/>
                <a:moveTo>
                  <a:pt x="1427" y="1721"/>
                </a:moveTo>
                <a:cubicBezTo>
                  <a:pt x="1429" y="1720"/>
                  <a:pt x="1428" y="1722"/>
                  <a:pt x="1430" y="1722"/>
                </a:cubicBezTo>
                <a:cubicBezTo>
                  <a:pt x="1429" y="1724"/>
                  <a:pt x="1428" y="1722"/>
                  <a:pt x="1427" y="1723"/>
                </a:cubicBezTo>
                <a:cubicBezTo>
                  <a:pt x="1427" y="1722"/>
                  <a:pt x="1427" y="1722"/>
                  <a:pt x="1427" y="1721"/>
                </a:cubicBezTo>
                <a:close/>
                <a:moveTo>
                  <a:pt x="1426" y="1718"/>
                </a:moveTo>
                <a:cubicBezTo>
                  <a:pt x="1424" y="1718"/>
                  <a:pt x="1423" y="1718"/>
                  <a:pt x="1422" y="1717"/>
                </a:cubicBezTo>
                <a:cubicBezTo>
                  <a:pt x="1420" y="1719"/>
                  <a:pt x="1417" y="1718"/>
                  <a:pt x="1415" y="1717"/>
                </a:cubicBezTo>
                <a:cubicBezTo>
                  <a:pt x="1414" y="1719"/>
                  <a:pt x="1411" y="1718"/>
                  <a:pt x="1410" y="1718"/>
                </a:cubicBezTo>
                <a:cubicBezTo>
                  <a:pt x="1411" y="1716"/>
                  <a:pt x="1414" y="1715"/>
                  <a:pt x="1417" y="1715"/>
                </a:cubicBezTo>
                <a:cubicBezTo>
                  <a:pt x="1418" y="1715"/>
                  <a:pt x="1416" y="1716"/>
                  <a:pt x="1417" y="1716"/>
                </a:cubicBezTo>
                <a:cubicBezTo>
                  <a:pt x="1418" y="1713"/>
                  <a:pt x="1423" y="1716"/>
                  <a:pt x="1424" y="1716"/>
                </a:cubicBezTo>
                <a:cubicBezTo>
                  <a:pt x="1424" y="1715"/>
                  <a:pt x="1423" y="1716"/>
                  <a:pt x="1423" y="1715"/>
                </a:cubicBezTo>
                <a:cubicBezTo>
                  <a:pt x="1425" y="1715"/>
                  <a:pt x="1425" y="1715"/>
                  <a:pt x="1425" y="1715"/>
                </a:cubicBezTo>
                <a:cubicBezTo>
                  <a:pt x="1424" y="1717"/>
                  <a:pt x="1426" y="1716"/>
                  <a:pt x="1426" y="1718"/>
                </a:cubicBezTo>
                <a:close/>
                <a:moveTo>
                  <a:pt x="1424" y="1715"/>
                </a:moveTo>
                <a:cubicBezTo>
                  <a:pt x="1423" y="1715"/>
                  <a:pt x="1421" y="1715"/>
                  <a:pt x="1421" y="1714"/>
                </a:cubicBezTo>
                <a:cubicBezTo>
                  <a:pt x="1423" y="1713"/>
                  <a:pt x="1424" y="1714"/>
                  <a:pt x="1424" y="1715"/>
                </a:cubicBezTo>
                <a:close/>
                <a:moveTo>
                  <a:pt x="2028" y="1684"/>
                </a:moveTo>
                <a:cubicBezTo>
                  <a:pt x="2026" y="1687"/>
                  <a:pt x="2034" y="1685"/>
                  <a:pt x="2035" y="1687"/>
                </a:cubicBezTo>
                <a:cubicBezTo>
                  <a:pt x="2031" y="1687"/>
                  <a:pt x="2029" y="1686"/>
                  <a:pt x="2025" y="1687"/>
                </a:cubicBezTo>
                <a:cubicBezTo>
                  <a:pt x="2025" y="1685"/>
                  <a:pt x="2027" y="1683"/>
                  <a:pt x="2028" y="1684"/>
                </a:cubicBezTo>
                <a:close/>
                <a:moveTo>
                  <a:pt x="2024" y="1678"/>
                </a:moveTo>
                <a:cubicBezTo>
                  <a:pt x="2024" y="1679"/>
                  <a:pt x="2025" y="1680"/>
                  <a:pt x="2023" y="1681"/>
                </a:cubicBezTo>
                <a:cubicBezTo>
                  <a:pt x="2023" y="1680"/>
                  <a:pt x="2023" y="1678"/>
                  <a:pt x="2024" y="1678"/>
                </a:cubicBezTo>
                <a:close/>
                <a:moveTo>
                  <a:pt x="2021" y="1689"/>
                </a:moveTo>
                <a:cubicBezTo>
                  <a:pt x="2022" y="1688"/>
                  <a:pt x="2022" y="1691"/>
                  <a:pt x="2021" y="1690"/>
                </a:cubicBezTo>
                <a:lnTo>
                  <a:pt x="2021" y="1689"/>
                </a:lnTo>
                <a:close/>
                <a:moveTo>
                  <a:pt x="2034" y="1661"/>
                </a:moveTo>
                <a:cubicBezTo>
                  <a:pt x="2034" y="1662"/>
                  <a:pt x="2035" y="1661"/>
                  <a:pt x="2035" y="1663"/>
                </a:cubicBezTo>
                <a:cubicBezTo>
                  <a:pt x="2034" y="1663"/>
                  <a:pt x="2034" y="1663"/>
                  <a:pt x="2033" y="1663"/>
                </a:cubicBezTo>
                <a:cubicBezTo>
                  <a:pt x="2033" y="1663"/>
                  <a:pt x="2033" y="1661"/>
                  <a:pt x="2034" y="1661"/>
                </a:cubicBezTo>
                <a:close/>
                <a:moveTo>
                  <a:pt x="2029" y="1657"/>
                </a:moveTo>
                <a:cubicBezTo>
                  <a:pt x="2029" y="1656"/>
                  <a:pt x="2029" y="1656"/>
                  <a:pt x="2029" y="1656"/>
                </a:cubicBezTo>
                <a:cubicBezTo>
                  <a:pt x="2029" y="1656"/>
                  <a:pt x="2028" y="1656"/>
                  <a:pt x="2028" y="1656"/>
                </a:cubicBezTo>
                <a:cubicBezTo>
                  <a:pt x="2028" y="1655"/>
                  <a:pt x="2028" y="1655"/>
                  <a:pt x="2029" y="1655"/>
                </a:cubicBezTo>
                <a:cubicBezTo>
                  <a:pt x="2029" y="1656"/>
                  <a:pt x="2030" y="1658"/>
                  <a:pt x="2029" y="1657"/>
                </a:cubicBezTo>
                <a:close/>
                <a:moveTo>
                  <a:pt x="2030" y="1660"/>
                </a:moveTo>
                <a:cubicBezTo>
                  <a:pt x="2031" y="1660"/>
                  <a:pt x="2032" y="1658"/>
                  <a:pt x="2032" y="1659"/>
                </a:cubicBezTo>
                <a:cubicBezTo>
                  <a:pt x="2032" y="1660"/>
                  <a:pt x="2030" y="1661"/>
                  <a:pt x="2030" y="1660"/>
                </a:cubicBezTo>
                <a:close/>
                <a:moveTo>
                  <a:pt x="1979" y="1658"/>
                </a:moveTo>
                <a:cubicBezTo>
                  <a:pt x="1980" y="1658"/>
                  <a:pt x="1982" y="1657"/>
                  <a:pt x="1982" y="1658"/>
                </a:cubicBezTo>
                <a:cubicBezTo>
                  <a:pt x="1981" y="1658"/>
                  <a:pt x="1979" y="1659"/>
                  <a:pt x="1979" y="1658"/>
                </a:cubicBezTo>
                <a:close/>
                <a:moveTo>
                  <a:pt x="1994" y="1664"/>
                </a:moveTo>
                <a:cubicBezTo>
                  <a:pt x="1993" y="1664"/>
                  <a:pt x="1993" y="1664"/>
                  <a:pt x="1993" y="1664"/>
                </a:cubicBezTo>
                <a:cubicBezTo>
                  <a:pt x="1993" y="1663"/>
                  <a:pt x="1993" y="1663"/>
                  <a:pt x="1993" y="1663"/>
                </a:cubicBezTo>
                <a:cubicBezTo>
                  <a:pt x="1993" y="1663"/>
                  <a:pt x="1994" y="1662"/>
                  <a:pt x="1994" y="1662"/>
                </a:cubicBezTo>
                <a:lnTo>
                  <a:pt x="1994" y="1664"/>
                </a:lnTo>
                <a:close/>
                <a:moveTo>
                  <a:pt x="2002" y="1669"/>
                </a:moveTo>
                <a:cubicBezTo>
                  <a:pt x="2000" y="1669"/>
                  <a:pt x="2000" y="1669"/>
                  <a:pt x="1998" y="1669"/>
                </a:cubicBezTo>
                <a:cubicBezTo>
                  <a:pt x="1997" y="1668"/>
                  <a:pt x="1999" y="1667"/>
                  <a:pt x="1996" y="1667"/>
                </a:cubicBezTo>
                <a:cubicBezTo>
                  <a:pt x="1996" y="1666"/>
                  <a:pt x="1998" y="1666"/>
                  <a:pt x="1999" y="1667"/>
                </a:cubicBezTo>
                <a:cubicBezTo>
                  <a:pt x="1999" y="1667"/>
                  <a:pt x="1999" y="1668"/>
                  <a:pt x="1998" y="1668"/>
                </a:cubicBezTo>
                <a:cubicBezTo>
                  <a:pt x="2000" y="1669"/>
                  <a:pt x="2001" y="1667"/>
                  <a:pt x="2002" y="1668"/>
                </a:cubicBezTo>
                <a:cubicBezTo>
                  <a:pt x="2002" y="1668"/>
                  <a:pt x="2002" y="1668"/>
                  <a:pt x="2002" y="1669"/>
                </a:cubicBezTo>
                <a:close/>
                <a:moveTo>
                  <a:pt x="2000" y="1667"/>
                </a:moveTo>
                <a:cubicBezTo>
                  <a:pt x="2002" y="1668"/>
                  <a:pt x="2001" y="1664"/>
                  <a:pt x="2002" y="1666"/>
                </a:cubicBezTo>
                <a:cubicBezTo>
                  <a:pt x="2002" y="1666"/>
                  <a:pt x="2000" y="1669"/>
                  <a:pt x="2000" y="1667"/>
                </a:cubicBezTo>
                <a:close/>
                <a:moveTo>
                  <a:pt x="2013" y="1688"/>
                </a:moveTo>
                <a:cubicBezTo>
                  <a:pt x="2013" y="1688"/>
                  <a:pt x="2012" y="1687"/>
                  <a:pt x="2013" y="1686"/>
                </a:cubicBezTo>
                <a:cubicBezTo>
                  <a:pt x="2013" y="1686"/>
                  <a:pt x="2014" y="1686"/>
                  <a:pt x="2014" y="1687"/>
                </a:cubicBezTo>
                <a:cubicBezTo>
                  <a:pt x="2013" y="1687"/>
                  <a:pt x="2014" y="1688"/>
                  <a:pt x="2013" y="1688"/>
                </a:cubicBezTo>
                <a:close/>
                <a:moveTo>
                  <a:pt x="2015" y="1680"/>
                </a:moveTo>
                <a:cubicBezTo>
                  <a:pt x="2015" y="1679"/>
                  <a:pt x="2015" y="1678"/>
                  <a:pt x="2015" y="1678"/>
                </a:cubicBezTo>
                <a:cubicBezTo>
                  <a:pt x="2016" y="1678"/>
                  <a:pt x="2016" y="1678"/>
                  <a:pt x="2016" y="1678"/>
                </a:cubicBezTo>
                <a:cubicBezTo>
                  <a:pt x="2016" y="1678"/>
                  <a:pt x="2016" y="1678"/>
                  <a:pt x="2016" y="1678"/>
                </a:cubicBezTo>
                <a:cubicBezTo>
                  <a:pt x="2015" y="1679"/>
                  <a:pt x="2017" y="1679"/>
                  <a:pt x="2017" y="1680"/>
                </a:cubicBezTo>
                <a:lnTo>
                  <a:pt x="2015" y="1680"/>
                </a:lnTo>
                <a:close/>
                <a:moveTo>
                  <a:pt x="2031" y="1664"/>
                </a:moveTo>
                <a:cubicBezTo>
                  <a:pt x="2032" y="1664"/>
                  <a:pt x="2032" y="1664"/>
                  <a:pt x="2032" y="1664"/>
                </a:cubicBezTo>
                <a:cubicBezTo>
                  <a:pt x="2032" y="1666"/>
                  <a:pt x="2032" y="1666"/>
                  <a:pt x="2032" y="1666"/>
                </a:cubicBezTo>
                <a:cubicBezTo>
                  <a:pt x="2031" y="1666"/>
                  <a:pt x="2031" y="1666"/>
                  <a:pt x="2031" y="1666"/>
                </a:cubicBezTo>
                <a:lnTo>
                  <a:pt x="2031" y="1664"/>
                </a:lnTo>
                <a:close/>
                <a:moveTo>
                  <a:pt x="2030" y="1669"/>
                </a:moveTo>
                <a:cubicBezTo>
                  <a:pt x="2029" y="1669"/>
                  <a:pt x="2028" y="1671"/>
                  <a:pt x="2027" y="1669"/>
                </a:cubicBezTo>
                <a:cubicBezTo>
                  <a:pt x="2028" y="1669"/>
                  <a:pt x="2029" y="1668"/>
                  <a:pt x="2030" y="1669"/>
                </a:cubicBezTo>
                <a:close/>
                <a:moveTo>
                  <a:pt x="2024" y="1665"/>
                </a:moveTo>
                <a:cubicBezTo>
                  <a:pt x="2026" y="1664"/>
                  <a:pt x="2026" y="1667"/>
                  <a:pt x="2024" y="1666"/>
                </a:cubicBezTo>
                <a:lnTo>
                  <a:pt x="2024" y="1665"/>
                </a:lnTo>
                <a:close/>
                <a:moveTo>
                  <a:pt x="2026" y="1667"/>
                </a:moveTo>
                <a:cubicBezTo>
                  <a:pt x="2026" y="1668"/>
                  <a:pt x="2026" y="1669"/>
                  <a:pt x="2026" y="1669"/>
                </a:cubicBezTo>
                <a:cubicBezTo>
                  <a:pt x="2026" y="1669"/>
                  <a:pt x="2027" y="1668"/>
                  <a:pt x="2027" y="1669"/>
                </a:cubicBezTo>
                <a:cubicBezTo>
                  <a:pt x="2026" y="1669"/>
                  <a:pt x="2026" y="1670"/>
                  <a:pt x="2024" y="1670"/>
                </a:cubicBezTo>
                <a:cubicBezTo>
                  <a:pt x="2024" y="1668"/>
                  <a:pt x="2025" y="1668"/>
                  <a:pt x="2026" y="1667"/>
                </a:cubicBezTo>
                <a:close/>
                <a:moveTo>
                  <a:pt x="2022" y="1664"/>
                </a:moveTo>
                <a:cubicBezTo>
                  <a:pt x="2023" y="1664"/>
                  <a:pt x="2024" y="1665"/>
                  <a:pt x="2023" y="1667"/>
                </a:cubicBezTo>
                <a:cubicBezTo>
                  <a:pt x="2023" y="1666"/>
                  <a:pt x="2021" y="1667"/>
                  <a:pt x="2021" y="1666"/>
                </a:cubicBezTo>
                <a:cubicBezTo>
                  <a:pt x="2022" y="1666"/>
                  <a:pt x="2022" y="1665"/>
                  <a:pt x="2022" y="1664"/>
                </a:cubicBezTo>
                <a:close/>
                <a:moveTo>
                  <a:pt x="2024" y="1668"/>
                </a:moveTo>
                <a:cubicBezTo>
                  <a:pt x="2022" y="1668"/>
                  <a:pt x="2024" y="1670"/>
                  <a:pt x="2023" y="1671"/>
                </a:cubicBezTo>
                <a:cubicBezTo>
                  <a:pt x="2022" y="1670"/>
                  <a:pt x="2021" y="1671"/>
                  <a:pt x="2019" y="1671"/>
                </a:cubicBezTo>
                <a:cubicBezTo>
                  <a:pt x="2019" y="1670"/>
                  <a:pt x="2019" y="1670"/>
                  <a:pt x="2019" y="1669"/>
                </a:cubicBezTo>
                <a:cubicBezTo>
                  <a:pt x="2022" y="1670"/>
                  <a:pt x="2022" y="1666"/>
                  <a:pt x="2024" y="1668"/>
                </a:cubicBezTo>
                <a:close/>
                <a:moveTo>
                  <a:pt x="2017" y="1652"/>
                </a:moveTo>
                <a:cubicBezTo>
                  <a:pt x="2017" y="1653"/>
                  <a:pt x="2017" y="1653"/>
                  <a:pt x="2018" y="1654"/>
                </a:cubicBezTo>
                <a:cubicBezTo>
                  <a:pt x="2017" y="1654"/>
                  <a:pt x="2017" y="1655"/>
                  <a:pt x="2016" y="1654"/>
                </a:cubicBezTo>
                <a:cubicBezTo>
                  <a:pt x="2017" y="1654"/>
                  <a:pt x="2017" y="1652"/>
                  <a:pt x="2017" y="1652"/>
                </a:cubicBezTo>
                <a:close/>
                <a:moveTo>
                  <a:pt x="2016" y="1658"/>
                </a:moveTo>
                <a:cubicBezTo>
                  <a:pt x="2015" y="1656"/>
                  <a:pt x="2015" y="1657"/>
                  <a:pt x="2014" y="1657"/>
                </a:cubicBezTo>
                <a:cubicBezTo>
                  <a:pt x="2014" y="1655"/>
                  <a:pt x="2016" y="1655"/>
                  <a:pt x="2017" y="1655"/>
                </a:cubicBezTo>
                <a:cubicBezTo>
                  <a:pt x="2018" y="1656"/>
                  <a:pt x="2016" y="1657"/>
                  <a:pt x="2016" y="1658"/>
                </a:cubicBezTo>
                <a:close/>
                <a:moveTo>
                  <a:pt x="2015" y="1671"/>
                </a:moveTo>
                <a:cubicBezTo>
                  <a:pt x="2014" y="1670"/>
                  <a:pt x="2015" y="1670"/>
                  <a:pt x="2014" y="1669"/>
                </a:cubicBezTo>
                <a:cubicBezTo>
                  <a:pt x="2015" y="1670"/>
                  <a:pt x="2017" y="1670"/>
                  <a:pt x="2018" y="1671"/>
                </a:cubicBezTo>
                <a:cubicBezTo>
                  <a:pt x="2017" y="1671"/>
                  <a:pt x="2015" y="1670"/>
                  <a:pt x="2015" y="1671"/>
                </a:cubicBezTo>
                <a:cubicBezTo>
                  <a:pt x="2017" y="1671"/>
                  <a:pt x="2015" y="1672"/>
                  <a:pt x="2016" y="1673"/>
                </a:cubicBezTo>
                <a:cubicBezTo>
                  <a:pt x="2017" y="1673"/>
                  <a:pt x="2017" y="1671"/>
                  <a:pt x="2018" y="1671"/>
                </a:cubicBezTo>
                <a:cubicBezTo>
                  <a:pt x="2018" y="1672"/>
                  <a:pt x="2019" y="1672"/>
                  <a:pt x="2020" y="1672"/>
                </a:cubicBezTo>
                <a:cubicBezTo>
                  <a:pt x="2019" y="1674"/>
                  <a:pt x="2017" y="1675"/>
                  <a:pt x="2015" y="1675"/>
                </a:cubicBezTo>
                <a:cubicBezTo>
                  <a:pt x="2014" y="1673"/>
                  <a:pt x="2016" y="1672"/>
                  <a:pt x="2015" y="1672"/>
                </a:cubicBezTo>
                <a:cubicBezTo>
                  <a:pt x="2015" y="1673"/>
                  <a:pt x="2014" y="1673"/>
                  <a:pt x="2014" y="1674"/>
                </a:cubicBezTo>
                <a:cubicBezTo>
                  <a:pt x="2013" y="1674"/>
                  <a:pt x="2012" y="1673"/>
                  <a:pt x="2012" y="1673"/>
                </a:cubicBezTo>
                <a:cubicBezTo>
                  <a:pt x="2013" y="1672"/>
                  <a:pt x="2014" y="1672"/>
                  <a:pt x="2015" y="1671"/>
                </a:cubicBezTo>
                <a:close/>
                <a:moveTo>
                  <a:pt x="2014" y="1678"/>
                </a:moveTo>
                <a:cubicBezTo>
                  <a:pt x="2013" y="1679"/>
                  <a:pt x="2013" y="1680"/>
                  <a:pt x="2011" y="1679"/>
                </a:cubicBezTo>
                <a:cubicBezTo>
                  <a:pt x="2011" y="1678"/>
                  <a:pt x="2014" y="1678"/>
                  <a:pt x="2014" y="1678"/>
                </a:cubicBezTo>
                <a:close/>
                <a:moveTo>
                  <a:pt x="2008" y="1678"/>
                </a:moveTo>
                <a:cubicBezTo>
                  <a:pt x="2009" y="1678"/>
                  <a:pt x="2010" y="1678"/>
                  <a:pt x="2011" y="1679"/>
                </a:cubicBezTo>
                <a:cubicBezTo>
                  <a:pt x="2010" y="1680"/>
                  <a:pt x="2008" y="1681"/>
                  <a:pt x="2008" y="1679"/>
                </a:cubicBezTo>
                <a:cubicBezTo>
                  <a:pt x="2008" y="1679"/>
                  <a:pt x="2009" y="1679"/>
                  <a:pt x="2009" y="1679"/>
                </a:cubicBezTo>
                <a:cubicBezTo>
                  <a:pt x="2009" y="1679"/>
                  <a:pt x="2008" y="1679"/>
                  <a:pt x="2008" y="1678"/>
                </a:cubicBezTo>
                <a:close/>
                <a:moveTo>
                  <a:pt x="2006" y="1681"/>
                </a:moveTo>
                <a:cubicBezTo>
                  <a:pt x="2012" y="1681"/>
                  <a:pt x="2012" y="1681"/>
                  <a:pt x="2012" y="1681"/>
                </a:cubicBezTo>
                <a:cubicBezTo>
                  <a:pt x="2011" y="1682"/>
                  <a:pt x="2011" y="1683"/>
                  <a:pt x="2010" y="1683"/>
                </a:cubicBezTo>
                <a:cubicBezTo>
                  <a:pt x="2008" y="1683"/>
                  <a:pt x="2010" y="1681"/>
                  <a:pt x="2008" y="1681"/>
                </a:cubicBezTo>
                <a:cubicBezTo>
                  <a:pt x="2007" y="1681"/>
                  <a:pt x="2007" y="1684"/>
                  <a:pt x="2006" y="1682"/>
                </a:cubicBezTo>
                <a:cubicBezTo>
                  <a:pt x="2007" y="1682"/>
                  <a:pt x="2006" y="1681"/>
                  <a:pt x="2006" y="1681"/>
                </a:cubicBezTo>
                <a:close/>
                <a:moveTo>
                  <a:pt x="1997" y="1678"/>
                </a:moveTo>
                <a:cubicBezTo>
                  <a:pt x="1996" y="1678"/>
                  <a:pt x="1996" y="1679"/>
                  <a:pt x="1995" y="1679"/>
                </a:cubicBezTo>
                <a:cubicBezTo>
                  <a:pt x="1994" y="1677"/>
                  <a:pt x="1997" y="1678"/>
                  <a:pt x="1997" y="1678"/>
                </a:cubicBezTo>
                <a:close/>
                <a:moveTo>
                  <a:pt x="1994" y="1680"/>
                </a:moveTo>
                <a:cubicBezTo>
                  <a:pt x="1996" y="1680"/>
                  <a:pt x="1997" y="1680"/>
                  <a:pt x="1998" y="1679"/>
                </a:cubicBezTo>
                <a:cubicBezTo>
                  <a:pt x="1999" y="1681"/>
                  <a:pt x="1999" y="1681"/>
                  <a:pt x="1999" y="1683"/>
                </a:cubicBezTo>
                <a:cubicBezTo>
                  <a:pt x="1996" y="1682"/>
                  <a:pt x="1988" y="1684"/>
                  <a:pt x="1987" y="1681"/>
                </a:cubicBezTo>
                <a:cubicBezTo>
                  <a:pt x="1988" y="1680"/>
                  <a:pt x="1995" y="1682"/>
                  <a:pt x="1994" y="1680"/>
                </a:cubicBezTo>
                <a:close/>
                <a:moveTo>
                  <a:pt x="1983" y="1682"/>
                </a:moveTo>
                <a:cubicBezTo>
                  <a:pt x="1984" y="1681"/>
                  <a:pt x="1985" y="1683"/>
                  <a:pt x="1984" y="1683"/>
                </a:cubicBezTo>
                <a:cubicBezTo>
                  <a:pt x="1984" y="1682"/>
                  <a:pt x="1982" y="1683"/>
                  <a:pt x="1983" y="1682"/>
                </a:cubicBezTo>
                <a:close/>
                <a:moveTo>
                  <a:pt x="1981" y="1683"/>
                </a:moveTo>
                <a:cubicBezTo>
                  <a:pt x="1978" y="1683"/>
                  <a:pt x="1972" y="1684"/>
                  <a:pt x="1971" y="1683"/>
                </a:cubicBezTo>
                <a:cubicBezTo>
                  <a:pt x="1975" y="1683"/>
                  <a:pt x="1979" y="1681"/>
                  <a:pt x="1981" y="1683"/>
                </a:cubicBezTo>
                <a:close/>
                <a:moveTo>
                  <a:pt x="1921" y="1670"/>
                </a:moveTo>
                <a:cubicBezTo>
                  <a:pt x="1921" y="1670"/>
                  <a:pt x="1921" y="1670"/>
                  <a:pt x="1922" y="1670"/>
                </a:cubicBezTo>
                <a:cubicBezTo>
                  <a:pt x="1921" y="1670"/>
                  <a:pt x="1921" y="1670"/>
                  <a:pt x="1921" y="1671"/>
                </a:cubicBezTo>
                <a:cubicBezTo>
                  <a:pt x="1921" y="1671"/>
                  <a:pt x="1921" y="1671"/>
                  <a:pt x="1921" y="1671"/>
                </a:cubicBezTo>
                <a:cubicBezTo>
                  <a:pt x="1920" y="1671"/>
                  <a:pt x="1919" y="1672"/>
                  <a:pt x="1919" y="1671"/>
                </a:cubicBezTo>
                <a:cubicBezTo>
                  <a:pt x="1919" y="1671"/>
                  <a:pt x="1919" y="1671"/>
                  <a:pt x="1919" y="1670"/>
                </a:cubicBezTo>
                <a:cubicBezTo>
                  <a:pt x="1919" y="1670"/>
                  <a:pt x="1918" y="1670"/>
                  <a:pt x="1918" y="1670"/>
                </a:cubicBezTo>
                <a:cubicBezTo>
                  <a:pt x="1919" y="1669"/>
                  <a:pt x="1919" y="1670"/>
                  <a:pt x="1921" y="1670"/>
                </a:cubicBezTo>
                <a:close/>
                <a:moveTo>
                  <a:pt x="1922" y="1672"/>
                </a:moveTo>
                <a:cubicBezTo>
                  <a:pt x="1923" y="1673"/>
                  <a:pt x="1916" y="1673"/>
                  <a:pt x="1916" y="1672"/>
                </a:cubicBezTo>
                <a:lnTo>
                  <a:pt x="1922" y="1672"/>
                </a:lnTo>
                <a:close/>
                <a:moveTo>
                  <a:pt x="1896" y="1675"/>
                </a:moveTo>
                <a:cubicBezTo>
                  <a:pt x="1898" y="1675"/>
                  <a:pt x="1900" y="1674"/>
                  <a:pt x="1901" y="1676"/>
                </a:cubicBezTo>
                <a:cubicBezTo>
                  <a:pt x="1899" y="1675"/>
                  <a:pt x="1897" y="1676"/>
                  <a:pt x="1896" y="1675"/>
                </a:cubicBezTo>
                <a:close/>
                <a:moveTo>
                  <a:pt x="1909" y="1666"/>
                </a:moveTo>
                <a:cubicBezTo>
                  <a:pt x="1911" y="1666"/>
                  <a:pt x="1914" y="1664"/>
                  <a:pt x="1914" y="1666"/>
                </a:cubicBezTo>
                <a:cubicBezTo>
                  <a:pt x="1912" y="1667"/>
                  <a:pt x="1908" y="1667"/>
                  <a:pt x="1908" y="1667"/>
                </a:cubicBezTo>
                <a:cubicBezTo>
                  <a:pt x="1909" y="1667"/>
                  <a:pt x="1909" y="1667"/>
                  <a:pt x="1909" y="1667"/>
                </a:cubicBezTo>
                <a:cubicBezTo>
                  <a:pt x="1909" y="1666"/>
                  <a:pt x="1909" y="1666"/>
                  <a:pt x="1909" y="1666"/>
                </a:cubicBezTo>
                <a:close/>
                <a:moveTo>
                  <a:pt x="1906" y="1672"/>
                </a:moveTo>
                <a:cubicBezTo>
                  <a:pt x="1906" y="1672"/>
                  <a:pt x="1904" y="1673"/>
                  <a:pt x="1904" y="1672"/>
                </a:cubicBezTo>
                <a:cubicBezTo>
                  <a:pt x="1905" y="1672"/>
                  <a:pt x="1906" y="1671"/>
                  <a:pt x="1906" y="1672"/>
                </a:cubicBezTo>
                <a:close/>
                <a:moveTo>
                  <a:pt x="1846" y="1675"/>
                </a:moveTo>
                <a:cubicBezTo>
                  <a:pt x="1848" y="1676"/>
                  <a:pt x="1851" y="1674"/>
                  <a:pt x="1852" y="1676"/>
                </a:cubicBezTo>
                <a:cubicBezTo>
                  <a:pt x="1856" y="1675"/>
                  <a:pt x="1862" y="1674"/>
                  <a:pt x="1867" y="1674"/>
                </a:cubicBezTo>
                <a:cubicBezTo>
                  <a:pt x="1870" y="1673"/>
                  <a:pt x="1873" y="1674"/>
                  <a:pt x="1875" y="1674"/>
                </a:cubicBezTo>
                <a:cubicBezTo>
                  <a:pt x="1876" y="1674"/>
                  <a:pt x="1880" y="1673"/>
                  <a:pt x="1880" y="1672"/>
                </a:cubicBezTo>
                <a:cubicBezTo>
                  <a:pt x="1880" y="1672"/>
                  <a:pt x="1880" y="1672"/>
                  <a:pt x="1879" y="1672"/>
                </a:cubicBezTo>
                <a:cubicBezTo>
                  <a:pt x="1880" y="1672"/>
                  <a:pt x="1880" y="1672"/>
                  <a:pt x="1880" y="1672"/>
                </a:cubicBezTo>
                <a:cubicBezTo>
                  <a:pt x="1885" y="1674"/>
                  <a:pt x="1892" y="1672"/>
                  <a:pt x="1896" y="1671"/>
                </a:cubicBezTo>
                <a:cubicBezTo>
                  <a:pt x="1898" y="1673"/>
                  <a:pt x="1900" y="1670"/>
                  <a:pt x="1903" y="1672"/>
                </a:cubicBezTo>
                <a:cubicBezTo>
                  <a:pt x="1902" y="1672"/>
                  <a:pt x="1901" y="1672"/>
                  <a:pt x="1900" y="1673"/>
                </a:cubicBezTo>
                <a:cubicBezTo>
                  <a:pt x="1902" y="1673"/>
                  <a:pt x="1905" y="1672"/>
                  <a:pt x="1906" y="1674"/>
                </a:cubicBezTo>
                <a:cubicBezTo>
                  <a:pt x="1898" y="1674"/>
                  <a:pt x="1891" y="1675"/>
                  <a:pt x="1885" y="1674"/>
                </a:cubicBezTo>
                <a:cubicBezTo>
                  <a:pt x="1886" y="1676"/>
                  <a:pt x="1879" y="1677"/>
                  <a:pt x="1881" y="1676"/>
                </a:cubicBezTo>
                <a:cubicBezTo>
                  <a:pt x="1876" y="1676"/>
                  <a:pt x="1868" y="1679"/>
                  <a:pt x="1864" y="1676"/>
                </a:cubicBezTo>
                <a:cubicBezTo>
                  <a:pt x="1864" y="1679"/>
                  <a:pt x="1858" y="1678"/>
                  <a:pt x="1858" y="1677"/>
                </a:cubicBezTo>
                <a:cubicBezTo>
                  <a:pt x="1859" y="1677"/>
                  <a:pt x="1861" y="1678"/>
                  <a:pt x="1862" y="1677"/>
                </a:cubicBezTo>
                <a:cubicBezTo>
                  <a:pt x="1857" y="1677"/>
                  <a:pt x="1850" y="1678"/>
                  <a:pt x="1846" y="1677"/>
                </a:cubicBezTo>
                <a:cubicBezTo>
                  <a:pt x="1849" y="1678"/>
                  <a:pt x="1846" y="1677"/>
                  <a:pt x="1846" y="1675"/>
                </a:cubicBezTo>
                <a:close/>
                <a:moveTo>
                  <a:pt x="1827" y="1679"/>
                </a:moveTo>
                <a:cubicBezTo>
                  <a:pt x="1828" y="1679"/>
                  <a:pt x="1828" y="1678"/>
                  <a:pt x="1829" y="1679"/>
                </a:cubicBezTo>
                <a:cubicBezTo>
                  <a:pt x="1830" y="1680"/>
                  <a:pt x="1827" y="1680"/>
                  <a:pt x="1827" y="1679"/>
                </a:cubicBezTo>
                <a:close/>
                <a:moveTo>
                  <a:pt x="1830" y="1679"/>
                </a:moveTo>
                <a:cubicBezTo>
                  <a:pt x="1830" y="1678"/>
                  <a:pt x="1833" y="1679"/>
                  <a:pt x="1834" y="1679"/>
                </a:cubicBezTo>
                <a:cubicBezTo>
                  <a:pt x="1832" y="1679"/>
                  <a:pt x="1831" y="1680"/>
                  <a:pt x="1830" y="1679"/>
                </a:cubicBezTo>
                <a:close/>
                <a:moveTo>
                  <a:pt x="1825" y="1676"/>
                </a:moveTo>
                <a:cubicBezTo>
                  <a:pt x="1828" y="1677"/>
                  <a:pt x="1835" y="1675"/>
                  <a:pt x="1839" y="1676"/>
                </a:cubicBezTo>
                <a:cubicBezTo>
                  <a:pt x="1836" y="1677"/>
                  <a:pt x="1840" y="1677"/>
                  <a:pt x="1839" y="1677"/>
                </a:cubicBezTo>
                <a:cubicBezTo>
                  <a:pt x="1836" y="1678"/>
                  <a:pt x="1827" y="1679"/>
                  <a:pt x="1823" y="1677"/>
                </a:cubicBezTo>
                <a:cubicBezTo>
                  <a:pt x="1825" y="1678"/>
                  <a:pt x="1824" y="1677"/>
                  <a:pt x="1825" y="1676"/>
                </a:cubicBezTo>
                <a:close/>
                <a:moveTo>
                  <a:pt x="1809" y="1677"/>
                </a:moveTo>
                <a:cubicBezTo>
                  <a:pt x="1811" y="1679"/>
                  <a:pt x="1815" y="1676"/>
                  <a:pt x="1817" y="1678"/>
                </a:cubicBezTo>
                <a:cubicBezTo>
                  <a:pt x="1817" y="1678"/>
                  <a:pt x="1816" y="1678"/>
                  <a:pt x="1816" y="1679"/>
                </a:cubicBezTo>
                <a:cubicBezTo>
                  <a:pt x="1816" y="1679"/>
                  <a:pt x="1816" y="1679"/>
                  <a:pt x="1816" y="1679"/>
                </a:cubicBezTo>
                <a:cubicBezTo>
                  <a:pt x="1815" y="1678"/>
                  <a:pt x="1808" y="1680"/>
                  <a:pt x="1807" y="1679"/>
                </a:cubicBezTo>
                <a:cubicBezTo>
                  <a:pt x="1809" y="1678"/>
                  <a:pt x="1810" y="1680"/>
                  <a:pt x="1809" y="1677"/>
                </a:cubicBezTo>
                <a:close/>
                <a:moveTo>
                  <a:pt x="1808" y="1680"/>
                </a:moveTo>
                <a:cubicBezTo>
                  <a:pt x="1810" y="1680"/>
                  <a:pt x="1810" y="1680"/>
                  <a:pt x="1810" y="1680"/>
                </a:cubicBezTo>
                <a:cubicBezTo>
                  <a:pt x="1810" y="1680"/>
                  <a:pt x="1810" y="1681"/>
                  <a:pt x="1811" y="1681"/>
                </a:cubicBezTo>
                <a:cubicBezTo>
                  <a:pt x="1812" y="1681"/>
                  <a:pt x="1810" y="1680"/>
                  <a:pt x="1812" y="1680"/>
                </a:cubicBezTo>
                <a:cubicBezTo>
                  <a:pt x="1813" y="1682"/>
                  <a:pt x="1813" y="1680"/>
                  <a:pt x="1816" y="1680"/>
                </a:cubicBezTo>
                <a:cubicBezTo>
                  <a:pt x="1815" y="1682"/>
                  <a:pt x="1820" y="1680"/>
                  <a:pt x="1818" y="1681"/>
                </a:cubicBezTo>
                <a:cubicBezTo>
                  <a:pt x="1814" y="1681"/>
                  <a:pt x="1809" y="1683"/>
                  <a:pt x="1805" y="1682"/>
                </a:cubicBezTo>
                <a:cubicBezTo>
                  <a:pt x="1807" y="1681"/>
                  <a:pt x="1810" y="1681"/>
                  <a:pt x="1808" y="1680"/>
                </a:cubicBezTo>
                <a:close/>
                <a:moveTo>
                  <a:pt x="1801" y="1681"/>
                </a:moveTo>
                <a:cubicBezTo>
                  <a:pt x="1801" y="1682"/>
                  <a:pt x="1802" y="1682"/>
                  <a:pt x="1802" y="1683"/>
                </a:cubicBezTo>
                <a:cubicBezTo>
                  <a:pt x="1801" y="1683"/>
                  <a:pt x="1800" y="1681"/>
                  <a:pt x="1801" y="1681"/>
                </a:cubicBezTo>
                <a:close/>
                <a:moveTo>
                  <a:pt x="1798" y="1682"/>
                </a:moveTo>
                <a:cubicBezTo>
                  <a:pt x="1798" y="1683"/>
                  <a:pt x="1797" y="1684"/>
                  <a:pt x="1796" y="1683"/>
                </a:cubicBezTo>
                <a:cubicBezTo>
                  <a:pt x="1797" y="1683"/>
                  <a:pt x="1797" y="1683"/>
                  <a:pt x="1797" y="1682"/>
                </a:cubicBezTo>
                <a:cubicBezTo>
                  <a:pt x="1797" y="1682"/>
                  <a:pt x="1796" y="1682"/>
                  <a:pt x="1796" y="1682"/>
                </a:cubicBezTo>
                <a:lnTo>
                  <a:pt x="1798" y="1682"/>
                </a:lnTo>
                <a:close/>
                <a:moveTo>
                  <a:pt x="1787" y="1680"/>
                </a:moveTo>
                <a:cubicBezTo>
                  <a:pt x="1789" y="1681"/>
                  <a:pt x="1792" y="1679"/>
                  <a:pt x="1793" y="1681"/>
                </a:cubicBezTo>
                <a:cubicBezTo>
                  <a:pt x="1791" y="1681"/>
                  <a:pt x="1787" y="1681"/>
                  <a:pt x="1787" y="1680"/>
                </a:cubicBezTo>
                <a:close/>
                <a:moveTo>
                  <a:pt x="1819" y="1668"/>
                </a:moveTo>
                <a:cubicBezTo>
                  <a:pt x="1819" y="1668"/>
                  <a:pt x="1818" y="1668"/>
                  <a:pt x="1818" y="1668"/>
                </a:cubicBezTo>
                <a:cubicBezTo>
                  <a:pt x="1819" y="1667"/>
                  <a:pt x="1817" y="1668"/>
                  <a:pt x="1816" y="1667"/>
                </a:cubicBezTo>
                <a:cubicBezTo>
                  <a:pt x="1817" y="1666"/>
                  <a:pt x="1819" y="1667"/>
                  <a:pt x="1819" y="1667"/>
                </a:cubicBezTo>
                <a:cubicBezTo>
                  <a:pt x="1819" y="1668"/>
                  <a:pt x="1819" y="1668"/>
                  <a:pt x="1819" y="1668"/>
                </a:cubicBezTo>
                <a:close/>
                <a:moveTo>
                  <a:pt x="1816" y="1663"/>
                </a:moveTo>
                <a:cubicBezTo>
                  <a:pt x="1817" y="1663"/>
                  <a:pt x="1818" y="1665"/>
                  <a:pt x="1818" y="1664"/>
                </a:cubicBezTo>
                <a:cubicBezTo>
                  <a:pt x="1818" y="1664"/>
                  <a:pt x="1818" y="1664"/>
                  <a:pt x="1818" y="1663"/>
                </a:cubicBezTo>
                <a:cubicBezTo>
                  <a:pt x="1819" y="1663"/>
                  <a:pt x="1819" y="1664"/>
                  <a:pt x="1819" y="1665"/>
                </a:cubicBezTo>
                <a:cubicBezTo>
                  <a:pt x="1817" y="1665"/>
                  <a:pt x="1816" y="1665"/>
                  <a:pt x="1814" y="1665"/>
                </a:cubicBezTo>
                <a:cubicBezTo>
                  <a:pt x="1814" y="1663"/>
                  <a:pt x="1818" y="1665"/>
                  <a:pt x="1816" y="1663"/>
                </a:cubicBezTo>
                <a:close/>
                <a:moveTo>
                  <a:pt x="1816" y="1671"/>
                </a:moveTo>
                <a:cubicBezTo>
                  <a:pt x="1814" y="1674"/>
                  <a:pt x="1811" y="1671"/>
                  <a:pt x="1808" y="1672"/>
                </a:cubicBezTo>
                <a:cubicBezTo>
                  <a:pt x="1809" y="1670"/>
                  <a:pt x="1812" y="1671"/>
                  <a:pt x="1816" y="1671"/>
                </a:cubicBezTo>
                <a:close/>
                <a:moveTo>
                  <a:pt x="1805" y="1672"/>
                </a:moveTo>
                <a:cubicBezTo>
                  <a:pt x="1805" y="1672"/>
                  <a:pt x="1801" y="1672"/>
                  <a:pt x="1801" y="1672"/>
                </a:cubicBezTo>
                <a:cubicBezTo>
                  <a:pt x="1801" y="1671"/>
                  <a:pt x="1803" y="1672"/>
                  <a:pt x="1805" y="1672"/>
                </a:cubicBezTo>
                <a:close/>
                <a:moveTo>
                  <a:pt x="1800" y="1666"/>
                </a:moveTo>
                <a:cubicBezTo>
                  <a:pt x="1798" y="1665"/>
                  <a:pt x="1795" y="1668"/>
                  <a:pt x="1794" y="1665"/>
                </a:cubicBezTo>
                <a:cubicBezTo>
                  <a:pt x="1796" y="1666"/>
                  <a:pt x="1800" y="1664"/>
                  <a:pt x="1800" y="1666"/>
                </a:cubicBezTo>
                <a:close/>
                <a:moveTo>
                  <a:pt x="1796" y="1673"/>
                </a:moveTo>
                <a:cubicBezTo>
                  <a:pt x="1795" y="1672"/>
                  <a:pt x="1792" y="1673"/>
                  <a:pt x="1792" y="1672"/>
                </a:cubicBezTo>
                <a:cubicBezTo>
                  <a:pt x="1793" y="1672"/>
                  <a:pt x="1795" y="1672"/>
                  <a:pt x="1796" y="1673"/>
                </a:cubicBezTo>
                <a:close/>
                <a:moveTo>
                  <a:pt x="1792" y="1664"/>
                </a:moveTo>
                <a:cubicBezTo>
                  <a:pt x="1791" y="1664"/>
                  <a:pt x="1791" y="1665"/>
                  <a:pt x="1789" y="1665"/>
                </a:cubicBezTo>
                <a:cubicBezTo>
                  <a:pt x="1789" y="1663"/>
                  <a:pt x="1792" y="1663"/>
                  <a:pt x="1792" y="1664"/>
                </a:cubicBezTo>
                <a:close/>
                <a:moveTo>
                  <a:pt x="1779" y="1674"/>
                </a:moveTo>
                <a:cubicBezTo>
                  <a:pt x="1778" y="1673"/>
                  <a:pt x="1776" y="1674"/>
                  <a:pt x="1776" y="1673"/>
                </a:cubicBezTo>
                <a:cubicBezTo>
                  <a:pt x="1777" y="1673"/>
                  <a:pt x="1779" y="1673"/>
                  <a:pt x="1779" y="1674"/>
                </a:cubicBezTo>
                <a:close/>
                <a:moveTo>
                  <a:pt x="1776" y="1663"/>
                </a:moveTo>
                <a:cubicBezTo>
                  <a:pt x="1773" y="1664"/>
                  <a:pt x="1772" y="1663"/>
                  <a:pt x="1768" y="1664"/>
                </a:cubicBezTo>
                <a:cubicBezTo>
                  <a:pt x="1770" y="1662"/>
                  <a:pt x="1774" y="1663"/>
                  <a:pt x="1776" y="1663"/>
                </a:cubicBezTo>
                <a:close/>
                <a:moveTo>
                  <a:pt x="1681" y="1681"/>
                </a:moveTo>
                <a:cubicBezTo>
                  <a:pt x="1684" y="1682"/>
                  <a:pt x="1686" y="1680"/>
                  <a:pt x="1688" y="1681"/>
                </a:cubicBezTo>
                <a:cubicBezTo>
                  <a:pt x="1687" y="1682"/>
                  <a:pt x="1680" y="1682"/>
                  <a:pt x="1681" y="1681"/>
                </a:cubicBezTo>
                <a:close/>
                <a:moveTo>
                  <a:pt x="1693" y="1681"/>
                </a:moveTo>
                <a:cubicBezTo>
                  <a:pt x="1697" y="1681"/>
                  <a:pt x="1699" y="1680"/>
                  <a:pt x="1702" y="1681"/>
                </a:cubicBezTo>
                <a:cubicBezTo>
                  <a:pt x="1699" y="1682"/>
                  <a:pt x="1695" y="1682"/>
                  <a:pt x="1693" y="1681"/>
                </a:cubicBezTo>
                <a:close/>
                <a:moveTo>
                  <a:pt x="1699" y="1679"/>
                </a:moveTo>
                <a:cubicBezTo>
                  <a:pt x="1700" y="1678"/>
                  <a:pt x="1701" y="1678"/>
                  <a:pt x="1702" y="1679"/>
                </a:cubicBezTo>
                <a:cubicBezTo>
                  <a:pt x="1701" y="1679"/>
                  <a:pt x="1699" y="1680"/>
                  <a:pt x="1699" y="1679"/>
                </a:cubicBezTo>
                <a:close/>
                <a:moveTo>
                  <a:pt x="1721" y="1662"/>
                </a:moveTo>
                <a:cubicBezTo>
                  <a:pt x="1719" y="1665"/>
                  <a:pt x="1715" y="1662"/>
                  <a:pt x="1712" y="1664"/>
                </a:cubicBezTo>
                <a:cubicBezTo>
                  <a:pt x="1711" y="1663"/>
                  <a:pt x="1713" y="1663"/>
                  <a:pt x="1712" y="1663"/>
                </a:cubicBezTo>
                <a:cubicBezTo>
                  <a:pt x="1711" y="1663"/>
                  <a:pt x="1708" y="1664"/>
                  <a:pt x="1708" y="1662"/>
                </a:cubicBezTo>
                <a:cubicBezTo>
                  <a:pt x="1713" y="1662"/>
                  <a:pt x="1716" y="1662"/>
                  <a:pt x="1721" y="1662"/>
                </a:cubicBezTo>
                <a:close/>
                <a:moveTo>
                  <a:pt x="1686" y="1673"/>
                </a:moveTo>
                <a:cubicBezTo>
                  <a:pt x="1686" y="1677"/>
                  <a:pt x="1692" y="1671"/>
                  <a:pt x="1692" y="1674"/>
                </a:cubicBezTo>
                <a:cubicBezTo>
                  <a:pt x="1693" y="1674"/>
                  <a:pt x="1693" y="1675"/>
                  <a:pt x="1693" y="1674"/>
                </a:cubicBezTo>
                <a:cubicBezTo>
                  <a:pt x="1693" y="1674"/>
                  <a:pt x="1691" y="1673"/>
                  <a:pt x="1693" y="1673"/>
                </a:cubicBezTo>
                <a:cubicBezTo>
                  <a:pt x="1694" y="1673"/>
                  <a:pt x="1694" y="1674"/>
                  <a:pt x="1695" y="1674"/>
                </a:cubicBezTo>
                <a:cubicBezTo>
                  <a:pt x="1693" y="1672"/>
                  <a:pt x="1700" y="1673"/>
                  <a:pt x="1699" y="1674"/>
                </a:cubicBezTo>
                <a:cubicBezTo>
                  <a:pt x="1699" y="1674"/>
                  <a:pt x="1699" y="1674"/>
                  <a:pt x="1698" y="1674"/>
                </a:cubicBezTo>
                <a:cubicBezTo>
                  <a:pt x="1698" y="1674"/>
                  <a:pt x="1699" y="1674"/>
                  <a:pt x="1699" y="1675"/>
                </a:cubicBezTo>
                <a:cubicBezTo>
                  <a:pt x="1697" y="1676"/>
                  <a:pt x="1695" y="1676"/>
                  <a:pt x="1694" y="1675"/>
                </a:cubicBezTo>
                <a:cubicBezTo>
                  <a:pt x="1694" y="1676"/>
                  <a:pt x="1691" y="1677"/>
                  <a:pt x="1693" y="1677"/>
                </a:cubicBezTo>
                <a:cubicBezTo>
                  <a:pt x="1694" y="1677"/>
                  <a:pt x="1695" y="1676"/>
                  <a:pt x="1696" y="1677"/>
                </a:cubicBezTo>
                <a:cubicBezTo>
                  <a:pt x="1698" y="1676"/>
                  <a:pt x="1699" y="1674"/>
                  <a:pt x="1701" y="1675"/>
                </a:cubicBezTo>
                <a:cubicBezTo>
                  <a:pt x="1701" y="1674"/>
                  <a:pt x="1703" y="1672"/>
                  <a:pt x="1706" y="1672"/>
                </a:cubicBezTo>
                <a:cubicBezTo>
                  <a:pt x="1707" y="1673"/>
                  <a:pt x="1707" y="1675"/>
                  <a:pt x="1708" y="1675"/>
                </a:cubicBezTo>
                <a:cubicBezTo>
                  <a:pt x="1708" y="1674"/>
                  <a:pt x="1707" y="1673"/>
                  <a:pt x="1708" y="1672"/>
                </a:cubicBezTo>
                <a:cubicBezTo>
                  <a:pt x="1710" y="1672"/>
                  <a:pt x="1711" y="1672"/>
                  <a:pt x="1712" y="1674"/>
                </a:cubicBezTo>
                <a:cubicBezTo>
                  <a:pt x="1712" y="1673"/>
                  <a:pt x="1713" y="1673"/>
                  <a:pt x="1713" y="1672"/>
                </a:cubicBezTo>
                <a:cubicBezTo>
                  <a:pt x="1711" y="1672"/>
                  <a:pt x="1713" y="1671"/>
                  <a:pt x="1712" y="1670"/>
                </a:cubicBezTo>
                <a:cubicBezTo>
                  <a:pt x="1713" y="1670"/>
                  <a:pt x="1713" y="1669"/>
                  <a:pt x="1714" y="1671"/>
                </a:cubicBezTo>
                <a:cubicBezTo>
                  <a:pt x="1711" y="1671"/>
                  <a:pt x="1715" y="1672"/>
                  <a:pt x="1714" y="1673"/>
                </a:cubicBezTo>
                <a:cubicBezTo>
                  <a:pt x="1713" y="1674"/>
                  <a:pt x="1714" y="1675"/>
                  <a:pt x="1713" y="1676"/>
                </a:cubicBezTo>
                <a:cubicBezTo>
                  <a:pt x="1711" y="1676"/>
                  <a:pt x="1710" y="1676"/>
                  <a:pt x="1708" y="1675"/>
                </a:cubicBezTo>
                <a:cubicBezTo>
                  <a:pt x="1707" y="1676"/>
                  <a:pt x="1703" y="1676"/>
                  <a:pt x="1702" y="1676"/>
                </a:cubicBezTo>
                <a:cubicBezTo>
                  <a:pt x="1702" y="1676"/>
                  <a:pt x="1701" y="1676"/>
                  <a:pt x="1701" y="1676"/>
                </a:cubicBezTo>
                <a:cubicBezTo>
                  <a:pt x="1701" y="1676"/>
                  <a:pt x="1701" y="1676"/>
                  <a:pt x="1702" y="1676"/>
                </a:cubicBezTo>
                <a:cubicBezTo>
                  <a:pt x="1702" y="1676"/>
                  <a:pt x="1702" y="1676"/>
                  <a:pt x="1702" y="1676"/>
                </a:cubicBezTo>
                <a:cubicBezTo>
                  <a:pt x="1701" y="1675"/>
                  <a:pt x="1699" y="1675"/>
                  <a:pt x="1699" y="1676"/>
                </a:cubicBezTo>
                <a:cubicBezTo>
                  <a:pt x="1701" y="1676"/>
                  <a:pt x="1700" y="1678"/>
                  <a:pt x="1703" y="1677"/>
                </a:cubicBezTo>
                <a:cubicBezTo>
                  <a:pt x="1706" y="1675"/>
                  <a:pt x="1710" y="1677"/>
                  <a:pt x="1714" y="1679"/>
                </a:cubicBezTo>
                <a:cubicBezTo>
                  <a:pt x="1711" y="1680"/>
                  <a:pt x="1705" y="1679"/>
                  <a:pt x="1703" y="1680"/>
                </a:cubicBezTo>
                <a:cubicBezTo>
                  <a:pt x="1702" y="1676"/>
                  <a:pt x="1694" y="1678"/>
                  <a:pt x="1692" y="1679"/>
                </a:cubicBezTo>
                <a:cubicBezTo>
                  <a:pt x="1692" y="1678"/>
                  <a:pt x="1693" y="1678"/>
                  <a:pt x="1692" y="1677"/>
                </a:cubicBezTo>
                <a:cubicBezTo>
                  <a:pt x="1691" y="1678"/>
                  <a:pt x="1692" y="1677"/>
                  <a:pt x="1691" y="1679"/>
                </a:cubicBezTo>
                <a:cubicBezTo>
                  <a:pt x="1690" y="1678"/>
                  <a:pt x="1689" y="1677"/>
                  <a:pt x="1689" y="1679"/>
                </a:cubicBezTo>
                <a:cubicBezTo>
                  <a:pt x="1689" y="1677"/>
                  <a:pt x="1685" y="1678"/>
                  <a:pt x="1686" y="1677"/>
                </a:cubicBezTo>
                <a:cubicBezTo>
                  <a:pt x="1689" y="1676"/>
                  <a:pt x="1690" y="1677"/>
                  <a:pt x="1693" y="1676"/>
                </a:cubicBezTo>
                <a:cubicBezTo>
                  <a:pt x="1690" y="1675"/>
                  <a:pt x="1689" y="1675"/>
                  <a:pt x="1685" y="1675"/>
                </a:cubicBezTo>
                <a:cubicBezTo>
                  <a:pt x="1685" y="1674"/>
                  <a:pt x="1685" y="1673"/>
                  <a:pt x="1686" y="1673"/>
                </a:cubicBezTo>
                <a:close/>
                <a:moveTo>
                  <a:pt x="1657" y="1656"/>
                </a:moveTo>
                <a:cubicBezTo>
                  <a:pt x="1658" y="1655"/>
                  <a:pt x="1666" y="1656"/>
                  <a:pt x="1669" y="1655"/>
                </a:cubicBezTo>
                <a:cubicBezTo>
                  <a:pt x="1666" y="1657"/>
                  <a:pt x="1661" y="1656"/>
                  <a:pt x="1657" y="1656"/>
                </a:cubicBezTo>
                <a:close/>
                <a:moveTo>
                  <a:pt x="1664" y="1658"/>
                </a:moveTo>
                <a:cubicBezTo>
                  <a:pt x="1665" y="1658"/>
                  <a:pt x="1667" y="1657"/>
                  <a:pt x="1667" y="1658"/>
                </a:cubicBezTo>
                <a:cubicBezTo>
                  <a:pt x="1666" y="1658"/>
                  <a:pt x="1664" y="1659"/>
                  <a:pt x="1664" y="1658"/>
                </a:cubicBezTo>
                <a:close/>
                <a:moveTo>
                  <a:pt x="1667" y="1679"/>
                </a:moveTo>
                <a:cubicBezTo>
                  <a:pt x="1667" y="1678"/>
                  <a:pt x="1666" y="1680"/>
                  <a:pt x="1665" y="1679"/>
                </a:cubicBezTo>
                <a:cubicBezTo>
                  <a:pt x="1664" y="1677"/>
                  <a:pt x="1669" y="1679"/>
                  <a:pt x="1667" y="1679"/>
                </a:cubicBezTo>
                <a:close/>
                <a:moveTo>
                  <a:pt x="1669" y="1679"/>
                </a:moveTo>
                <a:cubicBezTo>
                  <a:pt x="1670" y="1678"/>
                  <a:pt x="1672" y="1678"/>
                  <a:pt x="1673" y="1679"/>
                </a:cubicBezTo>
                <a:cubicBezTo>
                  <a:pt x="1672" y="1679"/>
                  <a:pt x="1669" y="1680"/>
                  <a:pt x="1669" y="1679"/>
                </a:cubicBezTo>
                <a:close/>
                <a:moveTo>
                  <a:pt x="1678" y="1682"/>
                </a:moveTo>
                <a:cubicBezTo>
                  <a:pt x="1676" y="1680"/>
                  <a:pt x="1674" y="1683"/>
                  <a:pt x="1673" y="1681"/>
                </a:cubicBezTo>
                <a:cubicBezTo>
                  <a:pt x="1675" y="1681"/>
                  <a:pt x="1678" y="1680"/>
                  <a:pt x="1678" y="1682"/>
                </a:cubicBezTo>
                <a:close/>
                <a:moveTo>
                  <a:pt x="1676" y="1658"/>
                </a:moveTo>
                <a:cubicBezTo>
                  <a:pt x="1672" y="1658"/>
                  <a:pt x="1670" y="1659"/>
                  <a:pt x="1667" y="1658"/>
                </a:cubicBezTo>
                <a:cubicBezTo>
                  <a:pt x="1670" y="1658"/>
                  <a:pt x="1674" y="1656"/>
                  <a:pt x="1676" y="1658"/>
                </a:cubicBezTo>
                <a:close/>
                <a:moveTo>
                  <a:pt x="1672" y="1654"/>
                </a:moveTo>
                <a:cubicBezTo>
                  <a:pt x="1672" y="1655"/>
                  <a:pt x="1672" y="1656"/>
                  <a:pt x="1671" y="1657"/>
                </a:cubicBezTo>
                <a:cubicBezTo>
                  <a:pt x="1671" y="1656"/>
                  <a:pt x="1671" y="1655"/>
                  <a:pt x="1672" y="1655"/>
                </a:cubicBezTo>
                <a:cubicBezTo>
                  <a:pt x="1671" y="1654"/>
                  <a:pt x="1669" y="1655"/>
                  <a:pt x="1669" y="1654"/>
                </a:cubicBezTo>
                <a:cubicBezTo>
                  <a:pt x="1670" y="1654"/>
                  <a:pt x="1671" y="1654"/>
                  <a:pt x="1672" y="1654"/>
                </a:cubicBezTo>
                <a:close/>
                <a:moveTo>
                  <a:pt x="1669" y="1655"/>
                </a:moveTo>
                <a:cubicBezTo>
                  <a:pt x="1666" y="1655"/>
                  <a:pt x="1661" y="1655"/>
                  <a:pt x="1660" y="1654"/>
                </a:cubicBezTo>
                <a:cubicBezTo>
                  <a:pt x="1664" y="1654"/>
                  <a:pt x="1666" y="1653"/>
                  <a:pt x="1669" y="1655"/>
                </a:cubicBezTo>
                <a:close/>
                <a:moveTo>
                  <a:pt x="1659" y="1655"/>
                </a:moveTo>
                <a:cubicBezTo>
                  <a:pt x="1657" y="1655"/>
                  <a:pt x="1656" y="1654"/>
                  <a:pt x="1654" y="1655"/>
                </a:cubicBezTo>
                <a:cubicBezTo>
                  <a:pt x="1654" y="1653"/>
                  <a:pt x="1659" y="1653"/>
                  <a:pt x="1659" y="1655"/>
                </a:cubicBezTo>
                <a:close/>
                <a:moveTo>
                  <a:pt x="1656" y="1656"/>
                </a:moveTo>
                <a:cubicBezTo>
                  <a:pt x="1654" y="1656"/>
                  <a:pt x="1654" y="1657"/>
                  <a:pt x="1653" y="1657"/>
                </a:cubicBezTo>
                <a:cubicBezTo>
                  <a:pt x="1653" y="1655"/>
                  <a:pt x="1656" y="1655"/>
                  <a:pt x="1656" y="1656"/>
                </a:cubicBezTo>
                <a:close/>
                <a:moveTo>
                  <a:pt x="1633" y="1658"/>
                </a:moveTo>
                <a:cubicBezTo>
                  <a:pt x="1628" y="1657"/>
                  <a:pt x="1623" y="1658"/>
                  <a:pt x="1620" y="1657"/>
                </a:cubicBezTo>
                <a:cubicBezTo>
                  <a:pt x="1623" y="1656"/>
                  <a:pt x="1631" y="1656"/>
                  <a:pt x="1633" y="1658"/>
                </a:cubicBezTo>
                <a:close/>
                <a:moveTo>
                  <a:pt x="1791" y="1631"/>
                </a:moveTo>
                <a:cubicBezTo>
                  <a:pt x="1791" y="1630"/>
                  <a:pt x="1790" y="1631"/>
                  <a:pt x="1790" y="1630"/>
                </a:cubicBezTo>
                <a:cubicBezTo>
                  <a:pt x="1799" y="1630"/>
                  <a:pt x="1794" y="1631"/>
                  <a:pt x="1791" y="1631"/>
                </a:cubicBezTo>
                <a:close/>
                <a:moveTo>
                  <a:pt x="1788" y="1631"/>
                </a:moveTo>
                <a:cubicBezTo>
                  <a:pt x="1787" y="1631"/>
                  <a:pt x="1787" y="1630"/>
                  <a:pt x="1786" y="1631"/>
                </a:cubicBezTo>
                <a:cubicBezTo>
                  <a:pt x="1785" y="1630"/>
                  <a:pt x="1789" y="1630"/>
                  <a:pt x="1788" y="1631"/>
                </a:cubicBezTo>
                <a:close/>
                <a:moveTo>
                  <a:pt x="1784" y="1630"/>
                </a:moveTo>
                <a:cubicBezTo>
                  <a:pt x="1784" y="1631"/>
                  <a:pt x="1784" y="1632"/>
                  <a:pt x="1786" y="1633"/>
                </a:cubicBezTo>
                <a:cubicBezTo>
                  <a:pt x="1781" y="1632"/>
                  <a:pt x="1780" y="1633"/>
                  <a:pt x="1777" y="1632"/>
                </a:cubicBezTo>
                <a:cubicBezTo>
                  <a:pt x="1780" y="1632"/>
                  <a:pt x="1783" y="1632"/>
                  <a:pt x="1784" y="1630"/>
                </a:cubicBezTo>
                <a:close/>
                <a:moveTo>
                  <a:pt x="1821" y="1609"/>
                </a:moveTo>
                <a:cubicBezTo>
                  <a:pt x="1821" y="1610"/>
                  <a:pt x="1819" y="1609"/>
                  <a:pt x="1818" y="1610"/>
                </a:cubicBezTo>
                <a:cubicBezTo>
                  <a:pt x="1818" y="1609"/>
                  <a:pt x="1820" y="1609"/>
                  <a:pt x="1821" y="1609"/>
                </a:cubicBezTo>
                <a:close/>
                <a:moveTo>
                  <a:pt x="1800" y="1603"/>
                </a:moveTo>
                <a:cubicBezTo>
                  <a:pt x="1801" y="1602"/>
                  <a:pt x="1802" y="1603"/>
                  <a:pt x="1804" y="1603"/>
                </a:cubicBezTo>
                <a:cubicBezTo>
                  <a:pt x="1803" y="1601"/>
                  <a:pt x="1809" y="1602"/>
                  <a:pt x="1811" y="1601"/>
                </a:cubicBezTo>
                <a:cubicBezTo>
                  <a:pt x="1811" y="1602"/>
                  <a:pt x="1813" y="1603"/>
                  <a:pt x="1813" y="1604"/>
                </a:cubicBezTo>
                <a:cubicBezTo>
                  <a:pt x="1807" y="1605"/>
                  <a:pt x="1803" y="1605"/>
                  <a:pt x="1800" y="1603"/>
                </a:cubicBezTo>
                <a:cubicBezTo>
                  <a:pt x="1800" y="1603"/>
                  <a:pt x="1800" y="1603"/>
                  <a:pt x="1800" y="1603"/>
                </a:cubicBezTo>
                <a:close/>
                <a:moveTo>
                  <a:pt x="1799" y="1604"/>
                </a:moveTo>
                <a:cubicBezTo>
                  <a:pt x="1798" y="1604"/>
                  <a:pt x="1798" y="1604"/>
                  <a:pt x="1796" y="1604"/>
                </a:cubicBezTo>
                <a:cubicBezTo>
                  <a:pt x="1796" y="1603"/>
                  <a:pt x="1799" y="1603"/>
                  <a:pt x="1799" y="1604"/>
                </a:cubicBezTo>
                <a:close/>
                <a:moveTo>
                  <a:pt x="1867" y="1582"/>
                </a:moveTo>
                <a:cubicBezTo>
                  <a:pt x="1865" y="1581"/>
                  <a:pt x="1863" y="1583"/>
                  <a:pt x="1862" y="1581"/>
                </a:cubicBezTo>
                <a:cubicBezTo>
                  <a:pt x="1863" y="1580"/>
                  <a:pt x="1865" y="1580"/>
                  <a:pt x="1867" y="1582"/>
                </a:cubicBezTo>
                <a:close/>
                <a:moveTo>
                  <a:pt x="1854" y="1585"/>
                </a:moveTo>
                <a:cubicBezTo>
                  <a:pt x="1853" y="1585"/>
                  <a:pt x="1851" y="1586"/>
                  <a:pt x="1850" y="1585"/>
                </a:cubicBezTo>
                <a:cubicBezTo>
                  <a:pt x="1852" y="1585"/>
                  <a:pt x="1854" y="1583"/>
                  <a:pt x="1854" y="1585"/>
                </a:cubicBezTo>
                <a:close/>
                <a:moveTo>
                  <a:pt x="1894" y="1571"/>
                </a:moveTo>
                <a:cubicBezTo>
                  <a:pt x="1894" y="1570"/>
                  <a:pt x="1899" y="1570"/>
                  <a:pt x="1897" y="1571"/>
                </a:cubicBezTo>
                <a:cubicBezTo>
                  <a:pt x="1897" y="1570"/>
                  <a:pt x="1892" y="1572"/>
                  <a:pt x="1894" y="1571"/>
                </a:cubicBezTo>
                <a:close/>
                <a:moveTo>
                  <a:pt x="1842" y="1575"/>
                </a:moveTo>
                <a:cubicBezTo>
                  <a:pt x="1840" y="1577"/>
                  <a:pt x="1832" y="1577"/>
                  <a:pt x="1830" y="1576"/>
                </a:cubicBezTo>
                <a:cubicBezTo>
                  <a:pt x="1834" y="1576"/>
                  <a:pt x="1838" y="1576"/>
                  <a:pt x="1842" y="1575"/>
                </a:cubicBezTo>
                <a:close/>
                <a:moveTo>
                  <a:pt x="1791" y="1549"/>
                </a:moveTo>
                <a:cubicBezTo>
                  <a:pt x="1791" y="1550"/>
                  <a:pt x="1790" y="1550"/>
                  <a:pt x="1789" y="1549"/>
                </a:cubicBezTo>
                <a:lnTo>
                  <a:pt x="1791" y="1549"/>
                </a:lnTo>
                <a:close/>
                <a:moveTo>
                  <a:pt x="1773" y="1549"/>
                </a:moveTo>
                <a:cubicBezTo>
                  <a:pt x="1775" y="1549"/>
                  <a:pt x="1775" y="1549"/>
                  <a:pt x="1775" y="1549"/>
                </a:cubicBezTo>
                <a:cubicBezTo>
                  <a:pt x="1775" y="1549"/>
                  <a:pt x="1775" y="1549"/>
                  <a:pt x="1775" y="1549"/>
                </a:cubicBezTo>
                <a:cubicBezTo>
                  <a:pt x="1773" y="1549"/>
                  <a:pt x="1773" y="1549"/>
                  <a:pt x="1773" y="1549"/>
                </a:cubicBezTo>
                <a:close/>
                <a:moveTo>
                  <a:pt x="1772" y="1549"/>
                </a:moveTo>
                <a:cubicBezTo>
                  <a:pt x="1772" y="1550"/>
                  <a:pt x="1771" y="1550"/>
                  <a:pt x="1770" y="1549"/>
                </a:cubicBezTo>
                <a:cubicBezTo>
                  <a:pt x="1771" y="1549"/>
                  <a:pt x="1772" y="1549"/>
                  <a:pt x="1772" y="1549"/>
                </a:cubicBezTo>
                <a:close/>
                <a:moveTo>
                  <a:pt x="1771" y="1585"/>
                </a:moveTo>
                <a:cubicBezTo>
                  <a:pt x="1764" y="1586"/>
                  <a:pt x="1757" y="1586"/>
                  <a:pt x="1750" y="1586"/>
                </a:cubicBezTo>
                <a:cubicBezTo>
                  <a:pt x="1751" y="1586"/>
                  <a:pt x="1751" y="1586"/>
                  <a:pt x="1750" y="1586"/>
                </a:cubicBezTo>
                <a:cubicBezTo>
                  <a:pt x="1744" y="1587"/>
                  <a:pt x="1737" y="1587"/>
                  <a:pt x="1730" y="1586"/>
                </a:cubicBezTo>
                <a:cubicBezTo>
                  <a:pt x="1729" y="1586"/>
                  <a:pt x="1725" y="1586"/>
                  <a:pt x="1726" y="1585"/>
                </a:cubicBezTo>
                <a:cubicBezTo>
                  <a:pt x="1735" y="1586"/>
                  <a:pt x="1740" y="1586"/>
                  <a:pt x="1749" y="1585"/>
                </a:cubicBezTo>
                <a:cubicBezTo>
                  <a:pt x="1750" y="1585"/>
                  <a:pt x="1752" y="1583"/>
                  <a:pt x="1754" y="1585"/>
                </a:cubicBezTo>
                <a:cubicBezTo>
                  <a:pt x="1754" y="1584"/>
                  <a:pt x="1752" y="1585"/>
                  <a:pt x="1752" y="1585"/>
                </a:cubicBezTo>
                <a:cubicBezTo>
                  <a:pt x="1755" y="1585"/>
                  <a:pt x="1755" y="1585"/>
                  <a:pt x="1755" y="1585"/>
                </a:cubicBezTo>
                <a:cubicBezTo>
                  <a:pt x="1755" y="1584"/>
                  <a:pt x="1754" y="1584"/>
                  <a:pt x="1755" y="1584"/>
                </a:cubicBezTo>
                <a:cubicBezTo>
                  <a:pt x="1755" y="1584"/>
                  <a:pt x="1755" y="1584"/>
                  <a:pt x="1755" y="1584"/>
                </a:cubicBezTo>
                <a:cubicBezTo>
                  <a:pt x="1757" y="1583"/>
                  <a:pt x="1755" y="1585"/>
                  <a:pt x="1756" y="1585"/>
                </a:cubicBezTo>
                <a:cubicBezTo>
                  <a:pt x="1757" y="1584"/>
                  <a:pt x="1758" y="1585"/>
                  <a:pt x="1759" y="1584"/>
                </a:cubicBezTo>
                <a:cubicBezTo>
                  <a:pt x="1758" y="1583"/>
                  <a:pt x="1758" y="1583"/>
                  <a:pt x="1758" y="1582"/>
                </a:cubicBezTo>
                <a:cubicBezTo>
                  <a:pt x="1761" y="1582"/>
                  <a:pt x="1758" y="1585"/>
                  <a:pt x="1761" y="1585"/>
                </a:cubicBezTo>
                <a:cubicBezTo>
                  <a:pt x="1764" y="1584"/>
                  <a:pt x="1770" y="1581"/>
                  <a:pt x="1771" y="1585"/>
                </a:cubicBezTo>
                <a:close/>
                <a:moveTo>
                  <a:pt x="1765" y="1589"/>
                </a:moveTo>
                <a:cubicBezTo>
                  <a:pt x="1764" y="1589"/>
                  <a:pt x="1762" y="1590"/>
                  <a:pt x="1762" y="1589"/>
                </a:cubicBezTo>
                <a:cubicBezTo>
                  <a:pt x="1763" y="1588"/>
                  <a:pt x="1765" y="1588"/>
                  <a:pt x="1765" y="1589"/>
                </a:cubicBezTo>
                <a:close/>
                <a:moveTo>
                  <a:pt x="1744" y="1589"/>
                </a:moveTo>
                <a:cubicBezTo>
                  <a:pt x="1741" y="1590"/>
                  <a:pt x="1734" y="1590"/>
                  <a:pt x="1734" y="1589"/>
                </a:cubicBezTo>
                <a:cubicBezTo>
                  <a:pt x="1742" y="1588"/>
                  <a:pt x="1753" y="1587"/>
                  <a:pt x="1762" y="1589"/>
                </a:cubicBezTo>
                <a:cubicBezTo>
                  <a:pt x="1756" y="1588"/>
                  <a:pt x="1749" y="1591"/>
                  <a:pt x="1744" y="1589"/>
                </a:cubicBezTo>
                <a:close/>
                <a:moveTo>
                  <a:pt x="1760" y="1591"/>
                </a:moveTo>
                <a:cubicBezTo>
                  <a:pt x="1759" y="1590"/>
                  <a:pt x="1754" y="1593"/>
                  <a:pt x="1755" y="1591"/>
                </a:cubicBezTo>
                <a:cubicBezTo>
                  <a:pt x="1754" y="1592"/>
                  <a:pt x="1752" y="1592"/>
                  <a:pt x="1750" y="1591"/>
                </a:cubicBezTo>
                <a:cubicBezTo>
                  <a:pt x="1752" y="1589"/>
                  <a:pt x="1758" y="1592"/>
                  <a:pt x="1758" y="1590"/>
                </a:cubicBezTo>
                <a:cubicBezTo>
                  <a:pt x="1759" y="1591"/>
                  <a:pt x="1760" y="1590"/>
                  <a:pt x="1760" y="1591"/>
                </a:cubicBezTo>
                <a:close/>
                <a:moveTo>
                  <a:pt x="1741" y="1591"/>
                </a:moveTo>
                <a:cubicBezTo>
                  <a:pt x="1741" y="1592"/>
                  <a:pt x="1741" y="1592"/>
                  <a:pt x="1741" y="1592"/>
                </a:cubicBezTo>
                <a:cubicBezTo>
                  <a:pt x="1740" y="1592"/>
                  <a:pt x="1740" y="1592"/>
                  <a:pt x="1740" y="1592"/>
                </a:cubicBezTo>
                <a:cubicBezTo>
                  <a:pt x="1740" y="1591"/>
                  <a:pt x="1740" y="1591"/>
                  <a:pt x="1740" y="1591"/>
                </a:cubicBezTo>
                <a:lnTo>
                  <a:pt x="1741" y="1591"/>
                </a:lnTo>
                <a:close/>
                <a:moveTo>
                  <a:pt x="1732" y="1590"/>
                </a:moveTo>
                <a:cubicBezTo>
                  <a:pt x="1731" y="1590"/>
                  <a:pt x="1729" y="1590"/>
                  <a:pt x="1730" y="1588"/>
                </a:cubicBezTo>
                <a:cubicBezTo>
                  <a:pt x="1731" y="1588"/>
                  <a:pt x="1732" y="1588"/>
                  <a:pt x="1732" y="1590"/>
                </a:cubicBezTo>
                <a:close/>
                <a:moveTo>
                  <a:pt x="1730" y="1590"/>
                </a:moveTo>
                <a:cubicBezTo>
                  <a:pt x="1728" y="1590"/>
                  <a:pt x="1728" y="1589"/>
                  <a:pt x="1728" y="1588"/>
                </a:cubicBezTo>
                <a:cubicBezTo>
                  <a:pt x="1729" y="1588"/>
                  <a:pt x="1729" y="1589"/>
                  <a:pt x="1730" y="1590"/>
                </a:cubicBezTo>
                <a:close/>
                <a:moveTo>
                  <a:pt x="1722" y="1579"/>
                </a:moveTo>
                <a:cubicBezTo>
                  <a:pt x="1723" y="1581"/>
                  <a:pt x="1722" y="1579"/>
                  <a:pt x="1722" y="1581"/>
                </a:cubicBezTo>
                <a:cubicBezTo>
                  <a:pt x="1719" y="1579"/>
                  <a:pt x="1716" y="1580"/>
                  <a:pt x="1714" y="1578"/>
                </a:cubicBezTo>
                <a:cubicBezTo>
                  <a:pt x="1715" y="1578"/>
                  <a:pt x="1717" y="1579"/>
                  <a:pt x="1717" y="1578"/>
                </a:cubicBezTo>
                <a:cubicBezTo>
                  <a:pt x="1716" y="1577"/>
                  <a:pt x="1714" y="1577"/>
                  <a:pt x="1714" y="1576"/>
                </a:cubicBezTo>
                <a:cubicBezTo>
                  <a:pt x="1716" y="1577"/>
                  <a:pt x="1714" y="1576"/>
                  <a:pt x="1714" y="1575"/>
                </a:cubicBezTo>
                <a:cubicBezTo>
                  <a:pt x="1719" y="1575"/>
                  <a:pt x="1723" y="1576"/>
                  <a:pt x="1727" y="1575"/>
                </a:cubicBezTo>
                <a:cubicBezTo>
                  <a:pt x="1726" y="1575"/>
                  <a:pt x="1726" y="1575"/>
                  <a:pt x="1726" y="1574"/>
                </a:cubicBezTo>
                <a:cubicBezTo>
                  <a:pt x="1727" y="1572"/>
                  <a:pt x="1730" y="1574"/>
                  <a:pt x="1731" y="1573"/>
                </a:cubicBezTo>
                <a:cubicBezTo>
                  <a:pt x="1732" y="1575"/>
                  <a:pt x="1731" y="1575"/>
                  <a:pt x="1731" y="1576"/>
                </a:cubicBezTo>
                <a:cubicBezTo>
                  <a:pt x="1732" y="1575"/>
                  <a:pt x="1732" y="1574"/>
                  <a:pt x="1732" y="1573"/>
                </a:cubicBezTo>
                <a:cubicBezTo>
                  <a:pt x="1742" y="1573"/>
                  <a:pt x="1754" y="1576"/>
                  <a:pt x="1761" y="1576"/>
                </a:cubicBezTo>
                <a:cubicBezTo>
                  <a:pt x="1750" y="1578"/>
                  <a:pt x="1741" y="1576"/>
                  <a:pt x="1730" y="1578"/>
                </a:cubicBezTo>
                <a:cubicBezTo>
                  <a:pt x="1731" y="1578"/>
                  <a:pt x="1730" y="1579"/>
                  <a:pt x="1731" y="1579"/>
                </a:cubicBezTo>
                <a:cubicBezTo>
                  <a:pt x="1733" y="1577"/>
                  <a:pt x="1738" y="1580"/>
                  <a:pt x="1741" y="1578"/>
                </a:cubicBezTo>
                <a:cubicBezTo>
                  <a:pt x="1744" y="1580"/>
                  <a:pt x="1751" y="1577"/>
                  <a:pt x="1753" y="1580"/>
                </a:cubicBezTo>
                <a:cubicBezTo>
                  <a:pt x="1742" y="1581"/>
                  <a:pt x="1736" y="1581"/>
                  <a:pt x="1724" y="1581"/>
                </a:cubicBezTo>
                <a:cubicBezTo>
                  <a:pt x="1724" y="1581"/>
                  <a:pt x="1723" y="1579"/>
                  <a:pt x="1722" y="1579"/>
                </a:cubicBezTo>
                <a:close/>
                <a:moveTo>
                  <a:pt x="1718" y="1569"/>
                </a:moveTo>
                <a:cubicBezTo>
                  <a:pt x="1718" y="1568"/>
                  <a:pt x="1718" y="1567"/>
                  <a:pt x="1719" y="1567"/>
                </a:cubicBezTo>
                <a:cubicBezTo>
                  <a:pt x="1719" y="1568"/>
                  <a:pt x="1719" y="1569"/>
                  <a:pt x="1718" y="1569"/>
                </a:cubicBezTo>
                <a:close/>
                <a:moveTo>
                  <a:pt x="1727" y="1567"/>
                </a:moveTo>
                <a:cubicBezTo>
                  <a:pt x="1728" y="1567"/>
                  <a:pt x="1729" y="1567"/>
                  <a:pt x="1729" y="1567"/>
                </a:cubicBezTo>
                <a:cubicBezTo>
                  <a:pt x="1728" y="1566"/>
                  <a:pt x="1727" y="1567"/>
                  <a:pt x="1727" y="1566"/>
                </a:cubicBezTo>
                <a:cubicBezTo>
                  <a:pt x="1730" y="1567"/>
                  <a:pt x="1730" y="1566"/>
                  <a:pt x="1732" y="1567"/>
                </a:cubicBezTo>
                <a:cubicBezTo>
                  <a:pt x="1731" y="1568"/>
                  <a:pt x="1726" y="1568"/>
                  <a:pt x="1727" y="1567"/>
                </a:cubicBezTo>
                <a:close/>
                <a:moveTo>
                  <a:pt x="1730" y="1569"/>
                </a:moveTo>
                <a:cubicBezTo>
                  <a:pt x="1729" y="1569"/>
                  <a:pt x="1725" y="1570"/>
                  <a:pt x="1723" y="1568"/>
                </a:cubicBezTo>
                <a:cubicBezTo>
                  <a:pt x="1726" y="1569"/>
                  <a:pt x="1729" y="1568"/>
                  <a:pt x="1730" y="1569"/>
                </a:cubicBezTo>
                <a:close/>
                <a:moveTo>
                  <a:pt x="1728" y="1561"/>
                </a:moveTo>
                <a:cubicBezTo>
                  <a:pt x="1728" y="1560"/>
                  <a:pt x="1727" y="1562"/>
                  <a:pt x="1726" y="1561"/>
                </a:cubicBezTo>
                <a:cubicBezTo>
                  <a:pt x="1726" y="1561"/>
                  <a:pt x="1726" y="1560"/>
                  <a:pt x="1726" y="1560"/>
                </a:cubicBezTo>
                <a:cubicBezTo>
                  <a:pt x="1727" y="1559"/>
                  <a:pt x="1729" y="1560"/>
                  <a:pt x="1728" y="1561"/>
                </a:cubicBezTo>
                <a:close/>
                <a:moveTo>
                  <a:pt x="1726" y="1567"/>
                </a:moveTo>
                <a:cubicBezTo>
                  <a:pt x="1725" y="1567"/>
                  <a:pt x="1726" y="1568"/>
                  <a:pt x="1724" y="1567"/>
                </a:cubicBezTo>
                <a:cubicBezTo>
                  <a:pt x="1723" y="1565"/>
                  <a:pt x="1725" y="1565"/>
                  <a:pt x="1726" y="1567"/>
                </a:cubicBezTo>
                <a:close/>
                <a:moveTo>
                  <a:pt x="1723" y="1561"/>
                </a:moveTo>
                <a:cubicBezTo>
                  <a:pt x="1722" y="1560"/>
                  <a:pt x="1725" y="1559"/>
                  <a:pt x="1725" y="1560"/>
                </a:cubicBezTo>
                <a:cubicBezTo>
                  <a:pt x="1723" y="1560"/>
                  <a:pt x="1725" y="1562"/>
                  <a:pt x="1723" y="1561"/>
                </a:cubicBezTo>
                <a:close/>
                <a:moveTo>
                  <a:pt x="1745" y="1567"/>
                </a:moveTo>
                <a:cubicBezTo>
                  <a:pt x="1746" y="1567"/>
                  <a:pt x="1747" y="1567"/>
                  <a:pt x="1747" y="1567"/>
                </a:cubicBezTo>
                <a:cubicBezTo>
                  <a:pt x="1746" y="1568"/>
                  <a:pt x="1746" y="1569"/>
                  <a:pt x="1747" y="1569"/>
                </a:cubicBezTo>
                <a:cubicBezTo>
                  <a:pt x="1745" y="1568"/>
                  <a:pt x="1743" y="1570"/>
                  <a:pt x="1741" y="1568"/>
                </a:cubicBezTo>
                <a:cubicBezTo>
                  <a:pt x="1742" y="1567"/>
                  <a:pt x="1745" y="1569"/>
                  <a:pt x="1745" y="1567"/>
                </a:cubicBezTo>
                <a:close/>
                <a:moveTo>
                  <a:pt x="1748" y="1564"/>
                </a:moveTo>
                <a:cubicBezTo>
                  <a:pt x="1747" y="1564"/>
                  <a:pt x="1747" y="1565"/>
                  <a:pt x="1748" y="1566"/>
                </a:cubicBezTo>
                <a:cubicBezTo>
                  <a:pt x="1746" y="1566"/>
                  <a:pt x="1748" y="1563"/>
                  <a:pt x="1746" y="1564"/>
                </a:cubicBezTo>
                <a:cubicBezTo>
                  <a:pt x="1746" y="1563"/>
                  <a:pt x="1746" y="1563"/>
                  <a:pt x="1746" y="1562"/>
                </a:cubicBezTo>
                <a:cubicBezTo>
                  <a:pt x="1748" y="1562"/>
                  <a:pt x="1749" y="1563"/>
                  <a:pt x="1750" y="1563"/>
                </a:cubicBezTo>
                <a:cubicBezTo>
                  <a:pt x="1751" y="1564"/>
                  <a:pt x="1748" y="1566"/>
                  <a:pt x="1748" y="1564"/>
                </a:cubicBezTo>
                <a:cubicBezTo>
                  <a:pt x="1748" y="1564"/>
                  <a:pt x="1749" y="1564"/>
                  <a:pt x="1748" y="1564"/>
                </a:cubicBezTo>
                <a:close/>
                <a:moveTo>
                  <a:pt x="1740" y="1565"/>
                </a:moveTo>
                <a:cubicBezTo>
                  <a:pt x="1739" y="1562"/>
                  <a:pt x="1743" y="1563"/>
                  <a:pt x="1743" y="1564"/>
                </a:cubicBezTo>
                <a:cubicBezTo>
                  <a:pt x="1742" y="1565"/>
                  <a:pt x="1741" y="1564"/>
                  <a:pt x="1740" y="1565"/>
                </a:cubicBezTo>
                <a:close/>
                <a:moveTo>
                  <a:pt x="1751" y="1564"/>
                </a:moveTo>
                <a:cubicBezTo>
                  <a:pt x="1752" y="1563"/>
                  <a:pt x="1753" y="1563"/>
                  <a:pt x="1753" y="1564"/>
                </a:cubicBezTo>
                <a:cubicBezTo>
                  <a:pt x="1753" y="1564"/>
                  <a:pt x="1753" y="1565"/>
                  <a:pt x="1753" y="1566"/>
                </a:cubicBezTo>
                <a:cubicBezTo>
                  <a:pt x="1753" y="1565"/>
                  <a:pt x="1751" y="1566"/>
                  <a:pt x="1751" y="1565"/>
                </a:cubicBezTo>
                <a:cubicBezTo>
                  <a:pt x="1751" y="1565"/>
                  <a:pt x="1752" y="1565"/>
                  <a:pt x="1752" y="1564"/>
                </a:cubicBezTo>
                <a:cubicBezTo>
                  <a:pt x="1752" y="1564"/>
                  <a:pt x="1751" y="1564"/>
                  <a:pt x="1751" y="1564"/>
                </a:cubicBezTo>
                <a:close/>
                <a:moveTo>
                  <a:pt x="1761" y="1564"/>
                </a:moveTo>
                <a:cubicBezTo>
                  <a:pt x="1760" y="1564"/>
                  <a:pt x="1758" y="1566"/>
                  <a:pt x="1757" y="1565"/>
                </a:cubicBezTo>
                <a:cubicBezTo>
                  <a:pt x="1758" y="1564"/>
                  <a:pt x="1755" y="1565"/>
                  <a:pt x="1755" y="1564"/>
                </a:cubicBezTo>
                <a:cubicBezTo>
                  <a:pt x="1758" y="1564"/>
                  <a:pt x="1760" y="1562"/>
                  <a:pt x="1761" y="1564"/>
                </a:cubicBezTo>
                <a:close/>
                <a:moveTo>
                  <a:pt x="1756" y="1554"/>
                </a:moveTo>
                <a:cubicBezTo>
                  <a:pt x="1756" y="1552"/>
                  <a:pt x="1757" y="1552"/>
                  <a:pt x="1758" y="1552"/>
                </a:cubicBezTo>
                <a:cubicBezTo>
                  <a:pt x="1758" y="1554"/>
                  <a:pt x="1757" y="1554"/>
                  <a:pt x="1756" y="1554"/>
                </a:cubicBezTo>
                <a:close/>
                <a:moveTo>
                  <a:pt x="1758" y="1583"/>
                </a:moveTo>
                <a:cubicBezTo>
                  <a:pt x="1757" y="1583"/>
                  <a:pt x="1755" y="1584"/>
                  <a:pt x="1755" y="1582"/>
                </a:cubicBezTo>
                <a:cubicBezTo>
                  <a:pt x="1756" y="1583"/>
                  <a:pt x="1757" y="1582"/>
                  <a:pt x="1758" y="1583"/>
                </a:cubicBezTo>
                <a:close/>
                <a:moveTo>
                  <a:pt x="1753" y="1583"/>
                </a:moveTo>
                <a:cubicBezTo>
                  <a:pt x="1753" y="1582"/>
                  <a:pt x="1754" y="1582"/>
                  <a:pt x="1755" y="1582"/>
                </a:cubicBezTo>
                <a:cubicBezTo>
                  <a:pt x="1756" y="1583"/>
                  <a:pt x="1753" y="1583"/>
                  <a:pt x="1753" y="1583"/>
                </a:cubicBezTo>
                <a:close/>
                <a:moveTo>
                  <a:pt x="1744" y="1585"/>
                </a:moveTo>
                <a:cubicBezTo>
                  <a:pt x="1746" y="1584"/>
                  <a:pt x="1746" y="1585"/>
                  <a:pt x="1747" y="1584"/>
                </a:cubicBezTo>
                <a:cubicBezTo>
                  <a:pt x="1748" y="1586"/>
                  <a:pt x="1744" y="1585"/>
                  <a:pt x="1744" y="1585"/>
                </a:cubicBezTo>
                <a:close/>
                <a:moveTo>
                  <a:pt x="1740" y="1585"/>
                </a:moveTo>
                <a:cubicBezTo>
                  <a:pt x="1737" y="1585"/>
                  <a:pt x="1734" y="1586"/>
                  <a:pt x="1734" y="1584"/>
                </a:cubicBezTo>
                <a:cubicBezTo>
                  <a:pt x="1736" y="1584"/>
                  <a:pt x="1739" y="1584"/>
                  <a:pt x="1740" y="1585"/>
                </a:cubicBezTo>
                <a:close/>
                <a:moveTo>
                  <a:pt x="1766" y="1550"/>
                </a:moveTo>
                <a:cubicBezTo>
                  <a:pt x="1765" y="1550"/>
                  <a:pt x="1763" y="1551"/>
                  <a:pt x="1763" y="1550"/>
                </a:cubicBezTo>
                <a:cubicBezTo>
                  <a:pt x="1764" y="1549"/>
                  <a:pt x="1766" y="1549"/>
                  <a:pt x="1766" y="1550"/>
                </a:cubicBezTo>
                <a:close/>
                <a:moveTo>
                  <a:pt x="1728" y="1541"/>
                </a:moveTo>
                <a:cubicBezTo>
                  <a:pt x="1729" y="1542"/>
                  <a:pt x="1731" y="1542"/>
                  <a:pt x="1733" y="1542"/>
                </a:cubicBezTo>
                <a:cubicBezTo>
                  <a:pt x="1731" y="1542"/>
                  <a:pt x="1728" y="1542"/>
                  <a:pt x="1727" y="1542"/>
                </a:cubicBezTo>
                <a:cubicBezTo>
                  <a:pt x="1728" y="1542"/>
                  <a:pt x="1728" y="1542"/>
                  <a:pt x="1728" y="1541"/>
                </a:cubicBezTo>
                <a:close/>
                <a:moveTo>
                  <a:pt x="1730" y="1545"/>
                </a:moveTo>
                <a:cubicBezTo>
                  <a:pt x="1730" y="1545"/>
                  <a:pt x="1730" y="1546"/>
                  <a:pt x="1730" y="1546"/>
                </a:cubicBezTo>
                <a:cubicBezTo>
                  <a:pt x="1730" y="1546"/>
                  <a:pt x="1730" y="1546"/>
                  <a:pt x="1731" y="1546"/>
                </a:cubicBezTo>
                <a:cubicBezTo>
                  <a:pt x="1729" y="1547"/>
                  <a:pt x="1730" y="1546"/>
                  <a:pt x="1728" y="1547"/>
                </a:cubicBezTo>
                <a:cubicBezTo>
                  <a:pt x="1728" y="1546"/>
                  <a:pt x="1728" y="1546"/>
                  <a:pt x="1728" y="1546"/>
                </a:cubicBezTo>
                <a:cubicBezTo>
                  <a:pt x="1728" y="1545"/>
                  <a:pt x="1728" y="1545"/>
                  <a:pt x="1728" y="1545"/>
                </a:cubicBezTo>
                <a:cubicBezTo>
                  <a:pt x="1728" y="1546"/>
                  <a:pt x="1729" y="1546"/>
                  <a:pt x="1729" y="1546"/>
                </a:cubicBezTo>
                <a:cubicBezTo>
                  <a:pt x="1729" y="1545"/>
                  <a:pt x="1729" y="1545"/>
                  <a:pt x="1730" y="1545"/>
                </a:cubicBezTo>
                <a:close/>
                <a:moveTo>
                  <a:pt x="1720" y="1553"/>
                </a:moveTo>
                <a:cubicBezTo>
                  <a:pt x="1718" y="1554"/>
                  <a:pt x="1723" y="1554"/>
                  <a:pt x="1723" y="1553"/>
                </a:cubicBezTo>
                <a:cubicBezTo>
                  <a:pt x="1722" y="1552"/>
                  <a:pt x="1723" y="1551"/>
                  <a:pt x="1724" y="1550"/>
                </a:cubicBezTo>
                <a:cubicBezTo>
                  <a:pt x="1725" y="1551"/>
                  <a:pt x="1724" y="1553"/>
                  <a:pt x="1726" y="1552"/>
                </a:cubicBezTo>
                <a:cubicBezTo>
                  <a:pt x="1726" y="1551"/>
                  <a:pt x="1725" y="1551"/>
                  <a:pt x="1725" y="1551"/>
                </a:cubicBezTo>
                <a:cubicBezTo>
                  <a:pt x="1726" y="1551"/>
                  <a:pt x="1730" y="1552"/>
                  <a:pt x="1732" y="1550"/>
                </a:cubicBezTo>
                <a:cubicBezTo>
                  <a:pt x="1732" y="1550"/>
                  <a:pt x="1731" y="1550"/>
                  <a:pt x="1731" y="1549"/>
                </a:cubicBezTo>
                <a:cubicBezTo>
                  <a:pt x="1732" y="1549"/>
                  <a:pt x="1734" y="1550"/>
                  <a:pt x="1734" y="1549"/>
                </a:cubicBezTo>
                <a:cubicBezTo>
                  <a:pt x="1733" y="1549"/>
                  <a:pt x="1732" y="1549"/>
                  <a:pt x="1732" y="1548"/>
                </a:cubicBezTo>
                <a:cubicBezTo>
                  <a:pt x="1736" y="1548"/>
                  <a:pt x="1741" y="1548"/>
                  <a:pt x="1743" y="1547"/>
                </a:cubicBezTo>
                <a:cubicBezTo>
                  <a:pt x="1743" y="1547"/>
                  <a:pt x="1743" y="1547"/>
                  <a:pt x="1743" y="1548"/>
                </a:cubicBezTo>
                <a:cubicBezTo>
                  <a:pt x="1745" y="1548"/>
                  <a:pt x="1745" y="1548"/>
                  <a:pt x="1745" y="1548"/>
                </a:cubicBezTo>
                <a:cubicBezTo>
                  <a:pt x="1743" y="1546"/>
                  <a:pt x="1748" y="1547"/>
                  <a:pt x="1749" y="1545"/>
                </a:cubicBezTo>
                <a:cubicBezTo>
                  <a:pt x="1747" y="1545"/>
                  <a:pt x="1743" y="1546"/>
                  <a:pt x="1741" y="1547"/>
                </a:cubicBezTo>
                <a:cubicBezTo>
                  <a:pt x="1741" y="1546"/>
                  <a:pt x="1740" y="1546"/>
                  <a:pt x="1739" y="1546"/>
                </a:cubicBezTo>
                <a:cubicBezTo>
                  <a:pt x="1738" y="1547"/>
                  <a:pt x="1739" y="1547"/>
                  <a:pt x="1738" y="1548"/>
                </a:cubicBezTo>
                <a:cubicBezTo>
                  <a:pt x="1737" y="1545"/>
                  <a:pt x="1735" y="1547"/>
                  <a:pt x="1732" y="1546"/>
                </a:cubicBezTo>
                <a:cubicBezTo>
                  <a:pt x="1733" y="1544"/>
                  <a:pt x="1730" y="1545"/>
                  <a:pt x="1730" y="1544"/>
                </a:cubicBezTo>
                <a:cubicBezTo>
                  <a:pt x="1732" y="1543"/>
                  <a:pt x="1732" y="1543"/>
                  <a:pt x="1734" y="1544"/>
                </a:cubicBezTo>
                <a:cubicBezTo>
                  <a:pt x="1734" y="1543"/>
                  <a:pt x="1735" y="1543"/>
                  <a:pt x="1734" y="1542"/>
                </a:cubicBezTo>
                <a:cubicBezTo>
                  <a:pt x="1734" y="1542"/>
                  <a:pt x="1734" y="1542"/>
                  <a:pt x="1734" y="1542"/>
                </a:cubicBezTo>
                <a:cubicBezTo>
                  <a:pt x="1736" y="1543"/>
                  <a:pt x="1739" y="1543"/>
                  <a:pt x="1742" y="1543"/>
                </a:cubicBezTo>
                <a:cubicBezTo>
                  <a:pt x="1742" y="1543"/>
                  <a:pt x="1742" y="1544"/>
                  <a:pt x="1742" y="1544"/>
                </a:cubicBezTo>
                <a:cubicBezTo>
                  <a:pt x="1742" y="1544"/>
                  <a:pt x="1742" y="1543"/>
                  <a:pt x="1743" y="1543"/>
                </a:cubicBezTo>
                <a:cubicBezTo>
                  <a:pt x="1743" y="1543"/>
                  <a:pt x="1743" y="1543"/>
                  <a:pt x="1744" y="1543"/>
                </a:cubicBezTo>
                <a:cubicBezTo>
                  <a:pt x="1744" y="1544"/>
                  <a:pt x="1745" y="1544"/>
                  <a:pt x="1745" y="1544"/>
                </a:cubicBezTo>
                <a:cubicBezTo>
                  <a:pt x="1751" y="1544"/>
                  <a:pt x="1757" y="1545"/>
                  <a:pt x="1763" y="1546"/>
                </a:cubicBezTo>
                <a:cubicBezTo>
                  <a:pt x="1760" y="1546"/>
                  <a:pt x="1755" y="1546"/>
                  <a:pt x="1753" y="1546"/>
                </a:cubicBezTo>
                <a:cubicBezTo>
                  <a:pt x="1755" y="1548"/>
                  <a:pt x="1756" y="1546"/>
                  <a:pt x="1758" y="1547"/>
                </a:cubicBezTo>
                <a:cubicBezTo>
                  <a:pt x="1757" y="1547"/>
                  <a:pt x="1758" y="1550"/>
                  <a:pt x="1757" y="1549"/>
                </a:cubicBezTo>
                <a:cubicBezTo>
                  <a:pt x="1758" y="1548"/>
                  <a:pt x="1755" y="1548"/>
                  <a:pt x="1755" y="1547"/>
                </a:cubicBezTo>
                <a:cubicBezTo>
                  <a:pt x="1755" y="1548"/>
                  <a:pt x="1755" y="1549"/>
                  <a:pt x="1754" y="1549"/>
                </a:cubicBezTo>
                <a:cubicBezTo>
                  <a:pt x="1753" y="1547"/>
                  <a:pt x="1752" y="1548"/>
                  <a:pt x="1751" y="1548"/>
                </a:cubicBezTo>
                <a:cubicBezTo>
                  <a:pt x="1751" y="1548"/>
                  <a:pt x="1752" y="1548"/>
                  <a:pt x="1752" y="1550"/>
                </a:cubicBezTo>
                <a:cubicBezTo>
                  <a:pt x="1751" y="1549"/>
                  <a:pt x="1748" y="1549"/>
                  <a:pt x="1748" y="1551"/>
                </a:cubicBezTo>
                <a:cubicBezTo>
                  <a:pt x="1744" y="1550"/>
                  <a:pt x="1746" y="1550"/>
                  <a:pt x="1743" y="1549"/>
                </a:cubicBezTo>
                <a:cubicBezTo>
                  <a:pt x="1744" y="1550"/>
                  <a:pt x="1744" y="1552"/>
                  <a:pt x="1743" y="1554"/>
                </a:cubicBezTo>
                <a:cubicBezTo>
                  <a:pt x="1745" y="1553"/>
                  <a:pt x="1746" y="1554"/>
                  <a:pt x="1747" y="1554"/>
                </a:cubicBezTo>
                <a:cubicBezTo>
                  <a:pt x="1747" y="1554"/>
                  <a:pt x="1748" y="1554"/>
                  <a:pt x="1748" y="1554"/>
                </a:cubicBezTo>
                <a:cubicBezTo>
                  <a:pt x="1748" y="1553"/>
                  <a:pt x="1748" y="1553"/>
                  <a:pt x="1748" y="1553"/>
                </a:cubicBezTo>
                <a:cubicBezTo>
                  <a:pt x="1748" y="1553"/>
                  <a:pt x="1748" y="1553"/>
                  <a:pt x="1748" y="1554"/>
                </a:cubicBezTo>
                <a:cubicBezTo>
                  <a:pt x="1748" y="1554"/>
                  <a:pt x="1748" y="1554"/>
                  <a:pt x="1748" y="1554"/>
                </a:cubicBezTo>
                <a:cubicBezTo>
                  <a:pt x="1748" y="1554"/>
                  <a:pt x="1747" y="1554"/>
                  <a:pt x="1747" y="1554"/>
                </a:cubicBezTo>
                <a:cubicBezTo>
                  <a:pt x="1744" y="1556"/>
                  <a:pt x="1740" y="1555"/>
                  <a:pt x="1737" y="1555"/>
                </a:cubicBezTo>
                <a:cubicBezTo>
                  <a:pt x="1734" y="1555"/>
                  <a:pt x="1732" y="1556"/>
                  <a:pt x="1729" y="1555"/>
                </a:cubicBezTo>
                <a:cubicBezTo>
                  <a:pt x="1728" y="1553"/>
                  <a:pt x="1731" y="1555"/>
                  <a:pt x="1731" y="1553"/>
                </a:cubicBezTo>
                <a:cubicBezTo>
                  <a:pt x="1728" y="1552"/>
                  <a:pt x="1729" y="1554"/>
                  <a:pt x="1727" y="1554"/>
                </a:cubicBezTo>
                <a:cubicBezTo>
                  <a:pt x="1726" y="1554"/>
                  <a:pt x="1728" y="1553"/>
                  <a:pt x="1727" y="1553"/>
                </a:cubicBezTo>
                <a:cubicBezTo>
                  <a:pt x="1724" y="1552"/>
                  <a:pt x="1726" y="1554"/>
                  <a:pt x="1726" y="1554"/>
                </a:cubicBezTo>
                <a:cubicBezTo>
                  <a:pt x="1724" y="1556"/>
                  <a:pt x="1720" y="1556"/>
                  <a:pt x="1715" y="1555"/>
                </a:cubicBezTo>
                <a:cubicBezTo>
                  <a:pt x="1716" y="1555"/>
                  <a:pt x="1717" y="1553"/>
                  <a:pt x="1720" y="1553"/>
                </a:cubicBezTo>
                <a:close/>
                <a:moveTo>
                  <a:pt x="1722" y="1565"/>
                </a:moveTo>
                <a:cubicBezTo>
                  <a:pt x="1721" y="1565"/>
                  <a:pt x="1720" y="1565"/>
                  <a:pt x="1719" y="1564"/>
                </a:cubicBezTo>
                <a:cubicBezTo>
                  <a:pt x="1720" y="1564"/>
                  <a:pt x="1722" y="1564"/>
                  <a:pt x="1722" y="1565"/>
                </a:cubicBezTo>
                <a:close/>
                <a:moveTo>
                  <a:pt x="1715" y="1559"/>
                </a:moveTo>
                <a:cubicBezTo>
                  <a:pt x="1715" y="1560"/>
                  <a:pt x="1716" y="1561"/>
                  <a:pt x="1715" y="1561"/>
                </a:cubicBezTo>
                <a:cubicBezTo>
                  <a:pt x="1715" y="1560"/>
                  <a:pt x="1712" y="1561"/>
                  <a:pt x="1713" y="1560"/>
                </a:cubicBezTo>
                <a:cubicBezTo>
                  <a:pt x="1714" y="1560"/>
                  <a:pt x="1714" y="1559"/>
                  <a:pt x="1715" y="1559"/>
                </a:cubicBezTo>
                <a:close/>
                <a:moveTo>
                  <a:pt x="1710" y="1555"/>
                </a:moveTo>
                <a:cubicBezTo>
                  <a:pt x="1710" y="1554"/>
                  <a:pt x="1712" y="1555"/>
                  <a:pt x="1713" y="1556"/>
                </a:cubicBezTo>
                <a:cubicBezTo>
                  <a:pt x="1712" y="1555"/>
                  <a:pt x="1710" y="1556"/>
                  <a:pt x="1710" y="1555"/>
                </a:cubicBezTo>
                <a:close/>
                <a:moveTo>
                  <a:pt x="1713" y="1553"/>
                </a:moveTo>
                <a:cubicBezTo>
                  <a:pt x="1712" y="1552"/>
                  <a:pt x="1707" y="1554"/>
                  <a:pt x="1707" y="1552"/>
                </a:cubicBezTo>
                <a:cubicBezTo>
                  <a:pt x="1710" y="1553"/>
                  <a:pt x="1712" y="1550"/>
                  <a:pt x="1713" y="1553"/>
                </a:cubicBezTo>
                <a:close/>
                <a:moveTo>
                  <a:pt x="1709" y="1555"/>
                </a:moveTo>
                <a:cubicBezTo>
                  <a:pt x="1708" y="1555"/>
                  <a:pt x="1707" y="1555"/>
                  <a:pt x="1707" y="1554"/>
                </a:cubicBezTo>
                <a:cubicBezTo>
                  <a:pt x="1709" y="1554"/>
                  <a:pt x="1709" y="1554"/>
                  <a:pt x="1709" y="1555"/>
                </a:cubicBezTo>
                <a:close/>
                <a:moveTo>
                  <a:pt x="1712" y="1560"/>
                </a:moveTo>
                <a:cubicBezTo>
                  <a:pt x="1711" y="1560"/>
                  <a:pt x="1708" y="1561"/>
                  <a:pt x="1707" y="1559"/>
                </a:cubicBezTo>
                <a:cubicBezTo>
                  <a:pt x="1709" y="1559"/>
                  <a:pt x="1712" y="1559"/>
                  <a:pt x="1712" y="1560"/>
                </a:cubicBezTo>
                <a:close/>
                <a:moveTo>
                  <a:pt x="1706" y="1558"/>
                </a:moveTo>
                <a:cubicBezTo>
                  <a:pt x="1707" y="1559"/>
                  <a:pt x="1707" y="1560"/>
                  <a:pt x="1707" y="1561"/>
                </a:cubicBezTo>
                <a:cubicBezTo>
                  <a:pt x="1707" y="1560"/>
                  <a:pt x="1706" y="1561"/>
                  <a:pt x="1706" y="1561"/>
                </a:cubicBezTo>
                <a:cubicBezTo>
                  <a:pt x="1706" y="1560"/>
                  <a:pt x="1706" y="1560"/>
                  <a:pt x="1705" y="1559"/>
                </a:cubicBezTo>
                <a:cubicBezTo>
                  <a:pt x="1708" y="1560"/>
                  <a:pt x="1705" y="1557"/>
                  <a:pt x="1706" y="1558"/>
                </a:cubicBezTo>
                <a:close/>
                <a:moveTo>
                  <a:pt x="1705" y="1553"/>
                </a:moveTo>
                <a:cubicBezTo>
                  <a:pt x="1705" y="1552"/>
                  <a:pt x="1703" y="1554"/>
                  <a:pt x="1703" y="1552"/>
                </a:cubicBezTo>
                <a:cubicBezTo>
                  <a:pt x="1704" y="1552"/>
                  <a:pt x="1707" y="1552"/>
                  <a:pt x="1705" y="1553"/>
                </a:cubicBezTo>
                <a:close/>
                <a:moveTo>
                  <a:pt x="1698" y="1567"/>
                </a:moveTo>
                <a:cubicBezTo>
                  <a:pt x="1702" y="1567"/>
                  <a:pt x="1704" y="1567"/>
                  <a:pt x="1705" y="1566"/>
                </a:cubicBezTo>
                <a:cubicBezTo>
                  <a:pt x="1705" y="1565"/>
                  <a:pt x="1703" y="1566"/>
                  <a:pt x="1703" y="1565"/>
                </a:cubicBezTo>
                <a:cubicBezTo>
                  <a:pt x="1708" y="1565"/>
                  <a:pt x="1717" y="1565"/>
                  <a:pt x="1721" y="1567"/>
                </a:cubicBezTo>
                <a:cubicBezTo>
                  <a:pt x="1719" y="1566"/>
                  <a:pt x="1716" y="1566"/>
                  <a:pt x="1713" y="1567"/>
                </a:cubicBezTo>
                <a:cubicBezTo>
                  <a:pt x="1714" y="1567"/>
                  <a:pt x="1717" y="1566"/>
                  <a:pt x="1718" y="1567"/>
                </a:cubicBezTo>
                <a:cubicBezTo>
                  <a:pt x="1716" y="1569"/>
                  <a:pt x="1714" y="1567"/>
                  <a:pt x="1712" y="1569"/>
                </a:cubicBezTo>
                <a:cubicBezTo>
                  <a:pt x="1712" y="1567"/>
                  <a:pt x="1710" y="1568"/>
                  <a:pt x="1709" y="1568"/>
                </a:cubicBezTo>
                <a:cubicBezTo>
                  <a:pt x="1709" y="1569"/>
                  <a:pt x="1710" y="1569"/>
                  <a:pt x="1711" y="1569"/>
                </a:cubicBezTo>
                <a:cubicBezTo>
                  <a:pt x="1711" y="1569"/>
                  <a:pt x="1711" y="1569"/>
                  <a:pt x="1711" y="1569"/>
                </a:cubicBezTo>
                <a:cubicBezTo>
                  <a:pt x="1703" y="1569"/>
                  <a:pt x="1700" y="1569"/>
                  <a:pt x="1694" y="1568"/>
                </a:cubicBezTo>
                <a:cubicBezTo>
                  <a:pt x="1697" y="1569"/>
                  <a:pt x="1699" y="1568"/>
                  <a:pt x="1698" y="1567"/>
                </a:cubicBezTo>
                <a:close/>
                <a:moveTo>
                  <a:pt x="1699" y="1578"/>
                </a:moveTo>
                <a:cubicBezTo>
                  <a:pt x="1698" y="1578"/>
                  <a:pt x="1697" y="1578"/>
                  <a:pt x="1696" y="1577"/>
                </a:cubicBezTo>
                <a:cubicBezTo>
                  <a:pt x="1696" y="1578"/>
                  <a:pt x="1696" y="1578"/>
                  <a:pt x="1696" y="1578"/>
                </a:cubicBezTo>
                <a:cubicBezTo>
                  <a:pt x="1696" y="1579"/>
                  <a:pt x="1696" y="1580"/>
                  <a:pt x="1696" y="1581"/>
                </a:cubicBezTo>
                <a:cubicBezTo>
                  <a:pt x="1696" y="1581"/>
                  <a:pt x="1695" y="1581"/>
                  <a:pt x="1696" y="1582"/>
                </a:cubicBezTo>
                <a:cubicBezTo>
                  <a:pt x="1693" y="1582"/>
                  <a:pt x="1688" y="1581"/>
                  <a:pt x="1691" y="1580"/>
                </a:cubicBezTo>
                <a:cubicBezTo>
                  <a:pt x="1691" y="1580"/>
                  <a:pt x="1691" y="1579"/>
                  <a:pt x="1690" y="1579"/>
                </a:cubicBezTo>
                <a:cubicBezTo>
                  <a:pt x="1690" y="1581"/>
                  <a:pt x="1690" y="1581"/>
                  <a:pt x="1690" y="1581"/>
                </a:cubicBezTo>
                <a:cubicBezTo>
                  <a:pt x="1688" y="1582"/>
                  <a:pt x="1685" y="1583"/>
                  <a:pt x="1685" y="1581"/>
                </a:cubicBezTo>
                <a:cubicBezTo>
                  <a:pt x="1684" y="1583"/>
                  <a:pt x="1681" y="1581"/>
                  <a:pt x="1679" y="1581"/>
                </a:cubicBezTo>
                <a:cubicBezTo>
                  <a:pt x="1677" y="1582"/>
                  <a:pt x="1667" y="1583"/>
                  <a:pt x="1669" y="1581"/>
                </a:cubicBezTo>
                <a:cubicBezTo>
                  <a:pt x="1668" y="1581"/>
                  <a:pt x="1668" y="1583"/>
                  <a:pt x="1666" y="1583"/>
                </a:cubicBezTo>
                <a:cubicBezTo>
                  <a:pt x="1664" y="1582"/>
                  <a:pt x="1660" y="1582"/>
                  <a:pt x="1656" y="1583"/>
                </a:cubicBezTo>
                <a:cubicBezTo>
                  <a:pt x="1656" y="1581"/>
                  <a:pt x="1656" y="1581"/>
                  <a:pt x="1656" y="1581"/>
                </a:cubicBezTo>
                <a:cubicBezTo>
                  <a:pt x="1657" y="1581"/>
                  <a:pt x="1658" y="1582"/>
                  <a:pt x="1658" y="1580"/>
                </a:cubicBezTo>
                <a:cubicBezTo>
                  <a:pt x="1654" y="1580"/>
                  <a:pt x="1654" y="1580"/>
                  <a:pt x="1654" y="1580"/>
                </a:cubicBezTo>
                <a:cubicBezTo>
                  <a:pt x="1655" y="1581"/>
                  <a:pt x="1654" y="1581"/>
                  <a:pt x="1654" y="1582"/>
                </a:cubicBezTo>
                <a:cubicBezTo>
                  <a:pt x="1651" y="1582"/>
                  <a:pt x="1649" y="1581"/>
                  <a:pt x="1647" y="1582"/>
                </a:cubicBezTo>
                <a:cubicBezTo>
                  <a:pt x="1649" y="1581"/>
                  <a:pt x="1645" y="1582"/>
                  <a:pt x="1645" y="1581"/>
                </a:cubicBezTo>
                <a:cubicBezTo>
                  <a:pt x="1647" y="1581"/>
                  <a:pt x="1646" y="1580"/>
                  <a:pt x="1647" y="1579"/>
                </a:cubicBezTo>
                <a:cubicBezTo>
                  <a:pt x="1647" y="1578"/>
                  <a:pt x="1648" y="1578"/>
                  <a:pt x="1648" y="1578"/>
                </a:cubicBezTo>
                <a:cubicBezTo>
                  <a:pt x="1647" y="1578"/>
                  <a:pt x="1647" y="1578"/>
                  <a:pt x="1647" y="1576"/>
                </a:cubicBezTo>
                <a:cubicBezTo>
                  <a:pt x="1647" y="1578"/>
                  <a:pt x="1646" y="1578"/>
                  <a:pt x="1645" y="1578"/>
                </a:cubicBezTo>
                <a:cubicBezTo>
                  <a:pt x="1643" y="1577"/>
                  <a:pt x="1643" y="1576"/>
                  <a:pt x="1641" y="1576"/>
                </a:cubicBezTo>
                <a:cubicBezTo>
                  <a:pt x="1641" y="1576"/>
                  <a:pt x="1641" y="1577"/>
                  <a:pt x="1642" y="1577"/>
                </a:cubicBezTo>
                <a:cubicBezTo>
                  <a:pt x="1640" y="1577"/>
                  <a:pt x="1640" y="1577"/>
                  <a:pt x="1640" y="1577"/>
                </a:cubicBezTo>
                <a:cubicBezTo>
                  <a:pt x="1640" y="1575"/>
                  <a:pt x="1640" y="1575"/>
                  <a:pt x="1640" y="1575"/>
                </a:cubicBezTo>
                <a:cubicBezTo>
                  <a:pt x="1641" y="1575"/>
                  <a:pt x="1642" y="1574"/>
                  <a:pt x="1643" y="1574"/>
                </a:cubicBezTo>
                <a:cubicBezTo>
                  <a:pt x="1643" y="1575"/>
                  <a:pt x="1643" y="1576"/>
                  <a:pt x="1644" y="1576"/>
                </a:cubicBezTo>
                <a:cubicBezTo>
                  <a:pt x="1647" y="1575"/>
                  <a:pt x="1648" y="1576"/>
                  <a:pt x="1653" y="1576"/>
                </a:cubicBezTo>
                <a:cubicBezTo>
                  <a:pt x="1653" y="1576"/>
                  <a:pt x="1653" y="1577"/>
                  <a:pt x="1653" y="1577"/>
                </a:cubicBezTo>
                <a:cubicBezTo>
                  <a:pt x="1652" y="1578"/>
                  <a:pt x="1651" y="1578"/>
                  <a:pt x="1650" y="1578"/>
                </a:cubicBezTo>
                <a:cubicBezTo>
                  <a:pt x="1654" y="1578"/>
                  <a:pt x="1660" y="1580"/>
                  <a:pt x="1660" y="1576"/>
                </a:cubicBezTo>
                <a:cubicBezTo>
                  <a:pt x="1660" y="1575"/>
                  <a:pt x="1658" y="1578"/>
                  <a:pt x="1658" y="1576"/>
                </a:cubicBezTo>
                <a:cubicBezTo>
                  <a:pt x="1659" y="1576"/>
                  <a:pt x="1660" y="1574"/>
                  <a:pt x="1660" y="1576"/>
                </a:cubicBezTo>
                <a:cubicBezTo>
                  <a:pt x="1660" y="1576"/>
                  <a:pt x="1660" y="1576"/>
                  <a:pt x="1660" y="1576"/>
                </a:cubicBezTo>
                <a:cubicBezTo>
                  <a:pt x="1660" y="1576"/>
                  <a:pt x="1660" y="1576"/>
                  <a:pt x="1660" y="1576"/>
                </a:cubicBezTo>
                <a:cubicBezTo>
                  <a:pt x="1660" y="1576"/>
                  <a:pt x="1660" y="1576"/>
                  <a:pt x="1660" y="1576"/>
                </a:cubicBezTo>
                <a:cubicBezTo>
                  <a:pt x="1661" y="1575"/>
                  <a:pt x="1661" y="1574"/>
                  <a:pt x="1660" y="1574"/>
                </a:cubicBezTo>
                <a:cubicBezTo>
                  <a:pt x="1663" y="1574"/>
                  <a:pt x="1662" y="1574"/>
                  <a:pt x="1664" y="1574"/>
                </a:cubicBezTo>
                <a:cubicBezTo>
                  <a:pt x="1665" y="1574"/>
                  <a:pt x="1664" y="1576"/>
                  <a:pt x="1665" y="1576"/>
                </a:cubicBezTo>
                <a:cubicBezTo>
                  <a:pt x="1665" y="1575"/>
                  <a:pt x="1666" y="1575"/>
                  <a:pt x="1666" y="1575"/>
                </a:cubicBezTo>
                <a:cubicBezTo>
                  <a:pt x="1666" y="1578"/>
                  <a:pt x="1667" y="1577"/>
                  <a:pt x="1669" y="1576"/>
                </a:cubicBezTo>
                <a:cubicBezTo>
                  <a:pt x="1668" y="1577"/>
                  <a:pt x="1669" y="1577"/>
                  <a:pt x="1669" y="1577"/>
                </a:cubicBezTo>
                <a:cubicBezTo>
                  <a:pt x="1668" y="1577"/>
                  <a:pt x="1665" y="1577"/>
                  <a:pt x="1664" y="1577"/>
                </a:cubicBezTo>
                <a:cubicBezTo>
                  <a:pt x="1666" y="1579"/>
                  <a:pt x="1667" y="1578"/>
                  <a:pt x="1667" y="1580"/>
                </a:cubicBezTo>
                <a:cubicBezTo>
                  <a:pt x="1670" y="1580"/>
                  <a:pt x="1668" y="1580"/>
                  <a:pt x="1670" y="1579"/>
                </a:cubicBezTo>
                <a:cubicBezTo>
                  <a:pt x="1669" y="1578"/>
                  <a:pt x="1668" y="1580"/>
                  <a:pt x="1668" y="1578"/>
                </a:cubicBezTo>
                <a:cubicBezTo>
                  <a:pt x="1669" y="1578"/>
                  <a:pt x="1672" y="1578"/>
                  <a:pt x="1673" y="1577"/>
                </a:cubicBezTo>
                <a:cubicBezTo>
                  <a:pt x="1672" y="1577"/>
                  <a:pt x="1670" y="1577"/>
                  <a:pt x="1669" y="1576"/>
                </a:cubicBezTo>
                <a:cubicBezTo>
                  <a:pt x="1671" y="1575"/>
                  <a:pt x="1669" y="1575"/>
                  <a:pt x="1668" y="1576"/>
                </a:cubicBezTo>
                <a:cubicBezTo>
                  <a:pt x="1668" y="1574"/>
                  <a:pt x="1668" y="1574"/>
                  <a:pt x="1668" y="1574"/>
                </a:cubicBezTo>
                <a:cubicBezTo>
                  <a:pt x="1669" y="1574"/>
                  <a:pt x="1671" y="1573"/>
                  <a:pt x="1671" y="1574"/>
                </a:cubicBezTo>
                <a:cubicBezTo>
                  <a:pt x="1670" y="1574"/>
                  <a:pt x="1670" y="1576"/>
                  <a:pt x="1671" y="1576"/>
                </a:cubicBezTo>
                <a:cubicBezTo>
                  <a:pt x="1674" y="1575"/>
                  <a:pt x="1678" y="1576"/>
                  <a:pt x="1682" y="1576"/>
                </a:cubicBezTo>
                <a:cubicBezTo>
                  <a:pt x="1681" y="1575"/>
                  <a:pt x="1681" y="1574"/>
                  <a:pt x="1679" y="1574"/>
                </a:cubicBezTo>
                <a:cubicBezTo>
                  <a:pt x="1678" y="1575"/>
                  <a:pt x="1678" y="1574"/>
                  <a:pt x="1679" y="1574"/>
                </a:cubicBezTo>
                <a:cubicBezTo>
                  <a:pt x="1682" y="1574"/>
                  <a:pt x="1686" y="1574"/>
                  <a:pt x="1688" y="1574"/>
                </a:cubicBezTo>
                <a:cubicBezTo>
                  <a:pt x="1688" y="1576"/>
                  <a:pt x="1686" y="1576"/>
                  <a:pt x="1685" y="1575"/>
                </a:cubicBezTo>
                <a:cubicBezTo>
                  <a:pt x="1686" y="1576"/>
                  <a:pt x="1683" y="1576"/>
                  <a:pt x="1685" y="1576"/>
                </a:cubicBezTo>
                <a:cubicBezTo>
                  <a:pt x="1685" y="1576"/>
                  <a:pt x="1688" y="1576"/>
                  <a:pt x="1688" y="1577"/>
                </a:cubicBezTo>
                <a:cubicBezTo>
                  <a:pt x="1686" y="1577"/>
                  <a:pt x="1688" y="1579"/>
                  <a:pt x="1689" y="1579"/>
                </a:cubicBezTo>
                <a:cubicBezTo>
                  <a:pt x="1689" y="1578"/>
                  <a:pt x="1689" y="1576"/>
                  <a:pt x="1689" y="1576"/>
                </a:cubicBezTo>
                <a:cubicBezTo>
                  <a:pt x="1690" y="1576"/>
                  <a:pt x="1691" y="1577"/>
                  <a:pt x="1692" y="1575"/>
                </a:cubicBezTo>
                <a:cubicBezTo>
                  <a:pt x="1690" y="1575"/>
                  <a:pt x="1689" y="1575"/>
                  <a:pt x="1689" y="1574"/>
                </a:cubicBezTo>
                <a:cubicBezTo>
                  <a:pt x="1696" y="1573"/>
                  <a:pt x="1703" y="1573"/>
                  <a:pt x="1710" y="1574"/>
                </a:cubicBezTo>
                <a:cubicBezTo>
                  <a:pt x="1710" y="1576"/>
                  <a:pt x="1708" y="1576"/>
                  <a:pt x="1706" y="1576"/>
                </a:cubicBezTo>
                <a:cubicBezTo>
                  <a:pt x="1706" y="1577"/>
                  <a:pt x="1704" y="1577"/>
                  <a:pt x="1704" y="1578"/>
                </a:cubicBezTo>
                <a:cubicBezTo>
                  <a:pt x="1705" y="1580"/>
                  <a:pt x="1706" y="1578"/>
                  <a:pt x="1707" y="1579"/>
                </a:cubicBezTo>
                <a:cubicBezTo>
                  <a:pt x="1706" y="1580"/>
                  <a:pt x="1706" y="1579"/>
                  <a:pt x="1707" y="1582"/>
                </a:cubicBezTo>
                <a:cubicBezTo>
                  <a:pt x="1703" y="1582"/>
                  <a:pt x="1702" y="1581"/>
                  <a:pt x="1698" y="1581"/>
                </a:cubicBezTo>
                <a:cubicBezTo>
                  <a:pt x="1698" y="1580"/>
                  <a:pt x="1699" y="1580"/>
                  <a:pt x="1699" y="1578"/>
                </a:cubicBezTo>
                <a:close/>
                <a:moveTo>
                  <a:pt x="1685" y="1586"/>
                </a:moveTo>
                <a:cubicBezTo>
                  <a:pt x="1680" y="1585"/>
                  <a:pt x="1677" y="1587"/>
                  <a:pt x="1674" y="1585"/>
                </a:cubicBezTo>
                <a:cubicBezTo>
                  <a:pt x="1677" y="1585"/>
                  <a:pt x="1681" y="1586"/>
                  <a:pt x="1682" y="1584"/>
                </a:cubicBezTo>
                <a:cubicBezTo>
                  <a:pt x="1684" y="1584"/>
                  <a:pt x="1685" y="1584"/>
                  <a:pt x="1686" y="1585"/>
                </a:cubicBezTo>
                <a:cubicBezTo>
                  <a:pt x="1683" y="1584"/>
                  <a:pt x="1684" y="1585"/>
                  <a:pt x="1685" y="1586"/>
                </a:cubicBezTo>
                <a:close/>
                <a:moveTo>
                  <a:pt x="1671" y="1598"/>
                </a:moveTo>
                <a:cubicBezTo>
                  <a:pt x="1671" y="1600"/>
                  <a:pt x="1672" y="1599"/>
                  <a:pt x="1672" y="1600"/>
                </a:cubicBezTo>
                <a:cubicBezTo>
                  <a:pt x="1670" y="1600"/>
                  <a:pt x="1671" y="1602"/>
                  <a:pt x="1669" y="1602"/>
                </a:cubicBezTo>
                <a:cubicBezTo>
                  <a:pt x="1669" y="1600"/>
                  <a:pt x="1669" y="1599"/>
                  <a:pt x="1671" y="1598"/>
                </a:cubicBezTo>
                <a:close/>
                <a:moveTo>
                  <a:pt x="1668" y="1597"/>
                </a:moveTo>
                <a:cubicBezTo>
                  <a:pt x="1668" y="1595"/>
                  <a:pt x="1670" y="1596"/>
                  <a:pt x="1671" y="1597"/>
                </a:cubicBezTo>
                <a:cubicBezTo>
                  <a:pt x="1669" y="1597"/>
                  <a:pt x="1669" y="1597"/>
                  <a:pt x="1668" y="1597"/>
                </a:cubicBezTo>
                <a:close/>
                <a:moveTo>
                  <a:pt x="1668" y="1586"/>
                </a:moveTo>
                <a:cubicBezTo>
                  <a:pt x="1668" y="1584"/>
                  <a:pt x="1666" y="1584"/>
                  <a:pt x="1666" y="1583"/>
                </a:cubicBezTo>
                <a:cubicBezTo>
                  <a:pt x="1668" y="1584"/>
                  <a:pt x="1674" y="1582"/>
                  <a:pt x="1676" y="1584"/>
                </a:cubicBezTo>
                <a:cubicBezTo>
                  <a:pt x="1673" y="1585"/>
                  <a:pt x="1671" y="1586"/>
                  <a:pt x="1668" y="1586"/>
                </a:cubicBezTo>
                <a:close/>
                <a:moveTo>
                  <a:pt x="1672" y="1615"/>
                </a:moveTo>
                <a:cubicBezTo>
                  <a:pt x="1672" y="1615"/>
                  <a:pt x="1673" y="1615"/>
                  <a:pt x="1673" y="1616"/>
                </a:cubicBezTo>
                <a:cubicBezTo>
                  <a:pt x="1667" y="1615"/>
                  <a:pt x="1663" y="1617"/>
                  <a:pt x="1660" y="1615"/>
                </a:cubicBezTo>
                <a:cubicBezTo>
                  <a:pt x="1663" y="1615"/>
                  <a:pt x="1664" y="1615"/>
                  <a:pt x="1668" y="1615"/>
                </a:cubicBezTo>
                <a:cubicBezTo>
                  <a:pt x="1668" y="1614"/>
                  <a:pt x="1668" y="1613"/>
                  <a:pt x="1669" y="1613"/>
                </a:cubicBezTo>
                <a:cubicBezTo>
                  <a:pt x="1670" y="1613"/>
                  <a:pt x="1668" y="1614"/>
                  <a:pt x="1670" y="1614"/>
                </a:cubicBezTo>
                <a:cubicBezTo>
                  <a:pt x="1670" y="1614"/>
                  <a:pt x="1671" y="1612"/>
                  <a:pt x="1671" y="1613"/>
                </a:cubicBezTo>
                <a:cubicBezTo>
                  <a:pt x="1671" y="1613"/>
                  <a:pt x="1671" y="1615"/>
                  <a:pt x="1672" y="1615"/>
                </a:cubicBezTo>
                <a:close/>
                <a:moveTo>
                  <a:pt x="1650" y="1622"/>
                </a:moveTo>
                <a:cubicBezTo>
                  <a:pt x="1651" y="1622"/>
                  <a:pt x="1651" y="1622"/>
                  <a:pt x="1651" y="1621"/>
                </a:cubicBezTo>
                <a:cubicBezTo>
                  <a:pt x="1657" y="1622"/>
                  <a:pt x="1660" y="1621"/>
                  <a:pt x="1667" y="1621"/>
                </a:cubicBezTo>
                <a:cubicBezTo>
                  <a:pt x="1662" y="1622"/>
                  <a:pt x="1656" y="1623"/>
                  <a:pt x="1650" y="1622"/>
                </a:cubicBezTo>
                <a:close/>
                <a:moveTo>
                  <a:pt x="1658" y="1615"/>
                </a:moveTo>
                <a:cubicBezTo>
                  <a:pt x="1655" y="1615"/>
                  <a:pt x="1651" y="1617"/>
                  <a:pt x="1649" y="1615"/>
                </a:cubicBezTo>
                <a:cubicBezTo>
                  <a:pt x="1652" y="1615"/>
                  <a:pt x="1656" y="1614"/>
                  <a:pt x="1658" y="1615"/>
                </a:cubicBezTo>
                <a:close/>
                <a:moveTo>
                  <a:pt x="1654" y="1613"/>
                </a:moveTo>
                <a:cubicBezTo>
                  <a:pt x="1657" y="1613"/>
                  <a:pt x="1660" y="1613"/>
                  <a:pt x="1662" y="1614"/>
                </a:cubicBezTo>
                <a:cubicBezTo>
                  <a:pt x="1660" y="1615"/>
                  <a:pt x="1656" y="1614"/>
                  <a:pt x="1654" y="1613"/>
                </a:cubicBezTo>
                <a:close/>
                <a:moveTo>
                  <a:pt x="1664" y="1617"/>
                </a:moveTo>
                <a:cubicBezTo>
                  <a:pt x="1663" y="1618"/>
                  <a:pt x="1660" y="1619"/>
                  <a:pt x="1660" y="1617"/>
                </a:cubicBezTo>
                <a:cubicBezTo>
                  <a:pt x="1656" y="1619"/>
                  <a:pt x="1653" y="1619"/>
                  <a:pt x="1650" y="1616"/>
                </a:cubicBezTo>
                <a:cubicBezTo>
                  <a:pt x="1654" y="1616"/>
                  <a:pt x="1664" y="1616"/>
                  <a:pt x="1664" y="1617"/>
                </a:cubicBezTo>
                <a:close/>
                <a:moveTo>
                  <a:pt x="1665" y="1614"/>
                </a:moveTo>
                <a:cubicBezTo>
                  <a:pt x="1666" y="1613"/>
                  <a:pt x="1666" y="1614"/>
                  <a:pt x="1667" y="1613"/>
                </a:cubicBezTo>
                <a:cubicBezTo>
                  <a:pt x="1668" y="1615"/>
                  <a:pt x="1665" y="1615"/>
                  <a:pt x="1665" y="1614"/>
                </a:cubicBezTo>
                <a:close/>
                <a:moveTo>
                  <a:pt x="1659" y="1610"/>
                </a:moveTo>
                <a:cubicBezTo>
                  <a:pt x="1659" y="1607"/>
                  <a:pt x="1661" y="1609"/>
                  <a:pt x="1662" y="1608"/>
                </a:cubicBezTo>
                <a:cubicBezTo>
                  <a:pt x="1662" y="1607"/>
                  <a:pt x="1661" y="1606"/>
                  <a:pt x="1660" y="1607"/>
                </a:cubicBezTo>
                <a:cubicBezTo>
                  <a:pt x="1660" y="1605"/>
                  <a:pt x="1668" y="1606"/>
                  <a:pt x="1666" y="1607"/>
                </a:cubicBezTo>
                <a:cubicBezTo>
                  <a:pt x="1666" y="1607"/>
                  <a:pt x="1663" y="1607"/>
                  <a:pt x="1663" y="1608"/>
                </a:cubicBezTo>
                <a:cubicBezTo>
                  <a:pt x="1664" y="1609"/>
                  <a:pt x="1667" y="1607"/>
                  <a:pt x="1667" y="1609"/>
                </a:cubicBezTo>
                <a:cubicBezTo>
                  <a:pt x="1664" y="1608"/>
                  <a:pt x="1663" y="1610"/>
                  <a:pt x="1659" y="1610"/>
                </a:cubicBezTo>
                <a:close/>
                <a:moveTo>
                  <a:pt x="1651" y="1598"/>
                </a:moveTo>
                <a:cubicBezTo>
                  <a:pt x="1650" y="1597"/>
                  <a:pt x="1648" y="1597"/>
                  <a:pt x="1645" y="1597"/>
                </a:cubicBezTo>
                <a:cubicBezTo>
                  <a:pt x="1646" y="1596"/>
                  <a:pt x="1644" y="1595"/>
                  <a:pt x="1645" y="1595"/>
                </a:cubicBezTo>
                <a:cubicBezTo>
                  <a:pt x="1647" y="1595"/>
                  <a:pt x="1649" y="1595"/>
                  <a:pt x="1652" y="1594"/>
                </a:cubicBezTo>
                <a:cubicBezTo>
                  <a:pt x="1652" y="1595"/>
                  <a:pt x="1652" y="1596"/>
                  <a:pt x="1651" y="1596"/>
                </a:cubicBezTo>
                <a:cubicBezTo>
                  <a:pt x="1653" y="1596"/>
                  <a:pt x="1653" y="1597"/>
                  <a:pt x="1654" y="1595"/>
                </a:cubicBezTo>
                <a:cubicBezTo>
                  <a:pt x="1654" y="1596"/>
                  <a:pt x="1655" y="1598"/>
                  <a:pt x="1653" y="1598"/>
                </a:cubicBezTo>
                <a:cubicBezTo>
                  <a:pt x="1654" y="1596"/>
                  <a:pt x="1652" y="1597"/>
                  <a:pt x="1651" y="1598"/>
                </a:cubicBezTo>
                <a:cubicBezTo>
                  <a:pt x="1653" y="1599"/>
                  <a:pt x="1652" y="1600"/>
                  <a:pt x="1652" y="1600"/>
                </a:cubicBezTo>
                <a:cubicBezTo>
                  <a:pt x="1653" y="1600"/>
                  <a:pt x="1653" y="1599"/>
                  <a:pt x="1653" y="1599"/>
                </a:cubicBezTo>
                <a:cubicBezTo>
                  <a:pt x="1654" y="1600"/>
                  <a:pt x="1655" y="1600"/>
                  <a:pt x="1656" y="1602"/>
                </a:cubicBezTo>
                <a:cubicBezTo>
                  <a:pt x="1657" y="1602"/>
                  <a:pt x="1658" y="1601"/>
                  <a:pt x="1657" y="1600"/>
                </a:cubicBezTo>
                <a:cubicBezTo>
                  <a:pt x="1659" y="1600"/>
                  <a:pt x="1658" y="1602"/>
                  <a:pt x="1658" y="1603"/>
                </a:cubicBezTo>
                <a:cubicBezTo>
                  <a:pt x="1656" y="1602"/>
                  <a:pt x="1652" y="1603"/>
                  <a:pt x="1652" y="1602"/>
                </a:cubicBezTo>
                <a:cubicBezTo>
                  <a:pt x="1654" y="1601"/>
                  <a:pt x="1650" y="1599"/>
                  <a:pt x="1651" y="1598"/>
                </a:cubicBezTo>
                <a:close/>
                <a:moveTo>
                  <a:pt x="1643" y="1593"/>
                </a:moveTo>
                <a:cubicBezTo>
                  <a:pt x="1644" y="1592"/>
                  <a:pt x="1641" y="1592"/>
                  <a:pt x="1642" y="1591"/>
                </a:cubicBezTo>
                <a:cubicBezTo>
                  <a:pt x="1641" y="1592"/>
                  <a:pt x="1641" y="1590"/>
                  <a:pt x="1640" y="1590"/>
                </a:cubicBezTo>
                <a:cubicBezTo>
                  <a:pt x="1640" y="1592"/>
                  <a:pt x="1641" y="1593"/>
                  <a:pt x="1642" y="1592"/>
                </a:cubicBezTo>
                <a:cubicBezTo>
                  <a:pt x="1640" y="1595"/>
                  <a:pt x="1633" y="1592"/>
                  <a:pt x="1632" y="1594"/>
                </a:cubicBezTo>
                <a:cubicBezTo>
                  <a:pt x="1630" y="1593"/>
                  <a:pt x="1630" y="1593"/>
                  <a:pt x="1629" y="1592"/>
                </a:cubicBezTo>
                <a:cubicBezTo>
                  <a:pt x="1630" y="1592"/>
                  <a:pt x="1632" y="1593"/>
                  <a:pt x="1632" y="1592"/>
                </a:cubicBezTo>
                <a:cubicBezTo>
                  <a:pt x="1632" y="1591"/>
                  <a:pt x="1631" y="1590"/>
                  <a:pt x="1631" y="1590"/>
                </a:cubicBezTo>
                <a:cubicBezTo>
                  <a:pt x="1631" y="1593"/>
                  <a:pt x="1630" y="1590"/>
                  <a:pt x="1629" y="1590"/>
                </a:cubicBezTo>
                <a:cubicBezTo>
                  <a:pt x="1628" y="1593"/>
                  <a:pt x="1629" y="1590"/>
                  <a:pt x="1628" y="1589"/>
                </a:cubicBezTo>
                <a:cubicBezTo>
                  <a:pt x="1628" y="1591"/>
                  <a:pt x="1628" y="1593"/>
                  <a:pt x="1627" y="1593"/>
                </a:cubicBezTo>
                <a:cubicBezTo>
                  <a:pt x="1625" y="1593"/>
                  <a:pt x="1624" y="1593"/>
                  <a:pt x="1622" y="1594"/>
                </a:cubicBezTo>
                <a:cubicBezTo>
                  <a:pt x="1621" y="1593"/>
                  <a:pt x="1621" y="1591"/>
                  <a:pt x="1621" y="1591"/>
                </a:cubicBezTo>
                <a:cubicBezTo>
                  <a:pt x="1619" y="1593"/>
                  <a:pt x="1619" y="1589"/>
                  <a:pt x="1617" y="1591"/>
                </a:cubicBezTo>
                <a:cubicBezTo>
                  <a:pt x="1617" y="1592"/>
                  <a:pt x="1619" y="1592"/>
                  <a:pt x="1618" y="1593"/>
                </a:cubicBezTo>
                <a:cubicBezTo>
                  <a:pt x="1617" y="1594"/>
                  <a:pt x="1614" y="1593"/>
                  <a:pt x="1613" y="1593"/>
                </a:cubicBezTo>
                <a:cubicBezTo>
                  <a:pt x="1609" y="1592"/>
                  <a:pt x="1602" y="1595"/>
                  <a:pt x="1602" y="1592"/>
                </a:cubicBezTo>
                <a:cubicBezTo>
                  <a:pt x="1603" y="1592"/>
                  <a:pt x="1608" y="1593"/>
                  <a:pt x="1606" y="1591"/>
                </a:cubicBezTo>
                <a:cubicBezTo>
                  <a:pt x="1607" y="1590"/>
                  <a:pt x="1609" y="1593"/>
                  <a:pt x="1610" y="1591"/>
                </a:cubicBezTo>
                <a:cubicBezTo>
                  <a:pt x="1610" y="1590"/>
                  <a:pt x="1609" y="1590"/>
                  <a:pt x="1609" y="1590"/>
                </a:cubicBezTo>
                <a:cubicBezTo>
                  <a:pt x="1609" y="1590"/>
                  <a:pt x="1609" y="1589"/>
                  <a:pt x="1609" y="1589"/>
                </a:cubicBezTo>
                <a:cubicBezTo>
                  <a:pt x="1610" y="1588"/>
                  <a:pt x="1610" y="1587"/>
                  <a:pt x="1612" y="1586"/>
                </a:cubicBezTo>
                <a:cubicBezTo>
                  <a:pt x="1612" y="1586"/>
                  <a:pt x="1612" y="1586"/>
                  <a:pt x="1612" y="1586"/>
                </a:cubicBezTo>
                <a:cubicBezTo>
                  <a:pt x="1613" y="1586"/>
                  <a:pt x="1613" y="1587"/>
                  <a:pt x="1613" y="1587"/>
                </a:cubicBezTo>
                <a:cubicBezTo>
                  <a:pt x="1613" y="1586"/>
                  <a:pt x="1614" y="1586"/>
                  <a:pt x="1614" y="1587"/>
                </a:cubicBezTo>
                <a:cubicBezTo>
                  <a:pt x="1614" y="1588"/>
                  <a:pt x="1611" y="1587"/>
                  <a:pt x="1611" y="1588"/>
                </a:cubicBezTo>
                <a:cubicBezTo>
                  <a:pt x="1613" y="1588"/>
                  <a:pt x="1614" y="1588"/>
                  <a:pt x="1614" y="1589"/>
                </a:cubicBezTo>
                <a:cubicBezTo>
                  <a:pt x="1615" y="1588"/>
                  <a:pt x="1616" y="1588"/>
                  <a:pt x="1616" y="1587"/>
                </a:cubicBezTo>
                <a:cubicBezTo>
                  <a:pt x="1616" y="1586"/>
                  <a:pt x="1615" y="1586"/>
                  <a:pt x="1615" y="1585"/>
                </a:cubicBezTo>
                <a:cubicBezTo>
                  <a:pt x="1617" y="1585"/>
                  <a:pt x="1619" y="1583"/>
                  <a:pt x="1619" y="1585"/>
                </a:cubicBezTo>
                <a:cubicBezTo>
                  <a:pt x="1618" y="1586"/>
                  <a:pt x="1622" y="1587"/>
                  <a:pt x="1623" y="1589"/>
                </a:cubicBezTo>
                <a:cubicBezTo>
                  <a:pt x="1623" y="1587"/>
                  <a:pt x="1625" y="1590"/>
                  <a:pt x="1626" y="1590"/>
                </a:cubicBezTo>
                <a:cubicBezTo>
                  <a:pt x="1624" y="1589"/>
                  <a:pt x="1628" y="1590"/>
                  <a:pt x="1628" y="1588"/>
                </a:cubicBezTo>
                <a:cubicBezTo>
                  <a:pt x="1627" y="1587"/>
                  <a:pt x="1625" y="1589"/>
                  <a:pt x="1625" y="1587"/>
                </a:cubicBezTo>
                <a:cubicBezTo>
                  <a:pt x="1626" y="1587"/>
                  <a:pt x="1628" y="1587"/>
                  <a:pt x="1628" y="1586"/>
                </a:cubicBezTo>
                <a:cubicBezTo>
                  <a:pt x="1627" y="1586"/>
                  <a:pt x="1626" y="1587"/>
                  <a:pt x="1626" y="1586"/>
                </a:cubicBezTo>
                <a:cubicBezTo>
                  <a:pt x="1626" y="1586"/>
                  <a:pt x="1626" y="1586"/>
                  <a:pt x="1626" y="1585"/>
                </a:cubicBezTo>
                <a:cubicBezTo>
                  <a:pt x="1625" y="1586"/>
                  <a:pt x="1624" y="1585"/>
                  <a:pt x="1623" y="1586"/>
                </a:cubicBezTo>
                <a:cubicBezTo>
                  <a:pt x="1623" y="1585"/>
                  <a:pt x="1623" y="1584"/>
                  <a:pt x="1622" y="1584"/>
                </a:cubicBezTo>
                <a:cubicBezTo>
                  <a:pt x="1622" y="1584"/>
                  <a:pt x="1622" y="1585"/>
                  <a:pt x="1623" y="1585"/>
                </a:cubicBezTo>
                <a:cubicBezTo>
                  <a:pt x="1621" y="1585"/>
                  <a:pt x="1621" y="1585"/>
                  <a:pt x="1621" y="1585"/>
                </a:cubicBezTo>
                <a:cubicBezTo>
                  <a:pt x="1621" y="1585"/>
                  <a:pt x="1621" y="1585"/>
                  <a:pt x="1621" y="1585"/>
                </a:cubicBezTo>
                <a:cubicBezTo>
                  <a:pt x="1622" y="1585"/>
                  <a:pt x="1621" y="1583"/>
                  <a:pt x="1622" y="1582"/>
                </a:cubicBezTo>
                <a:cubicBezTo>
                  <a:pt x="1621" y="1582"/>
                  <a:pt x="1620" y="1582"/>
                  <a:pt x="1620" y="1583"/>
                </a:cubicBezTo>
                <a:cubicBezTo>
                  <a:pt x="1621" y="1583"/>
                  <a:pt x="1621" y="1586"/>
                  <a:pt x="1620" y="1586"/>
                </a:cubicBezTo>
                <a:cubicBezTo>
                  <a:pt x="1620" y="1583"/>
                  <a:pt x="1618" y="1583"/>
                  <a:pt x="1620" y="1582"/>
                </a:cubicBezTo>
                <a:cubicBezTo>
                  <a:pt x="1618" y="1582"/>
                  <a:pt x="1616" y="1582"/>
                  <a:pt x="1614" y="1581"/>
                </a:cubicBezTo>
                <a:cubicBezTo>
                  <a:pt x="1614" y="1581"/>
                  <a:pt x="1614" y="1582"/>
                  <a:pt x="1614" y="1582"/>
                </a:cubicBezTo>
                <a:cubicBezTo>
                  <a:pt x="1611" y="1582"/>
                  <a:pt x="1608" y="1581"/>
                  <a:pt x="1606" y="1583"/>
                </a:cubicBezTo>
                <a:cubicBezTo>
                  <a:pt x="1605" y="1582"/>
                  <a:pt x="1604" y="1581"/>
                  <a:pt x="1604" y="1580"/>
                </a:cubicBezTo>
                <a:cubicBezTo>
                  <a:pt x="1603" y="1581"/>
                  <a:pt x="1604" y="1581"/>
                  <a:pt x="1604" y="1582"/>
                </a:cubicBezTo>
                <a:cubicBezTo>
                  <a:pt x="1601" y="1582"/>
                  <a:pt x="1594" y="1582"/>
                  <a:pt x="1598" y="1582"/>
                </a:cubicBezTo>
                <a:cubicBezTo>
                  <a:pt x="1599" y="1581"/>
                  <a:pt x="1600" y="1581"/>
                  <a:pt x="1600" y="1581"/>
                </a:cubicBezTo>
                <a:cubicBezTo>
                  <a:pt x="1600" y="1579"/>
                  <a:pt x="1602" y="1580"/>
                  <a:pt x="1602" y="1578"/>
                </a:cubicBezTo>
                <a:cubicBezTo>
                  <a:pt x="1605" y="1579"/>
                  <a:pt x="1606" y="1579"/>
                  <a:pt x="1610" y="1581"/>
                </a:cubicBezTo>
                <a:cubicBezTo>
                  <a:pt x="1610" y="1579"/>
                  <a:pt x="1610" y="1579"/>
                  <a:pt x="1610" y="1579"/>
                </a:cubicBezTo>
                <a:cubicBezTo>
                  <a:pt x="1610" y="1579"/>
                  <a:pt x="1608" y="1580"/>
                  <a:pt x="1608" y="1579"/>
                </a:cubicBezTo>
                <a:cubicBezTo>
                  <a:pt x="1612" y="1577"/>
                  <a:pt x="1616" y="1579"/>
                  <a:pt x="1619" y="1577"/>
                </a:cubicBezTo>
                <a:cubicBezTo>
                  <a:pt x="1619" y="1579"/>
                  <a:pt x="1619" y="1579"/>
                  <a:pt x="1620" y="1580"/>
                </a:cubicBezTo>
                <a:cubicBezTo>
                  <a:pt x="1620" y="1579"/>
                  <a:pt x="1622" y="1579"/>
                  <a:pt x="1622" y="1578"/>
                </a:cubicBezTo>
                <a:cubicBezTo>
                  <a:pt x="1622" y="1579"/>
                  <a:pt x="1624" y="1578"/>
                  <a:pt x="1626" y="1579"/>
                </a:cubicBezTo>
                <a:cubicBezTo>
                  <a:pt x="1626" y="1577"/>
                  <a:pt x="1628" y="1578"/>
                  <a:pt x="1626" y="1577"/>
                </a:cubicBezTo>
                <a:cubicBezTo>
                  <a:pt x="1627" y="1577"/>
                  <a:pt x="1629" y="1576"/>
                  <a:pt x="1629" y="1577"/>
                </a:cubicBezTo>
                <a:cubicBezTo>
                  <a:pt x="1628" y="1577"/>
                  <a:pt x="1627" y="1577"/>
                  <a:pt x="1627" y="1578"/>
                </a:cubicBezTo>
                <a:cubicBezTo>
                  <a:pt x="1630" y="1578"/>
                  <a:pt x="1633" y="1579"/>
                  <a:pt x="1638" y="1579"/>
                </a:cubicBezTo>
                <a:cubicBezTo>
                  <a:pt x="1637" y="1580"/>
                  <a:pt x="1637" y="1579"/>
                  <a:pt x="1636" y="1581"/>
                </a:cubicBezTo>
                <a:cubicBezTo>
                  <a:pt x="1636" y="1580"/>
                  <a:pt x="1636" y="1580"/>
                  <a:pt x="1635" y="1580"/>
                </a:cubicBezTo>
                <a:cubicBezTo>
                  <a:pt x="1635" y="1581"/>
                  <a:pt x="1634" y="1581"/>
                  <a:pt x="1633" y="1582"/>
                </a:cubicBezTo>
                <a:cubicBezTo>
                  <a:pt x="1633" y="1582"/>
                  <a:pt x="1633" y="1581"/>
                  <a:pt x="1632" y="1581"/>
                </a:cubicBezTo>
                <a:cubicBezTo>
                  <a:pt x="1633" y="1584"/>
                  <a:pt x="1628" y="1580"/>
                  <a:pt x="1629" y="1583"/>
                </a:cubicBezTo>
                <a:cubicBezTo>
                  <a:pt x="1627" y="1583"/>
                  <a:pt x="1625" y="1581"/>
                  <a:pt x="1623" y="1582"/>
                </a:cubicBezTo>
                <a:cubicBezTo>
                  <a:pt x="1624" y="1583"/>
                  <a:pt x="1625" y="1584"/>
                  <a:pt x="1628" y="1584"/>
                </a:cubicBezTo>
                <a:cubicBezTo>
                  <a:pt x="1628" y="1584"/>
                  <a:pt x="1627" y="1583"/>
                  <a:pt x="1627" y="1583"/>
                </a:cubicBezTo>
                <a:cubicBezTo>
                  <a:pt x="1631" y="1584"/>
                  <a:pt x="1636" y="1582"/>
                  <a:pt x="1637" y="1585"/>
                </a:cubicBezTo>
                <a:cubicBezTo>
                  <a:pt x="1635" y="1585"/>
                  <a:pt x="1635" y="1586"/>
                  <a:pt x="1636" y="1587"/>
                </a:cubicBezTo>
                <a:cubicBezTo>
                  <a:pt x="1635" y="1588"/>
                  <a:pt x="1634" y="1586"/>
                  <a:pt x="1633" y="1587"/>
                </a:cubicBezTo>
                <a:cubicBezTo>
                  <a:pt x="1633" y="1588"/>
                  <a:pt x="1634" y="1589"/>
                  <a:pt x="1635" y="1589"/>
                </a:cubicBezTo>
                <a:cubicBezTo>
                  <a:pt x="1635" y="1588"/>
                  <a:pt x="1636" y="1589"/>
                  <a:pt x="1637" y="1589"/>
                </a:cubicBezTo>
                <a:cubicBezTo>
                  <a:pt x="1636" y="1591"/>
                  <a:pt x="1638" y="1588"/>
                  <a:pt x="1639" y="1588"/>
                </a:cubicBezTo>
                <a:cubicBezTo>
                  <a:pt x="1640" y="1588"/>
                  <a:pt x="1640" y="1590"/>
                  <a:pt x="1641" y="1588"/>
                </a:cubicBezTo>
                <a:cubicBezTo>
                  <a:pt x="1641" y="1589"/>
                  <a:pt x="1641" y="1589"/>
                  <a:pt x="1642" y="1589"/>
                </a:cubicBezTo>
                <a:cubicBezTo>
                  <a:pt x="1642" y="1590"/>
                  <a:pt x="1642" y="1591"/>
                  <a:pt x="1643" y="1591"/>
                </a:cubicBezTo>
                <a:cubicBezTo>
                  <a:pt x="1642" y="1589"/>
                  <a:pt x="1645" y="1589"/>
                  <a:pt x="1645" y="1588"/>
                </a:cubicBezTo>
                <a:cubicBezTo>
                  <a:pt x="1647" y="1588"/>
                  <a:pt x="1650" y="1588"/>
                  <a:pt x="1648" y="1589"/>
                </a:cubicBezTo>
                <a:cubicBezTo>
                  <a:pt x="1650" y="1591"/>
                  <a:pt x="1651" y="1592"/>
                  <a:pt x="1653" y="1592"/>
                </a:cubicBezTo>
                <a:cubicBezTo>
                  <a:pt x="1652" y="1592"/>
                  <a:pt x="1653" y="1594"/>
                  <a:pt x="1651" y="1594"/>
                </a:cubicBezTo>
                <a:cubicBezTo>
                  <a:pt x="1650" y="1592"/>
                  <a:pt x="1646" y="1593"/>
                  <a:pt x="1646" y="1594"/>
                </a:cubicBezTo>
                <a:cubicBezTo>
                  <a:pt x="1645" y="1594"/>
                  <a:pt x="1645" y="1592"/>
                  <a:pt x="1644" y="1592"/>
                </a:cubicBezTo>
                <a:cubicBezTo>
                  <a:pt x="1644" y="1592"/>
                  <a:pt x="1645" y="1593"/>
                  <a:pt x="1643" y="1593"/>
                </a:cubicBezTo>
                <a:close/>
                <a:moveTo>
                  <a:pt x="1628" y="1595"/>
                </a:moveTo>
                <a:cubicBezTo>
                  <a:pt x="1630" y="1595"/>
                  <a:pt x="1630" y="1595"/>
                  <a:pt x="1630" y="1595"/>
                </a:cubicBezTo>
                <a:cubicBezTo>
                  <a:pt x="1630" y="1596"/>
                  <a:pt x="1630" y="1596"/>
                  <a:pt x="1630" y="1596"/>
                </a:cubicBezTo>
                <a:cubicBezTo>
                  <a:pt x="1630" y="1596"/>
                  <a:pt x="1631" y="1596"/>
                  <a:pt x="1631" y="1596"/>
                </a:cubicBezTo>
                <a:cubicBezTo>
                  <a:pt x="1630" y="1596"/>
                  <a:pt x="1630" y="1598"/>
                  <a:pt x="1629" y="1598"/>
                </a:cubicBezTo>
                <a:cubicBezTo>
                  <a:pt x="1629" y="1597"/>
                  <a:pt x="1627" y="1597"/>
                  <a:pt x="1627" y="1596"/>
                </a:cubicBezTo>
                <a:cubicBezTo>
                  <a:pt x="1627" y="1597"/>
                  <a:pt x="1626" y="1596"/>
                  <a:pt x="1626" y="1596"/>
                </a:cubicBezTo>
                <a:cubicBezTo>
                  <a:pt x="1628" y="1596"/>
                  <a:pt x="1630" y="1596"/>
                  <a:pt x="1628" y="1595"/>
                </a:cubicBezTo>
                <a:close/>
                <a:moveTo>
                  <a:pt x="1599" y="1589"/>
                </a:moveTo>
                <a:cubicBezTo>
                  <a:pt x="1599" y="1589"/>
                  <a:pt x="1600" y="1589"/>
                  <a:pt x="1600" y="1588"/>
                </a:cubicBezTo>
                <a:cubicBezTo>
                  <a:pt x="1600" y="1588"/>
                  <a:pt x="1599" y="1588"/>
                  <a:pt x="1600" y="1588"/>
                </a:cubicBezTo>
                <a:cubicBezTo>
                  <a:pt x="1601" y="1588"/>
                  <a:pt x="1602" y="1589"/>
                  <a:pt x="1603" y="1590"/>
                </a:cubicBezTo>
                <a:cubicBezTo>
                  <a:pt x="1603" y="1588"/>
                  <a:pt x="1605" y="1588"/>
                  <a:pt x="1605" y="1588"/>
                </a:cubicBezTo>
                <a:cubicBezTo>
                  <a:pt x="1605" y="1588"/>
                  <a:pt x="1605" y="1587"/>
                  <a:pt x="1605" y="1587"/>
                </a:cubicBezTo>
                <a:cubicBezTo>
                  <a:pt x="1606" y="1587"/>
                  <a:pt x="1606" y="1587"/>
                  <a:pt x="1607" y="1586"/>
                </a:cubicBezTo>
                <a:cubicBezTo>
                  <a:pt x="1607" y="1586"/>
                  <a:pt x="1604" y="1588"/>
                  <a:pt x="1604" y="1585"/>
                </a:cubicBezTo>
                <a:cubicBezTo>
                  <a:pt x="1606" y="1585"/>
                  <a:pt x="1607" y="1585"/>
                  <a:pt x="1609" y="1586"/>
                </a:cubicBezTo>
                <a:cubicBezTo>
                  <a:pt x="1606" y="1587"/>
                  <a:pt x="1610" y="1589"/>
                  <a:pt x="1607" y="1589"/>
                </a:cubicBezTo>
                <a:cubicBezTo>
                  <a:pt x="1607" y="1589"/>
                  <a:pt x="1609" y="1590"/>
                  <a:pt x="1608" y="1591"/>
                </a:cubicBezTo>
                <a:cubicBezTo>
                  <a:pt x="1606" y="1590"/>
                  <a:pt x="1604" y="1591"/>
                  <a:pt x="1601" y="1591"/>
                </a:cubicBezTo>
                <a:cubicBezTo>
                  <a:pt x="1602" y="1589"/>
                  <a:pt x="1599" y="1590"/>
                  <a:pt x="1599" y="1589"/>
                </a:cubicBezTo>
                <a:close/>
                <a:moveTo>
                  <a:pt x="1596" y="1591"/>
                </a:moveTo>
                <a:cubicBezTo>
                  <a:pt x="1598" y="1591"/>
                  <a:pt x="1598" y="1591"/>
                  <a:pt x="1598" y="1591"/>
                </a:cubicBezTo>
                <a:cubicBezTo>
                  <a:pt x="1598" y="1592"/>
                  <a:pt x="1597" y="1594"/>
                  <a:pt x="1596" y="1593"/>
                </a:cubicBezTo>
                <a:cubicBezTo>
                  <a:pt x="1597" y="1592"/>
                  <a:pt x="1597" y="1592"/>
                  <a:pt x="1596" y="1591"/>
                </a:cubicBezTo>
                <a:close/>
                <a:moveTo>
                  <a:pt x="1596" y="1587"/>
                </a:moveTo>
                <a:cubicBezTo>
                  <a:pt x="1597" y="1587"/>
                  <a:pt x="1597" y="1590"/>
                  <a:pt x="1596" y="1591"/>
                </a:cubicBezTo>
                <a:cubicBezTo>
                  <a:pt x="1594" y="1589"/>
                  <a:pt x="1594" y="1588"/>
                  <a:pt x="1596" y="1587"/>
                </a:cubicBezTo>
                <a:cubicBezTo>
                  <a:pt x="1595" y="1587"/>
                  <a:pt x="1596" y="1587"/>
                  <a:pt x="1595" y="1586"/>
                </a:cubicBezTo>
                <a:cubicBezTo>
                  <a:pt x="1594" y="1586"/>
                  <a:pt x="1592" y="1587"/>
                  <a:pt x="1592" y="1585"/>
                </a:cubicBezTo>
                <a:cubicBezTo>
                  <a:pt x="1595" y="1586"/>
                  <a:pt x="1596" y="1586"/>
                  <a:pt x="1598" y="1585"/>
                </a:cubicBezTo>
                <a:cubicBezTo>
                  <a:pt x="1599" y="1587"/>
                  <a:pt x="1597" y="1586"/>
                  <a:pt x="1596" y="1587"/>
                </a:cubicBezTo>
                <a:close/>
                <a:moveTo>
                  <a:pt x="1596" y="1593"/>
                </a:moveTo>
                <a:cubicBezTo>
                  <a:pt x="1594" y="1592"/>
                  <a:pt x="1593" y="1593"/>
                  <a:pt x="1591" y="1591"/>
                </a:cubicBezTo>
                <a:cubicBezTo>
                  <a:pt x="1590" y="1592"/>
                  <a:pt x="1593" y="1593"/>
                  <a:pt x="1591" y="1593"/>
                </a:cubicBezTo>
                <a:cubicBezTo>
                  <a:pt x="1589" y="1592"/>
                  <a:pt x="1586" y="1593"/>
                  <a:pt x="1583" y="1593"/>
                </a:cubicBezTo>
                <a:cubicBezTo>
                  <a:pt x="1582" y="1592"/>
                  <a:pt x="1583" y="1592"/>
                  <a:pt x="1583" y="1590"/>
                </a:cubicBezTo>
                <a:cubicBezTo>
                  <a:pt x="1580" y="1590"/>
                  <a:pt x="1579" y="1590"/>
                  <a:pt x="1578" y="1589"/>
                </a:cubicBezTo>
                <a:cubicBezTo>
                  <a:pt x="1577" y="1589"/>
                  <a:pt x="1578" y="1590"/>
                  <a:pt x="1578" y="1590"/>
                </a:cubicBezTo>
                <a:cubicBezTo>
                  <a:pt x="1570" y="1593"/>
                  <a:pt x="1563" y="1589"/>
                  <a:pt x="1555" y="1590"/>
                </a:cubicBezTo>
                <a:cubicBezTo>
                  <a:pt x="1555" y="1590"/>
                  <a:pt x="1554" y="1590"/>
                  <a:pt x="1554" y="1591"/>
                </a:cubicBezTo>
                <a:cubicBezTo>
                  <a:pt x="1553" y="1590"/>
                  <a:pt x="1550" y="1589"/>
                  <a:pt x="1553" y="1590"/>
                </a:cubicBezTo>
                <a:cubicBezTo>
                  <a:pt x="1554" y="1590"/>
                  <a:pt x="1554" y="1589"/>
                  <a:pt x="1555" y="1589"/>
                </a:cubicBezTo>
                <a:cubicBezTo>
                  <a:pt x="1555" y="1590"/>
                  <a:pt x="1555" y="1590"/>
                  <a:pt x="1555" y="1590"/>
                </a:cubicBezTo>
                <a:cubicBezTo>
                  <a:pt x="1556" y="1588"/>
                  <a:pt x="1558" y="1588"/>
                  <a:pt x="1557" y="1586"/>
                </a:cubicBezTo>
                <a:cubicBezTo>
                  <a:pt x="1558" y="1586"/>
                  <a:pt x="1558" y="1586"/>
                  <a:pt x="1558" y="1586"/>
                </a:cubicBezTo>
                <a:cubicBezTo>
                  <a:pt x="1558" y="1586"/>
                  <a:pt x="1558" y="1585"/>
                  <a:pt x="1558" y="1586"/>
                </a:cubicBezTo>
                <a:cubicBezTo>
                  <a:pt x="1558" y="1586"/>
                  <a:pt x="1558" y="1586"/>
                  <a:pt x="1558" y="1586"/>
                </a:cubicBezTo>
                <a:cubicBezTo>
                  <a:pt x="1559" y="1586"/>
                  <a:pt x="1560" y="1587"/>
                  <a:pt x="1559" y="1587"/>
                </a:cubicBezTo>
                <a:cubicBezTo>
                  <a:pt x="1556" y="1587"/>
                  <a:pt x="1560" y="1588"/>
                  <a:pt x="1559" y="1589"/>
                </a:cubicBezTo>
                <a:cubicBezTo>
                  <a:pt x="1561" y="1589"/>
                  <a:pt x="1559" y="1588"/>
                  <a:pt x="1560" y="1587"/>
                </a:cubicBezTo>
                <a:cubicBezTo>
                  <a:pt x="1560" y="1589"/>
                  <a:pt x="1560" y="1590"/>
                  <a:pt x="1561" y="1590"/>
                </a:cubicBezTo>
                <a:cubicBezTo>
                  <a:pt x="1561" y="1589"/>
                  <a:pt x="1562" y="1589"/>
                  <a:pt x="1562" y="1589"/>
                </a:cubicBezTo>
                <a:cubicBezTo>
                  <a:pt x="1561" y="1588"/>
                  <a:pt x="1563" y="1588"/>
                  <a:pt x="1563" y="1587"/>
                </a:cubicBezTo>
                <a:cubicBezTo>
                  <a:pt x="1563" y="1586"/>
                  <a:pt x="1561" y="1587"/>
                  <a:pt x="1561" y="1586"/>
                </a:cubicBezTo>
                <a:cubicBezTo>
                  <a:pt x="1562" y="1586"/>
                  <a:pt x="1561" y="1585"/>
                  <a:pt x="1562" y="1585"/>
                </a:cubicBezTo>
                <a:cubicBezTo>
                  <a:pt x="1562" y="1585"/>
                  <a:pt x="1564" y="1585"/>
                  <a:pt x="1565" y="1586"/>
                </a:cubicBezTo>
                <a:cubicBezTo>
                  <a:pt x="1568" y="1585"/>
                  <a:pt x="1575" y="1585"/>
                  <a:pt x="1578" y="1586"/>
                </a:cubicBezTo>
                <a:cubicBezTo>
                  <a:pt x="1575" y="1587"/>
                  <a:pt x="1573" y="1585"/>
                  <a:pt x="1570" y="1587"/>
                </a:cubicBezTo>
                <a:cubicBezTo>
                  <a:pt x="1575" y="1588"/>
                  <a:pt x="1578" y="1587"/>
                  <a:pt x="1581" y="1589"/>
                </a:cubicBezTo>
                <a:cubicBezTo>
                  <a:pt x="1581" y="1587"/>
                  <a:pt x="1583" y="1590"/>
                  <a:pt x="1583" y="1587"/>
                </a:cubicBezTo>
                <a:cubicBezTo>
                  <a:pt x="1585" y="1588"/>
                  <a:pt x="1586" y="1590"/>
                  <a:pt x="1587" y="1588"/>
                </a:cubicBezTo>
                <a:cubicBezTo>
                  <a:pt x="1588" y="1589"/>
                  <a:pt x="1586" y="1590"/>
                  <a:pt x="1587" y="1590"/>
                </a:cubicBezTo>
                <a:cubicBezTo>
                  <a:pt x="1589" y="1589"/>
                  <a:pt x="1589" y="1590"/>
                  <a:pt x="1591" y="1589"/>
                </a:cubicBezTo>
                <a:cubicBezTo>
                  <a:pt x="1591" y="1590"/>
                  <a:pt x="1592" y="1591"/>
                  <a:pt x="1593" y="1591"/>
                </a:cubicBezTo>
                <a:cubicBezTo>
                  <a:pt x="1592" y="1591"/>
                  <a:pt x="1592" y="1592"/>
                  <a:pt x="1593" y="1592"/>
                </a:cubicBezTo>
                <a:cubicBezTo>
                  <a:pt x="1594" y="1591"/>
                  <a:pt x="1594" y="1590"/>
                  <a:pt x="1595" y="1590"/>
                </a:cubicBezTo>
                <a:cubicBezTo>
                  <a:pt x="1595" y="1590"/>
                  <a:pt x="1595" y="1592"/>
                  <a:pt x="1596" y="1592"/>
                </a:cubicBezTo>
                <a:cubicBezTo>
                  <a:pt x="1596" y="1591"/>
                  <a:pt x="1596" y="1591"/>
                  <a:pt x="1596" y="1592"/>
                </a:cubicBezTo>
                <a:cubicBezTo>
                  <a:pt x="1595" y="1592"/>
                  <a:pt x="1596" y="1592"/>
                  <a:pt x="1596" y="1593"/>
                </a:cubicBezTo>
                <a:close/>
                <a:moveTo>
                  <a:pt x="1592" y="1598"/>
                </a:moveTo>
                <a:cubicBezTo>
                  <a:pt x="1592" y="1597"/>
                  <a:pt x="1590" y="1599"/>
                  <a:pt x="1590" y="1597"/>
                </a:cubicBezTo>
                <a:cubicBezTo>
                  <a:pt x="1591" y="1596"/>
                  <a:pt x="1593" y="1597"/>
                  <a:pt x="1592" y="1598"/>
                </a:cubicBezTo>
                <a:close/>
                <a:moveTo>
                  <a:pt x="1586" y="1600"/>
                </a:moveTo>
                <a:cubicBezTo>
                  <a:pt x="1582" y="1601"/>
                  <a:pt x="1581" y="1599"/>
                  <a:pt x="1578" y="1601"/>
                </a:cubicBezTo>
                <a:cubicBezTo>
                  <a:pt x="1578" y="1598"/>
                  <a:pt x="1577" y="1599"/>
                  <a:pt x="1577" y="1597"/>
                </a:cubicBezTo>
                <a:cubicBezTo>
                  <a:pt x="1577" y="1598"/>
                  <a:pt x="1579" y="1598"/>
                  <a:pt x="1579" y="1597"/>
                </a:cubicBezTo>
                <a:cubicBezTo>
                  <a:pt x="1580" y="1598"/>
                  <a:pt x="1579" y="1598"/>
                  <a:pt x="1578" y="1599"/>
                </a:cubicBezTo>
                <a:cubicBezTo>
                  <a:pt x="1579" y="1599"/>
                  <a:pt x="1580" y="1599"/>
                  <a:pt x="1580" y="1598"/>
                </a:cubicBezTo>
                <a:cubicBezTo>
                  <a:pt x="1579" y="1598"/>
                  <a:pt x="1580" y="1597"/>
                  <a:pt x="1579" y="1596"/>
                </a:cubicBezTo>
                <a:cubicBezTo>
                  <a:pt x="1581" y="1596"/>
                  <a:pt x="1581" y="1597"/>
                  <a:pt x="1582" y="1597"/>
                </a:cubicBezTo>
                <a:cubicBezTo>
                  <a:pt x="1581" y="1597"/>
                  <a:pt x="1580" y="1599"/>
                  <a:pt x="1581" y="1599"/>
                </a:cubicBezTo>
                <a:cubicBezTo>
                  <a:pt x="1582" y="1598"/>
                  <a:pt x="1582" y="1597"/>
                  <a:pt x="1583" y="1596"/>
                </a:cubicBezTo>
                <a:cubicBezTo>
                  <a:pt x="1584" y="1596"/>
                  <a:pt x="1586" y="1596"/>
                  <a:pt x="1586" y="1597"/>
                </a:cubicBezTo>
                <a:cubicBezTo>
                  <a:pt x="1585" y="1598"/>
                  <a:pt x="1586" y="1599"/>
                  <a:pt x="1586" y="1600"/>
                </a:cubicBezTo>
                <a:close/>
                <a:moveTo>
                  <a:pt x="1585" y="1607"/>
                </a:moveTo>
                <a:cubicBezTo>
                  <a:pt x="1582" y="1607"/>
                  <a:pt x="1581" y="1605"/>
                  <a:pt x="1579" y="1604"/>
                </a:cubicBezTo>
                <a:cubicBezTo>
                  <a:pt x="1582" y="1604"/>
                  <a:pt x="1583" y="1604"/>
                  <a:pt x="1586" y="1605"/>
                </a:cubicBezTo>
                <a:cubicBezTo>
                  <a:pt x="1584" y="1605"/>
                  <a:pt x="1584" y="1606"/>
                  <a:pt x="1585" y="1607"/>
                </a:cubicBezTo>
                <a:close/>
                <a:moveTo>
                  <a:pt x="1581" y="1603"/>
                </a:moveTo>
                <a:cubicBezTo>
                  <a:pt x="1581" y="1602"/>
                  <a:pt x="1581" y="1601"/>
                  <a:pt x="1582" y="1601"/>
                </a:cubicBezTo>
                <a:cubicBezTo>
                  <a:pt x="1582" y="1602"/>
                  <a:pt x="1584" y="1602"/>
                  <a:pt x="1585" y="1603"/>
                </a:cubicBezTo>
                <a:cubicBezTo>
                  <a:pt x="1584" y="1604"/>
                  <a:pt x="1582" y="1604"/>
                  <a:pt x="1581" y="1603"/>
                </a:cubicBezTo>
                <a:close/>
                <a:moveTo>
                  <a:pt x="1569" y="1605"/>
                </a:moveTo>
                <a:cubicBezTo>
                  <a:pt x="1568" y="1605"/>
                  <a:pt x="1565" y="1606"/>
                  <a:pt x="1562" y="1605"/>
                </a:cubicBezTo>
                <a:cubicBezTo>
                  <a:pt x="1565" y="1604"/>
                  <a:pt x="1568" y="1603"/>
                  <a:pt x="1569" y="1605"/>
                </a:cubicBezTo>
                <a:close/>
                <a:moveTo>
                  <a:pt x="1565" y="1602"/>
                </a:moveTo>
                <a:cubicBezTo>
                  <a:pt x="1566" y="1602"/>
                  <a:pt x="1568" y="1601"/>
                  <a:pt x="1568" y="1602"/>
                </a:cubicBezTo>
                <a:cubicBezTo>
                  <a:pt x="1566" y="1602"/>
                  <a:pt x="1565" y="1603"/>
                  <a:pt x="1565" y="1602"/>
                </a:cubicBezTo>
                <a:close/>
                <a:moveTo>
                  <a:pt x="1568" y="1602"/>
                </a:moveTo>
                <a:cubicBezTo>
                  <a:pt x="1569" y="1602"/>
                  <a:pt x="1572" y="1601"/>
                  <a:pt x="1570" y="1602"/>
                </a:cubicBezTo>
                <a:cubicBezTo>
                  <a:pt x="1570" y="1602"/>
                  <a:pt x="1569" y="1602"/>
                  <a:pt x="1569" y="1603"/>
                </a:cubicBezTo>
                <a:cubicBezTo>
                  <a:pt x="1570" y="1603"/>
                  <a:pt x="1570" y="1603"/>
                  <a:pt x="1570" y="1603"/>
                </a:cubicBezTo>
                <a:cubicBezTo>
                  <a:pt x="1569" y="1603"/>
                  <a:pt x="1568" y="1602"/>
                  <a:pt x="1568" y="1602"/>
                </a:cubicBezTo>
                <a:close/>
                <a:moveTo>
                  <a:pt x="1573" y="1605"/>
                </a:moveTo>
                <a:cubicBezTo>
                  <a:pt x="1572" y="1605"/>
                  <a:pt x="1570" y="1606"/>
                  <a:pt x="1570" y="1604"/>
                </a:cubicBezTo>
                <a:cubicBezTo>
                  <a:pt x="1571" y="1605"/>
                  <a:pt x="1573" y="1604"/>
                  <a:pt x="1573" y="1605"/>
                </a:cubicBezTo>
                <a:close/>
                <a:moveTo>
                  <a:pt x="1570" y="1600"/>
                </a:moveTo>
                <a:cubicBezTo>
                  <a:pt x="1568" y="1600"/>
                  <a:pt x="1568" y="1600"/>
                  <a:pt x="1566" y="1599"/>
                </a:cubicBezTo>
                <a:cubicBezTo>
                  <a:pt x="1565" y="1602"/>
                  <a:pt x="1562" y="1599"/>
                  <a:pt x="1559" y="1600"/>
                </a:cubicBezTo>
                <a:cubicBezTo>
                  <a:pt x="1559" y="1599"/>
                  <a:pt x="1558" y="1598"/>
                  <a:pt x="1558" y="1597"/>
                </a:cubicBezTo>
                <a:cubicBezTo>
                  <a:pt x="1561" y="1594"/>
                  <a:pt x="1565" y="1598"/>
                  <a:pt x="1566" y="1598"/>
                </a:cubicBezTo>
                <a:cubicBezTo>
                  <a:pt x="1566" y="1598"/>
                  <a:pt x="1564" y="1598"/>
                  <a:pt x="1565" y="1599"/>
                </a:cubicBezTo>
                <a:cubicBezTo>
                  <a:pt x="1566" y="1599"/>
                  <a:pt x="1567" y="1597"/>
                  <a:pt x="1569" y="1596"/>
                </a:cubicBezTo>
                <a:cubicBezTo>
                  <a:pt x="1569" y="1597"/>
                  <a:pt x="1569" y="1598"/>
                  <a:pt x="1569" y="1598"/>
                </a:cubicBezTo>
                <a:cubicBezTo>
                  <a:pt x="1570" y="1597"/>
                  <a:pt x="1569" y="1597"/>
                  <a:pt x="1569" y="1596"/>
                </a:cubicBezTo>
                <a:cubicBezTo>
                  <a:pt x="1572" y="1596"/>
                  <a:pt x="1572" y="1596"/>
                  <a:pt x="1572" y="1596"/>
                </a:cubicBezTo>
                <a:cubicBezTo>
                  <a:pt x="1573" y="1598"/>
                  <a:pt x="1572" y="1598"/>
                  <a:pt x="1573" y="1599"/>
                </a:cubicBezTo>
                <a:cubicBezTo>
                  <a:pt x="1573" y="1597"/>
                  <a:pt x="1574" y="1599"/>
                  <a:pt x="1575" y="1598"/>
                </a:cubicBezTo>
                <a:cubicBezTo>
                  <a:pt x="1574" y="1597"/>
                  <a:pt x="1572" y="1598"/>
                  <a:pt x="1573" y="1596"/>
                </a:cubicBezTo>
                <a:cubicBezTo>
                  <a:pt x="1574" y="1596"/>
                  <a:pt x="1576" y="1596"/>
                  <a:pt x="1576" y="1597"/>
                </a:cubicBezTo>
                <a:cubicBezTo>
                  <a:pt x="1575" y="1598"/>
                  <a:pt x="1575" y="1599"/>
                  <a:pt x="1576" y="1598"/>
                </a:cubicBezTo>
                <a:cubicBezTo>
                  <a:pt x="1576" y="1599"/>
                  <a:pt x="1575" y="1599"/>
                  <a:pt x="1575" y="1600"/>
                </a:cubicBezTo>
                <a:cubicBezTo>
                  <a:pt x="1574" y="1600"/>
                  <a:pt x="1569" y="1599"/>
                  <a:pt x="1570" y="1600"/>
                </a:cubicBezTo>
                <a:close/>
                <a:moveTo>
                  <a:pt x="1548" y="1604"/>
                </a:moveTo>
                <a:cubicBezTo>
                  <a:pt x="1549" y="1605"/>
                  <a:pt x="1551" y="1604"/>
                  <a:pt x="1551" y="1605"/>
                </a:cubicBezTo>
                <a:cubicBezTo>
                  <a:pt x="1551" y="1606"/>
                  <a:pt x="1550" y="1604"/>
                  <a:pt x="1550" y="1605"/>
                </a:cubicBezTo>
                <a:cubicBezTo>
                  <a:pt x="1550" y="1606"/>
                  <a:pt x="1550" y="1606"/>
                  <a:pt x="1549" y="1606"/>
                </a:cubicBezTo>
                <a:cubicBezTo>
                  <a:pt x="1549" y="1605"/>
                  <a:pt x="1549" y="1605"/>
                  <a:pt x="1549" y="1605"/>
                </a:cubicBezTo>
                <a:cubicBezTo>
                  <a:pt x="1549" y="1605"/>
                  <a:pt x="1546" y="1605"/>
                  <a:pt x="1548" y="1604"/>
                </a:cubicBezTo>
                <a:close/>
                <a:moveTo>
                  <a:pt x="1540" y="1600"/>
                </a:moveTo>
                <a:cubicBezTo>
                  <a:pt x="1537" y="1600"/>
                  <a:pt x="1538" y="1599"/>
                  <a:pt x="1538" y="1598"/>
                </a:cubicBezTo>
                <a:cubicBezTo>
                  <a:pt x="1538" y="1598"/>
                  <a:pt x="1537" y="1599"/>
                  <a:pt x="1536" y="1599"/>
                </a:cubicBezTo>
                <a:cubicBezTo>
                  <a:pt x="1536" y="1598"/>
                  <a:pt x="1536" y="1598"/>
                  <a:pt x="1535" y="1598"/>
                </a:cubicBezTo>
                <a:cubicBezTo>
                  <a:pt x="1535" y="1597"/>
                  <a:pt x="1535" y="1597"/>
                  <a:pt x="1535" y="1597"/>
                </a:cubicBezTo>
                <a:cubicBezTo>
                  <a:pt x="1535" y="1597"/>
                  <a:pt x="1535" y="1597"/>
                  <a:pt x="1536" y="1597"/>
                </a:cubicBezTo>
                <a:cubicBezTo>
                  <a:pt x="1536" y="1599"/>
                  <a:pt x="1538" y="1597"/>
                  <a:pt x="1539" y="1597"/>
                </a:cubicBezTo>
                <a:cubicBezTo>
                  <a:pt x="1539" y="1599"/>
                  <a:pt x="1539" y="1597"/>
                  <a:pt x="1540" y="1597"/>
                </a:cubicBezTo>
                <a:cubicBezTo>
                  <a:pt x="1541" y="1598"/>
                  <a:pt x="1541" y="1599"/>
                  <a:pt x="1542" y="1599"/>
                </a:cubicBezTo>
                <a:cubicBezTo>
                  <a:pt x="1542" y="1599"/>
                  <a:pt x="1542" y="1599"/>
                  <a:pt x="1542" y="1599"/>
                </a:cubicBezTo>
                <a:cubicBezTo>
                  <a:pt x="1541" y="1600"/>
                  <a:pt x="1538" y="1597"/>
                  <a:pt x="1540" y="1600"/>
                </a:cubicBezTo>
                <a:close/>
                <a:moveTo>
                  <a:pt x="1538" y="1604"/>
                </a:moveTo>
                <a:cubicBezTo>
                  <a:pt x="1540" y="1604"/>
                  <a:pt x="1540" y="1604"/>
                  <a:pt x="1540" y="1604"/>
                </a:cubicBezTo>
                <a:cubicBezTo>
                  <a:pt x="1540" y="1605"/>
                  <a:pt x="1540" y="1605"/>
                  <a:pt x="1540" y="1605"/>
                </a:cubicBezTo>
                <a:cubicBezTo>
                  <a:pt x="1540" y="1605"/>
                  <a:pt x="1540" y="1606"/>
                  <a:pt x="1539" y="1606"/>
                </a:cubicBezTo>
                <a:cubicBezTo>
                  <a:pt x="1540" y="1604"/>
                  <a:pt x="1538" y="1606"/>
                  <a:pt x="1538" y="1604"/>
                </a:cubicBezTo>
                <a:close/>
                <a:moveTo>
                  <a:pt x="1528" y="1588"/>
                </a:moveTo>
                <a:cubicBezTo>
                  <a:pt x="1528" y="1589"/>
                  <a:pt x="1528" y="1589"/>
                  <a:pt x="1528" y="1589"/>
                </a:cubicBezTo>
                <a:cubicBezTo>
                  <a:pt x="1527" y="1587"/>
                  <a:pt x="1531" y="1587"/>
                  <a:pt x="1532" y="1588"/>
                </a:cubicBezTo>
                <a:cubicBezTo>
                  <a:pt x="1530" y="1589"/>
                  <a:pt x="1529" y="1589"/>
                  <a:pt x="1528" y="1588"/>
                </a:cubicBezTo>
                <a:close/>
                <a:moveTo>
                  <a:pt x="1530" y="1598"/>
                </a:moveTo>
                <a:cubicBezTo>
                  <a:pt x="1529" y="1599"/>
                  <a:pt x="1529" y="1598"/>
                  <a:pt x="1527" y="1599"/>
                </a:cubicBezTo>
                <a:cubicBezTo>
                  <a:pt x="1527" y="1597"/>
                  <a:pt x="1529" y="1597"/>
                  <a:pt x="1530" y="1598"/>
                </a:cubicBezTo>
                <a:close/>
                <a:moveTo>
                  <a:pt x="1528" y="1583"/>
                </a:moveTo>
                <a:cubicBezTo>
                  <a:pt x="1527" y="1584"/>
                  <a:pt x="1530" y="1585"/>
                  <a:pt x="1528" y="1585"/>
                </a:cubicBezTo>
                <a:cubicBezTo>
                  <a:pt x="1527" y="1584"/>
                  <a:pt x="1526" y="1585"/>
                  <a:pt x="1524" y="1585"/>
                </a:cubicBezTo>
                <a:cubicBezTo>
                  <a:pt x="1522" y="1583"/>
                  <a:pt x="1526" y="1583"/>
                  <a:pt x="1524" y="1582"/>
                </a:cubicBezTo>
                <a:cubicBezTo>
                  <a:pt x="1524" y="1581"/>
                  <a:pt x="1527" y="1581"/>
                  <a:pt x="1527" y="1582"/>
                </a:cubicBezTo>
                <a:cubicBezTo>
                  <a:pt x="1527" y="1582"/>
                  <a:pt x="1525" y="1582"/>
                  <a:pt x="1525" y="1583"/>
                </a:cubicBezTo>
                <a:cubicBezTo>
                  <a:pt x="1528" y="1582"/>
                  <a:pt x="1529" y="1585"/>
                  <a:pt x="1531" y="1582"/>
                </a:cubicBezTo>
                <a:cubicBezTo>
                  <a:pt x="1530" y="1582"/>
                  <a:pt x="1528" y="1583"/>
                  <a:pt x="1527" y="1582"/>
                </a:cubicBezTo>
                <a:cubicBezTo>
                  <a:pt x="1535" y="1580"/>
                  <a:pt x="1552" y="1581"/>
                  <a:pt x="1560" y="1582"/>
                </a:cubicBezTo>
                <a:cubicBezTo>
                  <a:pt x="1554" y="1582"/>
                  <a:pt x="1549" y="1583"/>
                  <a:pt x="1544" y="1583"/>
                </a:cubicBezTo>
                <a:cubicBezTo>
                  <a:pt x="1542" y="1583"/>
                  <a:pt x="1540" y="1581"/>
                  <a:pt x="1539" y="1584"/>
                </a:cubicBezTo>
                <a:cubicBezTo>
                  <a:pt x="1541" y="1583"/>
                  <a:pt x="1543" y="1583"/>
                  <a:pt x="1544" y="1585"/>
                </a:cubicBezTo>
                <a:cubicBezTo>
                  <a:pt x="1544" y="1585"/>
                  <a:pt x="1542" y="1584"/>
                  <a:pt x="1542" y="1585"/>
                </a:cubicBezTo>
                <a:cubicBezTo>
                  <a:pt x="1543" y="1585"/>
                  <a:pt x="1543" y="1585"/>
                  <a:pt x="1544" y="1585"/>
                </a:cubicBezTo>
                <a:cubicBezTo>
                  <a:pt x="1544" y="1588"/>
                  <a:pt x="1541" y="1585"/>
                  <a:pt x="1540" y="1586"/>
                </a:cubicBezTo>
                <a:cubicBezTo>
                  <a:pt x="1539" y="1585"/>
                  <a:pt x="1540" y="1585"/>
                  <a:pt x="1540" y="1585"/>
                </a:cubicBezTo>
                <a:cubicBezTo>
                  <a:pt x="1537" y="1586"/>
                  <a:pt x="1538" y="1585"/>
                  <a:pt x="1535" y="1584"/>
                </a:cubicBezTo>
                <a:cubicBezTo>
                  <a:pt x="1536" y="1584"/>
                  <a:pt x="1536" y="1583"/>
                  <a:pt x="1535" y="1584"/>
                </a:cubicBezTo>
                <a:cubicBezTo>
                  <a:pt x="1535" y="1584"/>
                  <a:pt x="1535" y="1585"/>
                  <a:pt x="1535" y="1585"/>
                </a:cubicBezTo>
                <a:cubicBezTo>
                  <a:pt x="1534" y="1585"/>
                  <a:pt x="1533" y="1586"/>
                  <a:pt x="1532" y="1586"/>
                </a:cubicBezTo>
                <a:cubicBezTo>
                  <a:pt x="1531" y="1583"/>
                  <a:pt x="1529" y="1585"/>
                  <a:pt x="1528" y="1583"/>
                </a:cubicBezTo>
                <a:close/>
                <a:moveTo>
                  <a:pt x="1526" y="1605"/>
                </a:moveTo>
                <a:cubicBezTo>
                  <a:pt x="1525" y="1606"/>
                  <a:pt x="1524" y="1606"/>
                  <a:pt x="1524" y="1604"/>
                </a:cubicBezTo>
                <a:cubicBezTo>
                  <a:pt x="1525" y="1604"/>
                  <a:pt x="1525" y="1604"/>
                  <a:pt x="1526" y="1605"/>
                </a:cubicBezTo>
                <a:close/>
                <a:moveTo>
                  <a:pt x="1554" y="1587"/>
                </a:moveTo>
                <a:cubicBezTo>
                  <a:pt x="1554" y="1588"/>
                  <a:pt x="1554" y="1589"/>
                  <a:pt x="1554" y="1589"/>
                </a:cubicBezTo>
                <a:cubicBezTo>
                  <a:pt x="1554" y="1588"/>
                  <a:pt x="1553" y="1588"/>
                  <a:pt x="1553" y="1587"/>
                </a:cubicBezTo>
                <a:lnTo>
                  <a:pt x="1554" y="1587"/>
                </a:lnTo>
                <a:close/>
                <a:moveTo>
                  <a:pt x="1547" y="1585"/>
                </a:moveTo>
                <a:cubicBezTo>
                  <a:pt x="1547" y="1585"/>
                  <a:pt x="1547" y="1585"/>
                  <a:pt x="1547" y="1585"/>
                </a:cubicBezTo>
                <a:cubicBezTo>
                  <a:pt x="1547" y="1583"/>
                  <a:pt x="1549" y="1585"/>
                  <a:pt x="1549" y="1584"/>
                </a:cubicBezTo>
                <a:cubicBezTo>
                  <a:pt x="1549" y="1585"/>
                  <a:pt x="1550" y="1585"/>
                  <a:pt x="1551" y="1585"/>
                </a:cubicBezTo>
                <a:cubicBezTo>
                  <a:pt x="1551" y="1586"/>
                  <a:pt x="1550" y="1586"/>
                  <a:pt x="1549" y="1586"/>
                </a:cubicBezTo>
                <a:cubicBezTo>
                  <a:pt x="1549" y="1586"/>
                  <a:pt x="1548" y="1585"/>
                  <a:pt x="1548" y="1585"/>
                </a:cubicBezTo>
                <a:cubicBezTo>
                  <a:pt x="1548" y="1586"/>
                  <a:pt x="1548" y="1586"/>
                  <a:pt x="1547" y="1586"/>
                </a:cubicBezTo>
                <a:cubicBezTo>
                  <a:pt x="1547" y="1585"/>
                  <a:pt x="1548" y="1585"/>
                  <a:pt x="1547" y="1585"/>
                </a:cubicBezTo>
                <a:close/>
                <a:moveTo>
                  <a:pt x="1549" y="1587"/>
                </a:moveTo>
                <a:cubicBezTo>
                  <a:pt x="1550" y="1587"/>
                  <a:pt x="1550" y="1588"/>
                  <a:pt x="1551" y="1587"/>
                </a:cubicBezTo>
                <a:cubicBezTo>
                  <a:pt x="1551" y="1589"/>
                  <a:pt x="1548" y="1589"/>
                  <a:pt x="1549" y="1587"/>
                </a:cubicBezTo>
                <a:close/>
                <a:moveTo>
                  <a:pt x="1542" y="1600"/>
                </a:moveTo>
                <a:cubicBezTo>
                  <a:pt x="1541" y="1601"/>
                  <a:pt x="1543" y="1600"/>
                  <a:pt x="1543" y="1600"/>
                </a:cubicBezTo>
                <a:cubicBezTo>
                  <a:pt x="1543" y="1599"/>
                  <a:pt x="1541" y="1598"/>
                  <a:pt x="1542" y="1597"/>
                </a:cubicBezTo>
                <a:cubicBezTo>
                  <a:pt x="1542" y="1599"/>
                  <a:pt x="1544" y="1599"/>
                  <a:pt x="1544" y="1601"/>
                </a:cubicBezTo>
                <a:cubicBezTo>
                  <a:pt x="1543" y="1600"/>
                  <a:pt x="1541" y="1601"/>
                  <a:pt x="1542" y="1600"/>
                </a:cubicBezTo>
                <a:close/>
                <a:moveTo>
                  <a:pt x="1542" y="1589"/>
                </a:moveTo>
                <a:cubicBezTo>
                  <a:pt x="1543" y="1589"/>
                  <a:pt x="1540" y="1589"/>
                  <a:pt x="1541" y="1588"/>
                </a:cubicBezTo>
                <a:cubicBezTo>
                  <a:pt x="1542" y="1587"/>
                  <a:pt x="1545" y="1588"/>
                  <a:pt x="1544" y="1588"/>
                </a:cubicBezTo>
                <a:cubicBezTo>
                  <a:pt x="1544" y="1589"/>
                  <a:pt x="1543" y="1588"/>
                  <a:pt x="1542" y="1589"/>
                </a:cubicBezTo>
                <a:cubicBezTo>
                  <a:pt x="1544" y="1589"/>
                  <a:pt x="1544" y="1589"/>
                  <a:pt x="1544" y="1590"/>
                </a:cubicBezTo>
                <a:cubicBezTo>
                  <a:pt x="1543" y="1590"/>
                  <a:pt x="1542" y="1590"/>
                  <a:pt x="1542" y="1589"/>
                </a:cubicBezTo>
                <a:close/>
                <a:moveTo>
                  <a:pt x="1546" y="1598"/>
                </a:moveTo>
                <a:cubicBezTo>
                  <a:pt x="1546" y="1598"/>
                  <a:pt x="1545" y="1599"/>
                  <a:pt x="1544" y="1599"/>
                </a:cubicBezTo>
                <a:cubicBezTo>
                  <a:pt x="1544" y="1597"/>
                  <a:pt x="1546" y="1597"/>
                  <a:pt x="1546" y="1598"/>
                </a:cubicBezTo>
                <a:close/>
                <a:moveTo>
                  <a:pt x="1539" y="1588"/>
                </a:moveTo>
                <a:cubicBezTo>
                  <a:pt x="1538" y="1588"/>
                  <a:pt x="1537" y="1589"/>
                  <a:pt x="1536" y="1588"/>
                </a:cubicBezTo>
                <a:cubicBezTo>
                  <a:pt x="1537" y="1588"/>
                  <a:pt x="1539" y="1587"/>
                  <a:pt x="1539" y="1588"/>
                </a:cubicBezTo>
                <a:close/>
                <a:moveTo>
                  <a:pt x="1536" y="1587"/>
                </a:moveTo>
                <a:cubicBezTo>
                  <a:pt x="1535" y="1588"/>
                  <a:pt x="1537" y="1589"/>
                  <a:pt x="1536" y="1589"/>
                </a:cubicBezTo>
                <a:cubicBezTo>
                  <a:pt x="1536" y="1587"/>
                  <a:pt x="1533" y="1590"/>
                  <a:pt x="1532" y="1587"/>
                </a:cubicBezTo>
                <a:cubicBezTo>
                  <a:pt x="1534" y="1588"/>
                  <a:pt x="1534" y="1588"/>
                  <a:pt x="1536" y="1587"/>
                </a:cubicBezTo>
                <a:close/>
                <a:moveTo>
                  <a:pt x="1546" y="1605"/>
                </a:moveTo>
                <a:cubicBezTo>
                  <a:pt x="1544" y="1604"/>
                  <a:pt x="1542" y="1606"/>
                  <a:pt x="1541" y="1605"/>
                </a:cubicBezTo>
                <a:cubicBezTo>
                  <a:pt x="1541" y="1604"/>
                  <a:pt x="1547" y="1604"/>
                  <a:pt x="1546" y="1605"/>
                </a:cubicBezTo>
                <a:close/>
                <a:moveTo>
                  <a:pt x="1546" y="1602"/>
                </a:moveTo>
                <a:cubicBezTo>
                  <a:pt x="1546" y="1601"/>
                  <a:pt x="1546" y="1601"/>
                  <a:pt x="1547" y="1600"/>
                </a:cubicBezTo>
                <a:cubicBezTo>
                  <a:pt x="1546" y="1601"/>
                  <a:pt x="1544" y="1600"/>
                  <a:pt x="1545" y="1599"/>
                </a:cubicBezTo>
                <a:cubicBezTo>
                  <a:pt x="1545" y="1601"/>
                  <a:pt x="1547" y="1597"/>
                  <a:pt x="1547" y="1598"/>
                </a:cubicBezTo>
                <a:cubicBezTo>
                  <a:pt x="1547" y="1599"/>
                  <a:pt x="1547" y="1599"/>
                  <a:pt x="1547" y="1600"/>
                </a:cubicBezTo>
                <a:cubicBezTo>
                  <a:pt x="1549" y="1601"/>
                  <a:pt x="1548" y="1599"/>
                  <a:pt x="1550" y="1599"/>
                </a:cubicBezTo>
                <a:cubicBezTo>
                  <a:pt x="1548" y="1601"/>
                  <a:pt x="1550" y="1601"/>
                  <a:pt x="1551" y="1602"/>
                </a:cubicBezTo>
                <a:cubicBezTo>
                  <a:pt x="1549" y="1602"/>
                  <a:pt x="1547" y="1602"/>
                  <a:pt x="1549" y="1601"/>
                </a:cubicBezTo>
                <a:cubicBezTo>
                  <a:pt x="1547" y="1600"/>
                  <a:pt x="1547" y="1601"/>
                  <a:pt x="1546" y="1602"/>
                </a:cubicBezTo>
                <a:close/>
                <a:moveTo>
                  <a:pt x="1550" y="1600"/>
                </a:moveTo>
                <a:cubicBezTo>
                  <a:pt x="1550" y="1600"/>
                  <a:pt x="1550" y="1599"/>
                  <a:pt x="1551" y="1599"/>
                </a:cubicBezTo>
                <a:cubicBezTo>
                  <a:pt x="1550" y="1600"/>
                  <a:pt x="1553" y="1600"/>
                  <a:pt x="1551" y="1601"/>
                </a:cubicBezTo>
                <a:cubicBezTo>
                  <a:pt x="1552" y="1599"/>
                  <a:pt x="1550" y="1602"/>
                  <a:pt x="1550" y="1600"/>
                </a:cubicBezTo>
                <a:close/>
                <a:moveTo>
                  <a:pt x="1549" y="1598"/>
                </a:moveTo>
                <a:cubicBezTo>
                  <a:pt x="1550" y="1598"/>
                  <a:pt x="1549" y="1597"/>
                  <a:pt x="1549" y="1597"/>
                </a:cubicBezTo>
                <a:cubicBezTo>
                  <a:pt x="1552" y="1597"/>
                  <a:pt x="1552" y="1598"/>
                  <a:pt x="1554" y="1597"/>
                </a:cubicBezTo>
                <a:cubicBezTo>
                  <a:pt x="1554" y="1598"/>
                  <a:pt x="1556" y="1600"/>
                  <a:pt x="1554" y="1600"/>
                </a:cubicBezTo>
                <a:cubicBezTo>
                  <a:pt x="1554" y="1600"/>
                  <a:pt x="1554" y="1598"/>
                  <a:pt x="1552" y="1598"/>
                </a:cubicBezTo>
                <a:cubicBezTo>
                  <a:pt x="1552" y="1599"/>
                  <a:pt x="1554" y="1600"/>
                  <a:pt x="1553" y="1600"/>
                </a:cubicBezTo>
                <a:cubicBezTo>
                  <a:pt x="1552" y="1598"/>
                  <a:pt x="1550" y="1599"/>
                  <a:pt x="1549" y="1598"/>
                </a:cubicBezTo>
                <a:close/>
                <a:moveTo>
                  <a:pt x="1556" y="1602"/>
                </a:moveTo>
                <a:cubicBezTo>
                  <a:pt x="1555" y="1602"/>
                  <a:pt x="1553" y="1603"/>
                  <a:pt x="1553" y="1601"/>
                </a:cubicBezTo>
                <a:cubicBezTo>
                  <a:pt x="1554" y="1601"/>
                  <a:pt x="1556" y="1601"/>
                  <a:pt x="1556" y="1602"/>
                </a:cubicBezTo>
                <a:close/>
                <a:moveTo>
                  <a:pt x="1561" y="1605"/>
                </a:moveTo>
                <a:cubicBezTo>
                  <a:pt x="1558" y="1605"/>
                  <a:pt x="1556" y="1606"/>
                  <a:pt x="1555" y="1604"/>
                </a:cubicBezTo>
                <a:cubicBezTo>
                  <a:pt x="1557" y="1604"/>
                  <a:pt x="1560" y="1604"/>
                  <a:pt x="1561" y="1605"/>
                </a:cubicBezTo>
                <a:close/>
                <a:moveTo>
                  <a:pt x="1557" y="1599"/>
                </a:moveTo>
                <a:cubicBezTo>
                  <a:pt x="1557" y="1599"/>
                  <a:pt x="1558" y="1599"/>
                  <a:pt x="1558" y="1600"/>
                </a:cubicBezTo>
                <a:cubicBezTo>
                  <a:pt x="1557" y="1601"/>
                  <a:pt x="1556" y="1599"/>
                  <a:pt x="1557" y="1599"/>
                </a:cubicBezTo>
                <a:close/>
                <a:moveTo>
                  <a:pt x="1579" y="1604"/>
                </a:moveTo>
                <a:cubicBezTo>
                  <a:pt x="1579" y="1607"/>
                  <a:pt x="1574" y="1605"/>
                  <a:pt x="1573" y="1604"/>
                </a:cubicBezTo>
                <a:cubicBezTo>
                  <a:pt x="1576" y="1603"/>
                  <a:pt x="1578" y="1605"/>
                  <a:pt x="1579" y="1604"/>
                </a:cubicBezTo>
                <a:close/>
                <a:moveTo>
                  <a:pt x="1587" y="1604"/>
                </a:moveTo>
                <a:cubicBezTo>
                  <a:pt x="1588" y="1605"/>
                  <a:pt x="1587" y="1606"/>
                  <a:pt x="1586" y="1605"/>
                </a:cubicBezTo>
                <a:cubicBezTo>
                  <a:pt x="1586" y="1604"/>
                  <a:pt x="1587" y="1604"/>
                  <a:pt x="1587" y="1604"/>
                </a:cubicBezTo>
                <a:close/>
                <a:moveTo>
                  <a:pt x="1587" y="1574"/>
                </a:moveTo>
                <a:cubicBezTo>
                  <a:pt x="1591" y="1574"/>
                  <a:pt x="1593" y="1573"/>
                  <a:pt x="1597" y="1575"/>
                </a:cubicBezTo>
                <a:cubicBezTo>
                  <a:pt x="1594" y="1575"/>
                  <a:pt x="1597" y="1575"/>
                  <a:pt x="1597" y="1576"/>
                </a:cubicBezTo>
                <a:cubicBezTo>
                  <a:pt x="1595" y="1575"/>
                  <a:pt x="1589" y="1577"/>
                  <a:pt x="1587" y="1576"/>
                </a:cubicBezTo>
                <a:cubicBezTo>
                  <a:pt x="1588" y="1575"/>
                  <a:pt x="1588" y="1575"/>
                  <a:pt x="1587" y="1574"/>
                </a:cubicBezTo>
                <a:close/>
                <a:moveTo>
                  <a:pt x="1604" y="1576"/>
                </a:moveTo>
                <a:cubicBezTo>
                  <a:pt x="1603" y="1577"/>
                  <a:pt x="1601" y="1576"/>
                  <a:pt x="1600" y="1576"/>
                </a:cubicBezTo>
                <a:cubicBezTo>
                  <a:pt x="1601" y="1576"/>
                  <a:pt x="1603" y="1575"/>
                  <a:pt x="1604" y="1576"/>
                </a:cubicBezTo>
                <a:close/>
                <a:moveTo>
                  <a:pt x="1600" y="1574"/>
                </a:moveTo>
                <a:cubicBezTo>
                  <a:pt x="1600" y="1573"/>
                  <a:pt x="1604" y="1574"/>
                  <a:pt x="1602" y="1575"/>
                </a:cubicBezTo>
                <a:cubicBezTo>
                  <a:pt x="1602" y="1573"/>
                  <a:pt x="1600" y="1576"/>
                  <a:pt x="1600" y="1574"/>
                </a:cubicBezTo>
                <a:close/>
                <a:moveTo>
                  <a:pt x="1597" y="1569"/>
                </a:moveTo>
                <a:cubicBezTo>
                  <a:pt x="1599" y="1568"/>
                  <a:pt x="1596" y="1570"/>
                  <a:pt x="1596" y="1568"/>
                </a:cubicBezTo>
                <a:cubicBezTo>
                  <a:pt x="1600" y="1570"/>
                  <a:pt x="1605" y="1566"/>
                  <a:pt x="1607" y="1569"/>
                </a:cubicBezTo>
                <a:cubicBezTo>
                  <a:pt x="1605" y="1569"/>
                  <a:pt x="1601" y="1570"/>
                  <a:pt x="1597" y="1569"/>
                </a:cubicBezTo>
                <a:close/>
                <a:moveTo>
                  <a:pt x="1597" y="1567"/>
                </a:moveTo>
                <a:cubicBezTo>
                  <a:pt x="1597" y="1568"/>
                  <a:pt x="1596" y="1567"/>
                  <a:pt x="1596" y="1568"/>
                </a:cubicBezTo>
                <a:cubicBezTo>
                  <a:pt x="1595" y="1568"/>
                  <a:pt x="1596" y="1569"/>
                  <a:pt x="1595" y="1569"/>
                </a:cubicBezTo>
                <a:cubicBezTo>
                  <a:pt x="1595" y="1568"/>
                  <a:pt x="1595" y="1567"/>
                  <a:pt x="1595" y="1567"/>
                </a:cubicBezTo>
                <a:cubicBezTo>
                  <a:pt x="1596" y="1567"/>
                  <a:pt x="1597" y="1567"/>
                  <a:pt x="1597" y="1567"/>
                </a:cubicBezTo>
                <a:close/>
                <a:moveTo>
                  <a:pt x="1596" y="1565"/>
                </a:moveTo>
                <a:cubicBezTo>
                  <a:pt x="1597" y="1566"/>
                  <a:pt x="1598" y="1565"/>
                  <a:pt x="1598" y="1566"/>
                </a:cubicBezTo>
                <a:cubicBezTo>
                  <a:pt x="1597" y="1566"/>
                  <a:pt x="1597" y="1567"/>
                  <a:pt x="1596" y="1567"/>
                </a:cubicBezTo>
                <a:cubicBezTo>
                  <a:pt x="1597" y="1566"/>
                  <a:pt x="1596" y="1565"/>
                  <a:pt x="1596" y="1565"/>
                </a:cubicBezTo>
                <a:close/>
                <a:moveTo>
                  <a:pt x="1595" y="1580"/>
                </a:moveTo>
                <a:cubicBezTo>
                  <a:pt x="1595" y="1582"/>
                  <a:pt x="1596" y="1581"/>
                  <a:pt x="1596" y="1582"/>
                </a:cubicBezTo>
                <a:cubicBezTo>
                  <a:pt x="1594" y="1583"/>
                  <a:pt x="1594" y="1582"/>
                  <a:pt x="1593" y="1582"/>
                </a:cubicBezTo>
                <a:cubicBezTo>
                  <a:pt x="1594" y="1582"/>
                  <a:pt x="1594" y="1580"/>
                  <a:pt x="1595" y="1580"/>
                </a:cubicBezTo>
                <a:close/>
                <a:moveTo>
                  <a:pt x="1592" y="1579"/>
                </a:moveTo>
                <a:cubicBezTo>
                  <a:pt x="1593" y="1579"/>
                  <a:pt x="1593" y="1579"/>
                  <a:pt x="1594" y="1580"/>
                </a:cubicBezTo>
                <a:cubicBezTo>
                  <a:pt x="1593" y="1580"/>
                  <a:pt x="1591" y="1580"/>
                  <a:pt x="1592" y="1579"/>
                </a:cubicBezTo>
                <a:close/>
                <a:moveTo>
                  <a:pt x="1590" y="1579"/>
                </a:moveTo>
                <a:cubicBezTo>
                  <a:pt x="1589" y="1580"/>
                  <a:pt x="1587" y="1580"/>
                  <a:pt x="1587" y="1579"/>
                </a:cubicBezTo>
                <a:cubicBezTo>
                  <a:pt x="1588" y="1579"/>
                  <a:pt x="1590" y="1578"/>
                  <a:pt x="1590" y="1579"/>
                </a:cubicBezTo>
                <a:close/>
                <a:moveTo>
                  <a:pt x="1592" y="1582"/>
                </a:moveTo>
                <a:cubicBezTo>
                  <a:pt x="1590" y="1582"/>
                  <a:pt x="1587" y="1583"/>
                  <a:pt x="1587" y="1582"/>
                </a:cubicBezTo>
                <a:cubicBezTo>
                  <a:pt x="1589" y="1582"/>
                  <a:pt x="1591" y="1581"/>
                  <a:pt x="1592" y="1582"/>
                </a:cubicBezTo>
                <a:close/>
                <a:moveTo>
                  <a:pt x="1594" y="1588"/>
                </a:moveTo>
                <a:cubicBezTo>
                  <a:pt x="1593" y="1588"/>
                  <a:pt x="1591" y="1589"/>
                  <a:pt x="1591" y="1588"/>
                </a:cubicBezTo>
                <a:cubicBezTo>
                  <a:pt x="1592" y="1588"/>
                  <a:pt x="1594" y="1587"/>
                  <a:pt x="1594" y="1588"/>
                </a:cubicBezTo>
                <a:close/>
                <a:moveTo>
                  <a:pt x="1582" y="1580"/>
                </a:moveTo>
                <a:cubicBezTo>
                  <a:pt x="1584" y="1581"/>
                  <a:pt x="1586" y="1579"/>
                  <a:pt x="1587" y="1581"/>
                </a:cubicBezTo>
                <a:cubicBezTo>
                  <a:pt x="1586" y="1581"/>
                  <a:pt x="1582" y="1581"/>
                  <a:pt x="1582" y="1580"/>
                </a:cubicBezTo>
                <a:close/>
                <a:moveTo>
                  <a:pt x="1577" y="1576"/>
                </a:moveTo>
                <a:cubicBezTo>
                  <a:pt x="1575" y="1573"/>
                  <a:pt x="1583" y="1575"/>
                  <a:pt x="1584" y="1574"/>
                </a:cubicBezTo>
                <a:cubicBezTo>
                  <a:pt x="1585" y="1574"/>
                  <a:pt x="1585" y="1575"/>
                  <a:pt x="1586" y="1576"/>
                </a:cubicBezTo>
                <a:cubicBezTo>
                  <a:pt x="1583" y="1576"/>
                  <a:pt x="1580" y="1577"/>
                  <a:pt x="1577" y="1576"/>
                </a:cubicBezTo>
                <a:close/>
                <a:moveTo>
                  <a:pt x="1582" y="1579"/>
                </a:moveTo>
                <a:cubicBezTo>
                  <a:pt x="1581" y="1579"/>
                  <a:pt x="1581" y="1580"/>
                  <a:pt x="1581" y="1581"/>
                </a:cubicBezTo>
                <a:cubicBezTo>
                  <a:pt x="1580" y="1581"/>
                  <a:pt x="1581" y="1579"/>
                  <a:pt x="1578" y="1579"/>
                </a:cubicBezTo>
                <a:cubicBezTo>
                  <a:pt x="1579" y="1581"/>
                  <a:pt x="1577" y="1580"/>
                  <a:pt x="1577" y="1580"/>
                </a:cubicBezTo>
                <a:cubicBezTo>
                  <a:pt x="1578" y="1580"/>
                  <a:pt x="1576" y="1580"/>
                  <a:pt x="1576" y="1580"/>
                </a:cubicBezTo>
                <a:cubicBezTo>
                  <a:pt x="1576" y="1578"/>
                  <a:pt x="1576" y="1578"/>
                  <a:pt x="1576" y="1578"/>
                </a:cubicBezTo>
                <a:cubicBezTo>
                  <a:pt x="1578" y="1579"/>
                  <a:pt x="1580" y="1577"/>
                  <a:pt x="1582" y="1579"/>
                </a:cubicBezTo>
                <a:close/>
                <a:moveTo>
                  <a:pt x="1582" y="1587"/>
                </a:moveTo>
                <a:cubicBezTo>
                  <a:pt x="1581" y="1587"/>
                  <a:pt x="1580" y="1587"/>
                  <a:pt x="1579" y="1586"/>
                </a:cubicBezTo>
                <a:cubicBezTo>
                  <a:pt x="1580" y="1585"/>
                  <a:pt x="1582" y="1586"/>
                  <a:pt x="1582" y="1587"/>
                </a:cubicBezTo>
                <a:close/>
                <a:moveTo>
                  <a:pt x="1599" y="1585"/>
                </a:moveTo>
                <a:cubicBezTo>
                  <a:pt x="1600" y="1586"/>
                  <a:pt x="1603" y="1585"/>
                  <a:pt x="1603" y="1586"/>
                </a:cubicBezTo>
                <a:cubicBezTo>
                  <a:pt x="1603" y="1588"/>
                  <a:pt x="1598" y="1588"/>
                  <a:pt x="1598" y="1587"/>
                </a:cubicBezTo>
                <a:cubicBezTo>
                  <a:pt x="1601" y="1587"/>
                  <a:pt x="1599" y="1587"/>
                  <a:pt x="1599" y="1585"/>
                </a:cubicBezTo>
                <a:close/>
                <a:moveTo>
                  <a:pt x="1623" y="1586"/>
                </a:moveTo>
                <a:cubicBezTo>
                  <a:pt x="1624" y="1587"/>
                  <a:pt x="1625" y="1587"/>
                  <a:pt x="1625" y="1588"/>
                </a:cubicBezTo>
                <a:cubicBezTo>
                  <a:pt x="1624" y="1588"/>
                  <a:pt x="1623" y="1588"/>
                  <a:pt x="1623" y="1586"/>
                </a:cubicBezTo>
                <a:close/>
                <a:moveTo>
                  <a:pt x="1621" y="1544"/>
                </a:moveTo>
                <a:cubicBezTo>
                  <a:pt x="1621" y="1546"/>
                  <a:pt x="1617" y="1544"/>
                  <a:pt x="1618" y="1546"/>
                </a:cubicBezTo>
                <a:cubicBezTo>
                  <a:pt x="1616" y="1546"/>
                  <a:pt x="1616" y="1544"/>
                  <a:pt x="1615" y="1546"/>
                </a:cubicBezTo>
                <a:cubicBezTo>
                  <a:pt x="1615" y="1545"/>
                  <a:pt x="1614" y="1545"/>
                  <a:pt x="1614" y="1544"/>
                </a:cubicBezTo>
                <a:cubicBezTo>
                  <a:pt x="1618" y="1544"/>
                  <a:pt x="1617" y="1544"/>
                  <a:pt x="1621" y="1544"/>
                </a:cubicBezTo>
                <a:close/>
                <a:moveTo>
                  <a:pt x="1616" y="1538"/>
                </a:moveTo>
                <a:cubicBezTo>
                  <a:pt x="1617" y="1538"/>
                  <a:pt x="1619" y="1538"/>
                  <a:pt x="1619" y="1539"/>
                </a:cubicBezTo>
                <a:cubicBezTo>
                  <a:pt x="1618" y="1538"/>
                  <a:pt x="1616" y="1539"/>
                  <a:pt x="1616" y="1538"/>
                </a:cubicBezTo>
                <a:close/>
                <a:moveTo>
                  <a:pt x="1632" y="1549"/>
                </a:moveTo>
                <a:cubicBezTo>
                  <a:pt x="1629" y="1549"/>
                  <a:pt x="1629" y="1546"/>
                  <a:pt x="1627" y="1548"/>
                </a:cubicBezTo>
                <a:cubicBezTo>
                  <a:pt x="1627" y="1547"/>
                  <a:pt x="1627" y="1547"/>
                  <a:pt x="1626" y="1546"/>
                </a:cubicBezTo>
                <a:cubicBezTo>
                  <a:pt x="1627" y="1546"/>
                  <a:pt x="1627" y="1547"/>
                  <a:pt x="1628" y="1547"/>
                </a:cubicBezTo>
                <a:cubicBezTo>
                  <a:pt x="1627" y="1546"/>
                  <a:pt x="1629" y="1546"/>
                  <a:pt x="1628" y="1545"/>
                </a:cubicBezTo>
                <a:cubicBezTo>
                  <a:pt x="1629" y="1545"/>
                  <a:pt x="1629" y="1543"/>
                  <a:pt x="1630" y="1545"/>
                </a:cubicBezTo>
                <a:cubicBezTo>
                  <a:pt x="1629" y="1545"/>
                  <a:pt x="1629" y="1546"/>
                  <a:pt x="1629" y="1546"/>
                </a:cubicBezTo>
                <a:cubicBezTo>
                  <a:pt x="1630" y="1545"/>
                  <a:pt x="1631" y="1547"/>
                  <a:pt x="1632" y="1549"/>
                </a:cubicBezTo>
                <a:close/>
                <a:moveTo>
                  <a:pt x="1633" y="1550"/>
                </a:moveTo>
                <a:cubicBezTo>
                  <a:pt x="1634" y="1551"/>
                  <a:pt x="1637" y="1549"/>
                  <a:pt x="1637" y="1550"/>
                </a:cubicBezTo>
                <a:cubicBezTo>
                  <a:pt x="1635" y="1550"/>
                  <a:pt x="1637" y="1553"/>
                  <a:pt x="1636" y="1552"/>
                </a:cubicBezTo>
                <a:cubicBezTo>
                  <a:pt x="1636" y="1551"/>
                  <a:pt x="1633" y="1552"/>
                  <a:pt x="1632" y="1551"/>
                </a:cubicBezTo>
                <a:cubicBezTo>
                  <a:pt x="1633" y="1551"/>
                  <a:pt x="1633" y="1550"/>
                  <a:pt x="1633" y="1550"/>
                </a:cubicBezTo>
                <a:close/>
                <a:moveTo>
                  <a:pt x="1632" y="1548"/>
                </a:moveTo>
                <a:cubicBezTo>
                  <a:pt x="1634" y="1547"/>
                  <a:pt x="1634" y="1548"/>
                  <a:pt x="1634" y="1549"/>
                </a:cubicBezTo>
                <a:cubicBezTo>
                  <a:pt x="1633" y="1549"/>
                  <a:pt x="1633" y="1548"/>
                  <a:pt x="1632" y="1548"/>
                </a:cubicBezTo>
                <a:close/>
                <a:moveTo>
                  <a:pt x="1640" y="1568"/>
                </a:moveTo>
                <a:cubicBezTo>
                  <a:pt x="1637" y="1569"/>
                  <a:pt x="1632" y="1568"/>
                  <a:pt x="1631" y="1570"/>
                </a:cubicBezTo>
                <a:cubicBezTo>
                  <a:pt x="1631" y="1569"/>
                  <a:pt x="1631" y="1569"/>
                  <a:pt x="1632" y="1568"/>
                </a:cubicBezTo>
                <a:cubicBezTo>
                  <a:pt x="1630" y="1568"/>
                  <a:pt x="1630" y="1570"/>
                  <a:pt x="1629" y="1569"/>
                </a:cubicBezTo>
                <a:cubicBezTo>
                  <a:pt x="1630" y="1569"/>
                  <a:pt x="1630" y="1568"/>
                  <a:pt x="1630" y="1568"/>
                </a:cubicBezTo>
                <a:cubicBezTo>
                  <a:pt x="1634" y="1568"/>
                  <a:pt x="1636" y="1567"/>
                  <a:pt x="1640" y="1568"/>
                </a:cubicBezTo>
                <a:close/>
                <a:moveTo>
                  <a:pt x="1648" y="1557"/>
                </a:moveTo>
                <a:cubicBezTo>
                  <a:pt x="1645" y="1558"/>
                  <a:pt x="1641" y="1557"/>
                  <a:pt x="1639" y="1558"/>
                </a:cubicBezTo>
                <a:cubicBezTo>
                  <a:pt x="1641" y="1556"/>
                  <a:pt x="1644" y="1557"/>
                  <a:pt x="1648" y="1557"/>
                </a:cubicBezTo>
                <a:close/>
                <a:moveTo>
                  <a:pt x="1644" y="1550"/>
                </a:moveTo>
                <a:cubicBezTo>
                  <a:pt x="1644" y="1550"/>
                  <a:pt x="1649" y="1552"/>
                  <a:pt x="1647" y="1551"/>
                </a:cubicBezTo>
                <a:cubicBezTo>
                  <a:pt x="1646" y="1551"/>
                  <a:pt x="1642" y="1552"/>
                  <a:pt x="1644" y="1550"/>
                </a:cubicBezTo>
                <a:close/>
                <a:moveTo>
                  <a:pt x="1628" y="1552"/>
                </a:moveTo>
                <a:cubicBezTo>
                  <a:pt x="1628" y="1550"/>
                  <a:pt x="1632" y="1550"/>
                  <a:pt x="1630" y="1551"/>
                </a:cubicBezTo>
                <a:cubicBezTo>
                  <a:pt x="1630" y="1551"/>
                  <a:pt x="1630" y="1551"/>
                  <a:pt x="1630" y="1551"/>
                </a:cubicBezTo>
                <a:cubicBezTo>
                  <a:pt x="1630" y="1552"/>
                  <a:pt x="1629" y="1552"/>
                  <a:pt x="1628" y="1552"/>
                </a:cubicBezTo>
                <a:close/>
                <a:moveTo>
                  <a:pt x="1627" y="1551"/>
                </a:moveTo>
                <a:cubicBezTo>
                  <a:pt x="1625" y="1551"/>
                  <a:pt x="1624" y="1552"/>
                  <a:pt x="1623" y="1551"/>
                </a:cubicBezTo>
                <a:cubicBezTo>
                  <a:pt x="1624" y="1551"/>
                  <a:pt x="1627" y="1550"/>
                  <a:pt x="1627" y="1551"/>
                </a:cubicBezTo>
                <a:close/>
                <a:moveTo>
                  <a:pt x="1622" y="1543"/>
                </a:moveTo>
                <a:cubicBezTo>
                  <a:pt x="1621" y="1542"/>
                  <a:pt x="1620" y="1544"/>
                  <a:pt x="1620" y="1542"/>
                </a:cubicBezTo>
                <a:cubicBezTo>
                  <a:pt x="1623" y="1541"/>
                  <a:pt x="1625" y="1542"/>
                  <a:pt x="1628" y="1541"/>
                </a:cubicBezTo>
                <a:cubicBezTo>
                  <a:pt x="1628" y="1544"/>
                  <a:pt x="1623" y="1541"/>
                  <a:pt x="1622" y="1543"/>
                </a:cubicBezTo>
                <a:close/>
                <a:moveTo>
                  <a:pt x="1622" y="1576"/>
                </a:moveTo>
                <a:cubicBezTo>
                  <a:pt x="1624" y="1574"/>
                  <a:pt x="1628" y="1574"/>
                  <a:pt x="1631" y="1575"/>
                </a:cubicBezTo>
                <a:cubicBezTo>
                  <a:pt x="1633" y="1573"/>
                  <a:pt x="1638" y="1574"/>
                  <a:pt x="1640" y="1575"/>
                </a:cubicBezTo>
                <a:cubicBezTo>
                  <a:pt x="1637" y="1577"/>
                  <a:pt x="1631" y="1575"/>
                  <a:pt x="1628" y="1576"/>
                </a:cubicBezTo>
                <a:cubicBezTo>
                  <a:pt x="1625" y="1575"/>
                  <a:pt x="1615" y="1577"/>
                  <a:pt x="1612" y="1576"/>
                </a:cubicBezTo>
                <a:cubicBezTo>
                  <a:pt x="1614" y="1575"/>
                  <a:pt x="1619" y="1573"/>
                  <a:pt x="1622" y="1576"/>
                </a:cubicBezTo>
                <a:close/>
                <a:moveTo>
                  <a:pt x="1652" y="1584"/>
                </a:moveTo>
                <a:cubicBezTo>
                  <a:pt x="1651" y="1584"/>
                  <a:pt x="1653" y="1585"/>
                  <a:pt x="1652" y="1585"/>
                </a:cubicBezTo>
                <a:cubicBezTo>
                  <a:pt x="1649" y="1585"/>
                  <a:pt x="1645" y="1586"/>
                  <a:pt x="1642" y="1586"/>
                </a:cubicBezTo>
                <a:cubicBezTo>
                  <a:pt x="1643" y="1586"/>
                  <a:pt x="1643" y="1586"/>
                  <a:pt x="1643" y="1586"/>
                </a:cubicBezTo>
                <a:cubicBezTo>
                  <a:pt x="1641" y="1587"/>
                  <a:pt x="1638" y="1588"/>
                  <a:pt x="1637" y="1586"/>
                </a:cubicBezTo>
                <a:cubicBezTo>
                  <a:pt x="1640" y="1586"/>
                  <a:pt x="1638" y="1586"/>
                  <a:pt x="1638" y="1584"/>
                </a:cubicBezTo>
                <a:cubicBezTo>
                  <a:pt x="1643" y="1584"/>
                  <a:pt x="1647" y="1583"/>
                  <a:pt x="1652" y="1584"/>
                </a:cubicBezTo>
                <a:close/>
                <a:moveTo>
                  <a:pt x="1641" y="1583"/>
                </a:moveTo>
                <a:cubicBezTo>
                  <a:pt x="1642" y="1580"/>
                  <a:pt x="1647" y="1583"/>
                  <a:pt x="1642" y="1582"/>
                </a:cubicBezTo>
                <a:cubicBezTo>
                  <a:pt x="1641" y="1582"/>
                  <a:pt x="1641" y="1583"/>
                  <a:pt x="1641" y="1583"/>
                </a:cubicBezTo>
                <a:close/>
                <a:moveTo>
                  <a:pt x="1665" y="1584"/>
                </a:moveTo>
                <a:cubicBezTo>
                  <a:pt x="1663" y="1583"/>
                  <a:pt x="1664" y="1584"/>
                  <a:pt x="1663" y="1585"/>
                </a:cubicBezTo>
                <a:cubicBezTo>
                  <a:pt x="1663" y="1584"/>
                  <a:pt x="1663" y="1584"/>
                  <a:pt x="1662" y="1584"/>
                </a:cubicBezTo>
                <a:cubicBezTo>
                  <a:pt x="1662" y="1584"/>
                  <a:pt x="1663" y="1585"/>
                  <a:pt x="1663" y="1585"/>
                </a:cubicBezTo>
                <a:cubicBezTo>
                  <a:pt x="1659" y="1587"/>
                  <a:pt x="1658" y="1584"/>
                  <a:pt x="1655" y="1586"/>
                </a:cubicBezTo>
                <a:cubicBezTo>
                  <a:pt x="1655" y="1584"/>
                  <a:pt x="1653" y="1586"/>
                  <a:pt x="1653" y="1585"/>
                </a:cubicBezTo>
                <a:cubicBezTo>
                  <a:pt x="1656" y="1584"/>
                  <a:pt x="1657" y="1584"/>
                  <a:pt x="1660" y="1583"/>
                </a:cubicBezTo>
                <a:cubicBezTo>
                  <a:pt x="1660" y="1584"/>
                  <a:pt x="1659" y="1584"/>
                  <a:pt x="1660" y="1585"/>
                </a:cubicBezTo>
                <a:cubicBezTo>
                  <a:pt x="1659" y="1582"/>
                  <a:pt x="1666" y="1583"/>
                  <a:pt x="1665" y="1584"/>
                </a:cubicBezTo>
                <a:close/>
                <a:moveTo>
                  <a:pt x="1666" y="1601"/>
                </a:moveTo>
                <a:cubicBezTo>
                  <a:pt x="1665" y="1602"/>
                  <a:pt x="1665" y="1601"/>
                  <a:pt x="1664" y="1601"/>
                </a:cubicBezTo>
                <a:cubicBezTo>
                  <a:pt x="1663" y="1599"/>
                  <a:pt x="1666" y="1599"/>
                  <a:pt x="1666" y="1601"/>
                </a:cubicBezTo>
                <a:close/>
                <a:moveTo>
                  <a:pt x="1656" y="1591"/>
                </a:moveTo>
                <a:cubicBezTo>
                  <a:pt x="1657" y="1591"/>
                  <a:pt x="1657" y="1591"/>
                  <a:pt x="1657" y="1591"/>
                </a:cubicBezTo>
                <a:cubicBezTo>
                  <a:pt x="1657" y="1592"/>
                  <a:pt x="1657" y="1593"/>
                  <a:pt x="1656" y="1593"/>
                </a:cubicBezTo>
                <a:cubicBezTo>
                  <a:pt x="1656" y="1592"/>
                  <a:pt x="1655" y="1593"/>
                  <a:pt x="1655" y="1593"/>
                </a:cubicBezTo>
                <a:cubicBezTo>
                  <a:pt x="1655" y="1592"/>
                  <a:pt x="1654" y="1591"/>
                  <a:pt x="1655" y="1591"/>
                </a:cubicBezTo>
                <a:cubicBezTo>
                  <a:pt x="1655" y="1592"/>
                  <a:pt x="1657" y="1592"/>
                  <a:pt x="1656" y="1591"/>
                </a:cubicBezTo>
                <a:close/>
                <a:moveTo>
                  <a:pt x="1654" y="1590"/>
                </a:moveTo>
                <a:cubicBezTo>
                  <a:pt x="1653" y="1589"/>
                  <a:pt x="1652" y="1591"/>
                  <a:pt x="1652" y="1588"/>
                </a:cubicBezTo>
                <a:cubicBezTo>
                  <a:pt x="1653" y="1588"/>
                  <a:pt x="1655" y="1589"/>
                  <a:pt x="1654" y="1590"/>
                </a:cubicBezTo>
                <a:close/>
                <a:moveTo>
                  <a:pt x="1646" y="1587"/>
                </a:moveTo>
                <a:cubicBezTo>
                  <a:pt x="1645" y="1587"/>
                  <a:pt x="1645" y="1587"/>
                  <a:pt x="1644" y="1587"/>
                </a:cubicBezTo>
                <a:cubicBezTo>
                  <a:pt x="1644" y="1587"/>
                  <a:pt x="1644" y="1586"/>
                  <a:pt x="1645" y="1586"/>
                </a:cubicBezTo>
                <a:cubicBezTo>
                  <a:pt x="1652" y="1586"/>
                  <a:pt x="1650" y="1587"/>
                  <a:pt x="1646" y="1587"/>
                </a:cubicBezTo>
                <a:close/>
                <a:moveTo>
                  <a:pt x="1639" y="1580"/>
                </a:moveTo>
                <a:cubicBezTo>
                  <a:pt x="1639" y="1580"/>
                  <a:pt x="1638" y="1580"/>
                  <a:pt x="1638" y="1579"/>
                </a:cubicBezTo>
                <a:cubicBezTo>
                  <a:pt x="1639" y="1579"/>
                  <a:pt x="1639" y="1579"/>
                  <a:pt x="1639" y="1579"/>
                </a:cubicBezTo>
                <a:cubicBezTo>
                  <a:pt x="1640" y="1580"/>
                  <a:pt x="1640" y="1580"/>
                  <a:pt x="1639" y="1580"/>
                </a:cubicBezTo>
                <a:close/>
                <a:moveTo>
                  <a:pt x="1636" y="1577"/>
                </a:moveTo>
                <a:cubicBezTo>
                  <a:pt x="1635" y="1577"/>
                  <a:pt x="1632" y="1578"/>
                  <a:pt x="1632" y="1576"/>
                </a:cubicBezTo>
                <a:cubicBezTo>
                  <a:pt x="1634" y="1577"/>
                  <a:pt x="1635" y="1576"/>
                  <a:pt x="1636" y="1577"/>
                </a:cubicBezTo>
                <a:close/>
                <a:moveTo>
                  <a:pt x="1609" y="1533"/>
                </a:moveTo>
                <a:cubicBezTo>
                  <a:pt x="1609" y="1534"/>
                  <a:pt x="1613" y="1532"/>
                  <a:pt x="1614" y="1533"/>
                </a:cubicBezTo>
                <a:cubicBezTo>
                  <a:pt x="1613" y="1534"/>
                  <a:pt x="1607" y="1535"/>
                  <a:pt x="1609" y="1533"/>
                </a:cubicBezTo>
                <a:close/>
                <a:moveTo>
                  <a:pt x="1656" y="1591"/>
                </a:moveTo>
                <a:cubicBezTo>
                  <a:pt x="1656" y="1590"/>
                  <a:pt x="1655" y="1590"/>
                  <a:pt x="1655" y="1589"/>
                </a:cubicBezTo>
                <a:cubicBezTo>
                  <a:pt x="1658" y="1589"/>
                  <a:pt x="1661" y="1588"/>
                  <a:pt x="1662" y="1591"/>
                </a:cubicBezTo>
                <a:cubicBezTo>
                  <a:pt x="1660" y="1590"/>
                  <a:pt x="1659" y="1591"/>
                  <a:pt x="1656" y="1591"/>
                </a:cubicBezTo>
                <a:close/>
                <a:moveTo>
                  <a:pt x="1661" y="1600"/>
                </a:moveTo>
                <a:cubicBezTo>
                  <a:pt x="1661" y="1599"/>
                  <a:pt x="1661" y="1598"/>
                  <a:pt x="1662" y="1598"/>
                </a:cubicBezTo>
                <a:cubicBezTo>
                  <a:pt x="1661" y="1600"/>
                  <a:pt x="1664" y="1600"/>
                  <a:pt x="1663" y="1601"/>
                </a:cubicBezTo>
                <a:cubicBezTo>
                  <a:pt x="1662" y="1599"/>
                  <a:pt x="1660" y="1602"/>
                  <a:pt x="1660" y="1600"/>
                </a:cubicBezTo>
                <a:lnTo>
                  <a:pt x="1661" y="1600"/>
                </a:lnTo>
                <a:close/>
                <a:moveTo>
                  <a:pt x="1678" y="1583"/>
                </a:moveTo>
                <a:cubicBezTo>
                  <a:pt x="1679" y="1583"/>
                  <a:pt x="1681" y="1584"/>
                  <a:pt x="1679" y="1585"/>
                </a:cubicBezTo>
                <a:cubicBezTo>
                  <a:pt x="1680" y="1583"/>
                  <a:pt x="1678" y="1584"/>
                  <a:pt x="1678" y="1583"/>
                </a:cubicBezTo>
                <a:close/>
                <a:moveTo>
                  <a:pt x="1652" y="1550"/>
                </a:moveTo>
                <a:cubicBezTo>
                  <a:pt x="1651" y="1550"/>
                  <a:pt x="1652" y="1551"/>
                  <a:pt x="1651" y="1551"/>
                </a:cubicBezTo>
                <a:cubicBezTo>
                  <a:pt x="1654" y="1552"/>
                  <a:pt x="1653" y="1550"/>
                  <a:pt x="1654" y="1549"/>
                </a:cubicBezTo>
                <a:cubicBezTo>
                  <a:pt x="1656" y="1550"/>
                  <a:pt x="1657" y="1550"/>
                  <a:pt x="1658" y="1551"/>
                </a:cubicBezTo>
                <a:cubicBezTo>
                  <a:pt x="1658" y="1549"/>
                  <a:pt x="1658" y="1549"/>
                  <a:pt x="1658" y="1549"/>
                </a:cubicBezTo>
                <a:cubicBezTo>
                  <a:pt x="1660" y="1550"/>
                  <a:pt x="1661" y="1549"/>
                  <a:pt x="1662" y="1551"/>
                </a:cubicBezTo>
                <a:cubicBezTo>
                  <a:pt x="1662" y="1552"/>
                  <a:pt x="1661" y="1551"/>
                  <a:pt x="1661" y="1551"/>
                </a:cubicBezTo>
                <a:cubicBezTo>
                  <a:pt x="1663" y="1551"/>
                  <a:pt x="1661" y="1553"/>
                  <a:pt x="1662" y="1553"/>
                </a:cubicBezTo>
                <a:cubicBezTo>
                  <a:pt x="1663" y="1553"/>
                  <a:pt x="1664" y="1551"/>
                  <a:pt x="1663" y="1550"/>
                </a:cubicBezTo>
                <a:cubicBezTo>
                  <a:pt x="1663" y="1550"/>
                  <a:pt x="1662" y="1550"/>
                  <a:pt x="1662" y="1550"/>
                </a:cubicBezTo>
                <a:cubicBezTo>
                  <a:pt x="1664" y="1549"/>
                  <a:pt x="1667" y="1549"/>
                  <a:pt x="1669" y="1550"/>
                </a:cubicBezTo>
                <a:cubicBezTo>
                  <a:pt x="1668" y="1548"/>
                  <a:pt x="1670" y="1550"/>
                  <a:pt x="1670" y="1549"/>
                </a:cubicBezTo>
                <a:cubicBezTo>
                  <a:pt x="1669" y="1548"/>
                  <a:pt x="1669" y="1548"/>
                  <a:pt x="1668" y="1547"/>
                </a:cubicBezTo>
                <a:cubicBezTo>
                  <a:pt x="1668" y="1548"/>
                  <a:pt x="1668" y="1548"/>
                  <a:pt x="1667" y="1549"/>
                </a:cubicBezTo>
                <a:cubicBezTo>
                  <a:pt x="1667" y="1548"/>
                  <a:pt x="1666" y="1547"/>
                  <a:pt x="1666" y="1547"/>
                </a:cubicBezTo>
                <a:cubicBezTo>
                  <a:pt x="1666" y="1548"/>
                  <a:pt x="1666" y="1548"/>
                  <a:pt x="1665" y="1548"/>
                </a:cubicBezTo>
                <a:cubicBezTo>
                  <a:pt x="1665" y="1547"/>
                  <a:pt x="1665" y="1547"/>
                  <a:pt x="1665" y="1547"/>
                </a:cubicBezTo>
                <a:cubicBezTo>
                  <a:pt x="1668" y="1547"/>
                  <a:pt x="1666" y="1545"/>
                  <a:pt x="1668" y="1545"/>
                </a:cubicBezTo>
                <a:cubicBezTo>
                  <a:pt x="1668" y="1544"/>
                  <a:pt x="1667" y="1545"/>
                  <a:pt x="1667" y="1545"/>
                </a:cubicBezTo>
                <a:cubicBezTo>
                  <a:pt x="1667" y="1544"/>
                  <a:pt x="1668" y="1544"/>
                  <a:pt x="1669" y="1544"/>
                </a:cubicBezTo>
                <a:cubicBezTo>
                  <a:pt x="1669" y="1545"/>
                  <a:pt x="1671" y="1545"/>
                  <a:pt x="1670" y="1546"/>
                </a:cubicBezTo>
                <a:cubicBezTo>
                  <a:pt x="1670" y="1546"/>
                  <a:pt x="1669" y="1546"/>
                  <a:pt x="1669" y="1547"/>
                </a:cubicBezTo>
                <a:cubicBezTo>
                  <a:pt x="1670" y="1550"/>
                  <a:pt x="1674" y="1548"/>
                  <a:pt x="1677" y="1550"/>
                </a:cubicBezTo>
                <a:cubicBezTo>
                  <a:pt x="1676" y="1550"/>
                  <a:pt x="1675" y="1551"/>
                  <a:pt x="1676" y="1552"/>
                </a:cubicBezTo>
                <a:cubicBezTo>
                  <a:pt x="1673" y="1552"/>
                  <a:pt x="1673" y="1550"/>
                  <a:pt x="1673" y="1550"/>
                </a:cubicBezTo>
                <a:cubicBezTo>
                  <a:pt x="1672" y="1551"/>
                  <a:pt x="1671" y="1550"/>
                  <a:pt x="1671" y="1551"/>
                </a:cubicBezTo>
                <a:cubicBezTo>
                  <a:pt x="1671" y="1551"/>
                  <a:pt x="1672" y="1551"/>
                  <a:pt x="1672" y="1552"/>
                </a:cubicBezTo>
                <a:cubicBezTo>
                  <a:pt x="1669" y="1551"/>
                  <a:pt x="1670" y="1555"/>
                  <a:pt x="1669" y="1553"/>
                </a:cubicBezTo>
                <a:cubicBezTo>
                  <a:pt x="1667" y="1553"/>
                  <a:pt x="1667" y="1554"/>
                  <a:pt x="1667" y="1555"/>
                </a:cubicBezTo>
                <a:cubicBezTo>
                  <a:pt x="1666" y="1554"/>
                  <a:pt x="1663" y="1553"/>
                  <a:pt x="1663" y="1554"/>
                </a:cubicBezTo>
                <a:cubicBezTo>
                  <a:pt x="1663" y="1554"/>
                  <a:pt x="1664" y="1555"/>
                  <a:pt x="1665" y="1555"/>
                </a:cubicBezTo>
                <a:cubicBezTo>
                  <a:pt x="1663" y="1556"/>
                  <a:pt x="1662" y="1555"/>
                  <a:pt x="1659" y="1556"/>
                </a:cubicBezTo>
                <a:cubicBezTo>
                  <a:pt x="1658" y="1554"/>
                  <a:pt x="1660" y="1554"/>
                  <a:pt x="1660" y="1552"/>
                </a:cubicBezTo>
                <a:cubicBezTo>
                  <a:pt x="1657" y="1553"/>
                  <a:pt x="1656" y="1552"/>
                  <a:pt x="1654" y="1551"/>
                </a:cubicBezTo>
                <a:cubicBezTo>
                  <a:pt x="1654" y="1552"/>
                  <a:pt x="1655" y="1552"/>
                  <a:pt x="1654" y="1553"/>
                </a:cubicBezTo>
                <a:cubicBezTo>
                  <a:pt x="1653" y="1552"/>
                  <a:pt x="1650" y="1552"/>
                  <a:pt x="1648" y="1551"/>
                </a:cubicBezTo>
                <a:cubicBezTo>
                  <a:pt x="1649" y="1551"/>
                  <a:pt x="1649" y="1551"/>
                  <a:pt x="1650" y="1550"/>
                </a:cubicBezTo>
                <a:cubicBezTo>
                  <a:pt x="1650" y="1551"/>
                  <a:pt x="1650" y="1551"/>
                  <a:pt x="1651" y="1551"/>
                </a:cubicBezTo>
                <a:cubicBezTo>
                  <a:pt x="1650" y="1550"/>
                  <a:pt x="1652" y="1549"/>
                  <a:pt x="1652" y="1550"/>
                </a:cubicBezTo>
                <a:close/>
                <a:moveTo>
                  <a:pt x="1665" y="1544"/>
                </a:moveTo>
                <a:cubicBezTo>
                  <a:pt x="1666" y="1546"/>
                  <a:pt x="1664" y="1545"/>
                  <a:pt x="1664" y="1547"/>
                </a:cubicBezTo>
                <a:cubicBezTo>
                  <a:pt x="1662" y="1546"/>
                  <a:pt x="1661" y="1547"/>
                  <a:pt x="1660" y="1548"/>
                </a:cubicBezTo>
                <a:cubicBezTo>
                  <a:pt x="1660" y="1546"/>
                  <a:pt x="1660" y="1544"/>
                  <a:pt x="1662" y="1544"/>
                </a:cubicBezTo>
                <a:cubicBezTo>
                  <a:pt x="1662" y="1546"/>
                  <a:pt x="1664" y="1544"/>
                  <a:pt x="1665" y="1544"/>
                </a:cubicBezTo>
                <a:cubicBezTo>
                  <a:pt x="1664" y="1544"/>
                  <a:pt x="1664" y="1544"/>
                  <a:pt x="1665" y="1544"/>
                </a:cubicBezTo>
                <a:close/>
                <a:moveTo>
                  <a:pt x="1665" y="1548"/>
                </a:moveTo>
                <a:cubicBezTo>
                  <a:pt x="1664" y="1549"/>
                  <a:pt x="1663" y="1548"/>
                  <a:pt x="1662" y="1548"/>
                </a:cubicBezTo>
                <a:cubicBezTo>
                  <a:pt x="1663" y="1548"/>
                  <a:pt x="1665" y="1547"/>
                  <a:pt x="1665" y="1548"/>
                </a:cubicBezTo>
                <a:close/>
                <a:moveTo>
                  <a:pt x="1667" y="1539"/>
                </a:moveTo>
                <a:cubicBezTo>
                  <a:pt x="1669" y="1537"/>
                  <a:pt x="1676" y="1538"/>
                  <a:pt x="1677" y="1539"/>
                </a:cubicBezTo>
                <a:cubicBezTo>
                  <a:pt x="1674" y="1540"/>
                  <a:pt x="1672" y="1538"/>
                  <a:pt x="1667" y="1539"/>
                </a:cubicBezTo>
                <a:close/>
                <a:moveTo>
                  <a:pt x="1674" y="1547"/>
                </a:moveTo>
                <a:cubicBezTo>
                  <a:pt x="1673" y="1547"/>
                  <a:pt x="1673" y="1548"/>
                  <a:pt x="1671" y="1548"/>
                </a:cubicBezTo>
                <a:cubicBezTo>
                  <a:pt x="1671" y="1547"/>
                  <a:pt x="1671" y="1547"/>
                  <a:pt x="1671" y="1547"/>
                </a:cubicBezTo>
                <a:cubicBezTo>
                  <a:pt x="1671" y="1546"/>
                  <a:pt x="1671" y="1546"/>
                  <a:pt x="1672" y="1546"/>
                </a:cubicBezTo>
                <a:cubicBezTo>
                  <a:pt x="1672" y="1548"/>
                  <a:pt x="1674" y="1545"/>
                  <a:pt x="1674" y="1547"/>
                </a:cubicBezTo>
                <a:close/>
                <a:moveTo>
                  <a:pt x="1667" y="1537"/>
                </a:moveTo>
                <a:cubicBezTo>
                  <a:pt x="1669" y="1536"/>
                  <a:pt x="1674" y="1536"/>
                  <a:pt x="1674" y="1537"/>
                </a:cubicBezTo>
                <a:cubicBezTo>
                  <a:pt x="1672" y="1537"/>
                  <a:pt x="1668" y="1538"/>
                  <a:pt x="1667" y="1537"/>
                </a:cubicBezTo>
                <a:close/>
                <a:moveTo>
                  <a:pt x="1676" y="1559"/>
                </a:moveTo>
                <a:cubicBezTo>
                  <a:pt x="1674" y="1559"/>
                  <a:pt x="1674" y="1560"/>
                  <a:pt x="1673" y="1560"/>
                </a:cubicBezTo>
                <a:cubicBezTo>
                  <a:pt x="1673" y="1559"/>
                  <a:pt x="1673" y="1558"/>
                  <a:pt x="1673" y="1558"/>
                </a:cubicBezTo>
                <a:cubicBezTo>
                  <a:pt x="1674" y="1558"/>
                  <a:pt x="1676" y="1558"/>
                  <a:pt x="1676" y="1559"/>
                </a:cubicBezTo>
                <a:close/>
                <a:moveTo>
                  <a:pt x="1671" y="1558"/>
                </a:moveTo>
                <a:cubicBezTo>
                  <a:pt x="1671" y="1559"/>
                  <a:pt x="1670" y="1559"/>
                  <a:pt x="1669" y="1559"/>
                </a:cubicBezTo>
                <a:cubicBezTo>
                  <a:pt x="1669" y="1559"/>
                  <a:pt x="1669" y="1558"/>
                  <a:pt x="1669" y="1558"/>
                </a:cubicBezTo>
                <a:lnTo>
                  <a:pt x="1671" y="1558"/>
                </a:lnTo>
                <a:close/>
                <a:moveTo>
                  <a:pt x="1665" y="1558"/>
                </a:moveTo>
                <a:cubicBezTo>
                  <a:pt x="1664" y="1560"/>
                  <a:pt x="1662" y="1557"/>
                  <a:pt x="1664" y="1558"/>
                </a:cubicBezTo>
                <a:cubicBezTo>
                  <a:pt x="1664" y="1558"/>
                  <a:pt x="1664" y="1557"/>
                  <a:pt x="1664" y="1557"/>
                </a:cubicBezTo>
                <a:cubicBezTo>
                  <a:pt x="1664" y="1558"/>
                  <a:pt x="1664" y="1558"/>
                  <a:pt x="1665" y="1558"/>
                </a:cubicBezTo>
                <a:close/>
                <a:moveTo>
                  <a:pt x="1659" y="1567"/>
                </a:moveTo>
                <a:cubicBezTo>
                  <a:pt x="1660" y="1568"/>
                  <a:pt x="1662" y="1567"/>
                  <a:pt x="1662" y="1568"/>
                </a:cubicBezTo>
                <a:cubicBezTo>
                  <a:pt x="1661" y="1568"/>
                  <a:pt x="1659" y="1569"/>
                  <a:pt x="1659" y="1567"/>
                </a:cubicBezTo>
                <a:close/>
                <a:moveTo>
                  <a:pt x="1659" y="1575"/>
                </a:moveTo>
                <a:cubicBezTo>
                  <a:pt x="1659" y="1574"/>
                  <a:pt x="1658" y="1574"/>
                  <a:pt x="1659" y="1574"/>
                </a:cubicBezTo>
                <a:cubicBezTo>
                  <a:pt x="1660" y="1574"/>
                  <a:pt x="1660" y="1574"/>
                  <a:pt x="1660" y="1574"/>
                </a:cubicBezTo>
                <a:cubicBezTo>
                  <a:pt x="1660" y="1574"/>
                  <a:pt x="1660" y="1575"/>
                  <a:pt x="1659" y="1575"/>
                </a:cubicBezTo>
                <a:close/>
                <a:moveTo>
                  <a:pt x="1656" y="1577"/>
                </a:moveTo>
                <a:cubicBezTo>
                  <a:pt x="1655" y="1577"/>
                  <a:pt x="1655" y="1575"/>
                  <a:pt x="1657" y="1576"/>
                </a:cubicBezTo>
                <a:cubicBezTo>
                  <a:pt x="1655" y="1576"/>
                  <a:pt x="1658" y="1579"/>
                  <a:pt x="1656" y="1577"/>
                </a:cubicBezTo>
                <a:close/>
                <a:moveTo>
                  <a:pt x="1656" y="1566"/>
                </a:moveTo>
                <a:cubicBezTo>
                  <a:pt x="1655" y="1566"/>
                  <a:pt x="1653" y="1567"/>
                  <a:pt x="1653" y="1566"/>
                </a:cubicBezTo>
                <a:cubicBezTo>
                  <a:pt x="1654" y="1567"/>
                  <a:pt x="1655" y="1565"/>
                  <a:pt x="1656" y="1566"/>
                </a:cubicBezTo>
                <a:close/>
                <a:moveTo>
                  <a:pt x="1653" y="1560"/>
                </a:moveTo>
                <a:cubicBezTo>
                  <a:pt x="1653" y="1558"/>
                  <a:pt x="1653" y="1558"/>
                  <a:pt x="1653" y="1558"/>
                </a:cubicBezTo>
                <a:cubicBezTo>
                  <a:pt x="1656" y="1558"/>
                  <a:pt x="1656" y="1558"/>
                  <a:pt x="1656" y="1558"/>
                </a:cubicBezTo>
                <a:cubicBezTo>
                  <a:pt x="1656" y="1560"/>
                  <a:pt x="1656" y="1560"/>
                  <a:pt x="1656" y="1560"/>
                </a:cubicBezTo>
                <a:cubicBezTo>
                  <a:pt x="1654" y="1560"/>
                  <a:pt x="1655" y="1558"/>
                  <a:pt x="1654" y="1559"/>
                </a:cubicBezTo>
                <a:cubicBezTo>
                  <a:pt x="1654" y="1560"/>
                  <a:pt x="1654" y="1560"/>
                  <a:pt x="1653" y="1560"/>
                </a:cubicBezTo>
                <a:close/>
                <a:moveTo>
                  <a:pt x="1654" y="1576"/>
                </a:moveTo>
                <a:cubicBezTo>
                  <a:pt x="1654" y="1577"/>
                  <a:pt x="1656" y="1577"/>
                  <a:pt x="1656" y="1578"/>
                </a:cubicBezTo>
                <a:cubicBezTo>
                  <a:pt x="1655" y="1578"/>
                  <a:pt x="1653" y="1576"/>
                  <a:pt x="1654" y="1576"/>
                </a:cubicBezTo>
                <a:close/>
                <a:moveTo>
                  <a:pt x="1654" y="1574"/>
                </a:moveTo>
                <a:cubicBezTo>
                  <a:pt x="1656" y="1574"/>
                  <a:pt x="1656" y="1574"/>
                  <a:pt x="1658" y="1574"/>
                </a:cubicBezTo>
                <a:cubicBezTo>
                  <a:pt x="1658" y="1576"/>
                  <a:pt x="1654" y="1575"/>
                  <a:pt x="1654" y="1574"/>
                </a:cubicBezTo>
                <a:close/>
                <a:moveTo>
                  <a:pt x="1688" y="1568"/>
                </a:moveTo>
                <a:cubicBezTo>
                  <a:pt x="1687" y="1570"/>
                  <a:pt x="1682" y="1569"/>
                  <a:pt x="1680" y="1568"/>
                </a:cubicBezTo>
                <a:cubicBezTo>
                  <a:pt x="1683" y="1567"/>
                  <a:pt x="1686" y="1568"/>
                  <a:pt x="1688" y="1568"/>
                </a:cubicBezTo>
                <a:close/>
                <a:moveTo>
                  <a:pt x="1680" y="1556"/>
                </a:moveTo>
                <a:cubicBezTo>
                  <a:pt x="1680" y="1555"/>
                  <a:pt x="1681" y="1555"/>
                  <a:pt x="1681" y="1554"/>
                </a:cubicBezTo>
                <a:cubicBezTo>
                  <a:pt x="1681" y="1555"/>
                  <a:pt x="1682" y="1555"/>
                  <a:pt x="1682" y="1556"/>
                </a:cubicBezTo>
                <a:cubicBezTo>
                  <a:pt x="1681" y="1556"/>
                  <a:pt x="1681" y="1556"/>
                  <a:pt x="1680" y="1556"/>
                </a:cubicBezTo>
                <a:close/>
                <a:moveTo>
                  <a:pt x="1692" y="1565"/>
                </a:moveTo>
                <a:cubicBezTo>
                  <a:pt x="1692" y="1567"/>
                  <a:pt x="1691" y="1565"/>
                  <a:pt x="1690" y="1566"/>
                </a:cubicBezTo>
                <a:cubicBezTo>
                  <a:pt x="1690" y="1565"/>
                  <a:pt x="1687" y="1565"/>
                  <a:pt x="1689" y="1564"/>
                </a:cubicBezTo>
                <a:cubicBezTo>
                  <a:pt x="1690" y="1565"/>
                  <a:pt x="1691" y="1565"/>
                  <a:pt x="1692" y="1565"/>
                </a:cubicBezTo>
                <a:close/>
                <a:moveTo>
                  <a:pt x="1691" y="1559"/>
                </a:moveTo>
                <a:cubicBezTo>
                  <a:pt x="1692" y="1559"/>
                  <a:pt x="1693" y="1559"/>
                  <a:pt x="1694" y="1560"/>
                </a:cubicBezTo>
                <a:cubicBezTo>
                  <a:pt x="1692" y="1559"/>
                  <a:pt x="1691" y="1560"/>
                  <a:pt x="1691" y="1559"/>
                </a:cubicBezTo>
                <a:close/>
                <a:moveTo>
                  <a:pt x="1710" y="1576"/>
                </a:moveTo>
                <a:cubicBezTo>
                  <a:pt x="1711" y="1576"/>
                  <a:pt x="1712" y="1576"/>
                  <a:pt x="1712" y="1577"/>
                </a:cubicBezTo>
                <a:cubicBezTo>
                  <a:pt x="1711" y="1577"/>
                  <a:pt x="1711" y="1577"/>
                  <a:pt x="1711" y="1577"/>
                </a:cubicBezTo>
                <a:cubicBezTo>
                  <a:pt x="1711" y="1576"/>
                  <a:pt x="1710" y="1576"/>
                  <a:pt x="1710" y="1576"/>
                </a:cubicBezTo>
                <a:close/>
                <a:moveTo>
                  <a:pt x="1711" y="1579"/>
                </a:moveTo>
                <a:cubicBezTo>
                  <a:pt x="1711" y="1580"/>
                  <a:pt x="1711" y="1580"/>
                  <a:pt x="1711" y="1580"/>
                </a:cubicBezTo>
                <a:cubicBezTo>
                  <a:pt x="1708" y="1581"/>
                  <a:pt x="1707" y="1578"/>
                  <a:pt x="1707" y="1577"/>
                </a:cubicBezTo>
                <a:cubicBezTo>
                  <a:pt x="1708" y="1577"/>
                  <a:pt x="1708" y="1578"/>
                  <a:pt x="1708" y="1578"/>
                </a:cubicBezTo>
                <a:cubicBezTo>
                  <a:pt x="1708" y="1578"/>
                  <a:pt x="1708" y="1577"/>
                  <a:pt x="1709" y="1577"/>
                </a:cubicBezTo>
                <a:cubicBezTo>
                  <a:pt x="1709" y="1578"/>
                  <a:pt x="1710" y="1579"/>
                  <a:pt x="1710" y="1580"/>
                </a:cubicBezTo>
                <a:cubicBezTo>
                  <a:pt x="1710" y="1579"/>
                  <a:pt x="1710" y="1579"/>
                  <a:pt x="1711" y="1579"/>
                </a:cubicBezTo>
                <a:close/>
                <a:moveTo>
                  <a:pt x="1701" y="1584"/>
                </a:moveTo>
                <a:cubicBezTo>
                  <a:pt x="1702" y="1584"/>
                  <a:pt x="1702" y="1584"/>
                  <a:pt x="1703" y="1585"/>
                </a:cubicBezTo>
                <a:cubicBezTo>
                  <a:pt x="1702" y="1585"/>
                  <a:pt x="1701" y="1585"/>
                  <a:pt x="1701" y="1584"/>
                </a:cubicBezTo>
                <a:cubicBezTo>
                  <a:pt x="1701" y="1585"/>
                  <a:pt x="1700" y="1585"/>
                  <a:pt x="1700" y="1585"/>
                </a:cubicBezTo>
                <a:cubicBezTo>
                  <a:pt x="1700" y="1584"/>
                  <a:pt x="1700" y="1584"/>
                  <a:pt x="1701" y="1584"/>
                </a:cubicBezTo>
                <a:close/>
                <a:moveTo>
                  <a:pt x="1709" y="1618"/>
                </a:moveTo>
                <a:cubicBezTo>
                  <a:pt x="1706" y="1617"/>
                  <a:pt x="1704" y="1618"/>
                  <a:pt x="1701" y="1617"/>
                </a:cubicBezTo>
                <a:cubicBezTo>
                  <a:pt x="1704" y="1617"/>
                  <a:pt x="1709" y="1616"/>
                  <a:pt x="1709" y="1618"/>
                </a:cubicBezTo>
                <a:close/>
                <a:moveTo>
                  <a:pt x="1711" y="1623"/>
                </a:moveTo>
                <a:cubicBezTo>
                  <a:pt x="1710" y="1623"/>
                  <a:pt x="1708" y="1624"/>
                  <a:pt x="1708" y="1623"/>
                </a:cubicBezTo>
                <a:cubicBezTo>
                  <a:pt x="1709" y="1623"/>
                  <a:pt x="1711" y="1622"/>
                  <a:pt x="1711" y="1623"/>
                </a:cubicBezTo>
                <a:close/>
                <a:moveTo>
                  <a:pt x="1713" y="1579"/>
                </a:moveTo>
                <a:cubicBezTo>
                  <a:pt x="1712" y="1579"/>
                  <a:pt x="1712" y="1580"/>
                  <a:pt x="1711" y="1579"/>
                </a:cubicBezTo>
                <a:cubicBezTo>
                  <a:pt x="1710" y="1578"/>
                  <a:pt x="1713" y="1578"/>
                  <a:pt x="1713" y="1579"/>
                </a:cubicBezTo>
                <a:close/>
                <a:moveTo>
                  <a:pt x="1694" y="1559"/>
                </a:moveTo>
                <a:cubicBezTo>
                  <a:pt x="1695" y="1559"/>
                  <a:pt x="1697" y="1558"/>
                  <a:pt x="1697" y="1559"/>
                </a:cubicBezTo>
                <a:cubicBezTo>
                  <a:pt x="1697" y="1560"/>
                  <a:pt x="1694" y="1560"/>
                  <a:pt x="1694" y="1559"/>
                </a:cubicBezTo>
                <a:close/>
                <a:moveTo>
                  <a:pt x="1698" y="1552"/>
                </a:moveTo>
                <a:cubicBezTo>
                  <a:pt x="1692" y="1552"/>
                  <a:pt x="1690" y="1552"/>
                  <a:pt x="1683" y="1551"/>
                </a:cubicBezTo>
                <a:cubicBezTo>
                  <a:pt x="1684" y="1552"/>
                  <a:pt x="1683" y="1552"/>
                  <a:pt x="1683" y="1553"/>
                </a:cubicBezTo>
                <a:cubicBezTo>
                  <a:pt x="1689" y="1553"/>
                  <a:pt x="1688" y="1554"/>
                  <a:pt x="1694" y="1553"/>
                </a:cubicBezTo>
                <a:cubicBezTo>
                  <a:pt x="1694" y="1554"/>
                  <a:pt x="1693" y="1554"/>
                  <a:pt x="1694" y="1555"/>
                </a:cubicBezTo>
                <a:cubicBezTo>
                  <a:pt x="1694" y="1553"/>
                  <a:pt x="1695" y="1555"/>
                  <a:pt x="1696" y="1555"/>
                </a:cubicBezTo>
                <a:cubicBezTo>
                  <a:pt x="1696" y="1554"/>
                  <a:pt x="1697" y="1552"/>
                  <a:pt x="1698" y="1554"/>
                </a:cubicBezTo>
                <a:cubicBezTo>
                  <a:pt x="1696" y="1554"/>
                  <a:pt x="1699" y="1557"/>
                  <a:pt x="1697" y="1558"/>
                </a:cubicBezTo>
                <a:cubicBezTo>
                  <a:pt x="1691" y="1557"/>
                  <a:pt x="1687" y="1558"/>
                  <a:pt x="1682" y="1556"/>
                </a:cubicBezTo>
                <a:cubicBezTo>
                  <a:pt x="1683" y="1556"/>
                  <a:pt x="1684" y="1553"/>
                  <a:pt x="1683" y="1553"/>
                </a:cubicBezTo>
                <a:cubicBezTo>
                  <a:pt x="1682" y="1553"/>
                  <a:pt x="1684" y="1555"/>
                  <a:pt x="1682" y="1555"/>
                </a:cubicBezTo>
                <a:cubicBezTo>
                  <a:pt x="1682" y="1553"/>
                  <a:pt x="1679" y="1553"/>
                  <a:pt x="1679" y="1554"/>
                </a:cubicBezTo>
                <a:cubicBezTo>
                  <a:pt x="1679" y="1554"/>
                  <a:pt x="1680" y="1554"/>
                  <a:pt x="1680" y="1554"/>
                </a:cubicBezTo>
                <a:cubicBezTo>
                  <a:pt x="1679" y="1554"/>
                  <a:pt x="1680" y="1557"/>
                  <a:pt x="1678" y="1556"/>
                </a:cubicBezTo>
                <a:cubicBezTo>
                  <a:pt x="1679" y="1554"/>
                  <a:pt x="1677" y="1552"/>
                  <a:pt x="1678" y="1551"/>
                </a:cubicBezTo>
                <a:cubicBezTo>
                  <a:pt x="1678" y="1551"/>
                  <a:pt x="1677" y="1551"/>
                  <a:pt x="1677" y="1551"/>
                </a:cubicBezTo>
                <a:cubicBezTo>
                  <a:pt x="1677" y="1551"/>
                  <a:pt x="1677" y="1549"/>
                  <a:pt x="1678" y="1549"/>
                </a:cubicBezTo>
                <a:cubicBezTo>
                  <a:pt x="1680" y="1550"/>
                  <a:pt x="1681" y="1549"/>
                  <a:pt x="1682" y="1551"/>
                </a:cubicBezTo>
                <a:cubicBezTo>
                  <a:pt x="1682" y="1550"/>
                  <a:pt x="1682" y="1550"/>
                  <a:pt x="1683" y="1549"/>
                </a:cubicBezTo>
                <a:cubicBezTo>
                  <a:pt x="1687" y="1551"/>
                  <a:pt x="1696" y="1548"/>
                  <a:pt x="1698" y="1552"/>
                </a:cubicBezTo>
                <a:close/>
                <a:moveTo>
                  <a:pt x="1687" y="1539"/>
                </a:moveTo>
                <a:cubicBezTo>
                  <a:pt x="1684" y="1538"/>
                  <a:pt x="1682" y="1539"/>
                  <a:pt x="1680" y="1539"/>
                </a:cubicBezTo>
                <a:cubicBezTo>
                  <a:pt x="1681" y="1538"/>
                  <a:pt x="1685" y="1538"/>
                  <a:pt x="1687" y="1539"/>
                </a:cubicBezTo>
                <a:close/>
                <a:moveTo>
                  <a:pt x="1680" y="1544"/>
                </a:moveTo>
                <a:cubicBezTo>
                  <a:pt x="1682" y="1545"/>
                  <a:pt x="1684" y="1544"/>
                  <a:pt x="1685" y="1544"/>
                </a:cubicBezTo>
                <a:cubicBezTo>
                  <a:pt x="1684" y="1546"/>
                  <a:pt x="1683" y="1546"/>
                  <a:pt x="1683" y="1548"/>
                </a:cubicBezTo>
                <a:cubicBezTo>
                  <a:pt x="1682" y="1548"/>
                  <a:pt x="1682" y="1547"/>
                  <a:pt x="1680" y="1547"/>
                </a:cubicBezTo>
                <a:cubicBezTo>
                  <a:pt x="1680" y="1545"/>
                  <a:pt x="1681" y="1545"/>
                  <a:pt x="1680" y="1544"/>
                </a:cubicBezTo>
                <a:close/>
                <a:moveTo>
                  <a:pt x="1678" y="1546"/>
                </a:moveTo>
                <a:cubicBezTo>
                  <a:pt x="1678" y="1545"/>
                  <a:pt x="1677" y="1545"/>
                  <a:pt x="1676" y="1546"/>
                </a:cubicBezTo>
                <a:cubicBezTo>
                  <a:pt x="1676" y="1545"/>
                  <a:pt x="1675" y="1545"/>
                  <a:pt x="1675" y="1544"/>
                </a:cubicBezTo>
                <a:cubicBezTo>
                  <a:pt x="1677" y="1544"/>
                  <a:pt x="1680" y="1544"/>
                  <a:pt x="1678" y="1546"/>
                </a:cubicBezTo>
                <a:close/>
                <a:moveTo>
                  <a:pt x="1677" y="1537"/>
                </a:moveTo>
                <a:cubicBezTo>
                  <a:pt x="1676" y="1537"/>
                  <a:pt x="1675" y="1537"/>
                  <a:pt x="1675" y="1537"/>
                </a:cubicBezTo>
                <a:cubicBezTo>
                  <a:pt x="1676" y="1536"/>
                  <a:pt x="1677" y="1536"/>
                  <a:pt x="1677" y="1537"/>
                </a:cubicBezTo>
                <a:close/>
                <a:moveTo>
                  <a:pt x="1666" y="1534"/>
                </a:moveTo>
                <a:cubicBezTo>
                  <a:pt x="1669" y="1534"/>
                  <a:pt x="1673" y="1535"/>
                  <a:pt x="1676" y="1535"/>
                </a:cubicBezTo>
                <a:cubicBezTo>
                  <a:pt x="1676" y="1535"/>
                  <a:pt x="1677" y="1535"/>
                  <a:pt x="1677" y="1535"/>
                </a:cubicBezTo>
                <a:cubicBezTo>
                  <a:pt x="1673" y="1534"/>
                  <a:pt x="1665" y="1536"/>
                  <a:pt x="1661" y="1534"/>
                </a:cubicBezTo>
                <a:cubicBezTo>
                  <a:pt x="1663" y="1534"/>
                  <a:pt x="1665" y="1534"/>
                  <a:pt x="1666" y="1534"/>
                </a:cubicBezTo>
                <a:close/>
                <a:moveTo>
                  <a:pt x="1664" y="1537"/>
                </a:moveTo>
                <a:cubicBezTo>
                  <a:pt x="1662" y="1538"/>
                  <a:pt x="1661" y="1537"/>
                  <a:pt x="1660" y="1538"/>
                </a:cubicBezTo>
                <a:cubicBezTo>
                  <a:pt x="1660" y="1536"/>
                  <a:pt x="1663" y="1536"/>
                  <a:pt x="1664" y="1537"/>
                </a:cubicBezTo>
                <a:close/>
                <a:moveTo>
                  <a:pt x="1657" y="1537"/>
                </a:moveTo>
                <a:cubicBezTo>
                  <a:pt x="1659" y="1536"/>
                  <a:pt x="1658" y="1538"/>
                  <a:pt x="1659" y="1538"/>
                </a:cubicBezTo>
                <a:cubicBezTo>
                  <a:pt x="1661" y="1539"/>
                  <a:pt x="1666" y="1536"/>
                  <a:pt x="1665" y="1539"/>
                </a:cubicBezTo>
                <a:cubicBezTo>
                  <a:pt x="1661" y="1537"/>
                  <a:pt x="1656" y="1540"/>
                  <a:pt x="1654" y="1538"/>
                </a:cubicBezTo>
                <a:cubicBezTo>
                  <a:pt x="1656" y="1538"/>
                  <a:pt x="1659" y="1539"/>
                  <a:pt x="1657" y="1537"/>
                </a:cubicBezTo>
                <a:close/>
                <a:moveTo>
                  <a:pt x="1656" y="1544"/>
                </a:moveTo>
                <a:cubicBezTo>
                  <a:pt x="1656" y="1543"/>
                  <a:pt x="1658" y="1542"/>
                  <a:pt x="1659" y="1543"/>
                </a:cubicBezTo>
                <a:cubicBezTo>
                  <a:pt x="1658" y="1544"/>
                  <a:pt x="1659" y="1545"/>
                  <a:pt x="1658" y="1546"/>
                </a:cubicBezTo>
                <a:cubicBezTo>
                  <a:pt x="1659" y="1546"/>
                  <a:pt x="1659" y="1546"/>
                  <a:pt x="1660" y="1546"/>
                </a:cubicBezTo>
                <a:cubicBezTo>
                  <a:pt x="1660" y="1547"/>
                  <a:pt x="1659" y="1547"/>
                  <a:pt x="1658" y="1548"/>
                </a:cubicBezTo>
                <a:cubicBezTo>
                  <a:pt x="1658" y="1544"/>
                  <a:pt x="1652" y="1547"/>
                  <a:pt x="1651" y="1546"/>
                </a:cubicBezTo>
                <a:cubicBezTo>
                  <a:pt x="1650" y="1546"/>
                  <a:pt x="1649" y="1547"/>
                  <a:pt x="1649" y="1546"/>
                </a:cubicBezTo>
                <a:cubicBezTo>
                  <a:pt x="1649" y="1546"/>
                  <a:pt x="1650" y="1546"/>
                  <a:pt x="1650" y="1545"/>
                </a:cubicBezTo>
                <a:cubicBezTo>
                  <a:pt x="1648" y="1545"/>
                  <a:pt x="1646" y="1546"/>
                  <a:pt x="1645" y="1544"/>
                </a:cubicBezTo>
                <a:cubicBezTo>
                  <a:pt x="1646" y="1544"/>
                  <a:pt x="1647" y="1544"/>
                  <a:pt x="1647" y="1543"/>
                </a:cubicBezTo>
                <a:cubicBezTo>
                  <a:pt x="1645" y="1544"/>
                  <a:pt x="1642" y="1542"/>
                  <a:pt x="1641" y="1544"/>
                </a:cubicBezTo>
                <a:cubicBezTo>
                  <a:pt x="1641" y="1544"/>
                  <a:pt x="1642" y="1544"/>
                  <a:pt x="1642" y="1545"/>
                </a:cubicBezTo>
                <a:cubicBezTo>
                  <a:pt x="1638" y="1544"/>
                  <a:pt x="1635" y="1546"/>
                  <a:pt x="1634" y="1546"/>
                </a:cubicBezTo>
                <a:cubicBezTo>
                  <a:pt x="1636" y="1546"/>
                  <a:pt x="1634" y="1544"/>
                  <a:pt x="1633" y="1545"/>
                </a:cubicBezTo>
                <a:cubicBezTo>
                  <a:pt x="1634" y="1546"/>
                  <a:pt x="1633" y="1546"/>
                  <a:pt x="1634" y="1547"/>
                </a:cubicBezTo>
                <a:cubicBezTo>
                  <a:pt x="1632" y="1548"/>
                  <a:pt x="1633" y="1545"/>
                  <a:pt x="1632" y="1545"/>
                </a:cubicBezTo>
                <a:cubicBezTo>
                  <a:pt x="1632" y="1545"/>
                  <a:pt x="1633" y="1547"/>
                  <a:pt x="1632" y="1547"/>
                </a:cubicBezTo>
                <a:cubicBezTo>
                  <a:pt x="1631" y="1546"/>
                  <a:pt x="1630" y="1546"/>
                  <a:pt x="1630" y="1545"/>
                </a:cubicBezTo>
                <a:cubicBezTo>
                  <a:pt x="1632" y="1543"/>
                  <a:pt x="1633" y="1544"/>
                  <a:pt x="1634" y="1543"/>
                </a:cubicBezTo>
                <a:cubicBezTo>
                  <a:pt x="1634" y="1544"/>
                  <a:pt x="1635" y="1543"/>
                  <a:pt x="1635" y="1543"/>
                </a:cubicBezTo>
                <a:cubicBezTo>
                  <a:pt x="1634" y="1543"/>
                  <a:pt x="1635" y="1545"/>
                  <a:pt x="1635" y="1545"/>
                </a:cubicBezTo>
                <a:cubicBezTo>
                  <a:pt x="1635" y="1543"/>
                  <a:pt x="1638" y="1544"/>
                  <a:pt x="1639" y="1545"/>
                </a:cubicBezTo>
                <a:cubicBezTo>
                  <a:pt x="1639" y="1544"/>
                  <a:pt x="1638" y="1544"/>
                  <a:pt x="1638" y="1543"/>
                </a:cubicBezTo>
                <a:cubicBezTo>
                  <a:pt x="1639" y="1541"/>
                  <a:pt x="1645" y="1544"/>
                  <a:pt x="1646" y="1542"/>
                </a:cubicBezTo>
                <a:cubicBezTo>
                  <a:pt x="1648" y="1545"/>
                  <a:pt x="1652" y="1540"/>
                  <a:pt x="1653" y="1543"/>
                </a:cubicBezTo>
                <a:cubicBezTo>
                  <a:pt x="1653" y="1543"/>
                  <a:pt x="1652" y="1543"/>
                  <a:pt x="1652" y="1543"/>
                </a:cubicBezTo>
                <a:cubicBezTo>
                  <a:pt x="1654" y="1544"/>
                  <a:pt x="1654" y="1544"/>
                  <a:pt x="1656" y="1544"/>
                </a:cubicBezTo>
                <a:close/>
                <a:moveTo>
                  <a:pt x="1636" y="1543"/>
                </a:moveTo>
                <a:cubicBezTo>
                  <a:pt x="1636" y="1542"/>
                  <a:pt x="1636" y="1542"/>
                  <a:pt x="1636" y="1542"/>
                </a:cubicBezTo>
                <a:cubicBezTo>
                  <a:pt x="1638" y="1542"/>
                  <a:pt x="1638" y="1542"/>
                  <a:pt x="1638" y="1542"/>
                </a:cubicBezTo>
                <a:cubicBezTo>
                  <a:pt x="1638" y="1543"/>
                  <a:pt x="1638" y="1543"/>
                  <a:pt x="1638" y="1543"/>
                </a:cubicBezTo>
                <a:lnTo>
                  <a:pt x="1636" y="1543"/>
                </a:lnTo>
                <a:close/>
                <a:moveTo>
                  <a:pt x="1650" y="1538"/>
                </a:moveTo>
                <a:cubicBezTo>
                  <a:pt x="1650" y="1538"/>
                  <a:pt x="1650" y="1538"/>
                  <a:pt x="1650" y="1537"/>
                </a:cubicBezTo>
                <a:cubicBezTo>
                  <a:pt x="1650" y="1538"/>
                  <a:pt x="1654" y="1538"/>
                  <a:pt x="1653" y="1539"/>
                </a:cubicBezTo>
                <a:cubicBezTo>
                  <a:pt x="1652" y="1538"/>
                  <a:pt x="1649" y="1539"/>
                  <a:pt x="1649" y="1538"/>
                </a:cubicBezTo>
                <a:lnTo>
                  <a:pt x="1650" y="1538"/>
                </a:lnTo>
                <a:close/>
                <a:moveTo>
                  <a:pt x="1624" y="1537"/>
                </a:moveTo>
                <a:cubicBezTo>
                  <a:pt x="1625" y="1537"/>
                  <a:pt x="1624" y="1538"/>
                  <a:pt x="1625" y="1538"/>
                </a:cubicBezTo>
                <a:cubicBezTo>
                  <a:pt x="1624" y="1536"/>
                  <a:pt x="1629" y="1537"/>
                  <a:pt x="1630" y="1537"/>
                </a:cubicBezTo>
                <a:cubicBezTo>
                  <a:pt x="1631" y="1537"/>
                  <a:pt x="1632" y="1538"/>
                  <a:pt x="1631" y="1538"/>
                </a:cubicBezTo>
                <a:cubicBezTo>
                  <a:pt x="1630" y="1538"/>
                  <a:pt x="1628" y="1537"/>
                  <a:pt x="1628" y="1538"/>
                </a:cubicBezTo>
                <a:cubicBezTo>
                  <a:pt x="1632" y="1538"/>
                  <a:pt x="1632" y="1538"/>
                  <a:pt x="1632" y="1538"/>
                </a:cubicBezTo>
                <a:cubicBezTo>
                  <a:pt x="1632" y="1537"/>
                  <a:pt x="1632" y="1537"/>
                  <a:pt x="1632" y="1537"/>
                </a:cubicBezTo>
                <a:cubicBezTo>
                  <a:pt x="1637" y="1537"/>
                  <a:pt x="1637" y="1537"/>
                  <a:pt x="1637" y="1537"/>
                </a:cubicBezTo>
                <a:cubicBezTo>
                  <a:pt x="1637" y="1537"/>
                  <a:pt x="1637" y="1538"/>
                  <a:pt x="1638" y="1539"/>
                </a:cubicBezTo>
                <a:cubicBezTo>
                  <a:pt x="1639" y="1538"/>
                  <a:pt x="1642" y="1538"/>
                  <a:pt x="1640" y="1537"/>
                </a:cubicBezTo>
                <a:cubicBezTo>
                  <a:pt x="1642" y="1537"/>
                  <a:pt x="1645" y="1537"/>
                  <a:pt x="1647" y="1538"/>
                </a:cubicBezTo>
                <a:cubicBezTo>
                  <a:pt x="1647" y="1538"/>
                  <a:pt x="1647" y="1538"/>
                  <a:pt x="1647" y="1539"/>
                </a:cubicBezTo>
                <a:cubicBezTo>
                  <a:pt x="1647" y="1538"/>
                  <a:pt x="1649" y="1538"/>
                  <a:pt x="1648" y="1539"/>
                </a:cubicBezTo>
                <a:cubicBezTo>
                  <a:pt x="1646" y="1539"/>
                  <a:pt x="1646" y="1539"/>
                  <a:pt x="1644" y="1540"/>
                </a:cubicBezTo>
                <a:cubicBezTo>
                  <a:pt x="1641" y="1539"/>
                  <a:pt x="1635" y="1539"/>
                  <a:pt x="1633" y="1540"/>
                </a:cubicBezTo>
                <a:cubicBezTo>
                  <a:pt x="1633" y="1539"/>
                  <a:pt x="1634" y="1539"/>
                  <a:pt x="1633" y="1539"/>
                </a:cubicBezTo>
                <a:cubicBezTo>
                  <a:pt x="1632" y="1539"/>
                  <a:pt x="1633" y="1540"/>
                  <a:pt x="1632" y="1540"/>
                </a:cubicBezTo>
                <a:cubicBezTo>
                  <a:pt x="1631" y="1537"/>
                  <a:pt x="1626" y="1540"/>
                  <a:pt x="1626" y="1538"/>
                </a:cubicBezTo>
                <a:cubicBezTo>
                  <a:pt x="1626" y="1539"/>
                  <a:pt x="1624" y="1539"/>
                  <a:pt x="1623" y="1540"/>
                </a:cubicBezTo>
                <a:cubicBezTo>
                  <a:pt x="1623" y="1538"/>
                  <a:pt x="1623" y="1539"/>
                  <a:pt x="1622" y="1539"/>
                </a:cubicBezTo>
                <a:cubicBezTo>
                  <a:pt x="1622" y="1538"/>
                  <a:pt x="1623" y="1537"/>
                  <a:pt x="1624" y="1537"/>
                </a:cubicBezTo>
                <a:close/>
                <a:moveTo>
                  <a:pt x="1621" y="1533"/>
                </a:moveTo>
                <a:cubicBezTo>
                  <a:pt x="1620" y="1533"/>
                  <a:pt x="1620" y="1534"/>
                  <a:pt x="1618" y="1534"/>
                </a:cubicBezTo>
                <a:cubicBezTo>
                  <a:pt x="1617" y="1532"/>
                  <a:pt x="1621" y="1532"/>
                  <a:pt x="1621" y="1533"/>
                </a:cubicBezTo>
                <a:close/>
                <a:moveTo>
                  <a:pt x="1616" y="1528"/>
                </a:moveTo>
                <a:cubicBezTo>
                  <a:pt x="1616" y="1529"/>
                  <a:pt x="1617" y="1530"/>
                  <a:pt x="1618" y="1530"/>
                </a:cubicBezTo>
                <a:cubicBezTo>
                  <a:pt x="1617" y="1532"/>
                  <a:pt x="1615" y="1529"/>
                  <a:pt x="1614" y="1531"/>
                </a:cubicBezTo>
                <a:cubicBezTo>
                  <a:pt x="1613" y="1529"/>
                  <a:pt x="1615" y="1529"/>
                  <a:pt x="1616" y="1528"/>
                </a:cubicBezTo>
                <a:close/>
                <a:moveTo>
                  <a:pt x="1596" y="1530"/>
                </a:moveTo>
                <a:cubicBezTo>
                  <a:pt x="1595" y="1529"/>
                  <a:pt x="1594" y="1529"/>
                  <a:pt x="1594" y="1528"/>
                </a:cubicBezTo>
                <a:cubicBezTo>
                  <a:pt x="1596" y="1528"/>
                  <a:pt x="1595" y="1530"/>
                  <a:pt x="1597" y="1530"/>
                </a:cubicBezTo>
                <a:cubicBezTo>
                  <a:pt x="1598" y="1528"/>
                  <a:pt x="1598" y="1529"/>
                  <a:pt x="1600" y="1528"/>
                </a:cubicBezTo>
                <a:cubicBezTo>
                  <a:pt x="1601" y="1531"/>
                  <a:pt x="1603" y="1527"/>
                  <a:pt x="1605" y="1530"/>
                </a:cubicBezTo>
                <a:cubicBezTo>
                  <a:pt x="1605" y="1529"/>
                  <a:pt x="1605" y="1529"/>
                  <a:pt x="1605" y="1528"/>
                </a:cubicBezTo>
                <a:cubicBezTo>
                  <a:pt x="1607" y="1528"/>
                  <a:pt x="1607" y="1528"/>
                  <a:pt x="1607" y="1528"/>
                </a:cubicBezTo>
                <a:cubicBezTo>
                  <a:pt x="1608" y="1529"/>
                  <a:pt x="1607" y="1529"/>
                  <a:pt x="1607" y="1530"/>
                </a:cubicBezTo>
                <a:cubicBezTo>
                  <a:pt x="1608" y="1527"/>
                  <a:pt x="1612" y="1528"/>
                  <a:pt x="1614" y="1530"/>
                </a:cubicBezTo>
                <a:cubicBezTo>
                  <a:pt x="1613" y="1530"/>
                  <a:pt x="1613" y="1530"/>
                  <a:pt x="1613" y="1530"/>
                </a:cubicBezTo>
                <a:cubicBezTo>
                  <a:pt x="1613" y="1530"/>
                  <a:pt x="1613" y="1531"/>
                  <a:pt x="1613" y="1531"/>
                </a:cubicBezTo>
                <a:cubicBezTo>
                  <a:pt x="1612" y="1529"/>
                  <a:pt x="1611" y="1530"/>
                  <a:pt x="1610" y="1531"/>
                </a:cubicBezTo>
                <a:cubicBezTo>
                  <a:pt x="1607" y="1529"/>
                  <a:pt x="1600" y="1533"/>
                  <a:pt x="1597" y="1529"/>
                </a:cubicBezTo>
                <a:cubicBezTo>
                  <a:pt x="1597" y="1531"/>
                  <a:pt x="1592" y="1531"/>
                  <a:pt x="1591" y="1530"/>
                </a:cubicBezTo>
                <a:cubicBezTo>
                  <a:pt x="1592" y="1530"/>
                  <a:pt x="1592" y="1530"/>
                  <a:pt x="1592" y="1530"/>
                </a:cubicBezTo>
                <a:cubicBezTo>
                  <a:pt x="1592" y="1528"/>
                  <a:pt x="1592" y="1528"/>
                  <a:pt x="1592" y="1528"/>
                </a:cubicBezTo>
                <a:cubicBezTo>
                  <a:pt x="1594" y="1528"/>
                  <a:pt x="1594" y="1530"/>
                  <a:pt x="1596" y="1530"/>
                </a:cubicBezTo>
                <a:close/>
                <a:moveTo>
                  <a:pt x="1589" y="1524"/>
                </a:moveTo>
                <a:cubicBezTo>
                  <a:pt x="1590" y="1524"/>
                  <a:pt x="1591" y="1524"/>
                  <a:pt x="1592" y="1524"/>
                </a:cubicBezTo>
                <a:cubicBezTo>
                  <a:pt x="1591" y="1524"/>
                  <a:pt x="1589" y="1524"/>
                  <a:pt x="1587" y="1524"/>
                </a:cubicBezTo>
                <a:cubicBezTo>
                  <a:pt x="1588" y="1524"/>
                  <a:pt x="1588" y="1524"/>
                  <a:pt x="1589" y="1524"/>
                </a:cubicBezTo>
                <a:close/>
                <a:moveTo>
                  <a:pt x="1589" y="1530"/>
                </a:moveTo>
                <a:cubicBezTo>
                  <a:pt x="1589" y="1530"/>
                  <a:pt x="1587" y="1531"/>
                  <a:pt x="1587" y="1530"/>
                </a:cubicBezTo>
                <a:cubicBezTo>
                  <a:pt x="1587" y="1530"/>
                  <a:pt x="1589" y="1529"/>
                  <a:pt x="1589" y="1530"/>
                </a:cubicBezTo>
                <a:close/>
                <a:moveTo>
                  <a:pt x="1583" y="1564"/>
                </a:moveTo>
                <a:cubicBezTo>
                  <a:pt x="1583" y="1566"/>
                  <a:pt x="1581" y="1566"/>
                  <a:pt x="1580" y="1567"/>
                </a:cubicBezTo>
                <a:cubicBezTo>
                  <a:pt x="1582" y="1567"/>
                  <a:pt x="1580" y="1567"/>
                  <a:pt x="1580" y="1567"/>
                </a:cubicBezTo>
                <a:cubicBezTo>
                  <a:pt x="1581" y="1568"/>
                  <a:pt x="1588" y="1567"/>
                  <a:pt x="1586" y="1565"/>
                </a:cubicBezTo>
                <a:cubicBezTo>
                  <a:pt x="1588" y="1564"/>
                  <a:pt x="1591" y="1564"/>
                  <a:pt x="1592" y="1566"/>
                </a:cubicBezTo>
                <a:cubicBezTo>
                  <a:pt x="1592" y="1567"/>
                  <a:pt x="1591" y="1565"/>
                  <a:pt x="1590" y="1567"/>
                </a:cubicBezTo>
                <a:cubicBezTo>
                  <a:pt x="1592" y="1567"/>
                  <a:pt x="1592" y="1568"/>
                  <a:pt x="1594" y="1567"/>
                </a:cubicBezTo>
                <a:cubicBezTo>
                  <a:pt x="1594" y="1567"/>
                  <a:pt x="1595" y="1569"/>
                  <a:pt x="1594" y="1569"/>
                </a:cubicBezTo>
                <a:cubicBezTo>
                  <a:pt x="1589" y="1567"/>
                  <a:pt x="1581" y="1572"/>
                  <a:pt x="1577" y="1568"/>
                </a:cubicBezTo>
                <a:cubicBezTo>
                  <a:pt x="1576" y="1568"/>
                  <a:pt x="1575" y="1570"/>
                  <a:pt x="1574" y="1568"/>
                </a:cubicBezTo>
                <a:cubicBezTo>
                  <a:pt x="1576" y="1568"/>
                  <a:pt x="1574" y="1567"/>
                  <a:pt x="1575" y="1567"/>
                </a:cubicBezTo>
                <a:cubicBezTo>
                  <a:pt x="1576" y="1565"/>
                  <a:pt x="1577" y="1568"/>
                  <a:pt x="1577" y="1567"/>
                </a:cubicBezTo>
                <a:cubicBezTo>
                  <a:pt x="1577" y="1565"/>
                  <a:pt x="1576" y="1565"/>
                  <a:pt x="1574" y="1566"/>
                </a:cubicBezTo>
                <a:cubicBezTo>
                  <a:pt x="1577" y="1564"/>
                  <a:pt x="1581" y="1564"/>
                  <a:pt x="1583" y="1564"/>
                </a:cubicBezTo>
                <a:close/>
                <a:moveTo>
                  <a:pt x="1572" y="1565"/>
                </a:moveTo>
                <a:cubicBezTo>
                  <a:pt x="1572" y="1567"/>
                  <a:pt x="1572" y="1567"/>
                  <a:pt x="1574" y="1567"/>
                </a:cubicBezTo>
                <a:cubicBezTo>
                  <a:pt x="1573" y="1567"/>
                  <a:pt x="1574" y="1569"/>
                  <a:pt x="1573" y="1569"/>
                </a:cubicBezTo>
                <a:cubicBezTo>
                  <a:pt x="1574" y="1567"/>
                  <a:pt x="1571" y="1568"/>
                  <a:pt x="1571" y="1567"/>
                </a:cubicBezTo>
                <a:cubicBezTo>
                  <a:pt x="1572" y="1567"/>
                  <a:pt x="1571" y="1564"/>
                  <a:pt x="1572" y="1565"/>
                </a:cubicBezTo>
                <a:close/>
                <a:moveTo>
                  <a:pt x="1573" y="1575"/>
                </a:moveTo>
                <a:cubicBezTo>
                  <a:pt x="1573" y="1576"/>
                  <a:pt x="1573" y="1576"/>
                  <a:pt x="1573" y="1576"/>
                </a:cubicBezTo>
                <a:cubicBezTo>
                  <a:pt x="1572" y="1576"/>
                  <a:pt x="1572" y="1576"/>
                  <a:pt x="1572" y="1576"/>
                </a:cubicBezTo>
                <a:cubicBezTo>
                  <a:pt x="1572" y="1575"/>
                  <a:pt x="1572" y="1575"/>
                  <a:pt x="1572" y="1575"/>
                </a:cubicBezTo>
                <a:lnTo>
                  <a:pt x="1573" y="1575"/>
                </a:lnTo>
                <a:close/>
                <a:moveTo>
                  <a:pt x="1571" y="1575"/>
                </a:moveTo>
                <a:cubicBezTo>
                  <a:pt x="1571" y="1575"/>
                  <a:pt x="1571" y="1576"/>
                  <a:pt x="1570" y="1576"/>
                </a:cubicBezTo>
                <a:cubicBezTo>
                  <a:pt x="1570" y="1575"/>
                  <a:pt x="1570" y="1575"/>
                  <a:pt x="1569" y="1575"/>
                </a:cubicBezTo>
                <a:lnTo>
                  <a:pt x="1571" y="1575"/>
                </a:lnTo>
                <a:close/>
                <a:moveTo>
                  <a:pt x="1562" y="1566"/>
                </a:moveTo>
                <a:cubicBezTo>
                  <a:pt x="1562" y="1566"/>
                  <a:pt x="1562" y="1567"/>
                  <a:pt x="1563" y="1567"/>
                </a:cubicBezTo>
                <a:cubicBezTo>
                  <a:pt x="1563" y="1566"/>
                  <a:pt x="1563" y="1565"/>
                  <a:pt x="1564" y="1566"/>
                </a:cubicBezTo>
                <a:cubicBezTo>
                  <a:pt x="1563" y="1567"/>
                  <a:pt x="1565" y="1566"/>
                  <a:pt x="1566" y="1567"/>
                </a:cubicBezTo>
                <a:cubicBezTo>
                  <a:pt x="1566" y="1569"/>
                  <a:pt x="1560" y="1567"/>
                  <a:pt x="1562" y="1566"/>
                </a:cubicBezTo>
                <a:close/>
                <a:moveTo>
                  <a:pt x="1568" y="1574"/>
                </a:moveTo>
                <a:cubicBezTo>
                  <a:pt x="1568" y="1574"/>
                  <a:pt x="1568" y="1575"/>
                  <a:pt x="1569" y="1576"/>
                </a:cubicBezTo>
                <a:cubicBezTo>
                  <a:pt x="1563" y="1576"/>
                  <a:pt x="1560" y="1577"/>
                  <a:pt x="1558" y="1575"/>
                </a:cubicBezTo>
                <a:cubicBezTo>
                  <a:pt x="1561" y="1574"/>
                  <a:pt x="1563" y="1575"/>
                  <a:pt x="1568" y="1574"/>
                </a:cubicBezTo>
                <a:close/>
                <a:moveTo>
                  <a:pt x="1538" y="1575"/>
                </a:moveTo>
                <a:cubicBezTo>
                  <a:pt x="1541" y="1575"/>
                  <a:pt x="1544" y="1574"/>
                  <a:pt x="1544" y="1576"/>
                </a:cubicBezTo>
                <a:cubicBezTo>
                  <a:pt x="1546" y="1574"/>
                  <a:pt x="1548" y="1576"/>
                  <a:pt x="1548" y="1574"/>
                </a:cubicBezTo>
                <a:cubicBezTo>
                  <a:pt x="1552" y="1575"/>
                  <a:pt x="1557" y="1572"/>
                  <a:pt x="1557" y="1576"/>
                </a:cubicBezTo>
                <a:cubicBezTo>
                  <a:pt x="1556" y="1574"/>
                  <a:pt x="1558" y="1577"/>
                  <a:pt x="1556" y="1576"/>
                </a:cubicBezTo>
                <a:cubicBezTo>
                  <a:pt x="1555" y="1575"/>
                  <a:pt x="1552" y="1576"/>
                  <a:pt x="1553" y="1575"/>
                </a:cubicBezTo>
                <a:cubicBezTo>
                  <a:pt x="1553" y="1577"/>
                  <a:pt x="1550" y="1576"/>
                  <a:pt x="1550" y="1577"/>
                </a:cubicBezTo>
                <a:cubicBezTo>
                  <a:pt x="1551" y="1577"/>
                  <a:pt x="1556" y="1576"/>
                  <a:pt x="1557" y="1578"/>
                </a:cubicBezTo>
                <a:cubicBezTo>
                  <a:pt x="1557" y="1576"/>
                  <a:pt x="1564" y="1577"/>
                  <a:pt x="1566" y="1576"/>
                </a:cubicBezTo>
                <a:cubicBezTo>
                  <a:pt x="1566" y="1577"/>
                  <a:pt x="1566" y="1578"/>
                  <a:pt x="1566" y="1578"/>
                </a:cubicBezTo>
                <a:cubicBezTo>
                  <a:pt x="1570" y="1577"/>
                  <a:pt x="1572" y="1578"/>
                  <a:pt x="1575" y="1578"/>
                </a:cubicBezTo>
                <a:cubicBezTo>
                  <a:pt x="1575" y="1579"/>
                  <a:pt x="1575" y="1580"/>
                  <a:pt x="1574" y="1580"/>
                </a:cubicBezTo>
                <a:cubicBezTo>
                  <a:pt x="1574" y="1578"/>
                  <a:pt x="1574" y="1581"/>
                  <a:pt x="1572" y="1580"/>
                </a:cubicBezTo>
                <a:cubicBezTo>
                  <a:pt x="1568" y="1578"/>
                  <a:pt x="1563" y="1580"/>
                  <a:pt x="1559" y="1580"/>
                </a:cubicBezTo>
                <a:cubicBezTo>
                  <a:pt x="1559" y="1579"/>
                  <a:pt x="1558" y="1579"/>
                  <a:pt x="1558" y="1578"/>
                </a:cubicBezTo>
                <a:cubicBezTo>
                  <a:pt x="1557" y="1579"/>
                  <a:pt x="1557" y="1580"/>
                  <a:pt x="1556" y="1580"/>
                </a:cubicBezTo>
                <a:cubicBezTo>
                  <a:pt x="1556" y="1578"/>
                  <a:pt x="1554" y="1580"/>
                  <a:pt x="1553" y="1580"/>
                </a:cubicBezTo>
                <a:cubicBezTo>
                  <a:pt x="1554" y="1578"/>
                  <a:pt x="1552" y="1580"/>
                  <a:pt x="1553" y="1578"/>
                </a:cubicBezTo>
                <a:cubicBezTo>
                  <a:pt x="1544" y="1579"/>
                  <a:pt x="1538" y="1579"/>
                  <a:pt x="1533" y="1578"/>
                </a:cubicBezTo>
                <a:cubicBezTo>
                  <a:pt x="1534" y="1580"/>
                  <a:pt x="1530" y="1579"/>
                  <a:pt x="1530" y="1578"/>
                </a:cubicBezTo>
                <a:cubicBezTo>
                  <a:pt x="1529" y="1577"/>
                  <a:pt x="1531" y="1578"/>
                  <a:pt x="1530" y="1576"/>
                </a:cubicBezTo>
                <a:cubicBezTo>
                  <a:pt x="1535" y="1577"/>
                  <a:pt x="1537" y="1578"/>
                  <a:pt x="1541" y="1576"/>
                </a:cubicBezTo>
                <a:cubicBezTo>
                  <a:pt x="1541" y="1575"/>
                  <a:pt x="1538" y="1577"/>
                  <a:pt x="1538" y="1575"/>
                </a:cubicBezTo>
                <a:close/>
                <a:moveTo>
                  <a:pt x="1536" y="1575"/>
                </a:moveTo>
                <a:cubicBezTo>
                  <a:pt x="1537" y="1575"/>
                  <a:pt x="1537" y="1575"/>
                  <a:pt x="1537" y="1575"/>
                </a:cubicBezTo>
                <a:cubicBezTo>
                  <a:pt x="1537" y="1576"/>
                  <a:pt x="1537" y="1576"/>
                  <a:pt x="1537" y="1576"/>
                </a:cubicBezTo>
                <a:cubicBezTo>
                  <a:pt x="1536" y="1576"/>
                  <a:pt x="1536" y="1576"/>
                  <a:pt x="1536" y="1576"/>
                </a:cubicBezTo>
                <a:lnTo>
                  <a:pt x="1536" y="1575"/>
                </a:lnTo>
                <a:close/>
                <a:moveTo>
                  <a:pt x="1536" y="1575"/>
                </a:moveTo>
                <a:cubicBezTo>
                  <a:pt x="1537" y="1576"/>
                  <a:pt x="1533" y="1576"/>
                  <a:pt x="1533" y="1576"/>
                </a:cubicBezTo>
                <a:cubicBezTo>
                  <a:pt x="1534" y="1575"/>
                  <a:pt x="1534" y="1575"/>
                  <a:pt x="1534" y="1575"/>
                </a:cubicBezTo>
                <a:cubicBezTo>
                  <a:pt x="1534" y="1575"/>
                  <a:pt x="1533" y="1575"/>
                  <a:pt x="1533" y="1575"/>
                </a:cubicBezTo>
                <a:cubicBezTo>
                  <a:pt x="1535" y="1574"/>
                  <a:pt x="1535" y="1576"/>
                  <a:pt x="1536" y="1575"/>
                </a:cubicBezTo>
                <a:close/>
                <a:moveTo>
                  <a:pt x="1528" y="1574"/>
                </a:moveTo>
                <a:cubicBezTo>
                  <a:pt x="1528" y="1575"/>
                  <a:pt x="1530" y="1574"/>
                  <a:pt x="1530" y="1575"/>
                </a:cubicBezTo>
                <a:cubicBezTo>
                  <a:pt x="1530" y="1575"/>
                  <a:pt x="1530" y="1575"/>
                  <a:pt x="1530" y="1576"/>
                </a:cubicBezTo>
                <a:cubicBezTo>
                  <a:pt x="1529" y="1576"/>
                  <a:pt x="1527" y="1575"/>
                  <a:pt x="1528" y="1574"/>
                </a:cubicBezTo>
                <a:close/>
                <a:moveTo>
                  <a:pt x="1527" y="1575"/>
                </a:moveTo>
                <a:cubicBezTo>
                  <a:pt x="1527" y="1577"/>
                  <a:pt x="1523" y="1576"/>
                  <a:pt x="1523" y="1575"/>
                </a:cubicBezTo>
                <a:cubicBezTo>
                  <a:pt x="1524" y="1574"/>
                  <a:pt x="1527" y="1574"/>
                  <a:pt x="1527" y="1575"/>
                </a:cubicBezTo>
                <a:close/>
                <a:moveTo>
                  <a:pt x="1528" y="1577"/>
                </a:moveTo>
                <a:cubicBezTo>
                  <a:pt x="1526" y="1578"/>
                  <a:pt x="1522" y="1579"/>
                  <a:pt x="1522" y="1577"/>
                </a:cubicBezTo>
                <a:cubicBezTo>
                  <a:pt x="1524" y="1577"/>
                  <a:pt x="1526" y="1576"/>
                  <a:pt x="1528" y="1577"/>
                </a:cubicBezTo>
                <a:close/>
                <a:moveTo>
                  <a:pt x="1523" y="1605"/>
                </a:moveTo>
                <a:cubicBezTo>
                  <a:pt x="1521" y="1606"/>
                  <a:pt x="1519" y="1604"/>
                  <a:pt x="1516" y="1605"/>
                </a:cubicBezTo>
                <a:cubicBezTo>
                  <a:pt x="1517" y="1603"/>
                  <a:pt x="1522" y="1604"/>
                  <a:pt x="1523" y="1605"/>
                </a:cubicBezTo>
                <a:close/>
                <a:moveTo>
                  <a:pt x="1514" y="1599"/>
                </a:moveTo>
                <a:cubicBezTo>
                  <a:pt x="1515" y="1597"/>
                  <a:pt x="1519" y="1597"/>
                  <a:pt x="1519" y="1598"/>
                </a:cubicBezTo>
                <a:cubicBezTo>
                  <a:pt x="1518" y="1599"/>
                  <a:pt x="1517" y="1599"/>
                  <a:pt x="1514" y="1599"/>
                </a:cubicBezTo>
                <a:close/>
                <a:moveTo>
                  <a:pt x="1521" y="1588"/>
                </a:moveTo>
                <a:cubicBezTo>
                  <a:pt x="1520" y="1588"/>
                  <a:pt x="1519" y="1590"/>
                  <a:pt x="1519" y="1588"/>
                </a:cubicBezTo>
                <a:cubicBezTo>
                  <a:pt x="1520" y="1588"/>
                  <a:pt x="1520" y="1588"/>
                  <a:pt x="1520" y="1588"/>
                </a:cubicBezTo>
                <a:cubicBezTo>
                  <a:pt x="1519" y="1588"/>
                  <a:pt x="1521" y="1587"/>
                  <a:pt x="1521" y="1588"/>
                </a:cubicBezTo>
                <a:close/>
                <a:moveTo>
                  <a:pt x="1521" y="1582"/>
                </a:moveTo>
                <a:cubicBezTo>
                  <a:pt x="1521" y="1583"/>
                  <a:pt x="1520" y="1583"/>
                  <a:pt x="1521" y="1584"/>
                </a:cubicBezTo>
                <a:cubicBezTo>
                  <a:pt x="1519" y="1584"/>
                  <a:pt x="1517" y="1584"/>
                  <a:pt x="1517" y="1583"/>
                </a:cubicBezTo>
                <a:cubicBezTo>
                  <a:pt x="1518" y="1582"/>
                  <a:pt x="1520" y="1584"/>
                  <a:pt x="1520" y="1582"/>
                </a:cubicBezTo>
                <a:cubicBezTo>
                  <a:pt x="1519" y="1582"/>
                  <a:pt x="1519" y="1582"/>
                  <a:pt x="1517" y="1582"/>
                </a:cubicBezTo>
                <a:cubicBezTo>
                  <a:pt x="1517" y="1580"/>
                  <a:pt x="1518" y="1581"/>
                  <a:pt x="1519" y="1580"/>
                </a:cubicBezTo>
                <a:cubicBezTo>
                  <a:pt x="1519" y="1581"/>
                  <a:pt x="1518" y="1581"/>
                  <a:pt x="1519" y="1582"/>
                </a:cubicBezTo>
                <a:cubicBezTo>
                  <a:pt x="1519" y="1582"/>
                  <a:pt x="1519" y="1581"/>
                  <a:pt x="1520" y="1581"/>
                </a:cubicBezTo>
                <a:cubicBezTo>
                  <a:pt x="1519" y="1583"/>
                  <a:pt x="1523" y="1580"/>
                  <a:pt x="1523" y="1582"/>
                </a:cubicBezTo>
                <a:cubicBezTo>
                  <a:pt x="1522" y="1582"/>
                  <a:pt x="1522" y="1582"/>
                  <a:pt x="1521" y="1582"/>
                </a:cubicBezTo>
                <a:close/>
                <a:moveTo>
                  <a:pt x="1512" y="1573"/>
                </a:moveTo>
                <a:cubicBezTo>
                  <a:pt x="1510" y="1573"/>
                  <a:pt x="1509" y="1575"/>
                  <a:pt x="1509" y="1573"/>
                </a:cubicBezTo>
                <a:cubicBezTo>
                  <a:pt x="1510" y="1573"/>
                  <a:pt x="1512" y="1572"/>
                  <a:pt x="1512" y="1573"/>
                </a:cubicBezTo>
                <a:close/>
                <a:moveTo>
                  <a:pt x="1521" y="1577"/>
                </a:moveTo>
                <a:cubicBezTo>
                  <a:pt x="1514" y="1577"/>
                  <a:pt x="1508" y="1579"/>
                  <a:pt x="1503" y="1576"/>
                </a:cubicBezTo>
                <a:cubicBezTo>
                  <a:pt x="1507" y="1576"/>
                  <a:pt x="1514" y="1577"/>
                  <a:pt x="1521" y="1577"/>
                </a:cubicBezTo>
                <a:close/>
                <a:moveTo>
                  <a:pt x="1503" y="1573"/>
                </a:moveTo>
                <a:cubicBezTo>
                  <a:pt x="1502" y="1573"/>
                  <a:pt x="1499" y="1574"/>
                  <a:pt x="1498" y="1573"/>
                </a:cubicBezTo>
                <a:cubicBezTo>
                  <a:pt x="1500" y="1573"/>
                  <a:pt x="1502" y="1572"/>
                  <a:pt x="1503" y="1573"/>
                </a:cubicBezTo>
                <a:close/>
                <a:moveTo>
                  <a:pt x="1502" y="1577"/>
                </a:moveTo>
                <a:cubicBezTo>
                  <a:pt x="1499" y="1578"/>
                  <a:pt x="1497" y="1576"/>
                  <a:pt x="1495" y="1577"/>
                </a:cubicBezTo>
                <a:cubicBezTo>
                  <a:pt x="1496" y="1576"/>
                  <a:pt x="1500" y="1575"/>
                  <a:pt x="1502" y="1577"/>
                </a:cubicBezTo>
                <a:close/>
                <a:moveTo>
                  <a:pt x="1498" y="1573"/>
                </a:moveTo>
                <a:cubicBezTo>
                  <a:pt x="1495" y="1573"/>
                  <a:pt x="1491" y="1573"/>
                  <a:pt x="1490" y="1573"/>
                </a:cubicBezTo>
                <a:cubicBezTo>
                  <a:pt x="1492" y="1572"/>
                  <a:pt x="1496" y="1572"/>
                  <a:pt x="1498" y="1573"/>
                </a:cubicBezTo>
                <a:close/>
                <a:moveTo>
                  <a:pt x="1488" y="1573"/>
                </a:moveTo>
                <a:cubicBezTo>
                  <a:pt x="1487" y="1573"/>
                  <a:pt x="1485" y="1572"/>
                  <a:pt x="1484" y="1573"/>
                </a:cubicBezTo>
                <a:cubicBezTo>
                  <a:pt x="1484" y="1571"/>
                  <a:pt x="1488" y="1572"/>
                  <a:pt x="1488" y="1573"/>
                </a:cubicBezTo>
                <a:close/>
                <a:moveTo>
                  <a:pt x="1489" y="1576"/>
                </a:moveTo>
                <a:cubicBezTo>
                  <a:pt x="1489" y="1577"/>
                  <a:pt x="1489" y="1577"/>
                  <a:pt x="1489" y="1577"/>
                </a:cubicBezTo>
                <a:cubicBezTo>
                  <a:pt x="1487" y="1577"/>
                  <a:pt x="1484" y="1578"/>
                  <a:pt x="1483" y="1577"/>
                </a:cubicBezTo>
                <a:cubicBezTo>
                  <a:pt x="1486" y="1576"/>
                  <a:pt x="1487" y="1577"/>
                  <a:pt x="1489" y="1576"/>
                </a:cubicBezTo>
                <a:close/>
                <a:moveTo>
                  <a:pt x="1483" y="1583"/>
                </a:moveTo>
                <a:cubicBezTo>
                  <a:pt x="1483" y="1582"/>
                  <a:pt x="1484" y="1582"/>
                  <a:pt x="1484" y="1583"/>
                </a:cubicBezTo>
                <a:cubicBezTo>
                  <a:pt x="1485" y="1581"/>
                  <a:pt x="1484" y="1581"/>
                  <a:pt x="1484" y="1580"/>
                </a:cubicBezTo>
                <a:cubicBezTo>
                  <a:pt x="1488" y="1581"/>
                  <a:pt x="1491" y="1580"/>
                  <a:pt x="1493" y="1582"/>
                </a:cubicBezTo>
                <a:cubicBezTo>
                  <a:pt x="1493" y="1581"/>
                  <a:pt x="1493" y="1581"/>
                  <a:pt x="1493" y="1580"/>
                </a:cubicBezTo>
                <a:cubicBezTo>
                  <a:pt x="1495" y="1580"/>
                  <a:pt x="1495" y="1581"/>
                  <a:pt x="1497" y="1580"/>
                </a:cubicBezTo>
                <a:cubicBezTo>
                  <a:pt x="1497" y="1581"/>
                  <a:pt x="1497" y="1582"/>
                  <a:pt x="1497" y="1582"/>
                </a:cubicBezTo>
                <a:cubicBezTo>
                  <a:pt x="1500" y="1581"/>
                  <a:pt x="1510" y="1579"/>
                  <a:pt x="1514" y="1582"/>
                </a:cubicBezTo>
                <a:cubicBezTo>
                  <a:pt x="1513" y="1582"/>
                  <a:pt x="1512" y="1581"/>
                  <a:pt x="1512" y="1583"/>
                </a:cubicBezTo>
                <a:cubicBezTo>
                  <a:pt x="1515" y="1583"/>
                  <a:pt x="1515" y="1583"/>
                  <a:pt x="1515" y="1583"/>
                </a:cubicBezTo>
                <a:cubicBezTo>
                  <a:pt x="1516" y="1584"/>
                  <a:pt x="1515" y="1584"/>
                  <a:pt x="1515" y="1584"/>
                </a:cubicBezTo>
                <a:cubicBezTo>
                  <a:pt x="1509" y="1582"/>
                  <a:pt x="1502" y="1586"/>
                  <a:pt x="1498" y="1582"/>
                </a:cubicBezTo>
                <a:cubicBezTo>
                  <a:pt x="1498" y="1583"/>
                  <a:pt x="1498" y="1584"/>
                  <a:pt x="1497" y="1584"/>
                </a:cubicBezTo>
                <a:cubicBezTo>
                  <a:pt x="1497" y="1581"/>
                  <a:pt x="1493" y="1583"/>
                  <a:pt x="1493" y="1584"/>
                </a:cubicBezTo>
                <a:cubicBezTo>
                  <a:pt x="1491" y="1583"/>
                  <a:pt x="1482" y="1584"/>
                  <a:pt x="1479" y="1583"/>
                </a:cubicBezTo>
                <a:cubicBezTo>
                  <a:pt x="1480" y="1579"/>
                  <a:pt x="1474" y="1582"/>
                  <a:pt x="1475" y="1580"/>
                </a:cubicBezTo>
                <a:cubicBezTo>
                  <a:pt x="1476" y="1580"/>
                  <a:pt x="1480" y="1580"/>
                  <a:pt x="1483" y="1580"/>
                </a:cubicBezTo>
                <a:cubicBezTo>
                  <a:pt x="1484" y="1581"/>
                  <a:pt x="1482" y="1582"/>
                  <a:pt x="1483" y="1583"/>
                </a:cubicBezTo>
                <a:close/>
                <a:moveTo>
                  <a:pt x="1498" y="1599"/>
                </a:moveTo>
                <a:cubicBezTo>
                  <a:pt x="1495" y="1598"/>
                  <a:pt x="1484" y="1600"/>
                  <a:pt x="1482" y="1598"/>
                </a:cubicBezTo>
                <a:cubicBezTo>
                  <a:pt x="1493" y="1598"/>
                  <a:pt x="1500" y="1597"/>
                  <a:pt x="1507" y="1599"/>
                </a:cubicBezTo>
                <a:cubicBezTo>
                  <a:pt x="1504" y="1599"/>
                  <a:pt x="1499" y="1599"/>
                  <a:pt x="1498" y="1599"/>
                </a:cubicBezTo>
                <a:close/>
                <a:moveTo>
                  <a:pt x="1504" y="1604"/>
                </a:moveTo>
                <a:cubicBezTo>
                  <a:pt x="1504" y="1606"/>
                  <a:pt x="1498" y="1604"/>
                  <a:pt x="1498" y="1604"/>
                </a:cubicBezTo>
                <a:lnTo>
                  <a:pt x="1504" y="1604"/>
                </a:lnTo>
                <a:close/>
                <a:moveTo>
                  <a:pt x="1473" y="1598"/>
                </a:moveTo>
                <a:cubicBezTo>
                  <a:pt x="1475" y="1597"/>
                  <a:pt x="1476" y="1598"/>
                  <a:pt x="1477" y="1599"/>
                </a:cubicBezTo>
                <a:cubicBezTo>
                  <a:pt x="1476" y="1598"/>
                  <a:pt x="1474" y="1600"/>
                  <a:pt x="1475" y="1599"/>
                </a:cubicBezTo>
                <a:cubicBezTo>
                  <a:pt x="1477" y="1598"/>
                  <a:pt x="1473" y="1599"/>
                  <a:pt x="1473" y="1598"/>
                </a:cubicBezTo>
                <a:close/>
                <a:moveTo>
                  <a:pt x="1473" y="1587"/>
                </a:moveTo>
                <a:cubicBezTo>
                  <a:pt x="1474" y="1587"/>
                  <a:pt x="1474" y="1587"/>
                  <a:pt x="1475" y="1586"/>
                </a:cubicBezTo>
                <a:cubicBezTo>
                  <a:pt x="1477" y="1587"/>
                  <a:pt x="1480" y="1587"/>
                  <a:pt x="1483" y="1587"/>
                </a:cubicBezTo>
                <a:cubicBezTo>
                  <a:pt x="1485" y="1587"/>
                  <a:pt x="1491" y="1586"/>
                  <a:pt x="1491" y="1588"/>
                </a:cubicBezTo>
                <a:cubicBezTo>
                  <a:pt x="1491" y="1588"/>
                  <a:pt x="1490" y="1588"/>
                  <a:pt x="1491" y="1589"/>
                </a:cubicBezTo>
                <a:cubicBezTo>
                  <a:pt x="1486" y="1588"/>
                  <a:pt x="1476" y="1590"/>
                  <a:pt x="1473" y="1587"/>
                </a:cubicBezTo>
                <a:close/>
                <a:moveTo>
                  <a:pt x="1476" y="1583"/>
                </a:moveTo>
                <a:cubicBezTo>
                  <a:pt x="1476" y="1581"/>
                  <a:pt x="1477" y="1582"/>
                  <a:pt x="1478" y="1582"/>
                </a:cubicBezTo>
                <a:cubicBezTo>
                  <a:pt x="1478" y="1583"/>
                  <a:pt x="1478" y="1583"/>
                  <a:pt x="1478" y="1583"/>
                </a:cubicBezTo>
                <a:cubicBezTo>
                  <a:pt x="1478" y="1583"/>
                  <a:pt x="1477" y="1583"/>
                  <a:pt x="1476" y="1583"/>
                </a:cubicBezTo>
                <a:close/>
                <a:moveTo>
                  <a:pt x="1492" y="1587"/>
                </a:moveTo>
                <a:cubicBezTo>
                  <a:pt x="1495" y="1587"/>
                  <a:pt x="1499" y="1587"/>
                  <a:pt x="1503" y="1587"/>
                </a:cubicBezTo>
                <a:cubicBezTo>
                  <a:pt x="1504" y="1587"/>
                  <a:pt x="1510" y="1587"/>
                  <a:pt x="1510" y="1588"/>
                </a:cubicBezTo>
                <a:cubicBezTo>
                  <a:pt x="1507" y="1590"/>
                  <a:pt x="1495" y="1589"/>
                  <a:pt x="1491" y="1589"/>
                </a:cubicBezTo>
                <a:cubicBezTo>
                  <a:pt x="1493" y="1588"/>
                  <a:pt x="1492" y="1588"/>
                  <a:pt x="1492" y="1587"/>
                </a:cubicBezTo>
                <a:close/>
                <a:moveTo>
                  <a:pt x="1509" y="1604"/>
                </a:moveTo>
                <a:cubicBezTo>
                  <a:pt x="1508" y="1605"/>
                  <a:pt x="1507" y="1606"/>
                  <a:pt x="1506" y="1604"/>
                </a:cubicBezTo>
                <a:cubicBezTo>
                  <a:pt x="1507" y="1604"/>
                  <a:pt x="1509" y="1604"/>
                  <a:pt x="1509" y="1604"/>
                </a:cubicBezTo>
                <a:close/>
                <a:moveTo>
                  <a:pt x="1510" y="1597"/>
                </a:moveTo>
                <a:cubicBezTo>
                  <a:pt x="1510" y="1598"/>
                  <a:pt x="1511" y="1598"/>
                  <a:pt x="1511" y="1599"/>
                </a:cubicBezTo>
                <a:cubicBezTo>
                  <a:pt x="1510" y="1599"/>
                  <a:pt x="1508" y="1598"/>
                  <a:pt x="1510" y="1597"/>
                </a:cubicBezTo>
                <a:close/>
                <a:moveTo>
                  <a:pt x="1511" y="1604"/>
                </a:moveTo>
                <a:cubicBezTo>
                  <a:pt x="1512" y="1604"/>
                  <a:pt x="1514" y="1604"/>
                  <a:pt x="1514" y="1605"/>
                </a:cubicBezTo>
                <a:cubicBezTo>
                  <a:pt x="1513" y="1605"/>
                  <a:pt x="1511" y="1606"/>
                  <a:pt x="1511" y="1604"/>
                </a:cubicBezTo>
                <a:close/>
                <a:moveTo>
                  <a:pt x="1478" y="1577"/>
                </a:moveTo>
                <a:cubicBezTo>
                  <a:pt x="1478" y="1577"/>
                  <a:pt x="1482" y="1575"/>
                  <a:pt x="1482" y="1577"/>
                </a:cubicBezTo>
                <a:cubicBezTo>
                  <a:pt x="1475" y="1576"/>
                  <a:pt x="1473" y="1579"/>
                  <a:pt x="1468" y="1576"/>
                </a:cubicBezTo>
                <a:cubicBezTo>
                  <a:pt x="1472" y="1576"/>
                  <a:pt x="1475" y="1574"/>
                  <a:pt x="1478" y="1577"/>
                </a:cubicBezTo>
                <a:close/>
                <a:moveTo>
                  <a:pt x="1462" y="1574"/>
                </a:moveTo>
                <a:cubicBezTo>
                  <a:pt x="1461" y="1574"/>
                  <a:pt x="1461" y="1574"/>
                  <a:pt x="1461" y="1574"/>
                </a:cubicBezTo>
                <a:cubicBezTo>
                  <a:pt x="1461" y="1573"/>
                  <a:pt x="1460" y="1573"/>
                  <a:pt x="1460" y="1572"/>
                </a:cubicBezTo>
                <a:cubicBezTo>
                  <a:pt x="1462" y="1572"/>
                  <a:pt x="1462" y="1573"/>
                  <a:pt x="1462" y="1574"/>
                </a:cubicBezTo>
                <a:close/>
                <a:moveTo>
                  <a:pt x="1460" y="1574"/>
                </a:moveTo>
                <a:cubicBezTo>
                  <a:pt x="1459" y="1574"/>
                  <a:pt x="1458" y="1574"/>
                  <a:pt x="1457" y="1573"/>
                </a:cubicBezTo>
                <a:cubicBezTo>
                  <a:pt x="1458" y="1573"/>
                  <a:pt x="1460" y="1573"/>
                  <a:pt x="1460" y="1574"/>
                </a:cubicBezTo>
                <a:close/>
                <a:moveTo>
                  <a:pt x="1431" y="1577"/>
                </a:moveTo>
                <a:cubicBezTo>
                  <a:pt x="1435" y="1578"/>
                  <a:pt x="1437" y="1577"/>
                  <a:pt x="1440" y="1578"/>
                </a:cubicBezTo>
                <a:cubicBezTo>
                  <a:pt x="1440" y="1577"/>
                  <a:pt x="1441" y="1577"/>
                  <a:pt x="1440" y="1576"/>
                </a:cubicBezTo>
                <a:cubicBezTo>
                  <a:pt x="1440" y="1577"/>
                  <a:pt x="1440" y="1577"/>
                  <a:pt x="1440" y="1577"/>
                </a:cubicBezTo>
                <a:cubicBezTo>
                  <a:pt x="1439" y="1576"/>
                  <a:pt x="1436" y="1577"/>
                  <a:pt x="1435" y="1575"/>
                </a:cubicBezTo>
                <a:cubicBezTo>
                  <a:pt x="1438" y="1574"/>
                  <a:pt x="1440" y="1576"/>
                  <a:pt x="1444" y="1575"/>
                </a:cubicBezTo>
                <a:cubicBezTo>
                  <a:pt x="1444" y="1576"/>
                  <a:pt x="1443" y="1576"/>
                  <a:pt x="1444" y="1576"/>
                </a:cubicBezTo>
                <a:cubicBezTo>
                  <a:pt x="1451" y="1575"/>
                  <a:pt x="1462" y="1575"/>
                  <a:pt x="1465" y="1578"/>
                </a:cubicBezTo>
                <a:cubicBezTo>
                  <a:pt x="1463" y="1578"/>
                  <a:pt x="1461" y="1579"/>
                  <a:pt x="1461" y="1577"/>
                </a:cubicBezTo>
                <a:cubicBezTo>
                  <a:pt x="1461" y="1579"/>
                  <a:pt x="1459" y="1577"/>
                  <a:pt x="1459" y="1578"/>
                </a:cubicBezTo>
                <a:cubicBezTo>
                  <a:pt x="1463" y="1580"/>
                  <a:pt x="1467" y="1579"/>
                  <a:pt x="1471" y="1581"/>
                </a:cubicBezTo>
                <a:cubicBezTo>
                  <a:pt x="1471" y="1581"/>
                  <a:pt x="1471" y="1580"/>
                  <a:pt x="1471" y="1580"/>
                </a:cubicBezTo>
                <a:cubicBezTo>
                  <a:pt x="1472" y="1580"/>
                  <a:pt x="1472" y="1580"/>
                  <a:pt x="1472" y="1580"/>
                </a:cubicBezTo>
                <a:cubicBezTo>
                  <a:pt x="1472" y="1580"/>
                  <a:pt x="1473" y="1580"/>
                  <a:pt x="1473" y="1580"/>
                </a:cubicBezTo>
                <a:cubicBezTo>
                  <a:pt x="1471" y="1580"/>
                  <a:pt x="1472" y="1583"/>
                  <a:pt x="1473" y="1583"/>
                </a:cubicBezTo>
                <a:cubicBezTo>
                  <a:pt x="1471" y="1581"/>
                  <a:pt x="1474" y="1582"/>
                  <a:pt x="1475" y="1582"/>
                </a:cubicBezTo>
                <a:cubicBezTo>
                  <a:pt x="1475" y="1582"/>
                  <a:pt x="1475" y="1583"/>
                  <a:pt x="1476" y="1583"/>
                </a:cubicBezTo>
                <a:cubicBezTo>
                  <a:pt x="1473" y="1582"/>
                  <a:pt x="1469" y="1586"/>
                  <a:pt x="1468" y="1583"/>
                </a:cubicBezTo>
                <a:cubicBezTo>
                  <a:pt x="1466" y="1583"/>
                  <a:pt x="1469" y="1585"/>
                  <a:pt x="1467" y="1585"/>
                </a:cubicBezTo>
                <a:cubicBezTo>
                  <a:pt x="1467" y="1584"/>
                  <a:pt x="1467" y="1583"/>
                  <a:pt x="1466" y="1583"/>
                </a:cubicBezTo>
                <a:cubicBezTo>
                  <a:pt x="1463" y="1585"/>
                  <a:pt x="1464" y="1581"/>
                  <a:pt x="1460" y="1584"/>
                </a:cubicBezTo>
                <a:cubicBezTo>
                  <a:pt x="1460" y="1583"/>
                  <a:pt x="1461" y="1582"/>
                  <a:pt x="1460" y="1582"/>
                </a:cubicBezTo>
                <a:cubicBezTo>
                  <a:pt x="1458" y="1584"/>
                  <a:pt x="1453" y="1581"/>
                  <a:pt x="1452" y="1584"/>
                </a:cubicBezTo>
                <a:cubicBezTo>
                  <a:pt x="1451" y="1580"/>
                  <a:pt x="1448" y="1584"/>
                  <a:pt x="1447" y="1581"/>
                </a:cubicBezTo>
                <a:cubicBezTo>
                  <a:pt x="1450" y="1582"/>
                  <a:pt x="1451" y="1581"/>
                  <a:pt x="1454" y="1582"/>
                </a:cubicBezTo>
                <a:cubicBezTo>
                  <a:pt x="1454" y="1581"/>
                  <a:pt x="1452" y="1581"/>
                  <a:pt x="1452" y="1580"/>
                </a:cubicBezTo>
                <a:cubicBezTo>
                  <a:pt x="1453" y="1579"/>
                  <a:pt x="1455" y="1582"/>
                  <a:pt x="1454" y="1580"/>
                </a:cubicBezTo>
                <a:cubicBezTo>
                  <a:pt x="1456" y="1579"/>
                  <a:pt x="1457" y="1580"/>
                  <a:pt x="1457" y="1579"/>
                </a:cubicBezTo>
                <a:cubicBezTo>
                  <a:pt x="1454" y="1579"/>
                  <a:pt x="1452" y="1578"/>
                  <a:pt x="1451" y="1577"/>
                </a:cubicBezTo>
                <a:cubicBezTo>
                  <a:pt x="1451" y="1579"/>
                  <a:pt x="1451" y="1579"/>
                  <a:pt x="1451" y="1579"/>
                </a:cubicBezTo>
                <a:cubicBezTo>
                  <a:pt x="1450" y="1579"/>
                  <a:pt x="1449" y="1579"/>
                  <a:pt x="1448" y="1578"/>
                </a:cubicBezTo>
                <a:cubicBezTo>
                  <a:pt x="1449" y="1578"/>
                  <a:pt x="1450" y="1578"/>
                  <a:pt x="1450" y="1577"/>
                </a:cubicBezTo>
                <a:cubicBezTo>
                  <a:pt x="1444" y="1577"/>
                  <a:pt x="1444" y="1577"/>
                  <a:pt x="1444" y="1577"/>
                </a:cubicBezTo>
                <a:cubicBezTo>
                  <a:pt x="1445" y="1578"/>
                  <a:pt x="1446" y="1578"/>
                  <a:pt x="1445" y="1579"/>
                </a:cubicBezTo>
                <a:cubicBezTo>
                  <a:pt x="1443" y="1579"/>
                  <a:pt x="1444" y="1576"/>
                  <a:pt x="1442" y="1576"/>
                </a:cubicBezTo>
                <a:cubicBezTo>
                  <a:pt x="1439" y="1577"/>
                  <a:pt x="1445" y="1580"/>
                  <a:pt x="1442" y="1580"/>
                </a:cubicBezTo>
                <a:cubicBezTo>
                  <a:pt x="1441" y="1577"/>
                  <a:pt x="1437" y="1581"/>
                  <a:pt x="1435" y="1579"/>
                </a:cubicBezTo>
                <a:cubicBezTo>
                  <a:pt x="1435" y="1579"/>
                  <a:pt x="1435" y="1580"/>
                  <a:pt x="1435" y="1580"/>
                </a:cubicBezTo>
                <a:cubicBezTo>
                  <a:pt x="1434" y="1579"/>
                  <a:pt x="1432" y="1578"/>
                  <a:pt x="1431" y="1579"/>
                </a:cubicBezTo>
                <a:cubicBezTo>
                  <a:pt x="1431" y="1578"/>
                  <a:pt x="1432" y="1578"/>
                  <a:pt x="1431" y="1577"/>
                </a:cubicBezTo>
                <a:close/>
                <a:moveTo>
                  <a:pt x="1456" y="1590"/>
                </a:moveTo>
                <a:cubicBezTo>
                  <a:pt x="1457" y="1587"/>
                  <a:pt x="1460" y="1589"/>
                  <a:pt x="1460" y="1588"/>
                </a:cubicBezTo>
                <a:cubicBezTo>
                  <a:pt x="1457" y="1587"/>
                  <a:pt x="1455" y="1588"/>
                  <a:pt x="1452" y="1588"/>
                </a:cubicBezTo>
                <a:cubicBezTo>
                  <a:pt x="1453" y="1590"/>
                  <a:pt x="1456" y="1588"/>
                  <a:pt x="1455" y="1589"/>
                </a:cubicBezTo>
                <a:cubicBezTo>
                  <a:pt x="1454" y="1590"/>
                  <a:pt x="1452" y="1590"/>
                  <a:pt x="1449" y="1589"/>
                </a:cubicBezTo>
                <a:cubicBezTo>
                  <a:pt x="1450" y="1589"/>
                  <a:pt x="1451" y="1589"/>
                  <a:pt x="1452" y="1588"/>
                </a:cubicBezTo>
                <a:cubicBezTo>
                  <a:pt x="1450" y="1587"/>
                  <a:pt x="1448" y="1588"/>
                  <a:pt x="1447" y="1588"/>
                </a:cubicBezTo>
                <a:cubicBezTo>
                  <a:pt x="1447" y="1589"/>
                  <a:pt x="1449" y="1588"/>
                  <a:pt x="1448" y="1590"/>
                </a:cubicBezTo>
                <a:cubicBezTo>
                  <a:pt x="1447" y="1590"/>
                  <a:pt x="1447" y="1589"/>
                  <a:pt x="1445" y="1589"/>
                </a:cubicBezTo>
                <a:cubicBezTo>
                  <a:pt x="1445" y="1588"/>
                  <a:pt x="1446" y="1588"/>
                  <a:pt x="1446" y="1588"/>
                </a:cubicBezTo>
                <a:cubicBezTo>
                  <a:pt x="1443" y="1588"/>
                  <a:pt x="1440" y="1588"/>
                  <a:pt x="1439" y="1587"/>
                </a:cubicBezTo>
                <a:cubicBezTo>
                  <a:pt x="1440" y="1587"/>
                  <a:pt x="1440" y="1586"/>
                  <a:pt x="1441" y="1586"/>
                </a:cubicBezTo>
                <a:cubicBezTo>
                  <a:pt x="1447" y="1587"/>
                  <a:pt x="1454" y="1588"/>
                  <a:pt x="1461" y="1586"/>
                </a:cubicBezTo>
                <a:cubicBezTo>
                  <a:pt x="1466" y="1588"/>
                  <a:pt x="1469" y="1585"/>
                  <a:pt x="1472" y="1588"/>
                </a:cubicBezTo>
                <a:cubicBezTo>
                  <a:pt x="1470" y="1587"/>
                  <a:pt x="1471" y="1589"/>
                  <a:pt x="1469" y="1589"/>
                </a:cubicBezTo>
                <a:cubicBezTo>
                  <a:pt x="1468" y="1587"/>
                  <a:pt x="1462" y="1588"/>
                  <a:pt x="1460" y="1588"/>
                </a:cubicBezTo>
                <a:cubicBezTo>
                  <a:pt x="1462" y="1589"/>
                  <a:pt x="1465" y="1588"/>
                  <a:pt x="1466" y="1589"/>
                </a:cubicBezTo>
                <a:cubicBezTo>
                  <a:pt x="1463" y="1590"/>
                  <a:pt x="1459" y="1590"/>
                  <a:pt x="1456" y="1590"/>
                </a:cubicBezTo>
                <a:close/>
                <a:moveTo>
                  <a:pt x="1459" y="1599"/>
                </a:moveTo>
                <a:cubicBezTo>
                  <a:pt x="1458" y="1600"/>
                  <a:pt x="1455" y="1601"/>
                  <a:pt x="1455" y="1599"/>
                </a:cubicBezTo>
                <a:cubicBezTo>
                  <a:pt x="1457" y="1600"/>
                  <a:pt x="1458" y="1598"/>
                  <a:pt x="1459" y="1599"/>
                </a:cubicBezTo>
                <a:close/>
                <a:moveTo>
                  <a:pt x="1448" y="1598"/>
                </a:moveTo>
                <a:cubicBezTo>
                  <a:pt x="1448" y="1600"/>
                  <a:pt x="1450" y="1598"/>
                  <a:pt x="1451" y="1600"/>
                </a:cubicBezTo>
                <a:cubicBezTo>
                  <a:pt x="1450" y="1599"/>
                  <a:pt x="1447" y="1600"/>
                  <a:pt x="1446" y="1599"/>
                </a:cubicBezTo>
                <a:cubicBezTo>
                  <a:pt x="1447" y="1599"/>
                  <a:pt x="1447" y="1599"/>
                  <a:pt x="1447" y="1598"/>
                </a:cubicBezTo>
                <a:cubicBezTo>
                  <a:pt x="1446" y="1598"/>
                  <a:pt x="1445" y="1598"/>
                  <a:pt x="1443" y="1598"/>
                </a:cubicBezTo>
                <a:cubicBezTo>
                  <a:pt x="1444" y="1598"/>
                  <a:pt x="1444" y="1600"/>
                  <a:pt x="1443" y="1600"/>
                </a:cubicBezTo>
                <a:cubicBezTo>
                  <a:pt x="1442" y="1599"/>
                  <a:pt x="1444" y="1598"/>
                  <a:pt x="1443" y="1597"/>
                </a:cubicBezTo>
                <a:cubicBezTo>
                  <a:pt x="1447" y="1599"/>
                  <a:pt x="1451" y="1596"/>
                  <a:pt x="1454" y="1597"/>
                </a:cubicBezTo>
                <a:cubicBezTo>
                  <a:pt x="1454" y="1599"/>
                  <a:pt x="1454" y="1599"/>
                  <a:pt x="1455" y="1600"/>
                </a:cubicBezTo>
                <a:cubicBezTo>
                  <a:pt x="1454" y="1599"/>
                  <a:pt x="1452" y="1600"/>
                  <a:pt x="1452" y="1599"/>
                </a:cubicBezTo>
                <a:cubicBezTo>
                  <a:pt x="1453" y="1598"/>
                  <a:pt x="1449" y="1598"/>
                  <a:pt x="1448" y="1598"/>
                </a:cubicBezTo>
                <a:close/>
                <a:moveTo>
                  <a:pt x="1437" y="1597"/>
                </a:moveTo>
                <a:cubicBezTo>
                  <a:pt x="1439" y="1596"/>
                  <a:pt x="1439" y="1597"/>
                  <a:pt x="1442" y="1596"/>
                </a:cubicBezTo>
                <a:cubicBezTo>
                  <a:pt x="1443" y="1597"/>
                  <a:pt x="1441" y="1598"/>
                  <a:pt x="1442" y="1599"/>
                </a:cubicBezTo>
                <a:cubicBezTo>
                  <a:pt x="1438" y="1599"/>
                  <a:pt x="1438" y="1599"/>
                  <a:pt x="1438" y="1599"/>
                </a:cubicBezTo>
                <a:cubicBezTo>
                  <a:pt x="1439" y="1597"/>
                  <a:pt x="1437" y="1599"/>
                  <a:pt x="1437" y="1597"/>
                </a:cubicBezTo>
                <a:close/>
                <a:moveTo>
                  <a:pt x="1434" y="1599"/>
                </a:moveTo>
                <a:cubicBezTo>
                  <a:pt x="1434" y="1599"/>
                  <a:pt x="1434" y="1599"/>
                  <a:pt x="1434" y="1599"/>
                </a:cubicBezTo>
                <a:cubicBezTo>
                  <a:pt x="1434" y="1599"/>
                  <a:pt x="1433" y="1599"/>
                  <a:pt x="1432" y="1599"/>
                </a:cubicBezTo>
                <a:cubicBezTo>
                  <a:pt x="1432" y="1598"/>
                  <a:pt x="1433" y="1598"/>
                  <a:pt x="1432" y="1598"/>
                </a:cubicBezTo>
                <a:cubicBezTo>
                  <a:pt x="1431" y="1598"/>
                  <a:pt x="1432" y="1599"/>
                  <a:pt x="1431" y="1599"/>
                </a:cubicBezTo>
                <a:cubicBezTo>
                  <a:pt x="1431" y="1599"/>
                  <a:pt x="1431" y="1599"/>
                  <a:pt x="1430" y="1599"/>
                </a:cubicBezTo>
                <a:cubicBezTo>
                  <a:pt x="1430" y="1597"/>
                  <a:pt x="1432" y="1598"/>
                  <a:pt x="1431" y="1597"/>
                </a:cubicBezTo>
                <a:cubicBezTo>
                  <a:pt x="1433" y="1598"/>
                  <a:pt x="1433" y="1596"/>
                  <a:pt x="1435" y="1597"/>
                </a:cubicBezTo>
                <a:cubicBezTo>
                  <a:pt x="1435" y="1598"/>
                  <a:pt x="1434" y="1598"/>
                  <a:pt x="1434" y="1599"/>
                </a:cubicBezTo>
                <a:cubicBezTo>
                  <a:pt x="1435" y="1599"/>
                  <a:pt x="1435" y="1599"/>
                  <a:pt x="1434" y="1599"/>
                </a:cubicBezTo>
                <a:close/>
                <a:moveTo>
                  <a:pt x="1438" y="1588"/>
                </a:moveTo>
                <a:cubicBezTo>
                  <a:pt x="1438" y="1587"/>
                  <a:pt x="1435" y="1588"/>
                  <a:pt x="1433" y="1587"/>
                </a:cubicBezTo>
                <a:cubicBezTo>
                  <a:pt x="1435" y="1586"/>
                  <a:pt x="1440" y="1586"/>
                  <a:pt x="1438" y="1588"/>
                </a:cubicBezTo>
                <a:close/>
                <a:moveTo>
                  <a:pt x="1434" y="1581"/>
                </a:moveTo>
                <a:cubicBezTo>
                  <a:pt x="1435" y="1580"/>
                  <a:pt x="1438" y="1581"/>
                  <a:pt x="1438" y="1582"/>
                </a:cubicBezTo>
                <a:cubicBezTo>
                  <a:pt x="1438" y="1582"/>
                  <a:pt x="1435" y="1582"/>
                  <a:pt x="1434" y="1581"/>
                </a:cubicBezTo>
                <a:close/>
                <a:moveTo>
                  <a:pt x="1434" y="1589"/>
                </a:moveTo>
                <a:cubicBezTo>
                  <a:pt x="1435" y="1588"/>
                  <a:pt x="1437" y="1588"/>
                  <a:pt x="1438" y="1588"/>
                </a:cubicBezTo>
                <a:cubicBezTo>
                  <a:pt x="1438" y="1589"/>
                  <a:pt x="1439" y="1589"/>
                  <a:pt x="1439" y="1590"/>
                </a:cubicBezTo>
                <a:cubicBezTo>
                  <a:pt x="1439" y="1589"/>
                  <a:pt x="1439" y="1588"/>
                  <a:pt x="1440" y="1588"/>
                </a:cubicBezTo>
                <a:cubicBezTo>
                  <a:pt x="1440" y="1589"/>
                  <a:pt x="1440" y="1589"/>
                  <a:pt x="1440" y="1590"/>
                </a:cubicBezTo>
                <a:cubicBezTo>
                  <a:pt x="1438" y="1590"/>
                  <a:pt x="1434" y="1588"/>
                  <a:pt x="1434" y="1589"/>
                </a:cubicBezTo>
                <a:close/>
                <a:moveTo>
                  <a:pt x="1439" y="1581"/>
                </a:moveTo>
                <a:cubicBezTo>
                  <a:pt x="1439" y="1581"/>
                  <a:pt x="1441" y="1581"/>
                  <a:pt x="1442" y="1582"/>
                </a:cubicBezTo>
                <a:cubicBezTo>
                  <a:pt x="1440" y="1582"/>
                  <a:pt x="1439" y="1582"/>
                  <a:pt x="1439" y="1581"/>
                </a:cubicBezTo>
                <a:close/>
                <a:moveTo>
                  <a:pt x="1443" y="1582"/>
                </a:moveTo>
                <a:cubicBezTo>
                  <a:pt x="1445" y="1582"/>
                  <a:pt x="1444" y="1581"/>
                  <a:pt x="1446" y="1581"/>
                </a:cubicBezTo>
                <a:cubicBezTo>
                  <a:pt x="1446" y="1581"/>
                  <a:pt x="1446" y="1582"/>
                  <a:pt x="1445" y="1583"/>
                </a:cubicBezTo>
                <a:cubicBezTo>
                  <a:pt x="1445" y="1582"/>
                  <a:pt x="1443" y="1584"/>
                  <a:pt x="1443" y="1582"/>
                </a:cubicBezTo>
                <a:close/>
                <a:moveTo>
                  <a:pt x="1461" y="1598"/>
                </a:moveTo>
                <a:cubicBezTo>
                  <a:pt x="1464" y="1597"/>
                  <a:pt x="1466" y="1597"/>
                  <a:pt x="1469" y="1597"/>
                </a:cubicBezTo>
                <a:cubicBezTo>
                  <a:pt x="1469" y="1598"/>
                  <a:pt x="1469" y="1599"/>
                  <a:pt x="1469" y="1600"/>
                </a:cubicBezTo>
                <a:cubicBezTo>
                  <a:pt x="1467" y="1599"/>
                  <a:pt x="1465" y="1600"/>
                  <a:pt x="1464" y="1599"/>
                </a:cubicBezTo>
                <a:cubicBezTo>
                  <a:pt x="1463" y="1599"/>
                  <a:pt x="1461" y="1600"/>
                  <a:pt x="1461" y="1599"/>
                </a:cubicBezTo>
                <a:cubicBezTo>
                  <a:pt x="1462" y="1599"/>
                  <a:pt x="1461" y="1598"/>
                  <a:pt x="1461" y="1598"/>
                </a:cubicBezTo>
                <a:close/>
                <a:moveTo>
                  <a:pt x="1473" y="1603"/>
                </a:moveTo>
                <a:cubicBezTo>
                  <a:pt x="1473" y="1603"/>
                  <a:pt x="1468" y="1605"/>
                  <a:pt x="1465" y="1603"/>
                </a:cubicBezTo>
                <a:cubicBezTo>
                  <a:pt x="1467" y="1604"/>
                  <a:pt x="1471" y="1602"/>
                  <a:pt x="1473" y="1603"/>
                </a:cubicBezTo>
                <a:close/>
                <a:moveTo>
                  <a:pt x="1449" y="1579"/>
                </a:moveTo>
                <a:cubicBezTo>
                  <a:pt x="1450" y="1579"/>
                  <a:pt x="1452" y="1579"/>
                  <a:pt x="1452" y="1580"/>
                </a:cubicBezTo>
                <a:cubicBezTo>
                  <a:pt x="1451" y="1580"/>
                  <a:pt x="1450" y="1580"/>
                  <a:pt x="1449" y="1579"/>
                </a:cubicBezTo>
                <a:close/>
                <a:moveTo>
                  <a:pt x="1431" y="1589"/>
                </a:moveTo>
                <a:cubicBezTo>
                  <a:pt x="1430" y="1589"/>
                  <a:pt x="1429" y="1590"/>
                  <a:pt x="1428" y="1589"/>
                </a:cubicBezTo>
                <a:cubicBezTo>
                  <a:pt x="1427" y="1588"/>
                  <a:pt x="1431" y="1588"/>
                  <a:pt x="1431" y="1589"/>
                </a:cubicBezTo>
                <a:close/>
                <a:moveTo>
                  <a:pt x="1426" y="1593"/>
                </a:moveTo>
                <a:cubicBezTo>
                  <a:pt x="1426" y="1592"/>
                  <a:pt x="1426" y="1591"/>
                  <a:pt x="1427" y="1591"/>
                </a:cubicBezTo>
                <a:cubicBezTo>
                  <a:pt x="1427" y="1592"/>
                  <a:pt x="1429" y="1591"/>
                  <a:pt x="1430" y="1592"/>
                </a:cubicBezTo>
                <a:cubicBezTo>
                  <a:pt x="1429" y="1595"/>
                  <a:pt x="1428" y="1592"/>
                  <a:pt x="1426" y="1593"/>
                </a:cubicBezTo>
                <a:close/>
                <a:moveTo>
                  <a:pt x="1430" y="1597"/>
                </a:moveTo>
                <a:cubicBezTo>
                  <a:pt x="1429" y="1598"/>
                  <a:pt x="1428" y="1598"/>
                  <a:pt x="1427" y="1598"/>
                </a:cubicBezTo>
                <a:cubicBezTo>
                  <a:pt x="1427" y="1597"/>
                  <a:pt x="1429" y="1596"/>
                  <a:pt x="1430" y="1597"/>
                </a:cubicBezTo>
                <a:close/>
                <a:moveTo>
                  <a:pt x="1423" y="1579"/>
                </a:moveTo>
                <a:cubicBezTo>
                  <a:pt x="1425" y="1579"/>
                  <a:pt x="1427" y="1580"/>
                  <a:pt x="1427" y="1581"/>
                </a:cubicBezTo>
                <a:cubicBezTo>
                  <a:pt x="1428" y="1581"/>
                  <a:pt x="1427" y="1579"/>
                  <a:pt x="1429" y="1580"/>
                </a:cubicBezTo>
                <a:cubicBezTo>
                  <a:pt x="1429" y="1580"/>
                  <a:pt x="1429" y="1581"/>
                  <a:pt x="1429" y="1581"/>
                </a:cubicBezTo>
                <a:cubicBezTo>
                  <a:pt x="1429" y="1580"/>
                  <a:pt x="1429" y="1580"/>
                  <a:pt x="1430" y="1580"/>
                </a:cubicBezTo>
                <a:cubicBezTo>
                  <a:pt x="1430" y="1583"/>
                  <a:pt x="1423" y="1581"/>
                  <a:pt x="1423" y="1581"/>
                </a:cubicBezTo>
                <a:cubicBezTo>
                  <a:pt x="1424" y="1581"/>
                  <a:pt x="1424" y="1580"/>
                  <a:pt x="1424" y="1580"/>
                </a:cubicBezTo>
                <a:cubicBezTo>
                  <a:pt x="1424" y="1580"/>
                  <a:pt x="1423" y="1580"/>
                  <a:pt x="1423" y="1579"/>
                </a:cubicBezTo>
                <a:close/>
                <a:moveTo>
                  <a:pt x="1425" y="1587"/>
                </a:moveTo>
                <a:cubicBezTo>
                  <a:pt x="1424" y="1587"/>
                  <a:pt x="1422" y="1588"/>
                  <a:pt x="1422" y="1587"/>
                </a:cubicBezTo>
                <a:cubicBezTo>
                  <a:pt x="1423" y="1586"/>
                  <a:pt x="1425" y="1587"/>
                  <a:pt x="1425" y="1587"/>
                </a:cubicBezTo>
                <a:close/>
                <a:moveTo>
                  <a:pt x="1423" y="1591"/>
                </a:moveTo>
                <a:cubicBezTo>
                  <a:pt x="1423" y="1592"/>
                  <a:pt x="1425" y="1591"/>
                  <a:pt x="1425" y="1592"/>
                </a:cubicBezTo>
                <a:cubicBezTo>
                  <a:pt x="1424" y="1592"/>
                  <a:pt x="1421" y="1592"/>
                  <a:pt x="1423" y="1591"/>
                </a:cubicBezTo>
                <a:close/>
                <a:moveTo>
                  <a:pt x="1425" y="1599"/>
                </a:moveTo>
                <a:cubicBezTo>
                  <a:pt x="1425" y="1600"/>
                  <a:pt x="1424" y="1600"/>
                  <a:pt x="1424" y="1599"/>
                </a:cubicBezTo>
                <a:cubicBezTo>
                  <a:pt x="1424" y="1599"/>
                  <a:pt x="1425" y="1599"/>
                  <a:pt x="1425" y="1599"/>
                </a:cubicBezTo>
                <a:close/>
                <a:moveTo>
                  <a:pt x="1422" y="1580"/>
                </a:moveTo>
                <a:cubicBezTo>
                  <a:pt x="1421" y="1582"/>
                  <a:pt x="1416" y="1582"/>
                  <a:pt x="1414" y="1581"/>
                </a:cubicBezTo>
                <a:cubicBezTo>
                  <a:pt x="1414" y="1581"/>
                  <a:pt x="1414" y="1582"/>
                  <a:pt x="1414" y="1582"/>
                </a:cubicBezTo>
                <a:cubicBezTo>
                  <a:pt x="1413" y="1581"/>
                  <a:pt x="1410" y="1582"/>
                  <a:pt x="1411" y="1581"/>
                </a:cubicBezTo>
                <a:cubicBezTo>
                  <a:pt x="1415" y="1580"/>
                  <a:pt x="1418" y="1580"/>
                  <a:pt x="1422" y="1580"/>
                </a:cubicBezTo>
                <a:close/>
                <a:moveTo>
                  <a:pt x="1414" y="1587"/>
                </a:moveTo>
                <a:cubicBezTo>
                  <a:pt x="1413" y="1588"/>
                  <a:pt x="1412" y="1587"/>
                  <a:pt x="1411" y="1586"/>
                </a:cubicBezTo>
                <a:cubicBezTo>
                  <a:pt x="1412" y="1586"/>
                  <a:pt x="1413" y="1586"/>
                  <a:pt x="1414" y="1587"/>
                </a:cubicBezTo>
                <a:close/>
                <a:moveTo>
                  <a:pt x="1413" y="1593"/>
                </a:moveTo>
                <a:cubicBezTo>
                  <a:pt x="1412" y="1592"/>
                  <a:pt x="1411" y="1592"/>
                  <a:pt x="1410" y="1592"/>
                </a:cubicBezTo>
                <a:cubicBezTo>
                  <a:pt x="1411" y="1592"/>
                  <a:pt x="1414" y="1591"/>
                  <a:pt x="1413" y="1593"/>
                </a:cubicBezTo>
                <a:close/>
                <a:moveTo>
                  <a:pt x="1413" y="1597"/>
                </a:moveTo>
                <a:cubicBezTo>
                  <a:pt x="1412" y="1597"/>
                  <a:pt x="1411" y="1598"/>
                  <a:pt x="1410" y="1597"/>
                </a:cubicBezTo>
                <a:cubicBezTo>
                  <a:pt x="1409" y="1596"/>
                  <a:pt x="1413" y="1596"/>
                  <a:pt x="1413" y="1597"/>
                </a:cubicBezTo>
                <a:close/>
                <a:moveTo>
                  <a:pt x="1397" y="1581"/>
                </a:moveTo>
                <a:cubicBezTo>
                  <a:pt x="1397" y="1582"/>
                  <a:pt x="1398" y="1582"/>
                  <a:pt x="1398" y="1582"/>
                </a:cubicBezTo>
                <a:cubicBezTo>
                  <a:pt x="1398" y="1582"/>
                  <a:pt x="1397" y="1582"/>
                  <a:pt x="1397" y="1583"/>
                </a:cubicBezTo>
                <a:cubicBezTo>
                  <a:pt x="1397" y="1582"/>
                  <a:pt x="1397" y="1581"/>
                  <a:pt x="1397" y="1581"/>
                </a:cubicBezTo>
                <a:close/>
                <a:moveTo>
                  <a:pt x="1393" y="1583"/>
                </a:moveTo>
                <a:cubicBezTo>
                  <a:pt x="1393" y="1582"/>
                  <a:pt x="1394" y="1581"/>
                  <a:pt x="1394" y="1581"/>
                </a:cubicBezTo>
                <a:cubicBezTo>
                  <a:pt x="1395" y="1581"/>
                  <a:pt x="1395" y="1583"/>
                  <a:pt x="1393" y="1583"/>
                </a:cubicBezTo>
                <a:close/>
                <a:moveTo>
                  <a:pt x="1392" y="1581"/>
                </a:moveTo>
                <a:cubicBezTo>
                  <a:pt x="1391" y="1582"/>
                  <a:pt x="1393" y="1581"/>
                  <a:pt x="1393" y="1582"/>
                </a:cubicBezTo>
                <a:cubicBezTo>
                  <a:pt x="1393" y="1582"/>
                  <a:pt x="1390" y="1583"/>
                  <a:pt x="1390" y="1582"/>
                </a:cubicBezTo>
                <a:cubicBezTo>
                  <a:pt x="1390" y="1581"/>
                  <a:pt x="1392" y="1579"/>
                  <a:pt x="1392" y="1581"/>
                </a:cubicBezTo>
                <a:close/>
                <a:moveTo>
                  <a:pt x="1404" y="1587"/>
                </a:moveTo>
                <a:cubicBezTo>
                  <a:pt x="1401" y="1587"/>
                  <a:pt x="1398" y="1587"/>
                  <a:pt x="1395" y="1587"/>
                </a:cubicBezTo>
                <a:cubicBezTo>
                  <a:pt x="1395" y="1587"/>
                  <a:pt x="1395" y="1587"/>
                  <a:pt x="1395" y="1587"/>
                </a:cubicBezTo>
                <a:cubicBezTo>
                  <a:pt x="1393" y="1587"/>
                  <a:pt x="1391" y="1587"/>
                  <a:pt x="1389" y="1586"/>
                </a:cubicBezTo>
                <a:cubicBezTo>
                  <a:pt x="1394" y="1586"/>
                  <a:pt x="1400" y="1585"/>
                  <a:pt x="1404" y="1587"/>
                </a:cubicBezTo>
                <a:close/>
                <a:moveTo>
                  <a:pt x="1398" y="1592"/>
                </a:moveTo>
                <a:cubicBezTo>
                  <a:pt x="1398" y="1593"/>
                  <a:pt x="1397" y="1591"/>
                  <a:pt x="1396" y="1592"/>
                </a:cubicBezTo>
                <a:cubicBezTo>
                  <a:pt x="1395" y="1592"/>
                  <a:pt x="1396" y="1593"/>
                  <a:pt x="1395" y="1593"/>
                </a:cubicBezTo>
                <a:cubicBezTo>
                  <a:pt x="1395" y="1591"/>
                  <a:pt x="1394" y="1591"/>
                  <a:pt x="1396" y="1591"/>
                </a:cubicBezTo>
                <a:cubicBezTo>
                  <a:pt x="1395" y="1592"/>
                  <a:pt x="1398" y="1590"/>
                  <a:pt x="1398" y="1592"/>
                </a:cubicBezTo>
                <a:close/>
                <a:moveTo>
                  <a:pt x="1383" y="1599"/>
                </a:moveTo>
                <a:cubicBezTo>
                  <a:pt x="1383" y="1598"/>
                  <a:pt x="1385" y="1598"/>
                  <a:pt x="1385" y="1598"/>
                </a:cubicBezTo>
                <a:cubicBezTo>
                  <a:pt x="1386" y="1599"/>
                  <a:pt x="1389" y="1599"/>
                  <a:pt x="1390" y="1598"/>
                </a:cubicBezTo>
                <a:cubicBezTo>
                  <a:pt x="1390" y="1602"/>
                  <a:pt x="1386" y="1598"/>
                  <a:pt x="1385" y="1600"/>
                </a:cubicBezTo>
                <a:cubicBezTo>
                  <a:pt x="1386" y="1598"/>
                  <a:pt x="1383" y="1600"/>
                  <a:pt x="1383" y="1599"/>
                </a:cubicBezTo>
                <a:close/>
                <a:moveTo>
                  <a:pt x="1386" y="1581"/>
                </a:moveTo>
                <a:cubicBezTo>
                  <a:pt x="1387" y="1581"/>
                  <a:pt x="1388" y="1581"/>
                  <a:pt x="1388" y="1582"/>
                </a:cubicBezTo>
                <a:cubicBezTo>
                  <a:pt x="1387" y="1582"/>
                  <a:pt x="1386" y="1582"/>
                  <a:pt x="1386" y="1581"/>
                </a:cubicBezTo>
                <a:close/>
                <a:moveTo>
                  <a:pt x="1384" y="1593"/>
                </a:moveTo>
                <a:cubicBezTo>
                  <a:pt x="1384" y="1594"/>
                  <a:pt x="1386" y="1593"/>
                  <a:pt x="1386" y="1593"/>
                </a:cubicBezTo>
                <a:cubicBezTo>
                  <a:pt x="1387" y="1595"/>
                  <a:pt x="1382" y="1594"/>
                  <a:pt x="1384" y="1593"/>
                </a:cubicBezTo>
                <a:close/>
                <a:moveTo>
                  <a:pt x="1383" y="1596"/>
                </a:moveTo>
                <a:cubicBezTo>
                  <a:pt x="1384" y="1596"/>
                  <a:pt x="1384" y="1597"/>
                  <a:pt x="1385" y="1596"/>
                </a:cubicBezTo>
                <a:cubicBezTo>
                  <a:pt x="1385" y="1597"/>
                  <a:pt x="1382" y="1597"/>
                  <a:pt x="1383" y="1596"/>
                </a:cubicBezTo>
                <a:close/>
                <a:moveTo>
                  <a:pt x="1377" y="1598"/>
                </a:moveTo>
                <a:cubicBezTo>
                  <a:pt x="1377" y="1598"/>
                  <a:pt x="1376" y="1598"/>
                  <a:pt x="1376" y="1598"/>
                </a:cubicBezTo>
                <a:cubicBezTo>
                  <a:pt x="1377" y="1598"/>
                  <a:pt x="1377" y="1598"/>
                  <a:pt x="1378" y="1599"/>
                </a:cubicBezTo>
                <a:cubicBezTo>
                  <a:pt x="1376" y="1598"/>
                  <a:pt x="1374" y="1599"/>
                  <a:pt x="1374" y="1598"/>
                </a:cubicBezTo>
                <a:cubicBezTo>
                  <a:pt x="1375" y="1599"/>
                  <a:pt x="1376" y="1596"/>
                  <a:pt x="1377" y="1598"/>
                </a:cubicBezTo>
                <a:close/>
                <a:moveTo>
                  <a:pt x="1373" y="1602"/>
                </a:moveTo>
                <a:cubicBezTo>
                  <a:pt x="1373" y="1601"/>
                  <a:pt x="1372" y="1602"/>
                  <a:pt x="1371" y="1601"/>
                </a:cubicBezTo>
                <a:cubicBezTo>
                  <a:pt x="1373" y="1600"/>
                  <a:pt x="1375" y="1601"/>
                  <a:pt x="1373" y="1602"/>
                </a:cubicBezTo>
                <a:close/>
                <a:moveTo>
                  <a:pt x="1372" y="1603"/>
                </a:moveTo>
                <a:cubicBezTo>
                  <a:pt x="1369" y="1602"/>
                  <a:pt x="1365" y="1602"/>
                  <a:pt x="1362" y="1602"/>
                </a:cubicBezTo>
                <a:cubicBezTo>
                  <a:pt x="1361" y="1602"/>
                  <a:pt x="1360" y="1602"/>
                  <a:pt x="1359" y="1601"/>
                </a:cubicBezTo>
                <a:cubicBezTo>
                  <a:pt x="1363" y="1602"/>
                  <a:pt x="1367" y="1602"/>
                  <a:pt x="1371" y="1602"/>
                </a:cubicBezTo>
                <a:cubicBezTo>
                  <a:pt x="1372" y="1602"/>
                  <a:pt x="1373" y="1602"/>
                  <a:pt x="1372" y="1603"/>
                </a:cubicBezTo>
                <a:close/>
                <a:moveTo>
                  <a:pt x="1370" y="1599"/>
                </a:moveTo>
                <a:cubicBezTo>
                  <a:pt x="1369" y="1598"/>
                  <a:pt x="1369" y="1599"/>
                  <a:pt x="1368" y="1599"/>
                </a:cubicBezTo>
                <a:cubicBezTo>
                  <a:pt x="1367" y="1598"/>
                  <a:pt x="1370" y="1598"/>
                  <a:pt x="1370" y="1599"/>
                </a:cubicBezTo>
                <a:close/>
                <a:moveTo>
                  <a:pt x="1364" y="1599"/>
                </a:moveTo>
                <a:cubicBezTo>
                  <a:pt x="1362" y="1599"/>
                  <a:pt x="1357" y="1600"/>
                  <a:pt x="1355" y="1598"/>
                </a:cubicBezTo>
                <a:cubicBezTo>
                  <a:pt x="1358" y="1598"/>
                  <a:pt x="1365" y="1597"/>
                  <a:pt x="1364" y="1599"/>
                </a:cubicBezTo>
                <a:close/>
                <a:moveTo>
                  <a:pt x="1356" y="1601"/>
                </a:moveTo>
                <a:cubicBezTo>
                  <a:pt x="1357" y="1601"/>
                  <a:pt x="1357" y="1601"/>
                  <a:pt x="1358" y="1601"/>
                </a:cubicBezTo>
                <a:cubicBezTo>
                  <a:pt x="1358" y="1602"/>
                  <a:pt x="1358" y="1602"/>
                  <a:pt x="1358" y="1602"/>
                </a:cubicBezTo>
                <a:cubicBezTo>
                  <a:pt x="1357" y="1602"/>
                  <a:pt x="1357" y="1602"/>
                  <a:pt x="1356" y="1602"/>
                </a:cubicBezTo>
                <a:cubicBezTo>
                  <a:pt x="1356" y="1602"/>
                  <a:pt x="1356" y="1602"/>
                  <a:pt x="1356" y="1602"/>
                </a:cubicBezTo>
                <a:cubicBezTo>
                  <a:pt x="1356" y="1602"/>
                  <a:pt x="1356" y="1601"/>
                  <a:pt x="1356" y="1601"/>
                </a:cubicBezTo>
                <a:close/>
                <a:moveTo>
                  <a:pt x="1349" y="1598"/>
                </a:moveTo>
                <a:cubicBezTo>
                  <a:pt x="1349" y="1598"/>
                  <a:pt x="1349" y="1598"/>
                  <a:pt x="1350" y="1598"/>
                </a:cubicBezTo>
                <a:cubicBezTo>
                  <a:pt x="1349" y="1597"/>
                  <a:pt x="1354" y="1600"/>
                  <a:pt x="1353" y="1597"/>
                </a:cubicBezTo>
                <a:cubicBezTo>
                  <a:pt x="1354" y="1597"/>
                  <a:pt x="1356" y="1599"/>
                  <a:pt x="1354" y="1599"/>
                </a:cubicBezTo>
                <a:cubicBezTo>
                  <a:pt x="1354" y="1599"/>
                  <a:pt x="1354" y="1598"/>
                  <a:pt x="1354" y="1598"/>
                </a:cubicBezTo>
                <a:cubicBezTo>
                  <a:pt x="1352" y="1599"/>
                  <a:pt x="1348" y="1599"/>
                  <a:pt x="1349" y="1598"/>
                </a:cubicBezTo>
                <a:close/>
                <a:moveTo>
                  <a:pt x="1350" y="1601"/>
                </a:moveTo>
                <a:cubicBezTo>
                  <a:pt x="1350" y="1601"/>
                  <a:pt x="1349" y="1602"/>
                  <a:pt x="1348" y="1602"/>
                </a:cubicBezTo>
                <a:cubicBezTo>
                  <a:pt x="1348" y="1602"/>
                  <a:pt x="1348" y="1602"/>
                  <a:pt x="1348" y="1602"/>
                </a:cubicBezTo>
                <a:cubicBezTo>
                  <a:pt x="1348" y="1602"/>
                  <a:pt x="1347" y="1602"/>
                  <a:pt x="1346" y="1602"/>
                </a:cubicBezTo>
                <a:cubicBezTo>
                  <a:pt x="1346" y="1601"/>
                  <a:pt x="1346" y="1601"/>
                  <a:pt x="1346" y="1601"/>
                </a:cubicBezTo>
                <a:cubicBezTo>
                  <a:pt x="1347" y="1601"/>
                  <a:pt x="1349" y="1601"/>
                  <a:pt x="1350" y="1601"/>
                </a:cubicBezTo>
                <a:close/>
                <a:moveTo>
                  <a:pt x="1345" y="1598"/>
                </a:moveTo>
                <a:cubicBezTo>
                  <a:pt x="1345" y="1598"/>
                  <a:pt x="1345" y="1599"/>
                  <a:pt x="1345" y="1599"/>
                </a:cubicBezTo>
                <a:cubicBezTo>
                  <a:pt x="1343" y="1598"/>
                  <a:pt x="1340" y="1598"/>
                  <a:pt x="1336" y="1598"/>
                </a:cubicBezTo>
                <a:cubicBezTo>
                  <a:pt x="1338" y="1597"/>
                  <a:pt x="1343" y="1597"/>
                  <a:pt x="1345" y="1598"/>
                </a:cubicBezTo>
                <a:close/>
                <a:moveTo>
                  <a:pt x="1344" y="1601"/>
                </a:moveTo>
                <a:cubicBezTo>
                  <a:pt x="1344" y="1601"/>
                  <a:pt x="1343" y="1601"/>
                  <a:pt x="1343" y="1602"/>
                </a:cubicBezTo>
                <a:cubicBezTo>
                  <a:pt x="1341" y="1602"/>
                  <a:pt x="1339" y="1602"/>
                  <a:pt x="1336" y="1601"/>
                </a:cubicBezTo>
                <a:cubicBezTo>
                  <a:pt x="1336" y="1601"/>
                  <a:pt x="1336" y="1601"/>
                  <a:pt x="1336" y="1601"/>
                </a:cubicBezTo>
                <a:cubicBezTo>
                  <a:pt x="1339" y="1601"/>
                  <a:pt x="1342" y="1601"/>
                  <a:pt x="1344" y="1601"/>
                </a:cubicBezTo>
                <a:close/>
                <a:moveTo>
                  <a:pt x="1335" y="1597"/>
                </a:moveTo>
                <a:cubicBezTo>
                  <a:pt x="1335" y="1597"/>
                  <a:pt x="1335" y="1598"/>
                  <a:pt x="1335" y="1598"/>
                </a:cubicBezTo>
                <a:cubicBezTo>
                  <a:pt x="1333" y="1598"/>
                  <a:pt x="1331" y="1598"/>
                  <a:pt x="1330" y="1598"/>
                </a:cubicBezTo>
                <a:cubicBezTo>
                  <a:pt x="1330" y="1598"/>
                  <a:pt x="1330" y="1598"/>
                  <a:pt x="1330" y="1598"/>
                </a:cubicBezTo>
                <a:cubicBezTo>
                  <a:pt x="1330" y="1597"/>
                  <a:pt x="1330" y="1597"/>
                  <a:pt x="1330" y="1597"/>
                </a:cubicBezTo>
                <a:cubicBezTo>
                  <a:pt x="1329" y="1597"/>
                  <a:pt x="1329" y="1597"/>
                  <a:pt x="1328" y="1597"/>
                </a:cubicBezTo>
                <a:cubicBezTo>
                  <a:pt x="1331" y="1597"/>
                  <a:pt x="1333" y="1597"/>
                  <a:pt x="1335" y="1597"/>
                </a:cubicBezTo>
                <a:close/>
                <a:moveTo>
                  <a:pt x="1333" y="1603"/>
                </a:moveTo>
                <a:cubicBezTo>
                  <a:pt x="1330" y="1603"/>
                  <a:pt x="1326" y="1604"/>
                  <a:pt x="1324" y="1603"/>
                </a:cubicBezTo>
                <a:cubicBezTo>
                  <a:pt x="1326" y="1602"/>
                  <a:pt x="1331" y="1603"/>
                  <a:pt x="1333" y="1603"/>
                </a:cubicBezTo>
                <a:close/>
                <a:moveTo>
                  <a:pt x="1325" y="1597"/>
                </a:moveTo>
                <a:cubicBezTo>
                  <a:pt x="1325" y="1597"/>
                  <a:pt x="1324" y="1597"/>
                  <a:pt x="1324" y="1597"/>
                </a:cubicBezTo>
                <a:cubicBezTo>
                  <a:pt x="1325" y="1597"/>
                  <a:pt x="1325" y="1597"/>
                  <a:pt x="1326" y="1597"/>
                </a:cubicBezTo>
                <a:cubicBezTo>
                  <a:pt x="1326" y="1597"/>
                  <a:pt x="1327" y="1597"/>
                  <a:pt x="1327" y="1597"/>
                </a:cubicBezTo>
                <a:cubicBezTo>
                  <a:pt x="1326" y="1598"/>
                  <a:pt x="1325" y="1597"/>
                  <a:pt x="1324" y="1598"/>
                </a:cubicBezTo>
                <a:cubicBezTo>
                  <a:pt x="1324" y="1596"/>
                  <a:pt x="1324" y="1598"/>
                  <a:pt x="1323" y="1598"/>
                </a:cubicBezTo>
                <a:cubicBezTo>
                  <a:pt x="1323" y="1598"/>
                  <a:pt x="1322" y="1597"/>
                  <a:pt x="1321" y="1598"/>
                </a:cubicBezTo>
                <a:cubicBezTo>
                  <a:pt x="1322" y="1597"/>
                  <a:pt x="1323" y="1596"/>
                  <a:pt x="1325" y="1597"/>
                </a:cubicBezTo>
                <a:close/>
                <a:moveTo>
                  <a:pt x="1322" y="1599"/>
                </a:moveTo>
                <a:cubicBezTo>
                  <a:pt x="1317" y="1599"/>
                  <a:pt x="1314" y="1600"/>
                  <a:pt x="1311" y="1598"/>
                </a:cubicBezTo>
                <a:cubicBezTo>
                  <a:pt x="1311" y="1598"/>
                  <a:pt x="1312" y="1598"/>
                  <a:pt x="1312" y="1598"/>
                </a:cubicBezTo>
                <a:cubicBezTo>
                  <a:pt x="1312" y="1598"/>
                  <a:pt x="1312" y="1598"/>
                  <a:pt x="1313" y="1598"/>
                </a:cubicBezTo>
                <a:cubicBezTo>
                  <a:pt x="1320" y="1598"/>
                  <a:pt x="1320" y="1598"/>
                  <a:pt x="1320" y="1598"/>
                </a:cubicBezTo>
                <a:cubicBezTo>
                  <a:pt x="1320" y="1598"/>
                  <a:pt x="1321" y="1598"/>
                  <a:pt x="1322" y="1599"/>
                </a:cubicBezTo>
                <a:close/>
                <a:moveTo>
                  <a:pt x="1270" y="1594"/>
                </a:moveTo>
                <a:cubicBezTo>
                  <a:pt x="1272" y="1593"/>
                  <a:pt x="1270" y="1595"/>
                  <a:pt x="1271" y="1595"/>
                </a:cubicBezTo>
                <a:cubicBezTo>
                  <a:pt x="1272" y="1593"/>
                  <a:pt x="1273" y="1595"/>
                  <a:pt x="1275" y="1594"/>
                </a:cubicBezTo>
                <a:cubicBezTo>
                  <a:pt x="1275" y="1596"/>
                  <a:pt x="1277" y="1596"/>
                  <a:pt x="1278" y="1596"/>
                </a:cubicBezTo>
                <a:cubicBezTo>
                  <a:pt x="1279" y="1594"/>
                  <a:pt x="1280" y="1595"/>
                  <a:pt x="1282" y="1595"/>
                </a:cubicBezTo>
                <a:cubicBezTo>
                  <a:pt x="1281" y="1595"/>
                  <a:pt x="1281" y="1596"/>
                  <a:pt x="1280" y="1596"/>
                </a:cubicBezTo>
                <a:cubicBezTo>
                  <a:pt x="1281" y="1596"/>
                  <a:pt x="1283" y="1597"/>
                  <a:pt x="1284" y="1597"/>
                </a:cubicBezTo>
                <a:cubicBezTo>
                  <a:pt x="1284" y="1597"/>
                  <a:pt x="1284" y="1597"/>
                  <a:pt x="1285" y="1597"/>
                </a:cubicBezTo>
                <a:cubicBezTo>
                  <a:pt x="1285" y="1597"/>
                  <a:pt x="1286" y="1597"/>
                  <a:pt x="1286" y="1596"/>
                </a:cubicBezTo>
                <a:cubicBezTo>
                  <a:pt x="1286" y="1597"/>
                  <a:pt x="1286" y="1597"/>
                  <a:pt x="1287" y="1597"/>
                </a:cubicBezTo>
                <a:cubicBezTo>
                  <a:pt x="1287" y="1597"/>
                  <a:pt x="1287" y="1596"/>
                  <a:pt x="1287" y="1596"/>
                </a:cubicBezTo>
                <a:cubicBezTo>
                  <a:pt x="1287" y="1596"/>
                  <a:pt x="1288" y="1596"/>
                  <a:pt x="1288" y="1596"/>
                </a:cubicBezTo>
                <a:cubicBezTo>
                  <a:pt x="1288" y="1596"/>
                  <a:pt x="1288" y="1596"/>
                  <a:pt x="1289" y="1596"/>
                </a:cubicBezTo>
                <a:cubicBezTo>
                  <a:pt x="1288" y="1595"/>
                  <a:pt x="1289" y="1596"/>
                  <a:pt x="1289" y="1595"/>
                </a:cubicBezTo>
                <a:cubicBezTo>
                  <a:pt x="1290" y="1595"/>
                  <a:pt x="1290" y="1595"/>
                  <a:pt x="1290" y="1595"/>
                </a:cubicBezTo>
                <a:cubicBezTo>
                  <a:pt x="1290" y="1597"/>
                  <a:pt x="1294" y="1596"/>
                  <a:pt x="1296" y="1596"/>
                </a:cubicBezTo>
                <a:cubicBezTo>
                  <a:pt x="1296" y="1596"/>
                  <a:pt x="1296" y="1596"/>
                  <a:pt x="1296" y="1596"/>
                </a:cubicBezTo>
                <a:cubicBezTo>
                  <a:pt x="1297" y="1596"/>
                  <a:pt x="1298" y="1597"/>
                  <a:pt x="1300" y="1597"/>
                </a:cubicBezTo>
                <a:cubicBezTo>
                  <a:pt x="1300" y="1597"/>
                  <a:pt x="1299" y="1597"/>
                  <a:pt x="1299" y="1597"/>
                </a:cubicBezTo>
                <a:cubicBezTo>
                  <a:pt x="1301" y="1597"/>
                  <a:pt x="1302" y="1597"/>
                  <a:pt x="1302" y="1596"/>
                </a:cubicBezTo>
                <a:cubicBezTo>
                  <a:pt x="1303" y="1596"/>
                  <a:pt x="1303" y="1597"/>
                  <a:pt x="1305" y="1596"/>
                </a:cubicBezTo>
                <a:cubicBezTo>
                  <a:pt x="1306" y="1598"/>
                  <a:pt x="1302" y="1596"/>
                  <a:pt x="1302" y="1598"/>
                </a:cubicBezTo>
                <a:cubicBezTo>
                  <a:pt x="1304" y="1598"/>
                  <a:pt x="1305" y="1597"/>
                  <a:pt x="1306" y="1598"/>
                </a:cubicBezTo>
                <a:cubicBezTo>
                  <a:pt x="1306" y="1597"/>
                  <a:pt x="1305" y="1597"/>
                  <a:pt x="1306" y="1596"/>
                </a:cubicBezTo>
                <a:cubicBezTo>
                  <a:pt x="1310" y="1597"/>
                  <a:pt x="1314" y="1596"/>
                  <a:pt x="1318" y="1597"/>
                </a:cubicBezTo>
                <a:cubicBezTo>
                  <a:pt x="1317" y="1597"/>
                  <a:pt x="1315" y="1597"/>
                  <a:pt x="1313" y="1597"/>
                </a:cubicBezTo>
                <a:cubicBezTo>
                  <a:pt x="1312" y="1597"/>
                  <a:pt x="1312" y="1598"/>
                  <a:pt x="1312" y="1598"/>
                </a:cubicBezTo>
                <a:cubicBezTo>
                  <a:pt x="1310" y="1597"/>
                  <a:pt x="1310" y="1600"/>
                  <a:pt x="1309" y="1598"/>
                </a:cubicBezTo>
                <a:cubicBezTo>
                  <a:pt x="1311" y="1599"/>
                  <a:pt x="1308" y="1596"/>
                  <a:pt x="1307" y="1597"/>
                </a:cubicBezTo>
                <a:cubicBezTo>
                  <a:pt x="1310" y="1598"/>
                  <a:pt x="1304" y="1597"/>
                  <a:pt x="1307" y="1599"/>
                </a:cubicBezTo>
                <a:cubicBezTo>
                  <a:pt x="1307" y="1599"/>
                  <a:pt x="1305" y="1598"/>
                  <a:pt x="1305" y="1599"/>
                </a:cubicBezTo>
                <a:cubicBezTo>
                  <a:pt x="1315" y="1600"/>
                  <a:pt x="1323" y="1600"/>
                  <a:pt x="1332" y="1601"/>
                </a:cubicBezTo>
                <a:cubicBezTo>
                  <a:pt x="1331" y="1601"/>
                  <a:pt x="1331" y="1601"/>
                  <a:pt x="1331" y="1601"/>
                </a:cubicBezTo>
                <a:cubicBezTo>
                  <a:pt x="1313" y="1601"/>
                  <a:pt x="1295" y="1600"/>
                  <a:pt x="1277" y="1599"/>
                </a:cubicBezTo>
                <a:cubicBezTo>
                  <a:pt x="1279" y="1598"/>
                  <a:pt x="1286" y="1599"/>
                  <a:pt x="1289" y="1599"/>
                </a:cubicBezTo>
                <a:cubicBezTo>
                  <a:pt x="1285" y="1596"/>
                  <a:pt x="1276" y="1600"/>
                  <a:pt x="1272" y="1595"/>
                </a:cubicBezTo>
                <a:cubicBezTo>
                  <a:pt x="1272" y="1597"/>
                  <a:pt x="1275" y="1597"/>
                  <a:pt x="1272" y="1597"/>
                </a:cubicBezTo>
                <a:cubicBezTo>
                  <a:pt x="1272" y="1597"/>
                  <a:pt x="1272" y="1597"/>
                  <a:pt x="1272" y="1597"/>
                </a:cubicBezTo>
                <a:cubicBezTo>
                  <a:pt x="1272" y="1597"/>
                  <a:pt x="1272" y="1597"/>
                  <a:pt x="1272" y="1597"/>
                </a:cubicBezTo>
                <a:cubicBezTo>
                  <a:pt x="1272" y="1597"/>
                  <a:pt x="1272" y="1597"/>
                  <a:pt x="1272" y="1597"/>
                </a:cubicBezTo>
                <a:cubicBezTo>
                  <a:pt x="1272" y="1596"/>
                  <a:pt x="1271" y="1596"/>
                  <a:pt x="1270" y="1596"/>
                </a:cubicBezTo>
                <a:cubicBezTo>
                  <a:pt x="1269" y="1597"/>
                  <a:pt x="1267" y="1598"/>
                  <a:pt x="1266" y="1596"/>
                </a:cubicBezTo>
                <a:cubicBezTo>
                  <a:pt x="1268" y="1596"/>
                  <a:pt x="1270" y="1596"/>
                  <a:pt x="1270" y="1594"/>
                </a:cubicBezTo>
                <a:close/>
                <a:moveTo>
                  <a:pt x="1268" y="1599"/>
                </a:moveTo>
                <a:cubicBezTo>
                  <a:pt x="1268" y="1599"/>
                  <a:pt x="1267" y="1598"/>
                  <a:pt x="1267" y="1598"/>
                </a:cubicBezTo>
                <a:cubicBezTo>
                  <a:pt x="1270" y="1597"/>
                  <a:pt x="1273" y="1600"/>
                  <a:pt x="1268" y="1599"/>
                </a:cubicBezTo>
                <a:close/>
                <a:moveTo>
                  <a:pt x="1265" y="1594"/>
                </a:moveTo>
                <a:cubicBezTo>
                  <a:pt x="1265" y="1594"/>
                  <a:pt x="1263" y="1593"/>
                  <a:pt x="1263" y="1594"/>
                </a:cubicBezTo>
                <a:cubicBezTo>
                  <a:pt x="1265" y="1595"/>
                  <a:pt x="1266" y="1594"/>
                  <a:pt x="1267" y="1594"/>
                </a:cubicBezTo>
                <a:cubicBezTo>
                  <a:pt x="1267" y="1595"/>
                  <a:pt x="1267" y="1595"/>
                  <a:pt x="1267" y="1595"/>
                </a:cubicBezTo>
                <a:cubicBezTo>
                  <a:pt x="1266" y="1594"/>
                  <a:pt x="1263" y="1597"/>
                  <a:pt x="1262" y="1594"/>
                </a:cubicBezTo>
                <a:cubicBezTo>
                  <a:pt x="1263" y="1594"/>
                  <a:pt x="1265" y="1592"/>
                  <a:pt x="1265" y="1594"/>
                </a:cubicBezTo>
                <a:close/>
                <a:moveTo>
                  <a:pt x="1231" y="1603"/>
                </a:moveTo>
                <a:cubicBezTo>
                  <a:pt x="1230" y="1603"/>
                  <a:pt x="1229" y="1603"/>
                  <a:pt x="1228" y="1603"/>
                </a:cubicBezTo>
                <a:cubicBezTo>
                  <a:pt x="1228" y="1603"/>
                  <a:pt x="1228" y="1603"/>
                  <a:pt x="1228" y="1602"/>
                </a:cubicBezTo>
                <a:cubicBezTo>
                  <a:pt x="1230" y="1602"/>
                  <a:pt x="1231" y="1601"/>
                  <a:pt x="1231" y="1603"/>
                </a:cubicBezTo>
                <a:close/>
                <a:moveTo>
                  <a:pt x="1206" y="1606"/>
                </a:moveTo>
                <a:cubicBezTo>
                  <a:pt x="1208" y="1605"/>
                  <a:pt x="1208" y="1607"/>
                  <a:pt x="1206" y="1606"/>
                </a:cubicBezTo>
                <a:cubicBezTo>
                  <a:pt x="1206" y="1606"/>
                  <a:pt x="1206" y="1606"/>
                  <a:pt x="1206" y="1606"/>
                </a:cubicBezTo>
                <a:close/>
                <a:moveTo>
                  <a:pt x="1201" y="1620"/>
                </a:moveTo>
                <a:cubicBezTo>
                  <a:pt x="1202" y="1620"/>
                  <a:pt x="1205" y="1621"/>
                  <a:pt x="1203" y="1621"/>
                </a:cubicBezTo>
                <a:cubicBezTo>
                  <a:pt x="1202" y="1621"/>
                  <a:pt x="1200" y="1620"/>
                  <a:pt x="1201" y="1620"/>
                </a:cubicBezTo>
                <a:close/>
                <a:moveTo>
                  <a:pt x="1201" y="1623"/>
                </a:moveTo>
                <a:cubicBezTo>
                  <a:pt x="1203" y="1624"/>
                  <a:pt x="1204" y="1623"/>
                  <a:pt x="1206" y="1624"/>
                </a:cubicBezTo>
                <a:cubicBezTo>
                  <a:pt x="1205" y="1623"/>
                  <a:pt x="1207" y="1623"/>
                  <a:pt x="1206" y="1621"/>
                </a:cubicBezTo>
                <a:cubicBezTo>
                  <a:pt x="1206" y="1621"/>
                  <a:pt x="1203" y="1621"/>
                  <a:pt x="1205" y="1621"/>
                </a:cubicBezTo>
                <a:cubicBezTo>
                  <a:pt x="1208" y="1621"/>
                  <a:pt x="1216" y="1620"/>
                  <a:pt x="1216" y="1622"/>
                </a:cubicBezTo>
                <a:cubicBezTo>
                  <a:pt x="1217" y="1623"/>
                  <a:pt x="1216" y="1621"/>
                  <a:pt x="1218" y="1621"/>
                </a:cubicBezTo>
                <a:cubicBezTo>
                  <a:pt x="1223" y="1623"/>
                  <a:pt x="1232" y="1621"/>
                  <a:pt x="1236" y="1623"/>
                </a:cubicBezTo>
                <a:cubicBezTo>
                  <a:pt x="1235" y="1624"/>
                  <a:pt x="1233" y="1623"/>
                  <a:pt x="1233" y="1624"/>
                </a:cubicBezTo>
                <a:cubicBezTo>
                  <a:pt x="1234" y="1624"/>
                  <a:pt x="1235" y="1624"/>
                  <a:pt x="1235" y="1625"/>
                </a:cubicBezTo>
                <a:cubicBezTo>
                  <a:pt x="1234" y="1625"/>
                  <a:pt x="1233" y="1624"/>
                  <a:pt x="1233" y="1625"/>
                </a:cubicBezTo>
                <a:cubicBezTo>
                  <a:pt x="1234" y="1625"/>
                  <a:pt x="1235" y="1625"/>
                  <a:pt x="1235" y="1626"/>
                </a:cubicBezTo>
                <a:cubicBezTo>
                  <a:pt x="1231" y="1627"/>
                  <a:pt x="1224" y="1627"/>
                  <a:pt x="1224" y="1624"/>
                </a:cubicBezTo>
                <a:cubicBezTo>
                  <a:pt x="1221" y="1627"/>
                  <a:pt x="1214" y="1626"/>
                  <a:pt x="1210" y="1624"/>
                </a:cubicBezTo>
                <a:cubicBezTo>
                  <a:pt x="1211" y="1624"/>
                  <a:pt x="1212" y="1624"/>
                  <a:pt x="1212" y="1623"/>
                </a:cubicBezTo>
                <a:cubicBezTo>
                  <a:pt x="1211" y="1623"/>
                  <a:pt x="1207" y="1622"/>
                  <a:pt x="1206" y="1623"/>
                </a:cubicBezTo>
                <a:cubicBezTo>
                  <a:pt x="1207" y="1624"/>
                  <a:pt x="1209" y="1623"/>
                  <a:pt x="1208" y="1624"/>
                </a:cubicBezTo>
                <a:cubicBezTo>
                  <a:pt x="1206" y="1625"/>
                  <a:pt x="1201" y="1625"/>
                  <a:pt x="1200" y="1624"/>
                </a:cubicBezTo>
                <a:cubicBezTo>
                  <a:pt x="1201" y="1624"/>
                  <a:pt x="1201" y="1624"/>
                  <a:pt x="1201" y="1623"/>
                </a:cubicBezTo>
                <a:close/>
                <a:moveTo>
                  <a:pt x="1238" y="1627"/>
                </a:moveTo>
                <a:cubicBezTo>
                  <a:pt x="1237" y="1626"/>
                  <a:pt x="1235" y="1627"/>
                  <a:pt x="1235" y="1626"/>
                </a:cubicBezTo>
                <a:cubicBezTo>
                  <a:pt x="1237" y="1627"/>
                  <a:pt x="1238" y="1625"/>
                  <a:pt x="1238" y="1627"/>
                </a:cubicBezTo>
                <a:close/>
                <a:moveTo>
                  <a:pt x="1227" y="1629"/>
                </a:moveTo>
                <a:cubicBezTo>
                  <a:pt x="1227" y="1628"/>
                  <a:pt x="1225" y="1628"/>
                  <a:pt x="1225" y="1628"/>
                </a:cubicBezTo>
                <a:cubicBezTo>
                  <a:pt x="1225" y="1628"/>
                  <a:pt x="1228" y="1627"/>
                  <a:pt x="1227" y="1629"/>
                </a:cubicBezTo>
                <a:close/>
                <a:moveTo>
                  <a:pt x="1224" y="1633"/>
                </a:moveTo>
                <a:cubicBezTo>
                  <a:pt x="1222" y="1633"/>
                  <a:pt x="1219" y="1634"/>
                  <a:pt x="1217" y="1632"/>
                </a:cubicBezTo>
                <a:cubicBezTo>
                  <a:pt x="1219" y="1632"/>
                  <a:pt x="1221" y="1632"/>
                  <a:pt x="1224" y="1633"/>
                </a:cubicBezTo>
                <a:close/>
                <a:moveTo>
                  <a:pt x="1220" y="1627"/>
                </a:moveTo>
                <a:cubicBezTo>
                  <a:pt x="1221" y="1627"/>
                  <a:pt x="1222" y="1627"/>
                  <a:pt x="1222" y="1628"/>
                </a:cubicBezTo>
                <a:cubicBezTo>
                  <a:pt x="1221" y="1628"/>
                  <a:pt x="1220" y="1628"/>
                  <a:pt x="1220" y="1627"/>
                </a:cubicBezTo>
                <a:close/>
                <a:moveTo>
                  <a:pt x="1216" y="1629"/>
                </a:moveTo>
                <a:cubicBezTo>
                  <a:pt x="1215" y="1628"/>
                  <a:pt x="1213" y="1629"/>
                  <a:pt x="1213" y="1628"/>
                </a:cubicBezTo>
                <a:cubicBezTo>
                  <a:pt x="1213" y="1628"/>
                  <a:pt x="1215" y="1628"/>
                  <a:pt x="1216" y="1629"/>
                </a:cubicBezTo>
                <a:close/>
                <a:moveTo>
                  <a:pt x="1206" y="1627"/>
                </a:moveTo>
                <a:cubicBezTo>
                  <a:pt x="1207" y="1627"/>
                  <a:pt x="1207" y="1627"/>
                  <a:pt x="1207" y="1627"/>
                </a:cubicBezTo>
                <a:cubicBezTo>
                  <a:pt x="1208" y="1627"/>
                  <a:pt x="1208" y="1627"/>
                  <a:pt x="1208" y="1627"/>
                </a:cubicBezTo>
                <a:cubicBezTo>
                  <a:pt x="1208" y="1627"/>
                  <a:pt x="1207" y="1627"/>
                  <a:pt x="1207" y="1628"/>
                </a:cubicBezTo>
                <a:cubicBezTo>
                  <a:pt x="1208" y="1628"/>
                  <a:pt x="1210" y="1626"/>
                  <a:pt x="1209" y="1627"/>
                </a:cubicBezTo>
                <a:cubicBezTo>
                  <a:pt x="1209" y="1628"/>
                  <a:pt x="1207" y="1629"/>
                  <a:pt x="1206" y="1628"/>
                </a:cubicBezTo>
                <a:cubicBezTo>
                  <a:pt x="1207" y="1628"/>
                  <a:pt x="1207" y="1627"/>
                  <a:pt x="1206" y="1627"/>
                </a:cubicBezTo>
                <a:close/>
                <a:moveTo>
                  <a:pt x="1199" y="1621"/>
                </a:moveTo>
                <a:cubicBezTo>
                  <a:pt x="1199" y="1620"/>
                  <a:pt x="1198" y="1621"/>
                  <a:pt x="1197" y="1620"/>
                </a:cubicBezTo>
                <a:cubicBezTo>
                  <a:pt x="1198" y="1620"/>
                  <a:pt x="1201" y="1620"/>
                  <a:pt x="1199" y="1621"/>
                </a:cubicBezTo>
                <a:close/>
                <a:moveTo>
                  <a:pt x="1205" y="1626"/>
                </a:moveTo>
                <a:cubicBezTo>
                  <a:pt x="1205" y="1627"/>
                  <a:pt x="1205" y="1627"/>
                  <a:pt x="1205" y="1627"/>
                </a:cubicBezTo>
                <a:cubicBezTo>
                  <a:pt x="1205" y="1627"/>
                  <a:pt x="1206" y="1627"/>
                  <a:pt x="1206" y="1627"/>
                </a:cubicBezTo>
                <a:cubicBezTo>
                  <a:pt x="1205" y="1628"/>
                  <a:pt x="1202" y="1629"/>
                  <a:pt x="1204" y="1627"/>
                </a:cubicBezTo>
                <a:cubicBezTo>
                  <a:pt x="1201" y="1627"/>
                  <a:pt x="1202" y="1627"/>
                  <a:pt x="1202" y="1628"/>
                </a:cubicBezTo>
                <a:cubicBezTo>
                  <a:pt x="1201" y="1627"/>
                  <a:pt x="1199" y="1627"/>
                  <a:pt x="1197" y="1626"/>
                </a:cubicBezTo>
                <a:cubicBezTo>
                  <a:pt x="1199" y="1626"/>
                  <a:pt x="1202" y="1626"/>
                  <a:pt x="1205" y="1626"/>
                </a:cubicBezTo>
                <a:close/>
                <a:moveTo>
                  <a:pt x="1184" y="1622"/>
                </a:moveTo>
                <a:cubicBezTo>
                  <a:pt x="1186" y="1623"/>
                  <a:pt x="1188" y="1622"/>
                  <a:pt x="1188" y="1623"/>
                </a:cubicBezTo>
                <a:cubicBezTo>
                  <a:pt x="1187" y="1623"/>
                  <a:pt x="1184" y="1623"/>
                  <a:pt x="1184" y="1622"/>
                </a:cubicBezTo>
                <a:close/>
                <a:moveTo>
                  <a:pt x="1196" y="1627"/>
                </a:moveTo>
                <a:cubicBezTo>
                  <a:pt x="1192" y="1629"/>
                  <a:pt x="1186" y="1628"/>
                  <a:pt x="1185" y="1625"/>
                </a:cubicBezTo>
                <a:cubicBezTo>
                  <a:pt x="1189" y="1625"/>
                  <a:pt x="1193" y="1626"/>
                  <a:pt x="1196" y="1627"/>
                </a:cubicBezTo>
                <a:close/>
                <a:moveTo>
                  <a:pt x="1182" y="1622"/>
                </a:moveTo>
                <a:cubicBezTo>
                  <a:pt x="1182" y="1622"/>
                  <a:pt x="1183" y="1623"/>
                  <a:pt x="1183" y="1623"/>
                </a:cubicBezTo>
                <a:cubicBezTo>
                  <a:pt x="1182" y="1623"/>
                  <a:pt x="1181" y="1623"/>
                  <a:pt x="1181" y="1623"/>
                </a:cubicBezTo>
                <a:cubicBezTo>
                  <a:pt x="1181" y="1623"/>
                  <a:pt x="1182" y="1622"/>
                  <a:pt x="1182" y="1622"/>
                </a:cubicBezTo>
                <a:close/>
                <a:moveTo>
                  <a:pt x="1179" y="1624"/>
                </a:moveTo>
                <a:cubicBezTo>
                  <a:pt x="1181" y="1624"/>
                  <a:pt x="1183" y="1625"/>
                  <a:pt x="1184" y="1625"/>
                </a:cubicBezTo>
                <a:cubicBezTo>
                  <a:pt x="1184" y="1625"/>
                  <a:pt x="1184" y="1626"/>
                  <a:pt x="1184" y="1626"/>
                </a:cubicBezTo>
                <a:cubicBezTo>
                  <a:pt x="1183" y="1627"/>
                  <a:pt x="1181" y="1625"/>
                  <a:pt x="1180" y="1628"/>
                </a:cubicBezTo>
                <a:cubicBezTo>
                  <a:pt x="1178" y="1627"/>
                  <a:pt x="1178" y="1626"/>
                  <a:pt x="1176" y="1626"/>
                </a:cubicBezTo>
                <a:cubicBezTo>
                  <a:pt x="1177" y="1625"/>
                  <a:pt x="1178" y="1625"/>
                  <a:pt x="1179" y="1624"/>
                </a:cubicBezTo>
                <a:close/>
                <a:moveTo>
                  <a:pt x="1168" y="1631"/>
                </a:moveTo>
                <a:cubicBezTo>
                  <a:pt x="1170" y="1631"/>
                  <a:pt x="1172" y="1632"/>
                  <a:pt x="1173" y="1632"/>
                </a:cubicBezTo>
                <a:cubicBezTo>
                  <a:pt x="1171" y="1632"/>
                  <a:pt x="1168" y="1632"/>
                  <a:pt x="1166" y="1632"/>
                </a:cubicBezTo>
                <a:cubicBezTo>
                  <a:pt x="1167" y="1632"/>
                  <a:pt x="1167" y="1631"/>
                  <a:pt x="1168" y="1631"/>
                </a:cubicBezTo>
                <a:close/>
                <a:moveTo>
                  <a:pt x="1164" y="1633"/>
                </a:moveTo>
                <a:cubicBezTo>
                  <a:pt x="1164" y="1633"/>
                  <a:pt x="1165" y="1633"/>
                  <a:pt x="1165" y="1633"/>
                </a:cubicBezTo>
                <a:cubicBezTo>
                  <a:pt x="1165" y="1633"/>
                  <a:pt x="1165" y="1634"/>
                  <a:pt x="1165" y="1634"/>
                </a:cubicBezTo>
                <a:cubicBezTo>
                  <a:pt x="1164" y="1634"/>
                  <a:pt x="1164" y="1634"/>
                  <a:pt x="1164" y="1633"/>
                </a:cubicBezTo>
                <a:close/>
                <a:moveTo>
                  <a:pt x="1160" y="1636"/>
                </a:moveTo>
                <a:cubicBezTo>
                  <a:pt x="1160" y="1636"/>
                  <a:pt x="1161" y="1637"/>
                  <a:pt x="1161" y="1637"/>
                </a:cubicBezTo>
                <a:cubicBezTo>
                  <a:pt x="1161" y="1637"/>
                  <a:pt x="1160" y="1637"/>
                  <a:pt x="1159" y="1636"/>
                </a:cubicBezTo>
                <a:cubicBezTo>
                  <a:pt x="1159" y="1636"/>
                  <a:pt x="1159" y="1636"/>
                  <a:pt x="1160" y="1636"/>
                </a:cubicBezTo>
                <a:close/>
                <a:moveTo>
                  <a:pt x="1152" y="1696"/>
                </a:moveTo>
                <a:cubicBezTo>
                  <a:pt x="1154" y="1696"/>
                  <a:pt x="1154" y="1696"/>
                  <a:pt x="1156" y="1696"/>
                </a:cubicBezTo>
                <a:cubicBezTo>
                  <a:pt x="1156" y="1697"/>
                  <a:pt x="1152" y="1697"/>
                  <a:pt x="1152" y="1696"/>
                </a:cubicBezTo>
                <a:close/>
                <a:moveTo>
                  <a:pt x="1159" y="1696"/>
                </a:moveTo>
                <a:cubicBezTo>
                  <a:pt x="1160" y="1694"/>
                  <a:pt x="1161" y="1695"/>
                  <a:pt x="1162" y="1695"/>
                </a:cubicBezTo>
                <a:cubicBezTo>
                  <a:pt x="1162" y="1695"/>
                  <a:pt x="1163" y="1696"/>
                  <a:pt x="1163" y="1696"/>
                </a:cubicBezTo>
                <a:cubicBezTo>
                  <a:pt x="1161" y="1695"/>
                  <a:pt x="1162" y="1697"/>
                  <a:pt x="1159" y="1696"/>
                </a:cubicBezTo>
                <a:close/>
                <a:moveTo>
                  <a:pt x="1168" y="1658"/>
                </a:moveTo>
                <a:cubicBezTo>
                  <a:pt x="1169" y="1658"/>
                  <a:pt x="1171" y="1658"/>
                  <a:pt x="1171" y="1659"/>
                </a:cubicBezTo>
                <a:cubicBezTo>
                  <a:pt x="1170" y="1659"/>
                  <a:pt x="1169" y="1659"/>
                  <a:pt x="1168" y="1658"/>
                </a:cubicBezTo>
                <a:close/>
                <a:moveTo>
                  <a:pt x="1173" y="1645"/>
                </a:moveTo>
                <a:cubicBezTo>
                  <a:pt x="1168" y="1646"/>
                  <a:pt x="1159" y="1643"/>
                  <a:pt x="1153" y="1643"/>
                </a:cubicBezTo>
                <a:cubicBezTo>
                  <a:pt x="1154" y="1643"/>
                  <a:pt x="1154" y="1643"/>
                  <a:pt x="1154" y="1644"/>
                </a:cubicBezTo>
                <a:cubicBezTo>
                  <a:pt x="1152" y="1644"/>
                  <a:pt x="1150" y="1643"/>
                  <a:pt x="1148" y="1643"/>
                </a:cubicBezTo>
                <a:cubicBezTo>
                  <a:pt x="1149" y="1642"/>
                  <a:pt x="1150" y="1642"/>
                  <a:pt x="1150" y="1641"/>
                </a:cubicBezTo>
                <a:cubicBezTo>
                  <a:pt x="1159" y="1642"/>
                  <a:pt x="1168" y="1643"/>
                  <a:pt x="1176" y="1643"/>
                </a:cubicBezTo>
                <a:cubicBezTo>
                  <a:pt x="1176" y="1643"/>
                  <a:pt x="1176" y="1645"/>
                  <a:pt x="1177" y="1644"/>
                </a:cubicBezTo>
                <a:cubicBezTo>
                  <a:pt x="1179" y="1644"/>
                  <a:pt x="1179" y="1643"/>
                  <a:pt x="1181" y="1643"/>
                </a:cubicBezTo>
                <a:cubicBezTo>
                  <a:pt x="1186" y="1646"/>
                  <a:pt x="1204" y="1644"/>
                  <a:pt x="1209" y="1647"/>
                </a:cubicBezTo>
                <a:cubicBezTo>
                  <a:pt x="1212" y="1644"/>
                  <a:pt x="1218" y="1648"/>
                  <a:pt x="1221" y="1646"/>
                </a:cubicBezTo>
                <a:cubicBezTo>
                  <a:pt x="1220" y="1646"/>
                  <a:pt x="1218" y="1646"/>
                  <a:pt x="1218" y="1645"/>
                </a:cubicBezTo>
                <a:cubicBezTo>
                  <a:pt x="1224" y="1645"/>
                  <a:pt x="1231" y="1645"/>
                  <a:pt x="1238" y="1646"/>
                </a:cubicBezTo>
                <a:cubicBezTo>
                  <a:pt x="1236" y="1647"/>
                  <a:pt x="1232" y="1645"/>
                  <a:pt x="1231" y="1647"/>
                </a:cubicBezTo>
                <a:cubicBezTo>
                  <a:pt x="1235" y="1648"/>
                  <a:pt x="1239" y="1648"/>
                  <a:pt x="1244" y="1648"/>
                </a:cubicBezTo>
                <a:cubicBezTo>
                  <a:pt x="1244" y="1648"/>
                  <a:pt x="1245" y="1649"/>
                  <a:pt x="1244" y="1649"/>
                </a:cubicBezTo>
                <a:cubicBezTo>
                  <a:pt x="1243" y="1648"/>
                  <a:pt x="1241" y="1648"/>
                  <a:pt x="1240" y="1649"/>
                </a:cubicBezTo>
                <a:cubicBezTo>
                  <a:pt x="1237" y="1649"/>
                  <a:pt x="1235" y="1649"/>
                  <a:pt x="1234" y="1649"/>
                </a:cubicBezTo>
                <a:cubicBezTo>
                  <a:pt x="1234" y="1649"/>
                  <a:pt x="1234" y="1649"/>
                  <a:pt x="1234" y="1649"/>
                </a:cubicBezTo>
                <a:cubicBezTo>
                  <a:pt x="1217" y="1649"/>
                  <a:pt x="1200" y="1646"/>
                  <a:pt x="1186" y="1646"/>
                </a:cubicBezTo>
                <a:cubicBezTo>
                  <a:pt x="1183" y="1646"/>
                  <a:pt x="1181" y="1644"/>
                  <a:pt x="1179" y="1644"/>
                </a:cubicBezTo>
                <a:cubicBezTo>
                  <a:pt x="1177" y="1644"/>
                  <a:pt x="1175" y="1645"/>
                  <a:pt x="1174" y="1645"/>
                </a:cubicBezTo>
                <a:cubicBezTo>
                  <a:pt x="1172" y="1644"/>
                  <a:pt x="1173" y="1645"/>
                  <a:pt x="1173" y="1645"/>
                </a:cubicBezTo>
                <a:close/>
                <a:moveTo>
                  <a:pt x="1164" y="1640"/>
                </a:moveTo>
                <a:cubicBezTo>
                  <a:pt x="1166" y="1641"/>
                  <a:pt x="1170" y="1640"/>
                  <a:pt x="1170" y="1642"/>
                </a:cubicBezTo>
                <a:cubicBezTo>
                  <a:pt x="1169" y="1642"/>
                  <a:pt x="1164" y="1641"/>
                  <a:pt x="1164" y="1640"/>
                </a:cubicBezTo>
                <a:close/>
                <a:moveTo>
                  <a:pt x="1173" y="1642"/>
                </a:moveTo>
                <a:cubicBezTo>
                  <a:pt x="1174" y="1641"/>
                  <a:pt x="1176" y="1642"/>
                  <a:pt x="1177" y="1642"/>
                </a:cubicBezTo>
                <a:cubicBezTo>
                  <a:pt x="1175" y="1643"/>
                  <a:pt x="1174" y="1641"/>
                  <a:pt x="1173" y="1642"/>
                </a:cubicBezTo>
                <a:close/>
                <a:moveTo>
                  <a:pt x="1207" y="1644"/>
                </a:moveTo>
                <a:cubicBezTo>
                  <a:pt x="1208" y="1645"/>
                  <a:pt x="1210" y="1644"/>
                  <a:pt x="1210" y="1645"/>
                </a:cubicBezTo>
                <a:cubicBezTo>
                  <a:pt x="1209" y="1644"/>
                  <a:pt x="1208" y="1645"/>
                  <a:pt x="1207" y="1644"/>
                </a:cubicBezTo>
                <a:close/>
                <a:moveTo>
                  <a:pt x="1239" y="1646"/>
                </a:moveTo>
                <a:cubicBezTo>
                  <a:pt x="1241" y="1646"/>
                  <a:pt x="1244" y="1645"/>
                  <a:pt x="1246" y="1647"/>
                </a:cubicBezTo>
                <a:cubicBezTo>
                  <a:pt x="1244" y="1647"/>
                  <a:pt x="1238" y="1647"/>
                  <a:pt x="1239" y="1646"/>
                </a:cubicBezTo>
                <a:close/>
                <a:moveTo>
                  <a:pt x="1174" y="1658"/>
                </a:moveTo>
                <a:cubicBezTo>
                  <a:pt x="1175" y="1658"/>
                  <a:pt x="1176" y="1659"/>
                  <a:pt x="1177" y="1659"/>
                </a:cubicBezTo>
                <a:cubicBezTo>
                  <a:pt x="1175" y="1659"/>
                  <a:pt x="1174" y="1660"/>
                  <a:pt x="1174" y="1658"/>
                </a:cubicBezTo>
                <a:close/>
                <a:moveTo>
                  <a:pt x="1173" y="1647"/>
                </a:moveTo>
                <a:cubicBezTo>
                  <a:pt x="1176" y="1647"/>
                  <a:pt x="1177" y="1648"/>
                  <a:pt x="1179" y="1647"/>
                </a:cubicBezTo>
                <a:cubicBezTo>
                  <a:pt x="1179" y="1649"/>
                  <a:pt x="1174" y="1648"/>
                  <a:pt x="1173" y="1647"/>
                </a:cubicBezTo>
                <a:close/>
                <a:moveTo>
                  <a:pt x="1183" y="1648"/>
                </a:moveTo>
                <a:cubicBezTo>
                  <a:pt x="1182" y="1648"/>
                  <a:pt x="1185" y="1648"/>
                  <a:pt x="1184" y="1648"/>
                </a:cubicBezTo>
                <a:cubicBezTo>
                  <a:pt x="1183" y="1649"/>
                  <a:pt x="1182" y="1649"/>
                  <a:pt x="1180" y="1648"/>
                </a:cubicBezTo>
                <a:cubicBezTo>
                  <a:pt x="1182" y="1649"/>
                  <a:pt x="1182" y="1646"/>
                  <a:pt x="1183" y="1648"/>
                </a:cubicBezTo>
                <a:close/>
                <a:moveTo>
                  <a:pt x="1185" y="1660"/>
                </a:moveTo>
                <a:cubicBezTo>
                  <a:pt x="1175" y="1660"/>
                  <a:pt x="1190" y="1658"/>
                  <a:pt x="1190" y="1660"/>
                </a:cubicBezTo>
                <a:cubicBezTo>
                  <a:pt x="1188" y="1660"/>
                  <a:pt x="1186" y="1660"/>
                  <a:pt x="1185" y="1660"/>
                </a:cubicBezTo>
                <a:close/>
                <a:moveTo>
                  <a:pt x="1191" y="1660"/>
                </a:moveTo>
                <a:cubicBezTo>
                  <a:pt x="1193" y="1660"/>
                  <a:pt x="1194" y="1660"/>
                  <a:pt x="1195" y="1661"/>
                </a:cubicBezTo>
                <a:cubicBezTo>
                  <a:pt x="1193" y="1661"/>
                  <a:pt x="1192" y="1661"/>
                  <a:pt x="1191" y="1660"/>
                </a:cubicBezTo>
                <a:close/>
                <a:moveTo>
                  <a:pt x="1185" y="1649"/>
                </a:moveTo>
                <a:cubicBezTo>
                  <a:pt x="1186" y="1648"/>
                  <a:pt x="1184" y="1647"/>
                  <a:pt x="1186" y="1647"/>
                </a:cubicBezTo>
                <a:cubicBezTo>
                  <a:pt x="1185" y="1648"/>
                  <a:pt x="1188" y="1649"/>
                  <a:pt x="1189" y="1648"/>
                </a:cubicBezTo>
                <a:cubicBezTo>
                  <a:pt x="1189" y="1649"/>
                  <a:pt x="1192" y="1649"/>
                  <a:pt x="1194" y="1648"/>
                </a:cubicBezTo>
                <a:cubicBezTo>
                  <a:pt x="1194" y="1649"/>
                  <a:pt x="1194" y="1649"/>
                  <a:pt x="1194" y="1649"/>
                </a:cubicBezTo>
                <a:cubicBezTo>
                  <a:pt x="1194" y="1649"/>
                  <a:pt x="1195" y="1649"/>
                  <a:pt x="1195" y="1649"/>
                </a:cubicBezTo>
                <a:cubicBezTo>
                  <a:pt x="1192" y="1650"/>
                  <a:pt x="1190" y="1648"/>
                  <a:pt x="1185" y="1649"/>
                </a:cubicBezTo>
                <a:close/>
                <a:moveTo>
                  <a:pt x="1196" y="1661"/>
                </a:moveTo>
                <a:cubicBezTo>
                  <a:pt x="1198" y="1660"/>
                  <a:pt x="1199" y="1661"/>
                  <a:pt x="1202" y="1661"/>
                </a:cubicBezTo>
                <a:cubicBezTo>
                  <a:pt x="1203" y="1662"/>
                  <a:pt x="1196" y="1662"/>
                  <a:pt x="1196" y="1661"/>
                </a:cubicBezTo>
                <a:close/>
                <a:moveTo>
                  <a:pt x="1203" y="1661"/>
                </a:moveTo>
                <a:cubicBezTo>
                  <a:pt x="1204" y="1661"/>
                  <a:pt x="1205" y="1660"/>
                  <a:pt x="1206" y="1660"/>
                </a:cubicBezTo>
                <a:cubicBezTo>
                  <a:pt x="1206" y="1660"/>
                  <a:pt x="1206" y="1660"/>
                  <a:pt x="1206" y="1660"/>
                </a:cubicBezTo>
                <a:cubicBezTo>
                  <a:pt x="1207" y="1660"/>
                  <a:pt x="1207" y="1660"/>
                  <a:pt x="1206" y="1660"/>
                </a:cubicBezTo>
                <a:cubicBezTo>
                  <a:pt x="1208" y="1663"/>
                  <a:pt x="1212" y="1659"/>
                  <a:pt x="1213" y="1662"/>
                </a:cubicBezTo>
                <a:cubicBezTo>
                  <a:pt x="1209" y="1662"/>
                  <a:pt x="1206" y="1662"/>
                  <a:pt x="1203" y="1661"/>
                </a:cubicBezTo>
                <a:close/>
                <a:moveTo>
                  <a:pt x="1217" y="1662"/>
                </a:moveTo>
                <a:cubicBezTo>
                  <a:pt x="1217" y="1662"/>
                  <a:pt x="1217" y="1662"/>
                  <a:pt x="1217" y="1662"/>
                </a:cubicBezTo>
                <a:cubicBezTo>
                  <a:pt x="1216" y="1662"/>
                  <a:pt x="1216" y="1662"/>
                  <a:pt x="1216" y="1662"/>
                </a:cubicBezTo>
                <a:cubicBezTo>
                  <a:pt x="1216" y="1662"/>
                  <a:pt x="1216" y="1662"/>
                  <a:pt x="1216" y="1662"/>
                </a:cubicBezTo>
                <a:cubicBezTo>
                  <a:pt x="1215" y="1662"/>
                  <a:pt x="1214" y="1662"/>
                  <a:pt x="1214" y="1662"/>
                </a:cubicBezTo>
                <a:cubicBezTo>
                  <a:pt x="1215" y="1662"/>
                  <a:pt x="1217" y="1662"/>
                  <a:pt x="1219" y="1662"/>
                </a:cubicBezTo>
                <a:cubicBezTo>
                  <a:pt x="1218" y="1662"/>
                  <a:pt x="1218" y="1662"/>
                  <a:pt x="1217" y="1662"/>
                </a:cubicBezTo>
                <a:close/>
                <a:moveTo>
                  <a:pt x="1222" y="1662"/>
                </a:moveTo>
                <a:cubicBezTo>
                  <a:pt x="1228" y="1663"/>
                  <a:pt x="1233" y="1663"/>
                  <a:pt x="1239" y="1663"/>
                </a:cubicBezTo>
                <a:cubicBezTo>
                  <a:pt x="1239" y="1663"/>
                  <a:pt x="1238" y="1663"/>
                  <a:pt x="1238" y="1663"/>
                </a:cubicBezTo>
                <a:cubicBezTo>
                  <a:pt x="1239" y="1664"/>
                  <a:pt x="1241" y="1664"/>
                  <a:pt x="1242" y="1663"/>
                </a:cubicBezTo>
                <a:cubicBezTo>
                  <a:pt x="1247" y="1664"/>
                  <a:pt x="1252" y="1664"/>
                  <a:pt x="1257" y="1665"/>
                </a:cubicBezTo>
                <a:cubicBezTo>
                  <a:pt x="1261" y="1665"/>
                  <a:pt x="1266" y="1663"/>
                  <a:pt x="1270" y="1666"/>
                </a:cubicBezTo>
                <a:cubicBezTo>
                  <a:pt x="1253" y="1665"/>
                  <a:pt x="1238" y="1665"/>
                  <a:pt x="1222" y="1663"/>
                </a:cubicBezTo>
                <a:cubicBezTo>
                  <a:pt x="1222" y="1663"/>
                  <a:pt x="1222" y="1663"/>
                  <a:pt x="1222" y="1662"/>
                </a:cubicBezTo>
                <a:cubicBezTo>
                  <a:pt x="1222" y="1662"/>
                  <a:pt x="1222" y="1662"/>
                  <a:pt x="1222" y="1662"/>
                </a:cubicBezTo>
                <a:close/>
                <a:moveTo>
                  <a:pt x="1248" y="1659"/>
                </a:moveTo>
                <a:cubicBezTo>
                  <a:pt x="1249" y="1660"/>
                  <a:pt x="1252" y="1659"/>
                  <a:pt x="1254" y="1660"/>
                </a:cubicBezTo>
                <a:cubicBezTo>
                  <a:pt x="1252" y="1660"/>
                  <a:pt x="1249" y="1661"/>
                  <a:pt x="1248" y="1659"/>
                </a:cubicBezTo>
                <a:close/>
                <a:moveTo>
                  <a:pt x="1257" y="1664"/>
                </a:moveTo>
                <a:cubicBezTo>
                  <a:pt x="1256" y="1663"/>
                  <a:pt x="1252" y="1664"/>
                  <a:pt x="1253" y="1663"/>
                </a:cubicBezTo>
                <a:cubicBezTo>
                  <a:pt x="1254" y="1663"/>
                  <a:pt x="1257" y="1662"/>
                  <a:pt x="1257" y="1664"/>
                </a:cubicBezTo>
                <a:close/>
                <a:moveTo>
                  <a:pt x="1260" y="1664"/>
                </a:moveTo>
                <a:cubicBezTo>
                  <a:pt x="1259" y="1663"/>
                  <a:pt x="1257" y="1664"/>
                  <a:pt x="1257" y="1663"/>
                </a:cubicBezTo>
                <a:cubicBezTo>
                  <a:pt x="1258" y="1663"/>
                  <a:pt x="1260" y="1663"/>
                  <a:pt x="1260" y="1664"/>
                </a:cubicBezTo>
                <a:close/>
                <a:moveTo>
                  <a:pt x="1257" y="1661"/>
                </a:moveTo>
                <a:cubicBezTo>
                  <a:pt x="1257" y="1659"/>
                  <a:pt x="1258" y="1659"/>
                  <a:pt x="1259" y="1660"/>
                </a:cubicBezTo>
                <a:cubicBezTo>
                  <a:pt x="1259" y="1660"/>
                  <a:pt x="1260" y="1660"/>
                  <a:pt x="1260" y="1660"/>
                </a:cubicBezTo>
                <a:cubicBezTo>
                  <a:pt x="1260" y="1662"/>
                  <a:pt x="1258" y="1661"/>
                  <a:pt x="1257" y="1661"/>
                </a:cubicBezTo>
                <a:close/>
                <a:moveTo>
                  <a:pt x="1261" y="1660"/>
                </a:moveTo>
                <a:cubicBezTo>
                  <a:pt x="1262" y="1660"/>
                  <a:pt x="1264" y="1659"/>
                  <a:pt x="1264" y="1661"/>
                </a:cubicBezTo>
                <a:cubicBezTo>
                  <a:pt x="1263" y="1661"/>
                  <a:pt x="1261" y="1661"/>
                  <a:pt x="1261" y="1660"/>
                </a:cubicBezTo>
                <a:close/>
                <a:moveTo>
                  <a:pt x="1265" y="1664"/>
                </a:moveTo>
                <a:cubicBezTo>
                  <a:pt x="1264" y="1664"/>
                  <a:pt x="1263" y="1664"/>
                  <a:pt x="1262" y="1663"/>
                </a:cubicBezTo>
                <a:cubicBezTo>
                  <a:pt x="1263" y="1663"/>
                  <a:pt x="1265" y="1663"/>
                  <a:pt x="1265" y="1664"/>
                </a:cubicBezTo>
                <a:close/>
                <a:moveTo>
                  <a:pt x="1278" y="1661"/>
                </a:moveTo>
                <a:cubicBezTo>
                  <a:pt x="1278" y="1661"/>
                  <a:pt x="1279" y="1661"/>
                  <a:pt x="1279" y="1662"/>
                </a:cubicBezTo>
                <a:cubicBezTo>
                  <a:pt x="1277" y="1662"/>
                  <a:pt x="1274" y="1663"/>
                  <a:pt x="1271" y="1662"/>
                </a:cubicBezTo>
                <a:cubicBezTo>
                  <a:pt x="1271" y="1662"/>
                  <a:pt x="1271" y="1661"/>
                  <a:pt x="1271" y="1661"/>
                </a:cubicBezTo>
                <a:cubicBezTo>
                  <a:pt x="1271" y="1661"/>
                  <a:pt x="1271" y="1661"/>
                  <a:pt x="1271" y="1661"/>
                </a:cubicBezTo>
                <a:cubicBezTo>
                  <a:pt x="1272" y="1660"/>
                  <a:pt x="1272" y="1660"/>
                  <a:pt x="1273" y="1660"/>
                </a:cubicBezTo>
                <a:cubicBezTo>
                  <a:pt x="1274" y="1661"/>
                  <a:pt x="1275" y="1661"/>
                  <a:pt x="1276" y="1660"/>
                </a:cubicBezTo>
                <a:cubicBezTo>
                  <a:pt x="1276" y="1660"/>
                  <a:pt x="1276" y="1660"/>
                  <a:pt x="1277" y="1661"/>
                </a:cubicBezTo>
                <a:cubicBezTo>
                  <a:pt x="1277" y="1661"/>
                  <a:pt x="1277" y="1661"/>
                  <a:pt x="1277" y="1661"/>
                </a:cubicBezTo>
                <a:lnTo>
                  <a:pt x="1278" y="1661"/>
                </a:lnTo>
                <a:close/>
                <a:moveTo>
                  <a:pt x="1303" y="1667"/>
                </a:moveTo>
                <a:cubicBezTo>
                  <a:pt x="1303" y="1667"/>
                  <a:pt x="1303" y="1667"/>
                  <a:pt x="1303" y="1668"/>
                </a:cubicBezTo>
                <a:cubicBezTo>
                  <a:pt x="1304" y="1668"/>
                  <a:pt x="1304" y="1667"/>
                  <a:pt x="1305" y="1667"/>
                </a:cubicBezTo>
                <a:cubicBezTo>
                  <a:pt x="1305" y="1667"/>
                  <a:pt x="1305" y="1667"/>
                  <a:pt x="1305" y="1667"/>
                </a:cubicBezTo>
                <a:cubicBezTo>
                  <a:pt x="1310" y="1667"/>
                  <a:pt x="1315" y="1667"/>
                  <a:pt x="1321" y="1667"/>
                </a:cubicBezTo>
                <a:cubicBezTo>
                  <a:pt x="1320" y="1667"/>
                  <a:pt x="1318" y="1667"/>
                  <a:pt x="1317" y="1666"/>
                </a:cubicBezTo>
                <a:cubicBezTo>
                  <a:pt x="1317" y="1666"/>
                  <a:pt x="1317" y="1666"/>
                  <a:pt x="1317" y="1666"/>
                </a:cubicBezTo>
                <a:cubicBezTo>
                  <a:pt x="1315" y="1666"/>
                  <a:pt x="1316" y="1666"/>
                  <a:pt x="1314" y="1666"/>
                </a:cubicBezTo>
                <a:cubicBezTo>
                  <a:pt x="1314" y="1666"/>
                  <a:pt x="1314" y="1666"/>
                  <a:pt x="1314" y="1666"/>
                </a:cubicBezTo>
                <a:cubicBezTo>
                  <a:pt x="1310" y="1666"/>
                  <a:pt x="1312" y="1665"/>
                  <a:pt x="1316" y="1666"/>
                </a:cubicBezTo>
                <a:cubicBezTo>
                  <a:pt x="1317" y="1666"/>
                  <a:pt x="1318" y="1666"/>
                  <a:pt x="1318" y="1666"/>
                </a:cubicBezTo>
                <a:cubicBezTo>
                  <a:pt x="1319" y="1667"/>
                  <a:pt x="1322" y="1667"/>
                  <a:pt x="1323" y="1667"/>
                </a:cubicBezTo>
                <a:cubicBezTo>
                  <a:pt x="1323" y="1667"/>
                  <a:pt x="1324" y="1667"/>
                  <a:pt x="1324" y="1667"/>
                </a:cubicBezTo>
                <a:cubicBezTo>
                  <a:pt x="1325" y="1667"/>
                  <a:pt x="1325" y="1667"/>
                  <a:pt x="1326" y="1667"/>
                </a:cubicBezTo>
                <a:cubicBezTo>
                  <a:pt x="1323" y="1668"/>
                  <a:pt x="1319" y="1668"/>
                  <a:pt x="1316" y="1668"/>
                </a:cubicBezTo>
                <a:cubicBezTo>
                  <a:pt x="1316" y="1668"/>
                  <a:pt x="1316" y="1668"/>
                  <a:pt x="1316" y="1669"/>
                </a:cubicBezTo>
                <a:cubicBezTo>
                  <a:pt x="1309" y="1668"/>
                  <a:pt x="1302" y="1668"/>
                  <a:pt x="1296" y="1668"/>
                </a:cubicBezTo>
                <a:cubicBezTo>
                  <a:pt x="1286" y="1668"/>
                  <a:pt x="1277" y="1666"/>
                  <a:pt x="1270" y="1667"/>
                </a:cubicBezTo>
                <a:cubicBezTo>
                  <a:pt x="1271" y="1664"/>
                  <a:pt x="1275" y="1665"/>
                  <a:pt x="1276" y="1666"/>
                </a:cubicBezTo>
                <a:cubicBezTo>
                  <a:pt x="1285" y="1666"/>
                  <a:pt x="1294" y="1666"/>
                  <a:pt x="1303" y="1667"/>
                </a:cubicBezTo>
                <a:close/>
                <a:moveTo>
                  <a:pt x="1289" y="1660"/>
                </a:moveTo>
                <a:cubicBezTo>
                  <a:pt x="1290" y="1660"/>
                  <a:pt x="1292" y="1659"/>
                  <a:pt x="1292" y="1660"/>
                </a:cubicBezTo>
                <a:cubicBezTo>
                  <a:pt x="1291" y="1660"/>
                  <a:pt x="1289" y="1661"/>
                  <a:pt x="1289" y="1660"/>
                </a:cubicBezTo>
                <a:close/>
                <a:moveTo>
                  <a:pt x="1292" y="1664"/>
                </a:moveTo>
                <a:cubicBezTo>
                  <a:pt x="1293" y="1664"/>
                  <a:pt x="1294" y="1664"/>
                  <a:pt x="1296" y="1664"/>
                </a:cubicBezTo>
                <a:cubicBezTo>
                  <a:pt x="1296" y="1665"/>
                  <a:pt x="1296" y="1665"/>
                  <a:pt x="1296" y="1665"/>
                </a:cubicBezTo>
                <a:cubicBezTo>
                  <a:pt x="1294" y="1665"/>
                  <a:pt x="1293" y="1665"/>
                  <a:pt x="1292" y="1664"/>
                </a:cubicBezTo>
                <a:close/>
                <a:moveTo>
                  <a:pt x="1297" y="1664"/>
                </a:moveTo>
                <a:cubicBezTo>
                  <a:pt x="1298" y="1664"/>
                  <a:pt x="1300" y="1664"/>
                  <a:pt x="1302" y="1666"/>
                </a:cubicBezTo>
                <a:cubicBezTo>
                  <a:pt x="1300" y="1665"/>
                  <a:pt x="1299" y="1665"/>
                  <a:pt x="1297" y="1665"/>
                </a:cubicBezTo>
                <a:cubicBezTo>
                  <a:pt x="1297" y="1665"/>
                  <a:pt x="1298" y="1665"/>
                  <a:pt x="1298" y="1665"/>
                </a:cubicBezTo>
                <a:cubicBezTo>
                  <a:pt x="1300" y="1665"/>
                  <a:pt x="1297" y="1665"/>
                  <a:pt x="1296" y="1665"/>
                </a:cubicBezTo>
                <a:cubicBezTo>
                  <a:pt x="1296" y="1664"/>
                  <a:pt x="1296" y="1664"/>
                  <a:pt x="1297" y="1664"/>
                </a:cubicBezTo>
                <a:cubicBezTo>
                  <a:pt x="1297" y="1664"/>
                  <a:pt x="1297" y="1664"/>
                  <a:pt x="1297" y="1664"/>
                </a:cubicBezTo>
                <a:close/>
                <a:moveTo>
                  <a:pt x="1302" y="1665"/>
                </a:moveTo>
                <a:cubicBezTo>
                  <a:pt x="1304" y="1665"/>
                  <a:pt x="1306" y="1665"/>
                  <a:pt x="1307" y="1666"/>
                </a:cubicBezTo>
                <a:cubicBezTo>
                  <a:pt x="1306" y="1666"/>
                  <a:pt x="1303" y="1666"/>
                  <a:pt x="1302" y="1665"/>
                </a:cubicBezTo>
                <a:close/>
                <a:moveTo>
                  <a:pt x="1340" y="1664"/>
                </a:moveTo>
                <a:cubicBezTo>
                  <a:pt x="1340" y="1664"/>
                  <a:pt x="1341" y="1664"/>
                  <a:pt x="1341" y="1663"/>
                </a:cubicBezTo>
                <a:cubicBezTo>
                  <a:pt x="1342" y="1663"/>
                  <a:pt x="1342" y="1663"/>
                  <a:pt x="1342" y="1663"/>
                </a:cubicBezTo>
                <a:cubicBezTo>
                  <a:pt x="1343" y="1663"/>
                  <a:pt x="1343" y="1664"/>
                  <a:pt x="1344" y="1664"/>
                </a:cubicBezTo>
                <a:cubicBezTo>
                  <a:pt x="1344" y="1664"/>
                  <a:pt x="1343" y="1664"/>
                  <a:pt x="1343" y="1664"/>
                </a:cubicBezTo>
                <a:cubicBezTo>
                  <a:pt x="1343" y="1664"/>
                  <a:pt x="1343" y="1664"/>
                  <a:pt x="1343" y="1664"/>
                </a:cubicBezTo>
                <a:cubicBezTo>
                  <a:pt x="1343" y="1664"/>
                  <a:pt x="1343" y="1664"/>
                  <a:pt x="1343" y="1664"/>
                </a:cubicBezTo>
                <a:cubicBezTo>
                  <a:pt x="1341" y="1664"/>
                  <a:pt x="1340" y="1665"/>
                  <a:pt x="1340" y="1665"/>
                </a:cubicBezTo>
                <a:cubicBezTo>
                  <a:pt x="1340" y="1664"/>
                  <a:pt x="1340" y="1664"/>
                  <a:pt x="1340" y="1664"/>
                </a:cubicBezTo>
                <a:close/>
                <a:moveTo>
                  <a:pt x="1341" y="1661"/>
                </a:moveTo>
                <a:cubicBezTo>
                  <a:pt x="1342" y="1660"/>
                  <a:pt x="1343" y="1660"/>
                  <a:pt x="1344" y="1661"/>
                </a:cubicBezTo>
                <a:cubicBezTo>
                  <a:pt x="1344" y="1661"/>
                  <a:pt x="1344" y="1661"/>
                  <a:pt x="1344" y="1661"/>
                </a:cubicBezTo>
                <a:cubicBezTo>
                  <a:pt x="1343" y="1661"/>
                  <a:pt x="1342" y="1661"/>
                  <a:pt x="1341" y="1661"/>
                </a:cubicBezTo>
                <a:cubicBezTo>
                  <a:pt x="1341" y="1661"/>
                  <a:pt x="1341" y="1661"/>
                  <a:pt x="1341" y="1661"/>
                </a:cubicBezTo>
                <a:close/>
                <a:moveTo>
                  <a:pt x="1340" y="1668"/>
                </a:moveTo>
                <a:cubicBezTo>
                  <a:pt x="1343" y="1669"/>
                  <a:pt x="1346" y="1669"/>
                  <a:pt x="1349" y="1669"/>
                </a:cubicBezTo>
                <a:cubicBezTo>
                  <a:pt x="1346" y="1669"/>
                  <a:pt x="1341" y="1669"/>
                  <a:pt x="1338" y="1668"/>
                </a:cubicBezTo>
                <a:cubicBezTo>
                  <a:pt x="1339" y="1668"/>
                  <a:pt x="1339" y="1668"/>
                  <a:pt x="1340" y="1668"/>
                </a:cubicBezTo>
                <a:close/>
                <a:moveTo>
                  <a:pt x="1345" y="1658"/>
                </a:moveTo>
                <a:cubicBezTo>
                  <a:pt x="1346" y="1658"/>
                  <a:pt x="1347" y="1656"/>
                  <a:pt x="1347" y="1658"/>
                </a:cubicBezTo>
                <a:cubicBezTo>
                  <a:pt x="1347" y="1658"/>
                  <a:pt x="1346" y="1659"/>
                  <a:pt x="1346" y="1659"/>
                </a:cubicBezTo>
                <a:cubicBezTo>
                  <a:pt x="1346" y="1659"/>
                  <a:pt x="1345" y="1659"/>
                  <a:pt x="1345" y="1659"/>
                </a:cubicBezTo>
                <a:cubicBezTo>
                  <a:pt x="1345" y="1659"/>
                  <a:pt x="1345" y="1659"/>
                  <a:pt x="1345" y="1658"/>
                </a:cubicBezTo>
                <a:close/>
                <a:moveTo>
                  <a:pt x="1336" y="1664"/>
                </a:moveTo>
                <a:cubicBezTo>
                  <a:pt x="1335" y="1663"/>
                  <a:pt x="1331" y="1665"/>
                  <a:pt x="1331" y="1663"/>
                </a:cubicBezTo>
                <a:cubicBezTo>
                  <a:pt x="1333" y="1663"/>
                  <a:pt x="1336" y="1663"/>
                  <a:pt x="1339" y="1663"/>
                </a:cubicBezTo>
                <a:cubicBezTo>
                  <a:pt x="1338" y="1663"/>
                  <a:pt x="1337" y="1664"/>
                  <a:pt x="1336" y="1664"/>
                </a:cubicBezTo>
                <a:close/>
                <a:moveTo>
                  <a:pt x="1333" y="1668"/>
                </a:moveTo>
                <a:cubicBezTo>
                  <a:pt x="1333" y="1668"/>
                  <a:pt x="1332" y="1668"/>
                  <a:pt x="1332" y="1667"/>
                </a:cubicBezTo>
                <a:cubicBezTo>
                  <a:pt x="1333" y="1667"/>
                  <a:pt x="1333" y="1668"/>
                  <a:pt x="1334" y="1668"/>
                </a:cubicBezTo>
                <a:cubicBezTo>
                  <a:pt x="1334" y="1668"/>
                  <a:pt x="1335" y="1668"/>
                  <a:pt x="1337" y="1668"/>
                </a:cubicBezTo>
                <a:cubicBezTo>
                  <a:pt x="1337" y="1668"/>
                  <a:pt x="1337" y="1668"/>
                  <a:pt x="1337" y="1668"/>
                </a:cubicBezTo>
                <a:cubicBezTo>
                  <a:pt x="1337" y="1668"/>
                  <a:pt x="1338" y="1668"/>
                  <a:pt x="1338" y="1668"/>
                </a:cubicBezTo>
                <a:cubicBezTo>
                  <a:pt x="1337" y="1669"/>
                  <a:pt x="1336" y="1669"/>
                  <a:pt x="1334" y="1670"/>
                </a:cubicBezTo>
                <a:cubicBezTo>
                  <a:pt x="1331" y="1669"/>
                  <a:pt x="1328" y="1669"/>
                  <a:pt x="1325" y="1669"/>
                </a:cubicBezTo>
                <a:cubicBezTo>
                  <a:pt x="1327" y="1668"/>
                  <a:pt x="1330" y="1669"/>
                  <a:pt x="1333" y="1668"/>
                </a:cubicBezTo>
                <a:close/>
                <a:moveTo>
                  <a:pt x="1317" y="1673"/>
                </a:moveTo>
                <a:cubicBezTo>
                  <a:pt x="1312" y="1673"/>
                  <a:pt x="1308" y="1673"/>
                  <a:pt x="1302" y="1673"/>
                </a:cubicBezTo>
                <a:cubicBezTo>
                  <a:pt x="1303" y="1672"/>
                  <a:pt x="1304" y="1672"/>
                  <a:pt x="1306" y="1672"/>
                </a:cubicBezTo>
                <a:cubicBezTo>
                  <a:pt x="1308" y="1671"/>
                  <a:pt x="1303" y="1673"/>
                  <a:pt x="1303" y="1671"/>
                </a:cubicBezTo>
                <a:cubicBezTo>
                  <a:pt x="1307" y="1672"/>
                  <a:pt x="1312" y="1672"/>
                  <a:pt x="1314" y="1673"/>
                </a:cubicBezTo>
                <a:cubicBezTo>
                  <a:pt x="1315" y="1672"/>
                  <a:pt x="1317" y="1672"/>
                  <a:pt x="1320" y="1672"/>
                </a:cubicBezTo>
                <a:cubicBezTo>
                  <a:pt x="1320" y="1672"/>
                  <a:pt x="1320" y="1672"/>
                  <a:pt x="1320" y="1672"/>
                </a:cubicBezTo>
                <a:cubicBezTo>
                  <a:pt x="1319" y="1673"/>
                  <a:pt x="1320" y="1673"/>
                  <a:pt x="1320" y="1673"/>
                </a:cubicBezTo>
                <a:cubicBezTo>
                  <a:pt x="1320" y="1673"/>
                  <a:pt x="1320" y="1672"/>
                  <a:pt x="1320" y="1672"/>
                </a:cubicBezTo>
                <a:cubicBezTo>
                  <a:pt x="1320" y="1672"/>
                  <a:pt x="1321" y="1672"/>
                  <a:pt x="1321" y="1672"/>
                </a:cubicBezTo>
                <a:cubicBezTo>
                  <a:pt x="1321" y="1672"/>
                  <a:pt x="1321" y="1672"/>
                  <a:pt x="1321" y="1672"/>
                </a:cubicBezTo>
                <a:cubicBezTo>
                  <a:pt x="1322" y="1672"/>
                  <a:pt x="1322" y="1672"/>
                  <a:pt x="1322" y="1672"/>
                </a:cubicBezTo>
                <a:cubicBezTo>
                  <a:pt x="1326" y="1673"/>
                  <a:pt x="1330" y="1673"/>
                  <a:pt x="1333" y="1673"/>
                </a:cubicBezTo>
                <a:cubicBezTo>
                  <a:pt x="1327" y="1673"/>
                  <a:pt x="1322" y="1673"/>
                  <a:pt x="1317" y="1673"/>
                </a:cubicBezTo>
                <a:cubicBezTo>
                  <a:pt x="1317" y="1673"/>
                  <a:pt x="1317" y="1673"/>
                  <a:pt x="1317" y="1673"/>
                </a:cubicBezTo>
                <a:close/>
                <a:moveTo>
                  <a:pt x="1297" y="1670"/>
                </a:moveTo>
                <a:cubicBezTo>
                  <a:pt x="1297" y="1670"/>
                  <a:pt x="1297" y="1670"/>
                  <a:pt x="1297" y="1670"/>
                </a:cubicBezTo>
                <a:cubicBezTo>
                  <a:pt x="1279" y="1669"/>
                  <a:pt x="1262" y="1668"/>
                  <a:pt x="1240" y="1667"/>
                </a:cubicBezTo>
                <a:cubicBezTo>
                  <a:pt x="1263" y="1667"/>
                  <a:pt x="1292" y="1668"/>
                  <a:pt x="1315" y="1670"/>
                </a:cubicBezTo>
                <a:cubicBezTo>
                  <a:pt x="1315" y="1670"/>
                  <a:pt x="1315" y="1670"/>
                  <a:pt x="1316" y="1670"/>
                </a:cubicBezTo>
                <a:cubicBezTo>
                  <a:pt x="1317" y="1670"/>
                  <a:pt x="1318" y="1670"/>
                  <a:pt x="1318" y="1670"/>
                </a:cubicBezTo>
                <a:cubicBezTo>
                  <a:pt x="1318" y="1671"/>
                  <a:pt x="1317" y="1671"/>
                  <a:pt x="1317" y="1671"/>
                </a:cubicBezTo>
                <a:cubicBezTo>
                  <a:pt x="1312" y="1671"/>
                  <a:pt x="1307" y="1671"/>
                  <a:pt x="1302" y="1670"/>
                </a:cubicBezTo>
                <a:cubicBezTo>
                  <a:pt x="1303" y="1670"/>
                  <a:pt x="1304" y="1670"/>
                  <a:pt x="1306" y="1670"/>
                </a:cubicBezTo>
                <a:cubicBezTo>
                  <a:pt x="1303" y="1669"/>
                  <a:pt x="1300" y="1671"/>
                  <a:pt x="1297" y="1670"/>
                </a:cubicBezTo>
                <a:close/>
                <a:moveTo>
                  <a:pt x="1303" y="1671"/>
                </a:moveTo>
                <a:cubicBezTo>
                  <a:pt x="1302" y="1672"/>
                  <a:pt x="1301" y="1672"/>
                  <a:pt x="1300" y="1671"/>
                </a:cubicBezTo>
                <a:cubicBezTo>
                  <a:pt x="1301" y="1671"/>
                  <a:pt x="1302" y="1671"/>
                  <a:pt x="1303" y="1671"/>
                </a:cubicBezTo>
                <a:close/>
                <a:moveTo>
                  <a:pt x="1329" y="1671"/>
                </a:moveTo>
                <a:cubicBezTo>
                  <a:pt x="1330" y="1671"/>
                  <a:pt x="1332" y="1671"/>
                  <a:pt x="1333" y="1671"/>
                </a:cubicBezTo>
                <a:cubicBezTo>
                  <a:pt x="1334" y="1671"/>
                  <a:pt x="1336" y="1671"/>
                  <a:pt x="1337" y="1672"/>
                </a:cubicBezTo>
                <a:cubicBezTo>
                  <a:pt x="1334" y="1672"/>
                  <a:pt x="1332" y="1672"/>
                  <a:pt x="1329" y="1671"/>
                </a:cubicBezTo>
                <a:close/>
                <a:moveTo>
                  <a:pt x="1269" y="1661"/>
                </a:moveTo>
                <a:cubicBezTo>
                  <a:pt x="1268" y="1661"/>
                  <a:pt x="1268" y="1661"/>
                  <a:pt x="1268" y="1660"/>
                </a:cubicBezTo>
                <a:cubicBezTo>
                  <a:pt x="1268" y="1660"/>
                  <a:pt x="1269" y="1660"/>
                  <a:pt x="1270" y="1661"/>
                </a:cubicBezTo>
                <a:cubicBezTo>
                  <a:pt x="1269" y="1661"/>
                  <a:pt x="1269" y="1661"/>
                  <a:pt x="1269" y="1661"/>
                </a:cubicBezTo>
                <a:close/>
                <a:moveTo>
                  <a:pt x="1267" y="1657"/>
                </a:moveTo>
                <a:cubicBezTo>
                  <a:pt x="1268" y="1657"/>
                  <a:pt x="1270" y="1657"/>
                  <a:pt x="1270" y="1656"/>
                </a:cubicBezTo>
                <a:cubicBezTo>
                  <a:pt x="1270" y="1656"/>
                  <a:pt x="1271" y="1657"/>
                  <a:pt x="1271" y="1657"/>
                </a:cubicBezTo>
                <a:cubicBezTo>
                  <a:pt x="1269" y="1657"/>
                  <a:pt x="1266" y="1658"/>
                  <a:pt x="1267" y="1657"/>
                </a:cubicBezTo>
                <a:close/>
                <a:moveTo>
                  <a:pt x="1226" y="1665"/>
                </a:moveTo>
                <a:cubicBezTo>
                  <a:pt x="1230" y="1665"/>
                  <a:pt x="1233" y="1665"/>
                  <a:pt x="1236" y="1666"/>
                </a:cubicBezTo>
                <a:cubicBezTo>
                  <a:pt x="1232" y="1666"/>
                  <a:pt x="1228" y="1666"/>
                  <a:pt x="1224" y="1665"/>
                </a:cubicBezTo>
                <a:cubicBezTo>
                  <a:pt x="1225" y="1665"/>
                  <a:pt x="1226" y="1665"/>
                  <a:pt x="1226" y="1665"/>
                </a:cubicBezTo>
                <a:close/>
                <a:moveTo>
                  <a:pt x="1235" y="1668"/>
                </a:moveTo>
                <a:cubicBezTo>
                  <a:pt x="1238" y="1669"/>
                  <a:pt x="1240" y="1668"/>
                  <a:pt x="1242" y="1669"/>
                </a:cubicBezTo>
                <a:cubicBezTo>
                  <a:pt x="1240" y="1670"/>
                  <a:pt x="1237" y="1669"/>
                  <a:pt x="1235" y="1668"/>
                </a:cubicBezTo>
                <a:close/>
                <a:moveTo>
                  <a:pt x="1289" y="1673"/>
                </a:moveTo>
                <a:cubicBezTo>
                  <a:pt x="1290" y="1672"/>
                  <a:pt x="1287" y="1671"/>
                  <a:pt x="1286" y="1672"/>
                </a:cubicBezTo>
                <a:cubicBezTo>
                  <a:pt x="1286" y="1673"/>
                  <a:pt x="1289" y="1671"/>
                  <a:pt x="1288" y="1673"/>
                </a:cubicBezTo>
                <a:cubicBezTo>
                  <a:pt x="1284" y="1672"/>
                  <a:pt x="1274" y="1674"/>
                  <a:pt x="1270" y="1671"/>
                </a:cubicBezTo>
                <a:cubicBezTo>
                  <a:pt x="1271" y="1671"/>
                  <a:pt x="1271" y="1672"/>
                  <a:pt x="1270" y="1672"/>
                </a:cubicBezTo>
                <a:cubicBezTo>
                  <a:pt x="1264" y="1671"/>
                  <a:pt x="1256" y="1671"/>
                  <a:pt x="1249" y="1670"/>
                </a:cubicBezTo>
                <a:cubicBezTo>
                  <a:pt x="1250" y="1670"/>
                  <a:pt x="1250" y="1669"/>
                  <a:pt x="1250" y="1669"/>
                </a:cubicBezTo>
                <a:cubicBezTo>
                  <a:pt x="1249" y="1669"/>
                  <a:pt x="1248" y="1668"/>
                  <a:pt x="1247" y="1670"/>
                </a:cubicBezTo>
                <a:cubicBezTo>
                  <a:pt x="1247" y="1670"/>
                  <a:pt x="1248" y="1670"/>
                  <a:pt x="1248" y="1670"/>
                </a:cubicBezTo>
                <a:cubicBezTo>
                  <a:pt x="1248" y="1670"/>
                  <a:pt x="1248" y="1670"/>
                  <a:pt x="1249" y="1670"/>
                </a:cubicBezTo>
                <a:cubicBezTo>
                  <a:pt x="1246" y="1670"/>
                  <a:pt x="1244" y="1669"/>
                  <a:pt x="1242" y="1669"/>
                </a:cubicBezTo>
                <a:cubicBezTo>
                  <a:pt x="1247" y="1669"/>
                  <a:pt x="1253" y="1667"/>
                  <a:pt x="1256" y="1670"/>
                </a:cubicBezTo>
                <a:cubicBezTo>
                  <a:pt x="1267" y="1669"/>
                  <a:pt x="1281" y="1670"/>
                  <a:pt x="1294" y="1671"/>
                </a:cubicBezTo>
                <a:cubicBezTo>
                  <a:pt x="1292" y="1671"/>
                  <a:pt x="1291" y="1672"/>
                  <a:pt x="1290" y="1672"/>
                </a:cubicBezTo>
                <a:cubicBezTo>
                  <a:pt x="1290" y="1673"/>
                  <a:pt x="1292" y="1673"/>
                  <a:pt x="1293" y="1673"/>
                </a:cubicBezTo>
                <a:cubicBezTo>
                  <a:pt x="1294" y="1673"/>
                  <a:pt x="1294" y="1673"/>
                  <a:pt x="1295" y="1673"/>
                </a:cubicBezTo>
                <a:cubicBezTo>
                  <a:pt x="1295" y="1673"/>
                  <a:pt x="1295" y="1673"/>
                  <a:pt x="1296" y="1673"/>
                </a:cubicBezTo>
                <a:cubicBezTo>
                  <a:pt x="1296" y="1673"/>
                  <a:pt x="1296" y="1672"/>
                  <a:pt x="1296" y="1671"/>
                </a:cubicBezTo>
                <a:cubicBezTo>
                  <a:pt x="1297" y="1671"/>
                  <a:pt x="1297" y="1671"/>
                  <a:pt x="1298" y="1671"/>
                </a:cubicBezTo>
                <a:cubicBezTo>
                  <a:pt x="1297" y="1671"/>
                  <a:pt x="1297" y="1672"/>
                  <a:pt x="1297" y="1673"/>
                </a:cubicBezTo>
                <a:cubicBezTo>
                  <a:pt x="1297" y="1673"/>
                  <a:pt x="1297" y="1673"/>
                  <a:pt x="1297" y="1673"/>
                </a:cubicBezTo>
                <a:cubicBezTo>
                  <a:pt x="1295" y="1673"/>
                  <a:pt x="1292" y="1673"/>
                  <a:pt x="1289" y="1673"/>
                </a:cubicBezTo>
                <a:close/>
                <a:moveTo>
                  <a:pt x="1298" y="1698"/>
                </a:moveTo>
                <a:cubicBezTo>
                  <a:pt x="1296" y="1699"/>
                  <a:pt x="1296" y="1697"/>
                  <a:pt x="1295" y="1697"/>
                </a:cubicBezTo>
                <a:cubicBezTo>
                  <a:pt x="1296" y="1697"/>
                  <a:pt x="1297" y="1697"/>
                  <a:pt x="1297" y="1697"/>
                </a:cubicBezTo>
                <a:cubicBezTo>
                  <a:pt x="1297" y="1697"/>
                  <a:pt x="1297" y="1698"/>
                  <a:pt x="1298" y="1698"/>
                </a:cubicBezTo>
                <a:close/>
                <a:moveTo>
                  <a:pt x="1293" y="1705"/>
                </a:moveTo>
                <a:cubicBezTo>
                  <a:pt x="1294" y="1705"/>
                  <a:pt x="1297" y="1704"/>
                  <a:pt x="1296" y="1706"/>
                </a:cubicBezTo>
                <a:cubicBezTo>
                  <a:pt x="1295" y="1705"/>
                  <a:pt x="1294" y="1707"/>
                  <a:pt x="1293" y="1705"/>
                </a:cubicBezTo>
                <a:close/>
                <a:moveTo>
                  <a:pt x="1295" y="1716"/>
                </a:moveTo>
                <a:cubicBezTo>
                  <a:pt x="1295" y="1717"/>
                  <a:pt x="1293" y="1716"/>
                  <a:pt x="1292" y="1717"/>
                </a:cubicBezTo>
                <a:cubicBezTo>
                  <a:pt x="1292" y="1715"/>
                  <a:pt x="1297" y="1716"/>
                  <a:pt x="1295" y="1716"/>
                </a:cubicBezTo>
                <a:close/>
                <a:moveTo>
                  <a:pt x="1296" y="1715"/>
                </a:moveTo>
                <a:cubicBezTo>
                  <a:pt x="1298" y="1716"/>
                  <a:pt x="1300" y="1714"/>
                  <a:pt x="1301" y="1716"/>
                </a:cubicBezTo>
                <a:cubicBezTo>
                  <a:pt x="1299" y="1716"/>
                  <a:pt x="1296" y="1718"/>
                  <a:pt x="1296" y="1715"/>
                </a:cubicBezTo>
                <a:close/>
                <a:moveTo>
                  <a:pt x="1297" y="1706"/>
                </a:moveTo>
                <a:cubicBezTo>
                  <a:pt x="1298" y="1706"/>
                  <a:pt x="1297" y="1704"/>
                  <a:pt x="1298" y="1704"/>
                </a:cubicBezTo>
                <a:cubicBezTo>
                  <a:pt x="1298" y="1704"/>
                  <a:pt x="1298" y="1705"/>
                  <a:pt x="1299" y="1705"/>
                </a:cubicBezTo>
                <a:cubicBezTo>
                  <a:pt x="1299" y="1706"/>
                  <a:pt x="1297" y="1707"/>
                  <a:pt x="1297" y="1706"/>
                </a:cubicBezTo>
                <a:close/>
                <a:moveTo>
                  <a:pt x="1299" y="1714"/>
                </a:moveTo>
                <a:cubicBezTo>
                  <a:pt x="1301" y="1713"/>
                  <a:pt x="1303" y="1713"/>
                  <a:pt x="1305" y="1713"/>
                </a:cubicBezTo>
                <a:cubicBezTo>
                  <a:pt x="1303" y="1715"/>
                  <a:pt x="1300" y="1715"/>
                  <a:pt x="1299" y="1714"/>
                </a:cubicBezTo>
                <a:close/>
                <a:moveTo>
                  <a:pt x="1304" y="1706"/>
                </a:moveTo>
                <a:cubicBezTo>
                  <a:pt x="1304" y="1705"/>
                  <a:pt x="1303" y="1704"/>
                  <a:pt x="1303" y="1704"/>
                </a:cubicBezTo>
                <a:cubicBezTo>
                  <a:pt x="1304" y="1703"/>
                  <a:pt x="1306" y="1702"/>
                  <a:pt x="1308" y="1703"/>
                </a:cubicBezTo>
                <a:cubicBezTo>
                  <a:pt x="1308" y="1704"/>
                  <a:pt x="1308" y="1705"/>
                  <a:pt x="1308" y="1705"/>
                </a:cubicBezTo>
                <a:cubicBezTo>
                  <a:pt x="1307" y="1705"/>
                  <a:pt x="1305" y="1705"/>
                  <a:pt x="1307" y="1704"/>
                </a:cubicBezTo>
                <a:cubicBezTo>
                  <a:pt x="1305" y="1705"/>
                  <a:pt x="1305" y="1705"/>
                  <a:pt x="1304" y="1706"/>
                </a:cubicBezTo>
                <a:close/>
                <a:moveTo>
                  <a:pt x="1303" y="1706"/>
                </a:moveTo>
                <a:cubicBezTo>
                  <a:pt x="1304" y="1708"/>
                  <a:pt x="1304" y="1710"/>
                  <a:pt x="1305" y="1711"/>
                </a:cubicBezTo>
                <a:cubicBezTo>
                  <a:pt x="1303" y="1711"/>
                  <a:pt x="1302" y="1712"/>
                  <a:pt x="1300" y="1712"/>
                </a:cubicBezTo>
                <a:cubicBezTo>
                  <a:pt x="1301" y="1711"/>
                  <a:pt x="1303" y="1711"/>
                  <a:pt x="1304" y="1710"/>
                </a:cubicBezTo>
                <a:cubicBezTo>
                  <a:pt x="1303" y="1710"/>
                  <a:pt x="1301" y="1710"/>
                  <a:pt x="1301" y="1709"/>
                </a:cubicBezTo>
                <a:cubicBezTo>
                  <a:pt x="1304" y="1710"/>
                  <a:pt x="1302" y="1707"/>
                  <a:pt x="1303" y="1706"/>
                </a:cubicBezTo>
                <a:close/>
                <a:moveTo>
                  <a:pt x="1301" y="1705"/>
                </a:moveTo>
                <a:cubicBezTo>
                  <a:pt x="1301" y="1705"/>
                  <a:pt x="1300" y="1705"/>
                  <a:pt x="1300" y="1704"/>
                </a:cubicBezTo>
                <a:cubicBezTo>
                  <a:pt x="1301" y="1704"/>
                  <a:pt x="1301" y="1703"/>
                  <a:pt x="1301" y="1703"/>
                </a:cubicBezTo>
                <a:lnTo>
                  <a:pt x="1301" y="1705"/>
                </a:lnTo>
                <a:close/>
                <a:moveTo>
                  <a:pt x="1307" y="1723"/>
                </a:moveTo>
                <a:cubicBezTo>
                  <a:pt x="1308" y="1723"/>
                  <a:pt x="1310" y="1721"/>
                  <a:pt x="1310" y="1723"/>
                </a:cubicBezTo>
                <a:cubicBezTo>
                  <a:pt x="1309" y="1722"/>
                  <a:pt x="1307" y="1725"/>
                  <a:pt x="1307" y="1723"/>
                </a:cubicBezTo>
                <a:close/>
                <a:moveTo>
                  <a:pt x="1316" y="1722"/>
                </a:moveTo>
                <a:cubicBezTo>
                  <a:pt x="1315" y="1723"/>
                  <a:pt x="1315" y="1723"/>
                  <a:pt x="1314" y="1724"/>
                </a:cubicBezTo>
                <a:cubicBezTo>
                  <a:pt x="1315" y="1721"/>
                  <a:pt x="1314" y="1723"/>
                  <a:pt x="1313" y="1722"/>
                </a:cubicBezTo>
                <a:cubicBezTo>
                  <a:pt x="1314" y="1721"/>
                  <a:pt x="1316" y="1722"/>
                  <a:pt x="1316" y="1721"/>
                </a:cubicBezTo>
                <a:cubicBezTo>
                  <a:pt x="1316" y="1721"/>
                  <a:pt x="1316" y="1721"/>
                  <a:pt x="1316" y="1721"/>
                </a:cubicBezTo>
                <a:cubicBezTo>
                  <a:pt x="1314" y="1721"/>
                  <a:pt x="1311" y="1722"/>
                  <a:pt x="1311" y="1721"/>
                </a:cubicBezTo>
                <a:cubicBezTo>
                  <a:pt x="1310" y="1722"/>
                  <a:pt x="1306" y="1722"/>
                  <a:pt x="1306" y="1720"/>
                </a:cubicBezTo>
                <a:cubicBezTo>
                  <a:pt x="1308" y="1718"/>
                  <a:pt x="1308" y="1722"/>
                  <a:pt x="1310" y="1720"/>
                </a:cubicBezTo>
                <a:cubicBezTo>
                  <a:pt x="1310" y="1719"/>
                  <a:pt x="1309" y="1718"/>
                  <a:pt x="1311" y="1718"/>
                </a:cubicBezTo>
                <a:cubicBezTo>
                  <a:pt x="1311" y="1723"/>
                  <a:pt x="1318" y="1717"/>
                  <a:pt x="1318" y="1722"/>
                </a:cubicBezTo>
                <a:cubicBezTo>
                  <a:pt x="1317" y="1724"/>
                  <a:pt x="1315" y="1723"/>
                  <a:pt x="1316" y="1722"/>
                </a:cubicBezTo>
                <a:close/>
                <a:moveTo>
                  <a:pt x="1320" y="1722"/>
                </a:moveTo>
                <a:cubicBezTo>
                  <a:pt x="1319" y="1721"/>
                  <a:pt x="1318" y="1721"/>
                  <a:pt x="1317" y="1720"/>
                </a:cubicBezTo>
                <a:cubicBezTo>
                  <a:pt x="1319" y="1720"/>
                  <a:pt x="1319" y="1719"/>
                  <a:pt x="1321" y="1720"/>
                </a:cubicBezTo>
                <a:cubicBezTo>
                  <a:pt x="1321" y="1721"/>
                  <a:pt x="1319" y="1720"/>
                  <a:pt x="1320" y="1722"/>
                </a:cubicBezTo>
                <a:close/>
                <a:moveTo>
                  <a:pt x="1359" y="1716"/>
                </a:moveTo>
                <a:cubicBezTo>
                  <a:pt x="1358" y="1716"/>
                  <a:pt x="1358" y="1716"/>
                  <a:pt x="1358" y="1716"/>
                </a:cubicBezTo>
                <a:cubicBezTo>
                  <a:pt x="1358" y="1714"/>
                  <a:pt x="1355" y="1717"/>
                  <a:pt x="1355" y="1715"/>
                </a:cubicBezTo>
                <a:cubicBezTo>
                  <a:pt x="1356" y="1715"/>
                  <a:pt x="1356" y="1714"/>
                  <a:pt x="1356" y="1714"/>
                </a:cubicBezTo>
                <a:cubicBezTo>
                  <a:pt x="1356" y="1714"/>
                  <a:pt x="1356" y="1713"/>
                  <a:pt x="1356" y="1713"/>
                </a:cubicBezTo>
                <a:cubicBezTo>
                  <a:pt x="1356" y="1714"/>
                  <a:pt x="1356" y="1714"/>
                  <a:pt x="1356" y="1714"/>
                </a:cubicBezTo>
                <a:cubicBezTo>
                  <a:pt x="1357" y="1714"/>
                  <a:pt x="1358" y="1714"/>
                  <a:pt x="1358" y="1714"/>
                </a:cubicBezTo>
                <a:cubicBezTo>
                  <a:pt x="1358" y="1716"/>
                  <a:pt x="1359" y="1715"/>
                  <a:pt x="1359" y="1716"/>
                </a:cubicBezTo>
                <a:close/>
                <a:moveTo>
                  <a:pt x="1355" y="1704"/>
                </a:moveTo>
                <a:cubicBezTo>
                  <a:pt x="1354" y="1704"/>
                  <a:pt x="1353" y="1706"/>
                  <a:pt x="1353" y="1704"/>
                </a:cubicBezTo>
                <a:cubicBezTo>
                  <a:pt x="1353" y="1704"/>
                  <a:pt x="1354" y="1703"/>
                  <a:pt x="1355" y="1703"/>
                </a:cubicBezTo>
                <a:cubicBezTo>
                  <a:pt x="1355" y="1703"/>
                  <a:pt x="1355" y="1704"/>
                  <a:pt x="1355" y="1704"/>
                </a:cubicBezTo>
                <a:close/>
                <a:moveTo>
                  <a:pt x="1350" y="1700"/>
                </a:moveTo>
                <a:cubicBezTo>
                  <a:pt x="1350" y="1701"/>
                  <a:pt x="1349" y="1701"/>
                  <a:pt x="1349" y="1701"/>
                </a:cubicBezTo>
                <a:cubicBezTo>
                  <a:pt x="1349" y="1701"/>
                  <a:pt x="1349" y="1701"/>
                  <a:pt x="1350" y="1701"/>
                </a:cubicBezTo>
                <a:cubicBezTo>
                  <a:pt x="1350" y="1703"/>
                  <a:pt x="1348" y="1703"/>
                  <a:pt x="1348" y="1705"/>
                </a:cubicBezTo>
                <a:cubicBezTo>
                  <a:pt x="1349" y="1704"/>
                  <a:pt x="1350" y="1704"/>
                  <a:pt x="1350" y="1703"/>
                </a:cubicBezTo>
                <a:cubicBezTo>
                  <a:pt x="1352" y="1703"/>
                  <a:pt x="1351" y="1703"/>
                  <a:pt x="1353" y="1703"/>
                </a:cubicBezTo>
                <a:cubicBezTo>
                  <a:pt x="1353" y="1704"/>
                  <a:pt x="1352" y="1704"/>
                  <a:pt x="1352" y="1705"/>
                </a:cubicBezTo>
                <a:cubicBezTo>
                  <a:pt x="1351" y="1704"/>
                  <a:pt x="1352" y="1703"/>
                  <a:pt x="1350" y="1704"/>
                </a:cubicBezTo>
                <a:cubicBezTo>
                  <a:pt x="1351" y="1707"/>
                  <a:pt x="1355" y="1704"/>
                  <a:pt x="1356" y="1707"/>
                </a:cubicBezTo>
                <a:cubicBezTo>
                  <a:pt x="1354" y="1705"/>
                  <a:pt x="1352" y="1707"/>
                  <a:pt x="1350" y="1707"/>
                </a:cubicBezTo>
                <a:cubicBezTo>
                  <a:pt x="1351" y="1709"/>
                  <a:pt x="1353" y="1707"/>
                  <a:pt x="1355" y="1708"/>
                </a:cubicBezTo>
                <a:cubicBezTo>
                  <a:pt x="1353" y="1709"/>
                  <a:pt x="1350" y="1708"/>
                  <a:pt x="1349" y="1709"/>
                </a:cubicBezTo>
                <a:cubicBezTo>
                  <a:pt x="1348" y="1709"/>
                  <a:pt x="1348" y="1708"/>
                  <a:pt x="1348" y="1706"/>
                </a:cubicBezTo>
                <a:cubicBezTo>
                  <a:pt x="1345" y="1707"/>
                  <a:pt x="1345" y="1706"/>
                  <a:pt x="1343" y="1707"/>
                </a:cubicBezTo>
                <a:cubicBezTo>
                  <a:pt x="1345" y="1707"/>
                  <a:pt x="1345" y="1708"/>
                  <a:pt x="1347" y="1708"/>
                </a:cubicBezTo>
                <a:cubicBezTo>
                  <a:pt x="1346" y="1708"/>
                  <a:pt x="1343" y="1710"/>
                  <a:pt x="1343" y="1708"/>
                </a:cubicBezTo>
                <a:cubicBezTo>
                  <a:pt x="1342" y="1712"/>
                  <a:pt x="1354" y="1709"/>
                  <a:pt x="1358" y="1709"/>
                </a:cubicBezTo>
                <a:cubicBezTo>
                  <a:pt x="1357" y="1711"/>
                  <a:pt x="1357" y="1711"/>
                  <a:pt x="1358" y="1713"/>
                </a:cubicBezTo>
                <a:cubicBezTo>
                  <a:pt x="1355" y="1714"/>
                  <a:pt x="1357" y="1710"/>
                  <a:pt x="1355" y="1711"/>
                </a:cubicBezTo>
                <a:cubicBezTo>
                  <a:pt x="1356" y="1712"/>
                  <a:pt x="1356" y="1714"/>
                  <a:pt x="1353" y="1713"/>
                </a:cubicBezTo>
                <a:cubicBezTo>
                  <a:pt x="1354" y="1714"/>
                  <a:pt x="1354" y="1714"/>
                  <a:pt x="1353" y="1714"/>
                </a:cubicBezTo>
                <a:cubicBezTo>
                  <a:pt x="1353" y="1715"/>
                  <a:pt x="1354" y="1715"/>
                  <a:pt x="1354" y="1715"/>
                </a:cubicBezTo>
                <a:cubicBezTo>
                  <a:pt x="1354" y="1716"/>
                  <a:pt x="1352" y="1716"/>
                  <a:pt x="1352" y="1718"/>
                </a:cubicBezTo>
                <a:cubicBezTo>
                  <a:pt x="1349" y="1717"/>
                  <a:pt x="1350" y="1718"/>
                  <a:pt x="1348" y="1719"/>
                </a:cubicBezTo>
                <a:cubicBezTo>
                  <a:pt x="1347" y="1719"/>
                  <a:pt x="1347" y="1718"/>
                  <a:pt x="1347" y="1717"/>
                </a:cubicBezTo>
                <a:cubicBezTo>
                  <a:pt x="1340" y="1718"/>
                  <a:pt x="1330" y="1722"/>
                  <a:pt x="1323" y="1719"/>
                </a:cubicBezTo>
                <a:cubicBezTo>
                  <a:pt x="1323" y="1717"/>
                  <a:pt x="1321" y="1717"/>
                  <a:pt x="1323" y="1715"/>
                </a:cubicBezTo>
                <a:cubicBezTo>
                  <a:pt x="1323" y="1715"/>
                  <a:pt x="1322" y="1715"/>
                  <a:pt x="1322" y="1715"/>
                </a:cubicBezTo>
                <a:cubicBezTo>
                  <a:pt x="1321" y="1715"/>
                  <a:pt x="1322" y="1716"/>
                  <a:pt x="1322" y="1717"/>
                </a:cubicBezTo>
                <a:cubicBezTo>
                  <a:pt x="1320" y="1717"/>
                  <a:pt x="1320" y="1715"/>
                  <a:pt x="1318" y="1715"/>
                </a:cubicBezTo>
                <a:cubicBezTo>
                  <a:pt x="1318" y="1717"/>
                  <a:pt x="1321" y="1716"/>
                  <a:pt x="1320" y="1718"/>
                </a:cubicBezTo>
                <a:cubicBezTo>
                  <a:pt x="1318" y="1718"/>
                  <a:pt x="1317" y="1718"/>
                  <a:pt x="1314" y="1719"/>
                </a:cubicBezTo>
                <a:cubicBezTo>
                  <a:pt x="1314" y="1718"/>
                  <a:pt x="1315" y="1718"/>
                  <a:pt x="1315" y="1717"/>
                </a:cubicBezTo>
                <a:cubicBezTo>
                  <a:pt x="1314" y="1717"/>
                  <a:pt x="1314" y="1719"/>
                  <a:pt x="1313" y="1719"/>
                </a:cubicBezTo>
                <a:cubicBezTo>
                  <a:pt x="1312" y="1719"/>
                  <a:pt x="1312" y="1718"/>
                  <a:pt x="1311" y="1718"/>
                </a:cubicBezTo>
                <a:cubicBezTo>
                  <a:pt x="1311" y="1718"/>
                  <a:pt x="1312" y="1718"/>
                  <a:pt x="1313" y="1718"/>
                </a:cubicBezTo>
                <a:cubicBezTo>
                  <a:pt x="1311" y="1715"/>
                  <a:pt x="1305" y="1722"/>
                  <a:pt x="1304" y="1717"/>
                </a:cubicBezTo>
                <a:cubicBezTo>
                  <a:pt x="1305" y="1717"/>
                  <a:pt x="1307" y="1717"/>
                  <a:pt x="1309" y="1717"/>
                </a:cubicBezTo>
                <a:cubicBezTo>
                  <a:pt x="1307" y="1715"/>
                  <a:pt x="1311" y="1717"/>
                  <a:pt x="1311" y="1715"/>
                </a:cubicBezTo>
                <a:cubicBezTo>
                  <a:pt x="1309" y="1715"/>
                  <a:pt x="1309" y="1716"/>
                  <a:pt x="1307" y="1715"/>
                </a:cubicBezTo>
                <a:cubicBezTo>
                  <a:pt x="1307" y="1715"/>
                  <a:pt x="1308" y="1713"/>
                  <a:pt x="1306" y="1714"/>
                </a:cubicBezTo>
                <a:cubicBezTo>
                  <a:pt x="1308" y="1714"/>
                  <a:pt x="1309" y="1712"/>
                  <a:pt x="1311" y="1713"/>
                </a:cubicBezTo>
                <a:cubicBezTo>
                  <a:pt x="1310" y="1714"/>
                  <a:pt x="1314" y="1713"/>
                  <a:pt x="1313" y="1714"/>
                </a:cubicBezTo>
                <a:cubicBezTo>
                  <a:pt x="1314" y="1715"/>
                  <a:pt x="1315" y="1713"/>
                  <a:pt x="1314" y="1712"/>
                </a:cubicBezTo>
                <a:cubicBezTo>
                  <a:pt x="1315" y="1714"/>
                  <a:pt x="1317" y="1711"/>
                  <a:pt x="1318" y="1712"/>
                </a:cubicBezTo>
                <a:cubicBezTo>
                  <a:pt x="1318" y="1710"/>
                  <a:pt x="1311" y="1711"/>
                  <a:pt x="1308" y="1711"/>
                </a:cubicBezTo>
                <a:cubicBezTo>
                  <a:pt x="1311" y="1710"/>
                  <a:pt x="1317" y="1710"/>
                  <a:pt x="1322" y="1709"/>
                </a:cubicBezTo>
                <a:cubicBezTo>
                  <a:pt x="1322" y="1707"/>
                  <a:pt x="1320" y="1710"/>
                  <a:pt x="1320" y="1708"/>
                </a:cubicBezTo>
                <a:cubicBezTo>
                  <a:pt x="1322" y="1707"/>
                  <a:pt x="1326" y="1707"/>
                  <a:pt x="1331" y="1707"/>
                </a:cubicBezTo>
                <a:cubicBezTo>
                  <a:pt x="1329" y="1709"/>
                  <a:pt x="1327" y="1706"/>
                  <a:pt x="1326" y="1709"/>
                </a:cubicBezTo>
                <a:cubicBezTo>
                  <a:pt x="1327" y="1710"/>
                  <a:pt x="1327" y="1709"/>
                  <a:pt x="1327" y="1708"/>
                </a:cubicBezTo>
                <a:cubicBezTo>
                  <a:pt x="1328" y="1709"/>
                  <a:pt x="1327" y="1710"/>
                  <a:pt x="1329" y="1709"/>
                </a:cubicBezTo>
                <a:cubicBezTo>
                  <a:pt x="1328" y="1710"/>
                  <a:pt x="1326" y="1710"/>
                  <a:pt x="1329" y="1710"/>
                </a:cubicBezTo>
                <a:cubicBezTo>
                  <a:pt x="1329" y="1711"/>
                  <a:pt x="1328" y="1711"/>
                  <a:pt x="1327" y="1711"/>
                </a:cubicBezTo>
                <a:cubicBezTo>
                  <a:pt x="1328" y="1711"/>
                  <a:pt x="1328" y="1712"/>
                  <a:pt x="1329" y="1712"/>
                </a:cubicBezTo>
                <a:cubicBezTo>
                  <a:pt x="1329" y="1713"/>
                  <a:pt x="1327" y="1712"/>
                  <a:pt x="1328" y="1714"/>
                </a:cubicBezTo>
                <a:cubicBezTo>
                  <a:pt x="1331" y="1713"/>
                  <a:pt x="1334" y="1715"/>
                  <a:pt x="1332" y="1716"/>
                </a:cubicBezTo>
                <a:cubicBezTo>
                  <a:pt x="1332" y="1718"/>
                  <a:pt x="1334" y="1717"/>
                  <a:pt x="1334" y="1716"/>
                </a:cubicBezTo>
                <a:cubicBezTo>
                  <a:pt x="1333" y="1714"/>
                  <a:pt x="1334" y="1714"/>
                  <a:pt x="1334" y="1712"/>
                </a:cubicBezTo>
                <a:cubicBezTo>
                  <a:pt x="1333" y="1712"/>
                  <a:pt x="1332" y="1713"/>
                  <a:pt x="1333" y="1714"/>
                </a:cubicBezTo>
                <a:cubicBezTo>
                  <a:pt x="1331" y="1714"/>
                  <a:pt x="1333" y="1713"/>
                  <a:pt x="1332" y="1712"/>
                </a:cubicBezTo>
                <a:cubicBezTo>
                  <a:pt x="1332" y="1712"/>
                  <a:pt x="1334" y="1712"/>
                  <a:pt x="1335" y="1712"/>
                </a:cubicBezTo>
                <a:cubicBezTo>
                  <a:pt x="1333" y="1711"/>
                  <a:pt x="1336" y="1709"/>
                  <a:pt x="1335" y="1708"/>
                </a:cubicBezTo>
                <a:cubicBezTo>
                  <a:pt x="1334" y="1708"/>
                  <a:pt x="1334" y="1709"/>
                  <a:pt x="1334" y="1710"/>
                </a:cubicBezTo>
                <a:cubicBezTo>
                  <a:pt x="1332" y="1710"/>
                  <a:pt x="1333" y="1708"/>
                  <a:pt x="1334" y="1707"/>
                </a:cubicBezTo>
                <a:cubicBezTo>
                  <a:pt x="1333" y="1705"/>
                  <a:pt x="1326" y="1707"/>
                  <a:pt x="1322" y="1706"/>
                </a:cubicBezTo>
                <a:cubicBezTo>
                  <a:pt x="1322" y="1705"/>
                  <a:pt x="1323" y="1705"/>
                  <a:pt x="1323" y="1704"/>
                </a:cubicBezTo>
                <a:cubicBezTo>
                  <a:pt x="1323" y="1704"/>
                  <a:pt x="1323" y="1705"/>
                  <a:pt x="1323" y="1706"/>
                </a:cubicBezTo>
                <a:cubicBezTo>
                  <a:pt x="1324" y="1706"/>
                  <a:pt x="1324" y="1704"/>
                  <a:pt x="1325" y="1704"/>
                </a:cubicBezTo>
                <a:cubicBezTo>
                  <a:pt x="1323" y="1703"/>
                  <a:pt x="1323" y="1703"/>
                  <a:pt x="1323" y="1701"/>
                </a:cubicBezTo>
                <a:cubicBezTo>
                  <a:pt x="1322" y="1704"/>
                  <a:pt x="1322" y="1704"/>
                  <a:pt x="1318" y="1704"/>
                </a:cubicBezTo>
                <a:cubicBezTo>
                  <a:pt x="1318" y="1704"/>
                  <a:pt x="1319" y="1704"/>
                  <a:pt x="1320" y="1704"/>
                </a:cubicBezTo>
                <a:cubicBezTo>
                  <a:pt x="1318" y="1705"/>
                  <a:pt x="1317" y="1705"/>
                  <a:pt x="1316" y="1706"/>
                </a:cubicBezTo>
                <a:cubicBezTo>
                  <a:pt x="1313" y="1706"/>
                  <a:pt x="1311" y="1707"/>
                  <a:pt x="1312" y="1705"/>
                </a:cubicBezTo>
                <a:cubicBezTo>
                  <a:pt x="1309" y="1705"/>
                  <a:pt x="1309" y="1705"/>
                  <a:pt x="1309" y="1705"/>
                </a:cubicBezTo>
                <a:cubicBezTo>
                  <a:pt x="1309" y="1703"/>
                  <a:pt x="1309" y="1703"/>
                  <a:pt x="1309" y="1703"/>
                </a:cubicBezTo>
                <a:cubicBezTo>
                  <a:pt x="1311" y="1702"/>
                  <a:pt x="1311" y="1704"/>
                  <a:pt x="1312" y="1703"/>
                </a:cubicBezTo>
                <a:cubicBezTo>
                  <a:pt x="1307" y="1700"/>
                  <a:pt x="1304" y="1702"/>
                  <a:pt x="1298" y="1703"/>
                </a:cubicBezTo>
                <a:cubicBezTo>
                  <a:pt x="1298" y="1702"/>
                  <a:pt x="1298" y="1700"/>
                  <a:pt x="1297" y="1702"/>
                </a:cubicBezTo>
                <a:cubicBezTo>
                  <a:pt x="1297" y="1701"/>
                  <a:pt x="1298" y="1701"/>
                  <a:pt x="1298" y="1700"/>
                </a:cubicBezTo>
                <a:cubicBezTo>
                  <a:pt x="1300" y="1703"/>
                  <a:pt x="1300" y="1700"/>
                  <a:pt x="1302" y="1699"/>
                </a:cubicBezTo>
                <a:cubicBezTo>
                  <a:pt x="1301" y="1697"/>
                  <a:pt x="1300" y="1700"/>
                  <a:pt x="1298" y="1699"/>
                </a:cubicBezTo>
                <a:cubicBezTo>
                  <a:pt x="1298" y="1701"/>
                  <a:pt x="1296" y="1701"/>
                  <a:pt x="1296" y="1699"/>
                </a:cubicBezTo>
                <a:cubicBezTo>
                  <a:pt x="1297" y="1699"/>
                  <a:pt x="1297" y="1699"/>
                  <a:pt x="1298" y="1699"/>
                </a:cubicBezTo>
                <a:cubicBezTo>
                  <a:pt x="1298" y="1698"/>
                  <a:pt x="1298" y="1697"/>
                  <a:pt x="1298" y="1697"/>
                </a:cubicBezTo>
                <a:cubicBezTo>
                  <a:pt x="1299" y="1697"/>
                  <a:pt x="1300" y="1697"/>
                  <a:pt x="1300" y="1697"/>
                </a:cubicBezTo>
                <a:cubicBezTo>
                  <a:pt x="1300" y="1697"/>
                  <a:pt x="1300" y="1697"/>
                  <a:pt x="1300" y="1697"/>
                </a:cubicBezTo>
                <a:cubicBezTo>
                  <a:pt x="1300" y="1697"/>
                  <a:pt x="1300" y="1697"/>
                  <a:pt x="1299" y="1697"/>
                </a:cubicBezTo>
                <a:cubicBezTo>
                  <a:pt x="1299" y="1698"/>
                  <a:pt x="1301" y="1698"/>
                  <a:pt x="1302" y="1697"/>
                </a:cubicBezTo>
                <a:cubicBezTo>
                  <a:pt x="1302" y="1697"/>
                  <a:pt x="1303" y="1697"/>
                  <a:pt x="1304" y="1697"/>
                </a:cubicBezTo>
                <a:cubicBezTo>
                  <a:pt x="1304" y="1697"/>
                  <a:pt x="1304" y="1697"/>
                  <a:pt x="1305" y="1697"/>
                </a:cubicBezTo>
                <a:cubicBezTo>
                  <a:pt x="1309" y="1697"/>
                  <a:pt x="1314" y="1697"/>
                  <a:pt x="1319" y="1698"/>
                </a:cubicBezTo>
                <a:cubicBezTo>
                  <a:pt x="1319" y="1698"/>
                  <a:pt x="1319" y="1699"/>
                  <a:pt x="1319" y="1699"/>
                </a:cubicBezTo>
                <a:cubicBezTo>
                  <a:pt x="1321" y="1700"/>
                  <a:pt x="1320" y="1698"/>
                  <a:pt x="1321" y="1698"/>
                </a:cubicBezTo>
                <a:cubicBezTo>
                  <a:pt x="1321" y="1698"/>
                  <a:pt x="1320" y="1698"/>
                  <a:pt x="1320" y="1698"/>
                </a:cubicBezTo>
                <a:cubicBezTo>
                  <a:pt x="1322" y="1698"/>
                  <a:pt x="1323" y="1698"/>
                  <a:pt x="1325" y="1698"/>
                </a:cubicBezTo>
                <a:cubicBezTo>
                  <a:pt x="1326" y="1699"/>
                  <a:pt x="1326" y="1700"/>
                  <a:pt x="1327" y="1700"/>
                </a:cubicBezTo>
                <a:cubicBezTo>
                  <a:pt x="1327" y="1698"/>
                  <a:pt x="1329" y="1698"/>
                  <a:pt x="1330" y="1698"/>
                </a:cubicBezTo>
                <a:cubicBezTo>
                  <a:pt x="1336" y="1698"/>
                  <a:pt x="1342" y="1698"/>
                  <a:pt x="1348" y="1698"/>
                </a:cubicBezTo>
                <a:cubicBezTo>
                  <a:pt x="1348" y="1699"/>
                  <a:pt x="1347" y="1701"/>
                  <a:pt x="1347" y="1702"/>
                </a:cubicBezTo>
                <a:cubicBezTo>
                  <a:pt x="1348" y="1701"/>
                  <a:pt x="1348" y="1700"/>
                  <a:pt x="1350" y="1700"/>
                </a:cubicBezTo>
                <a:close/>
                <a:moveTo>
                  <a:pt x="1317" y="1707"/>
                </a:moveTo>
                <a:cubicBezTo>
                  <a:pt x="1318" y="1708"/>
                  <a:pt x="1320" y="1707"/>
                  <a:pt x="1319" y="1709"/>
                </a:cubicBezTo>
                <a:cubicBezTo>
                  <a:pt x="1317" y="1709"/>
                  <a:pt x="1316" y="1708"/>
                  <a:pt x="1316" y="1707"/>
                </a:cubicBezTo>
                <a:cubicBezTo>
                  <a:pt x="1316" y="1707"/>
                  <a:pt x="1317" y="1709"/>
                  <a:pt x="1317" y="1707"/>
                </a:cubicBezTo>
                <a:cubicBezTo>
                  <a:pt x="1317" y="1707"/>
                  <a:pt x="1317" y="1707"/>
                  <a:pt x="1317" y="1707"/>
                </a:cubicBezTo>
                <a:close/>
                <a:moveTo>
                  <a:pt x="1318" y="1706"/>
                </a:moveTo>
                <a:cubicBezTo>
                  <a:pt x="1320" y="1705"/>
                  <a:pt x="1321" y="1706"/>
                  <a:pt x="1321" y="1704"/>
                </a:cubicBezTo>
                <a:cubicBezTo>
                  <a:pt x="1321" y="1705"/>
                  <a:pt x="1321" y="1705"/>
                  <a:pt x="1321" y="1706"/>
                </a:cubicBezTo>
                <a:cubicBezTo>
                  <a:pt x="1320" y="1706"/>
                  <a:pt x="1319" y="1707"/>
                  <a:pt x="1318" y="1706"/>
                </a:cubicBezTo>
                <a:close/>
                <a:moveTo>
                  <a:pt x="1332" y="1710"/>
                </a:moveTo>
                <a:cubicBezTo>
                  <a:pt x="1332" y="1710"/>
                  <a:pt x="1332" y="1711"/>
                  <a:pt x="1333" y="1711"/>
                </a:cubicBezTo>
                <a:cubicBezTo>
                  <a:pt x="1331" y="1711"/>
                  <a:pt x="1331" y="1711"/>
                  <a:pt x="1330" y="1710"/>
                </a:cubicBezTo>
                <a:cubicBezTo>
                  <a:pt x="1331" y="1710"/>
                  <a:pt x="1331" y="1710"/>
                  <a:pt x="1332" y="1710"/>
                </a:cubicBezTo>
                <a:close/>
                <a:moveTo>
                  <a:pt x="1342" y="1670"/>
                </a:moveTo>
                <a:cubicBezTo>
                  <a:pt x="1349" y="1670"/>
                  <a:pt x="1355" y="1670"/>
                  <a:pt x="1360" y="1670"/>
                </a:cubicBezTo>
                <a:cubicBezTo>
                  <a:pt x="1355" y="1671"/>
                  <a:pt x="1348" y="1670"/>
                  <a:pt x="1342" y="1670"/>
                </a:cubicBezTo>
                <a:close/>
                <a:moveTo>
                  <a:pt x="1362" y="1661"/>
                </a:moveTo>
                <a:cubicBezTo>
                  <a:pt x="1362" y="1661"/>
                  <a:pt x="1363" y="1660"/>
                  <a:pt x="1363" y="1660"/>
                </a:cubicBezTo>
                <a:cubicBezTo>
                  <a:pt x="1363" y="1661"/>
                  <a:pt x="1363" y="1661"/>
                  <a:pt x="1362" y="1661"/>
                </a:cubicBezTo>
                <a:close/>
                <a:moveTo>
                  <a:pt x="1365" y="1671"/>
                </a:moveTo>
                <a:cubicBezTo>
                  <a:pt x="1365" y="1671"/>
                  <a:pt x="1365" y="1670"/>
                  <a:pt x="1365" y="1670"/>
                </a:cubicBezTo>
                <a:cubicBezTo>
                  <a:pt x="1365" y="1670"/>
                  <a:pt x="1364" y="1670"/>
                  <a:pt x="1364" y="1670"/>
                </a:cubicBezTo>
                <a:cubicBezTo>
                  <a:pt x="1363" y="1670"/>
                  <a:pt x="1363" y="1670"/>
                  <a:pt x="1362" y="1669"/>
                </a:cubicBezTo>
                <a:cubicBezTo>
                  <a:pt x="1365" y="1669"/>
                  <a:pt x="1366" y="1670"/>
                  <a:pt x="1368" y="1671"/>
                </a:cubicBezTo>
                <a:cubicBezTo>
                  <a:pt x="1367" y="1671"/>
                  <a:pt x="1366" y="1671"/>
                  <a:pt x="1365" y="1671"/>
                </a:cubicBezTo>
                <a:close/>
                <a:moveTo>
                  <a:pt x="1367" y="1660"/>
                </a:moveTo>
                <a:cubicBezTo>
                  <a:pt x="1367" y="1660"/>
                  <a:pt x="1366" y="1662"/>
                  <a:pt x="1367" y="1663"/>
                </a:cubicBezTo>
                <a:cubicBezTo>
                  <a:pt x="1366" y="1663"/>
                  <a:pt x="1364" y="1661"/>
                  <a:pt x="1364" y="1663"/>
                </a:cubicBezTo>
                <a:cubicBezTo>
                  <a:pt x="1364" y="1663"/>
                  <a:pt x="1363" y="1662"/>
                  <a:pt x="1363" y="1662"/>
                </a:cubicBezTo>
                <a:cubicBezTo>
                  <a:pt x="1364" y="1662"/>
                  <a:pt x="1364" y="1662"/>
                  <a:pt x="1365" y="1662"/>
                </a:cubicBezTo>
                <a:cubicBezTo>
                  <a:pt x="1365" y="1660"/>
                  <a:pt x="1364" y="1661"/>
                  <a:pt x="1363" y="1660"/>
                </a:cubicBezTo>
                <a:cubicBezTo>
                  <a:pt x="1364" y="1660"/>
                  <a:pt x="1366" y="1661"/>
                  <a:pt x="1367" y="1661"/>
                </a:cubicBezTo>
                <a:cubicBezTo>
                  <a:pt x="1367" y="1658"/>
                  <a:pt x="1363" y="1661"/>
                  <a:pt x="1362" y="1659"/>
                </a:cubicBezTo>
                <a:cubicBezTo>
                  <a:pt x="1362" y="1660"/>
                  <a:pt x="1362" y="1660"/>
                  <a:pt x="1361" y="1660"/>
                </a:cubicBezTo>
                <a:cubicBezTo>
                  <a:pt x="1361" y="1660"/>
                  <a:pt x="1360" y="1660"/>
                  <a:pt x="1360" y="1660"/>
                </a:cubicBezTo>
                <a:cubicBezTo>
                  <a:pt x="1359" y="1660"/>
                  <a:pt x="1356" y="1660"/>
                  <a:pt x="1354" y="1661"/>
                </a:cubicBezTo>
                <a:cubicBezTo>
                  <a:pt x="1356" y="1660"/>
                  <a:pt x="1357" y="1662"/>
                  <a:pt x="1358" y="1661"/>
                </a:cubicBezTo>
                <a:cubicBezTo>
                  <a:pt x="1359" y="1661"/>
                  <a:pt x="1356" y="1662"/>
                  <a:pt x="1356" y="1663"/>
                </a:cubicBezTo>
                <a:cubicBezTo>
                  <a:pt x="1356" y="1663"/>
                  <a:pt x="1356" y="1663"/>
                  <a:pt x="1356" y="1663"/>
                </a:cubicBezTo>
                <a:cubicBezTo>
                  <a:pt x="1355" y="1662"/>
                  <a:pt x="1353" y="1662"/>
                  <a:pt x="1352" y="1662"/>
                </a:cubicBezTo>
                <a:cubicBezTo>
                  <a:pt x="1352" y="1662"/>
                  <a:pt x="1352" y="1662"/>
                  <a:pt x="1352" y="1662"/>
                </a:cubicBezTo>
                <a:cubicBezTo>
                  <a:pt x="1350" y="1662"/>
                  <a:pt x="1348" y="1662"/>
                  <a:pt x="1345" y="1662"/>
                </a:cubicBezTo>
                <a:cubicBezTo>
                  <a:pt x="1345" y="1661"/>
                  <a:pt x="1346" y="1660"/>
                  <a:pt x="1346" y="1660"/>
                </a:cubicBezTo>
                <a:cubicBezTo>
                  <a:pt x="1348" y="1660"/>
                  <a:pt x="1349" y="1660"/>
                  <a:pt x="1350" y="1660"/>
                </a:cubicBezTo>
                <a:cubicBezTo>
                  <a:pt x="1356" y="1661"/>
                  <a:pt x="1350" y="1660"/>
                  <a:pt x="1348" y="1659"/>
                </a:cubicBezTo>
                <a:cubicBezTo>
                  <a:pt x="1348" y="1659"/>
                  <a:pt x="1347" y="1659"/>
                  <a:pt x="1347" y="1659"/>
                </a:cubicBezTo>
                <a:cubicBezTo>
                  <a:pt x="1348" y="1658"/>
                  <a:pt x="1348" y="1657"/>
                  <a:pt x="1347" y="1657"/>
                </a:cubicBezTo>
                <a:cubicBezTo>
                  <a:pt x="1349" y="1656"/>
                  <a:pt x="1352" y="1656"/>
                  <a:pt x="1354" y="1656"/>
                </a:cubicBezTo>
                <a:cubicBezTo>
                  <a:pt x="1354" y="1656"/>
                  <a:pt x="1354" y="1656"/>
                  <a:pt x="1354" y="1656"/>
                </a:cubicBezTo>
                <a:cubicBezTo>
                  <a:pt x="1361" y="1656"/>
                  <a:pt x="1368" y="1656"/>
                  <a:pt x="1375" y="1656"/>
                </a:cubicBezTo>
                <a:cubicBezTo>
                  <a:pt x="1376" y="1657"/>
                  <a:pt x="1377" y="1657"/>
                  <a:pt x="1378" y="1658"/>
                </a:cubicBezTo>
                <a:cubicBezTo>
                  <a:pt x="1378" y="1655"/>
                  <a:pt x="1382" y="1658"/>
                  <a:pt x="1382" y="1657"/>
                </a:cubicBezTo>
                <a:cubicBezTo>
                  <a:pt x="1382" y="1657"/>
                  <a:pt x="1382" y="1658"/>
                  <a:pt x="1382" y="1658"/>
                </a:cubicBezTo>
                <a:cubicBezTo>
                  <a:pt x="1385" y="1658"/>
                  <a:pt x="1386" y="1658"/>
                  <a:pt x="1388" y="1658"/>
                </a:cubicBezTo>
                <a:cubicBezTo>
                  <a:pt x="1388" y="1659"/>
                  <a:pt x="1387" y="1659"/>
                  <a:pt x="1387" y="1659"/>
                </a:cubicBezTo>
                <a:cubicBezTo>
                  <a:pt x="1387" y="1659"/>
                  <a:pt x="1387" y="1659"/>
                  <a:pt x="1388" y="1659"/>
                </a:cubicBezTo>
                <a:cubicBezTo>
                  <a:pt x="1388" y="1660"/>
                  <a:pt x="1383" y="1661"/>
                  <a:pt x="1383" y="1659"/>
                </a:cubicBezTo>
                <a:cubicBezTo>
                  <a:pt x="1382" y="1661"/>
                  <a:pt x="1380" y="1659"/>
                  <a:pt x="1378" y="1660"/>
                </a:cubicBezTo>
                <a:cubicBezTo>
                  <a:pt x="1378" y="1660"/>
                  <a:pt x="1378" y="1660"/>
                  <a:pt x="1378" y="1661"/>
                </a:cubicBezTo>
                <a:cubicBezTo>
                  <a:pt x="1378" y="1661"/>
                  <a:pt x="1377" y="1661"/>
                  <a:pt x="1377" y="1661"/>
                </a:cubicBezTo>
                <a:cubicBezTo>
                  <a:pt x="1377" y="1661"/>
                  <a:pt x="1377" y="1660"/>
                  <a:pt x="1376" y="1660"/>
                </a:cubicBezTo>
                <a:cubicBezTo>
                  <a:pt x="1375" y="1659"/>
                  <a:pt x="1376" y="1661"/>
                  <a:pt x="1375" y="1661"/>
                </a:cubicBezTo>
                <a:cubicBezTo>
                  <a:pt x="1375" y="1661"/>
                  <a:pt x="1375" y="1661"/>
                  <a:pt x="1374" y="1661"/>
                </a:cubicBezTo>
                <a:cubicBezTo>
                  <a:pt x="1374" y="1661"/>
                  <a:pt x="1374" y="1661"/>
                  <a:pt x="1374" y="1661"/>
                </a:cubicBezTo>
                <a:cubicBezTo>
                  <a:pt x="1374" y="1660"/>
                  <a:pt x="1375" y="1661"/>
                  <a:pt x="1375" y="1661"/>
                </a:cubicBezTo>
                <a:cubicBezTo>
                  <a:pt x="1375" y="1658"/>
                  <a:pt x="1372" y="1660"/>
                  <a:pt x="1370" y="1660"/>
                </a:cubicBezTo>
                <a:cubicBezTo>
                  <a:pt x="1370" y="1661"/>
                  <a:pt x="1371" y="1660"/>
                  <a:pt x="1373" y="1661"/>
                </a:cubicBezTo>
                <a:cubicBezTo>
                  <a:pt x="1372" y="1662"/>
                  <a:pt x="1369" y="1662"/>
                  <a:pt x="1368" y="1661"/>
                </a:cubicBezTo>
                <a:cubicBezTo>
                  <a:pt x="1368" y="1660"/>
                  <a:pt x="1369" y="1661"/>
                  <a:pt x="1370" y="1661"/>
                </a:cubicBezTo>
                <a:cubicBezTo>
                  <a:pt x="1370" y="1659"/>
                  <a:pt x="1367" y="1660"/>
                  <a:pt x="1367" y="1660"/>
                </a:cubicBezTo>
                <a:close/>
                <a:moveTo>
                  <a:pt x="1382" y="1661"/>
                </a:moveTo>
                <a:cubicBezTo>
                  <a:pt x="1382" y="1661"/>
                  <a:pt x="1381" y="1661"/>
                  <a:pt x="1381" y="1661"/>
                </a:cubicBezTo>
                <a:cubicBezTo>
                  <a:pt x="1385" y="1661"/>
                  <a:pt x="1385" y="1661"/>
                  <a:pt x="1388" y="1661"/>
                </a:cubicBezTo>
                <a:cubicBezTo>
                  <a:pt x="1388" y="1661"/>
                  <a:pt x="1387" y="1661"/>
                  <a:pt x="1386" y="1662"/>
                </a:cubicBezTo>
                <a:cubicBezTo>
                  <a:pt x="1384" y="1662"/>
                  <a:pt x="1383" y="1661"/>
                  <a:pt x="1382" y="1661"/>
                </a:cubicBezTo>
                <a:close/>
                <a:moveTo>
                  <a:pt x="1372" y="1663"/>
                </a:moveTo>
                <a:cubicBezTo>
                  <a:pt x="1372" y="1663"/>
                  <a:pt x="1371" y="1663"/>
                  <a:pt x="1371" y="1663"/>
                </a:cubicBezTo>
                <a:cubicBezTo>
                  <a:pt x="1371" y="1663"/>
                  <a:pt x="1371" y="1663"/>
                  <a:pt x="1371" y="1663"/>
                </a:cubicBezTo>
                <a:cubicBezTo>
                  <a:pt x="1370" y="1663"/>
                  <a:pt x="1370" y="1663"/>
                  <a:pt x="1370" y="1662"/>
                </a:cubicBezTo>
                <a:cubicBezTo>
                  <a:pt x="1370" y="1663"/>
                  <a:pt x="1372" y="1662"/>
                  <a:pt x="1372" y="1663"/>
                </a:cubicBezTo>
                <a:close/>
                <a:moveTo>
                  <a:pt x="1372" y="1671"/>
                </a:moveTo>
                <a:cubicBezTo>
                  <a:pt x="1371" y="1671"/>
                  <a:pt x="1370" y="1671"/>
                  <a:pt x="1368" y="1671"/>
                </a:cubicBezTo>
                <a:cubicBezTo>
                  <a:pt x="1369" y="1671"/>
                  <a:pt x="1369" y="1670"/>
                  <a:pt x="1368" y="1670"/>
                </a:cubicBezTo>
                <a:cubicBezTo>
                  <a:pt x="1370" y="1669"/>
                  <a:pt x="1370" y="1672"/>
                  <a:pt x="1370" y="1670"/>
                </a:cubicBezTo>
                <a:cubicBezTo>
                  <a:pt x="1371" y="1669"/>
                  <a:pt x="1371" y="1671"/>
                  <a:pt x="1372" y="1671"/>
                </a:cubicBezTo>
                <a:cubicBezTo>
                  <a:pt x="1373" y="1671"/>
                  <a:pt x="1371" y="1670"/>
                  <a:pt x="1372" y="1669"/>
                </a:cubicBezTo>
                <a:cubicBezTo>
                  <a:pt x="1373" y="1669"/>
                  <a:pt x="1373" y="1670"/>
                  <a:pt x="1374" y="1670"/>
                </a:cubicBezTo>
                <a:cubicBezTo>
                  <a:pt x="1374" y="1669"/>
                  <a:pt x="1374" y="1669"/>
                  <a:pt x="1374" y="1669"/>
                </a:cubicBezTo>
                <a:cubicBezTo>
                  <a:pt x="1378" y="1669"/>
                  <a:pt x="1382" y="1670"/>
                  <a:pt x="1387" y="1670"/>
                </a:cubicBezTo>
                <a:cubicBezTo>
                  <a:pt x="1392" y="1670"/>
                  <a:pt x="1397" y="1670"/>
                  <a:pt x="1402" y="1672"/>
                </a:cubicBezTo>
                <a:cubicBezTo>
                  <a:pt x="1393" y="1671"/>
                  <a:pt x="1382" y="1672"/>
                  <a:pt x="1372" y="1671"/>
                </a:cubicBezTo>
                <a:close/>
                <a:moveTo>
                  <a:pt x="1406" y="1666"/>
                </a:moveTo>
                <a:cubicBezTo>
                  <a:pt x="1405" y="1666"/>
                  <a:pt x="1404" y="1666"/>
                  <a:pt x="1403" y="1666"/>
                </a:cubicBezTo>
                <a:cubicBezTo>
                  <a:pt x="1404" y="1665"/>
                  <a:pt x="1401" y="1665"/>
                  <a:pt x="1402" y="1666"/>
                </a:cubicBezTo>
                <a:cubicBezTo>
                  <a:pt x="1398" y="1666"/>
                  <a:pt x="1393" y="1665"/>
                  <a:pt x="1387" y="1664"/>
                </a:cubicBezTo>
                <a:cubicBezTo>
                  <a:pt x="1387" y="1664"/>
                  <a:pt x="1387" y="1664"/>
                  <a:pt x="1387" y="1664"/>
                </a:cubicBezTo>
                <a:cubicBezTo>
                  <a:pt x="1389" y="1664"/>
                  <a:pt x="1391" y="1663"/>
                  <a:pt x="1392" y="1662"/>
                </a:cubicBezTo>
                <a:cubicBezTo>
                  <a:pt x="1392" y="1663"/>
                  <a:pt x="1392" y="1663"/>
                  <a:pt x="1392" y="1663"/>
                </a:cubicBezTo>
                <a:cubicBezTo>
                  <a:pt x="1391" y="1663"/>
                  <a:pt x="1391" y="1664"/>
                  <a:pt x="1394" y="1664"/>
                </a:cubicBezTo>
                <a:cubicBezTo>
                  <a:pt x="1393" y="1663"/>
                  <a:pt x="1393" y="1663"/>
                  <a:pt x="1393" y="1663"/>
                </a:cubicBezTo>
                <a:cubicBezTo>
                  <a:pt x="1393" y="1663"/>
                  <a:pt x="1395" y="1662"/>
                  <a:pt x="1396" y="1662"/>
                </a:cubicBezTo>
                <a:cubicBezTo>
                  <a:pt x="1396" y="1662"/>
                  <a:pt x="1395" y="1662"/>
                  <a:pt x="1395" y="1661"/>
                </a:cubicBezTo>
                <a:cubicBezTo>
                  <a:pt x="1395" y="1661"/>
                  <a:pt x="1396" y="1661"/>
                  <a:pt x="1397" y="1661"/>
                </a:cubicBezTo>
                <a:cubicBezTo>
                  <a:pt x="1396" y="1662"/>
                  <a:pt x="1398" y="1663"/>
                  <a:pt x="1396" y="1663"/>
                </a:cubicBezTo>
                <a:cubicBezTo>
                  <a:pt x="1400" y="1665"/>
                  <a:pt x="1405" y="1663"/>
                  <a:pt x="1407" y="1665"/>
                </a:cubicBezTo>
                <a:cubicBezTo>
                  <a:pt x="1406" y="1664"/>
                  <a:pt x="1406" y="1667"/>
                  <a:pt x="1406" y="1666"/>
                </a:cubicBezTo>
                <a:close/>
                <a:moveTo>
                  <a:pt x="1388" y="1653"/>
                </a:moveTo>
                <a:cubicBezTo>
                  <a:pt x="1389" y="1653"/>
                  <a:pt x="1391" y="1654"/>
                  <a:pt x="1394" y="1654"/>
                </a:cubicBezTo>
                <a:cubicBezTo>
                  <a:pt x="1393" y="1655"/>
                  <a:pt x="1391" y="1654"/>
                  <a:pt x="1390" y="1655"/>
                </a:cubicBezTo>
                <a:cubicBezTo>
                  <a:pt x="1390" y="1655"/>
                  <a:pt x="1389" y="1655"/>
                  <a:pt x="1389" y="1655"/>
                </a:cubicBezTo>
                <a:cubicBezTo>
                  <a:pt x="1389" y="1655"/>
                  <a:pt x="1389" y="1654"/>
                  <a:pt x="1389" y="1654"/>
                </a:cubicBezTo>
                <a:cubicBezTo>
                  <a:pt x="1389" y="1654"/>
                  <a:pt x="1389" y="1655"/>
                  <a:pt x="1389" y="1655"/>
                </a:cubicBezTo>
                <a:cubicBezTo>
                  <a:pt x="1388" y="1654"/>
                  <a:pt x="1388" y="1654"/>
                  <a:pt x="1388" y="1654"/>
                </a:cubicBezTo>
                <a:cubicBezTo>
                  <a:pt x="1389" y="1654"/>
                  <a:pt x="1388" y="1654"/>
                  <a:pt x="1388" y="1653"/>
                </a:cubicBezTo>
                <a:close/>
                <a:moveTo>
                  <a:pt x="1394" y="1655"/>
                </a:moveTo>
                <a:cubicBezTo>
                  <a:pt x="1395" y="1655"/>
                  <a:pt x="1395" y="1655"/>
                  <a:pt x="1396" y="1656"/>
                </a:cubicBezTo>
                <a:cubicBezTo>
                  <a:pt x="1396" y="1655"/>
                  <a:pt x="1396" y="1655"/>
                  <a:pt x="1396" y="1655"/>
                </a:cubicBezTo>
                <a:cubicBezTo>
                  <a:pt x="1397" y="1655"/>
                  <a:pt x="1399" y="1655"/>
                  <a:pt x="1399" y="1653"/>
                </a:cubicBezTo>
                <a:cubicBezTo>
                  <a:pt x="1401" y="1654"/>
                  <a:pt x="1400" y="1655"/>
                  <a:pt x="1404" y="1655"/>
                </a:cubicBezTo>
                <a:cubicBezTo>
                  <a:pt x="1404" y="1655"/>
                  <a:pt x="1404" y="1656"/>
                  <a:pt x="1404" y="1656"/>
                </a:cubicBezTo>
                <a:cubicBezTo>
                  <a:pt x="1405" y="1656"/>
                  <a:pt x="1405" y="1656"/>
                  <a:pt x="1406" y="1657"/>
                </a:cubicBezTo>
                <a:cubicBezTo>
                  <a:pt x="1401" y="1656"/>
                  <a:pt x="1397" y="1657"/>
                  <a:pt x="1394" y="1656"/>
                </a:cubicBezTo>
                <a:cubicBezTo>
                  <a:pt x="1394" y="1656"/>
                  <a:pt x="1394" y="1656"/>
                  <a:pt x="1394" y="1656"/>
                </a:cubicBezTo>
                <a:cubicBezTo>
                  <a:pt x="1394" y="1656"/>
                  <a:pt x="1394" y="1656"/>
                  <a:pt x="1394" y="1656"/>
                </a:cubicBezTo>
                <a:cubicBezTo>
                  <a:pt x="1394" y="1656"/>
                  <a:pt x="1393" y="1656"/>
                  <a:pt x="1393" y="1656"/>
                </a:cubicBezTo>
                <a:cubicBezTo>
                  <a:pt x="1393" y="1655"/>
                  <a:pt x="1395" y="1657"/>
                  <a:pt x="1395" y="1656"/>
                </a:cubicBezTo>
                <a:cubicBezTo>
                  <a:pt x="1395" y="1655"/>
                  <a:pt x="1394" y="1655"/>
                  <a:pt x="1394" y="1655"/>
                </a:cubicBezTo>
                <a:close/>
                <a:moveTo>
                  <a:pt x="1396" y="1649"/>
                </a:moveTo>
                <a:cubicBezTo>
                  <a:pt x="1395" y="1648"/>
                  <a:pt x="1395" y="1648"/>
                  <a:pt x="1395" y="1647"/>
                </a:cubicBezTo>
                <a:cubicBezTo>
                  <a:pt x="1395" y="1648"/>
                  <a:pt x="1396" y="1648"/>
                  <a:pt x="1397" y="1648"/>
                </a:cubicBezTo>
                <a:cubicBezTo>
                  <a:pt x="1397" y="1648"/>
                  <a:pt x="1397" y="1648"/>
                  <a:pt x="1397" y="1648"/>
                </a:cubicBezTo>
                <a:cubicBezTo>
                  <a:pt x="1397" y="1648"/>
                  <a:pt x="1397" y="1648"/>
                  <a:pt x="1397" y="1648"/>
                </a:cubicBezTo>
                <a:cubicBezTo>
                  <a:pt x="1398" y="1647"/>
                  <a:pt x="1400" y="1647"/>
                  <a:pt x="1400" y="1648"/>
                </a:cubicBezTo>
                <a:cubicBezTo>
                  <a:pt x="1398" y="1649"/>
                  <a:pt x="1397" y="1649"/>
                  <a:pt x="1396" y="1649"/>
                </a:cubicBezTo>
                <a:close/>
                <a:moveTo>
                  <a:pt x="1395" y="1662"/>
                </a:moveTo>
                <a:cubicBezTo>
                  <a:pt x="1394" y="1661"/>
                  <a:pt x="1392" y="1662"/>
                  <a:pt x="1391" y="1661"/>
                </a:cubicBezTo>
                <a:cubicBezTo>
                  <a:pt x="1392" y="1661"/>
                  <a:pt x="1394" y="1660"/>
                  <a:pt x="1395" y="1661"/>
                </a:cubicBezTo>
                <a:cubicBezTo>
                  <a:pt x="1394" y="1661"/>
                  <a:pt x="1394" y="1662"/>
                  <a:pt x="1395" y="1662"/>
                </a:cubicBezTo>
                <a:close/>
                <a:moveTo>
                  <a:pt x="1388" y="1660"/>
                </a:moveTo>
                <a:cubicBezTo>
                  <a:pt x="1388" y="1659"/>
                  <a:pt x="1389" y="1659"/>
                  <a:pt x="1388" y="1659"/>
                </a:cubicBezTo>
                <a:cubicBezTo>
                  <a:pt x="1390" y="1657"/>
                  <a:pt x="1391" y="1659"/>
                  <a:pt x="1393" y="1659"/>
                </a:cubicBezTo>
                <a:cubicBezTo>
                  <a:pt x="1393" y="1658"/>
                  <a:pt x="1393" y="1658"/>
                  <a:pt x="1393" y="1657"/>
                </a:cubicBezTo>
                <a:cubicBezTo>
                  <a:pt x="1393" y="1657"/>
                  <a:pt x="1394" y="1657"/>
                  <a:pt x="1394" y="1657"/>
                </a:cubicBezTo>
                <a:cubicBezTo>
                  <a:pt x="1394" y="1658"/>
                  <a:pt x="1396" y="1657"/>
                  <a:pt x="1397" y="1658"/>
                </a:cubicBezTo>
                <a:cubicBezTo>
                  <a:pt x="1394" y="1659"/>
                  <a:pt x="1392" y="1660"/>
                  <a:pt x="1388" y="1660"/>
                </a:cubicBezTo>
                <a:close/>
                <a:moveTo>
                  <a:pt x="1407" y="1671"/>
                </a:moveTo>
                <a:cubicBezTo>
                  <a:pt x="1408" y="1672"/>
                  <a:pt x="1410" y="1671"/>
                  <a:pt x="1410" y="1672"/>
                </a:cubicBezTo>
                <a:cubicBezTo>
                  <a:pt x="1409" y="1671"/>
                  <a:pt x="1407" y="1672"/>
                  <a:pt x="1407" y="1671"/>
                </a:cubicBezTo>
                <a:close/>
                <a:moveTo>
                  <a:pt x="1424" y="1666"/>
                </a:moveTo>
                <a:cubicBezTo>
                  <a:pt x="1425" y="1666"/>
                  <a:pt x="1425" y="1666"/>
                  <a:pt x="1425" y="1666"/>
                </a:cubicBezTo>
                <a:cubicBezTo>
                  <a:pt x="1425" y="1666"/>
                  <a:pt x="1425" y="1666"/>
                  <a:pt x="1425" y="1665"/>
                </a:cubicBezTo>
                <a:cubicBezTo>
                  <a:pt x="1427" y="1666"/>
                  <a:pt x="1430" y="1666"/>
                  <a:pt x="1433" y="1666"/>
                </a:cubicBezTo>
                <a:cubicBezTo>
                  <a:pt x="1431" y="1667"/>
                  <a:pt x="1428" y="1667"/>
                  <a:pt x="1424" y="1666"/>
                </a:cubicBezTo>
                <a:close/>
                <a:moveTo>
                  <a:pt x="1427" y="1662"/>
                </a:moveTo>
                <a:cubicBezTo>
                  <a:pt x="1429" y="1662"/>
                  <a:pt x="1432" y="1662"/>
                  <a:pt x="1433" y="1663"/>
                </a:cubicBezTo>
                <a:cubicBezTo>
                  <a:pt x="1431" y="1663"/>
                  <a:pt x="1429" y="1663"/>
                  <a:pt x="1427" y="1662"/>
                </a:cubicBezTo>
                <a:close/>
                <a:moveTo>
                  <a:pt x="1434" y="1660"/>
                </a:moveTo>
                <a:cubicBezTo>
                  <a:pt x="1427" y="1659"/>
                  <a:pt x="1421" y="1659"/>
                  <a:pt x="1412" y="1660"/>
                </a:cubicBezTo>
                <a:cubicBezTo>
                  <a:pt x="1417" y="1661"/>
                  <a:pt x="1422" y="1661"/>
                  <a:pt x="1426" y="1661"/>
                </a:cubicBezTo>
                <a:cubicBezTo>
                  <a:pt x="1426" y="1663"/>
                  <a:pt x="1423" y="1664"/>
                  <a:pt x="1422" y="1662"/>
                </a:cubicBezTo>
                <a:cubicBezTo>
                  <a:pt x="1421" y="1662"/>
                  <a:pt x="1420" y="1662"/>
                  <a:pt x="1420" y="1662"/>
                </a:cubicBezTo>
                <a:cubicBezTo>
                  <a:pt x="1417" y="1662"/>
                  <a:pt x="1414" y="1663"/>
                  <a:pt x="1412" y="1661"/>
                </a:cubicBezTo>
                <a:cubicBezTo>
                  <a:pt x="1412" y="1662"/>
                  <a:pt x="1412" y="1662"/>
                  <a:pt x="1412" y="1663"/>
                </a:cubicBezTo>
                <a:cubicBezTo>
                  <a:pt x="1411" y="1663"/>
                  <a:pt x="1409" y="1662"/>
                  <a:pt x="1406" y="1662"/>
                </a:cubicBezTo>
                <a:cubicBezTo>
                  <a:pt x="1404" y="1662"/>
                  <a:pt x="1402" y="1662"/>
                  <a:pt x="1400" y="1662"/>
                </a:cubicBezTo>
                <a:cubicBezTo>
                  <a:pt x="1400" y="1661"/>
                  <a:pt x="1404" y="1661"/>
                  <a:pt x="1405" y="1661"/>
                </a:cubicBezTo>
                <a:cubicBezTo>
                  <a:pt x="1405" y="1662"/>
                  <a:pt x="1403" y="1661"/>
                  <a:pt x="1402" y="1661"/>
                </a:cubicBezTo>
                <a:cubicBezTo>
                  <a:pt x="1403" y="1663"/>
                  <a:pt x="1405" y="1662"/>
                  <a:pt x="1406" y="1661"/>
                </a:cubicBezTo>
                <a:cubicBezTo>
                  <a:pt x="1403" y="1659"/>
                  <a:pt x="1400" y="1661"/>
                  <a:pt x="1396" y="1661"/>
                </a:cubicBezTo>
                <a:cubicBezTo>
                  <a:pt x="1398" y="1659"/>
                  <a:pt x="1402" y="1659"/>
                  <a:pt x="1405" y="1659"/>
                </a:cubicBezTo>
                <a:cubicBezTo>
                  <a:pt x="1405" y="1660"/>
                  <a:pt x="1405" y="1660"/>
                  <a:pt x="1405" y="1660"/>
                </a:cubicBezTo>
                <a:cubicBezTo>
                  <a:pt x="1406" y="1659"/>
                  <a:pt x="1407" y="1661"/>
                  <a:pt x="1406" y="1662"/>
                </a:cubicBezTo>
                <a:cubicBezTo>
                  <a:pt x="1408" y="1662"/>
                  <a:pt x="1407" y="1660"/>
                  <a:pt x="1406" y="1659"/>
                </a:cubicBezTo>
                <a:cubicBezTo>
                  <a:pt x="1406" y="1659"/>
                  <a:pt x="1406" y="1659"/>
                  <a:pt x="1406" y="1658"/>
                </a:cubicBezTo>
                <a:cubicBezTo>
                  <a:pt x="1406" y="1658"/>
                  <a:pt x="1406" y="1658"/>
                  <a:pt x="1406" y="1658"/>
                </a:cubicBezTo>
                <a:cubicBezTo>
                  <a:pt x="1407" y="1658"/>
                  <a:pt x="1408" y="1658"/>
                  <a:pt x="1409" y="1658"/>
                </a:cubicBezTo>
                <a:cubicBezTo>
                  <a:pt x="1409" y="1658"/>
                  <a:pt x="1408" y="1658"/>
                  <a:pt x="1408" y="1658"/>
                </a:cubicBezTo>
                <a:cubicBezTo>
                  <a:pt x="1409" y="1659"/>
                  <a:pt x="1411" y="1659"/>
                  <a:pt x="1411" y="1658"/>
                </a:cubicBezTo>
                <a:cubicBezTo>
                  <a:pt x="1411" y="1658"/>
                  <a:pt x="1411" y="1658"/>
                  <a:pt x="1411" y="1658"/>
                </a:cubicBezTo>
                <a:cubicBezTo>
                  <a:pt x="1412" y="1658"/>
                  <a:pt x="1412" y="1658"/>
                  <a:pt x="1412" y="1658"/>
                </a:cubicBezTo>
                <a:cubicBezTo>
                  <a:pt x="1413" y="1658"/>
                  <a:pt x="1415" y="1658"/>
                  <a:pt x="1416" y="1658"/>
                </a:cubicBezTo>
                <a:cubicBezTo>
                  <a:pt x="1415" y="1658"/>
                  <a:pt x="1415" y="1658"/>
                  <a:pt x="1415" y="1658"/>
                </a:cubicBezTo>
                <a:cubicBezTo>
                  <a:pt x="1415" y="1657"/>
                  <a:pt x="1416" y="1657"/>
                  <a:pt x="1416" y="1657"/>
                </a:cubicBezTo>
                <a:cubicBezTo>
                  <a:pt x="1414" y="1657"/>
                  <a:pt x="1413" y="1657"/>
                  <a:pt x="1412" y="1657"/>
                </a:cubicBezTo>
                <a:cubicBezTo>
                  <a:pt x="1412" y="1657"/>
                  <a:pt x="1412" y="1657"/>
                  <a:pt x="1412" y="1656"/>
                </a:cubicBezTo>
                <a:cubicBezTo>
                  <a:pt x="1411" y="1656"/>
                  <a:pt x="1411" y="1656"/>
                  <a:pt x="1410" y="1657"/>
                </a:cubicBezTo>
                <a:cubicBezTo>
                  <a:pt x="1409" y="1656"/>
                  <a:pt x="1408" y="1656"/>
                  <a:pt x="1407" y="1657"/>
                </a:cubicBezTo>
                <a:cubicBezTo>
                  <a:pt x="1403" y="1655"/>
                  <a:pt x="1405" y="1654"/>
                  <a:pt x="1408" y="1656"/>
                </a:cubicBezTo>
                <a:cubicBezTo>
                  <a:pt x="1411" y="1655"/>
                  <a:pt x="1417" y="1655"/>
                  <a:pt x="1422" y="1656"/>
                </a:cubicBezTo>
                <a:cubicBezTo>
                  <a:pt x="1422" y="1656"/>
                  <a:pt x="1422" y="1656"/>
                  <a:pt x="1422" y="1656"/>
                </a:cubicBezTo>
                <a:cubicBezTo>
                  <a:pt x="1420" y="1656"/>
                  <a:pt x="1419" y="1656"/>
                  <a:pt x="1418" y="1657"/>
                </a:cubicBezTo>
                <a:cubicBezTo>
                  <a:pt x="1421" y="1657"/>
                  <a:pt x="1425" y="1656"/>
                  <a:pt x="1428" y="1658"/>
                </a:cubicBezTo>
                <a:cubicBezTo>
                  <a:pt x="1429" y="1658"/>
                  <a:pt x="1429" y="1658"/>
                  <a:pt x="1430" y="1658"/>
                </a:cubicBezTo>
                <a:cubicBezTo>
                  <a:pt x="1431" y="1658"/>
                  <a:pt x="1433" y="1658"/>
                  <a:pt x="1434" y="1658"/>
                </a:cubicBezTo>
                <a:cubicBezTo>
                  <a:pt x="1435" y="1658"/>
                  <a:pt x="1435" y="1658"/>
                  <a:pt x="1435" y="1658"/>
                </a:cubicBezTo>
                <a:cubicBezTo>
                  <a:pt x="1432" y="1658"/>
                  <a:pt x="1429" y="1658"/>
                  <a:pt x="1426" y="1658"/>
                </a:cubicBezTo>
                <a:cubicBezTo>
                  <a:pt x="1427" y="1659"/>
                  <a:pt x="1432" y="1658"/>
                  <a:pt x="1434" y="1659"/>
                </a:cubicBezTo>
                <a:cubicBezTo>
                  <a:pt x="1434" y="1660"/>
                  <a:pt x="1434" y="1660"/>
                  <a:pt x="1434" y="1660"/>
                </a:cubicBezTo>
                <a:close/>
                <a:moveTo>
                  <a:pt x="1416" y="1655"/>
                </a:moveTo>
                <a:cubicBezTo>
                  <a:pt x="1415" y="1654"/>
                  <a:pt x="1411" y="1655"/>
                  <a:pt x="1410" y="1654"/>
                </a:cubicBezTo>
                <a:cubicBezTo>
                  <a:pt x="1411" y="1654"/>
                  <a:pt x="1417" y="1653"/>
                  <a:pt x="1416" y="1655"/>
                </a:cubicBezTo>
                <a:close/>
                <a:moveTo>
                  <a:pt x="1411" y="1651"/>
                </a:moveTo>
                <a:cubicBezTo>
                  <a:pt x="1412" y="1651"/>
                  <a:pt x="1414" y="1652"/>
                  <a:pt x="1415" y="1651"/>
                </a:cubicBezTo>
                <a:cubicBezTo>
                  <a:pt x="1415" y="1652"/>
                  <a:pt x="1412" y="1652"/>
                  <a:pt x="1411" y="1651"/>
                </a:cubicBezTo>
                <a:close/>
                <a:moveTo>
                  <a:pt x="1407" y="1648"/>
                </a:moveTo>
                <a:cubicBezTo>
                  <a:pt x="1411" y="1649"/>
                  <a:pt x="1412" y="1648"/>
                  <a:pt x="1415" y="1649"/>
                </a:cubicBezTo>
                <a:cubicBezTo>
                  <a:pt x="1413" y="1651"/>
                  <a:pt x="1410" y="1650"/>
                  <a:pt x="1407" y="1648"/>
                </a:cubicBezTo>
                <a:close/>
                <a:moveTo>
                  <a:pt x="1408" y="1654"/>
                </a:moveTo>
                <a:cubicBezTo>
                  <a:pt x="1408" y="1654"/>
                  <a:pt x="1406" y="1655"/>
                  <a:pt x="1406" y="1654"/>
                </a:cubicBezTo>
                <a:cubicBezTo>
                  <a:pt x="1406" y="1654"/>
                  <a:pt x="1408" y="1653"/>
                  <a:pt x="1408" y="1654"/>
                </a:cubicBezTo>
                <a:close/>
                <a:moveTo>
                  <a:pt x="1421" y="1654"/>
                </a:moveTo>
                <a:cubicBezTo>
                  <a:pt x="1421" y="1654"/>
                  <a:pt x="1422" y="1654"/>
                  <a:pt x="1423" y="1654"/>
                </a:cubicBezTo>
                <a:cubicBezTo>
                  <a:pt x="1423" y="1654"/>
                  <a:pt x="1423" y="1654"/>
                  <a:pt x="1423" y="1655"/>
                </a:cubicBezTo>
                <a:cubicBezTo>
                  <a:pt x="1422" y="1655"/>
                  <a:pt x="1421" y="1655"/>
                  <a:pt x="1420" y="1655"/>
                </a:cubicBezTo>
                <a:cubicBezTo>
                  <a:pt x="1419" y="1655"/>
                  <a:pt x="1420" y="1654"/>
                  <a:pt x="1421" y="1654"/>
                </a:cubicBezTo>
                <a:close/>
                <a:moveTo>
                  <a:pt x="1438" y="1655"/>
                </a:moveTo>
                <a:cubicBezTo>
                  <a:pt x="1438" y="1655"/>
                  <a:pt x="1437" y="1655"/>
                  <a:pt x="1437" y="1655"/>
                </a:cubicBezTo>
                <a:cubicBezTo>
                  <a:pt x="1433" y="1654"/>
                  <a:pt x="1428" y="1655"/>
                  <a:pt x="1425" y="1654"/>
                </a:cubicBezTo>
                <a:cubicBezTo>
                  <a:pt x="1431" y="1654"/>
                  <a:pt x="1434" y="1655"/>
                  <a:pt x="1441" y="1655"/>
                </a:cubicBezTo>
                <a:cubicBezTo>
                  <a:pt x="1440" y="1655"/>
                  <a:pt x="1440" y="1655"/>
                  <a:pt x="1440" y="1655"/>
                </a:cubicBezTo>
                <a:cubicBezTo>
                  <a:pt x="1439" y="1655"/>
                  <a:pt x="1438" y="1655"/>
                  <a:pt x="1438" y="1655"/>
                </a:cubicBezTo>
                <a:close/>
                <a:moveTo>
                  <a:pt x="1438" y="1660"/>
                </a:moveTo>
                <a:cubicBezTo>
                  <a:pt x="1438" y="1660"/>
                  <a:pt x="1437" y="1660"/>
                  <a:pt x="1436" y="1660"/>
                </a:cubicBezTo>
                <a:cubicBezTo>
                  <a:pt x="1436" y="1660"/>
                  <a:pt x="1435" y="1659"/>
                  <a:pt x="1435" y="1659"/>
                </a:cubicBezTo>
                <a:cubicBezTo>
                  <a:pt x="1436" y="1659"/>
                  <a:pt x="1438" y="1659"/>
                  <a:pt x="1439" y="1660"/>
                </a:cubicBezTo>
                <a:cubicBezTo>
                  <a:pt x="1439" y="1660"/>
                  <a:pt x="1439" y="1660"/>
                  <a:pt x="1439" y="1660"/>
                </a:cubicBezTo>
                <a:cubicBezTo>
                  <a:pt x="1439" y="1660"/>
                  <a:pt x="1439" y="1660"/>
                  <a:pt x="1438" y="1660"/>
                </a:cubicBezTo>
                <a:close/>
                <a:moveTo>
                  <a:pt x="1440" y="1657"/>
                </a:moveTo>
                <a:cubicBezTo>
                  <a:pt x="1440" y="1657"/>
                  <a:pt x="1441" y="1657"/>
                  <a:pt x="1442" y="1657"/>
                </a:cubicBezTo>
                <a:cubicBezTo>
                  <a:pt x="1442" y="1657"/>
                  <a:pt x="1442" y="1657"/>
                  <a:pt x="1443" y="1657"/>
                </a:cubicBezTo>
                <a:cubicBezTo>
                  <a:pt x="1444" y="1657"/>
                  <a:pt x="1445" y="1658"/>
                  <a:pt x="1447" y="1658"/>
                </a:cubicBezTo>
                <a:cubicBezTo>
                  <a:pt x="1446" y="1658"/>
                  <a:pt x="1446" y="1658"/>
                  <a:pt x="1445" y="1658"/>
                </a:cubicBezTo>
                <a:cubicBezTo>
                  <a:pt x="1445" y="1657"/>
                  <a:pt x="1440" y="1658"/>
                  <a:pt x="1440" y="1658"/>
                </a:cubicBezTo>
                <a:cubicBezTo>
                  <a:pt x="1440" y="1657"/>
                  <a:pt x="1440" y="1657"/>
                  <a:pt x="1440" y="1657"/>
                </a:cubicBezTo>
                <a:close/>
                <a:moveTo>
                  <a:pt x="1447" y="1661"/>
                </a:moveTo>
                <a:cubicBezTo>
                  <a:pt x="1446" y="1661"/>
                  <a:pt x="1445" y="1661"/>
                  <a:pt x="1444" y="1661"/>
                </a:cubicBezTo>
                <a:cubicBezTo>
                  <a:pt x="1444" y="1661"/>
                  <a:pt x="1444" y="1661"/>
                  <a:pt x="1444" y="1661"/>
                </a:cubicBezTo>
                <a:cubicBezTo>
                  <a:pt x="1443" y="1660"/>
                  <a:pt x="1443" y="1660"/>
                  <a:pt x="1441" y="1660"/>
                </a:cubicBezTo>
                <a:cubicBezTo>
                  <a:pt x="1441" y="1660"/>
                  <a:pt x="1441" y="1660"/>
                  <a:pt x="1441" y="1659"/>
                </a:cubicBezTo>
                <a:cubicBezTo>
                  <a:pt x="1443" y="1659"/>
                  <a:pt x="1445" y="1660"/>
                  <a:pt x="1447" y="1660"/>
                </a:cubicBezTo>
                <a:cubicBezTo>
                  <a:pt x="1446" y="1660"/>
                  <a:pt x="1446" y="1660"/>
                  <a:pt x="1447" y="1661"/>
                </a:cubicBezTo>
                <a:close/>
                <a:moveTo>
                  <a:pt x="1445" y="1655"/>
                </a:moveTo>
                <a:cubicBezTo>
                  <a:pt x="1445" y="1655"/>
                  <a:pt x="1445" y="1655"/>
                  <a:pt x="1445" y="1655"/>
                </a:cubicBezTo>
                <a:cubicBezTo>
                  <a:pt x="1444" y="1655"/>
                  <a:pt x="1442" y="1655"/>
                  <a:pt x="1442" y="1656"/>
                </a:cubicBezTo>
                <a:cubicBezTo>
                  <a:pt x="1442" y="1653"/>
                  <a:pt x="1440" y="1655"/>
                  <a:pt x="1440" y="1654"/>
                </a:cubicBezTo>
                <a:cubicBezTo>
                  <a:pt x="1440" y="1653"/>
                  <a:pt x="1442" y="1654"/>
                  <a:pt x="1442" y="1653"/>
                </a:cubicBezTo>
                <a:cubicBezTo>
                  <a:pt x="1441" y="1653"/>
                  <a:pt x="1440" y="1653"/>
                  <a:pt x="1438" y="1653"/>
                </a:cubicBezTo>
                <a:cubicBezTo>
                  <a:pt x="1438" y="1653"/>
                  <a:pt x="1438" y="1653"/>
                  <a:pt x="1437" y="1653"/>
                </a:cubicBezTo>
                <a:cubicBezTo>
                  <a:pt x="1434" y="1652"/>
                  <a:pt x="1431" y="1652"/>
                  <a:pt x="1429" y="1653"/>
                </a:cubicBezTo>
                <a:cubicBezTo>
                  <a:pt x="1429" y="1652"/>
                  <a:pt x="1430" y="1652"/>
                  <a:pt x="1430" y="1651"/>
                </a:cubicBezTo>
                <a:cubicBezTo>
                  <a:pt x="1438" y="1652"/>
                  <a:pt x="1448" y="1652"/>
                  <a:pt x="1458" y="1652"/>
                </a:cubicBezTo>
                <a:cubicBezTo>
                  <a:pt x="1458" y="1653"/>
                  <a:pt x="1458" y="1653"/>
                  <a:pt x="1458" y="1653"/>
                </a:cubicBezTo>
                <a:cubicBezTo>
                  <a:pt x="1459" y="1653"/>
                  <a:pt x="1459" y="1653"/>
                  <a:pt x="1460" y="1653"/>
                </a:cubicBezTo>
                <a:cubicBezTo>
                  <a:pt x="1460" y="1653"/>
                  <a:pt x="1460" y="1653"/>
                  <a:pt x="1459" y="1652"/>
                </a:cubicBezTo>
                <a:cubicBezTo>
                  <a:pt x="1462" y="1652"/>
                  <a:pt x="1465" y="1653"/>
                  <a:pt x="1468" y="1653"/>
                </a:cubicBezTo>
                <a:cubicBezTo>
                  <a:pt x="1468" y="1653"/>
                  <a:pt x="1468" y="1654"/>
                  <a:pt x="1468" y="1654"/>
                </a:cubicBezTo>
                <a:cubicBezTo>
                  <a:pt x="1459" y="1654"/>
                  <a:pt x="1451" y="1654"/>
                  <a:pt x="1443" y="1653"/>
                </a:cubicBezTo>
                <a:cubicBezTo>
                  <a:pt x="1446" y="1655"/>
                  <a:pt x="1449" y="1655"/>
                  <a:pt x="1452" y="1655"/>
                </a:cubicBezTo>
                <a:cubicBezTo>
                  <a:pt x="1450" y="1655"/>
                  <a:pt x="1447" y="1655"/>
                  <a:pt x="1445" y="1655"/>
                </a:cubicBezTo>
                <a:close/>
                <a:moveTo>
                  <a:pt x="1448" y="1650"/>
                </a:moveTo>
                <a:cubicBezTo>
                  <a:pt x="1449" y="1651"/>
                  <a:pt x="1452" y="1649"/>
                  <a:pt x="1453" y="1651"/>
                </a:cubicBezTo>
                <a:cubicBezTo>
                  <a:pt x="1450" y="1651"/>
                  <a:pt x="1449" y="1652"/>
                  <a:pt x="1448" y="1650"/>
                </a:cubicBezTo>
                <a:close/>
                <a:moveTo>
                  <a:pt x="1472" y="1655"/>
                </a:moveTo>
                <a:cubicBezTo>
                  <a:pt x="1472" y="1655"/>
                  <a:pt x="1472" y="1656"/>
                  <a:pt x="1473" y="1657"/>
                </a:cubicBezTo>
                <a:cubicBezTo>
                  <a:pt x="1473" y="1656"/>
                  <a:pt x="1473" y="1655"/>
                  <a:pt x="1473" y="1655"/>
                </a:cubicBezTo>
                <a:cubicBezTo>
                  <a:pt x="1473" y="1655"/>
                  <a:pt x="1474" y="1655"/>
                  <a:pt x="1475" y="1655"/>
                </a:cubicBezTo>
                <a:cubicBezTo>
                  <a:pt x="1475" y="1656"/>
                  <a:pt x="1475" y="1657"/>
                  <a:pt x="1476" y="1657"/>
                </a:cubicBezTo>
                <a:cubicBezTo>
                  <a:pt x="1473" y="1658"/>
                  <a:pt x="1469" y="1658"/>
                  <a:pt x="1466" y="1657"/>
                </a:cubicBezTo>
                <a:cubicBezTo>
                  <a:pt x="1466" y="1657"/>
                  <a:pt x="1466" y="1657"/>
                  <a:pt x="1466" y="1657"/>
                </a:cubicBezTo>
                <a:cubicBezTo>
                  <a:pt x="1466" y="1656"/>
                  <a:pt x="1465" y="1656"/>
                  <a:pt x="1464" y="1656"/>
                </a:cubicBezTo>
                <a:cubicBezTo>
                  <a:pt x="1466" y="1655"/>
                  <a:pt x="1469" y="1655"/>
                  <a:pt x="1472" y="1655"/>
                </a:cubicBezTo>
                <a:close/>
                <a:moveTo>
                  <a:pt x="1469" y="1653"/>
                </a:moveTo>
                <a:cubicBezTo>
                  <a:pt x="1469" y="1653"/>
                  <a:pt x="1469" y="1653"/>
                  <a:pt x="1469" y="1653"/>
                </a:cubicBezTo>
                <a:cubicBezTo>
                  <a:pt x="1470" y="1653"/>
                  <a:pt x="1470" y="1653"/>
                  <a:pt x="1471" y="1653"/>
                </a:cubicBezTo>
                <a:cubicBezTo>
                  <a:pt x="1471" y="1653"/>
                  <a:pt x="1471" y="1653"/>
                  <a:pt x="1471" y="1654"/>
                </a:cubicBezTo>
                <a:cubicBezTo>
                  <a:pt x="1470" y="1654"/>
                  <a:pt x="1470" y="1654"/>
                  <a:pt x="1469" y="1654"/>
                </a:cubicBezTo>
                <a:cubicBezTo>
                  <a:pt x="1469" y="1654"/>
                  <a:pt x="1469" y="1653"/>
                  <a:pt x="1469" y="1653"/>
                </a:cubicBezTo>
                <a:close/>
                <a:moveTo>
                  <a:pt x="1471" y="1654"/>
                </a:moveTo>
                <a:cubicBezTo>
                  <a:pt x="1471" y="1654"/>
                  <a:pt x="1472" y="1654"/>
                  <a:pt x="1472" y="1654"/>
                </a:cubicBezTo>
                <a:cubicBezTo>
                  <a:pt x="1473" y="1654"/>
                  <a:pt x="1472" y="1653"/>
                  <a:pt x="1472" y="1653"/>
                </a:cubicBezTo>
                <a:cubicBezTo>
                  <a:pt x="1473" y="1653"/>
                  <a:pt x="1474" y="1653"/>
                  <a:pt x="1475" y="1653"/>
                </a:cubicBezTo>
                <a:cubicBezTo>
                  <a:pt x="1475" y="1654"/>
                  <a:pt x="1475" y="1654"/>
                  <a:pt x="1475" y="1655"/>
                </a:cubicBezTo>
                <a:cubicBezTo>
                  <a:pt x="1473" y="1654"/>
                  <a:pt x="1472" y="1654"/>
                  <a:pt x="1471" y="1654"/>
                </a:cubicBezTo>
                <a:close/>
                <a:moveTo>
                  <a:pt x="1463" y="1656"/>
                </a:moveTo>
                <a:cubicBezTo>
                  <a:pt x="1463" y="1656"/>
                  <a:pt x="1463" y="1656"/>
                  <a:pt x="1463" y="1656"/>
                </a:cubicBezTo>
                <a:cubicBezTo>
                  <a:pt x="1462" y="1656"/>
                  <a:pt x="1461" y="1656"/>
                  <a:pt x="1460" y="1656"/>
                </a:cubicBezTo>
                <a:cubicBezTo>
                  <a:pt x="1460" y="1657"/>
                  <a:pt x="1460" y="1657"/>
                  <a:pt x="1460" y="1657"/>
                </a:cubicBezTo>
                <a:cubicBezTo>
                  <a:pt x="1460" y="1657"/>
                  <a:pt x="1460" y="1657"/>
                  <a:pt x="1460" y="1657"/>
                </a:cubicBezTo>
                <a:cubicBezTo>
                  <a:pt x="1460" y="1656"/>
                  <a:pt x="1459" y="1656"/>
                  <a:pt x="1459" y="1655"/>
                </a:cubicBezTo>
                <a:cubicBezTo>
                  <a:pt x="1461" y="1655"/>
                  <a:pt x="1462" y="1655"/>
                  <a:pt x="1463" y="1656"/>
                </a:cubicBezTo>
                <a:close/>
                <a:moveTo>
                  <a:pt x="1456" y="1656"/>
                </a:moveTo>
                <a:cubicBezTo>
                  <a:pt x="1456" y="1656"/>
                  <a:pt x="1456" y="1656"/>
                  <a:pt x="1455" y="1656"/>
                </a:cubicBezTo>
                <a:cubicBezTo>
                  <a:pt x="1455" y="1656"/>
                  <a:pt x="1454" y="1656"/>
                  <a:pt x="1454" y="1655"/>
                </a:cubicBezTo>
                <a:cubicBezTo>
                  <a:pt x="1455" y="1655"/>
                  <a:pt x="1456" y="1656"/>
                  <a:pt x="1456" y="1656"/>
                </a:cubicBezTo>
                <a:close/>
                <a:moveTo>
                  <a:pt x="1463" y="1661"/>
                </a:moveTo>
                <a:cubicBezTo>
                  <a:pt x="1462" y="1661"/>
                  <a:pt x="1462" y="1661"/>
                  <a:pt x="1461" y="1661"/>
                </a:cubicBezTo>
                <a:cubicBezTo>
                  <a:pt x="1461" y="1661"/>
                  <a:pt x="1461" y="1661"/>
                  <a:pt x="1461" y="1661"/>
                </a:cubicBezTo>
                <a:cubicBezTo>
                  <a:pt x="1461" y="1661"/>
                  <a:pt x="1461" y="1661"/>
                  <a:pt x="1461" y="1661"/>
                </a:cubicBezTo>
                <a:cubicBezTo>
                  <a:pt x="1461" y="1659"/>
                  <a:pt x="1456" y="1661"/>
                  <a:pt x="1454" y="1660"/>
                </a:cubicBezTo>
                <a:cubicBezTo>
                  <a:pt x="1457" y="1660"/>
                  <a:pt x="1459" y="1660"/>
                  <a:pt x="1462" y="1660"/>
                </a:cubicBezTo>
                <a:cubicBezTo>
                  <a:pt x="1462" y="1660"/>
                  <a:pt x="1463" y="1660"/>
                  <a:pt x="1464" y="1660"/>
                </a:cubicBezTo>
                <a:cubicBezTo>
                  <a:pt x="1465" y="1661"/>
                  <a:pt x="1467" y="1660"/>
                  <a:pt x="1467" y="1661"/>
                </a:cubicBezTo>
                <a:lnTo>
                  <a:pt x="1463" y="1661"/>
                </a:lnTo>
                <a:close/>
                <a:moveTo>
                  <a:pt x="1488" y="1661"/>
                </a:moveTo>
                <a:cubicBezTo>
                  <a:pt x="1487" y="1661"/>
                  <a:pt x="1486" y="1661"/>
                  <a:pt x="1485" y="1661"/>
                </a:cubicBezTo>
                <a:cubicBezTo>
                  <a:pt x="1485" y="1661"/>
                  <a:pt x="1485" y="1661"/>
                  <a:pt x="1485" y="1661"/>
                </a:cubicBezTo>
                <a:cubicBezTo>
                  <a:pt x="1485" y="1661"/>
                  <a:pt x="1485" y="1661"/>
                  <a:pt x="1485" y="1661"/>
                </a:cubicBezTo>
                <a:cubicBezTo>
                  <a:pt x="1483" y="1661"/>
                  <a:pt x="1481" y="1661"/>
                  <a:pt x="1480" y="1660"/>
                </a:cubicBezTo>
                <a:cubicBezTo>
                  <a:pt x="1482" y="1661"/>
                  <a:pt x="1481" y="1659"/>
                  <a:pt x="1482" y="1659"/>
                </a:cubicBezTo>
                <a:cubicBezTo>
                  <a:pt x="1481" y="1659"/>
                  <a:pt x="1479" y="1658"/>
                  <a:pt x="1479" y="1659"/>
                </a:cubicBezTo>
                <a:cubicBezTo>
                  <a:pt x="1483" y="1659"/>
                  <a:pt x="1479" y="1660"/>
                  <a:pt x="1478" y="1661"/>
                </a:cubicBezTo>
                <a:cubicBezTo>
                  <a:pt x="1473" y="1660"/>
                  <a:pt x="1465" y="1660"/>
                  <a:pt x="1460" y="1659"/>
                </a:cubicBezTo>
                <a:cubicBezTo>
                  <a:pt x="1460" y="1659"/>
                  <a:pt x="1460" y="1659"/>
                  <a:pt x="1460" y="1659"/>
                </a:cubicBezTo>
                <a:cubicBezTo>
                  <a:pt x="1460" y="1658"/>
                  <a:pt x="1460" y="1658"/>
                  <a:pt x="1460" y="1658"/>
                </a:cubicBezTo>
                <a:cubicBezTo>
                  <a:pt x="1461" y="1658"/>
                  <a:pt x="1462" y="1658"/>
                  <a:pt x="1463" y="1658"/>
                </a:cubicBezTo>
                <a:cubicBezTo>
                  <a:pt x="1463" y="1658"/>
                  <a:pt x="1463" y="1658"/>
                  <a:pt x="1463" y="1659"/>
                </a:cubicBezTo>
                <a:cubicBezTo>
                  <a:pt x="1464" y="1659"/>
                  <a:pt x="1464" y="1658"/>
                  <a:pt x="1465" y="1658"/>
                </a:cubicBezTo>
                <a:cubicBezTo>
                  <a:pt x="1469" y="1658"/>
                  <a:pt x="1473" y="1659"/>
                  <a:pt x="1478" y="1658"/>
                </a:cubicBezTo>
                <a:cubicBezTo>
                  <a:pt x="1477" y="1660"/>
                  <a:pt x="1477" y="1660"/>
                  <a:pt x="1478" y="1660"/>
                </a:cubicBezTo>
                <a:cubicBezTo>
                  <a:pt x="1477" y="1659"/>
                  <a:pt x="1478" y="1660"/>
                  <a:pt x="1478" y="1658"/>
                </a:cubicBezTo>
                <a:cubicBezTo>
                  <a:pt x="1483" y="1658"/>
                  <a:pt x="1484" y="1660"/>
                  <a:pt x="1487" y="1658"/>
                </a:cubicBezTo>
                <a:cubicBezTo>
                  <a:pt x="1484" y="1657"/>
                  <a:pt x="1477" y="1659"/>
                  <a:pt x="1478" y="1657"/>
                </a:cubicBezTo>
                <a:cubicBezTo>
                  <a:pt x="1478" y="1657"/>
                  <a:pt x="1478" y="1657"/>
                  <a:pt x="1478" y="1657"/>
                </a:cubicBezTo>
                <a:cubicBezTo>
                  <a:pt x="1477" y="1656"/>
                  <a:pt x="1477" y="1656"/>
                  <a:pt x="1477" y="1655"/>
                </a:cubicBezTo>
                <a:cubicBezTo>
                  <a:pt x="1480" y="1655"/>
                  <a:pt x="1483" y="1655"/>
                  <a:pt x="1485" y="1656"/>
                </a:cubicBezTo>
                <a:cubicBezTo>
                  <a:pt x="1484" y="1655"/>
                  <a:pt x="1483" y="1655"/>
                  <a:pt x="1482" y="1655"/>
                </a:cubicBezTo>
                <a:cubicBezTo>
                  <a:pt x="1482" y="1655"/>
                  <a:pt x="1483" y="1654"/>
                  <a:pt x="1483" y="1654"/>
                </a:cubicBezTo>
                <a:cubicBezTo>
                  <a:pt x="1484" y="1654"/>
                  <a:pt x="1486" y="1654"/>
                  <a:pt x="1487" y="1654"/>
                </a:cubicBezTo>
                <a:cubicBezTo>
                  <a:pt x="1487" y="1654"/>
                  <a:pt x="1487" y="1655"/>
                  <a:pt x="1487" y="1655"/>
                </a:cubicBezTo>
                <a:cubicBezTo>
                  <a:pt x="1487" y="1655"/>
                  <a:pt x="1487" y="1655"/>
                  <a:pt x="1487" y="1655"/>
                </a:cubicBezTo>
                <a:cubicBezTo>
                  <a:pt x="1487" y="1655"/>
                  <a:pt x="1487" y="1655"/>
                  <a:pt x="1487" y="1655"/>
                </a:cubicBezTo>
                <a:cubicBezTo>
                  <a:pt x="1487" y="1656"/>
                  <a:pt x="1486" y="1656"/>
                  <a:pt x="1486" y="1656"/>
                </a:cubicBezTo>
                <a:cubicBezTo>
                  <a:pt x="1484" y="1656"/>
                  <a:pt x="1482" y="1656"/>
                  <a:pt x="1480" y="1656"/>
                </a:cubicBezTo>
                <a:cubicBezTo>
                  <a:pt x="1480" y="1657"/>
                  <a:pt x="1478" y="1656"/>
                  <a:pt x="1478" y="1657"/>
                </a:cubicBezTo>
                <a:cubicBezTo>
                  <a:pt x="1481" y="1657"/>
                  <a:pt x="1483" y="1657"/>
                  <a:pt x="1486" y="1657"/>
                </a:cubicBezTo>
                <a:cubicBezTo>
                  <a:pt x="1486" y="1657"/>
                  <a:pt x="1486" y="1657"/>
                  <a:pt x="1486" y="1658"/>
                </a:cubicBezTo>
                <a:cubicBezTo>
                  <a:pt x="1487" y="1657"/>
                  <a:pt x="1488" y="1658"/>
                  <a:pt x="1488" y="1659"/>
                </a:cubicBezTo>
                <a:cubicBezTo>
                  <a:pt x="1488" y="1659"/>
                  <a:pt x="1488" y="1659"/>
                  <a:pt x="1487" y="1659"/>
                </a:cubicBezTo>
                <a:cubicBezTo>
                  <a:pt x="1487" y="1660"/>
                  <a:pt x="1488" y="1660"/>
                  <a:pt x="1488" y="1660"/>
                </a:cubicBezTo>
                <a:cubicBezTo>
                  <a:pt x="1488" y="1660"/>
                  <a:pt x="1488" y="1660"/>
                  <a:pt x="1488" y="1661"/>
                </a:cubicBezTo>
                <a:close/>
                <a:moveTo>
                  <a:pt x="1477" y="1653"/>
                </a:moveTo>
                <a:cubicBezTo>
                  <a:pt x="1478" y="1653"/>
                  <a:pt x="1480" y="1654"/>
                  <a:pt x="1481" y="1654"/>
                </a:cubicBezTo>
                <a:cubicBezTo>
                  <a:pt x="1481" y="1654"/>
                  <a:pt x="1481" y="1655"/>
                  <a:pt x="1481" y="1655"/>
                </a:cubicBezTo>
                <a:cubicBezTo>
                  <a:pt x="1480" y="1655"/>
                  <a:pt x="1478" y="1655"/>
                  <a:pt x="1477" y="1655"/>
                </a:cubicBezTo>
                <a:cubicBezTo>
                  <a:pt x="1476" y="1654"/>
                  <a:pt x="1476" y="1654"/>
                  <a:pt x="1477" y="1653"/>
                </a:cubicBezTo>
                <a:close/>
                <a:moveTo>
                  <a:pt x="1492" y="1661"/>
                </a:moveTo>
                <a:cubicBezTo>
                  <a:pt x="1492" y="1661"/>
                  <a:pt x="1492" y="1660"/>
                  <a:pt x="1492" y="1660"/>
                </a:cubicBezTo>
                <a:cubicBezTo>
                  <a:pt x="1493" y="1660"/>
                  <a:pt x="1493" y="1660"/>
                  <a:pt x="1494" y="1660"/>
                </a:cubicBezTo>
                <a:cubicBezTo>
                  <a:pt x="1494" y="1660"/>
                  <a:pt x="1494" y="1661"/>
                  <a:pt x="1494" y="1661"/>
                </a:cubicBezTo>
                <a:cubicBezTo>
                  <a:pt x="1493" y="1661"/>
                  <a:pt x="1493" y="1661"/>
                  <a:pt x="1492" y="1661"/>
                </a:cubicBezTo>
                <a:close/>
                <a:moveTo>
                  <a:pt x="1501" y="1657"/>
                </a:moveTo>
                <a:cubicBezTo>
                  <a:pt x="1500" y="1657"/>
                  <a:pt x="1498" y="1658"/>
                  <a:pt x="1497" y="1658"/>
                </a:cubicBezTo>
                <a:cubicBezTo>
                  <a:pt x="1497" y="1657"/>
                  <a:pt x="1497" y="1656"/>
                  <a:pt x="1496" y="1656"/>
                </a:cubicBezTo>
                <a:cubicBezTo>
                  <a:pt x="1498" y="1656"/>
                  <a:pt x="1500" y="1657"/>
                  <a:pt x="1501" y="1657"/>
                </a:cubicBezTo>
                <a:cubicBezTo>
                  <a:pt x="1501" y="1657"/>
                  <a:pt x="1501" y="1656"/>
                  <a:pt x="1502" y="1656"/>
                </a:cubicBezTo>
                <a:cubicBezTo>
                  <a:pt x="1502" y="1656"/>
                  <a:pt x="1501" y="1657"/>
                  <a:pt x="1501" y="1657"/>
                </a:cubicBezTo>
                <a:close/>
                <a:moveTo>
                  <a:pt x="1501" y="1652"/>
                </a:moveTo>
                <a:cubicBezTo>
                  <a:pt x="1501" y="1653"/>
                  <a:pt x="1502" y="1654"/>
                  <a:pt x="1502" y="1655"/>
                </a:cubicBezTo>
                <a:cubicBezTo>
                  <a:pt x="1500" y="1655"/>
                  <a:pt x="1498" y="1655"/>
                  <a:pt x="1496" y="1655"/>
                </a:cubicBezTo>
                <a:cubicBezTo>
                  <a:pt x="1496" y="1655"/>
                  <a:pt x="1496" y="1655"/>
                  <a:pt x="1496" y="1655"/>
                </a:cubicBezTo>
                <a:cubicBezTo>
                  <a:pt x="1495" y="1655"/>
                  <a:pt x="1495" y="1655"/>
                  <a:pt x="1495" y="1655"/>
                </a:cubicBezTo>
                <a:cubicBezTo>
                  <a:pt x="1494" y="1655"/>
                  <a:pt x="1493" y="1655"/>
                  <a:pt x="1492" y="1655"/>
                </a:cubicBezTo>
                <a:cubicBezTo>
                  <a:pt x="1492" y="1655"/>
                  <a:pt x="1491" y="1654"/>
                  <a:pt x="1491" y="1654"/>
                </a:cubicBezTo>
                <a:cubicBezTo>
                  <a:pt x="1494" y="1654"/>
                  <a:pt x="1496" y="1654"/>
                  <a:pt x="1498" y="1653"/>
                </a:cubicBezTo>
                <a:cubicBezTo>
                  <a:pt x="1496" y="1653"/>
                  <a:pt x="1490" y="1652"/>
                  <a:pt x="1492" y="1652"/>
                </a:cubicBezTo>
                <a:cubicBezTo>
                  <a:pt x="1495" y="1651"/>
                  <a:pt x="1499" y="1653"/>
                  <a:pt x="1500" y="1651"/>
                </a:cubicBezTo>
                <a:cubicBezTo>
                  <a:pt x="1499" y="1652"/>
                  <a:pt x="1499" y="1651"/>
                  <a:pt x="1499" y="1651"/>
                </a:cubicBezTo>
                <a:cubicBezTo>
                  <a:pt x="1496" y="1653"/>
                  <a:pt x="1492" y="1649"/>
                  <a:pt x="1488" y="1650"/>
                </a:cubicBezTo>
                <a:cubicBezTo>
                  <a:pt x="1489" y="1650"/>
                  <a:pt x="1490" y="1650"/>
                  <a:pt x="1490" y="1651"/>
                </a:cubicBezTo>
                <a:cubicBezTo>
                  <a:pt x="1489" y="1652"/>
                  <a:pt x="1487" y="1651"/>
                  <a:pt x="1487" y="1652"/>
                </a:cubicBezTo>
                <a:cubicBezTo>
                  <a:pt x="1488" y="1653"/>
                  <a:pt x="1489" y="1652"/>
                  <a:pt x="1489" y="1652"/>
                </a:cubicBezTo>
                <a:cubicBezTo>
                  <a:pt x="1488" y="1652"/>
                  <a:pt x="1488" y="1652"/>
                  <a:pt x="1487" y="1652"/>
                </a:cubicBezTo>
                <a:cubicBezTo>
                  <a:pt x="1487" y="1653"/>
                  <a:pt x="1487" y="1653"/>
                  <a:pt x="1487" y="1653"/>
                </a:cubicBezTo>
                <a:cubicBezTo>
                  <a:pt x="1486" y="1653"/>
                  <a:pt x="1484" y="1653"/>
                  <a:pt x="1483" y="1653"/>
                </a:cubicBezTo>
                <a:cubicBezTo>
                  <a:pt x="1483" y="1651"/>
                  <a:pt x="1483" y="1650"/>
                  <a:pt x="1481" y="1650"/>
                </a:cubicBezTo>
                <a:cubicBezTo>
                  <a:pt x="1480" y="1651"/>
                  <a:pt x="1480" y="1652"/>
                  <a:pt x="1481" y="1653"/>
                </a:cubicBezTo>
                <a:cubicBezTo>
                  <a:pt x="1479" y="1653"/>
                  <a:pt x="1477" y="1652"/>
                  <a:pt x="1476" y="1651"/>
                </a:cubicBezTo>
                <a:cubicBezTo>
                  <a:pt x="1476" y="1651"/>
                  <a:pt x="1476" y="1652"/>
                  <a:pt x="1476" y="1652"/>
                </a:cubicBezTo>
                <a:cubicBezTo>
                  <a:pt x="1476" y="1652"/>
                  <a:pt x="1475" y="1652"/>
                  <a:pt x="1475" y="1652"/>
                </a:cubicBezTo>
                <a:cubicBezTo>
                  <a:pt x="1475" y="1652"/>
                  <a:pt x="1475" y="1652"/>
                  <a:pt x="1475" y="1652"/>
                </a:cubicBezTo>
                <a:cubicBezTo>
                  <a:pt x="1475" y="1652"/>
                  <a:pt x="1475" y="1652"/>
                  <a:pt x="1475" y="1652"/>
                </a:cubicBezTo>
                <a:cubicBezTo>
                  <a:pt x="1474" y="1652"/>
                  <a:pt x="1473" y="1652"/>
                  <a:pt x="1472" y="1652"/>
                </a:cubicBezTo>
                <a:cubicBezTo>
                  <a:pt x="1472" y="1652"/>
                  <a:pt x="1471" y="1651"/>
                  <a:pt x="1471" y="1651"/>
                </a:cubicBezTo>
                <a:cubicBezTo>
                  <a:pt x="1470" y="1652"/>
                  <a:pt x="1468" y="1651"/>
                  <a:pt x="1467" y="1651"/>
                </a:cubicBezTo>
                <a:cubicBezTo>
                  <a:pt x="1468" y="1650"/>
                  <a:pt x="1468" y="1650"/>
                  <a:pt x="1465" y="1650"/>
                </a:cubicBezTo>
                <a:cubicBezTo>
                  <a:pt x="1463" y="1650"/>
                  <a:pt x="1463" y="1651"/>
                  <a:pt x="1460" y="1650"/>
                </a:cubicBezTo>
                <a:cubicBezTo>
                  <a:pt x="1461" y="1651"/>
                  <a:pt x="1464" y="1651"/>
                  <a:pt x="1466" y="1651"/>
                </a:cubicBezTo>
                <a:cubicBezTo>
                  <a:pt x="1465" y="1651"/>
                  <a:pt x="1465" y="1651"/>
                  <a:pt x="1465" y="1651"/>
                </a:cubicBezTo>
                <a:cubicBezTo>
                  <a:pt x="1465" y="1652"/>
                  <a:pt x="1466" y="1652"/>
                  <a:pt x="1466" y="1652"/>
                </a:cubicBezTo>
                <a:cubicBezTo>
                  <a:pt x="1461" y="1652"/>
                  <a:pt x="1455" y="1652"/>
                  <a:pt x="1454" y="1650"/>
                </a:cubicBezTo>
                <a:cubicBezTo>
                  <a:pt x="1456" y="1651"/>
                  <a:pt x="1458" y="1651"/>
                  <a:pt x="1460" y="1650"/>
                </a:cubicBezTo>
                <a:cubicBezTo>
                  <a:pt x="1454" y="1650"/>
                  <a:pt x="1451" y="1648"/>
                  <a:pt x="1446" y="1650"/>
                </a:cubicBezTo>
                <a:cubicBezTo>
                  <a:pt x="1446" y="1650"/>
                  <a:pt x="1447" y="1651"/>
                  <a:pt x="1446" y="1651"/>
                </a:cubicBezTo>
                <a:cubicBezTo>
                  <a:pt x="1444" y="1651"/>
                  <a:pt x="1436" y="1650"/>
                  <a:pt x="1433" y="1650"/>
                </a:cubicBezTo>
                <a:cubicBezTo>
                  <a:pt x="1433" y="1651"/>
                  <a:pt x="1427" y="1649"/>
                  <a:pt x="1426" y="1651"/>
                </a:cubicBezTo>
                <a:cubicBezTo>
                  <a:pt x="1427" y="1651"/>
                  <a:pt x="1429" y="1651"/>
                  <a:pt x="1430" y="1651"/>
                </a:cubicBezTo>
                <a:cubicBezTo>
                  <a:pt x="1428" y="1653"/>
                  <a:pt x="1425" y="1653"/>
                  <a:pt x="1422" y="1652"/>
                </a:cubicBezTo>
                <a:cubicBezTo>
                  <a:pt x="1423" y="1652"/>
                  <a:pt x="1423" y="1651"/>
                  <a:pt x="1423" y="1650"/>
                </a:cubicBezTo>
                <a:cubicBezTo>
                  <a:pt x="1420" y="1649"/>
                  <a:pt x="1419" y="1651"/>
                  <a:pt x="1416" y="1649"/>
                </a:cubicBezTo>
                <a:cubicBezTo>
                  <a:pt x="1418" y="1648"/>
                  <a:pt x="1421" y="1649"/>
                  <a:pt x="1424" y="1648"/>
                </a:cubicBezTo>
                <a:cubicBezTo>
                  <a:pt x="1413" y="1647"/>
                  <a:pt x="1406" y="1646"/>
                  <a:pt x="1397" y="1647"/>
                </a:cubicBezTo>
                <a:cubicBezTo>
                  <a:pt x="1397" y="1647"/>
                  <a:pt x="1397" y="1647"/>
                  <a:pt x="1398" y="1647"/>
                </a:cubicBezTo>
                <a:cubicBezTo>
                  <a:pt x="1398" y="1646"/>
                  <a:pt x="1397" y="1646"/>
                  <a:pt x="1397" y="1646"/>
                </a:cubicBezTo>
                <a:cubicBezTo>
                  <a:pt x="1396" y="1646"/>
                  <a:pt x="1396" y="1646"/>
                  <a:pt x="1396" y="1646"/>
                </a:cubicBezTo>
                <a:cubicBezTo>
                  <a:pt x="1396" y="1647"/>
                  <a:pt x="1396" y="1647"/>
                  <a:pt x="1396" y="1647"/>
                </a:cubicBezTo>
                <a:cubicBezTo>
                  <a:pt x="1396" y="1647"/>
                  <a:pt x="1395" y="1647"/>
                  <a:pt x="1394" y="1647"/>
                </a:cubicBezTo>
                <a:cubicBezTo>
                  <a:pt x="1394" y="1647"/>
                  <a:pt x="1394" y="1647"/>
                  <a:pt x="1395" y="1647"/>
                </a:cubicBezTo>
                <a:cubicBezTo>
                  <a:pt x="1394" y="1648"/>
                  <a:pt x="1395" y="1648"/>
                  <a:pt x="1395" y="1649"/>
                </a:cubicBezTo>
                <a:cubicBezTo>
                  <a:pt x="1395" y="1649"/>
                  <a:pt x="1394" y="1649"/>
                  <a:pt x="1394" y="1649"/>
                </a:cubicBezTo>
                <a:cubicBezTo>
                  <a:pt x="1394" y="1649"/>
                  <a:pt x="1393" y="1649"/>
                  <a:pt x="1393" y="1649"/>
                </a:cubicBezTo>
                <a:cubicBezTo>
                  <a:pt x="1390" y="1649"/>
                  <a:pt x="1386" y="1649"/>
                  <a:pt x="1382" y="1648"/>
                </a:cubicBezTo>
                <a:cubicBezTo>
                  <a:pt x="1383" y="1648"/>
                  <a:pt x="1384" y="1647"/>
                  <a:pt x="1385" y="1646"/>
                </a:cubicBezTo>
                <a:cubicBezTo>
                  <a:pt x="1383" y="1646"/>
                  <a:pt x="1384" y="1647"/>
                  <a:pt x="1383" y="1647"/>
                </a:cubicBezTo>
                <a:cubicBezTo>
                  <a:pt x="1379" y="1643"/>
                  <a:pt x="1372" y="1647"/>
                  <a:pt x="1368" y="1645"/>
                </a:cubicBezTo>
                <a:cubicBezTo>
                  <a:pt x="1368" y="1645"/>
                  <a:pt x="1369" y="1645"/>
                  <a:pt x="1369" y="1644"/>
                </a:cubicBezTo>
                <a:cubicBezTo>
                  <a:pt x="1365" y="1644"/>
                  <a:pt x="1369" y="1647"/>
                  <a:pt x="1366" y="1647"/>
                </a:cubicBezTo>
                <a:cubicBezTo>
                  <a:pt x="1367" y="1647"/>
                  <a:pt x="1368" y="1647"/>
                  <a:pt x="1369" y="1648"/>
                </a:cubicBezTo>
                <a:cubicBezTo>
                  <a:pt x="1369" y="1647"/>
                  <a:pt x="1369" y="1647"/>
                  <a:pt x="1370" y="1647"/>
                </a:cubicBezTo>
                <a:cubicBezTo>
                  <a:pt x="1370" y="1647"/>
                  <a:pt x="1370" y="1648"/>
                  <a:pt x="1370" y="1648"/>
                </a:cubicBezTo>
                <a:cubicBezTo>
                  <a:pt x="1370" y="1648"/>
                  <a:pt x="1371" y="1648"/>
                  <a:pt x="1371" y="1648"/>
                </a:cubicBezTo>
                <a:cubicBezTo>
                  <a:pt x="1371" y="1648"/>
                  <a:pt x="1371" y="1648"/>
                  <a:pt x="1371" y="1648"/>
                </a:cubicBezTo>
                <a:cubicBezTo>
                  <a:pt x="1371" y="1648"/>
                  <a:pt x="1371" y="1648"/>
                  <a:pt x="1371" y="1648"/>
                </a:cubicBezTo>
                <a:cubicBezTo>
                  <a:pt x="1371" y="1648"/>
                  <a:pt x="1371" y="1648"/>
                  <a:pt x="1371" y="1648"/>
                </a:cubicBezTo>
                <a:cubicBezTo>
                  <a:pt x="1372" y="1648"/>
                  <a:pt x="1372" y="1648"/>
                  <a:pt x="1372" y="1648"/>
                </a:cubicBezTo>
                <a:cubicBezTo>
                  <a:pt x="1374" y="1648"/>
                  <a:pt x="1379" y="1648"/>
                  <a:pt x="1376" y="1648"/>
                </a:cubicBezTo>
                <a:cubicBezTo>
                  <a:pt x="1374" y="1649"/>
                  <a:pt x="1369" y="1647"/>
                  <a:pt x="1369" y="1649"/>
                </a:cubicBezTo>
                <a:cubicBezTo>
                  <a:pt x="1373" y="1648"/>
                  <a:pt x="1381" y="1650"/>
                  <a:pt x="1386" y="1649"/>
                </a:cubicBezTo>
                <a:cubicBezTo>
                  <a:pt x="1388" y="1651"/>
                  <a:pt x="1390" y="1649"/>
                  <a:pt x="1393" y="1651"/>
                </a:cubicBezTo>
                <a:cubicBezTo>
                  <a:pt x="1383" y="1651"/>
                  <a:pt x="1373" y="1650"/>
                  <a:pt x="1364" y="1650"/>
                </a:cubicBezTo>
                <a:cubicBezTo>
                  <a:pt x="1365" y="1650"/>
                  <a:pt x="1365" y="1650"/>
                  <a:pt x="1365" y="1650"/>
                </a:cubicBezTo>
                <a:cubicBezTo>
                  <a:pt x="1364" y="1649"/>
                  <a:pt x="1364" y="1649"/>
                  <a:pt x="1362" y="1649"/>
                </a:cubicBezTo>
                <a:cubicBezTo>
                  <a:pt x="1363" y="1649"/>
                  <a:pt x="1363" y="1650"/>
                  <a:pt x="1363" y="1650"/>
                </a:cubicBezTo>
                <a:cubicBezTo>
                  <a:pt x="1362" y="1650"/>
                  <a:pt x="1360" y="1650"/>
                  <a:pt x="1359" y="1650"/>
                </a:cubicBezTo>
                <a:cubicBezTo>
                  <a:pt x="1360" y="1651"/>
                  <a:pt x="1362" y="1651"/>
                  <a:pt x="1363" y="1651"/>
                </a:cubicBezTo>
                <a:cubicBezTo>
                  <a:pt x="1364" y="1652"/>
                  <a:pt x="1365" y="1652"/>
                  <a:pt x="1366" y="1652"/>
                </a:cubicBezTo>
                <a:cubicBezTo>
                  <a:pt x="1366" y="1652"/>
                  <a:pt x="1365" y="1651"/>
                  <a:pt x="1365" y="1651"/>
                </a:cubicBezTo>
                <a:cubicBezTo>
                  <a:pt x="1370" y="1651"/>
                  <a:pt x="1376" y="1652"/>
                  <a:pt x="1382" y="1652"/>
                </a:cubicBezTo>
                <a:cubicBezTo>
                  <a:pt x="1382" y="1654"/>
                  <a:pt x="1382" y="1653"/>
                  <a:pt x="1383" y="1654"/>
                </a:cubicBezTo>
                <a:cubicBezTo>
                  <a:pt x="1383" y="1655"/>
                  <a:pt x="1383" y="1655"/>
                  <a:pt x="1382" y="1654"/>
                </a:cubicBezTo>
                <a:cubicBezTo>
                  <a:pt x="1382" y="1654"/>
                  <a:pt x="1382" y="1654"/>
                  <a:pt x="1382" y="1654"/>
                </a:cubicBezTo>
                <a:cubicBezTo>
                  <a:pt x="1382" y="1654"/>
                  <a:pt x="1382" y="1654"/>
                  <a:pt x="1381" y="1654"/>
                </a:cubicBezTo>
                <a:cubicBezTo>
                  <a:pt x="1381" y="1654"/>
                  <a:pt x="1381" y="1654"/>
                  <a:pt x="1381" y="1654"/>
                </a:cubicBezTo>
                <a:cubicBezTo>
                  <a:pt x="1381" y="1654"/>
                  <a:pt x="1382" y="1653"/>
                  <a:pt x="1381" y="1653"/>
                </a:cubicBezTo>
                <a:cubicBezTo>
                  <a:pt x="1379" y="1653"/>
                  <a:pt x="1379" y="1653"/>
                  <a:pt x="1379" y="1653"/>
                </a:cubicBezTo>
                <a:cubicBezTo>
                  <a:pt x="1380" y="1655"/>
                  <a:pt x="1379" y="1655"/>
                  <a:pt x="1378" y="1655"/>
                </a:cubicBezTo>
                <a:cubicBezTo>
                  <a:pt x="1378" y="1654"/>
                  <a:pt x="1378" y="1654"/>
                  <a:pt x="1378" y="1654"/>
                </a:cubicBezTo>
                <a:cubicBezTo>
                  <a:pt x="1378" y="1654"/>
                  <a:pt x="1377" y="1654"/>
                  <a:pt x="1377" y="1654"/>
                </a:cubicBezTo>
                <a:cubicBezTo>
                  <a:pt x="1376" y="1654"/>
                  <a:pt x="1376" y="1654"/>
                  <a:pt x="1376" y="1654"/>
                </a:cubicBezTo>
                <a:cubicBezTo>
                  <a:pt x="1376" y="1654"/>
                  <a:pt x="1375" y="1654"/>
                  <a:pt x="1375" y="1654"/>
                </a:cubicBezTo>
                <a:cubicBezTo>
                  <a:pt x="1375" y="1653"/>
                  <a:pt x="1375" y="1652"/>
                  <a:pt x="1374" y="1652"/>
                </a:cubicBezTo>
                <a:cubicBezTo>
                  <a:pt x="1374" y="1653"/>
                  <a:pt x="1374" y="1654"/>
                  <a:pt x="1375" y="1654"/>
                </a:cubicBezTo>
                <a:cubicBezTo>
                  <a:pt x="1374" y="1654"/>
                  <a:pt x="1374" y="1655"/>
                  <a:pt x="1374" y="1655"/>
                </a:cubicBezTo>
                <a:cubicBezTo>
                  <a:pt x="1372" y="1655"/>
                  <a:pt x="1370" y="1653"/>
                  <a:pt x="1369" y="1655"/>
                </a:cubicBezTo>
                <a:cubicBezTo>
                  <a:pt x="1369" y="1654"/>
                  <a:pt x="1370" y="1654"/>
                  <a:pt x="1370" y="1655"/>
                </a:cubicBezTo>
                <a:cubicBezTo>
                  <a:pt x="1370" y="1655"/>
                  <a:pt x="1370" y="1655"/>
                  <a:pt x="1369" y="1655"/>
                </a:cubicBezTo>
                <a:cubicBezTo>
                  <a:pt x="1368" y="1654"/>
                  <a:pt x="1367" y="1655"/>
                  <a:pt x="1368" y="1656"/>
                </a:cubicBezTo>
                <a:cubicBezTo>
                  <a:pt x="1367" y="1656"/>
                  <a:pt x="1367" y="1656"/>
                  <a:pt x="1366" y="1655"/>
                </a:cubicBezTo>
                <a:cubicBezTo>
                  <a:pt x="1366" y="1655"/>
                  <a:pt x="1366" y="1654"/>
                  <a:pt x="1366" y="1654"/>
                </a:cubicBezTo>
                <a:cubicBezTo>
                  <a:pt x="1365" y="1654"/>
                  <a:pt x="1366" y="1654"/>
                  <a:pt x="1366" y="1654"/>
                </a:cubicBezTo>
                <a:cubicBezTo>
                  <a:pt x="1366" y="1655"/>
                  <a:pt x="1365" y="1655"/>
                  <a:pt x="1365" y="1655"/>
                </a:cubicBezTo>
                <a:cubicBezTo>
                  <a:pt x="1365" y="1655"/>
                  <a:pt x="1364" y="1655"/>
                  <a:pt x="1364" y="1655"/>
                </a:cubicBezTo>
                <a:cubicBezTo>
                  <a:pt x="1364" y="1655"/>
                  <a:pt x="1364" y="1655"/>
                  <a:pt x="1363" y="1655"/>
                </a:cubicBezTo>
                <a:cubicBezTo>
                  <a:pt x="1360" y="1654"/>
                  <a:pt x="1356" y="1652"/>
                  <a:pt x="1351" y="1653"/>
                </a:cubicBezTo>
                <a:cubicBezTo>
                  <a:pt x="1352" y="1653"/>
                  <a:pt x="1353" y="1652"/>
                  <a:pt x="1353" y="1653"/>
                </a:cubicBezTo>
                <a:cubicBezTo>
                  <a:pt x="1352" y="1654"/>
                  <a:pt x="1348" y="1653"/>
                  <a:pt x="1349" y="1655"/>
                </a:cubicBezTo>
                <a:cubicBezTo>
                  <a:pt x="1347" y="1655"/>
                  <a:pt x="1345" y="1655"/>
                  <a:pt x="1343" y="1655"/>
                </a:cubicBezTo>
                <a:cubicBezTo>
                  <a:pt x="1343" y="1654"/>
                  <a:pt x="1343" y="1654"/>
                  <a:pt x="1343" y="1654"/>
                </a:cubicBezTo>
                <a:cubicBezTo>
                  <a:pt x="1342" y="1654"/>
                  <a:pt x="1342" y="1654"/>
                  <a:pt x="1342" y="1655"/>
                </a:cubicBezTo>
                <a:cubicBezTo>
                  <a:pt x="1342" y="1655"/>
                  <a:pt x="1341" y="1655"/>
                  <a:pt x="1341" y="1655"/>
                </a:cubicBezTo>
                <a:cubicBezTo>
                  <a:pt x="1341" y="1655"/>
                  <a:pt x="1342" y="1655"/>
                  <a:pt x="1342" y="1655"/>
                </a:cubicBezTo>
                <a:cubicBezTo>
                  <a:pt x="1343" y="1655"/>
                  <a:pt x="1343" y="1655"/>
                  <a:pt x="1343" y="1656"/>
                </a:cubicBezTo>
                <a:cubicBezTo>
                  <a:pt x="1342" y="1655"/>
                  <a:pt x="1341" y="1656"/>
                  <a:pt x="1341" y="1656"/>
                </a:cubicBezTo>
                <a:cubicBezTo>
                  <a:pt x="1343" y="1656"/>
                  <a:pt x="1343" y="1656"/>
                  <a:pt x="1343" y="1656"/>
                </a:cubicBezTo>
                <a:cubicBezTo>
                  <a:pt x="1343" y="1656"/>
                  <a:pt x="1344" y="1657"/>
                  <a:pt x="1344" y="1657"/>
                </a:cubicBezTo>
                <a:cubicBezTo>
                  <a:pt x="1344" y="1657"/>
                  <a:pt x="1344" y="1656"/>
                  <a:pt x="1344" y="1656"/>
                </a:cubicBezTo>
                <a:cubicBezTo>
                  <a:pt x="1346" y="1656"/>
                  <a:pt x="1346" y="1656"/>
                  <a:pt x="1346" y="1656"/>
                </a:cubicBezTo>
                <a:cubicBezTo>
                  <a:pt x="1346" y="1657"/>
                  <a:pt x="1346" y="1656"/>
                  <a:pt x="1346" y="1656"/>
                </a:cubicBezTo>
                <a:cubicBezTo>
                  <a:pt x="1346" y="1656"/>
                  <a:pt x="1346" y="1656"/>
                  <a:pt x="1346" y="1656"/>
                </a:cubicBezTo>
                <a:cubicBezTo>
                  <a:pt x="1346" y="1658"/>
                  <a:pt x="1344" y="1659"/>
                  <a:pt x="1343" y="1658"/>
                </a:cubicBezTo>
                <a:cubicBezTo>
                  <a:pt x="1343" y="1658"/>
                  <a:pt x="1343" y="1658"/>
                  <a:pt x="1343" y="1659"/>
                </a:cubicBezTo>
                <a:cubicBezTo>
                  <a:pt x="1341" y="1658"/>
                  <a:pt x="1339" y="1658"/>
                  <a:pt x="1338" y="1659"/>
                </a:cubicBezTo>
                <a:cubicBezTo>
                  <a:pt x="1338" y="1659"/>
                  <a:pt x="1339" y="1659"/>
                  <a:pt x="1340" y="1659"/>
                </a:cubicBezTo>
                <a:cubicBezTo>
                  <a:pt x="1340" y="1660"/>
                  <a:pt x="1338" y="1660"/>
                  <a:pt x="1338" y="1660"/>
                </a:cubicBezTo>
                <a:cubicBezTo>
                  <a:pt x="1338" y="1660"/>
                  <a:pt x="1337" y="1660"/>
                  <a:pt x="1337" y="1661"/>
                </a:cubicBezTo>
                <a:cubicBezTo>
                  <a:pt x="1338" y="1661"/>
                  <a:pt x="1338" y="1661"/>
                  <a:pt x="1339" y="1661"/>
                </a:cubicBezTo>
                <a:cubicBezTo>
                  <a:pt x="1339" y="1661"/>
                  <a:pt x="1339" y="1661"/>
                  <a:pt x="1339" y="1661"/>
                </a:cubicBezTo>
                <a:cubicBezTo>
                  <a:pt x="1335" y="1661"/>
                  <a:pt x="1332" y="1661"/>
                  <a:pt x="1328" y="1663"/>
                </a:cubicBezTo>
                <a:cubicBezTo>
                  <a:pt x="1329" y="1663"/>
                  <a:pt x="1330" y="1662"/>
                  <a:pt x="1330" y="1663"/>
                </a:cubicBezTo>
                <a:cubicBezTo>
                  <a:pt x="1330" y="1663"/>
                  <a:pt x="1329" y="1663"/>
                  <a:pt x="1329" y="1664"/>
                </a:cubicBezTo>
                <a:cubicBezTo>
                  <a:pt x="1330" y="1664"/>
                  <a:pt x="1330" y="1664"/>
                  <a:pt x="1331" y="1665"/>
                </a:cubicBezTo>
                <a:cubicBezTo>
                  <a:pt x="1330" y="1665"/>
                  <a:pt x="1330" y="1665"/>
                  <a:pt x="1329" y="1665"/>
                </a:cubicBezTo>
                <a:cubicBezTo>
                  <a:pt x="1328" y="1664"/>
                  <a:pt x="1328" y="1663"/>
                  <a:pt x="1327" y="1663"/>
                </a:cubicBezTo>
                <a:cubicBezTo>
                  <a:pt x="1327" y="1664"/>
                  <a:pt x="1328" y="1664"/>
                  <a:pt x="1328" y="1665"/>
                </a:cubicBezTo>
                <a:cubicBezTo>
                  <a:pt x="1324" y="1665"/>
                  <a:pt x="1324" y="1662"/>
                  <a:pt x="1318" y="1663"/>
                </a:cubicBezTo>
                <a:cubicBezTo>
                  <a:pt x="1318" y="1664"/>
                  <a:pt x="1319" y="1664"/>
                  <a:pt x="1319" y="1664"/>
                </a:cubicBezTo>
                <a:cubicBezTo>
                  <a:pt x="1316" y="1664"/>
                  <a:pt x="1310" y="1664"/>
                  <a:pt x="1310" y="1663"/>
                </a:cubicBezTo>
                <a:cubicBezTo>
                  <a:pt x="1313" y="1663"/>
                  <a:pt x="1311" y="1662"/>
                  <a:pt x="1313" y="1662"/>
                </a:cubicBezTo>
                <a:cubicBezTo>
                  <a:pt x="1314" y="1662"/>
                  <a:pt x="1313" y="1663"/>
                  <a:pt x="1315" y="1663"/>
                </a:cubicBezTo>
                <a:cubicBezTo>
                  <a:pt x="1315" y="1663"/>
                  <a:pt x="1314" y="1663"/>
                  <a:pt x="1314" y="1662"/>
                </a:cubicBezTo>
                <a:cubicBezTo>
                  <a:pt x="1317" y="1662"/>
                  <a:pt x="1320" y="1663"/>
                  <a:pt x="1324" y="1662"/>
                </a:cubicBezTo>
                <a:cubicBezTo>
                  <a:pt x="1324" y="1662"/>
                  <a:pt x="1324" y="1662"/>
                  <a:pt x="1325" y="1662"/>
                </a:cubicBezTo>
                <a:cubicBezTo>
                  <a:pt x="1325" y="1662"/>
                  <a:pt x="1325" y="1662"/>
                  <a:pt x="1325" y="1662"/>
                </a:cubicBezTo>
                <a:cubicBezTo>
                  <a:pt x="1326" y="1662"/>
                  <a:pt x="1327" y="1662"/>
                  <a:pt x="1328" y="1662"/>
                </a:cubicBezTo>
                <a:cubicBezTo>
                  <a:pt x="1326" y="1662"/>
                  <a:pt x="1325" y="1662"/>
                  <a:pt x="1324" y="1661"/>
                </a:cubicBezTo>
                <a:cubicBezTo>
                  <a:pt x="1324" y="1660"/>
                  <a:pt x="1326" y="1661"/>
                  <a:pt x="1325" y="1660"/>
                </a:cubicBezTo>
                <a:cubicBezTo>
                  <a:pt x="1324" y="1659"/>
                  <a:pt x="1324" y="1660"/>
                  <a:pt x="1323" y="1660"/>
                </a:cubicBezTo>
                <a:cubicBezTo>
                  <a:pt x="1323" y="1661"/>
                  <a:pt x="1323" y="1661"/>
                  <a:pt x="1323" y="1661"/>
                </a:cubicBezTo>
                <a:cubicBezTo>
                  <a:pt x="1318" y="1661"/>
                  <a:pt x="1314" y="1660"/>
                  <a:pt x="1305" y="1660"/>
                </a:cubicBezTo>
                <a:cubicBezTo>
                  <a:pt x="1305" y="1660"/>
                  <a:pt x="1305" y="1660"/>
                  <a:pt x="1305" y="1660"/>
                </a:cubicBezTo>
                <a:cubicBezTo>
                  <a:pt x="1305" y="1658"/>
                  <a:pt x="1307" y="1660"/>
                  <a:pt x="1308" y="1658"/>
                </a:cubicBezTo>
                <a:cubicBezTo>
                  <a:pt x="1308" y="1657"/>
                  <a:pt x="1306" y="1658"/>
                  <a:pt x="1305" y="1658"/>
                </a:cubicBezTo>
                <a:cubicBezTo>
                  <a:pt x="1306" y="1659"/>
                  <a:pt x="1305" y="1658"/>
                  <a:pt x="1305" y="1659"/>
                </a:cubicBezTo>
                <a:cubicBezTo>
                  <a:pt x="1304" y="1659"/>
                  <a:pt x="1304" y="1659"/>
                  <a:pt x="1304" y="1659"/>
                </a:cubicBezTo>
                <a:cubicBezTo>
                  <a:pt x="1303" y="1659"/>
                  <a:pt x="1302" y="1660"/>
                  <a:pt x="1301" y="1660"/>
                </a:cubicBezTo>
                <a:cubicBezTo>
                  <a:pt x="1301" y="1659"/>
                  <a:pt x="1301" y="1659"/>
                  <a:pt x="1301" y="1660"/>
                </a:cubicBezTo>
                <a:cubicBezTo>
                  <a:pt x="1300" y="1660"/>
                  <a:pt x="1299" y="1661"/>
                  <a:pt x="1297" y="1661"/>
                </a:cubicBezTo>
                <a:cubicBezTo>
                  <a:pt x="1302" y="1661"/>
                  <a:pt x="1302" y="1661"/>
                  <a:pt x="1302" y="1661"/>
                </a:cubicBezTo>
                <a:cubicBezTo>
                  <a:pt x="1302" y="1663"/>
                  <a:pt x="1300" y="1662"/>
                  <a:pt x="1300" y="1663"/>
                </a:cubicBezTo>
                <a:cubicBezTo>
                  <a:pt x="1303" y="1663"/>
                  <a:pt x="1308" y="1662"/>
                  <a:pt x="1309" y="1664"/>
                </a:cubicBezTo>
                <a:cubicBezTo>
                  <a:pt x="1305" y="1664"/>
                  <a:pt x="1304" y="1664"/>
                  <a:pt x="1302" y="1664"/>
                </a:cubicBezTo>
                <a:cubicBezTo>
                  <a:pt x="1300" y="1663"/>
                  <a:pt x="1293" y="1663"/>
                  <a:pt x="1289" y="1662"/>
                </a:cubicBezTo>
                <a:cubicBezTo>
                  <a:pt x="1290" y="1662"/>
                  <a:pt x="1291" y="1662"/>
                  <a:pt x="1291" y="1662"/>
                </a:cubicBezTo>
                <a:cubicBezTo>
                  <a:pt x="1290" y="1662"/>
                  <a:pt x="1290" y="1661"/>
                  <a:pt x="1291" y="1661"/>
                </a:cubicBezTo>
                <a:cubicBezTo>
                  <a:pt x="1291" y="1661"/>
                  <a:pt x="1291" y="1661"/>
                  <a:pt x="1291" y="1662"/>
                </a:cubicBezTo>
                <a:cubicBezTo>
                  <a:pt x="1290" y="1662"/>
                  <a:pt x="1291" y="1663"/>
                  <a:pt x="1293" y="1662"/>
                </a:cubicBezTo>
                <a:cubicBezTo>
                  <a:pt x="1294" y="1662"/>
                  <a:pt x="1294" y="1662"/>
                  <a:pt x="1295" y="1660"/>
                </a:cubicBezTo>
                <a:cubicBezTo>
                  <a:pt x="1294" y="1660"/>
                  <a:pt x="1291" y="1660"/>
                  <a:pt x="1293" y="1660"/>
                </a:cubicBezTo>
                <a:cubicBezTo>
                  <a:pt x="1295" y="1660"/>
                  <a:pt x="1298" y="1660"/>
                  <a:pt x="1299" y="1659"/>
                </a:cubicBezTo>
                <a:cubicBezTo>
                  <a:pt x="1293" y="1659"/>
                  <a:pt x="1287" y="1659"/>
                  <a:pt x="1283" y="1658"/>
                </a:cubicBezTo>
                <a:cubicBezTo>
                  <a:pt x="1283" y="1658"/>
                  <a:pt x="1283" y="1658"/>
                  <a:pt x="1283" y="1658"/>
                </a:cubicBezTo>
                <a:cubicBezTo>
                  <a:pt x="1283" y="1658"/>
                  <a:pt x="1281" y="1658"/>
                  <a:pt x="1281" y="1658"/>
                </a:cubicBezTo>
                <a:cubicBezTo>
                  <a:pt x="1280" y="1658"/>
                  <a:pt x="1280" y="1658"/>
                  <a:pt x="1280" y="1658"/>
                </a:cubicBezTo>
                <a:cubicBezTo>
                  <a:pt x="1280" y="1658"/>
                  <a:pt x="1280" y="1658"/>
                  <a:pt x="1280" y="1658"/>
                </a:cubicBezTo>
                <a:cubicBezTo>
                  <a:pt x="1279" y="1658"/>
                  <a:pt x="1279" y="1658"/>
                  <a:pt x="1279" y="1658"/>
                </a:cubicBezTo>
                <a:cubicBezTo>
                  <a:pt x="1276" y="1658"/>
                  <a:pt x="1274" y="1658"/>
                  <a:pt x="1271" y="1657"/>
                </a:cubicBezTo>
                <a:cubicBezTo>
                  <a:pt x="1272" y="1657"/>
                  <a:pt x="1274" y="1658"/>
                  <a:pt x="1274" y="1657"/>
                </a:cubicBezTo>
                <a:cubicBezTo>
                  <a:pt x="1274" y="1656"/>
                  <a:pt x="1273" y="1656"/>
                  <a:pt x="1272" y="1657"/>
                </a:cubicBezTo>
                <a:cubicBezTo>
                  <a:pt x="1272" y="1655"/>
                  <a:pt x="1271" y="1657"/>
                  <a:pt x="1270" y="1655"/>
                </a:cubicBezTo>
                <a:cubicBezTo>
                  <a:pt x="1270" y="1656"/>
                  <a:pt x="1269" y="1656"/>
                  <a:pt x="1269" y="1656"/>
                </a:cubicBezTo>
                <a:cubicBezTo>
                  <a:pt x="1266" y="1657"/>
                  <a:pt x="1263" y="1657"/>
                  <a:pt x="1261" y="1657"/>
                </a:cubicBezTo>
                <a:cubicBezTo>
                  <a:pt x="1261" y="1656"/>
                  <a:pt x="1262" y="1656"/>
                  <a:pt x="1262" y="1655"/>
                </a:cubicBezTo>
                <a:cubicBezTo>
                  <a:pt x="1259" y="1658"/>
                  <a:pt x="1254" y="1655"/>
                  <a:pt x="1249" y="1656"/>
                </a:cubicBezTo>
                <a:cubicBezTo>
                  <a:pt x="1249" y="1655"/>
                  <a:pt x="1250" y="1654"/>
                  <a:pt x="1249" y="1654"/>
                </a:cubicBezTo>
                <a:cubicBezTo>
                  <a:pt x="1236" y="1654"/>
                  <a:pt x="1227" y="1653"/>
                  <a:pt x="1215" y="1652"/>
                </a:cubicBezTo>
                <a:cubicBezTo>
                  <a:pt x="1216" y="1652"/>
                  <a:pt x="1216" y="1652"/>
                  <a:pt x="1216" y="1652"/>
                </a:cubicBezTo>
                <a:cubicBezTo>
                  <a:pt x="1215" y="1652"/>
                  <a:pt x="1214" y="1652"/>
                  <a:pt x="1214" y="1651"/>
                </a:cubicBezTo>
                <a:cubicBezTo>
                  <a:pt x="1214" y="1651"/>
                  <a:pt x="1214" y="1651"/>
                  <a:pt x="1214" y="1651"/>
                </a:cubicBezTo>
                <a:cubicBezTo>
                  <a:pt x="1211" y="1651"/>
                  <a:pt x="1208" y="1651"/>
                  <a:pt x="1205" y="1650"/>
                </a:cubicBezTo>
                <a:cubicBezTo>
                  <a:pt x="1205" y="1651"/>
                  <a:pt x="1206" y="1651"/>
                  <a:pt x="1205" y="1651"/>
                </a:cubicBezTo>
                <a:cubicBezTo>
                  <a:pt x="1201" y="1649"/>
                  <a:pt x="1196" y="1652"/>
                  <a:pt x="1195" y="1648"/>
                </a:cubicBezTo>
                <a:cubicBezTo>
                  <a:pt x="1205" y="1648"/>
                  <a:pt x="1218" y="1650"/>
                  <a:pt x="1229" y="1650"/>
                </a:cubicBezTo>
                <a:cubicBezTo>
                  <a:pt x="1229" y="1650"/>
                  <a:pt x="1228" y="1650"/>
                  <a:pt x="1228" y="1650"/>
                </a:cubicBezTo>
                <a:cubicBezTo>
                  <a:pt x="1234" y="1651"/>
                  <a:pt x="1248" y="1653"/>
                  <a:pt x="1252" y="1650"/>
                </a:cubicBezTo>
                <a:cubicBezTo>
                  <a:pt x="1250" y="1651"/>
                  <a:pt x="1247" y="1650"/>
                  <a:pt x="1245" y="1650"/>
                </a:cubicBezTo>
                <a:cubicBezTo>
                  <a:pt x="1245" y="1650"/>
                  <a:pt x="1245" y="1649"/>
                  <a:pt x="1244" y="1649"/>
                </a:cubicBezTo>
                <a:cubicBezTo>
                  <a:pt x="1246" y="1649"/>
                  <a:pt x="1246" y="1649"/>
                  <a:pt x="1247" y="1649"/>
                </a:cubicBezTo>
                <a:cubicBezTo>
                  <a:pt x="1248" y="1649"/>
                  <a:pt x="1247" y="1650"/>
                  <a:pt x="1246" y="1650"/>
                </a:cubicBezTo>
                <a:cubicBezTo>
                  <a:pt x="1247" y="1651"/>
                  <a:pt x="1250" y="1646"/>
                  <a:pt x="1251" y="1650"/>
                </a:cubicBezTo>
                <a:cubicBezTo>
                  <a:pt x="1251" y="1649"/>
                  <a:pt x="1252" y="1649"/>
                  <a:pt x="1253" y="1648"/>
                </a:cubicBezTo>
                <a:cubicBezTo>
                  <a:pt x="1256" y="1649"/>
                  <a:pt x="1259" y="1649"/>
                  <a:pt x="1262" y="1650"/>
                </a:cubicBezTo>
                <a:cubicBezTo>
                  <a:pt x="1265" y="1649"/>
                  <a:pt x="1268" y="1649"/>
                  <a:pt x="1271" y="1649"/>
                </a:cubicBezTo>
                <a:cubicBezTo>
                  <a:pt x="1269" y="1649"/>
                  <a:pt x="1268" y="1650"/>
                  <a:pt x="1268" y="1651"/>
                </a:cubicBezTo>
                <a:cubicBezTo>
                  <a:pt x="1270" y="1650"/>
                  <a:pt x="1273" y="1650"/>
                  <a:pt x="1275" y="1649"/>
                </a:cubicBezTo>
                <a:cubicBezTo>
                  <a:pt x="1278" y="1650"/>
                  <a:pt x="1282" y="1650"/>
                  <a:pt x="1286" y="1650"/>
                </a:cubicBezTo>
                <a:cubicBezTo>
                  <a:pt x="1286" y="1652"/>
                  <a:pt x="1284" y="1650"/>
                  <a:pt x="1284" y="1651"/>
                </a:cubicBezTo>
                <a:cubicBezTo>
                  <a:pt x="1286" y="1652"/>
                  <a:pt x="1287" y="1652"/>
                  <a:pt x="1289" y="1652"/>
                </a:cubicBezTo>
                <a:cubicBezTo>
                  <a:pt x="1286" y="1653"/>
                  <a:pt x="1274" y="1652"/>
                  <a:pt x="1273" y="1651"/>
                </a:cubicBezTo>
                <a:cubicBezTo>
                  <a:pt x="1271" y="1653"/>
                  <a:pt x="1263" y="1649"/>
                  <a:pt x="1260" y="1651"/>
                </a:cubicBezTo>
                <a:cubicBezTo>
                  <a:pt x="1262" y="1651"/>
                  <a:pt x="1263" y="1652"/>
                  <a:pt x="1264" y="1652"/>
                </a:cubicBezTo>
                <a:cubicBezTo>
                  <a:pt x="1262" y="1653"/>
                  <a:pt x="1259" y="1651"/>
                  <a:pt x="1259" y="1653"/>
                </a:cubicBezTo>
                <a:cubicBezTo>
                  <a:pt x="1271" y="1653"/>
                  <a:pt x="1281" y="1653"/>
                  <a:pt x="1293" y="1653"/>
                </a:cubicBezTo>
                <a:cubicBezTo>
                  <a:pt x="1292" y="1652"/>
                  <a:pt x="1290" y="1653"/>
                  <a:pt x="1290" y="1652"/>
                </a:cubicBezTo>
                <a:cubicBezTo>
                  <a:pt x="1291" y="1651"/>
                  <a:pt x="1292" y="1653"/>
                  <a:pt x="1294" y="1653"/>
                </a:cubicBezTo>
                <a:cubicBezTo>
                  <a:pt x="1297" y="1654"/>
                  <a:pt x="1304" y="1653"/>
                  <a:pt x="1302" y="1654"/>
                </a:cubicBezTo>
                <a:cubicBezTo>
                  <a:pt x="1300" y="1654"/>
                  <a:pt x="1296" y="1654"/>
                  <a:pt x="1295" y="1655"/>
                </a:cubicBezTo>
                <a:cubicBezTo>
                  <a:pt x="1302" y="1655"/>
                  <a:pt x="1314" y="1655"/>
                  <a:pt x="1321" y="1655"/>
                </a:cubicBezTo>
                <a:cubicBezTo>
                  <a:pt x="1316" y="1654"/>
                  <a:pt x="1310" y="1654"/>
                  <a:pt x="1304" y="1654"/>
                </a:cubicBezTo>
                <a:cubicBezTo>
                  <a:pt x="1303" y="1653"/>
                  <a:pt x="1309" y="1655"/>
                  <a:pt x="1309" y="1653"/>
                </a:cubicBezTo>
                <a:cubicBezTo>
                  <a:pt x="1308" y="1653"/>
                  <a:pt x="1308" y="1653"/>
                  <a:pt x="1308" y="1653"/>
                </a:cubicBezTo>
                <a:cubicBezTo>
                  <a:pt x="1308" y="1653"/>
                  <a:pt x="1308" y="1653"/>
                  <a:pt x="1309" y="1653"/>
                </a:cubicBezTo>
                <a:cubicBezTo>
                  <a:pt x="1307" y="1652"/>
                  <a:pt x="1306" y="1653"/>
                  <a:pt x="1306" y="1653"/>
                </a:cubicBezTo>
                <a:cubicBezTo>
                  <a:pt x="1305" y="1653"/>
                  <a:pt x="1305" y="1653"/>
                  <a:pt x="1304" y="1653"/>
                </a:cubicBezTo>
                <a:cubicBezTo>
                  <a:pt x="1305" y="1652"/>
                  <a:pt x="1302" y="1653"/>
                  <a:pt x="1301" y="1653"/>
                </a:cubicBezTo>
                <a:cubicBezTo>
                  <a:pt x="1301" y="1653"/>
                  <a:pt x="1301" y="1653"/>
                  <a:pt x="1301" y="1653"/>
                </a:cubicBezTo>
                <a:cubicBezTo>
                  <a:pt x="1300" y="1653"/>
                  <a:pt x="1298" y="1653"/>
                  <a:pt x="1297" y="1652"/>
                </a:cubicBezTo>
                <a:cubicBezTo>
                  <a:pt x="1299" y="1652"/>
                  <a:pt x="1300" y="1651"/>
                  <a:pt x="1300" y="1650"/>
                </a:cubicBezTo>
                <a:cubicBezTo>
                  <a:pt x="1301" y="1652"/>
                  <a:pt x="1304" y="1650"/>
                  <a:pt x="1304" y="1651"/>
                </a:cubicBezTo>
                <a:cubicBezTo>
                  <a:pt x="1304" y="1653"/>
                  <a:pt x="1311" y="1653"/>
                  <a:pt x="1316" y="1653"/>
                </a:cubicBezTo>
                <a:cubicBezTo>
                  <a:pt x="1316" y="1653"/>
                  <a:pt x="1316" y="1653"/>
                  <a:pt x="1316" y="1653"/>
                </a:cubicBezTo>
                <a:cubicBezTo>
                  <a:pt x="1316" y="1653"/>
                  <a:pt x="1316" y="1653"/>
                  <a:pt x="1316" y="1653"/>
                </a:cubicBezTo>
                <a:cubicBezTo>
                  <a:pt x="1319" y="1653"/>
                  <a:pt x="1322" y="1653"/>
                  <a:pt x="1320" y="1654"/>
                </a:cubicBezTo>
                <a:cubicBezTo>
                  <a:pt x="1322" y="1654"/>
                  <a:pt x="1325" y="1655"/>
                  <a:pt x="1325" y="1654"/>
                </a:cubicBezTo>
                <a:cubicBezTo>
                  <a:pt x="1326" y="1653"/>
                  <a:pt x="1321" y="1654"/>
                  <a:pt x="1323" y="1653"/>
                </a:cubicBezTo>
                <a:cubicBezTo>
                  <a:pt x="1331" y="1653"/>
                  <a:pt x="1337" y="1655"/>
                  <a:pt x="1343" y="1653"/>
                </a:cubicBezTo>
                <a:cubicBezTo>
                  <a:pt x="1336" y="1653"/>
                  <a:pt x="1328" y="1653"/>
                  <a:pt x="1321" y="1652"/>
                </a:cubicBezTo>
                <a:cubicBezTo>
                  <a:pt x="1321" y="1652"/>
                  <a:pt x="1319" y="1652"/>
                  <a:pt x="1318" y="1652"/>
                </a:cubicBezTo>
                <a:cubicBezTo>
                  <a:pt x="1318" y="1652"/>
                  <a:pt x="1318" y="1652"/>
                  <a:pt x="1318" y="1651"/>
                </a:cubicBezTo>
                <a:cubicBezTo>
                  <a:pt x="1319" y="1651"/>
                  <a:pt x="1321" y="1652"/>
                  <a:pt x="1322" y="1651"/>
                </a:cubicBezTo>
                <a:cubicBezTo>
                  <a:pt x="1307" y="1650"/>
                  <a:pt x="1295" y="1649"/>
                  <a:pt x="1282" y="1648"/>
                </a:cubicBezTo>
                <a:cubicBezTo>
                  <a:pt x="1282" y="1648"/>
                  <a:pt x="1281" y="1648"/>
                  <a:pt x="1280" y="1648"/>
                </a:cubicBezTo>
                <a:cubicBezTo>
                  <a:pt x="1280" y="1648"/>
                  <a:pt x="1281" y="1648"/>
                  <a:pt x="1281" y="1648"/>
                </a:cubicBezTo>
                <a:cubicBezTo>
                  <a:pt x="1280" y="1648"/>
                  <a:pt x="1280" y="1648"/>
                  <a:pt x="1280" y="1648"/>
                </a:cubicBezTo>
                <a:cubicBezTo>
                  <a:pt x="1280" y="1648"/>
                  <a:pt x="1280" y="1648"/>
                  <a:pt x="1280" y="1648"/>
                </a:cubicBezTo>
                <a:cubicBezTo>
                  <a:pt x="1279" y="1648"/>
                  <a:pt x="1279" y="1648"/>
                  <a:pt x="1279" y="1648"/>
                </a:cubicBezTo>
                <a:cubicBezTo>
                  <a:pt x="1276" y="1648"/>
                  <a:pt x="1272" y="1647"/>
                  <a:pt x="1269" y="1647"/>
                </a:cubicBezTo>
                <a:cubicBezTo>
                  <a:pt x="1269" y="1647"/>
                  <a:pt x="1270" y="1647"/>
                  <a:pt x="1270" y="1646"/>
                </a:cubicBezTo>
                <a:cubicBezTo>
                  <a:pt x="1268" y="1646"/>
                  <a:pt x="1268" y="1646"/>
                  <a:pt x="1268" y="1646"/>
                </a:cubicBezTo>
                <a:cubicBezTo>
                  <a:pt x="1268" y="1646"/>
                  <a:pt x="1269" y="1646"/>
                  <a:pt x="1269" y="1647"/>
                </a:cubicBezTo>
                <a:cubicBezTo>
                  <a:pt x="1268" y="1647"/>
                  <a:pt x="1268" y="1647"/>
                  <a:pt x="1268" y="1647"/>
                </a:cubicBezTo>
                <a:cubicBezTo>
                  <a:pt x="1268" y="1646"/>
                  <a:pt x="1268" y="1645"/>
                  <a:pt x="1267" y="1646"/>
                </a:cubicBezTo>
                <a:cubicBezTo>
                  <a:pt x="1267" y="1647"/>
                  <a:pt x="1267" y="1647"/>
                  <a:pt x="1267" y="1647"/>
                </a:cubicBezTo>
                <a:cubicBezTo>
                  <a:pt x="1266" y="1647"/>
                  <a:pt x="1266" y="1647"/>
                  <a:pt x="1265" y="1647"/>
                </a:cubicBezTo>
                <a:cubicBezTo>
                  <a:pt x="1265" y="1646"/>
                  <a:pt x="1265" y="1646"/>
                  <a:pt x="1264" y="1646"/>
                </a:cubicBezTo>
                <a:cubicBezTo>
                  <a:pt x="1264" y="1646"/>
                  <a:pt x="1264" y="1646"/>
                  <a:pt x="1264" y="1647"/>
                </a:cubicBezTo>
                <a:cubicBezTo>
                  <a:pt x="1252" y="1646"/>
                  <a:pt x="1240" y="1645"/>
                  <a:pt x="1225" y="1644"/>
                </a:cubicBezTo>
                <a:cubicBezTo>
                  <a:pt x="1225" y="1643"/>
                  <a:pt x="1226" y="1643"/>
                  <a:pt x="1225" y="1643"/>
                </a:cubicBezTo>
                <a:cubicBezTo>
                  <a:pt x="1225" y="1643"/>
                  <a:pt x="1225" y="1644"/>
                  <a:pt x="1225" y="1644"/>
                </a:cubicBezTo>
                <a:cubicBezTo>
                  <a:pt x="1214" y="1644"/>
                  <a:pt x="1211" y="1643"/>
                  <a:pt x="1205" y="1644"/>
                </a:cubicBezTo>
                <a:cubicBezTo>
                  <a:pt x="1206" y="1644"/>
                  <a:pt x="1207" y="1644"/>
                  <a:pt x="1207" y="1645"/>
                </a:cubicBezTo>
                <a:cubicBezTo>
                  <a:pt x="1204" y="1644"/>
                  <a:pt x="1199" y="1644"/>
                  <a:pt x="1195" y="1643"/>
                </a:cubicBezTo>
                <a:cubicBezTo>
                  <a:pt x="1191" y="1644"/>
                  <a:pt x="1192" y="1642"/>
                  <a:pt x="1196" y="1643"/>
                </a:cubicBezTo>
                <a:cubicBezTo>
                  <a:pt x="1196" y="1643"/>
                  <a:pt x="1200" y="1644"/>
                  <a:pt x="1202" y="1643"/>
                </a:cubicBezTo>
                <a:cubicBezTo>
                  <a:pt x="1201" y="1642"/>
                  <a:pt x="1198" y="1642"/>
                  <a:pt x="1195" y="1642"/>
                </a:cubicBezTo>
                <a:cubicBezTo>
                  <a:pt x="1194" y="1641"/>
                  <a:pt x="1197" y="1641"/>
                  <a:pt x="1196" y="1641"/>
                </a:cubicBezTo>
                <a:cubicBezTo>
                  <a:pt x="1193" y="1643"/>
                  <a:pt x="1188" y="1640"/>
                  <a:pt x="1185" y="1642"/>
                </a:cubicBezTo>
                <a:cubicBezTo>
                  <a:pt x="1185" y="1643"/>
                  <a:pt x="1190" y="1642"/>
                  <a:pt x="1188" y="1643"/>
                </a:cubicBezTo>
                <a:cubicBezTo>
                  <a:pt x="1183" y="1643"/>
                  <a:pt x="1181" y="1643"/>
                  <a:pt x="1178" y="1642"/>
                </a:cubicBezTo>
                <a:cubicBezTo>
                  <a:pt x="1177" y="1640"/>
                  <a:pt x="1180" y="1643"/>
                  <a:pt x="1180" y="1641"/>
                </a:cubicBezTo>
                <a:cubicBezTo>
                  <a:pt x="1178" y="1640"/>
                  <a:pt x="1173" y="1642"/>
                  <a:pt x="1174" y="1639"/>
                </a:cubicBezTo>
                <a:cubicBezTo>
                  <a:pt x="1175" y="1638"/>
                  <a:pt x="1177" y="1640"/>
                  <a:pt x="1178" y="1639"/>
                </a:cubicBezTo>
                <a:cubicBezTo>
                  <a:pt x="1175" y="1638"/>
                  <a:pt x="1175" y="1637"/>
                  <a:pt x="1172" y="1638"/>
                </a:cubicBezTo>
                <a:cubicBezTo>
                  <a:pt x="1173" y="1638"/>
                  <a:pt x="1174" y="1639"/>
                  <a:pt x="1173" y="1640"/>
                </a:cubicBezTo>
                <a:cubicBezTo>
                  <a:pt x="1167" y="1640"/>
                  <a:pt x="1160" y="1640"/>
                  <a:pt x="1154" y="1639"/>
                </a:cubicBezTo>
                <a:cubicBezTo>
                  <a:pt x="1154" y="1639"/>
                  <a:pt x="1154" y="1639"/>
                  <a:pt x="1154" y="1639"/>
                </a:cubicBezTo>
                <a:cubicBezTo>
                  <a:pt x="1156" y="1639"/>
                  <a:pt x="1156" y="1639"/>
                  <a:pt x="1156" y="1639"/>
                </a:cubicBezTo>
                <a:cubicBezTo>
                  <a:pt x="1156" y="1638"/>
                  <a:pt x="1156" y="1638"/>
                  <a:pt x="1156" y="1638"/>
                </a:cubicBezTo>
                <a:cubicBezTo>
                  <a:pt x="1156" y="1638"/>
                  <a:pt x="1156" y="1638"/>
                  <a:pt x="1157" y="1638"/>
                </a:cubicBezTo>
                <a:cubicBezTo>
                  <a:pt x="1162" y="1638"/>
                  <a:pt x="1163" y="1639"/>
                  <a:pt x="1166" y="1638"/>
                </a:cubicBezTo>
                <a:cubicBezTo>
                  <a:pt x="1169" y="1639"/>
                  <a:pt x="1170" y="1639"/>
                  <a:pt x="1172" y="1638"/>
                </a:cubicBezTo>
                <a:cubicBezTo>
                  <a:pt x="1170" y="1636"/>
                  <a:pt x="1167" y="1637"/>
                  <a:pt x="1165" y="1637"/>
                </a:cubicBezTo>
                <a:cubicBezTo>
                  <a:pt x="1166" y="1636"/>
                  <a:pt x="1166" y="1635"/>
                  <a:pt x="1166" y="1632"/>
                </a:cubicBezTo>
                <a:cubicBezTo>
                  <a:pt x="1167" y="1633"/>
                  <a:pt x="1172" y="1632"/>
                  <a:pt x="1170" y="1634"/>
                </a:cubicBezTo>
                <a:cubicBezTo>
                  <a:pt x="1171" y="1634"/>
                  <a:pt x="1172" y="1634"/>
                  <a:pt x="1172" y="1635"/>
                </a:cubicBezTo>
                <a:cubicBezTo>
                  <a:pt x="1172" y="1635"/>
                  <a:pt x="1171" y="1635"/>
                  <a:pt x="1170" y="1635"/>
                </a:cubicBezTo>
                <a:cubicBezTo>
                  <a:pt x="1172" y="1635"/>
                  <a:pt x="1172" y="1635"/>
                  <a:pt x="1173" y="1636"/>
                </a:cubicBezTo>
                <a:cubicBezTo>
                  <a:pt x="1173" y="1635"/>
                  <a:pt x="1173" y="1635"/>
                  <a:pt x="1174" y="1634"/>
                </a:cubicBezTo>
                <a:cubicBezTo>
                  <a:pt x="1173" y="1634"/>
                  <a:pt x="1171" y="1634"/>
                  <a:pt x="1171" y="1633"/>
                </a:cubicBezTo>
                <a:cubicBezTo>
                  <a:pt x="1174" y="1632"/>
                  <a:pt x="1174" y="1634"/>
                  <a:pt x="1176" y="1635"/>
                </a:cubicBezTo>
                <a:cubicBezTo>
                  <a:pt x="1174" y="1635"/>
                  <a:pt x="1174" y="1636"/>
                  <a:pt x="1173" y="1637"/>
                </a:cubicBezTo>
                <a:cubicBezTo>
                  <a:pt x="1176" y="1636"/>
                  <a:pt x="1180" y="1637"/>
                  <a:pt x="1182" y="1637"/>
                </a:cubicBezTo>
                <a:cubicBezTo>
                  <a:pt x="1181" y="1636"/>
                  <a:pt x="1179" y="1637"/>
                  <a:pt x="1178" y="1636"/>
                </a:cubicBezTo>
                <a:cubicBezTo>
                  <a:pt x="1181" y="1636"/>
                  <a:pt x="1185" y="1635"/>
                  <a:pt x="1185" y="1638"/>
                </a:cubicBezTo>
                <a:cubicBezTo>
                  <a:pt x="1189" y="1638"/>
                  <a:pt x="1194" y="1637"/>
                  <a:pt x="1196" y="1639"/>
                </a:cubicBezTo>
                <a:cubicBezTo>
                  <a:pt x="1192" y="1640"/>
                  <a:pt x="1183" y="1637"/>
                  <a:pt x="1179" y="1639"/>
                </a:cubicBezTo>
                <a:cubicBezTo>
                  <a:pt x="1180" y="1639"/>
                  <a:pt x="1181" y="1640"/>
                  <a:pt x="1182" y="1639"/>
                </a:cubicBezTo>
                <a:cubicBezTo>
                  <a:pt x="1184" y="1640"/>
                  <a:pt x="1182" y="1642"/>
                  <a:pt x="1183" y="1642"/>
                </a:cubicBezTo>
                <a:cubicBezTo>
                  <a:pt x="1184" y="1642"/>
                  <a:pt x="1185" y="1642"/>
                  <a:pt x="1185" y="1641"/>
                </a:cubicBezTo>
                <a:cubicBezTo>
                  <a:pt x="1184" y="1641"/>
                  <a:pt x="1183" y="1641"/>
                  <a:pt x="1183" y="1641"/>
                </a:cubicBezTo>
                <a:cubicBezTo>
                  <a:pt x="1186" y="1640"/>
                  <a:pt x="1190" y="1641"/>
                  <a:pt x="1191" y="1640"/>
                </a:cubicBezTo>
                <a:cubicBezTo>
                  <a:pt x="1191" y="1641"/>
                  <a:pt x="1190" y="1640"/>
                  <a:pt x="1190" y="1640"/>
                </a:cubicBezTo>
                <a:cubicBezTo>
                  <a:pt x="1194" y="1640"/>
                  <a:pt x="1195" y="1641"/>
                  <a:pt x="1198" y="1639"/>
                </a:cubicBezTo>
                <a:cubicBezTo>
                  <a:pt x="1197" y="1639"/>
                  <a:pt x="1197" y="1639"/>
                  <a:pt x="1197" y="1639"/>
                </a:cubicBezTo>
                <a:cubicBezTo>
                  <a:pt x="1199" y="1639"/>
                  <a:pt x="1199" y="1639"/>
                  <a:pt x="1199" y="1639"/>
                </a:cubicBezTo>
                <a:cubicBezTo>
                  <a:pt x="1198" y="1636"/>
                  <a:pt x="1199" y="1637"/>
                  <a:pt x="1200" y="1636"/>
                </a:cubicBezTo>
                <a:cubicBezTo>
                  <a:pt x="1199" y="1637"/>
                  <a:pt x="1199" y="1637"/>
                  <a:pt x="1198" y="1636"/>
                </a:cubicBezTo>
                <a:cubicBezTo>
                  <a:pt x="1199" y="1635"/>
                  <a:pt x="1202" y="1636"/>
                  <a:pt x="1202" y="1635"/>
                </a:cubicBezTo>
                <a:cubicBezTo>
                  <a:pt x="1198" y="1635"/>
                  <a:pt x="1193" y="1633"/>
                  <a:pt x="1189" y="1634"/>
                </a:cubicBezTo>
                <a:cubicBezTo>
                  <a:pt x="1191" y="1634"/>
                  <a:pt x="1192" y="1635"/>
                  <a:pt x="1193" y="1634"/>
                </a:cubicBezTo>
                <a:cubicBezTo>
                  <a:pt x="1193" y="1636"/>
                  <a:pt x="1192" y="1635"/>
                  <a:pt x="1193" y="1636"/>
                </a:cubicBezTo>
                <a:cubicBezTo>
                  <a:pt x="1195" y="1637"/>
                  <a:pt x="1195" y="1636"/>
                  <a:pt x="1196" y="1637"/>
                </a:cubicBezTo>
                <a:cubicBezTo>
                  <a:pt x="1193" y="1638"/>
                  <a:pt x="1192" y="1637"/>
                  <a:pt x="1189" y="1635"/>
                </a:cubicBezTo>
                <a:cubicBezTo>
                  <a:pt x="1188" y="1637"/>
                  <a:pt x="1184" y="1635"/>
                  <a:pt x="1183" y="1633"/>
                </a:cubicBezTo>
                <a:cubicBezTo>
                  <a:pt x="1182" y="1633"/>
                  <a:pt x="1182" y="1633"/>
                  <a:pt x="1181" y="1633"/>
                </a:cubicBezTo>
                <a:cubicBezTo>
                  <a:pt x="1183" y="1635"/>
                  <a:pt x="1181" y="1634"/>
                  <a:pt x="1180" y="1635"/>
                </a:cubicBezTo>
                <a:cubicBezTo>
                  <a:pt x="1181" y="1635"/>
                  <a:pt x="1181" y="1635"/>
                  <a:pt x="1181" y="1635"/>
                </a:cubicBezTo>
                <a:cubicBezTo>
                  <a:pt x="1178" y="1634"/>
                  <a:pt x="1178" y="1633"/>
                  <a:pt x="1174" y="1632"/>
                </a:cubicBezTo>
                <a:cubicBezTo>
                  <a:pt x="1180" y="1631"/>
                  <a:pt x="1188" y="1633"/>
                  <a:pt x="1195" y="1632"/>
                </a:cubicBezTo>
                <a:cubicBezTo>
                  <a:pt x="1195" y="1632"/>
                  <a:pt x="1194" y="1632"/>
                  <a:pt x="1194" y="1632"/>
                </a:cubicBezTo>
                <a:cubicBezTo>
                  <a:pt x="1199" y="1631"/>
                  <a:pt x="1205" y="1635"/>
                  <a:pt x="1208" y="1632"/>
                </a:cubicBezTo>
                <a:cubicBezTo>
                  <a:pt x="1206" y="1631"/>
                  <a:pt x="1203" y="1631"/>
                  <a:pt x="1199" y="1630"/>
                </a:cubicBezTo>
                <a:cubicBezTo>
                  <a:pt x="1204" y="1630"/>
                  <a:pt x="1210" y="1630"/>
                  <a:pt x="1215" y="1631"/>
                </a:cubicBezTo>
                <a:cubicBezTo>
                  <a:pt x="1218" y="1631"/>
                  <a:pt x="1217" y="1632"/>
                  <a:pt x="1215" y="1631"/>
                </a:cubicBezTo>
                <a:cubicBezTo>
                  <a:pt x="1214" y="1632"/>
                  <a:pt x="1214" y="1631"/>
                  <a:pt x="1213" y="1631"/>
                </a:cubicBezTo>
                <a:cubicBezTo>
                  <a:pt x="1213" y="1632"/>
                  <a:pt x="1212" y="1633"/>
                  <a:pt x="1212" y="1632"/>
                </a:cubicBezTo>
                <a:cubicBezTo>
                  <a:pt x="1212" y="1632"/>
                  <a:pt x="1212" y="1632"/>
                  <a:pt x="1212" y="1631"/>
                </a:cubicBezTo>
                <a:cubicBezTo>
                  <a:pt x="1211" y="1632"/>
                  <a:pt x="1211" y="1633"/>
                  <a:pt x="1210" y="1633"/>
                </a:cubicBezTo>
                <a:cubicBezTo>
                  <a:pt x="1215" y="1633"/>
                  <a:pt x="1222" y="1635"/>
                  <a:pt x="1226" y="1634"/>
                </a:cubicBezTo>
                <a:cubicBezTo>
                  <a:pt x="1227" y="1632"/>
                  <a:pt x="1224" y="1634"/>
                  <a:pt x="1224" y="1633"/>
                </a:cubicBezTo>
                <a:cubicBezTo>
                  <a:pt x="1226" y="1632"/>
                  <a:pt x="1232" y="1634"/>
                  <a:pt x="1234" y="1632"/>
                </a:cubicBezTo>
                <a:cubicBezTo>
                  <a:pt x="1232" y="1632"/>
                  <a:pt x="1227" y="1633"/>
                  <a:pt x="1226" y="1631"/>
                </a:cubicBezTo>
                <a:cubicBezTo>
                  <a:pt x="1234" y="1632"/>
                  <a:pt x="1243" y="1633"/>
                  <a:pt x="1250" y="1634"/>
                </a:cubicBezTo>
                <a:cubicBezTo>
                  <a:pt x="1248" y="1635"/>
                  <a:pt x="1249" y="1637"/>
                  <a:pt x="1251" y="1636"/>
                </a:cubicBezTo>
                <a:cubicBezTo>
                  <a:pt x="1251" y="1636"/>
                  <a:pt x="1251" y="1635"/>
                  <a:pt x="1252" y="1634"/>
                </a:cubicBezTo>
                <a:cubicBezTo>
                  <a:pt x="1253" y="1634"/>
                  <a:pt x="1255" y="1634"/>
                  <a:pt x="1255" y="1635"/>
                </a:cubicBezTo>
                <a:cubicBezTo>
                  <a:pt x="1255" y="1635"/>
                  <a:pt x="1252" y="1634"/>
                  <a:pt x="1252" y="1636"/>
                </a:cubicBezTo>
                <a:cubicBezTo>
                  <a:pt x="1253" y="1635"/>
                  <a:pt x="1257" y="1637"/>
                  <a:pt x="1259" y="1636"/>
                </a:cubicBezTo>
                <a:cubicBezTo>
                  <a:pt x="1258" y="1635"/>
                  <a:pt x="1255" y="1634"/>
                  <a:pt x="1256" y="1635"/>
                </a:cubicBezTo>
                <a:cubicBezTo>
                  <a:pt x="1260" y="1635"/>
                  <a:pt x="1260" y="1635"/>
                  <a:pt x="1260" y="1635"/>
                </a:cubicBezTo>
                <a:cubicBezTo>
                  <a:pt x="1260" y="1636"/>
                  <a:pt x="1259" y="1636"/>
                  <a:pt x="1260" y="1636"/>
                </a:cubicBezTo>
                <a:cubicBezTo>
                  <a:pt x="1262" y="1637"/>
                  <a:pt x="1260" y="1635"/>
                  <a:pt x="1261" y="1635"/>
                </a:cubicBezTo>
                <a:cubicBezTo>
                  <a:pt x="1263" y="1635"/>
                  <a:pt x="1262" y="1636"/>
                  <a:pt x="1263" y="1636"/>
                </a:cubicBezTo>
                <a:cubicBezTo>
                  <a:pt x="1267" y="1634"/>
                  <a:pt x="1283" y="1639"/>
                  <a:pt x="1286" y="1636"/>
                </a:cubicBezTo>
                <a:cubicBezTo>
                  <a:pt x="1288" y="1637"/>
                  <a:pt x="1288" y="1635"/>
                  <a:pt x="1290" y="1637"/>
                </a:cubicBezTo>
                <a:cubicBezTo>
                  <a:pt x="1290" y="1634"/>
                  <a:pt x="1287" y="1635"/>
                  <a:pt x="1286" y="1635"/>
                </a:cubicBezTo>
                <a:cubicBezTo>
                  <a:pt x="1285" y="1635"/>
                  <a:pt x="1282" y="1635"/>
                  <a:pt x="1281" y="1635"/>
                </a:cubicBezTo>
                <a:cubicBezTo>
                  <a:pt x="1271" y="1634"/>
                  <a:pt x="1259" y="1633"/>
                  <a:pt x="1252" y="1633"/>
                </a:cubicBezTo>
                <a:cubicBezTo>
                  <a:pt x="1251" y="1632"/>
                  <a:pt x="1245" y="1633"/>
                  <a:pt x="1244" y="1631"/>
                </a:cubicBezTo>
                <a:cubicBezTo>
                  <a:pt x="1249" y="1631"/>
                  <a:pt x="1256" y="1634"/>
                  <a:pt x="1260" y="1631"/>
                </a:cubicBezTo>
                <a:cubicBezTo>
                  <a:pt x="1259" y="1632"/>
                  <a:pt x="1258" y="1631"/>
                  <a:pt x="1259" y="1631"/>
                </a:cubicBezTo>
                <a:cubicBezTo>
                  <a:pt x="1265" y="1630"/>
                  <a:pt x="1273" y="1632"/>
                  <a:pt x="1277" y="1631"/>
                </a:cubicBezTo>
                <a:cubicBezTo>
                  <a:pt x="1276" y="1630"/>
                  <a:pt x="1271" y="1632"/>
                  <a:pt x="1273" y="1629"/>
                </a:cubicBezTo>
                <a:cubicBezTo>
                  <a:pt x="1270" y="1631"/>
                  <a:pt x="1263" y="1629"/>
                  <a:pt x="1260" y="1630"/>
                </a:cubicBezTo>
                <a:cubicBezTo>
                  <a:pt x="1260" y="1628"/>
                  <a:pt x="1261" y="1628"/>
                  <a:pt x="1260" y="1627"/>
                </a:cubicBezTo>
                <a:cubicBezTo>
                  <a:pt x="1264" y="1628"/>
                  <a:pt x="1268" y="1630"/>
                  <a:pt x="1271" y="1628"/>
                </a:cubicBezTo>
                <a:cubicBezTo>
                  <a:pt x="1270" y="1627"/>
                  <a:pt x="1269" y="1629"/>
                  <a:pt x="1268" y="1628"/>
                </a:cubicBezTo>
                <a:cubicBezTo>
                  <a:pt x="1268" y="1628"/>
                  <a:pt x="1269" y="1628"/>
                  <a:pt x="1269" y="1628"/>
                </a:cubicBezTo>
                <a:cubicBezTo>
                  <a:pt x="1267" y="1628"/>
                  <a:pt x="1268" y="1627"/>
                  <a:pt x="1269" y="1627"/>
                </a:cubicBezTo>
                <a:cubicBezTo>
                  <a:pt x="1262" y="1627"/>
                  <a:pt x="1258" y="1625"/>
                  <a:pt x="1250" y="1625"/>
                </a:cubicBezTo>
                <a:cubicBezTo>
                  <a:pt x="1248" y="1623"/>
                  <a:pt x="1243" y="1625"/>
                  <a:pt x="1240" y="1623"/>
                </a:cubicBezTo>
                <a:cubicBezTo>
                  <a:pt x="1239" y="1623"/>
                  <a:pt x="1236" y="1623"/>
                  <a:pt x="1238" y="1623"/>
                </a:cubicBezTo>
                <a:cubicBezTo>
                  <a:pt x="1249" y="1623"/>
                  <a:pt x="1265" y="1625"/>
                  <a:pt x="1276" y="1624"/>
                </a:cubicBezTo>
                <a:cubicBezTo>
                  <a:pt x="1274" y="1624"/>
                  <a:pt x="1267" y="1624"/>
                  <a:pt x="1269" y="1623"/>
                </a:cubicBezTo>
                <a:cubicBezTo>
                  <a:pt x="1274" y="1623"/>
                  <a:pt x="1276" y="1623"/>
                  <a:pt x="1281" y="1623"/>
                </a:cubicBezTo>
                <a:cubicBezTo>
                  <a:pt x="1281" y="1621"/>
                  <a:pt x="1287" y="1622"/>
                  <a:pt x="1284" y="1623"/>
                </a:cubicBezTo>
                <a:cubicBezTo>
                  <a:pt x="1286" y="1624"/>
                  <a:pt x="1286" y="1622"/>
                  <a:pt x="1288" y="1623"/>
                </a:cubicBezTo>
                <a:cubicBezTo>
                  <a:pt x="1287" y="1624"/>
                  <a:pt x="1288" y="1623"/>
                  <a:pt x="1289" y="1625"/>
                </a:cubicBezTo>
                <a:cubicBezTo>
                  <a:pt x="1287" y="1625"/>
                  <a:pt x="1283" y="1624"/>
                  <a:pt x="1282" y="1626"/>
                </a:cubicBezTo>
                <a:cubicBezTo>
                  <a:pt x="1290" y="1625"/>
                  <a:pt x="1301" y="1627"/>
                  <a:pt x="1309" y="1626"/>
                </a:cubicBezTo>
                <a:cubicBezTo>
                  <a:pt x="1309" y="1626"/>
                  <a:pt x="1307" y="1626"/>
                  <a:pt x="1307" y="1625"/>
                </a:cubicBezTo>
                <a:cubicBezTo>
                  <a:pt x="1309" y="1626"/>
                  <a:pt x="1309" y="1623"/>
                  <a:pt x="1310" y="1625"/>
                </a:cubicBezTo>
                <a:cubicBezTo>
                  <a:pt x="1310" y="1625"/>
                  <a:pt x="1309" y="1625"/>
                  <a:pt x="1309" y="1625"/>
                </a:cubicBezTo>
                <a:cubicBezTo>
                  <a:pt x="1311" y="1625"/>
                  <a:pt x="1312" y="1626"/>
                  <a:pt x="1314" y="1626"/>
                </a:cubicBezTo>
                <a:cubicBezTo>
                  <a:pt x="1314" y="1625"/>
                  <a:pt x="1313" y="1625"/>
                  <a:pt x="1313" y="1624"/>
                </a:cubicBezTo>
                <a:cubicBezTo>
                  <a:pt x="1315" y="1624"/>
                  <a:pt x="1319" y="1623"/>
                  <a:pt x="1316" y="1625"/>
                </a:cubicBezTo>
                <a:cubicBezTo>
                  <a:pt x="1318" y="1624"/>
                  <a:pt x="1318" y="1625"/>
                  <a:pt x="1319" y="1624"/>
                </a:cubicBezTo>
                <a:cubicBezTo>
                  <a:pt x="1318" y="1624"/>
                  <a:pt x="1317" y="1623"/>
                  <a:pt x="1318" y="1622"/>
                </a:cubicBezTo>
                <a:cubicBezTo>
                  <a:pt x="1320" y="1625"/>
                  <a:pt x="1322" y="1622"/>
                  <a:pt x="1324" y="1624"/>
                </a:cubicBezTo>
                <a:cubicBezTo>
                  <a:pt x="1322" y="1624"/>
                  <a:pt x="1324" y="1626"/>
                  <a:pt x="1324" y="1627"/>
                </a:cubicBezTo>
                <a:cubicBezTo>
                  <a:pt x="1325" y="1625"/>
                  <a:pt x="1325" y="1625"/>
                  <a:pt x="1325" y="1623"/>
                </a:cubicBezTo>
                <a:cubicBezTo>
                  <a:pt x="1330" y="1623"/>
                  <a:pt x="1333" y="1624"/>
                  <a:pt x="1337" y="1623"/>
                </a:cubicBezTo>
                <a:cubicBezTo>
                  <a:pt x="1337" y="1625"/>
                  <a:pt x="1338" y="1626"/>
                  <a:pt x="1336" y="1627"/>
                </a:cubicBezTo>
                <a:cubicBezTo>
                  <a:pt x="1338" y="1626"/>
                  <a:pt x="1339" y="1628"/>
                  <a:pt x="1340" y="1627"/>
                </a:cubicBezTo>
                <a:cubicBezTo>
                  <a:pt x="1340" y="1627"/>
                  <a:pt x="1339" y="1627"/>
                  <a:pt x="1339" y="1626"/>
                </a:cubicBezTo>
                <a:cubicBezTo>
                  <a:pt x="1340" y="1624"/>
                  <a:pt x="1341" y="1627"/>
                  <a:pt x="1342" y="1626"/>
                </a:cubicBezTo>
                <a:cubicBezTo>
                  <a:pt x="1341" y="1624"/>
                  <a:pt x="1343" y="1625"/>
                  <a:pt x="1341" y="1624"/>
                </a:cubicBezTo>
                <a:cubicBezTo>
                  <a:pt x="1343" y="1624"/>
                  <a:pt x="1342" y="1623"/>
                  <a:pt x="1343" y="1623"/>
                </a:cubicBezTo>
                <a:cubicBezTo>
                  <a:pt x="1343" y="1624"/>
                  <a:pt x="1343" y="1626"/>
                  <a:pt x="1345" y="1625"/>
                </a:cubicBezTo>
                <a:cubicBezTo>
                  <a:pt x="1345" y="1625"/>
                  <a:pt x="1344" y="1625"/>
                  <a:pt x="1344" y="1624"/>
                </a:cubicBezTo>
                <a:cubicBezTo>
                  <a:pt x="1347" y="1624"/>
                  <a:pt x="1347" y="1624"/>
                  <a:pt x="1347" y="1624"/>
                </a:cubicBezTo>
                <a:cubicBezTo>
                  <a:pt x="1347" y="1625"/>
                  <a:pt x="1347" y="1626"/>
                  <a:pt x="1349" y="1625"/>
                </a:cubicBezTo>
                <a:cubicBezTo>
                  <a:pt x="1347" y="1625"/>
                  <a:pt x="1348" y="1622"/>
                  <a:pt x="1348" y="1622"/>
                </a:cubicBezTo>
                <a:cubicBezTo>
                  <a:pt x="1349" y="1623"/>
                  <a:pt x="1349" y="1623"/>
                  <a:pt x="1349" y="1624"/>
                </a:cubicBezTo>
                <a:cubicBezTo>
                  <a:pt x="1349" y="1623"/>
                  <a:pt x="1352" y="1625"/>
                  <a:pt x="1351" y="1626"/>
                </a:cubicBezTo>
                <a:cubicBezTo>
                  <a:pt x="1350" y="1623"/>
                  <a:pt x="1348" y="1626"/>
                  <a:pt x="1350" y="1627"/>
                </a:cubicBezTo>
                <a:cubicBezTo>
                  <a:pt x="1347" y="1626"/>
                  <a:pt x="1349" y="1626"/>
                  <a:pt x="1347" y="1627"/>
                </a:cubicBezTo>
                <a:cubicBezTo>
                  <a:pt x="1347" y="1627"/>
                  <a:pt x="1347" y="1627"/>
                  <a:pt x="1346" y="1627"/>
                </a:cubicBezTo>
                <a:cubicBezTo>
                  <a:pt x="1346" y="1626"/>
                  <a:pt x="1347" y="1626"/>
                  <a:pt x="1346" y="1626"/>
                </a:cubicBezTo>
                <a:cubicBezTo>
                  <a:pt x="1342" y="1626"/>
                  <a:pt x="1345" y="1627"/>
                  <a:pt x="1341" y="1627"/>
                </a:cubicBezTo>
                <a:cubicBezTo>
                  <a:pt x="1344" y="1627"/>
                  <a:pt x="1347" y="1628"/>
                  <a:pt x="1349" y="1628"/>
                </a:cubicBezTo>
                <a:cubicBezTo>
                  <a:pt x="1349" y="1628"/>
                  <a:pt x="1349" y="1628"/>
                  <a:pt x="1349" y="1628"/>
                </a:cubicBezTo>
                <a:cubicBezTo>
                  <a:pt x="1350" y="1628"/>
                  <a:pt x="1351" y="1628"/>
                  <a:pt x="1352" y="1628"/>
                </a:cubicBezTo>
                <a:cubicBezTo>
                  <a:pt x="1354" y="1628"/>
                  <a:pt x="1356" y="1628"/>
                  <a:pt x="1357" y="1628"/>
                </a:cubicBezTo>
                <a:cubicBezTo>
                  <a:pt x="1356" y="1628"/>
                  <a:pt x="1356" y="1628"/>
                  <a:pt x="1356" y="1628"/>
                </a:cubicBezTo>
                <a:cubicBezTo>
                  <a:pt x="1358" y="1627"/>
                  <a:pt x="1361" y="1627"/>
                  <a:pt x="1363" y="1627"/>
                </a:cubicBezTo>
                <a:cubicBezTo>
                  <a:pt x="1363" y="1627"/>
                  <a:pt x="1363" y="1627"/>
                  <a:pt x="1363" y="1627"/>
                </a:cubicBezTo>
                <a:cubicBezTo>
                  <a:pt x="1362" y="1627"/>
                  <a:pt x="1360" y="1627"/>
                  <a:pt x="1359" y="1628"/>
                </a:cubicBezTo>
                <a:cubicBezTo>
                  <a:pt x="1359" y="1628"/>
                  <a:pt x="1360" y="1628"/>
                  <a:pt x="1360" y="1628"/>
                </a:cubicBezTo>
                <a:cubicBezTo>
                  <a:pt x="1360" y="1629"/>
                  <a:pt x="1360" y="1629"/>
                  <a:pt x="1359" y="1629"/>
                </a:cubicBezTo>
                <a:cubicBezTo>
                  <a:pt x="1360" y="1630"/>
                  <a:pt x="1361" y="1628"/>
                  <a:pt x="1363" y="1629"/>
                </a:cubicBezTo>
                <a:cubicBezTo>
                  <a:pt x="1363" y="1629"/>
                  <a:pt x="1363" y="1629"/>
                  <a:pt x="1363" y="1628"/>
                </a:cubicBezTo>
                <a:cubicBezTo>
                  <a:pt x="1364" y="1628"/>
                  <a:pt x="1365" y="1628"/>
                  <a:pt x="1366" y="1627"/>
                </a:cubicBezTo>
                <a:cubicBezTo>
                  <a:pt x="1366" y="1628"/>
                  <a:pt x="1364" y="1628"/>
                  <a:pt x="1366" y="1629"/>
                </a:cubicBezTo>
                <a:cubicBezTo>
                  <a:pt x="1371" y="1630"/>
                  <a:pt x="1373" y="1629"/>
                  <a:pt x="1375" y="1630"/>
                </a:cubicBezTo>
                <a:cubicBezTo>
                  <a:pt x="1375" y="1630"/>
                  <a:pt x="1375" y="1629"/>
                  <a:pt x="1375" y="1629"/>
                </a:cubicBezTo>
                <a:cubicBezTo>
                  <a:pt x="1375" y="1629"/>
                  <a:pt x="1376" y="1629"/>
                  <a:pt x="1376" y="1629"/>
                </a:cubicBezTo>
                <a:cubicBezTo>
                  <a:pt x="1376" y="1629"/>
                  <a:pt x="1376" y="1629"/>
                  <a:pt x="1375" y="1629"/>
                </a:cubicBezTo>
                <a:cubicBezTo>
                  <a:pt x="1376" y="1628"/>
                  <a:pt x="1377" y="1629"/>
                  <a:pt x="1377" y="1628"/>
                </a:cubicBezTo>
                <a:cubicBezTo>
                  <a:pt x="1378" y="1631"/>
                  <a:pt x="1382" y="1628"/>
                  <a:pt x="1384" y="1630"/>
                </a:cubicBezTo>
                <a:cubicBezTo>
                  <a:pt x="1384" y="1629"/>
                  <a:pt x="1385" y="1627"/>
                  <a:pt x="1386" y="1629"/>
                </a:cubicBezTo>
                <a:cubicBezTo>
                  <a:pt x="1385" y="1630"/>
                  <a:pt x="1386" y="1629"/>
                  <a:pt x="1387" y="1629"/>
                </a:cubicBezTo>
                <a:cubicBezTo>
                  <a:pt x="1388" y="1633"/>
                  <a:pt x="1400" y="1629"/>
                  <a:pt x="1401" y="1631"/>
                </a:cubicBezTo>
                <a:cubicBezTo>
                  <a:pt x="1402" y="1630"/>
                  <a:pt x="1402" y="1631"/>
                  <a:pt x="1403" y="1631"/>
                </a:cubicBezTo>
                <a:cubicBezTo>
                  <a:pt x="1403" y="1631"/>
                  <a:pt x="1402" y="1631"/>
                  <a:pt x="1402" y="1630"/>
                </a:cubicBezTo>
                <a:cubicBezTo>
                  <a:pt x="1404" y="1630"/>
                  <a:pt x="1407" y="1631"/>
                  <a:pt x="1410" y="1632"/>
                </a:cubicBezTo>
                <a:cubicBezTo>
                  <a:pt x="1409" y="1632"/>
                  <a:pt x="1409" y="1632"/>
                  <a:pt x="1408" y="1633"/>
                </a:cubicBezTo>
                <a:cubicBezTo>
                  <a:pt x="1408" y="1633"/>
                  <a:pt x="1408" y="1633"/>
                  <a:pt x="1408" y="1633"/>
                </a:cubicBezTo>
                <a:cubicBezTo>
                  <a:pt x="1406" y="1633"/>
                  <a:pt x="1404" y="1633"/>
                  <a:pt x="1402" y="1632"/>
                </a:cubicBezTo>
                <a:cubicBezTo>
                  <a:pt x="1402" y="1634"/>
                  <a:pt x="1402" y="1634"/>
                  <a:pt x="1402" y="1634"/>
                </a:cubicBezTo>
                <a:cubicBezTo>
                  <a:pt x="1399" y="1633"/>
                  <a:pt x="1395" y="1633"/>
                  <a:pt x="1391" y="1633"/>
                </a:cubicBezTo>
                <a:cubicBezTo>
                  <a:pt x="1392" y="1633"/>
                  <a:pt x="1392" y="1632"/>
                  <a:pt x="1392" y="1633"/>
                </a:cubicBezTo>
                <a:cubicBezTo>
                  <a:pt x="1392" y="1632"/>
                  <a:pt x="1391" y="1632"/>
                  <a:pt x="1390" y="1632"/>
                </a:cubicBezTo>
                <a:cubicBezTo>
                  <a:pt x="1390" y="1632"/>
                  <a:pt x="1390" y="1633"/>
                  <a:pt x="1390" y="1633"/>
                </a:cubicBezTo>
                <a:cubicBezTo>
                  <a:pt x="1384" y="1632"/>
                  <a:pt x="1377" y="1632"/>
                  <a:pt x="1372" y="1631"/>
                </a:cubicBezTo>
                <a:cubicBezTo>
                  <a:pt x="1372" y="1631"/>
                  <a:pt x="1369" y="1630"/>
                  <a:pt x="1370" y="1632"/>
                </a:cubicBezTo>
                <a:cubicBezTo>
                  <a:pt x="1370" y="1631"/>
                  <a:pt x="1368" y="1632"/>
                  <a:pt x="1369" y="1630"/>
                </a:cubicBezTo>
                <a:cubicBezTo>
                  <a:pt x="1368" y="1631"/>
                  <a:pt x="1368" y="1631"/>
                  <a:pt x="1369" y="1631"/>
                </a:cubicBezTo>
                <a:cubicBezTo>
                  <a:pt x="1362" y="1632"/>
                  <a:pt x="1356" y="1632"/>
                  <a:pt x="1350" y="1631"/>
                </a:cubicBezTo>
                <a:cubicBezTo>
                  <a:pt x="1350" y="1632"/>
                  <a:pt x="1350" y="1632"/>
                  <a:pt x="1351" y="1632"/>
                </a:cubicBezTo>
                <a:cubicBezTo>
                  <a:pt x="1351" y="1632"/>
                  <a:pt x="1351" y="1632"/>
                  <a:pt x="1351" y="1633"/>
                </a:cubicBezTo>
                <a:cubicBezTo>
                  <a:pt x="1351" y="1633"/>
                  <a:pt x="1351" y="1633"/>
                  <a:pt x="1351" y="1633"/>
                </a:cubicBezTo>
                <a:cubicBezTo>
                  <a:pt x="1349" y="1633"/>
                  <a:pt x="1348" y="1633"/>
                  <a:pt x="1348" y="1634"/>
                </a:cubicBezTo>
                <a:cubicBezTo>
                  <a:pt x="1348" y="1634"/>
                  <a:pt x="1347" y="1634"/>
                  <a:pt x="1345" y="1634"/>
                </a:cubicBezTo>
                <a:cubicBezTo>
                  <a:pt x="1345" y="1633"/>
                  <a:pt x="1346" y="1633"/>
                  <a:pt x="1346" y="1633"/>
                </a:cubicBezTo>
                <a:cubicBezTo>
                  <a:pt x="1346" y="1633"/>
                  <a:pt x="1345" y="1633"/>
                  <a:pt x="1345" y="1633"/>
                </a:cubicBezTo>
                <a:cubicBezTo>
                  <a:pt x="1345" y="1633"/>
                  <a:pt x="1345" y="1633"/>
                  <a:pt x="1345" y="1633"/>
                </a:cubicBezTo>
                <a:cubicBezTo>
                  <a:pt x="1345" y="1632"/>
                  <a:pt x="1343" y="1632"/>
                  <a:pt x="1343" y="1632"/>
                </a:cubicBezTo>
                <a:cubicBezTo>
                  <a:pt x="1343" y="1632"/>
                  <a:pt x="1343" y="1632"/>
                  <a:pt x="1343" y="1633"/>
                </a:cubicBezTo>
                <a:cubicBezTo>
                  <a:pt x="1341" y="1632"/>
                  <a:pt x="1340" y="1632"/>
                  <a:pt x="1339" y="1632"/>
                </a:cubicBezTo>
                <a:cubicBezTo>
                  <a:pt x="1339" y="1631"/>
                  <a:pt x="1340" y="1631"/>
                  <a:pt x="1340" y="1631"/>
                </a:cubicBezTo>
                <a:cubicBezTo>
                  <a:pt x="1340" y="1631"/>
                  <a:pt x="1341" y="1631"/>
                  <a:pt x="1341" y="1631"/>
                </a:cubicBezTo>
                <a:cubicBezTo>
                  <a:pt x="1341" y="1631"/>
                  <a:pt x="1341" y="1631"/>
                  <a:pt x="1341" y="1631"/>
                </a:cubicBezTo>
                <a:cubicBezTo>
                  <a:pt x="1340" y="1632"/>
                  <a:pt x="1345" y="1631"/>
                  <a:pt x="1345" y="1631"/>
                </a:cubicBezTo>
                <a:cubicBezTo>
                  <a:pt x="1343" y="1630"/>
                  <a:pt x="1344" y="1629"/>
                  <a:pt x="1345" y="1628"/>
                </a:cubicBezTo>
                <a:cubicBezTo>
                  <a:pt x="1341" y="1628"/>
                  <a:pt x="1340" y="1629"/>
                  <a:pt x="1337" y="1629"/>
                </a:cubicBezTo>
                <a:cubicBezTo>
                  <a:pt x="1338" y="1630"/>
                  <a:pt x="1338" y="1630"/>
                  <a:pt x="1339" y="1630"/>
                </a:cubicBezTo>
                <a:cubicBezTo>
                  <a:pt x="1339" y="1630"/>
                  <a:pt x="1338" y="1630"/>
                  <a:pt x="1338" y="1630"/>
                </a:cubicBezTo>
                <a:cubicBezTo>
                  <a:pt x="1338" y="1630"/>
                  <a:pt x="1339" y="1630"/>
                  <a:pt x="1339" y="1630"/>
                </a:cubicBezTo>
                <a:cubicBezTo>
                  <a:pt x="1339" y="1631"/>
                  <a:pt x="1339" y="1631"/>
                  <a:pt x="1339" y="1632"/>
                </a:cubicBezTo>
                <a:cubicBezTo>
                  <a:pt x="1339" y="1631"/>
                  <a:pt x="1338" y="1631"/>
                  <a:pt x="1338" y="1630"/>
                </a:cubicBezTo>
                <a:cubicBezTo>
                  <a:pt x="1337" y="1630"/>
                  <a:pt x="1336" y="1630"/>
                  <a:pt x="1335" y="1630"/>
                </a:cubicBezTo>
                <a:cubicBezTo>
                  <a:pt x="1335" y="1630"/>
                  <a:pt x="1336" y="1631"/>
                  <a:pt x="1337" y="1630"/>
                </a:cubicBezTo>
                <a:cubicBezTo>
                  <a:pt x="1335" y="1632"/>
                  <a:pt x="1331" y="1628"/>
                  <a:pt x="1326" y="1630"/>
                </a:cubicBezTo>
                <a:cubicBezTo>
                  <a:pt x="1326" y="1631"/>
                  <a:pt x="1328" y="1631"/>
                  <a:pt x="1329" y="1630"/>
                </a:cubicBezTo>
                <a:cubicBezTo>
                  <a:pt x="1330" y="1633"/>
                  <a:pt x="1327" y="1631"/>
                  <a:pt x="1325" y="1632"/>
                </a:cubicBezTo>
                <a:cubicBezTo>
                  <a:pt x="1324" y="1632"/>
                  <a:pt x="1324" y="1633"/>
                  <a:pt x="1325" y="1633"/>
                </a:cubicBezTo>
                <a:cubicBezTo>
                  <a:pt x="1326" y="1633"/>
                  <a:pt x="1328" y="1633"/>
                  <a:pt x="1328" y="1632"/>
                </a:cubicBezTo>
                <a:cubicBezTo>
                  <a:pt x="1327" y="1633"/>
                  <a:pt x="1326" y="1633"/>
                  <a:pt x="1325" y="1633"/>
                </a:cubicBezTo>
                <a:cubicBezTo>
                  <a:pt x="1323" y="1633"/>
                  <a:pt x="1321" y="1633"/>
                  <a:pt x="1320" y="1633"/>
                </a:cubicBezTo>
                <a:cubicBezTo>
                  <a:pt x="1309" y="1632"/>
                  <a:pt x="1291" y="1631"/>
                  <a:pt x="1285" y="1631"/>
                </a:cubicBezTo>
                <a:cubicBezTo>
                  <a:pt x="1288" y="1632"/>
                  <a:pt x="1293" y="1632"/>
                  <a:pt x="1296" y="1632"/>
                </a:cubicBezTo>
                <a:cubicBezTo>
                  <a:pt x="1294" y="1634"/>
                  <a:pt x="1296" y="1633"/>
                  <a:pt x="1297" y="1633"/>
                </a:cubicBezTo>
                <a:cubicBezTo>
                  <a:pt x="1298" y="1633"/>
                  <a:pt x="1297" y="1633"/>
                  <a:pt x="1297" y="1633"/>
                </a:cubicBezTo>
                <a:cubicBezTo>
                  <a:pt x="1300" y="1635"/>
                  <a:pt x="1305" y="1634"/>
                  <a:pt x="1310" y="1635"/>
                </a:cubicBezTo>
                <a:cubicBezTo>
                  <a:pt x="1310" y="1635"/>
                  <a:pt x="1311" y="1636"/>
                  <a:pt x="1311" y="1635"/>
                </a:cubicBezTo>
                <a:cubicBezTo>
                  <a:pt x="1311" y="1635"/>
                  <a:pt x="1311" y="1635"/>
                  <a:pt x="1311" y="1635"/>
                </a:cubicBezTo>
                <a:cubicBezTo>
                  <a:pt x="1312" y="1635"/>
                  <a:pt x="1312" y="1635"/>
                  <a:pt x="1312" y="1635"/>
                </a:cubicBezTo>
                <a:cubicBezTo>
                  <a:pt x="1307" y="1636"/>
                  <a:pt x="1301" y="1635"/>
                  <a:pt x="1296" y="1636"/>
                </a:cubicBezTo>
                <a:cubicBezTo>
                  <a:pt x="1296" y="1636"/>
                  <a:pt x="1297" y="1636"/>
                  <a:pt x="1298" y="1636"/>
                </a:cubicBezTo>
                <a:cubicBezTo>
                  <a:pt x="1289" y="1637"/>
                  <a:pt x="1280" y="1638"/>
                  <a:pt x="1270" y="1639"/>
                </a:cubicBezTo>
                <a:cubicBezTo>
                  <a:pt x="1270" y="1640"/>
                  <a:pt x="1269" y="1640"/>
                  <a:pt x="1269" y="1641"/>
                </a:cubicBezTo>
                <a:cubicBezTo>
                  <a:pt x="1279" y="1639"/>
                  <a:pt x="1289" y="1638"/>
                  <a:pt x="1299" y="1637"/>
                </a:cubicBezTo>
                <a:cubicBezTo>
                  <a:pt x="1308" y="1638"/>
                  <a:pt x="1317" y="1636"/>
                  <a:pt x="1326" y="1638"/>
                </a:cubicBezTo>
                <a:cubicBezTo>
                  <a:pt x="1329" y="1639"/>
                  <a:pt x="1334" y="1639"/>
                  <a:pt x="1340" y="1639"/>
                </a:cubicBezTo>
                <a:cubicBezTo>
                  <a:pt x="1340" y="1640"/>
                  <a:pt x="1341" y="1640"/>
                  <a:pt x="1341" y="1640"/>
                </a:cubicBezTo>
                <a:cubicBezTo>
                  <a:pt x="1341" y="1640"/>
                  <a:pt x="1341" y="1640"/>
                  <a:pt x="1341" y="1639"/>
                </a:cubicBezTo>
                <a:cubicBezTo>
                  <a:pt x="1348" y="1639"/>
                  <a:pt x="1354" y="1639"/>
                  <a:pt x="1359" y="1639"/>
                </a:cubicBezTo>
                <a:cubicBezTo>
                  <a:pt x="1375" y="1640"/>
                  <a:pt x="1390" y="1642"/>
                  <a:pt x="1404" y="1642"/>
                </a:cubicBezTo>
                <a:cubicBezTo>
                  <a:pt x="1404" y="1642"/>
                  <a:pt x="1404" y="1643"/>
                  <a:pt x="1404" y="1643"/>
                </a:cubicBezTo>
                <a:cubicBezTo>
                  <a:pt x="1406" y="1643"/>
                  <a:pt x="1412" y="1642"/>
                  <a:pt x="1414" y="1643"/>
                </a:cubicBezTo>
                <a:cubicBezTo>
                  <a:pt x="1414" y="1643"/>
                  <a:pt x="1414" y="1643"/>
                  <a:pt x="1414" y="1642"/>
                </a:cubicBezTo>
                <a:cubicBezTo>
                  <a:pt x="1418" y="1643"/>
                  <a:pt x="1423" y="1641"/>
                  <a:pt x="1426" y="1644"/>
                </a:cubicBezTo>
                <a:cubicBezTo>
                  <a:pt x="1428" y="1642"/>
                  <a:pt x="1433" y="1643"/>
                  <a:pt x="1434" y="1644"/>
                </a:cubicBezTo>
                <a:cubicBezTo>
                  <a:pt x="1436" y="1642"/>
                  <a:pt x="1432" y="1642"/>
                  <a:pt x="1431" y="1643"/>
                </a:cubicBezTo>
                <a:cubicBezTo>
                  <a:pt x="1437" y="1640"/>
                  <a:pt x="1440" y="1644"/>
                  <a:pt x="1445" y="1643"/>
                </a:cubicBezTo>
                <a:cubicBezTo>
                  <a:pt x="1445" y="1645"/>
                  <a:pt x="1444" y="1644"/>
                  <a:pt x="1443" y="1644"/>
                </a:cubicBezTo>
                <a:cubicBezTo>
                  <a:pt x="1444" y="1646"/>
                  <a:pt x="1446" y="1643"/>
                  <a:pt x="1447" y="1645"/>
                </a:cubicBezTo>
                <a:cubicBezTo>
                  <a:pt x="1448" y="1644"/>
                  <a:pt x="1447" y="1644"/>
                  <a:pt x="1447" y="1644"/>
                </a:cubicBezTo>
                <a:cubicBezTo>
                  <a:pt x="1451" y="1644"/>
                  <a:pt x="1451" y="1644"/>
                  <a:pt x="1451" y="1644"/>
                </a:cubicBezTo>
                <a:cubicBezTo>
                  <a:pt x="1451" y="1643"/>
                  <a:pt x="1450" y="1643"/>
                  <a:pt x="1451" y="1643"/>
                </a:cubicBezTo>
                <a:cubicBezTo>
                  <a:pt x="1451" y="1642"/>
                  <a:pt x="1449" y="1643"/>
                  <a:pt x="1448" y="1642"/>
                </a:cubicBezTo>
                <a:cubicBezTo>
                  <a:pt x="1452" y="1641"/>
                  <a:pt x="1454" y="1643"/>
                  <a:pt x="1459" y="1642"/>
                </a:cubicBezTo>
                <a:cubicBezTo>
                  <a:pt x="1459" y="1644"/>
                  <a:pt x="1456" y="1642"/>
                  <a:pt x="1457" y="1644"/>
                </a:cubicBezTo>
                <a:cubicBezTo>
                  <a:pt x="1458" y="1644"/>
                  <a:pt x="1458" y="1644"/>
                  <a:pt x="1458" y="1644"/>
                </a:cubicBezTo>
                <a:cubicBezTo>
                  <a:pt x="1459" y="1645"/>
                  <a:pt x="1460" y="1644"/>
                  <a:pt x="1462" y="1644"/>
                </a:cubicBezTo>
                <a:cubicBezTo>
                  <a:pt x="1463" y="1644"/>
                  <a:pt x="1460" y="1644"/>
                  <a:pt x="1460" y="1644"/>
                </a:cubicBezTo>
                <a:cubicBezTo>
                  <a:pt x="1459" y="1643"/>
                  <a:pt x="1460" y="1642"/>
                  <a:pt x="1461" y="1642"/>
                </a:cubicBezTo>
                <a:cubicBezTo>
                  <a:pt x="1461" y="1643"/>
                  <a:pt x="1460" y="1643"/>
                  <a:pt x="1460" y="1643"/>
                </a:cubicBezTo>
                <a:cubicBezTo>
                  <a:pt x="1464" y="1642"/>
                  <a:pt x="1470" y="1643"/>
                  <a:pt x="1473" y="1643"/>
                </a:cubicBezTo>
                <a:cubicBezTo>
                  <a:pt x="1473" y="1642"/>
                  <a:pt x="1471" y="1643"/>
                  <a:pt x="1471" y="1642"/>
                </a:cubicBezTo>
                <a:cubicBezTo>
                  <a:pt x="1472" y="1641"/>
                  <a:pt x="1473" y="1643"/>
                  <a:pt x="1474" y="1642"/>
                </a:cubicBezTo>
                <a:cubicBezTo>
                  <a:pt x="1473" y="1642"/>
                  <a:pt x="1474" y="1643"/>
                  <a:pt x="1474" y="1643"/>
                </a:cubicBezTo>
                <a:cubicBezTo>
                  <a:pt x="1474" y="1643"/>
                  <a:pt x="1474" y="1642"/>
                  <a:pt x="1475" y="1642"/>
                </a:cubicBezTo>
                <a:cubicBezTo>
                  <a:pt x="1464" y="1639"/>
                  <a:pt x="1459" y="1642"/>
                  <a:pt x="1448" y="1641"/>
                </a:cubicBezTo>
                <a:cubicBezTo>
                  <a:pt x="1449" y="1641"/>
                  <a:pt x="1450" y="1641"/>
                  <a:pt x="1451" y="1641"/>
                </a:cubicBezTo>
                <a:cubicBezTo>
                  <a:pt x="1452" y="1640"/>
                  <a:pt x="1449" y="1640"/>
                  <a:pt x="1448" y="1640"/>
                </a:cubicBezTo>
                <a:cubicBezTo>
                  <a:pt x="1446" y="1640"/>
                  <a:pt x="1446" y="1640"/>
                  <a:pt x="1444" y="1640"/>
                </a:cubicBezTo>
                <a:cubicBezTo>
                  <a:pt x="1444" y="1640"/>
                  <a:pt x="1444" y="1640"/>
                  <a:pt x="1444" y="1640"/>
                </a:cubicBezTo>
                <a:cubicBezTo>
                  <a:pt x="1443" y="1639"/>
                  <a:pt x="1443" y="1638"/>
                  <a:pt x="1442" y="1638"/>
                </a:cubicBezTo>
                <a:cubicBezTo>
                  <a:pt x="1446" y="1638"/>
                  <a:pt x="1449" y="1638"/>
                  <a:pt x="1453" y="1638"/>
                </a:cubicBezTo>
                <a:cubicBezTo>
                  <a:pt x="1453" y="1638"/>
                  <a:pt x="1453" y="1638"/>
                  <a:pt x="1453" y="1638"/>
                </a:cubicBezTo>
                <a:cubicBezTo>
                  <a:pt x="1454" y="1638"/>
                  <a:pt x="1454" y="1638"/>
                  <a:pt x="1454" y="1638"/>
                </a:cubicBezTo>
                <a:cubicBezTo>
                  <a:pt x="1457" y="1638"/>
                  <a:pt x="1461" y="1638"/>
                  <a:pt x="1467" y="1639"/>
                </a:cubicBezTo>
                <a:cubicBezTo>
                  <a:pt x="1467" y="1640"/>
                  <a:pt x="1465" y="1639"/>
                  <a:pt x="1464" y="1639"/>
                </a:cubicBezTo>
                <a:cubicBezTo>
                  <a:pt x="1467" y="1640"/>
                  <a:pt x="1473" y="1640"/>
                  <a:pt x="1478" y="1640"/>
                </a:cubicBezTo>
                <a:cubicBezTo>
                  <a:pt x="1478" y="1640"/>
                  <a:pt x="1479" y="1640"/>
                  <a:pt x="1479" y="1640"/>
                </a:cubicBezTo>
                <a:cubicBezTo>
                  <a:pt x="1482" y="1640"/>
                  <a:pt x="1484" y="1640"/>
                  <a:pt x="1485" y="1640"/>
                </a:cubicBezTo>
                <a:cubicBezTo>
                  <a:pt x="1485" y="1639"/>
                  <a:pt x="1484" y="1639"/>
                  <a:pt x="1484" y="1639"/>
                </a:cubicBezTo>
                <a:cubicBezTo>
                  <a:pt x="1485" y="1638"/>
                  <a:pt x="1486" y="1639"/>
                  <a:pt x="1488" y="1638"/>
                </a:cubicBezTo>
                <a:cubicBezTo>
                  <a:pt x="1483" y="1637"/>
                  <a:pt x="1476" y="1637"/>
                  <a:pt x="1471" y="1637"/>
                </a:cubicBezTo>
                <a:cubicBezTo>
                  <a:pt x="1471" y="1636"/>
                  <a:pt x="1473" y="1636"/>
                  <a:pt x="1474" y="1636"/>
                </a:cubicBezTo>
                <a:cubicBezTo>
                  <a:pt x="1472" y="1636"/>
                  <a:pt x="1470" y="1636"/>
                  <a:pt x="1467" y="1635"/>
                </a:cubicBezTo>
                <a:cubicBezTo>
                  <a:pt x="1467" y="1634"/>
                  <a:pt x="1467" y="1634"/>
                  <a:pt x="1467" y="1634"/>
                </a:cubicBezTo>
                <a:cubicBezTo>
                  <a:pt x="1466" y="1634"/>
                  <a:pt x="1465" y="1635"/>
                  <a:pt x="1464" y="1635"/>
                </a:cubicBezTo>
                <a:cubicBezTo>
                  <a:pt x="1464" y="1635"/>
                  <a:pt x="1465" y="1635"/>
                  <a:pt x="1465" y="1635"/>
                </a:cubicBezTo>
                <a:cubicBezTo>
                  <a:pt x="1463" y="1635"/>
                  <a:pt x="1462" y="1635"/>
                  <a:pt x="1460" y="1635"/>
                </a:cubicBezTo>
                <a:cubicBezTo>
                  <a:pt x="1461" y="1635"/>
                  <a:pt x="1461" y="1635"/>
                  <a:pt x="1461" y="1634"/>
                </a:cubicBezTo>
                <a:cubicBezTo>
                  <a:pt x="1463" y="1634"/>
                  <a:pt x="1466" y="1634"/>
                  <a:pt x="1468" y="1633"/>
                </a:cubicBezTo>
                <a:cubicBezTo>
                  <a:pt x="1467" y="1633"/>
                  <a:pt x="1467" y="1633"/>
                  <a:pt x="1465" y="1633"/>
                </a:cubicBezTo>
                <a:cubicBezTo>
                  <a:pt x="1468" y="1635"/>
                  <a:pt x="1463" y="1634"/>
                  <a:pt x="1463" y="1632"/>
                </a:cubicBezTo>
                <a:cubicBezTo>
                  <a:pt x="1463" y="1634"/>
                  <a:pt x="1462" y="1634"/>
                  <a:pt x="1461" y="1634"/>
                </a:cubicBezTo>
                <a:cubicBezTo>
                  <a:pt x="1461" y="1633"/>
                  <a:pt x="1460" y="1633"/>
                  <a:pt x="1460" y="1633"/>
                </a:cubicBezTo>
                <a:cubicBezTo>
                  <a:pt x="1459" y="1632"/>
                  <a:pt x="1459" y="1633"/>
                  <a:pt x="1460" y="1634"/>
                </a:cubicBezTo>
                <a:cubicBezTo>
                  <a:pt x="1459" y="1633"/>
                  <a:pt x="1459" y="1633"/>
                  <a:pt x="1458" y="1633"/>
                </a:cubicBezTo>
                <a:cubicBezTo>
                  <a:pt x="1458" y="1633"/>
                  <a:pt x="1459" y="1633"/>
                  <a:pt x="1459" y="1633"/>
                </a:cubicBezTo>
                <a:cubicBezTo>
                  <a:pt x="1458" y="1632"/>
                  <a:pt x="1457" y="1632"/>
                  <a:pt x="1456" y="1632"/>
                </a:cubicBezTo>
                <a:cubicBezTo>
                  <a:pt x="1456" y="1632"/>
                  <a:pt x="1456" y="1632"/>
                  <a:pt x="1455" y="1632"/>
                </a:cubicBezTo>
                <a:cubicBezTo>
                  <a:pt x="1455" y="1631"/>
                  <a:pt x="1456" y="1631"/>
                  <a:pt x="1456" y="1630"/>
                </a:cubicBezTo>
                <a:cubicBezTo>
                  <a:pt x="1457" y="1630"/>
                  <a:pt x="1456" y="1630"/>
                  <a:pt x="1455" y="1630"/>
                </a:cubicBezTo>
                <a:cubicBezTo>
                  <a:pt x="1458" y="1626"/>
                  <a:pt x="1466" y="1631"/>
                  <a:pt x="1468" y="1629"/>
                </a:cubicBezTo>
                <a:cubicBezTo>
                  <a:pt x="1470" y="1629"/>
                  <a:pt x="1470" y="1631"/>
                  <a:pt x="1471" y="1629"/>
                </a:cubicBezTo>
                <a:cubicBezTo>
                  <a:pt x="1472" y="1631"/>
                  <a:pt x="1471" y="1631"/>
                  <a:pt x="1471" y="1632"/>
                </a:cubicBezTo>
                <a:cubicBezTo>
                  <a:pt x="1473" y="1631"/>
                  <a:pt x="1474" y="1633"/>
                  <a:pt x="1474" y="1632"/>
                </a:cubicBezTo>
                <a:cubicBezTo>
                  <a:pt x="1473" y="1632"/>
                  <a:pt x="1472" y="1632"/>
                  <a:pt x="1472" y="1630"/>
                </a:cubicBezTo>
                <a:cubicBezTo>
                  <a:pt x="1474" y="1630"/>
                  <a:pt x="1479" y="1631"/>
                  <a:pt x="1481" y="1629"/>
                </a:cubicBezTo>
                <a:cubicBezTo>
                  <a:pt x="1481" y="1630"/>
                  <a:pt x="1484" y="1630"/>
                  <a:pt x="1487" y="1630"/>
                </a:cubicBezTo>
                <a:cubicBezTo>
                  <a:pt x="1488" y="1631"/>
                  <a:pt x="1488" y="1631"/>
                  <a:pt x="1488" y="1631"/>
                </a:cubicBezTo>
                <a:cubicBezTo>
                  <a:pt x="1489" y="1632"/>
                  <a:pt x="1487" y="1631"/>
                  <a:pt x="1487" y="1633"/>
                </a:cubicBezTo>
                <a:cubicBezTo>
                  <a:pt x="1488" y="1633"/>
                  <a:pt x="1489" y="1632"/>
                  <a:pt x="1489" y="1631"/>
                </a:cubicBezTo>
                <a:cubicBezTo>
                  <a:pt x="1489" y="1633"/>
                  <a:pt x="1491" y="1633"/>
                  <a:pt x="1491" y="1632"/>
                </a:cubicBezTo>
                <a:cubicBezTo>
                  <a:pt x="1490" y="1632"/>
                  <a:pt x="1489" y="1632"/>
                  <a:pt x="1490" y="1630"/>
                </a:cubicBezTo>
                <a:cubicBezTo>
                  <a:pt x="1492" y="1630"/>
                  <a:pt x="1502" y="1632"/>
                  <a:pt x="1506" y="1631"/>
                </a:cubicBezTo>
                <a:cubicBezTo>
                  <a:pt x="1506" y="1633"/>
                  <a:pt x="1504" y="1631"/>
                  <a:pt x="1504" y="1633"/>
                </a:cubicBezTo>
                <a:cubicBezTo>
                  <a:pt x="1507" y="1633"/>
                  <a:pt x="1507" y="1633"/>
                  <a:pt x="1507" y="1633"/>
                </a:cubicBezTo>
                <a:cubicBezTo>
                  <a:pt x="1507" y="1632"/>
                  <a:pt x="1507" y="1632"/>
                  <a:pt x="1507" y="1631"/>
                </a:cubicBezTo>
                <a:cubicBezTo>
                  <a:pt x="1511" y="1631"/>
                  <a:pt x="1511" y="1633"/>
                  <a:pt x="1513" y="1630"/>
                </a:cubicBezTo>
                <a:cubicBezTo>
                  <a:pt x="1513" y="1632"/>
                  <a:pt x="1514" y="1632"/>
                  <a:pt x="1516" y="1631"/>
                </a:cubicBezTo>
                <a:cubicBezTo>
                  <a:pt x="1516" y="1632"/>
                  <a:pt x="1515" y="1633"/>
                  <a:pt x="1515" y="1634"/>
                </a:cubicBezTo>
                <a:cubicBezTo>
                  <a:pt x="1514" y="1634"/>
                  <a:pt x="1513" y="1634"/>
                  <a:pt x="1512" y="1634"/>
                </a:cubicBezTo>
                <a:cubicBezTo>
                  <a:pt x="1512" y="1635"/>
                  <a:pt x="1513" y="1634"/>
                  <a:pt x="1514" y="1635"/>
                </a:cubicBezTo>
                <a:cubicBezTo>
                  <a:pt x="1514" y="1635"/>
                  <a:pt x="1514" y="1635"/>
                  <a:pt x="1514" y="1635"/>
                </a:cubicBezTo>
                <a:cubicBezTo>
                  <a:pt x="1514" y="1635"/>
                  <a:pt x="1514" y="1636"/>
                  <a:pt x="1515" y="1636"/>
                </a:cubicBezTo>
                <a:cubicBezTo>
                  <a:pt x="1515" y="1636"/>
                  <a:pt x="1515" y="1636"/>
                  <a:pt x="1515" y="1636"/>
                </a:cubicBezTo>
                <a:cubicBezTo>
                  <a:pt x="1514" y="1636"/>
                  <a:pt x="1514" y="1636"/>
                  <a:pt x="1514" y="1637"/>
                </a:cubicBezTo>
                <a:cubicBezTo>
                  <a:pt x="1514" y="1637"/>
                  <a:pt x="1514" y="1637"/>
                  <a:pt x="1514" y="1637"/>
                </a:cubicBezTo>
                <a:cubicBezTo>
                  <a:pt x="1509" y="1637"/>
                  <a:pt x="1503" y="1636"/>
                  <a:pt x="1499" y="1637"/>
                </a:cubicBezTo>
                <a:cubicBezTo>
                  <a:pt x="1504" y="1637"/>
                  <a:pt x="1508" y="1638"/>
                  <a:pt x="1512" y="1638"/>
                </a:cubicBezTo>
                <a:cubicBezTo>
                  <a:pt x="1513" y="1638"/>
                  <a:pt x="1514" y="1638"/>
                  <a:pt x="1514" y="1639"/>
                </a:cubicBezTo>
                <a:cubicBezTo>
                  <a:pt x="1514" y="1639"/>
                  <a:pt x="1513" y="1639"/>
                  <a:pt x="1513" y="1639"/>
                </a:cubicBezTo>
                <a:cubicBezTo>
                  <a:pt x="1515" y="1640"/>
                  <a:pt x="1513" y="1640"/>
                  <a:pt x="1513" y="1640"/>
                </a:cubicBezTo>
                <a:cubicBezTo>
                  <a:pt x="1513" y="1640"/>
                  <a:pt x="1512" y="1640"/>
                  <a:pt x="1512" y="1640"/>
                </a:cubicBezTo>
                <a:cubicBezTo>
                  <a:pt x="1511" y="1640"/>
                  <a:pt x="1509" y="1640"/>
                  <a:pt x="1511" y="1639"/>
                </a:cubicBezTo>
                <a:cubicBezTo>
                  <a:pt x="1509" y="1638"/>
                  <a:pt x="1506" y="1639"/>
                  <a:pt x="1505" y="1639"/>
                </a:cubicBezTo>
                <a:cubicBezTo>
                  <a:pt x="1505" y="1639"/>
                  <a:pt x="1506" y="1639"/>
                  <a:pt x="1506" y="1639"/>
                </a:cubicBezTo>
                <a:cubicBezTo>
                  <a:pt x="1505" y="1641"/>
                  <a:pt x="1500" y="1639"/>
                  <a:pt x="1500" y="1641"/>
                </a:cubicBezTo>
                <a:cubicBezTo>
                  <a:pt x="1502" y="1641"/>
                  <a:pt x="1505" y="1641"/>
                  <a:pt x="1508" y="1641"/>
                </a:cubicBezTo>
                <a:cubicBezTo>
                  <a:pt x="1508" y="1642"/>
                  <a:pt x="1509" y="1642"/>
                  <a:pt x="1509" y="1643"/>
                </a:cubicBezTo>
                <a:cubicBezTo>
                  <a:pt x="1509" y="1643"/>
                  <a:pt x="1509" y="1643"/>
                  <a:pt x="1509" y="1643"/>
                </a:cubicBezTo>
                <a:cubicBezTo>
                  <a:pt x="1508" y="1643"/>
                  <a:pt x="1507" y="1643"/>
                  <a:pt x="1507" y="1643"/>
                </a:cubicBezTo>
                <a:cubicBezTo>
                  <a:pt x="1507" y="1643"/>
                  <a:pt x="1507" y="1643"/>
                  <a:pt x="1507" y="1643"/>
                </a:cubicBezTo>
                <a:cubicBezTo>
                  <a:pt x="1507" y="1643"/>
                  <a:pt x="1507" y="1643"/>
                  <a:pt x="1507" y="1643"/>
                </a:cubicBezTo>
                <a:cubicBezTo>
                  <a:pt x="1506" y="1643"/>
                  <a:pt x="1506" y="1643"/>
                  <a:pt x="1506" y="1643"/>
                </a:cubicBezTo>
                <a:cubicBezTo>
                  <a:pt x="1505" y="1644"/>
                  <a:pt x="1506" y="1644"/>
                  <a:pt x="1508" y="1644"/>
                </a:cubicBezTo>
                <a:cubicBezTo>
                  <a:pt x="1508" y="1644"/>
                  <a:pt x="1509" y="1646"/>
                  <a:pt x="1508" y="1647"/>
                </a:cubicBezTo>
                <a:cubicBezTo>
                  <a:pt x="1508" y="1649"/>
                  <a:pt x="1508" y="1646"/>
                  <a:pt x="1509" y="1646"/>
                </a:cubicBezTo>
                <a:cubicBezTo>
                  <a:pt x="1510" y="1646"/>
                  <a:pt x="1511" y="1647"/>
                  <a:pt x="1511" y="1648"/>
                </a:cubicBezTo>
                <a:cubicBezTo>
                  <a:pt x="1510" y="1648"/>
                  <a:pt x="1510" y="1649"/>
                  <a:pt x="1510" y="1650"/>
                </a:cubicBezTo>
                <a:cubicBezTo>
                  <a:pt x="1510" y="1650"/>
                  <a:pt x="1510" y="1650"/>
                  <a:pt x="1510" y="1650"/>
                </a:cubicBezTo>
                <a:cubicBezTo>
                  <a:pt x="1510" y="1651"/>
                  <a:pt x="1510" y="1651"/>
                  <a:pt x="1510" y="1652"/>
                </a:cubicBezTo>
                <a:cubicBezTo>
                  <a:pt x="1509" y="1652"/>
                  <a:pt x="1508" y="1651"/>
                  <a:pt x="1508" y="1651"/>
                </a:cubicBezTo>
                <a:cubicBezTo>
                  <a:pt x="1508" y="1651"/>
                  <a:pt x="1508" y="1650"/>
                  <a:pt x="1507" y="1650"/>
                </a:cubicBezTo>
                <a:cubicBezTo>
                  <a:pt x="1506" y="1650"/>
                  <a:pt x="1506" y="1651"/>
                  <a:pt x="1506" y="1652"/>
                </a:cubicBezTo>
                <a:cubicBezTo>
                  <a:pt x="1505" y="1652"/>
                  <a:pt x="1504" y="1652"/>
                  <a:pt x="1503" y="1652"/>
                </a:cubicBezTo>
                <a:cubicBezTo>
                  <a:pt x="1503" y="1654"/>
                  <a:pt x="1505" y="1652"/>
                  <a:pt x="1506" y="1653"/>
                </a:cubicBezTo>
                <a:cubicBezTo>
                  <a:pt x="1505" y="1653"/>
                  <a:pt x="1505" y="1653"/>
                  <a:pt x="1505" y="1653"/>
                </a:cubicBezTo>
                <a:cubicBezTo>
                  <a:pt x="1505" y="1654"/>
                  <a:pt x="1505" y="1654"/>
                  <a:pt x="1504" y="1654"/>
                </a:cubicBezTo>
                <a:cubicBezTo>
                  <a:pt x="1503" y="1654"/>
                  <a:pt x="1503" y="1651"/>
                  <a:pt x="1501" y="1652"/>
                </a:cubicBezTo>
                <a:close/>
                <a:moveTo>
                  <a:pt x="1381" y="1648"/>
                </a:moveTo>
                <a:cubicBezTo>
                  <a:pt x="1379" y="1648"/>
                  <a:pt x="1379" y="1648"/>
                  <a:pt x="1379" y="1648"/>
                </a:cubicBezTo>
                <a:cubicBezTo>
                  <a:pt x="1378" y="1647"/>
                  <a:pt x="1380" y="1646"/>
                  <a:pt x="1380" y="1647"/>
                </a:cubicBezTo>
                <a:cubicBezTo>
                  <a:pt x="1380" y="1647"/>
                  <a:pt x="1380" y="1648"/>
                  <a:pt x="1379" y="1648"/>
                </a:cubicBezTo>
                <a:cubicBezTo>
                  <a:pt x="1380" y="1648"/>
                  <a:pt x="1382" y="1648"/>
                  <a:pt x="1381" y="1648"/>
                </a:cubicBezTo>
                <a:close/>
                <a:moveTo>
                  <a:pt x="1378" y="1647"/>
                </a:moveTo>
                <a:cubicBezTo>
                  <a:pt x="1377" y="1647"/>
                  <a:pt x="1375" y="1647"/>
                  <a:pt x="1376" y="1646"/>
                </a:cubicBezTo>
                <a:cubicBezTo>
                  <a:pt x="1377" y="1646"/>
                  <a:pt x="1379" y="1648"/>
                  <a:pt x="1378" y="1647"/>
                </a:cubicBezTo>
                <a:close/>
                <a:moveTo>
                  <a:pt x="1287" y="1650"/>
                </a:moveTo>
                <a:cubicBezTo>
                  <a:pt x="1288" y="1650"/>
                  <a:pt x="1290" y="1651"/>
                  <a:pt x="1290" y="1651"/>
                </a:cubicBezTo>
                <a:cubicBezTo>
                  <a:pt x="1289" y="1651"/>
                  <a:pt x="1288" y="1652"/>
                  <a:pt x="1288" y="1651"/>
                </a:cubicBezTo>
                <a:cubicBezTo>
                  <a:pt x="1290" y="1650"/>
                  <a:pt x="1286" y="1651"/>
                  <a:pt x="1287" y="1650"/>
                </a:cubicBezTo>
                <a:close/>
                <a:moveTo>
                  <a:pt x="1245" y="1630"/>
                </a:moveTo>
                <a:cubicBezTo>
                  <a:pt x="1247" y="1630"/>
                  <a:pt x="1250" y="1630"/>
                  <a:pt x="1252" y="1630"/>
                </a:cubicBezTo>
                <a:cubicBezTo>
                  <a:pt x="1250" y="1631"/>
                  <a:pt x="1246" y="1631"/>
                  <a:pt x="1245" y="1630"/>
                </a:cubicBezTo>
                <a:close/>
                <a:moveTo>
                  <a:pt x="1259" y="1623"/>
                </a:moveTo>
                <a:cubicBezTo>
                  <a:pt x="1260" y="1622"/>
                  <a:pt x="1262" y="1623"/>
                  <a:pt x="1264" y="1623"/>
                </a:cubicBezTo>
                <a:cubicBezTo>
                  <a:pt x="1264" y="1622"/>
                  <a:pt x="1264" y="1622"/>
                  <a:pt x="1264" y="1622"/>
                </a:cubicBezTo>
                <a:cubicBezTo>
                  <a:pt x="1265" y="1622"/>
                  <a:pt x="1265" y="1623"/>
                  <a:pt x="1266" y="1623"/>
                </a:cubicBezTo>
                <a:cubicBezTo>
                  <a:pt x="1265" y="1623"/>
                  <a:pt x="1264" y="1623"/>
                  <a:pt x="1264" y="1623"/>
                </a:cubicBezTo>
                <a:cubicBezTo>
                  <a:pt x="1263" y="1624"/>
                  <a:pt x="1261" y="1623"/>
                  <a:pt x="1259" y="1623"/>
                </a:cubicBezTo>
                <a:close/>
                <a:moveTo>
                  <a:pt x="1292" y="1623"/>
                </a:moveTo>
                <a:cubicBezTo>
                  <a:pt x="1294" y="1623"/>
                  <a:pt x="1297" y="1623"/>
                  <a:pt x="1297" y="1624"/>
                </a:cubicBezTo>
                <a:cubicBezTo>
                  <a:pt x="1296" y="1624"/>
                  <a:pt x="1293" y="1624"/>
                  <a:pt x="1292" y="1623"/>
                </a:cubicBezTo>
                <a:close/>
                <a:moveTo>
                  <a:pt x="1297" y="1625"/>
                </a:moveTo>
                <a:cubicBezTo>
                  <a:pt x="1295" y="1625"/>
                  <a:pt x="1294" y="1626"/>
                  <a:pt x="1293" y="1624"/>
                </a:cubicBezTo>
                <a:cubicBezTo>
                  <a:pt x="1294" y="1625"/>
                  <a:pt x="1296" y="1624"/>
                  <a:pt x="1297" y="1625"/>
                </a:cubicBezTo>
                <a:close/>
                <a:moveTo>
                  <a:pt x="1303" y="1625"/>
                </a:moveTo>
                <a:cubicBezTo>
                  <a:pt x="1303" y="1625"/>
                  <a:pt x="1303" y="1625"/>
                  <a:pt x="1303" y="1625"/>
                </a:cubicBezTo>
                <a:cubicBezTo>
                  <a:pt x="1303" y="1625"/>
                  <a:pt x="1303" y="1625"/>
                  <a:pt x="1303" y="1625"/>
                </a:cubicBezTo>
                <a:cubicBezTo>
                  <a:pt x="1303" y="1625"/>
                  <a:pt x="1303" y="1625"/>
                  <a:pt x="1303" y="1625"/>
                </a:cubicBezTo>
                <a:cubicBezTo>
                  <a:pt x="1303" y="1625"/>
                  <a:pt x="1304" y="1625"/>
                  <a:pt x="1305" y="1625"/>
                </a:cubicBezTo>
                <a:cubicBezTo>
                  <a:pt x="1305" y="1625"/>
                  <a:pt x="1306" y="1625"/>
                  <a:pt x="1306" y="1626"/>
                </a:cubicBezTo>
                <a:cubicBezTo>
                  <a:pt x="1304" y="1626"/>
                  <a:pt x="1302" y="1626"/>
                  <a:pt x="1300" y="1625"/>
                </a:cubicBezTo>
                <a:cubicBezTo>
                  <a:pt x="1301" y="1625"/>
                  <a:pt x="1302" y="1625"/>
                  <a:pt x="1302" y="1625"/>
                </a:cubicBezTo>
                <a:cubicBezTo>
                  <a:pt x="1302" y="1625"/>
                  <a:pt x="1301" y="1625"/>
                  <a:pt x="1301" y="1625"/>
                </a:cubicBezTo>
                <a:cubicBezTo>
                  <a:pt x="1301" y="1625"/>
                  <a:pt x="1302" y="1624"/>
                  <a:pt x="1302" y="1624"/>
                </a:cubicBezTo>
                <a:cubicBezTo>
                  <a:pt x="1300" y="1622"/>
                  <a:pt x="1299" y="1626"/>
                  <a:pt x="1299" y="1623"/>
                </a:cubicBezTo>
                <a:cubicBezTo>
                  <a:pt x="1301" y="1622"/>
                  <a:pt x="1308" y="1623"/>
                  <a:pt x="1307" y="1624"/>
                </a:cubicBezTo>
                <a:cubicBezTo>
                  <a:pt x="1307" y="1624"/>
                  <a:pt x="1306" y="1624"/>
                  <a:pt x="1306" y="1624"/>
                </a:cubicBezTo>
                <a:cubicBezTo>
                  <a:pt x="1306" y="1624"/>
                  <a:pt x="1306" y="1624"/>
                  <a:pt x="1306" y="1624"/>
                </a:cubicBezTo>
                <a:cubicBezTo>
                  <a:pt x="1305" y="1624"/>
                  <a:pt x="1303" y="1624"/>
                  <a:pt x="1303" y="1625"/>
                </a:cubicBezTo>
                <a:close/>
                <a:moveTo>
                  <a:pt x="1311" y="1623"/>
                </a:moveTo>
                <a:cubicBezTo>
                  <a:pt x="1311" y="1624"/>
                  <a:pt x="1313" y="1624"/>
                  <a:pt x="1313" y="1625"/>
                </a:cubicBezTo>
                <a:cubicBezTo>
                  <a:pt x="1311" y="1625"/>
                  <a:pt x="1310" y="1624"/>
                  <a:pt x="1311" y="1623"/>
                </a:cubicBezTo>
                <a:close/>
                <a:moveTo>
                  <a:pt x="1314" y="1620"/>
                </a:moveTo>
                <a:cubicBezTo>
                  <a:pt x="1314" y="1621"/>
                  <a:pt x="1315" y="1621"/>
                  <a:pt x="1315" y="1622"/>
                </a:cubicBezTo>
                <a:cubicBezTo>
                  <a:pt x="1314" y="1622"/>
                  <a:pt x="1313" y="1620"/>
                  <a:pt x="1314" y="1620"/>
                </a:cubicBezTo>
                <a:close/>
                <a:moveTo>
                  <a:pt x="1317" y="1623"/>
                </a:moveTo>
                <a:cubicBezTo>
                  <a:pt x="1316" y="1623"/>
                  <a:pt x="1314" y="1623"/>
                  <a:pt x="1314" y="1622"/>
                </a:cubicBezTo>
                <a:cubicBezTo>
                  <a:pt x="1315" y="1623"/>
                  <a:pt x="1317" y="1622"/>
                  <a:pt x="1317" y="1623"/>
                </a:cubicBezTo>
                <a:close/>
                <a:moveTo>
                  <a:pt x="1339" y="1623"/>
                </a:moveTo>
                <a:cubicBezTo>
                  <a:pt x="1340" y="1623"/>
                  <a:pt x="1340" y="1623"/>
                  <a:pt x="1341" y="1624"/>
                </a:cubicBezTo>
                <a:cubicBezTo>
                  <a:pt x="1340" y="1625"/>
                  <a:pt x="1339" y="1625"/>
                  <a:pt x="1339" y="1623"/>
                </a:cubicBezTo>
                <a:close/>
                <a:moveTo>
                  <a:pt x="1358" y="1625"/>
                </a:moveTo>
                <a:cubicBezTo>
                  <a:pt x="1358" y="1625"/>
                  <a:pt x="1358" y="1625"/>
                  <a:pt x="1358" y="1625"/>
                </a:cubicBezTo>
                <a:cubicBezTo>
                  <a:pt x="1358" y="1624"/>
                  <a:pt x="1358" y="1624"/>
                  <a:pt x="1358" y="1624"/>
                </a:cubicBezTo>
                <a:cubicBezTo>
                  <a:pt x="1358" y="1624"/>
                  <a:pt x="1358" y="1624"/>
                  <a:pt x="1359" y="1624"/>
                </a:cubicBezTo>
                <a:cubicBezTo>
                  <a:pt x="1359" y="1624"/>
                  <a:pt x="1358" y="1624"/>
                  <a:pt x="1358" y="1625"/>
                </a:cubicBezTo>
                <a:cubicBezTo>
                  <a:pt x="1359" y="1625"/>
                  <a:pt x="1360" y="1625"/>
                  <a:pt x="1361" y="1625"/>
                </a:cubicBezTo>
                <a:cubicBezTo>
                  <a:pt x="1360" y="1625"/>
                  <a:pt x="1359" y="1625"/>
                  <a:pt x="1359" y="1625"/>
                </a:cubicBezTo>
                <a:cubicBezTo>
                  <a:pt x="1359" y="1627"/>
                  <a:pt x="1357" y="1627"/>
                  <a:pt x="1354" y="1627"/>
                </a:cubicBezTo>
                <a:cubicBezTo>
                  <a:pt x="1354" y="1627"/>
                  <a:pt x="1354" y="1627"/>
                  <a:pt x="1354" y="1626"/>
                </a:cubicBezTo>
                <a:cubicBezTo>
                  <a:pt x="1352" y="1626"/>
                  <a:pt x="1354" y="1626"/>
                  <a:pt x="1354" y="1625"/>
                </a:cubicBezTo>
                <a:cubicBezTo>
                  <a:pt x="1353" y="1624"/>
                  <a:pt x="1352" y="1628"/>
                  <a:pt x="1352" y="1625"/>
                </a:cubicBezTo>
                <a:cubicBezTo>
                  <a:pt x="1352" y="1624"/>
                  <a:pt x="1354" y="1624"/>
                  <a:pt x="1356" y="1624"/>
                </a:cubicBezTo>
                <a:cubicBezTo>
                  <a:pt x="1356" y="1624"/>
                  <a:pt x="1355" y="1625"/>
                  <a:pt x="1355" y="1625"/>
                </a:cubicBezTo>
                <a:cubicBezTo>
                  <a:pt x="1355" y="1626"/>
                  <a:pt x="1357" y="1624"/>
                  <a:pt x="1358" y="1625"/>
                </a:cubicBezTo>
                <a:close/>
                <a:moveTo>
                  <a:pt x="1353" y="1627"/>
                </a:moveTo>
                <a:cubicBezTo>
                  <a:pt x="1353" y="1627"/>
                  <a:pt x="1353" y="1627"/>
                  <a:pt x="1352" y="1627"/>
                </a:cubicBezTo>
                <a:cubicBezTo>
                  <a:pt x="1352" y="1626"/>
                  <a:pt x="1353" y="1627"/>
                  <a:pt x="1353" y="1627"/>
                </a:cubicBezTo>
                <a:close/>
                <a:moveTo>
                  <a:pt x="1369" y="1626"/>
                </a:moveTo>
                <a:cubicBezTo>
                  <a:pt x="1369" y="1627"/>
                  <a:pt x="1368" y="1628"/>
                  <a:pt x="1367" y="1628"/>
                </a:cubicBezTo>
                <a:cubicBezTo>
                  <a:pt x="1367" y="1628"/>
                  <a:pt x="1368" y="1628"/>
                  <a:pt x="1368" y="1627"/>
                </a:cubicBezTo>
                <a:cubicBezTo>
                  <a:pt x="1367" y="1627"/>
                  <a:pt x="1367" y="1627"/>
                  <a:pt x="1366" y="1626"/>
                </a:cubicBezTo>
                <a:cubicBezTo>
                  <a:pt x="1367" y="1626"/>
                  <a:pt x="1367" y="1626"/>
                  <a:pt x="1367" y="1626"/>
                </a:cubicBezTo>
                <a:cubicBezTo>
                  <a:pt x="1367" y="1627"/>
                  <a:pt x="1368" y="1627"/>
                  <a:pt x="1368" y="1626"/>
                </a:cubicBezTo>
                <a:cubicBezTo>
                  <a:pt x="1368" y="1626"/>
                  <a:pt x="1368" y="1626"/>
                  <a:pt x="1369" y="1626"/>
                </a:cubicBezTo>
                <a:close/>
                <a:moveTo>
                  <a:pt x="1370" y="1627"/>
                </a:moveTo>
                <a:cubicBezTo>
                  <a:pt x="1370" y="1628"/>
                  <a:pt x="1369" y="1629"/>
                  <a:pt x="1368" y="1628"/>
                </a:cubicBezTo>
                <a:cubicBezTo>
                  <a:pt x="1369" y="1628"/>
                  <a:pt x="1369" y="1627"/>
                  <a:pt x="1370" y="1627"/>
                </a:cubicBezTo>
                <a:close/>
                <a:moveTo>
                  <a:pt x="1370" y="1625"/>
                </a:moveTo>
                <a:cubicBezTo>
                  <a:pt x="1370" y="1623"/>
                  <a:pt x="1372" y="1625"/>
                  <a:pt x="1373" y="1624"/>
                </a:cubicBezTo>
                <a:cubicBezTo>
                  <a:pt x="1373" y="1626"/>
                  <a:pt x="1371" y="1623"/>
                  <a:pt x="1370" y="1625"/>
                </a:cubicBezTo>
                <a:close/>
                <a:moveTo>
                  <a:pt x="1373" y="1626"/>
                </a:moveTo>
                <a:cubicBezTo>
                  <a:pt x="1373" y="1626"/>
                  <a:pt x="1371" y="1626"/>
                  <a:pt x="1371" y="1626"/>
                </a:cubicBezTo>
                <a:cubicBezTo>
                  <a:pt x="1372" y="1626"/>
                  <a:pt x="1372" y="1626"/>
                  <a:pt x="1373" y="1626"/>
                </a:cubicBezTo>
                <a:close/>
                <a:moveTo>
                  <a:pt x="1376" y="1626"/>
                </a:moveTo>
                <a:cubicBezTo>
                  <a:pt x="1376" y="1626"/>
                  <a:pt x="1377" y="1625"/>
                  <a:pt x="1377" y="1625"/>
                </a:cubicBezTo>
                <a:cubicBezTo>
                  <a:pt x="1376" y="1625"/>
                  <a:pt x="1376" y="1625"/>
                  <a:pt x="1376" y="1624"/>
                </a:cubicBezTo>
                <a:cubicBezTo>
                  <a:pt x="1379" y="1624"/>
                  <a:pt x="1379" y="1624"/>
                  <a:pt x="1379" y="1624"/>
                </a:cubicBezTo>
                <a:cubicBezTo>
                  <a:pt x="1379" y="1625"/>
                  <a:pt x="1379" y="1625"/>
                  <a:pt x="1379" y="1626"/>
                </a:cubicBezTo>
                <a:cubicBezTo>
                  <a:pt x="1379" y="1626"/>
                  <a:pt x="1378" y="1626"/>
                  <a:pt x="1378" y="1625"/>
                </a:cubicBezTo>
                <a:cubicBezTo>
                  <a:pt x="1377" y="1627"/>
                  <a:pt x="1380" y="1626"/>
                  <a:pt x="1381" y="1626"/>
                </a:cubicBezTo>
                <a:cubicBezTo>
                  <a:pt x="1381" y="1625"/>
                  <a:pt x="1381" y="1625"/>
                  <a:pt x="1380" y="1626"/>
                </a:cubicBezTo>
                <a:cubicBezTo>
                  <a:pt x="1381" y="1625"/>
                  <a:pt x="1382" y="1624"/>
                  <a:pt x="1383" y="1624"/>
                </a:cubicBezTo>
                <a:cubicBezTo>
                  <a:pt x="1383" y="1624"/>
                  <a:pt x="1383" y="1624"/>
                  <a:pt x="1383" y="1624"/>
                </a:cubicBezTo>
                <a:cubicBezTo>
                  <a:pt x="1383" y="1625"/>
                  <a:pt x="1383" y="1625"/>
                  <a:pt x="1384" y="1626"/>
                </a:cubicBezTo>
                <a:cubicBezTo>
                  <a:pt x="1384" y="1626"/>
                  <a:pt x="1383" y="1626"/>
                  <a:pt x="1382" y="1626"/>
                </a:cubicBezTo>
                <a:cubicBezTo>
                  <a:pt x="1382" y="1627"/>
                  <a:pt x="1385" y="1626"/>
                  <a:pt x="1385" y="1626"/>
                </a:cubicBezTo>
                <a:cubicBezTo>
                  <a:pt x="1385" y="1626"/>
                  <a:pt x="1385" y="1626"/>
                  <a:pt x="1385" y="1626"/>
                </a:cubicBezTo>
                <a:cubicBezTo>
                  <a:pt x="1384" y="1624"/>
                  <a:pt x="1388" y="1625"/>
                  <a:pt x="1388" y="1626"/>
                </a:cubicBezTo>
                <a:cubicBezTo>
                  <a:pt x="1388" y="1626"/>
                  <a:pt x="1389" y="1626"/>
                  <a:pt x="1389" y="1626"/>
                </a:cubicBezTo>
                <a:cubicBezTo>
                  <a:pt x="1388" y="1626"/>
                  <a:pt x="1389" y="1625"/>
                  <a:pt x="1389" y="1625"/>
                </a:cubicBezTo>
                <a:cubicBezTo>
                  <a:pt x="1389" y="1625"/>
                  <a:pt x="1389" y="1625"/>
                  <a:pt x="1389" y="1625"/>
                </a:cubicBezTo>
                <a:cubicBezTo>
                  <a:pt x="1389" y="1625"/>
                  <a:pt x="1389" y="1625"/>
                  <a:pt x="1389" y="1625"/>
                </a:cubicBezTo>
                <a:cubicBezTo>
                  <a:pt x="1390" y="1627"/>
                  <a:pt x="1395" y="1625"/>
                  <a:pt x="1394" y="1628"/>
                </a:cubicBezTo>
                <a:cubicBezTo>
                  <a:pt x="1393" y="1625"/>
                  <a:pt x="1390" y="1628"/>
                  <a:pt x="1389" y="1628"/>
                </a:cubicBezTo>
                <a:cubicBezTo>
                  <a:pt x="1390" y="1629"/>
                  <a:pt x="1393" y="1628"/>
                  <a:pt x="1392" y="1629"/>
                </a:cubicBezTo>
                <a:cubicBezTo>
                  <a:pt x="1389" y="1629"/>
                  <a:pt x="1389" y="1628"/>
                  <a:pt x="1387" y="1629"/>
                </a:cubicBezTo>
                <a:cubicBezTo>
                  <a:pt x="1388" y="1628"/>
                  <a:pt x="1388" y="1628"/>
                  <a:pt x="1388" y="1628"/>
                </a:cubicBezTo>
                <a:cubicBezTo>
                  <a:pt x="1387" y="1628"/>
                  <a:pt x="1379" y="1627"/>
                  <a:pt x="1376" y="1626"/>
                </a:cubicBezTo>
                <a:cubicBezTo>
                  <a:pt x="1376" y="1626"/>
                  <a:pt x="1377" y="1626"/>
                  <a:pt x="1377" y="1626"/>
                </a:cubicBezTo>
                <a:cubicBezTo>
                  <a:pt x="1377" y="1626"/>
                  <a:pt x="1377" y="1626"/>
                  <a:pt x="1376" y="1626"/>
                </a:cubicBezTo>
                <a:close/>
                <a:moveTo>
                  <a:pt x="1385" y="1623"/>
                </a:moveTo>
                <a:cubicBezTo>
                  <a:pt x="1386" y="1622"/>
                  <a:pt x="1386" y="1622"/>
                  <a:pt x="1387" y="1622"/>
                </a:cubicBezTo>
                <a:cubicBezTo>
                  <a:pt x="1388" y="1623"/>
                  <a:pt x="1388" y="1623"/>
                  <a:pt x="1388" y="1623"/>
                </a:cubicBezTo>
                <a:cubicBezTo>
                  <a:pt x="1387" y="1623"/>
                  <a:pt x="1386" y="1623"/>
                  <a:pt x="1385" y="1623"/>
                </a:cubicBezTo>
                <a:close/>
                <a:moveTo>
                  <a:pt x="1390" y="1622"/>
                </a:moveTo>
                <a:cubicBezTo>
                  <a:pt x="1391" y="1621"/>
                  <a:pt x="1391" y="1621"/>
                  <a:pt x="1391" y="1621"/>
                </a:cubicBezTo>
                <a:cubicBezTo>
                  <a:pt x="1392" y="1620"/>
                  <a:pt x="1393" y="1620"/>
                  <a:pt x="1393" y="1621"/>
                </a:cubicBezTo>
                <a:cubicBezTo>
                  <a:pt x="1392" y="1622"/>
                  <a:pt x="1391" y="1622"/>
                  <a:pt x="1390" y="1622"/>
                </a:cubicBezTo>
                <a:close/>
                <a:moveTo>
                  <a:pt x="1397" y="1626"/>
                </a:moveTo>
                <a:cubicBezTo>
                  <a:pt x="1399" y="1627"/>
                  <a:pt x="1399" y="1627"/>
                  <a:pt x="1400" y="1625"/>
                </a:cubicBezTo>
                <a:cubicBezTo>
                  <a:pt x="1400" y="1627"/>
                  <a:pt x="1401" y="1627"/>
                  <a:pt x="1402" y="1626"/>
                </a:cubicBezTo>
                <a:cubicBezTo>
                  <a:pt x="1402" y="1627"/>
                  <a:pt x="1403" y="1626"/>
                  <a:pt x="1403" y="1628"/>
                </a:cubicBezTo>
                <a:cubicBezTo>
                  <a:pt x="1400" y="1629"/>
                  <a:pt x="1397" y="1628"/>
                  <a:pt x="1397" y="1629"/>
                </a:cubicBezTo>
                <a:cubicBezTo>
                  <a:pt x="1397" y="1627"/>
                  <a:pt x="1397" y="1627"/>
                  <a:pt x="1397" y="1626"/>
                </a:cubicBezTo>
                <a:close/>
                <a:moveTo>
                  <a:pt x="1415" y="1628"/>
                </a:moveTo>
                <a:cubicBezTo>
                  <a:pt x="1415" y="1627"/>
                  <a:pt x="1415" y="1627"/>
                  <a:pt x="1415" y="1627"/>
                </a:cubicBezTo>
                <a:cubicBezTo>
                  <a:pt x="1416" y="1626"/>
                  <a:pt x="1415" y="1626"/>
                  <a:pt x="1416" y="1625"/>
                </a:cubicBezTo>
                <a:cubicBezTo>
                  <a:pt x="1416" y="1627"/>
                  <a:pt x="1417" y="1626"/>
                  <a:pt x="1417" y="1627"/>
                </a:cubicBezTo>
                <a:cubicBezTo>
                  <a:pt x="1416" y="1627"/>
                  <a:pt x="1416" y="1627"/>
                  <a:pt x="1415" y="1628"/>
                </a:cubicBezTo>
                <a:cubicBezTo>
                  <a:pt x="1416" y="1628"/>
                  <a:pt x="1417" y="1628"/>
                  <a:pt x="1419" y="1627"/>
                </a:cubicBezTo>
                <a:cubicBezTo>
                  <a:pt x="1416" y="1627"/>
                  <a:pt x="1419" y="1625"/>
                  <a:pt x="1418" y="1624"/>
                </a:cubicBezTo>
                <a:cubicBezTo>
                  <a:pt x="1418" y="1624"/>
                  <a:pt x="1418" y="1625"/>
                  <a:pt x="1417" y="1625"/>
                </a:cubicBezTo>
                <a:cubicBezTo>
                  <a:pt x="1416" y="1624"/>
                  <a:pt x="1415" y="1624"/>
                  <a:pt x="1415" y="1623"/>
                </a:cubicBezTo>
                <a:cubicBezTo>
                  <a:pt x="1418" y="1623"/>
                  <a:pt x="1420" y="1623"/>
                  <a:pt x="1422" y="1625"/>
                </a:cubicBezTo>
                <a:cubicBezTo>
                  <a:pt x="1421" y="1624"/>
                  <a:pt x="1421" y="1624"/>
                  <a:pt x="1422" y="1623"/>
                </a:cubicBezTo>
                <a:cubicBezTo>
                  <a:pt x="1429" y="1625"/>
                  <a:pt x="1441" y="1624"/>
                  <a:pt x="1446" y="1626"/>
                </a:cubicBezTo>
                <a:cubicBezTo>
                  <a:pt x="1443" y="1626"/>
                  <a:pt x="1441" y="1625"/>
                  <a:pt x="1439" y="1626"/>
                </a:cubicBezTo>
                <a:cubicBezTo>
                  <a:pt x="1440" y="1626"/>
                  <a:pt x="1442" y="1626"/>
                  <a:pt x="1442" y="1627"/>
                </a:cubicBezTo>
                <a:cubicBezTo>
                  <a:pt x="1437" y="1626"/>
                  <a:pt x="1434" y="1627"/>
                  <a:pt x="1430" y="1626"/>
                </a:cubicBezTo>
                <a:cubicBezTo>
                  <a:pt x="1431" y="1627"/>
                  <a:pt x="1429" y="1629"/>
                  <a:pt x="1430" y="1630"/>
                </a:cubicBezTo>
                <a:cubicBezTo>
                  <a:pt x="1430" y="1630"/>
                  <a:pt x="1430" y="1630"/>
                  <a:pt x="1430" y="1630"/>
                </a:cubicBezTo>
                <a:cubicBezTo>
                  <a:pt x="1431" y="1630"/>
                  <a:pt x="1431" y="1631"/>
                  <a:pt x="1431" y="1631"/>
                </a:cubicBezTo>
                <a:cubicBezTo>
                  <a:pt x="1432" y="1631"/>
                  <a:pt x="1432" y="1630"/>
                  <a:pt x="1433" y="1630"/>
                </a:cubicBezTo>
                <a:cubicBezTo>
                  <a:pt x="1432" y="1628"/>
                  <a:pt x="1432" y="1629"/>
                  <a:pt x="1431" y="1629"/>
                </a:cubicBezTo>
                <a:cubicBezTo>
                  <a:pt x="1431" y="1628"/>
                  <a:pt x="1431" y="1627"/>
                  <a:pt x="1431" y="1627"/>
                </a:cubicBezTo>
                <a:cubicBezTo>
                  <a:pt x="1434" y="1628"/>
                  <a:pt x="1438" y="1628"/>
                  <a:pt x="1444" y="1628"/>
                </a:cubicBezTo>
                <a:cubicBezTo>
                  <a:pt x="1445" y="1629"/>
                  <a:pt x="1443" y="1630"/>
                  <a:pt x="1444" y="1630"/>
                </a:cubicBezTo>
                <a:cubicBezTo>
                  <a:pt x="1445" y="1629"/>
                  <a:pt x="1445" y="1629"/>
                  <a:pt x="1446" y="1629"/>
                </a:cubicBezTo>
                <a:cubicBezTo>
                  <a:pt x="1446" y="1629"/>
                  <a:pt x="1446" y="1630"/>
                  <a:pt x="1447" y="1630"/>
                </a:cubicBezTo>
                <a:cubicBezTo>
                  <a:pt x="1446" y="1630"/>
                  <a:pt x="1446" y="1631"/>
                  <a:pt x="1447" y="1632"/>
                </a:cubicBezTo>
                <a:cubicBezTo>
                  <a:pt x="1448" y="1631"/>
                  <a:pt x="1447" y="1630"/>
                  <a:pt x="1447" y="1629"/>
                </a:cubicBezTo>
                <a:cubicBezTo>
                  <a:pt x="1447" y="1629"/>
                  <a:pt x="1447" y="1629"/>
                  <a:pt x="1448" y="1629"/>
                </a:cubicBezTo>
                <a:cubicBezTo>
                  <a:pt x="1448" y="1629"/>
                  <a:pt x="1448" y="1629"/>
                  <a:pt x="1448" y="1629"/>
                </a:cubicBezTo>
                <a:cubicBezTo>
                  <a:pt x="1448" y="1629"/>
                  <a:pt x="1448" y="1629"/>
                  <a:pt x="1448" y="1629"/>
                </a:cubicBezTo>
                <a:cubicBezTo>
                  <a:pt x="1448" y="1629"/>
                  <a:pt x="1448" y="1630"/>
                  <a:pt x="1449" y="1630"/>
                </a:cubicBezTo>
                <a:cubicBezTo>
                  <a:pt x="1449" y="1630"/>
                  <a:pt x="1449" y="1630"/>
                  <a:pt x="1449" y="1630"/>
                </a:cubicBezTo>
                <a:cubicBezTo>
                  <a:pt x="1449" y="1630"/>
                  <a:pt x="1450" y="1630"/>
                  <a:pt x="1450" y="1630"/>
                </a:cubicBezTo>
                <a:cubicBezTo>
                  <a:pt x="1451" y="1630"/>
                  <a:pt x="1451" y="1629"/>
                  <a:pt x="1450" y="1629"/>
                </a:cubicBezTo>
                <a:cubicBezTo>
                  <a:pt x="1451" y="1629"/>
                  <a:pt x="1452" y="1629"/>
                  <a:pt x="1452" y="1630"/>
                </a:cubicBezTo>
                <a:cubicBezTo>
                  <a:pt x="1452" y="1629"/>
                  <a:pt x="1453" y="1629"/>
                  <a:pt x="1453" y="1629"/>
                </a:cubicBezTo>
                <a:cubicBezTo>
                  <a:pt x="1453" y="1630"/>
                  <a:pt x="1454" y="1630"/>
                  <a:pt x="1455" y="1630"/>
                </a:cubicBezTo>
                <a:cubicBezTo>
                  <a:pt x="1455" y="1630"/>
                  <a:pt x="1454" y="1630"/>
                  <a:pt x="1454" y="1630"/>
                </a:cubicBezTo>
                <a:cubicBezTo>
                  <a:pt x="1454" y="1630"/>
                  <a:pt x="1454" y="1631"/>
                  <a:pt x="1454" y="1631"/>
                </a:cubicBezTo>
                <a:cubicBezTo>
                  <a:pt x="1452" y="1632"/>
                  <a:pt x="1450" y="1633"/>
                  <a:pt x="1449" y="1630"/>
                </a:cubicBezTo>
                <a:cubicBezTo>
                  <a:pt x="1448" y="1631"/>
                  <a:pt x="1450" y="1632"/>
                  <a:pt x="1449" y="1633"/>
                </a:cubicBezTo>
                <a:cubicBezTo>
                  <a:pt x="1446" y="1632"/>
                  <a:pt x="1445" y="1632"/>
                  <a:pt x="1444" y="1632"/>
                </a:cubicBezTo>
                <a:cubicBezTo>
                  <a:pt x="1444" y="1631"/>
                  <a:pt x="1444" y="1631"/>
                  <a:pt x="1444" y="1631"/>
                </a:cubicBezTo>
                <a:cubicBezTo>
                  <a:pt x="1442" y="1632"/>
                  <a:pt x="1440" y="1631"/>
                  <a:pt x="1439" y="1632"/>
                </a:cubicBezTo>
                <a:cubicBezTo>
                  <a:pt x="1439" y="1631"/>
                  <a:pt x="1438" y="1631"/>
                  <a:pt x="1438" y="1631"/>
                </a:cubicBezTo>
                <a:cubicBezTo>
                  <a:pt x="1438" y="1632"/>
                  <a:pt x="1438" y="1633"/>
                  <a:pt x="1437" y="1633"/>
                </a:cubicBezTo>
                <a:cubicBezTo>
                  <a:pt x="1437" y="1633"/>
                  <a:pt x="1436" y="1633"/>
                  <a:pt x="1436" y="1633"/>
                </a:cubicBezTo>
                <a:cubicBezTo>
                  <a:pt x="1436" y="1633"/>
                  <a:pt x="1436" y="1633"/>
                  <a:pt x="1437" y="1633"/>
                </a:cubicBezTo>
                <a:cubicBezTo>
                  <a:pt x="1436" y="1634"/>
                  <a:pt x="1436" y="1634"/>
                  <a:pt x="1435" y="1634"/>
                </a:cubicBezTo>
                <a:cubicBezTo>
                  <a:pt x="1435" y="1635"/>
                  <a:pt x="1435" y="1635"/>
                  <a:pt x="1434" y="1635"/>
                </a:cubicBezTo>
                <a:cubicBezTo>
                  <a:pt x="1434" y="1635"/>
                  <a:pt x="1434" y="1635"/>
                  <a:pt x="1434" y="1635"/>
                </a:cubicBezTo>
                <a:cubicBezTo>
                  <a:pt x="1434" y="1635"/>
                  <a:pt x="1433" y="1635"/>
                  <a:pt x="1432" y="1635"/>
                </a:cubicBezTo>
                <a:cubicBezTo>
                  <a:pt x="1432" y="1635"/>
                  <a:pt x="1432" y="1635"/>
                  <a:pt x="1433" y="1634"/>
                </a:cubicBezTo>
                <a:cubicBezTo>
                  <a:pt x="1431" y="1635"/>
                  <a:pt x="1432" y="1635"/>
                  <a:pt x="1430" y="1635"/>
                </a:cubicBezTo>
                <a:cubicBezTo>
                  <a:pt x="1430" y="1635"/>
                  <a:pt x="1430" y="1635"/>
                  <a:pt x="1430" y="1635"/>
                </a:cubicBezTo>
                <a:cubicBezTo>
                  <a:pt x="1429" y="1635"/>
                  <a:pt x="1429" y="1635"/>
                  <a:pt x="1428" y="1635"/>
                </a:cubicBezTo>
                <a:cubicBezTo>
                  <a:pt x="1428" y="1635"/>
                  <a:pt x="1428" y="1635"/>
                  <a:pt x="1428" y="1634"/>
                </a:cubicBezTo>
                <a:cubicBezTo>
                  <a:pt x="1424" y="1634"/>
                  <a:pt x="1422" y="1635"/>
                  <a:pt x="1419" y="1635"/>
                </a:cubicBezTo>
                <a:cubicBezTo>
                  <a:pt x="1419" y="1635"/>
                  <a:pt x="1418" y="1635"/>
                  <a:pt x="1418" y="1635"/>
                </a:cubicBezTo>
                <a:cubicBezTo>
                  <a:pt x="1418" y="1635"/>
                  <a:pt x="1418" y="1635"/>
                  <a:pt x="1417" y="1634"/>
                </a:cubicBezTo>
                <a:cubicBezTo>
                  <a:pt x="1417" y="1634"/>
                  <a:pt x="1417" y="1634"/>
                  <a:pt x="1417" y="1634"/>
                </a:cubicBezTo>
                <a:cubicBezTo>
                  <a:pt x="1416" y="1634"/>
                  <a:pt x="1415" y="1634"/>
                  <a:pt x="1414" y="1634"/>
                </a:cubicBezTo>
                <a:cubicBezTo>
                  <a:pt x="1414" y="1634"/>
                  <a:pt x="1414" y="1634"/>
                  <a:pt x="1414" y="1634"/>
                </a:cubicBezTo>
                <a:cubicBezTo>
                  <a:pt x="1416" y="1634"/>
                  <a:pt x="1418" y="1634"/>
                  <a:pt x="1419" y="1634"/>
                </a:cubicBezTo>
                <a:cubicBezTo>
                  <a:pt x="1420" y="1634"/>
                  <a:pt x="1420" y="1634"/>
                  <a:pt x="1420" y="1634"/>
                </a:cubicBezTo>
                <a:cubicBezTo>
                  <a:pt x="1420" y="1634"/>
                  <a:pt x="1420" y="1634"/>
                  <a:pt x="1420" y="1634"/>
                </a:cubicBezTo>
                <a:cubicBezTo>
                  <a:pt x="1424" y="1634"/>
                  <a:pt x="1427" y="1634"/>
                  <a:pt x="1431" y="1635"/>
                </a:cubicBezTo>
                <a:cubicBezTo>
                  <a:pt x="1432" y="1634"/>
                  <a:pt x="1430" y="1634"/>
                  <a:pt x="1429" y="1633"/>
                </a:cubicBezTo>
                <a:cubicBezTo>
                  <a:pt x="1430" y="1633"/>
                  <a:pt x="1430" y="1633"/>
                  <a:pt x="1431" y="1633"/>
                </a:cubicBezTo>
                <a:cubicBezTo>
                  <a:pt x="1430" y="1632"/>
                  <a:pt x="1429" y="1633"/>
                  <a:pt x="1427" y="1633"/>
                </a:cubicBezTo>
                <a:cubicBezTo>
                  <a:pt x="1427" y="1633"/>
                  <a:pt x="1428" y="1633"/>
                  <a:pt x="1428" y="1633"/>
                </a:cubicBezTo>
                <a:cubicBezTo>
                  <a:pt x="1425" y="1633"/>
                  <a:pt x="1422" y="1633"/>
                  <a:pt x="1419" y="1633"/>
                </a:cubicBezTo>
                <a:cubicBezTo>
                  <a:pt x="1419" y="1633"/>
                  <a:pt x="1419" y="1633"/>
                  <a:pt x="1418" y="1633"/>
                </a:cubicBezTo>
                <a:cubicBezTo>
                  <a:pt x="1418" y="1633"/>
                  <a:pt x="1418" y="1633"/>
                  <a:pt x="1418" y="1633"/>
                </a:cubicBezTo>
                <a:cubicBezTo>
                  <a:pt x="1418" y="1633"/>
                  <a:pt x="1418" y="1633"/>
                  <a:pt x="1417" y="1633"/>
                </a:cubicBezTo>
                <a:cubicBezTo>
                  <a:pt x="1417" y="1632"/>
                  <a:pt x="1416" y="1632"/>
                  <a:pt x="1416" y="1632"/>
                </a:cubicBezTo>
                <a:cubicBezTo>
                  <a:pt x="1417" y="1631"/>
                  <a:pt x="1417" y="1631"/>
                  <a:pt x="1418" y="1631"/>
                </a:cubicBezTo>
                <a:cubicBezTo>
                  <a:pt x="1417" y="1630"/>
                  <a:pt x="1417" y="1630"/>
                  <a:pt x="1416" y="1630"/>
                </a:cubicBezTo>
                <a:cubicBezTo>
                  <a:pt x="1420" y="1630"/>
                  <a:pt x="1424" y="1630"/>
                  <a:pt x="1426" y="1632"/>
                </a:cubicBezTo>
                <a:cubicBezTo>
                  <a:pt x="1425" y="1629"/>
                  <a:pt x="1428" y="1631"/>
                  <a:pt x="1428" y="1630"/>
                </a:cubicBezTo>
                <a:cubicBezTo>
                  <a:pt x="1426" y="1628"/>
                  <a:pt x="1422" y="1629"/>
                  <a:pt x="1419" y="1629"/>
                </a:cubicBezTo>
                <a:cubicBezTo>
                  <a:pt x="1417" y="1628"/>
                  <a:pt x="1414" y="1629"/>
                  <a:pt x="1411" y="1628"/>
                </a:cubicBezTo>
                <a:cubicBezTo>
                  <a:pt x="1413" y="1626"/>
                  <a:pt x="1414" y="1627"/>
                  <a:pt x="1415" y="1628"/>
                </a:cubicBezTo>
                <a:close/>
                <a:moveTo>
                  <a:pt x="1414" y="1622"/>
                </a:moveTo>
                <a:cubicBezTo>
                  <a:pt x="1415" y="1621"/>
                  <a:pt x="1419" y="1622"/>
                  <a:pt x="1420" y="1622"/>
                </a:cubicBezTo>
                <a:cubicBezTo>
                  <a:pt x="1419" y="1624"/>
                  <a:pt x="1416" y="1621"/>
                  <a:pt x="1414" y="1622"/>
                </a:cubicBezTo>
                <a:close/>
                <a:moveTo>
                  <a:pt x="1448" y="1626"/>
                </a:moveTo>
                <a:cubicBezTo>
                  <a:pt x="1446" y="1626"/>
                  <a:pt x="1446" y="1627"/>
                  <a:pt x="1444" y="1628"/>
                </a:cubicBezTo>
                <a:cubicBezTo>
                  <a:pt x="1446" y="1624"/>
                  <a:pt x="1450" y="1625"/>
                  <a:pt x="1454" y="1625"/>
                </a:cubicBezTo>
                <a:cubicBezTo>
                  <a:pt x="1455" y="1627"/>
                  <a:pt x="1453" y="1626"/>
                  <a:pt x="1453" y="1628"/>
                </a:cubicBezTo>
                <a:cubicBezTo>
                  <a:pt x="1451" y="1626"/>
                  <a:pt x="1450" y="1627"/>
                  <a:pt x="1448" y="1627"/>
                </a:cubicBezTo>
                <a:cubicBezTo>
                  <a:pt x="1449" y="1627"/>
                  <a:pt x="1449" y="1626"/>
                  <a:pt x="1448" y="1626"/>
                </a:cubicBezTo>
                <a:close/>
                <a:moveTo>
                  <a:pt x="1460" y="1635"/>
                </a:moveTo>
                <a:cubicBezTo>
                  <a:pt x="1455" y="1635"/>
                  <a:pt x="1449" y="1635"/>
                  <a:pt x="1444" y="1634"/>
                </a:cubicBezTo>
                <a:cubicBezTo>
                  <a:pt x="1444" y="1634"/>
                  <a:pt x="1444" y="1634"/>
                  <a:pt x="1444" y="1634"/>
                </a:cubicBezTo>
                <a:cubicBezTo>
                  <a:pt x="1446" y="1633"/>
                  <a:pt x="1450" y="1634"/>
                  <a:pt x="1453" y="1634"/>
                </a:cubicBezTo>
                <a:cubicBezTo>
                  <a:pt x="1454" y="1634"/>
                  <a:pt x="1454" y="1634"/>
                  <a:pt x="1455" y="1634"/>
                </a:cubicBezTo>
                <a:cubicBezTo>
                  <a:pt x="1455" y="1634"/>
                  <a:pt x="1456" y="1634"/>
                  <a:pt x="1456" y="1634"/>
                </a:cubicBezTo>
                <a:cubicBezTo>
                  <a:pt x="1457" y="1634"/>
                  <a:pt x="1457" y="1635"/>
                  <a:pt x="1457" y="1635"/>
                </a:cubicBezTo>
                <a:cubicBezTo>
                  <a:pt x="1458" y="1635"/>
                  <a:pt x="1459" y="1634"/>
                  <a:pt x="1460" y="1635"/>
                </a:cubicBezTo>
                <a:close/>
                <a:moveTo>
                  <a:pt x="1458" y="1636"/>
                </a:moveTo>
                <a:cubicBezTo>
                  <a:pt x="1461" y="1636"/>
                  <a:pt x="1468" y="1636"/>
                  <a:pt x="1471" y="1637"/>
                </a:cubicBezTo>
                <a:cubicBezTo>
                  <a:pt x="1465" y="1638"/>
                  <a:pt x="1462" y="1637"/>
                  <a:pt x="1458" y="1636"/>
                </a:cubicBezTo>
                <a:close/>
                <a:moveTo>
                  <a:pt x="1483" y="1639"/>
                </a:moveTo>
                <a:cubicBezTo>
                  <a:pt x="1478" y="1639"/>
                  <a:pt x="1474" y="1640"/>
                  <a:pt x="1470" y="1638"/>
                </a:cubicBezTo>
                <a:cubicBezTo>
                  <a:pt x="1476" y="1638"/>
                  <a:pt x="1482" y="1636"/>
                  <a:pt x="1483" y="1639"/>
                </a:cubicBezTo>
                <a:close/>
                <a:moveTo>
                  <a:pt x="1440" y="1639"/>
                </a:moveTo>
                <a:cubicBezTo>
                  <a:pt x="1439" y="1639"/>
                  <a:pt x="1439" y="1639"/>
                  <a:pt x="1440" y="1639"/>
                </a:cubicBezTo>
                <a:cubicBezTo>
                  <a:pt x="1440" y="1639"/>
                  <a:pt x="1441" y="1639"/>
                  <a:pt x="1441" y="1640"/>
                </a:cubicBezTo>
                <a:cubicBezTo>
                  <a:pt x="1440" y="1640"/>
                  <a:pt x="1439" y="1641"/>
                  <a:pt x="1439" y="1640"/>
                </a:cubicBezTo>
                <a:cubicBezTo>
                  <a:pt x="1439" y="1640"/>
                  <a:pt x="1439" y="1639"/>
                  <a:pt x="1440" y="1639"/>
                </a:cubicBezTo>
                <a:close/>
                <a:moveTo>
                  <a:pt x="1437" y="1638"/>
                </a:moveTo>
                <a:cubicBezTo>
                  <a:pt x="1438" y="1638"/>
                  <a:pt x="1440" y="1637"/>
                  <a:pt x="1440" y="1638"/>
                </a:cubicBezTo>
                <a:cubicBezTo>
                  <a:pt x="1439" y="1638"/>
                  <a:pt x="1437" y="1639"/>
                  <a:pt x="1437" y="1638"/>
                </a:cubicBezTo>
                <a:close/>
                <a:moveTo>
                  <a:pt x="1438" y="1633"/>
                </a:moveTo>
                <a:cubicBezTo>
                  <a:pt x="1439" y="1633"/>
                  <a:pt x="1440" y="1633"/>
                  <a:pt x="1440" y="1632"/>
                </a:cubicBezTo>
                <a:cubicBezTo>
                  <a:pt x="1439" y="1632"/>
                  <a:pt x="1439" y="1632"/>
                  <a:pt x="1439" y="1632"/>
                </a:cubicBezTo>
                <a:cubicBezTo>
                  <a:pt x="1440" y="1632"/>
                  <a:pt x="1441" y="1633"/>
                  <a:pt x="1442" y="1634"/>
                </a:cubicBezTo>
                <a:cubicBezTo>
                  <a:pt x="1441" y="1634"/>
                  <a:pt x="1439" y="1633"/>
                  <a:pt x="1438" y="1633"/>
                </a:cubicBezTo>
                <a:close/>
                <a:moveTo>
                  <a:pt x="1437" y="1635"/>
                </a:moveTo>
                <a:cubicBezTo>
                  <a:pt x="1436" y="1635"/>
                  <a:pt x="1436" y="1635"/>
                  <a:pt x="1435" y="1635"/>
                </a:cubicBezTo>
                <a:cubicBezTo>
                  <a:pt x="1435" y="1635"/>
                  <a:pt x="1435" y="1635"/>
                  <a:pt x="1435" y="1635"/>
                </a:cubicBezTo>
                <a:cubicBezTo>
                  <a:pt x="1436" y="1635"/>
                  <a:pt x="1436" y="1635"/>
                  <a:pt x="1436" y="1635"/>
                </a:cubicBezTo>
                <a:cubicBezTo>
                  <a:pt x="1436" y="1635"/>
                  <a:pt x="1437" y="1635"/>
                  <a:pt x="1437" y="1635"/>
                </a:cubicBezTo>
                <a:close/>
                <a:moveTo>
                  <a:pt x="1425" y="1640"/>
                </a:moveTo>
                <a:cubicBezTo>
                  <a:pt x="1425" y="1640"/>
                  <a:pt x="1425" y="1640"/>
                  <a:pt x="1425" y="1640"/>
                </a:cubicBezTo>
                <a:cubicBezTo>
                  <a:pt x="1425" y="1640"/>
                  <a:pt x="1425" y="1640"/>
                  <a:pt x="1426" y="1640"/>
                </a:cubicBezTo>
                <a:cubicBezTo>
                  <a:pt x="1426" y="1641"/>
                  <a:pt x="1423" y="1640"/>
                  <a:pt x="1422" y="1640"/>
                </a:cubicBezTo>
                <a:cubicBezTo>
                  <a:pt x="1422" y="1639"/>
                  <a:pt x="1423" y="1640"/>
                  <a:pt x="1424" y="1639"/>
                </a:cubicBezTo>
                <a:cubicBezTo>
                  <a:pt x="1424" y="1639"/>
                  <a:pt x="1420" y="1639"/>
                  <a:pt x="1422" y="1638"/>
                </a:cubicBezTo>
                <a:cubicBezTo>
                  <a:pt x="1419" y="1639"/>
                  <a:pt x="1417" y="1639"/>
                  <a:pt x="1411" y="1638"/>
                </a:cubicBezTo>
                <a:cubicBezTo>
                  <a:pt x="1411" y="1638"/>
                  <a:pt x="1411" y="1638"/>
                  <a:pt x="1411" y="1638"/>
                </a:cubicBezTo>
                <a:cubicBezTo>
                  <a:pt x="1413" y="1637"/>
                  <a:pt x="1416" y="1638"/>
                  <a:pt x="1419" y="1638"/>
                </a:cubicBezTo>
                <a:cubicBezTo>
                  <a:pt x="1417" y="1635"/>
                  <a:pt x="1422" y="1638"/>
                  <a:pt x="1423" y="1637"/>
                </a:cubicBezTo>
                <a:cubicBezTo>
                  <a:pt x="1423" y="1636"/>
                  <a:pt x="1422" y="1636"/>
                  <a:pt x="1422" y="1636"/>
                </a:cubicBezTo>
                <a:cubicBezTo>
                  <a:pt x="1422" y="1636"/>
                  <a:pt x="1422" y="1636"/>
                  <a:pt x="1423" y="1636"/>
                </a:cubicBezTo>
                <a:cubicBezTo>
                  <a:pt x="1423" y="1636"/>
                  <a:pt x="1423" y="1636"/>
                  <a:pt x="1423" y="1637"/>
                </a:cubicBezTo>
                <a:cubicBezTo>
                  <a:pt x="1424" y="1636"/>
                  <a:pt x="1425" y="1637"/>
                  <a:pt x="1426" y="1637"/>
                </a:cubicBezTo>
                <a:cubicBezTo>
                  <a:pt x="1426" y="1637"/>
                  <a:pt x="1426" y="1637"/>
                  <a:pt x="1426" y="1637"/>
                </a:cubicBezTo>
                <a:cubicBezTo>
                  <a:pt x="1426" y="1637"/>
                  <a:pt x="1426" y="1637"/>
                  <a:pt x="1426" y="1637"/>
                </a:cubicBezTo>
                <a:cubicBezTo>
                  <a:pt x="1427" y="1637"/>
                  <a:pt x="1428" y="1637"/>
                  <a:pt x="1429" y="1637"/>
                </a:cubicBezTo>
                <a:cubicBezTo>
                  <a:pt x="1428" y="1639"/>
                  <a:pt x="1429" y="1638"/>
                  <a:pt x="1430" y="1639"/>
                </a:cubicBezTo>
                <a:cubicBezTo>
                  <a:pt x="1430" y="1640"/>
                  <a:pt x="1429" y="1640"/>
                  <a:pt x="1428" y="1640"/>
                </a:cubicBezTo>
                <a:cubicBezTo>
                  <a:pt x="1427" y="1640"/>
                  <a:pt x="1427" y="1640"/>
                  <a:pt x="1426" y="1640"/>
                </a:cubicBezTo>
                <a:cubicBezTo>
                  <a:pt x="1426" y="1639"/>
                  <a:pt x="1425" y="1639"/>
                  <a:pt x="1425" y="1639"/>
                </a:cubicBezTo>
                <a:cubicBezTo>
                  <a:pt x="1425" y="1639"/>
                  <a:pt x="1425" y="1639"/>
                  <a:pt x="1425" y="1640"/>
                </a:cubicBezTo>
                <a:close/>
                <a:moveTo>
                  <a:pt x="1414" y="1632"/>
                </a:moveTo>
                <a:cubicBezTo>
                  <a:pt x="1414" y="1632"/>
                  <a:pt x="1414" y="1632"/>
                  <a:pt x="1415" y="1632"/>
                </a:cubicBezTo>
                <a:cubicBezTo>
                  <a:pt x="1415" y="1632"/>
                  <a:pt x="1415" y="1632"/>
                  <a:pt x="1415" y="1632"/>
                </a:cubicBezTo>
                <a:cubicBezTo>
                  <a:pt x="1416" y="1632"/>
                  <a:pt x="1415" y="1633"/>
                  <a:pt x="1414" y="1633"/>
                </a:cubicBezTo>
                <a:cubicBezTo>
                  <a:pt x="1414" y="1633"/>
                  <a:pt x="1414" y="1633"/>
                  <a:pt x="1414" y="1633"/>
                </a:cubicBezTo>
                <a:cubicBezTo>
                  <a:pt x="1413" y="1633"/>
                  <a:pt x="1411" y="1633"/>
                  <a:pt x="1410" y="1633"/>
                </a:cubicBezTo>
                <a:cubicBezTo>
                  <a:pt x="1410" y="1632"/>
                  <a:pt x="1410" y="1632"/>
                  <a:pt x="1411" y="1632"/>
                </a:cubicBezTo>
                <a:cubicBezTo>
                  <a:pt x="1412" y="1632"/>
                  <a:pt x="1413" y="1632"/>
                  <a:pt x="1414" y="1632"/>
                </a:cubicBezTo>
                <a:close/>
                <a:moveTo>
                  <a:pt x="1397" y="1637"/>
                </a:moveTo>
                <a:cubicBezTo>
                  <a:pt x="1399" y="1637"/>
                  <a:pt x="1401" y="1637"/>
                  <a:pt x="1403" y="1637"/>
                </a:cubicBezTo>
                <a:cubicBezTo>
                  <a:pt x="1403" y="1638"/>
                  <a:pt x="1403" y="1638"/>
                  <a:pt x="1403" y="1638"/>
                </a:cubicBezTo>
                <a:cubicBezTo>
                  <a:pt x="1404" y="1639"/>
                  <a:pt x="1404" y="1638"/>
                  <a:pt x="1406" y="1638"/>
                </a:cubicBezTo>
                <a:cubicBezTo>
                  <a:pt x="1405" y="1638"/>
                  <a:pt x="1405" y="1638"/>
                  <a:pt x="1405" y="1637"/>
                </a:cubicBezTo>
                <a:cubicBezTo>
                  <a:pt x="1406" y="1637"/>
                  <a:pt x="1406" y="1638"/>
                  <a:pt x="1407" y="1637"/>
                </a:cubicBezTo>
                <a:cubicBezTo>
                  <a:pt x="1407" y="1637"/>
                  <a:pt x="1407" y="1638"/>
                  <a:pt x="1408" y="1638"/>
                </a:cubicBezTo>
                <a:cubicBezTo>
                  <a:pt x="1408" y="1637"/>
                  <a:pt x="1408" y="1637"/>
                  <a:pt x="1407" y="1637"/>
                </a:cubicBezTo>
                <a:cubicBezTo>
                  <a:pt x="1408" y="1637"/>
                  <a:pt x="1408" y="1637"/>
                  <a:pt x="1408" y="1637"/>
                </a:cubicBezTo>
                <a:cubicBezTo>
                  <a:pt x="1409" y="1637"/>
                  <a:pt x="1409" y="1637"/>
                  <a:pt x="1409" y="1637"/>
                </a:cubicBezTo>
                <a:cubicBezTo>
                  <a:pt x="1409" y="1637"/>
                  <a:pt x="1409" y="1637"/>
                  <a:pt x="1408" y="1637"/>
                </a:cubicBezTo>
                <a:cubicBezTo>
                  <a:pt x="1409" y="1638"/>
                  <a:pt x="1409" y="1638"/>
                  <a:pt x="1409" y="1638"/>
                </a:cubicBezTo>
                <a:cubicBezTo>
                  <a:pt x="1410" y="1638"/>
                  <a:pt x="1411" y="1639"/>
                  <a:pt x="1410" y="1639"/>
                </a:cubicBezTo>
                <a:cubicBezTo>
                  <a:pt x="1407" y="1639"/>
                  <a:pt x="1402" y="1639"/>
                  <a:pt x="1398" y="1639"/>
                </a:cubicBezTo>
                <a:cubicBezTo>
                  <a:pt x="1399" y="1638"/>
                  <a:pt x="1399" y="1638"/>
                  <a:pt x="1399" y="1638"/>
                </a:cubicBezTo>
                <a:cubicBezTo>
                  <a:pt x="1399" y="1637"/>
                  <a:pt x="1398" y="1638"/>
                  <a:pt x="1397" y="1637"/>
                </a:cubicBezTo>
                <a:close/>
                <a:moveTo>
                  <a:pt x="1397" y="1636"/>
                </a:moveTo>
                <a:cubicBezTo>
                  <a:pt x="1398" y="1636"/>
                  <a:pt x="1400" y="1636"/>
                  <a:pt x="1400" y="1637"/>
                </a:cubicBezTo>
                <a:cubicBezTo>
                  <a:pt x="1399" y="1636"/>
                  <a:pt x="1397" y="1637"/>
                  <a:pt x="1397" y="1636"/>
                </a:cubicBezTo>
                <a:close/>
                <a:moveTo>
                  <a:pt x="1406" y="1627"/>
                </a:moveTo>
                <a:cubicBezTo>
                  <a:pt x="1408" y="1628"/>
                  <a:pt x="1408" y="1630"/>
                  <a:pt x="1409" y="1629"/>
                </a:cubicBezTo>
                <a:cubicBezTo>
                  <a:pt x="1409" y="1629"/>
                  <a:pt x="1409" y="1629"/>
                  <a:pt x="1409" y="1629"/>
                </a:cubicBezTo>
                <a:cubicBezTo>
                  <a:pt x="1409" y="1629"/>
                  <a:pt x="1409" y="1629"/>
                  <a:pt x="1409" y="1629"/>
                </a:cubicBezTo>
                <a:cubicBezTo>
                  <a:pt x="1410" y="1629"/>
                  <a:pt x="1410" y="1629"/>
                  <a:pt x="1410" y="1629"/>
                </a:cubicBezTo>
                <a:cubicBezTo>
                  <a:pt x="1410" y="1630"/>
                  <a:pt x="1410" y="1630"/>
                  <a:pt x="1410" y="1630"/>
                </a:cubicBezTo>
                <a:cubicBezTo>
                  <a:pt x="1410" y="1630"/>
                  <a:pt x="1410" y="1630"/>
                  <a:pt x="1410" y="1630"/>
                </a:cubicBezTo>
                <a:cubicBezTo>
                  <a:pt x="1410" y="1630"/>
                  <a:pt x="1410" y="1629"/>
                  <a:pt x="1409" y="1629"/>
                </a:cubicBezTo>
                <a:cubicBezTo>
                  <a:pt x="1409" y="1629"/>
                  <a:pt x="1409" y="1629"/>
                  <a:pt x="1409" y="1629"/>
                </a:cubicBezTo>
                <a:cubicBezTo>
                  <a:pt x="1409" y="1631"/>
                  <a:pt x="1407" y="1628"/>
                  <a:pt x="1406" y="1630"/>
                </a:cubicBezTo>
                <a:cubicBezTo>
                  <a:pt x="1406" y="1630"/>
                  <a:pt x="1406" y="1630"/>
                  <a:pt x="1406" y="1629"/>
                </a:cubicBezTo>
                <a:cubicBezTo>
                  <a:pt x="1406" y="1629"/>
                  <a:pt x="1406" y="1629"/>
                  <a:pt x="1407" y="1629"/>
                </a:cubicBezTo>
                <a:cubicBezTo>
                  <a:pt x="1406" y="1628"/>
                  <a:pt x="1406" y="1628"/>
                  <a:pt x="1405" y="1629"/>
                </a:cubicBezTo>
                <a:cubicBezTo>
                  <a:pt x="1405" y="1628"/>
                  <a:pt x="1405" y="1628"/>
                  <a:pt x="1404" y="1628"/>
                </a:cubicBezTo>
                <a:cubicBezTo>
                  <a:pt x="1404" y="1628"/>
                  <a:pt x="1404" y="1628"/>
                  <a:pt x="1405" y="1628"/>
                </a:cubicBezTo>
                <a:cubicBezTo>
                  <a:pt x="1404" y="1627"/>
                  <a:pt x="1404" y="1628"/>
                  <a:pt x="1403" y="1628"/>
                </a:cubicBezTo>
                <a:cubicBezTo>
                  <a:pt x="1404" y="1627"/>
                  <a:pt x="1404" y="1627"/>
                  <a:pt x="1404" y="1626"/>
                </a:cubicBezTo>
                <a:cubicBezTo>
                  <a:pt x="1405" y="1628"/>
                  <a:pt x="1408" y="1624"/>
                  <a:pt x="1409" y="1627"/>
                </a:cubicBezTo>
                <a:cubicBezTo>
                  <a:pt x="1408" y="1626"/>
                  <a:pt x="1407" y="1626"/>
                  <a:pt x="1406" y="1627"/>
                </a:cubicBezTo>
                <a:close/>
                <a:moveTo>
                  <a:pt x="1410" y="1627"/>
                </a:moveTo>
                <a:cubicBezTo>
                  <a:pt x="1410" y="1628"/>
                  <a:pt x="1409" y="1628"/>
                  <a:pt x="1408" y="1629"/>
                </a:cubicBezTo>
                <a:cubicBezTo>
                  <a:pt x="1408" y="1627"/>
                  <a:pt x="1408" y="1627"/>
                  <a:pt x="1408" y="1627"/>
                </a:cubicBezTo>
                <a:cubicBezTo>
                  <a:pt x="1409" y="1627"/>
                  <a:pt x="1410" y="1627"/>
                  <a:pt x="1410" y="1627"/>
                </a:cubicBezTo>
                <a:close/>
                <a:moveTo>
                  <a:pt x="1396" y="1638"/>
                </a:moveTo>
                <a:cubicBezTo>
                  <a:pt x="1395" y="1638"/>
                  <a:pt x="1395" y="1639"/>
                  <a:pt x="1394" y="1639"/>
                </a:cubicBezTo>
                <a:cubicBezTo>
                  <a:pt x="1390" y="1637"/>
                  <a:pt x="1393" y="1637"/>
                  <a:pt x="1394" y="1638"/>
                </a:cubicBezTo>
                <a:cubicBezTo>
                  <a:pt x="1394" y="1638"/>
                  <a:pt x="1394" y="1637"/>
                  <a:pt x="1395" y="1637"/>
                </a:cubicBezTo>
                <a:cubicBezTo>
                  <a:pt x="1395" y="1638"/>
                  <a:pt x="1395" y="1638"/>
                  <a:pt x="1396" y="1638"/>
                </a:cubicBezTo>
                <a:close/>
                <a:moveTo>
                  <a:pt x="1389" y="1638"/>
                </a:moveTo>
                <a:cubicBezTo>
                  <a:pt x="1389" y="1638"/>
                  <a:pt x="1388" y="1638"/>
                  <a:pt x="1388" y="1638"/>
                </a:cubicBezTo>
                <a:cubicBezTo>
                  <a:pt x="1388" y="1637"/>
                  <a:pt x="1390" y="1637"/>
                  <a:pt x="1390" y="1637"/>
                </a:cubicBezTo>
                <a:cubicBezTo>
                  <a:pt x="1390" y="1637"/>
                  <a:pt x="1389" y="1637"/>
                  <a:pt x="1389" y="1637"/>
                </a:cubicBezTo>
                <a:cubicBezTo>
                  <a:pt x="1388" y="1638"/>
                  <a:pt x="1388" y="1638"/>
                  <a:pt x="1389" y="1638"/>
                </a:cubicBezTo>
                <a:close/>
                <a:moveTo>
                  <a:pt x="1387" y="1636"/>
                </a:moveTo>
                <a:cubicBezTo>
                  <a:pt x="1387" y="1636"/>
                  <a:pt x="1387" y="1636"/>
                  <a:pt x="1387" y="1636"/>
                </a:cubicBezTo>
                <a:cubicBezTo>
                  <a:pt x="1385" y="1636"/>
                  <a:pt x="1383" y="1637"/>
                  <a:pt x="1383" y="1636"/>
                </a:cubicBezTo>
                <a:cubicBezTo>
                  <a:pt x="1384" y="1636"/>
                  <a:pt x="1386" y="1636"/>
                  <a:pt x="1387" y="1636"/>
                </a:cubicBezTo>
                <a:close/>
                <a:moveTo>
                  <a:pt x="1367" y="1635"/>
                </a:moveTo>
                <a:cubicBezTo>
                  <a:pt x="1367" y="1634"/>
                  <a:pt x="1366" y="1634"/>
                  <a:pt x="1366" y="1633"/>
                </a:cubicBezTo>
                <a:cubicBezTo>
                  <a:pt x="1367" y="1633"/>
                  <a:pt x="1368" y="1633"/>
                  <a:pt x="1368" y="1634"/>
                </a:cubicBezTo>
                <a:cubicBezTo>
                  <a:pt x="1368" y="1634"/>
                  <a:pt x="1368" y="1634"/>
                  <a:pt x="1368" y="1634"/>
                </a:cubicBezTo>
                <a:cubicBezTo>
                  <a:pt x="1368" y="1634"/>
                  <a:pt x="1369" y="1634"/>
                  <a:pt x="1369" y="1635"/>
                </a:cubicBezTo>
                <a:lnTo>
                  <a:pt x="1367" y="1635"/>
                </a:lnTo>
                <a:close/>
                <a:moveTo>
                  <a:pt x="1361" y="1633"/>
                </a:moveTo>
                <a:cubicBezTo>
                  <a:pt x="1361" y="1635"/>
                  <a:pt x="1356" y="1634"/>
                  <a:pt x="1358" y="1632"/>
                </a:cubicBezTo>
                <a:cubicBezTo>
                  <a:pt x="1359" y="1633"/>
                  <a:pt x="1360" y="1633"/>
                  <a:pt x="1361" y="1633"/>
                </a:cubicBezTo>
                <a:close/>
                <a:moveTo>
                  <a:pt x="1355" y="1636"/>
                </a:moveTo>
                <a:cubicBezTo>
                  <a:pt x="1354" y="1636"/>
                  <a:pt x="1353" y="1637"/>
                  <a:pt x="1352" y="1636"/>
                </a:cubicBezTo>
                <a:cubicBezTo>
                  <a:pt x="1353" y="1636"/>
                  <a:pt x="1354" y="1636"/>
                  <a:pt x="1355" y="1636"/>
                </a:cubicBezTo>
                <a:cubicBezTo>
                  <a:pt x="1355" y="1636"/>
                  <a:pt x="1355" y="1636"/>
                  <a:pt x="1354" y="1636"/>
                </a:cubicBezTo>
                <a:cubicBezTo>
                  <a:pt x="1354" y="1636"/>
                  <a:pt x="1355" y="1636"/>
                  <a:pt x="1355" y="1636"/>
                </a:cubicBezTo>
                <a:close/>
                <a:moveTo>
                  <a:pt x="1352" y="1635"/>
                </a:moveTo>
                <a:cubicBezTo>
                  <a:pt x="1352" y="1635"/>
                  <a:pt x="1352" y="1634"/>
                  <a:pt x="1351" y="1634"/>
                </a:cubicBezTo>
                <a:cubicBezTo>
                  <a:pt x="1351" y="1635"/>
                  <a:pt x="1351" y="1635"/>
                  <a:pt x="1351" y="1635"/>
                </a:cubicBezTo>
                <a:cubicBezTo>
                  <a:pt x="1350" y="1634"/>
                  <a:pt x="1349" y="1634"/>
                  <a:pt x="1350" y="1634"/>
                </a:cubicBezTo>
                <a:cubicBezTo>
                  <a:pt x="1350" y="1634"/>
                  <a:pt x="1354" y="1634"/>
                  <a:pt x="1355" y="1635"/>
                </a:cubicBezTo>
                <a:cubicBezTo>
                  <a:pt x="1355" y="1635"/>
                  <a:pt x="1353" y="1635"/>
                  <a:pt x="1352" y="1635"/>
                </a:cubicBezTo>
                <a:close/>
                <a:moveTo>
                  <a:pt x="1352" y="1633"/>
                </a:moveTo>
                <a:cubicBezTo>
                  <a:pt x="1352" y="1633"/>
                  <a:pt x="1352" y="1632"/>
                  <a:pt x="1352" y="1632"/>
                </a:cubicBezTo>
                <a:cubicBezTo>
                  <a:pt x="1354" y="1632"/>
                  <a:pt x="1355" y="1632"/>
                  <a:pt x="1356" y="1633"/>
                </a:cubicBezTo>
                <a:cubicBezTo>
                  <a:pt x="1356" y="1634"/>
                  <a:pt x="1354" y="1633"/>
                  <a:pt x="1352" y="1633"/>
                </a:cubicBezTo>
                <a:close/>
                <a:moveTo>
                  <a:pt x="1340" y="1630"/>
                </a:moveTo>
                <a:cubicBezTo>
                  <a:pt x="1341" y="1629"/>
                  <a:pt x="1342" y="1629"/>
                  <a:pt x="1343" y="1630"/>
                </a:cubicBezTo>
                <a:cubicBezTo>
                  <a:pt x="1343" y="1630"/>
                  <a:pt x="1343" y="1631"/>
                  <a:pt x="1343" y="1631"/>
                </a:cubicBezTo>
                <a:cubicBezTo>
                  <a:pt x="1342" y="1630"/>
                  <a:pt x="1341" y="1630"/>
                  <a:pt x="1340" y="1630"/>
                </a:cubicBezTo>
                <a:close/>
                <a:moveTo>
                  <a:pt x="1338" y="1632"/>
                </a:moveTo>
                <a:cubicBezTo>
                  <a:pt x="1336" y="1633"/>
                  <a:pt x="1331" y="1632"/>
                  <a:pt x="1330" y="1631"/>
                </a:cubicBezTo>
                <a:cubicBezTo>
                  <a:pt x="1331" y="1631"/>
                  <a:pt x="1336" y="1631"/>
                  <a:pt x="1338" y="1632"/>
                </a:cubicBezTo>
                <a:close/>
                <a:moveTo>
                  <a:pt x="1314" y="1635"/>
                </a:moveTo>
                <a:cubicBezTo>
                  <a:pt x="1313" y="1635"/>
                  <a:pt x="1313" y="1635"/>
                  <a:pt x="1312" y="1635"/>
                </a:cubicBezTo>
                <a:cubicBezTo>
                  <a:pt x="1312" y="1635"/>
                  <a:pt x="1312" y="1635"/>
                  <a:pt x="1312" y="1635"/>
                </a:cubicBezTo>
                <a:cubicBezTo>
                  <a:pt x="1313" y="1635"/>
                  <a:pt x="1313" y="1635"/>
                  <a:pt x="1314" y="1635"/>
                </a:cubicBezTo>
                <a:close/>
                <a:moveTo>
                  <a:pt x="1303" y="1633"/>
                </a:moveTo>
                <a:cubicBezTo>
                  <a:pt x="1301" y="1633"/>
                  <a:pt x="1299" y="1633"/>
                  <a:pt x="1298" y="1632"/>
                </a:cubicBezTo>
                <a:cubicBezTo>
                  <a:pt x="1301" y="1633"/>
                  <a:pt x="1302" y="1632"/>
                  <a:pt x="1303" y="1633"/>
                </a:cubicBezTo>
                <a:close/>
                <a:moveTo>
                  <a:pt x="1456" y="1626"/>
                </a:moveTo>
                <a:cubicBezTo>
                  <a:pt x="1459" y="1626"/>
                  <a:pt x="1462" y="1625"/>
                  <a:pt x="1464" y="1627"/>
                </a:cubicBezTo>
                <a:cubicBezTo>
                  <a:pt x="1461" y="1627"/>
                  <a:pt x="1456" y="1627"/>
                  <a:pt x="1456" y="1626"/>
                </a:cubicBezTo>
                <a:close/>
                <a:moveTo>
                  <a:pt x="1511" y="1629"/>
                </a:moveTo>
                <a:cubicBezTo>
                  <a:pt x="1511" y="1629"/>
                  <a:pt x="1512" y="1629"/>
                  <a:pt x="1512" y="1629"/>
                </a:cubicBezTo>
                <a:cubicBezTo>
                  <a:pt x="1512" y="1629"/>
                  <a:pt x="1512" y="1629"/>
                  <a:pt x="1512" y="1629"/>
                </a:cubicBezTo>
                <a:cubicBezTo>
                  <a:pt x="1512" y="1631"/>
                  <a:pt x="1510" y="1628"/>
                  <a:pt x="1508" y="1630"/>
                </a:cubicBezTo>
                <a:cubicBezTo>
                  <a:pt x="1508" y="1629"/>
                  <a:pt x="1509" y="1629"/>
                  <a:pt x="1509" y="1629"/>
                </a:cubicBezTo>
                <a:cubicBezTo>
                  <a:pt x="1509" y="1629"/>
                  <a:pt x="1509" y="1629"/>
                  <a:pt x="1509" y="1629"/>
                </a:cubicBezTo>
                <a:lnTo>
                  <a:pt x="1511" y="1629"/>
                </a:lnTo>
                <a:close/>
                <a:moveTo>
                  <a:pt x="1522" y="1650"/>
                </a:moveTo>
                <a:cubicBezTo>
                  <a:pt x="1520" y="1651"/>
                  <a:pt x="1517" y="1650"/>
                  <a:pt x="1516" y="1651"/>
                </a:cubicBezTo>
                <a:cubicBezTo>
                  <a:pt x="1519" y="1651"/>
                  <a:pt x="1521" y="1651"/>
                  <a:pt x="1522" y="1651"/>
                </a:cubicBezTo>
                <a:cubicBezTo>
                  <a:pt x="1519" y="1652"/>
                  <a:pt x="1517" y="1651"/>
                  <a:pt x="1514" y="1652"/>
                </a:cubicBezTo>
                <a:cubicBezTo>
                  <a:pt x="1514" y="1652"/>
                  <a:pt x="1514" y="1652"/>
                  <a:pt x="1513" y="1652"/>
                </a:cubicBezTo>
                <a:cubicBezTo>
                  <a:pt x="1514" y="1651"/>
                  <a:pt x="1515" y="1650"/>
                  <a:pt x="1516" y="1650"/>
                </a:cubicBezTo>
                <a:cubicBezTo>
                  <a:pt x="1519" y="1650"/>
                  <a:pt x="1521" y="1648"/>
                  <a:pt x="1522" y="1650"/>
                </a:cubicBezTo>
                <a:close/>
                <a:moveTo>
                  <a:pt x="1519" y="1644"/>
                </a:moveTo>
                <a:cubicBezTo>
                  <a:pt x="1519" y="1644"/>
                  <a:pt x="1518" y="1644"/>
                  <a:pt x="1518" y="1645"/>
                </a:cubicBezTo>
                <a:cubicBezTo>
                  <a:pt x="1518" y="1645"/>
                  <a:pt x="1518" y="1645"/>
                  <a:pt x="1517" y="1645"/>
                </a:cubicBezTo>
                <a:cubicBezTo>
                  <a:pt x="1517" y="1645"/>
                  <a:pt x="1517" y="1645"/>
                  <a:pt x="1517" y="1644"/>
                </a:cubicBezTo>
                <a:cubicBezTo>
                  <a:pt x="1518" y="1644"/>
                  <a:pt x="1518" y="1644"/>
                  <a:pt x="1518" y="1644"/>
                </a:cubicBezTo>
                <a:cubicBezTo>
                  <a:pt x="1519" y="1644"/>
                  <a:pt x="1519" y="1644"/>
                  <a:pt x="1519" y="1644"/>
                </a:cubicBezTo>
                <a:close/>
                <a:moveTo>
                  <a:pt x="1519" y="1626"/>
                </a:moveTo>
                <a:cubicBezTo>
                  <a:pt x="1519" y="1627"/>
                  <a:pt x="1519" y="1627"/>
                  <a:pt x="1520" y="1628"/>
                </a:cubicBezTo>
                <a:cubicBezTo>
                  <a:pt x="1519" y="1628"/>
                  <a:pt x="1518" y="1627"/>
                  <a:pt x="1519" y="1626"/>
                </a:cubicBezTo>
                <a:close/>
                <a:moveTo>
                  <a:pt x="1509" y="1639"/>
                </a:moveTo>
                <a:cubicBezTo>
                  <a:pt x="1510" y="1640"/>
                  <a:pt x="1510" y="1641"/>
                  <a:pt x="1512" y="1641"/>
                </a:cubicBezTo>
                <a:cubicBezTo>
                  <a:pt x="1512" y="1642"/>
                  <a:pt x="1511" y="1643"/>
                  <a:pt x="1511" y="1643"/>
                </a:cubicBezTo>
                <a:cubicBezTo>
                  <a:pt x="1510" y="1643"/>
                  <a:pt x="1509" y="1642"/>
                  <a:pt x="1509" y="1641"/>
                </a:cubicBezTo>
                <a:cubicBezTo>
                  <a:pt x="1509" y="1641"/>
                  <a:pt x="1509" y="1641"/>
                  <a:pt x="1509" y="1641"/>
                </a:cubicBezTo>
                <a:cubicBezTo>
                  <a:pt x="1509" y="1641"/>
                  <a:pt x="1509" y="1640"/>
                  <a:pt x="1509" y="1639"/>
                </a:cubicBezTo>
                <a:close/>
                <a:moveTo>
                  <a:pt x="1505" y="1658"/>
                </a:moveTo>
                <a:cubicBezTo>
                  <a:pt x="1505" y="1658"/>
                  <a:pt x="1505" y="1658"/>
                  <a:pt x="1504" y="1658"/>
                </a:cubicBezTo>
                <a:cubicBezTo>
                  <a:pt x="1505" y="1658"/>
                  <a:pt x="1505" y="1658"/>
                  <a:pt x="1506" y="1658"/>
                </a:cubicBezTo>
                <a:cubicBezTo>
                  <a:pt x="1505" y="1658"/>
                  <a:pt x="1505" y="1657"/>
                  <a:pt x="1505" y="1657"/>
                </a:cubicBezTo>
                <a:cubicBezTo>
                  <a:pt x="1506" y="1658"/>
                  <a:pt x="1507" y="1658"/>
                  <a:pt x="1508" y="1658"/>
                </a:cubicBezTo>
                <a:cubicBezTo>
                  <a:pt x="1507" y="1657"/>
                  <a:pt x="1509" y="1658"/>
                  <a:pt x="1509" y="1656"/>
                </a:cubicBezTo>
                <a:cubicBezTo>
                  <a:pt x="1510" y="1656"/>
                  <a:pt x="1513" y="1655"/>
                  <a:pt x="1513" y="1657"/>
                </a:cubicBezTo>
                <a:cubicBezTo>
                  <a:pt x="1513" y="1658"/>
                  <a:pt x="1512" y="1658"/>
                  <a:pt x="1512" y="1658"/>
                </a:cubicBezTo>
                <a:cubicBezTo>
                  <a:pt x="1511" y="1658"/>
                  <a:pt x="1511" y="1658"/>
                  <a:pt x="1511" y="1658"/>
                </a:cubicBezTo>
                <a:cubicBezTo>
                  <a:pt x="1511" y="1658"/>
                  <a:pt x="1511" y="1658"/>
                  <a:pt x="1511" y="1659"/>
                </a:cubicBezTo>
                <a:cubicBezTo>
                  <a:pt x="1511" y="1659"/>
                  <a:pt x="1512" y="1659"/>
                  <a:pt x="1512" y="1659"/>
                </a:cubicBezTo>
                <a:cubicBezTo>
                  <a:pt x="1510" y="1660"/>
                  <a:pt x="1503" y="1661"/>
                  <a:pt x="1505" y="1658"/>
                </a:cubicBezTo>
                <a:close/>
                <a:moveTo>
                  <a:pt x="1508" y="1660"/>
                </a:moveTo>
                <a:cubicBezTo>
                  <a:pt x="1509" y="1661"/>
                  <a:pt x="1513" y="1660"/>
                  <a:pt x="1516" y="1660"/>
                </a:cubicBezTo>
                <a:cubicBezTo>
                  <a:pt x="1517" y="1660"/>
                  <a:pt x="1517" y="1661"/>
                  <a:pt x="1517" y="1660"/>
                </a:cubicBezTo>
                <a:cubicBezTo>
                  <a:pt x="1517" y="1660"/>
                  <a:pt x="1517" y="1660"/>
                  <a:pt x="1517" y="1660"/>
                </a:cubicBezTo>
                <a:cubicBezTo>
                  <a:pt x="1518" y="1661"/>
                  <a:pt x="1518" y="1661"/>
                  <a:pt x="1518" y="1661"/>
                </a:cubicBezTo>
                <a:cubicBezTo>
                  <a:pt x="1515" y="1661"/>
                  <a:pt x="1509" y="1662"/>
                  <a:pt x="1508" y="1660"/>
                </a:cubicBezTo>
                <a:close/>
                <a:moveTo>
                  <a:pt x="1522" y="1659"/>
                </a:moveTo>
                <a:cubicBezTo>
                  <a:pt x="1521" y="1659"/>
                  <a:pt x="1519" y="1658"/>
                  <a:pt x="1519" y="1656"/>
                </a:cubicBezTo>
                <a:cubicBezTo>
                  <a:pt x="1517" y="1656"/>
                  <a:pt x="1519" y="1657"/>
                  <a:pt x="1519" y="1658"/>
                </a:cubicBezTo>
                <a:cubicBezTo>
                  <a:pt x="1518" y="1659"/>
                  <a:pt x="1517" y="1658"/>
                  <a:pt x="1517" y="1659"/>
                </a:cubicBezTo>
                <a:cubicBezTo>
                  <a:pt x="1517" y="1659"/>
                  <a:pt x="1517" y="1658"/>
                  <a:pt x="1516" y="1658"/>
                </a:cubicBezTo>
                <a:cubicBezTo>
                  <a:pt x="1516" y="1658"/>
                  <a:pt x="1516" y="1658"/>
                  <a:pt x="1516" y="1659"/>
                </a:cubicBezTo>
                <a:cubicBezTo>
                  <a:pt x="1515" y="1658"/>
                  <a:pt x="1515" y="1658"/>
                  <a:pt x="1514" y="1658"/>
                </a:cubicBezTo>
                <a:cubicBezTo>
                  <a:pt x="1514" y="1658"/>
                  <a:pt x="1514" y="1657"/>
                  <a:pt x="1514" y="1657"/>
                </a:cubicBezTo>
                <a:cubicBezTo>
                  <a:pt x="1515" y="1656"/>
                  <a:pt x="1518" y="1657"/>
                  <a:pt x="1519" y="1656"/>
                </a:cubicBezTo>
                <a:cubicBezTo>
                  <a:pt x="1515" y="1655"/>
                  <a:pt x="1513" y="1656"/>
                  <a:pt x="1511" y="1655"/>
                </a:cubicBezTo>
                <a:cubicBezTo>
                  <a:pt x="1514" y="1654"/>
                  <a:pt x="1518" y="1654"/>
                  <a:pt x="1520" y="1654"/>
                </a:cubicBezTo>
                <a:cubicBezTo>
                  <a:pt x="1520" y="1654"/>
                  <a:pt x="1519" y="1654"/>
                  <a:pt x="1519" y="1653"/>
                </a:cubicBezTo>
                <a:cubicBezTo>
                  <a:pt x="1519" y="1653"/>
                  <a:pt x="1519" y="1653"/>
                  <a:pt x="1519" y="1652"/>
                </a:cubicBezTo>
                <a:cubicBezTo>
                  <a:pt x="1521" y="1652"/>
                  <a:pt x="1521" y="1652"/>
                  <a:pt x="1521" y="1652"/>
                </a:cubicBezTo>
                <a:cubicBezTo>
                  <a:pt x="1521" y="1653"/>
                  <a:pt x="1521" y="1653"/>
                  <a:pt x="1521" y="1654"/>
                </a:cubicBezTo>
                <a:cubicBezTo>
                  <a:pt x="1521" y="1653"/>
                  <a:pt x="1521" y="1653"/>
                  <a:pt x="1521" y="1653"/>
                </a:cubicBezTo>
                <a:cubicBezTo>
                  <a:pt x="1520" y="1654"/>
                  <a:pt x="1521" y="1654"/>
                  <a:pt x="1521" y="1655"/>
                </a:cubicBezTo>
                <a:cubicBezTo>
                  <a:pt x="1520" y="1656"/>
                  <a:pt x="1519" y="1655"/>
                  <a:pt x="1519" y="1656"/>
                </a:cubicBezTo>
                <a:cubicBezTo>
                  <a:pt x="1520" y="1657"/>
                  <a:pt x="1520" y="1658"/>
                  <a:pt x="1521" y="1658"/>
                </a:cubicBezTo>
                <a:cubicBezTo>
                  <a:pt x="1521" y="1658"/>
                  <a:pt x="1521" y="1658"/>
                  <a:pt x="1521" y="1658"/>
                </a:cubicBezTo>
                <a:cubicBezTo>
                  <a:pt x="1521" y="1658"/>
                  <a:pt x="1522" y="1658"/>
                  <a:pt x="1523" y="1658"/>
                </a:cubicBezTo>
                <a:cubicBezTo>
                  <a:pt x="1522" y="1658"/>
                  <a:pt x="1522" y="1658"/>
                  <a:pt x="1522" y="1659"/>
                </a:cubicBezTo>
                <a:close/>
                <a:moveTo>
                  <a:pt x="1534" y="1632"/>
                </a:moveTo>
                <a:cubicBezTo>
                  <a:pt x="1533" y="1633"/>
                  <a:pt x="1531" y="1632"/>
                  <a:pt x="1532" y="1631"/>
                </a:cubicBezTo>
                <a:cubicBezTo>
                  <a:pt x="1532" y="1633"/>
                  <a:pt x="1534" y="1631"/>
                  <a:pt x="1534" y="1632"/>
                </a:cubicBezTo>
                <a:close/>
                <a:moveTo>
                  <a:pt x="1540" y="1628"/>
                </a:moveTo>
                <a:cubicBezTo>
                  <a:pt x="1537" y="1627"/>
                  <a:pt x="1534" y="1628"/>
                  <a:pt x="1533" y="1627"/>
                </a:cubicBezTo>
                <a:cubicBezTo>
                  <a:pt x="1536" y="1627"/>
                  <a:pt x="1539" y="1626"/>
                  <a:pt x="1540" y="1628"/>
                </a:cubicBezTo>
                <a:close/>
                <a:moveTo>
                  <a:pt x="1536" y="1626"/>
                </a:moveTo>
                <a:cubicBezTo>
                  <a:pt x="1536" y="1625"/>
                  <a:pt x="1539" y="1625"/>
                  <a:pt x="1539" y="1626"/>
                </a:cubicBezTo>
                <a:cubicBezTo>
                  <a:pt x="1538" y="1626"/>
                  <a:pt x="1536" y="1627"/>
                  <a:pt x="1536" y="1626"/>
                </a:cubicBezTo>
                <a:close/>
                <a:moveTo>
                  <a:pt x="1543" y="1629"/>
                </a:moveTo>
                <a:cubicBezTo>
                  <a:pt x="1543" y="1628"/>
                  <a:pt x="1542" y="1628"/>
                  <a:pt x="1542" y="1628"/>
                </a:cubicBezTo>
                <a:cubicBezTo>
                  <a:pt x="1542" y="1628"/>
                  <a:pt x="1541" y="1628"/>
                  <a:pt x="1541" y="1628"/>
                </a:cubicBezTo>
                <a:cubicBezTo>
                  <a:pt x="1541" y="1627"/>
                  <a:pt x="1541" y="1627"/>
                  <a:pt x="1541" y="1627"/>
                </a:cubicBezTo>
                <a:cubicBezTo>
                  <a:pt x="1541" y="1627"/>
                  <a:pt x="1541" y="1627"/>
                  <a:pt x="1541" y="1627"/>
                </a:cubicBezTo>
                <a:cubicBezTo>
                  <a:pt x="1541" y="1627"/>
                  <a:pt x="1543" y="1626"/>
                  <a:pt x="1544" y="1628"/>
                </a:cubicBezTo>
                <a:cubicBezTo>
                  <a:pt x="1544" y="1628"/>
                  <a:pt x="1543" y="1628"/>
                  <a:pt x="1543" y="1628"/>
                </a:cubicBezTo>
                <a:cubicBezTo>
                  <a:pt x="1543" y="1628"/>
                  <a:pt x="1543" y="1629"/>
                  <a:pt x="1543" y="1629"/>
                </a:cubicBezTo>
                <a:close/>
                <a:moveTo>
                  <a:pt x="1543" y="1633"/>
                </a:moveTo>
                <a:cubicBezTo>
                  <a:pt x="1542" y="1633"/>
                  <a:pt x="1537" y="1634"/>
                  <a:pt x="1538" y="1632"/>
                </a:cubicBezTo>
                <a:cubicBezTo>
                  <a:pt x="1539" y="1633"/>
                  <a:pt x="1542" y="1632"/>
                  <a:pt x="1543" y="1633"/>
                </a:cubicBezTo>
                <a:close/>
                <a:moveTo>
                  <a:pt x="1534" y="1636"/>
                </a:moveTo>
                <a:cubicBezTo>
                  <a:pt x="1536" y="1635"/>
                  <a:pt x="1538" y="1633"/>
                  <a:pt x="1540" y="1635"/>
                </a:cubicBezTo>
                <a:cubicBezTo>
                  <a:pt x="1539" y="1635"/>
                  <a:pt x="1537" y="1634"/>
                  <a:pt x="1536" y="1635"/>
                </a:cubicBezTo>
                <a:cubicBezTo>
                  <a:pt x="1538" y="1636"/>
                  <a:pt x="1540" y="1635"/>
                  <a:pt x="1542" y="1636"/>
                </a:cubicBezTo>
                <a:cubicBezTo>
                  <a:pt x="1542" y="1636"/>
                  <a:pt x="1541" y="1637"/>
                  <a:pt x="1542" y="1637"/>
                </a:cubicBezTo>
                <a:cubicBezTo>
                  <a:pt x="1543" y="1637"/>
                  <a:pt x="1544" y="1637"/>
                  <a:pt x="1543" y="1637"/>
                </a:cubicBezTo>
                <a:cubicBezTo>
                  <a:pt x="1539" y="1636"/>
                  <a:pt x="1536" y="1638"/>
                  <a:pt x="1534" y="1636"/>
                </a:cubicBezTo>
                <a:close/>
                <a:moveTo>
                  <a:pt x="1543" y="1643"/>
                </a:moveTo>
                <a:cubicBezTo>
                  <a:pt x="1542" y="1643"/>
                  <a:pt x="1542" y="1644"/>
                  <a:pt x="1541" y="1643"/>
                </a:cubicBezTo>
                <a:cubicBezTo>
                  <a:pt x="1540" y="1642"/>
                  <a:pt x="1543" y="1642"/>
                  <a:pt x="1543" y="1643"/>
                </a:cubicBezTo>
                <a:close/>
                <a:moveTo>
                  <a:pt x="1534" y="1636"/>
                </a:moveTo>
                <a:cubicBezTo>
                  <a:pt x="1533" y="1636"/>
                  <a:pt x="1532" y="1636"/>
                  <a:pt x="1532" y="1636"/>
                </a:cubicBezTo>
                <a:cubicBezTo>
                  <a:pt x="1533" y="1635"/>
                  <a:pt x="1534" y="1635"/>
                  <a:pt x="1534" y="1636"/>
                </a:cubicBezTo>
                <a:close/>
                <a:moveTo>
                  <a:pt x="1546" y="1647"/>
                </a:moveTo>
                <a:cubicBezTo>
                  <a:pt x="1545" y="1647"/>
                  <a:pt x="1545" y="1647"/>
                  <a:pt x="1545" y="1648"/>
                </a:cubicBezTo>
                <a:cubicBezTo>
                  <a:pt x="1545" y="1647"/>
                  <a:pt x="1547" y="1647"/>
                  <a:pt x="1548" y="1648"/>
                </a:cubicBezTo>
                <a:cubicBezTo>
                  <a:pt x="1542" y="1647"/>
                  <a:pt x="1538" y="1651"/>
                  <a:pt x="1532" y="1648"/>
                </a:cubicBezTo>
                <a:cubicBezTo>
                  <a:pt x="1532" y="1648"/>
                  <a:pt x="1531" y="1648"/>
                  <a:pt x="1531" y="1648"/>
                </a:cubicBezTo>
                <a:cubicBezTo>
                  <a:pt x="1531" y="1648"/>
                  <a:pt x="1531" y="1648"/>
                  <a:pt x="1531" y="1648"/>
                </a:cubicBezTo>
                <a:cubicBezTo>
                  <a:pt x="1535" y="1645"/>
                  <a:pt x="1541" y="1646"/>
                  <a:pt x="1546" y="1647"/>
                </a:cubicBezTo>
                <a:close/>
                <a:moveTo>
                  <a:pt x="1554" y="1626"/>
                </a:moveTo>
                <a:cubicBezTo>
                  <a:pt x="1555" y="1626"/>
                  <a:pt x="1556" y="1626"/>
                  <a:pt x="1556" y="1627"/>
                </a:cubicBezTo>
                <a:cubicBezTo>
                  <a:pt x="1556" y="1628"/>
                  <a:pt x="1553" y="1628"/>
                  <a:pt x="1555" y="1629"/>
                </a:cubicBezTo>
                <a:cubicBezTo>
                  <a:pt x="1555" y="1629"/>
                  <a:pt x="1555" y="1629"/>
                  <a:pt x="1555" y="1630"/>
                </a:cubicBezTo>
                <a:cubicBezTo>
                  <a:pt x="1554" y="1630"/>
                  <a:pt x="1554" y="1630"/>
                  <a:pt x="1554" y="1630"/>
                </a:cubicBezTo>
                <a:cubicBezTo>
                  <a:pt x="1552" y="1626"/>
                  <a:pt x="1547" y="1631"/>
                  <a:pt x="1545" y="1627"/>
                </a:cubicBezTo>
                <a:cubicBezTo>
                  <a:pt x="1548" y="1627"/>
                  <a:pt x="1553" y="1628"/>
                  <a:pt x="1555" y="1627"/>
                </a:cubicBezTo>
                <a:cubicBezTo>
                  <a:pt x="1555" y="1627"/>
                  <a:pt x="1554" y="1627"/>
                  <a:pt x="1554" y="1626"/>
                </a:cubicBezTo>
                <a:close/>
                <a:moveTo>
                  <a:pt x="1559" y="1644"/>
                </a:moveTo>
                <a:cubicBezTo>
                  <a:pt x="1559" y="1644"/>
                  <a:pt x="1559" y="1642"/>
                  <a:pt x="1560" y="1642"/>
                </a:cubicBezTo>
                <a:cubicBezTo>
                  <a:pt x="1560" y="1643"/>
                  <a:pt x="1562" y="1641"/>
                  <a:pt x="1561" y="1643"/>
                </a:cubicBezTo>
                <a:cubicBezTo>
                  <a:pt x="1561" y="1643"/>
                  <a:pt x="1560" y="1643"/>
                  <a:pt x="1560" y="1644"/>
                </a:cubicBezTo>
                <a:cubicBezTo>
                  <a:pt x="1560" y="1644"/>
                  <a:pt x="1560" y="1644"/>
                  <a:pt x="1561" y="1644"/>
                </a:cubicBezTo>
                <a:cubicBezTo>
                  <a:pt x="1561" y="1645"/>
                  <a:pt x="1561" y="1646"/>
                  <a:pt x="1560" y="1647"/>
                </a:cubicBezTo>
                <a:cubicBezTo>
                  <a:pt x="1560" y="1646"/>
                  <a:pt x="1560" y="1646"/>
                  <a:pt x="1560" y="1644"/>
                </a:cubicBezTo>
                <a:cubicBezTo>
                  <a:pt x="1559" y="1645"/>
                  <a:pt x="1557" y="1643"/>
                  <a:pt x="1557" y="1645"/>
                </a:cubicBezTo>
                <a:cubicBezTo>
                  <a:pt x="1556" y="1645"/>
                  <a:pt x="1555" y="1645"/>
                  <a:pt x="1554" y="1644"/>
                </a:cubicBezTo>
                <a:cubicBezTo>
                  <a:pt x="1555" y="1643"/>
                  <a:pt x="1558" y="1645"/>
                  <a:pt x="1557" y="1643"/>
                </a:cubicBezTo>
                <a:cubicBezTo>
                  <a:pt x="1557" y="1643"/>
                  <a:pt x="1555" y="1644"/>
                  <a:pt x="1554" y="1643"/>
                </a:cubicBezTo>
                <a:cubicBezTo>
                  <a:pt x="1556" y="1642"/>
                  <a:pt x="1556" y="1643"/>
                  <a:pt x="1558" y="1642"/>
                </a:cubicBezTo>
                <a:cubicBezTo>
                  <a:pt x="1559" y="1643"/>
                  <a:pt x="1558" y="1643"/>
                  <a:pt x="1559" y="1644"/>
                </a:cubicBezTo>
                <a:close/>
                <a:moveTo>
                  <a:pt x="1563" y="1650"/>
                </a:moveTo>
                <a:cubicBezTo>
                  <a:pt x="1564" y="1652"/>
                  <a:pt x="1561" y="1650"/>
                  <a:pt x="1561" y="1653"/>
                </a:cubicBezTo>
                <a:cubicBezTo>
                  <a:pt x="1559" y="1653"/>
                  <a:pt x="1555" y="1652"/>
                  <a:pt x="1553" y="1653"/>
                </a:cubicBezTo>
                <a:cubicBezTo>
                  <a:pt x="1555" y="1654"/>
                  <a:pt x="1555" y="1653"/>
                  <a:pt x="1557" y="1653"/>
                </a:cubicBezTo>
                <a:cubicBezTo>
                  <a:pt x="1557" y="1655"/>
                  <a:pt x="1556" y="1654"/>
                  <a:pt x="1556" y="1655"/>
                </a:cubicBezTo>
                <a:cubicBezTo>
                  <a:pt x="1558" y="1655"/>
                  <a:pt x="1558" y="1656"/>
                  <a:pt x="1559" y="1657"/>
                </a:cubicBezTo>
                <a:cubicBezTo>
                  <a:pt x="1557" y="1656"/>
                  <a:pt x="1552" y="1655"/>
                  <a:pt x="1551" y="1657"/>
                </a:cubicBezTo>
                <a:cubicBezTo>
                  <a:pt x="1560" y="1657"/>
                  <a:pt x="1550" y="1658"/>
                  <a:pt x="1547" y="1658"/>
                </a:cubicBezTo>
                <a:cubicBezTo>
                  <a:pt x="1548" y="1654"/>
                  <a:pt x="1544" y="1658"/>
                  <a:pt x="1544" y="1655"/>
                </a:cubicBezTo>
                <a:cubicBezTo>
                  <a:pt x="1547" y="1655"/>
                  <a:pt x="1553" y="1655"/>
                  <a:pt x="1555" y="1655"/>
                </a:cubicBezTo>
                <a:cubicBezTo>
                  <a:pt x="1551" y="1654"/>
                  <a:pt x="1546" y="1655"/>
                  <a:pt x="1543" y="1653"/>
                </a:cubicBezTo>
                <a:cubicBezTo>
                  <a:pt x="1546" y="1653"/>
                  <a:pt x="1552" y="1654"/>
                  <a:pt x="1553" y="1652"/>
                </a:cubicBezTo>
                <a:cubicBezTo>
                  <a:pt x="1552" y="1653"/>
                  <a:pt x="1548" y="1652"/>
                  <a:pt x="1549" y="1651"/>
                </a:cubicBezTo>
                <a:cubicBezTo>
                  <a:pt x="1549" y="1652"/>
                  <a:pt x="1551" y="1651"/>
                  <a:pt x="1552" y="1650"/>
                </a:cubicBezTo>
                <a:cubicBezTo>
                  <a:pt x="1550" y="1650"/>
                  <a:pt x="1549" y="1651"/>
                  <a:pt x="1549" y="1649"/>
                </a:cubicBezTo>
                <a:cubicBezTo>
                  <a:pt x="1551" y="1650"/>
                  <a:pt x="1552" y="1648"/>
                  <a:pt x="1552" y="1649"/>
                </a:cubicBezTo>
                <a:cubicBezTo>
                  <a:pt x="1553" y="1649"/>
                  <a:pt x="1553" y="1649"/>
                  <a:pt x="1553" y="1648"/>
                </a:cubicBezTo>
                <a:cubicBezTo>
                  <a:pt x="1554" y="1647"/>
                  <a:pt x="1555" y="1648"/>
                  <a:pt x="1555" y="1648"/>
                </a:cubicBezTo>
                <a:cubicBezTo>
                  <a:pt x="1555" y="1649"/>
                  <a:pt x="1553" y="1650"/>
                  <a:pt x="1554" y="1650"/>
                </a:cubicBezTo>
                <a:cubicBezTo>
                  <a:pt x="1555" y="1648"/>
                  <a:pt x="1558" y="1651"/>
                  <a:pt x="1558" y="1649"/>
                </a:cubicBezTo>
                <a:cubicBezTo>
                  <a:pt x="1558" y="1649"/>
                  <a:pt x="1556" y="1649"/>
                  <a:pt x="1556" y="1648"/>
                </a:cubicBezTo>
                <a:cubicBezTo>
                  <a:pt x="1557" y="1647"/>
                  <a:pt x="1558" y="1648"/>
                  <a:pt x="1559" y="1647"/>
                </a:cubicBezTo>
                <a:cubicBezTo>
                  <a:pt x="1559" y="1648"/>
                  <a:pt x="1558" y="1648"/>
                  <a:pt x="1558" y="1648"/>
                </a:cubicBezTo>
                <a:cubicBezTo>
                  <a:pt x="1560" y="1649"/>
                  <a:pt x="1559" y="1647"/>
                  <a:pt x="1560" y="1648"/>
                </a:cubicBezTo>
                <a:cubicBezTo>
                  <a:pt x="1561" y="1650"/>
                  <a:pt x="1562" y="1648"/>
                  <a:pt x="1563" y="1649"/>
                </a:cubicBezTo>
                <a:cubicBezTo>
                  <a:pt x="1562" y="1649"/>
                  <a:pt x="1562" y="1650"/>
                  <a:pt x="1563" y="1650"/>
                </a:cubicBezTo>
                <a:close/>
                <a:moveTo>
                  <a:pt x="1555" y="1678"/>
                </a:moveTo>
                <a:cubicBezTo>
                  <a:pt x="1557" y="1678"/>
                  <a:pt x="1559" y="1677"/>
                  <a:pt x="1560" y="1678"/>
                </a:cubicBezTo>
                <a:cubicBezTo>
                  <a:pt x="1559" y="1678"/>
                  <a:pt x="1556" y="1679"/>
                  <a:pt x="1555" y="1678"/>
                </a:cubicBezTo>
                <a:close/>
                <a:moveTo>
                  <a:pt x="1556" y="1681"/>
                </a:moveTo>
                <a:cubicBezTo>
                  <a:pt x="1555" y="1680"/>
                  <a:pt x="1553" y="1681"/>
                  <a:pt x="1553" y="1680"/>
                </a:cubicBezTo>
                <a:cubicBezTo>
                  <a:pt x="1554" y="1681"/>
                  <a:pt x="1556" y="1680"/>
                  <a:pt x="1556" y="1681"/>
                </a:cubicBezTo>
                <a:close/>
                <a:moveTo>
                  <a:pt x="1557" y="1666"/>
                </a:moveTo>
                <a:cubicBezTo>
                  <a:pt x="1559" y="1666"/>
                  <a:pt x="1560" y="1665"/>
                  <a:pt x="1561" y="1667"/>
                </a:cubicBezTo>
                <a:cubicBezTo>
                  <a:pt x="1560" y="1666"/>
                  <a:pt x="1556" y="1667"/>
                  <a:pt x="1557" y="1666"/>
                </a:cubicBezTo>
                <a:close/>
                <a:moveTo>
                  <a:pt x="1553" y="1661"/>
                </a:moveTo>
                <a:cubicBezTo>
                  <a:pt x="1555" y="1661"/>
                  <a:pt x="1558" y="1662"/>
                  <a:pt x="1561" y="1662"/>
                </a:cubicBezTo>
                <a:cubicBezTo>
                  <a:pt x="1558" y="1662"/>
                  <a:pt x="1554" y="1663"/>
                  <a:pt x="1553" y="1661"/>
                </a:cubicBezTo>
                <a:close/>
                <a:moveTo>
                  <a:pt x="1561" y="1659"/>
                </a:moveTo>
                <a:cubicBezTo>
                  <a:pt x="1559" y="1659"/>
                  <a:pt x="1558" y="1660"/>
                  <a:pt x="1558" y="1658"/>
                </a:cubicBezTo>
                <a:cubicBezTo>
                  <a:pt x="1559" y="1659"/>
                  <a:pt x="1561" y="1658"/>
                  <a:pt x="1561" y="1659"/>
                </a:cubicBezTo>
                <a:close/>
                <a:moveTo>
                  <a:pt x="1557" y="1654"/>
                </a:moveTo>
                <a:cubicBezTo>
                  <a:pt x="1557" y="1654"/>
                  <a:pt x="1559" y="1653"/>
                  <a:pt x="1559" y="1654"/>
                </a:cubicBezTo>
                <a:cubicBezTo>
                  <a:pt x="1558" y="1654"/>
                  <a:pt x="1557" y="1656"/>
                  <a:pt x="1557" y="1654"/>
                </a:cubicBezTo>
                <a:close/>
                <a:moveTo>
                  <a:pt x="1548" y="1669"/>
                </a:moveTo>
                <a:cubicBezTo>
                  <a:pt x="1544" y="1669"/>
                  <a:pt x="1544" y="1669"/>
                  <a:pt x="1544" y="1669"/>
                </a:cubicBezTo>
                <a:cubicBezTo>
                  <a:pt x="1544" y="1668"/>
                  <a:pt x="1545" y="1668"/>
                  <a:pt x="1545" y="1667"/>
                </a:cubicBezTo>
                <a:cubicBezTo>
                  <a:pt x="1543" y="1668"/>
                  <a:pt x="1542" y="1667"/>
                  <a:pt x="1541" y="1667"/>
                </a:cubicBezTo>
                <a:cubicBezTo>
                  <a:pt x="1543" y="1667"/>
                  <a:pt x="1549" y="1665"/>
                  <a:pt x="1549" y="1667"/>
                </a:cubicBezTo>
                <a:cubicBezTo>
                  <a:pt x="1549" y="1667"/>
                  <a:pt x="1546" y="1667"/>
                  <a:pt x="1545" y="1668"/>
                </a:cubicBezTo>
                <a:cubicBezTo>
                  <a:pt x="1546" y="1668"/>
                  <a:pt x="1548" y="1668"/>
                  <a:pt x="1548" y="1669"/>
                </a:cubicBezTo>
                <a:close/>
                <a:moveTo>
                  <a:pt x="1543" y="1668"/>
                </a:moveTo>
                <a:cubicBezTo>
                  <a:pt x="1543" y="1669"/>
                  <a:pt x="1541" y="1669"/>
                  <a:pt x="1540" y="1668"/>
                </a:cubicBezTo>
                <a:cubicBezTo>
                  <a:pt x="1541" y="1668"/>
                  <a:pt x="1543" y="1667"/>
                  <a:pt x="1543" y="1668"/>
                </a:cubicBezTo>
                <a:close/>
                <a:moveTo>
                  <a:pt x="1541" y="1662"/>
                </a:moveTo>
                <a:cubicBezTo>
                  <a:pt x="1543" y="1662"/>
                  <a:pt x="1544" y="1661"/>
                  <a:pt x="1546" y="1662"/>
                </a:cubicBezTo>
                <a:cubicBezTo>
                  <a:pt x="1545" y="1662"/>
                  <a:pt x="1540" y="1663"/>
                  <a:pt x="1541" y="1662"/>
                </a:cubicBezTo>
                <a:close/>
                <a:moveTo>
                  <a:pt x="1541" y="1658"/>
                </a:moveTo>
                <a:cubicBezTo>
                  <a:pt x="1544" y="1658"/>
                  <a:pt x="1549" y="1657"/>
                  <a:pt x="1551" y="1659"/>
                </a:cubicBezTo>
                <a:cubicBezTo>
                  <a:pt x="1548" y="1658"/>
                  <a:pt x="1543" y="1660"/>
                  <a:pt x="1541" y="1658"/>
                </a:cubicBezTo>
                <a:close/>
                <a:moveTo>
                  <a:pt x="1547" y="1632"/>
                </a:moveTo>
                <a:cubicBezTo>
                  <a:pt x="1549" y="1632"/>
                  <a:pt x="1550" y="1633"/>
                  <a:pt x="1551" y="1632"/>
                </a:cubicBezTo>
                <a:cubicBezTo>
                  <a:pt x="1550" y="1634"/>
                  <a:pt x="1548" y="1633"/>
                  <a:pt x="1547" y="1632"/>
                </a:cubicBezTo>
                <a:close/>
                <a:moveTo>
                  <a:pt x="1550" y="1637"/>
                </a:moveTo>
                <a:cubicBezTo>
                  <a:pt x="1549" y="1636"/>
                  <a:pt x="1548" y="1636"/>
                  <a:pt x="1548" y="1636"/>
                </a:cubicBezTo>
                <a:cubicBezTo>
                  <a:pt x="1549" y="1636"/>
                  <a:pt x="1551" y="1635"/>
                  <a:pt x="1550" y="1637"/>
                </a:cubicBezTo>
                <a:close/>
                <a:moveTo>
                  <a:pt x="1553" y="1643"/>
                </a:moveTo>
                <a:cubicBezTo>
                  <a:pt x="1550" y="1642"/>
                  <a:pt x="1549" y="1644"/>
                  <a:pt x="1547" y="1642"/>
                </a:cubicBezTo>
                <a:cubicBezTo>
                  <a:pt x="1549" y="1643"/>
                  <a:pt x="1553" y="1641"/>
                  <a:pt x="1553" y="1643"/>
                </a:cubicBezTo>
                <a:close/>
                <a:moveTo>
                  <a:pt x="1554" y="1635"/>
                </a:moveTo>
                <a:cubicBezTo>
                  <a:pt x="1553" y="1635"/>
                  <a:pt x="1552" y="1632"/>
                  <a:pt x="1554" y="1632"/>
                </a:cubicBezTo>
                <a:cubicBezTo>
                  <a:pt x="1554" y="1634"/>
                  <a:pt x="1554" y="1633"/>
                  <a:pt x="1554" y="1635"/>
                </a:cubicBezTo>
                <a:close/>
                <a:moveTo>
                  <a:pt x="1554" y="1637"/>
                </a:moveTo>
                <a:cubicBezTo>
                  <a:pt x="1554" y="1636"/>
                  <a:pt x="1553" y="1637"/>
                  <a:pt x="1552" y="1636"/>
                </a:cubicBezTo>
                <a:cubicBezTo>
                  <a:pt x="1553" y="1635"/>
                  <a:pt x="1555" y="1637"/>
                  <a:pt x="1554" y="1637"/>
                </a:cubicBezTo>
                <a:close/>
                <a:moveTo>
                  <a:pt x="1561" y="1628"/>
                </a:moveTo>
                <a:cubicBezTo>
                  <a:pt x="1561" y="1626"/>
                  <a:pt x="1561" y="1630"/>
                  <a:pt x="1559" y="1628"/>
                </a:cubicBezTo>
                <a:cubicBezTo>
                  <a:pt x="1559" y="1628"/>
                  <a:pt x="1559" y="1627"/>
                  <a:pt x="1559" y="1627"/>
                </a:cubicBezTo>
                <a:cubicBezTo>
                  <a:pt x="1561" y="1627"/>
                  <a:pt x="1561" y="1626"/>
                  <a:pt x="1562" y="1627"/>
                </a:cubicBezTo>
                <a:cubicBezTo>
                  <a:pt x="1561" y="1627"/>
                  <a:pt x="1562" y="1628"/>
                  <a:pt x="1561" y="1628"/>
                </a:cubicBezTo>
                <a:close/>
                <a:moveTo>
                  <a:pt x="1560" y="1639"/>
                </a:moveTo>
                <a:cubicBezTo>
                  <a:pt x="1560" y="1639"/>
                  <a:pt x="1561" y="1639"/>
                  <a:pt x="1561" y="1640"/>
                </a:cubicBezTo>
                <a:cubicBezTo>
                  <a:pt x="1560" y="1639"/>
                  <a:pt x="1558" y="1640"/>
                  <a:pt x="1559" y="1639"/>
                </a:cubicBezTo>
                <a:cubicBezTo>
                  <a:pt x="1559" y="1639"/>
                  <a:pt x="1560" y="1639"/>
                  <a:pt x="1560" y="1639"/>
                </a:cubicBezTo>
                <a:cubicBezTo>
                  <a:pt x="1559" y="1639"/>
                  <a:pt x="1559" y="1639"/>
                  <a:pt x="1560" y="1639"/>
                </a:cubicBezTo>
                <a:close/>
                <a:moveTo>
                  <a:pt x="1558" y="1640"/>
                </a:moveTo>
                <a:cubicBezTo>
                  <a:pt x="1557" y="1640"/>
                  <a:pt x="1556" y="1640"/>
                  <a:pt x="1556" y="1639"/>
                </a:cubicBezTo>
                <a:cubicBezTo>
                  <a:pt x="1556" y="1639"/>
                  <a:pt x="1557" y="1639"/>
                  <a:pt x="1557" y="1639"/>
                </a:cubicBezTo>
                <a:cubicBezTo>
                  <a:pt x="1556" y="1639"/>
                  <a:pt x="1556" y="1639"/>
                  <a:pt x="1556" y="1639"/>
                </a:cubicBezTo>
                <a:cubicBezTo>
                  <a:pt x="1556" y="1639"/>
                  <a:pt x="1557" y="1638"/>
                  <a:pt x="1558" y="1639"/>
                </a:cubicBezTo>
                <a:cubicBezTo>
                  <a:pt x="1557" y="1639"/>
                  <a:pt x="1557" y="1640"/>
                  <a:pt x="1558" y="1640"/>
                </a:cubicBezTo>
                <a:close/>
                <a:moveTo>
                  <a:pt x="1556" y="1637"/>
                </a:moveTo>
                <a:cubicBezTo>
                  <a:pt x="1556" y="1636"/>
                  <a:pt x="1555" y="1636"/>
                  <a:pt x="1555" y="1636"/>
                </a:cubicBezTo>
                <a:cubicBezTo>
                  <a:pt x="1556" y="1635"/>
                  <a:pt x="1557" y="1637"/>
                  <a:pt x="1556" y="1637"/>
                </a:cubicBezTo>
                <a:close/>
                <a:moveTo>
                  <a:pt x="1555" y="1634"/>
                </a:moveTo>
                <a:cubicBezTo>
                  <a:pt x="1555" y="1633"/>
                  <a:pt x="1555" y="1633"/>
                  <a:pt x="1555" y="1632"/>
                </a:cubicBezTo>
                <a:cubicBezTo>
                  <a:pt x="1556" y="1633"/>
                  <a:pt x="1557" y="1633"/>
                  <a:pt x="1558" y="1633"/>
                </a:cubicBezTo>
                <a:cubicBezTo>
                  <a:pt x="1557" y="1634"/>
                  <a:pt x="1557" y="1633"/>
                  <a:pt x="1555" y="1634"/>
                </a:cubicBezTo>
                <a:close/>
                <a:moveTo>
                  <a:pt x="1532" y="1650"/>
                </a:moveTo>
                <a:cubicBezTo>
                  <a:pt x="1534" y="1650"/>
                  <a:pt x="1538" y="1649"/>
                  <a:pt x="1539" y="1651"/>
                </a:cubicBezTo>
                <a:cubicBezTo>
                  <a:pt x="1537" y="1651"/>
                  <a:pt x="1533" y="1651"/>
                  <a:pt x="1532" y="1650"/>
                </a:cubicBezTo>
                <a:close/>
                <a:moveTo>
                  <a:pt x="1538" y="1658"/>
                </a:moveTo>
                <a:cubicBezTo>
                  <a:pt x="1538" y="1659"/>
                  <a:pt x="1538" y="1659"/>
                  <a:pt x="1538" y="1659"/>
                </a:cubicBezTo>
                <a:cubicBezTo>
                  <a:pt x="1536" y="1659"/>
                  <a:pt x="1536" y="1659"/>
                  <a:pt x="1536" y="1659"/>
                </a:cubicBezTo>
                <a:cubicBezTo>
                  <a:pt x="1536" y="1658"/>
                  <a:pt x="1536" y="1658"/>
                  <a:pt x="1536" y="1658"/>
                </a:cubicBezTo>
                <a:lnTo>
                  <a:pt x="1538" y="1658"/>
                </a:lnTo>
                <a:close/>
                <a:moveTo>
                  <a:pt x="1536" y="1654"/>
                </a:moveTo>
                <a:cubicBezTo>
                  <a:pt x="1534" y="1653"/>
                  <a:pt x="1532" y="1654"/>
                  <a:pt x="1530" y="1653"/>
                </a:cubicBezTo>
                <a:cubicBezTo>
                  <a:pt x="1530" y="1653"/>
                  <a:pt x="1530" y="1653"/>
                  <a:pt x="1530" y="1653"/>
                </a:cubicBezTo>
                <a:cubicBezTo>
                  <a:pt x="1532" y="1653"/>
                  <a:pt x="1535" y="1652"/>
                  <a:pt x="1536" y="1654"/>
                </a:cubicBezTo>
                <a:close/>
                <a:moveTo>
                  <a:pt x="1536" y="1656"/>
                </a:moveTo>
                <a:cubicBezTo>
                  <a:pt x="1535" y="1656"/>
                  <a:pt x="1534" y="1656"/>
                  <a:pt x="1534" y="1655"/>
                </a:cubicBezTo>
                <a:cubicBezTo>
                  <a:pt x="1535" y="1655"/>
                  <a:pt x="1536" y="1655"/>
                  <a:pt x="1536" y="1656"/>
                </a:cubicBezTo>
                <a:close/>
                <a:moveTo>
                  <a:pt x="1527" y="1642"/>
                </a:moveTo>
                <a:cubicBezTo>
                  <a:pt x="1528" y="1642"/>
                  <a:pt x="1529" y="1642"/>
                  <a:pt x="1529" y="1641"/>
                </a:cubicBezTo>
                <a:cubicBezTo>
                  <a:pt x="1529" y="1643"/>
                  <a:pt x="1527" y="1643"/>
                  <a:pt x="1527" y="1642"/>
                </a:cubicBezTo>
                <a:close/>
                <a:moveTo>
                  <a:pt x="1528" y="1658"/>
                </a:moveTo>
                <a:cubicBezTo>
                  <a:pt x="1530" y="1657"/>
                  <a:pt x="1531" y="1658"/>
                  <a:pt x="1534" y="1658"/>
                </a:cubicBezTo>
                <a:cubicBezTo>
                  <a:pt x="1534" y="1660"/>
                  <a:pt x="1529" y="1659"/>
                  <a:pt x="1528" y="1658"/>
                </a:cubicBezTo>
                <a:close/>
                <a:moveTo>
                  <a:pt x="1526" y="1628"/>
                </a:moveTo>
                <a:cubicBezTo>
                  <a:pt x="1526" y="1628"/>
                  <a:pt x="1526" y="1627"/>
                  <a:pt x="1526" y="1627"/>
                </a:cubicBezTo>
                <a:cubicBezTo>
                  <a:pt x="1528" y="1627"/>
                  <a:pt x="1531" y="1627"/>
                  <a:pt x="1531" y="1628"/>
                </a:cubicBezTo>
                <a:cubicBezTo>
                  <a:pt x="1530" y="1626"/>
                  <a:pt x="1528" y="1628"/>
                  <a:pt x="1526" y="1628"/>
                </a:cubicBezTo>
                <a:close/>
                <a:moveTo>
                  <a:pt x="1527" y="1661"/>
                </a:moveTo>
                <a:cubicBezTo>
                  <a:pt x="1530" y="1662"/>
                  <a:pt x="1535" y="1661"/>
                  <a:pt x="1539" y="1662"/>
                </a:cubicBezTo>
                <a:cubicBezTo>
                  <a:pt x="1536" y="1662"/>
                  <a:pt x="1531" y="1662"/>
                  <a:pt x="1526" y="1662"/>
                </a:cubicBezTo>
                <a:cubicBezTo>
                  <a:pt x="1526" y="1661"/>
                  <a:pt x="1527" y="1661"/>
                  <a:pt x="1527" y="1661"/>
                </a:cubicBezTo>
                <a:close/>
                <a:moveTo>
                  <a:pt x="1539" y="1667"/>
                </a:moveTo>
                <a:cubicBezTo>
                  <a:pt x="1538" y="1667"/>
                  <a:pt x="1536" y="1668"/>
                  <a:pt x="1536" y="1667"/>
                </a:cubicBezTo>
                <a:cubicBezTo>
                  <a:pt x="1537" y="1667"/>
                  <a:pt x="1539" y="1666"/>
                  <a:pt x="1539" y="1667"/>
                </a:cubicBezTo>
                <a:close/>
                <a:moveTo>
                  <a:pt x="1528" y="1669"/>
                </a:moveTo>
                <a:cubicBezTo>
                  <a:pt x="1530" y="1670"/>
                  <a:pt x="1533" y="1669"/>
                  <a:pt x="1534" y="1670"/>
                </a:cubicBezTo>
                <a:cubicBezTo>
                  <a:pt x="1532" y="1670"/>
                  <a:pt x="1529" y="1670"/>
                  <a:pt x="1528" y="1669"/>
                </a:cubicBezTo>
                <a:close/>
                <a:moveTo>
                  <a:pt x="1533" y="1669"/>
                </a:moveTo>
                <a:cubicBezTo>
                  <a:pt x="1532" y="1667"/>
                  <a:pt x="1535" y="1668"/>
                  <a:pt x="1535" y="1668"/>
                </a:cubicBezTo>
                <a:cubicBezTo>
                  <a:pt x="1534" y="1668"/>
                  <a:pt x="1533" y="1668"/>
                  <a:pt x="1533" y="1669"/>
                </a:cubicBezTo>
                <a:close/>
                <a:moveTo>
                  <a:pt x="1536" y="1669"/>
                </a:moveTo>
                <a:cubicBezTo>
                  <a:pt x="1537" y="1669"/>
                  <a:pt x="1534" y="1668"/>
                  <a:pt x="1536" y="1667"/>
                </a:cubicBezTo>
                <a:cubicBezTo>
                  <a:pt x="1537" y="1669"/>
                  <a:pt x="1539" y="1667"/>
                  <a:pt x="1539" y="1669"/>
                </a:cubicBezTo>
                <a:cubicBezTo>
                  <a:pt x="1539" y="1670"/>
                  <a:pt x="1537" y="1670"/>
                  <a:pt x="1536" y="1669"/>
                </a:cubicBezTo>
                <a:close/>
                <a:moveTo>
                  <a:pt x="1539" y="1677"/>
                </a:moveTo>
                <a:cubicBezTo>
                  <a:pt x="1540" y="1678"/>
                  <a:pt x="1542" y="1677"/>
                  <a:pt x="1543" y="1678"/>
                </a:cubicBezTo>
                <a:cubicBezTo>
                  <a:pt x="1542" y="1678"/>
                  <a:pt x="1538" y="1678"/>
                  <a:pt x="1539" y="1677"/>
                </a:cubicBezTo>
                <a:close/>
                <a:moveTo>
                  <a:pt x="1546" y="1678"/>
                </a:moveTo>
                <a:cubicBezTo>
                  <a:pt x="1547" y="1677"/>
                  <a:pt x="1549" y="1679"/>
                  <a:pt x="1550" y="1677"/>
                </a:cubicBezTo>
                <a:cubicBezTo>
                  <a:pt x="1550" y="1677"/>
                  <a:pt x="1550" y="1677"/>
                  <a:pt x="1550" y="1677"/>
                </a:cubicBezTo>
                <a:cubicBezTo>
                  <a:pt x="1550" y="1678"/>
                  <a:pt x="1550" y="1678"/>
                  <a:pt x="1551" y="1678"/>
                </a:cubicBezTo>
                <a:cubicBezTo>
                  <a:pt x="1549" y="1678"/>
                  <a:pt x="1547" y="1679"/>
                  <a:pt x="1546" y="1678"/>
                </a:cubicBezTo>
                <a:close/>
                <a:moveTo>
                  <a:pt x="1550" y="1669"/>
                </a:moveTo>
                <a:cubicBezTo>
                  <a:pt x="1550" y="1667"/>
                  <a:pt x="1550" y="1667"/>
                  <a:pt x="1550" y="1667"/>
                </a:cubicBezTo>
                <a:cubicBezTo>
                  <a:pt x="1552" y="1667"/>
                  <a:pt x="1559" y="1667"/>
                  <a:pt x="1554" y="1668"/>
                </a:cubicBezTo>
                <a:cubicBezTo>
                  <a:pt x="1556" y="1668"/>
                  <a:pt x="1556" y="1669"/>
                  <a:pt x="1557" y="1669"/>
                </a:cubicBezTo>
                <a:cubicBezTo>
                  <a:pt x="1557" y="1669"/>
                  <a:pt x="1557" y="1668"/>
                  <a:pt x="1557" y="1668"/>
                </a:cubicBezTo>
                <a:cubicBezTo>
                  <a:pt x="1558" y="1670"/>
                  <a:pt x="1560" y="1668"/>
                  <a:pt x="1560" y="1669"/>
                </a:cubicBezTo>
                <a:cubicBezTo>
                  <a:pt x="1557" y="1668"/>
                  <a:pt x="1557" y="1671"/>
                  <a:pt x="1555" y="1669"/>
                </a:cubicBezTo>
                <a:cubicBezTo>
                  <a:pt x="1555" y="1670"/>
                  <a:pt x="1555" y="1670"/>
                  <a:pt x="1555" y="1670"/>
                </a:cubicBezTo>
                <a:cubicBezTo>
                  <a:pt x="1553" y="1670"/>
                  <a:pt x="1552" y="1670"/>
                  <a:pt x="1551" y="1670"/>
                </a:cubicBezTo>
                <a:cubicBezTo>
                  <a:pt x="1552" y="1669"/>
                  <a:pt x="1554" y="1670"/>
                  <a:pt x="1554" y="1669"/>
                </a:cubicBezTo>
                <a:lnTo>
                  <a:pt x="1550" y="1669"/>
                </a:lnTo>
                <a:close/>
                <a:moveTo>
                  <a:pt x="1553" y="1686"/>
                </a:moveTo>
                <a:cubicBezTo>
                  <a:pt x="1555" y="1686"/>
                  <a:pt x="1555" y="1687"/>
                  <a:pt x="1556" y="1687"/>
                </a:cubicBezTo>
                <a:cubicBezTo>
                  <a:pt x="1555" y="1687"/>
                  <a:pt x="1554" y="1687"/>
                  <a:pt x="1553" y="1686"/>
                </a:cubicBezTo>
                <a:close/>
                <a:moveTo>
                  <a:pt x="1569" y="1687"/>
                </a:moveTo>
                <a:cubicBezTo>
                  <a:pt x="1564" y="1686"/>
                  <a:pt x="1558" y="1688"/>
                  <a:pt x="1556" y="1686"/>
                </a:cubicBezTo>
                <a:cubicBezTo>
                  <a:pt x="1562" y="1686"/>
                  <a:pt x="1564" y="1686"/>
                  <a:pt x="1569" y="1686"/>
                </a:cubicBezTo>
                <a:cubicBezTo>
                  <a:pt x="1570" y="1685"/>
                  <a:pt x="1570" y="1686"/>
                  <a:pt x="1569" y="1687"/>
                </a:cubicBezTo>
                <a:close/>
                <a:moveTo>
                  <a:pt x="1568" y="1669"/>
                </a:moveTo>
                <a:cubicBezTo>
                  <a:pt x="1567" y="1669"/>
                  <a:pt x="1565" y="1670"/>
                  <a:pt x="1565" y="1669"/>
                </a:cubicBezTo>
                <a:cubicBezTo>
                  <a:pt x="1566" y="1669"/>
                  <a:pt x="1568" y="1668"/>
                  <a:pt x="1568" y="1669"/>
                </a:cubicBezTo>
                <a:close/>
                <a:moveTo>
                  <a:pt x="1569" y="1627"/>
                </a:moveTo>
                <a:cubicBezTo>
                  <a:pt x="1567" y="1627"/>
                  <a:pt x="1567" y="1626"/>
                  <a:pt x="1566" y="1627"/>
                </a:cubicBezTo>
                <a:cubicBezTo>
                  <a:pt x="1566" y="1625"/>
                  <a:pt x="1569" y="1626"/>
                  <a:pt x="1569" y="1627"/>
                </a:cubicBezTo>
                <a:close/>
                <a:moveTo>
                  <a:pt x="1570" y="1650"/>
                </a:moveTo>
                <a:cubicBezTo>
                  <a:pt x="1569" y="1650"/>
                  <a:pt x="1569" y="1650"/>
                  <a:pt x="1569" y="1650"/>
                </a:cubicBezTo>
                <a:cubicBezTo>
                  <a:pt x="1569" y="1649"/>
                  <a:pt x="1569" y="1649"/>
                  <a:pt x="1569" y="1649"/>
                </a:cubicBezTo>
                <a:cubicBezTo>
                  <a:pt x="1570" y="1649"/>
                  <a:pt x="1570" y="1649"/>
                  <a:pt x="1570" y="1649"/>
                </a:cubicBezTo>
                <a:lnTo>
                  <a:pt x="1570" y="1650"/>
                </a:lnTo>
                <a:close/>
                <a:moveTo>
                  <a:pt x="1573" y="1675"/>
                </a:moveTo>
                <a:cubicBezTo>
                  <a:pt x="1574" y="1675"/>
                  <a:pt x="1575" y="1675"/>
                  <a:pt x="1575" y="1676"/>
                </a:cubicBezTo>
                <a:cubicBezTo>
                  <a:pt x="1574" y="1676"/>
                  <a:pt x="1573" y="1676"/>
                  <a:pt x="1573" y="1675"/>
                </a:cubicBezTo>
                <a:close/>
                <a:moveTo>
                  <a:pt x="1573" y="1623"/>
                </a:moveTo>
                <a:cubicBezTo>
                  <a:pt x="1572" y="1623"/>
                  <a:pt x="1571" y="1623"/>
                  <a:pt x="1571" y="1622"/>
                </a:cubicBezTo>
                <a:cubicBezTo>
                  <a:pt x="1572" y="1622"/>
                  <a:pt x="1573" y="1622"/>
                  <a:pt x="1573" y="1623"/>
                </a:cubicBezTo>
                <a:close/>
                <a:moveTo>
                  <a:pt x="1570" y="1621"/>
                </a:moveTo>
                <a:cubicBezTo>
                  <a:pt x="1572" y="1621"/>
                  <a:pt x="1573" y="1619"/>
                  <a:pt x="1573" y="1621"/>
                </a:cubicBezTo>
                <a:cubicBezTo>
                  <a:pt x="1572" y="1621"/>
                  <a:pt x="1570" y="1622"/>
                  <a:pt x="1570" y="1621"/>
                </a:cubicBezTo>
                <a:close/>
                <a:moveTo>
                  <a:pt x="1577" y="1622"/>
                </a:moveTo>
                <a:cubicBezTo>
                  <a:pt x="1577" y="1620"/>
                  <a:pt x="1575" y="1621"/>
                  <a:pt x="1574" y="1620"/>
                </a:cubicBezTo>
                <a:cubicBezTo>
                  <a:pt x="1576" y="1620"/>
                  <a:pt x="1577" y="1620"/>
                  <a:pt x="1580" y="1620"/>
                </a:cubicBezTo>
                <a:cubicBezTo>
                  <a:pt x="1580" y="1622"/>
                  <a:pt x="1579" y="1622"/>
                  <a:pt x="1577" y="1622"/>
                </a:cubicBezTo>
                <a:close/>
                <a:moveTo>
                  <a:pt x="1578" y="1622"/>
                </a:moveTo>
                <a:cubicBezTo>
                  <a:pt x="1579" y="1622"/>
                  <a:pt x="1581" y="1620"/>
                  <a:pt x="1582" y="1621"/>
                </a:cubicBezTo>
                <a:cubicBezTo>
                  <a:pt x="1581" y="1622"/>
                  <a:pt x="1581" y="1622"/>
                  <a:pt x="1581" y="1623"/>
                </a:cubicBezTo>
                <a:cubicBezTo>
                  <a:pt x="1580" y="1623"/>
                  <a:pt x="1579" y="1623"/>
                  <a:pt x="1578" y="1622"/>
                </a:cubicBezTo>
                <a:close/>
                <a:moveTo>
                  <a:pt x="1582" y="1621"/>
                </a:moveTo>
                <a:cubicBezTo>
                  <a:pt x="1581" y="1620"/>
                  <a:pt x="1580" y="1621"/>
                  <a:pt x="1580" y="1620"/>
                </a:cubicBezTo>
                <a:cubicBezTo>
                  <a:pt x="1581" y="1619"/>
                  <a:pt x="1582" y="1620"/>
                  <a:pt x="1582" y="1621"/>
                </a:cubicBezTo>
                <a:close/>
                <a:moveTo>
                  <a:pt x="1582" y="1616"/>
                </a:moveTo>
                <a:cubicBezTo>
                  <a:pt x="1584" y="1617"/>
                  <a:pt x="1588" y="1616"/>
                  <a:pt x="1590" y="1617"/>
                </a:cubicBezTo>
                <a:cubicBezTo>
                  <a:pt x="1588" y="1619"/>
                  <a:pt x="1583" y="1617"/>
                  <a:pt x="1582" y="1616"/>
                </a:cubicBezTo>
                <a:close/>
                <a:moveTo>
                  <a:pt x="1579" y="1647"/>
                </a:moveTo>
                <a:cubicBezTo>
                  <a:pt x="1579" y="1645"/>
                  <a:pt x="1580" y="1645"/>
                  <a:pt x="1581" y="1645"/>
                </a:cubicBezTo>
                <a:cubicBezTo>
                  <a:pt x="1580" y="1647"/>
                  <a:pt x="1586" y="1644"/>
                  <a:pt x="1587" y="1647"/>
                </a:cubicBezTo>
                <a:cubicBezTo>
                  <a:pt x="1583" y="1647"/>
                  <a:pt x="1584" y="1647"/>
                  <a:pt x="1579" y="1647"/>
                </a:cubicBezTo>
                <a:close/>
                <a:moveTo>
                  <a:pt x="1588" y="1668"/>
                </a:moveTo>
                <a:cubicBezTo>
                  <a:pt x="1589" y="1666"/>
                  <a:pt x="1586" y="1668"/>
                  <a:pt x="1586" y="1667"/>
                </a:cubicBezTo>
                <a:cubicBezTo>
                  <a:pt x="1588" y="1666"/>
                  <a:pt x="1593" y="1666"/>
                  <a:pt x="1595" y="1666"/>
                </a:cubicBezTo>
                <a:cubicBezTo>
                  <a:pt x="1594" y="1666"/>
                  <a:pt x="1595" y="1667"/>
                  <a:pt x="1596" y="1667"/>
                </a:cubicBezTo>
                <a:cubicBezTo>
                  <a:pt x="1593" y="1667"/>
                  <a:pt x="1589" y="1666"/>
                  <a:pt x="1588" y="1668"/>
                </a:cubicBezTo>
                <a:close/>
                <a:moveTo>
                  <a:pt x="1591" y="1647"/>
                </a:moveTo>
                <a:cubicBezTo>
                  <a:pt x="1591" y="1647"/>
                  <a:pt x="1591" y="1647"/>
                  <a:pt x="1590" y="1648"/>
                </a:cubicBezTo>
                <a:cubicBezTo>
                  <a:pt x="1590" y="1646"/>
                  <a:pt x="1587" y="1648"/>
                  <a:pt x="1587" y="1646"/>
                </a:cubicBezTo>
                <a:cubicBezTo>
                  <a:pt x="1588" y="1645"/>
                  <a:pt x="1590" y="1646"/>
                  <a:pt x="1591" y="1647"/>
                </a:cubicBezTo>
                <a:close/>
                <a:moveTo>
                  <a:pt x="1588" y="1626"/>
                </a:moveTo>
                <a:cubicBezTo>
                  <a:pt x="1589" y="1626"/>
                  <a:pt x="1589" y="1625"/>
                  <a:pt x="1589" y="1625"/>
                </a:cubicBezTo>
                <a:cubicBezTo>
                  <a:pt x="1589" y="1627"/>
                  <a:pt x="1593" y="1624"/>
                  <a:pt x="1591" y="1626"/>
                </a:cubicBezTo>
                <a:cubicBezTo>
                  <a:pt x="1591" y="1626"/>
                  <a:pt x="1590" y="1627"/>
                  <a:pt x="1589" y="1626"/>
                </a:cubicBezTo>
                <a:cubicBezTo>
                  <a:pt x="1589" y="1626"/>
                  <a:pt x="1589" y="1627"/>
                  <a:pt x="1588" y="1626"/>
                </a:cubicBezTo>
                <a:close/>
                <a:moveTo>
                  <a:pt x="1614" y="1657"/>
                </a:moveTo>
                <a:cubicBezTo>
                  <a:pt x="1616" y="1658"/>
                  <a:pt x="1617" y="1655"/>
                  <a:pt x="1618" y="1658"/>
                </a:cubicBezTo>
                <a:cubicBezTo>
                  <a:pt x="1617" y="1657"/>
                  <a:pt x="1613" y="1658"/>
                  <a:pt x="1614" y="1657"/>
                </a:cubicBezTo>
                <a:close/>
                <a:moveTo>
                  <a:pt x="1614" y="1666"/>
                </a:moveTo>
                <a:cubicBezTo>
                  <a:pt x="1613" y="1666"/>
                  <a:pt x="1611" y="1666"/>
                  <a:pt x="1610" y="1666"/>
                </a:cubicBezTo>
                <a:cubicBezTo>
                  <a:pt x="1611" y="1665"/>
                  <a:pt x="1614" y="1665"/>
                  <a:pt x="1614" y="1666"/>
                </a:cubicBezTo>
                <a:close/>
                <a:moveTo>
                  <a:pt x="1627" y="1621"/>
                </a:moveTo>
                <a:cubicBezTo>
                  <a:pt x="1628" y="1621"/>
                  <a:pt x="1628" y="1621"/>
                  <a:pt x="1628" y="1620"/>
                </a:cubicBezTo>
                <a:cubicBezTo>
                  <a:pt x="1626" y="1619"/>
                  <a:pt x="1623" y="1621"/>
                  <a:pt x="1623" y="1620"/>
                </a:cubicBezTo>
                <a:cubicBezTo>
                  <a:pt x="1624" y="1620"/>
                  <a:pt x="1625" y="1620"/>
                  <a:pt x="1625" y="1619"/>
                </a:cubicBezTo>
                <a:cubicBezTo>
                  <a:pt x="1622" y="1619"/>
                  <a:pt x="1622" y="1619"/>
                  <a:pt x="1622" y="1619"/>
                </a:cubicBezTo>
                <a:cubicBezTo>
                  <a:pt x="1623" y="1617"/>
                  <a:pt x="1622" y="1617"/>
                  <a:pt x="1622" y="1615"/>
                </a:cubicBezTo>
                <a:cubicBezTo>
                  <a:pt x="1621" y="1615"/>
                  <a:pt x="1621" y="1615"/>
                  <a:pt x="1621" y="1615"/>
                </a:cubicBezTo>
                <a:cubicBezTo>
                  <a:pt x="1621" y="1616"/>
                  <a:pt x="1621" y="1616"/>
                  <a:pt x="1621" y="1617"/>
                </a:cubicBezTo>
                <a:cubicBezTo>
                  <a:pt x="1620" y="1617"/>
                  <a:pt x="1617" y="1616"/>
                  <a:pt x="1616" y="1617"/>
                </a:cubicBezTo>
                <a:cubicBezTo>
                  <a:pt x="1619" y="1617"/>
                  <a:pt x="1619" y="1618"/>
                  <a:pt x="1621" y="1618"/>
                </a:cubicBezTo>
                <a:cubicBezTo>
                  <a:pt x="1619" y="1619"/>
                  <a:pt x="1621" y="1620"/>
                  <a:pt x="1620" y="1621"/>
                </a:cubicBezTo>
                <a:cubicBezTo>
                  <a:pt x="1619" y="1621"/>
                  <a:pt x="1620" y="1619"/>
                  <a:pt x="1618" y="1620"/>
                </a:cubicBezTo>
                <a:cubicBezTo>
                  <a:pt x="1619" y="1622"/>
                  <a:pt x="1617" y="1620"/>
                  <a:pt x="1617" y="1621"/>
                </a:cubicBezTo>
                <a:cubicBezTo>
                  <a:pt x="1619" y="1622"/>
                  <a:pt x="1620" y="1621"/>
                  <a:pt x="1621" y="1622"/>
                </a:cubicBezTo>
                <a:cubicBezTo>
                  <a:pt x="1621" y="1621"/>
                  <a:pt x="1624" y="1621"/>
                  <a:pt x="1624" y="1621"/>
                </a:cubicBezTo>
                <a:cubicBezTo>
                  <a:pt x="1623" y="1621"/>
                  <a:pt x="1625" y="1623"/>
                  <a:pt x="1624" y="1623"/>
                </a:cubicBezTo>
                <a:cubicBezTo>
                  <a:pt x="1620" y="1622"/>
                  <a:pt x="1615" y="1624"/>
                  <a:pt x="1611" y="1623"/>
                </a:cubicBezTo>
                <a:cubicBezTo>
                  <a:pt x="1609" y="1623"/>
                  <a:pt x="1609" y="1623"/>
                  <a:pt x="1609" y="1623"/>
                </a:cubicBezTo>
                <a:cubicBezTo>
                  <a:pt x="1608" y="1623"/>
                  <a:pt x="1608" y="1622"/>
                  <a:pt x="1607" y="1622"/>
                </a:cubicBezTo>
                <a:cubicBezTo>
                  <a:pt x="1603" y="1622"/>
                  <a:pt x="1599" y="1622"/>
                  <a:pt x="1596" y="1623"/>
                </a:cubicBezTo>
                <a:cubicBezTo>
                  <a:pt x="1596" y="1622"/>
                  <a:pt x="1596" y="1622"/>
                  <a:pt x="1595" y="1622"/>
                </a:cubicBezTo>
                <a:cubicBezTo>
                  <a:pt x="1596" y="1620"/>
                  <a:pt x="1596" y="1620"/>
                  <a:pt x="1597" y="1618"/>
                </a:cubicBezTo>
                <a:cubicBezTo>
                  <a:pt x="1598" y="1623"/>
                  <a:pt x="1607" y="1617"/>
                  <a:pt x="1605" y="1621"/>
                </a:cubicBezTo>
                <a:cubicBezTo>
                  <a:pt x="1606" y="1621"/>
                  <a:pt x="1607" y="1621"/>
                  <a:pt x="1608" y="1621"/>
                </a:cubicBezTo>
                <a:cubicBezTo>
                  <a:pt x="1606" y="1621"/>
                  <a:pt x="1607" y="1619"/>
                  <a:pt x="1606" y="1619"/>
                </a:cubicBezTo>
                <a:cubicBezTo>
                  <a:pt x="1608" y="1619"/>
                  <a:pt x="1607" y="1616"/>
                  <a:pt x="1608" y="1616"/>
                </a:cubicBezTo>
                <a:cubicBezTo>
                  <a:pt x="1608" y="1617"/>
                  <a:pt x="1609" y="1616"/>
                  <a:pt x="1610" y="1616"/>
                </a:cubicBezTo>
                <a:cubicBezTo>
                  <a:pt x="1610" y="1617"/>
                  <a:pt x="1610" y="1617"/>
                  <a:pt x="1610" y="1618"/>
                </a:cubicBezTo>
                <a:cubicBezTo>
                  <a:pt x="1610" y="1617"/>
                  <a:pt x="1611" y="1617"/>
                  <a:pt x="1611" y="1617"/>
                </a:cubicBezTo>
                <a:cubicBezTo>
                  <a:pt x="1610" y="1616"/>
                  <a:pt x="1608" y="1615"/>
                  <a:pt x="1611" y="1614"/>
                </a:cubicBezTo>
                <a:cubicBezTo>
                  <a:pt x="1610" y="1615"/>
                  <a:pt x="1610" y="1614"/>
                  <a:pt x="1609" y="1613"/>
                </a:cubicBezTo>
                <a:cubicBezTo>
                  <a:pt x="1608" y="1613"/>
                  <a:pt x="1606" y="1615"/>
                  <a:pt x="1607" y="1615"/>
                </a:cubicBezTo>
                <a:cubicBezTo>
                  <a:pt x="1605" y="1617"/>
                  <a:pt x="1600" y="1614"/>
                  <a:pt x="1597" y="1616"/>
                </a:cubicBezTo>
                <a:cubicBezTo>
                  <a:pt x="1598" y="1616"/>
                  <a:pt x="1598" y="1617"/>
                  <a:pt x="1598" y="1618"/>
                </a:cubicBezTo>
                <a:cubicBezTo>
                  <a:pt x="1597" y="1618"/>
                  <a:pt x="1594" y="1617"/>
                  <a:pt x="1594" y="1618"/>
                </a:cubicBezTo>
                <a:cubicBezTo>
                  <a:pt x="1595" y="1618"/>
                  <a:pt x="1595" y="1618"/>
                  <a:pt x="1595" y="1619"/>
                </a:cubicBezTo>
                <a:cubicBezTo>
                  <a:pt x="1594" y="1619"/>
                  <a:pt x="1593" y="1619"/>
                  <a:pt x="1592" y="1620"/>
                </a:cubicBezTo>
                <a:cubicBezTo>
                  <a:pt x="1592" y="1621"/>
                  <a:pt x="1593" y="1621"/>
                  <a:pt x="1593" y="1622"/>
                </a:cubicBezTo>
                <a:cubicBezTo>
                  <a:pt x="1592" y="1623"/>
                  <a:pt x="1589" y="1621"/>
                  <a:pt x="1587" y="1622"/>
                </a:cubicBezTo>
                <a:cubicBezTo>
                  <a:pt x="1588" y="1622"/>
                  <a:pt x="1588" y="1623"/>
                  <a:pt x="1588" y="1623"/>
                </a:cubicBezTo>
                <a:cubicBezTo>
                  <a:pt x="1594" y="1624"/>
                  <a:pt x="1601" y="1622"/>
                  <a:pt x="1608" y="1623"/>
                </a:cubicBezTo>
                <a:cubicBezTo>
                  <a:pt x="1610" y="1624"/>
                  <a:pt x="1609" y="1623"/>
                  <a:pt x="1611" y="1623"/>
                </a:cubicBezTo>
                <a:cubicBezTo>
                  <a:pt x="1611" y="1623"/>
                  <a:pt x="1617" y="1624"/>
                  <a:pt x="1618" y="1624"/>
                </a:cubicBezTo>
                <a:cubicBezTo>
                  <a:pt x="1623" y="1624"/>
                  <a:pt x="1621" y="1624"/>
                  <a:pt x="1623" y="1626"/>
                </a:cubicBezTo>
                <a:cubicBezTo>
                  <a:pt x="1620" y="1627"/>
                  <a:pt x="1619" y="1627"/>
                  <a:pt x="1616" y="1627"/>
                </a:cubicBezTo>
                <a:cubicBezTo>
                  <a:pt x="1616" y="1627"/>
                  <a:pt x="1617" y="1627"/>
                  <a:pt x="1617" y="1626"/>
                </a:cubicBezTo>
                <a:cubicBezTo>
                  <a:pt x="1615" y="1626"/>
                  <a:pt x="1612" y="1627"/>
                  <a:pt x="1612" y="1625"/>
                </a:cubicBezTo>
                <a:cubicBezTo>
                  <a:pt x="1611" y="1627"/>
                  <a:pt x="1607" y="1625"/>
                  <a:pt x="1606" y="1626"/>
                </a:cubicBezTo>
                <a:cubicBezTo>
                  <a:pt x="1608" y="1627"/>
                  <a:pt x="1610" y="1627"/>
                  <a:pt x="1610" y="1627"/>
                </a:cubicBezTo>
                <a:cubicBezTo>
                  <a:pt x="1608" y="1628"/>
                  <a:pt x="1604" y="1627"/>
                  <a:pt x="1605" y="1626"/>
                </a:cubicBezTo>
                <a:cubicBezTo>
                  <a:pt x="1604" y="1626"/>
                  <a:pt x="1603" y="1626"/>
                  <a:pt x="1602" y="1626"/>
                </a:cubicBezTo>
                <a:cubicBezTo>
                  <a:pt x="1602" y="1628"/>
                  <a:pt x="1604" y="1626"/>
                  <a:pt x="1604" y="1627"/>
                </a:cubicBezTo>
                <a:cubicBezTo>
                  <a:pt x="1599" y="1627"/>
                  <a:pt x="1599" y="1627"/>
                  <a:pt x="1599" y="1627"/>
                </a:cubicBezTo>
                <a:cubicBezTo>
                  <a:pt x="1600" y="1628"/>
                  <a:pt x="1600" y="1628"/>
                  <a:pt x="1599" y="1629"/>
                </a:cubicBezTo>
                <a:cubicBezTo>
                  <a:pt x="1597" y="1627"/>
                  <a:pt x="1597" y="1628"/>
                  <a:pt x="1595" y="1626"/>
                </a:cubicBezTo>
                <a:cubicBezTo>
                  <a:pt x="1595" y="1626"/>
                  <a:pt x="1597" y="1628"/>
                  <a:pt x="1598" y="1626"/>
                </a:cubicBezTo>
                <a:cubicBezTo>
                  <a:pt x="1597" y="1626"/>
                  <a:pt x="1595" y="1626"/>
                  <a:pt x="1595" y="1625"/>
                </a:cubicBezTo>
                <a:cubicBezTo>
                  <a:pt x="1598" y="1625"/>
                  <a:pt x="1605" y="1626"/>
                  <a:pt x="1608" y="1624"/>
                </a:cubicBezTo>
                <a:cubicBezTo>
                  <a:pt x="1598" y="1625"/>
                  <a:pt x="1592" y="1625"/>
                  <a:pt x="1584" y="1623"/>
                </a:cubicBezTo>
                <a:cubicBezTo>
                  <a:pt x="1586" y="1623"/>
                  <a:pt x="1584" y="1623"/>
                  <a:pt x="1585" y="1621"/>
                </a:cubicBezTo>
                <a:cubicBezTo>
                  <a:pt x="1582" y="1622"/>
                  <a:pt x="1583" y="1621"/>
                  <a:pt x="1582" y="1623"/>
                </a:cubicBezTo>
                <a:cubicBezTo>
                  <a:pt x="1582" y="1622"/>
                  <a:pt x="1583" y="1620"/>
                  <a:pt x="1584" y="1620"/>
                </a:cubicBezTo>
                <a:cubicBezTo>
                  <a:pt x="1584" y="1621"/>
                  <a:pt x="1587" y="1619"/>
                  <a:pt x="1586" y="1619"/>
                </a:cubicBezTo>
                <a:cubicBezTo>
                  <a:pt x="1586" y="1619"/>
                  <a:pt x="1588" y="1618"/>
                  <a:pt x="1588" y="1619"/>
                </a:cubicBezTo>
                <a:cubicBezTo>
                  <a:pt x="1588" y="1619"/>
                  <a:pt x="1588" y="1619"/>
                  <a:pt x="1588" y="1619"/>
                </a:cubicBezTo>
                <a:cubicBezTo>
                  <a:pt x="1588" y="1619"/>
                  <a:pt x="1588" y="1619"/>
                  <a:pt x="1588" y="1619"/>
                </a:cubicBezTo>
                <a:cubicBezTo>
                  <a:pt x="1588" y="1619"/>
                  <a:pt x="1588" y="1619"/>
                  <a:pt x="1588" y="1619"/>
                </a:cubicBezTo>
                <a:cubicBezTo>
                  <a:pt x="1589" y="1618"/>
                  <a:pt x="1592" y="1619"/>
                  <a:pt x="1593" y="1618"/>
                </a:cubicBezTo>
                <a:cubicBezTo>
                  <a:pt x="1592" y="1618"/>
                  <a:pt x="1591" y="1618"/>
                  <a:pt x="1591" y="1617"/>
                </a:cubicBezTo>
                <a:cubicBezTo>
                  <a:pt x="1595" y="1616"/>
                  <a:pt x="1598" y="1615"/>
                  <a:pt x="1602" y="1614"/>
                </a:cubicBezTo>
                <a:cubicBezTo>
                  <a:pt x="1599" y="1613"/>
                  <a:pt x="1597" y="1614"/>
                  <a:pt x="1593" y="1614"/>
                </a:cubicBezTo>
                <a:cubicBezTo>
                  <a:pt x="1593" y="1615"/>
                  <a:pt x="1593" y="1616"/>
                  <a:pt x="1593" y="1616"/>
                </a:cubicBezTo>
                <a:cubicBezTo>
                  <a:pt x="1589" y="1615"/>
                  <a:pt x="1581" y="1616"/>
                  <a:pt x="1574" y="1615"/>
                </a:cubicBezTo>
                <a:cubicBezTo>
                  <a:pt x="1574" y="1616"/>
                  <a:pt x="1574" y="1616"/>
                  <a:pt x="1574" y="1617"/>
                </a:cubicBezTo>
                <a:cubicBezTo>
                  <a:pt x="1576" y="1616"/>
                  <a:pt x="1577" y="1616"/>
                  <a:pt x="1578" y="1618"/>
                </a:cubicBezTo>
                <a:cubicBezTo>
                  <a:pt x="1574" y="1616"/>
                  <a:pt x="1569" y="1619"/>
                  <a:pt x="1566" y="1616"/>
                </a:cubicBezTo>
                <a:cubicBezTo>
                  <a:pt x="1567" y="1616"/>
                  <a:pt x="1571" y="1615"/>
                  <a:pt x="1572" y="1617"/>
                </a:cubicBezTo>
                <a:cubicBezTo>
                  <a:pt x="1572" y="1616"/>
                  <a:pt x="1573" y="1616"/>
                  <a:pt x="1573" y="1615"/>
                </a:cubicBezTo>
                <a:cubicBezTo>
                  <a:pt x="1568" y="1615"/>
                  <a:pt x="1562" y="1614"/>
                  <a:pt x="1559" y="1615"/>
                </a:cubicBezTo>
                <a:cubicBezTo>
                  <a:pt x="1560" y="1613"/>
                  <a:pt x="1554" y="1615"/>
                  <a:pt x="1557" y="1615"/>
                </a:cubicBezTo>
                <a:cubicBezTo>
                  <a:pt x="1552" y="1615"/>
                  <a:pt x="1547" y="1615"/>
                  <a:pt x="1543" y="1613"/>
                </a:cubicBezTo>
                <a:cubicBezTo>
                  <a:pt x="1540" y="1615"/>
                  <a:pt x="1538" y="1614"/>
                  <a:pt x="1534" y="1613"/>
                </a:cubicBezTo>
                <a:cubicBezTo>
                  <a:pt x="1536" y="1614"/>
                  <a:pt x="1534" y="1613"/>
                  <a:pt x="1536" y="1612"/>
                </a:cubicBezTo>
                <a:cubicBezTo>
                  <a:pt x="1534" y="1613"/>
                  <a:pt x="1530" y="1614"/>
                  <a:pt x="1531" y="1612"/>
                </a:cubicBezTo>
                <a:cubicBezTo>
                  <a:pt x="1529" y="1612"/>
                  <a:pt x="1525" y="1614"/>
                  <a:pt x="1523" y="1612"/>
                </a:cubicBezTo>
                <a:cubicBezTo>
                  <a:pt x="1523" y="1614"/>
                  <a:pt x="1521" y="1610"/>
                  <a:pt x="1520" y="1612"/>
                </a:cubicBezTo>
                <a:cubicBezTo>
                  <a:pt x="1519" y="1614"/>
                  <a:pt x="1522" y="1612"/>
                  <a:pt x="1522" y="1613"/>
                </a:cubicBezTo>
                <a:cubicBezTo>
                  <a:pt x="1520" y="1614"/>
                  <a:pt x="1519" y="1614"/>
                  <a:pt x="1517" y="1613"/>
                </a:cubicBezTo>
                <a:cubicBezTo>
                  <a:pt x="1518" y="1613"/>
                  <a:pt x="1519" y="1613"/>
                  <a:pt x="1519" y="1612"/>
                </a:cubicBezTo>
                <a:cubicBezTo>
                  <a:pt x="1519" y="1611"/>
                  <a:pt x="1513" y="1611"/>
                  <a:pt x="1512" y="1612"/>
                </a:cubicBezTo>
                <a:cubicBezTo>
                  <a:pt x="1514" y="1612"/>
                  <a:pt x="1515" y="1612"/>
                  <a:pt x="1515" y="1612"/>
                </a:cubicBezTo>
                <a:cubicBezTo>
                  <a:pt x="1514" y="1613"/>
                  <a:pt x="1512" y="1613"/>
                  <a:pt x="1512" y="1614"/>
                </a:cubicBezTo>
                <a:cubicBezTo>
                  <a:pt x="1514" y="1614"/>
                  <a:pt x="1518" y="1614"/>
                  <a:pt x="1516" y="1615"/>
                </a:cubicBezTo>
                <a:cubicBezTo>
                  <a:pt x="1525" y="1615"/>
                  <a:pt x="1533" y="1616"/>
                  <a:pt x="1537" y="1615"/>
                </a:cubicBezTo>
                <a:cubicBezTo>
                  <a:pt x="1541" y="1616"/>
                  <a:pt x="1552" y="1614"/>
                  <a:pt x="1557" y="1617"/>
                </a:cubicBezTo>
                <a:cubicBezTo>
                  <a:pt x="1555" y="1618"/>
                  <a:pt x="1553" y="1616"/>
                  <a:pt x="1553" y="1617"/>
                </a:cubicBezTo>
                <a:cubicBezTo>
                  <a:pt x="1556" y="1618"/>
                  <a:pt x="1555" y="1619"/>
                  <a:pt x="1556" y="1621"/>
                </a:cubicBezTo>
                <a:cubicBezTo>
                  <a:pt x="1557" y="1620"/>
                  <a:pt x="1559" y="1620"/>
                  <a:pt x="1558" y="1617"/>
                </a:cubicBezTo>
                <a:cubicBezTo>
                  <a:pt x="1560" y="1616"/>
                  <a:pt x="1560" y="1617"/>
                  <a:pt x="1561" y="1618"/>
                </a:cubicBezTo>
                <a:cubicBezTo>
                  <a:pt x="1562" y="1616"/>
                  <a:pt x="1565" y="1616"/>
                  <a:pt x="1566" y="1617"/>
                </a:cubicBezTo>
                <a:cubicBezTo>
                  <a:pt x="1564" y="1617"/>
                  <a:pt x="1562" y="1617"/>
                  <a:pt x="1561" y="1618"/>
                </a:cubicBezTo>
                <a:cubicBezTo>
                  <a:pt x="1562" y="1619"/>
                  <a:pt x="1561" y="1620"/>
                  <a:pt x="1562" y="1622"/>
                </a:cubicBezTo>
                <a:cubicBezTo>
                  <a:pt x="1562" y="1620"/>
                  <a:pt x="1562" y="1618"/>
                  <a:pt x="1564" y="1618"/>
                </a:cubicBezTo>
                <a:cubicBezTo>
                  <a:pt x="1564" y="1620"/>
                  <a:pt x="1565" y="1620"/>
                  <a:pt x="1565" y="1621"/>
                </a:cubicBezTo>
                <a:cubicBezTo>
                  <a:pt x="1567" y="1621"/>
                  <a:pt x="1571" y="1622"/>
                  <a:pt x="1573" y="1624"/>
                </a:cubicBezTo>
                <a:cubicBezTo>
                  <a:pt x="1571" y="1624"/>
                  <a:pt x="1566" y="1624"/>
                  <a:pt x="1563" y="1623"/>
                </a:cubicBezTo>
                <a:cubicBezTo>
                  <a:pt x="1565" y="1622"/>
                  <a:pt x="1569" y="1625"/>
                  <a:pt x="1570" y="1622"/>
                </a:cubicBezTo>
                <a:cubicBezTo>
                  <a:pt x="1567" y="1623"/>
                  <a:pt x="1563" y="1622"/>
                  <a:pt x="1560" y="1623"/>
                </a:cubicBezTo>
                <a:cubicBezTo>
                  <a:pt x="1561" y="1623"/>
                  <a:pt x="1563" y="1622"/>
                  <a:pt x="1562" y="1624"/>
                </a:cubicBezTo>
                <a:cubicBezTo>
                  <a:pt x="1559" y="1624"/>
                  <a:pt x="1558" y="1624"/>
                  <a:pt x="1556" y="1623"/>
                </a:cubicBezTo>
                <a:cubicBezTo>
                  <a:pt x="1556" y="1623"/>
                  <a:pt x="1557" y="1624"/>
                  <a:pt x="1557" y="1624"/>
                </a:cubicBezTo>
                <a:cubicBezTo>
                  <a:pt x="1550" y="1626"/>
                  <a:pt x="1542" y="1622"/>
                  <a:pt x="1533" y="1623"/>
                </a:cubicBezTo>
                <a:cubicBezTo>
                  <a:pt x="1533" y="1622"/>
                  <a:pt x="1533" y="1621"/>
                  <a:pt x="1534" y="1621"/>
                </a:cubicBezTo>
                <a:cubicBezTo>
                  <a:pt x="1534" y="1622"/>
                  <a:pt x="1534" y="1622"/>
                  <a:pt x="1534" y="1622"/>
                </a:cubicBezTo>
                <a:cubicBezTo>
                  <a:pt x="1537" y="1622"/>
                  <a:pt x="1539" y="1623"/>
                  <a:pt x="1539" y="1622"/>
                </a:cubicBezTo>
                <a:cubicBezTo>
                  <a:pt x="1540" y="1622"/>
                  <a:pt x="1541" y="1624"/>
                  <a:pt x="1542" y="1622"/>
                </a:cubicBezTo>
                <a:cubicBezTo>
                  <a:pt x="1541" y="1622"/>
                  <a:pt x="1541" y="1623"/>
                  <a:pt x="1541" y="1622"/>
                </a:cubicBezTo>
                <a:cubicBezTo>
                  <a:pt x="1542" y="1621"/>
                  <a:pt x="1542" y="1622"/>
                  <a:pt x="1544" y="1623"/>
                </a:cubicBezTo>
                <a:cubicBezTo>
                  <a:pt x="1543" y="1621"/>
                  <a:pt x="1546" y="1622"/>
                  <a:pt x="1546" y="1621"/>
                </a:cubicBezTo>
                <a:cubicBezTo>
                  <a:pt x="1540" y="1621"/>
                  <a:pt x="1533" y="1621"/>
                  <a:pt x="1528" y="1620"/>
                </a:cubicBezTo>
                <a:cubicBezTo>
                  <a:pt x="1531" y="1620"/>
                  <a:pt x="1533" y="1620"/>
                  <a:pt x="1537" y="1620"/>
                </a:cubicBezTo>
                <a:cubicBezTo>
                  <a:pt x="1537" y="1619"/>
                  <a:pt x="1536" y="1619"/>
                  <a:pt x="1536" y="1619"/>
                </a:cubicBezTo>
                <a:cubicBezTo>
                  <a:pt x="1538" y="1619"/>
                  <a:pt x="1540" y="1619"/>
                  <a:pt x="1541" y="1620"/>
                </a:cubicBezTo>
                <a:cubicBezTo>
                  <a:pt x="1541" y="1620"/>
                  <a:pt x="1540" y="1619"/>
                  <a:pt x="1541" y="1619"/>
                </a:cubicBezTo>
                <a:cubicBezTo>
                  <a:pt x="1542" y="1619"/>
                  <a:pt x="1541" y="1620"/>
                  <a:pt x="1542" y="1620"/>
                </a:cubicBezTo>
                <a:cubicBezTo>
                  <a:pt x="1541" y="1618"/>
                  <a:pt x="1542" y="1619"/>
                  <a:pt x="1543" y="1619"/>
                </a:cubicBezTo>
                <a:cubicBezTo>
                  <a:pt x="1544" y="1619"/>
                  <a:pt x="1543" y="1620"/>
                  <a:pt x="1543" y="1620"/>
                </a:cubicBezTo>
                <a:cubicBezTo>
                  <a:pt x="1544" y="1620"/>
                  <a:pt x="1546" y="1621"/>
                  <a:pt x="1546" y="1620"/>
                </a:cubicBezTo>
                <a:cubicBezTo>
                  <a:pt x="1545" y="1620"/>
                  <a:pt x="1544" y="1619"/>
                  <a:pt x="1544" y="1619"/>
                </a:cubicBezTo>
                <a:cubicBezTo>
                  <a:pt x="1547" y="1618"/>
                  <a:pt x="1544" y="1618"/>
                  <a:pt x="1544" y="1618"/>
                </a:cubicBezTo>
                <a:cubicBezTo>
                  <a:pt x="1547" y="1617"/>
                  <a:pt x="1551" y="1618"/>
                  <a:pt x="1552" y="1618"/>
                </a:cubicBezTo>
                <a:cubicBezTo>
                  <a:pt x="1546" y="1616"/>
                  <a:pt x="1534" y="1617"/>
                  <a:pt x="1532" y="1616"/>
                </a:cubicBezTo>
                <a:cubicBezTo>
                  <a:pt x="1527" y="1616"/>
                  <a:pt x="1515" y="1617"/>
                  <a:pt x="1513" y="1615"/>
                </a:cubicBezTo>
                <a:cubicBezTo>
                  <a:pt x="1501" y="1616"/>
                  <a:pt x="1484" y="1615"/>
                  <a:pt x="1472" y="1615"/>
                </a:cubicBezTo>
                <a:cubicBezTo>
                  <a:pt x="1475" y="1616"/>
                  <a:pt x="1479" y="1615"/>
                  <a:pt x="1482" y="1616"/>
                </a:cubicBezTo>
                <a:cubicBezTo>
                  <a:pt x="1483" y="1617"/>
                  <a:pt x="1483" y="1617"/>
                  <a:pt x="1483" y="1618"/>
                </a:cubicBezTo>
                <a:cubicBezTo>
                  <a:pt x="1485" y="1618"/>
                  <a:pt x="1485" y="1618"/>
                  <a:pt x="1485" y="1618"/>
                </a:cubicBezTo>
                <a:cubicBezTo>
                  <a:pt x="1485" y="1615"/>
                  <a:pt x="1491" y="1617"/>
                  <a:pt x="1494" y="1617"/>
                </a:cubicBezTo>
                <a:cubicBezTo>
                  <a:pt x="1493" y="1617"/>
                  <a:pt x="1492" y="1617"/>
                  <a:pt x="1492" y="1616"/>
                </a:cubicBezTo>
                <a:cubicBezTo>
                  <a:pt x="1494" y="1616"/>
                  <a:pt x="1495" y="1616"/>
                  <a:pt x="1495" y="1617"/>
                </a:cubicBezTo>
                <a:cubicBezTo>
                  <a:pt x="1497" y="1616"/>
                  <a:pt x="1503" y="1617"/>
                  <a:pt x="1507" y="1618"/>
                </a:cubicBezTo>
                <a:cubicBezTo>
                  <a:pt x="1508" y="1617"/>
                  <a:pt x="1508" y="1617"/>
                  <a:pt x="1509" y="1616"/>
                </a:cubicBezTo>
                <a:cubicBezTo>
                  <a:pt x="1510" y="1617"/>
                  <a:pt x="1512" y="1617"/>
                  <a:pt x="1513" y="1618"/>
                </a:cubicBezTo>
                <a:cubicBezTo>
                  <a:pt x="1513" y="1618"/>
                  <a:pt x="1512" y="1618"/>
                  <a:pt x="1512" y="1619"/>
                </a:cubicBezTo>
                <a:cubicBezTo>
                  <a:pt x="1512" y="1619"/>
                  <a:pt x="1512" y="1619"/>
                  <a:pt x="1512" y="1620"/>
                </a:cubicBezTo>
                <a:cubicBezTo>
                  <a:pt x="1512" y="1619"/>
                  <a:pt x="1514" y="1619"/>
                  <a:pt x="1514" y="1618"/>
                </a:cubicBezTo>
                <a:cubicBezTo>
                  <a:pt x="1516" y="1619"/>
                  <a:pt x="1518" y="1618"/>
                  <a:pt x="1522" y="1618"/>
                </a:cubicBezTo>
                <a:cubicBezTo>
                  <a:pt x="1521" y="1621"/>
                  <a:pt x="1523" y="1618"/>
                  <a:pt x="1524" y="1620"/>
                </a:cubicBezTo>
                <a:cubicBezTo>
                  <a:pt x="1514" y="1620"/>
                  <a:pt x="1511" y="1621"/>
                  <a:pt x="1502" y="1620"/>
                </a:cubicBezTo>
                <a:cubicBezTo>
                  <a:pt x="1503" y="1621"/>
                  <a:pt x="1502" y="1620"/>
                  <a:pt x="1501" y="1621"/>
                </a:cubicBezTo>
                <a:cubicBezTo>
                  <a:pt x="1501" y="1621"/>
                  <a:pt x="1501" y="1621"/>
                  <a:pt x="1500" y="1621"/>
                </a:cubicBezTo>
                <a:cubicBezTo>
                  <a:pt x="1500" y="1621"/>
                  <a:pt x="1500" y="1621"/>
                  <a:pt x="1501" y="1621"/>
                </a:cubicBezTo>
                <a:cubicBezTo>
                  <a:pt x="1501" y="1621"/>
                  <a:pt x="1501" y="1621"/>
                  <a:pt x="1501" y="1621"/>
                </a:cubicBezTo>
                <a:cubicBezTo>
                  <a:pt x="1501" y="1621"/>
                  <a:pt x="1502" y="1621"/>
                  <a:pt x="1502" y="1621"/>
                </a:cubicBezTo>
                <a:cubicBezTo>
                  <a:pt x="1503" y="1621"/>
                  <a:pt x="1505" y="1621"/>
                  <a:pt x="1506" y="1621"/>
                </a:cubicBezTo>
                <a:cubicBezTo>
                  <a:pt x="1506" y="1621"/>
                  <a:pt x="1506" y="1621"/>
                  <a:pt x="1505" y="1621"/>
                </a:cubicBezTo>
                <a:cubicBezTo>
                  <a:pt x="1507" y="1621"/>
                  <a:pt x="1508" y="1622"/>
                  <a:pt x="1508" y="1621"/>
                </a:cubicBezTo>
                <a:cubicBezTo>
                  <a:pt x="1509" y="1621"/>
                  <a:pt x="1510" y="1622"/>
                  <a:pt x="1511" y="1622"/>
                </a:cubicBezTo>
                <a:cubicBezTo>
                  <a:pt x="1511" y="1621"/>
                  <a:pt x="1511" y="1621"/>
                  <a:pt x="1510" y="1621"/>
                </a:cubicBezTo>
                <a:cubicBezTo>
                  <a:pt x="1514" y="1621"/>
                  <a:pt x="1518" y="1621"/>
                  <a:pt x="1524" y="1621"/>
                </a:cubicBezTo>
                <a:cubicBezTo>
                  <a:pt x="1523" y="1622"/>
                  <a:pt x="1523" y="1622"/>
                  <a:pt x="1522" y="1622"/>
                </a:cubicBezTo>
                <a:cubicBezTo>
                  <a:pt x="1521" y="1622"/>
                  <a:pt x="1521" y="1622"/>
                  <a:pt x="1520" y="1622"/>
                </a:cubicBezTo>
                <a:cubicBezTo>
                  <a:pt x="1520" y="1622"/>
                  <a:pt x="1520" y="1623"/>
                  <a:pt x="1520" y="1623"/>
                </a:cubicBezTo>
                <a:cubicBezTo>
                  <a:pt x="1517" y="1623"/>
                  <a:pt x="1514" y="1622"/>
                  <a:pt x="1511" y="1622"/>
                </a:cubicBezTo>
                <a:cubicBezTo>
                  <a:pt x="1508" y="1623"/>
                  <a:pt x="1505" y="1623"/>
                  <a:pt x="1502" y="1623"/>
                </a:cubicBezTo>
                <a:cubicBezTo>
                  <a:pt x="1502" y="1623"/>
                  <a:pt x="1501" y="1623"/>
                  <a:pt x="1500" y="1623"/>
                </a:cubicBezTo>
                <a:cubicBezTo>
                  <a:pt x="1499" y="1622"/>
                  <a:pt x="1498" y="1623"/>
                  <a:pt x="1497" y="1622"/>
                </a:cubicBezTo>
                <a:cubicBezTo>
                  <a:pt x="1497" y="1623"/>
                  <a:pt x="1498" y="1623"/>
                  <a:pt x="1499" y="1623"/>
                </a:cubicBezTo>
                <a:cubicBezTo>
                  <a:pt x="1500" y="1624"/>
                  <a:pt x="1500" y="1623"/>
                  <a:pt x="1502" y="1623"/>
                </a:cubicBezTo>
                <a:cubicBezTo>
                  <a:pt x="1502" y="1624"/>
                  <a:pt x="1502" y="1624"/>
                  <a:pt x="1502" y="1624"/>
                </a:cubicBezTo>
                <a:cubicBezTo>
                  <a:pt x="1508" y="1624"/>
                  <a:pt x="1513" y="1625"/>
                  <a:pt x="1517" y="1625"/>
                </a:cubicBezTo>
                <a:cubicBezTo>
                  <a:pt x="1515" y="1626"/>
                  <a:pt x="1516" y="1626"/>
                  <a:pt x="1516" y="1627"/>
                </a:cubicBezTo>
                <a:cubicBezTo>
                  <a:pt x="1514" y="1628"/>
                  <a:pt x="1512" y="1627"/>
                  <a:pt x="1510" y="1628"/>
                </a:cubicBezTo>
                <a:cubicBezTo>
                  <a:pt x="1507" y="1627"/>
                  <a:pt x="1504" y="1627"/>
                  <a:pt x="1503" y="1628"/>
                </a:cubicBezTo>
                <a:cubicBezTo>
                  <a:pt x="1503" y="1628"/>
                  <a:pt x="1503" y="1628"/>
                  <a:pt x="1502" y="1628"/>
                </a:cubicBezTo>
                <a:cubicBezTo>
                  <a:pt x="1503" y="1627"/>
                  <a:pt x="1503" y="1627"/>
                  <a:pt x="1503" y="1627"/>
                </a:cubicBezTo>
                <a:cubicBezTo>
                  <a:pt x="1503" y="1627"/>
                  <a:pt x="1502" y="1627"/>
                  <a:pt x="1501" y="1627"/>
                </a:cubicBezTo>
                <a:cubicBezTo>
                  <a:pt x="1500" y="1627"/>
                  <a:pt x="1500" y="1627"/>
                  <a:pt x="1500" y="1626"/>
                </a:cubicBezTo>
                <a:cubicBezTo>
                  <a:pt x="1501" y="1626"/>
                  <a:pt x="1503" y="1627"/>
                  <a:pt x="1503" y="1626"/>
                </a:cubicBezTo>
                <a:cubicBezTo>
                  <a:pt x="1501" y="1626"/>
                  <a:pt x="1499" y="1625"/>
                  <a:pt x="1497" y="1626"/>
                </a:cubicBezTo>
                <a:cubicBezTo>
                  <a:pt x="1498" y="1627"/>
                  <a:pt x="1500" y="1626"/>
                  <a:pt x="1499" y="1627"/>
                </a:cubicBezTo>
                <a:cubicBezTo>
                  <a:pt x="1498" y="1627"/>
                  <a:pt x="1494" y="1627"/>
                  <a:pt x="1494" y="1629"/>
                </a:cubicBezTo>
                <a:cubicBezTo>
                  <a:pt x="1493" y="1630"/>
                  <a:pt x="1491" y="1628"/>
                  <a:pt x="1492" y="1628"/>
                </a:cubicBezTo>
                <a:cubicBezTo>
                  <a:pt x="1493" y="1628"/>
                  <a:pt x="1496" y="1626"/>
                  <a:pt x="1497" y="1627"/>
                </a:cubicBezTo>
                <a:cubicBezTo>
                  <a:pt x="1495" y="1626"/>
                  <a:pt x="1497" y="1626"/>
                  <a:pt x="1496" y="1625"/>
                </a:cubicBezTo>
                <a:cubicBezTo>
                  <a:pt x="1490" y="1627"/>
                  <a:pt x="1485" y="1623"/>
                  <a:pt x="1481" y="1626"/>
                </a:cubicBezTo>
                <a:cubicBezTo>
                  <a:pt x="1480" y="1625"/>
                  <a:pt x="1478" y="1625"/>
                  <a:pt x="1477" y="1624"/>
                </a:cubicBezTo>
                <a:cubicBezTo>
                  <a:pt x="1477" y="1625"/>
                  <a:pt x="1476" y="1625"/>
                  <a:pt x="1476" y="1626"/>
                </a:cubicBezTo>
                <a:cubicBezTo>
                  <a:pt x="1477" y="1626"/>
                  <a:pt x="1480" y="1626"/>
                  <a:pt x="1478" y="1627"/>
                </a:cubicBezTo>
                <a:cubicBezTo>
                  <a:pt x="1479" y="1628"/>
                  <a:pt x="1484" y="1627"/>
                  <a:pt x="1486" y="1628"/>
                </a:cubicBezTo>
                <a:cubicBezTo>
                  <a:pt x="1485" y="1628"/>
                  <a:pt x="1485" y="1628"/>
                  <a:pt x="1485" y="1628"/>
                </a:cubicBezTo>
                <a:cubicBezTo>
                  <a:pt x="1485" y="1628"/>
                  <a:pt x="1486" y="1628"/>
                  <a:pt x="1486" y="1629"/>
                </a:cubicBezTo>
                <a:cubicBezTo>
                  <a:pt x="1477" y="1628"/>
                  <a:pt x="1470" y="1627"/>
                  <a:pt x="1464" y="1627"/>
                </a:cubicBezTo>
                <a:cubicBezTo>
                  <a:pt x="1465" y="1625"/>
                  <a:pt x="1463" y="1627"/>
                  <a:pt x="1463" y="1625"/>
                </a:cubicBezTo>
                <a:cubicBezTo>
                  <a:pt x="1466" y="1626"/>
                  <a:pt x="1471" y="1624"/>
                  <a:pt x="1473" y="1626"/>
                </a:cubicBezTo>
                <a:cubicBezTo>
                  <a:pt x="1473" y="1625"/>
                  <a:pt x="1475" y="1625"/>
                  <a:pt x="1476" y="1624"/>
                </a:cubicBezTo>
                <a:cubicBezTo>
                  <a:pt x="1469" y="1625"/>
                  <a:pt x="1467" y="1623"/>
                  <a:pt x="1461" y="1624"/>
                </a:cubicBezTo>
                <a:cubicBezTo>
                  <a:pt x="1462" y="1625"/>
                  <a:pt x="1463" y="1625"/>
                  <a:pt x="1463" y="1625"/>
                </a:cubicBezTo>
                <a:cubicBezTo>
                  <a:pt x="1461" y="1625"/>
                  <a:pt x="1461" y="1624"/>
                  <a:pt x="1460" y="1624"/>
                </a:cubicBezTo>
                <a:cubicBezTo>
                  <a:pt x="1457" y="1624"/>
                  <a:pt x="1455" y="1623"/>
                  <a:pt x="1451" y="1624"/>
                </a:cubicBezTo>
                <a:cubicBezTo>
                  <a:pt x="1449" y="1622"/>
                  <a:pt x="1442" y="1624"/>
                  <a:pt x="1452" y="1622"/>
                </a:cubicBezTo>
                <a:cubicBezTo>
                  <a:pt x="1446" y="1622"/>
                  <a:pt x="1438" y="1620"/>
                  <a:pt x="1436" y="1622"/>
                </a:cubicBezTo>
                <a:cubicBezTo>
                  <a:pt x="1437" y="1622"/>
                  <a:pt x="1440" y="1622"/>
                  <a:pt x="1442" y="1622"/>
                </a:cubicBezTo>
                <a:cubicBezTo>
                  <a:pt x="1436" y="1622"/>
                  <a:pt x="1427" y="1623"/>
                  <a:pt x="1421" y="1622"/>
                </a:cubicBezTo>
                <a:cubicBezTo>
                  <a:pt x="1421" y="1622"/>
                  <a:pt x="1422" y="1621"/>
                  <a:pt x="1421" y="1621"/>
                </a:cubicBezTo>
                <a:cubicBezTo>
                  <a:pt x="1418" y="1621"/>
                  <a:pt x="1416" y="1621"/>
                  <a:pt x="1413" y="1621"/>
                </a:cubicBezTo>
                <a:cubicBezTo>
                  <a:pt x="1414" y="1620"/>
                  <a:pt x="1414" y="1619"/>
                  <a:pt x="1413" y="1618"/>
                </a:cubicBezTo>
                <a:cubicBezTo>
                  <a:pt x="1412" y="1619"/>
                  <a:pt x="1412" y="1619"/>
                  <a:pt x="1411" y="1619"/>
                </a:cubicBezTo>
                <a:cubicBezTo>
                  <a:pt x="1411" y="1620"/>
                  <a:pt x="1412" y="1620"/>
                  <a:pt x="1412" y="1621"/>
                </a:cubicBezTo>
                <a:cubicBezTo>
                  <a:pt x="1412" y="1621"/>
                  <a:pt x="1412" y="1621"/>
                  <a:pt x="1412" y="1621"/>
                </a:cubicBezTo>
                <a:cubicBezTo>
                  <a:pt x="1413" y="1622"/>
                  <a:pt x="1410" y="1622"/>
                  <a:pt x="1411" y="1623"/>
                </a:cubicBezTo>
                <a:cubicBezTo>
                  <a:pt x="1410" y="1622"/>
                  <a:pt x="1410" y="1624"/>
                  <a:pt x="1409" y="1624"/>
                </a:cubicBezTo>
                <a:cubicBezTo>
                  <a:pt x="1409" y="1623"/>
                  <a:pt x="1410" y="1623"/>
                  <a:pt x="1410" y="1622"/>
                </a:cubicBezTo>
                <a:cubicBezTo>
                  <a:pt x="1407" y="1621"/>
                  <a:pt x="1406" y="1625"/>
                  <a:pt x="1405" y="1623"/>
                </a:cubicBezTo>
                <a:cubicBezTo>
                  <a:pt x="1405" y="1623"/>
                  <a:pt x="1406" y="1623"/>
                  <a:pt x="1406" y="1622"/>
                </a:cubicBezTo>
                <a:cubicBezTo>
                  <a:pt x="1401" y="1621"/>
                  <a:pt x="1396" y="1623"/>
                  <a:pt x="1395" y="1621"/>
                </a:cubicBezTo>
                <a:cubicBezTo>
                  <a:pt x="1397" y="1621"/>
                  <a:pt x="1400" y="1621"/>
                  <a:pt x="1402" y="1621"/>
                </a:cubicBezTo>
                <a:cubicBezTo>
                  <a:pt x="1403" y="1621"/>
                  <a:pt x="1403" y="1621"/>
                  <a:pt x="1403" y="1621"/>
                </a:cubicBezTo>
                <a:cubicBezTo>
                  <a:pt x="1403" y="1621"/>
                  <a:pt x="1404" y="1621"/>
                  <a:pt x="1404" y="1622"/>
                </a:cubicBezTo>
                <a:cubicBezTo>
                  <a:pt x="1405" y="1622"/>
                  <a:pt x="1406" y="1621"/>
                  <a:pt x="1406" y="1620"/>
                </a:cubicBezTo>
                <a:cubicBezTo>
                  <a:pt x="1408" y="1620"/>
                  <a:pt x="1409" y="1619"/>
                  <a:pt x="1410" y="1618"/>
                </a:cubicBezTo>
                <a:cubicBezTo>
                  <a:pt x="1409" y="1619"/>
                  <a:pt x="1409" y="1618"/>
                  <a:pt x="1408" y="1618"/>
                </a:cubicBezTo>
                <a:cubicBezTo>
                  <a:pt x="1408" y="1619"/>
                  <a:pt x="1407" y="1619"/>
                  <a:pt x="1407" y="1619"/>
                </a:cubicBezTo>
                <a:cubicBezTo>
                  <a:pt x="1407" y="1619"/>
                  <a:pt x="1407" y="1619"/>
                  <a:pt x="1407" y="1619"/>
                </a:cubicBezTo>
                <a:cubicBezTo>
                  <a:pt x="1407" y="1619"/>
                  <a:pt x="1407" y="1618"/>
                  <a:pt x="1407" y="1618"/>
                </a:cubicBezTo>
                <a:cubicBezTo>
                  <a:pt x="1407" y="1618"/>
                  <a:pt x="1407" y="1618"/>
                  <a:pt x="1407" y="1618"/>
                </a:cubicBezTo>
                <a:cubicBezTo>
                  <a:pt x="1407" y="1618"/>
                  <a:pt x="1407" y="1617"/>
                  <a:pt x="1407" y="1617"/>
                </a:cubicBezTo>
                <a:cubicBezTo>
                  <a:pt x="1406" y="1616"/>
                  <a:pt x="1404" y="1617"/>
                  <a:pt x="1404" y="1618"/>
                </a:cubicBezTo>
                <a:cubicBezTo>
                  <a:pt x="1403" y="1618"/>
                  <a:pt x="1402" y="1618"/>
                  <a:pt x="1401" y="1617"/>
                </a:cubicBezTo>
                <a:cubicBezTo>
                  <a:pt x="1398" y="1619"/>
                  <a:pt x="1393" y="1616"/>
                  <a:pt x="1390" y="1618"/>
                </a:cubicBezTo>
                <a:cubicBezTo>
                  <a:pt x="1395" y="1618"/>
                  <a:pt x="1399" y="1619"/>
                  <a:pt x="1403" y="1619"/>
                </a:cubicBezTo>
                <a:cubicBezTo>
                  <a:pt x="1403" y="1619"/>
                  <a:pt x="1403" y="1619"/>
                  <a:pt x="1403" y="1619"/>
                </a:cubicBezTo>
                <a:cubicBezTo>
                  <a:pt x="1399" y="1619"/>
                  <a:pt x="1396" y="1621"/>
                  <a:pt x="1393" y="1620"/>
                </a:cubicBezTo>
                <a:cubicBezTo>
                  <a:pt x="1393" y="1620"/>
                  <a:pt x="1394" y="1619"/>
                  <a:pt x="1394" y="1619"/>
                </a:cubicBezTo>
                <a:cubicBezTo>
                  <a:pt x="1392" y="1620"/>
                  <a:pt x="1390" y="1618"/>
                  <a:pt x="1389" y="1620"/>
                </a:cubicBezTo>
                <a:cubicBezTo>
                  <a:pt x="1390" y="1620"/>
                  <a:pt x="1392" y="1619"/>
                  <a:pt x="1392" y="1620"/>
                </a:cubicBezTo>
                <a:cubicBezTo>
                  <a:pt x="1391" y="1620"/>
                  <a:pt x="1391" y="1620"/>
                  <a:pt x="1391" y="1620"/>
                </a:cubicBezTo>
                <a:cubicBezTo>
                  <a:pt x="1390" y="1620"/>
                  <a:pt x="1388" y="1620"/>
                  <a:pt x="1388" y="1621"/>
                </a:cubicBezTo>
                <a:cubicBezTo>
                  <a:pt x="1388" y="1621"/>
                  <a:pt x="1388" y="1621"/>
                  <a:pt x="1388" y="1621"/>
                </a:cubicBezTo>
                <a:cubicBezTo>
                  <a:pt x="1386" y="1620"/>
                  <a:pt x="1384" y="1621"/>
                  <a:pt x="1383" y="1620"/>
                </a:cubicBezTo>
                <a:cubicBezTo>
                  <a:pt x="1382" y="1620"/>
                  <a:pt x="1384" y="1622"/>
                  <a:pt x="1384" y="1623"/>
                </a:cubicBezTo>
                <a:cubicBezTo>
                  <a:pt x="1384" y="1623"/>
                  <a:pt x="1384" y="1623"/>
                  <a:pt x="1384" y="1623"/>
                </a:cubicBezTo>
                <a:cubicBezTo>
                  <a:pt x="1383" y="1623"/>
                  <a:pt x="1382" y="1623"/>
                  <a:pt x="1381" y="1622"/>
                </a:cubicBezTo>
                <a:cubicBezTo>
                  <a:pt x="1382" y="1622"/>
                  <a:pt x="1383" y="1622"/>
                  <a:pt x="1383" y="1621"/>
                </a:cubicBezTo>
                <a:cubicBezTo>
                  <a:pt x="1381" y="1621"/>
                  <a:pt x="1380" y="1623"/>
                  <a:pt x="1378" y="1622"/>
                </a:cubicBezTo>
                <a:cubicBezTo>
                  <a:pt x="1378" y="1622"/>
                  <a:pt x="1378" y="1622"/>
                  <a:pt x="1378" y="1622"/>
                </a:cubicBezTo>
                <a:cubicBezTo>
                  <a:pt x="1378" y="1622"/>
                  <a:pt x="1379" y="1622"/>
                  <a:pt x="1379" y="1622"/>
                </a:cubicBezTo>
                <a:cubicBezTo>
                  <a:pt x="1379" y="1622"/>
                  <a:pt x="1380" y="1622"/>
                  <a:pt x="1380" y="1621"/>
                </a:cubicBezTo>
                <a:cubicBezTo>
                  <a:pt x="1380" y="1621"/>
                  <a:pt x="1379" y="1621"/>
                  <a:pt x="1379" y="1621"/>
                </a:cubicBezTo>
                <a:cubicBezTo>
                  <a:pt x="1379" y="1621"/>
                  <a:pt x="1379" y="1621"/>
                  <a:pt x="1380" y="1621"/>
                </a:cubicBezTo>
                <a:cubicBezTo>
                  <a:pt x="1380" y="1618"/>
                  <a:pt x="1376" y="1619"/>
                  <a:pt x="1376" y="1621"/>
                </a:cubicBezTo>
                <a:cubicBezTo>
                  <a:pt x="1375" y="1621"/>
                  <a:pt x="1374" y="1620"/>
                  <a:pt x="1373" y="1620"/>
                </a:cubicBezTo>
                <a:cubicBezTo>
                  <a:pt x="1373" y="1620"/>
                  <a:pt x="1373" y="1620"/>
                  <a:pt x="1373" y="1620"/>
                </a:cubicBezTo>
                <a:cubicBezTo>
                  <a:pt x="1373" y="1620"/>
                  <a:pt x="1373" y="1620"/>
                  <a:pt x="1373" y="1620"/>
                </a:cubicBezTo>
                <a:cubicBezTo>
                  <a:pt x="1365" y="1620"/>
                  <a:pt x="1357" y="1620"/>
                  <a:pt x="1349" y="1619"/>
                </a:cubicBezTo>
                <a:cubicBezTo>
                  <a:pt x="1351" y="1617"/>
                  <a:pt x="1357" y="1618"/>
                  <a:pt x="1361" y="1619"/>
                </a:cubicBezTo>
                <a:cubicBezTo>
                  <a:pt x="1360" y="1618"/>
                  <a:pt x="1360" y="1618"/>
                  <a:pt x="1360" y="1617"/>
                </a:cubicBezTo>
                <a:cubicBezTo>
                  <a:pt x="1360" y="1617"/>
                  <a:pt x="1360" y="1617"/>
                  <a:pt x="1361" y="1617"/>
                </a:cubicBezTo>
                <a:cubicBezTo>
                  <a:pt x="1361" y="1618"/>
                  <a:pt x="1360" y="1619"/>
                  <a:pt x="1362" y="1618"/>
                </a:cubicBezTo>
                <a:cubicBezTo>
                  <a:pt x="1361" y="1618"/>
                  <a:pt x="1361" y="1617"/>
                  <a:pt x="1361" y="1617"/>
                </a:cubicBezTo>
                <a:cubicBezTo>
                  <a:pt x="1362" y="1617"/>
                  <a:pt x="1362" y="1617"/>
                  <a:pt x="1362" y="1617"/>
                </a:cubicBezTo>
                <a:cubicBezTo>
                  <a:pt x="1363" y="1617"/>
                  <a:pt x="1365" y="1617"/>
                  <a:pt x="1366" y="1616"/>
                </a:cubicBezTo>
                <a:cubicBezTo>
                  <a:pt x="1365" y="1615"/>
                  <a:pt x="1364" y="1616"/>
                  <a:pt x="1362" y="1616"/>
                </a:cubicBezTo>
                <a:cubicBezTo>
                  <a:pt x="1362" y="1615"/>
                  <a:pt x="1364" y="1615"/>
                  <a:pt x="1364" y="1615"/>
                </a:cubicBezTo>
                <a:cubicBezTo>
                  <a:pt x="1364" y="1613"/>
                  <a:pt x="1362" y="1616"/>
                  <a:pt x="1362" y="1614"/>
                </a:cubicBezTo>
                <a:cubicBezTo>
                  <a:pt x="1361" y="1614"/>
                  <a:pt x="1361" y="1615"/>
                  <a:pt x="1362" y="1616"/>
                </a:cubicBezTo>
                <a:cubicBezTo>
                  <a:pt x="1361" y="1616"/>
                  <a:pt x="1358" y="1616"/>
                  <a:pt x="1356" y="1617"/>
                </a:cubicBezTo>
                <a:cubicBezTo>
                  <a:pt x="1356" y="1617"/>
                  <a:pt x="1356" y="1616"/>
                  <a:pt x="1356" y="1616"/>
                </a:cubicBezTo>
                <a:cubicBezTo>
                  <a:pt x="1356" y="1616"/>
                  <a:pt x="1356" y="1616"/>
                  <a:pt x="1356" y="1617"/>
                </a:cubicBezTo>
                <a:cubicBezTo>
                  <a:pt x="1352" y="1617"/>
                  <a:pt x="1348" y="1618"/>
                  <a:pt x="1346" y="1617"/>
                </a:cubicBezTo>
                <a:cubicBezTo>
                  <a:pt x="1346" y="1618"/>
                  <a:pt x="1346" y="1619"/>
                  <a:pt x="1347" y="1619"/>
                </a:cubicBezTo>
                <a:cubicBezTo>
                  <a:pt x="1342" y="1619"/>
                  <a:pt x="1337" y="1619"/>
                  <a:pt x="1332" y="1618"/>
                </a:cubicBezTo>
                <a:cubicBezTo>
                  <a:pt x="1332" y="1618"/>
                  <a:pt x="1333" y="1618"/>
                  <a:pt x="1332" y="1619"/>
                </a:cubicBezTo>
                <a:cubicBezTo>
                  <a:pt x="1329" y="1619"/>
                  <a:pt x="1327" y="1619"/>
                  <a:pt x="1324" y="1618"/>
                </a:cubicBezTo>
                <a:cubicBezTo>
                  <a:pt x="1324" y="1618"/>
                  <a:pt x="1324" y="1618"/>
                  <a:pt x="1324" y="1618"/>
                </a:cubicBezTo>
                <a:cubicBezTo>
                  <a:pt x="1324" y="1618"/>
                  <a:pt x="1324" y="1618"/>
                  <a:pt x="1324" y="1618"/>
                </a:cubicBezTo>
                <a:cubicBezTo>
                  <a:pt x="1321" y="1618"/>
                  <a:pt x="1318" y="1618"/>
                  <a:pt x="1314" y="1618"/>
                </a:cubicBezTo>
                <a:cubicBezTo>
                  <a:pt x="1305" y="1616"/>
                  <a:pt x="1298" y="1617"/>
                  <a:pt x="1291" y="1617"/>
                </a:cubicBezTo>
                <a:cubicBezTo>
                  <a:pt x="1283" y="1617"/>
                  <a:pt x="1267" y="1615"/>
                  <a:pt x="1260" y="1614"/>
                </a:cubicBezTo>
                <a:cubicBezTo>
                  <a:pt x="1261" y="1614"/>
                  <a:pt x="1261" y="1614"/>
                  <a:pt x="1260" y="1613"/>
                </a:cubicBezTo>
                <a:cubicBezTo>
                  <a:pt x="1259" y="1615"/>
                  <a:pt x="1257" y="1615"/>
                  <a:pt x="1259" y="1613"/>
                </a:cubicBezTo>
                <a:cubicBezTo>
                  <a:pt x="1254" y="1612"/>
                  <a:pt x="1249" y="1614"/>
                  <a:pt x="1244" y="1612"/>
                </a:cubicBezTo>
                <a:cubicBezTo>
                  <a:pt x="1244" y="1613"/>
                  <a:pt x="1243" y="1613"/>
                  <a:pt x="1243" y="1613"/>
                </a:cubicBezTo>
                <a:cubicBezTo>
                  <a:pt x="1241" y="1614"/>
                  <a:pt x="1242" y="1612"/>
                  <a:pt x="1241" y="1612"/>
                </a:cubicBezTo>
                <a:cubicBezTo>
                  <a:pt x="1240" y="1613"/>
                  <a:pt x="1235" y="1612"/>
                  <a:pt x="1233" y="1611"/>
                </a:cubicBezTo>
                <a:cubicBezTo>
                  <a:pt x="1233" y="1613"/>
                  <a:pt x="1226" y="1611"/>
                  <a:pt x="1225" y="1610"/>
                </a:cubicBezTo>
                <a:cubicBezTo>
                  <a:pt x="1235" y="1609"/>
                  <a:pt x="1246" y="1612"/>
                  <a:pt x="1253" y="1610"/>
                </a:cubicBezTo>
                <a:cubicBezTo>
                  <a:pt x="1253" y="1610"/>
                  <a:pt x="1250" y="1610"/>
                  <a:pt x="1251" y="1610"/>
                </a:cubicBezTo>
                <a:cubicBezTo>
                  <a:pt x="1253" y="1610"/>
                  <a:pt x="1257" y="1609"/>
                  <a:pt x="1258" y="1611"/>
                </a:cubicBezTo>
                <a:cubicBezTo>
                  <a:pt x="1255" y="1611"/>
                  <a:pt x="1254" y="1610"/>
                  <a:pt x="1252" y="1612"/>
                </a:cubicBezTo>
                <a:cubicBezTo>
                  <a:pt x="1262" y="1611"/>
                  <a:pt x="1266" y="1613"/>
                  <a:pt x="1278" y="1612"/>
                </a:cubicBezTo>
                <a:cubicBezTo>
                  <a:pt x="1272" y="1611"/>
                  <a:pt x="1269" y="1609"/>
                  <a:pt x="1263" y="1611"/>
                </a:cubicBezTo>
                <a:cubicBezTo>
                  <a:pt x="1255" y="1608"/>
                  <a:pt x="1243" y="1611"/>
                  <a:pt x="1237" y="1608"/>
                </a:cubicBezTo>
                <a:cubicBezTo>
                  <a:pt x="1237" y="1610"/>
                  <a:pt x="1232" y="1609"/>
                  <a:pt x="1236" y="1608"/>
                </a:cubicBezTo>
                <a:cubicBezTo>
                  <a:pt x="1230" y="1607"/>
                  <a:pt x="1224" y="1608"/>
                  <a:pt x="1218" y="1607"/>
                </a:cubicBezTo>
                <a:cubicBezTo>
                  <a:pt x="1218" y="1608"/>
                  <a:pt x="1218" y="1608"/>
                  <a:pt x="1218" y="1608"/>
                </a:cubicBezTo>
                <a:cubicBezTo>
                  <a:pt x="1218" y="1608"/>
                  <a:pt x="1218" y="1608"/>
                  <a:pt x="1218" y="1607"/>
                </a:cubicBezTo>
                <a:cubicBezTo>
                  <a:pt x="1215" y="1607"/>
                  <a:pt x="1213" y="1607"/>
                  <a:pt x="1209" y="1606"/>
                </a:cubicBezTo>
                <a:cubicBezTo>
                  <a:pt x="1212" y="1606"/>
                  <a:pt x="1217" y="1606"/>
                  <a:pt x="1218" y="1607"/>
                </a:cubicBezTo>
                <a:cubicBezTo>
                  <a:pt x="1218" y="1607"/>
                  <a:pt x="1218" y="1607"/>
                  <a:pt x="1218" y="1607"/>
                </a:cubicBezTo>
                <a:cubicBezTo>
                  <a:pt x="1218" y="1606"/>
                  <a:pt x="1220" y="1604"/>
                  <a:pt x="1221" y="1606"/>
                </a:cubicBezTo>
                <a:cubicBezTo>
                  <a:pt x="1220" y="1606"/>
                  <a:pt x="1219" y="1606"/>
                  <a:pt x="1219" y="1606"/>
                </a:cubicBezTo>
                <a:cubicBezTo>
                  <a:pt x="1222" y="1607"/>
                  <a:pt x="1224" y="1607"/>
                  <a:pt x="1227" y="1606"/>
                </a:cubicBezTo>
                <a:cubicBezTo>
                  <a:pt x="1227" y="1606"/>
                  <a:pt x="1226" y="1606"/>
                  <a:pt x="1226" y="1606"/>
                </a:cubicBezTo>
                <a:cubicBezTo>
                  <a:pt x="1227" y="1605"/>
                  <a:pt x="1228" y="1606"/>
                  <a:pt x="1230" y="1605"/>
                </a:cubicBezTo>
                <a:cubicBezTo>
                  <a:pt x="1230" y="1606"/>
                  <a:pt x="1230" y="1607"/>
                  <a:pt x="1231" y="1607"/>
                </a:cubicBezTo>
                <a:cubicBezTo>
                  <a:pt x="1231" y="1604"/>
                  <a:pt x="1234" y="1607"/>
                  <a:pt x="1237" y="1607"/>
                </a:cubicBezTo>
                <a:cubicBezTo>
                  <a:pt x="1241" y="1607"/>
                  <a:pt x="1249" y="1604"/>
                  <a:pt x="1251" y="1607"/>
                </a:cubicBezTo>
                <a:cubicBezTo>
                  <a:pt x="1250" y="1608"/>
                  <a:pt x="1249" y="1608"/>
                  <a:pt x="1249" y="1609"/>
                </a:cubicBezTo>
                <a:cubicBezTo>
                  <a:pt x="1251" y="1608"/>
                  <a:pt x="1254" y="1609"/>
                  <a:pt x="1254" y="1608"/>
                </a:cubicBezTo>
                <a:cubicBezTo>
                  <a:pt x="1254" y="1609"/>
                  <a:pt x="1252" y="1608"/>
                  <a:pt x="1252" y="1607"/>
                </a:cubicBezTo>
                <a:cubicBezTo>
                  <a:pt x="1253" y="1608"/>
                  <a:pt x="1253" y="1607"/>
                  <a:pt x="1253" y="1606"/>
                </a:cubicBezTo>
                <a:cubicBezTo>
                  <a:pt x="1253" y="1608"/>
                  <a:pt x="1255" y="1608"/>
                  <a:pt x="1255" y="1607"/>
                </a:cubicBezTo>
                <a:cubicBezTo>
                  <a:pt x="1253" y="1607"/>
                  <a:pt x="1255" y="1607"/>
                  <a:pt x="1255" y="1605"/>
                </a:cubicBezTo>
                <a:cubicBezTo>
                  <a:pt x="1254" y="1605"/>
                  <a:pt x="1254" y="1605"/>
                  <a:pt x="1254" y="1604"/>
                </a:cubicBezTo>
                <a:cubicBezTo>
                  <a:pt x="1254" y="1605"/>
                  <a:pt x="1252" y="1605"/>
                  <a:pt x="1251" y="1604"/>
                </a:cubicBezTo>
                <a:cubicBezTo>
                  <a:pt x="1251" y="1604"/>
                  <a:pt x="1252" y="1604"/>
                  <a:pt x="1252" y="1603"/>
                </a:cubicBezTo>
                <a:cubicBezTo>
                  <a:pt x="1251" y="1603"/>
                  <a:pt x="1251" y="1603"/>
                  <a:pt x="1251" y="1603"/>
                </a:cubicBezTo>
                <a:cubicBezTo>
                  <a:pt x="1254" y="1603"/>
                  <a:pt x="1258" y="1604"/>
                  <a:pt x="1261" y="1603"/>
                </a:cubicBezTo>
                <a:cubicBezTo>
                  <a:pt x="1256" y="1602"/>
                  <a:pt x="1247" y="1603"/>
                  <a:pt x="1249" y="1601"/>
                </a:cubicBezTo>
                <a:cubicBezTo>
                  <a:pt x="1248" y="1601"/>
                  <a:pt x="1245" y="1601"/>
                  <a:pt x="1247" y="1602"/>
                </a:cubicBezTo>
                <a:cubicBezTo>
                  <a:pt x="1240" y="1601"/>
                  <a:pt x="1237" y="1603"/>
                  <a:pt x="1233" y="1601"/>
                </a:cubicBezTo>
                <a:cubicBezTo>
                  <a:pt x="1236" y="1600"/>
                  <a:pt x="1239" y="1601"/>
                  <a:pt x="1242" y="1601"/>
                </a:cubicBezTo>
                <a:cubicBezTo>
                  <a:pt x="1242" y="1601"/>
                  <a:pt x="1242" y="1601"/>
                  <a:pt x="1242" y="1600"/>
                </a:cubicBezTo>
                <a:cubicBezTo>
                  <a:pt x="1255" y="1599"/>
                  <a:pt x="1271" y="1603"/>
                  <a:pt x="1284" y="1601"/>
                </a:cubicBezTo>
                <a:cubicBezTo>
                  <a:pt x="1294" y="1602"/>
                  <a:pt x="1309" y="1600"/>
                  <a:pt x="1321" y="1603"/>
                </a:cubicBezTo>
                <a:cubicBezTo>
                  <a:pt x="1316" y="1603"/>
                  <a:pt x="1316" y="1603"/>
                  <a:pt x="1316" y="1603"/>
                </a:cubicBezTo>
                <a:cubicBezTo>
                  <a:pt x="1311" y="1602"/>
                  <a:pt x="1298" y="1602"/>
                  <a:pt x="1294" y="1603"/>
                </a:cubicBezTo>
                <a:cubicBezTo>
                  <a:pt x="1304" y="1604"/>
                  <a:pt x="1316" y="1603"/>
                  <a:pt x="1326" y="1604"/>
                </a:cubicBezTo>
                <a:cubicBezTo>
                  <a:pt x="1320" y="1606"/>
                  <a:pt x="1311" y="1604"/>
                  <a:pt x="1303" y="1605"/>
                </a:cubicBezTo>
                <a:cubicBezTo>
                  <a:pt x="1310" y="1605"/>
                  <a:pt x="1310" y="1605"/>
                  <a:pt x="1310" y="1605"/>
                </a:cubicBezTo>
                <a:cubicBezTo>
                  <a:pt x="1313" y="1608"/>
                  <a:pt x="1326" y="1606"/>
                  <a:pt x="1329" y="1606"/>
                </a:cubicBezTo>
                <a:cubicBezTo>
                  <a:pt x="1329" y="1607"/>
                  <a:pt x="1329" y="1607"/>
                  <a:pt x="1329" y="1607"/>
                </a:cubicBezTo>
                <a:cubicBezTo>
                  <a:pt x="1330" y="1606"/>
                  <a:pt x="1330" y="1609"/>
                  <a:pt x="1332" y="1607"/>
                </a:cubicBezTo>
                <a:cubicBezTo>
                  <a:pt x="1331" y="1607"/>
                  <a:pt x="1332" y="1606"/>
                  <a:pt x="1332" y="1606"/>
                </a:cubicBezTo>
                <a:cubicBezTo>
                  <a:pt x="1333" y="1606"/>
                  <a:pt x="1333" y="1606"/>
                  <a:pt x="1333" y="1607"/>
                </a:cubicBezTo>
                <a:cubicBezTo>
                  <a:pt x="1334" y="1607"/>
                  <a:pt x="1333" y="1606"/>
                  <a:pt x="1333" y="1605"/>
                </a:cubicBezTo>
                <a:cubicBezTo>
                  <a:pt x="1332" y="1605"/>
                  <a:pt x="1332" y="1605"/>
                  <a:pt x="1332" y="1605"/>
                </a:cubicBezTo>
                <a:cubicBezTo>
                  <a:pt x="1332" y="1605"/>
                  <a:pt x="1332" y="1605"/>
                  <a:pt x="1332" y="1605"/>
                </a:cubicBezTo>
                <a:cubicBezTo>
                  <a:pt x="1330" y="1605"/>
                  <a:pt x="1330" y="1605"/>
                  <a:pt x="1330" y="1605"/>
                </a:cubicBezTo>
                <a:cubicBezTo>
                  <a:pt x="1330" y="1605"/>
                  <a:pt x="1330" y="1605"/>
                  <a:pt x="1330" y="1605"/>
                </a:cubicBezTo>
                <a:cubicBezTo>
                  <a:pt x="1329" y="1605"/>
                  <a:pt x="1326" y="1606"/>
                  <a:pt x="1325" y="1605"/>
                </a:cubicBezTo>
                <a:cubicBezTo>
                  <a:pt x="1328" y="1605"/>
                  <a:pt x="1326" y="1604"/>
                  <a:pt x="1327" y="1604"/>
                </a:cubicBezTo>
                <a:cubicBezTo>
                  <a:pt x="1332" y="1605"/>
                  <a:pt x="1339" y="1605"/>
                  <a:pt x="1342" y="1604"/>
                </a:cubicBezTo>
                <a:cubicBezTo>
                  <a:pt x="1341" y="1603"/>
                  <a:pt x="1337" y="1605"/>
                  <a:pt x="1338" y="1603"/>
                </a:cubicBezTo>
                <a:cubicBezTo>
                  <a:pt x="1342" y="1603"/>
                  <a:pt x="1346" y="1603"/>
                  <a:pt x="1351" y="1603"/>
                </a:cubicBezTo>
                <a:cubicBezTo>
                  <a:pt x="1351" y="1604"/>
                  <a:pt x="1351" y="1604"/>
                  <a:pt x="1351" y="1605"/>
                </a:cubicBezTo>
                <a:cubicBezTo>
                  <a:pt x="1351" y="1605"/>
                  <a:pt x="1351" y="1604"/>
                  <a:pt x="1351" y="1604"/>
                </a:cubicBezTo>
                <a:cubicBezTo>
                  <a:pt x="1351" y="1604"/>
                  <a:pt x="1351" y="1604"/>
                  <a:pt x="1351" y="1603"/>
                </a:cubicBezTo>
                <a:cubicBezTo>
                  <a:pt x="1353" y="1604"/>
                  <a:pt x="1355" y="1604"/>
                  <a:pt x="1357" y="1604"/>
                </a:cubicBezTo>
                <a:cubicBezTo>
                  <a:pt x="1356" y="1604"/>
                  <a:pt x="1356" y="1604"/>
                  <a:pt x="1355" y="1605"/>
                </a:cubicBezTo>
                <a:cubicBezTo>
                  <a:pt x="1356" y="1606"/>
                  <a:pt x="1357" y="1604"/>
                  <a:pt x="1358" y="1605"/>
                </a:cubicBezTo>
                <a:cubicBezTo>
                  <a:pt x="1358" y="1605"/>
                  <a:pt x="1358" y="1604"/>
                  <a:pt x="1358" y="1604"/>
                </a:cubicBezTo>
                <a:cubicBezTo>
                  <a:pt x="1358" y="1604"/>
                  <a:pt x="1358" y="1604"/>
                  <a:pt x="1358" y="1604"/>
                </a:cubicBezTo>
                <a:cubicBezTo>
                  <a:pt x="1359" y="1605"/>
                  <a:pt x="1359" y="1604"/>
                  <a:pt x="1360" y="1604"/>
                </a:cubicBezTo>
                <a:cubicBezTo>
                  <a:pt x="1361" y="1604"/>
                  <a:pt x="1361" y="1604"/>
                  <a:pt x="1361" y="1604"/>
                </a:cubicBezTo>
                <a:cubicBezTo>
                  <a:pt x="1362" y="1604"/>
                  <a:pt x="1363" y="1605"/>
                  <a:pt x="1364" y="1605"/>
                </a:cubicBezTo>
                <a:cubicBezTo>
                  <a:pt x="1367" y="1606"/>
                  <a:pt x="1373" y="1606"/>
                  <a:pt x="1375" y="1605"/>
                </a:cubicBezTo>
                <a:cubicBezTo>
                  <a:pt x="1372" y="1605"/>
                  <a:pt x="1371" y="1605"/>
                  <a:pt x="1369" y="1603"/>
                </a:cubicBezTo>
                <a:cubicBezTo>
                  <a:pt x="1372" y="1603"/>
                  <a:pt x="1372" y="1603"/>
                  <a:pt x="1372" y="1603"/>
                </a:cubicBezTo>
                <a:cubicBezTo>
                  <a:pt x="1372" y="1603"/>
                  <a:pt x="1372" y="1603"/>
                  <a:pt x="1372" y="1604"/>
                </a:cubicBezTo>
                <a:cubicBezTo>
                  <a:pt x="1374" y="1604"/>
                  <a:pt x="1374" y="1604"/>
                  <a:pt x="1375" y="1604"/>
                </a:cubicBezTo>
                <a:cubicBezTo>
                  <a:pt x="1375" y="1604"/>
                  <a:pt x="1375" y="1604"/>
                  <a:pt x="1375" y="1604"/>
                </a:cubicBezTo>
                <a:cubicBezTo>
                  <a:pt x="1376" y="1604"/>
                  <a:pt x="1375" y="1604"/>
                  <a:pt x="1375" y="1604"/>
                </a:cubicBezTo>
                <a:cubicBezTo>
                  <a:pt x="1375" y="1603"/>
                  <a:pt x="1377" y="1604"/>
                  <a:pt x="1377" y="1605"/>
                </a:cubicBezTo>
                <a:cubicBezTo>
                  <a:pt x="1377" y="1603"/>
                  <a:pt x="1377" y="1604"/>
                  <a:pt x="1378" y="1603"/>
                </a:cubicBezTo>
                <a:cubicBezTo>
                  <a:pt x="1378" y="1603"/>
                  <a:pt x="1377" y="1603"/>
                  <a:pt x="1377" y="1603"/>
                </a:cubicBezTo>
                <a:cubicBezTo>
                  <a:pt x="1377" y="1602"/>
                  <a:pt x="1376" y="1602"/>
                  <a:pt x="1375" y="1602"/>
                </a:cubicBezTo>
                <a:cubicBezTo>
                  <a:pt x="1375" y="1602"/>
                  <a:pt x="1375" y="1602"/>
                  <a:pt x="1375" y="1603"/>
                </a:cubicBezTo>
                <a:cubicBezTo>
                  <a:pt x="1375" y="1603"/>
                  <a:pt x="1375" y="1603"/>
                  <a:pt x="1375" y="1603"/>
                </a:cubicBezTo>
                <a:cubicBezTo>
                  <a:pt x="1375" y="1603"/>
                  <a:pt x="1375" y="1603"/>
                  <a:pt x="1375" y="1603"/>
                </a:cubicBezTo>
                <a:cubicBezTo>
                  <a:pt x="1375" y="1603"/>
                  <a:pt x="1374" y="1603"/>
                  <a:pt x="1374" y="1603"/>
                </a:cubicBezTo>
                <a:cubicBezTo>
                  <a:pt x="1374" y="1602"/>
                  <a:pt x="1375" y="1602"/>
                  <a:pt x="1376" y="1602"/>
                </a:cubicBezTo>
                <a:cubicBezTo>
                  <a:pt x="1376" y="1602"/>
                  <a:pt x="1377" y="1601"/>
                  <a:pt x="1378" y="1601"/>
                </a:cubicBezTo>
                <a:cubicBezTo>
                  <a:pt x="1392" y="1601"/>
                  <a:pt x="1407" y="1603"/>
                  <a:pt x="1417" y="1603"/>
                </a:cubicBezTo>
                <a:cubicBezTo>
                  <a:pt x="1408" y="1605"/>
                  <a:pt x="1398" y="1602"/>
                  <a:pt x="1390" y="1603"/>
                </a:cubicBezTo>
                <a:cubicBezTo>
                  <a:pt x="1390" y="1603"/>
                  <a:pt x="1390" y="1602"/>
                  <a:pt x="1389" y="1602"/>
                </a:cubicBezTo>
                <a:cubicBezTo>
                  <a:pt x="1388" y="1604"/>
                  <a:pt x="1388" y="1605"/>
                  <a:pt x="1387" y="1605"/>
                </a:cubicBezTo>
                <a:cubicBezTo>
                  <a:pt x="1389" y="1605"/>
                  <a:pt x="1394" y="1607"/>
                  <a:pt x="1396" y="1604"/>
                </a:cubicBezTo>
                <a:cubicBezTo>
                  <a:pt x="1394" y="1604"/>
                  <a:pt x="1389" y="1606"/>
                  <a:pt x="1389" y="1603"/>
                </a:cubicBezTo>
                <a:cubicBezTo>
                  <a:pt x="1404" y="1604"/>
                  <a:pt x="1428" y="1605"/>
                  <a:pt x="1442" y="1604"/>
                </a:cubicBezTo>
                <a:cubicBezTo>
                  <a:pt x="1439" y="1603"/>
                  <a:pt x="1429" y="1604"/>
                  <a:pt x="1423" y="1604"/>
                </a:cubicBezTo>
                <a:cubicBezTo>
                  <a:pt x="1420" y="1604"/>
                  <a:pt x="1415" y="1603"/>
                  <a:pt x="1422" y="1603"/>
                </a:cubicBezTo>
                <a:cubicBezTo>
                  <a:pt x="1435" y="1603"/>
                  <a:pt x="1444" y="1603"/>
                  <a:pt x="1454" y="1603"/>
                </a:cubicBezTo>
                <a:cubicBezTo>
                  <a:pt x="1454" y="1606"/>
                  <a:pt x="1450" y="1603"/>
                  <a:pt x="1451" y="1606"/>
                </a:cubicBezTo>
                <a:cubicBezTo>
                  <a:pt x="1452" y="1604"/>
                  <a:pt x="1459" y="1606"/>
                  <a:pt x="1462" y="1604"/>
                </a:cubicBezTo>
                <a:cubicBezTo>
                  <a:pt x="1459" y="1604"/>
                  <a:pt x="1455" y="1605"/>
                  <a:pt x="1454" y="1603"/>
                </a:cubicBezTo>
                <a:cubicBezTo>
                  <a:pt x="1457" y="1603"/>
                  <a:pt x="1461" y="1603"/>
                  <a:pt x="1464" y="1604"/>
                </a:cubicBezTo>
                <a:cubicBezTo>
                  <a:pt x="1463" y="1604"/>
                  <a:pt x="1463" y="1604"/>
                  <a:pt x="1462" y="1605"/>
                </a:cubicBezTo>
                <a:cubicBezTo>
                  <a:pt x="1474" y="1606"/>
                  <a:pt x="1481" y="1604"/>
                  <a:pt x="1489" y="1604"/>
                </a:cubicBezTo>
                <a:cubicBezTo>
                  <a:pt x="1497" y="1605"/>
                  <a:pt x="1504" y="1606"/>
                  <a:pt x="1512" y="1606"/>
                </a:cubicBezTo>
                <a:cubicBezTo>
                  <a:pt x="1530" y="1607"/>
                  <a:pt x="1549" y="1607"/>
                  <a:pt x="1568" y="1607"/>
                </a:cubicBezTo>
                <a:cubicBezTo>
                  <a:pt x="1570" y="1607"/>
                  <a:pt x="1573" y="1608"/>
                  <a:pt x="1576" y="1608"/>
                </a:cubicBezTo>
                <a:cubicBezTo>
                  <a:pt x="1579" y="1608"/>
                  <a:pt x="1587" y="1606"/>
                  <a:pt x="1590" y="1607"/>
                </a:cubicBezTo>
                <a:cubicBezTo>
                  <a:pt x="1590" y="1606"/>
                  <a:pt x="1585" y="1607"/>
                  <a:pt x="1587" y="1606"/>
                </a:cubicBezTo>
                <a:cubicBezTo>
                  <a:pt x="1589" y="1606"/>
                  <a:pt x="1592" y="1607"/>
                  <a:pt x="1592" y="1605"/>
                </a:cubicBezTo>
                <a:cubicBezTo>
                  <a:pt x="1591" y="1607"/>
                  <a:pt x="1589" y="1605"/>
                  <a:pt x="1588" y="1606"/>
                </a:cubicBezTo>
                <a:cubicBezTo>
                  <a:pt x="1588" y="1604"/>
                  <a:pt x="1588" y="1604"/>
                  <a:pt x="1588" y="1604"/>
                </a:cubicBezTo>
                <a:cubicBezTo>
                  <a:pt x="1591" y="1605"/>
                  <a:pt x="1596" y="1603"/>
                  <a:pt x="1596" y="1606"/>
                </a:cubicBezTo>
                <a:cubicBezTo>
                  <a:pt x="1596" y="1606"/>
                  <a:pt x="1595" y="1603"/>
                  <a:pt x="1594" y="1605"/>
                </a:cubicBezTo>
                <a:cubicBezTo>
                  <a:pt x="1595" y="1606"/>
                  <a:pt x="1595" y="1607"/>
                  <a:pt x="1596" y="1608"/>
                </a:cubicBezTo>
                <a:cubicBezTo>
                  <a:pt x="1595" y="1606"/>
                  <a:pt x="1598" y="1607"/>
                  <a:pt x="1599" y="1605"/>
                </a:cubicBezTo>
                <a:cubicBezTo>
                  <a:pt x="1598" y="1606"/>
                  <a:pt x="1596" y="1604"/>
                  <a:pt x="1597" y="1604"/>
                </a:cubicBezTo>
                <a:cubicBezTo>
                  <a:pt x="1599" y="1606"/>
                  <a:pt x="1601" y="1602"/>
                  <a:pt x="1602" y="1604"/>
                </a:cubicBezTo>
                <a:cubicBezTo>
                  <a:pt x="1601" y="1604"/>
                  <a:pt x="1600" y="1604"/>
                  <a:pt x="1600" y="1604"/>
                </a:cubicBezTo>
                <a:cubicBezTo>
                  <a:pt x="1603" y="1605"/>
                  <a:pt x="1603" y="1604"/>
                  <a:pt x="1605" y="1605"/>
                </a:cubicBezTo>
                <a:cubicBezTo>
                  <a:pt x="1604" y="1605"/>
                  <a:pt x="1605" y="1606"/>
                  <a:pt x="1605" y="1606"/>
                </a:cubicBezTo>
                <a:cubicBezTo>
                  <a:pt x="1606" y="1603"/>
                  <a:pt x="1603" y="1604"/>
                  <a:pt x="1605" y="1602"/>
                </a:cubicBezTo>
                <a:cubicBezTo>
                  <a:pt x="1604" y="1603"/>
                  <a:pt x="1602" y="1602"/>
                  <a:pt x="1602" y="1603"/>
                </a:cubicBezTo>
                <a:cubicBezTo>
                  <a:pt x="1603" y="1599"/>
                  <a:pt x="1606" y="1603"/>
                  <a:pt x="1607" y="1600"/>
                </a:cubicBezTo>
                <a:cubicBezTo>
                  <a:pt x="1606" y="1600"/>
                  <a:pt x="1605" y="1600"/>
                  <a:pt x="1605" y="1601"/>
                </a:cubicBezTo>
                <a:cubicBezTo>
                  <a:pt x="1604" y="1599"/>
                  <a:pt x="1605" y="1599"/>
                  <a:pt x="1605" y="1599"/>
                </a:cubicBezTo>
                <a:cubicBezTo>
                  <a:pt x="1604" y="1598"/>
                  <a:pt x="1603" y="1599"/>
                  <a:pt x="1604" y="1601"/>
                </a:cubicBezTo>
                <a:cubicBezTo>
                  <a:pt x="1601" y="1601"/>
                  <a:pt x="1601" y="1601"/>
                  <a:pt x="1601" y="1601"/>
                </a:cubicBezTo>
                <a:cubicBezTo>
                  <a:pt x="1601" y="1600"/>
                  <a:pt x="1602" y="1599"/>
                  <a:pt x="1601" y="1599"/>
                </a:cubicBezTo>
                <a:cubicBezTo>
                  <a:pt x="1600" y="1600"/>
                  <a:pt x="1598" y="1600"/>
                  <a:pt x="1599" y="1603"/>
                </a:cubicBezTo>
                <a:cubicBezTo>
                  <a:pt x="1597" y="1602"/>
                  <a:pt x="1598" y="1601"/>
                  <a:pt x="1597" y="1603"/>
                </a:cubicBezTo>
                <a:cubicBezTo>
                  <a:pt x="1596" y="1601"/>
                  <a:pt x="1598" y="1602"/>
                  <a:pt x="1597" y="1600"/>
                </a:cubicBezTo>
                <a:cubicBezTo>
                  <a:pt x="1597" y="1600"/>
                  <a:pt x="1596" y="1600"/>
                  <a:pt x="1596" y="1600"/>
                </a:cubicBezTo>
                <a:cubicBezTo>
                  <a:pt x="1596" y="1600"/>
                  <a:pt x="1597" y="1600"/>
                  <a:pt x="1597" y="1601"/>
                </a:cubicBezTo>
                <a:cubicBezTo>
                  <a:pt x="1595" y="1601"/>
                  <a:pt x="1595" y="1601"/>
                  <a:pt x="1594" y="1601"/>
                </a:cubicBezTo>
                <a:cubicBezTo>
                  <a:pt x="1594" y="1602"/>
                  <a:pt x="1594" y="1602"/>
                  <a:pt x="1594" y="1603"/>
                </a:cubicBezTo>
                <a:cubicBezTo>
                  <a:pt x="1592" y="1603"/>
                  <a:pt x="1592" y="1603"/>
                  <a:pt x="1591" y="1602"/>
                </a:cubicBezTo>
                <a:cubicBezTo>
                  <a:pt x="1593" y="1602"/>
                  <a:pt x="1592" y="1601"/>
                  <a:pt x="1593" y="1601"/>
                </a:cubicBezTo>
                <a:cubicBezTo>
                  <a:pt x="1592" y="1600"/>
                  <a:pt x="1588" y="1601"/>
                  <a:pt x="1587" y="1600"/>
                </a:cubicBezTo>
                <a:cubicBezTo>
                  <a:pt x="1586" y="1598"/>
                  <a:pt x="1586" y="1595"/>
                  <a:pt x="1588" y="1596"/>
                </a:cubicBezTo>
                <a:cubicBezTo>
                  <a:pt x="1589" y="1596"/>
                  <a:pt x="1590" y="1599"/>
                  <a:pt x="1592" y="1599"/>
                </a:cubicBezTo>
                <a:cubicBezTo>
                  <a:pt x="1593" y="1598"/>
                  <a:pt x="1592" y="1597"/>
                  <a:pt x="1593" y="1596"/>
                </a:cubicBezTo>
                <a:cubicBezTo>
                  <a:pt x="1595" y="1596"/>
                  <a:pt x="1597" y="1596"/>
                  <a:pt x="1599" y="1596"/>
                </a:cubicBezTo>
                <a:cubicBezTo>
                  <a:pt x="1600" y="1598"/>
                  <a:pt x="1597" y="1596"/>
                  <a:pt x="1597" y="1597"/>
                </a:cubicBezTo>
                <a:cubicBezTo>
                  <a:pt x="1598" y="1598"/>
                  <a:pt x="1599" y="1598"/>
                  <a:pt x="1599" y="1599"/>
                </a:cubicBezTo>
                <a:cubicBezTo>
                  <a:pt x="1600" y="1596"/>
                  <a:pt x="1602" y="1599"/>
                  <a:pt x="1603" y="1597"/>
                </a:cubicBezTo>
                <a:cubicBezTo>
                  <a:pt x="1602" y="1596"/>
                  <a:pt x="1601" y="1598"/>
                  <a:pt x="1600" y="1596"/>
                </a:cubicBezTo>
                <a:cubicBezTo>
                  <a:pt x="1603" y="1596"/>
                  <a:pt x="1605" y="1593"/>
                  <a:pt x="1606" y="1595"/>
                </a:cubicBezTo>
                <a:cubicBezTo>
                  <a:pt x="1605" y="1594"/>
                  <a:pt x="1607" y="1594"/>
                  <a:pt x="1607" y="1594"/>
                </a:cubicBezTo>
                <a:cubicBezTo>
                  <a:pt x="1608" y="1594"/>
                  <a:pt x="1608" y="1595"/>
                  <a:pt x="1609" y="1595"/>
                </a:cubicBezTo>
                <a:cubicBezTo>
                  <a:pt x="1609" y="1594"/>
                  <a:pt x="1610" y="1595"/>
                  <a:pt x="1611" y="1594"/>
                </a:cubicBezTo>
                <a:cubicBezTo>
                  <a:pt x="1611" y="1597"/>
                  <a:pt x="1612" y="1598"/>
                  <a:pt x="1611" y="1599"/>
                </a:cubicBezTo>
                <a:cubicBezTo>
                  <a:pt x="1611" y="1599"/>
                  <a:pt x="1610" y="1598"/>
                  <a:pt x="1610" y="1599"/>
                </a:cubicBezTo>
                <a:cubicBezTo>
                  <a:pt x="1610" y="1599"/>
                  <a:pt x="1611" y="1599"/>
                  <a:pt x="1612" y="1600"/>
                </a:cubicBezTo>
                <a:cubicBezTo>
                  <a:pt x="1613" y="1598"/>
                  <a:pt x="1611" y="1598"/>
                  <a:pt x="1613" y="1596"/>
                </a:cubicBezTo>
                <a:cubicBezTo>
                  <a:pt x="1614" y="1595"/>
                  <a:pt x="1614" y="1596"/>
                  <a:pt x="1615" y="1597"/>
                </a:cubicBezTo>
                <a:cubicBezTo>
                  <a:pt x="1617" y="1594"/>
                  <a:pt x="1621" y="1595"/>
                  <a:pt x="1623" y="1595"/>
                </a:cubicBezTo>
                <a:cubicBezTo>
                  <a:pt x="1623" y="1595"/>
                  <a:pt x="1622" y="1597"/>
                  <a:pt x="1623" y="1597"/>
                </a:cubicBezTo>
                <a:cubicBezTo>
                  <a:pt x="1624" y="1597"/>
                  <a:pt x="1623" y="1595"/>
                  <a:pt x="1625" y="1595"/>
                </a:cubicBezTo>
                <a:cubicBezTo>
                  <a:pt x="1625" y="1598"/>
                  <a:pt x="1623" y="1597"/>
                  <a:pt x="1623" y="1598"/>
                </a:cubicBezTo>
                <a:cubicBezTo>
                  <a:pt x="1625" y="1599"/>
                  <a:pt x="1631" y="1599"/>
                  <a:pt x="1633" y="1598"/>
                </a:cubicBezTo>
                <a:cubicBezTo>
                  <a:pt x="1632" y="1598"/>
                  <a:pt x="1633" y="1597"/>
                  <a:pt x="1633" y="1596"/>
                </a:cubicBezTo>
                <a:cubicBezTo>
                  <a:pt x="1632" y="1597"/>
                  <a:pt x="1631" y="1596"/>
                  <a:pt x="1631" y="1595"/>
                </a:cubicBezTo>
                <a:cubicBezTo>
                  <a:pt x="1633" y="1595"/>
                  <a:pt x="1634" y="1595"/>
                  <a:pt x="1636" y="1596"/>
                </a:cubicBezTo>
                <a:cubicBezTo>
                  <a:pt x="1635" y="1594"/>
                  <a:pt x="1638" y="1595"/>
                  <a:pt x="1638" y="1596"/>
                </a:cubicBezTo>
                <a:cubicBezTo>
                  <a:pt x="1638" y="1595"/>
                  <a:pt x="1643" y="1595"/>
                  <a:pt x="1644" y="1595"/>
                </a:cubicBezTo>
                <a:cubicBezTo>
                  <a:pt x="1645" y="1597"/>
                  <a:pt x="1645" y="1596"/>
                  <a:pt x="1644" y="1598"/>
                </a:cubicBezTo>
                <a:cubicBezTo>
                  <a:pt x="1645" y="1597"/>
                  <a:pt x="1645" y="1598"/>
                  <a:pt x="1647" y="1597"/>
                </a:cubicBezTo>
                <a:cubicBezTo>
                  <a:pt x="1646" y="1599"/>
                  <a:pt x="1643" y="1597"/>
                  <a:pt x="1644" y="1600"/>
                </a:cubicBezTo>
                <a:cubicBezTo>
                  <a:pt x="1645" y="1599"/>
                  <a:pt x="1649" y="1597"/>
                  <a:pt x="1651" y="1599"/>
                </a:cubicBezTo>
                <a:cubicBezTo>
                  <a:pt x="1648" y="1600"/>
                  <a:pt x="1648" y="1599"/>
                  <a:pt x="1648" y="1601"/>
                </a:cubicBezTo>
                <a:cubicBezTo>
                  <a:pt x="1644" y="1600"/>
                  <a:pt x="1644" y="1601"/>
                  <a:pt x="1641" y="1600"/>
                </a:cubicBezTo>
                <a:cubicBezTo>
                  <a:pt x="1641" y="1601"/>
                  <a:pt x="1642" y="1601"/>
                  <a:pt x="1642" y="1602"/>
                </a:cubicBezTo>
                <a:cubicBezTo>
                  <a:pt x="1639" y="1603"/>
                  <a:pt x="1639" y="1602"/>
                  <a:pt x="1637" y="1603"/>
                </a:cubicBezTo>
                <a:cubicBezTo>
                  <a:pt x="1636" y="1601"/>
                  <a:pt x="1638" y="1602"/>
                  <a:pt x="1638" y="1601"/>
                </a:cubicBezTo>
                <a:cubicBezTo>
                  <a:pt x="1633" y="1601"/>
                  <a:pt x="1631" y="1601"/>
                  <a:pt x="1628" y="1600"/>
                </a:cubicBezTo>
                <a:cubicBezTo>
                  <a:pt x="1628" y="1602"/>
                  <a:pt x="1627" y="1600"/>
                  <a:pt x="1627" y="1601"/>
                </a:cubicBezTo>
                <a:cubicBezTo>
                  <a:pt x="1626" y="1603"/>
                  <a:pt x="1628" y="1603"/>
                  <a:pt x="1628" y="1603"/>
                </a:cubicBezTo>
                <a:cubicBezTo>
                  <a:pt x="1626" y="1603"/>
                  <a:pt x="1625" y="1604"/>
                  <a:pt x="1624" y="1604"/>
                </a:cubicBezTo>
                <a:cubicBezTo>
                  <a:pt x="1623" y="1602"/>
                  <a:pt x="1627" y="1604"/>
                  <a:pt x="1627" y="1603"/>
                </a:cubicBezTo>
                <a:cubicBezTo>
                  <a:pt x="1625" y="1603"/>
                  <a:pt x="1627" y="1600"/>
                  <a:pt x="1625" y="1601"/>
                </a:cubicBezTo>
                <a:cubicBezTo>
                  <a:pt x="1625" y="1602"/>
                  <a:pt x="1623" y="1600"/>
                  <a:pt x="1622" y="1602"/>
                </a:cubicBezTo>
                <a:cubicBezTo>
                  <a:pt x="1622" y="1602"/>
                  <a:pt x="1624" y="1601"/>
                  <a:pt x="1623" y="1603"/>
                </a:cubicBezTo>
                <a:cubicBezTo>
                  <a:pt x="1621" y="1603"/>
                  <a:pt x="1620" y="1603"/>
                  <a:pt x="1619" y="1601"/>
                </a:cubicBezTo>
                <a:cubicBezTo>
                  <a:pt x="1619" y="1602"/>
                  <a:pt x="1618" y="1602"/>
                  <a:pt x="1618" y="1603"/>
                </a:cubicBezTo>
                <a:cubicBezTo>
                  <a:pt x="1616" y="1603"/>
                  <a:pt x="1615" y="1603"/>
                  <a:pt x="1614" y="1603"/>
                </a:cubicBezTo>
                <a:cubicBezTo>
                  <a:pt x="1614" y="1601"/>
                  <a:pt x="1617" y="1603"/>
                  <a:pt x="1617" y="1602"/>
                </a:cubicBezTo>
                <a:cubicBezTo>
                  <a:pt x="1617" y="1601"/>
                  <a:pt x="1617" y="1600"/>
                  <a:pt x="1616" y="1600"/>
                </a:cubicBezTo>
                <a:cubicBezTo>
                  <a:pt x="1616" y="1602"/>
                  <a:pt x="1614" y="1599"/>
                  <a:pt x="1613" y="1601"/>
                </a:cubicBezTo>
                <a:cubicBezTo>
                  <a:pt x="1613" y="1600"/>
                  <a:pt x="1609" y="1600"/>
                  <a:pt x="1610" y="1600"/>
                </a:cubicBezTo>
                <a:cubicBezTo>
                  <a:pt x="1611" y="1601"/>
                  <a:pt x="1611" y="1603"/>
                  <a:pt x="1612" y="1603"/>
                </a:cubicBezTo>
                <a:cubicBezTo>
                  <a:pt x="1612" y="1603"/>
                  <a:pt x="1612" y="1603"/>
                  <a:pt x="1612" y="1603"/>
                </a:cubicBezTo>
                <a:cubicBezTo>
                  <a:pt x="1612" y="1604"/>
                  <a:pt x="1612" y="1604"/>
                  <a:pt x="1612" y="1604"/>
                </a:cubicBezTo>
                <a:cubicBezTo>
                  <a:pt x="1609" y="1604"/>
                  <a:pt x="1611" y="1601"/>
                  <a:pt x="1608" y="1600"/>
                </a:cubicBezTo>
                <a:cubicBezTo>
                  <a:pt x="1608" y="1601"/>
                  <a:pt x="1610" y="1601"/>
                  <a:pt x="1610" y="1603"/>
                </a:cubicBezTo>
                <a:cubicBezTo>
                  <a:pt x="1607" y="1603"/>
                  <a:pt x="1609" y="1601"/>
                  <a:pt x="1607" y="1601"/>
                </a:cubicBezTo>
                <a:cubicBezTo>
                  <a:pt x="1607" y="1602"/>
                  <a:pt x="1607" y="1603"/>
                  <a:pt x="1607" y="1603"/>
                </a:cubicBezTo>
                <a:cubicBezTo>
                  <a:pt x="1607" y="1603"/>
                  <a:pt x="1610" y="1603"/>
                  <a:pt x="1609" y="1603"/>
                </a:cubicBezTo>
                <a:cubicBezTo>
                  <a:pt x="1608" y="1604"/>
                  <a:pt x="1606" y="1604"/>
                  <a:pt x="1606" y="1604"/>
                </a:cubicBezTo>
                <a:cubicBezTo>
                  <a:pt x="1613" y="1605"/>
                  <a:pt x="1628" y="1603"/>
                  <a:pt x="1630" y="1606"/>
                </a:cubicBezTo>
                <a:cubicBezTo>
                  <a:pt x="1631" y="1606"/>
                  <a:pt x="1631" y="1605"/>
                  <a:pt x="1632" y="1605"/>
                </a:cubicBezTo>
                <a:cubicBezTo>
                  <a:pt x="1632" y="1605"/>
                  <a:pt x="1632" y="1606"/>
                  <a:pt x="1632" y="1606"/>
                </a:cubicBezTo>
                <a:cubicBezTo>
                  <a:pt x="1642" y="1605"/>
                  <a:pt x="1649" y="1604"/>
                  <a:pt x="1657" y="1606"/>
                </a:cubicBezTo>
                <a:cubicBezTo>
                  <a:pt x="1657" y="1606"/>
                  <a:pt x="1657" y="1605"/>
                  <a:pt x="1657" y="1605"/>
                </a:cubicBezTo>
                <a:cubicBezTo>
                  <a:pt x="1657" y="1604"/>
                  <a:pt x="1662" y="1605"/>
                  <a:pt x="1661" y="1605"/>
                </a:cubicBezTo>
                <a:cubicBezTo>
                  <a:pt x="1659" y="1605"/>
                  <a:pt x="1659" y="1605"/>
                  <a:pt x="1659" y="1605"/>
                </a:cubicBezTo>
                <a:cubicBezTo>
                  <a:pt x="1659" y="1606"/>
                  <a:pt x="1660" y="1606"/>
                  <a:pt x="1660" y="1607"/>
                </a:cubicBezTo>
                <a:cubicBezTo>
                  <a:pt x="1644" y="1608"/>
                  <a:pt x="1634" y="1606"/>
                  <a:pt x="1623" y="1607"/>
                </a:cubicBezTo>
                <a:cubicBezTo>
                  <a:pt x="1622" y="1606"/>
                  <a:pt x="1623" y="1606"/>
                  <a:pt x="1621" y="1605"/>
                </a:cubicBezTo>
                <a:cubicBezTo>
                  <a:pt x="1621" y="1608"/>
                  <a:pt x="1617" y="1607"/>
                  <a:pt x="1615" y="1608"/>
                </a:cubicBezTo>
                <a:cubicBezTo>
                  <a:pt x="1617" y="1608"/>
                  <a:pt x="1619" y="1607"/>
                  <a:pt x="1619" y="1609"/>
                </a:cubicBezTo>
                <a:cubicBezTo>
                  <a:pt x="1621" y="1607"/>
                  <a:pt x="1628" y="1608"/>
                  <a:pt x="1630" y="1609"/>
                </a:cubicBezTo>
                <a:cubicBezTo>
                  <a:pt x="1637" y="1606"/>
                  <a:pt x="1648" y="1609"/>
                  <a:pt x="1656" y="1608"/>
                </a:cubicBezTo>
                <a:cubicBezTo>
                  <a:pt x="1656" y="1609"/>
                  <a:pt x="1658" y="1608"/>
                  <a:pt x="1659" y="1609"/>
                </a:cubicBezTo>
                <a:cubicBezTo>
                  <a:pt x="1657" y="1610"/>
                  <a:pt x="1655" y="1608"/>
                  <a:pt x="1655" y="1611"/>
                </a:cubicBezTo>
                <a:cubicBezTo>
                  <a:pt x="1647" y="1611"/>
                  <a:pt x="1638" y="1610"/>
                  <a:pt x="1635" y="1612"/>
                </a:cubicBezTo>
                <a:cubicBezTo>
                  <a:pt x="1635" y="1611"/>
                  <a:pt x="1635" y="1610"/>
                  <a:pt x="1634" y="1610"/>
                </a:cubicBezTo>
                <a:cubicBezTo>
                  <a:pt x="1633" y="1611"/>
                  <a:pt x="1625" y="1612"/>
                  <a:pt x="1627" y="1610"/>
                </a:cubicBezTo>
                <a:cubicBezTo>
                  <a:pt x="1623" y="1608"/>
                  <a:pt x="1619" y="1610"/>
                  <a:pt x="1613" y="1608"/>
                </a:cubicBezTo>
                <a:cubicBezTo>
                  <a:pt x="1613" y="1609"/>
                  <a:pt x="1610" y="1609"/>
                  <a:pt x="1612" y="1611"/>
                </a:cubicBezTo>
                <a:cubicBezTo>
                  <a:pt x="1609" y="1611"/>
                  <a:pt x="1605" y="1610"/>
                  <a:pt x="1603" y="1612"/>
                </a:cubicBezTo>
                <a:cubicBezTo>
                  <a:pt x="1604" y="1612"/>
                  <a:pt x="1602" y="1612"/>
                  <a:pt x="1603" y="1611"/>
                </a:cubicBezTo>
                <a:cubicBezTo>
                  <a:pt x="1605" y="1610"/>
                  <a:pt x="1611" y="1612"/>
                  <a:pt x="1611" y="1609"/>
                </a:cubicBezTo>
                <a:cubicBezTo>
                  <a:pt x="1603" y="1609"/>
                  <a:pt x="1591" y="1610"/>
                  <a:pt x="1585" y="1608"/>
                </a:cubicBezTo>
                <a:cubicBezTo>
                  <a:pt x="1583" y="1608"/>
                  <a:pt x="1584" y="1610"/>
                  <a:pt x="1583" y="1610"/>
                </a:cubicBezTo>
                <a:cubicBezTo>
                  <a:pt x="1575" y="1610"/>
                  <a:pt x="1563" y="1611"/>
                  <a:pt x="1554" y="1610"/>
                </a:cubicBezTo>
                <a:cubicBezTo>
                  <a:pt x="1554" y="1610"/>
                  <a:pt x="1553" y="1609"/>
                  <a:pt x="1553" y="1609"/>
                </a:cubicBezTo>
                <a:cubicBezTo>
                  <a:pt x="1538" y="1609"/>
                  <a:pt x="1521" y="1609"/>
                  <a:pt x="1509" y="1609"/>
                </a:cubicBezTo>
                <a:cubicBezTo>
                  <a:pt x="1507" y="1609"/>
                  <a:pt x="1504" y="1607"/>
                  <a:pt x="1503" y="1610"/>
                </a:cubicBezTo>
                <a:cubicBezTo>
                  <a:pt x="1521" y="1611"/>
                  <a:pt x="1541" y="1611"/>
                  <a:pt x="1556" y="1612"/>
                </a:cubicBezTo>
                <a:cubicBezTo>
                  <a:pt x="1557" y="1610"/>
                  <a:pt x="1567" y="1612"/>
                  <a:pt x="1569" y="1613"/>
                </a:cubicBezTo>
                <a:cubicBezTo>
                  <a:pt x="1571" y="1612"/>
                  <a:pt x="1573" y="1612"/>
                  <a:pt x="1576" y="1613"/>
                </a:cubicBezTo>
                <a:cubicBezTo>
                  <a:pt x="1575" y="1614"/>
                  <a:pt x="1573" y="1613"/>
                  <a:pt x="1574" y="1614"/>
                </a:cubicBezTo>
                <a:cubicBezTo>
                  <a:pt x="1577" y="1615"/>
                  <a:pt x="1582" y="1614"/>
                  <a:pt x="1588" y="1613"/>
                </a:cubicBezTo>
                <a:cubicBezTo>
                  <a:pt x="1589" y="1615"/>
                  <a:pt x="1586" y="1614"/>
                  <a:pt x="1587" y="1615"/>
                </a:cubicBezTo>
                <a:cubicBezTo>
                  <a:pt x="1588" y="1615"/>
                  <a:pt x="1591" y="1615"/>
                  <a:pt x="1591" y="1614"/>
                </a:cubicBezTo>
                <a:cubicBezTo>
                  <a:pt x="1589" y="1613"/>
                  <a:pt x="1588" y="1612"/>
                  <a:pt x="1583" y="1613"/>
                </a:cubicBezTo>
                <a:cubicBezTo>
                  <a:pt x="1584" y="1611"/>
                  <a:pt x="1592" y="1611"/>
                  <a:pt x="1589" y="1613"/>
                </a:cubicBezTo>
                <a:cubicBezTo>
                  <a:pt x="1591" y="1612"/>
                  <a:pt x="1591" y="1615"/>
                  <a:pt x="1592" y="1613"/>
                </a:cubicBezTo>
                <a:cubicBezTo>
                  <a:pt x="1592" y="1612"/>
                  <a:pt x="1590" y="1613"/>
                  <a:pt x="1591" y="1612"/>
                </a:cubicBezTo>
                <a:cubicBezTo>
                  <a:pt x="1594" y="1611"/>
                  <a:pt x="1598" y="1613"/>
                  <a:pt x="1601" y="1611"/>
                </a:cubicBezTo>
                <a:cubicBezTo>
                  <a:pt x="1601" y="1611"/>
                  <a:pt x="1599" y="1611"/>
                  <a:pt x="1599" y="1611"/>
                </a:cubicBezTo>
                <a:cubicBezTo>
                  <a:pt x="1602" y="1611"/>
                  <a:pt x="1602" y="1611"/>
                  <a:pt x="1602" y="1611"/>
                </a:cubicBezTo>
                <a:cubicBezTo>
                  <a:pt x="1602" y="1612"/>
                  <a:pt x="1602" y="1613"/>
                  <a:pt x="1603" y="1613"/>
                </a:cubicBezTo>
                <a:cubicBezTo>
                  <a:pt x="1606" y="1613"/>
                  <a:pt x="1610" y="1612"/>
                  <a:pt x="1612" y="1613"/>
                </a:cubicBezTo>
                <a:cubicBezTo>
                  <a:pt x="1611" y="1614"/>
                  <a:pt x="1610" y="1613"/>
                  <a:pt x="1610" y="1614"/>
                </a:cubicBezTo>
                <a:cubicBezTo>
                  <a:pt x="1611" y="1614"/>
                  <a:pt x="1611" y="1615"/>
                  <a:pt x="1612" y="1615"/>
                </a:cubicBezTo>
                <a:cubicBezTo>
                  <a:pt x="1612" y="1615"/>
                  <a:pt x="1613" y="1614"/>
                  <a:pt x="1614" y="1614"/>
                </a:cubicBezTo>
                <a:cubicBezTo>
                  <a:pt x="1616" y="1614"/>
                  <a:pt x="1619" y="1613"/>
                  <a:pt x="1623" y="1613"/>
                </a:cubicBezTo>
                <a:cubicBezTo>
                  <a:pt x="1624" y="1612"/>
                  <a:pt x="1623" y="1611"/>
                  <a:pt x="1624" y="1612"/>
                </a:cubicBezTo>
                <a:cubicBezTo>
                  <a:pt x="1624" y="1613"/>
                  <a:pt x="1625" y="1612"/>
                  <a:pt x="1627" y="1612"/>
                </a:cubicBezTo>
                <a:cubicBezTo>
                  <a:pt x="1627" y="1613"/>
                  <a:pt x="1626" y="1612"/>
                  <a:pt x="1626" y="1614"/>
                </a:cubicBezTo>
                <a:cubicBezTo>
                  <a:pt x="1625" y="1614"/>
                  <a:pt x="1623" y="1612"/>
                  <a:pt x="1623" y="1614"/>
                </a:cubicBezTo>
                <a:cubicBezTo>
                  <a:pt x="1626" y="1614"/>
                  <a:pt x="1633" y="1615"/>
                  <a:pt x="1640" y="1614"/>
                </a:cubicBezTo>
                <a:cubicBezTo>
                  <a:pt x="1637" y="1614"/>
                  <a:pt x="1634" y="1614"/>
                  <a:pt x="1633" y="1613"/>
                </a:cubicBezTo>
                <a:cubicBezTo>
                  <a:pt x="1631" y="1612"/>
                  <a:pt x="1634" y="1613"/>
                  <a:pt x="1634" y="1613"/>
                </a:cubicBezTo>
                <a:cubicBezTo>
                  <a:pt x="1638" y="1612"/>
                  <a:pt x="1642" y="1612"/>
                  <a:pt x="1644" y="1613"/>
                </a:cubicBezTo>
                <a:cubicBezTo>
                  <a:pt x="1642" y="1613"/>
                  <a:pt x="1643" y="1615"/>
                  <a:pt x="1642" y="1615"/>
                </a:cubicBezTo>
                <a:cubicBezTo>
                  <a:pt x="1640" y="1615"/>
                  <a:pt x="1642" y="1613"/>
                  <a:pt x="1640" y="1614"/>
                </a:cubicBezTo>
                <a:cubicBezTo>
                  <a:pt x="1640" y="1615"/>
                  <a:pt x="1642" y="1615"/>
                  <a:pt x="1642" y="1616"/>
                </a:cubicBezTo>
                <a:cubicBezTo>
                  <a:pt x="1638" y="1616"/>
                  <a:pt x="1635" y="1616"/>
                  <a:pt x="1632" y="1615"/>
                </a:cubicBezTo>
                <a:cubicBezTo>
                  <a:pt x="1633" y="1617"/>
                  <a:pt x="1632" y="1617"/>
                  <a:pt x="1632" y="1618"/>
                </a:cubicBezTo>
                <a:cubicBezTo>
                  <a:pt x="1628" y="1618"/>
                  <a:pt x="1625" y="1617"/>
                  <a:pt x="1624" y="1618"/>
                </a:cubicBezTo>
                <a:cubicBezTo>
                  <a:pt x="1627" y="1619"/>
                  <a:pt x="1630" y="1618"/>
                  <a:pt x="1633" y="1619"/>
                </a:cubicBezTo>
                <a:cubicBezTo>
                  <a:pt x="1631" y="1620"/>
                  <a:pt x="1628" y="1618"/>
                  <a:pt x="1626" y="1620"/>
                </a:cubicBezTo>
                <a:cubicBezTo>
                  <a:pt x="1628" y="1620"/>
                  <a:pt x="1630" y="1620"/>
                  <a:pt x="1630" y="1621"/>
                </a:cubicBezTo>
                <a:cubicBezTo>
                  <a:pt x="1631" y="1621"/>
                  <a:pt x="1639" y="1620"/>
                  <a:pt x="1638" y="1622"/>
                </a:cubicBezTo>
                <a:cubicBezTo>
                  <a:pt x="1635" y="1623"/>
                  <a:pt x="1630" y="1623"/>
                  <a:pt x="1627" y="1621"/>
                </a:cubicBezTo>
                <a:close/>
                <a:moveTo>
                  <a:pt x="1623" y="1620"/>
                </a:moveTo>
                <a:cubicBezTo>
                  <a:pt x="1622" y="1620"/>
                  <a:pt x="1622" y="1621"/>
                  <a:pt x="1622" y="1621"/>
                </a:cubicBezTo>
                <a:cubicBezTo>
                  <a:pt x="1621" y="1620"/>
                  <a:pt x="1621" y="1620"/>
                  <a:pt x="1621" y="1620"/>
                </a:cubicBezTo>
                <a:cubicBezTo>
                  <a:pt x="1621" y="1620"/>
                  <a:pt x="1622" y="1619"/>
                  <a:pt x="1623" y="1620"/>
                </a:cubicBezTo>
                <a:close/>
                <a:moveTo>
                  <a:pt x="1600" y="1616"/>
                </a:moveTo>
                <a:cubicBezTo>
                  <a:pt x="1601" y="1616"/>
                  <a:pt x="1602" y="1616"/>
                  <a:pt x="1602" y="1617"/>
                </a:cubicBezTo>
                <a:cubicBezTo>
                  <a:pt x="1601" y="1617"/>
                  <a:pt x="1599" y="1618"/>
                  <a:pt x="1600" y="1616"/>
                </a:cubicBezTo>
                <a:close/>
                <a:moveTo>
                  <a:pt x="1530" y="1614"/>
                </a:moveTo>
                <a:cubicBezTo>
                  <a:pt x="1523" y="1614"/>
                  <a:pt x="1523" y="1614"/>
                  <a:pt x="1523" y="1614"/>
                </a:cubicBezTo>
                <a:cubicBezTo>
                  <a:pt x="1520" y="1613"/>
                  <a:pt x="1527" y="1614"/>
                  <a:pt x="1528" y="1613"/>
                </a:cubicBezTo>
                <a:cubicBezTo>
                  <a:pt x="1528" y="1613"/>
                  <a:pt x="1528" y="1613"/>
                  <a:pt x="1528" y="1613"/>
                </a:cubicBezTo>
                <a:cubicBezTo>
                  <a:pt x="1531" y="1613"/>
                  <a:pt x="1535" y="1614"/>
                  <a:pt x="1530" y="1614"/>
                </a:cubicBezTo>
                <a:close/>
                <a:moveTo>
                  <a:pt x="1529" y="1619"/>
                </a:moveTo>
                <a:cubicBezTo>
                  <a:pt x="1529" y="1618"/>
                  <a:pt x="1530" y="1618"/>
                  <a:pt x="1530" y="1619"/>
                </a:cubicBezTo>
                <a:cubicBezTo>
                  <a:pt x="1530" y="1617"/>
                  <a:pt x="1531" y="1618"/>
                  <a:pt x="1532" y="1617"/>
                </a:cubicBezTo>
                <a:cubicBezTo>
                  <a:pt x="1532" y="1618"/>
                  <a:pt x="1532" y="1618"/>
                  <a:pt x="1532" y="1619"/>
                </a:cubicBezTo>
                <a:cubicBezTo>
                  <a:pt x="1532" y="1619"/>
                  <a:pt x="1529" y="1620"/>
                  <a:pt x="1529" y="1619"/>
                </a:cubicBezTo>
                <a:close/>
                <a:moveTo>
                  <a:pt x="1533" y="1619"/>
                </a:moveTo>
                <a:cubicBezTo>
                  <a:pt x="1533" y="1618"/>
                  <a:pt x="1535" y="1618"/>
                  <a:pt x="1536" y="1619"/>
                </a:cubicBezTo>
                <a:cubicBezTo>
                  <a:pt x="1535" y="1620"/>
                  <a:pt x="1533" y="1620"/>
                  <a:pt x="1533" y="1619"/>
                </a:cubicBezTo>
                <a:close/>
                <a:moveTo>
                  <a:pt x="1233" y="1603"/>
                </a:moveTo>
                <a:cubicBezTo>
                  <a:pt x="1234" y="1603"/>
                  <a:pt x="1234" y="1603"/>
                  <a:pt x="1234" y="1603"/>
                </a:cubicBezTo>
                <a:cubicBezTo>
                  <a:pt x="1234" y="1603"/>
                  <a:pt x="1234" y="1603"/>
                  <a:pt x="1235" y="1603"/>
                </a:cubicBezTo>
                <a:cubicBezTo>
                  <a:pt x="1235" y="1603"/>
                  <a:pt x="1235" y="1603"/>
                  <a:pt x="1235" y="1603"/>
                </a:cubicBezTo>
                <a:cubicBezTo>
                  <a:pt x="1235" y="1603"/>
                  <a:pt x="1234" y="1603"/>
                  <a:pt x="1233" y="1603"/>
                </a:cubicBezTo>
                <a:close/>
                <a:moveTo>
                  <a:pt x="1244" y="1603"/>
                </a:moveTo>
                <a:cubicBezTo>
                  <a:pt x="1246" y="1603"/>
                  <a:pt x="1247" y="1604"/>
                  <a:pt x="1249" y="1603"/>
                </a:cubicBezTo>
                <a:cubicBezTo>
                  <a:pt x="1247" y="1606"/>
                  <a:pt x="1246" y="1604"/>
                  <a:pt x="1244" y="1603"/>
                </a:cubicBezTo>
                <a:close/>
                <a:moveTo>
                  <a:pt x="1630" y="1613"/>
                </a:moveTo>
                <a:cubicBezTo>
                  <a:pt x="1630" y="1615"/>
                  <a:pt x="1628" y="1613"/>
                  <a:pt x="1627" y="1614"/>
                </a:cubicBezTo>
                <a:cubicBezTo>
                  <a:pt x="1627" y="1612"/>
                  <a:pt x="1629" y="1614"/>
                  <a:pt x="1630" y="1613"/>
                </a:cubicBezTo>
                <a:close/>
                <a:moveTo>
                  <a:pt x="1623" y="1611"/>
                </a:moveTo>
                <a:cubicBezTo>
                  <a:pt x="1623" y="1610"/>
                  <a:pt x="1623" y="1610"/>
                  <a:pt x="1624" y="1610"/>
                </a:cubicBezTo>
                <a:cubicBezTo>
                  <a:pt x="1625" y="1611"/>
                  <a:pt x="1622" y="1611"/>
                  <a:pt x="1623" y="1611"/>
                </a:cubicBezTo>
                <a:close/>
                <a:moveTo>
                  <a:pt x="1617" y="1613"/>
                </a:moveTo>
                <a:cubicBezTo>
                  <a:pt x="1615" y="1613"/>
                  <a:pt x="1613" y="1614"/>
                  <a:pt x="1613" y="1613"/>
                </a:cubicBezTo>
                <a:cubicBezTo>
                  <a:pt x="1615" y="1613"/>
                  <a:pt x="1616" y="1612"/>
                  <a:pt x="1617" y="1613"/>
                </a:cubicBezTo>
                <a:close/>
                <a:moveTo>
                  <a:pt x="1582" y="1612"/>
                </a:moveTo>
                <a:cubicBezTo>
                  <a:pt x="1581" y="1613"/>
                  <a:pt x="1579" y="1614"/>
                  <a:pt x="1578" y="1612"/>
                </a:cubicBezTo>
                <a:cubicBezTo>
                  <a:pt x="1579" y="1613"/>
                  <a:pt x="1582" y="1611"/>
                  <a:pt x="1582" y="1612"/>
                </a:cubicBezTo>
                <a:close/>
                <a:moveTo>
                  <a:pt x="1638" y="1620"/>
                </a:moveTo>
                <a:cubicBezTo>
                  <a:pt x="1637" y="1619"/>
                  <a:pt x="1636" y="1621"/>
                  <a:pt x="1633" y="1620"/>
                </a:cubicBezTo>
                <a:cubicBezTo>
                  <a:pt x="1635" y="1618"/>
                  <a:pt x="1631" y="1618"/>
                  <a:pt x="1633" y="1617"/>
                </a:cubicBezTo>
                <a:cubicBezTo>
                  <a:pt x="1634" y="1618"/>
                  <a:pt x="1633" y="1617"/>
                  <a:pt x="1633" y="1616"/>
                </a:cubicBezTo>
                <a:cubicBezTo>
                  <a:pt x="1637" y="1618"/>
                  <a:pt x="1639" y="1616"/>
                  <a:pt x="1642" y="1617"/>
                </a:cubicBezTo>
                <a:cubicBezTo>
                  <a:pt x="1642" y="1619"/>
                  <a:pt x="1639" y="1618"/>
                  <a:pt x="1637" y="1618"/>
                </a:cubicBezTo>
                <a:cubicBezTo>
                  <a:pt x="1637" y="1618"/>
                  <a:pt x="1636" y="1618"/>
                  <a:pt x="1636" y="1619"/>
                </a:cubicBezTo>
                <a:cubicBezTo>
                  <a:pt x="1638" y="1618"/>
                  <a:pt x="1639" y="1620"/>
                  <a:pt x="1638" y="1620"/>
                </a:cubicBezTo>
                <a:close/>
                <a:moveTo>
                  <a:pt x="1636" y="1623"/>
                </a:moveTo>
                <a:cubicBezTo>
                  <a:pt x="1641" y="1624"/>
                  <a:pt x="1643" y="1623"/>
                  <a:pt x="1646" y="1624"/>
                </a:cubicBezTo>
                <a:cubicBezTo>
                  <a:pt x="1644" y="1624"/>
                  <a:pt x="1638" y="1625"/>
                  <a:pt x="1636" y="1623"/>
                </a:cubicBezTo>
                <a:close/>
                <a:moveTo>
                  <a:pt x="1642" y="1647"/>
                </a:moveTo>
                <a:cubicBezTo>
                  <a:pt x="1643" y="1647"/>
                  <a:pt x="1643" y="1647"/>
                  <a:pt x="1643" y="1648"/>
                </a:cubicBezTo>
                <a:cubicBezTo>
                  <a:pt x="1642" y="1649"/>
                  <a:pt x="1642" y="1648"/>
                  <a:pt x="1642" y="1647"/>
                </a:cubicBezTo>
                <a:close/>
                <a:moveTo>
                  <a:pt x="1647" y="1628"/>
                </a:moveTo>
                <a:cubicBezTo>
                  <a:pt x="1646" y="1628"/>
                  <a:pt x="1646" y="1628"/>
                  <a:pt x="1646" y="1628"/>
                </a:cubicBezTo>
                <a:cubicBezTo>
                  <a:pt x="1645" y="1627"/>
                  <a:pt x="1645" y="1627"/>
                  <a:pt x="1644" y="1628"/>
                </a:cubicBezTo>
                <a:cubicBezTo>
                  <a:pt x="1644" y="1626"/>
                  <a:pt x="1646" y="1627"/>
                  <a:pt x="1647" y="1627"/>
                </a:cubicBezTo>
                <a:lnTo>
                  <a:pt x="1647" y="1628"/>
                </a:lnTo>
                <a:close/>
                <a:moveTo>
                  <a:pt x="1647" y="1622"/>
                </a:moveTo>
                <a:cubicBezTo>
                  <a:pt x="1645" y="1621"/>
                  <a:pt x="1643" y="1623"/>
                  <a:pt x="1642" y="1622"/>
                </a:cubicBezTo>
                <a:cubicBezTo>
                  <a:pt x="1643" y="1622"/>
                  <a:pt x="1641" y="1622"/>
                  <a:pt x="1641" y="1622"/>
                </a:cubicBezTo>
                <a:cubicBezTo>
                  <a:pt x="1642" y="1620"/>
                  <a:pt x="1645" y="1622"/>
                  <a:pt x="1647" y="1621"/>
                </a:cubicBezTo>
                <a:lnTo>
                  <a:pt x="1647" y="1622"/>
                </a:lnTo>
                <a:close/>
                <a:moveTo>
                  <a:pt x="1647" y="1613"/>
                </a:moveTo>
                <a:cubicBezTo>
                  <a:pt x="1646" y="1613"/>
                  <a:pt x="1646" y="1613"/>
                  <a:pt x="1644" y="1613"/>
                </a:cubicBezTo>
                <a:cubicBezTo>
                  <a:pt x="1644" y="1612"/>
                  <a:pt x="1648" y="1612"/>
                  <a:pt x="1647" y="1613"/>
                </a:cubicBezTo>
                <a:close/>
                <a:moveTo>
                  <a:pt x="1648" y="1627"/>
                </a:moveTo>
                <a:cubicBezTo>
                  <a:pt x="1653" y="1626"/>
                  <a:pt x="1660" y="1628"/>
                  <a:pt x="1665" y="1627"/>
                </a:cubicBezTo>
                <a:cubicBezTo>
                  <a:pt x="1665" y="1628"/>
                  <a:pt x="1667" y="1627"/>
                  <a:pt x="1667" y="1628"/>
                </a:cubicBezTo>
                <a:cubicBezTo>
                  <a:pt x="1659" y="1627"/>
                  <a:pt x="1653" y="1629"/>
                  <a:pt x="1648" y="1627"/>
                </a:cubicBezTo>
                <a:close/>
                <a:moveTo>
                  <a:pt x="1655" y="1632"/>
                </a:moveTo>
                <a:cubicBezTo>
                  <a:pt x="1655" y="1631"/>
                  <a:pt x="1656" y="1631"/>
                  <a:pt x="1656" y="1630"/>
                </a:cubicBezTo>
                <a:cubicBezTo>
                  <a:pt x="1656" y="1630"/>
                  <a:pt x="1656" y="1630"/>
                  <a:pt x="1656" y="1630"/>
                </a:cubicBezTo>
                <a:cubicBezTo>
                  <a:pt x="1657" y="1630"/>
                  <a:pt x="1657" y="1630"/>
                  <a:pt x="1657" y="1631"/>
                </a:cubicBezTo>
                <a:cubicBezTo>
                  <a:pt x="1656" y="1632"/>
                  <a:pt x="1656" y="1632"/>
                  <a:pt x="1655" y="1632"/>
                </a:cubicBezTo>
                <a:close/>
                <a:moveTo>
                  <a:pt x="1660" y="1636"/>
                </a:moveTo>
                <a:cubicBezTo>
                  <a:pt x="1660" y="1637"/>
                  <a:pt x="1663" y="1635"/>
                  <a:pt x="1663" y="1637"/>
                </a:cubicBezTo>
                <a:cubicBezTo>
                  <a:pt x="1661" y="1636"/>
                  <a:pt x="1660" y="1638"/>
                  <a:pt x="1660" y="1636"/>
                </a:cubicBezTo>
                <a:close/>
                <a:moveTo>
                  <a:pt x="1658" y="1632"/>
                </a:moveTo>
                <a:cubicBezTo>
                  <a:pt x="1657" y="1631"/>
                  <a:pt x="1659" y="1633"/>
                  <a:pt x="1660" y="1631"/>
                </a:cubicBezTo>
                <a:cubicBezTo>
                  <a:pt x="1659" y="1631"/>
                  <a:pt x="1658" y="1631"/>
                  <a:pt x="1658" y="1630"/>
                </a:cubicBezTo>
                <a:cubicBezTo>
                  <a:pt x="1658" y="1630"/>
                  <a:pt x="1663" y="1630"/>
                  <a:pt x="1664" y="1631"/>
                </a:cubicBezTo>
                <a:cubicBezTo>
                  <a:pt x="1662" y="1631"/>
                  <a:pt x="1661" y="1633"/>
                  <a:pt x="1658" y="1632"/>
                </a:cubicBezTo>
                <a:close/>
                <a:moveTo>
                  <a:pt x="1668" y="1631"/>
                </a:moveTo>
                <a:cubicBezTo>
                  <a:pt x="1668" y="1631"/>
                  <a:pt x="1667" y="1631"/>
                  <a:pt x="1667" y="1631"/>
                </a:cubicBezTo>
                <a:cubicBezTo>
                  <a:pt x="1666" y="1631"/>
                  <a:pt x="1666" y="1632"/>
                  <a:pt x="1666" y="1632"/>
                </a:cubicBezTo>
                <a:cubicBezTo>
                  <a:pt x="1666" y="1631"/>
                  <a:pt x="1665" y="1631"/>
                  <a:pt x="1665" y="1630"/>
                </a:cubicBezTo>
                <a:cubicBezTo>
                  <a:pt x="1666" y="1630"/>
                  <a:pt x="1669" y="1630"/>
                  <a:pt x="1668" y="1631"/>
                </a:cubicBezTo>
                <a:close/>
                <a:moveTo>
                  <a:pt x="1661" y="1624"/>
                </a:moveTo>
                <a:cubicBezTo>
                  <a:pt x="1664" y="1622"/>
                  <a:pt x="1667" y="1624"/>
                  <a:pt x="1670" y="1624"/>
                </a:cubicBezTo>
                <a:cubicBezTo>
                  <a:pt x="1669" y="1625"/>
                  <a:pt x="1665" y="1624"/>
                  <a:pt x="1661" y="1624"/>
                </a:cubicBezTo>
                <a:close/>
                <a:moveTo>
                  <a:pt x="1667" y="1621"/>
                </a:moveTo>
                <a:cubicBezTo>
                  <a:pt x="1668" y="1621"/>
                  <a:pt x="1668" y="1621"/>
                  <a:pt x="1669" y="1621"/>
                </a:cubicBezTo>
                <a:cubicBezTo>
                  <a:pt x="1670" y="1622"/>
                  <a:pt x="1667" y="1622"/>
                  <a:pt x="1667" y="1621"/>
                </a:cubicBezTo>
                <a:close/>
                <a:moveTo>
                  <a:pt x="1674" y="1621"/>
                </a:moveTo>
                <a:cubicBezTo>
                  <a:pt x="1675" y="1621"/>
                  <a:pt x="1675" y="1620"/>
                  <a:pt x="1676" y="1621"/>
                </a:cubicBezTo>
                <a:cubicBezTo>
                  <a:pt x="1675" y="1622"/>
                  <a:pt x="1674" y="1622"/>
                  <a:pt x="1674" y="1621"/>
                </a:cubicBezTo>
                <a:close/>
                <a:moveTo>
                  <a:pt x="1675" y="1617"/>
                </a:moveTo>
                <a:cubicBezTo>
                  <a:pt x="1672" y="1618"/>
                  <a:pt x="1669" y="1618"/>
                  <a:pt x="1668" y="1617"/>
                </a:cubicBezTo>
                <a:cubicBezTo>
                  <a:pt x="1667" y="1616"/>
                  <a:pt x="1679" y="1617"/>
                  <a:pt x="1675" y="1617"/>
                </a:cubicBezTo>
                <a:close/>
                <a:moveTo>
                  <a:pt x="1676" y="1610"/>
                </a:moveTo>
                <a:cubicBezTo>
                  <a:pt x="1676" y="1610"/>
                  <a:pt x="1677" y="1610"/>
                  <a:pt x="1677" y="1609"/>
                </a:cubicBezTo>
                <a:cubicBezTo>
                  <a:pt x="1674" y="1609"/>
                  <a:pt x="1670" y="1610"/>
                  <a:pt x="1668" y="1610"/>
                </a:cubicBezTo>
                <a:cubicBezTo>
                  <a:pt x="1668" y="1610"/>
                  <a:pt x="1668" y="1610"/>
                  <a:pt x="1669" y="1610"/>
                </a:cubicBezTo>
                <a:cubicBezTo>
                  <a:pt x="1667" y="1611"/>
                  <a:pt x="1667" y="1609"/>
                  <a:pt x="1667" y="1608"/>
                </a:cubicBezTo>
                <a:cubicBezTo>
                  <a:pt x="1672" y="1608"/>
                  <a:pt x="1677" y="1608"/>
                  <a:pt x="1679" y="1609"/>
                </a:cubicBezTo>
                <a:cubicBezTo>
                  <a:pt x="1677" y="1609"/>
                  <a:pt x="1679" y="1610"/>
                  <a:pt x="1678" y="1611"/>
                </a:cubicBezTo>
                <a:cubicBezTo>
                  <a:pt x="1677" y="1610"/>
                  <a:pt x="1676" y="1611"/>
                  <a:pt x="1676" y="1610"/>
                </a:cubicBezTo>
                <a:close/>
                <a:moveTo>
                  <a:pt x="1677" y="1630"/>
                </a:moveTo>
                <a:cubicBezTo>
                  <a:pt x="1680" y="1630"/>
                  <a:pt x="1684" y="1629"/>
                  <a:pt x="1687" y="1630"/>
                </a:cubicBezTo>
                <a:cubicBezTo>
                  <a:pt x="1683" y="1630"/>
                  <a:pt x="1681" y="1631"/>
                  <a:pt x="1679" y="1632"/>
                </a:cubicBezTo>
                <a:cubicBezTo>
                  <a:pt x="1680" y="1630"/>
                  <a:pt x="1676" y="1632"/>
                  <a:pt x="1677" y="1630"/>
                </a:cubicBezTo>
                <a:close/>
                <a:moveTo>
                  <a:pt x="1684" y="1641"/>
                </a:moveTo>
                <a:cubicBezTo>
                  <a:pt x="1685" y="1641"/>
                  <a:pt x="1686" y="1640"/>
                  <a:pt x="1687" y="1640"/>
                </a:cubicBezTo>
                <a:cubicBezTo>
                  <a:pt x="1688" y="1642"/>
                  <a:pt x="1684" y="1642"/>
                  <a:pt x="1684" y="1641"/>
                </a:cubicBezTo>
                <a:close/>
                <a:moveTo>
                  <a:pt x="1686" y="1585"/>
                </a:moveTo>
                <a:cubicBezTo>
                  <a:pt x="1687" y="1584"/>
                  <a:pt x="1688" y="1584"/>
                  <a:pt x="1689" y="1585"/>
                </a:cubicBezTo>
                <a:cubicBezTo>
                  <a:pt x="1687" y="1585"/>
                  <a:pt x="1687" y="1586"/>
                  <a:pt x="1686" y="1585"/>
                </a:cubicBezTo>
                <a:close/>
                <a:moveTo>
                  <a:pt x="1690" y="1585"/>
                </a:moveTo>
                <a:cubicBezTo>
                  <a:pt x="1694" y="1585"/>
                  <a:pt x="1694" y="1585"/>
                  <a:pt x="1694" y="1585"/>
                </a:cubicBezTo>
                <a:cubicBezTo>
                  <a:pt x="1694" y="1584"/>
                  <a:pt x="1693" y="1584"/>
                  <a:pt x="1694" y="1584"/>
                </a:cubicBezTo>
                <a:cubicBezTo>
                  <a:pt x="1694" y="1585"/>
                  <a:pt x="1697" y="1583"/>
                  <a:pt x="1697" y="1585"/>
                </a:cubicBezTo>
                <a:cubicBezTo>
                  <a:pt x="1696" y="1584"/>
                  <a:pt x="1691" y="1587"/>
                  <a:pt x="1690" y="1585"/>
                </a:cubicBezTo>
                <a:close/>
                <a:moveTo>
                  <a:pt x="1712" y="1641"/>
                </a:moveTo>
                <a:cubicBezTo>
                  <a:pt x="1712" y="1641"/>
                  <a:pt x="1711" y="1641"/>
                  <a:pt x="1711" y="1641"/>
                </a:cubicBezTo>
                <a:cubicBezTo>
                  <a:pt x="1711" y="1641"/>
                  <a:pt x="1711" y="1641"/>
                  <a:pt x="1711" y="1641"/>
                </a:cubicBezTo>
                <a:cubicBezTo>
                  <a:pt x="1711" y="1641"/>
                  <a:pt x="1711" y="1641"/>
                  <a:pt x="1710" y="1641"/>
                </a:cubicBezTo>
                <a:cubicBezTo>
                  <a:pt x="1705" y="1640"/>
                  <a:pt x="1698" y="1641"/>
                  <a:pt x="1696" y="1639"/>
                </a:cubicBezTo>
                <a:cubicBezTo>
                  <a:pt x="1698" y="1639"/>
                  <a:pt x="1698" y="1640"/>
                  <a:pt x="1698" y="1638"/>
                </a:cubicBezTo>
                <a:cubicBezTo>
                  <a:pt x="1701" y="1637"/>
                  <a:pt x="1702" y="1638"/>
                  <a:pt x="1703" y="1639"/>
                </a:cubicBezTo>
                <a:cubicBezTo>
                  <a:pt x="1705" y="1638"/>
                  <a:pt x="1705" y="1638"/>
                  <a:pt x="1708" y="1638"/>
                </a:cubicBezTo>
                <a:cubicBezTo>
                  <a:pt x="1708" y="1639"/>
                  <a:pt x="1708" y="1639"/>
                  <a:pt x="1710" y="1639"/>
                </a:cubicBezTo>
                <a:cubicBezTo>
                  <a:pt x="1708" y="1638"/>
                  <a:pt x="1715" y="1637"/>
                  <a:pt x="1715" y="1639"/>
                </a:cubicBezTo>
                <a:cubicBezTo>
                  <a:pt x="1714" y="1638"/>
                  <a:pt x="1711" y="1640"/>
                  <a:pt x="1710" y="1640"/>
                </a:cubicBezTo>
                <a:cubicBezTo>
                  <a:pt x="1710" y="1640"/>
                  <a:pt x="1710" y="1641"/>
                  <a:pt x="1710" y="1641"/>
                </a:cubicBezTo>
                <a:cubicBezTo>
                  <a:pt x="1711" y="1641"/>
                  <a:pt x="1711" y="1641"/>
                  <a:pt x="1711" y="1641"/>
                </a:cubicBezTo>
                <a:cubicBezTo>
                  <a:pt x="1711" y="1640"/>
                  <a:pt x="1714" y="1641"/>
                  <a:pt x="1712" y="1641"/>
                </a:cubicBezTo>
                <a:close/>
                <a:moveTo>
                  <a:pt x="1714" y="1640"/>
                </a:moveTo>
                <a:cubicBezTo>
                  <a:pt x="1714" y="1641"/>
                  <a:pt x="1714" y="1640"/>
                  <a:pt x="1715" y="1640"/>
                </a:cubicBezTo>
                <a:cubicBezTo>
                  <a:pt x="1716" y="1643"/>
                  <a:pt x="1712" y="1641"/>
                  <a:pt x="1714" y="1640"/>
                </a:cubicBezTo>
                <a:close/>
                <a:moveTo>
                  <a:pt x="1723" y="1641"/>
                </a:moveTo>
                <a:cubicBezTo>
                  <a:pt x="1722" y="1642"/>
                  <a:pt x="1719" y="1642"/>
                  <a:pt x="1718" y="1641"/>
                </a:cubicBezTo>
                <a:cubicBezTo>
                  <a:pt x="1720" y="1641"/>
                  <a:pt x="1718" y="1640"/>
                  <a:pt x="1718" y="1639"/>
                </a:cubicBezTo>
                <a:cubicBezTo>
                  <a:pt x="1719" y="1639"/>
                  <a:pt x="1721" y="1638"/>
                  <a:pt x="1720" y="1638"/>
                </a:cubicBezTo>
                <a:cubicBezTo>
                  <a:pt x="1720" y="1639"/>
                  <a:pt x="1717" y="1639"/>
                  <a:pt x="1718" y="1638"/>
                </a:cubicBezTo>
                <a:cubicBezTo>
                  <a:pt x="1719" y="1638"/>
                  <a:pt x="1719" y="1637"/>
                  <a:pt x="1721" y="1638"/>
                </a:cubicBezTo>
                <a:cubicBezTo>
                  <a:pt x="1721" y="1639"/>
                  <a:pt x="1722" y="1640"/>
                  <a:pt x="1723" y="1641"/>
                </a:cubicBezTo>
                <a:close/>
                <a:moveTo>
                  <a:pt x="1716" y="1623"/>
                </a:moveTo>
                <a:cubicBezTo>
                  <a:pt x="1718" y="1623"/>
                  <a:pt x="1721" y="1622"/>
                  <a:pt x="1723" y="1624"/>
                </a:cubicBezTo>
                <a:cubicBezTo>
                  <a:pt x="1720" y="1624"/>
                  <a:pt x="1718" y="1624"/>
                  <a:pt x="1716" y="1623"/>
                </a:cubicBezTo>
                <a:close/>
                <a:moveTo>
                  <a:pt x="1723" y="1623"/>
                </a:moveTo>
                <a:cubicBezTo>
                  <a:pt x="1725" y="1623"/>
                  <a:pt x="1725" y="1623"/>
                  <a:pt x="1726" y="1623"/>
                </a:cubicBezTo>
                <a:cubicBezTo>
                  <a:pt x="1725" y="1624"/>
                  <a:pt x="1723" y="1625"/>
                  <a:pt x="1723" y="1623"/>
                </a:cubicBezTo>
                <a:close/>
                <a:moveTo>
                  <a:pt x="1728" y="1625"/>
                </a:moveTo>
                <a:cubicBezTo>
                  <a:pt x="1727" y="1624"/>
                  <a:pt x="1729" y="1623"/>
                  <a:pt x="1728" y="1623"/>
                </a:cubicBezTo>
                <a:cubicBezTo>
                  <a:pt x="1727" y="1623"/>
                  <a:pt x="1726" y="1625"/>
                  <a:pt x="1726" y="1624"/>
                </a:cubicBezTo>
                <a:cubicBezTo>
                  <a:pt x="1727" y="1623"/>
                  <a:pt x="1728" y="1622"/>
                  <a:pt x="1730" y="1622"/>
                </a:cubicBezTo>
                <a:cubicBezTo>
                  <a:pt x="1730" y="1624"/>
                  <a:pt x="1733" y="1623"/>
                  <a:pt x="1732" y="1625"/>
                </a:cubicBezTo>
                <a:cubicBezTo>
                  <a:pt x="1731" y="1626"/>
                  <a:pt x="1730" y="1626"/>
                  <a:pt x="1728" y="1625"/>
                </a:cubicBezTo>
                <a:close/>
                <a:moveTo>
                  <a:pt x="1741" y="1625"/>
                </a:moveTo>
                <a:cubicBezTo>
                  <a:pt x="1738" y="1625"/>
                  <a:pt x="1735" y="1625"/>
                  <a:pt x="1733" y="1625"/>
                </a:cubicBezTo>
                <a:cubicBezTo>
                  <a:pt x="1733" y="1622"/>
                  <a:pt x="1739" y="1621"/>
                  <a:pt x="1740" y="1623"/>
                </a:cubicBezTo>
                <a:cubicBezTo>
                  <a:pt x="1738" y="1624"/>
                  <a:pt x="1738" y="1623"/>
                  <a:pt x="1737" y="1624"/>
                </a:cubicBezTo>
                <a:cubicBezTo>
                  <a:pt x="1738" y="1625"/>
                  <a:pt x="1740" y="1622"/>
                  <a:pt x="1741" y="1624"/>
                </a:cubicBezTo>
                <a:cubicBezTo>
                  <a:pt x="1741" y="1624"/>
                  <a:pt x="1741" y="1625"/>
                  <a:pt x="1741" y="1625"/>
                </a:cubicBezTo>
                <a:close/>
                <a:moveTo>
                  <a:pt x="1738" y="1602"/>
                </a:moveTo>
                <a:cubicBezTo>
                  <a:pt x="1740" y="1601"/>
                  <a:pt x="1745" y="1601"/>
                  <a:pt x="1747" y="1602"/>
                </a:cubicBezTo>
                <a:cubicBezTo>
                  <a:pt x="1744" y="1602"/>
                  <a:pt x="1740" y="1603"/>
                  <a:pt x="1738" y="1602"/>
                </a:cubicBezTo>
                <a:close/>
                <a:moveTo>
                  <a:pt x="1749" y="1602"/>
                </a:moveTo>
                <a:cubicBezTo>
                  <a:pt x="1749" y="1602"/>
                  <a:pt x="1749" y="1602"/>
                  <a:pt x="1749" y="1601"/>
                </a:cubicBezTo>
                <a:cubicBezTo>
                  <a:pt x="1753" y="1601"/>
                  <a:pt x="1753" y="1601"/>
                  <a:pt x="1753" y="1601"/>
                </a:cubicBezTo>
                <a:cubicBezTo>
                  <a:pt x="1752" y="1602"/>
                  <a:pt x="1747" y="1602"/>
                  <a:pt x="1749" y="1602"/>
                </a:cubicBezTo>
                <a:close/>
                <a:moveTo>
                  <a:pt x="1751" y="1620"/>
                </a:moveTo>
                <a:cubicBezTo>
                  <a:pt x="1753" y="1620"/>
                  <a:pt x="1753" y="1619"/>
                  <a:pt x="1754" y="1619"/>
                </a:cubicBezTo>
                <a:cubicBezTo>
                  <a:pt x="1755" y="1621"/>
                  <a:pt x="1751" y="1620"/>
                  <a:pt x="1751" y="1620"/>
                </a:cubicBezTo>
                <a:close/>
                <a:moveTo>
                  <a:pt x="1757" y="1599"/>
                </a:moveTo>
                <a:cubicBezTo>
                  <a:pt x="1756" y="1598"/>
                  <a:pt x="1754" y="1599"/>
                  <a:pt x="1754" y="1598"/>
                </a:cubicBezTo>
                <a:cubicBezTo>
                  <a:pt x="1756" y="1599"/>
                  <a:pt x="1756" y="1597"/>
                  <a:pt x="1757" y="1598"/>
                </a:cubicBezTo>
                <a:cubicBezTo>
                  <a:pt x="1756" y="1598"/>
                  <a:pt x="1756" y="1598"/>
                  <a:pt x="1757" y="1599"/>
                </a:cubicBezTo>
                <a:close/>
                <a:moveTo>
                  <a:pt x="1760" y="1596"/>
                </a:moveTo>
                <a:cubicBezTo>
                  <a:pt x="1757" y="1597"/>
                  <a:pt x="1752" y="1597"/>
                  <a:pt x="1748" y="1596"/>
                </a:cubicBezTo>
                <a:cubicBezTo>
                  <a:pt x="1747" y="1596"/>
                  <a:pt x="1744" y="1598"/>
                  <a:pt x="1745" y="1596"/>
                </a:cubicBezTo>
                <a:cubicBezTo>
                  <a:pt x="1746" y="1597"/>
                  <a:pt x="1750" y="1596"/>
                  <a:pt x="1751" y="1595"/>
                </a:cubicBezTo>
                <a:cubicBezTo>
                  <a:pt x="1749" y="1595"/>
                  <a:pt x="1747" y="1595"/>
                  <a:pt x="1745" y="1594"/>
                </a:cubicBezTo>
                <a:cubicBezTo>
                  <a:pt x="1747" y="1594"/>
                  <a:pt x="1751" y="1594"/>
                  <a:pt x="1755" y="1594"/>
                </a:cubicBezTo>
                <a:cubicBezTo>
                  <a:pt x="1759" y="1593"/>
                  <a:pt x="1764" y="1593"/>
                  <a:pt x="1767" y="1595"/>
                </a:cubicBezTo>
                <a:cubicBezTo>
                  <a:pt x="1764" y="1595"/>
                  <a:pt x="1755" y="1594"/>
                  <a:pt x="1752" y="1596"/>
                </a:cubicBezTo>
                <a:cubicBezTo>
                  <a:pt x="1758" y="1596"/>
                  <a:pt x="1764" y="1595"/>
                  <a:pt x="1769" y="1597"/>
                </a:cubicBezTo>
                <a:cubicBezTo>
                  <a:pt x="1766" y="1597"/>
                  <a:pt x="1762" y="1599"/>
                  <a:pt x="1760" y="1596"/>
                </a:cubicBezTo>
                <a:close/>
                <a:moveTo>
                  <a:pt x="1770" y="1606"/>
                </a:moveTo>
                <a:cubicBezTo>
                  <a:pt x="1772" y="1606"/>
                  <a:pt x="1773" y="1606"/>
                  <a:pt x="1774" y="1606"/>
                </a:cubicBezTo>
                <a:cubicBezTo>
                  <a:pt x="1773" y="1607"/>
                  <a:pt x="1770" y="1608"/>
                  <a:pt x="1770" y="1606"/>
                </a:cubicBezTo>
                <a:close/>
                <a:moveTo>
                  <a:pt x="1775" y="1598"/>
                </a:moveTo>
                <a:cubicBezTo>
                  <a:pt x="1775" y="1596"/>
                  <a:pt x="1774" y="1597"/>
                  <a:pt x="1774" y="1596"/>
                </a:cubicBezTo>
                <a:cubicBezTo>
                  <a:pt x="1776" y="1596"/>
                  <a:pt x="1777" y="1595"/>
                  <a:pt x="1777" y="1597"/>
                </a:cubicBezTo>
                <a:cubicBezTo>
                  <a:pt x="1776" y="1598"/>
                  <a:pt x="1776" y="1598"/>
                  <a:pt x="1775" y="1598"/>
                </a:cubicBezTo>
                <a:close/>
                <a:moveTo>
                  <a:pt x="1776" y="1549"/>
                </a:moveTo>
                <a:cubicBezTo>
                  <a:pt x="1777" y="1549"/>
                  <a:pt x="1779" y="1549"/>
                  <a:pt x="1781" y="1548"/>
                </a:cubicBezTo>
                <a:cubicBezTo>
                  <a:pt x="1783" y="1548"/>
                  <a:pt x="1785" y="1549"/>
                  <a:pt x="1787" y="1549"/>
                </a:cubicBezTo>
                <a:cubicBezTo>
                  <a:pt x="1787" y="1549"/>
                  <a:pt x="1787" y="1549"/>
                  <a:pt x="1787" y="1549"/>
                </a:cubicBezTo>
                <a:cubicBezTo>
                  <a:pt x="1783" y="1549"/>
                  <a:pt x="1777" y="1550"/>
                  <a:pt x="1776" y="1549"/>
                </a:cubicBezTo>
                <a:close/>
                <a:moveTo>
                  <a:pt x="1781" y="1553"/>
                </a:moveTo>
                <a:cubicBezTo>
                  <a:pt x="1781" y="1553"/>
                  <a:pt x="1781" y="1552"/>
                  <a:pt x="1781" y="1553"/>
                </a:cubicBezTo>
                <a:cubicBezTo>
                  <a:pt x="1781" y="1553"/>
                  <a:pt x="1780" y="1555"/>
                  <a:pt x="1780" y="1553"/>
                </a:cubicBezTo>
                <a:cubicBezTo>
                  <a:pt x="1780" y="1553"/>
                  <a:pt x="1780" y="1553"/>
                  <a:pt x="1780" y="1553"/>
                </a:cubicBezTo>
                <a:cubicBezTo>
                  <a:pt x="1780" y="1553"/>
                  <a:pt x="1779" y="1552"/>
                  <a:pt x="1779" y="1552"/>
                </a:cubicBezTo>
                <a:cubicBezTo>
                  <a:pt x="1780" y="1551"/>
                  <a:pt x="1780" y="1553"/>
                  <a:pt x="1781" y="1553"/>
                </a:cubicBezTo>
                <a:close/>
                <a:moveTo>
                  <a:pt x="1790" y="1604"/>
                </a:moveTo>
                <a:cubicBezTo>
                  <a:pt x="1786" y="1605"/>
                  <a:pt x="1783" y="1604"/>
                  <a:pt x="1779" y="1605"/>
                </a:cubicBezTo>
                <a:cubicBezTo>
                  <a:pt x="1781" y="1603"/>
                  <a:pt x="1788" y="1603"/>
                  <a:pt x="1790" y="1604"/>
                </a:cubicBezTo>
                <a:close/>
                <a:moveTo>
                  <a:pt x="1782" y="1596"/>
                </a:moveTo>
                <a:cubicBezTo>
                  <a:pt x="1783" y="1597"/>
                  <a:pt x="1783" y="1596"/>
                  <a:pt x="1784" y="1595"/>
                </a:cubicBezTo>
                <a:cubicBezTo>
                  <a:pt x="1784" y="1596"/>
                  <a:pt x="1785" y="1596"/>
                  <a:pt x="1785" y="1597"/>
                </a:cubicBezTo>
                <a:cubicBezTo>
                  <a:pt x="1784" y="1598"/>
                  <a:pt x="1782" y="1598"/>
                  <a:pt x="1782" y="1596"/>
                </a:cubicBezTo>
                <a:close/>
                <a:moveTo>
                  <a:pt x="1814" y="1555"/>
                </a:moveTo>
                <a:cubicBezTo>
                  <a:pt x="1813" y="1554"/>
                  <a:pt x="1809" y="1552"/>
                  <a:pt x="1808" y="1556"/>
                </a:cubicBezTo>
                <a:cubicBezTo>
                  <a:pt x="1807" y="1556"/>
                  <a:pt x="1808" y="1554"/>
                  <a:pt x="1807" y="1553"/>
                </a:cubicBezTo>
                <a:cubicBezTo>
                  <a:pt x="1806" y="1553"/>
                  <a:pt x="1806" y="1555"/>
                  <a:pt x="1805" y="1555"/>
                </a:cubicBezTo>
                <a:cubicBezTo>
                  <a:pt x="1805" y="1554"/>
                  <a:pt x="1804" y="1552"/>
                  <a:pt x="1805" y="1552"/>
                </a:cubicBezTo>
                <a:cubicBezTo>
                  <a:pt x="1797" y="1552"/>
                  <a:pt x="1789" y="1554"/>
                  <a:pt x="1782" y="1552"/>
                </a:cubicBezTo>
                <a:cubicBezTo>
                  <a:pt x="1784" y="1551"/>
                  <a:pt x="1786" y="1552"/>
                  <a:pt x="1789" y="1550"/>
                </a:cubicBezTo>
                <a:cubicBezTo>
                  <a:pt x="1789" y="1550"/>
                  <a:pt x="1788" y="1549"/>
                  <a:pt x="1788" y="1549"/>
                </a:cubicBezTo>
                <a:cubicBezTo>
                  <a:pt x="1788" y="1549"/>
                  <a:pt x="1789" y="1549"/>
                  <a:pt x="1789" y="1549"/>
                </a:cubicBezTo>
                <a:cubicBezTo>
                  <a:pt x="1789" y="1549"/>
                  <a:pt x="1789" y="1550"/>
                  <a:pt x="1789" y="1550"/>
                </a:cubicBezTo>
                <a:cubicBezTo>
                  <a:pt x="1791" y="1550"/>
                  <a:pt x="1791" y="1551"/>
                  <a:pt x="1793" y="1550"/>
                </a:cubicBezTo>
                <a:cubicBezTo>
                  <a:pt x="1793" y="1550"/>
                  <a:pt x="1793" y="1550"/>
                  <a:pt x="1792" y="1549"/>
                </a:cubicBezTo>
                <a:cubicBezTo>
                  <a:pt x="1793" y="1550"/>
                  <a:pt x="1794" y="1550"/>
                  <a:pt x="1795" y="1550"/>
                </a:cubicBezTo>
                <a:cubicBezTo>
                  <a:pt x="1796" y="1551"/>
                  <a:pt x="1797" y="1550"/>
                  <a:pt x="1797" y="1550"/>
                </a:cubicBezTo>
                <a:cubicBezTo>
                  <a:pt x="1804" y="1551"/>
                  <a:pt x="1810" y="1552"/>
                  <a:pt x="1816" y="1552"/>
                </a:cubicBezTo>
                <a:cubicBezTo>
                  <a:pt x="1816" y="1553"/>
                  <a:pt x="1815" y="1554"/>
                  <a:pt x="1814" y="1555"/>
                </a:cubicBezTo>
                <a:close/>
                <a:moveTo>
                  <a:pt x="1816" y="1563"/>
                </a:moveTo>
                <a:cubicBezTo>
                  <a:pt x="1818" y="1564"/>
                  <a:pt x="1819" y="1562"/>
                  <a:pt x="1819" y="1563"/>
                </a:cubicBezTo>
                <a:cubicBezTo>
                  <a:pt x="1819" y="1564"/>
                  <a:pt x="1817" y="1565"/>
                  <a:pt x="1816" y="1563"/>
                </a:cubicBezTo>
                <a:close/>
                <a:moveTo>
                  <a:pt x="1820" y="1565"/>
                </a:moveTo>
                <a:cubicBezTo>
                  <a:pt x="1815" y="1565"/>
                  <a:pt x="1818" y="1565"/>
                  <a:pt x="1820" y="1564"/>
                </a:cubicBezTo>
                <a:lnTo>
                  <a:pt x="1820" y="1565"/>
                </a:lnTo>
                <a:close/>
                <a:moveTo>
                  <a:pt x="1819" y="1554"/>
                </a:moveTo>
                <a:cubicBezTo>
                  <a:pt x="1818" y="1554"/>
                  <a:pt x="1818" y="1553"/>
                  <a:pt x="1817" y="1553"/>
                </a:cubicBezTo>
                <a:cubicBezTo>
                  <a:pt x="1817" y="1553"/>
                  <a:pt x="1817" y="1553"/>
                  <a:pt x="1818" y="1553"/>
                </a:cubicBezTo>
                <a:cubicBezTo>
                  <a:pt x="1819" y="1553"/>
                  <a:pt x="1820" y="1553"/>
                  <a:pt x="1821" y="1553"/>
                </a:cubicBezTo>
                <a:cubicBezTo>
                  <a:pt x="1820" y="1553"/>
                  <a:pt x="1819" y="1554"/>
                  <a:pt x="1819" y="1554"/>
                </a:cubicBezTo>
                <a:close/>
                <a:moveTo>
                  <a:pt x="1839" y="1556"/>
                </a:moveTo>
                <a:cubicBezTo>
                  <a:pt x="1839" y="1556"/>
                  <a:pt x="1838" y="1555"/>
                  <a:pt x="1838" y="1555"/>
                </a:cubicBezTo>
                <a:cubicBezTo>
                  <a:pt x="1839" y="1555"/>
                  <a:pt x="1840" y="1555"/>
                  <a:pt x="1841" y="1555"/>
                </a:cubicBezTo>
                <a:cubicBezTo>
                  <a:pt x="1840" y="1556"/>
                  <a:pt x="1840" y="1556"/>
                  <a:pt x="1839" y="1556"/>
                </a:cubicBezTo>
                <a:close/>
                <a:moveTo>
                  <a:pt x="1855" y="1558"/>
                </a:moveTo>
                <a:cubicBezTo>
                  <a:pt x="1854" y="1560"/>
                  <a:pt x="1848" y="1558"/>
                  <a:pt x="1844" y="1559"/>
                </a:cubicBezTo>
                <a:cubicBezTo>
                  <a:pt x="1844" y="1558"/>
                  <a:pt x="1846" y="1559"/>
                  <a:pt x="1846" y="1558"/>
                </a:cubicBezTo>
                <a:cubicBezTo>
                  <a:pt x="1845" y="1558"/>
                  <a:pt x="1844" y="1556"/>
                  <a:pt x="1843" y="1557"/>
                </a:cubicBezTo>
                <a:cubicBezTo>
                  <a:pt x="1843" y="1557"/>
                  <a:pt x="1843" y="1556"/>
                  <a:pt x="1844" y="1556"/>
                </a:cubicBezTo>
                <a:cubicBezTo>
                  <a:pt x="1844" y="1556"/>
                  <a:pt x="1844" y="1556"/>
                  <a:pt x="1843" y="1556"/>
                </a:cubicBezTo>
                <a:cubicBezTo>
                  <a:pt x="1847" y="1556"/>
                  <a:pt x="1851" y="1557"/>
                  <a:pt x="1855" y="1557"/>
                </a:cubicBezTo>
                <a:cubicBezTo>
                  <a:pt x="1855" y="1557"/>
                  <a:pt x="1855" y="1557"/>
                  <a:pt x="1855" y="1558"/>
                </a:cubicBezTo>
                <a:close/>
                <a:moveTo>
                  <a:pt x="1856" y="1558"/>
                </a:moveTo>
                <a:cubicBezTo>
                  <a:pt x="1856" y="1558"/>
                  <a:pt x="1856" y="1558"/>
                  <a:pt x="1857" y="1557"/>
                </a:cubicBezTo>
                <a:cubicBezTo>
                  <a:pt x="1858" y="1557"/>
                  <a:pt x="1859" y="1558"/>
                  <a:pt x="1861" y="1558"/>
                </a:cubicBezTo>
                <a:cubicBezTo>
                  <a:pt x="1859" y="1558"/>
                  <a:pt x="1857" y="1558"/>
                  <a:pt x="1856" y="1558"/>
                </a:cubicBezTo>
                <a:close/>
                <a:moveTo>
                  <a:pt x="2019" y="1582"/>
                </a:moveTo>
                <a:cubicBezTo>
                  <a:pt x="2020" y="1582"/>
                  <a:pt x="2022" y="1581"/>
                  <a:pt x="2022" y="1583"/>
                </a:cubicBezTo>
                <a:cubicBezTo>
                  <a:pt x="2021" y="1582"/>
                  <a:pt x="2019" y="1583"/>
                  <a:pt x="2019" y="1582"/>
                </a:cubicBezTo>
                <a:close/>
                <a:moveTo>
                  <a:pt x="2013" y="1584"/>
                </a:moveTo>
                <a:cubicBezTo>
                  <a:pt x="2014" y="1584"/>
                  <a:pt x="2014" y="1584"/>
                  <a:pt x="2013" y="1584"/>
                </a:cubicBezTo>
                <a:cubicBezTo>
                  <a:pt x="2014" y="1583"/>
                  <a:pt x="2011" y="1584"/>
                  <a:pt x="2012" y="1583"/>
                </a:cubicBezTo>
                <a:cubicBezTo>
                  <a:pt x="2014" y="1583"/>
                  <a:pt x="2017" y="1581"/>
                  <a:pt x="2019" y="1583"/>
                </a:cubicBezTo>
                <a:cubicBezTo>
                  <a:pt x="2017" y="1584"/>
                  <a:pt x="2014" y="1583"/>
                  <a:pt x="2013" y="1584"/>
                </a:cubicBezTo>
                <a:close/>
                <a:moveTo>
                  <a:pt x="2022" y="1586"/>
                </a:moveTo>
                <a:cubicBezTo>
                  <a:pt x="2023" y="1586"/>
                  <a:pt x="2022" y="1585"/>
                  <a:pt x="2022" y="1585"/>
                </a:cubicBezTo>
                <a:cubicBezTo>
                  <a:pt x="2022" y="1586"/>
                  <a:pt x="2020" y="1586"/>
                  <a:pt x="2019" y="1586"/>
                </a:cubicBezTo>
                <a:cubicBezTo>
                  <a:pt x="2018" y="1586"/>
                  <a:pt x="2018" y="1585"/>
                  <a:pt x="2015" y="1585"/>
                </a:cubicBezTo>
                <a:cubicBezTo>
                  <a:pt x="2018" y="1582"/>
                  <a:pt x="2021" y="1585"/>
                  <a:pt x="2023" y="1584"/>
                </a:cubicBezTo>
                <a:cubicBezTo>
                  <a:pt x="2023" y="1585"/>
                  <a:pt x="2024" y="1586"/>
                  <a:pt x="2022" y="1586"/>
                </a:cubicBezTo>
                <a:close/>
                <a:moveTo>
                  <a:pt x="2105" y="1590"/>
                </a:moveTo>
                <a:cubicBezTo>
                  <a:pt x="2105" y="1590"/>
                  <a:pt x="2101" y="1590"/>
                  <a:pt x="2099" y="1590"/>
                </a:cubicBezTo>
                <a:cubicBezTo>
                  <a:pt x="2100" y="1589"/>
                  <a:pt x="2101" y="1587"/>
                  <a:pt x="2102" y="1587"/>
                </a:cubicBezTo>
                <a:cubicBezTo>
                  <a:pt x="2101" y="1588"/>
                  <a:pt x="2102" y="1588"/>
                  <a:pt x="2101" y="1589"/>
                </a:cubicBezTo>
                <a:cubicBezTo>
                  <a:pt x="2103" y="1589"/>
                  <a:pt x="2107" y="1588"/>
                  <a:pt x="2105" y="1590"/>
                </a:cubicBezTo>
                <a:close/>
                <a:moveTo>
                  <a:pt x="2106" y="1589"/>
                </a:moveTo>
                <a:cubicBezTo>
                  <a:pt x="2107" y="1587"/>
                  <a:pt x="2104" y="1589"/>
                  <a:pt x="2104" y="1587"/>
                </a:cubicBezTo>
                <a:cubicBezTo>
                  <a:pt x="2106" y="1587"/>
                  <a:pt x="2109" y="1587"/>
                  <a:pt x="2106" y="1589"/>
                </a:cubicBezTo>
                <a:close/>
                <a:moveTo>
                  <a:pt x="2082" y="1595"/>
                </a:moveTo>
                <a:cubicBezTo>
                  <a:pt x="2082" y="1594"/>
                  <a:pt x="2085" y="1595"/>
                  <a:pt x="2085" y="1596"/>
                </a:cubicBezTo>
                <a:cubicBezTo>
                  <a:pt x="2085" y="1596"/>
                  <a:pt x="2081" y="1597"/>
                  <a:pt x="2082" y="1595"/>
                </a:cubicBezTo>
                <a:close/>
                <a:moveTo>
                  <a:pt x="2087" y="1595"/>
                </a:moveTo>
                <a:cubicBezTo>
                  <a:pt x="2090" y="1595"/>
                  <a:pt x="2094" y="1595"/>
                  <a:pt x="2097" y="1595"/>
                </a:cubicBezTo>
                <a:cubicBezTo>
                  <a:pt x="2094" y="1596"/>
                  <a:pt x="2090" y="1597"/>
                  <a:pt x="2087" y="1595"/>
                </a:cubicBezTo>
                <a:close/>
                <a:moveTo>
                  <a:pt x="2094" y="1599"/>
                </a:moveTo>
                <a:cubicBezTo>
                  <a:pt x="2094" y="1598"/>
                  <a:pt x="2094" y="1598"/>
                  <a:pt x="2094" y="1598"/>
                </a:cubicBezTo>
                <a:cubicBezTo>
                  <a:pt x="2094" y="1597"/>
                  <a:pt x="2094" y="1597"/>
                  <a:pt x="2095" y="1597"/>
                </a:cubicBezTo>
                <a:cubicBezTo>
                  <a:pt x="2095" y="1598"/>
                  <a:pt x="2098" y="1597"/>
                  <a:pt x="2098" y="1599"/>
                </a:cubicBezTo>
                <a:cubicBezTo>
                  <a:pt x="2096" y="1599"/>
                  <a:pt x="2095" y="1598"/>
                  <a:pt x="2094" y="1599"/>
                </a:cubicBezTo>
                <a:close/>
                <a:moveTo>
                  <a:pt x="2104" y="1596"/>
                </a:moveTo>
                <a:cubicBezTo>
                  <a:pt x="2101" y="1596"/>
                  <a:pt x="2101" y="1596"/>
                  <a:pt x="2101" y="1596"/>
                </a:cubicBezTo>
                <a:cubicBezTo>
                  <a:pt x="2101" y="1595"/>
                  <a:pt x="2101" y="1595"/>
                  <a:pt x="2101" y="1595"/>
                </a:cubicBezTo>
                <a:cubicBezTo>
                  <a:pt x="2104" y="1595"/>
                  <a:pt x="2104" y="1595"/>
                  <a:pt x="2104" y="1595"/>
                </a:cubicBezTo>
                <a:lnTo>
                  <a:pt x="2104" y="1596"/>
                </a:lnTo>
                <a:close/>
                <a:moveTo>
                  <a:pt x="2184" y="1555"/>
                </a:moveTo>
                <a:cubicBezTo>
                  <a:pt x="2185" y="1555"/>
                  <a:pt x="2185" y="1553"/>
                  <a:pt x="2185" y="1553"/>
                </a:cubicBezTo>
                <a:cubicBezTo>
                  <a:pt x="2185" y="1553"/>
                  <a:pt x="2184" y="1553"/>
                  <a:pt x="2183" y="1553"/>
                </a:cubicBezTo>
                <a:cubicBezTo>
                  <a:pt x="2184" y="1553"/>
                  <a:pt x="2185" y="1553"/>
                  <a:pt x="2186" y="1553"/>
                </a:cubicBezTo>
                <a:cubicBezTo>
                  <a:pt x="2185" y="1553"/>
                  <a:pt x="2185" y="1553"/>
                  <a:pt x="2185" y="1553"/>
                </a:cubicBezTo>
                <a:cubicBezTo>
                  <a:pt x="2186" y="1553"/>
                  <a:pt x="2186" y="1553"/>
                  <a:pt x="2186" y="1553"/>
                </a:cubicBezTo>
                <a:cubicBezTo>
                  <a:pt x="2186" y="1553"/>
                  <a:pt x="2186" y="1553"/>
                  <a:pt x="2186" y="1553"/>
                </a:cubicBezTo>
                <a:cubicBezTo>
                  <a:pt x="2188" y="1553"/>
                  <a:pt x="2190" y="1553"/>
                  <a:pt x="2192" y="1553"/>
                </a:cubicBezTo>
                <a:cubicBezTo>
                  <a:pt x="2193" y="1554"/>
                  <a:pt x="2194" y="1555"/>
                  <a:pt x="2194" y="1557"/>
                </a:cubicBezTo>
                <a:cubicBezTo>
                  <a:pt x="2190" y="1556"/>
                  <a:pt x="2186" y="1556"/>
                  <a:pt x="2181" y="1555"/>
                </a:cubicBezTo>
                <a:cubicBezTo>
                  <a:pt x="2181" y="1553"/>
                  <a:pt x="2184" y="1553"/>
                  <a:pt x="2184" y="1555"/>
                </a:cubicBezTo>
                <a:close/>
                <a:moveTo>
                  <a:pt x="2179" y="1554"/>
                </a:moveTo>
                <a:cubicBezTo>
                  <a:pt x="2180" y="1554"/>
                  <a:pt x="2181" y="1555"/>
                  <a:pt x="2181" y="1556"/>
                </a:cubicBezTo>
                <a:cubicBezTo>
                  <a:pt x="2180" y="1555"/>
                  <a:pt x="2178" y="1556"/>
                  <a:pt x="2179" y="1554"/>
                </a:cubicBezTo>
                <a:close/>
                <a:moveTo>
                  <a:pt x="2309" y="1539"/>
                </a:moveTo>
                <a:cubicBezTo>
                  <a:pt x="2309" y="1539"/>
                  <a:pt x="2309" y="1540"/>
                  <a:pt x="2309" y="1541"/>
                </a:cubicBezTo>
                <a:cubicBezTo>
                  <a:pt x="2308" y="1541"/>
                  <a:pt x="2308" y="1541"/>
                  <a:pt x="2307" y="1541"/>
                </a:cubicBezTo>
                <a:cubicBezTo>
                  <a:pt x="2306" y="1540"/>
                  <a:pt x="2310" y="1538"/>
                  <a:pt x="2309" y="1539"/>
                </a:cubicBezTo>
                <a:close/>
                <a:moveTo>
                  <a:pt x="2304" y="1536"/>
                </a:moveTo>
                <a:cubicBezTo>
                  <a:pt x="2304" y="1538"/>
                  <a:pt x="2303" y="1539"/>
                  <a:pt x="2301" y="1539"/>
                </a:cubicBezTo>
                <a:cubicBezTo>
                  <a:pt x="2301" y="1536"/>
                  <a:pt x="2297" y="1539"/>
                  <a:pt x="2296" y="1536"/>
                </a:cubicBezTo>
                <a:cubicBezTo>
                  <a:pt x="2300" y="1535"/>
                  <a:pt x="2300" y="1537"/>
                  <a:pt x="2304" y="1536"/>
                </a:cubicBezTo>
                <a:close/>
                <a:moveTo>
                  <a:pt x="2371" y="1530"/>
                </a:moveTo>
                <a:cubicBezTo>
                  <a:pt x="2372" y="1531"/>
                  <a:pt x="2377" y="1529"/>
                  <a:pt x="2378" y="1532"/>
                </a:cubicBezTo>
                <a:cubicBezTo>
                  <a:pt x="2376" y="1532"/>
                  <a:pt x="2369" y="1532"/>
                  <a:pt x="2371" y="1530"/>
                </a:cubicBezTo>
                <a:close/>
                <a:moveTo>
                  <a:pt x="2328" y="1513"/>
                </a:moveTo>
                <a:cubicBezTo>
                  <a:pt x="2327" y="1513"/>
                  <a:pt x="2326" y="1513"/>
                  <a:pt x="2326" y="1512"/>
                </a:cubicBezTo>
                <a:cubicBezTo>
                  <a:pt x="2327" y="1512"/>
                  <a:pt x="2329" y="1511"/>
                  <a:pt x="2328" y="1513"/>
                </a:cubicBezTo>
                <a:close/>
                <a:moveTo>
                  <a:pt x="2345" y="1480"/>
                </a:moveTo>
                <a:cubicBezTo>
                  <a:pt x="2343" y="1480"/>
                  <a:pt x="2342" y="1479"/>
                  <a:pt x="2341" y="1479"/>
                </a:cubicBezTo>
                <a:cubicBezTo>
                  <a:pt x="2342" y="1476"/>
                  <a:pt x="2344" y="1478"/>
                  <a:pt x="2345" y="1480"/>
                </a:cubicBezTo>
                <a:close/>
                <a:moveTo>
                  <a:pt x="2301" y="1471"/>
                </a:moveTo>
                <a:cubicBezTo>
                  <a:pt x="2299" y="1471"/>
                  <a:pt x="2293" y="1473"/>
                  <a:pt x="2290" y="1469"/>
                </a:cubicBezTo>
                <a:cubicBezTo>
                  <a:pt x="2294" y="1470"/>
                  <a:pt x="2297" y="1469"/>
                  <a:pt x="2301" y="1471"/>
                </a:cubicBezTo>
                <a:close/>
                <a:moveTo>
                  <a:pt x="2275" y="1465"/>
                </a:moveTo>
                <a:cubicBezTo>
                  <a:pt x="2277" y="1467"/>
                  <a:pt x="2280" y="1467"/>
                  <a:pt x="2283" y="1466"/>
                </a:cubicBezTo>
                <a:cubicBezTo>
                  <a:pt x="2284" y="1466"/>
                  <a:pt x="2285" y="1467"/>
                  <a:pt x="2287" y="1467"/>
                </a:cubicBezTo>
                <a:cubicBezTo>
                  <a:pt x="2284" y="1472"/>
                  <a:pt x="2274" y="1466"/>
                  <a:pt x="2272" y="1466"/>
                </a:cubicBezTo>
                <a:cubicBezTo>
                  <a:pt x="2275" y="1467"/>
                  <a:pt x="2274" y="1465"/>
                  <a:pt x="2275" y="1465"/>
                </a:cubicBezTo>
                <a:close/>
                <a:moveTo>
                  <a:pt x="2300" y="1458"/>
                </a:moveTo>
                <a:cubicBezTo>
                  <a:pt x="2296" y="1457"/>
                  <a:pt x="2295" y="1458"/>
                  <a:pt x="2293" y="1457"/>
                </a:cubicBezTo>
                <a:cubicBezTo>
                  <a:pt x="2294" y="1455"/>
                  <a:pt x="2299" y="1456"/>
                  <a:pt x="2300" y="1458"/>
                </a:cubicBezTo>
                <a:close/>
                <a:moveTo>
                  <a:pt x="2284" y="1455"/>
                </a:moveTo>
                <a:cubicBezTo>
                  <a:pt x="2286" y="1457"/>
                  <a:pt x="2290" y="1454"/>
                  <a:pt x="2292" y="1456"/>
                </a:cubicBezTo>
                <a:cubicBezTo>
                  <a:pt x="2292" y="1459"/>
                  <a:pt x="2288" y="1457"/>
                  <a:pt x="2287" y="1456"/>
                </a:cubicBezTo>
                <a:cubicBezTo>
                  <a:pt x="2285" y="1457"/>
                  <a:pt x="2280" y="1457"/>
                  <a:pt x="2279" y="1456"/>
                </a:cubicBezTo>
                <a:cubicBezTo>
                  <a:pt x="2275" y="1456"/>
                  <a:pt x="2283" y="1456"/>
                  <a:pt x="2284" y="1455"/>
                </a:cubicBezTo>
                <a:close/>
                <a:moveTo>
                  <a:pt x="2263" y="1464"/>
                </a:moveTo>
                <a:cubicBezTo>
                  <a:pt x="2266" y="1465"/>
                  <a:pt x="2267" y="1463"/>
                  <a:pt x="2269" y="1464"/>
                </a:cubicBezTo>
                <a:cubicBezTo>
                  <a:pt x="2269" y="1465"/>
                  <a:pt x="2270" y="1466"/>
                  <a:pt x="2269" y="1466"/>
                </a:cubicBezTo>
                <a:cubicBezTo>
                  <a:pt x="2269" y="1466"/>
                  <a:pt x="2262" y="1465"/>
                  <a:pt x="2263" y="1464"/>
                </a:cubicBezTo>
                <a:close/>
                <a:moveTo>
                  <a:pt x="2271" y="1525"/>
                </a:moveTo>
                <a:cubicBezTo>
                  <a:pt x="2264" y="1525"/>
                  <a:pt x="2257" y="1524"/>
                  <a:pt x="2254" y="1522"/>
                </a:cubicBezTo>
                <a:cubicBezTo>
                  <a:pt x="2258" y="1523"/>
                  <a:pt x="2269" y="1521"/>
                  <a:pt x="2271" y="1525"/>
                </a:cubicBezTo>
                <a:close/>
                <a:moveTo>
                  <a:pt x="2255" y="1445"/>
                </a:moveTo>
                <a:cubicBezTo>
                  <a:pt x="2253" y="1445"/>
                  <a:pt x="2251" y="1445"/>
                  <a:pt x="2251" y="1443"/>
                </a:cubicBezTo>
                <a:cubicBezTo>
                  <a:pt x="2258" y="1442"/>
                  <a:pt x="2266" y="1441"/>
                  <a:pt x="2274" y="1444"/>
                </a:cubicBezTo>
                <a:cubicBezTo>
                  <a:pt x="2269" y="1447"/>
                  <a:pt x="2260" y="1439"/>
                  <a:pt x="2255" y="1445"/>
                </a:cubicBezTo>
                <a:close/>
                <a:moveTo>
                  <a:pt x="2275" y="1456"/>
                </a:moveTo>
                <a:cubicBezTo>
                  <a:pt x="2273" y="1457"/>
                  <a:pt x="2273" y="1455"/>
                  <a:pt x="2271" y="1456"/>
                </a:cubicBezTo>
                <a:cubicBezTo>
                  <a:pt x="2271" y="1454"/>
                  <a:pt x="2275" y="1455"/>
                  <a:pt x="2275" y="1456"/>
                </a:cubicBezTo>
                <a:close/>
                <a:moveTo>
                  <a:pt x="2300" y="1433"/>
                </a:moveTo>
                <a:cubicBezTo>
                  <a:pt x="2299" y="1433"/>
                  <a:pt x="2300" y="1435"/>
                  <a:pt x="2300" y="1435"/>
                </a:cubicBezTo>
                <a:cubicBezTo>
                  <a:pt x="2297" y="1435"/>
                  <a:pt x="2296" y="1434"/>
                  <a:pt x="2296" y="1433"/>
                </a:cubicBezTo>
                <a:cubicBezTo>
                  <a:pt x="2293" y="1435"/>
                  <a:pt x="2282" y="1434"/>
                  <a:pt x="2277" y="1432"/>
                </a:cubicBezTo>
                <a:cubicBezTo>
                  <a:pt x="2285" y="1432"/>
                  <a:pt x="2294" y="1431"/>
                  <a:pt x="2300" y="1433"/>
                </a:cubicBezTo>
                <a:close/>
                <a:moveTo>
                  <a:pt x="2289" y="1423"/>
                </a:moveTo>
                <a:cubicBezTo>
                  <a:pt x="2288" y="1424"/>
                  <a:pt x="2284" y="1423"/>
                  <a:pt x="2284" y="1421"/>
                </a:cubicBezTo>
                <a:cubicBezTo>
                  <a:pt x="2287" y="1422"/>
                  <a:pt x="2288" y="1422"/>
                  <a:pt x="2289" y="1423"/>
                </a:cubicBezTo>
                <a:close/>
                <a:moveTo>
                  <a:pt x="2283" y="1422"/>
                </a:moveTo>
                <a:cubicBezTo>
                  <a:pt x="2278" y="1421"/>
                  <a:pt x="2274" y="1422"/>
                  <a:pt x="2268" y="1420"/>
                </a:cubicBezTo>
                <a:cubicBezTo>
                  <a:pt x="2273" y="1419"/>
                  <a:pt x="2280" y="1420"/>
                  <a:pt x="2283" y="1422"/>
                </a:cubicBezTo>
                <a:close/>
                <a:moveTo>
                  <a:pt x="2265" y="1418"/>
                </a:moveTo>
                <a:cubicBezTo>
                  <a:pt x="2267" y="1419"/>
                  <a:pt x="2268" y="1419"/>
                  <a:pt x="2268" y="1421"/>
                </a:cubicBezTo>
                <a:cubicBezTo>
                  <a:pt x="2266" y="1422"/>
                  <a:pt x="2265" y="1419"/>
                  <a:pt x="2262" y="1420"/>
                </a:cubicBezTo>
                <a:cubicBezTo>
                  <a:pt x="2262" y="1418"/>
                  <a:pt x="2264" y="1418"/>
                  <a:pt x="2265" y="1418"/>
                </a:cubicBezTo>
                <a:close/>
                <a:moveTo>
                  <a:pt x="2256" y="1418"/>
                </a:moveTo>
                <a:cubicBezTo>
                  <a:pt x="2256" y="1418"/>
                  <a:pt x="2256" y="1418"/>
                  <a:pt x="2256" y="1417"/>
                </a:cubicBezTo>
                <a:cubicBezTo>
                  <a:pt x="2259" y="1418"/>
                  <a:pt x="2260" y="1417"/>
                  <a:pt x="2261" y="1419"/>
                </a:cubicBezTo>
                <a:cubicBezTo>
                  <a:pt x="2260" y="1420"/>
                  <a:pt x="2256" y="1420"/>
                  <a:pt x="2254" y="1419"/>
                </a:cubicBezTo>
                <a:cubicBezTo>
                  <a:pt x="2255" y="1419"/>
                  <a:pt x="2256" y="1419"/>
                  <a:pt x="2256" y="1418"/>
                </a:cubicBezTo>
                <a:close/>
                <a:moveTo>
                  <a:pt x="2243" y="1416"/>
                </a:moveTo>
                <a:cubicBezTo>
                  <a:pt x="2246" y="1415"/>
                  <a:pt x="2251" y="1415"/>
                  <a:pt x="2253" y="1417"/>
                </a:cubicBezTo>
                <a:cubicBezTo>
                  <a:pt x="2251" y="1416"/>
                  <a:pt x="2248" y="1419"/>
                  <a:pt x="2246" y="1416"/>
                </a:cubicBezTo>
                <a:cubicBezTo>
                  <a:pt x="2246" y="1417"/>
                  <a:pt x="2243" y="1418"/>
                  <a:pt x="2243" y="1416"/>
                </a:cubicBezTo>
                <a:close/>
                <a:moveTo>
                  <a:pt x="2248" y="1458"/>
                </a:moveTo>
                <a:cubicBezTo>
                  <a:pt x="2247" y="1459"/>
                  <a:pt x="2252" y="1458"/>
                  <a:pt x="2250" y="1459"/>
                </a:cubicBezTo>
                <a:cubicBezTo>
                  <a:pt x="2247" y="1458"/>
                  <a:pt x="2249" y="1461"/>
                  <a:pt x="2249" y="1462"/>
                </a:cubicBezTo>
                <a:cubicBezTo>
                  <a:pt x="2247" y="1462"/>
                  <a:pt x="2244" y="1461"/>
                  <a:pt x="2243" y="1461"/>
                </a:cubicBezTo>
                <a:cubicBezTo>
                  <a:pt x="2244" y="1458"/>
                  <a:pt x="2247" y="1460"/>
                  <a:pt x="2248" y="1458"/>
                </a:cubicBezTo>
                <a:close/>
                <a:moveTo>
                  <a:pt x="2253" y="1408"/>
                </a:moveTo>
                <a:cubicBezTo>
                  <a:pt x="2251" y="1409"/>
                  <a:pt x="2250" y="1408"/>
                  <a:pt x="2249" y="1407"/>
                </a:cubicBezTo>
                <a:cubicBezTo>
                  <a:pt x="2251" y="1407"/>
                  <a:pt x="2254" y="1407"/>
                  <a:pt x="2253" y="1408"/>
                </a:cubicBezTo>
                <a:close/>
                <a:moveTo>
                  <a:pt x="2240" y="1414"/>
                </a:moveTo>
                <a:cubicBezTo>
                  <a:pt x="2240" y="1418"/>
                  <a:pt x="2235" y="1416"/>
                  <a:pt x="2235" y="1414"/>
                </a:cubicBezTo>
                <a:cubicBezTo>
                  <a:pt x="2236" y="1413"/>
                  <a:pt x="2238" y="1414"/>
                  <a:pt x="2240" y="1414"/>
                </a:cubicBezTo>
                <a:close/>
                <a:moveTo>
                  <a:pt x="2238" y="1409"/>
                </a:moveTo>
                <a:cubicBezTo>
                  <a:pt x="2236" y="1409"/>
                  <a:pt x="2235" y="1410"/>
                  <a:pt x="2236" y="1411"/>
                </a:cubicBezTo>
                <a:cubicBezTo>
                  <a:pt x="2231" y="1410"/>
                  <a:pt x="2224" y="1412"/>
                  <a:pt x="2222" y="1408"/>
                </a:cubicBezTo>
                <a:cubicBezTo>
                  <a:pt x="2227" y="1408"/>
                  <a:pt x="2234" y="1409"/>
                  <a:pt x="2238" y="1409"/>
                </a:cubicBezTo>
                <a:close/>
                <a:moveTo>
                  <a:pt x="2211" y="1537"/>
                </a:moveTo>
                <a:cubicBezTo>
                  <a:pt x="2210" y="1537"/>
                  <a:pt x="2210" y="1537"/>
                  <a:pt x="2210" y="1538"/>
                </a:cubicBezTo>
                <a:cubicBezTo>
                  <a:pt x="2208" y="1538"/>
                  <a:pt x="2208" y="1535"/>
                  <a:pt x="2207" y="1537"/>
                </a:cubicBezTo>
                <a:cubicBezTo>
                  <a:pt x="2207" y="1537"/>
                  <a:pt x="2207" y="1537"/>
                  <a:pt x="2206" y="1536"/>
                </a:cubicBezTo>
                <a:cubicBezTo>
                  <a:pt x="2208" y="1536"/>
                  <a:pt x="2209" y="1536"/>
                  <a:pt x="2211" y="1537"/>
                </a:cubicBezTo>
                <a:close/>
                <a:moveTo>
                  <a:pt x="2225" y="1388"/>
                </a:moveTo>
                <a:cubicBezTo>
                  <a:pt x="2224" y="1387"/>
                  <a:pt x="2221" y="1389"/>
                  <a:pt x="2221" y="1387"/>
                </a:cubicBezTo>
                <a:cubicBezTo>
                  <a:pt x="2222" y="1387"/>
                  <a:pt x="2224" y="1386"/>
                  <a:pt x="2225" y="1388"/>
                </a:cubicBezTo>
                <a:close/>
                <a:moveTo>
                  <a:pt x="2306" y="1359"/>
                </a:moveTo>
                <a:cubicBezTo>
                  <a:pt x="2307" y="1359"/>
                  <a:pt x="2309" y="1359"/>
                  <a:pt x="2309" y="1360"/>
                </a:cubicBezTo>
                <a:cubicBezTo>
                  <a:pt x="2308" y="1360"/>
                  <a:pt x="2308" y="1361"/>
                  <a:pt x="2306" y="1361"/>
                </a:cubicBezTo>
                <a:cubicBezTo>
                  <a:pt x="2306" y="1360"/>
                  <a:pt x="2306" y="1359"/>
                  <a:pt x="2306" y="1359"/>
                </a:cubicBezTo>
                <a:close/>
                <a:moveTo>
                  <a:pt x="2304" y="1360"/>
                </a:moveTo>
                <a:cubicBezTo>
                  <a:pt x="2302" y="1358"/>
                  <a:pt x="2299" y="1360"/>
                  <a:pt x="2299" y="1358"/>
                </a:cubicBezTo>
                <a:cubicBezTo>
                  <a:pt x="2301" y="1358"/>
                  <a:pt x="2304" y="1358"/>
                  <a:pt x="2304" y="1360"/>
                </a:cubicBezTo>
                <a:close/>
                <a:moveTo>
                  <a:pt x="2378" y="1281"/>
                </a:moveTo>
                <a:cubicBezTo>
                  <a:pt x="2379" y="1282"/>
                  <a:pt x="2382" y="1285"/>
                  <a:pt x="2380" y="1285"/>
                </a:cubicBezTo>
                <a:cubicBezTo>
                  <a:pt x="2380" y="1285"/>
                  <a:pt x="2380" y="1283"/>
                  <a:pt x="2378" y="1283"/>
                </a:cubicBezTo>
                <a:cubicBezTo>
                  <a:pt x="2378" y="1283"/>
                  <a:pt x="2378" y="1284"/>
                  <a:pt x="2378" y="1283"/>
                </a:cubicBezTo>
                <a:cubicBezTo>
                  <a:pt x="2379" y="1283"/>
                  <a:pt x="2377" y="1282"/>
                  <a:pt x="2378" y="1281"/>
                </a:cubicBezTo>
                <a:close/>
                <a:moveTo>
                  <a:pt x="2397" y="1256"/>
                </a:moveTo>
                <a:cubicBezTo>
                  <a:pt x="2397" y="1255"/>
                  <a:pt x="2397" y="1255"/>
                  <a:pt x="2396" y="1255"/>
                </a:cubicBezTo>
                <a:cubicBezTo>
                  <a:pt x="2397" y="1255"/>
                  <a:pt x="2398" y="1254"/>
                  <a:pt x="2399" y="1253"/>
                </a:cubicBezTo>
                <a:cubicBezTo>
                  <a:pt x="2400" y="1253"/>
                  <a:pt x="2400" y="1253"/>
                  <a:pt x="2401" y="1253"/>
                </a:cubicBezTo>
                <a:cubicBezTo>
                  <a:pt x="2400" y="1254"/>
                  <a:pt x="2399" y="1255"/>
                  <a:pt x="2400" y="1255"/>
                </a:cubicBezTo>
                <a:cubicBezTo>
                  <a:pt x="2400" y="1255"/>
                  <a:pt x="2399" y="1255"/>
                  <a:pt x="2399" y="1255"/>
                </a:cubicBezTo>
                <a:cubicBezTo>
                  <a:pt x="2400" y="1261"/>
                  <a:pt x="2391" y="1258"/>
                  <a:pt x="2397" y="1256"/>
                </a:cubicBezTo>
                <a:close/>
                <a:moveTo>
                  <a:pt x="2388" y="1248"/>
                </a:moveTo>
                <a:cubicBezTo>
                  <a:pt x="2388" y="1248"/>
                  <a:pt x="2388" y="1249"/>
                  <a:pt x="2388" y="1249"/>
                </a:cubicBezTo>
                <a:cubicBezTo>
                  <a:pt x="2388" y="1249"/>
                  <a:pt x="2387" y="1249"/>
                  <a:pt x="2387" y="1249"/>
                </a:cubicBezTo>
                <a:cubicBezTo>
                  <a:pt x="2387" y="1248"/>
                  <a:pt x="2388" y="1248"/>
                  <a:pt x="2388" y="1248"/>
                </a:cubicBezTo>
                <a:close/>
                <a:moveTo>
                  <a:pt x="2389" y="1252"/>
                </a:moveTo>
                <a:cubicBezTo>
                  <a:pt x="2389" y="1252"/>
                  <a:pt x="2389" y="1252"/>
                  <a:pt x="2388" y="1254"/>
                </a:cubicBezTo>
                <a:cubicBezTo>
                  <a:pt x="2387" y="1253"/>
                  <a:pt x="2387" y="1252"/>
                  <a:pt x="2386" y="1251"/>
                </a:cubicBezTo>
                <a:cubicBezTo>
                  <a:pt x="2387" y="1251"/>
                  <a:pt x="2388" y="1251"/>
                  <a:pt x="2389" y="1252"/>
                </a:cubicBezTo>
                <a:close/>
                <a:moveTo>
                  <a:pt x="2296" y="1193"/>
                </a:moveTo>
                <a:cubicBezTo>
                  <a:pt x="2297" y="1193"/>
                  <a:pt x="2297" y="1193"/>
                  <a:pt x="2297" y="1194"/>
                </a:cubicBezTo>
                <a:cubicBezTo>
                  <a:pt x="2297" y="1193"/>
                  <a:pt x="2297" y="1193"/>
                  <a:pt x="2298" y="1193"/>
                </a:cubicBezTo>
                <a:cubicBezTo>
                  <a:pt x="2298" y="1195"/>
                  <a:pt x="2301" y="1196"/>
                  <a:pt x="2300" y="1198"/>
                </a:cubicBezTo>
                <a:cubicBezTo>
                  <a:pt x="2298" y="1197"/>
                  <a:pt x="2296" y="1193"/>
                  <a:pt x="2296" y="1193"/>
                </a:cubicBezTo>
                <a:close/>
                <a:moveTo>
                  <a:pt x="2256" y="1110"/>
                </a:moveTo>
                <a:cubicBezTo>
                  <a:pt x="2257" y="1110"/>
                  <a:pt x="2255" y="1112"/>
                  <a:pt x="2257" y="1112"/>
                </a:cubicBezTo>
                <a:cubicBezTo>
                  <a:pt x="2257" y="1112"/>
                  <a:pt x="2257" y="1112"/>
                  <a:pt x="2257" y="1111"/>
                </a:cubicBezTo>
                <a:cubicBezTo>
                  <a:pt x="2258" y="1112"/>
                  <a:pt x="2257" y="1113"/>
                  <a:pt x="2256" y="1113"/>
                </a:cubicBezTo>
                <a:cubicBezTo>
                  <a:pt x="2255" y="1112"/>
                  <a:pt x="2255" y="1111"/>
                  <a:pt x="2253" y="1110"/>
                </a:cubicBezTo>
                <a:cubicBezTo>
                  <a:pt x="2255" y="1108"/>
                  <a:pt x="2256" y="1113"/>
                  <a:pt x="2256" y="1110"/>
                </a:cubicBezTo>
                <a:close/>
                <a:moveTo>
                  <a:pt x="2252" y="1114"/>
                </a:moveTo>
                <a:cubicBezTo>
                  <a:pt x="2254" y="1114"/>
                  <a:pt x="2251" y="1113"/>
                  <a:pt x="2252" y="1112"/>
                </a:cubicBezTo>
                <a:cubicBezTo>
                  <a:pt x="2254" y="1113"/>
                  <a:pt x="2254" y="1114"/>
                  <a:pt x="2253" y="1115"/>
                </a:cubicBezTo>
                <a:cubicBezTo>
                  <a:pt x="2253" y="1115"/>
                  <a:pt x="2252" y="1115"/>
                  <a:pt x="2252" y="1116"/>
                </a:cubicBezTo>
                <a:cubicBezTo>
                  <a:pt x="2252" y="1115"/>
                  <a:pt x="2251" y="1114"/>
                  <a:pt x="2252" y="1114"/>
                </a:cubicBezTo>
                <a:close/>
                <a:moveTo>
                  <a:pt x="2243" y="1108"/>
                </a:moveTo>
                <a:cubicBezTo>
                  <a:pt x="2245" y="1108"/>
                  <a:pt x="2246" y="1111"/>
                  <a:pt x="2248" y="1114"/>
                </a:cubicBezTo>
                <a:cubicBezTo>
                  <a:pt x="2244" y="1114"/>
                  <a:pt x="2245" y="1110"/>
                  <a:pt x="2243" y="1108"/>
                </a:cubicBezTo>
                <a:close/>
                <a:moveTo>
                  <a:pt x="2246" y="1098"/>
                </a:moveTo>
                <a:cubicBezTo>
                  <a:pt x="2246" y="1095"/>
                  <a:pt x="2241" y="1094"/>
                  <a:pt x="2244" y="1092"/>
                </a:cubicBezTo>
                <a:cubicBezTo>
                  <a:pt x="2243" y="1094"/>
                  <a:pt x="2248" y="1096"/>
                  <a:pt x="2246" y="1098"/>
                </a:cubicBezTo>
                <a:close/>
                <a:moveTo>
                  <a:pt x="2244" y="1089"/>
                </a:moveTo>
                <a:cubicBezTo>
                  <a:pt x="2243" y="1088"/>
                  <a:pt x="2242" y="1088"/>
                  <a:pt x="2242" y="1087"/>
                </a:cubicBezTo>
                <a:cubicBezTo>
                  <a:pt x="2243" y="1086"/>
                  <a:pt x="2245" y="1088"/>
                  <a:pt x="2244" y="1089"/>
                </a:cubicBezTo>
                <a:close/>
                <a:moveTo>
                  <a:pt x="2240" y="1101"/>
                </a:moveTo>
                <a:cubicBezTo>
                  <a:pt x="2241" y="1102"/>
                  <a:pt x="2241" y="1103"/>
                  <a:pt x="2242" y="1105"/>
                </a:cubicBezTo>
                <a:cubicBezTo>
                  <a:pt x="2241" y="1105"/>
                  <a:pt x="2241" y="1104"/>
                  <a:pt x="2241" y="1104"/>
                </a:cubicBezTo>
                <a:cubicBezTo>
                  <a:pt x="2240" y="1104"/>
                  <a:pt x="2240" y="1104"/>
                  <a:pt x="2240" y="1103"/>
                </a:cubicBezTo>
                <a:cubicBezTo>
                  <a:pt x="2240" y="1103"/>
                  <a:pt x="2240" y="1102"/>
                  <a:pt x="2240" y="1101"/>
                </a:cubicBezTo>
                <a:close/>
                <a:moveTo>
                  <a:pt x="2279" y="1068"/>
                </a:moveTo>
                <a:cubicBezTo>
                  <a:pt x="2283" y="1075"/>
                  <a:pt x="2280" y="1072"/>
                  <a:pt x="2279" y="1070"/>
                </a:cubicBezTo>
                <a:cubicBezTo>
                  <a:pt x="2279" y="1069"/>
                  <a:pt x="2279" y="1069"/>
                  <a:pt x="2279" y="1068"/>
                </a:cubicBezTo>
                <a:close/>
                <a:moveTo>
                  <a:pt x="2277" y="1067"/>
                </a:moveTo>
                <a:cubicBezTo>
                  <a:pt x="2276" y="1065"/>
                  <a:pt x="2278" y="1065"/>
                  <a:pt x="2276" y="1065"/>
                </a:cubicBezTo>
                <a:cubicBezTo>
                  <a:pt x="2277" y="1063"/>
                  <a:pt x="2279" y="1066"/>
                  <a:pt x="2277" y="1067"/>
                </a:cubicBezTo>
                <a:close/>
                <a:moveTo>
                  <a:pt x="2276" y="1063"/>
                </a:moveTo>
                <a:cubicBezTo>
                  <a:pt x="2275" y="1063"/>
                  <a:pt x="2274" y="1064"/>
                  <a:pt x="2274" y="1066"/>
                </a:cubicBezTo>
                <a:cubicBezTo>
                  <a:pt x="2272" y="1061"/>
                  <a:pt x="2271" y="1061"/>
                  <a:pt x="2271" y="1058"/>
                </a:cubicBezTo>
                <a:cubicBezTo>
                  <a:pt x="2273" y="1060"/>
                  <a:pt x="2273" y="1063"/>
                  <a:pt x="2276" y="1063"/>
                </a:cubicBezTo>
                <a:close/>
                <a:moveTo>
                  <a:pt x="2365" y="1103"/>
                </a:moveTo>
                <a:cubicBezTo>
                  <a:pt x="2367" y="1104"/>
                  <a:pt x="2368" y="1106"/>
                  <a:pt x="2367" y="1107"/>
                </a:cubicBezTo>
                <a:cubicBezTo>
                  <a:pt x="2367" y="1106"/>
                  <a:pt x="2364" y="1105"/>
                  <a:pt x="2365" y="1103"/>
                </a:cubicBezTo>
                <a:close/>
                <a:moveTo>
                  <a:pt x="2356" y="1095"/>
                </a:moveTo>
                <a:cubicBezTo>
                  <a:pt x="2357" y="1097"/>
                  <a:pt x="2359" y="1097"/>
                  <a:pt x="2358" y="1099"/>
                </a:cubicBezTo>
                <a:cubicBezTo>
                  <a:pt x="2357" y="1097"/>
                  <a:pt x="2355" y="1096"/>
                  <a:pt x="2356" y="1095"/>
                </a:cubicBezTo>
                <a:close/>
                <a:moveTo>
                  <a:pt x="2391" y="1125"/>
                </a:moveTo>
                <a:cubicBezTo>
                  <a:pt x="2392" y="1125"/>
                  <a:pt x="2395" y="1129"/>
                  <a:pt x="2393" y="1129"/>
                </a:cubicBezTo>
                <a:cubicBezTo>
                  <a:pt x="2394" y="1127"/>
                  <a:pt x="2389" y="1124"/>
                  <a:pt x="2391" y="1125"/>
                </a:cubicBezTo>
                <a:close/>
                <a:moveTo>
                  <a:pt x="2363" y="1082"/>
                </a:moveTo>
                <a:cubicBezTo>
                  <a:pt x="2360" y="1082"/>
                  <a:pt x="2356" y="1074"/>
                  <a:pt x="2355" y="1072"/>
                </a:cubicBezTo>
                <a:cubicBezTo>
                  <a:pt x="2358" y="1076"/>
                  <a:pt x="2360" y="1079"/>
                  <a:pt x="2363" y="1082"/>
                </a:cubicBezTo>
                <a:close/>
                <a:moveTo>
                  <a:pt x="2393" y="1084"/>
                </a:moveTo>
                <a:cubicBezTo>
                  <a:pt x="2394" y="1084"/>
                  <a:pt x="2395" y="1085"/>
                  <a:pt x="2394" y="1086"/>
                </a:cubicBezTo>
                <a:cubicBezTo>
                  <a:pt x="2394" y="1086"/>
                  <a:pt x="2392" y="1084"/>
                  <a:pt x="2393" y="1084"/>
                </a:cubicBezTo>
                <a:close/>
                <a:moveTo>
                  <a:pt x="2363" y="1053"/>
                </a:moveTo>
                <a:cubicBezTo>
                  <a:pt x="2363" y="1054"/>
                  <a:pt x="2365" y="1054"/>
                  <a:pt x="2364" y="1055"/>
                </a:cubicBezTo>
                <a:cubicBezTo>
                  <a:pt x="2363" y="1055"/>
                  <a:pt x="2361" y="1054"/>
                  <a:pt x="2363" y="1053"/>
                </a:cubicBezTo>
                <a:close/>
                <a:moveTo>
                  <a:pt x="2364" y="1056"/>
                </a:moveTo>
                <a:cubicBezTo>
                  <a:pt x="2363" y="1056"/>
                  <a:pt x="2363" y="1056"/>
                  <a:pt x="2362" y="1057"/>
                </a:cubicBezTo>
                <a:cubicBezTo>
                  <a:pt x="2360" y="1053"/>
                  <a:pt x="2362" y="1055"/>
                  <a:pt x="2364" y="1056"/>
                </a:cubicBezTo>
                <a:close/>
                <a:moveTo>
                  <a:pt x="2445" y="1089"/>
                </a:moveTo>
                <a:cubicBezTo>
                  <a:pt x="2445" y="1090"/>
                  <a:pt x="2446" y="1090"/>
                  <a:pt x="2447" y="1091"/>
                </a:cubicBezTo>
                <a:cubicBezTo>
                  <a:pt x="2444" y="1093"/>
                  <a:pt x="2443" y="1088"/>
                  <a:pt x="2445" y="1089"/>
                </a:cubicBezTo>
                <a:close/>
                <a:moveTo>
                  <a:pt x="2448" y="1063"/>
                </a:moveTo>
                <a:cubicBezTo>
                  <a:pt x="2448" y="1063"/>
                  <a:pt x="2447" y="1063"/>
                  <a:pt x="2446" y="1062"/>
                </a:cubicBezTo>
                <a:cubicBezTo>
                  <a:pt x="2449" y="1062"/>
                  <a:pt x="2450" y="1067"/>
                  <a:pt x="2448" y="1063"/>
                </a:cubicBezTo>
                <a:close/>
                <a:moveTo>
                  <a:pt x="2438" y="1088"/>
                </a:moveTo>
                <a:cubicBezTo>
                  <a:pt x="2440" y="1087"/>
                  <a:pt x="2438" y="1087"/>
                  <a:pt x="2438" y="1087"/>
                </a:cubicBezTo>
                <a:cubicBezTo>
                  <a:pt x="2439" y="1087"/>
                  <a:pt x="2438" y="1086"/>
                  <a:pt x="2438" y="1086"/>
                </a:cubicBezTo>
                <a:cubicBezTo>
                  <a:pt x="2440" y="1086"/>
                  <a:pt x="2440" y="1087"/>
                  <a:pt x="2441" y="1089"/>
                </a:cubicBezTo>
                <a:cubicBezTo>
                  <a:pt x="2439" y="1090"/>
                  <a:pt x="2439" y="1088"/>
                  <a:pt x="2438" y="1088"/>
                </a:cubicBezTo>
                <a:close/>
                <a:moveTo>
                  <a:pt x="2440" y="1076"/>
                </a:moveTo>
                <a:cubicBezTo>
                  <a:pt x="2441" y="1077"/>
                  <a:pt x="2441" y="1079"/>
                  <a:pt x="2441" y="1080"/>
                </a:cubicBezTo>
                <a:cubicBezTo>
                  <a:pt x="2438" y="1077"/>
                  <a:pt x="2438" y="1073"/>
                  <a:pt x="2440" y="1076"/>
                </a:cubicBezTo>
                <a:close/>
                <a:moveTo>
                  <a:pt x="2439" y="1080"/>
                </a:moveTo>
                <a:cubicBezTo>
                  <a:pt x="2437" y="1081"/>
                  <a:pt x="2437" y="1078"/>
                  <a:pt x="2435" y="1076"/>
                </a:cubicBezTo>
                <a:cubicBezTo>
                  <a:pt x="2437" y="1076"/>
                  <a:pt x="2437" y="1079"/>
                  <a:pt x="2439" y="1080"/>
                </a:cubicBezTo>
                <a:close/>
                <a:moveTo>
                  <a:pt x="2434" y="1064"/>
                </a:moveTo>
                <a:cubicBezTo>
                  <a:pt x="2436" y="1064"/>
                  <a:pt x="2435" y="1065"/>
                  <a:pt x="2437" y="1067"/>
                </a:cubicBezTo>
                <a:cubicBezTo>
                  <a:pt x="2435" y="1068"/>
                  <a:pt x="2433" y="1065"/>
                  <a:pt x="2434" y="1064"/>
                </a:cubicBezTo>
                <a:close/>
                <a:moveTo>
                  <a:pt x="2386" y="938"/>
                </a:moveTo>
                <a:cubicBezTo>
                  <a:pt x="2385" y="941"/>
                  <a:pt x="2390" y="942"/>
                  <a:pt x="2387" y="944"/>
                </a:cubicBezTo>
                <a:cubicBezTo>
                  <a:pt x="2387" y="942"/>
                  <a:pt x="2384" y="940"/>
                  <a:pt x="2386" y="938"/>
                </a:cubicBezTo>
                <a:close/>
                <a:moveTo>
                  <a:pt x="2387" y="909"/>
                </a:moveTo>
                <a:cubicBezTo>
                  <a:pt x="2387" y="908"/>
                  <a:pt x="2385" y="906"/>
                  <a:pt x="2387" y="906"/>
                </a:cubicBezTo>
                <a:cubicBezTo>
                  <a:pt x="2388" y="907"/>
                  <a:pt x="2388" y="908"/>
                  <a:pt x="2387" y="909"/>
                </a:cubicBezTo>
                <a:close/>
                <a:moveTo>
                  <a:pt x="2391" y="909"/>
                </a:moveTo>
                <a:cubicBezTo>
                  <a:pt x="2391" y="910"/>
                  <a:pt x="2392" y="911"/>
                  <a:pt x="2393" y="911"/>
                </a:cubicBezTo>
                <a:cubicBezTo>
                  <a:pt x="2392" y="914"/>
                  <a:pt x="2389" y="908"/>
                  <a:pt x="2391" y="909"/>
                </a:cubicBezTo>
                <a:close/>
                <a:moveTo>
                  <a:pt x="2388" y="888"/>
                </a:moveTo>
                <a:cubicBezTo>
                  <a:pt x="2388" y="888"/>
                  <a:pt x="2388" y="888"/>
                  <a:pt x="2388" y="888"/>
                </a:cubicBezTo>
                <a:cubicBezTo>
                  <a:pt x="2388" y="889"/>
                  <a:pt x="2391" y="893"/>
                  <a:pt x="2389" y="891"/>
                </a:cubicBezTo>
                <a:cubicBezTo>
                  <a:pt x="2388" y="890"/>
                  <a:pt x="2386" y="887"/>
                  <a:pt x="2388" y="888"/>
                </a:cubicBezTo>
                <a:close/>
                <a:moveTo>
                  <a:pt x="2386" y="883"/>
                </a:moveTo>
                <a:cubicBezTo>
                  <a:pt x="2387" y="884"/>
                  <a:pt x="2388" y="885"/>
                  <a:pt x="2387" y="886"/>
                </a:cubicBezTo>
                <a:cubicBezTo>
                  <a:pt x="2386" y="885"/>
                  <a:pt x="2385" y="884"/>
                  <a:pt x="2386" y="883"/>
                </a:cubicBezTo>
                <a:close/>
                <a:moveTo>
                  <a:pt x="2447" y="928"/>
                </a:moveTo>
                <a:cubicBezTo>
                  <a:pt x="2447" y="929"/>
                  <a:pt x="2450" y="929"/>
                  <a:pt x="2448" y="930"/>
                </a:cubicBezTo>
                <a:cubicBezTo>
                  <a:pt x="2448" y="930"/>
                  <a:pt x="2446" y="929"/>
                  <a:pt x="2447" y="928"/>
                </a:cubicBezTo>
                <a:close/>
                <a:moveTo>
                  <a:pt x="2464" y="891"/>
                </a:moveTo>
                <a:cubicBezTo>
                  <a:pt x="2465" y="893"/>
                  <a:pt x="2465" y="894"/>
                  <a:pt x="2464" y="895"/>
                </a:cubicBezTo>
                <a:cubicBezTo>
                  <a:pt x="2464" y="894"/>
                  <a:pt x="2462" y="892"/>
                  <a:pt x="2464" y="891"/>
                </a:cubicBezTo>
                <a:close/>
                <a:moveTo>
                  <a:pt x="2456" y="833"/>
                </a:moveTo>
                <a:cubicBezTo>
                  <a:pt x="2456" y="833"/>
                  <a:pt x="2456" y="833"/>
                  <a:pt x="2456" y="832"/>
                </a:cubicBezTo>
                <a:cubicBezTo>
                  <a:pt x="2457" y="833"/>
                  <a:pt x="2457" y="834"/>
                  <a:pt x="2457" y="834"/>
                </a:cubicBezTo>
                <a:cubicBezTo>
                  <a:pt x="2457" y="834"/>
                  <a:pt x="2457" y="834"/>
                  <a:pt x="2457" y="835"/>
                </a:cubicBezTo>
                <a:cubicBezTo>
                  <a:pt x="2457" y="835"/>
                  <a:pt x="2457" y="835"/>
                  <a:pt x="2458" y="835"/>
                </a:cubicBezTo>
                <a:cubicBezTo>
                  <a:pt x="2456" y="834"/>
                  <a:pt x="2454" y="833"/>
                  <a:pt x="2453" y="831"/>
                </a:cubicBezTo>
                <a:cubicBezTo>
                  <a:pt x="2455" y="832"/>
                  <a:pt x="2456" y="830"/>
                  <a:pt x="2456" y="833"/>
                </a:cubicBezTo>
                <a:close/>
                <a:moveTo>
                  <a:pt x="2452" y="836"/>
                </a:moveTo>
                <a:cubicBezTo>
                  <a:pt x="2454" y="836"/>
                  <a:pt x="2454" y="838"/>
                  <a:pt x="2453" y="839"/>
                </a:cubicBezTo>
                <a:cubicBezTo>
                  <a:pt x="2451" y="839"/>
                  <a:pt x="2451" y="837"/>
                  <a:pt x="2452" y="836"/>
                </a:cubicBezTo>
                <a:close/>
                <a:moveTo>
                  <a:pt x="2442" y="817"/>
                </a:moveTo>
                <a:cubicBezTo>
                  <a:pt x="2443" y="818"/>
                  <a:pt x="2444" y="820"/>
                  <a:pt x="2446" y="821"/>
                </a:cubicBezTo>
                <a:cubicBezTo>
                  <a:pt x="2445" y="822"/>
                  <a:pt x="2441" y="818"/>
                  <a:pt x="2442" y="817"/>
                </a:cubicBezTo>
                <a:close/>
                <a:moveTo>
                  <a:pt x="2445" y="840"/>
                </a:moveTo>
                <a:cubicBezTo>
                  <a:pt x="2445" y="840"/>
                  <a:pt x="2446" y="841"/>
                  <a:pt x="2446" y="841"/>
                </a:cubicBezTo>
                <a:cubicBezTo>
                  <a:pt x="2446" y="842"/>
                  <a:pt x="2446" y="843"/>
                  <a:pt x="2446" y="844"/>
                </a:cubicBezTo>
                <a:cubicBezTo>
                  <a:pt x="2444" y="845"/>
                  <a:pt x="2444" y="845"/>
                  <a:pt x="2443" y="845"/>
                </a:cubicBezTo>
                <a:cubicBezTo>
                  <a:pt x="2442" y="844"/>
                  <a:pt x="2442" y="844"/>
                  <a:pt x="2442" y="843"/>
                </a:cubicBezTo>
                <a:cubicBezTo>
                  <a:pt x="2443" y="842"/>
                  <a:pt x="2444" y="840"/>
                  <a:pt x="2445" y="840"/>
                </a:cubicBezTo>
                <a:close/>
                <a:moveTo>
                  <a:pt x="2438" y="840"/>
                </a:moveTo>
                <a:cubicBezTo>
                  <a:pt x="2438" y="841"/>
                  <a:pt x="2439" y="841"/>
                  <a:pt x="2440" y="842"/>
                </a:cubicBezTo>
                <a:cubicBezTo>
                  <a:pt x="2439" y="843"/>
                  <a:pt x="2439" y="843"/>
                  <a:pt x="2439" y="844"/>
                </a:cubicBezTo>
                <a:cubicBezTo>
                  <a:pt x="2439" y="844"/>
                  <a:pt x="2440" y="844"/>
                  <a:pt x="2440" y="845"/>
                </a:cubicBezTo>
                <a:cubicBezTo>
                  <a:pt x="2440" y="845"/>
                  <a:pt x="2441" y="844"/>
                  <a:pt x="2441" y="844"/>
                </a:cubicBezTo>
                <a:cubicBezTo>
                  <a:pt x="2441" y="845"/>
                  <a:pt x="2441" y="845"/>
                  <a:pt x="2441" y="845"/>
                </a:cubicBezTo>
                <a:cubicBezTo>
                  <a:pt x="2441" y="846"/>
                  <a:pt x="2442" y="847"/>
                  <a:pt x="2442" y="848"/>
                </a:cubicBezTo>
                <a:cubicBezTo>
                  <a:pt x="2441" y="848"/>
                  <a:pt x="2443" y="851"/>
                  <a:pt x="2442" y="851"/>
                </a:cubicBezTo>
                <a:cubicBezTo>
                  <a:pt x="2438" y="845"/>
                  <a:pt x="2436" y="840"/>
                  <a:pt x="2435" y="834"/>
                </a:cubicBezTo>
                <a:cubicBezTo>
                  <a:pt x="2435" y="836"/>
                  <a:pt x="2439" y="838"/>
                  <a:pt x="2438" y="840"/>
                </a:cubicBezTo>
                <a:close/>
                <a:moveTo>
                  <a:pt x="2435" y="840"/>
                </a:moveTo>
                <a:cubicBezTo>
                  <a:pt x="2435" y="841"/>
                  <a:pt x="2437" y="842"/>
                  <a:pt x="2436" y="843"/>
                </a:cubicBezTo>
                <a:cubicBezTo>
                  <a:pt x="2435" y="842"/>
                  <a:pt x="2435" y="841"/>
                  <a:pt x="2435" y="840"/>
                </a:cubicBezTo>
                <a:cubicBezTo>
                  <a:pt x="2435" y="840"/>
                  <a:pt x="2435" y="840"/>
                  <a:pt x="2435" y="840"/>
                </a:cubicBezTo>
                <a:close/>
                <a:moveTo>
                  <a:pt x="2390" y="757"/>
                </a:moveTo>
                <a:cubicBezTo>
                  <a:pt x="2390" y="757"/>
                  <a:pt x="2390" y="757"/>
                  <a:pt x="2391" y="757"/>
                </a:cubicBezTo>
                <a:cubicBezTo>
                  <a:pt x="2390" y="756"/>
                  <a:pt x="2390" y="756"/>
                  <a:pt x="2390" y="755"/>
                </a:cubicBezTo>
                <a:cubicBezTo>
                  <a:pt x="2391" y="756"/>
                  <a:pt x="2391" y="756"/>
                  <a:pt x="2392" y="756"/>
                </a:cubicBezTo>
                <a:cubicBezTo>
                  <a:pt x="2392" y="756"/>
                  <a:pt x="2392" y="756"/>
                  <a:pt x="2392" y="756"/>
                </a:cubicBezTo>
                <a:cubicBezTo>
                  <a:pt x="2391" y="757"/>
                  <a:pt x="2389" y="759"/>
                  <a:pt x="2390" y="757"/>
                </a:cubicBezTo>
                <a:close/>
                <a:moveTo>
                  <a:pt x="2388" y="760"/>
                </a:moveTo>
                <a:cubicBezTo>
                  <a:pt x="2388" y="761"/>
                  <a:pt x="2391" y="761"/>
                  <a:pt x="2390" y="762"/>
                </a:cubicBezTo>
                <a:cubicBezTo>
                  <a:pt x="2389" y="762"/>
                  <a:pt x="2387" y="761"/>
                  <a:pt x="2388" y="760"/>
                </a:cubicBezTo>
                <a:close/>
                <a:moveTo>
                  <a:pt x="2389" y="764"/>
                </a:moveTo>
                <a:cubicBezTo>
                  <a:pt x="2388" y="765"/>
                  <a:pt x="2389" y="766"/>
                  <a:pt x="2388" y="766"/>
                </a:cubicBezTo>
                <a:cubicBezTo>
                  <a:pt x="2387" y="766"/>
                  <a:pt x="2387" y="766"/>
                  <a:pt x="2386" y="765"/>
                </a:cubicBezTo>
                <a:cubicBezTo>
                  <a:pt x="2387" y="764"/>
                  <a:pt x="2388" y="763"/>
                  <a:pt x="2389" y="764"/>
                </a:cubicBezTo>
                <a:close/>
                <a:moveTo>
                  <a:pt x="2385" y="745"/>
                </a:moveTo>
                <a:cubicBezTo>
                  <a:pt x="2385" y="746"/>
                  <a:pt x="2386" y="744"/>
                  <a:pt x="2387" y="745"/>
                </a:cubicBezTo>
                <a:cubicBezTo>
                  <a:pt x="2386" y="745"/>
                  <a:pt x="2386" y="746"/>
                  <a:pt x="2386" y="746"/>
                </a:cubicBezTo>
                <a:cubicBezTo>
                  <a:pt x="2385" y="746"/>
                  <a:pt x="2384" y="746"/>
                  <a:pt x="2385" y="745"/>
                </a:cubicBezTo>
                <a:close/>
                <a:moveTo>
                  <a:pt x="2384" y="746"/>
                </a:moveTo>
                <a:cubicBezTo>
                  <a:pt x="2384" y="748"/>
                  <a:pt x="2382" y="747"/>
                  <a:pt x="2381" y="747"/>
                </a:cubicBezTo>
                <a:cubicBezTo>
                  <a:pt x="2382" y="746"/>
                  <a:pt x="2381" y="746"/>
                  <a:pt x="2380" y="746"/>
                </a:cubicBezTo>
                <a:cubicBezTo>
                  <a:pt x="2382" y="744"/>
                  <a:pt x="2383" y="745"/>
                  <a:pt x="2384" y="746"/>
                </a:cubicBezTo>
                <a:close/>
                <a:moveTo>
                  <a:pt x="2398" y="745"/>
                </a:moveTo>
                <a:cubicBezTo>
                  <a:pt x="2398" y="744"/>
                  <a:pt x="2397" y="744"/>
                  <a:pt x="2398" y="743"/>
                </a:cubicBezTo>
                <a:cubicBezTo>
                  <a:pt x="2398" y="744"/>
                  <a:pt x="2399" y="743"/>
                  <a:pt x="2399" y="742"/>
                </a:cubicBezTo>
                <a:cubicBezTo>
                  <a:pt x="2400" y="743"/>
                  <a:pt x="2398" y="744"/>
                  <a:pt x="2398" y="745"/>
                </a:cubicBezTo>
                <a:close/>
                <a:moveTo>
                  <a:pt x="2402" y="743"/>
                </a:moveTo>
                <a:cubicBezTo>
                  <a:pt x="2402" y="744"/>
                  <a:pt x="2406" y="746"/>
                  <a:pt x="2404" y="746"/>
                </a:cubicBezTo>
                <a:cubicBezTo>
                  <a:pt x="2403" y="746"/>
                  <a:pt x="2403" y="744"/>
                  <a:pt x="2402" y="745"/>
                </a:cubicBezTo>
                <a:cubicBezTo>
                  <a:pt x="2402" y="745"/>
                  <a:pt x="2402" y="745"/>
                  <a:pt x="2401" y="745"/>
                </a:cubicBezTo>
                <a:cubicBezTo>
                  <a:pt x="2402" y="744"/>
                  <a:pt x="2401" y="743"/>
                  <a:pt x="2402" y="743"/>
                </a:cubicBezTo>
                <a:close/>
                <a:moveTo>
                  <a:pt x="2394" y="735"/>
                </a:moveTo>
                <a:cubicBezTo>
                  <a:pt x="2394" y="735"/>
                  <a:pt x="2393" y="734"/>
                  <a:pt x="2393" y="734"/>
                </a:cubicBezTo>
                <a:cubicBezTo>
                  <a:pt x="2394" y="733"/>
                  <a:pt x="2394" y="733"/>
                  <a:pt x="2395" y="733"/>
                </a:cubicBezTo>
                <a:cubicBezTo>
                  <a:pt x="2394" y="734"/>
                  <a:pt x="2395" y="734"/>
                  <a:pt x="2395" y="734"/>
                </a:cubicBezTo>
                <a:cubicBezTo>
                  <a:pt x="2395" y="734"/>
                  <a:pt x="2394" y="735"/>
                  <a:pt x="2394" y="735"/>
                </a:cubicBezTo>
                <a:close/>
                <a:moveTo>
                  <a:pt x="2395" y="728"/>
                </a:moveTo>
                <a:cubicBezTo>
                  <a:pt x="2395" y="729"/>
                  <a:pt x="2396" y="729"/>
                  <a:pt x="2397" y="730"/>
                </a:cubicBezTo>
                <a:cubicBezTo>
                  <a:pt x="2396" y="730"/>
                  <a:pt x="2396" y="731"/>
                  <a:pt x="2395" y="731"/>
                </a:cubicBezTo>
                <a:cubicBezTo>
                  <a:pt x="2395" y="729"/>
                  <a:pt x="2393" y="730"/>
                  <a:pt x="2395" y="728"/>
                </a:cubicBezTo>
                <a:close/>
                <a:moveTo>
                  <a:pt x="2394" y="733"/>
                </a:moveTo>
                <a:cubicBezTo>
                  <a:pt x="2393" y="732"/>
                  <a:pt x="2389" y="736"/>
                  <a:pt x="2390" y="733"/>
                </a:cubicBezTo>
                <a:cubicBezTo>
                  <a:pt x="2391" y="733"/>
                  <a:pt x="2395" y="730"/>
                  <a:pt x="2394" y="733"/>
                </a:cubicBezTo>
                <a:close/>
                <a:moveTo>
                  <a:pt x="2406" y="708"/>
                </a:moveTo>
                <a:cubicBezTo>
                  <a:pt x="2407" y="710"/>
                  <a:pt x="2408" y="709"/>
                  <a:pt x="2409" y="710"/>
                </a:cubicBezTo>
                <a:cubicBezTo>
                  <a:pt x="2406" y="713"/>
                  <a:pt x="2408" y="712"/>
                  <a:pt x="2407" y="714"/>
                </a:cubicBezTo>
                <a:cubicBezTo>
                  <a:pt x="2405" y="713"/>
                  <a:pt x="2404" y="712"/>
                  <a:pt x="2404" y="710"/>
                </a:cubicBezTo>
                <a:cubicBezTo>
                  <a:pt x="2405" y="709"/>
                  <a:pt x="2405" y="709"/>
                  <a:pt x="2406" y="708"/>
                </a:cubicBezTo>
                <a:close/>
                <a:moveTo>
                  <a:pt x="2383" y="724"/>
                </a:moveTo>
                <a:cubicBezTo>
                  <a:pt x="2384" y="724"/>
                  <a:pt x="2384" y="724"/>
                  <a:pt x="2384" y="724"/>
                </a:cubicBezTo>
                <a:cubicBezTo>
                  <a:pt x="2385" y="725"/>
                  <a:pt x="2386" y="725"/>
                  <a:pt x="2384" y="726"/>
                </a:cubicBezTo>
                <a:cubicBezTo>
                  <a:pt x="2384" y="726"/>
                  <a:pt x="2384" y="725"/>
                  <a:pt x="2384" y="724"/>
                </a:cubicBezTo>
                <a:cubicBezTo>
                  <a:pt x="2384" y="725"/>
                  <a:pt x="2383" y="725"/>
                  <a:pt x="2383" y="724"/>
                </a:cubicBezTo>
                <a:close/>
                <a:moveTo>
                  <a:pt x="2382" y="731"/>
                </a:moveTo>
                <a:cubicBezTo>
                  <a:pt x="2381" y="731"/>
                  <a:pt x="2381" y="731"/>
                  <a:pt x="2380" y="731"/>
                </a:cubicBezTo>
                <a:cubicBezTo>
                  <a:pt x="2380" y="731"/>
                  <a:pt x="2380" y="731"/>
                  <a:pt x="2380" y="731"/>
                </a:cubicBezTo>
                <a:cubicBezTo>
                  <a:pt x="2380" y="731"/>
                  <a:pt x="2380" y="730"/>
                  <a:pt x="2380" y="730"/>
                </a:cubicBezTo>
                <a:cubicBezTo>
                  <a:pt x="2380" y="730"/>
                  <a:pt x="2380" y="730"/>
                  <a:pt x="2380" y="730"/>
                </a:cubicBezTo>
                <a:cubicBezTo>
                  <a:pt x="2380" y="730"/>
                  <a:pt x="2380" y="730"/>
                  <a:pt x="2380" y="730"/>
                </a:cubicBezTo>
                <a:cubicBezTo>
                  <a:pt x="2380" y="730"/>
                  <a:pt x="2379" y="729"/>
                  <a:pt x="2379" y="729"/>
                </a:cubicBezTo>
                <a:cubicBezTo>
                  <a:pt x="2379" y="729"/>
                  <a:pt x="2379" y="728"/>
                  <a:pt x="2379" y="728"/>
                </a:cubicBezTo>
                <a:cubicBezTo>
                  <a:pt x="2382" y="727"/>
                  <a:pt x="2381" y="730"/>
                  <a:pt x="2382" y="731"/>
                </a:cubicBezTo>
                <a:close/>
                <a:moveTo>
                  <a:pt x="2381" y="717"/>
                </a:moveTo>
                <a:cubicBezTo>
                  <a:pt x="2381" y="717"/>
                  <a:pt x="2381" y="718"/>
                  <a:pt x="2381" y="718"/>
                </a:cubicBezTo>
                <a:cubicBezTo>
                  <a:pt x="2381" y="718"/>
                  <a:pt x="2382" y="718"/>
                  <a:pt x="2381" y="719"/>
                </a:cubicBezTo>
                <a:cubicBezTo>
                  <a:pt x="2381" y="718"/>
                  <a:pt x="2380" y="719"/>
                  <a:pt x="2380" y="718"/>
                </a:cubicBezTo>
                <a:cubicBezTo>
                  <a:pt x="2380" y="718"/>
                  <a:pt x="2380" y="718"/>
                  <a:pt x="2381" y="717"/>
                </a:cubicBezTo>
                <a:close/>
                <a:moveTo>
                  <a:pt x="2377" y="714"/>
                </a:moveTo>
                <a:cubicBezTo>
                  <a:pt x="2377" y="713"/>
                  <a:pt x="2378" y="715"/>
                  <a:pt x="2379" y="715"/>
                </a:cubicBezTo>
                <a:cubicBezTo>
                  <a:pt x="2375" y="715"/>
                  <a:pt x="2380" y="722"/>
                  <a:pt x="2382" y="722"/>
                </a:cubicBezTo>
                <a:cubicBezTo>
                  <a:pt x="2384" y="724"/>
                  <a:pt x="2380" y="724"/>
                  <a:pt x="2382" y="725"/>
                </a:cubicBezTo>
                <a:cubicBezTo>
                  <a:pt x="2380" y="725"/>
                  <a:pt x="2379" y="726"/>
                  <a:pt x="2378" y="727"/>
                </a:cubicBezTo>
                <a:cubicBezTo>
                  <a:pt x="2377" y="726"/>
                  <a:pt x="2376" y="724"/>
                  <a:pt x="2376" y="722"/>
                </a:cubicBezTo>
                <a:cubicBezTo>
                  <a:pt x="2377" y="723"/>
                  <a:pt x="2378" y="724"/>
                  <a:pt x="2379" y="725"/>
                </a:cubicBezTo>
                <a:cubicBezTo>
                  <a:pt x="2379" y="723"/>
                  <a:pt x="2378" y="719"/>
                  <a:pt x="2376" y="715"/>
                </a:cubicBezTo>
                <a:cubicBezTo>
                  <a:pt x="2376" y="715"/>
                  <a:pt x="2377" y="714"/>
                  <a:pt x="2377" y="714"/>
                </a:cubicBezTo>
                <a:close/>
                <a:moveTo>
                  <a:pt x="2376" y="713"/>
                </a:moveTo>
                <a:cubicBezTo>
                  <a:pt x="2376" y="713"/>
                  <a:pt x="2375" y="713"/>
                  <a:pt x="2374" y="712"/>
                </a:cubicBezTo>
                <a:cubicBezTo>
                  <a:pt x="2375" y="710"/>
                  <a:pt x="2377" y="713"/>
                  <a:pt x="2376" y="713"/>
                </a:cubicBezTo>
                <a:close/>
                <a:moveTo>
                  <a:pt x="2368" y="718"/>
                </a:moveTo>
                <a:cubicBezTo>
                  <a:pt x="2368" y="717"/>
                  <a:pt x="2367" y="716"/>
                  <a:pt x="2367" y="715"/>
                </a:cubicBezTo>
                <a:cubicBezTo>
                  <a:pt x="2367" y="715"/>
                  <a:pt x="2367" y="715"/>
                  <a:pt x="2367" y="715"/>
                </a:cubicBezTo>
                <a:cubicBezTo>
                  <a:pt x="2367" y="714"/>
                  <a:pt x="2367" y="714"/>
                  <a:pt x="2367" y="714"/>
                </a:cubicBezTo>
                <a:cubicBezTo>
                  <a:pt x="2369" y="717"/>
                  <a:pt x="2370" y="719"/>
                  <a:pt x="2370" y="721"/>
                </a:cubicBezTo>
                <a:cubicBezTo>
                  <a:pt x="2371" y="723"/>
                  <a:pt x="2369" y="720"/>
                  <a:pt x="2368" y="718"/>
                </a:cubicBezTo>
                <a:close/>
                <a:moveTo>
                  <a:pt x="2367" y="703"/>
                </a:moveTo>
                <a:cubicBezTo>
                  <a:pt x="2370" y="705"/>
                  <a:pt x="2371" y="707"/>
                  <a:pt x="2373" y="710"/>
                </a:cubicBezTo>
                <a:cubicBezTo>
                  <a:pt x="2372" y="711"/>
                  <a:pt x="2373" y="709"/>
                  <a:pt x="2372" y="709"/>
                </a:cubicBezTo>
                <a:cubicBezTo>
                  <a:pt x="2371" y="711"/>
                  <a:pt x="2374" y="712"/>
                  <a:pt x="2374" y="712"/>
                </a:cubicBezTo>
                <a:cubicBezTo>
                  <a:pt x="2374" y="712"/>
                  <a:pt x="2374" y="712"/>
                  <a:pt x="2374" y="712"/>
                </a:cubicBezTo>
                <a:cubicBezTo>
                  <a:pt x="2373" y="713"/>
                  <a:pt x="2372" y="713"/>
                  <a:pt x="2372" y="713"/>
                </a:cubicBezTo>
                <a:cubicBezTo>
                  <a:pt x="2370" y="710"/>
                  <a:pt x="2368" y="707"/>
                  <a:pt x="2366" y="704"/>
                </a:cubicBezTo>
                <a:cubicBezTo>
                  <a:pt x="2366" y="704"/>
                  <a:pt x="2367" y="703"/>
                  <a:pt x="2367" y="703"/>
                </a:cubicBezTo>
                <a:close/>
                <a:moveTo>
                  <a:pt x="2330" y="643"/>
                </a:moveTo>
                <a:cubicBezTo>
                  <a:pt x="2329" y="643"/>
                  <a:pt x="2326" y="636"/>
                  <a:pt x="2328" y="638"/>
                </a:cubicBezTo>
                <a:cubicBezTo>
                  <a:pt x="2328" y="640"/>
                  <a:pt x="2331" y="642"/>
                  <a:pt x="2330" y="643"/>
                </a:cubicBezTo>
                <a:close/>
                <a:moveTo>
                  <a:pt x="2336" y="694"/>
                </a:moveTo>
                <a:cubicBezTo>
                  <a:pt x="2334" y="694"/>
                  <a:pt x="2335" y="690"/>
                  <a:pt x="2332" y="691"/>
                </a:cubicBezTo>
                <a:cubicBezTo>
                  <a:pt x="2332" y="690"/>
                  <a:pt x="2332" y="690"/>
                  <a:pt x="2333" y="689"/>
                </a:cubicBezTo>
                <a:cubicBezTo>
                  <a:pt x="2334" y="690"/>
                  <a:pt x="2335" y="692"/>
                  <a:pt x="2336" y="694"/>
                </a:cubicBezTo>
                <a:close/>
                <a:moveTo>
                  <a:pt x="2332" y="687"/>
                </a:moveTo>
                <a:cubicBezTo>
                  <a:pt x="2331" y="687"/>
                  <a:pt x="2331" y="687"/>
                  <a:pt x="2331" y="688"/>
                </a:cubicBezTo>
                <a:cubicBezTo>
                  <a:pt x="2330" y="688"/>
                  <a:pt x="2330" y="687"/>
                  <a:pt x="2330" y="687"/>
                </a:cubicBezTo>
                <a:cubicBezTo>
                  <a:pt x="2330" y="687"/>
                  <a:pt x="2330" y="686"/>
                  <a:pt x="2330" y="686"/>
                </a:cubicBezTo>
                <a:cubicBezTo>
                  <a:pt x="2330" y="686"/>
                  <a:pt x="2331" y="688"/>
                  <a:pt x="2331" y="686"/>
                </a:cubicBezTo>
                <a:cubicBezTo>
                  <a:pt x="2331" y="686"/>
                  <a:pt x="2331" y="686"/>
                  <a:pt x="2331" y="686"/>
                </a:cubicBezTo>
                <a:cubicBezTo>
                  <a:pt x="2331" y="686"/>
                  <a:pt x="2332" y="687"/>
                  <a:pt x="2332" y="687"/>
                </a:cubicBezTo>
                <a:close/>
                <a:moveTo>
                  <a:pt x="2330" y="683"/>
                </a:moveTo>
                <a:cubicBezTo>
                  <a:pt x="2330" y="684"/>
                  <a:pt x="2331" y="685"/>
                  <a:pt x="2331" y="686"/>
                </a:cubicBezTo>
                <a:cubicBezTo>
                  <a:pt x="2331" y="685"/>
                  <a:pt x="2330" y="686"/>
                  <a:pt x="2329" y="684"/>
                </a:cubicBezTo>
                <a:cubicBezTo>
                  <a:pt x="2329" y="683"/>
                  <a:pt x="2329" y="683"/>
                  <a:pt x="2330" y="683"/>
                </a:cubicBezTo>
                <a:close/>
                <a:moveTo>
                  <a:pt x="2329" y="664"/>
                </a:moveTo>
                <a:cubicBezTo>
                  <a:pt x="2328" y="663"/>
                  <a:pt x="2328" y="662"/>
                  <a:pt x="2327" y="661"/>
                </a:cubicBezTo>
                <a:cubicBezTo>
                  <a:pt x="2326" y="660"/>
                  <a:pt x="2326" y="659"/>
                  <a:pt x="2325" y="658"/>
                </a:cubicBezTo>
                <a:cubicBezTo>
                  <a:pt x="2327" y="659"/>
                  <a:pt x="2329" y="663"/>
                  <a:pt x="2329" y="664"/>
                </a:cubicBezTo>
                <a:close/>
                <a:moveTo>
                  <a:pt x="2325" y="672"/>
                </a:moveTo>
                <a:cubicBezTo>
                  <a:pt x="2328" y="677"/>
                  <a:pt x="2330" y="678"/>
                  <a:pt x="2329" y="683"/>
                </a:cubicBezTo>
                <a:cubicBezTo>
                  <a:pt x="2327" y="679"/>
                  <a:pt x="2324" y="675"/>
                  <a:pt x="2325" y="672"/>
                </a:cubicBezTo>
                <a:close/>
                <a:moveTo>
                  <a:pt x="2252" y="594"/>
                </a:moveTo>
                <a:cubicBezTo>
                  <a:pt x="2252" y="595"/>
                  <a:pt x="2253" y="595"/>
                  <a:pt x="2253" y="595"/>
                </a:cubicBezTo>
                <a:cubicBezTo>
                  <a:pt x="2253" y="595"/>
                  <a:pt x="2253" y="595"/>
                  <a:pt x="2253" y="595"/>
                </a:cubicBezTo>
                <a:cubicBezTo>
                  <a:pt x="2253" y="595"/>
                  <a:pt x="2253" y="595"/>
                  <a:pt x="2253" y="594"/>
                </a:cubicBezTo>
                <a:cubicBezTo>
                  <a:pt x="2253" y="594"/>
                  <a:pt x="2253" y="594"/>
                  <a:pt x="2253" y="594"/>
                </a:cubicBezTo>
                <a:cubicBezTo>
                  <a:pt x="2254" y="594"/>
                  <a:pt x="2253" y="597"/>
                  <a:pt x="2254" y="596"/>
                </a:cubicBezTo>
                <a:cubicBezTo>
                  <a:pt x="2254" y="596"/>
                  <a:pt x="2254" y="595"/>
                  <a:pt x="2254" y="595"/>
                </a:cubicBezTo>
                <a:cubicBezTo>
                  <a:pt x="2255" y="596"/>
                  <a:pt x="2255" y="597"/>
                  <a:pt x="2254" y="597"/>
                </a:cubicBezTo>
                <a:cubicBezTo>
                  <a:pt x="2253" y="597"/>
                  <a:pt x="2253" y="597"/>
                  <a:pt x="2253" y="597"/>
                </a:cubicBezTo>
                <a:cubicBezTo>
                  <a:pt x="2254" y="596"/>
                  <a:pt x="2252" y="595"/>
                  <a:pt x="2252" y="595"/>
                </a:cubicBezTo>
                <a:cubicBezTo>
                  <a:pt x="2252" y="595"/>
                  <a:pt x="2252" y="594"/>
                  <a:pt x="2252" y="594"/>
                </a:cubicBezTo>
                <a:close/>
                <a:moveTo>
                  <a:pt x="2250" y="597"/>
                </a:moveTo>
                <a:cubicBezTo>
                  <a:pt x="2251" y="597"/>
                  <a:pt x="2251" y="599"/>
                  <a:pt x="2251" y="600"/>
                </a:cubicBezTo>
                <a:cubicBezTo>
                  <a:pt x="2250" y="599"/>
                  <a:pt x="2250" y="600"/>
                  <a:pt x="2250" y="600"/>
                </a:cubicBezTo>
                <a:cubicBezTo>
                  <a:pt x="2250" y="600"/>
                  <a:pt x="2249" y="599"/>
                  <a:pt x="2250" y="599"/>
                </a:cubicBezTo>
                <a:cubicBezTo>
                  <a:pt x="2252" y="599"/>
                  <a:pt x="2249" y="598"/>
                  <a:pt x="2250" y="597"/>
                </a:cubicBezTo>
                <a:close/>
                <a:moveTo>
                  <a:pt x="2250" y="604"/>
                </a:moveTo>
                <a:cubicBezTo>
                  <a:pt x="2250" y="604"/>
                  <a:pt x="2248" y="605"/>
                  <a:pt x="2248" y="606"/>
                </a:cubicBezTo>
                <a:cubicBezTo>
                  <a:pt x="2248" y="605"/>
                  <a:pt x="2247" y="605"/>
                  <a:pt x="2247" y="604"/>
                </a:cubicBezTo>
                <a:cubicBezTo>
                  <a:pt x="2249" y="604"/>
                  <a:pt x="2248" y="602"/>
                  <a:pt x="2246" y="602"/>
                </a:cubicBezTo>
                <a:cubicBezTo>
                  <a:pt x="2249" y="600"/>
                  <a:pt x="2248" y="603"/>
                  <a:pt x="2250" y="604"/>
                </a:cubicBezTo>
                <a:close/>
                <a:moveTo>
                  <a:pt x="2245" y="586"/>
                </a:moveTo>
                <a:cubicBezTo>
                  <a:pt x="2246" y="588"/>
                  <a:pt x="2246" y="589"/>
                  <a:pt x="2247" y="591"/>
                </a:cubicBezTo>
                <a:cubicBezTo>
                  <a:pt x="2246" y="589"/>
                  <a:pt x="2245" y="587"/>
                  <a:pt x="2244" y="586"/>
                </a:cubicBezTo>
                <a:cubicBezTo>
                  <a:pt x="2244" y="586"/>
                  <a:pt x="2245" y="586"/>
                  <a:pt x="2245" y="586"/>
                </a:cubicBezTo>
                <a:close/>
                <a:moveTo>
                  <a:pt x="2243" y="581"/>
                </a:moveTo>
                <a:cubicBezTo>
                  <a:pt x="2242" y="581"/>
                  <a:pt x="2241" y="580"/>
                  <a:pt x="2240" y="578"/>
                </a:cubicBezTo>
                <a:cubicBezTo>
                  <a:pt x="2240" y="578"/>
                  <a:pt x="2239" y="577"/>
                  <a:pt x="2239" y="577"/>
                </a:cubicBezTo>
                <a:cubicBezTo>
                  <a:pt x="2241" y="578"/>
                  <a:pt x="2242" y="580"/>
                  <a:pt x="2243" y="581"/>
                </a:cubicBezTo>
                <a:close/>
                <a:moveTo>
                  <a:pt x="2242" y="595"/>
                </a:moveTo>
                <a:cubicBezTo>
                  <a:pt x="2242" y="595"/>
                  <a:pt x="2242" y="596"/>
                  <a:pt x="2242" y="596"/>
                </a:cubicBezTo>
                <a:cubicBezTo>
                  <a:pt x="2242" y="596"/>
                  <a:pt x="2242" y="596"/>
                  <a:pt x="2242" y="595"/>
                </a:cubicBezTo>
                <a:cubicBezTo>
                  <a:pt x="2243" y="596"/>
                  <a:pt x="2244" y="598"/>
                  <a:pt x="2246" y="600"/>
                </a:cubicBezTo>
                <a:cubicBezTo>
                  <a:pt x="2246" y="600"/>
                  <a:pt x="2245" y="600"/>
                  <a:pt x="2245" y="600"/>
                </a:cubicBezTo>
                <a:cubicBezTo>
                  <a:pt x="2245" y="599"/>
                  <a:pt x="2245" y="599"/>
                  <a:pt x="2245" y="599"/>
                </a:cubicBezTo>
                <a:cubicBezTo>
                  <a:pt x="2244" y="599"/>
                  <a:pt x="2244" y="599"/>
                  <a:pt x="2244" y="600"/>
                </a:cubicBezTo>
                <a:cubicBezTo>
                  <a:pt x="2242" y="599"/>
                  <a:pt x="2242" y="595"/>
                  <a:pt x="2239" y="594"/>
                </a:cubicBezTo>
                <a:cubicBezTo>
                  <a:pt x="2240" y="594"/>
                  <a:pt x="2241" y="594"/>
                  <a:pt x="2242" y="595"/>
                </a:cubicBezTo>
                <a:close/>
                <a:moveTo>
                  <a:pt x="2359" y="569"/>
                </a:moveTo>
                <a:cubicBezTo>
                  <a:pt x="2361" y="570"/>
                  <a:pt x="2362" y="571"/>
                  <a:pt x="2362" y="573"/>
                </a:cubicBezTo>
                <a:cubicBezTo>
                  <a:pt x="2362" y="572"/>
                  <a:pt x="2359" y="571"/>
                  <a:pt x="2359" y="569"/>
                </a:cubicBezTo>
                <a:close/>
                <a:moveTo>
                  <a:pt x="2349" y="563"/>
                </a:moveTo>
                <a:cubicBezTo>
                  <a:pt x="2350" y="564"/>
                  <a:pt x="2353" y="564"/>
                  <a:pt x="2351" y="566"/>
                </a:cubicBezTo>
                <a:cubicBezTo>
                  <a:pt x="2351" y="565"/>
                  <a:pt x="2348" y="564"/>
                  <a:pt x="2349" y="563"/>
                </a:cubicBezTo>
                <a:close/>
                <a:moveTo>
                  <a:pt x="2389" y="586"/>
                </a:moveTo>
                <a:cubicBezTo>
                  <a:pt x="2390" y="586"/>
                  <a:pt x="2393" y="590"/>
                  <a:pt x="2391" y="590"/>
                </a:cubicBezTo>
                <a:cubicBezTo>
                  <a:pt x="2392" y="588"/>
                  <a:pt x="2387" y="586"/>
                  <a:pt x="2389" y="586"/>
                </a:cubicBezTo>
                <a:close/>
                <a:moveTo>
                  <a:pt x="2354" y="549"/>
                </a:moveTo>
                <a:cubicBezTo>
                  <a:pt x="2351" y="549"/>
                  <a:pt x="2346" y="542"/>
                  <a:pt x="2344" y="540"/>
                </a:cubicBezTo>
                <a:cubicBezTo>
                  <a:pt x="2348" y="543"/>
                  <a:pt x="2350" y="547"/>
                  <a:pt x="2354" y="549"/>
                </a:cubicBezTo>
                <a:close/>
                <a:moveTo>
                  <a:pt x="2384" y="545"/>
                </a:moveTo>
                <a:cubicBezTo>
                  <a:pt x="2384" y="545"/>
                  <a:pt x="2386" y="546"/>
                  <a:pt x="2385" y="547"/>
                </a:cubicBezTo>
                <a:cubicBezTo>
                  <a:pt x="2385" y="547"/>
                  <a:pt x="2383" y="546"/>
                  <a:pt x="2384" y="545"/>
                </a:cubicBezTo>
                <a:close/>
                <a:moveTo>
                  <a:pt x="2349" y="520"/>
                </a:moveTo>
                <a:cubicBezTo>
                  <a:pt x="2349" y="521"/>
                  <a:pt x="2351" y="521"/>
                  <a:pt x="2350" y="522"/>
                </a:cubicBezTo>
                <a:cubicBezTo>
                  <a:pt x="2349" y="522"/>
                  <a:pt x="2347" y="521"/>
                  <a:pt x="2349" y="520"/>
                </a:cubicBezTo>
                <a:close/>
                <a:moveTo>
                  <a:pt x="2350" y="523"/>
                </a:moveTo>
                <a:cubicBezTo>
                  <a:pt x="2350" y="523"/>
                  <a:pt x="2349" y="524"/>
                  <a:pt x="2349" y="524"/>
                </a:cubicBezTo>
                <a:cubicBezTo>
                  <a:pt x="2346" y="520"/>
                  <a:pt x="2348" y="522"/>
                  <a:pt x="2350" y="523"/>
                </a:cubicBezTo>
                <a:close/>
                <a:moveTo>
                  <a:pt x="2435" y="542"/>
                </a:moveTo>
                <a:cubicBezTo>
                  <a:pt x="2436" y="543"/>
                  <a:pt x="2437" y="543"/>
                  <a:pt x="2438" y="544"/>
                </a:cubicBezTo>
                <a:cubicBezTo>
                  <a:pt x="2436" y="547"/>
                  <a:pt x="2434" y="541"/>
                  <a:pt x="2435" y="542"/>
                </a:cubicBezTo>
                <a:close/>
                <a:moveTo>
                  <a:pt x="2429" y="542"/>
                </a:moveTo>
                <a:cubicBezTo>
                  <a:pt x="2431" y="541"/>
                  <a:pt x="2429" y="542"/>
                  <a:pt x="2428" y="541"/>
                </a:cubicBezTo>
                <a:cubicBezTo>
                  <a:pt x="2429" y="541"/>
                  <a:pt x="2428" y="540"/>
                  <a:pt x="2429" y="540"/>
                </a:cubicBezTo>
                <a:cubicBezTo>
                  <a:pt x="2430" y="540"/>
                  <a:pt x="2431" y="541"/>
                  <a:pt x="2431" y="542"/>
                </a:cubicBezTo>
                <a:cubicBezTo>
                  <a:pt x="2430" y="544"/>
                  <a:pt x="2430" y="542"/>
                  <a:pt x="2429" y="542"/>
                </a:cubicBezTo>
                <a:close/>
                <a:moveTo>
                  <a:pt x="2429" y="530"/>
                </a:moveTo>
                <a:cubicBezTo>
                  <a:pt x="2430" y="531"/>
                  <a:pt x="2430" y="533"/>
                  <a:pt x="2430" y="534"/>
                </a:cubicBezTo>
                <a:cubicBezTo>
                  <a:pt x="2426" y="532"/>
                  <a:pt x="2426" y="527"/>
                  <a:pt x="2429" y="530"/>
                </a:cubicBezTo>
                <a:close/>
                <a:moveTo>
                  <a:pt x="2428" y="535"/>
                </a:moveTo>
                <a:cubicBezTo>
                  <a:pt x="2426" y="535"/>
                  <a:pt x="2426" y="532"/>
                  <a:pt x="2424" y="531"/>
                </a:cubicBezTo>
                <a:cubicBezTo>
                  <a:pt x="2426" y="530"/>
                  <a:pt x="2427" y="534"/>
                  <a:pt x="2428" y="535"/>
                </a:cubicBezTo>
                <a:close/>
                <a:moveTo>
                  <a:pt x="2434" y="516"/>
                </a:moveTo>
                <a:cubicBezTo>
                  <a:pt x="2434" y="516"/>
                  <a:pt x="2433" y="516"/>
                  <a:pt x="2433" y="515"/>
                </a:cubicBezTo>
                <a:cubicBezTo>
                  <a:pt x="2435" y="515"/>
                  <a:pt x="2438" y="520"/>
                  <a:pt x="2434" y="516"/>
                </a:cubicBezTo>
                <a:close/>
                <a:moveTo>
                  <a:pt x="2421" y="519"/>
                </a:moveTo>
                <a:cubicBezTo>
                  <a:pt x="2422" y="519"/>
                  <a:pt x="2422" y="520"/>
                  <a:pt x="2424" y="521"/>
                </a:cubicBezTo>
                <a:cubicBezTo>
                  <a:pt x="2422" y="523"/>
                  <a:pt x="2420" y="520"/>
                  <a:pt x="2421" y="519"/>
                </a:cubicBezTo>
                <a:close/>
                <a:moveTo>
                  <a:pt x="2414" y="541"/>
                </a:moveTo>
                <a:cubicBezTo>
                  <a:pt x="2414" y="541"/>
                  <a:pt x="2413" y="542"/>
                  <a:pt x="2413" y="542"/>
                </a:cubicBezTo>
                <a:cubicBezTo>
                  <a:pt x="2414" y="540"/>
                  <a:pt x="2412" y="542"/>
                  <a:pt x="2411" y="539"/>
                </a:cubicBezTo>
                <a:cubicBezTo>
                  <a:pt x="2413" y="538"/>
                  <a:pt x="2413" y="540"/>
                  <a:pt x="2414" y="541"/>
                </a:cubicBezTo>
                <a:close/>
                <a:moveTo>
                  <a:pt x="2406" y="533"/>
                </a:moveTo>
                <a:cubicBezTo>
                  <a:pt x="2408" y="535"/>
                  <a:pt x="2408" y="535"/>
                  <a:pt x="2409" y="536"/>
                </a:cubicBezTo>
                <a:cubicBezTo>
                  <a:pt x="2408" y="538"/>
                  <a:pt x="2406" y="534"/>
                  <a:pt x="2406" y="533"/>
                </a:cubicBezTo>
                <a:close/>
                <a:moveTo>
                  <a:pt x="2352" y="373"/>
                </a:moveTo>
                <a:cubicBezTo>
                  <a:pt x="2353" y="375"/>
                  <a:pt x="2354" y="375"/>
                  <a:pt x="2355" y="375"/>
                </a:cubicBezTo>
                <a:cubicBezTo>
                  <a:pt x="2355" y="378"/>
                  <a:pt x="2351" y="373"/>
                  <a:pt x="2352" y="373"/>
                </a:cubicBezTo>
                <a:close/>
                <a:moveTo>
                  <a:pt x="2349" y="374"/>
                </a:moveTo>
                <a:cubicBezTo>
                  <a:pt x="2349" y="373"/>
                  <a:pt x="2346" y="372"/>
                  <a:pt x="2348" y="371"/>
                </a:cubicBezTo>
                <a:cubicBezTo>
                  <a:pt x="2349" y="372"/>
                  <a:pt x="2349" y="373"/>
                  <a:pt x="2349" y="374"/>
                </a:cubicBezTo>
                <a:close/>
                <a:moveTo>
                  <a:pt x="2412" y="383"/>
                </a:moveTo>
                <a:cubicBezTo>
                  <a:pt x="2412" y="384"/>
                  <a:pt x="2414" y="384"/>
                  <a:pt x="2413" y="385"/>
                </a:cubicBezTo>
                <a:cubicBezTo>
                  <a:pt x="2413" y="385"/>
                  <a:pt x="2411" y="384"/>
                  <a:pt x="2412" y="383"/>
                </a:cubicBezTo>
                <a:close/>
                <a:moveTo>
                  <a:pt x="2454" y="261"/>
                </a:moveTo>
                <a:cubicBezTo>
                  <a:pt x="2451" y="259"/>
                  <a:pt x="2445" y="261"/>
                  <a:pt x="2442" y="259"/>
                </a:cubicBezTo>
                <a:cubicBezTo>
                  <a:pt x="2440" y="259"/>
                  <a:pt x="2440" y="259"/>
                  <a:pt x="2439" y="259"/>
                </a:cubicBezTo>
                <a:cubicBezTo>
                  <a:pt x="2439" y="259"/>
                  <a:pt x="2438" y="258"/>
                  <a:pt x="2437" y="258"/>
                </a:cubicBezTo>
                <a:cubicBezTo>
                  <a:pt x="2433" y="258"/>
                  <a:pt x="2430" y="256"/>
                  <a:pt x="2427" y="257"/>
                </a:cubicBezTo>
                <a:cubicBezTo>
                  <a:pt x="2427" y="256"/>
                  <a:pt x="2426" y="256"/>
                  <a:pt x="2425" y="256"/>
                </a:cubicBezTo>
                <a:cubicBezTo>
                  <a:pt x="2426" y="255"/>
                  <a:pt x="2426" y="255"/>
                  <a:pt x="2427" y="254"/>
                </a:cubicBezTo>
                <a:cubicBezTo>
                  <a:pt x="2428" y="254"/>
                  <a:pt x="2428" y="254"/>
                  <a:pt x="2429" y="254"/>
                </a:cubicBezTo>
                <a:cubicBezTo>
                  <a:pt x="2432" y="256"/>
                  <a:pt x="2438" y="253"/>
                  <a:pt x="2436" y="257"/>
                </a:cubicBezTo>
                <a:cubicBezTo>
                  <a:pt x="2437" y="257"/>
                  <a:pt x="2438" y="257"/>
                  <a:pt x="2439" y="256"/>
                </a:cubicBezTo>
                <a:cubicBezTo>
                  <a:pt x="2437" y="256"/>
                  <a:pt x="2438" y="254"/>
                  <a:pt x="2437" y="254"/>
                </a:cubicBezTo>
                <a:cubicBezTo>
                  <a:pt x="2438" y="254"/>
                  <a:pt x="2438" y="254"/>
                  <a:pt x="2438" y="253"/>
                </a:cubicBezTo>
                <a:cubicBezTo>
                  <a:pt x="2440" y="253"/>
                  <a:pt x="2442" y="253"/>
                  <a:pt x="2444" y="254"/>
                </a:cubicBezTo>
                <a:cubicBezTo>
                  <a:pt x="2445" y="252"/>
                  <a:pt x="2443" y="252"/>
                  <a:pt x="2442" y="252"/>
                </a:cubicBezTo>
                <a:cubicBezTo>
                  <a:pt x="2442" y="252"/>
                  <a:pt x="2442" y="252"/>
                  <a:pt x="2442" y="252"/>
                </a:cubicBezTo>
                <a:cubicBezTo>
                  <a:pt x="2442" y="252"/>
                  <a:pt x="2442" y="252"/>
                  <a:pt x="2442" y="252"/>
                </a:cubicBezTo>
                <a:cubicBezTo>
                  <a:pt x="2443" y="252"/>
                  <a:pt x="2443" y="252"/>
                  <a:pt x="2443" y="252"/>
                </a:cubicBezTo>
                <a:cubicBezTo>
                  <a:pt x="2444" y="252"/>
                  <a:pt x="2444" y="252"/>
                  <a:pt x="2445" y="252"/>
                </a:cubicBezTo>
                <a:cubicBezTo>
                  <a:pt x="2445" y="252"/>
                  <a:pt x="2445" y="252"/>
                  <a:pt x="2445" y="252"/>
                </a:cubicBezTo>
                <a:cubicBezTo>
                  <a:pt x="2446" y="252"/>
                  <a:pt x="2446" y="252"/>
                  <a:pt x="2446" y="252"/>
                </a:cubicBezTo>
                <a:cubicBezTo>
                  <a:pt x="2446" y="252"/>
                  <a:pt x="2447" y="252"/>
                  <a:pt x="2447" y="253"/>
                </a:cubicBezTo>
                <a:cubicBezTo>
                  <a:pt x="2447" y="253"/>
                  <a:pt x="2447" y="252"/>
                  <a:pt x="2447" y="252"/>
                </a:cubicBezTo>
                <a:cubicBezTo>
                  <a:pt x="2447" y="252"/>
                  <a:pt x="2448" y="252"/>
                  <a:pt x="2448" y="252"/>
                </a:cubicBezTo>
                <a:cubicBezTo>
                  <a:pt x="2448" y="252"/>
                  <a:pt x="2448" y="252"/>
                  <a:pt x="2448" y="252"/>
                </a:cubicBezTo>
                <a:cubicBezTo>
                  <a:pt x="2450" y="252"/>
                  <a:pt x="2451" y="252"/>
                  <a:pt x="2452" y="252"/>
                </a:cubicBezTo>
                <a:cubicBezTo>
                  <a:pt x="2452" y="252"/>
                  <a:pt x="2452" y="253"/>
                  <a:pt x="2452" y="253"/>
                </a:cubicBezTo>
                <a:cubicBezTo>
                  <a:pt x="2451" y="253"/>
                  <a:pt x="2448" y="252"/>
                  <a:pt x="2448" y="253"/>
                </a:cubicBezTo>
                <a:cubicBezTo>
                  <a:pt x="2450" y="253"/>
                  <a:pt x="2450" y="255"/>
                  <a:pt x="2452" y="255"/>
                </a:cubicBezTo>
                <a:cubicBezTo>
                  <a:pt x="2450" y="255"/>
                  <a:pt x="2452" y="257"/>
                  <a:pt x="2450" y="258"/>
                </a:cubicBezTo>
                <a:cubicBezTo>
                  <a:pt x="2449" y="258"/>
                  <a:pt x="2451" y="255"/>
                  <a:pt x="2449" y="256"/>
                </a:cubicBezTo>
                <a:cubicBezTo>
                  <a:pt x="2449" y="259"/>
                  <a:pt x="2448" y="256"/>
                  <a:pt x="2447" y="258"/>
                </a:cubicBezTo>
                <a:cubicBezTo>
                  <a:pt x="2450" y="259"/>
                  <a:pt x="2451" y="258"/>
                  <a:pt x="2452" y="260"/>
                </a:cubicBezTo>
                <a:cubicBezTo>
                  <a:pt x="2452" y="259"/>
                  <a:pt x="2455" y="258"/>
                  <a:pt x="2455" y="259"/>
                </a:cubicBezTo>
                <a:cubicBezTo>
                  <a:pt x="2453" y="259"/>
                  <a:pt x="2456" y="261"/>
                  <a:pt x="2454" y="261"/>
                </a:cubicBezTo>
                <a:close/>
                <a:moveTo>
                  <a:pt x="2423" y="236"/>
                </a:moveTo>
                <a:cubicBezTo>
                  <a:pt x="2424" y="236"/>
                  <a:pt x="2425" y="236"/>
                  <a:pt x="2424" y="235"/>
                </a:cubicBezTo>
                <a:cubicBezTo>
                  <a:pt x="2424" y="235"/>
                  <a:pt x="2424" y="235"/>
                  <a:pt x="2424" y="234"/>
                </a:cubicBezTo>
                <a:cubicBezTo>
                  <a:pt x="2426" y="235"/>
                  <a:pt x="2429" y="234"/>
                  <a:pt x="2429" y="236"/>
                </a:cubicBezTo>
                <a:cubicBezTo>
                  <a:pt x="2429" y="236"/>
                  <a:pt x="2428" y="236"/>
                  <a:pt x="2428" y="235"/>
                </a:cubicBezTo>
                <a:cubicBezTo>
                  <a:pt x="2427" y="235"/>
                  <a:pt x="2426" y="236"/>
                  <a:pt x="2425" y="237"/>
                </a:cubicBezTo>
                <a:cubicBezTo>
                  <a:pt x="2425" y="237"/>
                  <a:pt x="2425" y="236"/>
                  <a:pt x="2425" y="236"/>
                </a:cubicBezTo>
                <a:cubicBezTo>
                  <a:pt x="2424" y="237"/>
                  <a:pt x="2424" y="236"/>
                  <a:pt x="2423" y="236"/>
                </a:cubicBezTo>
                <a:close/>
                <a:moveTo>
                  <a:pt x="2421" y="228"/>
                </a:moveTo>
                <a:cubicBezTo>
                  <a:pt x="2421" y="227"/>
                  <a:pt x="2421" y="223"/>
                  <a:pt x="2422" y="224"/>
                </a:cubicBezTo>
                <a:cubicBezTo>
                  <a:pt x="2423" y="224"/>
                  <a:pt x="2424" y="228"/>
                  <a:pt x="2426" y="229"/>
                </a:cubicBezTo>
                <a:cubicBezTo>
                  <a:pt x="2427" y="227"/>
                  <a:pt x="2426" y="226"/>
                  <a:pt x="2427" y="225"/>
                </a:cubicBezTo>
                <a:cubicBezTo>
                  <a:pt x="2429" y="225"/>
                  <a:pt x="2431" y="225"/>
                  <a:pt x="2434" y="225"/>
                </a:cubicBezTo>
                <a:cubicBezTo>
                  <a:pt x="2434" y="228"/>
                  <a:pt x="2431" y="225"/>
                  <a:pt x="2431" y="227"/>
                </a:cubicBezTo>
                <a:cubicBezTo>
                  <a:pt x="2432" y="227"/>
                  <a:pt x="2433" y="228"/>
                  <a:pt x="2433" y="229"/>
                </a:cubicBezTo>
                <a:cubicBezTo>
                  <a:pt x="2434" y="226"/>
                  <a:pt x="2436" y="229"/>
                  <a:pt x="2437" y="227"/>
                </a:cubicBezTo>
                <a:cubicBezTo>
                  <a:pt x="2436" y="226"/>
                  <a:pt x="2435" y="228"/>
                  <a:pt x="2435" y="226"/>
                </a:cubicBezTo>
                <a:cubicBezTo>
                  <a:pt x="2437" y="226"/>
                  <a:pt x="2439" y="223"/>
                  <a:pt x="2441" y="226"/>
                </a:cubicBezTo>
                <a:cubicBezTo>
                  <a:pt x="2440" y="224"/>
                  <a:pt x="2441" y="225"/>
                  <a:pt x="2442" y="224"/>
                </a:cubicBezTo>
                <a:cubicBezTo>
                  <a:pt x="2442" y="225"/>
                  <a:pt x="2443" y="225"/>
                  <a:pt x="2443" y="226"/>
                </a:cubicBezTo>
                <a:cubicBezTo>
                  <a:pt x="2444" y="224"/>
                  <a:pt x="2444" y="226"/>
                  <a:pt x="2446" y="225"/>
                </a:cubicBezTo>
                <a:cubicBezTo>
                  <a:pt x="2446" y="228"/>
                  <a:pt x="2446" y="230"/>
                  <a:pt x="2445" y="231"/>
                </a:cubicBezTo>
                <a:cubicBezTo>
                  <a:pt x="2445" y="230"/>
                  <a:pt x="2444" y="229"/>
                  <a:pt x="2444" y="230"/>
                </a:cubicBezTo>
                <a:cubicBezTo>
                  <a:pt x="2444" y="231"/>
                  <a:pt x="2445" y="231"/>
                  <a:pt x="2445" y="231"/>
                </a:cubicBezTo>
                <a:cubicBezTo>
                  <a:pt x="2447" y="230"/>
                  <a:pt x="2445" y="229"/>
                  <a:pt x="2447" y="227"/>
                </a:cubicBezTo>
                <a:cubicBezTo>
                  <a:pt x="2449" y="226"/>
                  <a:pt x="2448" y="227"/>
                  <a:pt x="2449" y="228"/>
                </a:cubicBezTo>
                <a:cubicBezTo>
                  <a:pt x="2451" y="225"/>
                  <a:pt x="2455" y="227"/>
                  <a:pt x="2458" y="228"/>
                </a:cubicBezTo>
                <a:cubicBezTo>
                  <a:pt x="2457" y="228"/>
                  <a:pt x="2456" y="229"/>
                  <a:pt x="2457" y="229"/>
                </a:cubicBezTo>
                <a:cubicBezTo>
                  <a:pt x="2458" y="229"/>
                  <a:pt x="2458" y="227"/>
                  <a:pt x="2459" y="228"/>
                </a:cubicBezTo>
                <a:cubicBezTo>
                  <a:pt x="2459" y="231"/>
                  <a:pt x="2457" y="229"/>
                  <a:pt x="2456" y="231"/>
                </a:cubicBezTo>
                <a:cubicBezTo>
                  <a:pt x="2459" y="233"/>
                  <a:pt x="2465" y="233"/>
                  <a:pt x="2467" y="232"/>
                </a:cubicBezTo>
                <a:cubicBezTo>
                  <a:pt x="2466" y="232"/>
                  <a:pt x="2467" y="230"/>
                  <a:pt x="2467" y="229"/>
                </a:cubicBezTo>
                <a:cubicBezTo>
                  <a:pt x="2466" y="231"/>
                  <a:pt x="2466" y="229"/>
                  <a:pt x="2465" y="228"/>
                </a:cubicBezTo>
                <a:cubicBezTo>
                  <a:pt x="2467" y="229"/>
                  <a:pt x="2469" y="228"/>
                  <a:pt x="2470" y="230"/>
                </a:cubicBezTo>
                <a:cubicBezTo>
                  <a:pt x="2470" y="228"/>
                  <a:pt x="2472" y="230"/>
                  <a:pt x="2472" y="230"/>
                </a:cubicBezTo>
                <a:cubicBezTo>
                  <a:pt x="2472" y="228"/>
                  <a:pt x="2477" y="230"/>
                  <a:pt x="2479" y="230"/>
                </a:cubicBezTo>
                <a:cubicBezTo>
                  <a:pt x="2479" y="232"/>
                  <a:pt x="2479" y="231"/>
                  <a:pt x="2478" y="233"/>
                </a:cubicBezTo>
                <a:cubicBezTo>
                  <a:pt x="2479" y="233"/>
                  <a:pt x="2479" y="233"/>
                  <a:pt x="2481" y="233"/>
                </a:cubicBezTo>
                <a:cubicBezTo>
                  <a:pt x="2480" y="235"/>
                  <a:pt x="2477" y="232"/>
                  <a:pt x="2478" y="235"/>
                </a:cubicBezTo>
                <a:cubicBezTo>
                  <a:pt x="2479" y="235"/>
                  <a:pt x="2483" y="233"/>
                  <a:pt x="2484" y="236"/>
                </a:cubicBezTo>
                <a:cubicBezTo>
                  <a:pt x="2482" y="236"/>
                  <a:pt x="2481" y="236"/>
                  <a:pt x="2481" y="238"/>
                </a:cubicBezTo>
                <a:cubicBezTo>
                  <a:pt x="2478" y="235"/>
                  <a:pt x="2477" y="237"/>
                  <a:pt x="2475" y="236"/>
                </a:cubicBezTo>
                <a:cubicBezTo>
                  <a:pt x="2475" y="237"/>
                  <a:pt x="2476" y="237"/>
                  <a:pt x="2475" y="238"/>
                </a:cubicBezTo>
                <a:cubicBezTo>
                  <a:pt x="2473" y="238"/>
                  <a:pt x="2472" y="237"/>
                  <a:pt x="2470" y="238"/>
                </a:cubicBezTo>
                <a:cubicBezTo>
                  <a:pt x="2469" y="236"/>
                  <a:pt x="2472" y="238"/>
                  <a:pt x="2472" y="236"/>
                </a:cubicBezTo>
                <a:cubicBezTo>
                  <a:pt x="2467" y="235"/>
                  <a:pt x="2465" y="236"/>
                  <a:pt x="2461" y="234"/>
                </a:cubicBezTo>
                <a:cubicBezTo>
                  <a:pt x="2461" y="237"/>
                  <a:pt x="2461" y="233"/>
                  <a:pt x="2460" y="235"/>
                </a:cubicBezTo>
                <a:cubicBezTo>
                  <a:pt x="2460" y="237"/>
                  <a:pt x="2461" y="237"/>
                  <a:pt x="2461" y="238"/>
                </a:cubicBezTo>
                <a:cubicBezTo>
                  <a:pt x="2459" y="238"/>
                  <a:pt x="2458" y="238"/>
                  <a:pt x="2457" y="238"/>
                </a:cubicBezTo>
                <a:cubicBezTo>
                  <a:pt x="2457" y="235"/>
                  <a:pt x="2460" y="238"/>
                  <a:pt x="2460" y="237"/>
                </a:cubicBezTo>
                <a:cubicBezTo>
                  <a:pt x="2458" y="237"/>
                  <a:pt x="2460" y="234"/>
                  <a:pt x="2459" y="234"/>
                </a:cubicBezTo>
                <a:cubicBezTo>
                  <a:pt x="2458" y="236"/>
                  <a:pt x="2457" y="233"/>
                  <a:pt x="2455" y="235"/>
                </a:cubicBezTo>
                <a:cubicBezTo>
                  <a:pt x="2456" y="235"/>
                  <a:pt x="2457" y="235"/>
                  <a:pt x="2457" y="236"/>
                </a:cubicBezTo>
                <a:cubicBezTo>
                  <a:pt x="2454" y="236"/>
                  <a:pt x="2454" y="236"/>
                  <a:pt x="2453" y="234"/>
                </a:cubicBezTo>
                <a:cubicBezTo>
                  <a:pt x="2453" y="235"/>
                  <a:pt x="2451" y="235"/>
                  <a:pt x="2452" y="236"/>
                </a:cubicBezTo>
                <a:cubicBezTo>
                  <a:pt x="2450" y="236"/>
                  <a:pt x="2449" y="235"/>
                  <a:pt x="2447" y="236"/>
                </a:cubicBezTo>
                <a:cubicBezTo>
                  <a:pt x="2448" y="233"/>
                  <a:pt x="2450" y="236"/>
                  <a:pt x="2451" y="234"/>
                </a:cubicBezTo>
                <a:cubicBezTo>
                  <a:pt x="2450" y="234"/>
                  <a:pt x="2451" y="232"/>
                  <a:pt x="2450" y="233"/>
                </a:cubicBezTo>
                <a:cubicBezTo>
                  <a:pt x="2449" y="235"/>
                  <a:pt x="2448" y="231"/>
                  <a:pt x="2446" y="233"/>
                </a:cubicBezTo>
                <a:cubicBezTo>
                  <a:pt x="2447" y="232"/>
                  <a:pt x="2443" y="231"/>
                  <a:pt x="2444" y="232"/>
                </a:cubicBezTo>
                <a:cubicBezTo>
                  <a:pt x="2444" y="233"/>
                  <a:pt x="2445" y="235"/>
                  <a:pt x="2445" y="236"/>
                </a:cubicBezTo>
                <a:cubicBezTo>
                  <a:pt x="2445" y="236"/>
                  <a:pt x="2445" y="236"/>
                  <a:pt x="2445" y="236"/>
                </a:cubicBezTo>
                <a:cubicBezTo>
                  <a:pt x="2445" y="236"/>
                  <a:pt x="2445" y="236"/>
                  <a:pt x="2445" y="237"/>
                </a:cubicBezTo>
                <a:cubicBezTo>
                  <a:pt x="2442" y="236"/>
                  <a:pt x="2445" y="233"/>
                  <a:pt x="2442" y="232"/>
                </a:cubicBezTo>
                <a:cubicBezTo>
                  <a:pt x="2442" y="233"/>
                  <a:pt x="2444" y="233"/>
                  <a:pt x="2443" y="235"/>
                </a:cubicBezTo>
                <a:cubicBezTo>
                  <a:pt x="2440" y="235"/>
                  <a:pt x="2443" y="233"/>
                  <a:pt x="2441" y="233"/>
                </a:cubicBezTo>
                <a:cubicBezTo>
                  <a:pt x="2440" y="233"/>
                  <a:pt x="2440" y="235"/>
                  <a:pt x="2441" y="235"/>
                </a:cubicBezTo>
                <a:cubicBezTo>
                  <a:pt x="2441" y="235"/>
                  <a:pt x="2444" y="235"/>
                  <a:pt x="2442" y="236"/>
                </a:cubicBezTo>
                <a:cubicBezTo>
                  <a:pt x="2441" y="236"/>
                  <a:pt x="2440" y="236"/>
                  <a:pt x="2439" y="236"/>
                </a:cubicBezTo>
                <a:cubicBezTo>
                  <a:pt x="2441" y="237"/>
                  <a:pt x="2444" y="237"/>
                  <a:pt x="2446" y="238"/>
                </a:cubicBezTo>
                <a:cubicBezTo>
                  <a:pt x="2445" y="239"/>
                  <a:pt x="2444" y="239"/>
                  <a:pt x="2441" y="239"/>
                </a:cubicBezTo>
                <a:cubicBezTo>
                  <a:pt x="2441" y="236"/>
                  <a:pt x="2442" y="239"/>
                  <a:pt x="2443" y="238"/>
                </a:cubicBezTo>
                <a:cubicBezTo>
                  <a:pt x="2442" y="237"/>
                  <a:pt x="2440" y="237"/>
                  <a:pt x="2439" y="237"/>
                </a:cubicBezTo>
                <a:cubicBezTo>
                  <a:pt x="2439" y="235"/>
                  <a:pt x="2437" y="235"/>
                  <a:pt x="2439" y="234"/>
                </a:cubicBezTo>
                <a:cubicBezTo>
                  <a:pt x="2437" y="235"/>
                  <a:pt x="2436" y="233"/>
                  <a:pt x="2435" y="234"/>
                </a:cubicBezTo>
                <a:cubicBezTo>
                  <a:pt x="2436" y="230"/>
                  <a:pt x="2440" y="235"/>
                  <a:pt x="2441" y="231"/>
                </a:cubicBezTo>
                <a:cubicBezTo>
                  <a:pt x="2440" y="231"/>
                  <a:pt x="2439" y="231"/>
                  <a:pt x="2438" y="232"/>
                </a:cubicBezTo>
                <a:cubicBezTo>
                  <a:pt x="2438" y="230"/>
                  <a:pt x="2439" y="230"/>
                  <a:pt x="2439" y="230"/>
                </a:cubicBezTo>
                <a:cubicBezTo>
                  <a:pt x="2439" y="229"/>
                  <a:pt x="2436" y="230"/>
                  <a:pt x="2437" y="232"/>
                </a:cubicBezTo>
                <a:cubicBezTo>
                  <a:pt x="2437" y="232"/>
                  <a:pt x="2436" y="231"/>
                  <a:pt x="2435" y="231"/>
                </a:cubicBezTo>
                <a:cubicBezTo>
                  <a:pt x="2435" y="230"/>
                  <a:pt x="2436" y="230"/>
                  <a:pt x="2435" y="230"/>
                </a:cubicBezTo>
                <a:cubicBezTo>
                  <a:pt x="2434" y="231"/>
                  <a:pt x="2431" y="231"/>
                  <a:pt x="2432" y="233"/>
                </a:cubicBezTo>
                <a:cubicBezTo>
                  <a:pt x="2431" y="233"/>
                  <a:pt x="2432" y="231"/>
                  <a:pt x="2430" y="233"/>
                </a:cubicBezTo>
                <a:cubicBezTo>
                  <a:pt x="2429" y="232"/>
                  <a:pt x="2431" y="232"/>
                  <a:pt x="2431" y="230"/>
                </a:cubicBezTo>
                <a:cubicBezTo>
                  <a:pt x="2431" y="230"/>
                  <a:pt x="2430" y="230"/>
                  <a:pt x="2430" y="230"/>
                </a:cubicBezTo>
                <a:cubicBezTo>
                  <a:pt x="2430" y="230"/>
                  <a:pt x="2431" y="231"/>
                  <a:pt x="2431" y="231"/>
                </a:cubicBezTo>
                <a:cubicBezTo>
                  <a:pt x="2429" y="231"/>
                  <a:pt x="2429" y="231"/>
                  <a:pt x="2427" y="230"/>
                </a:cubicBezTo>
                <a:cubicBezTo>
                  <a:pt x="2427" y="232"/>
                  <a:pt x="2428" y="232"/>
                  <a:pt x="2427" y="233"/>
                </a:cubicBezTo>
                <a:cubicBezTo>
                  <a:pt x="2426" y="233"/>
                  <a:pt x="2425" y="233"/>
                  <a:pt x="2424" y="232"/>
                </a:cubicBezTo>
                <a:cubicBezTo>
                  <a:pt x="2426" y="232"/>
                  <a:pt x="2426" y="231"/>
                  <a:pt x="2427" y="231"/>
                </a:cubicBezTo>
                <a:cubicBezTo>
                  <a:pt x="2425" y="230"/>
                  <a:pt x="2422" y="230"/>
                  <a:pt x="2421" y="228"/>
                </a:cubicBezTo>
                <a:close/>
                <a:moveTo>
                  <a:pt x="2420" y="234"/>
                </a:moveTo>
                <a:cubicBezTo>
                  <a:pt x="2419" y="234"/>
                  <a:pt x="2419" y="235"/>
                  <a:pt x="2419" y="235"/>
                </a:cubicBezTo>
                <a:cubicBezTo>
                  <a:pt x="2419" y="235"/>
                  <a:pt x="2419" y="235"/>
                  <a:pt x="2419" y="235"/>
                </a:cubicBezTo>
                <a:cubicBezTo>
                  <a:pt x="2419" y="234"/>
                  <a:pt x="2420" y="234"/>
                  <a:pt x="2421" y="234"/>
                </a:cubicBezTo>
                <a:cubicBezTo>
                  <a:pt x="2421" y="234"/>
                  <a:pt x="2421" y="234"/>
                  <a:pt x="2421" y="234"/>
                </a:cubicBezTo>
                <a:cubicBezTo>
                  <a:pt x="2421" y="234"/>
                  <a:pt x="2420" y="234"/>
                  <a:pt x="2420" y="234"/>
                </a:cubicBezTo>
                <a:close/>
                <a:moveTo>
                  <a:pt x="2418" y="237"/>
                </a:moveTo>
                <a:cubicBezTo>
                  <a:pt x="2417" y="237"/>
                  <a:pt x="2417" y="237"/>
                  <a:pt x="2416" y="236"/>
                </a:cubicBezTo>
                <a:cubicBezTo>
                  <a:pt x="2417" y="235"/>
                  <a:pt x="2417" y="234"/>
                  <a:pt x="2419" y="235"/>
                </a:cubicBezTo>
                <a:cubicBezTo>
                  <a:pt x="2417" y="234"/>
                  <a:pt x="2416" y="234"/>
                  <a:pt x="2415" y="233"/>
                </a:cubicBezTo>
                <a:cubicBezTo>
                  <a:pt x="2416" y="233"/>
                  <a:pt x="2417" y="233"/>
                  <a:pt x="2419" y="235"/>
                </a:cubicBezTo>
                <a:cubicBezTo>
                  <a:pt x="2418" y="234"/>
                  <a:pt x="2417" y="236"/>
                  <a:pt x="2418" y="237"/>
                </a:cubicBezTo>
                <a:close/>
                <a:moveTo>
                  <a:pt x="2415" y="232"/>
                </a:moveTo>
                <a:cubicBezTo>
                  <a:pt x="2415" y="231"/>
                  <a:pt x="2415" y="230"/>
                  <a:pt x="2416" y="230"/>
                </a:cubicBezTo>
                <a:cubicBezTo>
                  <a:pt x="2416" y="231"/>
                  <a:pt x="2418" y="230"/>
                  <a:pt x="2418" y="232"/>
                </a:cubicBezTo>
                <a:cubicBezTo>
                  <a:pt x="2417" y="233"/>
                  <a:pt x="2415" y="233"/>
                  <a:pt x="2415" y="232"/>
                </a:cubicBezTo>
                <a:close/>
                <a:moveTo>
                  <a:pt x="2411" y="228"/>
                </a:moveTo>
                <a:cubicBezTo>
                  <a:pt x="2412" y="225"/>
                  <a:pt x="2411" y="226"/>
                  <a:pt x="2412" y="224"/>
                </a:cubicBezTo>
                <a:cubicBezTo>
                  <a:pt x="2412" y="225"/>
                  <a:pt x="2413" y="226"/>
                  <a:pt x="2414" y="225"/>
                </a:cubicBezTo>
                <a:cubicBezTo>
                  <a:pt x="2414" y="226"/>
                  <a:pt x="2413" y="226"/>
                  <a:pt x="2413" y="226"/>
                </a:cubicBezTo>
                <a:cubicBezTo>
                  <a:pt x="2413" y="226"/>
                  <a:pt x="2414" y="227"/>
                  <a:pt x="2415" y="226"/>
                </a:cubicBezTo>
                <a:cubicBezTo>
                  <a:pt x="2414" y="226"/>
                  <a:pt x="2415" y="224"/>
                  <a:pt x="2414" y="224"/>
                </a:cubicBezTo>
                <a:cubicBezTo>
                  <a:pt x="2415" y="224"/>
                  <a:pt x="2416" y="224"/>
                  <a:pt x="2416" y="225"/>
                </a:cubicBezTo>
                <a:cubicBezTo>
                  <a:pt x="2416" y="225"/>
                  <a:pt x="2414" y="226"/>
                  <a:pt x="2415" y="227"/>
                </a:cubicBezTo>
                <a:cubicBezTo>
                  <a:pt x="2416" y="226"/>
                  <a:pt x="2417" y="225"/>
                  <a:pt x="2417" y="224"/>
                </a:cubicBezTo>
                <a:cubicBezTo>
                  <a:pt x="2419" y="224"/>
                  <a:pt x="2420" y="224"/>
                  <a:pt x="2420" y="226"/>
                </a:cubicBezTo>
                <a:cubicBezTo>
                  <a:pt x="2419" y="226"/>
                  <a:pt x="2420" y="227"/>
                  <a:pt x="2420" y="229"/>
                </a:cubicBezTo>
                <a:cubicBezTo>
                  <a:pt x="2416" y="230"/>
                  <a:pt x="2415" y="226"/>
                  <a:pt x="2411" y="228"/>
                </a:cubicBezTo>
                <a:close/>
                <a:moveTo>
                  <a:pt x="2414" y="255"/>
                </a:moveTo>
                <a:cubicBezTo>
                  <a:pt x="2413" y="255"/>
                  <a:pt x="2413" y="255"/>
                  <a:pt x="2412" y="256"/>
                </a:cubicBezTo>
                <a:cubicBezTo>
                  <a:pt x="2413" y="255"/>
                  <a:pt x="2413" y="255"/>
                  <a:pt x="2413" y="255"/>
                </a:cubicBezTo>
                <a:cubicBezTo>
                  <a:pt x="2413" y="255"/>
                  <a:pt x="2413" y="255"/>
                  <a:pt x="2414" y="255"/>
                </a:cubicBezTo>
                <a:close/>
                <a:moveTo>
                  <a:pt x="2410" y="225"/>
                </a:moveTo>
                <a:cubicBezTo>
                  <a:pt x="2410" y="227"/>
                  <a:pt x="2409" y="227"/>
                  <a:pt x="2409" y="228"/>
                </a:cubicBezTo>
                <a:cubicBezTo>
                  <a:pt x="2408" y="228"/>
                  <a:pt x="2403" y="225"/>
                  <a:pt x="2404" y="227"/>
                </a:cubicBezTo>
                <a:cubicBezTo>
                  <a:pt x="2402" y="227"/>
                  <a:pt x="2402" y="227"/>
                  <a:pt x="2400" y="225"/>
                </a:cubicBezTo>
                <a:cubicBezTo>
                  <a:pt x="2399" y="228"/>
                  <a:pt x="2396" y="225"/>
                  <a:pt x="2393" y="226"/>
                </a:cubicBezTo>
                <a:cubicBezTo>
                  <a:pt x="2393" y="224"/>
                  <a:pt x="2392" y="223"/>
                  <a:pt x="2393" y="222"/>
                </a:cubicBezTo>
                <a:cubicBezTo>
                  <a:pt x="2393" y="221"/>
                  <a:pt x="2394" y="221"/>
                  <a:pt x="2394" y="221"/>
                </a:cubicBezTo>
                <a:cubicBezTo>
                  <a:pt x="2395" y="221"/>
                  <a:pt x="2396" y="221"/>
                  <a:pt x="2397" y="221"/>
                </a:cubicBezTo>
                <a:cubicBezTo>
                  <a:pt x="2399" y="222"/>
                  <a:pt x="2400" y="223"/>
                  <a:pt x="2401" y="224"/>
                </a:cubicBezTo>
                <a:cubicBezTo>
                  <a:pt x="2400" y="224"/>
                  <a:pt x="2399" y="224"/>
                  <a:pt x="2399" y="225"/>
                </a:cubicBezTo>
                <a:cubicBezTo>
                  <a:pt x="2401" y="225"/>
                  <a:pt x="2402" y="223"/>
                  <a:pt x="2403" y="222"/>
                </a:cubicBezTo>
                <a:cubicBezTo>
                  <a:pt x="2404" y="223"/>
                  <a:pt x="2403" y="224"/>
                  <a:pt x="2404" y="225"/>
                </a:cubicBezTo>
                <a:cubicBezTo>
                  <a:pt x="2404" y="224"/>
                  <a:pt x="2404" y="223"/>
                  <a:pt x="2404" y="222"/>
                </a:cubicBezTo>
                <a:cubicBezTo>
                  <a:pt x="2405" y="222"/>
                  <a:pt x="2406" y="223"/>
                  <a:pt x="2407" y="223"/>
                </a:cubicBezTo>
                <a:cubicBezTo>
                  <a:pt x="2408" y="224"/>
                  <a:pt x="2406" y="225"/>
                  <a:pt x="2407" y="226"/>
                </a:cubicBezTo>
                <a:cubicBezTo>
                  <a:pt x="2407" y="223"/>
                  <a:pt x="2409" y="226"/>
                  <a:pt x="2409" y="225"/>
                </a:cubicBezTo>
                <a:cubicBezTo>
                  <a:pt x="2409" y="224"/>
                  <a:pt x="2407" y="225"/>
                  <a:pt x="2407" y="223"/>
                </a:cubicBezTo>
                <a:cubicBezTo>
                  <a:pt x="2409" y="223"/>
                  <a:pt x="2410" y="223"/>
                  <a:pt x="2411" y="224"/>
                </a:cubicBezTo>
                <a:cubicBezTo>
                  <a:pt x="2410" y="225"/>
                  <a:pt x="2409" y="227"/>
                  <a:pt x="2410" y="225"/>
                </a:cubicBezTo>
                <a:close/>
                <a:moveTo>
                  <a:pt x="2400" y="232"/>
                </a:moveTo>
                <a:cubicBezTo>
                  <a:pt x="2400" y="233"/>
                  <a:pt x="2400" y="233"/>
                  <a:pt x="2400" y="233"/>
                </a:cubicBezTo>
                <a:cubicBezTo>
                  <a:pt x="2400" y="233"/>
                  <a:pt x="2399" y="233"/>
                  <a:pt x="2398" y="233"/>
                </a:cubicBezTo>
                <a:cubicBezTo>
                  <a:pt x="2398" y="232"/>
                  <a:pt x="2398" y="232"/>
                  <a:pt x="2397" y="232"/>
                </a:cubicBezTo>
                <a:cubicBezTo>
                  <a:pt x="2399" y="231"/>
                  <a:pt x="2401" y="231"/>
                  <a:pt x="2402" y="232"/>
                </a:cubicBezTo>
                <a:cubicBezTo>
                  <a:pt x="2401" y="232"/>
                  <a:pt x="2400" y="232"/>
                  <a:pt x="2400" y="232"/>
                </a:cubicBezTo>
                <a:close/>
                <a:moveTo>
                  <a:pt x="2399" y="228"/>
                </a:moveTo>
                <a:cubicBezTo>
                  <a:pt x="2399" y="228"/>
                  <a:pt x="2401" y="228"/>
                  <a:pt x="2401" y="229"/>
                </a:cubicBezTo>
                <a:cubicBezTo>
                  <a:pt x="2400" y="228"/>
                  <a:pt x="2399" y="230"/>
                  <a:pt x="2399" y="228"/>
                </a:cubicBezTo>
                <a:close/>
                <a:moveTo>
                  <a:pt x="2391" y="213"/>
                </a:moveTo>
                <a:cubicBezTo>
                  <a:pt x="2391" y="213"/>
                  <a:pt x="2390" y="213"/>
                  <a:pt x="2389" y="214"/>
                </a:cubicBezTo>
                <a:cubicBezTo>
                  <a:pt x="2388" y="213"/>
                  <a:pt x="2386" y="211"/>
                  <a:pt x="2389" y="212"/>
                </a:cubicBezTo>
                <a:cubicBezTo>
                  <a:pt x="2389" y="212"/>
                  <a:pt x="2390" y="212"/>
                  <a:pt x="2391" y="212"/>
                </a:cubicBezTo>
                <a:cubicBezTo>
                  <a:pt x="2391" y="212"/>
                  <a:pt x="2391" y="213"/>
                  <a:pt x="2391" y="213"/>
                </a:cubicBezTo>
                <a:cubicBezTo>
                  <a:pt x="2391" y="211"/>
                  <a:pt x="2394" y="211"/>
                  <a:pt x="2393" y="208"/>
                </a:cubicBezTo>
                <a:cubicBezTo>
                  <a:pt x="2393" y="208"/>
                  <a:pt x="2394" y="208"/>
                  <a:pt x="2394" y="208"/>
                </a:cubicBezTo>
                <a:cubicBezTo>
                  <a:pt x="2394" y="208"/>
                  <a:pt x="2394" y="208"/>
                  <a:pt x="2394" y="208"/>
                </a:cubicBezTo>
                <a:cubicBezTo>
                  <a:pt x="2394" y="208"/>
                  <a:pt x="2394" y="209"/>
                  <a:pt x="2394" y="209"/>
                </a:cubicBezTo>
                <a:cubicBezTo>
                  <a:pt x="2395" y="209"/>
                  <a:pt x="2396" y="209"/>
                  <a:pt x="2395" y="210"/>
                </a:cubicBezTo>
                <a:cubicBezTo>
                  <a:pt x="2392" y="210"/>
                  <a:pt x="2396" y="211"/>
                  <a:pt x="2395" y="213"/>
                </a:cubicBezTo>
                <a:cubicBezTo>
                  <a:pt x="2397" y="212"/>
                  <a:pt x="2395" y="211"/>
                  <a:pt x="2396" y="210"/>
                </a:cubicBezTo>
                <a:cubicBezTo>
                  <a:pt x="2396" y="212"/>
                  <a:pt x="2396" y="213"/>
                  <a:pt x="2397" y="213"/>
                </a:cubicBezTo>
                <a:cubicBezTo>
                  <a:pt x="2397" y="213"/>
                  <a:pt x="2398" y="213"/>
                  <a:pt x="2398" y="212"/>
                </a:cubicBezTo>
                <a:cubicBezTo>
                  <a:pt x="2397" y="211"/>
                  <a:pt x="2399" y="211"/>
                  <a:pt x="2399" y="211"/>
                </a:cubicBezTo>
                <a:cubicBezTo>
                  <a:pt x="2399" y="210"/>
                  <a:pt x="2397" y="210"/>
                  <a:pt x="2397" y="209"/>
                </a:cubicBezTo>
                <a:cubicBezTo>
                  <a:pt x="2398" y="209"/>
                  <a:pt x="2398" y="207"/>
                  <a:pt x="2398" y="207"/>
                </a:cubicBezTo>
                <a:cubicBezTo>
                  <a:pt x="2399" y="208"/>
                  <a:pt x="2401" y="208"/>
                  <a:pt x="2401" y="209"/>
                </a:cubicBezTo>
                <a:cubicBezTo>
                  <a:pt x="2401" y="209"/>
                  <a:pt x="2402" y="209"/>
                  <a:pt x="2403" y="209"/>
                </a:cubicBezTo>
                <a:cubicBezTo>
                  <a:pt x="2403" y="209"/>
                  <a:pt x="2402" y="210"/>
                  <a:pt x="2402" y="210"/>
                </a:cubicBezTo>
                <a:cubicBezTo>
                  <a:pt x="2401" y="210"/>
                  <a:pt x="2400" y="210"/>
                  <a:pt x="2399" y="210"/>
                </a:cubicBezTo>
                <a:cubicBezTo>
                  <a:pt x="2401" y="211"/>
                  <a:pt x="2402" y="212"/>
                  <a:pt x="2403" y="212"/>
                </a:cubicBezTo>
                <a:cubicBezTo>
                  <a:pt x="2404" y="212"/>
                  <a:pt x="2403" y="211"/>
                  <a:pt x="2403" y="211"/>
                </a:cubicBezTo>
                <a:cubicBezTo>
                  <a:pt x="2404" y="211"/>
                  <a:pt x="2404" y="210"/>
                  <a:pt x="2405" y="209"/>
                </a:cubicBezTo>
                <a:cubicBezTo>
                  <a:pt x="2405" y="209"/>
                  <a:pt x="2405" y="209"/>
                  <a:pt x="2405" y="209"/>
                </a:cubicBezTo>
                <a:cubicBezTo>
                  <a:pt x="2408" y="209"/>
                  <a:pt x="2412" y="210"/>
                  <a:pt x="2414" y="212"/>
                </a:cubicBezTo>
                <a:cubicBezTo>
                  <a:pt x="2411" y="212"/>
                  <a:pt x="2409" y="209"/>
                  <a:pt x="2406" y="212"/>
                </a:cubicBezTo>
                <a:cubicBezTo>
                  <a:pt x="2411" y="213"/>
                  <a:pt x="2414" y="212"/>
                  <a:pt x="2416" y="215"/>
                </a:cubicBezTo>
                <a:cubicBezTo>
                  <a:pt x="2417" y="212"/>
                  <a:pt x="2418" y="216"/>
                  <a:pt x="2419" y="213"/>
                </a:cubicBezTo>
                <a:cubicBezTo>
                  <a:pt x="2420" y="214"/>
                  <a:pt x="2421" y="217"/>
                  <a:pt x="2423" y="214"/>
                </a:cubicBezTo>
                <a:cubicBezTo>
                  <a:pt x="2424" y="216"/>
                  <a:pt x="2422" y="216"/>
                  <a:pt x="2423" y="217"/>
                </a:cubicBezTo>
                <a:cubicBezTo>
                  <a:pt x="2424" y="216"/>
                  <a:pt x="2425" y="217"/>
                  <a:pt x="2426" y="216"/>
                </a:cubicBezTo>
                <a:cubicBezTo>
                  <a:pt x="2426" y="217"/>
                  <a:pt x="2427" y="218"/>
                  <a:pt x="2428" y="219"/>
                </a:cubicBezTo>
                <a:cubicBezTo>
                  <a:pt x="2428" y="219"/>
                  <a:pt x="2427" y="219"/>
                  <a:pt x="2428" y="220"/>
                </a:cubicBezTo>
                <a:cubicBezTo>
                  <a:pt x="2429" y="219"/>
                  <a:pt x="2430" y="218"/>
                  <a:pt x="2430" y="217"/>
                </a:cubicBezTo>
                <a:cubicBezTo>
                  <a:pt x="2431" y="218"/>
                  <a:pt x="2430" y="220"/>
                  <a:pt x="2431" y="220"/>
                </a:cubicBezTo>
                <a:cubicBezTo>
                  <a:pt x="2431" y="220"/>
                  <a:pt x="2431" y="219"/>
                  <a:pt x="2431" y="220"/>
                </a:cubicBezTo>
                <a:cubicBezTo>
                  <a:pt x="2431" y="220"/>
                  <a:pt x="2431" y="220"/>
                  <a:pt x="2431" y="221"/>
                </a:cubicBezTo>
                <a:cubicBezTo>
                  <a:pt x="2429" y="221"/>
                  <a:pt x="2427" y="221"/>
                  <a:pt x="2426" y="219"/>
                </a:cubicBezTo>
                <a:cubicBezTo>
                  <a:pt x="2425" y="220"/>
                  <a:pt x="2428" y="221"/>
                  <a:pt x="2426" y="221"/>
                </a:cubicBezTo>
                <a:cubicBezTo>
                  <a:pt x="2425" y="220"/>
                  <a:pt x="2421" y="220"/>
                  <a:pt x="2418" y="220"/>
                </a:cubicBezTo>
                <a:cubicBezTo>
                  <a:pt x="2417" y="219"/>
                  <a:pt x="2418" y="219"/>
                  <a:pt x="2418" y="217"/>
                </a:cubicBezTo>
                <a:cubicBezTo>
                  <a:pt x="2416" y="217"/>
                  <a:pt x="2414" y="216"/>
                  <a:pt x="2413" y="215"/>
                </a:cubicBezTo>
                <a:cubicBezTo>
                  <a:pt x="2413" y="215"/>
                  <a:pt x="2413" y="216"/>
                  <a:pt x="2413" y="216"/>
                </a:cubicBezTo>
                <a:cubicBezTo>
                  <a:pt x="2405" y="218"/>
                  <a:pt x="2399" y="213"/>
                  <a:pt x="2391" y="213"/>
                </a:cubicBezTo>
                <a:close/>
                <a:moveTo>
                  <a:pt x="2392" y="226"/>
                </a:moveTo>
                <a:cubicBezTo>
                  <a:pt x="2391" y="226"/>
                  <a:pt x="2390" y="224"/>
                  <a:pt x="2392" y="224"/>
                </a:cubicBezTo>
                <a:cubicBezTo>
                  <a:pt x="2391" y="225"/>
                  <a:pt x="2393" y="224"/>
                  <a:pt x="2392" y="226"/>
                </a:cubicBezTo>
                <a:close/>
                <a:moveTo>
                  <a:pt x="2384" y="225"/>
                </a:moveTo>
                <a:cubicBezTo>
                  <a:pt x="2384" y="225"/>
                  <a:pt x="2384" y="224"/>
                  <a:pt x="2385" y="223"/>
                </a:cubicBezTo>
                <a:cubicBezTo>
                  <a:pt x="2385" y="224"/>
                  <a:pt x="2387" y="225"/>
                  <a:pt x="2386" y="225"/>
                </a:cubicBezTo>
                <a:cubicBezTo>
                  <a:pt x="2386" y="224"/>
                  <a:pt x="2384" y="227"/>
                  <a:pt x="2384" y="225"/>
                </a:cubicBezTo>
                <a:close/>
                <a:moveTo>
                  <a:pt x="2380" y="226"/>
                </a:moveTo>
                <a:cubicBezTo>
                  <a:pt x="2380" y="225"/>
                  <a:pt x="2381" y="225"/>
                  <a:pt x="2381" y="224"/>
                </a:cubicBezTo>
                <a:cubicBezTo>
                  <a:pt x="2380" y="225"/>
                  <a:pt x="2378" y="224"/>
                  <a:pt x="2379" y="223"/>
                </a:cubicBezTo>
                <a:cubicBezTo>
                  <a:pt x="2380" y="225"/>
                  <a:pt x="2382" y="221"/>
                  <a:pt x="2382" y="222"/>
                </a:cubicBezTo>
                <a:cubicBezTo>
                  <a:pt x="2381" y="223"/>
                  <a:pt x="2381" y="223"/>
                  <a:pt x="2381" y="224"/>
                </a:cubicBezTo>
                <a:cubicBezTo>
                  <a:pt x="2383" y="225"/>
                  <a:pt x="2383" y="223"/>
                  <a:pt x="2384" y="223"/>
                </a:cubicBezTo>
                <a:cubicBezTo>
                  <a:pt x="2382" y="226"/>
                  <a:pt x="2384" y="225"/>
                  <a:pt x="2384" y="227"/>
                </a:cubicBezTo>
                <a:cubicBezTo>
                  <a:pt x="2383" y="226"/>
                  <a:pt x="2381" y="226"/>
                  <a:pt x="2383" y="225"/>
                </a:cubicBezTo>
                <a:cubicBezTo>
                  <a:pt x="2381" y="224"/>
                  <a:pt x="2381" y="225"/>
                  <a:pt x="2380" y="226"/>
                </a:cubicBezTo>
                <a:close/>
                <a:moveTo>
                  <a:pt x="2376" y="224"/>
                </a:moveTo>
                <a:cubicBezTo>
                  <a:pt x="2375" y="225"/>
                  <a:pt x="2377" y="224"/>
                  <a:pt x="2377" y="223"/>
                </a:cubicBezTo>
                <a:cubicBezTo>
                  <a:pt x="2377" y="223"/>
                  <a:pt x="2377" y="222"/>
                  <a:pt x="2376" y="221"/>
                </a:cubicBezTo>
                <a:cubicBezTo>
                  <a:pt x="2377" y="221"/>
                  <a:pt x="2377" y="221"/>
                  <a:pt x="2377" y="221"/>
                </a:cubicBezTo>
                <a:cubicBezTo>
                  <a:pt x="2378" y="222"/>
                  <a:pt x="2379" y="223"/>
                  <a:pt x="2378" y="225"/>
                </a:cubicBezTo>
                <a:cubicBezTo>
                  <a:pt x="2377" y="224"/>
                  <a:pt x="2375" y="225"/>
                  <a:pt x="2376" y="224"/>
                </a:cubicBezTo>
                <a:close/>
                <a:moveTo>
                  <a:pt x="2374" y="223"/>
                </a:moveTo>
                <a:cubicBezTo>
                  <a:pt x="2373" y="223"/>
                  <a:pt x="2372" y="222"/>
                  <a:pt x="2373" y="221"/>
                </a:cubicBezTo>
                <a:cubicBezTo>
                  <a:pt x="2374" y="221"/>
                  <a:pt x="2375" y="221"/>
                  <a:pt x="2376" y="221"/>
                </a:cubicBezTo>
                <a:cubicBezTo>
                  <a:pt x="2376" y="222"/>
                  <a:pt x="2376" y="222"/>
                  <a:pt x="2376" y="222"/>
                </a:cubicBezTo>
                <a:cubicBezTo>
                  <a:pt x="2376" y="222"/>
                  <a:pt x="2376" y="222"/>
                  <a:pt x="2376" y="222"/>
                </a:cubicBezTo>
                <a:cubicBezTo>
                  <a:pt x="2375" y="223"/>
                  <a:pt x="2373" y="220"/>
                  <a:pt x="2374" y="223"/>
                </a:cubicBezTo>
                <a:close/>
                <a:moveTo>
                  <a:pt x="2376" y="257"/>
                </a:moveTo>
                <a:cubicBezTo>
                  <a:pt x="2376" y="257"/>
                  <a:pt x="2376" y="257"/>
                  <a:pt x="2376" y="256"/>
                </a:cubicBezTo>
                <a:cubicBezTo>
                  <a:pt x="2377" y="256"/>
                  <a:pt x="2379" y="257"/>
                  <a:pt x="2381" y="257"/>
                </a:cubicBezTo>
                <a:cubicBezTo>
                  <a:pt x="2379" y="257"/>
                  <a:pt x="2378" y="257"/>
                  <a:pt x="2376" y="257"/>
                </a:cubicBezTo>
                <a:close/>
                <a:moveTo>
                  <a:pt x="2379" y="290"/>
                </a:moveTo>
                <a:cubicBezTo>
                  <a:pt x="2378" y="290"/>
                  <a:pt x="2377" y="290"/>
                  <a:pt x="2377" y="289"/>
                </a:cubicBezTo>
                <a:cubicBezTo>
                  <a:pt x="2376" y="289"/>
                  <a:pt x="2376" y="289"/>
                  <a:pt x="2376" y="289"/>
                </a:cubicBezTo>
                <a:cubicBezTo>
                  <a:pt x="2376" y="289"/>
                  <a:pt x="2377" y="288"/>
                  <a:pt x="2377" y="288"/>
                </a:cubicBezTo>
                <a:cubicBezTo>
                  <a:pt x="2377" y="288"/>
                  <a:pt x="2377" y="288"/>
                  <a:pt x="2378" y="288"/>
                </a:cubicBezTo>
                <a:cubicBezTo>
                  <a:pt x="2378" y="289"/>
                  <a:pt x="2379" y="289"/>
                  <a:pt x="2379" y="290"/>
                </a:cubicBezTo>
                <a:close/>
                <a:moveTo>
                  <a:pt x="2376" y="289"/>
                </a:moveTo>
                <a:cubicBezTo>
                  <a:pt x="2374" y="289"/>
                  <a:pt x="2372" y="289"/>
                  <a:pt x="2371" y="288"/>
                </a:cubicBezTo>
                <a:cubicBezTo>
                  <a:pt x="2371" y="288"/>
                  <a:pt x="2371" y="288"/>
                  <a:pt x="2372" y="288"/>
                </a:cubicBezTo>
                <a:cubicBezTo>
                  <a:pt x="2372" y="288"/>
                  <a:pt x="2373" y="288"/>
                  <a:pt x="2373" y="288"/>
                </a:cubicBezTo>
                <a:cubicBezTo>
                  <a:pt x="2373" y="288"/>
                  <a:pt x="2373" y="288"/>
                  <a:pt x="2373" y="288"/>
                </a:cubicBezTo>
                <a:cubicBezTo>
                  <a:pt x="2374" y="288"/>
                  <a:pt x="2375" y="289"/>
                  <a:pt x="2376" y="289"/>
                </a:cubicBezTo>
                <a:close/>
                <a:moveTo>
                  <a:pt x="2373" y="257"/>
                </a:moveTo>
                <a:cubicBezTo>
                  <a:pt x="2373" y="257"/>
                  <a:pt x="2373" y="257"/>
                  <a:pt x="2373" y="257"/>
                </a:cubicBezTo>
                <a:cubicBezTo>
                  <a:pt x="2373" y="257"/>
                  <a:pt x="2372" y="257"/>
                  <a:pt x="2372" y="257"/>
                </a:cubicBezTo>
                <a:cubicBezTo>
                  <a:pt x="2372" y="257"/>
                  <a:pt x="2372" y="257"/>
                  <a:pt x="2372" y="257"/>
                </a:cubicBezTo>
                <a:cubicBezTo>
                  <a:pt x="2372" y="257"/>
                  <a:pt x="2371" y="257"/>
                  <a:pt x="2371" y="257"/>
                </a:cubicBezTo>
                <a:cubicBezTo>
                  <a:pt x="2371" y="257"/>
                  <a:pt x="2371" y="256"/>
                  <a:pt x="2371" y="256"/>
                </a:cubicBezTo>
                <a:cubicBezTo>
                  <a:pt x="2371" y="256"/>
                  <a:pt x="2371" y="255"/>
                  <a:pt x="2371" y="255"/>
                </a:cubicBezTo>
                <a:cubicBezTo>
                  <a:pt x="2372" y="256"/>
                  <a:pt x="2374" y="255"/>
                  <a:pt x="2374" y="257"/>
                </a:cubicBezTo>
                <a:cubicBezTo>
                  <a:pt x="2374" y="257"/>
                  <a:pt x="2373" y="257"/>
                  <a:pt x="2373" y="257"/>
                </a:cubicBezTo>
                <a:close/>
                <a:moveTo>
                  <a:pt x="2370" y="220"/>
                </a:moveTo>
                <a:cubicBezTo>
                  <a:pt x="2370" y="220"/>
                  <a:pt x="2370" y="220"/>
                  <a:pt x="2370" y="219"/>
                </a:cubicBezTo>
                <a:cubicBezTo>
                  <a:pt x="2370" y="219"/>
                  <a:pt x="2370" y="219"/>
                  <a:pt x="2371" y="219"/>
                </a:cubicBezTo>
                <a:cubicBezTo>
                  <a:pt x="2370" y="220"/>
                  <a:pt x="2371" y="220"/>
                  <a:pt x="2372" y="219"/>
                </a:cubicBezTo>
                <a:cubicBezTo>
                  <a:pt x="2371" y="220"/>
                  <a:pt x="2371" y="220"/>
                  <a:pt x="2370" y="220"/>
                </a:cubicBezTo>
                <a:close/>
                <a:moveTo>
                  <a:pt x="2372" y="210"/>
                </a:moveTo>
                <a:cubicBezTo>
                  <a:pt x="2372" y="210"/>
                  <a:pt x="2372" y="210"/>
                  <a:pt x="2372" y="210"/>
                </a:cubicBezTo>
                <a:cubicBezTo>
                  <a:pt x="2372" y="208"/>
                  <a:pt x="2368" y="210"/>
                  <a:pt x="2368" y="207"/>
                </a:cubicBezTo>
                <a:cubicBezTo>
                  <a:pt x="2370" y="208"/>
                  <a:pt x="2370" y="208"/>
                  <a:pt x="2372" y="207"/>
                </a:cubicBezTo>
                <a:cubicBezTo>
                  <a:pt x="2371" y="208"/>
                  <a:pt x="2373" y="209"/>
                  <a:pt x="2372" y="210"/>
                </a:cubicBezTo>
                <a:close/>
                <a:moveTo>
                  <a:pt x="2369" y="205"/>
                </a:moveTo>
                <a:cubicBezTo>
                  <a:pt x="2370" y="205"/>
                  <a:pt x="2371" y="205"/>
                  <a:pt x="2372" y="204"/>
                </a:cubicBezTo>
                <a:cubicBezTo>
                  <a:pt x="2372" y="205"/>
                  <a:pt x="2372" y="205"/>
                  <a:pt x="2372" y="205"/>
                </a:cubicBezTo>
                <a:cubicBezTo>
                  <a:pt x="2371" y="205"/>
                  <a:pt x="2370" y="205"/>
                  <a:pt x="2369" y="205"/>
                </a:cubicBezTo>
                <a:cubicBezTo>
                  <a:pt x="2369" y="205"/>
                  <a:pt x="2369" y="205"/>
                  <a:pt x="2369" y="205"/>
                </a:cubicBezTo>
                <a:close/>
                <a:moveTo>
                  <a:pt x="2367" y="201"/>
                </a:moveTo>
                <a:cubicBezTo>
                  <a:pt x="2367" y="201"/>
                  <a:pt x="2367" y="201"/>
                  <a:pt x="2368" y="201"/>
                </a:cubicBezTo>
                <a:cubicBezTo>
                  <a:pt x="2367" y="200"/>
                  <a:pt x="2364" y="201"/>
                  <a:pt x="2364" y="200"/>
                </a:cubicBezTo>
                <a:cubicBezTo>
                  <a:pt x="2372" y="199"/>
                  <a:pt x="2389" y="202"/>
                  <a:pt x="2397" y="204"/>
                </a:cubicBezTo>
                <a:cubicBezTo>
                  <a:pt x="2392" y="204"/>
                  <a:pt x="2387" y="204"/>
                  <a:pt x="2382" y="203"/>
                </a:cubicBezTo>
                <a:cubicBezTo>
                  <a:pt x="2383" y="203"/>
                  <a:pt x="2384" y="203"/>
                  <a:pt x="2385" y="203"/>
                </a:cubicBezTo>
                <a:cubicBezTo>
                  <a:pt x="2381" y="201"/>
                  <a:pt x="2374" y="201"/>
                  <a:pt x="2367" y="201"/>
                </a:cubicBezTo>
                <a:close/>
                <a:moveTo>
                  <a:pt x="2361" y="199"/>
                </a:moveTo>
                <a:cubicBezTo>
                  <a:pt x="2361" y="199"/>
                  <a:pt x="2361" y="199"/>
                  <a:pt x="2361" y="199"/>
                </a:cubicBezTo>
                <a:cubicBezTo>
                  <a:pt x="2362" y="199"/>
                  <a:pt x="2363" y="199"/>
                  <a:pt x="2363" y="199"/>
                </a:cubicBezTo>
                <a:cubicBezTo>
                  <a:pt x="2364" y="199"/>
                  <a:pt x="2364" y="199"/>
                  <a:pt x="2364" y="200"/>
                </a:cubicBezTo>
                <a:cubicBezTo>
                  <a:pt x="2364" y="200"/>
                  <a:pt x="2362" y="199"/>
                  <a:pt x="2362" y="200"/>
                </a:cubicBezTo>
                <a:cubicBezTo>
                  <a:pt x="2363" y="200"/>
                  <a:pt x="2363" y="201"/>
                  <a:pt x="2364" y="201"/>
                </a:cubicBezTo>
                <a:cubicBezTo>
                  <a:pt x="2363" y="201"/>
                  <a:pt x="2362" y="201"/>
                  <a:pt x="2361" y="201"/>
                </a:cubicBezTo>
                <a:cubicBezTo>
                  <a:pt x="2361" y="200"/>
                  <a:pt x="2361" y="200"/>
                  <a:pt x="2361" y="199"/>
                </a:cubicBezTo>
                <a:close/>
                <a:moveTo>
                  <a:pt x="2354" y="125"/>
                </a:moveTo>
                <a:cubicBezTo>
                  <a:pt x="2356" y="125"/>
                  <a:pt x="2358" y="125"/>
                  <a:pt x="2359" y="125"/>
                </a:cubicBezTo>
                <a:cubicBezTo>
                  <a:pt x="2360" y="126"/>
                  <a:pt x="2362" y="125"/>
                  <a:pt x="2362" y="126"/>
                </a:cubicBezTo>
                <a:cubicBezTo>
                  <a:pt x="2362" y="125"/>
                  <a:pt x="2362" y="125"/>
                  <a:pt x="2362" y="125"/>
                </a:cubicBezTo>
                <a:cubicBezTo>
                  <a:pt x="2363" y="125"/>
                  <a:pt x="2364" y="124"/>
                  <a:pt x="2364" y="123"/>
                </a:cubicBezTo>
                <a:cubicBezTo>
                  <a:pt x="2364" y="123"/>
                  <a:pt x="2364" y="123"/>
                  <a:pt x="2364" y="123"/>
                </a:cubicBezTo>
                <a:cubicBezTo>
                  <a:pt x="2366" y="125"/>
                  <a:pt x="2368" y="126"/>
                  <a:pt x="2372" y="125"/>
                </a:cubicBezTo>
                <a:cubicBezTo>
                  <a:pt x="2374" y="124"/>
                  <a:pt x="2369" y="125"/>
                  <a:pt x="2369" y="124"/>
                </a:cubicBezTo>
                <a:cubicBezTo>
                  <a:pt x="2369" y="124"/>
                  <a:pt x="2369" y="124"/>
                  <a:pt x="2369" y="123"/>
                </a:cubicBezTo>
                <a:cubicBezTo>
                  <a:pt x="2376" y="124"/>
                  <a:pt x="2382" y="125"/>
                  <a:pt x="2386" y="124"/>
                </a:cubicBezTo>
                <a:cubicBezTo>
                  <a:pt x="2388" y="126"/>
                  <a:pt x="2389" y="126"/>
                  <a:pt x="2389" y="127"/>
                </a:cubicBezTo>
                <a:cubicBezTo>
                  <a:pt x="2389" y="127"/>
                  <a:pt x="2390" y="127"/>
                  <a:pt x="2391" y="127"/>
                </a:cubicBezTo>
                <a:cubicBezTo>
                  <a:pt x="2391" y="124"/>
                  <a:pt x="2395" y="126"/>
                  <a:pt x="2393" y="127"/>
                </a:cubicBezTo>
                <a:cubicBezTo>
                  <a:pt x="2393" y="125"/>
                  <a:pt x="2391" y="128"/>
                  <a:pt x="2392" y="129"/>
                </a:cubicBezTo>
                <a:cubicBezTo>
                  <a:pt x="2394" y="127"/>
                  <a:pt x="2395" y="128"/>
                  <a:pt x="2396" y="129"/>
                </a:cubicBezTo>
                <a:cubicBezTo>
                  <a:pt x="2396" y="128"/>
                  <a:pt x="2397" y="128"/>
                  <a:pt x="2397" y="128"/>
                </a:cubicBezTo>
                <a:cubicBezTo>
                  <a:pt x="2397" y="128"/>
                  <a:pt x="2395" y="127"/>
                  <a:pt x="2396" y="126"/>
                </a:cubicBezTo>
                <a:cubicBezTo>
                  <a:pt x="2398" y="128"/>
                  <a:pt x="2400" y="127"/>
                  <a:pt x="2403" y="128"/>
                </a:cubicBezTo>
                <a:cubicBezTo>
                  <a:pt x="2403" y="128"/>
                  <a:pt x="2403" y="128"/>
                  <a:pt x="2403" y="128"/>
                </a:cubicBezTo>
                <a:cubicBezTo>
                  <a:pt x="2402" y="128"/>
                  <a:pt x="2400" y="128"/>
                  <a:pt x="2399" y="128"/>
                </a:cubicBezTo>
                <a:cubicBezTo>
                  <a:pt x="2398" y="129"/>
                  <a:pt x="2403" y="128"/>
                  <a:pt x="2403" y="130"/>
                </a:cubicBezTo>
                <a:cubicBezTo>
                  <a:pt x="2403" y="130"/>
                  <a:pt x="2403" y="130"/>
                  <a:pt x="2403" y="129"/>
                </a:cubicBezTo>
                <a:cubicBezTo>
                  <a:pt x="2404" y="130"/>
                  <a:pt x="2404" y="130"/>
                  <a:pt x="2404" y="130"/>
                </a:cubicBezTo>
                <a:cubicBezTo>
                  <a:pt x="2405" y="130"/>
                  <a:pt x="2406" y="130"/>
                  <a:pt x="2406" y="130"/>
                </a:cubicBezTo>
                <a:cubicBezTo>
                  <a:pt x="2407" y="130"/>
                  <a:pt x="2407" y="130"/>
                  <a:pt x="2407" y="130"/>
                </a:cubicBezTo>
                <a:cubicBezTo>
                  <a:pt x="2407" y="129"/>
                  <a:pt x="2407" y="128"/>
                  <a:pt x="2407" y="128"/>
                </a:cubicBezTo>
                <a:cubicBezTo>
                  <a:pt x="2407" y="128"/>
                  <a:pt x="2407" y="127"/>
                  <a:pt x="2407" y="127"/>
                </a:cubicBezTo>
                <a:cubicBezTo>
                  <a:pt x="2405" y="127"/>
                  <a:pt x="2405" y="126"/>
                  <a:pt x="2404" y="125"/>
                </a:cubicBezTo>
                <a:cubicBezTo>
                  <a:pt x="2407" y="126"/>
                  <a:pt x="2410" y="125"/>
                  <a:pt x="2412" y="126"/>
                </a:cubicBezTo>
                <a:cubicBezTo>
                  <a:pt x="2411" y="128"/>
                  <a:pt x="2409" y="126"/>
                  <a:pt x="2408" y="128"/>
                </a:cubicBezTo>
                <a:cubicBezTo>
                  <a:pt x="2408" y="129"/>
                  <a:pt x="2408" y="129"/>
                  <a:pt x="2409" y="128"/>
                </a:cubicBezTo>
                <a:cubicBezTo>
                  <a:pt x="2410" y="129"/>
                  <a:pt x="2411" y="129"/>
                  <a:pt x="2411" y="129"/>
                </a:cubicBezTo>
                <a:cubicBezTo>
                  <a:pt x="2412" y="130"/>
                  <a:pt x="2413" y="130"/>
                  <a:pt x="2414" y="132"/>
                </a:cubicBezTo>
                <a:cubicBezTo>
                  <a:pt x="2414" y="131"/>
                  <a:pt x="2414" y="130"/>
                  <a:pt x="2413" y="130"/>
                </a:cubicBezTo>
                <a:cubicBezTo>
                  <a:pt x="2415" y="130"/>
                  <a:pt x="2414" y="131"/>
                  <a:pt x="2415" y="131"/>
                </a:cubicBezTo>
                <a:cubicBezTo>
                  <a:pt x="2415" y="130"/>
                  <a:pt x="2415" y="129"/>
                  <a:pt x="2416" y="129"/>
                </a:cubicBezTo>
                <a:cubicBezTo>
                  <a:pt x="2418" y="130"/>
                  <a:pt x="2415" y="131"/>
                  <a:pt x="2416" y="131"/>
                </a:cubicBezTo>
                <a:cubicBezTo>
                  <a:pt x="2417" y="132"/>
                  <a:pt x="2417" y="132"/>
                  <a:pt x="2417" y="132"/>
                </a:cubicBezTo>
                <a:cubicBezTo>
                  <a:pt x="2417" y="130"/>
                  <a:pt x="2418" y="130"/>
                  <a:pt x="2419" y="130"/>
                </a:cubicBezTo>
                <a:cubicBezTo>
                  <a:pt x="2419" y="131"/>
                  <a:pt x="2418" y="131"/>
                  <a:pt x="2418" y="131"/>
                </a:cubicBezTo>
                <a:cubicBezTo>
                  <a:pt x="2419" y="131"/>
                  <a:pt x="2419" y="132"/>
                  <a:pt x="2419" y="132"/>
                </a:cubicBezTo>
                <a:cubicBezTo>
                  <a:pt x="2420" y="132"/>
                  <a:pt x="2420" y="129"/>
                  <a:pt x="2420" y="129"/>
                </a:cubicBezTo>
                <a:cubicBezTo>
                  <a:pt x="2418" y="129"/>
                  <a:pt x="2417" y="129"/>
                  <a:pt x="2416" y="127"/>
                </a:cubicBezTo>
                <a:cubicBezTo>
                  <a:pt x="2420" y="129"/>
                  <a:pt x="2421" y="128"/>
                  <a:pt x="2424" y="129"/>
                </a:cubicBezTo>
                <a:cubicBezTo>
                  <a:pt x="2422" y="129"/>
                  <a:pt x="2424" y="131"/>
                  <a:pt x="2423" y="132"/>
                </a:cubicBezTo>
                <a:cubicBezTo>
                  <a:pt x="2426" y="130"/>
                  <a:pt x="2430" y="132"/>
                  <a:pt x="2434" y="131"/>
                </a:cubicBezTo>
                <a:cubicBezTo>
                  <a:pt x="2434" y="132"/>
                  <a:pt x="2434" y="133"/>
                  <a:pt x="2435" y="132"/>
                </a:cubicBezTo>
                <a:cubicBezTo>
                  <a:pt x="2435" y="135"/>
                  <a:pt x="2431" y="131"/>
                  <a:pt x="2431" y="133"/>
                </a:cubicBezTo>
                <a:cubicBezTo>
                  <a:pt x="2433" y="134"/>
                  <a:pt x="2435" y="134"/>
                  <a:pt x="2436" y="134"/>
                </a:cubicBezTo>
                <a:cubicBezTo>
                  <a:pt x="2434" y="132"/>
                  <a:pt x="2437" y="133"/>
                  <a:pt x="2438" y="131"/>
                </a:cubicBezTo>
                <a:cubicBezTo>
                  <a:pt x="2435" y="131"/>
                  <a:pt x="2430" y="131"/>
                  <a:pt x="2428" y="128"/>
                </a:cubicBezTo>
                <a:cubicBezTo>
                  <a:pt x="2435" y="130"/>
                  <a:pt x="2447" y="129"/>
                  <a:pt x="2455" y="133"/>
                </a:cubicBezTo>
                <a:cubicBezTo>
                  <a:pt x="2452" y="131"/>
                  <a:pt x="2449" y="135"/>
                  <a:pt x="2447" y="132"/>
                </a:cubicBezTo>
                <a:cubicBezTo>
                  <a:pt x="2445" y="135"/>
                  <a:pt x="2442" y="129"/>
                  <a:pt x="2440" y="133"/>
                </a:cubicBezTo>
                <a:cubicBezTo>
                  <a:pt x="2441" y="133"/>
                  <a:pt x="2441" y="134"/>
                  <a:pt x="2443" y="134"/>
                </a:cubicBezTo>
                <a:cubicBezTo>
                  <a:pt x="2443" y="133"/>
                  <a:pt x="2443" y="132"/>
                  <a:pt x="2444" y="133"/>
                </a:cubicBezTo>
                <a:cubicBezTo>
                  <a:pt x="2445" y="135"/>
                  <a:pt x="2442" y="134"/>
                  <a:pt x="2442" y="135"/>
                </a:cubicBezTo>
                <a:cubicBezTo>
                  <a:pt x="2443" y="136"/>
                  <a:pt x="2445" y="135"/>
                  <a:pt x="2447" y="135"/>
                </a:cubicBezTo>
                <a:cubicBezTo>
                  <a:pt x="2447" y="137"/>
                  <a:pt x="2444" y="135"/>
                  <a:pt x="2445" y="138"/>
                </a:cubicBezTo>
                <a:cubicBezTo>
                  <a:pt x="2443" y="137"/>
                  <a:pt x="2440" y="138"/>
                  <a:pt x="2440" y="139"/>
                </a:cubicBezTo>
                <a:cubicBezTo>
                  <a:pt x="2434" y="138"/>
                  <a:pt x="2425" y="138"/>
                  <a:pt x="2417" y="133"/>
                </a:cubicBezTo>
                <a:cubicBezTo>
                  <a:pt x="2417" y="134"/>
                  <a:pt x="2418" y="134"/>
                  <a:pt x="2418" y="135"/>
                </a:cubicBezTo>
                <a:cubicBezTo>
                  <a:pt x="2414" y="134"/>
                  <a:pt x="2407" y="134"/>
                  <a:pt x="2403" y="130"/>
                </a:cubicBezTo>
                <a:cubicBezTo>
                  <a:pt x="2403" y="131"/>
                  <a:pt x="2402" y="131"/>
                  <a:pt x="2402" y="132"/>
                </a:cubicBezTo>
                <a:cubicBezTo>
                  <a:pt x="2400" y="132"/>
                  <a:pt x="2398" y="132"/>
                  <a:pt x="2396" y="131"/>
                </a:cubicBezTo>
                <a:cubicBezTo>
                  <a:pt x="2396" y="129"/>
                  <a:pt x="2398" y="131"/>
                  <a:pt x="2398" y="130"/>
                </a:cubicBezTo>
                <a:cubicBezTo>
                  <a:pt x="2397" y="130"/>
                  <a:pt x="2395" y="130"/>
                  <a:pt x="2395" y="129"/>
                </a:cubicBezTo>
                <a:cubicBezTo>
                  <a:pt x="2390" y="131"/>
                  <a:pt x="2377" y="128"/>
                  <a:pt x="2373" y="126"/>
                </a:cubicBezTo>
                <a:cubicBezTo>
                  <a:pt x="2368" y="126"/>
                  <a:pt x="2361" y="126"/>
                  <a:pt x="2354" y="125"/>
                </a:cubicBezTo>
                <a:close/>
                <a:moveTo>
                  <a:pt x="2360" y="200"/>
                </a:moveTo>
                <a:cubicBezTo>
                  <a:pt x="2359" y="199"/>
                  <a:pt x="2359" y="199"/>
                  <a:pt x="2359" y="199"/>
                </a:cubicBezTo>
                <a:cubicBezTo>
                  <a:pt x="2359" y="199"/>
                  <a:pt x="2359" y="199"/>
                  <a:pt x="2360" y="199"/>
                </a:cubicBezTo>
                <a:cubicBezTo>
                  <a:pt x="2360" y="199"/>
                  <a:pt x="2360" y="199"/>
                  <a:pt x="2360" y="200"/>
                </a:cubicBezTo>
                <a:close/>
                <a:moveTo>
                  <a:pt x="2369" y="117"/>
                </a:moveTo>
                <a:cubicBezTo>
                  <a:pt x="2374" y="118"/>
                  <a:pt x="2378" y="118"/>
                  <a:pt x="2382" y="120"/>
                </a:cubicBezTo>
                <a:cubicBezTo>
                  <a:pt x="2371" y="118"/>
                  <a:pt x="2364" y="118"/>
                  <a:pt x="2356" y="116"/>
                </a:cubicBezTo>
                <a:cubicBezTo>
                  <a:pt x="2357" y="116"/>
                  <a:pt x="2357" y="116"/>
                  <a:pt x="2357" y="116"/>
                </a:cubicBezTo>
                <a:cubicBezTo>
                  <a:pt x="2358" y="116"/>
                  <a:pt x="2359" y="116"/>
                  <a:pt x="2360" y="116"/>
                </a:cubicBezTo>
                <a:cubicBezTo>
                  <a:pt x="2360" y="116"/>
                  <a:pt x="2360" y="117"/>
                  <a:pt x="2359" y="117"/>
                </a:cubicBezTo>
                <a:cubicBezTo>
                  <a:pt x="2362" y="116"/>
                  <a:pt x="2366" y="117"/>
                  <a:pt x="2369" y="117"/>
                </a:cubicBezTo>
                <a:close/>
                <a:moveTo>
                  <a:pt x="2366" y="111"/>
                </a:moveTo>
                <a:cubicBezTo>
                  <a:pt x="2366" y="111"/>
                  <a:pt x="2366" y="111"/>
                  <a:pt x="2366" y="111"/>
                </a:cubicBezTo>
                <a:cubicBezTo>
                  <a:pt x="2364" y="111"/>
                  <a:pt x="2363" y="113"/>
                  <a:pt x="2363" y="111"/>
                </a:cubicBezTo>
                <a:cubicBezTo>
                  <a:pt x="2364" y="110"/>
                  <a:pt x="2365" y="109"/>
                  <a:pt x="2365" y="110"/>
                </a:cubicBezTo>
                <a:cubicBezTo>
                  <a:pt x="2365" y="110"/>
                  <a:pt x="2364" y="111"/>
                  <a:pt x="2364" y="111"/>
                </a:cubicBezTo>
                <a:cubicBezTo>
                  <a:pt x="2364" y="112"/>
                  <a:pt x="2365" y="111"/>
                  <a:pt x="2366" y="111"/>
                </a:cubicBezTo>
                <a:close/>
                <a:moveTo>
                  <a:pt x="2367" y="110"/>
                </a:moveTo>
                <a:cubicBezTo>
                  <a:pt x="2366" y="110"/>
                  <a:pt x="2366" y="109"/>
                  <a:pt x="2366" y="109"/>
                </a:cubicBezTo>
                <a:cubicBezTo>
                  <a:pt x="2368" y="109"/>
                  <a:pt x="2367" y="111"/>
                  <a:pt x="2368" y="112"/>
                </a:cubicBezTo>
                <a:cubicBezTo>
                  <a:pt x="2367" y="111"/>
                  <a:pt x="2366" y="112"/>
                  <a:pt x="2366" y="111"/>
                </a:cubicBezTo>
                <a:cubicBezTo>
                  <a:pt x="2366" y="111"/>
                  <a:pt x="2367" y="111"/>
                  <a:pt x="2367" y="110"/>
                </a:cubicBezTo>
                <a:cubicBezTo>
                  <a:pt x="2367" y="110"/>
                  <a:pt x="2367" y="110"/>
                  <a:pt x="2367" y="110"/>
                </a:cubicBezTo>
                <a:cubicBezTo>
                  <a:pt x="2367" y="110"/>
                  <a:pt x="2367" y="110"/>
                  <a:pt x="2367" y="110"/>
                </a:cubicBezTo>
                <a:close/>
                <a:moveTo>
                  <a:pt x="2359" y="109"/>
                </a:moveTo>
                <a:cubicBezTo>
                  <a:pt x="2359" y="109"/>
                  <a:pt x="2360" y="110"/>
                  <a:pt x="2360" y="110"/>
                </a:cubicBezTo>
                <a:cubicBezTo>
                  <a:pt x="2359" y="110"/>
                  <a:pt x="2357" y="110"/>
                  <a:pt x="2357" y="110"/>
                </a:cubicBezTo>
                <a:cubicBezTo>
                  <a:pt x="2357" y="110"/>
                  <a:pt x="2357" y="109"/>
                  <a:pt x="2356" y="109"/>
                </a:cubicBezTo>
                <a:cubicBezTo>
                  <a:pt x="2356" y="109"/>
                  <a:pt x="2356" y="109"/>
                  <a:pt x="2357" y="109"/>
                </a:cubicBezTo>
                <a:cubicBezTo>
                  <a:pt x="2358" y="109"/>
                  <a:pt x="2359" y="109"/>
                  <a:pt x="2360" y="109"/>
                </a:cubicBezTo>
                <a:cubicBezTo>
                  <a:pt x="2360" y="109"/>
                  <a:pt x="2360" y="109"/>
                  <a:pt x="2359" y="109"/>
                </a:cubicBezTo>
                <a:close/>
                <a:moveTo>
                  <a:pt x="2396" y="122"/>
                </a:moveTo>
                <a:cubicBezTo>
                  <a:pt x="2396" y="122"/>
                  <a:pt x="2396" y="121"/>
                  <a:pt x="2397" y="122"/>
                </a:cubicBezTo>
                <a:cubicBezTo>
                  <a:pt x="2396" y="124"/>
                  <a:pt x="2397" y="124"/>
                  <a:pt x="2395" y="125"/>
                </a:cubicBezTo>
                <a:cubicBezTo>
                  <a:pt x="2394" y="124"/>
                  <a:pt x="2396" y="124"/>
                  <a:pt x="2395" y="123"/>
                </a:cubicBezTo>
                <a:cubicBezTo>
                  <a:pt x="2395" y="123"/>
                  <a:pt x="2394" y="123"/>
                  <a:pt x="2394" y="122"/>
                </a:cubicBezTo>
                <a:cubicBezTo>
                  <a:pt x="2394" y="123"/>
                  <a:pt x="2394" y="124"/>
                  <a:pt x="2394" y="125"/>
                </a:cubicBezTo>
                <a:cubicBezTo>
                  <a:pt x="2391" y="124"/>
                  <a:pt x="2392" y="123"/>
                  <a:pt x="2393" y="122"/>
                </a:cubicBezTo>
                <a:cubicBezTo>
                  <a:pt x="2389" y="122"/>
                  <a:pt x="2385" y="121"/>
                  <a:pt x="2382" y="120"/>
                </a:cubicBezTo>
                <a:cubicBezTo>
                  <a:pt x="2384" y="119"/>
                  <a:pt x="2393" y="120"/>
                  <a:pt x="2390" y="121"/>
                </a:cubicBezTo>
                <a:cubicBezTo>
                  <a:pt x="2392" y="120"/>
                  <a:pt x="2395" y="121"/>
                  <a:pt x="2396" y="122"/>
                </a:cubicBezTo>
                <a:close/>
                <a:moveTo>
                  <a:pt x="2399" y="122"/>
                </a:moveTo>
                <a:cubicBezTo>
                  <a:pt x="2400" y="122"/>
                  <a:pt x="2402" y="122"/>
                  <a:pt x="2402" y="123"/>
                </a:cubicBezTo>
                <a:cubicBezTo>
                  <a:pt x="2401" y="122"/>
                  <a:pt x="2401" y="124"/>
                  <a:pt x="2400" y="124"/>
                </a:cubicBezTo>
                <a:cubicBezTo>
                  <a:pt x="2401" y="122"/>
                  <a:pt x="2398" y="123"/>
                  <a:pt x="2399" y="122"/>
                </a:cubicBezTo>
                <a:close/>
                <a:moveTo>
                  <a:pt x="2402" y="122"/>
                </a:moveTo>
                <a:cubicBezTo>
                  <a:pt x="2404" y="123"/>
                  <a:pt x="2407" y="122"/>
                  <a:pt x="2407" y="124"/>
                </a:cubicBezTo>
                <a:cubicBezTo>
                  <a:pt x="2405" y="123"/>
                  <a:pt x="2403" y="124"/>
                  <a:pt x="2402" y="122"/>
                </a:cubicBezTo>
                <a:close/>
                <a:moveTo>
                  <a:pt x="2405" y="128"/>
                </a:moveTo>
                <a:cubicBezTo>
                  <a:pt x="2405" y="128"/>
                  <a:pt x="2405" y="128"/>
                  <a:pt x="2405" y="128"/>
                </a:cubicBezTo>
                <a:cubicBezTo>
                  <a:pt x="2405" y="128"/>
                  <a:pt x="2405" y="128"/>
                  <a:pt x="2405" y="127"/>
                </a:cubicBezTo>
                <a:cubicBezTo>
                  <a:pt x="2405" y="127"/>
                  <a:pt x="2406" y="127"/>
                  <a:pt x="2406" y="127"/>
                </a:cubicBezTo>
                <a:cubicBezTo>
                  <a:pt x="2406" y="128"/>
                  <a:pt x="2406" y="128"/>
                  <a:pt x="2406" y="128"/>
                </a:cubicBezTo>
                <a:cubicBezTo>
                  <a:pt x="2406" y="128"/>
                  <a:pt x="2405" y="128"/>
                  <a:pt x="2405" y="128"/>
                </a:cubicBezTo>
                <a:cubicBezTo>
                  <a:pt x="2405" y="128"/>
                  <a:pt x="2405" y="128"/>
                  <a:pt x="2405" y="128"/>
                </a:cubicBezTo>
                <a:close/>
                <a:moveTo>
                  <a:pt x="2408" y="124"/>
                </a:moveTo>
                <a:cubicBezTo>
                  <a:pt x="2408" y="122"/>
                  <a:pt x="2411" y="123"/>
                  <a:pt x="2411" y="124"/>
                </a:cubicBezTo>
                <a:cubicBezTo>
                  <a:pt x="2409" y="123"/>
                  <a:pt x="2409" y="124"/>
                  <a:pt x="2408" y="124"/>
                </a:cubicBezTo>
                <a:close/>
                <a:moveTo>
                  <a:pt x="2414" y="120"/>
                </a:moveTo>
                <a:cubicBezTo>
                  <a:pt x="2416" y="119"/>
                  <a:pt x="2416" y="123"/>
                  <a:pt x="2415" y="121"/>
                </a:cubicBezTo>
                <a:cubicBezTo>
                  <a:pt x="2415" y="120"/>
                  <a:pt x="2414" y="121"/>
                  <a:pt x="2414" y="121"/>
                </a:cubicBezTo>
                <a:cubicBezTo>
                  <a:pt x="2414" y="121"/>
                  <a:pt x="2414" y="122"/>
                  <a:pt x="2414" y="122"/>
                </a:cubicBezTo>
                <a:cubicBezTo>
                  <a:pt x="2413" y="121"/>
                  <a:pt x="2414" y="121"/>
                  <a:pt x="2414" y="120"/>
                </a:cubicBezTo>
                <a:close/>
                <a:moveTo>
                  <a:pt x="2418" y="125"/>
                </a:moveTo>
                <a:cubicBezTo>
                  <a:pt x="2417" y="124"/>
                  <a:pt x="2414" y="125"/>
                  <a:pt x="2413" y="124"/>
                </a:cubicBezTo>
                <a:cubicBezTo>
                  <a:pt x="2416" y="124"/>
                  <a:pt x="2416" y="123"/>
                  <a:pt x="2418" y="125"/>
                </a:cubicBezTo>
                <a:close/>
                <a:moveTo>
                  <a:pt x="2419" y="123"/>
                </a:moveTo>
                <a:cubicBezTo>
                  <a:pt x="2417" y="122"/>
                  <a:pt x="2418" y="121"/>
                  <a:pt x="2417" y="122"/>
                </a:cubicBezTo>
                <a:cubicBezTo>
                  <a:pt x="2417" y="121"/>
                  <a:pt x="2416" y="121"/>
                  <a:pt x="2416" y="120"/>
                </a:cubicBezTo>
                <a:cubicBezTo>
                  <a:pt x="2417" y="121"/>
                  <a:pt x="2417" y="120"/>
                  <a:pt x="2418" y="120"/>
                </a:cubicBezTo>
                <a:cubicBezTo>
                  <a:pt x="2418" y="121"/>
                  <a:pt x="2418" y="122"/>
                  <a:pt x="2419" y="123"/>
                </a:cubicBezTo>
                <a:close/>
                <a:moveTo>
                  <a:pt x="2420" y="120"/>
                </a:moveTo>
                <a:cubicBezTo>
                  <a:pt x="2420" y="121"/>
                  <a:pt x="2422" y="121"/>
                  <a:pt x="2422" y="122"/>
                </a:cubicBezTo>
                <a:cubicBezTo>
                  <a:pt x="2421" y="122"/>
                  <a:pt x="2421" y="122"/>
                  <a:pt x="2420" y="123"/>
                </a:cubicBezTo>
                <a:cubicBezTo>
                  <a:pt x="2421" y="121"/>
                  <a:pt x="2419" y="120"/>
                  <a:pt x="2420" y="120"/>
                </a:cubicBezTo>
                <a:close/>
                <a:moveTo>
                  <a:pt x="2447" y="117"/>
                </a:moveTo>
                <a:cubicBezTo>
                  <a:pt x="2447" y="115"/>
                  <a:pt x="2451" y="117"/>
                  <a:pt x="2450" y="118"/>
                </a:cubicBezTo>
                <a:cubicBezTo>
                  <a:pt x="2447" y="118"/>
                  <a:pt x="2445" y="117"/>
                  <a:pt x="2442" y="116"/>
                </a:cubicBezTo>
                <a:cubicBezTo>
                  <a:pt x="2442" y="117"/>
                  <a:pt x="2441" y="117"/>
                  <a:pt x="2441" y="117"/>
                </a:cubicBezTo>
                <a:cubicBezTo>
                  <a:pt x="2441" y="117"/>
                  <a:pt x="2442" y="116"/>
                  <a:pt x="2442" y="116"/>
                </a:cubicBezTo>
                <a:cubicBezTo>
                  <a:pt x="2444" y="115"/>
                  <a:pt x="2444" y="117"/>
                  <a:pt x="2446" y="117"/>
                </a:cubicBezTo>
                <a:cubicBezTo>
                  <a:pt x="2446" y="116"/>
                  <a:pt x="2446" y="115"/>
                  <a:pt x="2447" y="115"/>
                </a:cubicBezTo>
                <a:cubicBezTo>
                  <a:pt x="2448" y="115"/>
                  <a:pt x="2445" y="117"/>
                  <a:pt x="2447" y="117"/>
                </a:cubicBezTo>
                <a:close/>
                <a:moveTo>
                  <a:pt x="2462" y="119"/>
                </a:moveTo>
                <a:cubicBezTo>
                  <a:pt x="2462" y="118"/>
                  <a:pt x="2463" y="117"/>
                  <a:pt x="2464" y="117"/>
                </a:cubicBezTo>
                <a:cubicBezTo>
                  <a:pt x="2464" y="118"/>
                  <a:pt x="2466" y="118"/>
                  <a:pt x="2465" y="120"/>
                </a:cubicBezTo>
                <a:cubicBezTo>
                  <a:pt x="2460" y="119"/>
                  <a:pt x="2456" y="119"/>
                  <a:pt x="2452" y="118"/>
                </a:cubicBezTo>
                <a:cubicBezTo>
                  <a:pt x="2452" y="118"/>
                  <a:pt x="2451" y="118"/>
                  <a:pt x="2451" y="117"/>
                </a:cubicBezTo>
                <a:cubicBezTo>
                  <a:pt x="2451" y="117"/>
                  <a:pt x="2452" y="118"/>
                  <a:pt x="2452" y="118"/>
                </a:cubicBezTo>
                <a:cubicBezTo>
                  <a:pt x="2454" y="118"/>
                  <a:pt x="2458" y="116"/>
                  <a:pt x="2457" y="119"/>
                </a:cubicBezTo>
                <a:cubicBezTo>
                  <a:pt x="2458" y="118"/>
                  <a:pt x="2461" y="117"/>
                  <a:pt x="2462" y="119"/>
                </a:cubicBezTo>
                <a:close/>
                <a:moveTo>
                  <a:pt x="2471" y="128"/>
                </a:moveTo>
                <a:cubicBezTo>
                  <a:pt x="2469" y="131"/>
                  <a:pt x="2466" y="127"/>
                  <a:pt x="2462" y="128"/>
                </a:cubicBezTo>
                <a:cubicBezTo>
                  <a:pt x="2464" y="125"/>
                  <a:pt x="2468" y="128"/>
                  <a:pt x="2471" y="128"/>
                </a:cubicBezTo>
                <a:close/>
                <a:moveTo>
                  <a:pt x="2469" y="126"/>
                </a:moveTo>
                <a:cubicBezTo>
                  <a:pt x="2469" y="126"/>
                  <a:pt x="2469" y="126"/>
                  <a:pt x="2469" y="125"/>
                </a:cubicBezTo>
                <a:cubicBezTo>
                  <a:pt x="2469" y="125"/>
                  <a:pt x="2470" y="125"/>
                  <a:pt x="2470" y="125"/>
                </a:cubicBezTo>
                <a:cubicBezTo>
                  <a:pt x="2470" y="126"/>
                  <a:pt x="2470" y="126"/>
                  <a:pt x="2470" y="127"/>
                </a:cubicBezTo>
                <a:cubicBezTo>
                  <a:pt x="2470" y="126"/>
                  <a:pt x="2469" y="126"/>
                  <a:pt x="2469" y="126"/>
                </a:cubicBezTo>
                <a:close/>
                <a:moveTo>
                  <a:pt x="2476" y="131"/>
                </a:moveTo>
                <a:cubicBezTo>
                  <a:pt x="2476" y="132"/>
                  <a:pt x="2476" y="134"/>
                  <a:pt x="2476" y="134"/>
                </a:cubicBezTo>
                <a:cubicBezTo>
                  <a:pt x="2477" y="135"/>
                  <a:pt x="2477" y="130"/>
                  <a:pt x="2478" y="133"/>
                </a:cubicBezTo>
                <a:cubicBezTo>
                  <a:pt x="2478" y="137"/>
                  <a:pt x="2480" y="133"/>
                  <a:pt x="2480" y="132"/>
                </a:cubicBezTo>
                <a:cubicBezTo>
                  <a:pt x="2480" y="135"/>
                  <a:pt x="2482" y="137"/>
                  <a:pt x="2484" y="135"/>
                </a:cubicBezTo>
                <a:cubicBezTo>
                  <a:pt x="2485" y="136"/>
                  <a:pt x="2485" y="137"/>
                  <a:pt x="2485" y="137"/>
                </a:cubicBezTo>
                <a:cubicBezTo>
                  <a:pt x="2486" y="135"/>
                  <a:pt x="2490" y="135"/>
                  <a:pt x="2491" y="138"/>
                </a:cubicBezTo>
                <a:cubicBezTo>
                  <a:pt x="2489" y="136"/>
                  <a:pt x="2489" y="138"/>
                  <a:pt x="2488" y="139"/>
                </a:cubicBezTo>
                <a:cubicBezTo>
                  <a:pt x="2489" y="139"/>
                  <a:pt x="2490" y="139"/>
                  <a:pt x="2490" y="140"/>
                </a:cubicBezTo>
                <a:cubicBezTo>
                  <a:pt x="2489" y="139"/>
                  <a:pt x="2484" y="140"/>
                  <a:pt x="2487" y="141"/>
                </a:cubicBezTo>
                <a:cubicBezTo>
                  <a:pt x="2485" y="141"/>
                  <a:pt x="2485" y="139"/>
                  <a:pt x="2484" y="139"/>
                </a:cubicBezTo>
                <a:cubicBezTo>
                  <a:pt x="2485" y="138"/>
                  <a:pt x="2484" y="139"/>
                  <a:pt x="2485" y="139"/>
                </a:cubicBezTo>
                <a:cubicBezTo>
                  <a:pt x="2483" y="133"/>
                  <a:pt x="2473" y="139"/>
                  <a:pt x="2469" y="133"/>
                </a:cubicBezTo>
                <a:cubicBezTo>
                  <a:pt x="2471" y="133"/>
                  <a:pt x="2473" y="134"/>
                  <a:pt x="2473" y="133"/>
                </a:cubicBezTo>
                <a:cubicBezTo>
                  <a:pt x="2465" y="130"/>
                  <a:pt x="2455" y="131"/>
                  <a:pt x="2446" y="129"/>
                </a:cubicBezTo>
                <a:cubicBezTo>
                  <a:pt x="2445" y="127"/>
                  <a:pt x="2445" y="127"/>
                  <a:pt x="2446" y="128"/>
                </a:cubicBezTo>
                <a:cubicBezTo>
                  <a:pt x="2454" y="128"/>
                  <a:pt x="2458" y="130"/>
                  <a:pt x="2466" y="130"/>
                </a:cubicBezTo>
                <a:cubicBezTo>
                  <a:pt x="2466" y="130"/>
                  <a:pt x="2466" y="131"/>
                  <a:pt x="2467" y="131"/>
                </a:cubicBezTo>
                <a:cubicBezTo>
                  <a:pt x="2469" y="129"/>
                  <a:pt x="2473" y="132"/>
                  <a:pt x="2476" y="131"/>
                </a:cubicBezTo>
                <a:close/>
                <a:moveTo>
                  <a:pt x="2472" y="120"/>
                </a:moveTo>
                <a:cubicBezTo>
                  <a:pt x="2473" y="120"/>
                  <a:pt x="2474" y="120"/>
                  <a:pt x="2475" y="120"/>
                </a:cubicBezTo>
                <a:cubicBezTo>
                  <a:pt x="2475" y="122"/>
                  <a:pt x="2473" y="121"/>
                  <a:pt x="2472" y="120"/>
                </a:cubicBezTo>
                <a:close/>
                <a:moveTo>
                  <a:pt x="2478" y="121"/>
                </a:moveTo>
                <a:cubicBezTo>
                  <a:pt x="2478" y="119"/>
                  <a:pt x="2475" y="120"/>
                  <a:pt x="2475" y="119"/>
                </a:cubicBezTo>
                <a:cubicBezTo>
                  <a:pt x="2477" y="119"/>
                  <a:pt x="2477" y="119"/>
                  <a:pt x="2479" y="118"/>
                </a:cubicBezTo>
                <a:cubicBezTo>
                  <a:pt x="2478" y="119"/>
                  <a:pt x="2478" y="121"/>
                  <a:pt x="2478" y="121"/>
                </a:cubicBezTo>
                <a:close/>
                <a:moveTo>
                  <a:pt x="2479" y="125"/>
                </a:moveTo>
                <a:cubicBezTo>
                  <a:pt x="2479" y="125"/>
                  <a:pt x="2477" y="126"/>
                  <a:pt x="2477" y="124"/>
                </a:cubicBezTo>
                <a:cubicBezTo>
                  <a:pt x="2478" y="124"/>
                  <a:pt x="2479" y="123"/>
                  <a:pt x="2479" y="125"/>
                </a:cubicBezTo>
                <a:close/>
                <a:moveTo>
                  <a:pt x="2490" y="134"/>
                </a:moveTo>
                <a:cubicBezTo>
                  <a:pt x="2488" y="136"/>
                  <a:pt x="2485" y="133"/>
                  <a:pt x="2485" y="133"/>
                </a:cubicBezTo>
                <a:cubicBezTo>
                  <a:pt x="2486" y="132"/>
                  <a:pt x="2489" y="132"/>
                  <a:pt x="2490" y="134"/>
                </a:cubicBezTo>
                <a:close/>
                <a:moveTo>
                  <a:pt x="2487" y="130"/>
                </a:moveTo>
                <a:cubicBezTo>
                  <a:pt x="2486" y="132"/>
                  <a:pt x="2489" y="128"/>
                  <a:pt x="2489" y="131"/>
                </a:cubicBezTo>
                <a:cubicBezTo>
                  <a:pt x="2488" y="132"/>
                  <a:pt x="2485" y="130"/>
                  <a:pt x="2487" y="130"/>
                </a:cubicBezTo>
                <a:close/>
                <a:moveTo>
                  <a:pt x="2485" y="131"/>
                </a:moveTo>
                <a:cubicBezTo>
                  <a:pt x="2485" y="131"/>
                  <a:pt x="2484" y="131"/>
                  <a:pt x="2484" y="131"/>
                </a:cubicBezTo>
                <a:cubicBezTo>
                  <a:pt x="2484" y="130"/>
                  <a:pt x="2484" y="130"/>
                  <a:pt x="2484" y="129"/>
                </a:cubicBezTo>
                <a:cubicBezTo>
                  <a:pt x="2485" y="129"/>
                  <a:pt x="2485" y="129"/>
                  <a:pt x="2486" y="130"/>
                </a:cubicBezTo>
                <a:cubicBezTo>
                  <a:pt x="2486" y="130"/>
                  <a:pt x="2485" y="130"/>
                  <a:pt x="2485" y="131"/>
                </a:cubicBezTo>
                <a:close/>
                <a:moveTo>
                  <a:pt x="2495" y="134"/>
                </a:moveTo>
                <a:cubicBezTo>
                  <a:pt x="2494" y="135"/>
                  <a:pt x="2495" y="135"/>
                  <a:pt x="2495" y="136"/>
                </a:cubicBezTo>
                <a:cubicBezTo>
                  <a:pt x="2493" y="136"/>
                  <a:pt x="2492" y="135"/>
                  <a:pt x="2491" y="134"/>
                </a:cubicBezTo>
                <a:cubicBezTo>
                  <a:pt x="2493" y="134"/>
                  <a:pt x="2493" y="135"/>
                  <a:pt x="2495" y="134"/>
                </a:cubicBezTo>
                <a:close/>
                <a:moveTo>
                  <a:pt x="2491" y="130"/>
                </a:moveTo>
                <a:cubicBezTo>
                  <a:pt x="2492" y="129"/>
                  <a:pt x="2494" y="130"/>
                  <a:pt x="2494" y="131"/>
                </a:cubicBezTo>
                <a:cubicBezTo>
                  <a:pt x="2493" y="131"/>
                  <a:pt x="2491" y="131"/>
                  <a:pt x="2491" y="130"/>
                </a:cubicBezTo>
                <a:close/>
                <a:moveTo>
                  <a:pt x="2498" y="139"/>
                </a:moveTo>
                <a:cubicBezTo>
                  <a:pt x="2496" y="138"/>
                  <a:pt x="2492" y="138"/>
                  <a:pt x="2492" y="137"/>
                </a:cubicBezTo>
                <a:cubicBezTo>
                  <a:pt x="2494" y="137"/>
                  <a:pt x="2498" y="136"/>
                  <a:pt x="2498" y="139"/>
                </a:cubicBezTo>
                <a:close/>
                <a:moveTo>
                  <a:pt x="2496" y="120"/>
                </a:moveTo>
                <a:cubicBezTo>
                  <a:pt x="2496" y="120"/>
                  <a:pt x="2496" y="119"/>
                  <a:pt x="2496" y="119"/>
                </a:cubicBezTo>
                <a:cubicBezTo>
                  <a:pt x="2497" y="119"/>
                  <a:pt x="2498" y="119"/>
                  <a:pt x="2498" y="120"/>
                </a:cubicBezTo>
                <a:cubicBezTo>
                  <a:pt x="2497" y="120"/>
                  <a:pt x="2497" y="121"/>
                  <a:pt x="2496" y="120"/>
                </a:cubicBezTo>
                <a:close/>
                <a:moveTo>
                  <a:pt x="2500" y="161"/>
                </a:moveTo>
                <a:cubicBezTo>
                  <a:pt x="2502" y="161"/>
                  <a:pt x="2501" y="163"/>
                  <a:pt x="2502" y="163"/>
                </a:cubicBezTo>
                <a:cubicBezTo>
                  <a:pt x="2504" y="164"/>
                  <a:pt x="2509" y="162"/>
                  <a:pt x="2507" y="165"/>
                </a:cubicBezTo>
                <a:cubicBezTo>
                  <a:pt x="2503" y="162"/>
                  <a:pt x="2499" y="166"/>
                  <a:pt x="2496" y="163"/>
                </a:cubicBezTo>
                <a:cubicBezTo>
                  <a:pt x="2499" y="163"/>
                  <a:pt x="2502" y="164"/>
                  <a:pt x="2500" y="161"/>
                </a:cubicBezTo>
                <a:close/>
                <a:moveTo>
                  <a:pt x="2522" y="173"/>
                </a:moveTo>
                <a:cubicBezTo>
                  <a:pt x="2524" y="174"/>
                  <a:pt x="2526" y="173"/>
                  <a:pt x="2526" y="174"/>
                </a:cubicBezTo>
                <a:cubicBezTo>
                  <a:pt x="2525" y="176"/>
                  <a:pt x="2524" y="175"/>
                  <a:pt x="2524" y="178"/>
                </a:cubicBezTo>
                <a:cubicBezTo>
                  <a:pt x="2523" y="177"/>
                  <a:pt x="2523" y="176"/>
                  <a:pt x="2521" y="177"/>
                </a:cubicBezTo>
                <a:cubicBezTo>
                  <a:pt x="2521" y="175"/>
                  <a:pt x="2523" y="174"/>
                  <a:pt x="2522" y="173"/>
                </a:cubicBezTo>
                <a:close/>
                <a:moveTo>
                  <a:pt x="2524" y="155"/>
                </a:moveTo>
                <a:cubicBezTo>
                  <a:pt x="2524" y="156"/>
                  <a:pt x="2523" y="156"/>
                  <a:pt x="2523" y="155"/>
                </a:cubicBezTo>
                <a:cubicBezTo>
                  <a:pt x="2525" y="154"/>
                  <a:pt x="2529" y="156"/>
                  <a:pt x="2528" y="156"/>
                </a:cubicBezTo>
                <a:cubicBezTo>
                  <a:pt x="2528" y="156"/>
                  <a:pt x="2526" y="156"/>
                  <a:pt x="2526" y="155"/>
                </a:cubicBezTo>
                <a:cubicBezTo>
                  <a:pt x="2525" y="156"/>
                  <a:pt x="2525" y="157"/>
                  <a:pt x="2525" y="158"/>
                </a:cubicBezTo>
                <a:cubicBezTo>
                  <a:pt x="2526" y="157"/>
                  <a:pt x="2527" y="157"/>
                  <a:pt x="2527" y="159"/>
                </a:cubicBezTo>
                <a:cubicBezTo>
                  <a:pt x="2526" y="160"/>
                  <a:pt x="2523" y="159"/>
                  <a:pt x="2522" y="158"/>
                </a:cubicBezTo>
                <a:cubicBezTo>
                  <a:pt x="2524" y="157"/>
                  <a:pt x="2524" y="159"/>
                  <a:pt x="2525" y="157"/>
                </a:cubicBezTo>
                <a:cubicBezTo>
                  <a:pt x="2524" y="157"/>
                  <a:pt x="2525" y="155"/>
                  <a:pt x="2524" y="155"/>
                </a:cubicBezTo>
                <a:close/>
                <a:moveTo>
                  <a:pt x="2541" y="201"/>
                </a:moveTo>
                <a:cubicBezTo>
                  <a:pt x="2546" y="202"/>
                  <a:pt x="2555" y="203"/>
                  <a:pt x="2559" y="205"/>
                </a:cubicBezTo>
                <a:cubicBezTo>
                  <a:pt x="2557" y="204"/>
                  <a:pt x="2554" y="204"/>
                  <a:pt x="2550" y="204"/>
                </a:cubicBezTo>
                <a:cubicBezTo>
                  <a:pt x="2552" y="205"/>
                  <a:pt x="2555" y="204"/>
                  <a:pt x="2556" y="206"/>
                </a:cubicBezTo>
                <a:cubicBezTo>
                  <a:pt x="2553" y="207"/>
                  <a:pt x="2552" y="205"/>
                  <a:pt x="2549" y="206"/>
                </a:cubicBezTo>
                <a:cubicBezTo>
                  <a:pt x="2550" y="205"/>
                  <a:pt x="2548" y="205"/>
                  <a:pt x="2547" y="205"/>
                </a:cubicBezTo>
                <a:cubicBezTo>
                  <a:pt x="2547" y="206"/>
                  <a:pt x="2548" y="206"/>
                  <a:pt x="2549" y="207"/>
                </a:cubicBezTo>
                <a:cubicBezTo>
                  <a:pt x="2549" y="207"/>
                  <a:pt x="2548" y="207"/>
                  <a:pt x="2548" y="207"/>
                </a:cubicBezTo>
                <a:cubicBezTo>
                  <a:pt x="2541" y="206"/>
                  <a:pt x="2538" y="205"/>
                  <a:pt x="2532" y="204"/>
                </a:cubicBezTo>
                <a:cubicBezTo>
                  <a:pt x="2535" y="204"/>
                  <a:pt x="2536" y="204"/>
                  <a:pt x="2536" y="202"/>
                </a:cubicBezTo>
                <a:cubicBezTo>
                  <a:pt x="2540" y="203"/>
                  <a:pt x="2541" y="204"/>
                  <a:pt x="2544" y="202"/>
                </a:cubicBezTo>
                <a:cubicBezTo>
                  <a:pt x="2543" y="201"/>
                  <a:pt x="2541" y="202"/>
                  <a:pt x="2541" y="201"/>
                </a:cubicBezTo>
                <a:close/>
                <a:moveTo>
                  <a:pt x="2546" y="193"/>
                </a:moveTo>
                <a:cubicBezTo>
                  <a:pt x="2546" y="194"/>
                  <a:pt x="2546" y="196"/>
                  <a:pt x="2546" y="196"/>
                </a:cubicBezTo>
                <a:cubicBezTo>
                  <a:pt x="2546" y="196"/>
                  <a:pt x="2545" y="196"/>
                  <a:pt x="2545" y="196"/>
                </a:cubicBezTo>
                <a:cubicBezTo>
                  <a:pt x="2545" y="195"/>
                  <a:pt x="2545" y="195"/>
                  <a:pt x="2544" y="194"/>
                </a:cubicBezTo>
                <a:cubicBezTo>
                  <a:pt x="2546" y="195"/>
                  <a:pt x="2545" y="191"/>
                  <a:pt x="2546" y="193"/>
                </a:cubicBezTo>
                <a:close/>
                <a:moveTo>
                  <a:pt x="2545" y="186"/>
                </a:moveTo>
                <a:cubicBezTo>
                  <a:pt x="2545" y="185"/>
                  <a:pt x="2542" y="187"/>
                  <a:pt x="2543" y="185"/>
                </a:cubicBezTo>
                <a:cubicBezTo>
                  <a:pt x="2544" y="185"/>
                  <a:pt x="2547" y="185"/>
                  <a:pt x="2545" y="186"/>
                </a:cubicBezTo>
                <a:close/>
                <a:moveTo>
                  <a:pt x="2560" y="188"/>
                </a:moveTo>
                <a:cubicBezTo>
                  <a:pt x="2558" y="189"/>
                  <a:pt x="2563" y="190"/>
                  <a:pt x="2563" y="189"/>
                </a:cubicBezTo>
                <a:cubicBezTo>
                  <a:pt x="2562" y="187"/>
                  <a:pt x="2563" y="187"/>
                  <a:pt x="2564" y="186"/>
                </a:cubicBezTo>
                <a:cubicBezTo>
                  <a:pt x="2565" y="187"/>
                  <a:pt x="2564" y="188"/>
                  <a:pt x="2566" y="188"/>
                </a:cubicBezTo>
                <a:cubicBezTo>
                  <a:pt x="2566" y="187"/>
                  <a:pt x="2565" y="187"/>
                  <a:pt x="2565" y="187"/>
                </a:cubicBezTo>
                <a:cubicBezTo>
                  <a:pt x="2567" y="187"/>
                  <a:pt x="2570" y="188"/>
                  <a:pt x="2572" y="187"/>
                </a:cubicBezTo>
                <a:cubicBezTo>
                  <a:pt x="2572" y="186"/>
                  <a:pt x="2571" y="186"/>
                  <a:pt x="2571" y="186"/>
                </a:cubicBezTo>
                <a:cubicBezTo>
                  <a:pt x="2572" y="185"/>
                  <a:pt x="2574" y="187"/>
                  <a:pt x="2574" y="185"/>
                </a:cubicBezTo>
                <a:cubicBezTo>
                  <a:pt x="2573" y="185"/>
                  <a:pt x="2572" y="186"/>
                  <a:pt x="2572" y="184"/>
                </a:cubicBezTo>
                <a:cubicBezTo>
                  <a:pt x="2576" y="184"/>
                  <a:pt x="2582" y="185"/>
                  <a:pt x="2584" y="184"/>
                </a:cubicBezTo>
                <a:cubicBezTo>
                  <a:pt x="2584" y="184"/>
                  <a:pt x="2583" y="185"/>
                  <a:pt x="2583" y="185"/>
                </a:cubicBezTo>
                <a:cubicBezTo>
                  <a:pt x="2584" y="185"/>
                  <a:pt x="2585" y="186"/>
                  <a:pt x="2585" y="186"/>
                </a:cubicBezTo>
                <a:cubicBezTo>
                  <a:pt x="2584" y="183"/>
                  <a:pt x="2589" y="185"/>
                  <a:pt x="2589" y="183"/>
                </a:cubicBezTo>
                <a:cubicBezTo>
                  <a:pt x="2588" y="183"/>
                  <a:pt x="2584" y="183"/>
                  <a:pt x="2582" y="184"/>
                </a:cubicBezTo>
                <a:cubicBezTo>
                  <a:pt x="2582" y="183"/>
                  <a:pt x="2581" y="183"/>
                  <a:pt x="2579" y="183"/>
                </a:cubicBezTo>
                <a:cubicBezTo>
                  <a:pt x="2578" y="183"/>
                  <a:pt x="2580" y="184"/>
                  <a:pt x="2579" y="184"/>
                </a:cubicBezTo>
                <a:cubicBezTo>
                  <a:pt x="2578" y="181"/>
                  <a:pt x="2575" y="183"/>
                  <a:pt x="2573" y="182"/>
                </a:cubicBezTo>
                <a:cubicBezTo>
                  <a:pt x="2574" y="179"/>
                  <a:pt x="2571" y="180"/>
                  <a:pt x="2571" y="179"/>
                </a:cubicBezTo>
                <a:cubicBezTo>
                  <a:pt x="2573" y="178"/>
                  <a:pt x="2573" y="178"/>
                  <a:pt x="2575" y="179"/>
                </a:cubicBezTo>
                <a:cubicBezTo>
                  <a:pt x="2575" y="178"/>
                  <a:pt x="2576" y="178"/>
                  <a:pt x="2576" y="177"/>
                </a:cubicBezTo>
                <a:cubicBezTo>
                  <a:pt x="2575" y="177"/>
                  <a:pt x="2570" y="177"/>
                  <a:pt x="2569" y="176"/>
                </a:cubicBezTo>
                <a:cubicBezTo>
                  <a:pt x="2569" y="176"/>
                  <a:pt x="2569" y="176"/>
                  <a:pt x="2569" y="176"/>
                </a:cubicBezTo>
                <a:cubicBezTo>
                  <a:pt x="2569" y="175"/>
                  <a:pt x="2569" y="175"/>
                  <a:pt x="2569" y="175"/>
                </a:cubicBezTo>
                <a:cubicBezTo>
                  <a:pt x="2572" y="175"/>
                  <a:pt x="2581" y="176"/>
                  <a:pt x="2583" y="177"/>
                </a:cubicBezTo>
                <a:cubicBezTo>
                  <a:pt x="2582" y="179"/>
                  <a:pt x="2582" y="179"/>
                  <a:pt x="2583" y="180"/>
                </a:cubicBezTo>
                <a:cubicBezTo>
                  <a:pt x="2584" y="178"/>
                  <a:pt x="2586" y="182"/>
                  <a:pt x="2587" y="179"/>
                </a:cubicBezTo>
                <a:cubicBezTo>
                  <a:pt x="2587" y="179"/>
                  <a:pt x="2585" y="180"/>
                  <a:pt x="2585" y="179"/>
                </a:cubicBezTo>
                <a:cubicBezTo>
                  <a:pt x="2587" y="179"/>
                  <a:pt x="2584" y="177"/>
                  <a:pt x="2586" y="176"/>
                </a:cubicBezTo>
                <a:cubicBezTo>
                  <a:pt x="2586" y="180"/>
                  <a:pt x="2588" y="178"/>
                  <a:pt x="2588" y="180"/>
                </a:cubicBezTo>
                <a:cubicBezTo>
                  <a:pt x="2589" y="177"/>
                  <a:pt x="2592" y="180"/>
                  <a:pt x="2594" y="179"/>
                </a:cubicBezTo>
                <a:cubicBezTo>
                  <a:pt x="2587" y="178"/>
                  <a:pt x="2596" y="177"/>
                  <a:pt x="2596" y="179"/>
                </a:cubicBezTo>
                <a:cubicBezTo>
                  <a:pt x="2601" y="181"/>
                  <a:pt x="2606" y="179"/>
                  <a:pt x="2608" y="181"/>
                </a:cubicBezTo>
                <a:cubicBezTo>
                  <a:pt x="2607" y="182"/>
                  <a:pt x="2608" y="183"/>
                  <a:pt x="2608" y="184"/>
                </a:cubicBezTo>
                <a:cubicBezTo>
                  <a:pt x="2605" y="187"/>
                  <a:pt x="2597" y="184"/>
                  <a:pt x="2594" y="184"/>
                </a:cubicBezTo>
                <a:cubicBezTo>
                  <a:pt x="2595" y="186"/>
                  <a:pt x="2597" y="184"/>
                  <a:pt x="2599" y="186"/>
                </a:cubicBezTo>
                <a:cubicBezTo>
                  <a:pt x="2597" y="186"/>
                  <a:pt x="2598" y="189"/>
                  <a:pt x="2597" y="188"/>
                </a:cubicBezTo>
                <a:cubicBezTo>
                  <a:pt x="2598" y="187"/>
                  <a:pt x="2595" y="186"/>
                  <a:pt x="2595" y="186"/>
                </a:cubicBezTo>
                <a:cubicBezTo>
                  <a:pt x="2595" y="187"/>
                  <a:pt x="2595" y="189"/>
                  <a:pt x="2594" y="188"/>
                </a:cubicBezTo>
                <a:cubicBezTo>
                  <a:pt x="2593" y="186"/>
                  <a:pt x="2593" y="187"/>
                  <a:pt x="2591" y="186"/>
                </a:cubicBezTo>
                <a:cubicBezTo>
                  <a:pt x="2591" y="187"/>
                  <a:pt x="2593" y="187"/>
                  <a:pt x="2592" y="189"/>
                </a:cubicBezTo>
                <a:cubicBezTo>
                  <a:pt x="2591" y="188"/>
                  <a:pt x="2588" y="187"/>
                  <a:pt x="2588" y="189"/>
                </a:cubicBezTo>
                <a:cubicBezTo>
                  <a:pt x="2584" y="188"/>
                  <a:pt x="2586" y="187"/>
                  <a:pt x="2583" y="187"/>
                </a:cubicBezTo>
                <a:cubicBezTo>
                  <a:pt x="2584" y="188"/>
                  <a:pt x="2583" y="191"/>
                  <a:pt x="2583" y="193"/>
                </a:cubicBezTo>
                <a:cubicBezTo>
                  <a:pt x="2584" y="192"/>
                  <a:pt x="2586" y="193"/>
                  <a:pt x="2587" y="193"/>
                </a:cubicBezTo>
                <a:cubicBezTo>
                  <a:pt x="2587" y="193"/>
                  <a:pt x="2587" y="193"/>
                  <a:pt x="2587" y="193"/>
                </a:cubicBezTo>
                <a:cubicBezTo>
                  <a:pt x="2587" y="192"/>
                  <a:pt x="2587" y="192"/>
                  <a:pt x="2588" y="192"/>
                </a:cubicBezTo>
                <a:cubicBezTo>
                  <a:pt x="2588" y="192"/>
                  <a:pt x="2587" y="192"/>
                  <a:pt x="2587" y="193"/>
                </a:cubicBezTo>
                <a:cubicBezTo>
                  <a:pt x="2587" y="193"/>
                  <a:pt x="2587" y="193"/>
                  <a:pt x="2587" y="193"/>
                </a:cubicBezTo>
                <a:cubicBezTo>
                  <a:pt x="2587" y="193"/>
                  <a:pt x="2587" y="193"/>
                  <a:pt x="2587" y="193"/>
                </a:cubicBezTo>
                <a:cubicBezTo>
                  <a:pt x="2584" y="195"/>
                  <a:pt x="2580" y="193"/>
                  <a:pt x="2577" y="193"/>
                </a:cubicBezTo>
                <a:cubicBezTo>
                  <a:pt x="2574" y="192"/>
                  <a:pt x="2571" y="193"/>
                  <a:pt x="2568" y="192"/>
                </a:cubicBezTo>
                <a:cubicBezTo>
                  <a:pt x="2568" y="190"/>
                  <a:pt x="2570" y="192"/>
                  <a:pt x="2570" y="190"/>
                </a:cubicBezTo>
                <a:cubicBezTo>
                  <a:pt x="2568" y="188"/>
                  <a:pt x="2568" y="191"/>
                  <a:pt x="2567" y="191"/>
                </a:cubicBezTo>
                <a:cubicBezTo>
                  <a:pt x="2565" y="191"/>
                  <a:pt x="2568" y="189"/>
                  <a:pt x="2567" y="189"/>
                </a:cubicBezTo>
                <a:cubicBezTo>
                  <a:pt x="2564" y="188"/>
                  <a:pt x="2566" y="191"/>
                  <a:pt x="2566" y="191"/>
                </a:cubicBezTo>
                <a:cubicBezTo>
                  <a:pt x="2563" y="193"/>
                  <a:pt x="2560" y="192"/>
                  <a:pt x="2555" y="190"/>
                </a:cubicBezTo>
                <a:cubicBezTo>
                  <a:pt x="2556" y="190"/>
                  <a:pt x="2557" y="188"/>
                  <a:pt x="2560" y="188"/>
                </a:cubicBezTo>
                <a:close/>
                <a:moveTo>
                  <a:pt x="2557" y="159"/>
                </a:moveTo>
                <a:cubicBezTo>
                  <a:pt x="2558" y="160"/>
                  <a:pt x="2560" y="160"/>
                  <a:pt x="2560" y="161"/>
                </a:cubicBezTo>
                <a:cubicBezTo>
                  <a:pt x="2559" y="160"/>
                  <a:pt x="2557" y="161"/>
                  <a:pt x="2557" y="159"/>
                </a:cubicBezTo>
                <a:close/>
                <a:moveTo>
                  <a:pt x="2561" y="153"/>
                </a:moveTo>
                <a:cubicBezTo>
                  <a:pt x="2557" y="153"/>
                  <a:pt x="2555" y="152"/>
                  <a:pt x="2549" y="151"/>
                </a:cubicBezTo>
                <a:cubicBezTo>
                  <a:pt x="2553" y="150"/>
                  <a:pt x="2558" y="153"/>
                  <a:pt x="2561" y="153"/>
                </a:cubicBezTo>
                <a:close/>
                <a:moveTo>
                  <a:pt x="2557" y="148"/>
                </a:moveTo>
                <a:cubicBezTo>
                  <a:pt x="2559" y="148"/>
                  <a:pt x="2560" y="148"/>
                  <a:pt x="2560" y="149"/>
                </a:cubicBezTo>
                <a:cubicBezTo>
                  <a:pt x="2559" y="149"/>
                  <a:pt x="2557" y="149"/>
                  <a:pt x="2557" y="148"/>
                </a:cubicBezTo>
                <a:close/>
                <a:moveTo>
                  <a:pt x="2565" y="155"/>
                </a:moveTo>
                <a:cubicBezTo>
                  <a:pt x="2563" y="156"/>
                  <a:pt x="2559" y="156"/>
                  <a:pt x="2558" y="155"/>
                </a:cubicBezTo>
                <a:cubicBezTo>
                  <a:pt x="2559" y="154"/>
                  <a:pt x="2564" y="154"/>
                  <a:pt x="2565" y="155"/>
                </a:cubicBezTo>
                <a:close/>
                <a:moveTo>
                  <a:pt x="2564" y="162"/>
                </a:moveTo>
                <a:cubicBezTo>
                  <a:pt x="2564" y="162"/>
                  <a:pt x="2565" y="162"/>
                  <a:pt x="2565" y="162"/>
                </a:cubicBezTo>
                <a:cubicBezTo>
                  <a:pt x="2565" y="162"/>
                  <a:pt x="2565" y="163"/>
                  <a:pt x="2565" y="163"/>
                </a:cubicBezTo>
                <a:cubicBezTo>
                  <a:pt x="2564" y="163"/>
                  <a:pt x="2564" y="162"/>
                  <a:pt x="2564" y="162"/>
                </a:cubicBezTo>
                <a:close/>
                <a:moveTo>
                  <a:pt x="2581" y="152"/>
                </a:moveTo>
                <a:cubicBezTo>
                  <a:pt x="2582" y="152"/>
                  <a:pt x="2581" y="152"/>
                  <a:pt x="2581" y="153"/>
                </a:cubicBezTo>
                <a:cubicBezTo>
                  <a:pt x="2584" y="153"/>
                  <a:pt x="2584" y="154"/>
                  <a:pt x="2585" y="153"/>
                </a:cubicBezTo>
                <a:cubicBezTo>
                  <a:pt x="2589" y="153"/>
                  <a:pt x="2589" y="155"/>
                  <a:pt x="2585" y="154"/>
                </a:cubicBezTo>
                <a:cubicBezTo>
                  <a:pt x="2585" y="155"/>
                  <a:pt x="2584" y="155"/>
                  <a:pt x="2583" y="155"/>
                </a:cubicBezTo>
                <a:cubicBezTo>
                  <a:pt x="2582" y="155"/>
                  <a:pt x="2583" y="153"/>
                  <a:pt x="2582" y="153"/>
                </a:cubicBezTo>
                <a:cubicBezTo>
                  <a:pt x="2583" y="155"/>
                  <a:pt x="2573" y="154"/>
                  <a:pt x="2574" y="153"/>
                </a:cubicBezTo>
                <a:cubicBezTo>
                  <a:pt x="2577" y="153"/>
                  <a:pt x="2580" y="152"/>
                  <a:pt x="2581" y="152"/>
                </a:cubicBezTo>
                <a:close/>
                <a:moveTo>
                  <a:pt x="2577" y="143"/>
                </a:moveTo>
                <a:cubicBezTo>
                  <a:pt x="2577" y="141"/>
                  <a:pt x="2583" y="140"/>
                  <a:pt x="2584" y="143"/>
                </a:cubicBezTo>
                <a:cubicBezTo>
                  <a:pt x="2581" y="143"/>
                  <a:pt x="2579" y="143"/>
                  <a:pt x="2577" y="143"/>
                </a:cubicBezTo>
                <a:close/>
                <a:moveTo>
                  <a:pt x="2594" y="145"/>
                </a:moveTo>
                <a:cubicBezTo>
                  <a:pt x="2593" y="144"/>
                  <a:pt x="2593" y="144"/>
                  <a:pt x="2592" y="145"/>
                </a:cubicBezTo>
                <a:cubicBezTo>
                  <a:pt x="2591" y="143"/>
                  <a:pt x="2595" y="143"/>
                  <a:pt x="2594" y="145"/>
                </a:cubicBezTo>
                <a:close/>
                <a:moveTo>
                  <a:pt x="2595" y="142"/>
                </a:moveTo>
                <a:cubicBezTo>
                  <a:pt x="2595" y="143"/>
                  <a:pt x="2595" y="142"/>
                  <a:pt x="2596" y="141"/>
                </a:cubicBezTo>
                <a:cubicBezTo>
                  <a:pt x="2596" y="144"/>
                  <a:pt x="2598" y="141"/>
                  <a:pt x="2598" y="144"/>
                </a:cubicBezTo>
                <a:cubicBezTo>
                  <a:pt x="2597" y="143"/>
                  <a:pt x="2596" y="144"/>
                  <a:pt x="2595" y="144"/>
                </a:cubicBezTo>
                <a:cubicBezTo>
                  <a:pt x="2595" y="143"/>
                  <a:pt x="2594" y="142"/>
                  <a:pt x="2595" y="142"/>
                </a:cubicBezTo>
                <a:close/>
                <a:moveTo>
                  <a:pt x="2611" y="166"/>
                </a:moveTo>
                <a:cubicBezTo>
                  <a:pt x="2611" y="167"/>
                  <a:pt x="2611" y="166"/>
                  <a:pt x="2612" y="166"/>
                </a:cubicBezTo>
                <a:cubicBezTo>
                  <a:pt x="2611" y="168"/>
                  <a:pt x="2614" y="167"/>
                  <a:pt x="2615" y="167"/>
                </a:cubicBezTo>
                <a:cubicBezTo>
                  <a:pt x="2614" y="165"/>
                  <a:pt x="2616" y="167"/>
                  <a:pt x="2617" y="166"/>
                </a:cubicBezTo>
                <a:cubicBezTo>
                  <a:pt x="2617" y="164"/>
                  <a:pt x="2614" y="166"/>
                  <a:pt x="2615" y="164"/>
                </a:cubicBezTo>
                <a:cubicBezTo>
                  <a:pt x="2619" y="164"/>
                  <a:pt x="2622" y="163"/>
                  <a:pt x="2623" y="166"/>
                </a:cubicBezTo>
                <a:cubicBezTo>
                  <a:pt x="2621" y="167"/>
                  <a:pt x="2619" y="169"/>
                  <a:pt x="2615" y="169"/>
                </a:cubicBezTo>
                <a:cubicBezTo>
                  <a:pt x="2615" y="169"/>
                  <a:pt x="2616" y="168"/>
                  <a:pt x="2615" y="168"/>
                </a:cubicBezTo>
                <a:cubicBezTo>
                  <a:pt x="2612" y="168"/>
                  <a:pt x="2606" y="167"/>
                  <a:pt x="2604" y="167"/>
                </a:cubicBezTo>
                <a:cubicBezTo>
                  <a:pt x="2599" y="166"/>
                  <a:pt x="2610" y="167"/>
                  <a:pt x="2611" y="166"/>
                </a:cubicBezTo>
                <a:close/>
                <a:moveTo>
                  <a:pt x="2608" y="147"/>
                </a:moveTo>
                <a:cubicBezTo>
                  <a:pt x="2608" y="146"/>
                  <a:pt x="2609" y="146"/>
                  <a:pt x="2610" y="146"/>
                </a:cubicBezTo>
                <a:cubicBezTo>
                  <a:pt x="2610" y="148"/>
                  <a:pt x="2608" y="148"/>
                  <a:pt x="2608" y="147"/>
                </a:cubicBezTo>
                <a:close/>
                <a:moveTo>
                  <a:pt x="2611" y="164"/>
                </a:moveTo>
                <a:cubicBezTo>
                  <a:pt x="2612" y="165"/>
                  <a:pt x="2613" y="163"/>
                  <a:pt x="2613" y="165"/>
                </a:cubicBezTo>
                <a:cubicBezTo>
                  <a:pt x="2613" y="165"/>
                  <a:pt x="2611" y="166"/>
                  <a:pt x="2611" y="164"/>
                </a:cubicBezTo>
                <a:close/>
                <a:moveTo>
                  <a:pt x="2617" y="178"/>
                </a:moveTo>
                <a:cubicBezTo>
                  <a:pt x="2615" y="178"/>
                  <a:pt x="2611" y="178"/>
                  <a:pt x="2609" y="178"/>
                </a:cubicBezTo>
                <a:cubicBezTo>
                  <a:pt x="2610" y="178"/>
                  <a:pt x="2610" y="177"/>
                  <a:pt x="2610" y="177"/>
                </a:cubicBezTo>
                <a:cubicBezTo>
                  <a:pt x="2611" y="177"/>
                  <a:pt x="2616" y="177"/>
                  <a:pt x="2617" y="176"/>
                </a:cubicBezTo>
                <a:cubicBezTo>
                  <a:pt x="2616" y="176"/>
                  <a:pt x="2616" y="177"/>
                  <a:pt x="2617" y="178"/>
                </a:cubicBezTo>
                <a:close/>
                <a:moveTo>
                  <a:pt x="2615" y="190"/>
                </a:moveTo>
                <a:cubicBezTo>
                  <a:pt x="2615" y="190"/>
                  <a:pt x="2615" y="191"/>
                  <a:pt x="2615" y="191"/>
                </a:cubicBezTo>
                <a:cubicBezTo>
                  <a:pt x="2614" y="191"/>
                  <a:pt x="2613" y="191"/>
                  <a:pt x="2613" y="191"/>
                </a:cubicBezTo>
                <a:cubicBezTo>
                  <a:pt x="2613" y="190"/>
                  <a:pt x="2613" y="190"/>
                  <a:pt x="2613" y="190"/>
                </a:cubicBezTo>
                <a:cubicBezTo>
                  <a:pt x="2614" y="190"/>
                  <a:pt x="2614" y="190"/>
                  <a:pt x="2615" y="190"/>
                </a:cubicBezTo>
                <a:close/>
                <a:moveTo>
                  <a:pt x="2595" y="172"/>
                </a:moveTo>
                <a:cubicBezTo>
                  <a:pt x="2599" y="172"/>
                  <a:pt x="2603" y="172"/>
                  <a:pt x="2607" y="174"/>
                </a:cubicBezTo>
                <a:cubicBezTo>
                  <a:pt x="2603" y="175"/>
                  <a:pt x="2599" y="173"/>
                  <a:pt x="2596" y="173"/>
                </a:cubicBezTo>
                <a:cubicBezTo>
                  <a:pt x="2596" y="173"/>
                  <a:pt x="2596" y="174"/>
                  <a:pt x="2595" y="174"/>
                </a:cubicBezTo>
                <a:cubicBezTo>
                  <a:pt x="2595" y="173"/>
                  <a:pt x="2595" y="173"/>
                  <a:pt x="2595" y="172"/>
                </a:cubicBezTo>
                <a:cubicBezTo>
                  <a:pt x="2595" y="172"/>
                  <a:pt x="2595" y="172"/>
                  <a:pt x="2595" y="172"/>
                </a:cubicBezTo>
                <a:close/>
                <a:moveTo>
                  <a:pt x="2592" y="160"/>
                </a:moveTo>
                <a:cubicBezTo>
                  <a:pt x="2595" y="160"/>
                  <a:pt x="2597" y="161"/>
                  <a:pt x="2600" y="160"/>
                </a:cubicBezTo>
                <a:cubicBezTo>
                  <a:pt x="2603" y="163"/>
                  <a:pt x="2597" y="161"/>
                  <a:pt x="2595" y="161"/>
                </a:cubicBezTo>
                <a:cubicBezTo>
                  <a:pt x="2594" y="161"/>
                  <a:pt x="2591" y="162"/>
                  <a:pt x="2592" y="160"/>
                </a:cubicBezTo>
                <a:close/>
                <a:moveTo>
                  <a:pt x="2594" y="172"/>
                </a:moveTo>
                <a:cubicBezTo>
                  <a:pt x="2594" y="172"/>
                  <a:pt x="2593" y="172"/>
                  <a:pt x="2592" y="171"/>
                </a:cubicBezTo>
                <a:cubicBezTo>
                  <a:pt x="2593" y="171"/>
                  <a:pt x="2595" y="170"/>
                  <a:pt x="2594" y="172"/>
                </a:cubicBezTo>
                <a:close/>
                <a:moveTo>
                  <a:pt x="2603" y="165"/>
                </a:moveTo>
                <a:cubicBezTo>
                  <a:pt x="2601" y="164"/>
                  <a:pt x="2601" y="167"/>
                  <a:pt x="2599" y="167"/>
                </a:cubicBezTo>
                <a:cubicBezTo>
                  <a:pt x="2600" y="163"/>
                  <a:pt x="2596" y="167"/>
                  <a:pt x="2596" y="164"/>
                </a:cubicBezTo>
                <a:cubicBezTo>
                  <a:pt x="2598" y="164"/>
                  <a:pt x="2599" y="164"/>
                  <a:pt x="2601" y="166"/>
                </a:cubicBezTo>
                <a:cubicBezTo>
                  <a:pt x="2599" y="164"/>
                  <a:pt x="2604" y="164"/>
                  <a:pt x="2603" y="165"/>
                </a:cubicBezTo>
                <a:close/>
                <a:moveTo>
                  <a:pt x="2602" y="178"/>
                </a:moveTo>
                <a:cubicBezTo>
                  <a:pt x="2605" y="179"/>
                  <a:pt x="2607" y="178"/>
                  <a:pt x="2608" y="179"/>
                </a:cubicBezTo>
                <a:cubicBezTo>
                  <a:pt x="2607" y="180"/>
                  <a:pt x="2601" y="179"/>
                  <a:pt x="2602" y="178"/>
                </a:cubicBezTo>
                <a:close/>
                <a:moveTo>
                  <a:pt x="2606" y="177"/>
                </a:moveTo>
                <a:cubicBezTo>
                  <a:pt x="2608" y="177"/>
                  <a:pt x="2608" y="176"/>
                  <a:pt x="2609" y="176"/>
                </a:cubicBezTo>
                <a:cubicBezTo>
                  <a:pt x="2609" y="178"/>
                  <a:pt x="2607" y="178"/>
                  <a:pt x="2606" y="177"/>
                </a:cubicBezTo>
                <a:close/>
                <a:moveTo>
                  <a:pt x="2596" y="159"/>
                </a:moveTo>
                <a:cubicBezTo>
                  <a:pt x="2593" y="158"/>
                  <a:pt x="2590" y="159"/>
                  <a:pt x="2588" y="157"/>
                </a:cubicBezTo>
                <a:cubicBezTo>
                  <a:pt x="2593" y="158"/>
                  <a:pt x="2602" y="156"/>
                  <a:pt x="2606" y="159"/>
                </a:cubicBezTo>
                <a:cubicBezTo>
                  <a:pt x="2602" y="158"/>
                  <a:pt x="2599" y="159"/>
                  <a:pt x="2596" y="159"/>
                </a:cubicBezTo>
                <a:close/>
                <a:moveTo>
                  <a:pt x="2594" y="155"/>
                </a:moveTo>
                <a:cubicBezTo>
                  <a:pt x="2594" y="155"/>
                  <a:pt x="2594" y="156"/>
                  <a:pt x="2594" y="155"/>
                </a:cubicBezTo>
                <a:cubicBezTo>
                  <a:pt x="2595" y="153"/>
                  <a:pt x="2600" y="156"/>
                  <a:pt x="2594" y="155"/>
                </a:cubicBezTo>
                <a:close/>
                <a:moveTo>
                  <a:pt x="2588" y="141"/>
                </a:moveTo>
                <a:cubicBezTo>
                  <a:pt x="2589" y="142"/>
                  <a:pt x="2591" y="142"/>
                  <a:pt x="2592" y="143"/>
                </a:cubicBezTo>
                <a:cubicBezTo>
                  <a:pt x="2591" y="142"/>
                  <a:pt x="2588" y="144"/>
                  <a:pt x="2588" y="141"/>
                </a:cubicBezTo>
                <a:close/>
                <a:moveTo>
                  <a:pt x="2590" y="173"/>
                </a:moveTo>
                <a:cubicBezTo>
                  <a:pt x="2590" y="170"/>
                  <a:pt x="2588" y="174"/>
                  <a:pt x="2588" y="172"/>
                </a:cubicBezTo>
                <a:cubicBezTo>
                  <a:pt x="2588" y="172"/>
                  <a:pt x="2589" y="171"/>
                  <a:pt x="2589" y="171"/>
                </a:cubicBezTo>
                <a:cubicBezTo>
                  <a:pt x="2587" y="170"/>
                  <a:pt x="2582" y="172"/>
                  <a:pt x="2583" y="170"/>
                </a:cubicBezTo>
                <a:cubicBezTo>
                  <a:pt x="2585" y="168"/>
                  <a:pt x="2594" y="170"/>
                  <a:pt x="2590" y="173"/>
                </a:cubicBezTo>
                <a:close/>
                <a:moveTo>
                  <a:pt x="2575" y="163"/>
                </a:moveTo>
                <a:cubicBezTo>
                  <a:pt x="2577" y="164"/>
                  <a:pt x="2578" y="163"/>
                  <a:pt x="2582" y="164"/>
                </a:cubicBezTo>
                <a:cubicBezTo>
                  <a:pt x="2582" y="164"/>
                  <a:pt x="2583" y="165"/>
                  <a:pt x="2582" y="164"/>
                </a:cubicBezTo>
                <a:cubicBezTo>
                  <a:pt x="2578" y="163"/>
                  <a:pt x="2576" y="166"/>
                  <a:pt x="2575" y="163"/>
                </a:cubicBezTo>
                <a:close/>
                <a:moveTo>
                  <a:pt x="2578" y="169"/>
                </a:moveTo>
                <a:cubicBezTo>
                  <a:pt x="2578" y="168"/>
                  <a:pt x="2576" y="169"/>
                  <a:pt x="2576" y="169"/>
                </a:cubicBezTo>
                <a:cubicBezTo>
                  <a:pt x="2575" y="166"/>
                  <a:pt x="2580" y="168"/>
                  <a:pt x="2578" y="169"/>
                </a:cubicBezTo>
                <a:close/>
                <a:moveTo>
                  <a:pt x="2575" y="168"/>
                </a:moveTo>
                <a:cubicBezTo>
                  <a:pt x="2575" y="168"/>
                  <a:pt x="2575" y="170"/>
                  <a:pt x="2574" y="170"/>
                </a:cubicBezTo>
                <a:cubicBezTo>
                  <a:pt x="2574" y="169"/>
                  <a:pt x="2573" y="168"/>
                  <a:pt x="2574" y="167"/>
                </a:cubicBezTo>
                <a:cubicBezTo>
                  <a:pt x="2574" y="171"/>
                  <a:pt x="2575" y="166"/>
                  <a:pt x="2575" y="168"/>
                </a:cubicBezTo>
                <a:close/>
                <a:moveTo>
                  <a:pt x="2579" y="161"/>
                </a:moveTo>
                <a:cubicBezTo>
                  <a:pt x="2578" y="160"/>
                  <a:pt x="2572" y="161"/>
                  <a:pt x="2572" y="159"/>
                </a:cubicBezTo>
                <a:cubicBezTo>
                  <a:pt x="2575" y="158"/>
                  <a:pt x="2578" y="160"/>
                  <a:pt x="2579" y="161"/>
                </a:cubicBezTo>
                <a:close/>
                <a:moveTo>
                  <a:pt x="2574" y="163"/>
                </a:moveTo>
                <a:cubicBezTo>
                  <a:pt x="2573" y="163"/>
                  <a:pt x="2567" y="165"/>
                  <a:pt x="2566" y="162"/>
                </a:cubicBezTo>
                <a:cubicBezTo>
                  <a:pt x="2569" y="163"/>
                  <a:pt x="2572" y="162"/>
                  <a:pt x="2574" y="163"/>
                </a:cubicBezTo>
                <a:close/>
                <a:moveTo>
                  <a:pt x="2571" y="182"/>
                </a:moveTo>
                <a:cubicBezTo>
                  <a:pt x="2571" y="181"/>
                  <a:pt x="2571" y="181"/>
                  <a:pt x="2571" y="182"/>
                </a:cubicBezTo>
                <a:cubicBezTo>
                  <a:pt x="2570" y="182"/>
                  <a:pt x="2570" y="182"/>
                  <a:pt x="2568" y="182"/>
                </a:cubicBezTo>
                <a:cubicBezTo>
                  <a:pt x="2569" y="181"/>
                  <a:pt x="2569" y="181"/>
                  <a:pt x="2569" y="181"/>
                </a:cubicBezTo>
                <a:cubicBezTo>
                  <a:pt x="2569" y="180"/>
                  <a:pt x="2569" y="180"/>
                  <a:pt x="2569" y="180"/>
                </a:cubicBezTo>
                <a:cubicBezTo>
                  <a:pt x="2569" y="181"/>
                  <a:pt x="2569" y="181"/>
                  <a:pt x="2570" y="181"/>
                </a:cubicBezTo>
                <a:cubicBezTo>
                  <a:pt x="2570" y="180"/>
                  <a:pt x="2570" y="180"/>
                  <a:pt x="2571" y="180"/>
                </a:cubicBezTo>
                <a:cubicBezTo>
                  <a:pt x="2571" y="180"/>
                  <a:pt x="2570" y="181"/>
                  <a:pt x="2571" y="182"/>
                </a:cubicBezTo>
                <a:close/>
                <a:moveTo>
                  <a:pt x="2570" y="136"/>
                </a:moveTo>
                <a:cubicBezTo>
                  <a:pt x="2570" y="136"/>
                  <a:pt x="2571" y="135"/>
                  <a:pt x="2572" y="135"/>
                </a:cubicBezTo>
                <a:cubicBezTo>
                  <a:pt x="2572" y="137"/>
                  <a:pt x="2570" y="137"/>
                  <a:pt x="2570" y="136"/>
                </a:cubicBezTo>
                <a:close/>
                <a:moveTo>
                  <a:pt x="2571" y="159"/>
                </a:moveTo>
                <a:cubicBezTo>
                  <a:pt x="2569" y="158"/>
                  <a:pt x="2567" y="160"/>
                  <a:pt x="2567" y="159"/>
                </a:cubicBezTo>
                <a:cubicBezTo>
                  <a:pt x="2568" y="159"/>
                  <a:pt x="2567" y="158"/>
                  <a:pt x="2568" y="157"/>
                </a:cubicBezTo>
                <a:cubicBezTo>
                  <a:pt x="2568" y="158"/>
                  <a:pt x="2568" y="158"/>
                  <a:pt x="2569" y="158"/>
                </a:cubicBezTo>
                <a:cubicBezTo>
                  <a:pt x="2568" y="158"/>
                  <a:pt x="2568" y="157"/>
                  <a:pt x="2569" y="157"/>
                </a:cubicBezTo>
                <a:cubicBezTo>
                  <a:pt x="2569" y="157"/>
                  <a:pt x="2569" y="157"/>
                  <a:pt x="2569" y="158"/>
                </a:cubicBezTo>
                <a:cubicBezTo>
                  <a:pt x="2569" y="159"/>
                  <a:pt x="2572" y="158"/>
                  <a:pt x="2571" y="159"/>
                </a:cubicBezTo>
                <a:close/>
                <a:moveTo>
                  <a:pt x="2566" y="135"/>
                </a:moveTo>
                <a:cubicBezTo>
                  <a:pt x="2566" y="134"/>
                  <a:pt x="2568" y="135"/>
                  <a:pt x="2569" y="135"/>
                </a:cubicBezTo>
                <a:cubicBezTo>
                  <a:pt x="2569" y="138"/>
                  <a:pt x="2567" y="135"/>
                  <a:pt x="2566" y="135"/>
                </a:cubicBezTo>
                <a:close/>
                <a:moveTo>
                  <a:pt x="2606" y="191"/>
                </a:moveTo>
                <a:cubicBezTo>
                  <a:pt x="2605" y="191"/>
                  <a:pt x="2603" y="191"/>
                  <a:pt x="2603" y="190"/>
                </a:cubicBezTo>
                <a:cubicBezTo>
                  <a:pt x="2604" y="189"/>
                  <a:pt x="2606" y="189"/>
                  <a:pt x="2606" y="191"/>
                </a:cubicBezTo>
                <a:close/>
                <a:moveTo>
                  <a:pt x="2566" y="220"/>
                </a:moveTo>
                <a:cubicBezTo>
                  <a:pt x="2567" y="220"/>
                  <a:pt x="2566" y="222"/>
                  <a:pt x="2567" y="221"/>
                </a:cubicBezTo>
                <a:cubicBezTo>
                  <a:pt x="2570" y="219"/>
                  <a:pt x="2574" y="223"/>
                  <a:pt x="2577" y="222"/>
                </a:cubicBezTo>
                <a:cubicBezTo>
                  <a:pt x="2580" y="224"/>
                  <a:pt x="2587" y="221"/>
                  <a:pt x="2589" y="225"/>
                </a:cubicBezTo>
                <a:cubicBezTo>
                  <a:pt x="2577" y="224"/>
                  <a:pt x="2571" y="225"/>
                  <a:pt x="2559" y="222"/>
                </a:cubicBezTo>
                <a:cubicBezTo>
                  <a:pt x="2560" y="222"/>
                  <a:pt x="2559" y="220"/>
                  <a:pt x="2558" y="220"/>
                </a:cubicBezTo>
                <a:cubicBezTo>
                  <a:pt x="2559" y="223"/>
                  <a:pt x="2558" y="220"/>
                  <a:pt x="2557" y="222"/>
                </a:cubicBezTo>
                <a:cubicBezTo>
                  <a:pt x="2555" y="219"/>
                  <a:pt x="2552" y="221"/>
                  <a:pt x="2550" y="218"/>
                </a:cubicBezTo>
                <a:cubicBezTo>
                  <a:pt x="2551" y="218"/>
                  <a:pt x="2553" y="219"/>
                  <a:pt x="2553" y="218"/>
                </a:cubicBezTo>
                <a:cubicBezTo>
                  <a:pt x="2552" y="217"/>
                  <a:pt x="2551" y="217"/>
                  <a:pt x="2550" y="216"/>
                </a:cubicBezTo>
                <a:cubicBezTo>
                  <a:pt x="2552" y="216"/>
                  <a:pt x="2551" y="216"/>
                  <a:pt x="2551" y="214"/>
                </a:cubicBezTo>
                <a:cubicBezTo>
                  <a:pt x="2555" y="214"/>
                  <a:pt x="2559" y="216"/>
                  <a:pt x="2563" y="216"/>
                </a:cubicBezTo>
                <a:cubicBezTo>
                  <a:pt x="2563" y="216"/>
                  <a:pt x="2562" y="216"/>
                  <a:pt x="2563" y="215"/>
                </a:cubicBezTo>
                <a:cubicBezTo>
                  <a:pt x="2564" y="213"/>
                  <a:pt x="2566" y="215"/>
                  <a:pt x="2568" y="214"/>
                </a:cubicBezTo>
                <a:cubicBezTo>
                  <a:pt x="2568" y="216"/>
                  <a:pt x="2567" y="216"/>
                  <a:pt x="2568" y="217"/>
                </a:cubicBezTo>
                <a:cubicBezTo>
                  <a:pt x="2569" y="217"/>
                  <a:pt x="2569" y="216"/>
                  <a:pt x="2569" y="214"/>
                </a:cubicBezTo>
                <a:cubicBezTo>
                  <a:pt x="2579" y="215"/>
                  <a:pt x="2590" y="220"/>
                  <a:pt x="2598" y="221"/>
                </a:cubicBezTo>
                <a:cubicBezTo>
                  <a:pt x="2586" y="222"/>
                  <a:pt x="2577" y="219"/>
                  <a:pt x="2566" y="220"/>
                </a:cubicBezTo>
                <a:close/>
                <a:moveTo>
                  <a:pt x="2593" y="229"/>
                </a:moveTo>
                <a:cubicBezTo>
                  <a:pt x="2592" y="229"/>
                  <a:pt x="2590" y="230"/>
                  <a:pt x="2591" y="228"/>
                </a:cubicBezTo>
                <a:cubicBezTo>
                  <a:pt x="2592" y="229"/>
                  <a:pt x="2593" y="228"/>
                  <a:pt x="2593" y="229"/>
                </a:cubicBezTo>
                <a:close/>
                <a:moveTo>
                  <a:pt x="2588" y="228"/>
                </a:moveTo>
                <a:cubicBezTo>
                  <a:pt x="2589" y="228"/>
                  <a:pt x="2589" y="227"/>
                  <a:pt x="2590" y="228"/>
                </a:cubicBezTo>
                <a:cubicBezTo>
                  <a:pt x="2591" y="229"/>
                  <a:pt x="2588" y="229"/>
                  <a:pt x="2588" y="228"/>
                </a:cubicBezTo>
                <a:close/>
                <a:moveTo>
                  <a:pt x="2582" y="229"/>
                </a:moveTo>
                <a:cubicBezTo>
                  <a:pt x="2583" y="231"/>
                  <a:pt x="2579" y="230"/>
                  <a:pt x="2579" y="229"/>
                </a:cubicBezTo>
                <a:cubicBezTo>
                  <a:pt x="2581" y="229"/>
                  <a:pt x="2581" y="230"/>
                  <a:pt x="2582" y="229"/>
                </a:cubicBezTo>
                <a:close/>
                <a:moveTo>
                  <a:pt x="2575" y="229"/>
                </a:moveTo>
                <a:cubicBezTo>
                  <a:pt x="2572" y="229"/>
                  <a:pt x="2569" y="229"/>
                  <a:pt x="2569" y="227"/>
                </a:cubicBezTo>
                <a:cubicBezTo>
                  <a:pt x="2571" y="227"/>
                  <a:pt x="2574" y="227"/>
                  <a:pt x="2575" y="229"/>
                </a:cubicBezTo>
                <a:close/>
                <a:moveTo>
                  <a:pt x="2555" y="207"/>
                </a:moveTo>
                <a:cubicBezTo>
                  <a:pt x="2555" y="206"/>
                  <a:pt x="2556" y="205"/>
                  <a:pt x="2557" y="205"/>
                </a:cubicBezTo>
                <a:cubicBezTo>
                  <a:pt x="2557" y="206"/>
                  <a:pt x="2556" y="207"/>
                  <a:pt x="2555" y="207"/>
                </a:cubicBezTo>
                <a:close/>
                <a:moveTo>
                  <a:pt x="2557" y="202"/>
                </a:moveTo>
                <a:cubicBezTo>
                  <a:pt x="2558" y="202"/>
                  <a:pt x="2560" y="201"/>
                  <a:pt x="2560" y="203"/>
                </a:cubicBezTo>
                <a:cubicBezTo>
                  <a:pt x="2559" y="203"/>
                  <a:pt x="2558" y="203"/>
                  <a:pt x="2557" y="202"/>
                </a:cubicBezTo>
                <a:close/>
                <a:moveTo>
                  <a:pt x="2562" y="199"/>
                </a:moveTo>
                <a:cubicBezTo>
                  <a:pt x="2561" y="197"/>
                  <a:pt x="2564" y="197"/>
                  <a:pt x="2564" y="198"/>
                </a:cubicBezTo>
                <a:cubicBezTo>
                  <a:pt x="2562" y="197"/>
                  <a:pt x="2563" y="200"/>
                  <a:pt x="2562" y="199"/>
                </a:cubicBezTo>
                <a:close/>
                <a:moveTo>
                  <a:pt x="2564" y="206"/>
                </a:moveTo>
                <a:cubicBezTo>
                  <a:pt x="2563" y="205"/>
                  <a:pt x="2563" y="207"/>
                  <a:pt x="2562" y="206"/>
                </a:cubicBezTo>
                <a:cubicBezTo>
                  <a:pt x="2561" y="204"/>
                  <a:pt x="2563" y="204"/>
                  <a:pt x="2564" y="206"/>
                </a:cubicBezTo>
                <a:close/>
                <a:moveTo>
                  <a:pt x="2568" y="209"/>
                </a:moveTo>
                <a:cubicBezTo>
                  <a:pt x="2566" y="209"/>
                  <a:pt x="2562" y="210"/>
                  <a:pt x="2561" y="207"/>
                </a:cubicBezTo>
                <a:cubicBezTo>
                  <a:pt x="2563" y="208"/>
                  <a:pt x="2566" y="207"/>
                  <a:pt x="2568" y="209"/>
                </a:cubicBezTo>
                <a:close/>
                <a:moveTo>
                  <a:pt x="2565" y="205"/>
                </a:moveTo>
                <a:cubicBezTo>
                  <a:pt x="2568" y="206"/>
                  <a:pt x="2568" y="205"/>
                  <a:pt x="2570" y="207"/>
                </a:cubicBezTo>
                <a:cubicBezTo>
                  <a:pt x="2569" y="207"/>
                  <a:pt x="2564" y="207"/>
                  <a:pt x="2565" y="206"/>
                </a:cubicBezTo>
                <a:cubicBezTo>
                  <a:pt x="2565" y="206"/>
                  <a:pt x="2566" y="207"/>
                  <a:pt x="2566" y="206"/>
                </a:cubicBezTo>
                <a:cubicBezTo>
                  <a:pt x="2566" y="206"/>
                  <a:pt x="2565" y="206"/>
                  <a:pt x="2565" y="205"/>
                </a:cubicBezTo>
                <a:close/>
                <a:moveTo>
                  <a:pt x="2565" y="198"/>
                </a:moveTo>
                <a:cubicBezTo>
                  <a:pt x="2566" y="197"/>
                  <a:pt x="2568" y="198"/>
                  <a:pt x="2567" y="199"/>
                </a:cubicBezTo>
                <a:cubicBezTo>
                  <a:pt x="2567" y="198"/>
                  <a:pt x="2566" y="200"/>
                  <a:pt x="2565" y="199"/>
                </a:cubicBezTo>
                <a:cubicBezTo>
                  <a:pt x="2565" y="198"/>
                  <a:pt x="2565" y="198"/>
                  <a:pt x="2565" y="198"/>
                </a:cubicBezTo>
                <a:close/>
                <a:moveTo>
                  <a:pt x="2586" y="205"/>
                </a:moveTo>
                <a:cubicBezTo>
                  <a:pt x="2585" y="205"/>
                  <a:pt x="2585" y="206"/>
                  <a:pt x="2585" y="207"/>
                </a:cubicBezTo>
                <a:cubicBezTo>
                  <a:pt x="2584" y="208"/>
                  <a:pt x="2586" y="204"/>
                  <a:pt x="2584" y="205"/>
                </a:cubicBezTo>
                <a:cubicBezTo>
                  <a:pt x="2584" y="204"/>
                  <a:pt x="2584" y="204"/>
                  <a:pt x="2585" y="203"/>
                </a:cubicBezTo>
                <a:cubicBezTo>
                  <a:pt x="2586" y="203"/>
                  <a:pt x="2587" y="204"/>
                  <a:pt x="2589" y="204"/>
                </a:cubicBezTo>
                <a:cubicBezTo>
                  <a:pt x="2589" y="206"/>
                  <a:pt x="2586" y="207"/>
                  <a:pt x="2586" y="205"/>
                </a:cubicBezTo>
                <a:cubicBezTo>
                  <a:pt x="2586" y="205"/>
                  <a:pt x="2587" y="205"/>
                  <a:pt x="2586" y="205"/>
                </a:cubicBezTo>
                <a:close/>
                <a:moveTo>
                  <a:pt x="2584" y="209"/>
                </a:moveTo>
                <a:cubicBezTo>
                  <a:pt x="2583" y="209"/>
                  <a:pt x="2584" y="210"/>
                  <a:pt x="2584" y="211"/>
                </a:cubicBezTo>
                <a:cubicBezTo>
                  <a:pt x="2582" y="209"/>
                  <a:pt x="2580" y="211"/>
                  <a:pt x="2579" y="209"/>
                </a:cubicBezTo>
                <a:cubicBezTo>
                  <a:pt x="2580" y="208"/>
                  <a:pt x="2583" y="211"/>
                  <a:pt x="2582" y="208"/>
                </a:cubicBezTo>
                <a:cubicBezTo>
                  <a:pt x="2583" y="209"/>
                  <a:pt x="2584" y="208"/>
                  <a:pt x="2584" y="209"/>
                </a:cubicBezTo>
                <a:close/>
                <a:moveTo>
                  <a:pt x="2578" y="205"/>
                </a:moveTo>
                <a:cubicBezTo>
                  <a:pt x="2577" y="202"/>
                  <a:pt x="2581" y="203"/>
                  <a:pt x="2581" y="204"/>
                </a:cubicBezTo>
                <a:cubicBezTo>
                  <a:pt x="2580" y="206"/>
                  <a:pt x="2579" y="204"/>
                  <a:pt x="2578" y="205"/>
                </a:cubicBezTo>
                <a:close/>
                <a:moveTo>
                  <a:pt x="2589" y="205"/>
                </a:moveTo>
                <a:cubicBezTo>
                  <a:pt x="2590" y="204"/>
                  <a:pt x="2591" y="205"/>
                  <a:pt x="2591" y="206"/>
                </a:cubicBezTo>
                <a:cubicBezTo>
                  <a:pt x="2591" y="206"/>
                  <a:pt x="2591" y="207"/>
                  <a:pt x="2591" y="208"/>
                </a:cubicBezTo>
                <a:cubicBezTo>
                  <a:pt x="2590" y="207"/>
                  <a:pt x="2589" y="208"/>
                  <a:pt x="2589" y="207"/>
                </a:cubicBezTo>
                <a:cubicBezTo>
                  <a:pt x="2589" y="207"/>
                  <a:pt x="2590" y="206"/>
                  <a:pt x="2590" y="206"/>
                </a:cubicBezTo>
                <a:cubicBezTo>
                  <a:pt x="2590" y="206"/>
                  <a:pt x="2589" y="206"/>
                  <a:pt x="2589" y="205"/>
                </a:cubicBezTo>
                <a:close/>
                <a:moveTo>
                  <a:pt x="2594" y="207"/>
                </a:moveTo>
                <a:cubicBezTo>
                  <a:pt x="2596" y="207"/>
                  <a:pt x="2593" y="207"/>
                  <a:pt x="2593" y="206"/>
                </a:cubicBezTo>
                <a:cubicBezTo>
                  <a:pt x="2596" y="207"/>
                  <a:pt x="2599" y="205"/>
                  <a:pt x="2599" y="207"/>
                </a:cubicBezTo>
                <a:cubicBezTo>
                  <a:pt x="2598" y="207"/>
                  <a:pt x="2596" y="209"/>
                  <a:pt x="2594" y="207"/>
                </a:cubicBezTo>
                <a:close/>
                <a:moveTo>
                  <a:pt x="2595" y="194"/>
                </a:moveTo>
                <a:cubicBezTo>
                  <a:pt x="2595" y="192"/>
                  <a:pt x="2597" y="192"/>
                  <a:pt x="2598" y="192"/>
                </a:cubicBezTo>
                <a:cubicBezTo>
                  <a:pt x="2598" y="194"/>
                  <a:pt x="2596" y="194"/>
                  <a:pt x="2595" y="194"/>
                </a:cubicBezTo>
                <a:close/>
                <a:moveTo>
                  <a:pt x="2551" y="196"/>
                </a:moveTo>
                <a:cubicBezTo>
                  <a:pt x="2553" y="196"/>
                  <a:pt x="2553" y="195"/>
                  <a:pt x="2554" y="196"/>
                </a:cubicBezTo>
                <a:cubicBezTo>
                  <a:pt x="2554" y="196"/>
                  <a:pt x="2554" y="197"/>
                  <a:pt x="2554" y="197"/>
                </a:cubicBezTo>
                <a:cubicBezTo>
                  <a:pt x="2554" y="196"/>
                  <a:pt x="2551" y="197"/>
                  <a:pt x="2551" y="196"/>
                </a:cubicBezTo>
                <a:close/>
                <a:moveTo>
                  <a:pt x="2549" y="190"/>
                </a:moveTo>
                <a:cubicBezTo>
                  <a:pt x="2550" y="189"/>
                  <a:pt x="2552" y="190"/>
                  <a:pt x="2552" y="191"/>
                </a:cubicBezTo>
                <a:cubicBezTo>
                  <a:pt x="2551" y="190"/>
                  <a:pt x="2549" y="191"/>
                  <a:pt x="2549" y="190"/>
                </a:cubicBezTo>
                <a:close/>
                <a:moveTo>
                  <a:pt x="2552" y="159"/>
                </a:moveTo>
                <a:cubicBezTo>
                  <a:pt x="2553" y="159"/>
                  <a:pt x="2554" y="158"/>
                  <a:pt x="2555" y="159"/>
                </a:cubicBezTo>
                <a:cubicBezTo>
                  <a:pt x="2555" y="160"/>
                  <a:pt x="2552" y="160"/>
                  <a:pt x="2552" y="159"/>
                </a:cubicBezTo>
                <a:close/>
                <a:moveTo>
                  <a:pt x="2553" y="187"/>
                </a:moveTo>
                <a:cubicBezTo>
                  <a:pt x="2552" y="187"/>
                  <a:pt x="2547" y="188"/>
                  <a:pt x="2547" y="186"/>
                </a:cubicBezTo>
                <a:cubicBezTo>
                  <a:pt x="2550" y="187"/>
                  <a:pt x="2552" y="184"/>
                  <a:pt x="2553" y="187"/>
                </a:cubicBezTo>
                <a:close/>
                <a:moveTo>
                  <a:pt x="2549" y="190"/>
                </a:moveTo>
                <a:cubicBezTo>
                  <a:pt x="2548" y="189"/>
                  <a:pt x="2547" y="189"/>
                  <a:pt x="2547" y="188"/>
                </a:cubicBezTo>
                <a:cubicBezTo>
                  <a:pt x="2548" y="188"/>
                  <a:pt x="2549" y="189"/>
                  <a:pt x="2549" y="190"/>
                </a:cubicBezTo>
                <a:close/>
                <a:moveTo>
                  <a:pt x="2551" y="196"/>
                </a:moveTo>
                <a:cubicBezTo>
                  <a:pt x="2550" y="195"/>
                  <a:pt x="2547" y="197"/>
                  <a:pt x="2546" y="194"/>
                </a:cubicBezTo>
                <a:cubicBezTo>
                  <a:pt x="2548" y="194"/>
                  <a:pt x="2551" y="194"/>
                  <a:pt x="2551" y="196"/>
                </a:cubicBezTo>
                <a:close/>
                <a:moveTo>
                  <a:pt x="2546" y="215"/>
                </a:moveTo>
                <a:cubicBezTo>
                  <a:pt x="2547" y="215"/>
                  <a:pt x="2549" y="215"/>
                  <a:pt x="2548" y="217"/>
                </a:cubicBezTo>
                <a:cubicBezTo>
                  <a:pt x="2548" y="217"/>
                  <a:pt x="2547" y="217"/>
                  <a:pt x="2547" y="217"/>
                </a:cubicBezTo>
                <a:cubicBezTo>
                  <a:pt x="2547" y="216"/>
                  <a:pt x="2547" y="216"/>
                  <a:pt x="2546" y="215"/>
                </a:cubicBezTo>
                <a:close/>
                <a:moveTo>
                  <a:pt x="2549" y="219"/>
                </a:moveTo>
                <a:cubicBezTo>
                  <a:pt x="2549" y="219"/>
                  <a:pt x="2548" y="219"/>
                  <a:pt x="2547" y="219"/>
                </a:cubicBezTo>
                <a:cubicBezTo>
                  <a:pt x="2547" y="217"/>
                  <a:pt x="2549" y="218"/>
                  <a:pt x="2549" y="219"/>
                </a:cubicBezTo>
                <a:close/>
                <a:moveTo>
                  <a:pt x="2527" y="198"/>
                </a:moveTo>
                <a:cubicBezTo>
                  <a:pt x="2528" y="199"/>
                  <a:pt x="2529" y="200"/>
                  <a:pt x="2530" y="199"/>
                </a:cubicBezTo>
                <a:cubicBezTo>
                  <a:pt x="2530" y="202"/>
                  <a:pt x="2529" y="200"/>
                  <a:pt x="2528" y="201"/>
                </a:cubicBezTo>
                <a:cubicBezTo>
                  <a:pt x="2529" y="199"/>
                  <a:pt x="2526" y="199"/>
                  <a:pt x="2527" y="198"/>
                </a:cubicBezTo>
                <a:close/>
                <a:moveTo>
                  <a:pt x="2526" y="203"/>
                </a:moveTo>
                <a:cubicBezTo>
                  <a:pt x="2524" y="205"/>
                  <a:pt x="2520" y="203"/>
                  <a:pt x="2518" y="202"/>
                </a:cubicBezTo>
                <a:cubicBezTo>
                  <a:pt x="2521" y="201"/>
                  <a:pt x="2524" y="203"/>
                  <a:pt x="2526" y="203"/>
                </a:cubicBezTo>
                <a:close/>
                <a:moveTo>
                  <a:pt x="2520" y="187"/>
                </a:moveTo>
                <a:cubicBezTo>
                  <a:pt x="2520" y="186"/>
                  <a:pt x="2521" y="186"/>
                  <a:pt x="2521" y="185"/>
                </a:cubicBezTo>
                <a:cubicBezTo>
                  <a:pt x="2521" y="186"/>
                  <a:pt x="2521" y="187"/>
                  <a:pt x="2522" y="187"/>
                </a:cubicBezTo>
                <a:cubicBezTo>
                  <a:pt x="2521" y="187"/>
                  <a:pt x="2521" y="188"/>
                  <a:pt x="2520" y="187"/>
                </a:cubicBezTo>
                <a:close/>
                <a:moveTo>
                  <a:pt x="2530" y="193"/>
                </a:moveTo>
                <a:cubicBezTo>
                  <a:pt x="2531" y="192"/>
                  <a:pt x="2532" y="192"/>
                  <a:pt x="2533" y="194"/>
                </a:cubicBezTo>
                <a:cubicBezTo>
                  <a:pt x="2532" y="192"/>
                  <a:pt x="2530" y="194"/>
                  <a:pt x="2530" y="193"/>
                </a:cubicBezTo>
                <a:close/>
                <a:moveTo>
                  <a:pt x="2533" y="193"/>
                </a:moveTo>
                <a:cubicBezTo>
                  <a:pt x="2535" y="192"/>
                  <a:pt x="2536" y="192"/>
                  <a:pt x="2536" y="193"/>
                </a:cubicBezTo>
                <a:cubicBezTo>
                  <a:pt x="2536" y="194"/>
                  <a:pt x="2534" y="194"/>
                  <a:pt x="2533" y="193"/>
                </a:cubicBezTo>
                <a:close/>
                <a:moveTo>
                  <a:pt x="2529" y="167"/>
                </a:moveTo>
                <a:cubicBezTo>
                  <a:pt x="2526" y="166"/>
                  <a:pt x="2524" y="168"/>
                  <a:pt x="2523" y="166"/>
                </a:cubicBezTo>
                <a:cubicBezTo>
                  <a:pt x="2523" y="165"/>
                  <a:pt x="2528" y="166"/>
                  <a:pt x="2529" y="167"/>
                </a:cubicBezTo>
                <a:close/>
                <a:moveTo>
                  <a:pt x="2524" y="163"/>
                </a:moveTo>
                <a:cubicBezTo>
                  <a:pt x="2525" y="162"/>
                  <a:pt x="2527" y="163"/>
                  <a:pt x="2528" y="162"/>
                </a:cubicBezTo>
                <a:cubicBezTo>
                  <a:pt x="2528" y="164"/>
                  <a:pt x="2524" y="163"/>
                  <a:pt x="2524" y="163"/>
                </a:cubicBezTo>
                <a:close/>
                <a:moveTo>
                  <a:pt x="2527" y="158"/>
                </a:moveTo>
                <a:cubicBezTo>
                  <a:pt x="2531" y="158"/>
                  <a:pt x="2534" y="159"/>
                  <a:pt x="2538" y="161"/>
                </a:cubicBezTo>
                <a:cubicBezTo>
                  <a:pt x="2535" y="161"/>
                  <a:pt x="2530" y="160"/>
                  <a:pt x="2527" y="158"/>
                </a:cubicBezTo>
                <a:close/>
                <a:moveTo>
                  <a:pt x="2523" y="181"/>
                </a:moveTo>
                <a:cubicBezTo>
                  <a:pt x="2523" y="181"/>
                  <a:pt x="2523" y="180"/>
                  <a:pt x="2523" y="180"/>
                </a:cubicBezTo>
                <a:cubicBezTo>
                  <a:pt x="2527" y="182"/>
                  <a:pt x="2536" y="180"/>
                  <a:pt x="2538" y="185"/>
                </a:cubicBezTo>
                <a:cubicBezTo>
                  <a:pt x="2533" y="184"/>
                  <a:pt x="2531" y="184"/>
                  <a:pt x="2524" y="182"/>
                </a:cubicBezTo>
                <a:cubicBezTo>
                  <a:pt x="2524" y="184"/>
                  <a:pt x="2523" y="183"/>
                  <a:pt x="2523" y="184"/>
                </a:cubicBezTo>
                <a:cubicBezTo>
                  <a:pt x="2529" y="185"/>
                  <a:pt x="2528" y="186"/>
                  <a:pt x="2534" y="186"/>
                </a:cubicBezTo>
                <a:cubicBezTo>
                  <a:pt x="2534" y="187"/>
                  <a:pt x="2533" y="187"/>
                  <a:pt x="2534" y="187"/>
                </a:cubicBezTo>
                <a:cubicBezTo>
                  <a:pt x="2534" y="186"/>
                  <a:pt x="2535" y="188"/>
                  <a:pt x="2535" y="188"/>
                </a:cubicBezTo>
                <a:cubicBezTo>
                  <a:pt x="2536" y="187"/>
                  <a:pt x="2537" y="185"/>
                  <a:pt x="2538" y="187"/>
                </a:cubicBezTo>
                <a:cubicBezTo>
                  <a:pt x="2536" y="187"/>
                  <a:pt x="2538" y="190"/>
                  <a:pt x="2537" y="191"/>
                </a:cubicBezTo>
                <a:cubicBezTo>
                  <a:pt x="2531" y="189"/>
                  <a:pt x="2527" y="190"/>
                  <a:pt x="2522" y="187"/>
                </a:cubicBezTo>
                <a:cubicBezTo>
                  <a:pt x="2523" y="188"/>
                  <a:pt x="2524" y="185"/>
                  <a:pt x="2523" y="184"/>
                </a:cubicBezTo>
                <a:cubicBezTo>
                  <a:pt x="2522" y="184"/>
                  <a:pt x="2524" y="186"/>
                  <a:pt x="2522" y="186"/>
                </a:cubicBezTo>
                <a:cubicBezTo>
                  <a:pt x="2523" y="184"/>
                  <a:pt x="2520" y="183"/>
                  <a:pt x="2519" y="185"/>
                </a:cubicBezTo>
                <a:cubicBezTo>
                  <a:pt x="2519" y="185"/>
                  <a:pt x="2520" y="184"/>
                  <a:pt x="2520" y="185"/>
                </a:cubicBezTo>
                <a:cubicBezTo>
                  <a:pt x="2519" y="185"/>
                  <a:pt x="2520" y="188"/>
                  <a:pt x="2518" y="187"/>
                </a:cubicBezTo>
                <a:cubicBezTo>
                  <a:pt x="2519" y="185"/>
                  <a:pt x="2517" y="182"/>
                  <a:pt x="2519" y="182"/>
                </a:cubicBezTo>
                <a:cubicBezTo>
                  <a:pt x="2518" y="181"/>
                  <a:pt x="2518" y="181"/>
                  <a:pt x="2517" y="181"/>
                </a:cubicBezTo>
                <a:cubicBezTo>
                  <a:pt x="2517" y="180"/>
                  <a:pt x="2518" y="179"/>
                  <a:pt x="2518" y="179"/>
                </a:cubicBezTo>
                <a:cubicBezTo>
                  <a:pt x="2521" y="180"/>
                  <a:pt x="2521" y="179"/>
                  <a:pt x="2523" y="181"/>
                </a:cubicBezTo>
                <a:close/>
                <a:moveTo>
                  <a:pt x="2513" y="179"/>
                </a:moveTo>
                <a:cubicBezTo>
                  <a:pt x="2513" y="180"/>
                  <a:pt x="2512" y="179"/>
                  <a:pt x="2511" y="180"/>
                </a:cubicBezTo>
                <a:cubicBezTo>
                  <a:pt x="2512" y="180"/>
                  <a:pt x="2512" y="180"/>
                  <a:pt x="2512" y="181"/>
                </a:cubicBezTo>
                <a:cubicBezTo>
                  <a:pt x="2509" y="180"/>
                  <a:pt x="2510" y="185"/>
                  <a:pt x="2509" y="182"/>
                </a:cubicBezTo>
                <a:cubicBezTo>
                  <a:pt x="2508" y="182"/>
                  <a:pt x="2508" y="184"/>
                  <a:pt x="2507" y="184"/>
                </a:cubicBezTo>
                <a:cubicBezTo>
                  <a:pt x="2507" y="183"/>
                  <a:pt x="2503" y="182"/>
                  <a:pt x="2503" y="182"/>
                </a:cubicBezTo>
                <a:cubicBezTo>
                  <a:pt x="2504" y="183"/>
                  <a:pt x="2504" y="184"/>
                  <a:pt x="2505" y="184"/>
                </a:cubicBezTo>
                <a:cubicBezTo>
                  <a:pt x="2503" y="185"/>
                  <a:pt x="2502" y="184"/>
                  <a:pt x="2499" y="184"/>
                </a:cubicBezTo>
                <a:cubicBezTo>
                  <a:pt x="2499" y="182"/>
                  <a:pt x="2500" y="183"/>
                  <a:pt x="2500" y="180"/>
                </a:cubicBezTo>
                <a:cubicBezTo>
                  <a:pt x="2498" y="181"/>
                  <a:pt x="2496" y="180"/>
                  <a:pt x="2495" y="178"/>
                </a:cubicBezTo>
                <a:cubicBezTo>
                  <a:pt x="2495" y="179"/>
                  <a:pt x="2496" y="180"/>
                  <a:pt x="2494" y="180"/>
                </a:cubicBezTo>
                <a:cubicBezTo>
                  <a:pt x="2494" y="179"/>
                  <a:pt x="2490" y="179"/>
                  <a:pt x="2489" y="178"/>
                </a:cubicBezTo>
                <a:cubicBezTo>
                  <a:pt x="2490" y="178"/>
                  <a:pt x="2490" y="177"/>
                  <a:pt x="2490" y="177"/>
                </a:cubicBezTo>
                <a:cubicBezTo>
                  <a:pt x="2490" y="178"/>
                  <a:pt x="2491" y="178"/>
                  <a:pt x="2491" y="178"/>
                </a:cubicBezTo>
                <a:cubicBezTo>
                  <a:pt x="2491" y="177"/>
                  <a:pt x="2493" y="175"/>
                  <a:pt x="2493" y="177"/>
                </a:cubicBezTo>
                <a:cubicBezTo>
                  <a:pt x="2492" y="177"/>
                  <a:pt x="2493" y="178"/>
                  <a:pt x="2492" y="178"/>
                </a:cubicBezTo>
                <a:cubicBezTo>
                  <a:pt x="2495" y="179"/>
                  <a:pt x="2494" y="176"/>
                  <a:pt x="2495" y="176"/>
                </a:cubicBezTo>
                <a:cubicBezTo>
                  <a:pt x="2497" y="177"/>
                  <a:pt x="2498" y="177"/>
                  <a:pt x="2499" y="178"/>
                </a:cubicBezTo>
                <a:cubicBezTo>
                  <a:pt x="2499" y="178"/>
                  <a:pt x="2499" y="177"/>
                  <a:pt x="2499" y="177"/>
                </a:cubicBezTo>
                <a:cubicBezTo>
                  <a:pt x="2501" y="177"/>
                  <a:pt x="2502" y="176"/>
                  <a:pt x="2503" y="180"/>
                </a:cubicBezTo>
                <a:cubicBezTo>
                  <a:pt x="2502" y="180"/>
                  <a:pt x="2502" y="179"/>
                  <a:pt x="2501" y="179"/>
                </a:cubicBezTo>
                <a:cubicBezTo>
                  <a:pt x="2503" y="180"/>
                  <a:pt x="2501" y="181"/>
                  <a:pt x="2502" y="181"/>
                </a:cubicBezTo>
                <a:cubicBezTo>
                  <a:pt x="2503" y="181"/>
                  <a:pt x="2505" y="179"/>
                  <a:pt x="2504" y="178"/>
                </a:cubicBezTo>
                <a:cubicBezTo>
                  <a:pt x="2504" y="178"/>
                  <a:pt x="2503" y="179"/>
                  <a:pt x="2503" y="178"/>
                </a:cubicBezTo>
                <a:cubicBezTo>
                  <a:pt x="2505" y="177"/>
                  <a:pt x="2508" y="177"/>
                  <a:pt x="2509" y="179"/>
                </a:cubicBezTo>
                <a:cubicBezTo>
                  <a:pt x="2509" y="177"/>
                  <a:pt x="2511" y="178"/>
                  <a:pt x="2511" y="177"/>
                </a:cubicBezTo>
                <a:cubicBezTo>
                  <a:pt x="2510" y="177"/>
                  <a:pt x="2510" y="176"/>
                  <a:pt x="2509" y="175"/>
                </a:cubicBezTo>
                <a:cubicBezTo>
                  <a:pt x="2509" y="176"/>
                  <a:pt x="2508" y="176"/>
                  <a:pt x="2508" y="177"/>
                </a:cubicBezTo>
                <a:cubicBezTo>
                  <a:pt x="2508" y="176"/>
                  <a:pt x="2507" y="175"/>
                  <a:pt x="2507" y="175"/>
                </a:cubicBezTo>
                <a:cubicBezTo>
                  <a:pt x="2507" y="176"/>
                  <a:pt x="2507" y="176"/>
                  <a:pt x="2506" y="176"/>
                </a:cubicBezTo>
                <a:cubicBezTo>
                  <a:pt x="2506" y="175"/>
                  <a:pt x="2506" y="175"/>
                  <a:pt x="2506" y="174"/>
                </a:cubicBezTo>
                <a:cubicBezTo>
                  <a:pt x="2509" y="175"/>
                  <a:pt x="2508" y="172"/>
                  <a:pt x="2509" y="173"/>
                </a:cubicBezTo>
                <a:cubicBezTo>
                  <a:pt x="2509" y="172"/>
                  <a:pt x="2508" y="172"/>
                  <a:pt x="2508" y="173"/>
                </a:cubicBezTo>
                <a:cubicBezTo>
                  <a:pt x="2508" y="171"/>
                  <a:pt x="2510" y="171"/>
                  <a:pt x="2511" y="171"/>
                </a:cubicBezTo>
                <a:cubicBezTo>
                  <a:pt x="2510" y="173"/>
                  <a:pt x="2512" y="173"/>
                  <a:pt x="2512" y="174"/>
                </a:cubicBezTo>
                <a:cubicBezTo>
                  <a:pt x="2511" y="174"/>
                  <a:pt x="2510" y="174"/>
                  <a:pt x="2510" y="175"/>
                </a:cubicBezTo>
                <a:cubicBezTo>
                  <a:pt x="2511" y="179"/>
                  <a:pt x="2515" y="177"/>
                  <a:pt x="2517" y="180"/>
                </a:cubicBezTo>
                <a:cubicBezTo>
                  <a:pt x="2516" y="180"/>
                  <a:pt x="2516" y="181"/>
                  <a:pt x="2516" y="182"/>
                </a:cubicBezTo>
                <a:cubicBezTo>
                  <a:pt x="2513" y="182"/>
                  <a:pt x="2514" y="180"/>
                  <a:pt x="2513" y="179"/>
                </a:cubicBezTo>
                <a:close/>
                <a:moveTo>
                  <a:pt x="2515" y="191"/>
                </a:moveTo>
                <a:cubicBezTo>
                  <a:pt x="2513" y="190"/>
                  <a:pt x="2513" y="191"/>
                  <a:pt x="2512" y="191"/>
                </a:cubicBezTo>
                <a:cubicBezTo>
                  <a:pt x="2512" y="190"/>
                  <a:pt x="2512" y="189"/>
                  <a:pt x="2513" y="189"/>
                </a:cubicBezTo>
                <a:cubicBezTo>
                  <a:pt x="2514" y="189"/>
                  <a:pt x="2515" y="189"/>
                  <a:pt x="2515" y="191"/>
                </a:cubicBezTo>
                <a:close/>
                <a:moveTo>
                  <a:pt x="2511" y="189"/>
                </a:moveTo>
                <a:cubicBezTo>
                  <a:pt x="2511" y="190"/>
                  <a:pt x="2510" y="190"/>
                  <a:pt x="2509" y="190"/>
                </a:cubicBezTo>
                <a:cubicBezTo>
                  <a:pt x="2509" y="189"/>
                  <a:pt x="2509" y="189"/>
                  <a:pt x="2508" y="188"/>
                </a:cubicBezTo>
                <a:cubicBezTo>
                  <a:pt x="2509" y="188"/>
                  <a:pt x="2510" y="189"/>
                  <a:pt x="2511" y="189"/>
                </a:cubicBezTo>
                <a:close/>
                <a:moveTo>
                  <a:pt x="2504" y="188"/>
                </a:moveTo>
                <a:cubicBezTo>
                  <a:pt x="2503" y="190"/>
                  <a:pt x="2501" y="187"/>
                  <a:pt x="2503" y="188"/>
                </a:cubicBezTo>
                <a:cubicBezTo>
                  <a:pt x="2503" y="188"/>
                  <a:pt x="2503" y="187"/>
                  <a:pt x="2504" y="187"/>
                </a:cubicBezTo>
                <a:cubicBezTo>
                  <a:pt x="2504" y="187"/>
                  <a:pt x="2504" y="188"/>
                  <a:pt x="2504" y="188"/>
                </a:cubicBezTo>
                <a:close/>
                <a:moveTo>
                  <a:pt x="2500" y="199"/>
                </a:moveTo>
                <a:cubicBezTo>
                  <a:pt x="2499" y="199"/>
                  <a:pt x="2497" y="200"/>
                  <a:pt x="2497" y="199"/>
                </a:cubicBezTo>
                <a:cubicBezTo>
                  <a:pt x="2498" y="199"/>
                  <a:pt x="2500" y="198"/>
                  <a:pt x="2500" y="199"/>
                </a:cubicBezTo>
                <a:close/>
                <a:moveTo>
                  <a:pt x="2496" y="208"/>
                </a:moveTo>
                <a:cubicBezTo>
                  <a:pt x="2496" y="207"/>
                  <a:pt x="2496" y="207"/>
                  <a:pt x="2496" y="206"/>
                </a:cubicBezTo>
                <a:cubicBezTo>
                  <a:pt x="2496" y="206"/>
                  <a:pt x="2496" y="206"/>
                  <a:pt x="2497" y="206"/>
                </a:cubicBezTo>
                <a:cubicBezTo>
                  <a:pt x="2497" y="207"/>
                  <a:pt x="2497" y="207"/>
                  <a:pt x="2496" y="208"/>
                </a:cubicBezTo>
                <a:close/>
                <a:moveTo>
                  <a:pt x="2493" y="210"/>
                </a:moveTo>
                <a:cubicBezTo>
                  <a:pt x="2492" y="209"/>
                  <a:pt x="2493" y="207"/>
                  <a:pt x="2494" y="208"/>
                </a:cubicBezTo>
                <a:cubicBezTo>
                  <a:pt x="2492" y="208"/>
                  <a:pt x="2494" y="212"/>
                  <a:pt x="2493" y="210"/>
                </a:cubicBezTo>
                <a:close/>
                <a:moveTo>
                  <a:pt x="2492" y="211"/>
                </a:moveTo>
                <a:cubicBezTo>
                  <a:pt x="2492" y="210"/>
                  <a:pt x="2490" y="208"/>
                  <a:pt x="2491" y="208"/>
                </a:cubicBezTo>
                <a:cubicBezTo>
                  <a:pt x="2491" y="209"/>
                  <a:pt x="2493" y="209"/>
                  <a:pt x="2492" y="211"/>
                </a:cubicBezTo>
                <a:close/>
                <a:moveTo>
                  <a:pt x="2491" y="205"/>
                </a:moveTo>
                <a:cubicBezTo>
                  <a:pt x="2494" y="206"/>
                  <a:pt x="2493" y="206"/>
                  <a:pt x="2495" y="206"/>
                </a:cubicBezTo>
                <a:cubicBezTo>
                  <a:pt x="2495" y="208"/>
                  <a:pt x="2491" y="207"/>
                  <a:pt x="2491" y="205"/>
                </a:cubicBezTo>
                <a:close/>
                <a:moveTo>
                  <a:pt x="2494" y="196"/>
                </a:moveTo>
                <a:cubicBezTo>
                  <a:pt x="2493" y="196"/>
                  <a:pt x="2492" y="198"/>
                  <a:pt x="2491" y="196"/>
                </a:cubicBezTo>
                <a:cubicBezTo>
                  <a:pt x="2492" y="197"/>
                  <a:pt x="2494" y="195"/>
                  <a:pt x="2494" y="196"/>
                </a:cubicBezTo>
                <a:close/>
                <a:moveTo>
                  <a:pt x="2492" y="189"/>
                </a:moveTo>
                <a:cubicBezTo>
                  <a:pt x="2492" y="188"/>
                  <a:pt x="2492" y="188"/>
                  <a:pt x="2492" y="187"/>
                </a:cubicBezTo>
                <a:cubicBezTo>
                  <a:pt x="2493" y="187"/>
                  <a:pt x="2494" y="187"/>
                  <a:pt x="2495" y="187"/>
                </a:cubicBezTo>
                <a:cubicBezTo>
                  <a:pt x="2495" y="188"/>
                  <a:pt x="2495" y="188"/>
                  <a:pt x="2495" y="189"/>
                </a:cubicBezTo>
                <a:cubicBezTo>
                  <a:pt x="2493" y="190"/>
                  <a:pt x="2495" y="187"/>
                  <a:pt x="2493" y="188"/>
                </a:cubicBezTo>
                <a:cubicBezTo>
                  <a:pt x="2493" y="188"/>
                  <a:pt x="2493" y="189"/>
                  <a:pt x="2492" y="189"/>
                </a:cubicBezTo>
                <a:close/>
                <a:moveTo>
                  <a:pt x="2485" y="176"/>
                </a:moveTo>
                <a:cubicBezTo>
                  <a:pt x="2485" y="176"/>
                  <a:pt x="2489" y="178"/>
                  <a:pt x="2488" y="178"/>
                </a:cubicBezTo>
                <a:cubicBezTo>
                  <a:pt x="2487" y="178"/>
                  <a:pt x="2483" y="178"/>
                  <a:pt x="2485" y="176"/>
                </a:cubicBezTo>
                <a:close/>
                <a:moveTo>
                  <a:pt x="2487" y="185"/>
                </a:moveTo>
                <a:cubicBezTo>
                  <a:pt x="2484" y="186"/>
                  <a:pt x="2481" y="184"/>
                  <a:pt x="2479" y="184"/>
                </a:cubicBezTo>
                <a:cubicBezTo>
                  <a:pt x="2481" y="182"/>
                  <a:pt x="2484" y="184"/>
                  <a:pt x="2487" y="185"/>
                </a:cubicBezTo>
                <a:close/>
                <a:moveTo>
                  <a:pt x="2487" y="169"/>
                </a:moveTo>
                <a:cubicBezTo>
                  <a:pt x="2488" y="169"/>
                  <a:pt x="2489" y="169"/>
                  <a:pt x="2489" y="168"/>
                </a:cubicBezTo>
                <a:cubicBezTo>
                  <a:pt x="2487" y="169"/>
                  <a:pt x="2484" y="166"/>
                  <a:pt x="2482" y="168"/>
                </a:cubicBezTo>
                <a:cubicBezTo>
                  <a:pt x="2483" y="168"/>
                  <a:pt x="2483" y="169"/>
                  <a:pt x="2483" y="170"/>
                </a:cubicBezTo>
                <a:cubicBezTo>
                  <a:pt x="2480" y="168"/>
                  <a:pt x="2477" y="170"/>
                  <a:pt x="2476" y="170"/>
                </a:cubicBezTo>
                <a:cubicBezTo>
                  <a:pt x="2477" y="170"/>
                  <a:pt x="2476" y="168"/>
                  <a:pt x="2475" y="168"/>
                </a:cubicBezTo>
                <a:cubicBezTo>
                  <a:pt x="2476" y="169"/>
                  <a:pt x="2474" y="170"/>
                  <a:pt x="2475" y="171"/>
                </a:cubicBezTo>
                <a:cubicBezTo>
                  <a:pt x="2473" y="171"/>
                  <a:pt x="2475" y="168"/>
                  <a:pt x="2473" y="168"/>
                </a:cubicBezTo>
                <a:cubicBezTo>
                  <a:pt x="2473" y="168"/>
                  <a:pt x="2474" y="170"/>
                  <a:pt x="2473" y="170"/>
                </a:cubicBezTo>
                <a:cubicBezTo>
                  <a:pt x="2473" y="169"/>
                  <a:pt x="2471" y="169"/>
                  <a:pt x="2472" y="168"/>
                </a:cubicBezTo>
                <a:cubicBezTo>
                  <a:pt x="2474" y="166"/>
                  <a:pt x="2475" y="167"/>
                  <a:pt x="2476" y="166"/>
                </a:cubicBezTo>
                <a:cubicBezTo>
                  <a:pt x="2476" y="167"/>
                  <a:pt x="2477" y="166"/>
                  <a:pt x="2477" y="167"/>
                </a:cubicBezTo>
                <a:cubicBezTo>
                  <a:pt x="2476" y="167"/>
                  <a:pt x="2476" y="168"/>
                  <a:pt x="2477" y="168"/>
                </a:cubicBezTo>
                <a:cubicBezTo>
                  <a:pt x="2477" y="167"/>
                  <a:pt x="2480" y="167"/>
                  <a:pt x="2480" y="169"/>
                </a:cubicBezTo>
                <a:cubicBezTo>
                  <a:pt x="2481" y="168"/>
                  <a:pt x="2480" y="167"/>
                  <a:pt x="2480" y="166"/>
                </a:cubicBezTo>
                <a:cubicBezTo>
                  <a:pt x="2482" y="164"/>
                  <a:pt x="2487" y="168"/>
                  <a:pt x="2488" y="166"/>
                </a:cubicBezTo>
                <a:cubicBezTo>
                  <a:pt x="2489" y="170"/>
                  <a:pt x="2495" y="165"/>
                  <a:pt x="2495" y="168"/>
                </a:cubicBezTo>
                <a:cubicBezTo>
                  <a:pt x="2495" y="168"/>
                  <a:pt x="2494" y="168"/>
                  <a:pt x="2494" y="169"/>
                </a:cubicBezTo>
                <a:cubicBezTo>
                  <a:pt x="2495" y="170"/>
                  <a:pt x="2496" y="169"/>
                  <a:pt x="2498" y="170"/>
                </a:cubicBezTo>
                <a:cubicBezTo>
                  <a:pt x="2498" y="169"/>
                  <a:pt x="2500" y="168"/>
                  <a:pt x="2501" y="169"/>
                </a:cubicBezTo>
                <a:cubicBezTo>
                  <a:pt x="2500" y="170"/>
                  <a:pt x="2501" y="172"/>
                  <a:pt x="2499" y="173"/>
                </a:cubicBezTo>
                <a:cubicBezTo>
                  <a:pt x="2500" y="173"/>
                  <a:pt x="2500" y="172"/>
                  <a:pt x="2501" y="172"/>
                </a:cubicBezTo>
                <a:cubicBezTo>
                  <a:pt x="2501" y="174"/>
                  <a:pt x="2500" y="174"/>
                  <a:pt x="2499" y="175"/>
                </a:cubicBezTo>
                <a:cubicBezTo>
                  <a:pt x="2499" y="170"/>
                  <a:pt x="2493" y="173"/>
                  <a:pt x="2492" y="171"/>
                </a:cubicBezTo>
                <a:cubicBezTo>
                  <a:pt x="2492" y="171"/>
                  <a:pt x="2490" y="173"/>
                  <a:pt x="2490" y="171"/>
                </a:cubicBezTo>
                <a:cubicBezTo>
                  <a:pt x="2490" y="171"/>
                  <a:pt x="2491" y="171"/>
                  <a:pt x="2491" y="171"/>
                </a:cubicBezTo>
                <a:cubicBezTo>
                  <a:pt x="2489" y="171"/>
                  <a:pt x="2488" y="171"/>
                  <a:pt x="2487" y="169"/>
                </a:cubicBezTo>
                <a:close/>
                <a:moveTo>
                  <a:pt x="2488" y="218"/>
                </a:moveTo>
                <a:cubicBezTo>
                  <a:pt x="2486" y="218"/>
                  <a:pt x="2488" y="219"/>
                  <a:pt x="2488" y="219"/>
                </a:cubicBezTo>
                <a:cubicBezTo>
                  <a:pt x="2485" y="219"/>
                  <a:pt x="2481" y="219"/>
                  <a:pt x="2478" y="219"/>
                </a:cubicBezTo>
                <a:cubicBezTo>
                  <a:pt x="2478" y="219"/>
                  <a:pt x="2479" y="219"/>
                  <a:pt x="2479" y="219"/>
                </a:cubicBezTo>
                <a:cubicBezTo>
                  <a:pt x="2477" y="220"/>
                  <a:pt x="2474" y="221"/>
                  <a:pt x="2472" y="219"/>
                </a:cubicBezTo>
                <a:cubicBezTo>
                  <a:pt x="2475" y="219"/>
                  <a:pt x="2473" y="218"/>
                  <a:pt x="2474" y="216"/>
                </a:cubicBezTo>
                <a:cubicBezTo>
                  <a:pt x="2479" y="216"/>
                  <a:pt x="2483" y="216"/>
                  <a:pt x="2488" y="218"/>
                </a:cubicBezTo>
                <a:close/>
                <a:moveTo>
                  <a:pt x="2477" y="215"/>
                </a:moveTo>
                <a:cubicBezTo>
                  <a:pt x="2479" y="212"/>
                  <a:pt x="2483" y="216"/>
                  <a:pt x="2478" y="214"/>
                </a:cubicBezTo>
                <a:cubicBezTo>
                  <a:pt x="2478" y="214"/>
                  <a:pt x="2478" y="215"/>
                  <a:pt x="2477" y="215"/>
                </a:cubicBezTo>
                <a:close/>
                <a:moveTo>
                  <a:pt x="2496" y="219"/>
                </a:moveTo>
                <a:cubicBezTo>
                  <a:pt x="2495" y="216"/>
                  <a:pt x="2502" y="218"/>
                  <a:pt x="2501" y="219"/>
                </a:cubicBezTo>
                <a:cubicBezTo>
                  <a:pt x="2498" y="218"/>
                  <a:pt x="2500" y="219"/>
                  <a:pt x="2499" y="220"/>
                </a:cubicBezTo>
                <a:cubicBezTo>
                  <a:pt x="2499" y="219"/>
                  <a:pt x="2499" y="219"/>
                  <a:pt x="2498" y="218"/>
                </a:cubicBezTo>
                <a:cubicBezTo>
                  <a:pt x="2498" y="219"/>
                  <a:pt x="2499" y="220"/>
                  <a:pt x="2498" y="221"/>
                </a:cubicBezTo>
                <a:cubicBezTo>
                  <a:pt x="2495" y="222"/>
                  <a:pt x="2494" y="218"/>
                  <a:pt x="2490" y="220"/>
                </a:cubicBezTo>
                <a:cubicBezTo>
                  <a:pt x="2491" y="218"/>
                  <a:pt x="2489" y="220"/>
                  <a:pt x="2489" y="218"/>
                </a:cubicBezTo>
                <a:cubicBezTo>
                  <a:pt x="2492" y="218"/>
                  <a:pt x="2493" y="218"/>
                  <a:pt x="2495" y="217"/>
                </a:cubicBezTo>
                <a:cubicBezTo>
                  <a:pt x="2495" y="218"/>
                  <a:pt x="2495" y="219"/>
                  <a:pt x="2496" y="219"/>
                </a:cubicBezTo>
                <a:close/>
                <a:moveTo>
                  <a:pt x="2505" y="239"/>
                </a:moveTo>
                <a:cubicBezTo>
                  <a:pt x="2503" y="239"/>
                  <a:pt x="2504" y="241"/>
                  <a:pt x="2502" y="241"/>
                </a:cubicBezTo>
                <a:cubicBezTo>
                  <a:pt x="2503" y="239"/>
                  <a:pt x="2503" y="238"/>
                  <a:pt x="2504" y="237"/>
                </a:cubicBezTo>
                <a:cubicBezTo>
                  <a:pt x="2504" y="238"/>
                  <a:pt x="2505" y="238"/>
                  <a:pt x="2505" y="239"/>
                </a:cubicBezTo>
                <a:close/>
                <a:moveTo>
                  <a:pt x="2502" y="218"/>
                </a:moveTo>
                <a:cubicBezTo>
                  <a:pt x="2503" y="219"/>
                  <a:pt x="2510" y="218"/>
                  <a:pt x="2511" y="220"/>
                </a:cubicBezTo>
                <a:cubicBezTo>
                  <a:pt x="2508" y="222"/>
                  <a:pt x="2507" y="222"/>
                  <a:pt x="2503" y="222"/>
                </a:cubicBezTo>
                <a:cubicBezTo>
                  <a:pt x="2504" y="219"/>
                  <a:pt x="2501" y="220"/>
                  <a:pt x="2502" y="218"/>
                </a:cubicBezTo>
                <a:close/>
                <a:moveTo>
                  <a:pt x="2505" y="235"/>
                </a:moveTo>
                <a:cubicBezTo>
                  <a:pt x="2503" y="235"/>
                  <a:pt x="2502" y="235"/>
                  <a:pt x="2501" y="235"/>
                </a:cubicBezTo>
                <a:cubicBezTo>
                  <a:pt x="2502" y="233"/>
                  <a:pt x="2504" y="234"/>
                  <a:pt x="2505" y="235"/>
                </a:cubicBezTo>
                <a:close/>
                <a:moveTo>
                  <a:pt x="2511" y="251"/>
                </a:moveTo>
                <a:cubicBezTo>
                  <a:pt x="2509" y="251"/>
                  <a:pt x="2511" y="252"/>
                  <a:pt x="2510" y="253"/>
                </a:cubicBezTo>
                <a:cubicBezTo>
                  <a:pt x="2509" y="252"/>
                  <a:pt x="2507" y="253"/>
                  <a:pt x="2507" y="252"/>
                </a:cubicBezTo>
                <a:cubicBezTo>
                  <a:pt x="2508" y="252"/>
                  <a:pt x="2509" y="252"/>
                  <a:pt x="2509" y="251"/>
                </a:cubicBezTo>
                <a:cubicBezTo>
                  <a:pt x="2506" y="251"/>
                  <a:pt x="2502" y="251"/>
                  <a:pt x="2500" y="250"/>
                </a:cubicBezTo>
                <a:cubicBezTo>
                  <a:pt x="2500" y="250"/>
                  <a:pt x="2500" y="250"/>
                  <a:pt x="2500" y="251"/>
                </a:cubicBezTo>
                <a:cubicBezTo>
                  <a:pt x="2499" y="251"/>
                  <a:pt x="2499" y="250"/>
                  <a:pt x="2499" y="249"/>
                </a:cubicBezTo>
                <a:cubicBezTo>
                  <a:pt x="2500" y="249"/>
                  <a:pt x="2500" y="249"/>
                  <a:pt x="2500" y="249"/>
                </a:cubicBezTo>
                <a:cubicBezTo>
                  <a:pt x="2505" y="249"/>
                  <a:pt x="2509" y="250"/>
                  <a:pt x="2511" y="251"/>
                </a:cubicBezTo>
                <a:close/>
                <a:moveTo>
                  <a:pt x="2480" y="263"/>
                </a:moveTo>
                <a:cubicBezTo>
                  <a:pt x="2481" y="263"/>
                  <a:pt x="2481" y="263"/>
                  <a:pt x="2481" y="262"/>
                </a:cubicBezTo>
                <a:cubicBezTo>
                  <a:pt x="2487" y="264"/>
                  <a:pt x="2490" y="263"/>
                  <a:pt x="2497" y="264"/>
                </a:cubicBezTo>
                <a:cubicBezTo>
                  <a:pt x="2493" y="265"/>
                  <a:pt x="2486" y="265"/>
                  <a:pt x="2480" y="263"/>
                </a:cubicBezTo>
                <a:close/>
                <a:moveTo>
                  <a:pt x="2467" y="249"/>
                </a:moveTo>
                <a:cubicBezTo>
                  <a:pt x="2467" y="248"/>
                  <a:pt x="2467" y="248"/>
                  <a:pt x="2467" y="248"/>
                </a:cubicBezTo>
                <a:cubicBezTo>
                  <a:pt x="2474" y="248"/>
                  <a:pt x="2481" y="249"/>
                  <a:pt x="2487" y="249"/>
                </a:cubicBezTo>
                <a:cubicBezTo>
                  <a:pt x="2487" y="249"/>
                  <a:pt x="2487" y="249"/>
                  <a:pt x="2487" y="250"/>
                </a:cubicBezTo>
                <a:cubicBezTo>
                  <a:pt x="2479" y="249"/>
                  <a:pt x="2470" y="247"/>
                  <a:pt x="2467" y="249"/>
                </a:cubicBezTo>
                <a:close/>
                <a:moveTo>
                  <a:pt x="2479" y="252"/>
                </a:moveTo>
                <a:cubicBezTo>
                  <a:pt x="2477" y="251"/>
                  <a:pt x="2478" y="252"/>
                  <a:pt x="2476" y="252"/>
                </a:cubicBezTo>
                <a:cubicBezTo>
                  <a:pt x="2475" y="250"/>
                  <a:pt x="2480" y="251"/>
                  <a:pt x="2479" y="252"/>
                </a:cubicBezTo>
                <a:close/>
                <a:moveTo>
                  <a:pt x="2459" y="242"/>
                </a:moveTo>
                <a:cubicBezTo>
                  <a:pt x="2459" y="242"/>
                  <a:pt x="2458" y="242"/>
                  <a:pt x="2458" y="242"/>
                </a:cubicBezTo>
                <a:cubicBezTo>
                  <a:pt x="2460" y="241"/>
                  <a:pt x="2463" y="241"/>
                  <a:pt x="2465" y="241"/>
                </a:cubicBezTo>
                <a:cubicBezTo>
                  <a:pt x="2465" y="242"/>
                  <a:pt x="2465" y="242"/>
                  <a:pt x="2465" y="242"/>
                </a:cubicBezTo>
                <a:cubicBezTo>
                  <a:pt x="2468" y="242"/>
                  <a:pt x="2470" y="242"/>
                  <a:pt x="2473" y="242"/>
                </a:cubicBezTo>
                <a:cubicBezTo>
                  <a:pt x="2475" y="242"/>
                  <a:pt x="2477" y="242"/>
                  <a:pt x="2479" y="242"/>
                </a:cubicBezTo>
                <a:cubicBezTo>
                  <a:pt x="2483" y="242"/>
                  <a:pt x="2486" y="243"/>
                  <a:pt x="2490" y="244"/>
                </a:cubicBezTo>
                <a:cubicBezTo>
                  <a:pt x="2489" y="244"/>
                  <a:pt x="2489" y="244"/>
                  <a:pt x="2489" y="243"/>
                </a:cubicBezTo>
                <a:cubicBezTo>
                  <a:pt x="2490" y="243"/>
                  <a:pt x="2495" y="244"/>
                  <a:pt x="2494" y="244"/>
                </a:cubicBezTo>
                <a:cubicBezTo>
                  <a:pt x="2493" y="244"/>
                  <a:pt x="2492" y="244"/>
                  <a:pt x="2492" y="244"/>
                </a:cubicBezTo>
                <a:cubicBezTo>
                  <a:pt x="2492" y="245"/>
                  <a:pt x="2492" y="245"/>
                  <a:pt x="2492" y="246"/>
                </a:cubicBezTo>
                <a:cubicBezTo>
                  <a:pt x="2489" y="246"/>
                  <a:pt x="2486" y="246"/>
                  <a:pt x="2484" y="245"/>
                </a:cubicBezTo>
                <a:cubicBezTo>
                  <a:pt x="2481" y="245"/>
                  <a:pt x="2478" y="245"/>
                  <a:pt x="2475" y="244"/>
                </a:cubicBezTo>
                <a:cubicBezTo>
                  <a:pt x="2470" y="243"/>
                  <a:pt x="2464" y="242"/>
                  <a:pt x="2459" y="242"/>
                </a:cubicBezTo>
                <a:close/>
                <a:moveTo>
                  <a:pt x="2479" y="232"/>
                </a:moveTo>
                <a:cubicBezTo>
                  <a:pt x="2480" y="231"/>
                  <a:pt x="2478" y="230"/>
                  <a:pt x="2480" y="230"/>
                </a:cubicBezTo>
                <a:cubicBezTo>
                  <a:pt x="2482" y="230"/>
                  <a:pt x="2483" y="230"/>
                  <a:pt x="2486" y="230"/>
                </a:cubicBezTo>
                <a:cubicBezTo>
                  <a:pt x="2486" y="231"/>
                  <a:pt x="2486" y="231"/>
                  <a:pt x="2486" y="232"/>
                </a:cubicBezTo>
                <a:cubicBezTo>
                  <a:pt x="2487" y="232"/>
                  <a:pt x="2487" y="233"/>
                  <a:pt x="2488" y="231"/>
                </a:cubicBezTo>
                <a:cubicBezTo>
                  <a:pt x="2489" y="232"/>
                  <a:pt x="2488" y="234"/>
                  <a:pt x="2487" y="234"/>
                </a:cubicBezTo>
                <a:cubicBezTo>
                  <a:pt x="2488" y="232"/>
                  <a:pt x="2486" y="234"/>
                  <a:pt x="2485" y="234"/>
                </a:cubicBezTo>
                <a:cubicBezTo>
                  <a:pt x="2486" y="235"/>
                  <a:pt x="2485" y="236"/>
                  <a:pt x="2486" y="237"/>
                </a:cubicBezTo>
                <a:cubicBezTo>
                  <a:pt x="2487" y="237"/>
                  <a:pt x="2486" y="235"/>
                  <a:pt x="2487" y="235"/>
                </a:cubicBezTo>
                <a:cubicBezTo>
                  <a:pt x="2487" y="237"/>
                  <a:pt x="2489" y="238"/>
                  <a:pt x="2489" y="240"/>
                </a:cubicBezTo>
                <a:cubicBezTo>
                  <a:pt x="2490" y="239"/>
                  <a:pt x="2491" y="239"/>
                  <a:pt x="2490" y="237"/>
                </a:cubicBezTo>
                <a:cubicBezTo>
                  <a:pt x="2492" y="238"/>
                  <a:pt x="2491" y="239"/>
                  <a:pt x="2491" y="240"/>
                </a:cubicBezTo>
                <a:cubicBezTo>
                  <a:pt x="2489" y="240"/>
                  <a:pt x="2485" y="241"/>
                  <a:pt x="2485" y="239"/>
                </a:cubicBezTo>
                <a:cubicBezTo>
                  <a:pt x="2488" y="238"/>
                  <a:pt x="2483" y="236"/>
                  <a:pt x="2485" y="235"/>
                </a:cubicBezTo>
                <a:cubicBezTo>
                  <a:pt x="2484" y="233"/>
                  <a:pt x="2482" y="232"/>
                  <a:pt x="2479" y="232"/>
                </a:cubicBezTo>
                <a:close/>
                <a:moveTo>
                  <a:pt x="2478" y="227"/>
                </a:moveTo>
                <a:cubicBezTo>
                  <a:pt x="2479" y="226"/>
                  <a:pt x="2476" y="226"/>
                  <a:pt x="2477" y="224"/>
                </a:cubicBezTo>
                <a:cubicBezTo>
                  <a:pt x="2476" y="225"/>
                  <a:pt x="2476" y="224"/>
                  <a:pt x="2475" y="224"/>
                </a:cubicBezTo>
                <a:cubicBezTo>
                  <a:pt x="2474" y="226"/>
                  <a:pt x="2476" y="227"/>
                  <a:pt x="2477" y="226"/>
                </a:cubicBezTo>
                <a:cubicBezTo>
                  <a:pt x="2474" y="229"/>
                  <a:pt x="2468" y="225"/>
                  <a:pt x="2466" y="226"/>
                </a:cubicBezTo>
                <a:cubicBezTo>
                  <a:pt x="2465" y="226"/>
                  <a:pt x="2465" y="225"/>
                  <a:pt x="2464" y="224"/>
                </a:cubicBezTo>
                <a:cubicBezTo>
                  <a:pt x="2465" y="224"/>
                  <a:pt x="2466" y="225"/>
                  <a:pt x="2466" y="224"/>
                </a:cubicBezTo>
                <a:cubicBezTo>
                  <a:pt x="2467" y="223"/>
                  <a:pt x="2466" y="223"/>
                  <a:pt x="2466" y="222"/>
                </a:cubicBezTo>
                <a:cubicBezTo>
                  <a:pt x="2465" y="226"/>
                  <a:pt x="2465" y="222"/>
                  <a:pt x="2464" y="222"/>
                </a:cubicBezTo>
                <a:cubicBezTo>
                  <a:pt x="2463" y="226"/>
                  <a:pt x="2464" y="221"/>
                  <a:pt x="2463" y="221"/>
                </a:cubicBezTo>
                <a:cubicBezTo>
                  <a:pt x="2463" y="223"/>
                  <a:pt x="2463" y="225"/>
                  <a:pt x="2461" y="225"/>
                </a:cubicBezTo>
                <a:cubicBezTo>
                  <a:pt x="2460" y="225"/>
                  <a:pt x="2459" y="225"/>
                  <a:pt x="2456" y="225"/>
                </a:cubicBezTo>
                <a:cubicBezTo>
                  <a:pt x="2456" y="224"/>
                  <a:pt x="2456" y="222"/>
                  <a:pt x="2456" y="222"/>
                </a:cubicBezTo>
                <a:cubicBezTo>
                  <a:pt x="2454" y="224"/>
                  <a:pt x="2455" y="220"/>
                  <a:pt x="2452" y="222"/>
                </a:cubicBezTo>
                <a:cubicBezTo>
                  <a:pt x="2452" y="223"/>
                  <a:pt x="2454" y="223"/>
                  <a:pt x="2453" y="224"/>
                </a:cubicBezTo>
                <a:cubicBezTo>
                  <a:pt x="2451" y="225"/>
                  <a:pt x="2449" y="223"/>
                  <a:pt x="2448" y="223"/>
                </a:cubicBezTo>
                <a:cubicBezTo>
                  <a:pt x="2444" y="222"/>
                  <a:pt x="2436" y="224"/>
                  <a:pt x="2437" y="221"/>
                </a:cubicBezTo>
                <a:cubicBezTo>
                  <a:pt x="2438" y="221"/>
                  <a:pt x="2443" y="222"/>
                  <a:pt x="2441" y="221"/>
                </a:cubicBezTo>
                <a:cubicBezTo>
                  <a:pt x="2443" y="220"/>
                  <a:pt x="2443" y="223"/>
                  <a:pt x="2445" y="220"/>
                </a:cubicBezTo>
                <a:cubicBezTo>
                  <a:pt x="2445" y="220"/>
                  <a:pt x="2444" y="220"/>
                  <a:pt x="2444" y="219"/>
                </a:cubicBezTo>
                <a:cubicBezTo>
                  <a:pt x="2445" y="219"/>
                  <a:pt x="2444" y="219"/>
                  <a:pt x="2444" y="218"/>
                </a:cubicBezTo>
                <a:cubicBezTo>
                  <a:pt x="2446" y="218"/>
                  <a:pt x="2446" y="216"/>
                  <a:pt x="2448" y="216"/>
                </a:cubicBezTo>
                <a:cubicBezTo>
                  <a:pt x="2448" y="216"/>
                  <a:pt x="2447" y="215"/>
                  <a:pt x="2447" y="215"/>
                </a:cubicBezTo>
                <a:cubicBezTo>
                  <a:pt x="2448" y="215"/>
                  <a:pt x="2448" y="216"/>
                  <a:pt x="2449" y="216"/>
                </a:cubicBezTo>
                <a:cubicBezTo>
                  <a:pt x="2449" y="216"/>
                  <a:pt x="2450" y="216"/>
                  <a:pt x="2450" y="216"/>
                </a:cubicBezTo>
                <a:cubicBezTo>
                  <a:pt x="2449" y="217"/>
                  <a:pt x="2447" y="216"/>
                  <a:pt x="2447" y="217"/>
                </a:cubicBezTo>
                <a:cubicBezTo>
                  <a:pt x="2448" y="217"/>
                  <a:pt x="2449" y="218"/>
                  <a:pt x="2449" y="219"/>
                </a:cubicBezTo>
                <a:cubicBezTo>
                  <a:pt x="2450" y="218"/>
                  <a:pt x="2451" y="218"/>
                  <a:pt x="2452" y="217"/>
                </a:cubicBezTo>
                <a:cubicBezTo>
                  <a:pt x="2452" y="216"/>
                  <a:pt x="2451" y="216"/>
                  <a:pt x="2451" y="214"/>
                </a:cubicBezTo>
                <a:cubicBezTo>
                  <a:pt x="2453" y="214"/>
                  <a:pt x="2455" y="212"/>
                  <a:pt x="2455" y="215"/>
                </a:cubicBezTo>
                <a:cubicBezTo>
                  <a:pt x="2455" y="215"/>
                  <a:pt x="2455" y="215"/>
                  <a:pt x="2455" y="215"/>
                </a:cubicBezTo>
                <a:cubicBezTo>
                  <a:pt x="2454" y="215"/>
                  <a:pt x="2454" y="215"/>
                  <a:pt x="2453" y="215"/>
                </a:cubicBezTo>
                <a:cubicBezTo>
                  <a:pt x="2453" y="216"/>
                  <a:pt x="2454" y="216"/>
                  <a:pt x="2455" y="216"/>
                </a:cubicBezTo>
                <a:cubicBezTo>
                  <a:pt x="2456" y="217"/>
                  <a:pt x="2457" y="218"/>
                  <a:pt x="2458" y="220"/>
                </a:cubicBezTo>
                <a:cubicBezTo>
                  <a:pt x="2459" y="218"/>
                  <a:pt x="2460" y="221"/>
                  <a:pt x="2461" y="222"/>
                </a:cubicBezTo>
                <a:cubicBezTo>
                  <a:pt x="2460" y="220"/>
                  <a:pt x="2463" y="222"/>
                  <a:pt x="2463" y="220"/>
                </a:cubicBezTo>
                <a:cubicBezTo>
                  <a:pt x="2462" y="218"/>
                  <a:pt x="2461" y="221"/>
                  <a:pt x="2461" y="218"/>
                </a:cubicBezTo>
                <a:cubicBezTo>
                  <a:pt x="2462" y="218"/>
                  <a:pt x="2463" y="219"/>
                  <a:pt x="2463" y="217"/>
                </a:cubicBezTo>
                <a:cubicBezTo>
                  <a:pt x="2463" y="217"/>
                  <a:pt x="2462" y="217"/>
                  <a:pt x="2462" y="217"/>
                </a:cubicBezTo>
                <a:cubicBezTo>
                  <a:pt x="2462" y="217"/>
                  <a:pt x="2462" y="216"/>
                  <a:pt x="2462" y="216"/>
                </a:cubicBezTo>
                <a:cubicBezTo>
                  <a:pt x="2461" y="217"/>
                  <a:pt x="2460" y="215"/>
                  <a:pt x="2459" y="216"/>
                </a:cubicBezTo>
                <a:cubicBezTo>
                  <a:pt x="2459" y="215"/>
                  <a:pt x="2459" y="214"/>
                  <a:pt x="2458" y="213"/>
                </a:cubicBezTo>
                <a:cubicBezTo>
                  <a:pt x="2458" y="214"/>
                  <a:pt x="2458" y="215"/>
                  <a:pt x="2458" y="216"/>
                </a:cubicBezTo>
                <a:cubicBezTo>
                  <a:pt x="2458" y="216"/>
                  <a:pt x="2457" y="216"/>
                  <a:pt x="2457" y="216"/>
                </a:cubicBezTo>
                <a:cubicBezTo>
                  <a:pt x="2457" y="215"/>
                  <a:pt x="2456" y="215"/>
                  <a:pt x="2457" y="215"/>
                </a:cubicBezTo>
                <a:cubicBezTo>
                  <a:pt x="2458" y="215"/>
                  <a:pt x="2458" y="213"/>
                  <a:pt x="2458" y="212"/>
                </a:cubicBezTo>
                <a:cubicBezTo>
                  <a:pt x="2457" y="211"/>
                  <a:pt x="2456" y="211"/>
                  <a:pt x="2456" y="213"/>
                </a:cubicBezTo>
                <a:cubicBezTo>
                  <a:pt x="2457" y="213"/>
                  <a:pt x="2457" y="215"/>
                  <a:pt x="2456" y="216"/>
                </a:cubicBezTo>
                <a:cubicBezTo>
                  <a:pt x="2456" y="215"/>
                  <a:pt x="2456" y="215"/>
                  <a:pt x="2456" y="215"/>
                </a:cubicBezTo>
                <a:cubicBezTo>
                  <a:pt x="2456" y="213"/>
                  <a:pt x="2455" y="212"/>
                  <a:pt x="2457" y="211"/>
                </a:cubicBezTo>
                <a:cubicBezTo>
                  <a:pt x="2454" y="211"/>
                  <a:pt x="2452" y="211"/>
                  <a:pt x="2451" y="209"/>
                </a:cubicBezTo>
                <a:cubicBezTo>
                  <a:pt x="2450" y="210"/>
                  <a:pt x="2450" y="211"/>
                  <a:pt x="2450" y="211"/>
                </a:cubicBezTo>
                <a:cubicBezTo>
                  <a:pt x="2447" y="210"/>
                  <a:pt x="2445" y="208"/>
                  <a:pt x="2443" y="210"/>
                </a:cubicBezTo>
                <a:cubicBezTo>
                  <a:pt x="2441" y="210"/>
                  <a:pt x="2440" y="208"/>
                  <a:pt x="2441" y="207"/>
                </a:cubicBezTo>
                <a:cubicBezTo>
                  <a:pt x="2439" y="208"/>
                  <a:pt x="2440" y="208"/>
                  <a:pt x="2440" y="209"/>
                </a:cubicBezTo>
                <a:cubicBezTo>
                  <a:pt x="2437" y="209"/>
                  <a:pt x="2431" y="209"/>
                  <a:pt x="2435" y="208"/>
                </a:cubicBezTo>
                <a:cubicBezTo>
                  <a:pt x="2435" y="207"/>
                  <a:pt x="2436" y="207"/>
                  <a:pt x="2437" y="208"/>
                </a:cubicBezTo>
                <a:cubicBezTo>
                  <a:pt x="2437" y="206"/>
                  <a:pt x="2439" y="206"/>
                  <a:pt x="2439" y="204"/>
                </a:cubicBezTo>
                <a:cubicBezTo>
                  <a:pt x="2442" y="206"/>
                  <a:pt x="2443" y="206"/>
                  <a:pt x="2447" y="209"/>
                </a:cubicBezTo>
                <a:cubicBezTo>
                  <a:pt x="2447" y="208"/>
                  <a:pt x="2447" y="207"/>
                  <a:pt x="2447" y="207"/>
                </a:cubicBezTo>
                <a:cubicBezTo>
                  <a:pt x="2446" y="206"/>
                  <a:pt x="2445" y="207"/>
                  <a:pt x="2445" y="206"/>
                </a:cubicBezTo>
                <a:cubicBezTo>
                  <a:pt x="2449" y="204"/>
                  <a:pt x="2452" y="208"/>
                  <a:pt x="2456" y="206"/>
                </a:cubicBezTo>
                <a:cubicBezTo>
                  <a:pt x="2456" y="207"/>
                  <a:pt x="2456" y="208"/>
                  <a:pt x="2456" y="209"/>
                </a:cubicBezTo>
                <a:cubicBezTo>
                  <a:pt x="2457" y="207"/>
                  <a:pt x="2459" y="208"/>
                  <a:pt x="2459" y="207"/>
                </a:cubicBezTo>
                <a:cubicBezTo>
                  <a:pt x="2459" y="208"/>
                  <a:pt x="2461" y="207"/>
                  <a:pt x="2463" y="208"/>
                </a:cubicBezTo>
                <a:cubicBezTo>
                  <a:pt x="2463" y="206"/>
                  <a:pt x="2464" y="208"/>
                  <a:pt x="2463" y="206"/>
                </a:cubicBezTo>
                <a:cubicBezTo>
                  <a:pt x="2464" y="206"/>
                  <a:pt x="2466" y="206"/>
                  <a:pt x="2466" y="207"/>
                </a:cubicBezTo>
                <a:cubicBezTo>
                  <a:pt x="2465" y="207"/>
                  <a:pt x="2464" y="207"/>
                  <a:pt x="2464" y="208"/>
                </a:cubicBezTo>
                <a:cubicBezTo>
                  <a:pt x="2467" y="208"/>
                  <a:pt x="2470" y="210"/>
                  <a:pt x="2474" y="210"/>
                </a:cubicBezTo>
                <a:cubicBezTo>
                  <a:pt x="2473" y="211"/>
                  <a:pt x="2474" y="210"/>
                  <a:pt x="2472" y="212"/>
                </a:cubicBezTo>
                <a:cubicBezTo>
                  <a:pt x="2472" y="211"/>
                  <a:pt x="2472" y="211"/>
                  <a:pt x="2472" y="210"/>
                </a:cubicBezTo>
                <a:cubicBezTo>
                  <a:pt x="2472" y="212"/>
                  <a:pt x="2470" y="212"/>
                  <a:pt x="2470" y="213"/>
                </a:cubicBezTo>
                <a:cubicBezTo>
                  <a:pt x="2470" y="212"/>
                  <a:pt x="2469" y="212"/>
                  <a:pt x="2469" y="212"/>
                </a:cubicBezTo>
                <a:cubicBezTo>
                  <a:pt x="2469" y="215"/>
                  <a:pt x="2465" y="210"/>
                  <a:pt x="2465" y="213"/>
                </a:cubicBezTo>
                <a:cubicBezTo>
                  <a:pt x="2463" y="213"/>
                  <a:pt x="2462" y="211"/>
                  <a:pt x="2459" y="211"/>
                </a:cubicBezTo>
                <a:cubicBezTo>
                  <a:pt x="2461" y="213"/>
                  <a:pt x="2461" y="215"/>
                  <a:pt x="2464" y="215"/>
                </a:cubicBezTo>
                <a:cubicBezTo>
                  <a:pt x="2464" y="214"/>
                  <a:pt x="2463" y="214"/>
                  <a:pt x="2463" y="213"/>
                </a:cubicBezTo>
                <a:cubicBezTo>
                  <a:pt x="2467" y="215"/>
                  <a:pt x="2472" y="213"/>
                  <a:pt x="2473" y="217"/>
                </a:cubicBezTo>
                <a:cubicBezTo>
                  <a:pt x="2471" y="217"/>
                  <a:pt x="2471" y="218"/>
                  <a:pt x="2472" y="219"/>
                </a:cubicBezTo>
                <a:cubicBezTo>
                  <a:pt x="2470" y="220"/>
                  <a:pt x="2470" y="218"/>
                  <a:pt x="2468" y="219"/>
                </a:cubicBezTo>
                <a:cubicBezTo>
                  <a:pt x="2469" y="220"/>
                  <a:pt x="2469" y="221"/>
                  <a:pt x="2470" y="222"/>
                </a:cubicBezTo>
                <a:cubicBezTo>
                  <a:pt x="2470" y="220"/>
                  <a:pt x="2471" y="222"/>
                  <a:pt x="2472" y="222"/>
                </a:cubicBezTo>
                <a:cubicBezTo>
                  <a:pt x="2471" y="224"/>
                  <a:pt x="2473" y="220"/>
                  <a:pt x="2474" y="221"/>
                </a:cubicBezTo>
                <a:cubicBezTo>
                  <a:pt x="2476" y="221"/>
                  <a:pt x="2475" y="224"/>
                  <a:pt x="2476" y="221"/>
                </a:cubicBezTo>
                <a:cubicBezTo>
                  <a:pt x="2476" y="222"/>
                  <a:pt x="2477" y="222"/>
                  <a:pt x="2477" y="222"/>
                </a:cubicBezTo>
                <a:cubicBezTo>
                  <a:pt x="2477" y="224"/>
                  <a:pt x="2477" y="225"/>
                  <a:pt x="2478" y="225"/>
                </a:cubicBezTo>
                <a:cubicBezTo>
                  <a:pt x="2477" y="223"/>
                  <a:pt x="2480" y="223"/>
                  <a:pt x="2480" y="221"/>
                </a:cubicBezTo>
                <a:cubicBezTo>
                  <a:pt x="2482" y="222"/>
                  <a:pt x="2485" y="222"/>
                  <a:pt x="2483" y="223"/>
                </a:cubicBezTo>
                <a:cubicBezTo>
                  <a:pt x="2485" y="225"/>
                  <a:pt x="2485" y="227"/>
                  <a:pt x="2488" y="227"/>
                </a:cubicBezTo>
                <a:cubicBezTo>
                  <a:pt x="2487" y="227"/>
                  <a:pt x="2487" y="229"/>
                  <a:pt x="2486" y="229"/>
                </a:cubicBezTo>
                <a:cubicBezTo>
                  <a:pt x="2485" y="227"/>
                  <a:pt x="2481" y="227"/>
                  <a:pt x="2481" y="228"/>
                </a:cubicBezTo>
                <a:cubicBezTo>
                  <a:pt x="2479" y="228"/>
                  <a:pt x="2480" y="226"/>
                  <a:pt x="2479" y="226"/>
                </a:cubicBezTo>
                <a:cubicBezTo>
                  <a:pt x="2479" y="226"/>
                  <a:pt x="2479" y="228"/>
                  <a:pt x="2478" y="227"/>
                </a:cubicBezTo>
                <a:close/>
                <a:moveTo>
                  <a:pt x="2462" y="228"/>
                </a:moveTo>
                <a:cubicBezTo>
                  <a:pt x="2463" y="228"/>
                  <a:pt x="2463" y="228"/>
                  <a:pt x="2464" y="228"/>
                </a:cubicBezTo>
                <a:cubicBezTo>
                  <a:pt x="2464" y="229"/>
                  <a:pt x="2464" y="230"/>
                  <a:pt x="2464" y="230"/>
                </a:cubicBezTo>
                <a:cubicBezTo>
                  <a:pt x="2464" y="229"/>
                  <a:pt x="2465" y="229"/>
                  <a:pt x="2465" y="230"/>
                </a:cubicBezTo>
                <a:cubicBezTo>
                  <a:pt x="2464" y="230"/>
                  <a:pt x="2464" y="232"/>
                  <a:pt x="2463" y="231"/>
                </a:cubicBezTo>
                <a:cubicBezTo>
                  <a:pt x="2463" y="230"/>
                  <a:pt x="2461" y="231"/>
                  <a:pt x="2461" y="229"/>
                </a:cubicBezTo>
                <a:cubicBezTo>
                  <a:pt x="2461" y="230"/>
                  <a:pt x="2460" y="229"/>
                  <a:pt x="2460" y="229"/>
                </a:cubicBezTo>
                <a:cubicBezTo>
                  <a:pt x="2462" y="229"/>
                  <a:pt x="2464" y="229"/>
                  <a:pt x="2462" y="228"/>
                </a:cubicBezTo>
                <a:close/>
                <a:moveTo>
                  <a:pt x="2434" y="217"/>
                </a:moveTo>
                <a:cubicBezTo>
                  <a:pt x="2435" y="217"/>
                  <a:pt x="2435" y="217"/>
                  <a:pt x="2435" y="216"/>
                </a:cubicBezTo>
                <a:cubicBezTo>
                  <a:pt x="2435" y="216"/>
                  <a:pt x="2435" y="216"/>
                  <a:pt x="2435" y="216"/>
                </a:cubicBezTo>
                <a:cubicBezTo>
                  <a:pt x="2437" y="216"/>
                  <a:pt x="2437" y="218"/>
                  <a:pt x="2438" y="218"/>
                </a:cubicBezTo>
                <a:cubicBezTo>
                  <a:pt x="2439" y="216"/>
                  <a:pt x="2441" y="217"/>
                  <a:pt x="2441" y="216"/>
                </a:cubicBezTo>
                <a:cubicBezTo>
                  <a:pt x="2441" y="216"/>
                  <a:pt x="2440" y="216"/>
                  <a:pt x="2440" y="215"/>
                </a:cubicBezTo>
                <a:cubicBezTo>
                  <a:pt x="2441" y="216"/>
                  <a:pt x="2442" y="216"/>
                  <a:pt x="2443" y="215"/>
                </a:cubicBezTo>
                <a:cubicBezTo>
                  <a:pt x="2443" y="214"/>
                  <a:pt x="2440" y="216"/>
                  <a:pt x="2440" y="213"/>
                </a:cubicBezTo>
                <a:cubicBezTo>
                  <a:pt x="2442" y="213"/>
                  <a:pt x="2443" y="213"/>
                  <a:pt x="2445" y="215"/>
                </a:cubicBezTo>
                <a:cubicBezTo>
                  <a:pt x="2441" y="216"/>
                  <a:pt x="2445" y="218"/>
                  <a:pt x="2442" y="218"/>
                </a:cubicBezTo>
                <a:cubicBezTo>
                  <a:pt x="2443" y="218"/>
                  <a:pt x="2444" y="220"/>
                  <a:pt x="2443" y="220"/>
                </a:cubicBezTo>
                <a:cubicBezTo>
                  <a:pt x="2441" y="219"/>
                  <a:pt x="2440" y="221"/>
                  <a:pt x="2436" y="219"/>
                </a:cubicBezTo>
                <a:cubicBezTo>
                  <a:pt x="2437" y="217"/>
                  <a:pt x="2434" y="218"/>
                  <a:pt x="2434" y="217"/>
                </a:cubicBezTo>
                <a:close/>
                <a:moveTo>
                  <a:pt x="2432" y="219"/>
                </a:moveTo>
                <a:cubicBezTo>
                  <a:pt x="2432" y="219"/>
                  <a:pt x="2433" y="219"/>
                  <a:pt x="2433" y="219"/>
                </a:cubicBezTo>
                <a:cubicBezTo>
                  <a:pt x="2433" y="221"/>
                  <a:pt x="2432" y="223"/>
                  <a:pt x="2431" y="221"/>
                </a:cubicBezTo>
                <a:cubicBezTo>
                  <a:pt x="2432" y="221"/>
                  <a:pt x="2432" y="220"/>
                  <a:pt x="2432" y="219"/>
                </a:cubicBezTo>
                <a:close/>
                <a:moveTo>
                  <a:pt x="2432" y="214"/>
                </a:moveTo>
                <a:cubicBezTo>
                  <a:pt x="2433" y="215"/>
                  <a:pt x="2432" y="218"/>
                  <a:pt x="2431" y="219"/>
                </a:cubicBezTo>
                <a:cubicBezTo>
                  <a:pt x="2430" y="217"/>
                  <a:pt x="2430" y="215"/>
                  <a:pt x="2432" y="215"/>
                </a:cubicBezTo>
                <a:cubicBezTo>
                  <a:pt x="2431" y="215"/>
                  <a:pt x="2431" y="214"/>
                  <a:pt x="2431" y="214"/>
                </a:cubicBezTo>
                <a:cubicBezTo>
                  <a:pt x="2430" y="213"/>
                  <a:pt x="2428" y="214"/>
                  <a:pt x="2428" y="212"/>
                </a:cubicBezTo>
                <a:cubicBezTo>
                  <a:pt x="2431" y="213"/>
                  <a:pt x="2432" y="213"/>
                  <a:pt x="2434" y="213"/>
                </a:cubicBezTo>
                <a:cubicBezTo>
                  <a:pt x="2434" y="215"/>
                  <a:pt x="2432" y="213"/>
                  <a:pt x="2432" y="214"/>
                </a:cubicBezTo>
                <a:close/>
                <a:moveTo>
                  <a:pt x="2416" y="203"/>
                </a:moveTo>
                <a:cubicBezTo>
                  <a:pt x="2415" y="206"/>
                  <a:pt x="2414" y="203"/>
                  <a:pt x="2413" y="204"/>
                </a:cubicBezTo>
                <a:cubicBezTo>
                  <a:pt x="2415" y="203"/>
                  <a:pt x="2413" y="203"/>
                  <a:pt x="2413" y="204"/>
                </a:cubicBezTo>
                <a:cubicBezTo>
                  <a:pt x="2413" y="203"/>
                  <a:pt x="2413" y="202"/>
                  <a:pt x="2413" y="201"/>
                </a:cubicBezTo>
                <a:cubicBezTo>
                  <a:pt x="2415" y="202"/>
                  <a:pt x="2418" y="201"/>
                  <a:pt x="2419" y="203"/>
                </a:cubicBezTo>
                <a:cubicBezTo>
                  <a:pt x="2418" y="203"/>
                  <a:pt x="2418" y="204"/>
                  <a:pt x="2418" y="205"/>
                </a:cubicBezTo>
                <a:cubicBezTo>
                  <a:pt x="2417" y="205"/>
                  <a:pt x="2418" y="203"/>
                  <a:pt x="2416" y="203"/>
                </a:cubicBezTo>
                <a:close/>
                <a:moveTo>
                  <a:pt x="2418" y="212"/>
                </a:moveTo>
                <a:cubicBezTo>
                  <a:pt x="2417" y="212"/>
                  <a:pt x="2416" y="212"/>
                  <a:pt x="2415" y="211"/>
                </a:cubicBezTo>
                <a:cubicBezTo>
                  <a:pt x="2416" y="211"/>
                  <a:pt x="2418" y="211"/>
                  <a:pt x="2418" y="212"/>
                </a:cubicBezTo>
                <a:close/>
                <a:moveTo>
                  <a:pt x="2409" y="203"/>
                </a:moveTo>
                <a:cubicBezTo>
                  <a:pt x="2405" y="200"/>
                  <a:pt x="2400" y="202"/>
                  <a:pt x="2396" y="202"/>
                </a:cubicBezTo>
                <a:cubicBezTo>
                  <a:pt x="2396" y="200"/>
                  <a:pt x="2395" y="200"/>
                  <a:pt x="2395" y="199"/>
                </a:cubicBezTo>
                <a:cubicBezTo>
                  <a:pt x="2394" y="199"/>
                  <a:pt x="2394" y="201"/>
                  <a:pt x="2393" y="201"/>
                </a:cubicBezTo>
                <a:cubicBezTo>
                  <a:pt x="2393" y="198"/>
                  <a:pt x="2391" y="201"/>
                  <a:pt x="2391" y="201"/>
                </a:cubicBezTo>
                <a:cubicBezTo>
                  <a:pt x="2391" y="198"/>
                  <a:pt x="2389" y="201"/>
                  <a:pt x="2390" y="199"/>
                </a:cubicBezTo>
                <a:cubicBezTo>
                  <a:pt x="2382" y="199"/>
                  <a:pt x="2376" y="197"/>
                  <a:pt x="2371" y="196"/>
                </a:cubicBezTo>
                <a:cubicBezTo>
                  <a:pt x="2372" y="198"/>
                  <a:pt x="2368" y="196"/>
                  <a:pt x="2367" y="196"/>
                </a:cubicBezTo>
                <a:cubicBezTo>
                  <a:pt x="2367" y="196"/>
                  <a:pt x="2367" y="195"/>
                  <a:pt x="2367" y="195"/>
                </a:cubicBezTo>
                <a:cubicBezTo>
                  <a:pt x="2368" y="195"/>
                  <a:pt x="2369" y="195"/>
                  <a:pt x="2370" y="195"/>
                </a:cubicBezTo>
                <a:cubicBezTo>
                  <a:pt x="2372" y="195"/>
                  <a:pt x="2374" y="196"/>
                  <a:pt x="2376" y="196"/>
                </a:cubicBezTo>
                <a:cubicBezTo>
                  <a:pt x="2376" y="196"/>
                  <a:pt x="2376" y="196"/>
                  <a:pt x="2376" y="196"/>
                </a:cubicBezTo>
                <a:cubicBezTo>
                  <a:pt x="2378" y="196"/>
                  <a:pt x="2378" y="196"/>
                  <a:pt x="2377" y="195"/>
                </a:cubicBezTo>
                <a:cubicBezTo>
                  <a:pt x="2378" y="195"/>
                  <a:pt x="2378" y="195"/>
                  <a:pt x="2379" y="195"/>
                </a:cubicBezTo>
                <a:cubicBezTo>
                  <a:pt x="2379" y="195"/>
                  <a:pt x="2378" y="195"/>
                  <a:pt x="2378" y="194"/>
                </a:cubicBezTo>
                <a:cubicBezTo>
                  <a:pt x="2378" y="194"/>
                  <a:pt x="2378" y="194"/>
                  <a:pt x="2378" y="194"/>
                </a:cubicBezTo>
                <a:cubicBezTo>
                  <a:pt x="2379" y="195"/>
                  <a:pt x="2380" y="195"/>
                  <a:pt x="2380" y="195"/>
                </a:cubicBezTo>
                <a:cubicBezTo>
                  <a:pt x="2380" y="196"/>
                  <a:pt x="2379" y="196"/>
                  <a:pt x="2380" y="197"/>
                </a:cubicBezTo>
                <a:cubicBezTo>
                  <a:pt x="2380" y="197"/>
                  <a:pt x="2380" y="196"/>
                  <a:pt x="2381" y="196"/>
                </a:cubicBezTo>
                <a:cubicBezTo>
                  <a:pt x="2381" y="196"/>
                  <a:pt x="2381" y="196"/>
                  <a:pt x="2381" y="196"/>
                </a:cubicBezTo>
                <a:cubicBezTo>
                  <a:pt x="2381" y="196"/>
                  <a:pt x="2381" y="196"/>
                  <a:pt x="2382" y="196"/>
                </a:cubicBezTo>
                <a:cubicBezTo>
                  <a:pt x="2382" y="197"/>
                  <a:pt x="2382" y="197"/>
                  <a:pt x="2382" y="197"/>
                </a:cubicBezTo>
                <a:cubicBezTo>
                  <a:pt x="2382" y="197"/>
                  <a:pt x="2382" y="197"/>
                  <a:pt x="2382" y="197"/>
                </a:cubicBezTo>
                <a:cubicBezTo>
                  <a:pt x="2383" y="197"/>
                  <a:pt x="2384" y="197"/>
                  <a:pt x="2384" y="197"/>
                </a:cubicBezTo>
                <a:cubicBezTo>
                  <a:pt x="2384" y="195"/>
                  <a:pt x="2383" y="196"/>
                  <a:pt x="2382" y="196"/>
                </a:cubicBezTo>
                <a:cubicBezTo>
                  <a:pt x="2382" y="196"/>
                  <a:pt x="2382" y="196"/>
                  <a:pt x="2382" y="196"/>
                </a:cubicBezTo>
                <a:cubicBezTo>
                  <a:pt x="2385" y="195"/>
                  <a:pt x="2388" y="195"/>
                  <a:pt x="2391" y="195"/>
                </a:cubicBezTo>
                <a:cubicBezTo>
                  <a:pt x="2390" y="196"/>
                  <a:pt x="2388" y="195"/>
                  <a:pt x="2387" y="197"/>
                </a:cubicBezTo>
                <a:cubicBezTo>
                  <a:pt x="2389" y="197"/>
                  <a:pt x="2393" y="197"/>
                  <a:pt x="2394" y="199"/>
                </a:cubicBezTo>
                <a:cubicBezTo>
                  <a:pt x="2394" y="198"/>
                  <a:pt x="2394" y="198"/>
                  <a:pt x="2394" y="198"/>
                </a:cubicBezTo>
                <a:cubicBezTo>
                  <a:pt x="2395" y="198"/>
                  <a:pt x="2395" y="198"/>
                  <a:pt x="2396" y="198"/>
                </a:cubicBezTo>
                <a:cubicBezTo>
                  <a:pt x="2396" y="198"/>
                  <a:pt x="2396" y="198"/>
                  <a:pt x="2396" y="197"/>
                </a:cubicBezTo>
                <a:cubicBezTo>
                  <a:pt x="2397" y="197"/>
                  <a:pt x="2400" y="198"/>
                  <a:pt x="2401" y="198"/>
                </a:cubicBezTo>
                <a:cubicBezTo>
                  <a:pt x="2402" y="198"/>
                  <a:pt x="2402" y="199"/>
                  <a:pt x="2401" y="199"/>
                </a:cubicBezTo>
                <a:cubicBezTo>
                  <a:pt x="2402" y="199"/>
                  <a:pt x="2403" y="199"/>
                  <a:pt x="2403" y="199"/>
                </a:cubicBezTo>
                <a:cubicBezTo>
                  <a:pt x="2403" y="200"/>
                  <a:pt x="2403" y="200"/>
                  <a:pt x="2403" y="200"/>
                </a:cubicBezTo>
                <a:cubicBezTo>
                  <a:pt x="2407" y="199"/>
                  <a:pt x="2410" y="201"/>
                  <a:pt x="2412" y="201"/>
                </a:cubicBezTo>
                <a:cubicBezTo>
                  <a:pt x="2412" y="203"/>
                  <a:pt x="2412" y="204"/>
                  <a:pt x="2411" y="204"/>
                </a:cubicBezTo>
                <a:cubicBezTo>
                  <a:pt x="2411" y="201"/>
                  <a:pt x="2410" y="204"/>
                  <a:pt x="2409" y="203"/>
                </a:cubicBezTo>
                <a:close/>
                <a:moveTo>
                  <a:pt x="2383" y="132"/>
                </a:moveTo>
                <a:cubicBezTo>
                  <a:pt x="2384" y="132"/>
                  <a:pt x="2384" y="131"/>
                  <a:pt x="2384" y="131"/>
                </a:cubicBezTo>
                <a:cubicBezTo>
                  <a:pt x="2387" y="132"/>
                  <a:pt x="2384" y="133"/>
                  <a:pt x="2383" y="132"/>
                </a:cubicBezTo>
                <a:close/>
                <a:moveTo>
                  <a:pt x="2394" y="197"/>
                </a:moveTo>
                <a:cubicBezTo>
                  <a:pt x="2393" y="196"/>
                  <a:pt x="2390" y="196"/>
                  <a:pt x="2391" y="195"/>
                </a:cubicBezTo>
                <a:cubicBezTo>
                  <a:pt x="2392" y="195"/>
                  <a:pt x="2393" y="195"/>
                  <a:pt x="2394" y="195"/>
                </a:cubicBezTo>
                <a:cubicBezTo>
                  <a:pt x="2394" y="195"/>
                  <a:pt x="2394" y="195"/>
                  <a:pt x="2394" y="196"/>
                </a:cubicBezTo>
                <a:cubicBezTo>
                  <a:pt x="2393" y="194"/>
                  <a:pt x="2395" y="197"/>
                  <a:pt x="2394" y="197"/>
                </a:cubicBezTo>
                <a:close/>
                <a:moveTo>
                  <a:pt x="2387" y="132"/>
                </a:moveTo>
                <a:cubicBezTo>
                  <a:pt x="2390" y="131"/>
                  <a:pt x="2394" y="132"/>
                  <a:pt x="2395" y="135"/>
                </a:cubicBezTo>
                <a:cubicBezTo>
                  <a:pt x="2392" y="133"/>
                  <a:pt x="2388" y="134"/>
                  <a:pt x="2387" y="132"/>
                </a:cubicBezTo>
                <a:close/>
                <a:moveTo>
                  <a:pt x="2403" y="186"/>
                </a:moveTo>
                <a:cubicBezTo>
                  <a:pt x="2402" y="186"/>
                  <a:pt x="2402" y="186"/>
                  <a:pt x="2401" y="186"/>
                </a:cubicBezTo>
                <a:cubicBezTo>
                  <a:pt x="2401" y="186"/>
                  <a:pt x="2401" y="185"/>
                  <a:pt x="2401" y="185"/>
                </a:cubicBezTo>
                <a:cubicBezTo>
                  <a:pt x="2401" y="186"/>
                  <a:pt x="2401" y="186"/>
                  <a:pt x="2402" y="186"/>
                </a:cubicBezTo>
                <a:cubicBezTo>
                  <a:pt x="2402" y="185"/>
                  <a:pt x="2402" y="184"/>
                  <a:pt x="2403" y="185"/>
                </a:cubicBezTo>
                <a:cubicBezTo>
                  <a:pt x="2403" y="185"/>
                  <a:pt x="2403" y="186"/>
                  <a:pt x="2403" y="186"/>
                </a:cubicBezTo>
                <a:close/>
                <a:moveTo>
                  <a:pt x="2397" y="134"/>
                </a:moveTo>
                <a:cubicBezTo>
                  <a:pt x="2400" y="134"/>
                  <a:pt x="2403" y="133"/>
                  <a:pt x="2404" y="135"/>
                </a:cubicBezTo>
                <a:cubicBezTo>
                  <a:pt x="2402" y="135"/>
                  <a:pt x="2397" y="136"/>
                  <a:pt x="2397" y="134"/>
                </a:cubicBezTo>
                <a:close/>
                <a:moveTo>
                  <a:pt x="2399" y="195"/>
                </a:moveTo>
                <a:cubicBezTo>
                  <a:pt x="2401" y="195"/>
                  <a:pt x="2403" y="195"/>
                  <a:pt x="2406" y="195"/>
                </a:cubicBezTo>
                <a:cubicBezTo>
                  <a:pt x="2406" y="196"/>
                  <a:pt x="2406" y="197"/>
                  <a:pt x="2406" y="197"/>
                </a:cubicBezTo>
                <a:cubicBezTo>
                  <a:pt x="2401" y="197"/>
                  <a:pt x="2398" y="198"/>
                  <a:pt x="2396" y="195"/>
                </a:cubicBezTo>
                <a:cubicBezTo>
                  <a:pt x="2397" y="195"/>
                  <a:pt x="2398" y="195"/>
                  <a:pt x="2399" y="195"/>
                </a:cubicBezTo>
                <a:close/>
                <a:moveTo>
                  <a:pt x="2405" y="134"/>
                </a:moveTo>
                <a:cubicBezTo>
                  <a:pt x="2406" y="135"/>
                  <a:pt x="2408" y="134"/>
                  <a:pt x="2408" y="135"/>
                </a:cubicBezTo>
                <a:cubicBezTo>
                  <a:pt x="2407" y="135"/>
                  <a:pt x="2405" y="135"/>
                  <a:pt x="2405" y="134"/>
                </a:cubicBezTo>
                <a:close/>
                <a:moveTo>
                  <a:pt x="2409" y="196"/>
                </a:moveTo>
                <a:cubicBezTo>
                  <a:pt x="2409" y="197"/>
                  <a:pt x="2408" y="198"/>
                  <a:pt x="2408" y="198"/>
                </a:cubicBezTo>
                <a:cubicBezTo>
                  <a:pt x="2408" y="197"/>
                  <a:pt x="2407" y="197"/>
                  <a:pt x="2407" y="196"/>
                </a:cubicBezTo>
                <a:cubicBezTo>
                  <a:pt x="2408" y="196"/>
                  <a:pt x="2408" y="196"/>
                  <a:pt x="2409" y="196"/>
                </a:cubicBezTo>
                <a:close/>
                <a:moveTo>
                  <a:pt x="2409" y="198"/>
                </a:moveTo>
                <a:cubicBezTo>
                  <a:pt x="2409" y="198"/>
                  <a:pt x="2410" y="197"/>
                  <a:pt x="2410" y="197"/>
                </a:cubicBezTo>
                <a:cubicBezTo>
                  <a:pt x="2410" y="197"/>
                  <a:pt x="2410" y="197"/>
                  <a:pt x="2411" y="197"/>
                </a:cubicBezTo>
                <a:cubicBezTo>
                  <a:pt x="2411" y="198"/>
                  <a:pt x="2411" y="198"/>
                  <a:pt x="2411" y="198"/>
                </a:cubicBezTo>
                <a:cubicBezTo>
                  <a:pt x="2410" y="198"/>
                  <a:pt x="2410" y="198"/>
                  <a:pt x="2409" y="198"/>
                </a:cubicBezTo>
                <a:close/>
                <a:moveTo>
                  <a:pt x="2412" y="190"/>
                </a:moveTo>
                <a:cubicBezTo>
                  <a:pt x="2413" y="188"/>
                  <a:pt x="2410" y="189"/>
                  <a:pt x="2410" y="187"/>
                </a:cubicBezTo>
                <a:cubicBezTo>
                  <a:pt x="2410" y="187"/>
                  <a:pt x="2410" y="187"/>
                  <a:pt x="2410" y="187"/>
                </a:cubicBezTo>
                <a:cubicBezTo>
                  <a:pt x="2411" y="187"/>
                  <a:pt x="2411" y="187"/>
                  <a:pt x="2411" y="187"/>
                </a:cubicBezTo>
                <a:cubicBezTo>
                  <a:pt x="2411" y="187"/>
                  <a:pt x="2412" y="187"/>
                  <a:pt x="2413" y="188"/>
                </a:cubicBezTo>
                <a:cubicBezTo>
                  <a:pt x="2412" y="188"/>
                  <a:pt x="2413" y="190"/>
                  <a:pt x="2412" y="190"/>
                </a:cubicBezTo>
                <a:close/>
                <a:moveTo>
                  <a:pt x="2410" y="135"/>
                </a:moveTo>
                <a:cubicBezTo>
                  <a:pt x="2411" y="135"/>
                  <a:pt x="2413" y="135"/>
                  <a:pt x="2413" y="136"/>
                </a:cubicBezTo>
                <a:cubicBezTo>
                  <a:pt x="2412" y="136"/>
                  <a:pt x="2410" y="136"/>
                  <a:pt x="2410" y="135"/>
                </a:cubicBezTo>
                <a:close/>
                <a:moveTo>
                  <a:pt x="2411" y="185"/>
                </a:moveTo>
                <a:cubicBezTo>
                  <a:pt x="2411" y="185"/>
                  <a:pt x="2411" y="186"/>
                  <a:pt x="2411" y="186"/>
                </a:cubicBezTo>
                <a:cubicBezTo>
                  <a:pt x="2411" y="186"/>
                  <a:pt x="2411" y="186"/>
                  <a:pt x="2410" y="186"/>
                </a:cubicBezTo>
                <a:cubicBezTo>
                  <a:pt x="2410" y="185"/>
                  <a:pt x="2410" y="184"/>
                  <a:pt x="2411" y="185"/>
                </a:cubicBezTo>
                <a:close/>
                <a:moveTo>
                  <a:pt x="2414" y="187"/>
                </a:moveTo>
                <a:cubicBezTo>
                  <a:pt x="2415" y="186"/>
                  <a:pt x="2415" y="189"/>
                  <a:pt x="2416" y="187"/>
                </a:cubicBezTo>
                <a:cubicBezTo>
                  <a:pt x="2416" y="186"/>
                  <a:pt x="2415" y="185"/>
                  <a:pt x="2413" y="186"/>
                </a:cubicBezTo>
                <a:cubicBezTo>
                  <a:pt x="2416" y="184"/>
                  <a:pt x="2420" y="185"/>
                  <a:pt x="2422" y="185"/>
                </a:cubicBezTo>
                <a:cubicBezTo>
                  <a:pt x="2422" y="188"/>
                  <a:pt x="2420" y="187"/>
                  <a:pt x="2419" y="188"/>
                </a:cubicBezTo>
                <a:cubicBezTo>
                  <a:pt x="2421" y="188"/>
                  <a:pt x="2419" y="188"/>
                  <a:pt x="2419" y="189"/>
                </a:cubicBezTo>
                <a:cubicBezTo>
                  <a:pt x="2419" y="189"/>
                  <a:pt x="2427" y="190"/>
                  <a:pt x="2425" y="187"/>
                </a:cubicBezTo>
                <a:cubicBezTo>
                  <a:pt x="2427" y="186"/>
                  <a:pt x="2430" y="187"/>
                  <a:pt x="2431" y="188"/>
                </a:cubicBezTo>
                <a:cubicBezTo>
                  <a:pt x="2430" y="190"/>
                  <a:pt x="2430" y="188"/>
                  <a:pt x="2429" y="189"/>
                </a:cubicBezTo>
                <a:cubicBezTo>
                  <a:pt x="2430" y="190"/>
                  <a:pt x="2431" y="191"/>
                  <a:pt x="2432" y="190"/>
                </a:cubicBezTo>
                <a:cubicBezTo>
                  <a:pt x="2433" y="190"/>
                  <a:pt x="2433" y="192"/>
                  <a:pt x="2432" y="193"/>
                </a:cubicBezTo>
                <a:cubicBezTo>
                  <a:pt x="2432" y="193"/>
                  <a:pt x="2432" y="193"/>
                  <a:pt x="2432" y="193"/>
                </a:cubicBezTo>
                <a:cubicBezTo>
                  <a:pt x="2429" y="191"/>
                  <a:pt x="2426" y="192"/>
                  <a:pt x="2422" y="192"/>
                </a:cubicBezTo>
                <a:cubicBezTo>
                  <a:pt x="2421" y="192"/>
                  <a:pt x="2420" y="191"/>
                  <a:pt x="2419" y="191"/>
                </a:cubicBezTo>
                <a:cubicBezTo>
                  <a:pt x="2417" y="191"/>
                  <a:pt x="2416" y="190"/>
                  <a:pt x="2415" y="189"/>
                </a:cubicBezTo>
                <a:cubicBezTo>
                  <a:pt x="2414" y="189"/>
                  <a:pt x="2413" y="192"/>
                  <a:pt x="2413" y="189"/>
                </a:cubicBezTo>
                <a:cubicBezTo>
                  <a:pt x="2415" y="190"/>
                  <a:pt x="2413" y="188"/>
                  <a:pt x="2414" y="187"/>
                </a:cubicBezTo>
                <a:close/>
                <a:moveTo>
                  <a:pt x="2416" y="137"/>
                </a:moveTo>
                <a:cubicBezTo>
                  <a:pt x="2418" y="137"/>
                  <a:pt x="2418" y="137"/>
                  <a:pt x="2420" y="137"/>
                </a:cubicBezTo>
                <a:cubicBezTo>
                  <a:pt x="2420" y="138"/>
                  <a:pt x="2416" y="138"/>
                  <a:pt x="2416" y="137"/>
                </a:cubicBezTo>
                <a:close/>
                <a:moveTo>
                  <a:pt x="2422" y="137"/>
                </a:moveTo>
                <a:cubicBezTo>
                  <a:pt x="2425" y="138"/>
                  <a:pt x="2425" y="138"/>
                  <a:pt x="2428" y="138"/>
                </a:cubicBezTo>
                <a:cubicBezTo>
                  <a:pt x="2428" y="140"/>
                  <a:pt x="2421" y="138"/>
                  <a:pt x="2422" y="137"/>
                </a:cubicBezTo>
                <a:close/>
                <a:moveTo>
                  <a:pt x="2439" y="143"/>
                </a:moveTo>
                <a:cubicBezTo>
                  <a:pt x="2440" y="143"/>
                  <a:pt x="2439" y="146"/>
                  <a:pt x="2441" y="145"/>
                </a:cubicBezTo>
                <a:cubicBezTo>
                  <a:pt x="2442" y="144"/>
                  <a:pt x="2442" y="145"/>
                  <a:pt x="2444" y="144"/>
                </a:cubicBezTo>
                <a:cubicBezTo>
                  <a:pt x="2445" y="147"/>
                  <a:pt x="2448" y="143"/>
                  <a:pt x="2449" y="147"/>
                </a:cubicBezTo>
                <a:cubicBezTo>
                  <a:pt x="2450" y="146"/>
                  <a:pt x="2449" y="146"/>
                  <a:pt x="2449" y="145"/>
                </a:cubicBezTo>
                <a:cubicBezTo>
                  <a:pt x="2450" y="145"/>
                  <a:pt x="2451" y="145"/>
                  <a:pt x="2452" y="145"/>
                </a:cubicBezTo>
                <a:cubicBezTo>
                  <a:pt x="2452" y="146"/>
                  <a:pt x="2451" y="146"/>
                  <a:pt x="2451" y="147"/>
                </a:cubicBezTo>
                <a:cubicBezTo>
                  <a:pt x="2453" y="144"/>
                  <a:pt x="2456" y="145"/>
                  <a:pt x="2458" y="148"/>
                </a:cubicBezTo>
                <a:cubicBezTo>
                  <a:pt x="2457" y="147"/>
                  <a:pt x="2457" y="148"/>
                  <a:pt x="2457" y="148"/>
                </a:cubicBezTo>
                <a:cubicBezTo>
                  <a:pt x="2457" y="148"/>
                  <a:pt x="2457" y="149"/>
                  <a:pt x="2457" y="149"/>
                </a:cubicBezTo>
                <a:cubicBezTo>
                  <a:pt x="2456" y="147"/>
                  <a:pt x="2455" y="148"/>
                  <a:pt x="2454" y="149"/>
                </a:cubicBezTo>
                <a:cubicBezTo>
                  <a:pt x="2452" y="146"/>
                  <a:pt x="2443" y="149"/>
                  <a:pt x="2442" y="145"/>
                </a:cubicBezTo>
                <a:cubicBezTo>
                  <a:pt x="2441" y="147"/>
                  <a:pt x="2436" y="146"/>
                  <a:pt x="2435" y="145"/>
                </a:cubicBezTo>
                <a:cubicBezTo>
                  <a:pt x="2435" y="145"/>
                  <a:pt x="2436" y="145"/>
                  <a:pt x="2436" y="145"/>
                </a:cubicBezTo>
                <a:cubicBezTo>
                  <a:pt x="2437" y="144"/>
                  <a:pt x="2437" y="144"/>
                  <a:pt x="2437" y="143"/>
                </a:cubicBezTo>
                <a:cubicBezTo>
                  <a:pt x="2439" y="143"/>
                  <a:pt x="2438" y="145"/>
                  <a:pt x="2440" y="145"/>
                </a:cubicBezTo>
                <a:cubicBezTo>
                  <a:pt x="2440" y="144"/>
                  <a:pt x="2438" y="145"/>
                  <a:pt x="2439" y="143"/>
                </a:cubicBezTo>
                <a:close/>
                <a:moveTo>
                  <a:pt x="2449" y="135"/>
                </a:moveTo>
                <a:cubicBezTo>
                  <a:pt x="2451" y="136"/>
                  <a:pt x="2452" y="136"/>
                  <a:pt x="2453" y="135"/>
                </a:cubicBezTo>
                <a:cubicBezTo>
                  <a:pt x="2453" y="138"/>
                  <a:pt x="2451" y="136"/>
                  <a:pt x="2451" y="138"/>
                </a:cubicBezTo>
                <a:cubicBezTo>
                  <a:pt x="2452" y="137"/>
                  <a:pt x="2453" y="138"/>
                  <a:pt x="2454" y="137"/>
                </a:cubicBezTo>
                <a:cubicBezTo>
                  <a:pt x="2454" y="136"/>
                  <a:pt x="2453" y="136"/>
                  <a:pt x="2453" y="135"/>
                </a:cubicBezTo>
                <a:cubicBezTo>
                  <a:pt x="2456" y="134"/>
                  <a:pt x="2464" y="137"/>
                  <a:pt x="2468" y="136"/>
                </a:cubicBezTo>
                <a:cubicBezTo>
                  <a:pt x="2464" y="134"/>
                  <a:pt x="2457" y="136"/>
                  <a:pt x="2456" y="132"/>
                </a:cubicBezTo>
                <a:cubicBezTo>
                  <a:pt x="2459" y="132"/>
                  <a:pt x="2466" y="132"/>
                  <a:pt x="2468" y="134"/>
                </a:cubicBezTo>
                <a:cubicBezTo>
                  <a:pt x="2468" y="135"/>
                  <a:pt x="2469" y="135"/>
                  <a:pt x="2469" y="137"/>
                </a:cubicBezTo>
                <a:cubicBezTo>
                  <a:pt x="2472" y="137"/>
                  <a:pt x="2474" y="136"/>
                  <a:pt x="2475" y="138"/>
                </a:cubicBezTo>
                <a:cubicBezTo>
                  <a:pt x="2474" y="138"/>
                  <a:pt x="2475" y="140"/>
                  <a:pt x="2474" y="140"/>
                </a:cubicBezTo>
                <a:cubicBezTo>
                  <a:pt x="2475" y="140"/>
                  <a:pt x="2478" y="140"/>
                  <a:pt x="2477" y="141"/>
                </a:cubicBezTo>
                <a:cubicBezTo>
                  <a:pt x="2468" y="141"/>
                  <a:pt x="2455" y="140"/>
                  <a:pt x="2450" y="140"/>
                </a:cubicBezTo>
                <a:cubicBezTo>
                  <a:pt x="2448" y="138"/>
                  <a:pt x="2449" y="137"/>
                  <a:pt x="2449" y="135"/>
                </a:cubicBezTo>
                <a:close/>
                <a:moveTo>
                  <a:pt x="2480" y="161"/>
                </a:moveTo>
                <a:cubicBezTo>
                  <a:pt x="2481" y="160"/>
                  <a:pt x="2485" y="161"/>
                  <a:pt x="2482" y="159"/>
                </a:cubicBezTo>
                <a:cubicBezTo>
                  <a:pt x="2485" y="160"/>
                  <a:pt x="2488" y="160"/>
                  <a:pt x="2490" y="161"/>
                </a:cubicBezTo>
                <a:cubicBezTo>
                  <a:pt x="2489" y="161"/>
                  <a:pt x="2489" y="162"/>
                  <a:pt x="2490" y="162"/>
                </a:cubicBezTo>
                <a:cubicBezTo>
                  <a:pt x="2490" y="161"/>
                  <a:pt x="2491" y="162"/>
                  <a:pt x="2490" y="162"/>
                </a:cubicBezTo>
                <a:cubicBezTo>
                  <a:pt x="2489" y="163"/>
                  <a:pt x="2488" y="162"/>
                  <a:pt x="2487" y="163"/>
                </a:cubicBezTo>
                <a:cubicBezTo>
                  <a:pt x="2484" y="162"/>
                  <a:pt x="2478" y="161"/>
                  <a:pt x="2475" y="162"/>
                </a:cubicBezTo>
                <a:cubicBezTo>
                  <a:pt x="2476" y="162"/>
                  <a:pt x="2476" y="161"/>
                  <a:pt x="2476" y="161"/>
                </a:cubicBezTo>
                <a:cubicBezTo>
                  <a:pt x="2475" y="161"/>
                  <a:pt x="2475" y="162"/>
                  <a:pt x="2474" y="162"/>
                </a:cubicBezTo>
                <a:cubicBezTo>
                  <a:pt x="2473" y="159"/>
                  <a:pt x="2469" y="162"/>
                  <a:pt x="2469" y="159"/>
                </a:cubicBezTo>
                <a:cubicBezTo>
                  <a:pt x="2468" y="160"/>
                  <a:pt x="2467" y="160"/>
                  <a:pt x="2466" y="161"/>
                </a:cubicBezTo>
                <a:cubicBezTo>
                  <a:pt x="2466" y="158"/>
                  <a:pt x="2465" y="160"/>
                  <a:pt x="2464" y="160"/>
                </a:cubicBezTo>
                <a:cubicBezTo>
                  <a:pt x="2465" y="158"/>
                  <a:pt x="2466" y="158"/>
                  <a:pt x="2467" y="158"/>
                </a:cubicBezTo>
                <a:cubicBezTo>
                  <a:pt x="2468" y="158"/>
                  <a:pt x="2467" y="159"/>
                  <a:pt x="2468" y="159"/>
                </a:cubicBezTo>
                <a:cubicBezTo>
                  <a:pt x="2467" y="157"/>
                  <a:pt x="2471" y="159"/>
                  <a:pt x="2473" y="159"/>
                </a:cubicBezTo>
                <a:cubicBezTo>
                  <a:pt x="2474" y="158"/>
                  <a:pt x="2475" y="160"/>
                  <a:pt x="2473" y="159"/>
                </a:cubicBezTo>
                <a:cubicBezTo>
                  <a:pt x="2473" y="159"/>
                  <a:pt x="2471" y="158"/>
                  <a:pt x="2471" y="160"/>
                </a:cubicBezTo>
                <a:cubicBezTo>
                  <a:pt x="2472" y="160"/>
                  <a:pt x="2474" y="160"/>
                  <a:pt x="2475" y="160"/>
                </a:cubicBezTo>
                <a:cubicBezTo>
                  <a:pt x="2475" y="159"/>
                  <a:pt x="2475" y="159"/>
                  <a:pt x="2475" y="158"/>
                </a:cubicBezTo>
                <a:cubicBezTo>
                  <a:pt x="2477" y="159"/>
                  <a:pt x="2479" y="159"/>
                  <a:pt x="2480" y="159"/>
                </a:cubicBezTo>
                <a:cubicBezTo>
                  <a:pt x="2480" y="160"/>
                  <a:pt x="2480" y="161"/>
                  <a:pt x="2480" y="161"/>
                </a:cubicBezTo>
                <a:close/>
                <a:moveTo>
                  <a:pt x="2480" y="166"/>
                </a:moveTo>
                <a:cubicBezTo>
                  <a:pt x="2480" y="166"/>
                  <a:pt x="2480" y="167"/>
                  <a:pt x="2480" y="167"/>
                </a:cubicBezTo>
                <a:cubicBezTo>
                  <a:pt x="2479" y="167"/>
                  <a:pt x="2479" y="167"/>
                  <a:pt x="2478" y="167"/>
                </a:cubicBezTo>
                <a:cubicBezTo>
                  <a:pt x="2478" y="166"/>
                  <a:pt x="2478" y="166"/>
                  <a:pt x="2478" y="166"/>
                </a:cubicBezTo>
                <a:cubicBezTo>
                  <a:pt x="2479" y="166"/>
                  <a:pt x="2479" y="166"/>
                  <a:pt x="2480" y="166"/>
                </a:cubicBezTo>
                <a:close/>
                <a:moveTo>
                  <a:pt x="2473" y="172"/>
                </a:moveTo>
                <a:cubicBezTo>
                  <a:pt x="2471" y="173"/>
                  <a:pt x="2471" y="169"/>
                  <a:pt x="2469" y="171"/>
                </a:cubicBezTo>
                <a:cubicBezTo>
                  <a:pt x="2469" y="170"/>
                  <a:pt x="2468" y="170"/>
                  <a:pt x="2468" y="169"/>
                </a:cubicBezTo>
                <a:cubicBezTo>
                  <a:pt x="2469" y="169"/>
                  <a:pt x="2469" y="170"/>
                  <a:pt x="2469" y="170"/>
                </a:cubicBezTo>
                <a:cubicBezTo>
                  <a:pt x="2469" y="168"/>
                  <a:pt x="2470" y="169"/>
                  <a:pt x="2470" y="167"/>
                </a:cubicBezTo>
                <a:cubicBezTo>
                  <a:pt x="2470" y="168"/>
                  <a:pt x="2471" y="166"/>
                  <a:pt x="2471" y="168"/>
                </a:cubicBezTo>
                <a:cubicBezTo>
                  <a:pt x="2471" y="168"/>
                  <a:pt x="2471" y="169"/>
                  <a:pt x="2470" y="169"/>
                </a:cubicBezTo>
                <a:cubicBezTo>
                  <a:pt x="2472" y="168"/>
                  <a:pt x="2472" y="171"/>
                  <a:pt x="2473" y="172"/>
                </a:cubicBezTo>
                <a:close/>
                <a:moveTo>
                  <a:pt x="2471" y="176"/>
                </a:moveTo>
                <a:cubicBezTo>
                  <a:pt x="2471" y="175"/>
                  <a:pt x="2471" y="175"/>
                  <a:pt x="2470" y="175"/>
                </a:cubicBezTo>
                <a:cubicBezTo>
                  <a:pt x="2470" y="176"/>
                  <a:pt x="2470" y="176"/>
                  <a:pt x="2469" y="176"/>
                </a:cubicBezTo>
                <a:cubicBezTo>
                  <a:pt x="2469" y="174"/>
                  <a:pt x="2472" y="175"/>
                  <a:pt x="2471" y="176"/>
                </a:cubicBezTo>
                <a:close/>
                <a:moveTo>
                  <a:pt x="2464" y="164"/>
                </a:moveTo>
                <a:cubicBezTo>
                  <a:pt x="2463" y="163"/>
                  <a:pt x="2462" y="165"/>
                  <a:pt x="2462" y="163"/>
                </a:cubicBezTo>
                <a:cubicBezTo>
                  <a:pt x="2465" y="163"/>
                  <a:pt x="2468" y="164"/>
                  <a:pt x="2471" y="163"/>
                </a:cubicBezTo>
                <a:cubicBezTo>
                  <a:pt x="2470" y="167"/>
                  <a:pt x="2465" y="162"/>
                  <a:pt x="2464" y="164"/>
                </a:cubicBezTo>
                <a:close/>
                <a:moveTo>
                  <a:pt x="2468" y="175"/>
                </a:moveTo>
                <a:cubicBezTo>
                  <a:pt x="2466" y="175"/>
                  <a:pt x="2465" y="176"/>
                  <a:pt x="2464" y="174"/>
                </a:cubicBezTo>
                <a:cubicBezTo>
                  <a:pt x="2465" y="175"/>
                  <a:pt x="2468" y="174"/>
                  <a:pt x="2468" y="175"/>
                </a:cubicBezTo>
                <a:close/>
                <a:moveTo>
                  <a:pt x="2456" y="165"/>
                </a:moveTo>
                <a:cubicBezTo>
                  <a:pt x="2460" y="166"/>
                  <a:pt x="2459" y="166"/>
                  <a:pt x="2463" y="165"/>
                </a:cubicBezTo>
                <a:cubicBezTo>
                  <a:pt x="2462" y="168"/>
                  <a:pt x="2459" y="165"/>
                  <a:pt x="2459" y="167"/>
                </a:cubicBezTo>
                <a:cubicBezTo>
                  <a:pt x="2458" y="167"/>
                  <a:pt x="2458" y="165"/>
                  <a:pt x="2457" y="167"/>
                </a:cubicBezTo>
                <a:cubicBezTo>
                  <a:pt x="2457" y="166"/>
                  <a:pt x="2456" y="166"/>
                  <a:pt x="2456" y="165"/>
                </a:cubicBezTo>
                <a:close/>
                <a:moveTo>
                  <a:pt x="2452" y="151"/>
                </a:moveTo>
                <a:cubicBezTo>
                  <a:pt x="2453" y="153"/>
                  <a:pt x="2456" y="150"/>
                  <a:pt x="2457" y="152"/>
                </a:cubicBezTo>
                <a:cubicBezTo>
                  <a:pt x="2456" y="153"/>
                  <a:pt x="2451" y="153"/>
                  <a:pt x="2452" y="151"/>
                </a:cubicBezTo>
                <a:close/>
                <a:moveTo>
                  <a:pt x="2462" y="148"/>
                </a:moveTo>
                <a:cubicBezTo>
                  <a:pt x="2461" y="151"/>
                  <a:pt x="2459" y="147"/>
                  <a:pt x="2457" y="149"/>
                </a:cubicBezTo>
                <a:cubicBezTo>
                  <a:pt x="2458" y="147"/>
                  <a:pt x="2459" y="147"/>
                  <a:pt x="2460" y="146"/>
                </a:cubicBezTo>
                <a:cubicBezTo>
                  <a:pt x="2460" y="148"/>
                  <a:pt x="2461" y="148"/>
                  <a:pt x="2462" y="148"/>
                </a:cubicBezTo>
                <a:close/>
                <a:moveTo>
                  <a:pt x="2461" y="153"/>
                </a:moveTo>
                <a:cubicBezTo>
                  <a:pt x="2461" y="150"/>
                  <a:pt x="2465" y="151"/>
                  <a:pt x="2465" y="153"/>
                </a:cubicBezTo>
                <a:cubicBezTo>
                  <a:pt x="2463" y="152"/>
                  <a:pt x="2463" y="153"/>
                  <a:pt x="2461" y="153"/>
                </a:cubicBezTo>
                <a:close/>
                <a:moveTo>
                  <a:pt x="2462" y="159"/>
                </a:moveTo>
                <a:cubicBezTo>
                  <a:pt x="2461" y="159"/>
                  <a:pt x="2459" y="159"/>
                  <a:pt x="2459" y="158"/>
                </a:cubicBezTo>
                <a:cubicBezTo>
                  <a:pt x="2460" y="159"/>
                  <a:pt x="2462" y="158"/>
                  <a:pt x="2462" y="159"/>
                </a:cubicBezTo>
                <a:close/>
                <a:moveTo>
                  <a:pt x="2441" y="202"/>
                </a:moveTo>
                <a:cubicBezTo>
                  <a:pt x="2440" y="203"/>
                  <a:pt x="2438" y="202"/>
                  <a:pt x="2437" y="201"/>
                </a:cubicBezTo>
                <a:cubicBezTo>
                  <a:pt x="2439" y="201"/>
                  <a:pt x="2441" y="200"/>
                  <a:pt x="2441" y="202"/>
                </a:cubicBezTo>
                <a:close/>
                <a:moveTo>
                  <a:pt x="2438" y="199"/>
                </a:moveTo>
                <a:cubicBezTo>
                  <a:pt x="2438" y="198"/>
                  <a:pt x="2441" y="199"/>
                  <a:pt x="2440" y="200"/>
                </a:cubicBezTo>
                <a:cubicBezTo>
                  <a:pt x="2440" y="199"/>
                  <a:pt x="2437" y="201"/>
                  <a:pt x="2438" y="199"/>
                </a:cubicBezTo>
                <a:close/>
                <a:moveTo>
                  <a:pt x="2438" y="193"/>
                </a:moveTo>
                <a:cubicBezTo>
                  <a:pt x="2437" y="193"/>
                  <a:pt x="2436" y="193"/>
                  <a:pt x="2436" y="193"/>
                </a:cubicBezTo>
                <a:cubicBezTo>
                  <a:pt x="2437" y="192"/>
                  <a:pt x="2434" y="194"/>
                  <a:pt x="2435" y="191"/>
                </a:cubicBezTo>
                <a:cubicBezTo>
                  <a:pt x="2438" y="194"/>
                  <a:pt x="2443" y="191"/>
                  <a:pt x="2446" y="194"/>
                </a:cubicBezTo>
                <a:cubicBezTo>
                  <a:pt x="2445" y="194"/>
                  <a:pt x="2444" y="194"/>
                  <a:pt x="2443" y="194"/>
                </a:cubicBezTo>
                <a:cubicBezTo>
                  <a:pt x="2441" y="194"/>
                  <a:pt x="2440" y="194"/>
                  <a:pt x="2438" y="193"/>
                </a:cubicBezTo>
                <a:close/>
                <a:moveTo>
                  <a:pt x="2435" y="188"/>
                </a:moveTo>
                <a:cubicBezTo>
                  <a:pt x="2435" y="188"/>
                  <a:pt x="2435" y="188"/>
                  <a:pt x="2436" y="188"/>
                </a:cubicBezTo>
                <a:cubicBezTo>
                  <a:pt x="2436" y="189"/>
                  <a:pt x="2437" y="188"/>
                  <a:pt x="2437" y="189"/>
                </a:cubicBezTo>
                <a:cubicBezTo>
                  <a:pt x="2436" y="189"/>
                  <a:pt x="2436" y="190"/>
                  <a:pt x="2435" y="190"/>
                </a:cubicBezTo>
                <a:cubicBezTo>
                  <a:pt x="2435" y="189"/>
                  <a:pt x="2435" y="189"/>
                  <a:pt x="2435" y="188"/>
                </a:cubicBezTo>
                <a:close/>
                <a:moveTo>
                  <a:pt x="2436" y="191"/>
                </a:moveTo>
                <a:cubicBezTo>
                  <a:pt x="2435" y="191"/>
                  <a:pt x="2434" y="191"/>
                  <a:pt x="2434" y="191"/>
                </a:cubicBezTo>
                <a:cubicBezTo>
                  <a:pt x="2434" y="192"/>
                  <a:pt x="2434" y="193"/>
                  <a:pt x="2434" y="192"/>
                </a:cubicBezTo>
                <a:cubicBezTo>
                  <a:pt x="2434" y="191"/>
                  <a:pt x="2434" y="191"/>
                  <a:pt x="2433" y="190"/>
                </a:cubicBezTo>
                <a:cubicBezTo>
                  <a:pt x="2435" y="190"/>
                  <a:pt x="2435" y="190"/>
                  <a:pt x="2436" y="191"/>
                </a:cubicBezTo>
                <a:close/>
                <a:moveTo>
                  <a:pt x="2434" y="201"/>
                </a:moveTo>
                <a:cubicBezTo>
                  <a:pt x="2432" y="200"/>
                  <a:pt x="2427" y="201"/>
                  <a:pt x="2424" y="199"/>
                </a:cubicBezTo>
                <a:cubicBezTo>
                  <a:pt x="2425" y="199"/>
                  <a:pt x="2426" y="199"/>
                  <a:pt x="2425" y="197"/>
                </a:cubicBezTo>
                <a:cubicBezTo>
                  <a:pt x="2429" y="198"/>
                  <a:pt x="2431" y="197"/>
                  <a:pt x="2435" y="200"/>
                </a:cubicBezTo>
                <a:cubicBezTo>
                  <a:pt x="2432" y="199"/>
                  <a:pt x="2435" y="200"/>
                  <a:pt x="2434" y="201"/>
                </a:cubicBezTo>
                <a:close/>
                <a:moveTo>
                  <a:pt x="2432" y="206"/>
                </a:moveTo>
                <a:cubicBezTo>
                  <a:pt x="2431" y="208"/>
                  <a:pt x="2433" y="207"/>
                  <a:pt x="2433" y="209"/>
                </a:cubicBezTo>
                <a:cubicBezTo>
                  <a:pt x="2430" y="209"/>
                  <a:pt x="2430" y="208"/>
                  <a:pt x="2429" y="208"/>
                </a:cubicBezTo>
                <a:cubicBezTo>
                  <a:pt x="2430" y="208"/>
                  <a:pt x="2430" y="206"/>
                  <a:pt x="2432" y="206"/>
                </a:cubicBezTo>
                <a:close/>
                <a:moveTo>
                  <a:pt x="2429" y="204"/>
                </a:moveTo>
                <a:cubicBezTo>
                  <a:pt x="2430" y="204"/>
                  <a:pt x="2430" y="205"/>
                  <a:pt x="2430" y="205"/>
                </a:cubicBezTo>
                <a:cubicBezTo>
                  <a:pt x="2430" y="205"/>
                  <a:pt x="2428" y="206"/>
                  <a:pt x="2429" y="204"/>
                </a:cubicBezTo>
                <a:close/>
                <a:moveTo>
                  <a:pt x="2427" y="204"/>
                </a:moveTo>
                <a:cubicBezTo>
                  <a:pt x="2426" y="204"/>
                  <a:pt x="2424" y="205"/>
                  <a:pt x="2424" y="203"/>
                </a:cubicBezTo>
                <a:cubicBezTo>
                  <a:pt x="2425" y="204"/>
                  <a:pt x="2427" y="203"/>
                  <a:pt x="2427" y="204"/>
                </a:cubicBezTo>
                <a:close/>
                <a:moveTo>
                  <a:pt x="2431" y="144"/>
                </a:moveTo>
                <a:cubicBezTo>
                  <a:pt x="2432" y="145"/>
                  <a:pt x="2434" y="144"/>
                  <a:pt x="2434" y="145"/>
                </a:cubicBezTo>
                <a:cubicBezTo>
                  <a:pt x="2433" y="145"/>
                  <a:pt x="2431" y="145"/>
                  <a:pt x="2431" y="144"/>
                </a:cubicBezTo>
                <a:close/>
                <a:moveTo>
                  <a:pt x="2414" y="199"/>
                </a:moveTo>
                <a:cubicBezTo>
                  <a:pt x="2413" y="195"/>
                  <a:pt x="2420" y="198"/>
                  <a:pt x="2422" y="197"/>
                </a:cubicBezTo>
                <a:cubicBezTo>
                  <a:pt x="2422" y="198"/>
                  <a:pt x="2423" y="199"/>
                  <a:pt x="2424" y="199"/>
                </a:cubicBezTo>
                <a:cubicBezTo>
                  <a:pt x="2420" y="200"/>
                  <a:pt x="2418" y="200"/>
                  <a:pt x="2414" y="199"/>
                </a:cubicBezTo>
                <a:close/>
                <a:moveTo>
                  <a:pt x="2423" y="206"/>
                </a:moveTo>
                <a:cubicBezTo>
                  <a:pt x="2423" y="206"/>
                  <a:pt x="2419" y="206"/>
                  <a:pt x="2419" y="204"/>
                </a:cubicBezTo>
                <a:cubicBezTo>
                  <a:pt x="2421" y="205"/>
                  <a:pt x="2422" y="204"/>
                  <a:pt x="2423" y="206"/>
                </a:cubicBezTo>
                <a:close/>
                <a:moveTo>
                  <a:pt x="2429" y="208"/>
                </a:moveTo>
                <a:cubicBezTo>
                  <a:pt x="2426" y="207"/>
                  <a:pt x="2424" y="209"/>
                  <a:pt x="2423" y="207"/>
                </a:cubicBezTo>
                <a:cubicBezTo>
                  <a:pt x="2426" y="208"/>
                  <a:pt x="2428" y="206"/>
                  <a:pt x="2429" y="208"/>
                </a:cubicBezTo>
                <a:close/>
                <a:moveTo>
                  <a:pt x="2430" y="216"/>
                </a:moveTo>
                <a:cubicBezTo>
                  <a:pt x="2429" y="215"/>
                  <a:pt x="2427" y="216"/>
                  <a:pt x="2427" y="215"/>
                </a:cubicBezTo>
                <a:cubicBezTo>
                  <a:pt x="2428" y="215"/>
                  <a:pt x="2430" y="214"/>
                  <a:pt x="2430" y="216"/>
                </a:cubicBezTo>
                <a:close/>
                <a:moveTo>
                  <a:pt x="2434" y="215"/>
                </a:moveTo>
                <a:cubicBezTo>
                  <a:pt x="2437" y="215"/>
                  <a:pt x="2435" y="214"/>
                  <a:pt x="2435" y="213"/>
                </a:cubicBezTo>
                <a:cubicBezTo>
                  <a:pt x="2436" y="213"/>
                  <a:pt x="2439" y="213"/>
                  <a:pt x="2439" y="214"/>
                </a:cubicBezTo>
                <a:cubicBezTo>
                  <a:pt x="2439" y="216"/>
                  <a:pt x="2433" y="215"/>
                  <a:pt x="2434" y="215"/>
                </a:cubicBezTo>
                <a:close/>
                <a:moveTo>
                  <a:pt x="2459" y="217"/>
                </a:moveTo>
                <a:cubicBezTo>
                  <a:pt x="2460" y="217"/>
                  <a:pt x="2461" y="217"/>
                  <a:pt x="2460" y="219"/>
                </a:cubicBezTo>
                <a:cubicBezTo>
                  <a:pt x="2459" y="219"/>
                  <a:pt x="2458" y="218"/>
                  <a:pt x="2459" y="217"/>
                </a:cubicBezTo>
                <a:close/>
                <a:moveTo>
                  <a:pt x="2469" y="206"/>
                </a:moveTo>
                <a:cubicBezTo>
                  <a:pt x="2471" y="207"/>
                  <a:pt x="2472" y="206"/>
                  <a:pt x="2473" y="207"/>
                </a:cubicBezTo>
                <a:cubicBezTo>
                  <a:pt x="2472" y="207"/>
                  <a:pt x="2469" y="208"/>
                  <a:pt x="2469" y="206"/>
                </a:cubicBezTo>
                <a:close/>
                <a:moveTo>
                  <a:pt x="2480" y="220"/>
                </a:moveTo>
                <a:cubicBezTo>
                  <a:pt x="2488" y="220"/>
                  <a:pt x="2485" y="221"/>
                  <a:pt x="2481" y="221"/>
                </a:cubicBezTo>
                <a:cubicBezTo>
                  <a:pt x="2480" y="221"/>
                  <a:pt x="2480" y="220"/>
                  <a:pt x="2480" y="220"/>
                </a:cubicBezTo>
                <a:cubicBezTo>
                  <a:pt x="2479" y="220"/>
                  <a:pt x="2480" y="219"/>
                  <a:pt x="2480" y="220"/>
                </a:cubicBezTo>
                <a:close/>
                <a:moveTo>
                  <a:pt x="2497" y="255"/>
                </a:moveTo>
                <a:cubicBezTo>
                  <a:pt x="2498" y="254"/>
                  <a:pt x="2497" y="256"/>
                  <a:pt x="2498" y="255"/>
                </a:cubicBezTo>
                <a:cubicBezTo>
                  <a:pt x="2499" y="256"/>
                  <a:pt x="2496" y="256"/>
                  <a:pt x="2497" y="255"/>
                </a:cubicBezTo>
                <a:close/>
                <a:moveTo>
                  <a:pt x="2494" y="246"/>
                </a:moveTo>
                <a:cubicBezTo>
                  <a:pt x="2494" y="246"/>
                  <a:pt x="2494" y="246"/>
                  <a:pt x="2493" y="246"/>
                </a:cubicBezTo>
                <a:cubicBezTo>
                  <a:pt x="2493" y="246"/>
                  <a:pt x="2493" y="246"/>
                  <a:pt x="2493" y="246"/>
                </a:cubicBezTo>
                <a:cubicBezTo>
                  <a:pt x="2493" y="244"/>
                  <a:pt x="2499" y="245"/>
                  <a:pt x="2499" y="247"/>
                </a:cubicBezTo>
                <a:cubicBezTo>
                  <a:pt x="2497" y="246"/>
                  <a:pt x="2496" y="246"/>
                  <a:pt x="2494" y="246"/>
                </a:cubicBezTo>
                <a:close/>
                <a:moveTo>
                  <a:pt x="2494" y="255"/>
                </a:moveTo>
                <a:cubicBezTo>
                  <a:pt x="2491" y="255"/>
                  <a:pt x="2487" y="254"/>
                  <a:pt x="2486" y="253"/>
                </a:cubicBezTo>
                <a:cubicBezTo>
                  <a:pt x="2489" y="253"/>
                  <a:pt x="2491" y="253"/>
                  <a:pt x="2494" y="255"/>
                </a:cubicBezTo>
                <a:close/>
                <a:moveTo>
                  <a:pt x="2496" y="239"/>
                </a:moveTo>
                <a:cubicBezTo>
                  <a:pt x="2496" y="237"/>
                  <a:pt x="2493" y="240"/>
                  <a:pt x="2493" y="237"/>
                </a:cubicBezTo>
                <a:cubicBezTo>
                  <a:pt x="2493" y="237"/>
                  <a:pt x="2494" y="237"/>
                  <a:pt x="2494" y="237"/>
                </a:cubicBezTo>
                <a:cubicBezTo>
                  <a:pt x="2494" y="236"/>
                  <a:pt x="2495" y="236"/>
                  <a:pt x="2496" y="236"/>
                </a:cubicBezTo>
                <a:cubicBezTo>
                  <a:pt x="2495" y="237"/>
                  <a:pt x="2498" y="238"/>
                  <a:pt x="2496" y="239"/>
                </a:cubicBezTo>
                <a:close/>
                <a:moveTo>
                  <a:pt x="2497" y="239"/>
                </a:moveTo>
                <a:cubicBezTo>
                  <a:pt x="2497" y="237"/>
                  <a:pt x="2500" y="238"/>
                  <a:pt x="2499" y="240"/>
                </a:cubicBezTo>
                <a:cubicBezTo>
                  <a:pt x="2498" y="241"/>
                  <a:pt x="2498" y="240"/>
                  <a:pt x="2497" y="239"/>
                </a:cubicBezTo>
                <a:close/>
                <a:moveTo>
                  <a:pt x="2491" y="226"/>
                </a:moveTo>
                <a:cubicBezTo>
                  <a:pt x="2491" y="225"/>
                  <a:pt x="2490" y="225"/>
                  <a:pt x="2490" y="224"/>
                </a:cubicBezTo>
                <a:cubicBezTo>
                  <a:pt x="2493" y="224"/>
                  <a:pt x="2497" y="223"/>
                  <a:pt x="2497" y="227"/>
                </a:cubicBezTo>
                <a:cubicBezTo>
                  <a:pt x="2494" y="225"/>
                  <a:pt x="2494" y="227"/>
                  <a:pt x="2491" y="226"/>
                </a:cubicBezTo>
                <a:close/>
                <a:moveTo>
                  <a:pt x="2490" y="227"/>
                </a:moveTo>
                <a:cubicBezTo>
                  <a:pt x="2491" y="227"/>
                  <a:pt x="2491" y="227"/>
                  <a:pt x="2492" y="227"/>
                </a:cubicBezTo>
                <a:cubicBezTo>
                  <a:pt x="2492" y="228"/>
                  <a:pt x="2491" y="229"/>
                  <a:pt x="2491" y="229"/>
                </a:cubicBezTo>
                <a:cubicBezTo>
                  <a:pt x="2491" y="228"/>
                  <a:pt x="2490" y="228"/>
                  <a:pt x="2489" y="229"/>
                </a:cubicBezTo>
                <a:cubicBezTo>
                  <a:pt x="2490" y="227"/>
                  <a:pt x="2488" y="226"/>
                  <a:pt x="2490" y="226"/>
                </a:cubicBezTo>
                <a:cubicBezTo>
                  <a:pt x="2490" y="227"/>
                  <a:pt x="2491" y="228"/>
                  <a:pt x="2490" y="227"/>
                </a:cubicBezTo>
                <a:close/>
                <a:moveTo>
                  <a:pt x="2489" y="256"/>
                </a:moveTo>
                <a:cubicBezTo>
                  <a:pt x="2487" y="255"/>
                  <a:pt x="2482" y="257"/>
                  <a:pt x="2480" y="254"/>
                </a:cubicBezTo>
                <a:cubicBezTo>
                  <a:pt x="2483" y="255"/>
                  <a:pt x="2487" y="254"/>
                  <a:pt x="2489" y="256"/>
                </a:cubicBezTo>
                <a:close/>
                <a:moveTo>
                  <a:pt x="2495" y="259"/>
                </a:moveTo>
                <a:cubicBezTo>
                  <a:pt x="2494" y="259"/>
                  <a:pt x="2491" y="260"/>
                  <a:pt x="2491" y="258"/>
                </a:cubicBezTo>
                <a:cubicBezTo>
                  <a:pt x="2487" y="259"/>
                  <a:pt x="2484" y="259"/>
                  <a:pt x="2481" y="256"/>
                </a:cubicBezTo>
                <a:cubicBezTo>
                  <a:pt x="2485" y="257"/>
                  <a:pt x="2495" y="257"/>
                  <a:pt x="2495" y="259"/>
                </a:cubicBezTo>
                <a:close/>
                <a:moveTo>
                  <a:pt x="2491" y="256"/>
                </a:moveTo>
                <a:cubicBezTo>
                  <a:pt x="2495" y="256"/>
                  <a:pt x="2496" y="256"/>
                  <a:pt x="2499" y="256"/>
                </a:cubicBezTo>
                <a:cubicBezTo>
                  <a:pt x="2499" y="256"/>
                  <a:pt x="2499" y="254"/>
                  <a:pt x="2500" y="254"/>
                </a:cubicBezTo>
                <a:cubicBezTo>
                  <a:pt x="2501" y="254"/>
                  <a:pt x="2499" y="256"/>
                  <a:pt x="2502" y="256"/>
                </a:cubicBezTo>
                <a:cubicBezTo>
                  <a:pt x="2501" y="255"/>
                  <a:pt x="2503" y="254"/>
                  <a:pt x="2503" y="255"/>
                </a:cubicBezTo>
                <a:cubicBezTo>
                  <a:pt x="2502" y="255"/>
                  <a:pt x="2502" y="257"/>
                  <a:pt x="2503" y="258"/>
                </a:cubicBezTo>
                <a:cubicBezTo>
                  <a:pt x="2503" y="258"/>
                  <a:pt x="2504" y="258"/>
                  <a:pt x="2504" y="258"/>
                </a:cubicBezTo>
                <a:cubicBezTo>
                  <a:pt x="2498" y="257"/>
                  <a:pt x="2494" y="258"/>
                  <a:pt x="2491" y="256"/>
                </a:cubicBezTo>
                <a:close/>
                <a:moveTo>
                  <a:pt x="2489" y="225"/>
                </a:moveTo>
                <a:cubicBezTo>
                  <a:pt x="2488" y="223"/>
                  <a:pt x="2487" y="225"/>
                  <a:pt x="2487" y="223"/>
                </a:cubicBezTo>
                <a:cubicBezTo>
                  <a:pt x="2488" y="222"/>
                  <a:pt x="2490" y="224"/>
                  <a:pt x="2489" y="225"/>
                </a:cubicBezTo>
                <a:close/>
                <a:moveTo>
                  <a:pt x="2475" y="211"/>
                </a:moveTo>
                <a:cubicBezTo>
                  <a:pt x="2475" y="211"/>
                  <a:pt x="2475" y="211"/>
                  <a:pt x="2475" y="210"/>
                </a:cubicBezTo>
                <a:cubicBezTo>
                  <a:pt x="2475" y="210"/>
                  <a:pt x="2475" y="210"/>
                  <a:pt x="2476" y="210"/>
                </a:cubicBezTo>
                <a:cubicBezTo>
                  <a:pt x="2476" y="211"/>
                  <a:pt x="2476" y="211"/>
                  <a:pt x="2475" y="211"/>
                </a:cubicBezTo>
                <a:close/>
                <a:moveTo>
                  <a:pt x="2465" y="206"/>
                </a:moveTo>
                <a:cubicBezTo>
                  <a:pt x="2462" y="203"/>
                  <a:pt x="2452" y="205"/>
                  <a:pt x="2449" y="202"/>
                </a:cubicBezTo>
                <a:cubicBezTo>
                  <a:pt x="2452" y="202"/>
                  <a:pt x="2456" y="201"/>
                  <a:pt x="2459" y="204"/>
                </a:cubicBezTo>
                <a:cubicBezTo>
                  <a:pt x="2462" y="202"/>
                  <a:pt x="2466" y="202"/>
                  <a:pt x="2468" y="204"/>
                </a:cubicBezTo>
                <a:cubicBezTo>
                  <a:pt x="2471" y="202"/>
                  <a:pt x="2476" y="204"/>
                  <a:pt x="2477" y="205"/>
                </a:cubicBezTo>
                <a:cubicBezTo>
                  <a:pt x="2474" y="208"/>
                  <a:pt x="2468" y="204"/>
                  <a:pt x="2465" y="206"/>
                </a:cubicBezTo>
                <a:close/>
                <a:moveTo>
                  <a:pt x="2469" y="198"/>
                </a:moveTo>
                <a:cubicBezTo>
                  <a:pt x="2469" y="197"/>
                  <a:pt x="2469" y="197"/>
                  <a:pt x="2470" y="196"/>
                </a:cubicBezTo>
                <a:cubicBezTo>
                  <a:pt x="2468" y="195"/>
                  <a:pt x="2468" y="198"/>
                  <a:pt x="2467" y="197"/>
                </a:cubicBezTo>
                <a:cubicBezTo>
                  <a:pt x="2468" y="197"/>
                  <a:pt x="2468" y="196"/>
                  <a:pt x="2468" y="196"/>
                </a:cubicBezTo>
                <a:cubicBezTo>
                  <a:pt x="2472" y="196"/>
                  <a:pt x="2474" y="195"/>
                  <a:pt x="2478" y="197"/>
                </a:cubicBezTo>
                <a:cubicBezTo>
                  <a:pt x="2475" y="198"/>
                  <a:pt x="2471" y="196"/>
                  <a:pt x="2469" y="198"/>
                </a:cubicBezTo>
                <a:close/>
                <a:moveTo>
                  <a:pt x="2474" y="174"/>
                </a:moveTo>
                <a:cubicBezTo>
                  <a:pt x="2475" y="176"/>
                  <a:pt x="2478" y="174"/>
                  <a:pt x="2478" y="175"/>
                </a:cubicBezTo>
                <a:cubicBezTo>
                  <a:pt x="2476" y="174"/>
                  <a:pt x="2478" y="178"/>
                  <a:pt x="2476" y="178"/>
                </a:cubicBezTo>
                <a:cubicBezTo>
                  <a:pt x="2476" y="176"/>
                  <a:pt x="2474" y="177"/>
                  <a:pt x="2473" y="175"/>
                </a:cubicBezTo>
                <a:cubicBezTo>
                  <a:pt x="2474" y="175"/>
                  <a:pt x="2474" y="175"/>
                  <a:pt x="2474" y="174"/>
                </a:cubicBezTo>
                <a:close/>
                <a:moveTo>
                  <a:pt x="2474" y="171"/>
                </a:moveTo>
                <a:cubicBezTo>
                  <a:pt x="2475" y="171"/>
                  <a:pt x="2475" y="172"/>
                  <a:pt x="2475" y="173"/>
                </a:cubicBezTo>
                <a:cubicBezTo>
                  <a:pt x="2474" y="174"/>
                  <a:pt x="2474" y="172"/>
                  <a:pt x="2474" y="171"/>
                </a:cubicBezTo>
                <a:close/>
                <a:moveTo>
                  <a:pt x="2492" y="161"/>
                </a:moveTo>
                <a:cubicBezTo>
                  <a:pt x="2492" y="162"/>
                  <a:pt x="2496" y="162"/>
                  <a:pt x="2495" y="163"/>
                </a:cubicBezTo>
                <a:cubicBezTo>
                  <a:pt x="2494" y="163"/>
                  <a:pt x="2492" y="163"/>
                  <a:pt x="2491" y="162"/>
                </a:cubicBezTo>
                <a:cubicBezTo>
                  <a:pt x="2491" y="162"/>
                  <a:pt x="2492" y="162"/>
                  <a:pt x="2492" y="162"/>
                </a:cubicBezTo>
                <a:cubicBezTo>
                  <a:pt x="2493" y="162"/>
                  <a:pt x="2492" y="162"/>
                  <a:pt x="2492" y="161"/>
                </a:cubicBezTo>
                <a:close/>
                <a:moveTo>
                  <a:pt x="2507" y="171"/>
                </a:moveTo>
                <a:cubicBezTo>
                  <a:pt x="2507" y="173"/>
                  <a:pt x="2505" y="172"/>
                  <a:pt x="2505" y="175"/>
                </a:cubicBezTo>
                <a:cubicBezTo>
                  <a:pt x="2503" y="174"/>
                  <a:pt x="2503" y="174"/>
                  <a:pt x="2501" y="175"/>
                </a:cubicBezTo>
                <a:cubicBezTo>
                  <a:pt x="2501" y="173"/>
                  <a:pt x="2502" y="171"/>
                  <a:pt x="2503" y="171"/>
                </a:cubicBezTo>
                <a:cubicBezTo>
                  <a:pt x="2504" y="173"/>
                  <a:pt x="2506" y="171"/>
                  <a:pt x="2506" y="171"/>
                </a:cubicBezTo>
                <a:cubicBezTo>
                  <a:pt x="2506" y="171"/>
                  <a:pt x="2506" y="171"/>
                  <a:pt x="2507" y="171"/>
                </a:cubicBezTo>
                <a:close/>
                <a:moveTo>
                  <a:pt x="2506" y="176"/>
                </a:moveTo>
                <a:cubicBezTo>
                  <a:pt x="2505" y="177"/>
                  <a:pt x="2504" y="176"/>
                  <a:pt x="2503" y="175"/>
                </a:cubicBezTo>
                <a:cubicBezTo>
                  <a:pt x="2504" y="175"/>
                  <a:pt x="2506" y="175"/>
                  <a:pt x="2506" y="176"/>
                </a:cubicBezTo>
                <a:close/>
                <a:moveTo>
                  <a:pt x="2517" y="174"/>
                </a:moveTo>
                <a:cubicBezTo>
                  <a:pt x="2517" y="174"/>
                  <a:pt x="2517" y="173"/>
                  <a:pt x="2517" y="173"/>
                </a:cubicBezTo>
                <a:cubicBezTo>
                  <a:pt x="2518" y="172"/>
                  <a:pt x="2522" y="173"/>
                  <a:pt x="2520" y="175"/>
                </a:cubicBezTo>
                <a:cubicBezTo>
                  <a:pt x="2519" y="174"/>
                  <a:pt x="2518" y="174"/>
                  <a:pt x="2517" y="174"/>
                </a:cubicBezTo>
                <a:close/>
                <a:moveTo>
                  <a:pt x="2519" y="166"/>
                </a:moveTo>
                <a:cubicBezTo>
                  <a:pt x="2516" y="168"/>
                  <a:pt x="2514" y="165"/>
                  <a:pt x="2509" y="165"/>
                </a:cubicBezTo>
                <a:cubicBezTo>
                  <a:pt x="2511" y="164"/>
                  <a:pt x="2518" y="165"/>
                  <a:pt x="2519" y="166"/>
                </a:cubicBezTo>
                <a:close/>
                <a:moveTo>
                  <a:pt x="2518" y="163"/>
                </a:moveTo>
                <a:cubicBezTo>
                  <a:pt x="2518" y="163"/>
                  <a:pt x="2520" y="163"/>
                  <a:pt x="2520" y="164"/>
                </a:cubicBezTo>
                <a:cubicBezTo>
                  <a:pt x="2519" y="164"/>
                  <a:pt x="2518" y="164"/>
                  <a:pt x="2518" y="163"/>
                </a:cubicBezTo>
                <a:close/>
                <a:moveTo>
                  <a:pt x="2515" y="176"/>
                </a:moveTo>
                <a:cubicBezTo>
                  <a:pt x="2514" y="175"/>
                  <a:pt x="2514" y="177"/>
                  <a:pt x="2512" y="176"/>
                </a:cubicBezTo>
                <a:cubicBezTo>
                  <a:pt x="2512" y="176"/>
                  <a:pt x="2512" y="175"/>
                  <a:pt x="2512" y="175"/>
                </a:cubicBezTo>
                <a:cubicBezTo>
                  <a:pt x="2513" y="175"/>
                  <a:pt x="2513" y="174"/>
                  <a:pt x="2513" y="174"/>
                </a:cubicBezTo>
                <a:cubicBezTo>
                  <a:pt x="2513" y="176"/>
                  <a:pt x="2515" y="174"/>
                  <a:pt x="2515" y="176"/>
                </a:cubicBezTo>
                <a:close/>
                <a:moveTo>
                  <a:pt x="2509" y="162"/>
                </a:moveTo>
                <a:cubicBezTo>
                  <a:pt x="2511" y="162"/>
                  <a:pt x="2516" y="163"/>
                  <a:pt x="2517" y="164"/>
                </a:cubicBezTo>
                <a:cubicBezTo>
                  <a:pt x="2514" y="163"/>
                  <a:pt x="2511" y="164"/>
                  <a:pt x="2509" y="162"/>
                </a:cubicBezTo>
                <a:close/>
                <a:moveTo>
                  <a:pt x="2520" y="153"/>
                </a:moveTo>
                <a:cubicBezTo>
                  <a:pt x="2519" y="157"/>
                  <a:pt x="2518" y="155"/>
                  <a:pt x="2516" y="154"/>
                </a:cubicBezTo>
                <a:cubicBezTo>
                  <a:pt x="2516" y="155"/>
                  <a:pt x="2517" y="155"/>
                  <a:pt x="2516" y="156"/>
                </a:cubicBezTo>
                <a:cubicBezTo>
                  <a:pt x="2516" y="156"/>
                  <a:pt x="2515" y="156"/>
                  <a:pt x="2515" y="156"/>
                </a:cubicBezTo>
                <a:cubicBezTo>
                  <a:pt x="2515" y="155"/>
                  <a:pt x="2515" y="153"/>
                  <a:pt x="2516" y="153"/>
                </a:cubicBezTo>
                <a:cubicBezTo>
                  <a:pt x="2517" y="154"/>
                  <a:pt x="2519" y="152"/>
                  <a:pt x="2520" y="153"/>
                </a:cubicBezTo>
                <a:close/>
                <a:moveTo>
                  <a:pt x="2517" y="127"/>
                </a:moveTo>
                <a:cubicBezTo>
                  <a:pt x="2517" y="124"/>
                  <a:pt x="2521" y="125"/>
                  <a:pt x="2521" y="127"/>
                </a:cubicBezTo>
                <a:cubicBezTo>
                  <a:pt x="2520" y="126"/>
                  <a:pt x="2518" y="127"/>
                  <a:pt x="2517" y="127"/>
                </a:cubicBezTo>
                <a:close/>
                <a:moveTo>
                  <a:pt x="2515" y="127"/>
                </a:moveTo>
                <a:cubicBezTo>
                  <a:pt x="2515" y="126"/>
                  <a:pt x="2514" y="126"/>
                  <a:pt x="2514" y="125"/>
                </a:cubicBezTo>
                <a:cubicBezTo>
                  <a:pt x="2515" y="126"/>
                  <a:pt x="2516" y="123"/>
                  <a:pt x="2516" y="125"/>
                </a:cubicBezTo>
                <a:cubicBezTo>
                  <a:pt x="2515" y="125"/>
                  <a:pt x="2516" y="127"/>
                  <a:pt x="2515" y="127"/>
                </a:cubicBezTo>
                <a:close/>
                <a:moveTo>
                  <a:pt x="2514" y="144"/>
                </a:moveTo>
                <a:cubicBezTo>
                  <a:pt x="2515" y="144"/>
                  <a:pt x="2516" y="144"/>
                  <a:pt x="2516" y="145"/>
                </a:cubicBezTo>
                <a:cubicBezTo>
                  <a:pt x="2515" y="145"/>
                  <a:pt x="2513" y="146"/>
                  <a:pt x="2514" y="144"/>
                </a:cubicBezTo>
                <a:close/>
                <a:moveTo>
                  <a:pt x="2515" y="153"/>
                </a:moveTo>
                <a:cubicBezTo>
                  <a:pt x="2515" y="154"/>
                  <a:pt x="2514" y="154"/>
                  <a:pt x="2514" y="155"/>
                </a:cubicBezTo>
                <a:cubicBezTo>
                  <a:pt x="2513" y="155"/>
                  <a:pt x="2512" y="156"/>
                  <a:pt x="2511" y="154"/>
                </a:cubicBezTo>
                <a:cubicBezTo>
                  <a:pt x="2513" y="155"/>
                  <a:pt x="2514" y="154"/>
                  <a:pt x="2515" y="153"/>
                </a:cubicBezTo>
                <a:close/>
                <a:moveTo>
                  <a:pt x="2513" y="129"/>
                </a:moveTo>
                <a:cubicBezTo>
                  <a:pt x="2512" y="127"/>
                  <a:pt x="2511" y="131"/>
                  <a:pt x="2511" y="129"/>
                </a:cubicBezTo>
                <a:cubicBezTo>
                  <a:pt x="2511" y="128"/>
                  <a:pt x="2514" y="128"/>
                  <a:pt x="2513" y="129"/>
                </a:cubicBezTo>
                <a:close/>
                <a:moveTo>
                  <a:pt x="2510" y="125"/>
                </a:moveTo>
                <a:cubicBezTo>
                  <a:pt x="2511" y="125"/>
                  <a:pt x="2513" y="124"/>
                  <a:pt x="2513" y="125"/>
                </a:cubicBezTo>
                <a:cubicBezTo>
                  <a:pt x="2512" y="125"/>
                  <a:pt x="2511" y="127"/>
                  <a:pt x="2510" y="125"/>
                </a:cubicBezTo>
                <a:close/>
                <a:moveTo>
                  <a:pt x="2512" y="139"/>
                </a:moveTo>
                <a:cubicBezTo>
                  <a:pt x="2511" y="140"/>
                  <a:pt x="2512" y="141"/>
                  <a:pt x="2511" y="141"/>
                </a:cubicBezTo>
                <a:cubicBezTo>
                  <a:pt x="2511" y="140"/>
                  <a:pt x="2510" y="140"/>
                  <a:pt x="2510" y="139"/>
                </a:cubicBezTo>
                <a:cubicBezTo>
                  <a:pt x="2511" y="139"/>
                  <a:pt x="2511" y="139"/>
                  <a:pt x="2512" y="139"/>
                </a:cubicBezTo>
                <a:close/>
                <a:moveTo>
                  <a:pt x="2515" y="158"/>
                </a:moveTo>
                <a:cubicBezTo>
                  <a:pt x="2512" y="158"/>
                  <a:pt x="2511" y="158"/>
                  <a:pt x="2510" y="159"/>
                </a:cubicBezTo>
                <a:cubicBezTo>
                  <a:pt x="2514" y="161"/>
                  <a:pt x="2518" y="158"/>
                  <a:pt x="2519" y="162"/>
                </a:cubicBezTo>
                <a:cubicBezTo>
                  <a:pt x="2516" y="160"/>
                  <a:pt x="2508" y="161"/>
                  <a:pt x="2504" y="158"/>
                </a:cubicBezTo>
                <a:cubicBezTo>
                  <a:pt x="2506" y="158"/>
                  <a:pt x="2509" y="160"/>
                  <a:pt x="2510" y="158"/>
                </a:cubicBezTo>
                <a:cubicBezTo>
                  <a:pt x="2510" y="158"/>
                  <a:pt x="2508" y="158"/>
                  <a:pt x="2508" y="157"/>
                </a:cubicBezTo>
                <a:cubicBezTo>
                  <a:pt x="2511" y="158"/>
                  <a:pt x="2513" y="156"/>
                  <a:pt x="2515" y="158"/>
                </a:cubicBezTo>
                <a:close/>
                <a:moveTo>
                  <a:pt x="2505" y="145"/>
                </a:moveTo>
                <a:cubicBezTo>
                  <a:pt x="2504" y="145"/>
                  <a:pt x="2503" y="144"/>
                  <a:pt x="2503" y="143"/>
                </a:cubicBezTo>
                <a:cubicBezTo>
                  <a:pt x="2504" y="143"/>
                  <a:pt x="2505" y="143"/>
                  <a:pt x="2505" y="145"/>
                </a:cubicBezTo>
                <a:close/>
                <a:moveTo>
                  <a:pt x="2506" y="162"/>
                </a:moveTo>
                <a:cubicBezTo>
                  <a:pt x="2505" y="163"/>
                  <a:pt x="2503" y="162"/>
                  <a:pt x="2502" y="163"/>
                </a:cubicBezTo>
                <a:cubicBezTo>
                  <a:pt x="2502" y="161"/>
                  <a:pt x="2506" y="161"/>
                  <a:pt x="2506" y="162"/>
                </a:cubicBezTo>
                <a:close/>
                <a:moveTo>
                  <a:pt x="2508" y="132"/>
                </a:moveTo>
                <a:cubicBezTo>
                  <a:pt x="2508" y="132"/>
                  <a:pt x="2510" y="132"/>
                  <a:pt x="2510" y="132"/>
                </a:cubicBezTo>
                <a:cubicBezTo>
                  <a:pt x="2509" y="133"/>
                  <a:pt x="2508" y="133"/>
                  <a:pt x="2508" y="132"/>
                </a:cubicBezTo>
                <a:close/>
                <a:moveTo>
                  <a:pt x="2501" y="128"/>
                </a:moveTo>
                <a:cubicBezTo>
                  <a:pt x="2504" y="128"/>
                  <a:pt x="2507" y="127"/>
                  <a:pt x="2510" y="130"/>
                </a:cubicBezTo>
                <a:cubicBezTo>
                  <a:pt x="2507" y="129"/>
                  <a:pt x="2504" y="131"/>
                  <a:pt x="2501" y="128"/>
                </a:cubicBezTo>
                <a:close/>
                <a:moveTo>
                  <a:pt x="2462" y="127"/>
                </a:moveTo>
                <a:cubicBezTo>
                  <a:pt x="2461" y="128"/>
                  <a:pt x="2455" y="128"/>
                  <a:pt x="2454" y="126"/>
                </a:cubicBezTo>
                <a:cubicBezTo>
                  <a:pt x="2456" y="126"/>
                  <a:pt x="2461" y="127"/>
                  <a:pt x="2462" y="127"/>
                </a:cubicBezTo>
                <a:close/>
                <a:moveTo>
                  <a:pt x="2459" y="124"/>
                </a:moveTo>
                <a:cubicBezTo>
                  <a:pt x="2460" y="124"/>
                  <a:pt x="2463" y="124"/>
                  <a:pt x="2463" y="125"/>
                </a:cubicBezTo>
                <a:cubicBezTo>
                  <a:pt x="2461" y="125"/>
                  <a:pt x="2460" y="127"/>
                  <a:pt x="2459" y="124"/>
                </a:cubicBezTo>
                <a:close/>
                <a:moveTo>
                  <a:pt x="2449" y="115"/>
                </a:moveTo>
                <a:cubicBezTo>
                  <a:pt x="2450" y="116"/>
                  <a:pt x="2451" y="115"/>
                  <a:pt x="2452" y="115"/>
                </a:cubicBezTo>
                <a:cubicBezTo>
                  <a:pt x="2452" y="117"/>
                  <a:pt x="2449" y="116"/>
                  <a:pt x="2449" y="115"/>
                </a:cubicBezTo>
                <a:close/>
                <a:moveTo>
                  <a:pt x="2453" y="124"/>
                </a:moveTo>
                <a:cubicBezTo>
                  <a:pt x="2452" y="126"/>
                  <a:pt x="2454" y="125"/>
                  <a:pt x="2453" y="127"/>
                </a:cubicBezTo>
                <a:cubicBezTo>
                  <a:pt x="2449" y="125"/>
                  <a:pt x="2444" y="128"/>
                  <a:pt x="2441" y="124"/>
                </a:cubicBezTo>
                <a:cubicBezTo>
                  <a:pt x="2441" y="127"/>
                  <a:pt x="2440" y="124"/>
                  <a:pt x="2439" y="124"/>
                </a:cubicBezTo>
                <a:cubicBezTo>
                  <a:pt x="2436" y="126"/>
                  <a:pt x="2431" y="124"/>
                  <a:pt x="2428" y="123"/>
                </a:cubicBezTo>
                <a:cubicBezTo>
                  <a:pt x="2428" y="123"/>
                  <a:pt x="2428" y="124"/>
                  <a:pt x="2428" y="123"/>
                </a:cubicBezTo>
                <a:cubicBezTo>
                  <a:pt x="2426" y="122"/>
                  <a:pt x="2424" y="123"/>
                  <a:pt x="2422" y="123"/>
                </a:cubicBezTo>
                <a:cubicBezTo>
                  <a:pt x="2423" y="121"/>
                  <a:pt x="2422" y="121"/>
                  <a:pt x="2422" y="120"/>
                </a:cubicBezTo>
                <a:cubicBezTo>
                  <a:pt x="2431" y="122"/>
                  <a:pt x="2445" y="126"/>
                  <a:pt x="2453" y="124"/>
                </a:cubicBezTo>
                <a:close/>
                <a:moveTo>
                  <a:pt x="2434" y="127"/>
                </a:moveTo>
                <a:cubicBezTo>
                  <a:pt x="2433" y="127"/>
                  <a:pt x="2431" y="128"/>
                  <a:pt x="2431" y="126"/>
                </a:cubicBezTo>
                <a:cubicBezTo>
                  <a:pt x="2432" y="127"/>
                  <a:pt x="2433" y="125"/>
                  <a:pt x="2434" y="127"/>
                </a:cubicBezTo>
                <a:close/>
                <a:moveTo>
                  <a:pt x="2427" y="129"/>
                </a:moveTo>
                <a:cubicBezTo>
                  <a:pt x="2427" y="129"/>
                  <a:pt x="2426" y="129"/>
                  <a:pt x="2426" y="130"/>
                </a:cubicBezTo>
                <a:cubicBezTo>
                  <a:pt x="2426" y="129"/>
                  <a:pt x="2424" y="128"/>
                  <a:pt x="2425" y="128"/>
                </a:cubicBezTo>
                <a:cubicBezTo>
                  <a:pt x="2425" y="129"/>
                  <a:pt x="2427" y="127"/>
                  <a:pt x="2427" y="129"/>
                </a:cubicBezTo>
                <a:close/>
                <a:moveTo>
                  <a:pt x="2364" y="209"/>
                </a:moveTo>
                <a:cubicBezTo>
                  <a:pt x="2363" y="206"/>
                  <a:pt x="2367" y="206"/>
                  <a:pt x="2368" y="208"/>
                </a:cubicBezTo>
                <a:cubicBezTo>
                  <a:pt x="2367" y="208"/>
                  <a:pt x="2365" y="209"/>
                  <a:pt x="2364" y="208"/>
                </a:cubicBezTo>
                <a:cubicBezTo>
                  <a:pt x="2364" y="208"/>
                  <a:pt x="2364" y="209"/>
                  <a:pt x="2364" y="209"/>
                </a:cubicBezTo>
                <a:close/>
                <a:moveTo>
                  <a:pt x="2390" y="210"/>
                </a:moveTo>
                <a:cubicBezTo>
                  <a:pt x="2390" y="210"/>
                  <a:pt x="2390" y="211"/>
                  <a:pt x="2390" y="211"/>
                </a:cubicBezTo>
                <a:cubicBezTo>
                  <a:pt x="2390" y="211"/>
                  <a:pt x="2389" y="210"/>
                  <a:pt x="2389" y="210"/>
                </a:cubicBezTo>
                <a:cubicBezTo>
                  <a:pt x="2389" y="210"/>
                  <a:pt x="2390" y="210"/>
                  <a:pt x="2390" y="210"/>
                </a:cubicBezTo>
                <a:close/>
                <a:moveTo>
                  <a:pt x="2384" y="207"/>
                </a:moveTo>
                <a:cubicBezTo>
                  <a:pt x="2384" y="206"/>
                  <a:pt x="2384" y="206"/>
                  <a:pt x="2384" y="205"/>
                </a:cubicBezTo>
                <a:cubicBezTo>
                  <a:pt x="2384" y="206"/>
                  <a:pt x="2384" y="206"/>
                  <a:pt x="2383" y="206"/>
                </a:cubicBezTo>
                <a:cubicBezTo>
                  <a:pt x="2383" y="203"/>
                  <a:pt x="2385" y="206"/>
                  <a:pt x="2386" y="205"/>
                </a:cubicBezTo>
                <a:cubicBezTo>
                  <a:pt x="2385" y="206"/>
                  <a:pt x="2386" y="207"/>
                  <a:pt x="2387" y="206"/>
                </a:cubicBezTo>
                <a:cubicBezTo>
                  <a:pt x="2387" y="207"/>
                  <a:pt x="2387" y="207"/>
                  <a:pt x="2387" y="207"/>
                </a:cubicBezTo>
                <a:cubicBezTo>
                  <a:pt x="2386" y="207"/>
                  <a:pt x="2385" y="207"/>
                  <a:pt x="2384" y="207"/>
                </a:cubicBezTo>
                <a:close/>
                <a:moveTo>
                  <a:pt x="2387" y="209"/>
                </a:moveTo>
                <a:cubicBezTo>
                  <a:pt x="2387" y="212"/>
                  <a:pt x="2384" y="211"/>
                  <a:pt x="2385" y="209"/>
                </a:cubicBezTo>
                <a:cubicBezTo>
                  <a:pt x="2386" y="209"/>
                  <a:pt x="2386" y="210"/>
                  <a:pt x="2387" y="209"/>
                </a:cubicBezTo>
                <a:close/>
                <a:moveTo>
                  <a:pt x="2381" y="206"/>
                </a:moveTo>
                <a:cubicBezTo>
                  <a:pt x="2381" y="206"/>
                  <a:pt x="2381" y="206"/>
                  <a:pt x="2381" y="206"/>
                </a:cubicBezTo>
                <a:cubicBezTo>
                  <a:pt x="2379" y="206"/>
                  <a:pt x="2378" y="206"/>
                  <a:pt x="2376" y="206"/>
                </a:cubicBezTo>
                <a:cubicBezTo>
                  <a:pt x="2376" y="205"/>
                  <a:pt x="2377" y="205"/>
                  <a:pt x="2376" y="205"/>
                </a:cubicBezTo>
                <a:cubicBezTo>
                  <a:pt x="2374" y="206"/>
                  <a:pt x="2374" y="205"/>
                  <a:pt x="2373" y="204"/>
                </a:cubicBezTo>
                <a:cubicBezTo>
                  <a:pt x="2375" y="204"/>
                  <a:pt x="2377" y="204"/>
                  <a:pt x="2379" y="204"/>
                </a:cubicBezTo>
                <a:cubicBezTo>
                  <a:pt x="2380" y="204"/>
                  <a:pt x="2380" y="205"/>
                  <a:pt x="2381" y="205"/>
                </a:cubicBezTo>
                <a:cubicBezTo>
                  <a:pt x="2380" y="205"/>
                  <a:pt x="2378" y="204"/>
                  <a:pt x="2378" y="205"/>
                </a:cubicBezTo>
                <a:cubicBezTo>
                  <a:pt x="2379" y="206"/>
                  <a:pt x="2380" y="206"/>
                  <a:pt x="2381" y="206"/>
                </a:cubicBezTo>
                <a:close/>
                <a:moveTo>
                  <a:pt x="2381" y="222"/>
                </a:moveTo>
                <a:cubicBezTo>
                  <a:pt x="2380" y="222"/>
                  <a:pt x="2380" y="223"/>
                  <a:pt x="2379" y="222"/>
                </a:cubicBezTo>
                <a:cubicBezTo>
                  <a:pt x="2379" y="222"/>
                  <a:pt x="2379" y="222"/>
                  <a:pt x="2379" y="221"/>
                </a:cubicBezTo>
                <a:cubicBezTo>
                  <a:pt x="2380" y="221"/>
                  <a:pt x="2380" y="221"/>
                  <a:pt x="2381" y="221"/>
                </a:cubicBezTo>
                <a:cubicBezTo>
                  <a:pt x="2381" y="222"/>
                  <a:pt x="2381" y="222"/>
                  <a:pt x="2381" y="222"/>
                </a:cubicBezTo>
                <a:close/>
                <a:moveTo>
                  <a:pt x="2375" y="220"/>
                </a:moveTo>
                <a:cubicBezTo>
                  <a:pt x="2375" y="220"/>
                  <a:pt x="2374" y="220"/>
                  <a:pt x="2374" y="220"/>
                </a:cubicBezTo>
                <a:cubicBezTo>
                  <a:pt x="2374" y="220"/>
                  <a:pt x="2374" y="220"/>
                  <a:pt x="2374" y="220"/>
                </a:cubicBezTo>
                <a:cubicBezTo>
                  <a:pt x="2374" y="220"/>
                  <a:pt x="2375" y="219"/>
                  <a:pt x="2375" y="219"/>
                </a:cubicBezTo>
                <a:cubicBezTo>
                  <a:pt x="2375" y="220"/>
                  <a:pt x="2375" y="220"/>
                  <a:pt x="2375" y="220"/>
                </a:cubicBezTo>
                <a:close/>
                <a:moveTo>
                  <a:pt x="2375" y="208"/>
                </a:moveTo>
                <a:cubicBezTo>
                  <a:pt x="2375" y="208"/>
                  <a:pt x="2374" y="209"/>
                  <a:pt x="2374" y="209"/>
                </a:cubicBezTo>
                <a:cubicBezTo>
                  <a:pt x="2373" y="209"/>
                  <a:pt x="2372" y="210"/>
                  <a:pt x="2372" y="208"/>
                </a:cubicBezTo>
                <a:cubicBezTo>
                  <a:pt x="2373" y="209"/>
                  <a:pt x="2375" y="207"/>
                  <a:pt x="2375" y="208"/>
                </a:cubicBezTo>
                <a:close/>
                <a:moveTo>
                  <a:pt x="2377" y="210"/>
                </a:moveTo>
                <a:cubicBezTo>
                  <a:pt x="2378" y="210"/>
                  <a:pt x="2378" y="210"/>
                  <a:pt x="2377" y="210"/>
                </a:cubicBezTo>
                <a:cubicBezTo>
                  <a:pt x="2377" y="209"/>
                  <a:pt x="2377" y="209"/>
                  <a:pt x="2377" y="209"/>
                </a:cubicBezTo>
                <a:cubicBezTo>
                  <a:pt x="2377" y="209"/>
                  <a:pt x="2377" y="209"/>
                  <a:pt x="2377" y="209"/>
                </a:cubicBezTo>
                <a:cubicBezTo>
                  <a:pt x="2379" y="208"/>
                  <a:pt x="2381" y="210"/>
                  <a:pt x="2380" y="210"/>
                </a:cubicBezTo>
                <a:cubicBezTo>
                  <a:pt x="2380" y="211"/>
                  <a:pt x="2379" y="209"/>
                  <a:pt x="2378" y="211"/>
                </a:cubicBezTo>
                <a:cubicBezTo>
                  <a:pt x="2379" y="211"/>
                  <a:pt x="2380" y="211"/>
                  <a:pt x="2380" y="212"/>
                </a:cubicBezTo>
                <a:cubicBezTo>
                  <a:pt x="2379" y="212"/>
                  <a:pt x="2378" y="212"/>
                  <a:pt x="2377" y="210"/>
                </a:cubicBezTo>
                <a:close/>
                <a:moveTo>
                  <a:pt x="2384" y="222"/>
                </a:moveTo>
                <a:cubicBezTo>
                  <a:pt x="2384" y="222"/>
                  <a:pt x="2384" y="221"/>
                  <a:pt x="2384" y="221"/>
                </a:cubicBezTo>
                <a:cubicBezTo>
                  <a:pt x="2385" y="221"/>
                  <a:pt x="2385" y="221"/>
                  <a:pt x="2386" y="221"/>
                </a:cubicBezTo>
                <a:cubicBezTo>
                  <a:pt x="2387" y="222"/>
                  <a:pt x="2387" y="222"/>
                  <a:pt x="2389" y="222"/>
                </a:cubicBezTo>
                <a:cubicBezTo>
                  <a:pt x="2389" y="223"/>
                  <a:pt x="2390" y="225"/>
                  <a:pt x="2388" y="225"/>
                </a:cubicBezTo>
                <a:cubicBezTo>
                  <a:pt x="2388" y="224"/>
                  <a:pt x="2389" y="222"/>
                  <a:pt x="2387" y="223"/>
                </a:cubicBezTo>
                <a:cubicBezTo>
                  <a:pt x="2387" y="223"/>
                  <a:pt x="2388" y="225"/>
                  <a:pt x="2387" y="225"/>
                </a:cubicBezTo>
                <a:cubicBezTo>
                  <a:pt x="2386" y="222"/>
                  <a:pt x="2385" y="223"/>
                  <a:pt x="2384" y="222"/>
                </a:cubicBezTo>
                <a:close/>
                <a:moveTo>
                  <a:pt x="2390" y="227"/>
                </a:moveTo>
                <a:cubicBezTo>
                  <a:pt x="2389" y="227"/>
                  <a:pt x="2387" y="228"/>
                  <a:pt x="2387" y="225"/>
                </a:cubicBezTo>
                <a:cubicBezTo>
                  <a:pt x="2388" y="226"/>
                  <a:pt x="2390" y="227"/>
                  <a:pt x="2390" y="227"/>
                </a:cubicBezTo>
                <a:close/>
                <a:moveTo>
                  <a:pt x="2426" y="227"/>
                </a:moveTo>
                <a:cubicBezTo>
                  <a:pt x="2426" y="226"/>
                  <a:pt x="2424" y="228"/>
                  <a:pt x="2424" y="225"/>
                </a:cubicBezTo>
                <a:cubicBezTo>
                  <a:pt x="2425" y="225"/>
                  <a:pt x="2427" y="226"/>
                  <a:pt x="2426" y="227"/>
                </a:cubicBezTo>
                <a:close/>
                <a:moveTo>
                  <a:pt x="2456" y="239"/>
                </a:moveTo>
                <a:cubicBezTo>
                  <a:pt x="2456" y="239"/>
                  <a:pt x="2455" y="240"/>
                  <a:pt x="2455" y="240"/>
                </a:cubicBezTo>
                <a:cubicBezTo>
                  <a:pt x="2454" y="240"/>
                  <a:pt x="2454" y="240"/>
                  <a:pt x="2454" y="239"/>
                </a:cubicBezTo>
                <a:cubicBezTo>
                  <a:pt x="2454" y="240"/>
                  <a:pt x="2454" y="240"/>
                  <a:pt x="2454" y="240"/>
                </a:cubicBezTo>
                <a:cubicBezTo>
                  <a:pt x="2452" y="240"/>
                  <a:pt x="2450" y="238"/>
                  <a:pt x="2447" y="239"/>
                </a:cubicBezTo>
                <a:cubicBezTo>
                  <a:pt x="2447" y="239"/>
                  <a:pt x="2447" y="238"/>
                  <a:pt x="2447" y="238"/>
                </a:cubicBezTo>
                <a:cubicBezTo>
                  <a:pt x="2450" y="238"/>
                  <a:pt x="2453" y="238"/>
                  <a:pt x="2456" y="239"/>
                </a:cubicBezTo>
                <a:close/>
                <a:moveTo>
                  <a:pt x="2438" y="237"/>
                </a:moveTo>
                <a:cubicBezTo>
                  <a:pt x="2436" y="237"/>
                  <a:pt x="2433" y="238"/>
                  <a:pt x="2431" y="237"/>
                </a:cubicBezTo>
                <a:cubicBezTo>
                  <a:pt x="2432" y="237"/>
                  <a:pt x="2432" y="237"/>
                  <a:pt x="2432" y="237"/>
                </a:cubicBezTo>
                <a:cubicBezTo>
                  <a:pt x="2431" y="237"/>
                  <a:pt x="2429" y="235"/>
                  <a:pt x="2431" y="235"/>
                </a:cubicBezTo>
                <a:cubicBezTo>
                  <a:pt x="2432" y="237"/>
                  <a:pt x="2434" y="233"/>
                  <a:pt x="2435" y="235"/>
                </a:cubicBezTo>
                <a:cubicBezTo>
                  <a:pt x="2435" y="235"/>
                  <a:pt x="2434" y="235"/>
                  <a:pt x="2433" y="236"/>
                </a:cubicBezTo>
                <a:cubicBezTo>
                  <a:pt x="2436" y="236"/>
                  <a:pt x="2437" y="235"/>
                  <a:pt x="2438" y="237"/>
                </a:cubicBezTo>
                <a:cubicBezTo>
                  <a:pt x="2438" y="237"/>
                  <a:pt x="2438" y="237"/>
                  <a:pt x="2438" y="237"/>
                </a:cubicBezTo>
                <a:close/>
                <a:moveTo>
                  <a:pt x="2453" y="257"/>
                </a:moveTo>
                <a:cubicBezTo>
                  <a:pt x="2453" y="257"/>
                  <a:pt x="2453" y="258"/>
                  <a:pt x="2452" y="258"/>
                </a:cubicBezTo>
                <a:cubicBezTo>
                  <a:pt x="2452" y="257"/>
                  <a:pt x="2452" y="257"/>
                  <a:pt x="2451" y="256"/>
                </a:cubicBezTo>
                <a:cubicBezTo>
                  <a:pt x="2452" y="257"/>
                  <a:pt x="2453" y="256"/>
                  <a:pt x="2453" y="257"/>
                </a:cubicBezTo>
                <a:close/>
                <a:moveTo>
                  <a:pt x="2458" y="260"/>
                </a:moveTo>
                <a:cubicBezTo>
                  <a:pt x="2458" y="259"/>
                  <a:pt x="2458" y="259"/>
                  <a:pt x="2458" y="258"/>
                </a:cubicBezTo>
                <a:cubicBezTo>
                  <a:pt x="2457" y="257"/>
                  <a:pt x="2454" y="258"/>
                  <a:pt x="2454" y="257"/>
                </a:cubicBezTo>
                <a:cubicBezTo>
                  <a:pt x="2455" y="257"/>
                  <a:pt x="2456" y="257"/>
                  <a:pt x="2456" y="256"/>
                </a:cubicBezTo>
                <a:cubicBezTo>
                  <a:pt x="2455" y="256"/>
                  <a:pt x="2454" y="256"/>
                  <a:pt x="2453" y="256"/>
                </a:cubicBezTo>
                <a:cubicBezTo>
                  <a:pt x="2455" y="254"/>
                  <a:pt x="2454" y="253"/>
                  <a:pt x="2454" y="252"/>
                </a:cubicBezTo>
                <a:cubicBezTo>
                  <a:pt x="2454" y="251"/>
                  <a:pt x="2455" y="251"/>
                  <a:pt x="2455" y="251"/>
                </a:cubicBezTo>
                <a:cubicBezTo>
                  <a:pt x="2459" y="251"/>
                  <a:pt x="2465" y="253"/>
                  <a:pt x="2471" y="252"/>
                </a:cubicBezTo>
                <a:cubicBezTo>
                  <a:pt x="2468" y="251"/>
                  <a:pt x="2465" y="251"/>
                  <a:pt x="2465" y="251"/>
                </a:cubicBezTo>
                <a:cubicBezTo>
                  <a:pt x="2463" y="249"/>
                  <a:pt x="2466" y="250"/>
                  <a:pt x="2466" y="250"/>
                </a:cubicBezTo>
                <a:cubicBezTo>
                  <a:pt x="2469" y="249"/>
                  <a:pt x="2474" y="250"/>
                  <a:pt x="2476" y="251"/>
                </a:cubicBezTo>
                <a:cubicBezTo>
                  <a:pt x="2474" y="251"/>
                  <a:pt x="2474" y="253"/>
                  <a:pt x="2473" y="253"/>
                </a:cubicBezTo>
                <a:cubicBezTo>
                  <a:pt x="2472" y="254"/>
                  <a:pt x="2473" y="251"/>
                  <a:pt x="2472" y="252"/>
                </a:cubicBezTo>
                <a:cubicBezTo>
                  <a:pt x="2472" y="254"/>
                  <a:pt x="2473" y="253"/>
                  <a:pt x="2474" y="255"/>
                </a:cubicBezTo>
                <a:cubicBezTo>
                  <a:pt x="2469" y="254"/>
                  <a:pt x="2467" y="254"/>
                  <a:pt x="2464" y="253"/>
                </a:cubicBezTo>
                <a:cubicBezTo>
                  <a:pt x="2464" y="255"/>
                  <a:pt x="2463" y="254"/>
                  <a:pt x="2463" y="255"/>
                </a:cubicBezTo>
                <a:cubicBezTo>
                  <a:pt x="2459" y="256"/>
                  <a:pt x="2457" y="254"/>
                  <a:pt x="2455" y="255"/>
                </a:cubicBezTo>
                <a:cubicBezTo>
                  <a:pt x="2458" y="256"/>
                  <a:pt x="2461" y="255"/>
                  <a:pt x="2464" y="257"/>
                </a:cubicBezTo>
                <a:cubicBezTo>
                  <a:pt x="2463" y="257"/>
                  <a:pt x="2463" y="257"/>
                  <a:pt x="2463" y="257"/>
                </a:cubicBezTo>
                <a:cubicBezTo>
                  <a:pt x="2463" y="257"/>
                  <a:pt x="2463" y="257"/>
                  <a:pt x="2463" y="258"/>
                </a:cubicBezTo>
                <a:cubicBezTo>
                  <a:pt x="2463" y="258"/>
                  <a:pt x="2462" y="258"/>
                  <a:pt x="2462" y="257"/>
                </a:cubicBezTo>
                <a:cubicBezTo>
                  <a:pt x="2461" y="257"/>
                  <a:pt x="2461" y="257"/>
                  <a:pt x="2460" y="257"/>
                </a:cubicBezTo>
                <a:cubicBezTo>
                  <a:pt x="2459" y="257"/>
                  <a:pt x="2458" y="256"/>
                  <a:pt x="2457" y="257"/>
                </a:cubicBezTo>
                <a:cubicBezTo>
                  <a:pt x="2458" y="257"/>
                  <a:pt x="2458" y="257"/>
                  <a:pt x="2459" y="258"/>
                </a:cubicBezTo>
                <a:cubicBezTo>
                  <a:pt x="2459" y="258"/>
                  <a:pt x="2459" y="258"/>
                  <a:pt x="2459" y="258"/>
                </a:cubicBezTo>
                <a:cubicBezTo>
                  <a:pt x="2459" y="259"/>
                  <a:pt x="2460" y="259"/>
                  <a:pt x="2460" y="258"/>
                </a:cubicBezTo>
                <a:cubicBezTo>
                  <a:pt x="2461" y="259"/>
                  <a:pt x="2461" y="259"/>
                  <a:pt x="2461" y="259"/>
                </a:cubicBezTo>
                <a:cubicBezTo>
                  <a:pt x="2461" y="260"/>
                  <a:pt x="2469" y="259"/>
                  <a:pt x="2468" y="261"/>
                </a:cubicBezTo>
                <a:cubicBezTo>
                  <a:pt x="2466" y="262"/>
                  <a:pt x="2461" y="261"/>
                  <a:pt x="2458" y="260"/>
                </a:cubicBezTo>
                <a:close/>
                <a:moveTo>
                  <a:pt x="2468" y="256"/>
                </a:moveTo>
                <a:cubicBezTo>
                  <a:pt x="2468" y="257"/>
                  <a:pt x="2467" y="257"/>
                  <a:pt x="2467" y="257"/>
                </a:cubicBezTo>
                <a:cubicBezTo>
                  <a:pt x="2466" y="257"/>
                  <a:pt x="2466" y="257"/>
                  <a:pt x="2465" y="257"/>
                </a:cubicBezTo>
                <a:cubicBezTo>
                  <a:pt x="2465" y="256"/>
                  <a:pt x="2463" y="256"/>
                  <a:pt x="2464" y="255"/>
                </a:cubicBezTo>
                <a:cubicBezTo>
                  <a:pt x="2465" y="257"/>
                  <a:pt x="2464" y="254"/>
                  <a:pt x="2465" y="254"/>
                </a:cubicBezTo>
                <a:cubicBezTo>
                  <a:pt x="2468" y="256"/>
                  <a:pt x="2470" y="255"/>
                  <a:pt x="2474" y="256"/>
                </a:cubicBezTo>
                <a:cubicBezTo>
                  <a:pt x="2473" y="258"/>
                  <a:pt x="2470" y="257"/>
                  <a:pt x="2468" y="256"/>
                </a:cubicBezTo>
                <a:close/>
                <a:moveTo>
                  <a:pt x="2476" y="265"/>
                </a:moveTo>
                <a:cubicBezTo>
                  <a:pt x="2474" y="265"/>
                  <a:pt x="2468" y="265"/>
                  <a:pt x="2466" y="263"/>
                </a:cubicBezTo>
                <a:cubicBezTo>
                  <a:pt x="2471" y="264"/>
                  <a:pt x="2473" y="263"/>
                  <a:pt x="2476" y="265"/>
                </a:cubicBezTo>
                <a:close/>
                <a:moveTo>
                  <a:pt x="2476" y="269"/>
                </a:moveTo>
                <a:cubicBezTo>
                  <a:pt x="2476" y="269"/>
                  <a:pt x="2476" y="270"/>
                  <a:pt x="2475" y="270"/>
                </a:cubicBezTo>
                <a:cubicBezTo>
                  <a:pt x="2475" y="269"/>
                  <a:pt x="2475" y="268"/>
                  <a:pt x="2474" y="269"/>
                </a:cubicBezTo>
                <a:cubicBezTo>
                  <a:pt x="2474" y="267"/>
                  <a:pt x="2475" y="268"/>
                  <a:pt x="2476" y="268"/>
                </a:cubicBezTo>
                <a:cubicBezTo>
                  <a:pt x="2476" y="269"/>
                  <a:pt x="2476" y="269"/>
                  <a:pt x="2476" y="269"/>
                </a:cubicBezTo>
                <a:close/>
                <a:moveTo>
                  <a:pt x="2477" y="263"/>
                </a:moveTo>
                <a:cubicBezTo>
                  <a:pt x="2475" y="261"/>
                  <a:pt x="2473" y="263"/>
                  <a:pt x="2472" y="262"/>
                </a:cubicBezTo>
                <a:cubicBezTo>
                  <a:pt x="2473" y="262"/>
                  <a:pt x="2471" y="262"/>
                  <a:pt x="2471" y="262"/>
                </a:cubicBezTo>
                <a:cubicBezTo>
                  <a:pt x="2472" y="260"/>
                  <a:pt x="2475" y="262"/>
                  <a:pt x="2477" y="261"/>
                </a:cubicBezTo>
                <a:cubicBezTo>
                  <a:pt x="2477" y="262"/>
                  <a:pt x="2477" y="262"/>
                  <a:pt x="2477" y="263"/>
                </a:cubicBezTo>
                <a:close/>
                <a:moveTo>
                  <a:pt x="2486" y="275"/>
                </a:moveTo>
                <a:cubicBezTo>
                  <a:pt x="2485" y="275"/>
                  <a:pt x="2485" y="276"/>
                  <a:pt x="2484" y="275"/>
                </a:cubicBezTo>
                <a:cubicBezTo>
                  <a:pt x="2484" y="274"/>
                  <a:pt x="2485" y="274"/>
                  <a:pt x="2485" y="274"/>
                </a:cubicBezTo>
                <a:cubicBezTo>
                  <a:pt x="2485" y="274"/>
                  <a:pt x="2485" y="274"/>
                  <a:pt x="2485" y="273"/>
                </a:cubicBezTo>
                <a:cubicBezTo>
                  <a:pt x="2486" y="273"/>
                  <a:pt x="2486" y="274"/>
                  <a:pt x="2486" y="275"/>
                </a:cubicBezTo>
                <a:close/>
                <a:moveTo>
                  <a:pt x="2477" y="269"/>
                </a:moveTo>
                <a:cubicBezTo>
                  <a:pt x="2483" y="268"/>
                  <a:pt x="2489" y="271"/>
                  <a:pt x="2495" y="270"/>
                </a:cubicBezTo>
                <a:cubicBezTo>
                  <a:pt x="2495" y="271"/>
                  <a:pt x="2496" y="271"/>
                  <a:pt x="2496" y="272"/>
                </a:cubicBezTo>
                <a:cubicBezTo>
                  <a:pt x="2489" y="270"/>
                  <a:pt x="2483" y="272"/>
                  <a:pt x="2477" y="269"/>
                </a:cubicBezTo>
                <a:close/>
                <a:moveTo>
                  <a:pt x="2488" y="281"/>
                </a:moveTo>
                <a:cubicBezTo>
                  <a:pt x="2488" y="282"/>
                  <a:pt x="2491" y="280"/>
                  <a:pt x="2491" y="283"/>
                </a:cubicBezTo>
                <a:cubicBezTo>
                  <a:pt x="2489" y="281"/>
                  <a:pt x="2488" y="283"/>
                  <a:pt x="2488" y="281"/>
                </a:cubicBezTo>
                <a:close/>
                <a:moveTo>
                  <a:pt x="2486" y="276"/>
                </a:moveTo>
                <a:cubicBezTo>
                  <a:pt x="2486" y="274"/>
                  <a:pt x="2488" y="277"/>
                  <a:pt x="2488" y="275"/>
                </a:cubicBezTo>
                <a:cubicBezTo>
                  <a:pt x="2488" y="275"/>
                  <a:pt x="2487" y="275"/>
                  <a:pt x="2487" y="274"/>
                </a:cubicBezTo>
                <a:cubicBezTo>
                  <a:pt x="2487" y="274"/>
                  <a:pt x="2492" y="274"/>
                  <a:pt x="2493" y="275"/>
                </a:cubicBezTo>
                <a:cubicBezTo>
                  <a:pt x="2491" y="276"/>
                  <a:pt x="2489" y="277"/>
                  <a:pt x="2486" y="276"/>
                </a:cubicBezTo>
                <a:close/>
                <a:moveTo>
                  <a:pt x="2496" y="276"/>
                </a:moveTo>
                <a:cubicBezTo>
                  <a:pt x="2496" y="276"/>
                  <a:pt x="2496" y="276"/>
                  <a:pt x="2496" y="276"/>
                </a:cubicBezTo>
                <a:cubicBezTo>
                  <a:pt x="2495" y="276"/>
                  <a:pt x="2495" y="277"/>
                  <a:pt x="2494" y="277"/>
                </a:cubicBezTo>
                <a:cubicBezTo>
                  <a:pt x="2494" y="276"/>
                  <a:pt x="2494" y="275"/>
                  <a:pt x="2494" y="275"/>
                </a:cubicBezTo>
                <a:cubicBezTo>
                  <a:pt x="2495" y="275"/>
                  <a:pt x="2498" y="275"/>
                  <a:pt x="2496" y="276"/>
                </a:cubicBezTo>
                <a:close/>
                <a:moveTo>
                  <a:pt x="2491" y="267"/>
                </a:moveTo>
                <a:cubicBezTo>
                  <a:pt x="2494" y="265"/>
                  <a:pt x="2497" y="267"/>
                  <a:pt x="2500" y="268"/>
                </a:cubicBezTo>
                <a:cubicBezTo>
                  <a:pt x="2498" y="269"/>
                  <a:pt x="2494" y="267"/>
                  <a:pt x="2491" y="267"/>
                </a:cubicBezTo>
                <a:close/>
                <a:moveTo>
                  <a:pt x="2497" y="264"/>
                </a:moveTo>
                <a:cubicBezTo>
                  <a:pt x="2498" y="264"/>
                  <a:pt x="2498" y="264"/>
                  <a:pt x="2499" y="264"/>
                </a:cubicBezTo>
                <a:cubicBezTo>
                  <a:pt x="2500" y="266"/>
                  <a:pt x="2497" y="265"/>
                  <a:pt x="2497" y="264"/>
                </a:cubicBezTo>
                <a:close/>
                <a:moveTo>
                  <a:pt x="2498" y="259"/>
                </a:moveTo>
                <a:cubicBezTo>
                  <a:pt x="2498" y="258"/>
                  <a:pt x="2510" y="260"/>
                  <a:pt x="2505" y="260"/>
                </a:cubicBezTo>
                <a:cubicBezTo>
                  <a:pt x="2502" y="261"/>
                  <a:pt x="2500" y="260"/>
                  <a:pt x="2498" y="259"/>
                </a:cubicBezTo>
                <a:close/>
                <a:moveTo>
                  <a:pt x="2504" y="265"/>
                </a:moveTo>
                <a:cubicBezTo>
                  <a:pt x="2505" y="265"/>
                  <a:pt x="2506" y="264"/>
                  <a:pt x="2506" y="265"/>
                </a:cubicBezTo>
                <a:cubicBezTo>
                  <a:pt x="2505" y="266"/>
                  <a:pt x="2504" y="266"/>
                  <a:pt x="2504" y="265"/>
                </a:cubicBezTo>
                <a:close/>
                <a:moveTo>
                  <a:pt x="2511" y="290"/>
                </a:moveTo>
                <a:cubicBezTo>
                  <a:pt x="2513" y="290"/>
                  <a:pt x="2513" y="289"/>
                  <a:pt x="2515" y="290"/>
                </a:cubicBezTo>
                <a:cubicBezTo>
                  <a:pt x="2515" y="292"/>
                  <a:pt x="2511" y="290"/>
                  <a:pt x="2511" y="290"/>
                </a:cubicBezTo>
                <a:close/>
                <a:moveTo>
                  <a:pt x="2508" y="278"/>
                </a:moveTo>
                <a:cubicBezTo>
                  <a:pt x="2509" y="276"/>
                  <a:pt x="2505" y="278"/>
                  <a:pt x="2506" y="276"/>
                </a:cubicBezTo>
                <a:cubicBezTo>
                  <a:pt x="2508" y="276"/>
                  <a:pt x="2513" y="275"/>
                  <a:pt x="2515" y="278"/>
                </a:cubicBezTo>
                <a:cubicBezTo>
                  <a:pt x="2512" y="277"/>
                  <a:pt x="2510" y="277"/>
                  <a:pt x="2508" y="278"/>
                </a:cubicBezTo>
                <a:close/>
                <a:moveTo>
                  <a:pt x="2520" y="224"/>
                </a:moveTo>
                <a:cubicBezTo>
                  <a:pt x="2515" y="222"/>
                  <a:pt x="2512" y="224"/>
                  <a:pt x="2509" y="221"/>
                </a:cubicBezTo>
                <a:cubicBezTo>
                  <a:pt x="2512" y="221"/>
                  <a:pt x="2517" y="223"/>
                  <a:pt x="2518" y="221"/>
                </a:cubicBezTo>
                <a:cubicBezTo>
                  <a:pt x="2519" y="221"/>
                  <a:pt x="2520" y="222"/>
                  <a:pt x="2521" y="223"/>
                </a:cubicBezTo>
                <a:cubicBezTo>
                  <a:pt x="2519" y="222"/>
                  <a:pt x="2520" y="222"/>
                  <a:pt x="2520" y="224"/>
                </a:cubicBezTo>
                <a:close/>
                <a:moveTo>
                  <a:pt x="2513" y="220"/>
                </a:moveTo>
                <a:cubicBezTo>
                  <a:pt x="2515" y="219"/>
                  <a:pt x="2516" y="221"/>
                  <a:pt x="2515" y="221"/>
                </a:cubicBezTo>
                <a:cubicBezTo>
                  <a:pt x="2515" y="220"/>
                  <a:pt x="2513" y="221"/>
                  <a:pt x="2513" y="220"/>
                </a:cubicBezTo>
                <a:close/>
                <a:moveTo>
                  <a:pt x="2522" y="222"/>
                </a:moveTo>
                <a:cubicBezTo>
                  <a:pt x="2523" y="222"/>
                  <a:pt x="2524" y="222"/>
                  <a:pt x="2524" y="224"/>
                </a:cubicBezTo>
                <a:cubicBezTo>
                  <a:pt x="2523" y="223"/>
                  <a:pt x="2522" y="224"/>
                  <a:pt x="2522" y="222"/>
                </a:cubicBezTo>
                <a:close/>
                <a:moveTo>
                  <a:pt x="2541" y="293"/>
                </a:moveTo>
                <a:cubicBezTo>
                  <a:pt x="2541" y="294"/>
                  <a:pt x="2541" y="293"/>
                  <a:pt x="2542" y="293"/>
                </a:cubicBezTo>
                <a:cubicBezTo>
                  <a:pt x="2542" y="296"/>
                  <a:pt x="2539" y="294"/>
                  <a:pt x="2541" y="293"/>
                </a:cubicBezTo>
                <a:close/>
                <a:moveTo>
                  <a:pt x="2537" y="292"/>
                </a:moveTo>
                <a:cubicBezTo>
                  <a:pt x="2537" y="292"/>
                  <a:pt x="2537" y="292"/>
                  <a:pt x="2538" y="293"/>
                </a:cubicBezTo>
                <a:cubicBezTo>
                  <a:pt x="2538" y="293"/>
                  <a:pt x="2538" y="293"/>
                  <a:pt x="2538" y="293"/>
                </a:cubicBezTo>
                <a:cubicBezTo>
                  <a:pt x="2538" y="292"/>
                  <a:pt x="2541" y="293"/>
                  <a:pt x="2539" y="293"/>
                </a:cubicBezTo>
                <a:cubicBezTo>
                  <a:pt x="2539" y="293"/>
                  <a:pt x="2538" y="293"/>
                  <a:pt x="2538" y="293"/>
                </a:cubicBezTo>
                <a:cubicBezTo>
                  <a:pt x="2538" y="293"/>
                  <a:pt x="2538" y="293"/>
                  <a:pt x="2538" y="293"/>
                </a:cubicBezTo>
                <a:cubicBezTo>
                  <a:pt x="2538" y="293"/>
                  <a:pt x="2538" y="293"/>
                  <a:pt x="2538" y="293"/>
                </a:cubicBezTo>
                <a:cubicBezTo>
                  <a:pt x="2532" y="292"/>
                  <a:pt x="2525" y="292"/>
                  <a:pt x="2523" y="289"/>
                </a:cubicBezTo>
                <a:cubicBezTo>
                  <a:pt x="2525" y="289"/>
                  <a:pt x="2526" y="290"/>
                  <a:pt x="2526" y="287"/>
                </a:cubicBezTo>
                <a:cubicBezTo>
                  <a:pt x="2528" y="287"/>
                  <a:pt x="2529" y="289"/>
                  <a:pt x="2530" y="290"/>
                </a:cubicBezTo>
                <a:cubicBezTo>
                  <a:pt x="2532" y="289"/>
                  <a:pt x="2532" y="289"/>
                  <a:pt x="2535" y="289"/>
                </a:cubicBezTo>
                <a:cubicBezTo>
                  <a:pt x="2535" y="290"/>
                  <a:pt x="2536" y="291"/>
                  <a:pt x="2537" y="291"/>
                </a:cubicBezTo>
                <a:cubicBezTo>
                  <a:pt x="2536" y="290"/>
                  <a:pt x="2543" y="289"/>
                  <a:pt x="2542" y="292"/>
                </a:cubicBezTo>
                <a:cubicBezTo>
                  <a:pt x="2541" y="290"/>
                  <a:pt x="2538" y="292"/>
                  <a:pt x="2537" y="292"/>
                </a:cubicBezTo>
                <a:close/>
                <a:moveTo>
                  <a:pt x="2530" y="223"/>
                </a:moveTo>
                <a:cubicBezTo>
                  <a:pt x="2529" y="224"/>
                  <a:pt x="2533" y="222"/>
                  <a:pt x="2533" y="224"/>
                </a:cubicBezTo>
                <a:cubicBezTo>
                  <a:pt x="2531" y="223"/>
                  <a:pt x="2526" y="226"/>
                  <a:pt x="2525" y="223"/>
                </a:cubicBezTo>
                <a:cubicBezTo>
                  <a:pt x="2527" y="223"/>
                  <a:pt x="2528" y="224"/>
                  <a:pt x="2529" y="224"/>
                </a:cubicBezTo>
                <a:cubicBezTo>
                  <a:pt x="2530" y="223"/>
                  <a:pt x="2529" y="223"/>
                  <a:pt x="2530" y="223"/>
                </a:cubicBezTo>
                <a:close/>
                <a:moveTo>
                  <a:pt x="2540" y="265"/>
                </a:moveTo>
                <a:cubicBezTo>
                  <a:pt x="2536" y="264"/>
                  <a:pt x="2534" y="265"/>
                  <a:pt x="2531" y="263"/>
                </a:cubicBezTo>
                <a:cubicBezTo>
                  <a:pt x="2534" y="263"/>
                  <a:pt x="2540" y="263"/>
                  <a:pt x="2540" y="265"/>
                </a:cubicBezTo>
                <a:close/>
                <a:moveTo>
                  <a:pt x="2535" y="224"/>
                </a:moveTo>
                <a:cubicBezTo>
                  <a:pt x="2535" y="223"/>
                  <a:pt x="2536" y="223"/>
                  <a:pt x="2536" y="223"/>
                </a:cubicBezTo>
                <a:cubicBezTo>
                  <a:pt x="2537" y="223"/>
                  <a:pt x="2538" y="223"/>
                  <a:pt x="2538" y="224"/>
                </a:cubicBezTo>
                <a:cubicBezTo>
                  <a:pt x="2537" y="225"/>
                  <a:pt x="2537" y="224"/>
                  <a:pt x="2536" y="223"/>
                </a:cubicBezTo>
                <a:cubicBezTo>
                  <a:pt x="2536" y="224"/>
                  <a:pt x="2536" y="224"/>
                  <a:pt x="2535" y="224"/>
                </a:cubicBezTo>
                <a:close/>
                <a:moveTo>
                  <a:pt x="2541" y="272"/>
                </a:moveTo>
                <a:cubicBezTo>
                  <a:pt x="2540" y="272"/>
                  <a:pt x="2538" y="272"/>
                  <a:pt x="2538" y="271"/>
                </a:cubicBezTo>
                <a:cubicBezTo>
                  <a:pt x="2539" y="271"/>
                  <a:pt x="2541" y="271"/>
                  <a:pt x="2541" y="272"/>
                </a:cubicBezTo>
                <a:close/>
                <a:moveTo>
                  <a:pt x="2543" y="221"/>
                </a:moveTo>
                <a:cubicBezTo>
                  <a:pt x="2539" y="221"/>
                  <a:pt x="2538" y="221"/>
                  <a:pt x="2534" y="220"/>
                </a:cubicBezTo>
                <a:cubicBezTo>
                  <a:pt x="2534" y="218"/>
                  <a:pt x="2535" y="218"/>
                  <a:pt x="2535" y="216"/>
                </a:cubicBezTo>
                <a:cubicBezTo>
                  <a:pt x="2534" y="216"/>
                  <a:pt x="2534" y="215"/>
                  <a:pt x="2532" y="215"/>
                </a:cubicBezTo>
                <a:cubicBezTo>
                  <a:pt x="2532" y="216"/>
                  <a:pt x="2532" y="216"/>
                  <a:pt x="2532" y="216"/>
                </a:cubicBezTo>
                <a:cubicBezTo>
                  <a:pt x="2532" y="217"/>
                  <a:pt x="2532" y="218"/>
                  <a:pt x="2532" y="219"/>
                </a:cubicBezTo>
                <a:cubicBezTo>
                  <a:pt x="2532" y="219"/>
                  <a:pt x="2531" y="219"/>
                  <a:pt x="2531" y="221"/>
                </a:cubicBezTo>
                <a:cubicBezTo>
                  <a:pt x="2529" y="220"/>
                  <a:pt x="2524" y="218"/>
                  <a:pt x="2527" y="217"/>
                </a:cubicBezTo>
                <a:cubicBezTo>
                  <a:pt x="2527" y="217"/>
                  <a:pt x="2527" y="216"/>
                  <a:pt x="2526" y="216"/>
                </a:cubicBezTo>
                <a:cubicBezTo>
                  <a:pt x="2526" y="217"/>
                  <a:pt x="2526" y="218"/>
                  <a:pt x="2526" y="219"/>
                </a:cubicBezTo>
                <a:cubicBezTo>
                  <a:pt x="2524" y="219"/>
                  <a:pt x="2521" y="220"/>
                  <a:pt x="2521" y="218"/>
                </a:cubicBezTo>
                <a:cubicBezTo>
                  <a:pt x="2520" y="221"/>
                  <a:pt x="2517" y="217"/>
                  <a:pt x="2515" y="217"/>
                </a:cubicBezTo>
                <a:cubicBezTo>
                  <a:pt x="2513" y="218"/>
                  <a:pt x="2503" y="218"/>
                  <a:pt x="2505" y="216"/>
                </a:cubicBezTo>
                <a:cubicBezTo>
                  <a:pt x="2504" y="216"/>
                  <a:pt x="2504" y="218"/>
                  <a:pt x="2502" y="218"/>
                </a:cubicBezTo>
                <a:cubicBezTo>
                  <a:pt x="2500" y="216"/>
                  <a:pt x="2496" y="216"/>
                  <a:pt x="2492" y="216"/>
                </a:cubicBezTo>
                <a:cubicBezTo>
                  <a:pt x="2492" y="216"/>
                  <a:pt x="2492" y="215"/>
                  <a:pt x="2492" y="214"/>
                </a:cubicBezTo>
                <a:cubicBezTo>
                  <a:pt x="2494" y="214"/>
                  <a:pt x="2494" y="215"/>
                  <a:pt x="2494" y="214"/>
                </a:cubicBezTo>
                <a:cubicBezTo>
                  <a:pt x="2493" y="214"/>
                  <a:pt x="2492" y="213"/>
                  <a:pt x="2491" y="213"/>
                </a:cubicBezTo>
                <a:cubicBezTo>
                  <a:pt x="2491" y="215"/>
                  <a:pt x="2491" y="214"/>
                  <a:pt x="2490" y="216"/>
                </a:cubicBezTo>
                <a:cubicBezTo>
                  <a:pt x="2487" y="215"/>
                  <a:pt x="2486" y="214"/>
                  <a:pt x="2483" y="214"/>
                </a:cubicBezTo>
                <a:cubicBezTo>
                  <a:pt x="2485" y="213"/>
                  <a:pt x="2481" y="214"/>
                  <a:pt x="2482" y="213"/>
                </a:cubicBezTo>
                <a:cubicBezTo>
                  <a:pt x="2484" y="213"/>
                  <a:pt x="2482" y="212"/>
                  <a:pt x="2483" y="211"/>
                </a:cubicBezTo>
                <a:cubicBezTo>
                  <a:pt x="2484" y="210"/>
                  <a:pt x="2484" y="210"/>
                  <a:pt x="2485" y="210"/>
                </a:cubicBezTo>
                <a:cubicBezTo>
                  <a:pt x="2484" y="210"/>
                  <a:pt x="2484" y="209"/>
                  <a:pt x="2484" y="208"/>
                </a:cubicBezTo>
                <a:cubicBezTo>
                  <a:pt x="2484" y="210"/>
                  <a:pt x="2483" y="209"/>
                  <a:pt x="2482" y="210"/>
                </a:cubicBezTo>
                <a:cubicBezTo>
                  <a:pt x="2480" y="208"/>
                  <a:pt x="2480" y="206"/>
                  <a:pt x="2478" y="206"/>
                </a:cubicBezTo>
                <a:cubicBezTo>
                  <a:pt x="2478" y="207"/>
                  <a:pt x="2478" y="207"/>
                  <a:pt x="2478" y="208"/>
                </a:cubicBezTo>
                <a:cubicBezTo>
                  <a:pt x="2478" y="208"/>
                  <a:pt x="2477" y="208"/>
                  <a:pt x="2476" y="208"/>
                </a:cubicBezTo>
                <a:cubicBezTo>
                  <a:pt x="2477" y="207"/>
                  <a:pt x="2477" y="206"/>
                  <a:pt x="2477" y="205"/>
                </a:cubicBezTo>
                <a:cubicBezTo>
                  <a:pt x="2479" y="205"/>
                  <a:pt x="2480" y="205"/>
                  <a:pt x="2481" y="204"/>
                </a:cubicBezTo>
                <a:cubicBezTo>
                  <a:pt x="2481" y="206"/>
                  <a:pt x="2480" y="206"/>
                  <a:pt x="2481" y="207"/>
                </a:cubicBezTo>
                <a:cubicBezTo>
                  <a:pt x="2484" y="206"/>
                  <a:pt x="2485" y="207"/>
                  <a:pt x="2490" y="207"/>
                </a:cubicBezTo>
                <a:cubicBezTo>
                  <a:pt x="2490" y="209"/>
                  <a:pt x="2490" y="209"/>
                  <a:pt x="2490" y="210"/>
                </a:cubicBezTo>
                <a:cubicBezTo>
                  <a:pt x="2489" y="210"/>
                  <a:pt x="2488" y="210"/>
                  <a:pt x="2487" y="210"/>
                </a:cubicBezTo>
                <a:cubicBezTo>
                  <a:pt x="2491" y="211"/>
                  <a:pt x="2496" y="214"/>
                  <a:pt x="2497" y="208"/>
                </a:cubicBezTo>
                <a:cubicBezTo>
                  <a:pt x="2497" y="208"/>
                  <a:pt x="2495" y="211"/>
                  <a:pt x="2495" y="209"/>
                </a:cubicBezTo>
                <a:cubicBezTo>
                  <a:pt x="2495" y="209"/>
                  <a:pt x="2497" y="207"/>
                  <a:pt x="2497" y="208"/>
                </a:cubicBezTo>
                <a:cubicBezTo>
                  <a:pt x="2497" y="208"/>
                  <a:pt x="2497" y="208"/>
                  <a:pt x="2497" y="208"/>
                </a:cubicBezTo>
                <a:cubicBezTo>
                  <a:pt x="2497" y="208"/>
                  <a:pt x="2497" y="208"/>
                  <a:pt x="2497" y="208"/>
                </a:cubicBezTo>
                <a:cubicBezTo>
                  <a:pt x="2497" y="208"/>
                  <a:pt x="2497" y="208"/>
                  <a:pt x="2497" y="208"/>
                </a:cubicBezTo>
                <a:cubicBezTo>
                  <a:pt x="2498" y="208"/>
                  <a:pt x="2498" y="207"/>
                  <a:pt x="2498" y="206"/>
                </a:cubicBezTo>
                <a:cubicBezTo>
                  <a:pt x="2500" y="206"/>
                  <a:pt x="2500" y="207"/>
                  <a:pt x="2501" y="207"/>
                </a:cubicBezTo>
                <a:cubicBezTo>
                  <a:pt x="2502" y="208"/>
                  <a:pt x="2501" y="209"/>
                  <a:pt x="2502" y="210"/>
                </a:cubicBezTo>
                <a:cubicBezTo>
                  <a:pt x="2502" y="209"/>
                  <a:pt x="2503" y="209"/>
                  <a:pt x="2503" y="208"/>
                </a:cubicBezTo>
                <a:cubicBezTo>
                  <a:pt x="2503" y="212"/>
                  <a:pt x="2504" y="211"/>
                  <a:pt x="2505" y="210"/>
                </a:cubicBezTo>
                <a:cubicBezTo>
                  <a:pt x="2505" y="211"/>
                  <a:pt x="2506" y="211"/>
                  <a:pt x="2506" y="212"/>
                </a:cubicBezTo>
                <a:cubicBezTo>
                  <a:pt x="2504" y="211"/>
                  <a:pt x="2501" y="211"/>
                  <a:pt x="2500" y="211"/>
                </a:cubicBezTo>
                <a:cubicBezTo>
                  <a:pt x="2502" y="213"/>
                  <a:pt x="2504" y="212"/>
                  <a:pt x="2503" y="215"/>
                </a:cubicBezTo>
                <a:cubicBezTo>
                  <a:pt x="2506" y="215"/>
                  <a:pt x="2504" y="215"/>
                  <a:pt x="2506" y="213"/>
                </a:cubicBezTo>
                <a:cubicBezTo>
                  <a:pt x="2505" y="213"/>
                  <a:pt x="2504" y="215"/>
                  <a:pt x="2505" y="213"/>
                </a:cubicBezTo>
                <a:cubicBezTo>
                  <a:pt x="2506" y="212"/>
                  <a:pt x="2509" y="213"/>
                  <a:pt x="2510" y="212"/>
                </a:cubicBezTo>
                <a:cubicBezTo>
                  <a:pt x="2509" y="211"/>
                  <a:pt x="2507" y="212"/>
                  <a:pt x="2506" y="210"/>
                </a:cubicBezTo>
                <a:cubicBezTo>
                  <a:pt x="2508" y="209"/>
                  <a:pt x="2506" y="209"/>
                  <a:pt x="2505" y="209"/>
                </a:cubicBezTo>
                <a:cubicBezTo>
                  <a:pt x="2505" y="208"/>
                  <a:pt x="2505" y="208"/>
                  <a:pt x="2505" y="207"/>
                </a:cubicBezTo>
                <a:cubicBezTo>
                  <a:pt x="2506" y="207"/>
                  <a:pt x="2508" y="207"/>
                  <a:pt x="2508" y="208"/>
                </a:cubicBezTo>
                <a:cubicBezTo>
                  <a:pt x="2507" y="207"/>
                  <a:pt x="2507" y="211"/>
                  <a:pt x="2508" y="210"/>
                </a:cubicBezTo>
                <a:cubicBezTo>
                  <a:pt x="2511" y="210"/>
                  <a:pt x="2515" y="211"/>
                  <a:pt x="2519" y="211"/>
                </a:cubicBezTo>
                <a:cubicBezTo>
                  <a:pt x="2518" y="210"/>
                  <a:pt x="2518" y="209"/>
                  <a:pt x="2516" y="209"/>
                </a:cubicBezTo>
                <a:cubicBezTo>
                  <a:pt x="2515" y="210"/>
                  <a:pt x="2516" y="209"/>
                  <a:pt x="2517" y="208"/>
                </a:cubicBezTo>
                <a:cubicBezTo>
                  <a:pt x="2519" y="209"/>
                  <a:pt x="2523" y="209"/>
                  <a:pt x="2525" y="209"/>
                </a:cubicBezTo>
                <a:cubicBezTo>
                  <a:pt x="2525" y="212"/>
                  <a:pt x="2523" y="212"/>
                  <a:pt x="2522" y="210"/>
                </a:cubicBezTo>
                <a:cubicBezTo>
                  <a:pt x="2522" y="212"/>
                  <a:pt x="2520" y="212"/>
                  <a:pt x="2521" y="212"/>
                </a:cubicBezTo>
                <a:cubicBezTo>
                  <a:pt x="2522" y="212"/>
                  <a:pt x="2525" y="212"/>
                  <a:pt x="2525" y="214"/>
                </a:cubicBezTo>
                <a:cubicBezTo>
                  <a:pt x="2523" y="214"/>
                  <a:pt x="2525" y="216"/>
                  <a:pt x="2525" y="216"/>
                </a:cubicBezTo>
                <a:cubicBezTo>
                  <a:pt x="2525" y="215"/>
                  <a:pt x="2526" y="212"/>
                  <a:pt x="2526" y="212"/>
                </a:cubicBezTo>
                <a:cubicBezTo>
                  <a:pt x="2526" y="213"/>
                  <a:pt x="2528" y="214"/>
                  <a:pt x="2529" y="212"/>
                </a:cubicBezTo>
                <a:cubicBezTo>
                  <a:pt x="2527" y="212"/>
                  <a:pt x="2526" y="211"/>
                  <a:pt x="2526" y="210"/>
                </a:cubicBezTo>
                <a:cubicBezTo>
                  <a:pt x="2534" y="210"/>
                  <a:pt x="2540" y="211"/>
                  <a:pt x="2547" y="213"/>
                </a:cubicBezTo>
                <a:cubicBezTo>
                  <a:pt x="2546" y="215"/>
                  <a:pt x="2544" y="215"/>
                  <a:pt x="2543" y="214"/>
                </a:cubicBezTo>
                <a:cubicBezTo>
                  <a:pt x="2543" y="216"/>
                  <a:pt x="2541" y="215"/>
                  <a:pt x="2540" y="217"/>
                </a:cubicBezTo>
                <a:cubicBezTo>
                  <a:pt x="2541" y="219"/>
                  <a:pt x="2542" y="217"/>
                  <a:pt x="2544" y="218"/>
                </a:cubicBezTo>
                <a:cubicBezTo>
                  <a:pt x="2542" y="220"/>
                  <a:pt x="2542" y="219"/>
                  <a:pt x="2543" y="221"/>
                </a:cubicBezTo>
                <a:close/>
                <a:moveTo>
                  <a:pt x="2545" y="217"/>
                </a:moveTo>
                <a:cubicBezTo>
                  <a:pt x="2545" y="217"/>
                  <a:pt x="2545" y="216"/>
                  <a:pt x="2545" y="216"/>
                </a:cubicBezTo>
                <a:cubicBezTo>
                  <a:pt x="2545" y="217"/>
                  <a:pt x="2546" y="218"/>
                  <a:pt x="2546" y="220"/>
                </a:cubicBezTo>
                <a:cubicBezTo>
                  <a:pt x="2546" y="219"/>
                  <a:pt x="2546" y="218"/>
                  <a:pt x="2547" y="218"/>
                </a:cubicBezTo>
                <a:cubicBezTo>
                  <a:pt x="2547" y="219"/>
                  <a:pt x="2547" y="220"/>
                  <a:pt x="2547" y="220"/>
                </a:cubicBezTo>
                <a:cubicBezTo>
                  <a:pt x="2544" y="220"/>
                  <a:pt x="2544" y="216"/>
                  <a:pt x="2544" y="216"/>
                </a:cubicBezTo>
                <a:cubicBezTo>
                  <a:pt x="2544" y="216"/>
                  <a:pt x="2544" y="217"/>
                  <a:pt x="2545" y="217"/>
                </a:cubicBezTo>
                <a:close/>
                <a:moveTo>
                  <a:pt x="2549" y="295"/>
                </a:moveTo>
                <a:cubicBezTo>
                  <a:pt x="2549" y="295"/>
                  <a:pt x="2546" y="295"/>
                  <a:pt x="2545" y="294"/>
                </a:cubicBezTo>
                <a:cubicBezTo>
                  <a:pt x="2547" y="294"/>
                  <a:pt x="2545" y="293"/>
                  <a:pt x="2546" y="292"/>
                </a:cubicBezTo>
                <a:cubicBezTo>
                  <a:pt x="2546" y="292"/>
                  <a:pt x="2548" y="291"/>
                  <a:pt x="2547" y="291"/>
                </a:cubicBezTo>
                <a:cubicBezTo>
                  <a:pt x="2547" y="292"/>
                  <a:pt x="2545" y="291"/>
                  <a:pt x="2545" y="290"/>
                </a:cubicBezTo>
                <a:cubicBezTo>
                  <a:pt x="2547" y="291"/>
                  <a:pt x="2547" y="290"/>
                  <a:pt x="2548" y="290"/>
                </a:cubicBezTo>
                <a:cubicBezTo>
                  <a:pt x="2548" y="292"/>
                  <a:pt x="2549" y="293"/>
                  <a:pt x="2549" y="295"/>
                </a:cubicBezTo>
                <a:close/>
                <a:moveTo>
                  <a:pt x="2546" y="273"/>
                </a:moveTo>
                <a:cubicBezTo>
                  <a:pt x="2547" y="273"/>
                  <a:pt x="2551" y="272"/>
                  <a:pt x="2552" y="274"/>
                </a:cubicBezTo>
                <a:cubicBezTo>
                  <a:pt x="2549" y="273"/>
                  <a:pt x="2548" y="274"/>
                  <a:pt x="2546" y="273"/>
                </a:cubicBezTo>
                <a:close/>
                <a:moveTo>
                  <a:pt x="2553" y="273"/>
                </a:moveTo>
                <a:cubicBezTo>
                  <a:pt x="2554" y="273"/>
                  <a:pt x="2555" y="273"/>
                  <a:pt x="2555" y="274"/>
                </a:cubicBezTo>
                <a:cubicBezTo>
                  <a:pt x="2555" y="274"/>
                  <a:pt x="2552" y="275"/>
                  <a:pt x="2553" y="273"/>
                </a:cubicBezTo>
                <a:close/>
                <a:moveTo>
                  <a:pt x="2562" y="276"/>
                </a:moveTo>
                <a:cubicBezTo>
                  <a:pt x="2560" y="277"/>
                  <a:pt x="2559" y="277"/>
                  <a:pt x="2557" y="276"/>
                </a:cubicBezTo>
                <a:cubicBezTo>
                  <a:pt x="2556" y="275"/>
                  <a:pt x="2558" y="274"/>
                  <a:pt x="2557" y="274"/>
                </a:cubicBezTo>
                <a:cubicBezTo>
                  <a:pt x="2557" y="274"/>
                  <a:pt x="2556" y="276"/>
                  <a:pt x="2555" y="274"/>
                </a:cubicBezTo>
                <a:cubicBezTo>
                  <a:pt x="2556" y="273"/>
                  <a:pt x="2558" y="273"/>
                  <a:pt x="2560" y="273"/>
                </a:cubicBezTo>
                <a:cubicBezTo>
                  <a:pt x="2559" y="275"/>
                  <a:pt x="2562" y="274"/>
                  <a:pt x="2562" y="276"/>
                </a:cubicBezTo>
                <a:close/>
                <a:moveTo>
                  <a:pt x="2570" y="278"/>
                </a:moveTo>
                <a:cubicBezTo>
                  <a:pt x="2567" y="278"/>
                  <a:pt x="2565" y="277"/>
                  <a:pt x="2562" y="276"/>
                </a:cubicBezTo>
                <a:cubicBezTo>
                  <a:pt x="2563" y="273"/>
                  <a:pt x="2568" y="273"/>
                  <a:pt x="2569" y="275"/>
                </a:cubicBezTo>
                <a:cubicBezTo>
                  <a:pt x="2568" y="276"/>
                  <a:pt x="2567" y="275"/>
                  <a:pt x="2567" y="276"/>
                </a:cubicBezTo>
                <a:cubicBezTo>
                  <a:pt x="2568" y="278"/>
                  <a:pt x="2570" y="274"/>
                  <a:pt x="2571" y="276"/>
                </a:cubicBezTo>
                <a:cubicBezTo>
                  <a:pt x="2570" y="276"/>
                  <a:pt x="2570" y="277"/>
                  <a:pt x="2570" y="278"/>
                </a:cubicBezTo>
                <a:close/>
                <a:moveTo>
                  <a:pt x="2562" y="232"/>
                </a:moveTo>
                <a:cubicBezTo>
                  <a:pt x="2564" y="232"/>
                  <a:pt x="2564" y="233"/>
                  <a:pt x="2564" y="234"/>
                </a:cubicBezTo>
                <a:cubicBezTo>
                  <a:pt x="2563" y="234"/>
                  <a:pt x="2563" y="232"/>
                  <a:pt x="2562" y="232"/>
                </a:cubicBezTo>
                <a:close/>
                <a:moveTo>
                  <a:pt x="2564" y="232"/>
                </a:moveTo>
                <a:cubicBezTo>
                  <a:pt x="2566" y="232"/>
                  <a:pt x="2567" y="232"/>
                  <a:pt x="2566" y="234"/>
                </a:cubicBezTo>
                <a:cubicBezTo>
                  <a:pt x="2565" y="234"/>
                  <a:pt x="2564" y="234"/>
                  <a:pt x="2564" y="232"/>
                </a:cubicBezTo>
                <a:close/>
                <a:moveTo>
                  <a:pt x="2584" y="237"/>
                </a:moveTo>
                <a:cubicBezTo>
                  <a:pt x="2586" y="236"/>
                  <a:pt x="2591" y="239"/>
                  <a:pt x="2592" y="237"/>
                </a:cubicBezTo>
                <a:cubicBezTo>
                  <a:pt x="2593" y="238"/>
                  <a:pt x="2594" y="238"/>
                  <a:pt x="2594" y="239"/>
                </a:cubicBezTo>
                <a:cubicBezTo>
                  <a:pt x="2593" y="238"/>
                  <a:pt x="2588" y="240"/>
                  <a:pt x="2589" y="238"/>
                </a:cubicBezTo>
                <a:cubicBezTo>
                  <a:pt x="2588" y="239"/>
                  <a:pt x="2586" y="239"/>
                  <a:pt x="2584" y="237"/>
                </a:cubicBezTo>
                <a:close/>
                <a:moveTo>
                  <a:pt x="2579" y="234"/>
                </a:moveTo>
                <a:cubicBezTo>
                  <a:pt x="2576" y="236"/>
                  <a:pt x="2569" y="234"/>
                  <a:pt x="2568" y="234"/>
                </a:cubicBezTo>
                <a:cubicBezTo>
                  <a:pt x="2576" y="233"/>
                  <a:pt x="2588" y="233"/>
                  <a:pt x="2596" y="237"/>
                </a:cubicBezTo>
                <a:cubicBezTo>
                  <a:pt x="2591" y="235"/>
                  <a:pt x="2583" y="237"/>
                  <a:pt x="2579" y="234"/>
                </a:cubicBezTo>
                <a:close/>
                <a:moveTo>
                  <a:pt x="2576" y="237"/>
                </a:moveTo>
                <a:cubicBezTo>
                  <a:pt x="2576" y="237"/>
                  <a:pt x="2575" y="238"/>
                  <a:pt x="2575" y="238"/>
                </a:cubicBezTo>
                <a:cubicBezTo>
                  <a:pt x="2575" y="238"/>
                  <a:pt x="2574" y="238"/>
                  <a:pt x="2574" y="238"/>
                </a:cubicBezTo>
                <a:cubicBezTo>
                  <a:pt x="2574" y="237"/>
                  <a:pt x="2574" y="237"/>
                  <a:pt x="2574" y="237"/>
                </a:cubicBezTo>
                <a:cubicBezTo>
                  <a:pt x="2574" y="237"/>
                  <a:pt x="2575" y="237"/>
                  <a:pt x="2576" y="237"/>
                </a:cubicBezTo>
                <a:close/>
                <a:moveTo>
                  <a:pt x="2571" y="249"/>
                </a:moveTo>
                <a:cubicBezTo>
                  <a:pt x="2573" y="249"/>
                  <a:pt x="2577" y="249"/>
                  <a:pt x="2580" y="251"/>
                </a:cubicBezTo>
                <a:cubicBezTo>
                  <a:pt x="2577" y="250"/>
                  <a:pt x="2573" y="251"/>
                  <a:pt x="2571" y="249"/>
                </a:cubicBezTo>
                <a:close/>
                <a:moveTo>
                  <a:pt x="2581" y="272"/>
                </a:moveTo>
                <a:cubicBezTo>
                  <a:pt x="2583" y="273"/>
                  <a:pt x="2583" y="272"/>
                  <a:pt x="2584" y="272"/>
                </a:cubicBezTo>
                <a:cubicBezTo>
                  <a:pt x="2584" y="274"/>
                  <a:pt x="2581" y="273"/>
                  <a:pt x="2581" y="272"/>
                </a:cubicBezTo>
                <a:close/>
                <a:moveTo>
                  <a:pt x="2581" y="250"/>
                </a:moveTo>
                <a:cubicBezTo>
                  <a:pt x="2581" y="250"/>
                  <a:pt x="2582" y="250"/>
                  <a:pt x="2582" y="250"/>
                </a:cubicBezTo>
                <a:cubicBezTo>
                  <a:pt x="2583" y="250"/>
                  <a:pt x="2584" y="250"/>
                  <a:pt x="2585" y="250"/>
                </a:cubicBezTo>
                <a:cubicBezTo>
                  <a:pt x="2585" y="251"/>
                  <a:pt x="2580" y="251"/>
                  <a:pt x="2581" y="250"/>
                </a:cubicBezTo>
                <a:close/>
                <a:moveTo>
                  <a:pt x="2590" y="248"/>
                </a:moveTo>
                <a:cubicBezTo>
                  <a:pt x="2589" y="247"/>
                  <a:pt x="2587" y="248"/>
                  <a:pt x="2587" y="247"/>
                </a:cubicBezTo>
                <a:cubicBezTo>
                  <a:pt x="2589" y="248"/>
                  <a:pt x="2589" y="245"/>
                  <a:pt x="2590" y="247"/>
                </a:cubicBezTo>
                <a:cubicBezTo>
                  <a:pt x="2589" y="247"/>
                  <a:pt x="2589" y="247"/>
                  <a:pt x="2590" y="248"/>
                </a:cubicBezTo>
                <a:close/>
                <a:moveTo>
                  <a:pt x="2594" y="245"/>
                </a:moveTo>
                <a:cubicBezTo>
                  <a:pt x="2590" y="246"/>
                  <a:pt x="2585" y="245"/>
                  <a:pt x="2581" y="244"/>
                </a:cubicBezTo>
                <a:cubicBezTo>
                  <a:pt x="2581" y="244"/>
                  <a:pt x="2577" y="246"/>
                  <a:pt x="2578" y="243"/>
                </a:cubicBezTo>
                <a:cubicBezTo>
                  <a:pt x="2579" y="244"/>
                  <a:pt x="2583" y="244"/>
                  <a:pt x="2584" y="243"/>
                </a:cubicBezTo>
                <a:cubicBezTo>
                  <a:pt x="2583" y="242"/>
                  <a:pt x="2581" y="243"/>
                  <a:pt x="2578" y="241"/>
                </a:cubicBezTo>
                <a:cubicBezTo>
                  <a:pt x="2581" y="242"/>
                  <a:pt x="2584" y="241"/>
                  <a:pt x="2588" y="241"/>
                </a:cubicBezTo>
                <a:cubicBezTo>
                  <a:pt x="2592" y="242"/>
                  <a:pt x="2598" y="241"/>
                  <a:pt x="2600" y="245"/>
                </a:cubicBezTo>
                <a:cubicBezTo>
                  <a:pt x="2597" y="245"/>
                  <a:pt x="2589" y="242"/>
                  <a:pt x="2586" y="244"/>
                </a:cubicBezTo>
                <a:cubicBezTo>
                  <a:pt x="2591" y="244"/>
                  <a:pt x="2597" y="245"/>
                  <a:pt x="2603" y="247"/>
                </a:cubicBezTo>
                <a:cubicBezTo>
                  <a:pt x="2599" y="247"/>
                  <a:pt x="2595" y="248"/>
                  <a:pt x="2594" y="245"/>
                </a:cubicBezTo>
                <a:close/>
                <a:moveTo>
                  <a:pt x="2597" y="237"/>
                </a:moveTo>
                <a:cubicBezTo>
                  <a:pt x="2598" y="236"/>
                  <a:pt x="2599" y="236"/>
                  <a:pt x="2599" y="238"/>
                </a:cubicBezTo>
                <a:cubicBezTo>
                  <a:pt x="2599" y="237"/>
                  <a:pt x="2597" y="238"/>
                  <a:pt x="2597" y="237"/>
                </a:cubicBezTo>
                <a:close/>
                <a:moveTo>
                  <a:pt x="2602" y="258"/>
                </a:moveTo>
                <a:cubicBezTo>
                  <a:pt x="2604" y="259"/>
                  <a:pt x="2605" y="258"/>
                  <a:pt x="2605" y="259"/>
                </a:cubicBezTo>
                <a:cubicBezTo>
                  <a:pt x="2605" y="259"/>
                  <a:pt x="2601" y="260"/>
                  <a:pt x="2602" y="258"/>
                </a:cubicBezTo>
                <a:close/>
                <a:moveTo>
                  <a:pt x="2585" y="232"/>
                </a:moveTo>
                <a:cubicBezTo>
                  <a:pt x="2586" y="232"/>
                  <a:pt x="2586" y="232"/>
                  <a:pt x="2585" y="232"/>
                </a:cubicBezTo>
                <a:cubicBezTo>
                  <a:pt x="2579" y="232"/>
                  <a:pt x="2572" y="232"/>
                  <a:pt x="2565" y="229"/>
                </a:cubicBezTo>
                <a:cubicBezTo>
                  <a:pt x="2564" y="229"/>
                  <a:pt x="2560" y="229"/>
                  <a:pt x="2561" y="228"/>
                </a:cubicBezTo>
                <a:cubicBezTo>
                  <a:pt x="2570" y="230"/>
                  <a:pt x="2575" y="230"/>
                  <a:pt x="2584" y="231"/>
                </a:cubicBezTo>
                <a:cubicBezTo>
                  <a:pt x="2585" y="230"/>
                  <a:pt x="2587" y="228"/>
                  <a:pt x="2589" y="230"/>
                </a:cubicBezTo>
                <a:cubicBezTo>
                  <a:pt x="2589" y="230"/>
                  <a:pt x="2587" y="230"/>
                  <a:pt x="2587" y="231"/>
                </a:cubicBezTo>
                <a:cubicBezTo>
                  <a:pt x="2588" y="231"/>
                  <a:pt x="2589" y="231"/>
                  <a:pt x="2590" y="231"/>
                </a:cubicBezTo>
                <a:cubicBezTo>
                  <a:pt x="2590" y="230"/>
                  <a:pt x="2589" y="230"/>
                  <a:pt x="2590" y="229"/>
                </a:cubicBezTo>
                <a:cubicBezTo>
                  <a:pt x="2590" y="230"/>
                  <a:pt x="2590" y="230"/>
                  <a:pt x="2590" y="230"/>
                </a:cubicBezTo>
                <a:cubicBezTo>
                  <a:pt x="2592" y="229"/>
                  <a:pt x="2590" y="231"/>
                  <a:pt x="2591" y="231"/>
                </a:cubicBezTo>
                <a:cubicBezTo>
                  <a:pt x="2592" y="230"/>
                  <a:pt x="2593" y="231"/>
                  <a:pt x="2594" y="230"/>
                </a:cubicBezTo>
                <a:cubicBezTo>
                  <a:pt x="2594" y="230"/>
                  <a:pt x="2593" y="229"/>
                  <a:pt x="2593" y="228"/>
                </a:cubicBezTo>
                <a:cubicBezTo>
                  <a:pt x="2596" y="228"/>
                  <a:pt x="2593" y="232"/>
                  <a:pt x="2596" y="232"/>
                </a:cubicBezTo>
                <a:cubicBezTo>
                  <a:pt x="2599" y="231"/>
                  <a:pt x="2605" y="229"/>
                  <a:pt x="2606" y="234"/>
                </a:cubicBezTo>
                <a:cubicBezTo>
                  <a:pt x="2598" y="233"/>
                  <a:pt x="2592" y="233"/>
                  <a:pt x="2585" y="232"/>
                </a:cubicBezTo>
                <a:close/>
                <a:moveTo>
                  <a:pt x="2608" y="249"/>
                </a:moveTo>
                <a:cubicBezTo>
                  <a:pt x="2608" y="247"/>
                  <a:pt x="2607" y="247"/>
                  <a:pt x="2607" y="247"/>
                </a:cubicBezTo>
                <a:cubicBezTo>
                  <a:pt x="2609" y="247"/>
                  <a:pt x="2610" y="246"/>
                  <a:pt x="2610" y="249"/>
                </a:cubicBezTo>
                <a:cubicBezTo>
                  <a:pt x="2609" y="249"/>
                  <a:pt x="2609" y="249"/>
                  <a:pt x="2608" y="249"/>
                </a:cubicBezTo>
                <a:close/>
                <a:moveTo>
                  <a:pt x="2610" y="190"/>
                </a:moveTo>
                <a:cubicBezTo>
                  <a:pt x="2611" y="190"/>
                  <a:pt x="2612" y="190"/>
                  <a:pt x="2612" y="189"/>
                </a:cubicBezTo>
                <a:cubicBezTo>
                  <a:pt x="2612" y="192"/>
                  <a:pt x="2611" y="191"/>
                  <a:pt x="2610" y="190"/>
                </a:cubicBezTo>
                <a:close/>
                <a:moveTo>
                  <a:pt x="2622" y="259"/>
                </a:moveTo>
                <a:cubicBezTo>
                  <a:pt x="2618" y="259"/>
                  <a:pt x="2615" y="257"/>
                  <a:pt x="2611" y="259"/>
                </a:cubicBezTo>
                <a:cubicBezTo>
                  <a:pt x="2613" y="256"/>
                  <a:pt x="2620" y="257"/>
                  <a:pt x="2622" y="259"/>
                </a:cubicBezTo>
                <a:close/>
                <a:moveTo>
                  <a:pt x="2615" y="248"/>
                </a:moveTo>
                <a:cubicBezTo>
                  <a:pt x="2616" y="248"/>
                  <a:pt x="2616" y="247"/>
                  <a:pt x="2617" y="247"/>
                </a:cubicBezTo>
                <a:cubicBezTo>
                  <a:pt x="2617" y="248"/>
                  <a:pt x="2618" y="248"/>
                  <a:pt x="2618" y="249"/>
                </a:cubicBezTo>
                <a:cubicBezTo>
                  <a:pt x="2617" y="250"/>
                  <a:pt x="2615" y="250"/>
                  <a:pt x="2615" y="248"/>
                </a:cubicBezTo>
                <a:close/>
                <a:moveTo>
                  <a:pt x="2619" y="196"/>
                </a:moveTo>
                <a:cubicBezTo>
                  <a:pt x="2620" y="196"/>
                  <a:pt x="2620" y="196"/>
                  <a:pt x="2620" y="196"/>
                </a:cubicBezTo>
                <a:cubicBezTo>
                  <a:pt x="2619" y="195"/>
                  <a:pt x="2619" y="195"/>
                  <a:pt x="2619" y="194"/>
                </a:cubicBezTo>
                <a:cubicBezTo>
                  <a:pt x="2620" y="194"/>
                  <a:pt x="2619" y="196"/>
                  <a:pt x="2620" y="196"/>
                </a:cubicBezTo>
                <a:cubicBezTo>
                  <a:pt x="2620" y="195"/>
                  <a:pt x="2621" y="195"/>
                  <a:pt x="2621" y="196"/>
                </a:cubicBezTo>
                <a:cubicBezTo>
                  <a:pt x="2620" y="195"/>
                  <a:pt x="2619" y="198"/>
                  <a:pt x="2619" y="196"/>
                </a:cubicBezTo>
                <a:close/>
                <a:moveTo>
                  <a:pt x="2616" y="190"/>
                </a:moveTo>
                <a:cubicBezTo>
                  <a:pt x="2620" y="192"/>
                  <a:pt x="2626" y="187"/>
                  <a:pt x="2627" y="192"/>
                </a:cubicBezTo>
                <a:cubicBezTo>
                  <a:pt x="2623" y="191"/>
                  <a:pt x="2617" y="192"/>
                  <a:pt x="2616" y="190"/>
                </a:cubicBezTo>
                <a:close/>
                <a:moveTo>
                  <a:pt x="2626" y="167"/>
                </a:moveTo>
                <a:cubicBezTo>
                  <a:pt x="2627" y="168"/>
                  <a:pt x="2629" y="167"/>
                  <a:pt x="2629" y="168"/>
                </a:cubicBezTo>
                <a:cubicBezTo>
                  <a:pt x="2628" y="168"/>
                  <a:pt x="2626" y="169"/>
                  <a:pt x="2626" y="167"/>
                </a:cubicBezTo>
                <a:close/>
                <a:moveTo>
                  <a:pt x="2643" y="167"/>
                </a:moveTo>
                <a:cubicBezTo>
                  <a:pt x="2641" y="167"/>
                  <a:pt x="2640" y="166"/>
                  <a:pt x="2640" y="165"/>
                </a:cubicBezTo>
                <a:cubicBezTo>
                  <a:pt x="2639" y="167"/>
                  <a:pt x="2636" y="165"/>
                  <a:pt x="2636" y="167"/>
                </a:cubicBezTo>
                <a:cubicBezTo>
                  <a:pt x="2635" y="163"/>
                  <a:pt x="2628" y="169"/>
                  <a:pt x="2629" y="165"/>
                </a:cubicBezTo>
                <a:cubicBezTo>
                  <a:pt x="2628" y="166"/>
                  <a:pt x="2628" y="165"/>
                  <a:pt x="2626" y="165"/>
                </a:cubicBezTo>
                <a:cubicBezTo>
                  <a:pt x="2625" y="164"/>
                  <a:pt x="2627" y="164"/>
                  <a:pt x="2626" y="163"/>
                </a:cubicBezTo>
                <a:cubicBezTo>
                  <a:pt x="2621" y="163"/>
                  <a:pt x="2614" y="162"/>
                  <a:pt x="2610" y="161"/>
                </a:cubicBezTo>
                <a:cubicBezTo>
                  <a:pt x="2613" y="160"/>
                  <a:pt x="2625" y="163"/>
                  <a:pt x="2623" y="160"/>
                </a:cubicBezTo>
                <a:cubicBezTo>
                  <a:pt x="2626" y="161"/>
                  <a:pt x="2632" y="159"/>
                  <a:pt x="2634" y="161"/>
                </a:cubicBezTo>
                <a:cubicBezTo>
                  <a:pt x="2633" y="159"/>
                  <a:pt x="2637" y="159"/>
                  <a:pt x="2638" y="159"/>
                </a:cubicBezTo>
                <a:cubicBezTo>
                  <a:pt x="2638" y="160"/>
                  <a:pt x="2637" y="160"/>
                  <a:pt x="2637" y="160"/>
                </a:cubicBezTo>
                <a:cubicBezTo>
                  <a:pt x="2639" y="161"/>
                  <a:pt x="2641" y="161"/>
                  <a:pt x="2639" y="162"/>
                </a:cubicBezTo>
                <a:cubicBezTo>
                  <a:pt x="2640" y="162"/>
                  <a:pt x="2642" y="162"/>
                  <a:pt x="2643" y="162"/>
                </a:cubicBezTo>
                <a:cubicBezTo>
                  <a:pt x="2644" y="163"/>
                  <a:pt x="2643" y="165"/>
                  <a:pt x="2643" y="167"/>
                </a:cubicBezTo>
                <a:close/>
                <a:moveTo>
                  <a:pt x="2623" y="157"/>
                </a:moveTo>
                <a:cubicBezTo>
                  <a:pt x="2622" y="156"/>
                  <a:pt x="2623" y="155"/>
                  <a:pt x="2624" y="156"/>
                </a:cubicBezTo>
                <a:cubicBezTo>
                  <a:pt x="2624" y="157"/>
                  <a:pt x="2623" y="157"/>
                  <a:pt x="2623" y="157"/>
                </a:cubicBezTo>
                <a:close/>
                <a:moveTo>
                  <a:pt x="2625" y="156"/>
                </a:moveTo>
                <a:cubicBezTo>
                  <a:pt x="2627" y="156"/>
                  <a:pt x="2629" y="155"/>
                  <a:pt x="2631" y="157"/>
                </a:cubicBezTo>
                <a:cubicBezTo>
                  <a:pt x="2628" y="156"/>
                  <a:pt x="2626" y="158"/>
                  <a:pt x="2625" y="156"/>
                </a:cubicBezTo>
                <a:close/>
                <a:moveTo>
                  <a:pt x="2649" y="156"/>
                </a:moveTo>
                <a:cubicBezTo>
                  <a:pt x="2646" y="156"/>
                  <a:pt x="2642" y="160"/>
                  <a:pt x="2640" y="156"/>
                </a:cubicBezTo>
                <a:cubicBezTo>
                  <a:pt x="2640" y="159"/>
                  <a:pt x="2637" y="157"/>
                  <a:pt x="2636" y="156"/>
                </a:cubicBezTo>
                <a:cubicBezTo>
                  <a:pt x="2634" y="158"/>
                  <a:pt x="2634" y="157"/>
                  <a:pt x="2634" y="156"/>
                </a:cubicBezTo>
                <a:cubicBezTo>
                  <a:pt x="2633" y="156"/>
                  <a:pt x="2625" y="155"/>
                  <a:pt x="2622" y="154"/>
                </a:cubicBezTo>
                <a:cubicBezTo>
                  <a:pt x="2622" y="158"/>
                  <a:pt x="2615" y="158"/>
                  <a:pt x="2614" y="156"/>
                </a:cubicBezTo>
                <a:cubicBezTo>
                  <a:pt x="2615" y="156"/>
                  <a:pt x="2616" y="156"/>
                  <a:pt x="2616" y="154"/>
                </a:cubicBezTo>
                <a:cubicBezTo>
                  <a:pt x="2613" y="153"/>
                  <a:pt x="2610" y="155"/>
                  <a:pt x="2608" y="153"/>
                </a:cubicBezTo>
                <a:cubicBezTo>
                  <a:pt x="2613" y="153"/>
                  <a:pt x="2618" y="151"/>
                  <a:pt x="2622" y="152"/>
                </a:cubicBezTo>
                <a:cubicBezTo>
                  <a:pt x="2622" y="152"/>
                  <a:pt x="2627" y="156"/>
                  <a:pt x="2628" y="152"/>
                </a:cubicBezTo>
                <a:cubicBezTo>
                  <a:pt x="2627" y="153"/>
                  <a:pt x="2626" y="151"/>
                  <a:pt x="2625" y="152"/>
                </a:cubicBezTo>
                <a:cubicBezTo>
                  <a:pt x="2625" y="152"/>
                  <a:pt x="2625" y="151"/>
                  <a:pt x="2625" y="150"/>
                </a:cubicBezTo>
                <a:cubicBezTo>
                  <a:pt x="2629" y="148"/>
                  <a:pt x="2629" y="152"/>
                  <a:pt x="2632" y="149"/>
                </a:cubicBezTo>
                <a:cubicBezTo>
                  <a:pt x="2631" y="149"/>
                  <a:pt x="2632" y="148"/>
                  <a:pt x="2631" y="148"/>
                </a:cubicBezTo>
                <a:cubicBezTo>
                  <a:pt x="2627" y="149"/>
                  <a:pt x="2624" y="149"/>
                  <a:pt x="2619" y="147"/>
                </a:cubicBezTo>
                <a:cubicBezTo>
                  <a:pt x="2623" y="144"/>
                  <a:pt x="2628" y="149"/>
                  <a:pt x="2632" y="146"/>
                </a:cubicBezTo>
                <a:cubicBezTo>
                  <a:pt x="2629" y="145"/>
                  <a:pt x="2628" y="146"/>
                  <a:pt x="2625" y="145"/>
                </a:cubicBezTo>
                <a:cubicBezTo>
                  <a:pt x="2630" y="144"/>
                  <a:pt x="2636" y="145"/>
                  <a:pt x="2640" y="146"/>
                </a:cubicBezTo>
                <a:cubicBezTo>
                  <a:pt x="2637" y="147"/>
                  <a:pt x="2644" y="149"/>
                  <a:pt x="2645" y="147"/>
                </a:cubicBezTo>
                <a:cubicBezTo>
                  <a:pt x="2644" y="147"/>
                  <a:pt x="2642" y="148"/>
                  <a:pt x="2642" y="146"/>
                </a:cubicBezTo>
                <a:cubicBezTo>
                  <a:pt x="2643" y="146"/>
                  <a:pt x="2647" y="146"/>
                  <a:pt x="2647" y="148"/>
                </a:cubicBezTo>
                <a:cubicBezTo>
                  <a:pt x="2644" y="147"/>
                  <a:pt x="2646" y="150"/>
                  <a:pt x="2643" y="151"/>
                </a:cubicBezTo>
                <a:cubicBezTo>
                  <a:pt x="2645" y="150"/>
                  <a:pt x="2648" y="150"/>
                  <a:pt x="2649" y="152"/>
                </a:cubicBezTo>
                <a:cubicBezTo>
                  <a:pt x="2648" y="152"/>
                  <a:pt x="2647" y="152"/>
                  <a:pt x="2647" y="153"/>
                </a:cubicBezTo>
                <a:cubicBezTo>
                  <a:pt x="2648" y="153"/>
                  <a:pt x="2649" y="153"/>
                  <a:pt x="2650" y="153"/>
                </a:cubicBezTo>
                <a:cubicBezTo>
                  <a:pt x="2650" y="154"/>
                  <a:pt x="2649" y="154"/>
                  <a:pt x="2649" y="156"/>
                </a:cubicBezTo>
                <a:close/>
                <a:moveTo>
                  <a:pt x="2623" y="152"/>
                </a:moveTo>
                <a:cubicBezTo>
                  <a:pt x="2623" y="150"/>
                  <a:pt x="2624" y="150"/>
                  <a:pt x="2625" y="150"/>
                </a:cubicBezTo>
                <a:cubicBezTo>
                  <a:pt x="2625" y="151"/>
                  <a:pt x="2625" y="151"/>
                  <a:pt x="2625" y="152"/>
                </a:cubicBezTo>
                <a:cubicBezTo>
                  <a:pt x="2624" y="152"/>
                  <a:pt x="2624" y="152"/>
                  <a:pt x="2623" y="152"/>
                </a:cubicBezTo>
                <a:close/>
                <a:moveTo>
                  <a:pt x="2622" y="143"/>
                </a:moveTo>
                <a:cubicBezTo>
                  <a:pt x="2624" y="143"/>
                  <a:pt x="2624" y="145"/>
                  <a:pt x="2625" y="144"/>
                </a:cubicBezTo>
                <a:cubicBezTo>
                  <a:pt x="2625" y="147"/>
                  <a:pt x="2621" y="143"/>
                  <a:pt x="2622" y="143"/>
                </a:cubicBezTo>
                <a:close/>
                <a:moveTo>
                  <a:pt x="2647" y="146"/>
                </a:moveTo>
                <a:cubicBezTo>
                  <a:pt x="2648" y="147"/>
                  <a:pt x="2650" y="146"/>
                  <a:pt x="2649" y="148"/>
                </a:cubicBezTo>
                <a:cubicBezTo>
                  <a:pt x="2648" y="148"/>
                  <a:pt x="2647" y="147"/>
                  <a:pt x="2647" y="146"/>
                </a:cubicBezTo>
                <a:close/>
                <a:moveTo>
                  <a:pt x="2649" y="150"/>
                </a:moveTo>
                <a:cubicBezTo>
                  <a:pt x="2648" y="150"/>
                  <a:pt x="2647" y="150"/>
                  <a:pt x="2647" y="148"/>
                </a:cubicBezTo>
                <a:cubicBezTo>
                  <a:pt x="2648" y="149"/>
                  <a:pt x="2649" y="149"/>
                  <a:pt x="2649" y="150"/>
                </a:cubicBezTo>
                <a:close/>
                <a:moveTo>
                  <a:pt x="2657" y="142"/>
                </a:moveTo>
                <a:cubicBezTo>
                  <a:pt x="2653" y="141"/>
                  <a:pt x="2649" y="143"/>
                  <a:pt x="2646" y="140"/>
                </a:cubicBezTo>
                <a:cubicBezTo>
                  <a:pt x="2643" y="140"/>
                  <a:pt x="2633" y="141"/>
                  <a:pt x="2630" y="138"/>
                </a:cubicBezTo>
                <a:cubicBezTo>
                  <a:pt x="2640" y="139"/>
                  <a:pt x="2650" y="138"/>
                  <a:pt x="2657" y="142"/>
                </a:cubicBezTo>
                <a:close/>
                <a:moveTo>
                  <a:pt x="2633" y="143"/>
                </a:moveTo>
                <a:cubicBezTo>
                  <a:pt x="2633" y="143"/>
                  <a:pt x="2632" y="142"/>
                  <a:pt x="2633" y="142"/>
                </a:cubicBezTo>
                <a:cubicBezTo>
                  <a:pt x="2633" y="144"/>
                  <a:pt x="2635" y="141"/>
                  <a:pt x="2635" y="144"/>
                </a:cubicBezTo>
                <a:cubicBezTo>
                  <a:pt x="2632" y="145"/>
                  <a:pt x="2631" y="143"/>
                  <a:pt x="2627" y="143"/>
                </a:cubicBezTo>
                <a:cubicBezTo>
                  <a:pt x="2626" y="143"/>
                  <a:pt x="2626" y="143"/>
                  <a:pt x="2625" y="143"/>
                </a:cubicBezTo>
                <a:cubicBezTo>
                  <a:pt x="2622" y="142"/>
                  <a:pt x="2626" y="142"/>
                  <a:pt x="2627" y="143"/>
                </a:cubicBezTo>
                <a:cubicBezTo>
                  <a:pt x="2630" y="143"/>
                  <a:pt x="2631" y="142"/>
                  <a:pt x="2633" y="143"/>
                </a:cubicBezTo>
                <a:close/>
                <a:moveTo>
                  <a:pt x="2626" y="139"/>
                </a:moveTo>
                <a:cubicBezTo>
                  <a:pt x="2625" y="139"/>
                  <a:pt x="2621" y="140"/>
                  <a:pt x="2620" y="137"/>
                </a:cubicBezTo>
                <a:cubicBezTo>
                  <a:pt x="2622" y="138"/>
                  <a:pt x="2626" y="137"/>
                  <a:pt x="2626" y="139"/>
                </a:cubicBezTo>
                <a:close/>
                <a:moveTo>
                  <a:pt x="2614" y="138"/>
                </a:moveTo>
                <a:cubicBezTo>
                  <a:pt x="2617" y="138"/>
                  <a:pt x="2617" y="135"/>
                  <a:pt x="2620" y="138"/>
                </a:cubicBezTo>
                <a:cubicBezTo>
                  <a:pt x="2619" y="138"/>
                  <a:pt x="2619" y="138"/>
                  <a:pt x="2619" y="139"/>
                </a:cubicBezTo>
                <a:cubicBezTo>
                  <a:pt x="2618" y="139"/>
                  <a:pt x="2613" y="139"/>
                  <a:pt x="2614" y="138"/>
                </a:cubicBezTo>
                <a:close/>
                <a:moveTo>
                  <a:pt x="2610" y="144"/>
                </a:moveTo>
                <a:cubicBezTo>
                  <a:pt x="2610" y="144"/>
                  <a:pt x="2608" y="143"/>
                  <a:pt x="2608" y="144"/>
                </a:cubicBezTo>
                <a:cubicBezTo>
                  <a:pt x="2612" y="145"/>
                  <a:pt x="2614" y="142"/>
                  <a:pt x="2615" y="145"/>
                </a:cubicBezTo>
                <a:cubicBezTo>
                  <a:pt x="2613" y="145"/>
                  <a:pt x="2607" y="146"/>
                  <a:pt x="2605" y="142"/>
                </a:cubicBezTo>
                <a:cubicBezTo>
                  <a:pt x="2608" y="143"/>
                  <a:pt x="2610" y="141"/>
                  <a:pt x="2610" y="144"/>
                </a:cubicBezTo>
                <a:close/>
                <a:moveTo>
                  <a:pt x="2605" y="153"/>
                </a:moveTo>
                <a:cubicBezTo>
                  <a:pt x="2604" y="154"/>
                  <a:pt x="2602" y="153"/>
                  <a:pt x="2601" y="152"/>
                </a:cubicBezTo>
                <a:cubicBezTo>
                  <a:pt x="2602" y="151"/>
                  <a:pt x="2604" y="153"/>
                  <a:pt x="2605" y="153"/>
                </a:cubicBezTo>
                <a:close/>
                <a:moveTo>
                  <a:pt x="2599" y="151"/>
                </a:moveTo>
                <a:cubicBezTo>
                  <a:pt x="2599" y="152"/>
                  <a:pt x="2600" y="152"/>
                  <a:pt x="2600" y="153"/>
                </a:cubicBezTo>
                <a:cubicBezTo>
                  <a:pt x="2599" y="153"/>
                  <a:pt x="2597" y="154"/>
                  <a:pt x="2595" y="152"/>
                </a:cubicBezTo>
                <a:cubicBezTo>
                  <a:pt x="2597" y="151"/>
                  <a:pt x="2598" y="153"/>
                  <a:pt x="2599" y="151"/>
                </a:cubicBezTo>
                <a:close/>
                <a:moveTo>
                  <a:pt x="2598" y="140"/>
                </a:moveTo>
                <a:cubicBezTo>
                  <a:pt x="2595" y="138"/>
                  <a:pt x="2588" y="140"/>
                  <a:pt x="2586" y="137"/>
                </a:cubicBezTo>
                <a:cubicBezTo>
                  <a:pt x="2589" y="138"/>
                  <a:pt x="2598" y="137"/>
                  <a:pt x="2598" y="140"/>
                </a:cubicBezTo>
                <a:close/>
                <a:moveTo>
                  <a:pt x="2588" y="143"/>
                </a:moveTo>
                <a:cubicBezTo>
                  <a:pt x="2587" y="143"/>
                  <a:pt x="2588" y="143"/>
                  <a:pt x="2587" y="145"/>
                </a:cubicBezTo>
                <a:cubicBezTo>
                  <a:pt x="2586" y="144"/>
                  <a:pt x="2585" y="144"/>
                  <a:pt x="2585" y="143"/>
                </a:cubicBezTo>
                <a:cubicBezTo>
                  <a:pt x="2587" y="143"/>
                  <a:pt x="2583" y="140"/>
                  <a:pt x="2585" y="142"/>
                </a:cubicBezTo>
                <a:cubicBezTo>
                  <a:pt x="2586" y="141"/>
                  <a:pt x="2587" y="141"/>
                  <a:pt x="2588" y="143"/>
                </a:cubicBezTo>
                <a:close/>
                <a:moveTo>
                  <a:pt x="2585" y="136"/>
                </a:moveTo>
                <a:cubicBezTo>
                  <a:pt x="2583" y="141"/>
                  <a:pt x="2577" y="137"/>
                  <a:pt x="2573" y="136"/>
                </a:cubicBezTo>
                <a:cubicBezTo>
                  <a:pt x="2576" y="137"/>
                  <a:pt x="2581" y="137"/>
                  <a:pt x="2585" y="136"/>
                </a:cubicBezTo>
                <a:close/>
                <a:moveTo>
                  <a:pt x="2579" y="130"/>
                </a:moveTo>
                <a:cubicBezTo>
                  <a:pt x="2578" y="129"/>
                  <a:pt x="2574" y="130"/>
                  <a:pt x="2574" y="128"/>
                </a:cubicBezTo>
                <a:cubicBezTo>
                  <a:pt x="2575" y="130"/>
                  <a:pt x="2579" y="127"/>
                  <a:pt x="2579" y="130"/>
                </a:cubicBezTo>
                <a:close/>
                <a:moveTo>
                  <a:pt x="2571" y="128"/>
                </a:moveTo>
                <a:cubicBezTo>
                  <a:pt x="2570" y="129"/>
                  <a:pt x="2569" y="128"/>
                  <a:pt x="2568" y="127"/>
                </a:cubicBezTo>
                <a:cubicBezTo>
                  <a:pt x="2569" y="127"/>
                  <a:pt x="2571" y="127"/>
                  <a:pt x="2571" y="128"/>
                </a:cubicBezTo>
                <a:close/>
                <a:moveTo>
                  <a:pt x="2577" y="132"/>
                </a:moveTo>
                <a:cubicBezTo>
                  <a:pt x="2574" y="131"/>
                  <a:pt x="2571" y="132"/>
                  <a:pt x="2569" y="130"/>
                </a:cubicBezTo>
                <a:cubicBezTo>
                  <a:pt x="2565" y="129"/>
                  <a:pt x="2562" y="131"/>
                  <a:pt x="2559" y="128"/>
                </a:cubicBezTo>
                <a:cubicBezTo>
                  <a:pt x="2559" y="129"/>
                  <a:pt x="2558" y="129"/>
                  <a:pt x="2557" y="130"/>
                </a:cubicBezTo>
                <a:cubicBezTo>
                  <a:pt x="2557" y="128"/>
                  <a:pt x="2557" y="127"/>
                  <a:pt x="2556" y="127"/>
                </a:cubicBezTo>
                <a:cubicBezTo>
                  <a:pt x="2555" y="127"/>
                  <a:pt x="2555" y="128"/>
                  <a:pt x="2555" y="129"/>
                </a:cubicBezTo>
                <a:cubicBezTo>
                  <a:pt x="2555" y="128"/>
                  <a:pt x="2553" y="128"/>
                  <a:pt x="2553" y="127"/>
                </a:cubicBezTo>
                <a:cubicBezTo>
                  <a:pt x="2558" y="123"/>
                  <a:pt x="2571" y="129"/>
                  <a:pt x="2577" y="132"/>
                </a:cubicBezTo>
                <a:close/>
                <a:moveTo>
                  <a:pt x="2553" y="127"/>
                </a:moveTo>
                <a:cubicBezTo>
                  <a:pt x="2552" y="127"/>
                  <a:pt x="2552" y="128"/>
                  <a:pt x="2551" y="128"/>
                </a:cubicBezTo>
                <a:cubicBezTo>
                  <a:pt x="2551" y="127"/>
                  <a:pt x="2549" y="127"/>
                  <a:pt x="2549" y="126"/>
                </a:cubicBezTo>
                <a:cubicBezTo>
                  <a:pt x="2550" y="126"/>
                  <a:pt x="2551" y="126"/>
                  <a:pt x="2552" y="125"/>
                </a:cubicBezTo>
                <a:cubicBezTo>
                  <a:pt x="2552" y="125"/>
                  <a:pt x="2551" y="125"/>
                  <a:pt x="2551" y="124"/>
                </a:cubicBezTo>
                <a:cubicBezTo>
                  <a:pt x="2552" y="123"/>
                  <a:pt x="2553" y="125"/>
                  <a:pt x="2553" y="127"/>
                </a:cubicBezTo>
                <a:close/>
                <a:moveTo>
                  <a:pt x="2551" y="122"/>
                </a:moveTo>
                <a:cubicBezTo>
                  <a:pt x="2552" y="123"/>
                  <a:pt x="2549" y="125"/>
                  <a:pt x="2549" y="124"/>
                </a:cubicBezTo>
                <a:cubicBezTo>
                  <a:pt x="2551" y="124"/>
                  <a:pt x="2550" y="122"/>
                  <a:pt x="2551" y="122"/>
                </a:cubicBezTo>
                <a:close/>
                <a:moveTo>
                  <a:pt x="2557" y="147"/>
                </a:moveTo>
                <a:cubicBezTo>
                  <a:pt x="2556" y="150"/>
                  <a:pt x="2550" y="147"/>
                  <a:pt x="2549" y="147"/>
                </a:cubicBezTo>
                <a:cubicBezTo>
                  <a:pt x="2552" y="147"/>
                  <a:pt x="2554" y="146"/>
                  <a:pt x="2557" y="147"/>
                </a:cubicBezTo>
                <a:close/>
                <a:moveTo>
                  <a:pt x="2543" y="123"/>
                </a:moveTo>
                <a:cubicBezTo>
                  <a:pt x="2544" y="123"/>
                  <a:pt x="2546" y="122"/>
                  <a:pt x="2546" y="124"/>
                </a:cubicBezTo>
                <a:cubicBezTo>
                  <a:pt x="2545" y="124"/>
                  <a:pt x="2545" y="123"/>
                  <a:pt x="2544" y="124"/>
                </a:cubicBezTo>
                <a:cubicBezTo>
                  <a:pt x="2545" y="124"/>
                  <a:pt x="2546" y="124"/>
                  <a:pt x="2545" y="125"/>
                </a:cubicBezTo>
                <a:cubicBezTo>
                  <a:pt x="2544" y="124"/>
                  <a:pt x="2543" y="127"/>
                  <a:pt x="2542" y="126"/>
                </a:cubicBezTo>
                <a:cubicBezTo>
                  <a:pt x="2543" y="126"/>
                  <a:pt x="2543" y="124"/>
                  <a:pt x="2544" y="123"/>
                </a:cubicBezTo>
                <a:cubicBezTo>
                  <a:pt x="2543" y="123"/>
                  <a:pt x="2543" y="123"/>
                  <a:pt x="2543" y="123"/>
                </a:cubicBezTo>
                <a:close/>
                <a:moveTo>
                  <a:pt x="2546" y="154"/>
                </a:moveTo>
                <a:cubicBezTo>
                  <a:pt x="2552" y="158"/>
                  <a:pt x="2560" y="153"/>
                  <a:pt x="2565" y="159"/>
                </a:cubicBezTo>
                <a:cubicBezTo>
                  <a:pt x="2554" y="157"/>
                  <a:pt x="2544" y="157"/>
                  <a:pt x="2537" y="153"/>
                </a:cubicBezTo>
                <a:cubicBezTo>
                  <a:pt x="2541" y="153"/>
                  <a:pt x="2544" y="156"/>
                  <a:pt x="2546" y="154"/>
                </a:cubicBezTo>
                <a:close/>
                <a:moveTo>
                  <a:pt x="2542" y="124"/>
                </a:moveTo>
                <a:cubicBezTo>
                  <a:pt x="2542" y="126"/>
                  <a:pt x="2540" y="125"/>
                  <a:pt x="2539" y="126"/>
                </a:cubicBezTo>
                <a:cubicBezTo>
                  <a:pt x="2539" y="125"/>
                  <a:pt x="2539" y="124"/>
                  <a:pt x="2539" y="123"/>
                </a:cubicBezTo>
                <a:cubicBezTo>
                  <a:pt x="2540" y="123"/>
                  <a:pt x="2540" y="124"/>
                  <a:pt x="2540" y="125"/>
                </a:cubicBezTo>
                <a:cubicBezTo>
                  <a:pt x="2540" y="124"/>
                  <a:pt x="2541" y="124"/>
                  <a:pt x="2542" y="124"/>
                </a:cubicBezTo>
                <a:close/>
                <a:moveTo>
                  <a:pt x="2521" y="108"/>
                </a:moveTo>
                <a:cubicBezTo>
                  <a:pt x="2520" y="108"/>
                  <a:pt x="2520" y="109"/>
                  <a:pt x="2519" y="109"/>
                </a:cubicBezTo>
                <a:cubicBezTo>
                  <a:pt x="2520" y="109"/>
                  <a:pt x="2523" y="107"/>
                  <a:pt x="2526" y="108"/>
                </a:cubicBezTo>
                <a:cubicBezTo>
                  <a:pt x="2525" y="109"/>
                  <a:pt x="2532" y="113"/>
                  <a:pt x="2531" y="110"/>
                </a:cubicBezTo>
                <a:cubicBezTo>
                  <a:pt x="2534" y="109"/>
                  <a:pt x="2534" y="112"/>
                  <a:pt x="2537" y="111"/>
                </a:cubicBezTo>
                <a:cubicBezTo>
                  <a:pt x="2538" y="112"/>
                  <a:pt x="2534" y="112"/>
                  <a:pt x="2534" y="114"/>
                </a:cubicBezTo>
                <a:cubicBezTo>
                  <a:pt x="2537" y="115"/>
                  <a:pt x="2539" y="115"/>
                  <a:pt x="2541" y="116"/>
                </a:cubicBezTo>
                <a:cubicBezTo>
                  <a:pt x="2541" y="117"/>
                  <a:pt x="2540" y="116"/>
                  <a:pt x="2541" y="117"/>
                </a:cubicBezTo>
                <a:cubicBezTo>
                  <a:pt x="2537" y="115"/>
                  <a:pt x="2535" y="116"/>
                  <a:pt x="2531" y="115"/>
                </a:cubicBezTo>
                <a:cubicBezTo>
                  <a:pt x="2531" y="114"/>
                  <a:pt x="2532" y="114"/>
                  <a:pt x="2532" y="114"/>
                </a:cubicBezTo>
                <a:cubicBezTo>
                  <a:pt x="2528" y="113"/>
                  <a:pt x="2522" y="111"/>
                  <a:pt x="2518" y="112"/>
                </a:cubicBezTo>
                <a:cubicBezTo>
                  <a:pt x="2522" y="116"/>
                  <a:pt x="2540" y="114"/>
                  <a:pt x="2538" y="120"/>
                </a:cubicBezTo>
                <a:cubicBezTo>
                  <a:pt x="2538" y="121"/>
                  <a:pt x="2540" y="120"/>
                  <a:pt x="2541" y="121"/>
                </a:cubicBezTo>
                <a:cubicBezTo>
                  <a:pt x="2539" y="122"/>
                  <a:pt x="2538" y="123"/>
                  <a:pt x="2538" y="125"/>
                </a:cubicBezTo>
                <a:cubicBezTo>
                  <a:pt x="2536" y="124"/>
                  <a:pt x="2532" y="125"/>
                  <a:pt x="2530" y="122"/>
                </a:cubicBezTo>
                <a:cubicBezTo>
                  <a:pt x="2530" y="126"/>
                  <a:pt x="2525" y="122"/>
                  <a:pt x="2521" y="122"/>
                </a:cubicBezTo>
                <a:cubicBezTo>
                  <a:pt x="2523" y="121"/>
                  <a:pt x="2525" y="122"/>
                  <a:pt x="2526" y="121"/>
                </a:cubicBezTo>
                <a:cubicBezTo>
                  <a:pt x="2524" y="119"/>
                  <a:pt x="2522" y="120"/>
                  <a:pt x="2518" y="119"/>
                </a:cubicBezTo>
                <a:cubicBezTo>
                  <a:pt x="2518" y="120"/>
                  <a:pt x="2518" y="120"/>
                  <a:pt x="2518" y="121"/>
                </a:cubicBezTo>
                <a:cubicBezTo>
                  <a:pt x="2517" y="122"/>
                  <a:pt x="2516" y="122"/>
                  <a:pt x="2516" y="123"/>
                </a:cubicBezTo>
                <a:cubicBezTo>
                  <a:pt x="2514" y="121"/>
                  <a:pt x="2517" y="122"/>
                  <a:pt x="2517" y="120"/>
                </a:cubicBezTo>
                <a:cubicBezTo>
                  <a:pt x="2513" y="123"/>
                  <a:pt x="2507" y="122"/>
                  <a:pt x="2501" y="120"/>
                </a:cubicBezTo>
                <a:cubicBezTo>
                  <a:pt x="2501" y="118"/>
                  <a:pt x="2504" y="122"/>
                  <a:pt x="2504" y="118"/>
                </a:cubicBezTo>
                <a:cubicBezTo>
                  <a:pt x="2502" y="119"/>
                  <a:pt x="2501" y="119"/>
                  <a:pt x="2502" y="116"/>
                </a:cubicBezTo>
                <a:cubicBezTo>
                  <a:pt x="2501" y="117"/>
                  <a:pt x="2501" y="115"/>
                  <a:pt x="2500" y="118"/>
                </a:cubicBezTo>
                <a:cubicBezTo>
                  <a:pt x="2498" y="119"/>
                  <a:pt x="2491" y="115"/>
                  <a:pt x="2488" y="118"/>
                </a:cubicBezTo>
                <a:cubicBezTo>
                  <a:pt x="2491" y="118"/>
                  <a:pt x="2492" y="118"/>
                  <a:pt x="2494" y="119"/>
                </a:cubicBezTo>
                <a:cubicBezTo>
                  <a:pt x="2485" y="120"/>
                  <a:pt x="2477" y="117"/>
                  <a:pt x="2468" y="117"/>
                </a:cubicBezTo>
                <a:cubicBezTo>
                  <a:pt x="2469" y="116"/>
                  <a:pt x="2470" y="116"/>
                  <a:pt x="2470" y="114"/>
                </a:cubicBezTo>
                <a:cubicBezTo>
                  <a:pt x="2469" y="114"/>
                  <a:pt x="2467" y="114"/>
                  <a:pt x="2466" y="114"/>
                </a:cubicBezTo>
                <a:cubicBezTo>
                  <a:pt x="2467" y="115"/>
                  <a:pt x="2467" y="114"/>
                  <a:pt x="2469" y="115"/>
                </a:cubicBezTo>
                <a:cubicBezTo>
                  <a:pt x="2468" y="116"/>
                  <a:pt x="2468" y="116"/>
                  <a:pt x="2468" y="117"/>
                </a:cubicBezTo>
                <a:cubicBezTo>
                  <a:pt x="2465" y="117"/>
                  <a:pt x="2465" y="116"/>
                  <a:pt x="2464" y="115"/>
                </a:cubicBezTo>
                <a:cubicBezTo>
                  <a:pt x="2464" y="115"/>
                  <a:pt x="2465" y="115"/>
                  <a:pt x="2465" y="115"/>
                </a:cubicBezTo>
                <a:cubicBezTo>
                  <a:pt x="2463" y="112"/>
                  <a:pt x="2460" y="116"/>
                  <a:pt x="2458" y="117"/>
                </a:cubicBezTo>
                <a:cubicBezTo>
                  <a:pt x="2458" y="117"/>
                  <a:pt x="2459" y="115"/>
                  <a:pt x="2458" y="115"/>
                </a:cubicBezTo>
                <a:cubicBezTo>
                  <a:pt x="2457" y="115"/>
                  <a:pt x="2458" y="117"/>
                  <a:pt x="2456" y="116"/>
                </a:cubicBezTo>
                <a:cubicBezTo>
                  <a:pt x="2456" y="115"/>
                  <a:pt x="2457" y="116"/>
                  <a:pt x="2457" y="116"/>
                </a:cubicBezTo>
                <a:cubicBezTo>
                  <a:pt x="2451" y="112"/>
                  <a:pt x="2448" y="115"/>
                  <a:pt x="2441" y="113"/>
                </a:cubicBezTo>
                <a:cubicBezTo>
                  <a:pt x="2441" y="116"/>
                  <a:pt x="2444" y="113"/>
                  <a:pt x="2444" y="115"/>
                </a:cubicBezTo>
                <a:cubicBezTo>
                  <a:pt x="2440" y="117"/>
                  <a:pt x="2429" y="118"/>
                  <a:pt x="2425" y="113"/>
                </a:cubicBezTo>
                <a:cubicBezTo>
                  <a:pt x="2425" y="113"/>
                  <a:pt x="2425" y="113"/>
                  <a:pt x="2424" y="113"/>
                </a:cubicBezTo>
                <a:cubicBezTo>
                  <a:pt x="2423" y="114"/>
                  <a:pt x="2424" y="114"/>
                  <a:pt x="2425" y="114"/>
                </a:cubicBezTo>
                <a:cubicBezTo>
                  <a:pt x="2421" y="116"/>
                  <a:pt x="2415" y="112"/>
                  <a:pt x="2410" y="113"/>
                </a:cubicBezTo>
                <a:cubicBezTo>
                  <a:pt x="2409" y="114"/>
                  <a:pt x="2410" y="114"/>
                  <a:pt x="2411" y="115"/>
                </a:cubicBezTo>
                <a:cubicBezTo>
                  <a:pt x="2410" y="115"/>
                  <a:pt x="2410" y="115"/>
                  <a:pt x="2409" y="115"/>
                </a:cubicBezTo>
                <a:cubicBezTo>
                  <a:pt x="2408" y="114"/>
                  <a:pt x="2410" y="114"/>
                  <a:pt x="2409" y="113"/>
                </a:cubicBezTo>
                <a:cubicBezTo>
                  <a:pt x="2408" y="113"/>
                  <a:pt x="2405" y="112"/>
                  <a:pt x="2402" y="112"/>
                </a:cubicBezTo>
                <a:cubicBezTo>
                  <a:pt x="2405" y="110"/>
                  <a:pt x="2413" y="113"/>
                  <a:pt x="2417" y="113"/>
                </a:cubicBezTo>
                <a:cubicBezTo>
                  <a:pt x="2416" y="110"/>
                  <a:pt x="2410" y="112"/>
                  <a:pt x="2408" y="109"/>
                </a:cubicBezTo>
                <a:cubicBezTo>
                  <a:pt x="2406" y="111"/>
                  <a:pt x="2404" y="109"/>
                  <a:pt x="2400" y="110"/>
                </a:cubicBezTo>
                <a:cubicBezTo>
                  <a:pt x="2400" y="111"/>
                  <a:pt x="2401" y="111"/>
                  <a:pt x="2402" y="111"/>
                </a:cubicBezTo>
                <a:cubicBezTo>
                  <a:pt x="2402" y="112"/>
                  <a:pt x="2401" y="112"/>
                  <a:pt x="2399" y="112"/>
                </a:cubicBezTo>
                <a:cubicBezTo>
                  <a:pt x="2399" y="113"/>
                  <a:pt x="2400" y="113"/>
                  <a:pt x="2400" y="114"/>
                </a:cubicBezTo>
                <a:cubicBezTo>
                  <a:pt x="2398" y="115"/>
                  <a:pt x="2396" y="115"/>
                  <a:pt x="2394" y="116"/>
                </a:cubicBezTo>
                <a:cubicBezTo>
                  <a:pt x="2394" y="116"/>
                  <a:pt x="2395" y="116"/>
                  <a:pt x="2395" y="116"/>
                </a:cubicBezTo>
                <a:cubicBezTo>
                  <a:pt x="2391" y="116"/>
                  <a:pt x="2390" y="115"/>
                  <a:pt x="2386" y="112"/>
                </a:cubicBezTo>
                <a:cubicBezTo>
                  <a:pt x="2387" y="114"/>
                  <a:pt x="2387" y="114"/>
                  <a:pt x="2384" y="114"/>
                </a:cubicBezTo>
                <a:cubicBezTo>
                  <a:pt x="2385" y="113"/>
                  <a:pt x="2386" y="113"/>
                  <a:pt x="2386" y="112"/>
                </a:cubicBezTo>
                <a:cubicBezTo>
                  <a:pt x="2385" y="112"/>
                  <a:pt x="2385" y="113"/>
                  <a:pt x="2384" y="113"/>
                </a:cubicBezTo>
                <a:cubicBezTo>
                  <a:pt x="2383" y="113"/>
                  <a:pt x="2385" y="112"/>
                  <a:pt x="2383" y="112"/>
                </a:cubicBezTo>
                <a:cubicBezTo>
                  <a:pt x="2387" y="111"/>
                  <a:pt x="2395" y="114"/>
                  <a:pt x="2399" y="112"/>
                </a:cubicBezTo>
                <a:cubicBezTo>
                  <a:pt x="2395" y="111"/>
                  <a:pt x="2390" y="111"/>
                  <a:pt x="2385" y="110"/>
                </a:cubicBezTo>
                <a:cubicBezTo>
                  <a:pt x="2385" y="110"/>
                  <a:pt x="2385" y="110"/>
                  <a:pt x="2385" y="110"/>
                </a:cubicBezTo>
                <a:cubicBezTo>
                  <a:pt x="2384" y="109"/>
                  <a:pt x="2381" y="108"/>
                  <a:pt x="2380" y="110"/>
                </a:cubicBezTo>
                <a:cubicBezTo>
                  <a:pt x="2377" y="109"/>
                  <a:pt x="2373" y="108"/>
                  <a:pt x="2370" y="107"/>
                </a:cubicBezTo>
                <a:cubicBezTo>
                  <a:pt x="2369" y="109"/>
                  <a:pt x="2367" y="106"/>
                  <a:pt x="2367" y="109"/>
                </a:cubicBezTo>
                <a:cubicBezTo>
                  <a:pt x="2366" y="107"/>
                  <a:pt x="2364" y="107"/>
                  <a:pt x="2363" y="106"/>
                </a:cubicBezTo>
                <a:cubicBezTo>
                  <a:pt x="2363" y="107"/>
                  <a:pt x="2362" y="108"/>
                  <a:pt x="2361" y="108"/>
                </a:cubicBezTo>
                <a:cubicBezTo>
                  <a:pt x="2361" y="108"/>
                  <a:pt x="2360" y="108"/>
                  <a:pt x="2360" y="108"/>
                </a:cubicBezTo>
                <a:cubicBezTo>
                  <a:pt x="2360" y="108"/>
                  <a:pt x="2360" y="108"/>
                  <a:pt x="2360" y="108"/>
                </a:cubicBezTo>
                <a:cubicBezTo>
                  <a:pt x="2358" y="108"/>
                  <a:pt x="2356" y="107"/>
                  <a:pt x="2355" y="107"/>
                </a:cubicBezTo>
                <a:cubicBezTo>
                  <a:pt x="2356" y="106"/>
                  <a:pt x="2358" y="107"/>
                  <a:pt x="2360" y="107"/>
                </a:cubicBezTo>
                <a:cubicBezTo>
                  <a:pt x="2358" y="105"/>
                  <a:pt x="2350" y="104"/>
                  <a:pt x="2346" y="104"/>
                </a:cubicBezTo>
                <a:cubicBezTo>
                  <a:pt x="2348" y="106"/>
                  <a:pt x="2350" y="107"/>
                  <a:pt x="2352" y="108"/>
                </a:cubicBezTo>
                <a:cubicBezTo>
                  <a:pt x="2350" y="107"/>
                  <a:pt x="2349" y="107"/>
                  <a:pt x="2347" y="107"/>
                </a:cubicBezTo>
                <a:cubicBezTo>
                  <a:pt x="2347" y="107"/>
                  <a:pt x="2347" y="107"/>
                  <a:pt x="2348" y="107"/>
                </a:cubicBezTo>
                <a:cubicBezTo>
                  <a:pt x="2348" y="106"/>
                  <a:pt x="2346" y="106"/>
                  <a:pt x="2345" y="106"/>
                </a:cubicBezTo>
                <a:cubicBezTo>
                  <a:pt x="2345" y="106"/>
                  <a:pt x="2345" y="107"/>
                  <a:pt x="2345" y="107"/>
                </a:cubicBezTo>
                <a:cubicBezTo>
                  <a:pt x="2344" y="107"/>
                  <a:pt x="2343" y="106"/>
                  <a:pt x="2341" y="106"/>
                </a:cubicBezTo>
                <a:cubicBezTo>
                  <a:pt x="2342" y="106"/>
                  <a:pt x="2342" y="106"/>
                  <a:pt x="2343" y="106"/>
                </a:cubicBezTo>
                <a:cubicBezTo>
                  <a:pt x="2342" y="104"/>
                  <a:pt x="2345" y="106"/>
                  <a:pt x="2345" y="104"/>
                </a:cubicBezTo>
                <a:cubicBezTo>
                  <a:pt x="2350" y="104"/>
                  <a:pt x="2355" y="104"/>
                  <a:pt x="2360" y="104"/>
                </a:cubicBezTo>
                <a:cubicBezTo>
                  <a:pt x="2360" y="104"/>
                  <a:pt x="2361" y="105"/>
                  <a:pt x="2362" y="105"/>
                </a:cubicBezTo>
                <a:cubicBezTo>
                  <a:pt x="2362" y="105"/>
                  <a:pt x="2362" y="104"/>
                  <a:pt x="2361" y="104"/>
                </a:cubicBezTo>
                <a:cubicBezTo>
                  <a:pt x="2371" y="104"/>
                  <a:pt x="2381" y="105"/>
                  <a:pt x="2390" y="105"/>
                </a:cubicBezTo>
                <a:cubicBezTo>
                  <a:pt x="2390" y="105"/>
                  <a:pt x="2390" y="105"/>
                  <a:pt x="2390" y="105"/>
                </a:cubicBezTo>
                <a:cubicBezTo>
                  <a:pt x="2389" y="105"/>
                  <a:pt x="2389" y="105"/>
                  <a:pt x="2388" y="105"/>
                </a:cubicBezTo>
                <a:cubicBezTo>
                  <a:pt x="2388" y="106"/>
                  <a:pt x="2389" y="106"/>
                  <a:pt x="2390" y="106"/>
                </a:cubicBezTo>
                <a:cubicBezTo>
                  <a:pt x="2390" y="106"/>
                  <a:pt x="2391" y="106"/>
                  <a:pt x="2392" y="107"/>
                </a:cubicBezTo>
                <a:cubicBezTo>
                  <a:pt x="2392" y="106"/>
                  <a:pt x="2392" y="106"/>
                  <a:pt x="2393" y="106"/>
                </a:cubicBezTo>
                <a:cubicBezTo>
                  <a:pt x="2394" y="106"/>
                  <a:pt x="2395" y="107"/>
                  <a:pt x="2396" y="108"/>
                </a:cubicBezTo>
                <a:cubicBezTo>
                  <a:pt x="2396" y="106"/>
                  <a:pt x="2400" y="108"/>
                  <a:pt x="2401" y="106"/>
                </a:cubicBezTo>
                <a:cubicBezTo>
                  <a:pt x="2398" y="107"/>
                  <a:pt x="2396" y="106"/>
                  <a:pt x="2393" y="105"/>
                </a:cubicBezTo>
                <a:cubicBezTo>
                  <a:pt x="2396" y="103"/>
                  <a:pt x="2401" y="101"/>
                  <a:pt x="2403" y="104"/>
                </a:cubicBezTo>
                <a:cubicBezTo>
                  <a:pt x="2411" y="102"/>
                  <a:pt x="2423" y="106"/>
                  <a:pt x="2432" y="103"/>
                </a:cubicBezTo>
                <a:cubicBezTo>
                  <a:pt x="2429" y="102"/>
                  <a:pt x="2418" y="102"/>
                  <a:pt x="2416" y="99"/>
                </a:cubicBezTo>
                <a:cubicBezTo>
                  <a:pt x="2419" y="104"/>
                  <a:pt x="2409" y="98"/>
                  <a:pt x="2410" y="102"/>
                </a:cubicBezTo>
                <a:cubicBezTo>
                  <a:pt x="2407" y="100"/>
                  <a:pt x="2405" y="100"/>
                  <a:pt x="2402" y="99"/>
                </a:cubicBezTo>
                <a:cubicBezTo>
                  <a:pt x="2402" y="99"/>
                  <a:pt x="2403" y="98"/>
                  <a:pt x="2403" y="98"/>
                </a:cubicBezTo>
                <a:cubicBezTo>
                  <a:pt x="2415" y="98"/>
                  <a:pt x="2427" y="101"/>
                  <a:pt x="2438" y="103"/>
                </a:cubicBezTo>
                <a:cubicBezTo>
                  <a:pt x="2438" y="103"/>
                  <a:pt x="2438" y="103"/>
                  <a:pt x="2438" y="104"/>
                </a:cubicBezTo>
                <a:cubicBezTo>
                  <a:pt x="2440" y="104"/>
                  <a:pt x="2440" y="103"/>
                  <a:pt x="2442" y="103"/>
                </a:cubicBezTo>
                <a:cubicBezTo>
                  <a:pt x="2442" y="103"/>
                  <a:pt x="2441" y="103"/>
                  <a:pt x="2441" y="103"/>
                </a:cubicBezTo>
                <a:cubicBezTo>
                  <a:pt x="2441" y="103"/>
                  <a:pt x="2441" y="102"/>
                  <a:pt x="2442" y="102"/>
                </a:cubicBezTo>
                <a:cubicBezTo>
                  <a:pt x="2443" y="103"/>
                  <a:pt x="2446" y="104"/>
                  <a:pt x="2448" y="104"/>
                </a:cubicBezTo>
                <a:cubicBezTo>
                  <a:pt x="2448" y="104"/>
                  <a:pt x="2448" y="104"/>
                  <a:pt x="2448" y="104"/>
                </a:cubicBezTo>
                <a:cubicBezTo>
                  <a:pt x="2449" y="105"/>
                  <a:pt x="2449" y="105"/>
                  <a:pt x="2449" y="104"/>
                </a:cubicBezTo>
                <a:cubicBezTo>
                  <a:pt x="2451" y="104"/>
                  <a:pt x="2453" y="104"/>
                  <a:pt x="2454" y="104"/>
                </a:cubicBezTo>
                <a:cubicBezTo>
                  <a:pt x="2455" y="104"/>
                  <a:pt x="2454" y="107"/>
                  <a:pt x="2454" y="108"/>
                </a:cubicBezTo>
                <a:cubicBezTo>
                  <a:pt x="2459" y="107"/>
                  <a:pt x="2462" y="108"/>
                  <a:pt x="2466" y="108"/>
                </a:cubicBezTo>
                <a:cubicBezTo>
                  <a:pt x="2464" y="106"/>
                  <a:pt x="2458" y="107"/>
                  <a:pt x="2456" y="106"/>
                </a:cubicBezTo>
                <a:cubicBezTo>
                  <a:pt x="2457" y="105"/>
                  <a:pt x="2459" y="105"/>
                  <a:pt x="2459" y="104"/>
                </a:cubicBezTo>
                <a:cubicBezTo>
                  <a:pt x="2453" y="103"/>
                  <a:pt x="2448" y="102"/>
                  <a:pt x="2440" y="102"/>
                </a:cubicBezTo>
                <a:cubicBezTo>
                  <a:pt x="2436" y="102"/>
                  <a:pt x="2422" y="98"/>
                  <a:pt x="2419" y="98"/>
                </a:cubicBezTo>
                <a:cubicBezTo>
                  <a:pt x="2417" y="97"/>
                  <a:pt x="2415" y="99"/>
                  <a:pt x="2414" y="98"/>
                </a:cubicBezTo>
                <a:cubicBezTo>
                  <a:pt x="2414" y="96"/>
                  <a:pt x="2416" y="99"/>
                  <a:pt x="2416" y="96"/>
                </a:cubicBezTo>
                <a:cubicBezTo>
                  <a:pt x="2414" y="96"/>
                  <a:pt x="2413" y="97"/>
                  <a:pt x="2412" y="96"/>
                </a:cubicBezTo>
                <a:cubicBezTo>
                  <a:pt x="2412" y="96"/>
                  <a:pt x="2412" y="97"/>
                  <a:pt x="2413" y="97"/>
                </a:cubicBezTo>
                <a:cubicBezTo>
                  <a:pt x="2411" y="99"/>
                  <a:pt x="2410" y="97"/>
                  <a:pt x="2407" y="97"/>
                </a:cubicBezTo>
                <a:cubicBezTo>
                  <a:pt x="2408" y="95"/>
                  <a:pt x="2409" y="97"/>
                  <a:pt x="2410" y="96"/>
                </a:cubicBezTo>
                <a:cubicBezTo>
                  <a:pt x="2401" y="94"/>
                  <a:pt x="2389" y="93"/>
                  <a:pt x="2379" y="92"/>
                </a:cubicBezTo>
                <a:cubicBezTo>
                  <a:pt x="2379" y="92"/>
                  <a:pt x="2380" y="92"/>
                  <a:pt x="2380" y="93"/>
                </a:cubicBezTo>
                <a:cubicBezTo>
                  <a:pt x="2379" y="93"/>
                  <a:pt x="2379" y="93"/>
                  <a:pt x="2378" y="93"/>
                </a:cubicBezTo>
                <a:cubicBezTo>
                  <a:pt x="2378" y="92"/>
                  <a:pt x="2378" y="92"/>
                  <a:pt x="2378" y="92"/>
                </a:cubicBezTo>
                <a:cubicBezTo>
                  <a:pt x="2378" y="92"/>
                  <a:pt x="2378" y="92"/>
                  <a:pt x="2377" y="92"/>
                </a:cubicBezTo>
                <a:cubicBezTo>
                  <a:pt x="2376" y="92"/>
                  <a:pt x="2375" y="92"/>
                  <a:pt x="2374" y="92"/>
                </a:cubicBezTo>
                <a:cubicBezTo>
                  <a:pt x="2373" y="91"/>
                  <a:pt x="2372" y="91"/>
                  <a:pt x="2371" y="91"/>
                </a:cubicBezTo>
                <a:cubicBezTo>
                  <a:pt x="2370" y="91"/>
                  <a:pt x="2370" y="91"/>
                  <a:pt x="2370" y="91"/>
                </a:cubicBezTo>
                <a:cubicBezTo>
                  <a:pt x="2372" y="89"/>
                  <a:pt x="2377" y="92"/>
                  <a:pt x="2379" y="90"/>
                </a:cubicBezTo>
                <a:cubicBezTo>
                  <a:pt x="2379" y="87"/>
                  <a:pt x="2375" y="90"/>
                  <a:pt x="2371" y="89"/>
                </a:cubicBezTo>
                <a:cubicBezTo>
                  <a:pt x="2371" y="85"/>
                  <a:pt x="2375" y="84"/>
                  <a:pt x="2375" y="82"/>
                </a:cubicBezTo>
                <a:cubicBezTo>
                  <a:pt x="2375" y="82"/>
                  <a:pt x="2375" y="82"/>
                  <a:pt x="2376" y="82"/>
                </a:cubicBezTo>
                <a:cubicBezTo>
                  <a:pt x="2377" y="82"/>
                  <a:pt x="2379" y="82"/>
                  <a:pt x="2380" y="82"/>
                </a:cubicBezTo>
                <a:cubicBezTo>
                  <a:pt x="2380" y="82"/>
                  <a:pt x="2380" y="82"/>
                  <a:pt x="2380" y="81"/>
                </a:cubicBezTo>
                <a:cubicBezTo>
                  <a:pt x="2380" y="81"/>
                  <a:pt x="2380" y="81"/>
                  <a:pt x="2380" y="81"/>
                </a:cubicBezTo>
                <a:cubicBezTo>
                  <a:pt x="2381" y="82"/>
                  <a:pt x="2382" y="83"/>
                  <a:pt x="2384" y="83"/>
                </a:cubicBezTo>
                <a:cubicBezTo>
                  <a:pt x="2384" y="83"/>
                  <a:pt x="2385" y="82"/>
                  <a:pt x="2385" y="82"/>
                </a:cubicBezTo>
                <a:cubicBezTo>
                  <a:pt x="2388" y="82"/>
                  <a:pt x="2389" y="84"/>
                  <a:pt x="2390" y="84"/>
                </a:cubicBezTo>
                <a:cubicBezTo>
                  <a:pt x="2392" y="84"/>
                  <a:pt x="2392" y="81"/>
                  <a:pt x="2393" y="84"/>
                </a:cubicBezTo>
                <a:cubicBezTo>
                  <a:pt x="2394" y="83"/>
                  <a:pt x="2394" y="83"/>
                  <a:pt x="2394" y="82"/>
                </a:cubicBezTo>
                <a:cubicBezTo>
                  <a:pt x="2394" y="82"/>
                  <a:pt x="2395" y="82"/>
                  <a:pt x="2396" y="82"/>
                </a:cubicBezTo>
                <a:cubicBezTo>
                  <a:pt x="2396" y="83"/>
                  <a:pt x="2395" y="83"/>
                  <a:pt x="2395" y="84"/>
                </a:cubicBezTo>
                <a:cubicBezTo>
                  <a:pt x="2397" y="84"/>
                  <a:pt x="2398" y="85"/>
                  <a:pt x="2400" y="85"/>
                </a:cubicBezTo>
                <a:cubicBezTo>
                  <a:pt x="2397" y="84"/>
                  <a:pt x="2401" y="83"/>
                  <a:pt x="2398" y="83"/>
                </a:cubicBezTo>
                <a:cubicBezTo>
                  <a:pt x="2401" y="82"/>
                  <a:pt x="2404" y="84"/>
                  <a:pt x="2406" y="83"/>
                </a:cubicBezTo>
                <a:cubicBezTo>
                  <a:pt x="2406" y="86"/>
                  <a:pt x="2403" y="83"/>
                  <a:pt x="2403" y="84"/>
                </a:cubicBezTo>
                <a:cubicBezTo>
                  <a:pt x="2404" y="85"/>
                  <a:pt x="2408" y="87"/>
                  <a:pt x="2410" y="85"/>
                </a:cubicBezTo>
                <a:cubicBezTo>
                  <a:pt x="2410" y="87"/>
                  <a:pt x="2414" y="87"/>
                  <a:pt x="2415" y="86"/>
                </a:cubicBezTo>
                <a:cubicBezTo>
                  <a:pt x="2416" y="86"/>
                  <a:pt x="2414" y="87"/>
                  <a:pt x="2415" y="87"/>
                </a:cubicBezTo>
                <a:cubicBezTo>
                  <a:pt x="2440" y="90"/>
                  <a:pt x="2461" y="97"/>
                  <a:pt x="2484" y="101"/>
                </a:cubicBezTo>
                <a:cubicBezTo>
                  <a:pt x="2489" y="101"/>
                  <a:pt x="2495" y="101"/>
                  <a:pt x="2500" y="104"/>
                </a:cubicBezTo>
                <a:cubicBezTo>
                  <a:pt x="2499" y="104"/>
                  <a:pt x="2499" y="106"/>
                  <a:pt x="2500" y="105"/>
                </a:cubicBezTo>
                <a:cubicBezTo>
                  <a:pt x="2499" y="107"/>
                  <a:pt x="2499" y="106"/>
                  <a:pt x="2500" y="108"/>
                </a:cubicBezTo>
                <a:cubicBezTo>
                  <a:pt x="2494" y="107"/>
                  <a:pt x="2494" y="105"/>
                  <a:pt x="2489" y="105"/>
                </a:cubicBezTo>
                <a:cubicBezTo>
                  <a:pt x="2491" y="103"/>
                  <a:pt x="2496" y="104"/>
                  <a:pt x="2499" y="105"/>
                </a:cubicBezTo>
                <a:cubicBezTo>
                  <a:pt x="2496" y="101"/>
                  <a:pt x="2491" y="104"/>
                  <a:pt x="2488" y="102"/>
                </a:cubicBezTo>
                <a:cubicBezTo>
                  <a:pt x="2487" y="111"/>
                  <a:pt x="2479" y="103"/>
                  <a:pt x="2476" y="105"/>
                </a:cubicBezTo>
                <a:cubicBezTo>
                  <a:pt x="2474" y="109"/>
                  <a:pt x="2475" y="107"/>
                  <a:pt x="2476" y="111"/>
                </a:cubicBezTo>
                <a:cubicBezTo>
                  <a:pt x="2484" y="108"/>
                  <a:pt x="2493" y="112"/>
                  <a:pt x="2501" y="111"/>
                </a:cubicBezTo>
                <a:cubicBezTo>
                  <a:pt x="2502" y="111"/>
                  <a:pt x="2501" y="114"/>
                  <a:pt x="2502" y="111"/>
                </a:cubicBezTo>
                <a:cubicBezTo>
                  <a:pt x="2503" y="112"/>
                  <a:pt x="2503" y="113"/>
                  <a:pt x="2504" y="112"/>
                </a:cubicBezTo>
                <a:cubicBezTo>
                  <a:pt x="2504" y="112"/>
                  <a:pt x="2504" y="112"/>
                  <a:pt x="2503" y="111"/>
                </a:cubicBezTo>
                <a:cubicBezTo>
                  <a:pt x="2505" y="109"/>
                  <a:pt x="2508" y="112"/>
                  <a:pt x="2510" y="113"/>
                </a:cubicBezTo>
                <a:cubicBezTo>
                  <a:pt x="2512" y="113"/>
                  <a:pt x="2509" y="111"/>
                  <a:pt x="2511" y="111"/>
                </a:cubicBezTo>
                <a:cubicBezTo>
                  <a:pt x="2512" y="111"/>
                  <a:pt x="2512" y="112"/>
                  <a:pt x="2511" y="114"/>
                </a:cubicBezTo>
                <a:cubicBezTo>
                  <a:pt x="2514" y="113"/>
                  <a:pt x="2514" y="114"/>
                  <a:pt x="2514" y="112"/>
                </a:cubicBezTo>
                <a:cubicBezTo>
                  <a:pt x="2516" y="112"/>
                  <a:pt x="2517" y="113"/>
                  <a:pt x="2517" y="111"/>
                </a:cubicBezTo>
                <a:cubicBezTo>
                  <a:pt x="2513" y="110"/>
                  <a:pt x="2505" y="111"/>
                  <a:pt x="2503" y="108"/>
                </a:cubicBezTo>
                <a:cubicBezTo>
                  <a:pt x="2500" y="111"/>
                  <a:pt x="2496" y="109"/>
                  <a:pt x="2493" y="109"/>
                </a:cubicBezTo>
                <a:cubicBezTo>
                  <a:pt x="2496" y="107"/>
                  <a:pt x="2498" y="109"/>
                  <a:pt x="2502" y="108"/>
                </a:cubicBezTo>
                <a:cubicBezTo>
                  <a:pt x="2502" y="107"/>
                  <a:pt x="2501" y="107"/>
                  <a:pt x="2500" y="107"/>
                </a:cubicBezTo>
                <a:cubicBezTo>
                  <a:pt x="2502" y="103"/>
                  <a:pt x="2506" y="109"/>
                  <a:pt x="2508" y="105"/>
                </a:cubicBezTo>
                <a:cubicBezTo>
                  <a:pt x="2507" y="105"/>
                  <a:pt x="2505" y="105"/>
                  <a:pt x="2504" y="105"/>
                </a:cubicBezTo>
                <a:cubicBezTo>
                  <a:pt x="2504" y="104"/>
                  <a:pt x="2507" y="104"/>
                  <a:pt x="2505" y="104"/>
                </a:cubicBezTo>
                <a:cubicBezTo>
                  <a:pt x="2508" y="102"/>
                  <a:pt x="2510" y="105"/>
                  <a:pt x="2511" y="104"/>
                </a:cubicBezTo>
                <a:cubicBezTo>
                  <a:pt x="2511" y="106"/>
                  <a:pt x="2509" y="104"/>
                  <a:pt x="2509" y="106"/>
                </a:cubicBezTo>
                <a:cubicBezTo>
                  <a:pt x="2514" y="108"/>
                  <a:pt x="2514" y="108"/>
                  <a:pt x="2521" y="108"/>
                </a:cubicBezTo>
                <a:close/>
                <a:moveTo>
                  <a:pt x="2540" y="119"/>
                </a:moveTo>
                <a:cubicBezTo>
                  <a:pt x="2540" y="118"/>
                  <a:pt x="2538" y="119"/>
                  <a:pt x="2539" y="118"/>
                </a:cubicBezTo>
                <a:cubicBezTo>
                  <a:pt x="2540" y="117"/>
                  <a:pt x="2541" y="119"/>
                  <a:pt x="2540" y="119"/>
                </a:cubicBezTo>
                <a:close/>
                <a:moveTo>
                  <a:pt x="2346" y="109"/>
                </a:moveTo>
                <a:cubicBezTo>
                  <a:pt x="2346" y="109"/>
                  <a:pt x="2346" y="109"/>
                  <a:pt x="2346" y="109"/>
                </a:cubicBezTo>
                <a:cubicBezTo>
                  <a:pt x="2348" y="109"/>
                  <a:pt x="2352" y="108"/>
                  <a:pt x="2354" y="110"/>
                </a:cubicBezTo>
                <a:cubicBezTo>
                  <a:pt x="2354" y="110"/>
                  <a:pt x="2353" y="110"/>
                  <a:pt x="2353" y="110"/>
                </a:cubicBezTo>
                <a:cubicBezTo>
                  <a:pt x="2351" y="109"/>
                  <a:pt x="2349" y="109"/>
                  <a:pt x="2346" y="109"/>
                </a:cubicBezTo>
                <a:close/>
                <a:moveTo>
                  <a:pt x="2347" y="225"/>
                </a:moveTo>
                <a:cubicBezTo>
                  <a:pt x="2347" y="225"/>
                  <a:pt x="2348" y="225"/>
                  <a:pt x="2348" y="226"/>
                </a:cubicBezTo>
                <a:cubicBezTo>
                  <a:pt x="2347" y="226"/>
                  <a:pt x="2346" y="226"/>
                  <a:pt x="2345" y="226"/>
                </a:cubicBezTo>
                <a:cubicBezTo>
                  <a:pt x="2346" y="226"/>
                  <a:pt x="2346" y="226"/>
                  <a:pt x="2347" y="226"/>
                </a:cubicBezTo>
                <a:cubicBezTo>
                  <a:pt x="2347" y="225"/>
                  <a:pt x="2347" y="225"/>
                  <a:pt x="2347" y="225"/>
                </a:cubicBezTo>
                <a:close/>
                <a:moveTo>
                  <a:pt x="2343" y="197"/>
                </a:moveTo>
                <a:cubicBezTo>
                  <a:pt x="2344" y="196"/>
                  <a:pt x="2346" y="196"/>
                  <a:pt x="2348" y="196"/>
                </a:cubicBezTo>
                <a:cubicBezTo>
                  <a:pt x="2349" y="196"/>
                  <a:pt x="2350" y="197"/>
                  <a:pt x="2351" y="198"/>
                </a:cubicBezTo>
                <a:cubicBezTo>
                  <a:pt x="2348" y="198"/>
                  <a:pt x="2345" y="197"/>
                  <a:pt x="2343" y="197"/>
                </a:cubicBezTo>
                <a:close/>
                <a:moveTo>
                  <a:pt x="2347" y="115"/>
                </a:moveTo>
                <a:cubicBezTo>
                  <a:pt x="2345" y="115"/>
                  <a:pt x="2344" y="113"/>
                  <a:pt x="2345" y="115"/>
                </a:cubicBezTo>
                <a:cubicBezTo>
                  <a:pt x="2345" y="115"/>
                  <a:pt x="2345" y="115"/>
                  <a:pt x="2345" y="115"/>
                </a:cubicBezTo>
                <a:cubicBezTo>
                  <a:pt x="2344" y="115"/>
                  <a:pt x="2344" y="115"/>
                  <a:pt x="2343" y="114"/>
                </a:cubicBezTo>
                <a:cubicBezTo>
                  <a:pt x="2343" y="114"/>
                  <a:pt x="2342" y="115"/>
                  <a:pt x="2342" y="115"/>
                </a:cubicBezTo>
                <a:cubicBezTo>
                  <a:pt x="2342" y="115"/>
                  <a:pt x="2342" y="114"/>
                  <a:pt x="2341" y="114"/>
                </a:cubicBezTo>
                <a:cubicBezTo>
                  <a:pt x="2341" y="114"/>
                  <a:pt x="2341" y="114"/>
                  <a:pt x="2341" y="114"/>
                </a:cubicBezTo>
                <a:cubicBezTo>
                  <a:pt x="2341" y="114"/>
                  <a:pt x="2340" y="114"/>
                  <a:pt x="2340" y="113"/>
                </a:cubicBezTo>
                <a:cubicBezTo>
                  <a:pt x="2340" y="113"/>
                  <a:pt x="2340" y="113"/>
                  <a:pt x="2340" y="113"/>
                </a:cubicBezTo>
                <a:cubicBezTo>
                  <a:pt x="2342" y="113"/>
                  <a:pt x="2347" y="114"/>
                  <a:pt x="2347" y="115"/>
                </a:cubicBezTo>
                <a:close/>
                <a:moveTo>
                  <a:pt x="2341" y="89"/>
                </a:moveTo>
                <a:cubicBezTo>
                  <a:pt x="2342" y="89"/>
                  <a:pt x="2344" y="89"/>
                  <a:pt x="2346" y="89"/>
                </a:cubicBezTo>
                <a:cubicBezTo>
                  <a:pt x="2346" y="89"/>
                  <a:pt x="2346" y="89"/>
                  <a:pt x="2346" y="89"/>
                </a:cubicBezTo>
                <a:cubicBezTo>
                  <a:pt x="2344" y="89"/>
                  <a:pt x="2342" y="90"/>
                  <a:pt x="2341" y="89"/>
                </a:cubicBezTo>
                <a:close/>
                <a:moveTo>
                  <a:pt x="2346" y="122"/>
                </a:moveTo>
                <a:cubicBezTo>
                  <a:pt x="2345" y="122"/>
                  <a:pt x="2344" y="122"/>
                  <a:pt x="2343" y="122"/>
                </a:cubicBezTo>
                <a:cubicBezTo>
                  <a:pt x="2343" y="121"/>
                  <a:pt x="2343" y="121"/>
                  <a:pt x="2343" y="121"/>
                </a:cubicBezTo>
                <a:cubicBezTo>
                  <a:pt x="2344" y="121"/>
                  <a:pt x="2345" y="121"/>
                  <a:pt x="2346" y="122"/>
                </a:cubicBezTo>
                <a:close/>
                <a:moveTo>
                  <a:pt x="2340" y="106"/>
                </a:moveTo>
                <a:cubicBezTo>
                  <a:pt x="2339" y="106"/>
                  <a:pt x="2338" y="105"/>
                  <a:pt x="2337" y="105"/>
                </a:cubicBezTo>
                <a:cubicBezTo>
                  <a:pt x="2338" y="105"/>
                  <a:pt x="2339" y="105"/>
                  <a:pt x="2341" y="104"/>
                </a:cubicBezTo>
                <a:cubicBezTo>
                  <a:pt x="2341" y="105"/>
                  <a:pt x="2341" y="105"/>
                  <a:pt x="2340" y="106"/>
                </a:cubicBezTo>
                <a:close/>
                <a:moveTo>
                  <a:pt x="2342" y="186"/>
                </a:moveTo>
                <a:cubicBezTo>
                  <a:pt x="2340" y="186"/>
                  <a:pt x="2337" y="187"/>
                  <a:pt x="2337" y="185"/>
                </a:cubicBezTo>
                <a:cubicBezTo>
                  <a:pt x="2338" y="186"/>
                  <a:pt x="2341" y="185"/>
                  <a:pt x="2342" y="186"/>
                </a:cubicBezTo>
                <a:close/>
                <a:moveTo>
                  <a:pt x="2343" y="225"/>
                </a:moveTo>
                <a:cubicBezTo>
                  <a:pt x="2343" y="225"/>
                  <a:pt x="2343" y="225"/>
                  <a:pt x="2343" y="225"/>
                </a:cubicBezTo>
                <a:cubicBezTo>
                  <a:pt x="2342" y="225"/>
                  <a:pt x="2341" y="226"/>
                  <a:pt x="2340" y="225"/>
                </a:cubicBezTo>
                <a:cubicBezTo>
                  <a:pt x="2341" y="225"/>
                  <a:pt x="2342" y="225"/>
                  <a:pt x="2343" y="225"/>
                </a:cubicBezTo>
                <a:close/>
                <a:moveTo>
                  <a:pt x="2351" y="106"/>
                </a:moveTo>
                <a:cubicBezTo>
                  <a:pt x="2351" y="107"/>
                  <a:pt x="2354" y="106"/>
                  <a:pt x="2353" y="106"/>
                </a:cubicBezTo>
                <a:cubicBezTo>
                  <a:pt x="2353" y="107"/>
                  <a:pt x="2350" y="107"/>
                  <a:pt x="2351" y="106"/>
                </a:cubicBezTo>
                <a:close/>
                <a:moveTo>
                  <a:pt x="2373" y="82"/>
                </a:moveTo>
                <a:cubicBezTo>
                  <a:pt x="2372" y="82"/>
                  <a:pt x="2372" y="82"/>
                  <a:pt x="2372" y="82"/>
                </a:cubicBezTo>
                <a:cubicBezTo>
                  <a:pt x="2371" y="83"/>
                  <a:pt x="2373" y="84"/>
                  <a:pt x="2371" y="84"/>
                </a:cubicBezTo>
                <a:cubicBezTo>
                  <a:pt x="2371" y="83"/>
                  <a:pt x="2370" y="83"/>
                  <a:pt x="2370" y="81"/>
                </a:cubicBezTo>
                <a:cubicBezTo>
                  <a:pt x="2371" y="82"/>
                  <a:pt x="2373" y="81"/>
                  <a:pt x="2373" y="82"/>
                </a:cubicBezTo>
                <a:close/>
                <a:moveTo>
                  <a:pt x="2371" y="76"/>
                </a:moveTo>
                <a:cubicBezTo>
                  <a:pt x="2372" y="76"/>
                  <a:pt x="2373" y="74"/>
                  <a:pt x="2373" y="77"/>
                </a:cubicBezTo>
                <a:cubicBezTo>
                  <a:pt x="2372" y="76"/>
                  <a:pt x="2371" y="77"/>
                  <a:pt x="2371" y="76"/>
                </a:cubicBezTo>
                <a:close/>
                <a:moveTo>
                  <a:pt x="2371" y="88"/>
                </a:moveTo>
                <a:cubicBezTo>
                  <a:pt x="2368" y="88"/>
                  <a:pt x="2368" y="88"/>
                  <a:pt x="2367" y="88"/>
                </a:cubicBezTo>
                <a:cubicBezTo>
                  <a:pt x="2368" y="86"/>
                  <a:pt x="2371" y="86"/>
                  <a:pt x="2371" y="88"/>
                </a:cubicBezTo>
                <a:close/>
                <a:moveTo>
                  <a:pt x="2377" y="94"/>
                </a:moveTo>
                <a:cubicBezTo>
                  <a:pt x="2379" y="95"/>
                  <a:pt x="2381" y="95"/>
                  <a:pt x="2382" y="94"/>
                </a:cubicBezTo>
                <a:cubicBezTo>
                  <a:pt x="2383" y="94"/>
                  <a:pt x="2383" y="95"/>
                  <a:pt x="2383" y="95"/>
                </a:cubicBezTo>
                <a:cubicBezTo>
                  <a:pt x="2383" y="95"/>
                  <a:pt x="2383" y="97"/>
                  <a:pt x="2383" y="98"/>
                </a:cubicBezTo>
                <a:cubicBezTo>
                  <a:pt x="2383" y="97"/>
                  <a:pt x="2383" y="97"/>
                  <a:pt x="2384" y="97"/>
                </a:cubicBezTo>
                <a:cubicBezTo>
                  <a:pt x="2384" y="99"/>
                  <a:pt x="2378" y="100"/>
                  <a:pt x="2378" y="98"/>
                </a:cubicBezTo>
                <a:cubicBezTo>
                  <a:pt x="2378" y="97"/>
                  <a:pt x="2382" y="98"/>
                  <a:pt x="2382" y="97"/>
                </a:cubicBezTo>
                <a:cubicBezTo>
                  <a:pt x="2381" y="96"/>
                  <a:pt x="2378" y="96"/>
                  <a:pt x="2375" y="96"/>
                </a:cubicBezTo>
                <a:cubicBezTo>
                  <a:pt x="2375" y="98"/>
                  <a:pt x="2374" y="97"/>
                  <a:pt x="2372" y="98"/>
                </a:cubicBezTo>
                <a:cubicBezTo>
                  <a:pt x="2372" y="96"/>
                  <a:pt x="2375" y="98"/>
                  <a:pt x="2374" y="96"/>
                </a:cubicBezTo>
                <a:cubicBezTo>
                  <a:pt x="2372" y="96"/>
                  <a:pt x="2370" y="94"/>
                  <a:pt x="2369" y="93"/>
                </a:cubicBezTo>
                <a:cubicBezTo>
                  <a:pt x="2369" y="93"/>
                  <a:pt x="2369" y="93"/>
                  <a:pt x="2369" y="93"/>
                </a:cubicBezTo>
                <a:cubicBezTo>
                  <a:pt x="2370" y="93"/>
                  <a:pt x="2370" y="93"/>
                  <a:pt x="2370" y="94"/>
                </a:cubicBezTo>
                <a:cubicBezTo>
                  <a:pt x="2371" y="93"/>
                  <a:pt x="2371" y="93"/>
                  <a:pt x="2371" y="92"/>
                </a:cubicBezTo>
                <a:cubicBezTo>
                  <a:pt x="2372" y="92"/>
                  <a:pt x="2372" y="92"/>
                  <a:pt x="2373" y="92"/>
                </a:cubicBezTo>
                <a:cubicBezTo>
                  <a:pt x="2373" y="93"/>
                  <a:pt x="2374" y="93"/>
                  <a:pt x="2375" y="94"/>
                </a:cubicBezTo>
                <a:cubicBezTo>
                  <a:pt x="2375" y="94"/>
                  <a:pt x="2374" y="94"/>
                  <a:pt x="2374" y="95"/>
                </a:cubicBezTo>
                <a:cubicBezTo>
                  <a:pt x="2375" y="95"/>
                  <a:pt x="2376" y="95"/>
                  <a:pt x="2377" y="94"/>
                </a:cubicBezTo>
                <a:close/>
                <a:moveTo>
                  <a:pt x="2365" y="92"/>
                </a:moveTo>
                <a:cubicBezTo>
                  <a:pt x="2365" y="92"/>
                  <a:pt x="2365" y="93"/>
                  <a:pt x="2365" y="93"/>
                </a:cubicBezTo>
                <a:cubicBezTo>
                  <a:pt x="2366" y="92"/>
                  <a:pt x="2366" y="92"/>
                  <a:pt x="2367" y="92"/>
                </a:cubicBezTo>
                <a:cubicBezTo>
                  <a:pt x="2367" y="92"/>
                  <a:pt x="2368" y="93"/>
                  <a:pt x="2368" y="93"/>
                </a:cubicBezTo>
                <a:cubicBezTo>
                  <a:pt x="2365" y="93"/>
                  <a:pt x="2363" y="93"/>
                  <a:pt x="2361" y="92"/>
                </a:cubicBezTo>
                <a:cubicBezTo>
                  <a:pt x="2362" y="92"/>
                  <a:pt x="2362" y="92"/>
                  <a:pt x="2364" y="92"/>
                </a:cubicBezTo>
                <a:cubicBezTo>
                  <a:pt x="2364" y="92"/>
                  <a:pt x="2364" y="91"/>
                  <a:pt x="2364" y="91"/>
                </a:cubicBezTo>
                <a:cubicBezTo>
                  <a:pt x="2365" y="91"/>
                  <a:pt x="2365" y="91"/>
                  <a:pt x="2365" y="91"/>
                </a:cubicBezTo>
                <a:cubicBezTo>
                  <a:pt x="2365" y="92"/>
                  <a:pt x="2365" y="92"/>
                  <a:pt x="2365" y="93"/>
                </a:cubicBezTo>
                <a:cubicBezTo>
                  <a:pt x="2365" y="93"/>
                  <a:pt x="2365" y="93"/>
                  <a:pt x="2365" y="92"/>
                </a:cubicBezTo>
                <a:close/>
                <a:moveTo>
                  <a:pt x="2365" y="85"/>
                </a:moveTo>
                <a:cubicBezTo>
                  <a:pt x="2365" y="85"/>
                  <a:pt x="2365" y="85"/>
                  <a:pt x="2365" y="85"/>
                </a:cubicBezTo>
                <a:cubicBezTo>
                  <a:pt x="2365" y="85"/>
                  <a:pt x="2364" y="85"/>
                  <a:pt x="2364" y="85"/>
                </a:cubicBezTo>
                <a:cubicBezTo>
                  <a:pt x="2364" y="85"/>
                  <a:pt x="2364" y="84"/>
                  <a:pt x="2364" y="84"/>
                </a:cubicBezTo>
                <a:cubicBezTo>
                  <a:pt x="2364" y="85"/>
                  <a:pt x="2363" y="85"/>
                  <a:pt x="2363" y="86"/>
                </a:cubicBezTo>
                <a:cubicBezTo>
                  <a:pt x="2363" y="86"/>
                  <a:pt x="2363" y="86"/>
                  <a:pt x="2363" y="86"/>
                </a:cubicBezTo>
                <a:cubicBezTo>
                  <a:pt x="2363" y="86"/>
                  <a:pt x="2363" y="86"/>
                  <a:pt x="2363" y="86"/>
                </a:cubicBezTo>
                <a:cubicBezTo>
                  <a:pt x="2362" y="86"/>
                  <a:pt x="2362" y="86"/>
                  <a:pt x="2361" y="86"/>
                </a:cubicBezTo>
                <a:cubicBezTo>
                  <a:pt x="2361" y="85"/>
                  <a:pt x="2361" y="85"/>
                  <a:pt x="2361" y="83"/>
                </a:cubicBezTo>
                <a:cubicBezTo>
                  <a:pt x="2364" y="82"/>
                  <a:pt x="2366" y="84"/>
                  <a:pt x="2368" y="83"/>
                </a:cubicBezTo>
                <a:cubicBezTo>
                  <a:pt x="2368" y="83"/>
                  <a:pt x="2369" y="84"/>
                  <a:pt x="2369" y="85"/>
                </a:cubicBezTo>
                <a:cubicBezTo>
                  <a:pt x="2367" y="84"/>
                  <a:pt x="2366" y="85"/>
                  <a:pt x="2365" y="85"/>
                </a:cubicBezTo>
                <a:close/>
                <a:moveTo>
                  <a:pt x="2398" y="96"/>
                </a:moveTo>
                <a:cubicBezTo>
                  <a:pt x="2399" y="97"/>
                  <a:pt x="2400" y="98"/>
                  <a:pt x="2401" y="99"/>
                </a:cubicBezTo>
                <a:cubicBezTo>
                  <a:pt x="2397" y="98"/>
                  <a:pt x="2393" y="97"/>
                  <a:pt x="2389" y="95"/>
                </a:cubicBezTo>
                <a:cubicBezTo>
                  <a:pt x="2388" y="95"/>
                  <a:pt x="2388" y="95"/>
                  <a:pt x="2387" y="95"/>
                </a:cubicBezTo>
                <a:cubicBezTo>
                  <a:pt x="2387" y="95"/>
                  <a:pt x="2387" y="94"/>
                  <a:pt x="2387" y="94"/>
                </a:cubicBezTo>
                <a:cubicBezTo>
                  <a:pt x="2389" y="95"/>
                  <a:pt x="2393" y="94"/>
                  <a:pt x="2392" y="96"/>
                </a:cubicBezTo>
                <a:cubicBezTo>
                  <a:pt x="2392" y="96"/>
                  <a:pt x="2396" y="95"/>
                  <a:pt x="2398" y="96"/>
                </a:cubicBezTo>
                <a:close/>
                <a:moveTo>
                  <a:pt x="2399" y="99"/>
                </a:moveTo>
                <a:cubicBezTo>
                  <a:pt x="2397" y="100"/>
                  <a:pt x="2395" y="100"/>
                  <a:pt x="2394" y="99"/>
                </a:cubicBezTo>
                <a:cubicBezTo>
                  <a:pt x="2395" y="99"/>
                  <a:pt x="2398" y="98"/>
                  <a:pt x="2399" y="99"/>
                </a:cubicBezTo>
                <a:close/>
                <a:moveTo>
                  <a:pt x="2392" y="99"/>
                </a:moveTo>
                <a:cubicBezTo>
                  <a:pt x="2391" y="100"/>
                  <a:pt x="2388" y="99"/>
                  <a:pt x="2386" y="98"/>
                </a:cubicBezTo>
                <a:cubicBezTo>
                  <a:pt x="2388" y="98"/>
                  <a:pt x="2391" y="97"/>
                  <a:pt x="2392" y="99"/>
                </a:cubicBezTo>
                <a:close/>
                <a:moveTo>
                  <a:pt x="2386" y="97"/>
                </a:moveTo>
                <a:cubicBezTo>
                  <a:pt x="2386" y="96"/>
                  <a:pt x="2385" y="96"/>
                  <a:pt x="2385" y="95"/>
                </a:cubicBezTo>
                <a:cubicBezTo>
                  <a:pt x="2386" y="94"/>
                  <a:pt x="2387" y="93"/>
                  <a:pt x="2387" y="95"/>
                </a:cubicBezTo>
                <a:cubicBezTo>
                  <a:pt x="2387" y="95"/>
                  <a:pt x="2386" y="96"/>
                  <a:pt x="2386" y="97"/>
                </a:cubicBezTo>
                <a:close/>
                <a:moveTo>
                  <a:pt x="2396" y="81"/>
                </a:moveTo>
                <a:cubicBezTo>
                  <a:pt x="2399" y="81"/>
                  <a:pt x="2402" y="81"/>
                  <a:pt x="2406" y="81"/>
                </a:cubicBezTo>
                <a:cubicBezTo>
                  <a:pt x="2406" y="81"/>
                  <a:pt x="2406" y="82"/>
                  <a:pt x="2406" y="82"/>
                </a:cubicBezTo>
                <a:cubicBezTo>
                  <a:pt x="2403" y="82"/>
                  <a:pt x="2400" y="81"/>
                  <a:pt x="2396" y="81"/>
                </a:cubicBezTo>
                <a:close/>
                <a:moveTo>
                  <a:pt x="2407" y="83"/>
                </a:moveTo>
                <a:cubicBezTo>
                  <a:pt x="2408" y="82"/>
                  <a:pt x="2408" y="81"/>
                  <a:pt x="2409" y="81"/>
                </a:cubicBezTo>
                <a:cubicBezTo>
                  <a:pt x="2409" y="83"/>
                  <a:pt x="2416" y="81"/>
                  <a:pt x="2421" y="83"/>
                </a:cubicBezTo>
                <a:cubicBezTo>
                  <a:pt x="2421" y="83"/>
                  <a:pt x="2421" y="84"/>
                  <a:pt x="2421" y="84"/>
                </a:cubicBezTo>
                <a:cubicBezTo>
                  <a:pt x="2417" y="84"/>
                  <a:pt x="2412" y="83"/>
                  <a:pt x="2407" y="83"/>
                </a:cubicBezTo>
                <a:close/>
                <a:moveTo>
                  <a:pt x="2492" y="108"/>
                </a:moveTo>
                <a:cubicBezTo>
                  <a:pt x="2492" y="109"/>
                  <a:pt x="2491" y="108"/>
                  <a:pt x="2490" y="108"/>
                </a:cubicBezTo>
                <a:cubicBezTo>
                  <a:pt x="2491" y="108"/>
                  <a:pt x="2492" y="107"/>
                  <a:pt x="2492" y="108"/>
                </a:cubicBezTo>
                <a:close/>
                <a:moveTo>
                  <a:pt x="2517" y="88"/>
                </a:moveTo>
                <a:cubicBezTo>
                  <a:pt x="2518" y="88"/>
                  <a:pt x="2520" y="87"/>
                  <a:pt x="2521" y="89"/>
                </a:cubicBezTo>
                <a:cubicBezTo>
                  <a:pt x="2519" y="89"/>
                  <a:pt x="2517" y="89"/>
                  <a:pt x="2517" y="88"/>
                </a:cubicBezTo>
                <a:close/>
                <a:moveTo>
                  <a:pt x="2536" y="62"/>
                </a:moveTo>
                <a:cubicBezTo>
                  <a:pt x="2528" y="62"/>
                  <a:pt x="2523" y="61"/>
                  <a:pt x="2515" y="58"/>
                </a:cubicBezTo>
                <a:cubicBezTo>
                  <a:pt x="2517" y="58"/>
                  <a:pt x="2516" y="57"/>
                  <a:pt x="2516" y="56"/>
                </a:cubicBezTo>
                <a:cubicBezTo>
                  <a:pt x="2524" y="53"/>
                  <a:pt x="2531" y="56"/>
                  <a:pt x="2538" y="57"/>
                </a:cubicBezTo>
                <a:cubicBezTo>
                  <a:pt x="2539" y="59"/>
                  <a:pt x="2536" y="60"/>
                  <a:pt x="2536" y="62"/>
                </a:cubicBezTo>
                <a:close/>
                <a:moveTo>
                  <a:pt x="2514" y="59"/>
                </a:moveTo>
                <a:cubicBezTo>
                  <a:pt x="2514" y="58"/>
                  <a:pt x="2514" y="56"/>
                  <a:pt x="2515" y="56"/>
                </a:cubicBezTo>
                <a:cubicBezTo>
                  <a:pt x="2515" y="57"/>
                  <a:pt x="2515" y="58"/>
                  <a:pt x="2514" y="59"/>
                </a:cubicBezTo>
                <a:close/>
                <a:moveTo>
                  <a:pt x="2546" y="55"/>
                </a:moveTo>
                <a:cubicBezTo>
                  <a:pt x="2545" y="54"/>
                  <a:pt x="2545" y="53"/>
                  <a:pt x="2547" y="53"/>
                </a:cubicBezTo>
                <a:cubicBezTo>
                  <a:pt x="2547" y="54"/>
                  <a:pt x="2546" y="55"/>
                  <a:pt x="2546" y="55"/>
                </a:cubicBezTo>
                <a:close/>
                <a:moveTo>
                  <a:pt x="2546" y="39"/>
                </a:moveTo>
                <a:cubicBezTo>
                  <a:pt x="2545" y="40"/>
                  <a:pt x="2545" y="40"/>
                  <a:pt x="2546" y="41"/>
                </a:cubicBezTo>
                <a:cubicBezTo>
                  <a:pt x="2544" y="41"/>
                  <a:pt x="2543" y="38"/>
                  <a:pt x="2544" y="41"/>
                </a:cubicBezTo>
                <a:cubicBezTo>
                  <a:pt x="2542" y="40"/>
                  <a:pt x="2540" y="40"/>
                  <a:pt x="2539" y="38"/>
                </a:cubicBezTo>
                <a:cubicBezTo>
                  <a:pt x="2541" y="39"/>
                  <a:pt x="2544" y="38"/>
                  <a:pt x="2546" y="39"/>
                </a:cubicBezTo>
                <a:close/>
                <a:moveTo>
                  <a:pt x="2554" y="40"/>
                </a:moveTo>
                <a:cubicBezTo>
                  <a:pt x="2554" y="41"/>
                  <a:pt x="2553" y="41"/>
                  <a:pt x="2555" y="41"/>
                </a:cubicBezTo>
                <a:cubicBezTo>
                  <a:pt x="2554" y="43"/>
                  <a:pt x="2554" y="42"/>
                  <a:pt x="2555" y="44"/>
                </a:cubicBezTo>
                <a:cubicBezTo>
                  <a:pt x="2545" y="43"/>
                  <a:pt x="2539" y="42"/>
                  <a:pt x="2528" y="40"/>
                </a:cubicBezTo>
                <a:cubicBezTo>
                  <a:pt x="2535" y="39"/>
                  <a:pt x="2548" y="44"/>
                  <a:pt x="2554" y="40"/>
                </a:cubicBezTo>
                <a:close/>
                <a:moveTo>
                  <a:pt x="2542" y="46"/>
                </a:moveTo>
                <a:cubicBezTo>
                  <a:pt x="2541" y="46"/>
                  <a:pt x="2539" y="47"/>
                  <a:pt x="2538" y="45"/>
                </a:cubicBezTo>
                <a:cubicBezTo>
                  <a:pt x="2540" y="45"/>
                  <a:pt x="2542" y="45"/>
                  <a:pt x="2542" y="46"/>
                </a:cubicBezTo>
                <a:close/>
                <a:moveTo>
                  <a:pt x="2532" y="48"/>
                </a:moveTo>
                <a:cubicBezTo>
                  <a:pt x="2531" y="47"/>
                  <a:pt x="2529" y="48"/>
                  <a:pt x="2528" y="46"/>
                </a:cubicBezTo>
                <a:cubicBezTo>
                  <a:pt x="2530" y="47"/>
                  <a:pt x="2532" y="44"/>
                  <a:pt x="2532" y="48"/>
                </a:cubicBezTo>
                <a:close/>
                <a:moveTo>
                  <a:pt x="2522" y="31"/>
                </a:moveTo>
                <a:cubicBezTo>
                  <a:pt x="2523" y="31"/>
                  <a:pt x="2525" y="30"/>
                  <a:pt x="2525" y="32"/>
                </a:cubicBezTo>
                <a:cubicBezTo>
                  <a:pt x="2524" y="31"/>
                  <a:pt x="2522" y="32"/>
                  <a:pt x="2522" y="31"/>
                </a:cubicBezTo>
                <a:close/>
                <a:moveTo>
                  <a:pt x="2517" y="27"/>
                </a:moveTo>
                <a:cubicBezTo>
                  <a:pt x="2519" y="28"/>
                  <a:pt x="2523" y="26"/>
                  <a:pt x="2524" y="29"/>
                </a:cubicBezTo>
                <a:cubicBezTo>
                  <a:pt x="2526" y="27"/>
                  <a:pt x="2531" y="29"/>
                  <a:pt x="2534" y="29"/>
                </a:cubicBezTo>
                <a:cubicBezTo>
                  <a:pt x="2531" y="31"/>
                  <a:pt x="2536" y="30"/>
                  <a:pt x="2535" y="31"/>
                </a:cubicBezTo>
                <a:cubicBezTo>
                  <a:pt x="2528" y="31"/>
                  <a:pt x="2523" y="30"/>
                  <a:pt x="2517" y="27"/>
                </a:cubicBezTo>
                <a:close/>
                <a:moveTo>
                  <a:pt x="2542" y="52"/>
                </a:moveTo>
                <a:cubicBezTo>
                  <a:pt x="2541" y="52"/>
                  <a:pt x="2541" y="51"/>
                  <a:pt x="2540" y="52"/>
                </a:cubicBezTo>
                <a:cubicBezTo>
                  <a:pt x="2542" y="49"/>
                  <a:pt x="2543" y="54"/>
                  <a:pt x="2545" y="54"/>
                </a:cubicBezTo>
                <a:cubicBezTo>
                  <a:pt x="2537" y="56"/>
                  <a:pt x="2524" y="54"/>
                  <a:pt x="2518" y="52"/>
                </a:cubicBezTo>
                <a:cubicBezTo>
                  <a:pt x="2526" y="51"/>
                  <a:pt x="2534" y="53"/>
                  <a:pt x="2542" y="52"/>
                </a:cubicBezTo>
                <a:close/>
                <a:moveTo>
                  <a:pt x="2521" y="44"/>
                </a:moveTo>
                <a:cubicBezTo>
                  <a:pt x="2520" y="44"/>
                  <a:pt x="2520" y="46"/>
                  <a:pt x="2520" y="46"/>
                </a:cubicBezTo>
                <a:cubicBezTo>
                  <a:pt x="2517" y="45"/>
                  <a:pt x="2513" y="44"/>
                  <a:pt x="2512" y="43"/>
                </a:cubicBezTo>
                <a:cubicBezTo>
                  <a:pt x="2516" y="43"/>
                  <a:pt x="2519" y="42"/>
                  <a:pt x="2521" y="44"/>
                </a:cubicBezTo>
                <a:close/>
                <a:moveTo>
                  <a:pt x="2513" y="64"/>
                </a:moveTo>
                <a:cubicBezTo>
                  <a:pt x="2517" y="69"/>
                  <a:pt x="2529" y="65"/>
                  <a:pt x="2533" y="72"/>
                </a:cubicBezTo>
                <a:cubicBezTo>
                  <a:pt x="2521" y="77"/>
                  <a:pt x="2507" y="71"/>
                  <a:pt x="2494" y="68"/>
                </a:cubicBezTo>
                <a:cubicBezTo>
                  <a:pt x="2495" y="67"/>
                  <a:pt x="2496" y="67"/>
                  <a:pt x="2497" y="69"/>
                </a:cubicBezTo>
                <a:cubicBezTo>
                  <a:pt x="2497" y="67"/>
                  <a:pt x="2497" y="67"/>
                  <a:pt x="2498" y="67"/>
                </a:cubicBezTo>
                <a:cubicBezTo>
                  <a:pt x="2505" y="68"/>
                  <a:pt x="2512" y="69"/>
                  <a:pt x="2518" y="68"/>
                </a:cubicBezTo>
                <a:cubicBezTo>
                  <a:pt x="2512" y="65"/>
                  <a:pt x="2505" y="67"/>
                  <a:pt x="2500" y="63"/>
                </a:cubicBezTo>
                <a:cubicBezTo>
                  <a:pt x="2501" y="66"/>
                  <a:pt x="2495" y="62"/>
                  <a:pt x="2497" y="65"/>
                </a:cubicBezTo>
                <a:cubicBezTo>
                  <a:pt x="2495" y="63"/>
                  <a:pt x="2494" y="66"/>
                  <a:pt x="2492" y="63"/>
                </a:cubicBezTo>
                <a:cubicBezTo>
                  <a:pt x="2494" y="64"/>
                  <a:pt x="2492" y="61"/>
                  <a:pt x="2493" y="60"/>
                </a:cubicBezTo>
                <a:cubicBezTo>
                  <a:pt x="2500" y="61"/>
                  <a:pt x="2507" y="65"/>
                  <a:pt x="2513" y="64"/>
                </a:cubicBezTo>
                <a:close/>
                <a:moveTo>
                  <a:pt x="2516" y="87"/>
                </a:moveTo>
                <a:cubicBezTo>
                  <a:pt x="2509" y="84"/>
                  <a:pt x="2515" y="85"/>
                  <a:pt x="2516" y="85"/>
                </a:cubicBezTo>
                <a:cubicBezTo>
                  <a:pt x="2516" y="86"/>
                  <a:pt x="2517" y="86"/>
                  <a:pt x="2516" y="87"/>
                </a:cubicBezTo>
                <a:close/>
                <a:moveTo>
                  <a:pt x="2510" y="80"/>
                </a:moveTo>
                <a:cubicBezTo>
                  <a:pt x="2508" y="80"/>
                  <a:pt x="2508" y="78"/>
                  <a:pt x="2507" y="80"/>
                </a:cubicBezTo>
                <a:cubicBezTo>
                  <a:pt x="2507" y="77"/>
                  <a:pt x="2511" y="77"/>
                  <a:pt x="2510" y="80"/>
                </a:cubicBezTo>
                <a:close/>
                <a:moveTo>
                  <a:pt x="2488" y="64"/>
                </a:moveTo>
                <a:cubicBezTo>
                  <a:pt x="2489" y="64"/>
                  <a:pt x="2491" y="64"/>
                  <a:pt x="2492" y="64"/>
                </a:cubicBezTo>
                <a:cubicBezTo>
                  <a:pt x="2492" y="66"/>
                  <a:pt x="2490" y="67"/>
                  <a:pt x="2491" y="67"/>
                </a:cubicBezTo>
                <a:cubicBezTo>
                  <a:pt x="2491" y="66"/>
                  <a:pt x="2492" y="65"/>
                  <a:pt x="2492" y="65"/>
                </a:cubicBezTo>
                <a:cubicBezTo>
                  <a:pt x="2492" y="68"/>
                  <a:pt x="2494" y="64"/>
                  <a:pt x="2494" y="67"/>
                </a:cubicBezTo>
                <a:cubicBezTo>
                  <a:pt x="2493" y="67"/>
                  <a:pt x="2492" y="67"/>
                  <a:pt x="2491" y="68"/>
                </a:cubicBezTo>
                <a:cubicBezTo>
                  <a:pt x="2490" y="67"/>
                  <a:pt x="2488" y="67"/>
                  <a:pt x="2488" y="66"/>
                </a:cubicBezTo>
                <a:cubicBezTo>
                  <a:pt x="2488" y="66"/>
                  <a:pt x="2489" y="66"/>
                  <a:pt x="2489" y="66"/>
                </a:cubicBezTo>
                <a:cubicBezTo>
                  <a:pt x="2489" y="65"/>
                  <a:pt x="2488" y="65"/>
                  <a:pt x="2488" y="64"/>
                </a:cubicBezTo>
                <a:close/>
                <a:moveTo>
                  <a:pt x="2493" y="76"/>
                </a:moveTo>
                <a:cubicBezTo>
                  <a:pt x="2493" y="80"/>
                  <a:pt x="2499" y="76"/>
                  <a:pt x="2502" y="78"/>
                </a:cubicBezTo>
                <a:cubicBezTo>
                  <a:pt x="2499" y="79"/>
                  <a:pt x="2491" y="80"/>
                  <a:pt x="2493" y="76"/>
                </a:cubicBezTo>
                <a:close/>
                <a:moveTo>
                  <a:pt x="2494" y="56"/>
                </a:moveTo>
                <a:cubicBezTo>
                  <a:pt x="2496" y="55"/>
                  <a:pt x="2499" y="55"/>
                  <a:pt x="2501" y="56"/>
                </a:cubicBezTo>
                <a:cubicBezTo>
                  <a:pt x="2498" y="56"/>
                  <a:pt x="2495" y="58"/>
                  <a:pt x="2494" y="56"/>
                </a:cubicBezTo>
                <a:close/>
                <a:moveTo>
                  <a:pt x="2495" y="51"/>
                </a:moveTo>
                <a:cubicBezTo>
                  <a:pt x="2499" y="49"/>
                  <a:pt x="2506" y="47"/>
                  <a:pt x="2509" y="51"/>
                </a:cubicBezTo>
                <a:cubicBezTo>
                  <a:pt x="2507" y="50"/>
                  <a:pt x="2505" y="51"/>
                  <a:pt x="2503" y="51"/>
                </a:cubicBezTo>
                <a:cubicBezTo>
                  <a:pt x="2505" y="52"/>
                  <a:pt x="2503" y="52"/>
                  <a:pt x="2503" y="53"/>
                </a:cubicBezTo>
                <a:cubicBezTo>
                  <a:pt x="2508" y="54"/>
                  <a:pt x="2502" y="51"/>
                  <a:pt x="2509" y="52"/>
                </a:cubicBezTo>
                <a:cubicBezTo>
                  <a:pt x="2509" y="54"/>
                  <a:pt x="2508" y="54"/>
                  <a:pt x="2508" y="56"/>
                </a:cubicBezTo>
                <a:cubicBezTo>
                  <a:pt x="2509" y="56"/>
                  <a:pt x="2510" y="55"/>
                  <a:pt x="2510" y="56"/>
                </a:cubicBezTo>
                <a:cubicBezTo>
                  <a:pt x="2509" y="56"/>
                  <a:pt x="2510" y="56"/>
                  <a:pt x="2510" y="57"/>
                </a:cubicBezTo>
                <a:cubicBezTo>
                  <a:pt x="2506" y="56"/>
                  <a:pt x="2502" y="55"/>
                  <a:pt x="2498" y="54"/>
                </a:cubicBezTo>
                <a:cubicBezTo>
                  <a:pt x="2493" y="54"/>
                  <a:pt x="2491" y="51"/>
                  <a:pt x="2487" y="51"/>
                </a:cubicBezTo>
                <a:cubicBezTo>
                  <a:pt x="2489" y="49"/>
                  <a:pt x="2494" y="49"/>
                  <a:pt x="2495" y="51"/>
                </a:cubicBezTo>
                <a:close/>
                <a:moveTo>
                  <a:pt x="2486" y="50"/>
                </a:moveTo>
                <a:cubicBezTo>
                  <a:pt x="2485" y="53"/>
                  <a:pt x="2484" y="49"/>
                  <a:pt x="2483" y="51"/>
                </a:cubicBezTo>
                <a:cubicBezTo>
                  <a:pt x="2484" y="48"/>
                  <a:pt x="2484" y="51"/>
                  <a:pt x="2486" y="50"/>
                </a:cubicBezTo>
                <a:close/>
                <a:moveTo>
                  <a:pt x="2460" y="47"/>
                </a:moveTo>
                <a:cubicBezTo>
                  <a:pt x="2465" y="47"/>
                  <a:pt x="2469" y="47"/>
                  <a:pt x="2471" y="49"/>
                </a:cubicBezTo>
                <a:cubicBezTo>
                  <a:pt x="2469" y="49"/>
                  <a:pt x="2464" y="51"/>
                  <a:pt x="2466" y="49"/>
                </a:cubicBezTo>
                <a:cubicBezTo>
                  <a:pt x="2463" y="48"/>
                  <a:pt x="2461" y="49"/>
                  <a:pt x="2460" y="47"/>
                </a:cubicBezTo>
                <a:close/>
                <a:moveTo>
                  <a:pt x="2426" y="61"/>
                </a:moveTo>
                <a:cubicBezTo>
                  <a:pt x="2426" y="61"/>
                  <a:pt x="2426" y="62"/>
                  <a:pt x="2426" y="62"/>
                </a:cubicBezTo>
                <a:cubicBezTo>
                  <a:pt x="2426" y="62"/>
                  <a:pt x="2426" y="61"/>
                  <a:pt x="2426" y="61"/>
                </a:cubicBezTo>
                <a:cubicBezTo>
                  <a:pt x="2427" y="61"/>
                  <a:pt x="2428" y="61"/>
                  <a:pt x="2429" y="61"/>
                </a:cubicBezTo>
                <a:cubicBezTo>
                  <a:pt x="2431" y="61"/>
                  <a:pt x="2432" y="62"/>
                  <a:pt x="2433" y="64"/>
                </a:cubicBezTo>
                <a:cubicBezTo>
                  <a:pt x="2434" y="63"/>
                  <a:pt x="2436" y="63"/>
                  <a:pt x="2436" y="61"/>
                </a:cubicBezTo>
                <a:cubicBezTo>
                  <a:pt x="2448" y="61"/>
                  <a:pt x="2459" y="62"/>
                  <a:pt x="2470" y="65"/>
                </a:cubicBezTo>
                <a:cubicBezTo>
                  <a:pt x="2470" y="67"/>
                  <a:pt x="2469" y="67"/>
                  <a:pt x="2471" y="67"/>
                </a:cubicBezTo>
                <a:cubicBezTo>
                  <a:pt x="2470" y="65"/>
                  <a:pt x="2472" y="67"/>
                  <a:pt x="2474" y="68"/>
                </a:cubicBezTo>
                <a:cubicBezTo>
                  <a:pt x="2460" y="69"/>
                  <a:pt x="2440" y="67"/>
                  <a:pt x="2421" y="64"/>
                </a:cubicBezTo>
                <a:cubicBezTo>
                  <a:pt x="2422" y="64"/>
                  <a:pt x="2423" y="64"/>
                  <a:pt x="2424" y="64"/>
                </a:cubicBezTo>
                <a:cubicBezTo>
                  <a:pt x="2423" y="60"/>
                  <a:pt x="2415" y="64"/>
                  <a:pt x="2412" y="62"/>
                </a:cubicBezTo>
                <a:cubicBezTo>
                  <a:pt x="2416" y="61"/>
                  <a:pt x="2421" y="62"/>
                  <a:pt x="2426" y="61"/>
                </a:cubicBezTo>
                <a:close/>
                <a:moveTo>
                  <a:pt x="2401" y="63"/>
                </a:moveTo>
                <a:cubicBezTo>
                  <a:pt x="2403" y="64"/>
                  <a:pt x="2405" y="64"/>
                  <a:pt x="2407" y="64"/>
                </a:cubicBezTo>
                <a:cubicBezTo>
                  <a:pt x="2404" y="65"/>
                  <a:pt x="2402" y="64"/>
                  <a:pt x="2400" y="63"/>
                </a:cubicBezTo>
                <a:cubicBezTo>
                  <a:pt x="2400" y="63"/>
                  <a:pt x="2400" y="63"/>
                  <a:pt x="2401" y="63"/>
                </a:cubicBezTo>
                <a:close/>
                <a:moveTo>
                  <a:pt x="2397" y="64"/>
                </a:moveTo>
                <a:cubicBezTo>
                  <a:pt x="2391" y="62"/>
                  <a:pt x="2383" y="65"/>
                  <a:pt x="2377" y="63"/>
                </a:cubicBezTo>
                <a:cubicBezTo>
                  <a:pt x="2382" y="62"/>
                  <a:pt x="2391" y="61"/>
                  <a:pt x="2397" y="64"/>
                </a:cubicBezTo>
                <a:close/>
                <a:moveTo>
                  <a:pt x="2360" y="63"/>
                </a:moveTo>
                <a:cubicBezTo>
                  <a:pt x="2362" y="63"/>
                  <a:pt x="2364" y="63"/>
                  <a:pt x="2367" y="64"/>
                </a:cubicBezTo>
                <a:cubicBezTo>
                  <a:pt x="2364" y="64"/>
                  <a:pt x="2362" y="64"/>
                  <a:pt x="2360" y="63"/>
                </a:cubicBezTo>
                <a:cubicBezTo>
                  <a:pt x="2360" y="63"/>
                  <a:pt x="2360" y="63"/>
                  <a:pt x="2360" y="63"/>
                </a:cubicBezTo>
                <a:close/>
                <a:moveTo>
                  <a:pt x="2357" y="36"/>
                </a:moveTo>
                <a:cubicBezTo>
                  <a:pt x="2356" y="36"/>
                  <a:pt x="2355" y="36"/>
                  <a:pt x="2353" y="36"/>
                </a:cubicBezTo>
                <a:cubicBezTo>
                  <a:pt x="2353" y="36"/>
                  <a:pt x="2353" y="36"/>
                  <a:pt x="2353" y="35"/>
                </a:cubicBezTo>
                <a:cubicBezTo>
                  <a:pt x="2354" y="36"/>
                  <a:pt x="2357" y="34"/>
                  <a:pt x="2357" y="36"/>
                </a:cubicBezTo>
                <a:close/>
                <a:moveTo>
                  <a:pt x="2358" y="63"/>
                </a:moveTo>
                <a:cubicBezTo>
                  <a:pt x="2358" y="63"/>
                  <a:pt x="2357" y="64"/>
                  <a:pt x="2356" y="64"/>
                </a:cubicBezTo>
                <a:cubicBezTo>
                  <a:pt x="2355" y="64"/>
                  <a:pt x="2354" y="64"/>
                  <a:pt x="2354" y="63"/>
                </a:cubicBezTo>
                <a:cubicBezTo>
                  <a:pt x="2354" y="63"/>
                  <a:pt x="2353" y="63"/>
                  <a:pt x="2353" y="63"/>
                </a:cubicBezTo>
                <a:cubicBezTo>
                  <a:pt x="2355" y="63"/>
                  <a:pt x="2357" y="62"/>
                  <a:pt x="2358" y="63"/>
                </a:cubicBezTo>
                <a:close/>
                <a:moveTo>
                  <a:pt x="2349" y="68"/>
                </a:moveTo>
                <a:cubicBezTo>
                  <a:pt x="2350" y="68"/>
                  <a:pt x="2350" y="68"/>
                  <a:pt x="2352" y="68"/>
                </a:cubicBezTo>
                <a:cubicBezTo>
                  <a:pt x="2352" y="68"/>
                  <a:pt x="2351" y="68"/>
                  <a:pt x="2351" y="68"/>
                </a:cubicBezTo>
                <a:cubicBezTo>
                  <a:pt x="2356" y="67"/>
                  <a:pt x="2361" y="67"/>
                  <a:pt x="2367" y="67"/>
                </a:cubicBezTo>
                <a:cubicBezTo>
                  <a:pt x="2367" y="67"/>
                  <a:pt x="2367" y="67"/>
                  <a:pt x="2368" y="67"/>
                </a:cubicBezTo>
                <a:cubicBezTo>
                  <a:pt x="2368" y="67"/>
                  <a:pt x="2368" y="67"/>
                  <a:pt x="2368" y="67"/>
                </a:cubicBezTo>
                <a:cubicBezTo>
                  <a:pt x="2371" y="67"/>
                  <a:pt x="2375" y="68"/>
                  <a:pt x="2377" y="66"/>
                </a:cubicBezTo>
                <a:cubicBezTo>
                  <a:pt x="2378" y="66"/>
                  <a:pt x="2378" y="67"/>
                  <a:pt x="2379" y="67"/>
                </a:cubicBezTo>
                <a:cubicBezTo>
                  <a:pt x="2384" y="67"/>
                  <a:pt x="2388" y="67"/>
                  <a:pt x="2393" y="67"/>
                </a:cubicBezTo>
                <a:cubicBezTo>
                  <a:pt x="2396" y="68"/>
                  <a:pt x="2401" y="69"/>
                  <a:pt x="2403" y="69"/>
                </a:cubicBezTo>
                <a:cubicBezTo>
                  <a:pt x="2403" y="69"/>
                  <a:pt x="2403" y="70"/>
                  <a:pt x="2403" y="70"/>
                </a:cubicBezTo>
                <a:cubicBezTo>
                  <a:pt x="2404" y="70"/>
                  <a:pt x="2404" y="70"/>
                  <a:pt x="2404" y="71"/>
                </a:cubicBezTo>
                <a:cubicBezTo>
                  <a:pt x="2405" y="70"/>
                  <a:pt x="2404" y="70"/>
                  <a:pt x="2404" y="69"/>
                </a:cubicBezTo>
                <a:cubicBezTo>
                  <a:pt x="2404" y="69"/>
                  <a:pt x="2405" y="69"/>
                  <a:pt x="2405" y="68"/>
                </a:cubicBezTo>
                <a:cubicBezTo>
                  <a:pt x="2406" y="69"/>
                  <a:pt x="2405" y="71"/>
                  <a:pt x="2407" y="69"/>
                </a:cubicBezTo>
                <a:cubicBezTo>
                  <a:pt x="2408" y="69"/>
                  <a:pt x="2405" y="71"/>
                  <a:pt x="2407" y="71"/>
                </a:cubicBezTo>
                <a:cubicBezTo>
                  <a:pt x="2409" y="71"/>
                  <a:pt x="2407" y="69"/>
                  <a:pt x="2409" y="69"/>
                </a:cubicBezTo>
                <a:cubicBezTo>
                  <a:pt x="2406" y="67"/>
                  <a:pt x="2403" y="69"/>
                  <a:pt x="2402" y="67"/>
                </a:cubicBezTo>
                <a:cubicBezTo>
                  <a:pt x="2404" y="67"/>
                  <a:pt x="2407" y="66"/>
                  <a:pt x="2407" y="64"/>
                </a:cubicBezTo>
                <a:cubicBezTo>
                  <a:pt x="2410" y="64"/>
                  <a:pt x="2412" y="65"/>
                  <a:pt x="2413" y="66"/>
                </a:cubicBezTo>
                <a:cubicBezTo>
                  <a:pt x="2414" y="64"/>
                  <a:pt x="2416" y="66"/>
                  <a:pt x="2419" y="66"/>
                </a:cubicBezTo>
                <a:cubicBezTo>
                  <a:pt x="2419" y="67"/>
                  <a:pt x="2418" y="66"/>
                  <a:pt x="2417" y="66"/>
                </a:cubicBezTo>
                <a:cubicBezTo>
                  <a:pt x="2419" y="69"/>
                  <a:pt x="2423" y="68"/>
                  <a:pt x="2426" y="69"/>
                </a:cubicBezTo>
                <a:cubicBezTo>
                  <a:pt x="2426" y="68"/>
                  <a:pt x="2425" y="68"/>
                  <a:pt x="2424" y="68"/>
                </a:cubicBezTo>
                <a:cubicBezTo>
                  <a:pt x="2425" y="67"/>
                  <a:pt x="2427" y="68"/>
                  <a:pt x="2429" y="68"/>
                </a:cubicBezTo>
                <a:cubicBezTo>
                  <a:pt x="2429" y="69"/>
                  <a:pt x="2435" y="72"/>
                  <a:pt x="2432" y="70"/>
                </a:cubicBezTo>
                <a:cubicBezTo>
                  <a:pt x="2440" y="67"/>
                  <a:pt x="2453" y="72"/>
                  <a:pt x="2466" y="73"/>
                </a:cubicBezTo>
                <a:cubicBezTo>
                  <a:pt x="2467" y="73"/>
                  <a:pt x="2466" y="75"/>
                  <a:pt x="2467" y="75"/>
                </a:cubicBezTo>
                <a:cubicBezTo>
                  <a:pt x="2475" y="73"/>
                  <a:pt x="2483" y="74"/>
                  <a:pt x="2491" y="75"/>
                </a:cubicBezTo>
                <a:cubicBezTo>
                  <a:pt x="2491" y="77"/>
                  <a:pt x="2489" y="76"/>
                  <a:pt x="2489" y="78"/>
                </a:cubicBezTo>
                <a:cubicBezTo>
                  <a:pt x="2486" y="77"/>
                  <a:pt x="2485" y="78"/>
                  <a:pt x="2481" y="76"/>
                </a:cubicBezTo>
                <a:cubicBezTo>
                  <a:pt x="2481" y="76"/>
                  <a:pt x="2480" y="76"/>
                  <a:pt x="2480" y="77"/>
                </a:cubicBezTo>
                <a:cubicBezTo>
                  <a:pt x="2467" y="78"/>
                  <a:pt x="2446" y="73"/>
                  <a:pt x="2435" y="72"/>
                </a:cubicBezTo>
                <a:cubicBezTo>
                  <a:pt x="2434" y="72"/>
                  <a:pt x="2433" y="73"/>
                  <a:pt x="2432" y="73"/>
                </a:cubicBezTo>
                <a:cubicBezTo>
                  <a:pt x="2430" y="73"/>
                  <a:pt x="2430" y="71"/>
                  <a:pt x="2426" y="72"/>
                </a:cubicBezTo>
                <a:cubicBezTo>
                  <a:pt x="2427" y="75"/>
                  <a:pt x="2430" y="73"/>
                  <a:pt x="2432" y="73"/>
                </a:cubicBezTo>
                <a:cubicBezTo>
                  <a:pt x="2443" y="75"/>
                  <a:pt x="2460" y="78"/>
                  <a:pt x="2470" y="79"/>
                </a:cubicBezTo>
                <a:cubicBezTo>
                  <a:pt x="2470" y="79"/>
                  <a:pt x="2470" y="79"/>
                  <a:pt x="2469" y="79"/>
                </a:cubicBezTo>
                <a:cubicBezTo>
                  <a:pt x="2469" y="81"/>
                  <a:pt x="2471" y="79"/>
                  <a:pt x="2471" y="78"/>
                </a:cubicBezTo>
                <a:cubicBezTo>
                  <a:pt x="2475" y="81"/>
                  <a:pt x="2482" y="79"/>
                  <a:pt x="2488" y="82"/>
                </a:cubicBezTo>
                <a:cubicBezTo>
                  <a:pt x="2489" y="83"/>
                  <a:pt x="2486" y="83"/>
                  <a:pt x="2487" y="84"/>
                </a:cubicBezTo>
                <a:cubicBezTo>
                  <a:pt x="2488" y="84"/>
                  <a:pt x="2490" y="84"/>
                  <a:pt x="2490" y="82"/>
                </a:cubicBezTo>
                <a:cubicBezTo>
                  <a:pt x="2499" y="84"/>
                  <a:pt x="2508" y="82"/>
                  <a:pt x="2510" y="86"/>
                </a:cubicBezTo>
                <a:cubicBezTo>
                  <a:pt x="2515" y="85"/>
                  <a:pt x="2515" y="91"/>
                  <a:pt x="2518" y="91"/>
                </a:cubicBezTo>
                <a:cubicBezTo>
                  <a:pt x="2516" y="94"/>
                  <a:pt x="2512" y="94"/>
                  <a:pt x="2509" y="92"/>
                </a:cubicBezTo>
                <a:cubicBezTo>
                  <a:pt x="2507" y="94"/>
                  <a:pt x="2500" y="94"/>
                  <a:pt x="2497" y="91"/>
                </a:cubicBezTo>
                <a:cubicBezTo>
                  <a:pt x="2485" y="89"/>
                  <a:pt x="2473" y="87"/>
                  <a:pt x="2460" y="86"/>
                </a:cubicBezTo>
                <a:cubicBezTo>
                  <a:pt x="2449" y="85"/>
                  <a:pt x="2436" y="82"/>
                  <a:pt x="2426" y="82"/>
                </a:cubicBezTo>
                <a:cubicBezTo>
                  <a:pt x="2426" y="83"/>
                  <a:pt x="2425" y="83"/>
                  <a:pt x="2425" y="84"/>
                </a:cubicBezTo>
                <a:cubicBezTo>
                  <a:pt x="2424" y="84"/>
                  <a:pt x="2423" y="84"/>
                  <a:pt x="2422" y="84"/>
                </a:cubicBezTo>
                <a:cubicBezTo>
                  <a:pt x="2422" y="84"/>
                  <a:pt x="2422" y="84"/>
                  <a:pt x="2422" y="84"/>
                </a:cubicBezTo>
                <a:cubicBezTo>
                  <a:pt x="2422" y="84"/>
                  <a:pt x="2422" y="83"/>
                  <a:pt x="2422" y="83"/>
                </a:cubicBezTo>
                <a:cubicBezTo>
                  <a:pt x="2422" y="83"/>
                  <a:pt x="2422" y="83"/>
                  <a:pt x="2422" y="83"/>
                </a:cubicBezTo>
                <a:cubicBezTo>
                  <a:pt x="2422" y="82"/>
                  <a:pt x="2424" y="83"/>
                  <a:pt x="2424" y="81"/>
                </a:cubicBezTo>
                <a:cubicBezTo>
                  <a:pt x="2425" y="82"/>
                  <a:pt x="2426" y="82"/>
                  <a:pt x="2427" y="81"/>
                </a:cubicBezTo>
                <a:cubicBezTo>
                  <a:pt x="2429" y="82"/>
                  <a:pt x="2430" y="80"/>
                  <a:pt x="2427" y="81"/>
                </a:cubicBezTo>
                <a:cubicBezTo>
                  <a:pt x="2426" y="80"/>
                  <a:pt x="2425" y="80"/>
                  <a:pt x="2423" y="80"/>
                </a:cubicBezTo>
                <a:cubicBezTo>
                  <a:pt x="2423" y="80"/>
                  <a:pt x="2423" y="80"/>
                  <a:pt x="2423" y="80"/>
                </a:cubicBezTo>
                <a:cubicBezTo>
                  <a:pt x="2411" y="78"/>
                  <a:pt x="2399" y="77"/>
                  <a:pt x="2385" y="75"/>
                </a:cubicBezTo>
                <a:cubicBezTo>
                  <a:pt x="2384" y="75"/>
                  <a:pt x="2384" y="75"/>
                  <a:pt x="2384" y="75"/>
                </a:cubicBezTo>
                <a:cubicBezTo>
                  <a:pt x="2381" y="74"/>
                  <a:pt x="2378" y="74"/>
                  <a:pt x="2375" y="74"/>
                </a:cubicBezTo>
                <a:cubicBezTo>
                  <a:pt x="2377" y="75"/>
                  <a:pt x="2380" y="76"/>
                  <a:pt x="2382" y="77"/>
                </a:cubicBezTo>
                <a:cubicBezTo>
                  <a:pt x="2381" y="77"/>
                  <a:pt x="2380" y="77"/>
                  <a:pt x="2380" y="78"/>
                </a:cubicBezTo>
                <a:cubicBezTo>
                  <a:pt x="2379" y="78"/>
                  <a:pt x="2376" y="77"/>
                  <a:pt x="2378" y="76"/>
                </a:cubicBezTo>
                <a:cubicBezTo>
                  <a:pt x="2370" y="72"/>
                  <a:pt x="2361" y="78"/>
                  <a:pt x="2356" y="71"/>
                </a:cubicBezTo>
                <a:cubicBezTo>
                  <a:pt x="2355" y="71"/>
                  <a:pt x="2357" y="73"/>
                  <a:pt x="2356" y="73"/>
                </a:cubicBezTo>
                <a:cubicBezTo>
                  <a:pt x="2352" y="74"/>
                  <a:pt x="2349" y="73"/>
                  <a:pt x="2347" y="71"/>
                </a:cubicBezTo>
                <a:cubicBezTo>
                  <a:pt x="2346" y="74"/>
                  <a:pt x="2339" y="72"/>
                  <a:pt x="2342" y="70"/>
                </a:cubicBezTo>
                <a:cubicBezTo>
                  <a:pt x="2336" y="69"/>
                  <a:pt x="2333" y="73"/>
                  <a:pt x="2327" y="70"/>
                </a:cubicBezTo>
                <a:cubicBezTo>
                  <a:pt x="2327" y="70"/>
                  <a:pt x="2327" y="71"/>
                  <a:pt x="2327" y="71"/>
                </a:cubicBezTo>
                <a:cubicBezTo>
                  <a:pt x="2325" y="70"/>
                  <a:pt x="2323" y="72"/>
                  <a:pt x="2322" y="69"/>
                </a:cubicBezTo>
                <a:cubicBezTo>
                  <a:pt x="2331" y="69"/>
                  <a:pt x="2340" y="68"/>
                  <a:pt x="2349" y="68"/>
                </a:cubicBezTo>
                <a:close/>
                <a:moveTo>
                  <a:pt x="2324" y="118"/>
                </a:moveTo>
                <a:cubicBezTo>
                  <a:pt x="2322" y="118"/>
                  <a:pt x="2321" y="118"/>
                  <a:pt x="2319" y="117"/>
                </a:cubicBezTo>
                <a:cubicBezTo>
                  <a:pt x="2321" y="118"/>
                  <a:pt x="2322" y="117"/>
                  <a:pt x="2324" y="118"/>
                </a:cubicBezTo>
                <a:close/>
                <a:moveTo>
                  <a:pt x="2358" y="16"/>
                </a:moveTo>
                <a:cubicBezTo>
                  <a:pt x="2357" y="16"/>
                  <a:pt x="2353" y="15"/>
                  <a:pt x="2355" y="15"/>
                </a:cubicBezTo>
                <a:cubicBezTo>
                  <a:pt x="2356" y="15"/>
                  <a:pt x="2359" y="15"/>
                  <a:pt x="2358" y="16"/>
                </a:cubicBezTo>
                <a:close/>
                <a:moveTo>
                  <a:pt x="2375" y="4"/>
                </a:moveTo>
                <a:cubicBezTo>
                  <a:pt x="2375" y="5"/>
                  <a:pt x="2376" y="5"/>
                  <a:pt x="2378" y="4"/>
                </a:cubicBezTo>
                <a:cubicBezTo>
                  <a:pt x="2378" y="5"/>
                  <a:pt x="2378" y="5"/>
                  <a:pt x="2378" y="5"/>
                </a:cubicBezTo>
                <a:cubicBezTo>
                  <a:pt x="2377" y="5"/>
                  <a:pt x="2375" y="6"/>
                  <a:pt x="2375" y="4"/>
                </a:cubicBezTo>
                <a:cubicBezTo>
                  <a:pt x="2375" y="4"/>
                  <a:pt x="2375" y="4"/>
                  <a:pt x="2375" y="4"/>
                </a:cubicBezTo>
                <a:close/>
                <a:moveTo>
                  <a:pt x="2369" y="5"/>
                </a:moveTo>
                <a:cubicBezTo>
                  <a:pt x="2358" y="4"/>
                  <a:pt x="2353" y="5"/>
                  <a:pt x="2343" y="3"/>
                </a:cubicBezTo>
                <a:cubicBezTo>
                  <a:pt x="2351" y="4"/>
                  <a:pt x="2363" y="3"/>
                  <a:pt x="2369" y="5"/>
                </a:cubicBezTo>
                <a:close/>
                <a:moveTo>
                  <a:pt x="2357" y="9"/>
                </a:moveTo>
                <a:cubicBezTo>
                  <a:pt x="2357" y="8"/>
                  <a:pt x="2358" y="8"/>
                  <a:pt x="2357" y="6"/>
                </a:cubicBezTo>
                <a:cubicBezTo>
                  <a:pt x="2360" y="6"/>
                  <a:pt x="2360" y="8"/>
                  <a:pt x="2362" y="8"/>
                </a:cubicBezTo>
                <a:cubicBezTo>
                  <a:pt x="2363" y="8"/>
                  <a:pt x="2362" y="7"/>
                  <a:pt x="2362" y="7"/>
                </a:cubicBezTo>
                <a:cubicBezTo>
                  <a:pt x="2368" y="5"/>
                  <a:pt x="2377" y="9"/>
                  <a:pt x="2381" y="6"/>
                </a:cubicBezTo>
                <a:cubicBezTo>
                  <a:pt x="2382" y="6"/>
                  <a:pt x="2382" y="7"/>
                  <a:pt x="2383" y="8"/>
                </a:cubicBezTo>
                <a:cubicBezTo>
                  <a:pt x="2382" y="8"/>
                  <a:pt x="2382" y="9"/>
                  <a:pt x="2382" y="9"/>
                </a:cubicBezTo>
                <a:cubicBezTo>
                  <a:pt x="2377" y="8"/>
                  <a:pt x="2371" y="8"/>
                  <a:pt x="2368" y="8"/>
                </a:cubicBezTo>
                <a:cubicBezTo>
                  <a:pt x="2368" y="11"/>
                  <a:pt x="2370" y="9"/>
                  <a:pt x="2372" y="10"/>
                </a:cubicBezTo>
                <a:cubicBezTo>
                  <a:pt x="2373" y="10"/>
                  <a:pt x="2373" y="11"/>
                  <a:pt x="2373" y="12"/>
                </a:cubicBezTo>
                <a:cubicBezTo>
                  <a:pt x="2369" y="12"/>
                  <a:pt x="2365" y="12"/>
                  <a:pt x="2360" y="11"/>
                </a:cubicBezTo>
                <a:cubicBezTo>
                  <a:pt x="2359" y="11"/>
                  <a:pt x="2358" y="11"/>
                  <a:pt x="2358" y="13"/>
                </a:cubicBezTo>
                <a:cubicBezTo>
                  <a:pt x="2350" y="11"/>
                  <a:pt x="2346" y="12"/>
                  <a:pt x="2340" y="12"/>
                </a:cubicBezTo>
                <a:cubicBezTo>
                  <a:pt x="2340" y="12"/>
                  <a:pt x="2341" y="11"/>
                  <a:pt x="2341" y="11"/>
                </a:cubicBezTo>
                <a:cubicBezTo>
                  <a:pt x="2340" y="11"/>
                  <a:pt x="2339" y="11"/>
                  <a:pt x="2339" y="11"/>
                </a:cubicBezTo>
                <a:cubicBezTo>
                  <a:pt x="2345" y="10"/>
                  <a:pt x="2351" y="10"/>
                  <a:pt x="2357" y="9"/>
                </a:cubicBezTo>
                <a:close/>
                <a:moveTo>
                  <a:pt x="2336" y="3"/>
                </a:moveTo>
                <a:cubicBezTo>
                  <a:pt x="2337" y="3"/>
                  <a:pt x="2338" y="3"/>
                  <a:pt x="2338" y="4"/>
                </a:cubicBezTo>
                <a:cubicBezTo>
                  <a:pt x="2338" y="4"/>
                  <a:pt x="2338" y="4"/>
                  <a:pt x="2338" y="4"/>
                </a:cubicBezTo>
                <a:cubicBezTo>
                  <a:pt x="2337" y="4"/>
                  <a:pt x="2336" y="4"/>
                  <a:pt x="2335" y="4"/>
                </a:cubicBezTo>
                <a:cubicBezTo>
                  <a:pt x="2335" y="4"/>
                  <a:pt x="2336" y="3"/>
                  <a:pt x="2336" y="3"/>
                </a:cubicBezTo>
                <a:close/>
                <a:moveTo>
                  <a:pt x="2335" y="2"/>
                </a:moveTo>
                <a:cubicBezTo>
                  <a:pt x="2333" y="2"/>
                  <a:pt x="2332" y="2"/>
                  <a:pt x="2332" y="1"/>
                </a:cubicBezTo>
                <a:cubicBezTo>
                  <a:pt x="2333" y="1"/>
                  <a:pt x="2336" y="0"/>
                  <a:pt x="2335" y="2"/>
                </a:cubicBezTo>
                <a:close/>
                <a:moveTo>
                  <a:pt x="2334" y="11"/>
                </a:moveTo>
                <a:cubicBezTo>
                  <a:pt x="2333" y="12"/>
                  <a:pt x="2331" y="12"/>
                  <a:pt x="2331" y="11"/>
                </a:cubicBezTo>
                <a:cubicBezTo>
                  <a:pt x="2332" y="11"/>
                  <a:pt x="2333" y="11"/>
                  <a:pt x="2334" y="11"/>
                </a:cubicBezTo>
                <a:close/>
                <a:moveTo>
                  <a:pt x="2332" y="25"/>
                </a:moveTo>
                <a:cubicBezTo>
                  <a:pt x="2329" y="25"/>
                  <a:pt x="2326" y="24"/>
                  <a:pt x="2323" y="24"/>
                </a:cubicBezTo>
                <a:cubicBezTo>
                  <a:pt x="2322" y="24"/>
                  <a:pt x="2322" y="23"/>
                  <a:pt x="2322" y="23"/>
                </a:cubicBezTo>
                <a:cubicBezTo>
                  <a:pt x="2327" y="24"/>
                  <a:pt x="2329" y="23"/>
                  <a:pt x="2332" y="25"/>
                </a:cubicBezTo>
                <a:close/>
                <a:moveTo>
                  <a:pt x="2328" y="4"/>
                </a:moveTo>
                <a:cubicBezTo>
                  <a:pt x="2328" y="4"/>
                  <a:pt x="2328" y="4"/>
                  <a:pt x="2328" y="4"/>
                </a:cubicBezTo>
                <a:cubicBezTo>
                  <a:pt x="2327" y="3"/>
                  <a:pt x="2325" y="3"/>
                  <a:pt x="2324" y="3"/>
                </a:cubicBezTo>
                <a:cubicBezTo>
                  <a:pt x="2325" y="3"/>
                  <a:pt x="2327" y="3"/>
                  <a:pt x="2328" y="4"/>
                </a:cubicBezTo>
                <a:close/>
                <a:moveTo>
                  <a:pt x="2320" y="3"/>
                </a:moveTo>
                <a:cubicBezTo>
                  <a:pt x="2321" y="4"/>
                  <a:pt x="2322" y="4"/>
                  <a:pt x="2324" y="4"/>
                </a:cubicBezTo>
                <a:cubicBezTo>
                  <a:pt x="2322" y="4"/>
                  <a:pt x="2320" y="4"/>
                  <a:pt x="2318" y="3"/>
                </a:cubicBezTo>
                <a:cubicBezTo>
                  <a:pt x="2319" y="3"/>
                  <a:pt x="2319" y="3"/>
                  <a:pt x="2320" y="3"/>
                </a:cubicBezTo>
                <a:close/>
                <a:moveTo>
                  <a:pt x="2317" y="228"/>
                </a:moveTo>
                <a:cubicBezTo>
                  <a:pt x="2317" y="228"/>
                  <a:pt x="2318" y="229"/>
                  <a:pt x="2318" y="229"/>
                </a:cubicBezTo>
                <a:cubicBezTo>
                  <a:pt x="2317" y="229"/>
                  <a:pt x="2315" y="228"/>
                  <a:pt x="2315" y="228"/>
                </a:cubicBezTo>
                <a:cubicBezTo>
                  <a:pt x="2315" y="228"/>
                  <a:pt x="2316" y="228"/>
                  <a:pt x="2317" y="228"/>
                </a:cubicBezTo>
                <a:close/>
                <a:moveTo>
                  <a:pt x="2318" y="229"/>
                </a:moveTo>
                <a:cubicBezTo>
                  <a:pt x="2318" y="230"/>
                  <a:pt x="2318" y="230"/>
                  <a:pt x="2318" y="230"/>
                </a:cubicBezTo>
                <a:cubicBezTo>
                  <a:pt x="2317" y="230"/>
                  <a:pt x="2316" y="230"/>
                  <a:pt x="2314" y="230"/>
                </a:cubicBezTo>
                <a:cubicBezTo>
                  <a:pt x="2314" y="229"/>
                  <a:pt x="2314" y="229"/>
                  <a:pt x="2314" y="229"/>
                </a:cubicBezTo>
                <a:cubicBezTo>
                  <a:pt x="2315" y="229"/>
                  <a:pt x="2317" y="229"/>
                  <a:pt x="2318" y="229"/>
                </a:cubicBezTo>
                <a:close/>
                <a:moveTo>
                  <a:pt x="2309" y="185"/>
                </a:moveTo>
                <a:cubicBezTo>
                  <a:pt x="2308" y="186"/>
                  <a:pt x="2307" y="187"/>
                  <a:pt x="2307" y="185"/>
                </a:cubicBezTo>
                <a:cubicBezTo>
                  <a:pt x="2308" y="185"/>
                  <a:pt x="2309" y="185"/>
                  <a:pt x="2309" y="185"/>
                </a:cubicBezTo>
                <a:close/>
                <a:moveTo>
                  <a:pt x="2304" y="342"/>
                </a:moveTo>
                <a:cubicBezTo>
                  <a:pt x="2304" y="342"/>
                  <a:pt x="2305" y="343"/>
                  <a:pt x="2304" y="344"/>
                </a:cubicBezTo>
                <a:cubicBezTo>
                  <a:pt x="2303" y="343"/>
                  <a:pt x="2303" y="343"/>
                  <a:pt x="2302" y="343"/>
                </a:cubicBezTo>
                <a:lnTo>
                  <a:pt x="2304" y="342"/>
                </a:lnTo>
                <a:close/>
                <a:moveTo>
                  <a:pt x="2306" y="359"/>
                </a:moveTo>
                <a:cubicBezTo>
                  <a:pt x="2304" y="356"/>
                  <a:pt x="2301" y="356"/>
                  <a:pt x="2300" y="351"/>
                </a:cubicBezTo>
                <a:cubicBezTo>
                  <a:pt x="2303" y="354"/>
                  <a:pt x="2306" y="355"/>
                  <a:pt x="2306" y="359"/>
                </a:cubicBezTo>
                <a:close/>
                <a:moveTo>
                  <a:pt x="2304" y="401"/>
                </a:moveTo>
                <a:cubicBezTo>
                  <a:pt x="2301" y="399"/>
                  <a:pt x="2298" y="395"/>
                  <a:pt x="2298" y="392"/>
                </a:cubicBezTo>
                <a:cubicBezTo>
                  <a:pt x="2301" y="394"/>
                  <a:pt x="2301" y="397"/>
                  <a:pt x="2304" y="401"/>
                </a:cubicBezTo>
                <a:close/>
                <a:moveTo>
                  <a:pt x="2299" y="366"/>
                </a:moveTo>
                <a:cubicBezTo>
                  <a:pt x="2300" y="366"/>
                  <a:pt x="2300" y="367"/>
                  <a:pt x="2300" y="367"/>
                </a:cubicBezTo>
                <a:cubicBezTo>
                  <a:pt x="2300" y="368"/>
                  <a:pt x="2299" y="368"/>
                  <a:pt x="2299" y="368"/>
                </a:cubicBezTo>
                <a:cubicBezTo>
                  <a:pt x="2299" y="367"/>
                  <a:pt x="2298" y="367"/>
                  <a:pt x="2299" y="366"/>
                </a:cubicBezTo>
                <a:close/>
                <a:moveTo>
                  <a:pt x="2298" y="372"/>
                </a:moveTo>
                <a:cubicBezTo>
                  <a:pt x="2299" y="373"/>
                  <a:pt x="2299" y="374"/>
                  <a:pt x="2299" y="374"/>
                </a:cubicBezTo>
                <a:cubicBezTo>
                  <a:pt x="2298" y="374"/>
                  <a:pt x="2297" y="373"/>
                  <a:pt x="2298" y="372"/>
                </a:cubicBezTo>
                <a:close/>
                <a:moveTo>
                  <a:pt x="2297" y="386"/>
                </a:moveTo>
                <a:cubicBezTo>
                  <a:pt x="2299" y="387"/>
                  <a:pt x="2301" y="391"/>
                  <a:pt x="2300" y="391"/>
                </a:cubicBezTo>
                <a:cubicBezTo>
                  <a:pt x="2299" y="391"/>
                  <a:pt x="2299" y="390"/>
                  <a:pt x="2299" y="389"/>
                </a:cubicBezTo>
                <a:cubicBezTo>
                  <a:pt x="2298" y="389"/>
                  <a:pt x="2297" y="389"/>
                  <a:pt x="2296" y="390"/>
                </a:cubicBezTo>
                <a:cubicBezTo>
                  <a:pt x="2297" y="390"/>
                  <a:pt x="2298" y="391"/>
                  <a:pt x="2297" y="392"/>
                </a:cubicBezTo>
                <a:cubicBezTo>
                  <a:pt x="2296" y="392"/>
                  <a:pt x="2294" y="389"/>
                  <a:pt x="2295" y="388"/>
                </a:cubicBezTo>
                <a:cubicBezTo>
                  <a:pt x="2296" y="388"/>
                  <a:pt x="2295" y="390"/>
                  <a:pt x="2297" y="389"/>
                </a:cubicBezTo>
                <a:cubicBezTo>
                  <a:pt x="2296" y="388"/>
                  <a:pt x="2298" y="388"/>
                  <a:pt x="2298" y="387"/>
                </a:cubicBezTo>
                <a:cubicBezTo>
                  <a:pt x="2297" y="388"/>
                  <a:pt x="2297" y="387"/>
                  <a:pt x="2297" y="386"/>
                </a:cubicBezTo>
                <a:close/>
                <a:moveTo>
                  <a:pt x="2295" y="447"/>
                </a:moveTo>
                <a:cubicBezTo>
                  <a:pt x="2296" y="447"/>
                  <a:pt x="2296" y="446"/>
                  <a:pt x="2296" y="446"/>
                </a:cubicBezTo>
                <a:cubicBezTo>
                  <a:pt x="2298" y="447"/>
                  <a:pt x="2298" y="449"/>
                  <a:pt x="2296" y="449"/>
                </a:cubicBezTo>
                <a:cubicBezTo>
                  <a:pt x="2297" y="448"/>
                  <a:pt x="2295" y="449"/>
                  <a:pt x="2295" y="447"/>
                </a:cubicBezTo>
                <a:close/>
                <a:moveTo>
                  <a:pt x="2295" y="446"/>
                </a:moveTo>
                <a:cubicBezTo>
                  <a:pt x="2295" y="444"/>
                  <a:pt x="2293" y="446"/>
                  <a:pt x="2293" y="445"/>
                </a:cubicBezTo>
                <a:cubicBezTo>
                  <a:pt x="2294" y="443"/>
                  <a:pt x="2296" y="445"/>
                  <a:pt x="2295" y="446"/>
                </a:cubicBezTo>
                <a:close/>
                <a:moveTo>
                  <a:pt x="2281" y="441"/>
                </a:moveTo>
                <a:cubicBezTo>
                  <a:pt x="2282" y="442"/>
                  <a:pt x="2285" y="444"/>
                  <a:pt x="2284" y="445"/>
                </a:cubicBezTo>
                <a:cubicBezTo>
                  <a:pt x="2282" y="444"/>
                  <a:pt x="2282" y="442"/>
                  <a:pt x="2279" y="441"/>
                </a:cubicBezTo>
                <a:cubicBezTo>
                  <a:pt x="2280" y="440"/>
                  <a:pt x="2279" y="440"/>
                  <a:pt x="2278" y="439"/>
                </a:cubicBezTo>
                <a:cubicBezTo>
                  <a:pt x="2277" y="440"/>
                  <a:pt x="2278" y="440"/>
                  <a:pt x="2279" y="441"/>
                </a:cubicBezTo>
                <a:cubicBezTo>
                  <a:pt x="2278" y="441"/>
                  <a:pt x="2278" y="441"/>
                  <a:pt x="2278" y="441"/>
                </a:cubicBezTo>
                <a:cubicBezTo>
                  <a:pt x="2273" y="435"/>
                  <a:pt x="2272" y="433"/>
                  <a:pt x="2269" y="427"/>
                </a:cubicBezTo>
                <a:cubicBezTo>
                  <a:pt x="2270" y="430"/>
                  <a:pt x="2272" y="431"/>
                  <a:pt x="2273" y="429"/>
                </a:cubicBezTo>
                <a:cubicBezTo>
                  <a:pt x="2275" y="432"/>
                  <a:pt x="2275" y="434"/>
                  <a:pt x="2278" y="434"/>
                </a:cubicBezTo>
                <a:cubicBezTo>
                  <a:pt x="2278" y="433"/>
                  <a:pt x="2276" y="433"/>
                  <a:pt x="2277" y="432"/>
                </a:cubicBezTo>
                <a:cubicBezTo>
                  <a:pt x="2280" y="436"/>
                  <a:pt x="2286" y="443"/>
                  <a:pt x="2287" y="447"/>
                </a:cubicBezTo>
                <a:cubicBezTo>
                  <a:pt x="2286" y="445"/>
                  <a:pt x="2284" y="443"/>
                  <a:pt x="2281" y="441"/>
                </a:cubicBezTo>
                <a:close/>
                <a:moveTo>
                  <a:pt x="2285" y="446"/>
                </a:moveTo>
                <a:cubicBezTo>
                  <a:pt x="2284" y="447"/>
                  <a:pt x="2283" y="447"/>
                  <a:pt x="2283" y="446"/>
                </a:cubicBezTo>
                <a:cubicBezTo>
                  <a:pt x="2284" y="445"/>
                  <a:pt x="2284" y="445"/>
                  <a:pt x="2285" y="446"/>
                </a:cubicBezTo>
                <a:close/>
                <a:moveTo>
                  <a:pt x="2265" y="395"/>
                </a:moveTo>
                <a:cubicBezTo>
                  <a:pt x="2266" y="394"/>
                  <a:pt x="2264" y="391"/>
                  <a:pt x="2263" y="392"/>
                </a:cubicBezTo>
                <a:cubicBezTo>
                  <a:pt x="2263" y="393"/>
                  <a:pt x="2264" y="393"/>
                  <a:pt x="2263" y="394"/>
                </a:cubicBezTo>
                <a:cubicBezTo>
                  <a:pt x="2262" y="393"/>
                  <a:pt x="2261" y="392"/>
                  <a:pt x="2259" y="390"/>
                </a:cubicBezTo>
                <a:cubicBezTo>
                  <a:pt x="2260" y="389"/>
                  <a:pt x="2261" y="389"/>
                  <a:pt x="2263" y="388"/>
                </a:cubicBezTo>
                <a:cubicBezTo>
                  <a:pt x="2261" y="387"/>
                  <a:pt x="2261" y="385"/>
                  <a:pt x="2261" y="383"/>
                </a:cubicBezTo>
                <a:cubicBezTo>
                  <a:pt x="2260" y="384"/>
                  <a:pt x="2260" y="385"/>
                  <a:pt x="2259" y="384"/>
                </a:cubicBezTo>
                <a:cubicBezTo>
                  <a:pt x="2259" y="383"/>
                  <a:pt x="2257" y="380"/>
                  <a:pt x="2257" y="378"/>
                </a:cubicBezTo>
                <a:cubicBezTo>
                  <a:pt x="2257" y="379"/>
                  <a:pt x="2258" y="379"/>
                  <a:pt x="2258" y="379"/>
                </a:cubicBezTo>
                <a:cubicBezTo>
                  <a:pt x="2258" y="379"/>
                  <a:pt x="2258" y="380"/>
                  <a:pt x="2258" y="380"/>
                </a:cubicBezTo>
                <a:cubicBezTo>
                  <a:pt x="2259" y="379"/>
                  <a:pt x="2261" y="379"/>
                  <a:pt x="2260" y="380"/>
                </a:cubicBezTo>
                <a:cubicBezTo>
                  <a:pt x="2259" y="380"/>
                  <a:pt x="2260" y="381"/>
                  <a:pt x="2258" y="381"/>
                </a:cubicBezTo>
                <a:cubicBezTo>
                  <a:pt x="2260" y="383"/>
                  <a:pt x="2261" y="381"/>
                  <a:pt x="2263" y="381"/>
                </a:cubicBezTo>
                <a:cubicBezTo>
                  <a:pt x="2262" y="384"/>
                  <a:pt x="2264" y="384"/>
                  <a:pt x="2263" y="386"/>
                </a:cubicBezTo>
                <a:cubicBezTo>
                  <a:pt x="2264" y="385"/>
                  <a:pt x="2264" y="385"/>
                  <a:pt x="2265" y="385"/>
                </a:cubicBezTo>
                <a:cubicBezTo>
                  <a:pt x="2266" y="386"/>
                  <a:pt x="2267" y="387"/>
                  <a:pt x="2265" y="390"/>
                </a:cubicBezTo>
                <a:cubicBezTo>
                  <a:pt x="2265" y="389"/>
                  <a:pt x="2265" y="388"/>
                  <a:pt x="2264" y="388"/>
                </a:cubicBezTo>
                <a:cubicBezTo>
                  <a:pt x="2265" y="390"/>
                  <a:pt x="2263" y="389"/>
                  <a:pt x="2264" y="390"/>
                </a:cubicBezTo>
                <a:cubicBezTo>
                  <a:pt x="2264" y="391"/>
                  <a:pt x="2267" y="390"/>
                  <a:pt x="2267" y="389"/>
                </a:cubicBezTo>
                <a:cubicBezTo>
                  <a:pt x="2267" y="389"/>
                  <a:pt x="2266" y="389"/>
                  <a:pt x="2267" y="388"/>
                </a:cubicBezTo>
                <a:cubicBezTo>
                  <a:pt x="2269" y="389"/>
                  <a:pt x="2270" y="391"/>
                  <a:pt x="2271" y="393"/>
                </a:cubicBezTo>
                <a:cubicBezTo>
                  <a:pt x="2272" y="392"/>
                  <a:pt x="2272" y="394"/>
                  <a:pt x="2273" y="393"/>
                </a:cubicBezTo>
                <a:cubicBezTo>
                  <a:pt x="2272" y="393"/>
                  <a:pt x="2273" y="392"/>
                  <a:pt x="2273" y="391"/>
                </a:cubicBezTo>
                <a:cubicBezTo>
                  <a:pt x="2272" y="391"/>
                  <a:pt x="2272" y="391"/>
                  <a:pt x="2271" y="391"/>
                </a:cubicBezTo>
                <a:cubicBezTo>
                  <a:pt x="2271" y="390"/>
                  <a:pt x="2272" y="390"/>
                  <a:pt x="2271" y="389"/>
                </a:cubicBezTo>
                <a:cubicBezTo>
                  <a:pt x="2271" y="389"/>
                  <a:pt x="2271" y="390"/>
                  <a:pt x="2270" y="389"/>
                </a:cubicBezTo>
                <a:cubicBezTo>
                  <a:pt x="2271" y="389"/>
                  <a:pt x="2271" y="389"/>
                  <a:pt x="2272" y="388"/>
                </a:cubicBezTo>
                <a:cubicBezTo>
                  <a:pt x="2273" y="391"/>
                  <a:pt x="2274" y="388"/>
                  <a:pt x="2275" y="389"/>
                </a:cubicBezTo>
                <a:cubicBezTo>
                  <a:pt x="2275" y="389"/>
                  <a:pt x="2274" y="388"/>
                  <a:pt x="2274" y="388"/>
                </a:cubicBezTo>
                <a:cubicBezTo>
                  <a:pt x="2275" y="387"/>
                  <a:pt x="2276" y="388"/>
                  <a:pt x="2277" y="390"/>
                </a:cubicBezTo>
                <a:cubicBezTo>
                  <a:pt x="2275" y="390"/>
                  <a:pt x="2277" y="391"/>
                  <a:pt x="2275" y="392"/>
                </a:cubicBezTo>
                <a:cubicBezTo>
                  <a:pt x="2275" y="392"/>
                  <a:pt x="2275" y="391"/>
                  <a:pt x="2274" y="391"/>
                </a:cubicBezTo>
                <a:cubicBezTo>
                  <a:pt x="2271" y="395"/>
                  <a:pt x="2276" y="396"/>
                  <a:pt x="2275" y="400"/>
                </a:cubicBezTo>
                <a:cubicBezTo>
                  <a:pt x="2275" y="399"/>
                  <a:pt x="2274" y="400"/>
                  <a:pt x="2273" y="400"/>
                </a:cubicBezTo>
                <a:cubicBezTo>
                  <a:pt x="2271" y="399"/>
                  <a:pt x="2273" y="397"/>
                  <a:pt x="2273" y="397"/>
                </a:cubicBezTo>
                <a:cubicBezTo>
                  <a:pt x="2272" y="397"/>
                  <a:pt x="2272" y="395"/>
                  <a:pt x="2271" y="396"/>
                </a:cubicBezTo>
                <a:cubicBezTo>
                  <a:pt x="2271" y="396"/>
                  <a:pt x="2272" y="397"/>
                  <a:pt x="2271" y="397"/>
                </a:cubicBezTo>
                <a:cubicBezTo>
                  <a:pt x="2269" y="394"/>
                  <a:pt x="2266" y="398"/>
                  <a:pt x="2268" y="395"/>
                </a:cubicBezTo>
                <a:cubicBezTo>
                  <a:pt x="2267" y="395"/>
                  <a:pt x="2266" y="396"/>
                  <a:pt x="2265" y="395"/>
                </a:cubicBezTo>
                <a:close/>
                <a:moveTo>
                  <a:pt x="2266" y="422"/>
                </a:moveTo>
                <a:cubicBezTo>
                  <a:pt x="2263" y="423"/>
                  <a:pt x="2261" y="418"/>
                  <a:pt x="2260" y="416"/>
                </a:cubicBezTo>
                <a:cubicBezTo>
                  <a:pt x="2263" y="418"/>
                  <a:pt x="2264" y="421"/>
                  <a:pt x="2266" y="422"/>
                </a:cubicBezTo>
                <a:close/>
                <a:moveTo>
                  <a:pt x="2260" y="397"/>
                </a:moveTo>
                <a:cubicBezTo>
                  <a:pt x="2258" y="397"/>
                  <a:pt x="2259" y="393"/>
                  <a:pt x="2259" y="396"/>
                </a:cubicBezTo>
                <a:cubicBezTo>
                  <a:pt x="2260" y="396"/>
                  <a:pt x="2261" y="395"/>
                  <a:pt x="2261" y="395"/>
                </a:cubicBezTo>
                <a:cubicBezTo>
                  <a:pt x="2260" y="396"/>
                  <a:pt x="2260" y="396"/>
                  <a:pt x="2260" y="397"/>
                </a:cubicBezTo>
                <a:close/>
                <a:moveTo>
                  <a:pt x="2264" y="404"/>
                </a:moveTo>
                <a:cubicBezTo>
                  <a:pt x="2264" y="403"/>
                  <a:pt x="2265" y="403"/>
                  <a:pt x="2266" y="403"/>
                </a:cubicBezTo>
                <a:cubicBezTo>
                  <a:pt x="2266" y="404"/>
                  <a:pt x="2267" y="405"/>
                  <a:pt x="2266" y="406"/>
                </a:cubicBezTo>
                <a:cubicBezTo>
                  <a:pt x="2265" y="405"/>
                  <a:pt x="2264" y="405"/>
                  <a:pt x="2264" y="404"/>
                </a:cubicBezTo>
                <a:close/>
                <a:moveTo>
                  <a:pt x="2262" y="401"/>
                </a:moveTo>
                <a:cubicBezTo>
                  <a:pt x="2263" y="401"/>
                  <a:pt x="2263" y="400"/>
                  <a:pt x="2263" y="400"/>
                </a:cubicBezTo>
                <a:cubicBezTo>
                  <a:pt x="2264" y="400"/>
                  <a:pt x="2264" y="401"/>
                  <a:pt x="2265" y="402"/>
                </a:cubicBezTo>
                <a:cubicBezTo>
                  <a:pt x="2263" y="403"/>
                  <a:pt x="2263" y="402"/>
                  <a:pt x="2262" y="401"/>
                </a:cubicBezTo>
                <a:close/>
                <a:moveTo>
                  <a:pt x="2253" y="388"/>
                </a:moveTo>
                <a:cubicBezTo>
                  <a:pt x="2252" y="389"/>
                  <a:pt x="2252" y="389"/>
                  <a:pt x="2251" y="388"/>
                </a:cubicBezTo>
                <a:cubicBezTo>
                  <a:pt x="2252" y="388"/>
                  <a:pt x="2252" y="388"/>
                  <a:pt x="2253" y="387"/>
                </a:cubicBezTo>
                <a:cubicBezTo>
                  <a:pt x="2253" y="388"/>
                  <a:pt x="2254" y="389"/>
                  <a:pt x="2255" y="390"/>
                </a:cubicBezTo>
                <a:cubicBezTo>
                  <a:pt x="2254" y="390"/>
                  <a:pt x="2254" y="390"/>
                  <a:pt x="2253" y="391"/>
                </a:cubicBezTo>
                <a:cubicBezTo>
                  <a:pt x="2252" y="390"/>
                  <a:pt x="2254" y="389"/>
                  <a:pt x="2253" y="388"/>
                </a:cubicBezTo>
                <a:close/>
                <a:moveTo>
                  <a:pt x="2255" y="374"/>
                </a:moveTo>
                <a:cubicBezTo>
                  <a:pt x="2255" y="374"/>
                  <a:pt x="2257" y="379"/>
                  <a:pt x="2256" y="378"/>
                </a:cubicBezTo>
                <a:cubicBezTo>
                  <a:pt x="2255" y="377"/>
                  <a:pt x="2253" y="374"/>
                  <a:pt x="2255" y="374"/>
                </a:cubicBezTo>
                <a:close/>
                <a:moveTo>
                  <a:pt x="2253" y="364"/>
                </a:moveTo>
                <a:cubicBezTo>
                  <a:pt x="2254" y="364"/>
                  <a:pt x="2255" y="362"/>
                  <a:pt x="2254" y="362"/>
                </a:cubicBezTo>
                <a:cubicBezTo>
                  <a:pt x="2254" y="363"/>
                  <a:pt x="2252" y="362"/>
                  <a:pt x="2252" y="364"/>
                </a:cubicBezTo>
                <a:cubicBezTo>
                  <a:pt x="2250" y="363"/>
                  <a:pt x="2254" y="362"/>
                  <a:pt x="2253" y="360"/>
                </a:cubicBezTo>
                <a:cubicBezTo>
                  <a:pt x="2253" y="361"/>
                  <a:pt x="2252" y="363"/>
                  <a:pt x="2251" y="362"/>
                </a:cubicBezTo>
                <a:cubicBezTo>
                  <a:pt x="2252" y="361"/>
                  <a:pt x="2250" y="360"/>
                  <a:pt x="2252" y="359"/>
                </a:cubicBezTo>
                <a:cubicBezTo>
                  <a:pt x="2255" y="360"/>
                  <a:pt x="2255" y="361"/>
                  <a:pt x="2256" y="361"/>
                </a:cubicBezTo>
                <a:cubicBezTo>
                  <a:pt x="2255" y="362"/>
                  <a:pt x="2257" y="361"/>
                  <a:pt x="2256" y="362"/>
                </a:cubicBezTo>
                <a:cubicBezTo>
                  <a:pt x="2255" y="361"/>
                  <a:pt x="2255" y="363"/>
                  <a:pt x="2255" y="363"/>
                </a:cubicBezTo>
                <a:cubicBezTo>
                  <a:pt x="2257" y="362"/>
                  <a:pt x="2258" y="365"/>
                  <a:pt x="2257" y="366"/>
                </a:cubicBezTo>
                <a:cubicBezTo>
                  <a:pt x="2258" y="365"/>
                  <a:pt x="2258" y="365"/>
                  <a:pt x="2259" y="364"/>
                </a:cubicBezTo>
                <a:cubicBezTo>
                  <a:pt x="2261" y="364"/>
                  <a:pt x="2262" y="370"/>
                  <a:pt x="2265" y="370"/>
                </a:cubicBezTo>
                <a:cubicBezTo>
                  <a:pt x="2263" y="373"/>
                  <a:pt x="2270" y="374"/>
                  <a:pt x="2268" y="376"/>
                </a:cubicBezTo>
                <a:cubicBezTo>
                  <a:pt x="2268" y="376"/>
                  <a:pt x="2267" y="375"/>
                  <a:pt x="2267" y="376"/>
                </a:cubicBezTo>
                <a:cubicBezTo>
                  <a:pt x="2267" y="378"/>
                  <a:pt x="2268" y="377"/>
                  <a:pt x="2268" y="379"/>
                </a:cubicBezTo>
                <a:cubicBezTo>
                  <a:pt x="2270" y="378"/>
                  <a:pt x="2272" y="379"/>
                  <a:pt x="2271" y="381"/>
                </a:cubicBezTo>
                <a:cubicBezTo>
                  <a:pt x="2270" y="381"/>
                  <a:pt x="2269" y="383"/>
                  <a:pt x="2268" y="382"/>
                </a:cubicBezTo>
                <a:cubicBezTo>
                  <a:pt x="2268" y="383"/>
                  <a:pt x="2269" y="382"/>
                  <a:pt x="2269" y="383"/>
                </a:cubicBezTo>
                <a:cubicBezTo>
                  <a:pt x="2268" y="384"/>
                  <a:pt x="2267" y="384"/>
                  <a:pt x="2266" y="383"/>
                </a:cubicBezTo>
                <a:cubicBezTo>
                  <a:pt x="2269" y="381"/>
                  <a:pt x="2264" y="378"/>
                  <a:pt x="2264" y="376"/>
                </a:cubicBezTo>
                <a:cubicBezTo>
                  <a:pt x="2263" y="376"/>
                  <a:pt x="2261" y="375"/>
                  <a:pt x="2262" y="374"/>
                </a:cubicBezTo>
                <a:cubicBezTo>
                  <a:pt x="2263" y="375"/>
                  <a:pt x="2263" y="375"/>
                  <a:pt x="2263" y="375"/>
                </a:cubicBezTo>
                <a:cubicBezTo>
                  <a:pt x="2262" y="374"/>
                  <a:pt x="2261" y="373"/>
                  <a:pt x="2262" y="371"/>
                </a:cubicBezTo>
                <a:cubicBezTo>
                  <a:pt x="2262" y="371"/>
                  <a:pt x="2263" y="372"/>
                  <a:pt x="2263" y="371"/>
                </a:cubicBezTo>
                <a:cubicBezTo>
                  <a:pt x="2261" y="370"/>
                  <a:pt x="2262" y="366"/>
                  <a:pt x="2259" y="367"/>
                </a:cubicBezTo>
                <a:cubicBezTo>
                  <a:pt x="2259" y="367"/>
                  <a:pt x="2259" y="367"/>
                  <a:pt x="2259" y="368"/>
                </a:cubicBezTo>
                <a:cubicBezTo>
                  <a:pt x="2259" y="367"/>
                  <a:pt x="2258" y="367"/>
                  <a:pt x="2258" y="367"/>
                </a:cubicBezTo>
                <a:cubicBezTo>
                  <a:pt x="2256" y="365"/>
                  <a:pt x="2254" y="364"/>
                  <a:pt x="2253" y="364"/>
                </a:cubicBezTo>
                <a:close/>
                <a:moveTo>
                  <a:pt x="2250" y="365"/>
                </a:moveTo>
                <a:cubicBezTo>
                  <a:pt x="2249" y="365"/>
                  <a:pt x="2251" y="364"/>
                  <a:pt x="2251" y="363"/>
                </a:cubicBezTo>
                <a:cubicBezTo>
                  <a:pt x="2251" y="364"/>
                  <a:pt x="2251" y="365"/>
                  <a:pt x="2250" y="365"/>
                </a:cubicBezTo>
                <a:close/>
                <a:moveTo>
                  <a:pt x="2258" y="362"/>
                </a:moveTo>
                <a:cubicBezTo>
                  <a:pt x="2258" y="363"/>
                  <a:pt x="2259" y="363"/>
                  <a:pt x="2259" y="363"/>
                </a:cubicBezTo>
                <a:cubicBezTo>
                  <a:pt x="2259" y="364"/>
                  <a:pt x="2258" y="364"/>
                  <a:pt x="2258" y="364"/>
                </a:cubicBezTo>
                <a:cubicBezTo>
                  <a:pt x="2258" y="364"/>
                  <a:pt x="2257" y="363"/>
                  <a:pt x="2257" y="363"/>
                </a:cubicBezTo>
                <a:cubicBezTo>
                  <a:pt x="2257" y="363"/>
                  <a:pt x="2258" y="363"/>
                  <a:pt x="2258" y="362"/>
                </a:cubicBezTo>
                <a:close/>
                <a:moveTo>
                  <a:pt x="2272" y="373"/>
                </a:moveTo>
                <a:cubicBezTo>
                  <a:pt x="2271" y="371"/>
                  <a:pt x="2269" y="370"/>
                  <a:pt x="2270" y="369"/>
                </a:cubicBezTo>
                <a:cubicBezTo>
                  <a:pt x="2270" y="369"/>
                  <a:pt x="2270" y="369"/>
                  <a:pt x="2270" y="370"/>
                </a:cubicBezTo>
                <a:cubicBezTo>
                  <a:pt x="2271" y="370"/>
                  <a:pt x="2271" y="369"/>
                  <a:pt x="2271" y="369"/>
                </a:cubicBezTo>
                <a:cubicBezTo>
                  <a:pt x="2270" y="370"/>
                  <a:pt x="2273" y="373"/>
                  <a:pt x="2272" y="373"/>
                </a:cubicBezTo>
                <a:close/>
                <a:moveTo>
                  <a:pt x="2285" y="378"/>
                </a:moveTo>
                <a:cubicBezTo>
                  <a:pt x="2286" y="380"/>
                  <a:pt x="2290" y="380"/>
                  <a:pt x="2289" y="383"/>
                </a:cubicBezTo>
                <a:cubicBezTo>
                  <a:pt x="2287" y="381"/>
                  <a:pt x="2287" y="380"/>
                  <a:pt x="2285" y="380"/>
                </a:cubicBezTo>
                <a:cubicBezTo>
                  <a:pt x="2287" y="384"/>
                  <a:pt x="2292" y="385"/>
                  <a:pt x="2289" y="389"/>
                </a:cubicBezTo>
                <a:cubicBezTo>
                  <a:pt x="2288" y="385"/>
                  <a:pt x="2282" y="380"/>
                  <a:pt x="2282" y="376"/>
                </a:cubicBezTo>
                <a:cubicBezTo>
                  <a:pt x="2283" y="377"/>
                  <a:pt x="2284" y="380"/>
                  <a:pt x="2285" y="380"/>
                </a:cubicBezTo>
                <a:cubicBezTo>
                  <a:pt x="2286" y="379"/>
                  <a:pt x="2285" y="378"/>
                  <a:pt x="2285" y="378"/>
                </a:cubicBezTo>
                <a:close/>
                <a:moveTo>
                  <a:pt x="2291" y="366"/>
                </a:moveTo>
                <a:cubicBezTo>
                  <a:pt x="2291" y="366"/>
                  <a:pt x="2291" y="366"/>
                  <a:pt x="2291" y="365"/>
                </a:cubicBezTo>
                <a:cubicBezTo>
                  <a:pt x="2291" y="365"/>
                  <a:pt x="2291" y="365"/>
                  <a:pt x="2291" y="365"/>
                </a:cubicBezTo>
                <a:cubicBezTo>
                  <a:pt x="2291" y="365"/>
                  <a:pt x="2291" y="365"/>
                  <a:pt x="2291" y="365"/>
                </a:cubicBezTo>
                <a:cubicBezTo>
                  <a:pt x="2291" y="365"/>
                  <a:pt x="2291" y="364"/>
                  <a:pt x="2291" y="364"/>
                </a:cubicBezTo>
                <a:cubicBezTo>
                  <a:pt x="2292" y="365"/>
                  <a:pt x="2293" y="366"/>
                  <a:pt x="2291" y="366"/>
                </a:cubicBezTo>
                <a:close/>
                <a:moveTo>
                  <a:pt x="2293" y="379"/>
                </a:moveTo>
                <a:cubicBezTo>
                  <a:pt x="2292" y="380"/>
                  <a:pt x="2291" y="379"/>
                  <a:pt x="2291" y="380"/>
                </a:cubicBezTo>
                <a:cubicBezTo>
                  <a:pt x="2290" y="379"/>
                  <a:pt x="2289" y="379"/>
                  <a:pt x="2289" y="377"/>
                </a:cubicBezTo>
                <a:cubicBezTo>
                  <a:pt x="2290" y="379"/>
                  <a:pt x="2291" y="379"/>
                  <a:pt x="2293" y="379"/>
                </a:cubicBezTo>
                <a:close/>
                <a:moveTo>
                  <a:pt x="2291" y="357"/>
                </a:moveTo>
                <a:cubicBezTo>
                  <a:pt x="2290" y="355"/>
                  <a:pt x="2287" y="353"/>
                  <a:pt x="2288" y="352"/>
                </a:cubicBezTo>
                <a:cubicBezTo>
                  <a:pt x="2289" y="353"/>
                  <a:pt x="2293" y="355"/>
                  <a:pt x="2291" y="357"/>
                </a:cubicBezTo>
                <a:close/>
                <a:moveTo>
                  <a:pt x="2292" y="399"/>
                </a:moveTo>
                <a:cubicBezTo>
                  <a:pt x="2291" y="397"/>
                  <a:pt x="2289" y="396"/>
                  <a:pt x="2289" y="394"/>
                </a:cubicBezTo>
                <a:cubicBezTo>
                  <a:pt x="2290" y="394"/>
                  <a:pt x="2293" y="397"/>
                  <a:pt x="2292" y="399"/>
                </a:cubicBezTo>
                <a:close/>
                <a:moveTo>
                  <a:pt x="2292" y="393"/>
                </a:moveTo>
                <a:cubicBezTo>
                  <a:pt x="2293" y="393"/>
                  <a:pt x="2294" y="395"/>
                  <a:pt x="2295" y="395"/>
                </a:cubicBezTo>
                <a:cubicBezTo>
                  <a:pt x="2294" y="397"/>
                  <a:pt x="2292" y="393"/>
                  <a:pt x="2292" y="393"/>
                </a:cubicBezTo>
                <a:close/>
                <a:moveTo>
                  <a:pt x="2290" y="451"/>
                </a:moveTo>
                <a:cubicBezTo>
                  <a:pt x="2290" y="451"/>
                  <a:pt x="2289" y="452"/>
                  <a:pt x="2288" y="450"/>
                </a:cubicBezTo>
                <a:cubicBezTo>
                  <a:pt x="2289" y="448"/>
                  <a:pt x="2291" y="450"/>
                  <a:pt x="2290" y="451"/>
                </a:cubicBezTo>
                <a:close/>
                <a:moveTo>
                  <a:pt x="2288" y="444"/>
                </a:moveTo>
                <a:cubicBezTo>
                  <a:pt x="2288" y="445"/>
                  <a:pt x="2290" y="446"/>
                  <a:pt x="2289" y="447"/>
                </a:cubicBezTo>
                <a:cubicBezTo>
                  <a:pt x="2288" y="446"/>
                  <a:pt x="2287" y="445"/>
                  <a:pt x="2288" y="444"/>
                </a:cubicBezTo>
                <a:close/>
                <a:moveTo>
                  <a:pt x="2289" y="438"/>
                </a:moveTo>
                <a:cubicBezTo>
                  <a:pt x="2290" y="437"/>
                  <a:pt x="2287" y="436"/>
                  <a:pt x="2288" y="436"/>
                </a:cubicBezTo>
                <a:cubicBezTo>
                  <a:pt x="2289" y="437"/>
                  <a:pt x="2290" y="436"/>
                  <a:pt x="2290" y="437"/>
                </a:cubicBezTo>
                <a:cubicBezTo>
                  <a:pt x="2290" y="438"/>
                  <a:pt x="2289" y="438"/>
                  <a:pt x="2289" y="438"/>
                </a:cubicBezTo>
                <a:close/>
                <a:moveTo>
                  <a:pt x="2283" y="431"/>
                </a:moveTo>
                <a:cubicBezTo>
                  <a:pt x="2284" y="431"/>
                  <a:pt x="2284" y="430"/>
                  <a:pt x="2284" y="430"/>
                </a:cubicBezTo>
                <a:cubicBezTo>
                  <a:pt x="2285" y="432"/>
                  <a:pt x="2286" y="428"/>
                  <a:pt x="2286" y="430"/>
                </a:cubicBezTo>
                <a:cubicBezTo>
                  <a:pt x="2285" y="430"/>
                  <a:pt x="2284" y="432"/>
                  <a:pt x="2284" y="432"/>
                </a:cubicBezTo>
                <a:cubicBezTo>
                  <a:pt x="2284" y="431"/>
                  <a:pt x="2284" y="431"/>
                  <a:pt x="2283" y="431"/>
                </a:cubicBezTo>
                <a:close/>
                <a:moveTo>
                  <a:pt x="2274" y="408"/>
                </a:moveTo>
                <a:cubicBezTo>
                  <a:pt x="2274" y="410"/>
                  <a:pt x="2277" y="408"/>
                  <a:pt x="2276" y="407"/>
                </a:cubicBezTo>
                <a:cubicBezTo>
                  <a:pt x="2276" y="407"/>
                  <a:pt x="2276" y="409"/>
                  <a:pt x="2274" y="408"/>
                </a:cubicBezTo>
                <a:cubicBezTo>
                  <a:pt x="2276" y="407"/>
                  <a:pt x="2275" y="404"/>
                  <a:pt x="2273" y="405"/>
                </a:cubicBezTo>
                <a:cubicBezTo>
                  <a:pt x="2273" y="405"/>
                  <a:pt x="2274" y="405"/>
                  <a:pt x="2273" y="405"/>
                </a:cubicBezTo>
                <a:cubicBezTo>
                  <a:pt x="2273" y="404"/>
                  <a:pt x="2271" y="408"/>
                  <a:pt x="2271" y="406"/>
                </a:cubicBezTo>
                <a:cubicBezTo>
                  <a:pt x="2273" y="404"/>
                  <a:pt x="2273" y="401"/>
                  <a:pt x="2275" y="402"/>
                </a:cubicBezTo>
                <a:cubicBezTo>
                  <a:pt x="2275" y="401"/>
                  <a:pt x="2275" y="401"/>
                  <a:pt x="2274" y="401"/>
                </a:cubicBezTo>
                <a:cubicBezTo>
                  <a:pt x="2275" y="400"/>
                  <a:pt x="2276" y="399"/>
                  <a:pt x="2277" y="400"/>
                </a:cubicBezTo>
                <a:cubicBezTo>
                  <a:pt x="2278" y="403"/>
                  <a:pt x="2278" y="402"/>
                  <a:pt x="2278" y="405"/>
                </a:cubicBezTo>
                <a:cubicBezTo>
                  <a:pt x="2279" y="404"/>
                  <a:pt x="2279" y="404"/>
                  <a:pt x="2280" y="404"/>
                </a:cubicBezTo>
                <a:cubicBezTo>
                  <a:pt x="2281" y="409"/>
                  <a:pt x="2289" y="414"/>
                  <a:pt x="2286" y="418"/>
                </a:cubicBezTo>
                <a:cubicBezTo>
                  <a:pt x="2284" y="414"/>
                  <a:pt x="2282" y="412"/>
                  <a:pt x="2278" y="406"/>
                </a:cubicBezTo>
                <a:cubicBezTo>
                  <a:pt x="2278" y="408"/>
                  <a:pt x="2278" y="406"/>
                  <a:pt x="2277" y="407"/>
                </a:cubicBezTo>
                <a:cubicBezTo>
                  <a:pt x="2280" y="412"/>
                  <a:pt x="2279" y="412"/>
                  <a:pt x="2283" y="416"/>
                </a:cubicBezTo>
                <a:cubicBezTo>
                  <a:pt x="2282" y="417"/>
                  <a:pt x="2281" y="416"/>
                  <a:pt x="2282" y="417"/>
                </a:cubicBezTo>
                <a:cubicBezTo>
                  <a:pt x="2283" y="416"/>
                  <a:pt x="2281" y="418"/>
                  <a:pt x="2282" y="419"/>
                </a:cubicBezTo>
                <a:cubicBezTo>
                  <a:pt x="2283" y="418"/>
                  <a:pt x="2286" y="417"/>
                  <a:pt x="2285" y="419"/>
                </a:cubicBezTo>
                <a:cubicBezTo>
                  <a:pt x="2283" y="418"/>
                  <a:pt x="2283" y="422"/>
                  <a:pt x="2281" y="422"/>
                </a:cubicBezTo>
                <a:cubicBezTo>
                  <a:pt x="2278" y="416"/>
                  <a:pt x="2275" y="414"/>
                  <a:pt x="2274" y="408"/>
                </a:cubicBezTo>
                <a:close/>
                <a:moveTo>
                  <a:pt x="2279" y="423"/>
                </a:moveTo>
                <a:cubicBezTo>
                  <a:pt x="2278" y="423"/>
                  <a:pt x="2277" y="421"/>
                  <a:pt x="2278" y="420"/>
                </a:cubicBezTo>
                <a:cubicBezTo>
                  <a:pt x="2279" y="421"/>
                  <a:pt x="2280" y="422"/>
                  <a:pt x="2279" y="423"/>
                </a:cubicBezTo>
                <a:close/>
                <a:moveTo>
                  <a:pt x="2276" y="421"/>
                </a:moveTo>
                <a:cubicBezTo>
                  <a:pt x="2277" y="419"/>
                  <a:pt x="2275" y="419"/>
                  <a:pt x="2275" y="418"/>
                </a:cubicBezTo>
                <a:cubicBezTo>
                  <a:pt x="2276" y="418"/>
                  <a:pt x="2277" y="420"/>
                  <a:pt x="2276" y="421"/>
                </a:cubicBezTo>
                <a:close/>
                <a:moveTo>
                  <a:pt x="2272" y="407"/>
                </a:moveTo>
                <a:cubicBezTo>
                  <a:pt x="2273" y="406"/>
                  <a:pt x="2273" y="407"/>
                  <a:pt x="2274" y="407"/>
                </a:cubicBezTo>
                <a:cubicBezTo>
                  <a:pt x="2274" y="407"/>
                  <a:pt x="2273" y="408"/>
                  <a:pt x="2273" y="408"/>
                </a:cubicBezTo>
                <a:cubicBezTo>
                  <a:pt x="2273" y="408"/>
                  <a:pt x="2272" y="408"/>
                  <a:pt x="2272" y="407"/>
                </a:cubicBezTo>
                <a:close/>
                <a:moveTo>
                  <a:pt x="2277" y="396"/>
                </a:moveTo>
                <a:cubicBezTo>
                  <a:pt x="2276" y="394"/>
                  <a:pt x="2275" y="395"/>
                  <a:pt x="2275" y="394"/>
                </a:cubicBezTo>
                <a:cubicBezTo>
                  <a:pt x="2275" y="394"/>
                  <a:pt x="2275" y="393"/>
                  <a:pt x="2275" y="393"/>
                </a:cubicBezTo>
                <a:cubicBezTo>
                  <a:pt x="2276" y="393"/>
                  <a:pt x="2276" y="393"/>
                  <a:pt x="2276" y="393"/>
                </a:cubicBezTo>
                <a:cubicBezTo>
                  <a:pt x="2275" y="395"/>
                  <a:pt x="2279" y="394"/>
                  <a:pt x="2277" y="396"/>
                </a:cubicBezTo>
                <a:close/>
                <a:moveTo>
                  <a:pt x="2281" y="398"/>
                </a:moveTo>
                <a:cubicBezTo>
                  <a:pt x="2281" y="397"/>
                  <a:pt x="2280" y="396"/>
                  <a:pt x="2279" y="396"/>
                </a:cubicBezTo>
                <a:cubicBezTo>
                  <a:pt x="2280" y="395"/>
                  <a:pt x="2280" y="395"/>
                  <a:pt x="2280" y="394"/>
                </a:cubicBezTo>
                <a:cubicBezTo>
                  <a:pt x="2281" y="395"/>
                  <a:pt x="2283" y="398"/>
                  <a:pt x="2281" y="398"/>
                </a:cubicBezTo>
                <a:close/>
                <a:moveTo>
                  <a:pt x="2283" y="398"/>
                </a:moveTo>
                <a:cubicBezTo>
                  <a:pt x="2284" y="400"/>
                  <a:pt x="2286" y="401"/>
                  <a:pt x="2286" y="402"/>
                </a:cubicBezTo>
                <a:cubicBezTo>
                  <a:pt x="2284" y="403"/>
                  <a:pt x="2283" y="402"/>
                  <a:pt x="2282" y="403"/>
                </a:cubicBezTo>
                <a:cubicBezTo>
                  <a:pt x="2281" y="402"/>
                  <a:pt x="2282" y="401"/>
                  <a:pt x="2280" y="401"/>
                </a:cubicBezTo>
                <a:cubicBezTo>
                  <a:pt x="2282" y="399"/>
                  <a:pt x="2283" y="400"/>
                  <a:pt x="2283" y="398"/>
                </a:cubicBezTo>
                <a:close/>
                <a:moveTo>
                  <a:pt x="2286" y="431"/>
                </a:moveTo>
                <a:cubicBezTo>
                  <a:pt x="2287" y="432"/>
                  <a:pt x="2289" y="434"/>
                  <a:pt x="2287" y="435"/>
                </a:cubicBezTo>
                <a:cubicBezTo>
                  <a:pt x="2287" y="434"/>
                  <a:pt x="2284" y="433"/>
                  <a:pt x="2286" y="431"/>
                </a:cubicBezTo>
                <a:close/>
                <a:moveTo>
                  <a:pt x="2288" y="391"/>
                </a:moveTo>
                <a:cubicBezTo>
                  <a:pt x="2288" y="390"/>
                  <a:pt x="2287" y="389"/>
                  <a:pt x="2287" y="389"/>
                </a:cubicBezTo>
                <a:cubicBezTo>
                  <a:pt x="2288" y="389"/>
                  <a:pt x="2289" y="390"/>
                  <a:pt x="2288" y="391"/>
                </a:cubicBezTo>
                <a:close/>
                <a:moveTo>
                  <a:pt x="2290" y="422"/>
                </a:moveTo>
                <a:cubicBezTo>
                  <a:pt x="2290" y="422"/>
                  <a:pt x="2292" y="425"/>
                  <a:pt x="2290" y="424"/>
                </a:cubicBezTo>
                <a:cubicBezTo>
                  <a:pt x="2291" y="424"/>
                  <a:pt x="2288" y="423"/>
                  <a:pt x="2290" y="422"/>
                </a:cubicBezTo>
                <a:close/>
                <a:moveTo>
                  <a:pt x="2291" y="427"/>
                </a:moveTo>
                <a:cubicBezTo>
                  <a:pt x="2292" y="428"/>
                  <a:pt x="2291" y="429"/>
                  <a:pt x="2291" y="429"/>
                </a:cubicBezTo>
                <a:cubicBezTo>
                  <a:pt x="2290" y="429"/>
                  <a:pt x="2289" y="428"/>
                  <a:pt x="2291" y="427"/>
                </a:cubicBezTo>
                <a:close/>
                <a:moveTo>
                  <a:pt x="2291" y="430"/>
                </a:moveTo>
                <a:cubicBezTo>
                  <a:pt x="2292" y="430"/>
                  <a:pt x="2292" y="431"/>
                  <a:pt x="2292" y="432"/>
                </a:cubicBezTo>
                <a:cubicBezTo>
                  <a:pt x="2292" y="431"/>
                  <a:pt x="2290" y="431"/>
                  <a:pt x="2291" y="430"/>
                </a:cubicBezTo>
                <a:close/>
                <a:moveTo>
                  <a:pt x="2286" y="388"/>
                </a:moveTo>
                <a:cubicBezTo>
                  <a:pt x="2285" y="386"/>
                  <a:pt x="2282" y="384"/>
                  <a:pt x="2282" y="382"/>
                </a:cubicBezTo>
                <a:cubicBezTo>
                  <a:pt x="2284" y="383"/>
                  <a:pt x="2287" y="387"/>
                  <a:pt x="2286" y="388"/>
                </a:cubicBezTo>
                <a:close/>
                <a:moveTo>
                  <a:pt x="2287" y="392"/>
                </a:moveTo>
                <a:cubicBezTo>
                  <a:pt x="2283" y="391"/>
                  <a:pt x="2284" y="387"/>
                  <a:pt x="2280" y="384"/>
                </a:cubicBezTo>
                <a:cubicBezTo>
                  <a:pt x="2283" y="384"/>
                  <a:pt x="2287" y="390"/>
                  <a:pt x="2287" y="392"/>
                </a:cubicBezTo>
                <a:close/>
                <a:moveTo>
                  <a:pt x="2277" y="377"/>
                </a:moveTo>
                <a:cubicBezTo>
                  <a:pt x="2278" y="376"/>
                  <a:pt x="2281" y="379"/>
                  <a:pt x="2280" y="380"/>
                </a:cubicBezTo>
                <a:cubicBezTo>
                  <a:pt x="2278" y="379"/>
                  <a:pt x="2278" y="378"/>
                  <a:pt x="2277" y="377"/>
                </a:cubicBezTo>
                <a:close/>
                <a:moveTo>
                  <a:pt x="2276" y="377"/>
                </a:moveTo>
                <a:cubicBezTo>
                  <a:pt x="2277" y="379"/>
                  <a:pt x="2282" y="382"/>
                  <a:pt x="2279" y="383"/>
                </a:cubicBezTo>
                <a:cubicBezTo>
                  <a:pt x="2278" y="378"/>
                  <a:pt x="2272" y="377"/>
                  <a:pt x="2273" y="373"/>
                </a:cubicBezTo>
                <a:cubicBezTo>
                  <a:pt x="2274" y="375"/>
                  <a:pt x="2275" y="378"/>
                  <a:pt x="2276" y="375"/>
                </a:cubicBezTo>
                <a:cubicBezTo>
                  <a:pt x="2278" y="375"/>
                  <a:pt x="2276" y="376"/>
                  <a:pt x="2276" y="377"/>
                </a:cubicBezTo>
                <a:close/>
                <a:moveTo>
                  <a:pt x="2274" y="386"/>
                </a:moveTo>
                <a:cubicBezTo>
                  <a:pt x="2273" y="388"/>
                  <a:pt x="2272" y="386"/>
                  <a:pt x="2271" y="388"/>
                </a:cubicBezTo>
                <a:cubicBezTo>
                  <a:pt x="2270" y="386"/>
                  <a:pt x="2269" y="386"/>
                  <a:pt x="2267" y="384"/>
                </a:cubicBezTo>
                <a:cubicBezTo>
                  <a:pt x="2269" y="384"/>
                  <a:pt x="2271" y="383"/>
                  <a:pt x="2272" y="384"/>
                </a:cubicBezTo>
                <a:cubicBezTo>
                  <a:pt x="2270" y="385"/>
                  <a:pt x="2273" y="386"/>
                  <a:pt x="2274" y="386"/>
                </a:cubicBezTo>
                <a:cubicBezTo>
                  <a:pt x="2273" y="386"/>
                  <a:pt x="2274" y="385"/>
                  <a:pt x="2274" y="386"/>
                </a:cubicBezTo>
                <a:close/>
                <a:moveTo>
                  <a:pt x="2270" y="389"/>
                </a:moveTo>
                <a:cubicBezTo>
                  <a:pt x="2269" y="389"/>
                  <a:pt x="2268" y="388"/>
                  <a:pt x="2269" y="387"/>
                </a:cubicBezTo>
                <a:cubicBezTo>
                  <a:pt x="2269" y="387"/>
                  <a:pt x="2271" y="388"/>
                  <a:pt x="2270" y="389"/>
                </a:cubicBezTo>
                <a:close/>
                <a:moveTo>
                  <a:pt x="2269" y="420"/>
                </a:moveTo>
                <a:cubicBezTo>
                  <a:pt x="2269" y="421"/>
                  <a:pt x="2270" y="423"/>
                  <a:pt x="2271" y="423"/>
                </a:cubicBezTo>
                <a:cubicBezTo>
                  <a:pt x="2269" y="424"/>
                  <a:pt x="2270" y="423"/>
                  <a:pt x="2268" y="422"/>
                </a:cubicBezTo>
                <a:cubicBezTo>
                  <a:pt x="2270" y="422"/>
                  <a:pt x="2268" y="419"/>
                  <a:pt x="2269" y="420"/>
                </a:cubicBezTo>
                <a:close/>
                <a:moveTo>
                  <a:pt x="2287" y="450"/>
                </a:moveTo>
                <a:cubicBezTo>
                  <a:pt x="2288" y="452"/>
                  <a:pt x="2290" y="454"/>
                  <a:pt x="2290" y="456"/>
                </a:cubicBezTo>
                <a:cubicBezTo>
                  <a:pt x="2289" y="455"/>
                  <a:pt x="2286" y="453"/>
                  <a:pt x="2287" y="450"/>
                </a:cubicBezTo>
                <a:close/>
                <a:moveTo>
                  <a:pt x="2290" y="452"/>
                </a:moveTo>
                <a:cubicBezTo>
                  <a:pt x="2291" y="453"/>
                  <a:pt x="2291" y="454"/>
                  <a:pt x="2292" y="453"/>
                </a:cubicBezTo>
                <a:cubicBezTo>
                  <a:pt x="2291" y="453"/>
                  <a:pt x="2290" y="452"/>
                  <a:pt x="2291" y="451"/>
                </a:cubicBezTo>
                <a:cubicBezTo>
                  <a:pt x="2292" y="455"/>
                  <a:pt x="2293" y="454"/>
                  <a:pt x="2293" y="456"/>
                </a:cubicBezTo>
                <a:cubicBezTo>
                  <a:pt x="2292" y="456"/>
                  <a:pt x="2289" y="452"/>
                  <a:pt x="2290" y="452"/>
                </a:cubicBezTo>
                <a:close/>
                <a:moveTo>
                  <a:pt x="2292" y="426"/>
                </a:moveTo>
                <a:cubicBezTo>
                  <a:pt x="2293" y="429"/>
                  <a:pt x="2297" y="428"/>
                  <a:pt x="2295" y="431"/>
                </a:cubicBezTo>
                <a:cubicBezTo>
                  <a:pt x="2295" y="430"/>
                  <a:pt x="2291" y="426"/>
                  <a:pt x="2292" y="426"/>
                </a:cubicBezTo>
                <a:close/>
                <a:moveTo>
                  <a:pt x="2296" y="384"/>
                </a:moveTo>
                <a:cubicBezTo>
                  <a:pt x="2292" y="385"/>
                  <a:pt x="2293" y="383"/>
                  <a:pt x="2293" y="381"/>
                </a:cubicBezTo>
                <a:cubicBezTo>
                  <a:pt x="2292" y="381"/>
                  <a:pt x="2292" y="382"/>
                  <a:pt x="2292" y="382"/>
                </a:cubicBezTo>
                <a:cubicBezTo>
                  <a:pt x="2291" y="382"/>
                  <a:pt x="2291" y="382"/>
                  <a:pt x="2290" y="381"/>
                </a:cubicBezTo>
                <a:cubicBezTo>
                  <a:pt x="2292" y="381"/>
                  <a:pt x="2293" y="380"/>
                  <a:pt x="2293" y="380"/>
                </a:cubicBezTo>
                <a:cubicBezTo>
                  <a:pt x="2294" y="381"/>
                  <a:pt x="2296" y="382"/>
                  <a:pt x="2296" y="384"/>
                </a:cubicBezTo>
                <a:close/>
                <a:moveTo>
                  <a:pt x="2295" y="361"/>
                </a:moveTo>
                <a:cubicBezTo>
                  <a:pt x="2295" y="361"/>
                  <a:pt x="2295" y="362"/>
                  <a:pt x="2295" y="363"/>
                </a:cubicBezTo>
                <a:cubicBezTo>
                  <a:pt x="2294" y="362"/>
                  <a:pt x="2294" y="362"/>
                  <a:pt x="2294" y="361"/>
                </a:cubicBezTo>
                <a:cubicBezTo>
                  <a:pt x="2294" y="361"/>
                  <a:pt x="2295" y="361"/>
                  <a:pt x="2295" y="361"/>
                </a:cubicBezTo>
                <a:close/>
                <a:moveTo>
                  <a:pt x="2292" y="346"/>
                </a:moveTo>
                <a:cubicBezTo>
                  <a:pt x="2293" y="346"/>
                  <a:pt x="2294" y="348"/>
                  <a:pt x="2293" y="349"/>
                </a:cubicBezTo>
                <a:cubicBezTo>
                  <a:pt x="2293" y="348"/>
                  <a:pt x="2291" y="347"/>
                  <a:pt x="2292" y="346"/>
                </a:cubicBezTo>
                <a:close/>
                <a:moveTo>
                  <a:pt x="2292" y="352"/>
                </a:moveTo>
                <a:cubicBezTo>
                  <a:pt x="2291" y="352"/>
                  <a:pt x="2291" y="353"/>
                  <a:pt x="2291" y="353"/>
                </a:cubicBezTo>
                <a:cubicBezTo>
                  <a:pt x="2290" y="352"/>
                  <a:pt x="2289" y="350"/>
                  <a:pt x="2289" y="349"/>
                </a:cubicBezTo>
                <a:cubicBezTo>
                  <a:pt x="2291" y="350"/>
                  <a:pt x="2290" y="351"/>
                  <a:pt x="2292" y="352"/>
                </a:cubicBezTo>
                <a:close/>
                <a:moveTo>
                  <a:pt x="2289" y="343"/>
                </a:moveTo>
                <a:cubicBezTo>
                  <a:pt x="2288" y="344"/>
                  <a:pt x="2292" y="343"/>
                  <a:pt x="2290" y="345"/>
                </a:cubicBezTo>
                <a:cubicBezTo>
                  <a:pt x="2289" y="345"/>
                  <a:pt x="2288" y="342"/>
                  <a:pt x="2289" y="343"/>
                </a:cubicBezTo>
                <a:close/>
                <a:moveTo>
                  <a:pt x="2288" y="341"/>
                </a:moveTo>
                <a:cubicBezTo>
                  <a:pt x="2288" y="341"/>
                  <a:pt x="2288" y="342"/>
                  <a:pt x="2289" y="342"/>
                </a:cubicBezTo>
                <a:cubicBezTo>
                  <a:pt x="2288" y="342"/>
                  <a:pt x="2288" y="342"/>
                  <a:pt x="2288" y="343"/>
                </a:cubicBezTo>
                <a:cubicBezTo>
                  <a:pt x="2287" y="342"/>
                  <a:pt x="2287" y="342"/>
                  <a:pt x="2287" y="342"/>
                </a:cubicBezTo>
                <a:cubicBezTo>
                  <a:pt x="2287" y="341"/>
                  <a:pt x="2287" y="341"/>
                  <a:pt x="2288" y="341"/>
                </a:cubicBezTo>
                <a:close/>
                <a:moveTo>
                  <a:pt x="2288" y="348"/>
                </a:moveTo>
                <a:cubicBezTo>
                  <a:pt x="2286" y="348"/>
                  <a:pt x="2286" y="344"/>
                  <a:pt x="2285" y="344"/>
                </a:cubicBezTo>
                <a:cubicBezTo>
                  <a:pt x="2287" y="344"/>
                  <a:pt x="2289" y="346"/>
                  <a:pt x="2288" y="348"/>
                </a:cubicBezTo>
                <a:close/>
                <a:moveTo>
                  <a:pt x="2279" y="337"/>
                </a:moveTo>
                <a:cubicBezTo>
                  <a:pt x="2279" y="338"/>
                  <a:pt x="2279" y="338"/>
                  <a:pt x="2279" y="339"/>
                </a:cubicBezTo>
                <a:cubicBezTo>
                  <a:pt x="2279" y="340"/>
                  <a:pt x="2282" y="336"/>
                  <a:pt x="2281" y="338"/>
                </a:cubicBezTo>
                <a:cubicBezTo>
                  <a:pt x="2278" y="342"/>
                  <a:pt x="2282" y="340"/>
                  <a:pt x="2283" y="340"/>
                </a:cubicBezTo>
                <a:cubicBezTo>
                  <a:pt x="2281" y="342"/>
                  <a:pt x="2281" y="345"/>
                  <a:pt x="2284" y="345"/>
                </a:cubicBezTo>
                <a:cubicBezTo>
                  <a:pt x="2283" y="346"/>
                  <a:pt x="2283" y="346"/>
                  <a:pt x="2283" y="347"/>
                </a:cubicBezTo>
                <a:cubicBezTo>
                  <a:pt x="2285" y="346"/>
                  <a:pt x="2288" y="349"/>
                  <a:pt x="2287" y="351"/>
                </a:cubicBezTo>
                <a:cubicBezTo>
                  <a:pt x="2286" y="349"/>
                  <a:pt x="2285" y="351"/>
                  <a:pt x="2283" y="350"/>
                </a:cubicBezTo>
                <a:cubicBezTo>
                  <a:pt x="2285" y="351"/>
                  <a:pt x="2285" y="352"/>
                  <a:pt x="2284" y="352"/>
                </a:cubicBezTo>
                <a:cubicBezTo>
                  <a:pt x="2284" y="351"/>
                  <a:pt x="2280" y="348"/>
                  <a:pt x="2281" y="351"/>
                </a:cubicBezTo>
                <a:cubicBezTo>
                  <a:pt x="2280" y="350"/>
                  <a:pt x="2281" y="348"/>
                  <a:pt x="2281" y="347"/>
                </a:cubicBezTo>
                <a:cubicBezTo>
                  <a:pt x="2282" y="347"/>
                  <a:pt x="2281" y="347"/>
                  <a:pt x="2281" y="348"/>
                </a:cubicBezTo>
                <a:cubicBezTo>
                  <a:pt x="2284" y="344"/>
                  <a:pt x="2277" y="341"/>
                  <a:pt x="2275" y="337"/>
                </a:cubicBezTo>
                <a:cubicBezTo>
                  <a:pt x="2276" y="337"/>
                  <a:pt x="2278" y="337"/>
                  <a:pt x="2279" y="337"/>
                </a:cubicBezTo>
                <a:close/>
                <a:moveTo>
                  <a:pt x="2273" y="336"/>
                </a:moveTo>
                <a:cubicBezTo>
                  <a:pt x="2274" y="338"/>
                  <a:pt x="2276" y="338"/>
                  <a:pt x="2275" y="340"/>
                </a:cubicBezTo>
                <a:cubicBezTo>
                  <a:pt x="2274" y="340"/>
                  <a:pt x="2274" y="342"/>
                  <a:pt x="2273" y="341"/>
                </a:cubicBezTo>
                <a:cubicBezTo>
                  <a:pt x="2273" y="342"/>
                  <a:pt x="2276" y="344"/>
                  <a:pt x="2274" y="344"/>
                </a:cubicBezTo>
                <a:cubicBezTo>
                  <a:pt x="2272" y="341"/>
                  <a:pt x="2269" y="339"/>
                  <a:pt x="2267" y="336"/>
                </a:cubicBezTo>
                <a:cubicBezTo>
                  <a:pt x="2269" y="336"/>
                  <a:pt x="2271" y="336"/>
                  <a:pt x="2273" y="336"/>
                </a:cubicBezTo>
                <a:close/>
                <a:moveTo>
                  <a:pt x="2259" y="336"/>
                </a:moveTo>
                <a:cubicBezTo>
                  <a:pt x="2258" y="336"/>
                  <a:pt x="2258" y="337"/>
                  <a:pt x="2259" y="338"/>
                </a:cubicBezTo>
                <a:cubicBezTo>
                  <a:pt x="2256" y="340"/>
                  <a:pt x="2257" y="336"/>
                  <a:pt x="2255" y="336"/>
                </a:cubicBezTo>
                <a:cubicBezTo>
                  <a:pt x="2257" y="334"/>
                  <a:pt x="2258" y="336"/>
                  <a:pt x="2259" y="336"/>
                </a:cubicBezTo>
                <a:close/>
                <a:moveTo>
                  <a:pt x="2257" y="344"/>
                </a:moveTo>
                <a:cubicBezTo>
                  <a:pt x="2257" y="342"/>
                  <a:pt x="2256" y="343"/>
                  <a:pt x="2255" y="341"/>
                </a:cubicBezTo>
                <a:cubicBezTo>
                  <a:pt x="2256" y="339"/>
                  <a:pt x="2259" y="343"/>
                  <a:pt x="2257" y="344"/>
                </a:cubicBezTo>
                <a:close/>
                <a:moveTo>
                  <a:pt x="2255" y="334"/>
                </a:moveTo>
                <a:cubicBezTo>
                  <a:pt x="2255" y="334"/>
                  <a:pt x="2256" y="334"/>
                  <a:pt x="2256" y="334"/>
                </a:cubicBezTo>
                <a:cubicBezTo>
                  <a:pt x="2256" y="334"/>
                  <a:pt x="2256" y="334"/>
                  <a:pt x="2256" y="335"/>
                </a:cubicBezTo>
                <a:cubicBezTo>
                  <a:pt x="2256" y="335"/>
                  <a:pt x="2256" y="334"/>
                  <a:pt x="2255" y="335"/>
                </a:cubicBezTo>
                <a:cubicBezTo>
                  <a:pt x="2255" y="335"/>
                  <a:pt x="2255" y="335"/>
                  <a:pt x="2255" y="335"/>
                </a:cubicBezTo>
                <a:cubicBezTo>
                  <a:pt x="2255" y="334"/>
                  <a:pt x="2255" y="334"/>
                  <a:pt x="2255" y="334"/>
                </a:cubicBezTo>
                <a:close/>
                <a:moveTo>
                  <a:pt x="2255" y="349"/>
                </a:moveTo>
                <a:cubicBezTo>
                  <a:pt x="2256" y="349"/>
                  <a:pt x="2254" y="350"/>
                  <a:pt x="2255" y="350"/>
                </a:cubicBezTo>
                <a:cubicBezTo>
                  <a:pt x="2256" y="348"/>
                  <a:pt x="2258" y="353"/>
                  <a:pt x="2259" y="354"/>
                </a:cubicBezTo>
                <a:cubicBezTo>
                  <a:pt x="2260" y="354"/>
                  <a:pt x="2260" y="356"/>
                  <a:pt x="2259" y="354"/>
                </a:cubicBezTo>
                <a:cubicBezTo>
                  <a:pt x="2258" y="354"/>
                  <a:pt x="2258" y="352"/>
                  <a:pt x="2257" y="353"/>
                </a:cubicBezTo>
                <a:cubicBezTo>
                  <a:pt x="2258" y="354"/>
                  <a:pt x="2259" y="355"/>
                  <a:pt x="2260" y="356"/>
                </a:cubicBezTo>
                <a:cubicBezTo>
                  <a:pt x="2260" y="355"/>
                  <a:pt x="2260" y="355"/>
                  <a:pt x="2261" y="355"/>
                </a:cubicBezTo>
                <a:cubicBezTo>
                  <a:pt x="2262" y="356"/>
                  <a:pt x="2263" y="358"/>
                  <a:pt x="2264" y="359"/>
                </a:cubicBezTo>
                <a:cubicBezTo>
                  <a:pt x="2263" y="359"/>
                  <a:pt x="2262" y="360"/>
                  <a:pt x="2262" y="361"/>
                </a:cubicBezTo>
                <a:cubicBezTo>
                  <a:pt x="2264" y="361"/>
                  <a:pt x="2266" y="364"/>
                  <a:pt x="2265" y="361"/>
                </a:cubicBezTo>
                <a:cubicBezTo>
                  <a:pt x="2266" y="363"/>
                  <a:pt x="2269" y="365"/>
                  <a:pt x="2269" y="367"/>
                </a:cubicBezTo>
                <a:cubicBezTo>
                  <a:pt x="2269" y="367"/>
                  <a:pt x="2268" y="367"/>
                  <a:pt x="2268" y="368"/>
                </a:cubicBezTo>
                <a:cubicBezTo>
                  <a:pt x="2269" y="367"/>
                  <a:pt x="2269" y="369"/>
                  <a:pt x="2269" y="368"/>
                </a:cubicBezTo>
                <a:cubicBezTo>
                  <a:pt x="2268" y="368"/>
                  <a:pt x="2267" y="367"/>
                  <a:pt x="2266" y="367"/>
                </a:cubicBezTo>
                <a:cubicBezTo>
                  <a:pt x="2265" y="363"/>
                  <a:pt x="2261" y="359"/>
                  <a:pt x="2259" y="358"/>
                </a:cubicBezTo>
                <a:cubicBezTo>
                  <a:pt x="2259" y="358"/>
                  <a:pt x="2259" y="358"/>
                  <a:pt x="2260" y="357"/>
                </a:cubicBezTo>
                <a:cubicBezTo>
                  <a:pt x="2259" y="357"/>
                  <a:pt x="2258" y="357"/>
                  <a:pt x="2257" y="357"/>
                </a:cubicBezTo>
                <a:cubicBezTo>
                  <a:pt x="2259" y="354"/>
                  <a:pt x="2254" y="353"/>
                  <a:pt x="2256" y="351"/>
                </a:cubicBezTo>
                <a:cubicBezTo>
                  <a:pt x="2255" y="351"/>
                  <a:pt x="2254" y="351"/>
                  <a:pt x="2253" y="350"/>
                </a:cubicBezTo>
                <a:cubicBezTo>
                  <a:pt x="2254" y="348"/>
                  <a:pt x="2252" y="349"/>
                  <a:pt x="2252" y="348"/>
                </a:cubicBezTo>
                <a:cubicBezTo>
                  <a:pt x="2253" y="347"/>
                  <a:pt x="2254" y="348"/>
                  <a:pt x="2255" y="349"/>
                </a:cubicBezTo>
                <a:close/>
                <a:moveTo>
                  <a:pt x="2250" y="334"/>
                </a:moveTo>
                <a:cubicBezTo>
                  <a:pt x="2250" y="335"/>
                  <a:pt x="2253" y="336"/>
                  <a:pt x="2253" y="338"/>
                </a:cubicBezTo>
                <a:cubicBezTo>
                  <a:pt x="2252" y="337"/>
                  <a:pt x="2250" y="335"/>
                  <a:pt x="2249" y="334"/>
                </a:cubicBezTo>
                <a:cubicBezTo>
                  <a:pt x="2250" y="334"/>
                  <a:pt x="2250" y="334"/>
                  <a:pt x="2250" y="334"/>
                </a:cubicBezTo>
                <a:close/>
                <a:moveTo>
                  <a:pt x="2251" y="346"/>
                </a:moveTo>
                <a:cubicBezTo>
                  <a:pt x="2251" y="345"/>
                  <a:pt x="2249" y="344"/>
                  <a:pt x="2250" y="343"/>
                </a:cubicBezTo>
                <a:cubicBezTo>
                  <a:pt x="2250" y="344"/>
                  <a:pt x="2252" y="345"/>
                  <a:pt x="2251" y="346"/>
                </a:cubicBezTo>
                <a:close/>
                <a:moveTo>
                  <a:pt x="2249" y="349"/>
                </a:moveTo>
                <a:cubicBezTo>
                  <a:pt x="2251" y="351"/>
                  <a:pt x="2252" y="353"/>
                  <a:pt x="2254" y="355"/>
                </a:cubicBezTo>
                <a:cubicBezTo>
                  <a:pt x="2251" y="357"/>
                  <a:pt x="2251" y="350"/>
                  <a:pt x="2249" y="351"/>
                </a:cubicBezTo>
                <a:cubicBezTo>
                  <a:pt x="2249" y="350"/>
                  <a:pt x="2247" y="350"/>
                  <a:pt x="2249" y="349"/>
                </a:cubicBezTo>
                <a:close/>
                <a:moveTo>
                  <a:pt x="2248" y="357"/>
                </a:moveTo>
                <a:cubicBezTo>
                  <a:pt x="2249" y="358"/>
                  <a:pt x="2248" y="358"/>
                  <a:pt x="2248" y="359"/>
                </a:cubicBezTo>
                <a:cubicBezTo>
                  <a:pt x="2249" y="358"/>
                  <a:pt x="2250" y="359"/>
                  <a:pt x="2250" y="357"/>
                </a:cubicBezTo>
                <a:cubicBezTo>
                  <a:pt x="2251" y="358"/>
                  <a:pt x="2253" y="357"/>
                  <a:pt x="2252" y="359"/>
                </a:cubicBezTo>
                <a:cubicBezTo>
                  <a:pt x="2251" y="358"/>
                  <a:pt x="2250" y="359"/>
                  <a:pt x="2250" y="359"/>
                </a:cubicBezTo>
                <a:cubicBezTo>
                  <a:pt x="2252" y="359"/>
                  <a:pt x="2250" y="362"/>
                  <a:pt x="2249" y="363"/>
                </a:cubicBezTo>
                <a:cubicBezTo>
                  <a:pt x="2248" y="362"/>
                  <a:pt x="2250" y="359"/>
                  <a:pt x="2247" y="359"/>
                </a:cubicBezTo>
                <a:cubicBezTo>
                  <a:pt x="2248" y="358"/>
                  <a:pt x="2248" y="358"/>
                  <a:pt x="2248" y="357"/>
                </a:cubicBezTo>
                <a:close/>
                <a:moveTo>
                  <a:pt x="2247" y="366"/>
                </a:moveTo>
                <a:cubicBezTo>
                  <a:pt x="2248" y="366"/>
                  <a:pt x="2248" y="366"/>
                  <a:pt x="2249" y="365"/>
                </a:cubicBezTo>
                <a:cubicBezTo>
                  <a:pt x="2248" y="367"/>
                  <a:pt x="2252" y="368"/>
                  <a:pt x="2251" y="368"/>
                </a:cubicBezTo>
                <a:cubicBezTo>
                  <a:pt x="2250" y="367"/>
                  <a:pt x="2249" y="370"/>
                  <a:pt x="2248" y="369"/>
                </a:cubicBezTo>
                <a:cubicBezTo>
                  <a:pt x="2250" y="368"/>
                  <a:pt x="2247" y="367"/>
                  <a:pt x="2247" y="366"/>
                </a:cubicBezTo>
                <a:close/>
                <a:moveTo>
                  <a:pt x="2245" y="376"/>
                </a:moveTo>
                <a:cubicBezTo>
                  <a:pt x="2248" y="376"/>
                  <a:pt x="2249" y="379"/>
                  <a:pt x="2251" y="382"/>
                </a:cubicBezTo>
                <a:cubicBezTo>
                  <a:pt x="2248" y="381"/>
                  <a:pt x="2247" y="377"/>
                  <a:pt x="2245" y="376"/>
                </a:cubicBezTo>
                <a:close/>
                <a:moveTo>
                  <a:pt x="2249" y="401"/>
                </a:moveTo>
                <a:cubicBezTo>
                  <a:pt x="2249" y="401"/>
                  <a:pt x="2247" y="400"/>
                  <a:pt x="2248" y="399"/>
                </a:cubicBezTo>
                <a:cubicBezTo>
                  <a:pt x="2248" y="400"/>
                  <a:pt x="2250" y="401"/>
                  <a:pt x="2249" y="401"/>
                </a:cubicBezTo>
                <a:close/>
                <a:moveTo>
                  <a:pt x="2247" y="395"/>
                </a:moveTo>
                <a:cubicBezTo>
                  <a:pt x="2247" y="394"/>
                  <a:pt x="2245" y="394"/>
                  <a:pt x="2246" y="393"/>
                </a:cubicBezTo>
                <a:cubicBezTo>
                  <a:pt x="2246" y="394"/>
                  <a:pt x="2248" y="394"/>
                  <a:pt x="2247" y="395"/>
                </a:cubicBezTo>
                <a:close/>
                <a:moveTo>
                  <a:pt x="2246" y="363"/>
                </a:moveTo>
                <a:cubicBezTo>
                  <a:pt x="2245" y="364"/>
                  <a:pt x="2244" y="364"/>
                  <a:pt x="2244" y="363"/>
                </a:cubicBezTo>
                <a:cubicBezTo>
                  <a:pt x="2245" y="361"/>
                  <a:pt x="2247" y="365"/>
                  <a:pt x="2246" y="364"/>
                </a:cubicBezTo>
                <a:cubicBezTo>
                  <a:pt x="2246" y="364"/>
                  <a:pt x="2246" y="364"/>
                  <a:pt x="2246" y="363"/>
                </a:cubicBezTo>
                <a:close/>
                <a:moveTo>
                  <a:pt x="2242" y="346"/>
                </a:moveTo>
                <a:cubicBezTo>
                  <a:pt x="2245" y="349"/>
                  <a:pt x="2244" y="349"/>
                  <a:pt x="2247" y="351"/>
                </a:cubicBezTo>
                <a:cubicBezTo>
                  <a:pt x="2245" y="353"/>
                  <a:pt x="2245" y="348"/>
                  <a:pt x="2243" y="350"/>
                </a:cubicBezTo>
                <a:cubicBezTo>
                  <a:pt x="2243" y="349"/>
                  <a:pt x="2244" y="347"/>
                  <a:pt x="2242" y="348"/>
                </a:cubicBezTo>
                <a:cubicBezTo>
                  <a:pt x="2243" y="347"/>
                  <a:pt x="2242" y="347"/>
                  <a:pt x="2242" y="346"/>
                </a:cubicBezTo>
                <a:close/>
                <a:moveTo>
                  <a:pt x="2242" y="358"/>
                </a:moveTo>
                <a:cubicBezTo>
                  <a:pt x="2242" y="359"/>
                  <a:pt x="2244" y="361"/>
                  <a:pt x="2244" y="361"/>
                </a:cubicBezTo>
                <a:cubicBezTo>
                  <a:pt x="2243" y="360"/>
                  <a:pt x="2241" y="360"/>
                  <a:pt x="2242" y="358"/>
                </a:cubicBezTo>
                <a:close/>
                <a:moveTo>
                  <a:pt x="2242" y="404"/>
                </a:moveTo>
                <a:cubicBezTo>
                  <a:pt x="2242" y="405"/>
                  <a:pt x="2242" y="405"/>
                  <a:pt x="2241" y="405"/>
                </a:cubicBezTo>
                <a:cubicBezTo>
                  <a:pt x="2241" y="404"/>
                  <a:pt x="2241" y="404"/>
                  <a:pt x="2242" y="403"/>
                </a:cubicBezTo>
                <a:cubicBezTo>
                  <a:pt x="2242" y="403"/>
                  <a:pt x="2242" y="404"/>
                  <a:pt x="2242" y="404"/>
                </a:cubicBezTo>
                <a:close/>
                <a:moveTo>
                  <a:pt x="2239" y="399"/>
                </a:moveTo>
                <a:cubicBezTo>
                  <a:pt x="2240" y="402"/>
                  <a:pt x="2240" y="401"/>
                  <a:pt x="2241" y="403"/>
                </a:cubicBezTo>
                <a:cubicBezTo>
                  <a:pt x="2240" y="404"/>
                  <a:pt x="2238" y="401"/>
                  <a:pt x="2239" y="399"/>
                </a:cubicBezTo>
                <a:close/>
                <a:moveTo>
                  <a:pt x="2238" y="403"/>
                </a:moveTo>
                <a:cubicBezTo>
                  <a:pt x="2238" y="402"/>
                  <a:pt x="2236" y="406"/>
                  <a:pt x="2237" y="404"/>
                </a:cubicBezTo>
                <a:cubicBezTo>
                  <a:pt x="2237" y="403"/>
                  <a:pt x="2239" y="401"/>
                  <a:pt x="2238" y="403"/>
                </a:cubicBezTo>
                <a:close/>
                <a:moveTo>
                  <a:pt x="2237" y="401"/>
                </a:moveTo>
                <a:cubicBezTo>
                  <a:pt x="2235" y="402"/>
                  <a:pt x="2237" y="403"/>
                  <a:pt x="2236" y="404"/>
                </a:cubicBezTo>
                <a:cubicBezTo>
                  <a:pt x="2236" y="403"/>
                  <a:pt x="2236" y="400"/>
                  <a:pt x="2237" y="401"/>
                </a:cubicBezTo>
                <a:close/>
                <a:moveTo>
                  <a:pt x="2235" y="402"/>
                </a:moveTo>
                <a:cubicBezTo>
                  <a:pt x="2234" y="401"/>
                  <a:pt x="2233" y="401"/>
                  <a:pt x="2232" y="400"/>
                </a:cubicBezTo>
                <a:cubicBezTo>
                  <a:pt x="2235" y="403"/>
                  <a:pt x="2236" y="409"/>
                  <a:pt x="2241" y="406"/>
                </a:cubicBezTo>
                <a:cubicBezTo>
                  <a:pt x="2241" y="405"/>
                  <a:pt x="2238" y="406"/>
                  <a:pt x="2239" y="405"/>
                </a:cubicBezTo>
                <a:cubicBezTo>
                  <a:pt x="2239" y="405"/>
                  <a:pt x="2242" y="405"/>
                  <a:pt x="2241" y="406"/>
                </a:cubicBezTo>
                <a:cubicBezTo>
                  <a:pt x="2242" y="406"/>
                  <a:pt x="2242" y="405"/>
                  <a:pt x="2243" y="405"/>
                </a:cubicBezTo>
                <a:cubicBezTo>
                  <a:pt x="2244" y="406"/>
                  <a:pt x="2244" y="406"/>
                  <a:pt x="2245" y="408"/>
                </a:cubicBezTo>
                <a:cubicBezTo>
                  <a:pt x="2245" y="408"/>
                  <a:pt x="2244" y="409"/>
                  <a:pt x="2244" y="410"/>
                </a:cubicBezTo>
                <a:cubicBezTo>
                  <a:pt x="2244" y="410"/>
                  <a:pt x="2245" y="410"/>
                  <a:pt x="2245" y="410"/>
                </a:cubicBezTo>
                <a:cubicBezTo>
                  <a:pt x="2242" y="412"/>
                  <a:pt x="2244" y="412"/>
                  <a:pt x="2246" y="413"/>
                </a:cubicBezTo>
                <a:cubicBezTo>
                  <a:pt x="2245" y="413"/>
                  <a:pt x="2245" y="414"/>
                  <a:pt x="2245" y="414"/>
                </a:cubicBezTo>
                <a:cubicBezTo>
                  <a:pt x="2244" y="413"/>
                  <a:pt x="2242" y="410"/>
                  <a:pt x="2241" y="410"/>
                </a:cubicBezTo>
                <a:cubicBezTo>
                  <a:pt x="2241" y="412"/>
                  <a:pt x="2243" y="413"/>
                  <a:pt x="2241" y="415"/>
                </a:cubicBezTo>
                <a:cubicBezTo>
                  <a:pt x="2242" y="417"/>
                  <a:pt x="2242" y="415"/>
                  <a:pt x="2244" y="416"/>
                </a:cubicBezTo>
                <a:cubicBezTo>
                  <a:pt x="2244" y="415"/>
                  <a:pt x="2241" y="415"/>
                  <a:pt x="2243" y="414"/>
                </a:cubicBezTo>
                <a:cubicBezTo>
                  <a:pt x="2245" y="415"/>
                  <a:pt x="2246" y="417"/>
                  <a:pt x="2247" y="417"/>
                </a:cubicBezTo>
                <a:cubicBezTo>
                  <a:pt x="2247" y="416"/>
                  <a:pt x="2246" y="415"/>
                  <a:pt x="2246" y="413"/>
                </a:cubicBezTo>
                <a:cubicBezTo>
                  <a:pt x="2248" y="414"/>
                  <a:pt x="2247" y="413"/>
                  <a:pt x="2245" y="412"/>
                </a:cubicBezTo>
                <a:cubicBezTo>
                  <a:pt x="2246" y="411"/>
                  <a:pt x="2247" y="411"/>
                  <a:pt x="2247" y="410"/>
                </a:cubicBezTo>
                <a:cubicBezTo>
                  <a:pt x="2248" y="411"/>
                  <a:pt x="2250" y="412"/>
                  <a:pt x="2249" y="413"/>
                </a:cubicBezTo>
                <a:cubicBezTo>
                  <a:pt x="2249" y="412"/>
                  <a:pt x="2246" y="414"/>
                  <a:pt x="2247" y="415"/>
                </a:cubicBezTo>
                <a:cubicBezTo>
                  <a:pt x="2250" y="417"/>
                  <a:pt x="2251" y="421"/>
                  <a:pt x="2254" y="423"/>
                </a:cubicBezTo>
                <a:cubicBezTo>
                  <a:pt x="2255" y="422"/>
                  <a:pt x="2255" y="421"/>
                  <a:pt x="2254" y="420"/>
                </a:cubicBezTo>
                <a:cubicBezTo>
                  <a:pt x="2252" y="420"/>
                  <a:pt x="2254" y="419"/>
                  <a:pt x="2255" y="420"/>
                </a:cubicBezTo>
                <a:cubicBezTo>
                  <a:pt x="2256" y="422"/>
                  <a:pt x="2258" y="424"/>
                  <a:pt x="2260" y="427"/>
                </a:cubicBezTo>
                <a:cubicBezTo>
                  <a:pt x="2258" y="428"/>
                  <a:pt x="2257" y="426"/>
                  <a:pt x="2257" y="425"/>
                </a:cubicBezTo>
                <a:cubicBezTo>
                  <a:pt x="2256" y="426"/>
                  <a:pt x="2255" y="424"/>
                  <a:pt x="2255" y="426"/>
                </a:cubicBezTo>
                <a:cubicBezTo>
                  <a:pt x="2256" y="426"/>
                  <a:pt x="2258" y="428"/>
                  <a:pt x="2256" y="429"/>
                </a:cubicBezTo>
                <a:cubicBezTo>
                  <a:pt x="2255" y="428"/>
                  <a:pt x="2255" y="430"/>
                  <a:pt x="2255" y="431"/>
                </a:cubicBezTo>
                <a:cubicBezTo>
                  <a:pt x="2256" y="430"/>
                  <a:pt x="2259" y="429"/>
                  <a:pt x="2259" y="428"/>
                </a:cubicBezTo>
                <a:cubicBezTo>
                  <a:pt x="2258" y="430"/>
                  <a:pt x="2259" y="431"/>
                  <a:pt x="2261" y="430"/>
                </a:cubicBezTo>
                <a:cubicBezTo>
                  <a:pt x="2260" y="429"/>
                  <a:pt x="2259" y="428"/>
                  <a:pt x="2260" y="427"/>
                </a:cubicBezTo>
                <a:cubicBezTo>
                  <a:pt x="2265" y="433"/>
                  <a:pt x="2270" y="438"/>
                  <a:pt x="2273" y="444"/>
                </a:cubicBezTo>
                <a:cubicBezTo>
                  <a:pt x="2271" y="445"/>
                  <a:pt x="2270" y="444"/>
                  <a:pt x="2269" y="442"/>
                </a:cubicBezTo>
                <a:cubicBezTo>
                  <a:pt x="2268" y="443"/>
                  <a:pt x="2267" y="441"/>
                  <a:pt x="2265" y="442"/>
                </a:cubicBezTo>
                <a:cubicBezTo>
                  <a:pt x="2264" y="445"/>
                  <a:pt x="2267" y="443"/>
                  <a:pt x="2267" y="445"/>
                </a:cubicBezTo>
                <a:cubicBezTo>
                  <a:pt x="2264" y="445"/>
                  <a:pt x="2265" y="445"/>
                  <a:pt x="2264" y="448"/>
                </a:cubicBezTo>
                <a:cubicBezTo>
                  <a:pt x="2261" y="444"/>
                  <a:pt x="2261" y="443"/>
                  <a:pt x="2259" y="440"/>
                </a:cubicBezTo>
                <a:cubicBezTo>
                  <a:pt x="2260" y="439"/>
                  <a:pt x="2261" y="440"/>
                  <a:pt x="2262" y="438"/>
                </a:cubicBezTo>
                <a:cubicBezTo>
                  <a:pt x="2262" y="437"/>
                  <a:pt x="2262" y="436"/>
                  <a:pt x="2261" y="435"/>
                </a:cubicBezTo>
                <a:cubicBezTo>
                  <a:pt x="2261" y="436"/>
                  <a:pt x="2260" y="436"/>
                  <a:pt x="2260" y="436"/>
                </a:cubicBezTo>
                <a:cubicBezTo>
                  <a:pt x="2260" y="437"/>
                  <a:pt x="2259" y="437"/>
                  <a:pt x="2258" y="438"/>
                </a:cubicBezTo>
                <a:cubicBezTo>
                  <a:pt x="2258" y="438"/>
                  <a:pt x="2257" y="438"/>
                  <a:pt x="2256" y="439"/>
                </a:cubicBezTo>
                <a:cubicBezTo>
                  <a:pt x="2255" y="437"/>
                  <a:pt x="2253" y="432"/>
                  <a:pt x="2256" y="433"/>
                </a:cubicBezTo>
                <a:cubicBezTo>
                  <a:pt x="2256" y="433"/>
                  <a:pt x="2256" y="432"/>
                  <a:pt x="2256" y="432"/>
                </a:cubicBezTo>
                <a:cubicBezTo>
                  <a:pt x="2255" y="432"/>
                  <a:pt x="2254" y="433"/>
                  <a:pt x="2254" y="433"/>
                </a:cubicBezTo>
                <a:cubicBezTo>
                  <a:pt x="2252" y="432"/>
                  <a:pt x="2249" y="431"/>
                  <a:pt x="2251" y="430"/>
                </a:cubicBezTo>
                <a:cubicBezTo>
                  <a:pt x="2248" y="430"/>
                  <a:pt x="2248" y="426"/>
                  <a:pt x="2247" y="425"/>
                </a:cubicBezTo>
                <a:cubicBezTo>
                  <a:pt x="2245" y="423"/>
                  <a:pt x="2238" y="416"/>
                  <a:pt x="2241" y="417"/>
                </a:cubicBezTo>
                <a:cubicBezTo>
                  <a:pt x="2240" y="416"/>
                  <a:pt x="2239" y="417"/>
                  <a:pt x="2238" y="416"/>
                </a:cubicBezTo>
                <a:cubicBezTo>
                  <a:pt x="2237" y="413"/>
                  <a:pt x="2235" y="411"/>
                  <a:pt x="2233" y="409"/>
                </a:cubicBezTo>
                <a:cubicBezTo>
                  <a:pt x="2233" y="407"/>
                  <a:pt x="2233" y="407"/>
                  <a:pt x="2233" y="407"/>
                </a:cubicBezTo>
                <a:cubicBezTo>
                  <a:pt x="2233" y="407"/>
                  <a:pt x="2233" y="407"/>
                  <a:pt x="2234" y="406"/>
                </a:cubicBezTo>
                <a:cubicBezTo>
                  <a:pt x="2234" y="407"/>
                  <a:pt x="2234" y="408"/>
                  <a:pt x="2235" y="408"/>
                </a:cubicBezTo>
                <a:cubicBezTo>
                  <a:pt x="2234" y="407"/>
                  <a:pt x="2234" y="406"/>
                  <a:pt x="2233" y="405"/>
                </a:cubicBezTo>
                <a:cubicBezTo>
                  <a:pt x="2233" y="405"/>
                  <a:pt x="2233" y="405"/>
                  <a:pt x="2233" y="405"/>
                </a:cubicBezTo>
                <a:cubicBezTo>
                  <a:pt x="2233" y="403"/>
                  <a:pt x="2232" y="402"/>
                  <a:pt x="2232" y="400"/>
                </a:cubicBezTo>
                <a:cubicBezTo>
                  <a:pt x="2232" y="400"/>
                  <a:pt x="2232" y="400"/>
                  <a:pt x="2232" y="400"/>
                </a:cubicBezTo>
                <a:cubicBezTo>
                  <a:pt x="2232" y="400"/>
                  <a:pt x="2232" y="400"/>
                  <a:pt x="2232" y="400"/>
                </a:cubicBezTo>
                <a:cubicBezTo>
                  <a:pt x="2232" y="398"/>
                  <a:pt x="2232" y="398"/>
                  <a:pt x="2232" y="398"/>
                </a:cubicBezTo>
                <a:cubicBezTo>
                  <a:pt x="2233" y="400"/>
                  <a:pt x="2234" y="398"/>
                  <a:pt x="2232" y="397"/>
                </a:cubicBezTo>
                <a:cubicBezTo>
                  <a:pt x="2232" y="397"/>
                  <a:pt x="2232" y="396"/>
                  <a:pt x="2232" y="395"/>
                </a:cubicBezTo>
                <a:cubicBezTo>
                  <a:pt x="2233" y="396"/>
                  <a:pt x="2234" y="398"/>
                  <a:pt x="2236" y="400"/>
                </a:cubicBezTo>
                <a:cubicBezTo>
                  <a:pt x="2236" y="401"/>
                  <a:pt x="2236" y="401"/>
                  <a:pt x="2235" y="402"/>
                </a:cubicBezTo>
                <a:close/>
                <a:moveTo>
                  <a:pt x="2270" y="469"/>
                </a:moveTo>
                <a:cubicBezTo>
                  <a:pt x="2272" y="469"/>
                  <a:pt x="2270" y="470"/>
                  <a:pt x="2270" y="471"/>
                </a:cubicBezTo>
                <a:cubicBezTo>
                  <a:pt x="2269" y="470"/>
                  <a:pt x="2270" y="469"/>
                  <a:pt x="2270" y="469"/>
                </a:cubicBezTo>
                <a:close/>
                <a:moveTo>
                  <a:pt x="2269" y="448"/>
                </a:moveTo>
                <a:cubicBezTo>
                  <a:pt x="2268" y="448"/>
                  <a:pt x="2268" y="449"/>
                  <a:pt x="2267" y="449"/>
                </a:cubicBezTo>
                <a:cubicBezTo>
                  <a:pt x="2266" y="448"/>
                  <a:pt x="2268" y="445"/>
                  <a:pt x="2268" y="444"/>
                </a:cubicBezTo>
                <a:cubicBezTo>
                  <a:pt x="2268" y="445"/>
                  <a:pt x="2268" y="445"/>
                  <a:pt x="2268" y="446"/>
                </a:cubicBezTo>
                <a:cubicBezTo>
                  <a:pt x="2269" y="445"/>
                  <a:pt x="2269" y="445"/>
                  <a:pt x="2269" y="445"/>
                </a:cubicBezTo>
                <a:cubicBezTo>
                  <a:pt x="2268" y="446"/>
                  <a:pt x="2268" y="447"/>
                  <a:pt x="2268" y="448"/>
                </a:cubicBezTo>
                <a:cubicBezTo>
                  <a:pt x="2268" y="448"/>
                  <a:pt x="2269" y="448"/>
                  <a:pt x="2269" y="448"/>
                </a:cubicBezTo>
                <a:close/>
                <a:moveTo>
                  <a:pt x="2269" y="494"/>
                </a:moveTo>
                <a:cubicBezTo>
                  <a:pt x="2268" y="492"/>
                  <a:pt x="2264" y="489"/>
                  <a:pt x="2264" y="487"/>
                </a:cubicBezTo>
                <a:cubicBezTo>
                  <a:pt x="2265" y="488"/>
                  <a:pt x="2269" y="491"/>
                  <a:pt x="2269" y="494"/>
                </a:cubicBezTo>
                <a:close/>
                <a:moveTo>
                  <a:pt x="2269" y="449"/>
                </a:moveTo>
                <a:cubicBezTo>
                  <a:pt x="2269" y="447"/>
                  <a:pt x="2271" y="449"/>
                  <a:pt x="2270" y="450"/>
                </a:cubicBezTo>
                <a:cubicBezTo>
                  <a:pt x="2270" y="450"/>
                  <a:pt x="2269" y="450"/>
                  <a:pt x="2269" y="449"/>
                </a:cubicBezTo>
                <a:close/>
                <a:moveTo>
                  <a:pt x="2271" y="470"/>
                </a:moveTo>
                <a:cubicBezTo>
                  <a:pt x="2272" y="471"/>
                  <a:pt x="2273" y="472"/>
                  <a:pt x="2271" y="473"/>
                </a:cubicBezTo>
                <a:cubicBezTo>
                  <a:pt x="2271" y="472"/>
                  <a:pt x="2270" y="471"/>
                  <a:pt x="2271" y="470"/>
                </a:cubicBezTo>
                <a:close/>
                <a:moveTo>
                  <a:pt x="2270" y="447"/>
                </a:moveTo>
                <a:cubicBezTo>
                  <a:pt x="2271" y="446"/>
                  <a:pt x="2271" y="446"/>
                  <a:pt x="2271" y="445"/>
                </a:cubicBezTo>
                <a:cubicBezTo>
                  <a:pt x="2272" y="446"/>
                  <a:pt x="2272" y="447"/>
                  <a:pt x="2271" y="448"/>
                </a:cubicBezTo>
                <a:cubicBezTo>
                  <a:pt x="2271" y="448"/>
                  <a:pt x="2270" y="447"/>
                  <a:pt x="2270" y="447"/>
                </a:cubicBezTo>
                <a:close/>
                <a:moveTo>
                  <a:pt x="2256" y="444"/>
                </a:moveTo>
                <a:cubicBezTo>
                  <a:pt x="2257" y="443"/>
                  <a:pt x="2258" y="444"/>
                  <a:pt x="2258" y="444"/>
                </a:cubicBezTo>
                <a:cubicBezTo>
                  <a:pt x="2259" y="444"/>
                  <a:pt x="2259" y="445"/>
                  <a:pt x="2258" y="446"/>
                </a:cubicBezTo>
                <a:cubicBezTo>
                  <a:pt x="2257" y="446"/>
                  <a:pt x="2258" y="445"/>
                  <a:pt x="2258" y="444"/>
                </a:cubicBezTo>
                <a:cubicBezTo>
                  <a:pt x="2257" y="444"/>
                  <a:pt x="2257" y="444"/>
                  <a:pt x="2256" y="444"/>
                </a:cubicBezTo>
                <a:close/>
                <a:moveTo>
                  <a:pt x="2255" y="442"/>
                </a:moveTo>
                <a:cubicBezTo>
                  <a:pt x="2255" y="440"/>
                  <a:pt x="2249" y="439"/>
                  <a:pt x="2250" y="436"/>
                </a:cubicBezTo>
                <a:cubicBezTo>
                  <a:pt x="2251" y="437"/>
                  <a:pt x="2252" y="438"/>
                  <a:pt x="2253" y="440"/>
                </a:cubicBezTo>
                <a:cubicBezTo>
                  <a:pt x="2253" y="439"/>
                  <a:pt x="2253" y="438"/>
                  <a:pt x="2254" y="439"/>
                </a:cubicBezTo>
                <a:cubicBezTo>
                  <a:pt x="2253" y="439"/>
                  <a:pt x="2256" y="440"/>
                  <a:pt x="2255" y="442"/>
                </a:cubicBezTo>
                <a:close/>
                <a:moveTo>
                  <a:pt x="2255" y="511"/>
                </a:moveTo>
                <a:cubicBezTo>
                  <a:pt x="2255" y="512"/>
                  <a:pt x="2256" y="511"/>
                  <a:pt x="2257" y="512"/>
                </a:cubicBezTo>
                <a:cubicBezTo>
                  <a:pt x="2256" y="514"/>
                  <a:pt x="2254" y="511"/>
                  <a:pt x="2255" y="511"/>
                </a:cubicBezTo>
                <a:close/>
                <a:moveTo>
                  <a:pt x="2249" y="436"/>
                </a:moveTo>
                <a:cubicBezTo>
                  <a:pt x="2249" y="434"/>
                  <a:pt x="2248" y="435"/>
                  <a:pt x="2248" y="433"/>
                </a:cubicBezTo>
                <a:cubicBezTo>
                  <a:pt x="2250" y="433"/>
                  <a:pt x="2250" y="434"/>
                  <a:pt x="2249" y="436"/>
                </a:cubicBezTo>
                <a:close/>
                <a:moveTo>
                  <a:pt x="2232" y="567"/>
                </a:moveTo>
                <a:cubicBezTo>
                  <a:pt x="2231" y="566"/>
                  <a:pt x="2231" y="565"/>
                  <a:pt x="2230" y="564"/>
                </a:cubicBezTo>
                <a:cubicBezTo>
                  <a:pt x="2230" y="564"/>
                  <a:pt x="2230" y="564"/>
                  <a:pt x="2230" y="564"/>
                </a:cubicBezTo>
                <a:cubicBezTo>
                  <a:pt x="2232" y="566"/>
                  <a:pt x="2234" y="568"/>
                  <a:pt x="2236" y="570"/>
                </a:cubicBezTo>
                <a:cubicBezTo>
                  <a:pt x="2236" y="570"/>
                  <a:pt x="2236" y="571"/>
                  <a:pt x="2236" y="571"/>
                </a:cubicBezTo>
                <a:cubicBezTo>
                  <a:pt x="2235" y="569"/>
                  <a:pt x="2235" y="567"/>
                  <a:pt x="2232" y="567"/>
                </a:cubicBezTo>
                <a:close/>
                <a:moveTo>
                  <a:pt x="2237" y="591"/>
                </a:moveTo>
                <a:cubicBezTo>
                  <a:pt x="2236" y="590"/>
                  <a:pt x="2235" y="589"/>
                  <a:pt x="2235" y="588"/>
                </a:cubicBezTo>
                <a:cubicBezTo>
                  <a:pt x="2235" y="588"/>
                  <a:pt x="2235" y="588"/>
                  <a:pt x="2235" y="588"/>
                </a:cubicBezTo>
                <a:cubicBezTo>
                  <a:pt x="2236" y="589"/>
                  <a:pt x="2236" y="590"/>
                  <a:pt x="2237" y="591"/>
                </a:cubicBezTo>
                <a:close/>
                <a:moveTo>
                  <a:pt x="2232" y="1044"/>
                </a:moveTo>
                <a:cubicBezTo>
                  <a:pt x="2233" y="1045"/>
                  <a:pt x="2233" y="1047"/>
                  <a:pt x="2233" y="1049"/>
                </a:cubicBezTo>
                <a:cubicBezTo>
                  <a:pt x="2232" y="1049"/>
                  <a:pt x="2232" y="1049"/>
                  <a:pt x="2231" y="1049"/>
                </a:cubicBezTo>
                <a:cubicBezTo>
                  <a:pt x="2231" y="1050"/>
                  <a:pt x="2231" y="1050"/>
                  <a:pt x="2231" y="1051"/>
                </a:cubicBezTo>
                <a:cubicBezTo>
                  <a:pt x="2232" y="1051"/>
                  <a:pt x="2233" y="1050"/>
                  <a:pt x="2233" y="1050"/>
                </a:cubicBezTo>
                <a:cubicBezTo>
                  <a:pt x="2233" y="1051"/>
                  <a:pt x="2233" y="1053"/>
                  <a:pt x="2233" y="1054"/>
                </a:cubicBezTo>
                <a:cubicBezTo>
                  <a:pt x="2231" y="1051"/>
                  <a:pt x="2229" y="1048"/>
                  <a:pt x="2228" y="1046"/>
                </a:cubicBezTo>
                <a:cubicBezTo>
                  <a:pt x="2228" y="1044"/>
                  <a:pt x="2228" y="1043"/>
                  <a:pt x="2228" y="1042"/>
                </a:cubicBezTo>
                <a:cubicBezTo>
                  <a:pt x="2228" y="1041"/>
                  <a:pt x="2228" y="1039"/>
                  <a:pt x="2226" y="1040"/>
                </a:cubicBezTo>
                <a:cubicBezTo>
                  <a:pt x="2228" y="1030"/>
                  <a:pt x="2225" y="1026"/>
                  <a:pt x="2227" y="1018"/>
                </a:cubicBezTo>
                <a:cubicBezTo>
                  <a:pt x="2229" y="1024"/>
                  <a:pt x="2228" y="1032"/>
                  <a:pt x="2230" y="1038"/>
                </a:cubicBezTo>
                <a:cubicBezTo>
                  <a:pt x="2231" y="1038"/>
                  <a:pt x="2231" y="1039"/>
                  <a:pt x="2233" y="1039"/>
                </a:cubicBezTo>
                <a:cubicBezTo>
                  <a:pt x="2233" y="1041"/>
                  <a:pt x="2231" y="1042"/>
                  <a:pt x="2231" y="1044"/>
                </a:cubicBezTo>
                <a:cubicBezTo>
                  <a:pt x="2231" y="1044"/>
                  <a:pt x="2232" y="1043"/>
                  <a:pt x="2232" y="1044"/>
                </a:cubicBezTo>
                <a:close/>
                <a:moveTo>
                  <a:pt x="2234" y="1115"/>
                </a:moveTo>
                <a:cubicBezTo>
                  <a:pt x="2235" y="1116"/>
                  <a:pt x="2235" y="1116"/>
                  <a:pt x="2235" y="1116"/>
                </a:cubicBezTo>
                <a:cubicBezTo>
                  <a:pt x="2235" y="1116"/>
                  <a:pt x="2235" y="1118"/>
                  <a:pt x="2235" y="1118"/>
                </a:cubicBezTo>
                <a:cubicBezTo>
                  <a:pt x="2234" y="1116"/>
                  <a:pt x="2232" y="1114"/>
                  <a:pt x="2231" y="1111"/>
                </a:cubicBezTo>
                <a:cubicBezTo>
                  <a:pt x="2232" y="1112"/>
                  <a:pt x="2234" y="1115"/>
                  <a:pt x="2235" y="1112"/>
                </a:cubicBezTo>
                <a:cubicBezTo>
                  <a:pt x="2235" y="1113"/>
                  <a:pt x="2235" y="1114"/>
                  <a:pt x="2236" y="1114"/>
                </a:cubicBezTo>
                <a:cubicBezTo>
                  <a:pt x="2235" y="1115"/>
                  <a:pt x="2234" y="1115"/>
                  <a:pt x="2234" y="1115"/>
                </a:cubicBezTo>
                <a:close/>
                <a:moveTo>
                  <a:pt x="2229" y="1097"/>
                </a:moveTo>
                <a:cubicBezTo>
                  <a:pt x="2229" y="1097"/>
                  <a:pt x="2229" y="1097"/>
                  <a:pt x="2229" y="1097"/>
                </a:cubicBezTo>
                <a:cubicBezTo>
                  <a:pt x="2229" y="1097"/>
                  <a:pt x="2229" y="1097"/>
                  <a:pt x="2229" y="1097"/>
                </a:cubicBezTo>
                <a:cubicBezTo>
                  <a:pt x="2227" y="1094"/>
                  <a:pt x="2225" y="1092"/>
                  <a:pt x="2223" y="1091"/>
                </a:cubicBezTo>
                <a:cubicBezTo>
                  <a:pt x="2224" y="1090"/>
                  <a:pt x="2224" y="1089"/>
                  <a:pt x="2225" y="1088"/>
                </a:cubicBezTo>
                <a:cubicBezTo>
                  <a:pt x="2221" y="1089"/>
                  <a:pt x="2221" y="1084"/>
                  <a:pt x="2220" y="1081"/>
                </a:cubicBezTo>
                <a:cubicBezTo>
                  <a:pt x="2220" y="1081"/>
                  <a:pt x="2220" y="1081"/>
                  <a:pt x="2219" y="1080"/>
                </a:cubicBezTo>
                <a:cubicBezTo>
                  <a:pt x="2220" y="1080"/>
                  <a:pt x="2220" y="1080"/>
                  <a:pt x="2220" y="1080"/>
                </a:cubicBezTo>
                <a:cubicBezTo>
                  <a:pt x="2222" y="1083"/>
                  <a:pt x="2224" y="1086"/>
                  <a:pt x="2225" y="1088"/>
                </a:cubicBezTo>
                <a:cubicBezTo>
                  <a:pt x="2227" y="1089"/>
                  <a:pt x="2227" y="1087"/>
                  <a:pt x="2226" y="1086"/>
                </a:cubicBezTo>
                <a:cubicBezTo>
                  <a:pt x="2226" y="1086"/>
                  <a:pt x="2227" y="1087"/>
                  <a:pt x="2227" y="1086"/>
                </a:cubicBezTo>
                <a:cubicBezTo>
                  <a:pt x="2229" y="1088"/>
                  <a:pt x="2232" y="1091"/>
                  <a:pt x="2231" y="1094"/>
                </a:cubicBezTo>
                <a:cubicBezTo>
                  <a:pt x="2231" y="1094"/>
                  <a:pt x="2230" y="1093"/>
                  <a:pt x="2229" y="1094"/>
                </a:cubicBezTo>
                <a:cubicBezTo>
                  <a:pt x="2231" y="1095"/>
                  <a:pt x="2232" y="1099"/>
                  <a:pt x="2234" y="1099"/>
                </a:cubicBezTo>
                <a:cubicBezTo>
                  <a:pt x="2233" y="1098"/>
                  <a:pt x="2233" y="1098"/>
                  <a:pt x="2232" y="1097"/>
                </a:cubicBezTo>
                <a:cubicBezTo>
                  <a:pt x="2233" y="1096"/>
                  <a:pt x="2234" y="1096"/>
                  <a:pt x="2234" y="1097"/>
                </a:cubicBezTo>
                <a:cubicBezTo>
                  <a:pt x="2234" y="1097"/>
                  <a:pt x="2234" y="1098"/>
                  <a:pt x="2234" y="1099"/>
                </a:cubicBezTo>
                <a:cubicBezTo>
                  <a:pt x="2234" y="1099"/>
                  <a:pt x="2234" y="1099"/>
                  <a:pt x="2234" y="1099"/>
                </a:cubicBezTo>
                <a:cubicBezTo>
                  <a:pt x="2234" y="1099"/>
                  <a:pt x="2234" y="1099"/>
                  <a:pt x="2234" y="1099"/>
                </a:cubicBezTo>
                <a:cubicBezTo>
                  <a:pt x="2234" y="1100"/>
                  <a:pt x="2234" y="1101"/>
                  <a:pt x="2234" y="1101"/>
                </a:cubicBezTo>
                <a:cubicBezTo>
                  <a:pt x="2234" y="1101"/>
                  <a:pt x="2234" y="1101"/>
                  <a:pt x="2234" y="1101"/>
                </a:cubicBezTo>
                <a:cubicBezTo>
                  <a:pt x="2234" y="1101"/>
                  <a:pt x="2234" y="1101"/>
                  <a:pt x="2234" y="1101"/>
                </a:cubicBezTo>
                <a:cubicBezTo>
                  <a:pt x="2234" y="1102"/>
                  <a:pt x="2234" y="1103"/>
                  <a:pt x="2234" y="1103"/>
                </a:cubicBezTo>
                <a:cubicBezTo>
                  <a:pt x="2234" y="1103"/>
                  <a:pt x="2234" y="1103"/>
                  <a:pt x="2233" y="1103"/>
                </a:cubicBezTo>
                <a:cubicBezTo>
                  <a:pt x="2232" y="1102"/>
                  <a:pt x="2230" y="1099"/>
                  <a:pt x="2229" y="1097"/>
                </a:cubicBezTo>
                <a:close/>
                <a:moveTo>
                  <a:pt x="2230" y="1107"/>
                </a:moveTo>
                <a:cubicBezTo>
                  <a:pt x="2229" y="1107"/>
                  <a:pt x="2230" y="1108"/>
                  <a:pt x="2229" y="1109"/>
                </a:cubicBezTo>
                <a:cubicBezTo>
                  <a:pt x="2228" y="1108"/>
                  <a:pt x="2229" y="1106"/>
                  <a:pt x="2230" y="1107"/>
                </a:cubicBezTo>
                <a:close/>
                <a:moveTo>
                  <a:pt x="2226" y="1104"/>
                </a:moveTo>
                <a:cubicBezTo>
                  <a:pt x="2226" y="1104"/>
                  <a:pt x="2227" y="1104"/>
                  <a:pt x="2227" y="1104"/>
                </a:cubicBezTo>
                <a:cubicBezTo>
                  <a:pt x="2227" y="1104"/>
                  <a:pt x="2226" y="1103"/>
                  <a:pt x="2227" y="1103"/>
                </a:cubicBezTo>
                <a:cubicBezTo>
                  <a:pt x="2227" y="1103"/>
                  <a:pt x="2228" y="1104"/>
                  <a:pt x="2228" y="1104"/>
                </a:cubicBezTo>
                <a:cubicBezTo>
                  <a:pt x="2227" y="1105"/>
                  <a:pt x="2225" y="1105"/>
                  <a:pt x="2226" y="1104"/>
                </a:cubicBezTo>
                <a:close/>
                <a:moveTo>
                  <a:pt x="2224" y="1095"/>
                </a:moveTo>
                <a:cubicBezTo>
                  <a:pt x="2225" y="1096"/>
                  <a:pt x="2228" y="1097"/>
                  <a:pt x="2226" y="1099"/>
                </a:cubicBezTo>
                <a:cubicBezTo>
                  <a:pt x="2226" y="1098"/>
                  <a:pt x="2223" y="1094"/>
                  <a:pt x="2224" y="1095"/>
                </a:cubicBezTo>
                <a:close/>
                <a:moveTo>
                  <a:pt x="2219" y="1079"/>
                </a:moveTo>
                <a:cubicBezTo>
                  <a:pt x="2216" y="1076"/>
                  <a:pt x="2213" y="1072"/>
                  <a:pt x="2212" y="1069"/>
                </a:cubicBezTo>
                <a:cubicBezTo>
                  <a:pt x="2214" y="1071"/>
                  <a:pt x="2217" y="1076"/>
                  <a:pt x="2220" y="1080"/>
                </a:cubicBezTo>
                <a:cubicBezTo>
                  <a:pt x="2220" y="1080"/>
                  <a:pt x="2219" y="1079"/>
                  <a:pt x="2219" y="1079"/>
                </a:cubicBezTo>
                <a:close/>
                <a:moveTo>
                  <a:pt x="2228" y="1016"/>
                </a:moveTo>
                <a:cubicBezTo>
                  <a:pt x="2228" y="1017"/>
                  <a:pt x="2228" y="1017"/>
                  <a:pt x="2227" y="1017"/>
                </a:cubicBezTo>
                <a:cubicBezTo>
                  <a:pt x="2227" y="1016"/>
                  <a:pt x="2226" y="1013"/>
                  <a:pt x="2227" y="1012"/>
                </a:cubicBezTo>
                <a:cubicBezTo>
                  <a:pt x="2227" y="1013"/>
                  <a:pt x="2227" y="1014"/>
                  <a:pt x="2228" y="1015"/>
                </a:cubicBezTo>
                <a:cubicBezTo>
                  <a:pt x="2227" y="1015"/>
                  <a:pt x="2227" y="1016"/>
                  <a:pt x="2228" y="1016"/>
                </a:cubicBezTo>
                <a:close/>
                <a:moveTo>
                  <a:pt x="2226" y="428"/>
                </a:moveTo>
                <a:cubicBezTo>
                  <a:pt x="2226" y="428"/>
                  <a:pt x="2226" y="428"/>
                  <a:pt x="2226" y="427"/>
                </a:cubicBezTo>
                <a:cubicBezTo>
                  <a:pt x="2227" y="427"/>
                  <a:pt x="2227" y="429"/>
                  <a:pt x="2227" y="430"/>
                </a:cubicBezTo>
                <a:cubicBezTo>
                  <a:pt x="2226" y="429"/>
                  <a:pt x="2226" y="429"/>
                  <a:pt x="2226" y="428"/>
                </a:cubicBezTo>
                <a:close/>
                <a:moveTo>
                  <a:pt x="2225" y="415"/>
                </a:moveTo>
                <a:cubicBezTo>
                  <a:pt x="2225" y="414"/>
                  <a:pt x="2225" y="413"/>
                  <a:pt x="2225" y="412"/>
                </a:cubicBezTo>
                <a:cubicBezTo>
                  <a:pt x="2225" y="412"/>
                  <a:pt x="2225" y="412"/>
                  <a:pt x="2225" y="412"/>
                </a:cubicBezTo>
                <a:cubicBezTo>
                  <a:pt x="2227" y="414"/>
                  <a:pt x="2230" y="416"/>
                  <a:pt x="2228" y="419"/>
                </a:cubicBezTo>
                <a:cubicBezTo>
                  <a:pt x="2227" y="417"/>
                  <a:pt x="2226" y="416"/>
                  <a:pt x="2225" y="415"/>
                </a:cubicBezTo>
                <a:close/>
                <a:moveTo>
                  <a:pt x="2227" y="407"/>
                </a:moveTo>
                <a:cubicBezTo>
                  <a:pt x="2227" y="407"/>
                  <a:pt x="2227" y="407"/>
                  <a:pt x="2227" y="407"/>
                </a:cubicBezTo>
                <a:cubicBezTo>
                  <a:pt x="2226" y="406"/>
                  <a:pt x="2226" y="405"/>
                  <a:pt x="2225" y="405"/>
                </a:cubicBezTo>
                <a:cubicBezTo>
                  <a:pt x="2225" y="403"/>
                  <a:pt x="2225" y="402"/>
                  <a:pt x="2225" y="401"/>
                </a:cubicBezTo>
                <a:cubicBezTo>
                  <a:pt x="2225" y="401"/>
                  <a:pt x="2225" y="401"/>
                  <a:pt x="2225" y="401"/>
                </a:cubicBezTo>
                <a:cubicBezTo>
                  <a:pt x="2225" y="402"/>
                  <a:pt x="2226" y="405"/>
                  <a:pt x="2227" y="407"/>
                </a:cubicBezTo>
                <a:close/>
                <a:moveTo>
                  <a:pt x="2233" y="1068"/>
                </a:moveTo>
                <a:cubicBezTo>
                  <a:pt x="2233" y="1068"/>
                  <a:pt x="2234" y="1068"/>
                  <a:pt x="2234" y="1068"/>
                </a:cubicBezTo>
                <a:cubicBezTo>
                  <a:pt x="2234" y="1069"/>
                  <a:pt x="2234" y="1069"/>
                  <a:pt x="2234" y="1070"/>
                </a:cubicBezTo>
                <a:cubicBezTo>
                  <a:pt x="2234" y="1069"/>
                  <a:pt x="2233" y="1069"/>
                  <a:pt x="2233" y="1068"/>
                </a:cubicBezTo>
                <a:close/>
                <a:moveTo>
                  <a:pt x="2235" y="1050"/>
                </a:moveTo>
                <a:cubicBezTo>
                  <a:pt x="2235" y="1039"/>
                  <a:pt x="2233" y="1034"/>
                  <a:pt x="2235" y="1025"/>
                </a:cubicBezTo>
                <a:cubicBezTo>
                  <a:pt x="2235" y="1033"/>
                  <a:pt x="2236" y="1044"/>
                  <a:pt x="2235" y="1050"/>
                </a:cubicBezTo>
                <a:close/>
                <a:moveTo>
                  <a:pt x="2234" y="689"/>
                </a:moveTo>
                <a:cubicBezTo>
                  <a:pt x="2234" y="688"/>
                  <a:pt x="2234" y="688"/>
                  <a:pt x="2234" y="687"/>
                </a:cubicBezTo>
                <a:cubicBezTo>
                  <a:pt x="2235" y="689"/>
                  <a:pt x="2236" y="690"/>
                  <a:pt x="2236" y="691"/>
                </a:cubicBezTo>
                <a:cubicBezTo>
                  <a:pt x="2236" y="690"/>
                  <a:pt x="2235" y="690"/>
                  <a:pt x="2234" y="689"/>
                </a:cubicBezTo>
                <a:close/>
                <a:moveTo>
                  <a:pt x="2234" y="1007"/>
                </a:moveTo>
                <a:cubicBezTo>
                  <a:pt x="2234" y="1006"/>
                  <a:pt x="2233" y="1005"/>
                  <a:pt x="2233" y="1004"/>
                </a:cubicBezTo>
                <a:cubicBezTo>
                  <a:pt x="2234" y="1005"/>
                  <a:pt x="2234" y="1006"/>
                  <a:pt x="2234" y="1007"/>
                </a:cubicBezTo>
                <a:close/>
                <a:moveTo>
                  <a:pt x="2234" y="1063"/>
                </a:moveTo>
                <a:cubicBezTo>
                  <a:pt x="2234" y="1064"/>
                  <a:pt x="2233" y="1064"/>
                  <a:pt x="2233" y="1064"/>
                </a:cubicBezTo>
                <a:cubicBezTo>
                  <a:pt x="2231" y="1060"/>
                  <a:pt x="2229" y="1057"/>
                  <a:pt x="2228" y="1054"/>
                </a:cubicBezTo>
                <a:cubicBezTo>
                  <a:pt x="2228" y="1052"/>
                  <a:pt x="2228" y="1051"/>
                  <a:pt x="2227" y="1049"/>
                </a:cubicBezTo>
                <a:cubicBezTo>
                  <a:pt x="2228" y="1049"/>
                  <a:pt x="2228" y="1049"/>
                  <a:pt x="2229" y="1049"/>
                </a:cubicBezTo>
                <a:cubicBezTo>
                  <a:pt x="2228" y="1051"/>
                  <a:pt x="2231" y="1053"/>
                  <a:pt x="2232" y="1056"/>
                </a:cubicBezTo>
                <a:cubicBezTo>
                  <a:pt x="2231" y="1056"/>
                  <a:pt x="2231" y="1056"/>
                  <a:pt x="2231" y="1056"/>
                </a:cubicBezTo>
                <a:cubicBezTo>
                  <a:pt x="2231" y="1056"/>
                  <a:pt x="2232" y="1056"/>
                  <a:pt x="2233" y="1057"/>
                </a:cubicBezTo>
                <a:cubicBezTo>
                  <a:pt x="2233" y="1059"/>
                  <a:pt x="2233" y="1061"/>
                  <a:pt x="2234" y="1063"/>
                </a:cubicBezTo>
                <a:close/>
                <a:moveTo>
                  <a:pt x="2230" y="559"/>
                </a:moveTo>
                <a:cubicBezTo>
                  <a:pt x="2230" y="559"/>
                  <a:pt x="2231" y="560"/>
                  <a:pt x="2231" y="561"/>
                </a:cubicBezTo>
                <a:cubicBezTo>
                  <a:pt x="2230" y="561"/>
                  <a:pt x="2230" y="560"/>
                  <a:pt x="2230" y="560"/>
                </a:cubicBezTo>
                <a:lnTo>
                  <a:pt x="2230" y="559"/>
                </a:lnTo>
                <a:close/>
                <a:moveTo>
                  <a:pt x="2231" y="584"/>
                </a:moveTo>
                <a:cubicBezTo>
                  <a:pt x="2231" y="584"/>
                  <a:pt x="2231" y="583"/>
                  <a:pt x="2231" y="583"/>
                </a:cubicBezTo>
                <a:cubicBezTo>
                  <a:pt x="2231" y="583"/>
                  <a:pt x="2231" y="583"/>
                  <a:pt x="2231" y="583"/>
                </a:cubicBezTo>
                <a:cubicBezTo>
                  <a:pt x="2231" y="584"/>
                  <a:pt x="2232" y="584"/>
                  <a:pt x="2232" y="585"/>
                </a:cubicBezTo>
                <a:cubicBezTo>
                  <a:pt x="2231" y="585"/>
                  <a:pt x="2231" y="584"/>
                  <a:pt x="2231" y="584"/>
                </a:cubicBezTo>
                <a:close/>
                <a:moveTo>
                  <a:pt x="2235" y="566"/>
                </a:moveTo>
                <a:cubicBezTo>
                  <a:pt x="2233" y="565"/>
                  <a:pt x="2232" y="563"/>
                  <a:pt x="2231" y="561"/>
                </a:cubicBezTo>
                <a:cubicBezTo>
                  <a:pt x="2231" y="561"/>
                  <a:pt x="2232" y="561"/>
                  <a:pt x="2233" y="562"/>
                </a:cubicBezTo>
                <a:cubicBezTo>
                  <a:pt x="2233" y="561"/>
                  <a:pt x="2231" y="559"/>
                  <a:pt x="2230" y="558"/>
                </a:cubicBezTo>
                <a:cubicBezTo>
                  <a:pt x="2230" y="557"/>
                  <a:pt x="2230" y="556"/>
                  <a:pt x="2230" y="556"/>
                </a:cubicBezTo>
                <a:cubicBezTo>
                  <a:pt x="2231" y="557"/>
                  <a:pt x="2234" y="559"/>
                  <a:pt x="2236" y="561"/>
                </a:cubicBezTo>
                <a:cubicBezTo>
                  <a:pt x="2236" y="561"/>
                  <a:pt x="2236" y="561"/>
                  <a:pt x="2236" y="561"/>
                </a:cubicBezTo>
                <a:cubicBezTo>
                  <a:pt x="2236" y="563"/>
                  <a:pt x="2236" y="565"/>
                  <a:pt x="2236" y="567"/>
                </a:cubicBezTo>
                <a:cubicBezTo>
                  <a:pt x="2235" y="565"/>
                  <a:pt x="2235" y="563"/>
                  <a:pt x="2234" y="562"/>
                </a:cubicBezTo>
                <a:cubicBezTo>
                  <a:pt x="2234" y="563"/>
                  <a:pt x="2234" y="565"/>
                  <a:pt x="2235" y="566"/>
                </a:cubicBezTo>
                <a:close/>
                <a:moveTo>
                  <a:pt x="2236" y="559"/>
                </a:moveTo>
                <a:cubicBezTo>
                  <a:pt x="2234" y="557"/>
                  <a:pt x="2232" y="554"/>
                  <a:pt x="2230" y="552"/>
                </a:cubicBezTo>
                <a:cubicBezTo>
                  <a:pt x="2230" y="551"/>
                  <a:pt x="2230" y="551"/>
                  <a:pt x="2230" y="550"/>
                </a:cubicBezTo>
                <a:cubicBezTo>
                  <a:pt x="2230" y="550"/>
                  <a:pt x="2230" y="550"/>
                  <a:pt x="2230" y="550"/>
                </a:cubicBezTo>
                <a:cubicBezTo>
                  <a:pt x="2231" y="550"/>
                  <a:pt x="2230" y="549"/>
                  <a:pt x="2229" y="549"/>
                </a:cubicBezTo>
                <a:cubicBezTo>
                  <a:pt x="2229" y="547"/>
                  <a:pt x="2229" y="547"/>
                  <a:pt x="2229" y="547"/>
                </a:cubicBezTo>
                <a:cubicBezTo>
                  <a:pt x="2231" y="550"/>
                  <a:pt x="2232" y="553"/>
                  <a:pt x="2234" y="555"/>
                </a:cubicBezTo>
                <a:cubicBezTo>
                  <a:pt x="2233" y="554"/>
                  <a:pt x="2233" y="552"/>
                  <a:pt x="2232" y="550"/>
                </a:cubicBezTo>
                <a:cubicBezTo>
                  <a:pt x="2233" y="552"/>
                  <a:pt x="2234" y="554"/>
                  <a:pt x="2236" y="555"/>
                </a:cubicBezTo>
                <a:cubicBezTo>
                  <a:pt x="2236" y="557"/>
                  <a:pt x="2236" y="558"/>
                  <a:pt x="2236" y="559"/>
                </a:cubicBezTo>
                <a:cubicBezTo>
                  <a:pt x="2236" y="559"/>
                  <a:pt x="2236" y="559"/>
                  <a:pt x="2236" y="559"/>
                </a:cubicBezTo>
                <a:close/>
                <a:moveTo>
                  <a:pt x="2234" y="550"/>
                </a:moveTo>
                <a:cubicBezTo>
                  <a:pt x="2231" y="553"/>
                  <a:pt x="2233" y="549"/>
                  <a:pt x="2231" y="548"/>
                </a:cubicBezTo>
                <a:cubicBezTo>
                  <a:pt x="2230" y="546"/>
                  <a:pt x="2230" y="545"/>
                  <a:pt x="2229" y="544"/>
                </a:cubicBezTo>
                <a:cubicBezTo>
                  <a:pt x="2229" y="538"/>
                  <a:pt x="2229" y="532"/>
                  <a:pt x="2229" y="525"/>
                </a:cubicBezTo>
                <a:cubicBezTo>
                  <a:pt x="2230" y="527"/>
                  <a:pt x="2230" y="525"/>
                  <a:pt x="2229" y="524"/>
                </a:cubicBezTo>
                <a:cubicBezTo>
                  <a:pt x="2229" y="523"/>
                  <a:pt x="2229" y="521"/>
                  <a:pt x="2229" y="519"/>
                </a:cubicBezTo>
                <a:cubicBezTo>
                  <a:pt x="2229" y="521"/>
                  <a:pt x="2230" y="522"/>
                  <a:pt x="2231" y="524"/>
                </a:cubicBezTo>
                <a:cubicBezTo>
                  <a:pt x="2232" y="525"/>
                  <a:pt x="2232" y="528"/>
                  <a:pt x="2232" y="529"/>
                </a:cubicBezTo>
                <a:cubicBezTo>
                  <a:pt x="2233" y="530"/>
                  <a:pt x="2234" y="532"/>
                  <a:pt x="2235" y="534"/>
                </a:cubicBezTo>
                <a:cubicBezTo>
                  <a:pt x="2235" y="540"/>
                  <a:pt x="2235" y="547"/>
                  <a:pt x="2236" y="554"/>
                </a:cubicBezTo>
                <a:cubicBezTo>
                  <a:pt x="2235" y="553"/>
                  <a:pt x="2234" y="552"/>
                  <a:pt x="2234" y="550"/>
                </a:cubicBezTo>
                <a:close/>
                <a:moveTo>
                  <a:pt x="2233" y="491"/>
                </a:moveTo>
                <a:cubicBezTo>
                  <a:pt x="2232" y="488"/>
                  <a:pt x="2230" y="488"/>
                  <a:pt x="2230" y="486"/>
                </a:cubicBezTo>
                <a:cubicBezTo>
                  <a:pt x="2231" y="487"/>
                  <a:pt x="2234" y="488"/>
                  <a:pt x="2233" y="491"/>
                </a:cubicBezTo>
                <a:close/>
                <a:moveTo>
                  <a:pt x="2235" y="413"/>
                </a:moveTo>
                <a:cubicBezTo>
                  <a:pt x="2234" y="414"/>
                  <a:pt x="2234" y="415"/>
                  <a:pt x="2233" y="415"/>
                </a:cubicBezTo>
                <a:cubicBezTo>
                  <a:pt x="2233" y="415"/>
                  <a:pt x="2233" y="415"/>
                  <a:pt x="2233" y="415"/>
                </a:cubicBezTo>
                <a:cubicBezTo>
                  <a:pt x="2233" y="412"/>
                  <a:pt x="2233" y="412"/>
                  <a:pt x="2233" y="412"/>
                </a:cubicBezTo>
                <a:cubicBezTo>
                  <a:pt x="2235" y="411"/>
                  <a:pt x="2237" y="416"/>
                  <a:pt x="2236" y="415"/>
                </a:cubicBezTo>
                <a:cubicBezTo>
                  <a:pt x="2235" y="413"/>
                  <a:pt x="2235" y="415"/>
                  <a:pt x="2234" y="415"/>
                </a:cubicBezTo>
                <a:cubicBezTo>
                  <a:pt x="2235" y="414"/>
                  <a:pt x="2235" y="414"/>
                  <a:pt x="2235" y="413"/>
                </a:cubicBezTo>
                <a:close/>
                <a:moveTo>
                  <a:pt x="2236" y="419"/>
                </a:moveTo>
                <a:cubicBezTo>
                  <a:pt x="2238" y="418"/>
                  <a:pt x="2236" y="417"/>
                  <a:pt x="2237" y="416"/>
                </a:cubicBezTo>
                <a:cubicBezTo>
                  <a:pt x="2238" y="418"/>
                  <a:pt x="2243" y="421"/>
                  <a:pt x="2242" y="424"/>
                </a:cubicBezTo>
                <a:cubicBezTo>
                  <a:pt x="2239" y="423"/>
                  <a:pt x="2238" y="422"/>
                  <a:pt x="2236" y="419"/>
                </a:cubicBezTo>
                <a:close/>
                <a:moveTo>
                  <a:pt x="2247" y="429"/>
                </a:moveTo>
                <a:cubicBezTo>
                  <a:pt x="2248" y="430"/>
                  <a:pt x="2248" y="432"/>
                  <a:pt x="2247" y="433"/>
                </a:cubicBezTo>
                <a:cubicBezTo>
                  <a:pt x="2247" y="430"/>
                  <a:pt x="2247" y="431"/>
                  <a:pt x="2246" y="433"/>
                </a:cubicBezTo>
                <a:cubicBezTo>
                  <a:pt x="2245" y="430"/>
                  <a:pt x="2243" y="429"/>
                  <a:pt x="2242" y="427"/>
                </a:cubicBezTo>
                <a:cubicBezTo>
                  <a:pt x="2242" y="426"/>
                  <a:pt x="2241" y="425"/>
                  <a:pt x="2241" y="425"/>
                </a:cubicBezTo>
                <a:cubicBezTo>
                  <a:pt x="2240" y="424"/>
                  <a:pt x="2240" y="424"/>
                  <a:pt x="2240" y="423"/>
                </a:cubicBezTo>
                <a:cubicBezTo>
                  <a:pt x="2242" y="425"/>
                  <a:pt x="2244" y="430"/>
                  <a:pt x="2247" y="429"/>
                </a:cubicBezTo>
                <a:close/>
                <a:moveTo>
                  <a:pt x="2244" y="425"/>
                </a:moveTo>
                <a:cubicBezTo>
                  <a:pt x="2246" y="426"/>
                  <a:pt x="2246" y="428"/>
                  <a:pt x="2244" y="428"/>
                </a:cubicBezTo>
                <a:cubicBezTo>
                  <a:pt x="2246" y="427"/>
                  <a:pt x="2244" y="426"/>
                  <a:pt x="2244" y="425"/>
                </a:cubicBezTo>
                <a:close/>
                <a:moveTo>
                  <a:pt x="2235" y="384"/>
                </a:moveTo>
                <a:cubicBezTo>
                  <a:pt x="2234" y="383"/>
                  <a:pt x="2233" y="382"/>
                  <a:pt x="2232" y="380"/>
                </a:cubicBezTo>
                <a:cubicBezTo>
                  <a:pt x="2232" y="380"/>
                  <a:pt x="2232" y="379"/>
                  <a:pt x="2232" y="378"/>
                </a:cubicBezTo>
                <a:cubicBezTo>
                  <a:pt x="2233" y="380"/>
                  <a:pt x="2235" y="381"/>
                  <a:pt x="2235" y="384"/>
                </a:cubicBezTo>
                <a:close/>
                <a:moveTo>
                  <a:pt x="2231" y="476"/>
                </a:moveTo>
                <a:cubicBezTo>
                  <a:pt x="2230" y="475"/>
                  <a:pt x="2230" y="474"/>
                  <a:pt x="2229" y="473"/>
                </a:cubicBezTo>
                <a:cubicBezTo>
                  <a:pt x="2229" y="472"/>
                  <a:pt x="2228" y="471"/>
                  <a:pt x="2228" y="470"/>
                </a:cubicBezTo>
                <a:cubicBezTo>
                  <a:pt x="2230" y="472"/>
                  <a:pt x="2232" y="475"/>
                  <a:pt x="2231" y="476"/>
                </a:cubicBezTo>
                <a:close/>
                <a:moveTo>
                  <a:pt x="2231" y="413"/>
                </a:moveTo>
                <a:cubicBezTo>
                  <a:pt x="2230" y="412"/>
                  <a:pt x="2230" y="410"/>
                  <a:pt x="2228" y="409"/>
                </a:cubicBezTo>
                <a:cubicBezTo>
                  <a:pt x="2229" y="408"/>
                  <a:pt x="2228" y="408"/>
                  <a:pt x="2228" y="407"/>
                </a:cubicBezTo>
                <a:cubicBezTo>
                  <a:pt x="2228" y="408"/>
                  <a:pt x="2228" y="408"/>
                  <a:pt x="2228" y="407"/>
                </a:cubicBezTo>
                <a:cubicBezTo>
                  <a:pt x="2228" y="407"/>
                  <a:pt x="2228" y="407"/>
                  <a:pt x="2228" y="407"/>
                </a:cubicBezTo>
                <a:cubicBezTo>
                  <a:pt x="2229" y="408"/>
                  <a:pt x="2230" y="409"/>
                  <a:pt x="2231" y="409"/>
                </a:cubicBezTo>
                <a:cubicBezTo>
                  <a:pt x="2231" y="411"/>
                  <a:pt x="2231" y="412"/>
                  <a:pt x="2231" y="413"/>
                </a:cubicBezTo>
                <a:close/>
                <a:moveTo>
                  <a:pt x="2231" y="406"/>
                </a:moveTo>
                <a:cubicBezTo>
                  <a:pt x="2229" y="403"/>
                  <a:pt x="2229" y="402"/>
                  <a:pt x="2227" y="400"/>
                </a:cubicBezTo>
                <a:cubicBezTo>
                  <a:pt x="2229" y="401"/>
                  <a:pt x="2226" y="398"/>
                  <a:pt x="2227" y="398"/>
                </a:cubicBezTo>
                <a:cubicBezTo>
                  <a:pt x="2228" y="400"/>
                  <a:pt x="2228" y="397"/>
                  <a:pt x="2230" y="398"/>
                </a:cubicBezTo>
                <a:cubicBezTo>
                  <a:pt x="2230" y="398"/>
                  <a:pt x="2230" y="398"/>
                  <a:pt x="2231" y="398"/>
                </a:cubicBezTo>
                <a:cubicBezTo>
                  <a:pt x="2231" y="401"/>
                  <a:pt x="2231" y="403"/>
                  <a:pt x="2231" y="406"/>
                </a:cubicBezTo>
                <a:close/>
                <a:moveTo>
                  <a:pt x="2230" y="392"/>
                </a:moveTo>
                <a:cubicBezTo>
                  <a:pt x="2230" y="393"/>
                  <a:pt x="2230" y="393"/>
                  <a:pt x="2230" y="394"/>
                </a:cubicBezTo>
                <a:cubicBezTo>
                  <a:pt x="2230" y="394"/>
                  <a:pt x="2230" y="394"/>
                  <a:pt x="2230" y="394"/>
                </a:cubicBezTo>
                <a:cubicBezTo>
                  <a:pt x="2231" y="395"/>
                  <a:pt x="2231" y="396"/>
                  <a:pt x="2231" y="397"/>
                </a:cubicBezTo>
                <a:cubicBezTo>
                  <a:pt x="2230" y="396"/>
                  <a:pt x="2230" y="396"/>
                  <a:pt x="2229" y="396"/>
                </a:cubicBezTo>
                <a:cubicBezTo>
                  <a:pt x="2229" y="394"/>
                  <a:pt x="2230" y="392"/>
                  <a:pt x="2229" y="390"/>
                </a:cubicBezTo>
                <a:cubicBezTo>
                  <a:pt x="2229" y="391"/>
                  <a:pt x="2228" y="391"/>
                  <a:pt x="2228" y="391"/>
                </a:cubicBezTo>
                <a:cubicBezTo>
                  <a:pt x="2228" y="391"/>
                  <a:pt x="2228" y="391"/>
                  <a:pt x="2228" y="390"/>
                </a:cubicBezTo>
                <a:cubicBezTo>
                  <a:pt x="2226" y="391"/>
                  <a:pt x="2227" y="392"/>
                  <a:pt x="2228" y="392"/>
                </a:cubicBezTo>
                <a:cubicBezTo>
                  <a:pt x="2227" y="392"/>
                  <a:pt x="2227" y="391"/>
                  <a:pt x="2227" y="391"/>
                </a:cubicBezTo>
                <a:cubicBezTo>
                  <a:pt x="2227" y="390"/>
                  <a:pt x="2228" y="390"/>
                  <a:pt x="2229" y="389"/>
                </a:cubicBezTo>
                <a:cubicBezTo>
                  <a:pt x="2229" y="390"/>
                  <a:pt x="2230" y="390"/>
                  <a:pt x="2230" y="390"/>
                </a:cubicBezTo>
                <a:cubicBezTo>
                  <a:pt x="2230" y="391"/>
                  <a:pt x="2230" y="392"/>
                  <a:pt x="2230" y="392"/>
                </a:cubicBezTo>
                <a:close/>
                <a:moveTo>
                  <a:pt x="2230" y="379"/>
                </a:moveTo>
                <a:cubicBezTo>
                  <a:pt x="2230" y="379"/>
                  <a:pt x="2229" y="378"/>
                  <a:pt x="2229" y="379"/>
                </a:cubicBezTo>
                <a:cubicBezTo>
                  <a:pt x="2229" y="378"/>
                  <a:pt x="2230" y="378"/>
                  <a:pt x="2230" y="378"/>
                </a:cubicBezTo>
                <a:cubicBezTo>
                  <a:pt x="2230" y="378"/>
                  <a:pt x="2230" y="378"/>
                  <a:pt x="2230" y="379"/>
                </a:cubicBezTo>
                <a:close/>
                <a:moveTo>
                  <a:pt x="2228" y="376"/>
                </a:moveTo>
                <a:cubicBezTo>
                  <a:pt x="2229" y="377"/>
                  <a:pt x="2229" y="377"/>
                  <a:pt x="2229" y="376"/>
                </a:cubicBezTo>
                <a:cubicBezTo>
                  <a:pt x="2230" y="376"/>
                  <a:pt x="2230" y="376"/>
                  <a:pt x="2230" y="377"/>
                </a:cubicBezTo>
                <a:cubicBezTo>
                  <a:pt x="2230" y="377"/>
                  <a:pt x="2230" y="377"/>
                  <a:pt x="2230" y="378"/>
                </a:cubicBezTo>
                <a:cubicBezTo>
                  <a:pt x="2230" y="376"/>
                  <a:pt x="2227" y="378"/>
                  <a:pt x="2228" y="376"/>
                </a:cubicBezTo>
                <a:close/>
                <a:moveTo>
                  <a:pt x="2229" y="389"/>
                </a:moveTo>
                <a:cubicBezTo>
                  <a:pt x="2227" y="389"/>
                  <a:pt x="2226" y="387"/>
                  <a:pt x="2224" y="385"/>
                </a:cubicBezTo>
                <a:cubicBezTo>
                  <a:pt x="2224" y="384"/>
                  <a:pt x="2224" y="383"/>
                  <a:pt x="2224" y="383"/>
                </a:cubicBezTo>
                <a:cubicBezTo>
                  <a:pt x="2227" y="383"/>
                  <a:pt x="2229" y="387"/>
                  <a:pt x="2229" y="389"/>
                </a:cubicBezTo>
                <a:close/>
                <a:moveTo>
                  <a:pt x="2223" y="1045"/>
                </a:moveTo>
                <a:cubicBezTo>
                  <a:pt x="2220" y="1040"/>
                  <a:pt x="2217" y="1034"/>
                  <a:pt x="2213" y="1028"/>
                </a:cubicBezTo>
                <a:cubicBezTo>
                  <a:pt x="2216" y="1032"/>
                  <a:pt x="2220" y="1037"/>
                  <a:pt x="2223" y="1042"/>
                </a:cubicBezTo>
                <a:cubicBezTo>
                  <a:pt x="2223" y="1043"/>
                  <a:pt x="2223" y="1045"/>
                  <a:pt x="2223" y="1045"/>
                </a:cubicBezTo>
                <a:close/>
                <a:moveTo>
                  <a:pt x="2215" y="997"/>
                </a:moveTo>
                <a:cubicBezTo>
                  <a:pt x="2217" y="997"/>
                  <a:pt x="2217" y="998"/>
                  <a:pt x="2218" y="999"/>
                </a:cubicBezTo>
                <a:cubicBezTo>
                  <a:pt x="2218" y="1001"/>
                  <a:pt x="2219" y="1003"/>
                  <a:pt x="2219" y="1005"/>
                </a:cubicBezTo>
                <a:cubicBezTo>
                  <a:pt x="2217" y="1004"/>
                  <a:pt x="2215" y="1004"/>
                  <a:pt x="2214" y="1004"/>
                </a:cubicBezTo>
                <a:cubicBezTo>
                  <a:pt x="2214" y="1001"/>
                  <a:pt x="2215" y="999"/>
                  <a:pt x="2215" y="997"/>
                </a:cubicBezTo>
                <a:close/>
                <a:moveTo>
                  <a:pt x="2214" y="1005"/>
                </a:moveTo>
                <a:cubicBezTo>
                  <a:pt x="2215" y="1006"/>
                  <a:pt x="2217" y="1006"/>
                  <a:pt x="2219" y="1005"/>
                </a:cubicBezTo>
                <a:cubicBezTo>
                  <a:pt x="2219" y="1006"/>
                  <a:pt x="2219" y="1007"/>
                  <a:pt x="2219" y="1008"/>
                </a:cubicBezTo>
                <a:cubicBezTo>
                  <a:pt x="2218" y="1007"/>
                  <a:pt x="2216" y="1007"/>
                  <a:pt x="2215" y="1007"/>
                </a:cubicBezTo>
                <a:cubicBezTo>
                  <a:pt x="2215" y="1009"/>
                  <a:pt x="2217" y="1009"/>
                  <a:pt x="2219" y="1009"/>
                </a:cubicBezTo>
                <a:cubicBezTo>
                  <a:pt x="2219" y="1017"/>
                  <a:pt x="2220" y="1025"/>
                  <a:pt x="2222" y="1030"/>
                </a:cubicBezTo>
                <a:cubicBezTo>
                  <a:pt x="2223" y="1033"/>
                  <a:pt x="2223" y="1033"/>
                  <a:pt x="2221" y="1034"/>
                </a:cubicBezTo>
                <a:cubicBezTo>
                  <a:pt x="2222" y="1034"/>
                  <a:pt x="2223" y="1036"/>
                  <a:pt x="2223" y="1037"/>
                </a:cubicBezTo>
                <a:cubicBezTo>
                  <a:pt x="2218" y="1032"/>
                  <a:pt x="2216" y="1025"/>
                  <a:pt x="2214" y="1021"/>
                </a:cubicBezTo>
                <a:cubicBezTo>
                  <a:pt x="2214" y="1020"/>
                  <a:pt x="2211" y="1021"/>
                  <a:pt x="2214" y="1019"/>
                </a:cubicBezTo>
                <a:cubicBezTo>
                  <a:pt x="2213" y="1019"/>
                  <a:pt x="2213" y="1019"/>
                  <a:pt x="2212" y="1019"/>
                </a:cubicBezTo>
                <a:cubicBezTo>
                  <a:pt x="2213" y="1015"/>
                  <a:pt x="2213" y="1010"/>
                  <a:pt x="2214" y="1005"/>
                </a:cubicBezTo>
                <a:close/>
                <a:moveTo>
                  <a:pt x="2211" y="1023"/>
                </a:moveTo>
                <a:cubicBezTo>
                  <a:pt x="2211" y="1024"/>
                  <a:pt x="2212" y="1024"/>
                  <a:pt x="2212" y="1024"/>
                </a:cubicBezTo>
                <a:cubicBezTo>
                  <a:pt x="2212" y="1024"/>
                  <a:pt x="2211" y="1024"/>
                  <a:pt x="2211" y="1024"/>
                </a:cubicBezTo>
                <a:cubicBezTo>
                  <a:pt x="2211" y="1024"/>
                  <a:pt x="2211" y="1024"/>
                  <a:pt x="2211" y="1023"/>
                </a:cubicBezTo>
                <a:close/>
                <a:moveTo>
                  <a:pt x="2206" y="1015"/>
                </a:moveTo>
                <a:cubicBezTo>
                  <a:pt x="2207" y="1016"/>
                  <a:pt x="2207" y="1016"/>
                  <a:pt x="2208" y="1017"/>
                </a:cubicBezTo>
                <a:cubicBezTo>
                  <a:pt x="2208" y="1019"/>
                  <a:pt x="2208" y="1020"/>
                  <a:pt x="2208" y="1021"/>
                </a:cubicBezTo>
                <a:cubicBezTo>
                  <a:pt x="2208" y="1020"/>
                  <a:pt x="2207" y="1019"/>
                  <a:pt x="2206" y="1019"/>
                </a:cubicBezTo>
                <a:cubicBezTo>
                  <a:pt x="2206" y="1018"/>
                  <a:pt x="2207" y="1019"/>
                  <a:pt x="2207" y="1018"/>
                </a:cubicBezTo>
                <a:cubicBezTo>
                  <a:pt x="2206" y="1017"/>
                  <a:pt x="2205" y="1015"/>
                  <a:pt x="2206" y="1015"/>
                </a:cubicBezTo>
                <a:close/>
                <a:moveTo>
                  <a:pt x="2186" y="1088"/>
                </a:moveTo>
                <a:cubicBezTo>
                  <a:pt x="2187" y="1089"/>
                  <a:pt x="2187" y="1090"/>
                  <a:pt x="2188" y="1091"/>
                </a:cubicBezTo>
                <a:cubicBezTo>
                  <a:pt x="2187" y="1091"/>
                  <a:pt x="2186" y="1090"/>
                  <a:pt x="2186" y="1090"/>
                </a:cubicBezTo>
                <a:cubicBezTo>
                  <a:pt x="2186" y="1089"/>
                  <a:pt x="2186" y="1089"/>
                  <a:pt x="2186" y="1088"/>
                </a:cubicBezTo>
                <a:close/>
                <a:moveTo>
                  <a:pt x="2185" y="1087"/>
                </a:moveTo>
                <a:cubicBezTo>
                  <a:pt x="2185" y="1087"/>
                  <a:pt x="2185" y="1087"/>
                  <a:pt x="2184" y="1087"/>
                </a:cubicBezTo>
                <a:cubicBezTo>
                  <a:pt x="2184" y="1086"/>
                  <a:pt x="2184" y="1086"/>
                  <a:pt x="2184" y="1086"/>
                </a:cubicBezTo>
                <a:cubicBezTo>
                  <a:pt x="2184" y="1084"/>
                  <a:pt x="2183" y="1085"/>
                  <a:pt x="2183" y="1083"/>
                </a:cubicBezTo>
                <a:cubicBezTo>
                  <a:pt x="2184" y="1084"/>
                  <a:pt x="2185" y="1086"/>
                  <a:pt x="2185" y="1087"/>
                </a:cubicBezTo>
                <a:close/>
                <a:moveTo>
                  <a:pt x="2179" y="1096"/>
                </a:moveTo>
                <a:cubicBezTo>
                  <a:pt x="2180" y="1099"/>
                  <a:pt x="2180" y="1102"/>
                  <a:pt x="2180" y="1106"/>
                </a:cubicBezTo>
                <a:cubicBezTo>
                  <a:pt x="2180" y="1105"/>
                  <a:pt x="2180" y="1105"/>
                  <a:pt x="2179" y="1105"/>
                </a:cubicBezTo>
                <a:cubicBezTo>
                  <a:pt x="2179" y="1102"/>
                  <a:pt x="2178" y="1098"/>
                  <a:pt x="2179" y="1096"/>
                </a:cubicBezTo>
                <a:close/>
                <a:moveTo>
                  <a:pt x="2177" y="1072"/>
                </a:moveTo>
                <a:cubicBezTo>
                  <a:pt x="2177" y="1073"/>
                  <a:pt x="2178" y="1074"/>
                  <a:pt x="2178" y="1075"/>
                </a:cubicBezTo>
                <a:cubicBezTo>
                  <a:pt x="2178" y="1077"/>
                  <a:pt x="2177" y="1079"/>
                  <a:pt x="2176" y="1081"/>
                </a:cubicBezTo>
                <a:cubicBezTo>
                  <a:pt x="2177" y="1078"/>
                  <a:pt x="2177" y="1075"/>
                  <a:pt x="2177" y="1072"/>
                </a:cubicBezTo>
                <a:close/>
                <a:moveTo>
                  <a:pt x="2178" y="1088"/>
                </a:moveTo>
                <a:cubicBezTo>
                  <a:pt x="2178" y="1088"/>
                  <a:pt x="2177" y="1088"/>
                  <a:pt x="2177" y="1087"/>
                </a:cubicBezTo>
                <a:cubicBezTo>
                  <a:pt x="2177" y="1086"/>
                  <a:pt x="2177" y="1085"/>
                  <a:pt x="2178" y="1084"/>
                </a:cubicBezTo>
                <a:cubicBezTo>
                  <a:pt x="2178" y="1085"/>
                  <a:pt x="2178" y="1086"/>
                  <a:pt x="2178" y="1088"/>
                </a:cubicBezTo>
                <a:close/>
                <a:moveTo>
                  <a:pt x="2174" y="1084"/>
                </a:moveTo>
                <a:cubicBezTo>
                  <a:pt x="2174" y="1085"/>
                  <a:pt x="2174" y="1086"/>
                  <a:pt x="2174" y="1087"/>
                </a:cubicBezTo>
                <a:cubicBezTo>
                  <a:pt x="2171" y="1086"/>
                  <a:pt x="2168" y="1086"/>
                  <a:pt x="2165" y="1085"/>
                </a:cubicBezTo>
                <a:cubicBezTo>
                  <a:pt x="2164" y="1085"/>
                  <a:pt x="2165" y="1084"/>
                  <a:pt x="2164" y="1084"/>
                </a:cubicBezTo>
                <a:cubicBezTo>
                  <a:pt x="2164" y="1084"/>
                  <a:pt x="2164" y="1084"/>
                  <a:pt x="2164" y="1084"/>
                </a:cubicBezTo>
                <a:cubicBezTo>
                  <a:pt x="2164" y="1083"/>
                  <a:pt x="2164" y="1082"/>
                  <a:pt x="2164" y="1081"/>
                </a:cubicBezTo>
                <a:cubicBezTo>
                  <a:pt x="2167" y="1081"/>
                  <a:pt x="2171" y="1082"/>
                  <a:pt x="2174" y="1083"/>
                </a:cubicBezTo>
                <a:cubicBezTo>
                  <a:pt x="2174" y="1083"/>
                  <a:pt x="2174" y="1084"/>
                  <a:pt x="2174" y="1084"/>
                </a:cubicBezTo>
                <a:close/>
                <a:moveTo>
                  <a:pt x="2163" y="1056"/>
                </a:moveTo>
                <a:cubicBezTo>
                  <a:pt x="2163" y="1056"/>
                  <a:pt x="2164" y="1057"/>
                  <a:pt x="2164" y="1057"/>
                </a:cubicBezTo>
                <a:cubicBezTo>
                  <a:pt x="2164" y="1057"/>
                  <a:pt x="2164" y="1058"/>
                  <a:pt x="2163" y="1057"/>
                </a:cubicBezTo>
                <a:cubicBezTo>
                  <a:pt x="2163" y="1057"/>
                  <a:pt x="2163" y="1057"/>
                  <a:pt x="2163" y="1056"/>
                </a:cubicBezTo>
                <a:close/>
                <a:moveTo>
                  <a:pt x="2164" y="1062"/>
                </a:moveTo>
                <a:cubicBezTo>
                  <a:pt x="2166" y="1059"/>
                  <a:pt x="2166" y="1055"/>
                  <a:pt x="2165" y="1052"/>
                </a:cubicBezTo>
                <a:cubicBezTo>
                  <a:pt x="2168" y="1057"/>
                  <a:pt x="2170" y="1061"/>
                  <a:pt x="2173" y="1066"/>
                </a:cubicBezTo>
                <a:cubicBezTo>
                  <a:pt x="2173" y="1072"/>
                  <a:pt x="2173" y="1077"/>
                  <a:pt x="2173" y="1082"/>
                </a:cubicBezTo>
                <a:cubicBezTo>
                  <a:pt x="2171" y="1081"/>
                  <a:pt x="2168" y="1081"/>
                  <a:pt x="2164" y="1080"/>
                </a:cubicBezTo>
                <a:cubicBezTo>
                  <a:pt x="2164" y="1079"/>
                  <a:pt x="2164" y="1079"/>
                  <a:pt x="2164" y="1078"/>
                </a:cubicBezTo>
                <a:cubicBezTo>
                  <a:pt x="2165" y="1078"/>
                  <a:pt x="2166" y="1079"/>
                  <a:pt x="2167" y="1079"/>
                </a:cubicBezTo>
                <a:cubicBezTo>
                  <a:pt x="2167" y="1078"/>
                  <a:pt x="2165" y="1078"/>
                  <a:pt x="2164" y="1077"/>
                </a:cubicBezTo>
                <a:cubicBezTo>
                  <a:pt x="2164" y="1077"/>
                  <a:pt x="2164" y="1077"/>
                  <a:pt x="2164" y="1076"/>
                </a:cubicBezTo>
                <a:cubicBezTo>
                  <a:pt x="2165" y="1076"/>
                  <a:pt x="2165" y="1076"/>
                  <a:pt x="2166" y="1076"/>
                </a:cubicBezTo>
                <a:cubicBezTo>
                  <a:pt x="2166" y="1075"/>
                  <a:pt x="2165" y="1075"/>
                  <a:pt x="2165" y="1075"/>
                </a:cubicBezTo>
                <a:cubicBezTo>
                  <a:pt x="2165" y="1073"/>
                  <a:pt x="2165" y="1071"/>
                  <a:pt x="2165" y="1069"/>
                </a:cubicBezTo>
                <a:cubicBezTo>
                  <a:pt x="2164" y="1067"/>
                  <a:pt x="2163" y="1066"/>
                  <a:pt x="2162" y="1064"/>
                </a:cubicBezTo>
                <a:cubicBezTo>
                  <a:pt x="2162" y="1063"/>
                  <a:pt x="2163" y="1060"/>
                  <a:pt x="2164" y="1062"/>
                </a:cubicBezTo>
                <a:close/>
                <a:moveTo>
                  <a:pt x="2160" y="1076"/>
                </a:moveTo>
                <a:cubicBezTo>
                  <a:pt x="2159" y="1076"/>
                  <a:pt x="2159" y="1075"/>
                  <a:pt x="2158" y="1075"/>
                </a:cubicBezTo>
                <a:cubicBezTo>
                  <a:pt x="2159" y="1075"/>
                  <a:pt x="2159" y="1074"/>
                  <a:pt x="2159" y="1073"/>
                </a:cubicBezTo>
                <a:cubicBezTo>
                  <a:pt x="2159" y="1073"/>
                  <a:pt x="2159" y="1073"/>
                  <a:pt x="2160" y="1073"/>
                </a:cubicBezTo>
                <a:cubicBezTo>
                  <a:pt x="2160" y="1074"/>
                  <a:pt x="2160" y="1075"/>
                  <a:pt x="2160" y="1076"/>
                </a:cubicBezTo>
                <a:close/>
                <a:moveTo>
                  <a:pt x="2157" y="1057"/>
                </a:moveTo>
                <a:cubicBezTo>
                  <a:pt x="2157" y="1057"/>
                  <a:pt x="2157" y="1057"/>
                  <a:pt x="2157" y="1056"/>
                </a:cubicBezTo>
                <a:cubicBezTo>
                  <a:pt x="2156" y="1056"/>
                  <a:pt x="2156" y="1058"/>
                  <a:pt x="2156" y="1056"/>
                </a:cubicBezTo>
                <a:cubicBezTo>
                  <a:pt x="2157" y="1055"/>
                  <a:pt x="2156" y="1055"/>
                  <a:pt x="2158" y="1055"/>
                </a:cubicBezTo>
                <a:cubicBezTo>
                  <a:pt x="2158" y="1055"/>
                  <a:pt x="2159" y="1058"/>
                  <a:pt x="2157" y="1057"/>
                </a:cubicBezTo>
                <a:close/>
                <a:moveTo>
                  <a:pt x="2156" y="1045"/>
                </a:moveTo>
                <a:cubicBezTo>
                  <a:pt x="2157" y="1049"/>
                  <a:pt x="2155" y="1051"/>
                  <a:pt x="2157" y="1053"/>
                </a:cubicBezTo>
                <a:cubicBezTo>
                  <a:pt x="2156" y="1053"/>
                  <a:pt x="2155" y="1054"/>
                  <a:pt x="2155" y="1054"/>
                </a:cubicBezTo>
                <a:cubicBezTo>
                  <a:pt x="2155" y="1054"/>
                  <a:pt x="2155" y="1054"/>
                  <a:pt x="2155" y="1053"/>
                </a:cubicBezTo>
                <a:cubicBezTo>
                  <a:pt x="2155" y="1053"/>
                  <a:pt x="2155" y="1053"/>
                  <a:pt x="2155" y="1053"/>
                </a:cubicBezTo>
                <a:cubicBezTo>
                  <a:pt x="2155" y="1053"/>
                  <a:pt x="2155" y="1053"/>
                  <a:pt x="2155" y="1053"/>
                </a:cubicBezTo>
                <a:cubicBezTo>
                  <a:pt x="2155" y="1051"/>
                  <a:pt x="2154" y="1050"/>
                  <a:pt x="2155" y="1048"/>
                </a:cubicBezTo>
                <a:cubicBezTo>
                  <a:pt x="2153" y="1049"/>
                  <a:pt x="2153" y="1047"/>
                  <a:pt x="2153" y="1046"/>
                </a:cubicBezTo>
                <a:cubicBezTo>
                  <a:pt x="2154" y="1046"/>
                  <a:pt x="2155" y="1045"/>
                  <a:pt x="2156" y="1045"/>
                </a:cubicBezTo>
                <a:close/>
                <a:moveTo>
                  <a:pt x="2151" y="1054"/>
                </a:moveTo>
                <a:cubicBezTo>
                  <a:pt x="2152" y="1054"/>
                  <a:pt x="2152" y="1054"/>
                  <a:pt x="2153" y="1054"/>
                </a:cubicBezTo>
                <a:cubicBezTo>
                  <a:pt x="2153" y="1055"/>
                  <a:pt x="2152" y="1056"/>
                  <a:pt x="2151" y="1056"/>
                </a:cubicBezTo>
                <a:cubicBezTo>
                  <a:pt x="2151" y="1055"/>
                  <a:pt x="2151" y="1055"/>
                  <a:pt x="2151" y="1054"/>
                </a:cubicBezTo>
                <a:close/>
                <a:moveTo>
                  <a:pt x="2158" y="1059"/>
                </a:moveTo>
                <a:cubicBezTo>
                  <a:pt x="2159" y="1064"/>
                  <a:pt x="2159" y="1068"/>
                  <a:pt x="2160" y="1073"/>
                </a:cubicBezTo>
                <a:cubicBezTo>
                  <a:pt x="2159" y="1073"/>
                  <a:pt x="2159" y="1073"/>
                  <a:pt x="2159" y="1072"/>
                </a:cubicBezTo>
                <a:cubicBezTo>
                  <a:pt x="2158" y="1074"/>
                  <a:pt x="2158" y="1074"/>
                  <a:pt x="2157" y="1075"/>
                </a:cubicBezTo>
                <a:cubicBezTo>
                  <a:pt x="2156" y="1074"/>
                  <a:pt x="2153" y="1074"/>
                  <a:pt x="2153" y="1072"/>
                </a:cubicBezTo>
                <a:cubicBezTo>
                  <a:pt x="2152" y="1072"/>
                  <a:pt x="2151" y="1074"/>
                  <a:pt x="2150" y="1074"/>
                </a:cubicBezTo>
                <a:cubicBezTo>
                  <a:pt x="2152" y="1075"/>
                  <a:pt x="2154" y="1076"/>
                  <a:pt x="2156" y="1075"/>
                </a:cubicBezTo>
                <a:cubicBezTo>
                  <a:pt x="2156" y="1077"/>
                  <a:pt x="2154" y="1077"/>
                  <a:pt x="2153" y="1077"/>
                </a:cubicBezTo>
                <a:cubicBezTo>
                  <a:pt x="2153" y="1078"/>
                  <a:pt x="2155" y="1079"/>
                  <a:pt x="2155" y="1081"/>
                </a:cubicBezTo>
                <a:cubicBezTo>
                  <a:pt x="2157" y="1080"/>
                  <a:pt x="2158" y="1080"/>
                  <a:pt x="2160" y="1080"/>
                </a:cubicBezTo>
                <a:cubicBezTo>
                  <a:pt x="2160" y="1080"/>
                  <a:pt x="2160" y="1081"/>
                  <a:pt x="2160" y="1081"/>
                </a:cubicBezTo>
                <a:cubicBezTo>
                  <a:pt x="2160" y="1081"/>
                  <a:pt x="2159" y="1082"/>
                  <a:pt x="2159" y="1082"/>
                </a:cubicBezTo>
                <a:cubicBezTo>
                  <a:pt x="2159" y="1082"/>
                  <a:pt x="2159" y="1083"/>
                  <a:pt x="2160" y="1083"/>
                </a:cubicBezTo>
                <a:cubicBezTo>
                  <a:pt x="2160" y="1083"/>
                  <a:pt x="2160" y="1084"/>
                  <a:pt x="2160" y="1084"/>
                </a:cubicBezTo>
                <a:cubicBezTo>
                  <a:pt x="2154" y="1084"/>
                  <a:pt x="2148" y="1082"/>
                  <a:pt x="2143" y="1081"/>
                </a:cubicBezTo>
                <a:cubicBezTo>
                  <a:pt x="2143" y="1079"/>
                  <a:pt x="2144" y="1076"/>
                  <a:pt x="2145" y="1074"/>
                </a:cubicBezTo>
                <a:cubicBezTo>
                  <a:pt x="2145" y="1073"/>
                  <a:pt x="2145" y="1071"/>
                  <a:pt x="2144" y="1071"/>
                </a:cubicBezTo>
                <a:cubicBezTo>
                  <a:pt x="2144" y="1071"/>
                  <a:pt x="2145" y="1070"/>
                  <a:pt x="2147" y="1070"/>
                </a:cubicBezTo>
                <a:cubicBezTo>
                  <a:pt x="2147" y="1067"/>
                  <a:pt x="2147" y="1064"/>
                  <a:pt x="2148" y="1061"/>
                </a:cubicBezTo>
                <a:cubicBezTo>
                  <a:pt x="2148" y="1062"/>
                  <a:pt x="2149" y="1062"/>
                  <a:pt x="2149" y="1062"/>
                </a:cubicBezTo>
                <a:cubicBezTo>
                  <a:pt x="2149" y="1063"/>
                  <a:pt x="2149" y="1064"/>
                  <a:pt x="2149" y="1064"/>
                </a:cubicBezTo>
                <a:cubicBezTo>
                  <a:pt x="2151" y="1064"/>
                  <a:pt x="2151" y="1063"/>
                  <a:pt x="2151" y="1063"/>
                </a:cubicBezTo>
                <a:cubicBezTo>
                  <a:pt x="2152" y="1063"/>
                  <a:pt x="2152" y="1063"/>
                  <a:pt x="2153" y="1063"/>
                </a:cubicBezTo>
                <a:cubicBezTo>
                  <a:pt x="2154" y="1062"/>
                  <a:pt x="2152" y="1062"/>
                  <a:pt x="2151" y="1062"/>
                </a:cubicBezTo>
                <a:cubicBezTo>
                  <a:pt x="2151" y="1061"/>
                  <a:pt x="2151" y="1061"/>
                  <a:pt x="2151" y="1060"/>
                </a:cubicBezTo>
                <a:cubicBezTo>
                  <a:pt x="2153" y="1059"/>
                  <a:pt x="2156" y="1061"/>
                  <a:pt x="2158" y="1061"/>
                </a:cubicBezTo>
                <a:cubicBezTo>
                  <a:pt x="2156" y="1059"/>
                  <a:pt x="2154" y="1058"/>
                  <a:pt x="2151" y="1057"/>
                </a:cubicBezTo>
                <a:cubicBezTo>
                  <a:pt x="2151" y="1057"/>
                  <a:pt x="2151" y="1057"/>
                  <a:pt x="2151" y="1056"/>
                </a:cubicBezTo>
                <a:cubicBezTo>
                  <a:pt x="2154" y="1056"/>
                  <a:pt x="2156" y="1060"/>
                  <a:pt x="2158" y="1059"/>
                </a:cubicBezTo>
                <a:close/>
                <a:moveTo>
                  <a:pt x="2151" y="1028"/>
                </a:moveTo>
                <a:cubicBezTo>
                  <a:pt x="2151" y="1029"/>
                  <a:pt x="2151" y="1030"/>
                  <a:pt x="2151" y="1030"/>
                </a:cubicBezTo>
                <a:cubicBezTo>
                  <a:pt x="2150" y="1030"/>
                  <a:pt x="2150" y="1030"/>
                  <a:pt x="2149" y="1030"/>
                </a:cubicBezTo>
                <a:cubicBezTo>
                  <a:pt x="2149" y="1029"/>
                  <a:pt x="2149" y="1029"/>
                  <a:pt x="2149" y="1028"/>
                </a:cubicBezTo>
                <a:cubicBezTo>
                  <a:pt x="2150" y="1028"/>
                  <a:pt x="2150" y="1028"/>
                  <a:pt x="2151" y="1028"/>
                </a:cubicBezTo>
                <a:close/>
                <a:moveTo>
                  <a:pt x="2150" y="1057"/>
                </a:moveTo>
                <a:cubicBezTo>
                  <a:pt x="2149" y="1057"/>
                  <a:pt x="2149" y="1057"/>
                  <a:pt x="2148" y="1057"/>
                </a:cubicBezTo>
                <a:cubicBezTo>
                  <a:pt x="2149" y="1056"/>
                  <a:pt x="2149" y="1055"/>
                  <a:pt x="2149" y="1054"/>
                </a:cubicBezTo>
                <a:cubicBezTo>
                  <a:pt x="2149" y="1055"/>
                  <a:pt x="2150" y="1056"/>
                  <a:pt x="2150" y="1057"/>
                </a:cubicBezTo>
                <a:close/>
                <a:moveTo>
                  <a:pt x="2147" y="1048"/>
                </a:moveTo>
                <a:cubicBezTo>
                  <a:pt x="2147" y="1048"/>
                  <a:pt x="2147" y="1048"/>
                  <a:pt x="2148" y="1048"/>
                </a:cubicBezTo>
                <a:cubicBezTo>
                  <a:pt x="2148" y="1049"/>
                  <a:pt x="2148" y="1050"/>
                  <a:pt x="2148" y="1051"/>
                </a:cubicBezTo>
                <a:cubicBezTo>
                  <a:pt x="2148" y="1051"/>
                  <a:pt x="2148" y="1051"/>
                  <a:pt x="2147" y="1052"/>
                </a:cubicBezTo>
                <a:cubicBezTo>
                  <a:pt x="2147" y="1052"/>
                  <a:pt x="2147" y="1052"/>
                  <a:pt x="2146" y="1052"/>
                </a:cubicBezTo>
                <a:cubicBezTo>
                  <a:pt x="2146" y="1050"/>
                  <a:pt x="2146" y="1049"/>
                  <a:pt x="2147" y="1048"/>
                </a:cubicBezTo>
                <a:close/>
                <a:moveTo>
                  <a:pt x="2147" y="1054"/>
                </a:moveTo>
                <a:cubicBezTo>
                  <a:pt x="2147" y="1055"/>
                  <a:pt x="2147" y="1056"/>
                  <a:pt x="2147" y="1057"/>
                </a:cubicBezTo>
                <a:cubicBezTo>
                  <a:pt x="2147" y="1057"/>
                  <a:pt x="2146" y="1057"/>
                  <a:pt x="2145" y="1056"/>
                </a:cubicBezTo>
                <a:cubicBezTo>
                  <a:pt x="2145" y="1056"/>
                  <a:pt x="2146" y="1055"/>
                  <a:pt x="2147" y="1054"/>
                </a:cubicBezTo>
                <a:close/>
                <a:moveTo>
                  <a:pt x="2145" y="1057"/>
                </a:moveTo>
                <a:cubicBezTo>
                  <a:pt x="2146" y="1058"/>
                  <a:pt x="2147" y="1058"/>
                  <a:pt x="2147" y="1058"/>
                </a:cubicBezTo>
                <a:cubicBezTo>
                  <a:pt x="2146" y="1058"/>
                  <a:pt x="2146" y="1059"/>
                  <a:pt x="2145" y="1059"/>
                </a:cubicBezTo>
                <a:cubicBezTo>
                  <a:pt x="2145" y="1059"/>
                  <a:pt x="2145" y="1059"/>
                  <a:pt x="2145" y="1059"/>
                </a:cubicBezTo>
                <a:cubicBezTo>
                  <a:pt x="2145" y="1059"/>
                  <a:pt x="2145" y="1059"/>
                  <a:pt x="2145" y="1059"/>
                </a:cubicBezTo>
                <a:cubicBezTo>
                  <a:pt x="2145" y="1059"/>
                  <a:pt x="2145" y="1059"/>
                  <a:pt x="2145" y="1059"/>
                </a:cubicBezTo>
                <a:cubicBezTo>
                  <a:pt x="2145" y="1058"/>
                  <a:pt x="2145" y="1058"/>
                  <a:pt x="2145" y="1057"/>
                </a:cubicBezTo>
                <a:close/>
                <a:moveTo>
                  <a:pt x="2144" y="1061"/>
                </a:moveTo>
                <a:cubicBezTo>
                  <a:pt x="2144" y="1061"/>
                  <a:pt x="2145" y="1061"/>
                  <a:pt x="2145" y="1060"/>
                </a:cubicBezTo>
                <a:cubicBezTo>
                  <a:pt x="2145" y="1062"/>
                  <a:pt x="2146" y="1063"/>
                  <a:pt x="2146" y="1064"/>
                </a:cubicBezTo>
                <a:cubicBezTo>
                  <a:pt x="2145" y="1064"/>
                  <a:pt x="2144" y="1064"/>
                  <a:pt x="2144" y="1064"/>
                </a:cubicBezTo>
                <a:cubicBezTo>
                  <a:pt x="2144" y="1063"/>
                  <a:pt x="2144" y="1062"/>
                  <a:pt x="2144" y="1061"/>
                </a:cubicBezTo>
                <a:close/>
                <a:moveTo>
                  <a:pt x="2141" y="1064"/>
                </a:moveTo>
                <a:cubicBezTo>
                  <a:pt x="2142" y="1064"/>
                  <a:pt x="2142" y="1064"/>
                  <a:pt x="2143" y="1065"/>
                </a:cubicBezTo>
                <a:cubicBezTo>
                  <a:pt x="2143" y="1066"/>
                  <a:pt x="2142" y="1067"/>
                  <a:pt x="2143" y="1067"/>
                </a:cubicBezTo>
                <a:cubicBezTo>
                  <a:pt x="2143" y="1067"/>
                  <a:pt x="2144" y="1066"/>
                  <a:pt x="2144" y="1065"/>
                </a:cubicBezTo>
                <a:cubicBezTo>
                  <a:pt x="2144" y="1065"/>
                  <a:pt x="2145" y="1065"/>
                  <a:pt x="2146" y="1064"/>
                </a:cubicBezTo>
                <a:cubicBezTo>
                  <a:pt x="2146" y="1066"/>
                  <a:pt x="2146" y="1067"/>
                  <a:pt x="2145" y="1069"/>
                </a:cubicBezTo>
                <a:cubicBezTo>
                  <a:pt x="2145" y="1068"/>
                  <a:pt x="2143" y="1068"/>
                  <a:pt x="2143" y="1069"/>
                </a:cubicBezTo>
                <a:cubicBezTo>
                  <a:pt x="2143" y="1069"/>
                  <a:pt x="2143" y="1069"/>
                  <a:pt x="2143" y="1069"/>
                </a:cubicBezTo>
                <a:cubicBezTo>
                  <a:pt x="2141" y="1069"/>
                  <a:pt x="2140" y="1066"/>
                  <a:pt x="2141" y="1064"/>
                </a:cubicBezTo>
                <a:close/>
                <a:moveTo>
                  <a:pt x="2142" y="1081"/>
                </a:moveTo>
                <a:cubicBezTo>
                  <a:pt x="2142" y="1081"/>
                  <a:pt x="2141" y="1081"/>
                  <a:pt x="2141" y="1081"/>
                </a:cubicBezTo>
                <a:cubicBezTo>
                  <a:pt x="2141" y="1080"/>
                  <a:pt x="2141" y="1080"/>
                  <a:pt x="2142" y="1079"/>
                </a:cubicBezTo>
                <a:cubicBezTo>
                  <a:pt x="2142" y="1080"/>
                  <a:pt x="2142" y="1080"/>
                  <a:pt x="2142" y="1081"/>
                </a:cubicBezTo>
                <a:close/>
                <a:moveTo>
                  <a:pt x="2141" y="1082"/>
                </a:moveTo>
                <a:cubicBezTo>
                  <a:pt x="2142" y="1082"/>
                  <a:pt x="2142" y="1082"/>
                  <a:pt x="2142" y="1082"/>
                </a:cubicBezTo>
                <a:cubicBezTo>
                  <a:pt x="2142" y="1083"/>
                  <a:pt x="2142" y="1084"/>
                  <a:pt x="2141" y="1084"/>
                </a:cubicBezTo>
                <a:cubicBezTo>
                  <a:pt x="2141" y="1083"/>
                  <a:pt x="2141" y="1083"/>
                  <a:pt x="2141" y="1082"/>
                </a:cubicBezTo>
                <a:cubicBezTo>
                  <a:pt x="2141" y="1082"/>
                  <a:pt x="2141" y="1082"/>
                  <a:pt x="2141" y="1082"/>
                </a:cubicBezTo>
                <a:close/>
                <a:moveTo>
                  <a:pt x="2142" y="1078"/>
                </a:moveTo>
                <a:cubicBezTo>
                  <a:pt x="2141" y="1077"/>
                  <a:pt x="2141" y="1076"/>
                  <a:pt x="2141" y="1075"/>
                </a:cubicBezTo>
                <a:cubicBezTo>
                  <a:pt x="2142" y="1075"/>
                  <a:pt x="2142" y="1075"/>
                  <a:pt x="2142" y="1075"/>
                </a:cubicBezTo>
                <a:cubicBezTo>
                  <a:pt x="2142" y="1075"/>
                  <a:pt x="2142" y="1074"/>
                  <a:pt x="2141" y="1074"/>
                </a:cubicBezTo>
                <a:cubicBezTo>
                  <a:pt x="2141" y="1073"/>
                  <a:pt x="2142" y="1072"/>
                  <a:pt x="2143" y="1071"/>
                </a:cubicBezTo>
                <a:cubicBezTo>
                  <a:pt x="2142" y="1073"/>
                  <a:pt x="2143" y="1077"/>
                  <a:pt x="2142" y="1078"/>
                </a:cubicBezTo>
                <a:close/>
                <a:moveTo>
                  <a:pt x="2135" y="1062"/>
                </a:moveTo>
                <a:cubicBezTo>
                  <a:pt x="2135" y="1061"/>
                  <a:pt x="2134" y="1061"/>
                  <a:pt x="2134" y="1061"/>
                </a:cubicBezTo>
                <a:cubicBezTo>
                  <a:pt x="2134" y="1061"/>
                  <a:pt x="2135" y="1061"/>
                  <a:pt x="2135" y="1061"/>
                </a:cubicBezTo>
                <a:cubicBezTo>
                  <a:pt x="2135" y="1061"/>
                  <a:pt x="2135" y="1061"/>
                  <a:pt x="2135" y="1062"/>
                </a:cubicBezTo>
                <a:close/>
                <a:moveTo>
                  <a:pt x="2135" y="1054"/>
                </a:moveTo>
                <a:cubicBezTo>
                  <a:pt x="2133" y="1055"/>
                  <a:pt x="2132" y="1055"/>
                  <a:pt x="2131" y="1054"/>
                </a:cubicBezTo>
                <a:cubicBezTo>
                  <a:pt x="2131" y="1055"/>
                  <a:pt x="2130" y="1056"/>
                  <a:pt x="2127" y="1056"/>
                </a:cubicBezTo>
                <a:cubicBezTo>
                  <a:pt x="2127" y="1056"/>
                  <a:pt x="2127" y="1055"/>
                  <a:pt x="2127" y="1055"/>
                </a:cubicBezTo>
                <a:cubicBezTo>
                  <a:pt x="2127" y="1055"/>
                  <a:pt x="2127" y="1055"/>
                  <a:pt x="2128" y="1054"/>
                </a:cubicBezTo>
                <a:cubicBezTo>
                  <a:pt x="2127" y="1054"/>
                  <a:pt x="2127" y="1054"/>
                  <a:pt x="2127" y="1054"/>
                </a:cubicBezTo>
                <a:cubicBezTo>
                  <a:pt x="2127" y="1054"/>
                  <a:pt x="2127" y="1054"/>
                  <a:pt x="2127" y="1054"/>
                </a:cubicBezTo>
                <a:cubicBezTo>
                  <a:pt x="2127" y="1054"/>
                  <a:pt x="2126" y="1054"/>
                  <a:pt x="2126" y="1054"/>
                </a:cubicBezTo>
                <a:cubicBezTo>
                  <a:pt x="2126" y="1054"/>
                  <a:pt x="2125" y="1053"/>
                  <a:pt x="2124" y="1053"/>
                </a:cubicBezTo>
                <a:cubicBezTo>
                  <a:pt x="2124" y="1052"/>
                  <a:pt x="2124" y="1051"/>
                  <a:pt x="2124" y="1050"/>
                </a:cubicBezTo>
                <a:cubicBezTo>
                  <a:pt x="2126" y="1051"/>
                  <a:pt x="2127" y="1051"/>
                  <a:pt x="2128" y="1051"/>
                </a:cubicBezTo>
                <a:cubicBezTo>
                  <a:pt x="2129" y="1052"/>
                  <a:pt x="2129" y="1052"/>
                  <a:pt x="2129" y="1053"/>
                </a:cubicBezTo>
                <a:cubicBezTo>
                  <a:pt x="2130" y="1052"/>
                  <a:pt x="2130" y="1052"/>
                  <a:pt x="2130" y="1051"/>
                </a:cubicBezTo>
                <a:cubicBezTo>
                  <a:pt x="2131" y="1052"/>
                  <a:pt x="2133" y="1052"/>
                  <a:pt x="2135" y="1052"/>
                </a:cubicBezTo>
                <a:cubicBezTo>
                  <a:pt x="2135" y="1052"/>
                  <a:pt x="2135" y="1053"/>
                  <a:pt x="2135" y="1054"/>
                </a:cubicBezTo>
                <a:close/>
                <a:moveTo>
                  <a:pt x="2131" y="1047"/>
                </a:moveTo>
                <a:cubicBezTo>
                  <a:pt x="2132" y="1047"/>
                  <a:pt x="2133" y="1047"/>
                  <a:pt x="2133" y="1047"/>
                </a:cubicBezTo>
                <a:cubicBezTo>
                  <a:pt x="2132" y="1050"/>
                  <a:pt x="2127" y="1050"/>
                  <a:pt x="2124" y="1049"/>
                </a:cubicBezTo>
                <a:cubicBezTo>
                  <a:pt x="2124" y="1048"/>
                  <a:pt x="2124" y="1047"/>
                  <a:pt x="2124" y="1046"/>
                </a:cubicBezTo>
                <a:cubicBezTo>
                  <a:pt x="2126" y="1046"/>
                  <a:pt x="2128" y="1046"/>
                  <a:pt x="2129" y="1046"/>
                </a:cubicBezTo>
                <a:cubicBezTo>
                  <a:pt x="2130" y="1047"/>
                  <a:pt x="2131" y="1047"/>
                  <a:pt x="2131" y="1046"/>
                </a:cubicBezTo>
                <a:cubicBezTo>
                  <a:pt x="2131" y="1047"/>
                  <a:pt x="2131" y="1047"/>
                  <a:pt x="2131" y="1048"/>
                </a:cubicBezTo>
                <a:cubicBezTo>
                  <a:pt x="2131" y="1048"/>
                  <a:pt x="2131" y="1048"/>
                  <a:pt x="2131" y="1047"/>
                </a:cubicBezTo>
                <a:close/>
                <a:moveTo>
                  <a:pt x="2131" y="1039"/>
                </a:moveTo>
                <a:cubicBezTo>
                  <a:pt x="2132" y="1039"/>
                  <a:pt x="2134" y="1039"/>
                  <a:pt x="2135" y="1039"/>
                </a:cubicBezTo>
                <a:cubicBezTo>
                  <a:pt x="2135" y="1040"/>
                  <a:pt x="2135" y="1042"/>
                  <a:pt x="2135" y="1043"/>
                </a:cubicBezTo>
                <a:cubicBezTo>
                  <a:pt x="2134" y="1042"/>
                  <a:pt x="2132" y="1042"/>
                  <a:pt x="2131" y="1042"/>
                </a:cubicBezTo>
                <a:cubicBezTo>
                  <a:pt x="2131" y="1041"/>
                  <a:pt x="2131" y="1040"/>
                  <a:pt x="2131" y="1039"/>
                </a:cubicBezTo>
                <a:close/>
                <a:moveTo>
                  <a:pt x="2130" y="1045"/>
                </a:moveTo>
                <a:cubicBezTo>
                  <a:pt x="2130" y="1044"/>
                  <a:pt x="2131" y="1044"/>
                  <a:pt x="2131" y="1044"/>
                </a:cubicBezTo>
                <a:cubicBezTo>
                  <a:pt x="2132" y="1043"/>
                  <a:pt x="2134" y="1043"/>
                  <a:pt x="2135" y="1044"/>
                </a:cubicBezTo>
                <a:cubicBezTo>
                  <a:pt x="2135" y="1045"/>
                  <a:pt x="2135" y="1045"/>
                  <a:pt x="2135" y="1046"/>
                </a:cubicBezTo>
                <a:cubicBezTo>
                  <a:pt x="2134" y="1046"/>
                  <a:pt x="2133" y="1046"/>
                  <a:pt x="2131" y="1047"/>
                </a:cubicBezTo>
                <a:cubicBezTo>
                  <a:pt x="2131" y="1046"/>
                  <a:pt x="2131" y="1046"/>
                  <a:pt x="2131" y="1046"/>
                </a:cubicBezTo>
                <a:cubicBezTo>
                  <a:pt x="2131" y="1046"/>
                  <a:pt x="2130" y="1046"/>
                  <a:pt x="2130" y="1045"/>
                </a:cubicBezTo>
                <a:cubicBezTo>
                  <a:pt x="2130" y="1045"/>
                  <a:pt x="2130" y="1045"/>
                  <a:pt x="2129" y="1045"/>
                </a:cubicBezTo>
                <a:cubicBezTo>
                  <a:pt x="2129" y="1045"/>
                  <a:pt x="2128" y="1045"/>
                  <a:pt x="2129" y="1044"/>
                </a:cubicBezTo>
                <a:cubicBezTo>
                  <a:pt x="2129" y="1044"/>
                  <a:pt x="2130" y="1044"/>
                  <a:pt x="2130" y="1044"/>
                </a:cubicBezTo>
                <a:cubicBezTo>
                  <a:pt x="2130" y="1044"/>
                  <a:pt x="2130" y="1044"/>
                  <a:pt x="2130" y="1045"/>
                </a:cubicBezTo>
                <a:close/>
                <a:moveTo>
                  <a:pt x="2125" y="1038"/>
                </a:moveTo>
                <a:cubicBezTo>
                  <a:pt x="2125" y="1038"/>
                  <a:pt x="2125" y="1038"/>
                  <a:pt x="2125" y="1038"/>
                </a:cubicBezTo>
                <a:cubicBezTo>
                  <a:pt x="2125" y="1039"/>
                  <a:pt x="2125" y="1039"/>
                  <a:pt x="2125" y="1039"/>
                </a:cubicBezTo>
                <a:cubicBezTo>
                  <a:pt x="2125" y="1041"/>
                  <a:pt x="2126" y="1040"/>
                  <a:pt x="2126" y="1038"/>
                </a:cubicBezTo>
                <a:cubicBezTo>
                  <a:pt x="2126" y="1038"/>
                  <a:pt x="2127" y="1039"/>
                  <a:pt x="2127" y="1039"/>
                </a:cubicBezTo>
                <a:cubicBezTo>
                  <a:pt x="2127" y="1039"/>
                  <a:pt x="2127" y="1040"/>
                  <a:pt x="2127" y="1041"/>
                </a:cubicBezTo>
                <a:cubicBezTo>
                  <a:pt x="2126" y="1041"/>
                  <a:pt x="2125" y="1040"/>
                  <a:pt x="2124" y="1040"/>
                </a:cubicBezTo>
                <a:cubicBezTo>
                  <a:pt x="2124" y="1039"/>
                  <a:pt x="2124" y="1039"/>
                  <a:pt x="2125" y="1038"/>
                </a:cubicBezTo>
                <a:close/>
                <a:moveTo>
                  <a:pt x="2124" y="1045"/>
                </a:moveTo>
                <a:cubicBezTo>
                  <a:pt x="2124" y="1044"/>
                  <a:pt x="2124" y="1044"/>
                  <a:pt x="2124" y="1044"/>
                </a:cubicBezTo>
                <a:cubicBezTo>
                  <a:pt x="2125" y="1044"/>
                  <a:pt x="2125" y="1044"/>
                  <a:pt x="2125" y="1045"/>
                </a:cubicBezTo>
                <a:cubicBezTo>
                  <a:pt x="2123" y="1045"/>
                  <a:pt x="2121" y="1044"/>
                  <a:pt x="2120" y="1043"/>
                </a:cubicBezTo>
                <a:cubicBezTo>
                  <a:pt x="2121" y="1043"/>
                  <a:pt x="2122" y="1043"/>
                  <a:pt x="2123" y="1043"/>
                </a:cubicBezTo>
                <a:cubicBezTo>
                  <a:pt x="2123" y="1044"/>
                  <a:pt x="2123" y="1044"/>
                  <a:pt x="2124" y="1045"/>
                </a:cubicBezTo>
                <a:close/>
                <a:moveTo>
                  <a:pt x="2123" y="1039"/>
                </a:moveTo>
                <a:cubicBezTo>
                  <a:pt x="2122" y="1039"/>
                  <a:pt x="2121" y="1039"/>
                  <a:pt x="2121" y="1038"/>
                </a:cubicBezTo>
                <a:cubicBezTo>
                  <a:pt x="2121" y="1038"/>
                  <a:pt x="2122" y="1038"/>
                  <a:pt x="2122" y="1038"/>
                </a:cubicBezTo>
                <a:cubicBezTo>
                  <a:pt x="2122" y="1039"/>
                  <a:pt x="2122" y="1039"/>
                  <a:pt x="2123" y="1039"/>
                </a:cubicBezTo>
                <a:close/>
                <a:moveTo>
                  <a:pt x="2121" y="1002"/>
                </a:moveTo>
                <a:cubicBezTo>
                  <a:pt x="2121" y="1002"/>
                  <a:pt x="2121" y="1002"/>
                  <a:pt x="2122" y="1002"/>
                </a:cubicBezTo>
                <a:cubicBezTo>
                  <a:pt x="2122" y="1003"/>
                  <a:pt x="2122" y="1003"/>
                  <a:pt x="2122" y="1004"/>
                </a:cubicBezTo>
                <a:cubicBezTo>
                  <a:pt x="2121" y="1004"/>
                  <a:pt x="2121" y="1004"/>
                  <a:pt x="2120" y="1004"/>
                </a:cubicBezTo>
                <a:cubicBezTo>
                  <a:pt x="2120" y="1003"/>
                  <a:pt x="2121" y="1003"/>
                  <a:pt x="2121" y="1002"/>
                </a:cubicBezTo>
                <a:close/>
                <a:moveTo>
                  <a:pt x="2119" y="1045"/>
                </a:moveTo>
                <a:cubicBezTo>
                  <a:pt x="2120" y="1046"/>
                  <a:pt x="2121" y="1046"/>
                  <a:pt x="2122" y="1046"/>
                </a:cubicBezTo>
                <a:cubicBezTo>
                  <a:pt x="2123" y="1046"/>
                  <a:pt x="2123" y="1046"/>
                  <a:pt x="2123" y="1047"/>
                </a:cubicBezTo>
                <a:cubicBezTo>
                  <a:pt x="2123" y="1047"/>
                  <a:pt x="2123" y="1047"/>
                  <a:pt x="2123" y="1047"/>
                </a:cubicBezTo>
                <a:cubicBezTo>
                  <a:pt x="2121" y="1047"/>
                  <a:pt x="2120" y="1047"/>
                  <a:pt x="2119" y="1047"/>
                </a:cubicBezTo>
                <a:cubicBezTo>
                  <a:pt x="2119" y="1046"/>
                  <a:pt x="2119" y="1046"/>
                  <a:pt x="2119" y="1045"/>
                </a:cubicBezTo>
                <a:close/>
                <a:moveTo>
                  <a:pt x="2122" y="1050"/>
                </a:moveTo>
                <a:cubicBezTo>
                  <a:pt x="2122" y="1051"/>
                  <a:pt x="2122" y="1052"/>
                  <a:pt x="2122" y="1053"/>
                </a:cubicBezTo>
                <a:cubicBezTo>
                  <a:pt x="2121" y="1052"/>
                  <a:pt x="2120" y="1052"/>
                  <a:pt x="2119" y="1052"/>
                </a:cubicBezTo>
                <a:cubicBezTo>
                  <a:pt x="2119" y="1051"/>
                  <a:pt x="2119" y="1050"/>
                  <a:pt x="2119" y="1049"/>
                </a:cubicBezTo>
                <a:cubicBezTo>
                  <a:pt x="2120" y="1049"/>
                  <a:pt x="2121" y="1050"/>
                  <a:pt x="2122" y="1050"/>
                </a:cubicBezTo>
                <a:close/>
                <a:moveTo>
                  <a:pt x="2117" y="1050"/>
                </a:moveTo>
                <a:cubicBezTo>
                  <a:pt x="2117" y="1050"/>
                  <a:pt x="2118" y="1050"/>
                  <a:pt x="2118" y="1050"/>
                </a:cubicBezTo>
                <a:cubicBezTo>
                  <a:pt x="2118" y="1050"/>
                  <a:pt x="2119" y="1052"/>
                  <a:pt x="2118" y="1052"/>
                </a:cubicBezTo>
                <a:cubicBezTo>
                  <a:pt x="2118" y="1051"/>
                  <a:pt x="2116" y="1051"/>
                  <a:pt x="2117" y="1050"/>
                </a:cubicBezTo>
                <a:close/>
                <a:moveTo>
                  <a:pt x="2113" y="1045"/>
                </a:moveTo>
                <a:cubicBezTo>
                  <a:pt x="2113" y="1045"/>
                  <a:pt x="2114" y="1045"/>
                  <a:pt x="2114" y="1045"/>
                </a:cubicBezTo>
                <a:cubicBezTo>
                  <a:pt x="2114" y="1045"/>
                  <a:pt x="2114" y="1045"/>
                  <a:pt x="2114" y="1046"/>
                </a:cubicBezTo>
                <a:cubicBezTo>
                  <a:pt x="2114" y="1046"/>
                  <a:pt x="2113" y="1045"/>
                  <a:pt x="2113" y="1045"/>
                </a:cubicBezTo>
                <a:cubicBezTo>
                  <a:pt x="2113" y="1045"/>
                  <a:pt x="2113" y="1045"/>
                  <a:pt x="2113" y="1045"/>
                </a:cubicBezTo>
                <a:close/>
                <a:moveTo>
                  <a:pt x="2112" y="1048"/>
                </a:moveTo>
                <a:cubicBezTo>
                  <a:pt x="2113" y="1047"/>
                  <a:pt x="2113" y="1047"/>
                  <a:pt x="2114" y="1047"/>
                </a:cubicBezTo>
                <a:cubicBezTo>
                  <a:pt x="2114" y="1047"/>
                  <a:pt x="2114" y="1047"/>
                  <a:pt x="2114" y="1047"/>
                </a:cubicBezTo>
                <a:cubicBezTo>
                  <a:pt x="2114" y="1049"/>
                  <a:pt x="2115" y="1050"/>
                  <a:pt x="2116" y="1051"/>
                </a:cubicBezTo>
                <a:cubicBezTo>
                  <a:pt x="2116" y="1051"/>
                  <a:pt x="2116" y="1051"/>
                  <a:pt x="2115" y="1052"/>
                </a:cubicBezTo>
                <a:cubicBezTo>
                  <a:pt x="2114" y="1052"/>
                  <a:pt x="2113" y="1051"/>
                  <a:pt x="2112" y="1051"/>
                </a:cubicBezTo>
                <a:cubicBezTo>
                  <a:pt x="2112" y="1050"/>
                  <a:pt x="2112" y="1049"/>
                  <a:pt x="2112" y="1048"/>
                </a:cubicBezTo>
                <a:close/>
                <a:moveTo>
                  <a:pt x="2101" y="1047"/>
                </a:moveTo>
                <a:cubicBezTo>
                  <a:pt x="2103" y="1047"/>
                  <a:pt x="2104" y="1047"/>
                  <a:pt x="2106" y="1047"/>
                </a:cubicBezTo>
                <a:cubicBezTo>
                  <a:pt x="2106" y="1047"/>
                  <a:pt x="2105" y="1048"/>
                  <a:pt x="2105" y="1048"/>
                </a:cubicBezTo>
                <a:cubicBezTo>
                  <a:pt x="2106" y="1048"/>
                  <a:pt x="2106" y="1048"/>
                  <a:pt x="2106" y="1047"/>
                </a:cubicBezTo>
                <a:cubicBezTo>
                  <a:pt x="2108" y="1048"/>
                  <a:pt x="2110" y="1048"/>
                  <a:pt x="2111" y="1048"/>
                </a:cubicBezTo>
                <a:cubicBezTo>
                  <a:pt x="2111" y="1049"/>
                  <a:pt x="2111" y="1050"/>
                  <a:pt x="2111" y="1051"/>
                </a:cubicBezTo>
                <a:cubicBezTo>
                  <a:pt x="2108" y="1051"/>
                  <a:pt x="2104" y="1050"/>
                  <a:pt x="2101" y="1049"/>
                </a:cubicBezTo>
                <a:cubicBezTo>
                  <a:pt x="2101" y="1048"/>
                  <a:pt x="2101" y="1048"/>
                  <a:pt x="2101" y="1047"/>
                </a:cubicBezTo>
                <a:close/>
                <a:moveTo>
                  <a:pt x="2103" y="1065"/>
                </a:moveTo>
                <a:cubicBezTo>
                  <a:pt x="2103" y="1066"/>
                  <a:pt x="2104" y="1066"/>
                  <a:pt x="2105" y="1066"/>
                </a:cubicBezTo>
                <a:cubicBezTo>
                  <a:pt x="2105" y="1066"/>
                  <a:pt x="2105" y="1066"/>
                  <a:pt x="2105" y="1066"/>
                </a:cubicBezTo>
                <a:cubicBezTo>
                  <a:pt x="2104" y="1066"/>
                  <a:pt x="2104" y="1066"/>
                  <a:pt x="2103" y="1066"/>
                </a:cubicBezTo>
                <a:cubicBezTo>
                  <a:pt x="2103" y="1066"/>
                  <a:pt x="2103" y="1066"/>
                  <a:pt x="2103" y="1065"/>
                </a:cubicBezTo>
                <a:close/>
                <a:moveTo>
                  <a:pt x="2102" y="1061"/>
                </a:moveTo>
                <a:cubicBezTo>
                  <a:pt x="2101" y="1061"/>
                  <a:pt x="2100" y="1061"/>
                  <a:pt x="2100" y="1060"/>
                </a:cubicBezTo>
                <a:cubicBezTo>
                  <a:pt x="2100" y="1059"/>
                  <a:pt x="2101" y="1059"/>
                  <a:pt x="2102" y="1059"/>
                </a:cubicBezTo>
                <a:cubicBezTo>
                  <a:pt x="2102" y="1060"/>
                  <a:pt x="2102" y="1060"/>
                  <a:pt x="2102" y="1061"/>
                </a:cubicBezTo>
                <a:close/>
                <a:moveTo>
                  <a:pt x="2102" y="1063"/>
                </a:moveTo>
                <a:cubicBezTo>
                  <a:pt x="2101" y="1063"/>
                  <a:pt x="2101" y="1062"/>
                  <a:pt x="2101" y="1062"/>
                </a:cubicBezTo>
                <a:cubicBezTo>
                  <a:pt x="2101" y="1062"/>
                  <a:pt x="2102" y="1062"/>
                  <a:pt x="2102" y="1062"/>
                </a:cubicBezTo>
                <a:cubicBezTo>
                  <a:pt x="2102" y="1062"/>
                  <a:pt x="2102" y="1063"/>
                  <a:pt x="2102" y="1063"/>
                </a:cubicBezTo>
                <a:close/>
                <a:moveTo>
                  <a:pt x="2101" y="1073"/>
                </a:moveTo>
                <a:cubicBezTo>
                  <a:pt x="2099" y="1073"/>
                  <a:pt x="2099" y="1073"/>
                  <a:pt x="2099" y="1073"/>
                </a:cubicBezTo>
                <a:cubicBezTo>
                  <a:pt x="2099" y="1073"/>
                  <a:pt x="2099" y="1072"/>
                  <a:pt x="2099" y="1071"/>
                </a:cubicBezTo>
                <a:cubicBezTo>
                  <a:pt x="2101" y="1071"/>
                  <a:pt x="2101" y="1072"/>
                  <a:pt x="2101" y="1073"/>
                </a:cubicBezTo>
                <a:close/>
                <a:moveTo>
                  <a:pt x="2100" y="1047"/>
                </a:moveTo>
                <a:cubicBezTo>
                  <a:pt x="2100" y="1047"/>
                  <a:pt x="2100" y="1048"/>
                  <a:pt x="2100" y="1048"/>
                </a:cubicBezTo>
                <a:cubicBezTo>
                  <a:pt x="2099" y="1048"/>
                  <a:pt x="2098" y="1048"/>
                  <a:pt x="2097" y="1047"/>
                </a:cubicBezTo>
                <a:cubicBezTo>
                  <a:pt x="2098" y="1047"/>
                  <a:pt x="2099" y="1047"/>
                  <a:pt x="2100" y="1047"/>
                </a:cubicBezTo>
                <a:close/>
                <a:moveTo>
                  <a:pt x="2094" y="1061"/>
                </a:moveTo>
                <a:cubicBezTo>
                  <a:pt x="2094" y="1061"/>
                  <a:pt x="2095" y="1061"/>
                  <a:pt x="2096" y="1061"/>
                </a:cubicBezTo>
                <a:cubicBezTo>
                  <a:pt x="2096" y="1061"/>
                  <a:pt x="2096" y="1061"/>
                  <a:pt x="2096" y="1061"/>
                </a:cubicBezTo>
                <a:cubicBezTo>
                  <a:pt x="2096" y="1061"/>
                  <a:pt x="2097" y="1061"/>
                  <a:pt x="2097" y="1061"/>
                </a:cubicBezTo>
                <a:cubicBezTo>
                  <a:pt x="2098" y="1061"/>
                  <a:pt x="2098" y="1061"/>
                  <a:pt x="2099" y="1061"/>
                </a:cubicBezTo>
                <a:cubicBezTo>
                  <a:pt x="2099" y="1062"/>
                  <a:pt x="2098" y="1063"/>
                  <a:pt x="2097" y="1063"/>
                </a:cubicBezTo>
                <a:cubicBezTo>
                  <a:pt x="2097" y="1064"/>
                  <a:pt x="2097" y="1065"/>
                  <a:pt x="2098" y="1065"/>
                </a:cubicBezTo>
                <a:cubicBezTo>
                  <a:pt x="2097" y="1065"/>
                  <a:pt x="2096" y="1065"/>
                  <a:pt x="2095" y="1065"/>
                </a:cubicBezTo>
                <a:cubicBezTo>
                  <a:pt x="2094" y="1064"/>
                  <a:pt x="2096" y="1063"/>
                  <a:pt x="2097" y="1061"/>
                </a:cubicBezTo>
                <a:cubicBezTo>
                  <a:pt x="2095" y="1061"/>
                  <a:pt x="2095" y="1063"/>
                  <a:pt x="2094" y="1063"/>
                </a:cubicBezTo>
                <a:cubicBezTo>
                  <a:pt x="2094" y="1062"/>
                  <a:pt x="2094" y="1061"/>
                  <a:pt x="2094" y="1061"/>
                </a:cubicBezTo>
                <a:close/>
                <a:moveTo>
                  <a:pt x="2094" y="1068"/>
                </a:moveTo>
                <a:cubicBezTo>
                  <a:pt x="2095" y="1068"/>
                  <a:pt x="2095" y="1068"/>
                  <a:pt x="2096" y="1069"/>
                </a:cubicBezTo>
                <a:cubicBezTo>
                  <a:pt x="2096" y="1069"/>
                  <a:pt x="2096" y="1069"/>
                  <a:pt x="2097" y="1069"/>
                </a:cubicBezTo>
                <a:cubicBezTo>
                  <a:pt x="2097" y="1069"/>
                  <a:pt x="2097" y="1069"/>
                  <a:pt x="2097" y="1069"/>
                </a:cubicBezTo>
                <a:cubicBezTo>
                  <a:pt x="2098" y="1069"/>
                  <a:pt x="2098" y="1069"/>
                  <a:pt x="2098" y="1069"/>
                </a:cubicBezTo>
                <a:cubicBezTo>
                  <a:pt x="2098" y="1070"/>
                  <a:pt x="2099" y="1072"/>
                  <a:pt x="2098" y="1073"/>
                </a:cubicBezTo>
                <a:cubicBezTo>
                  <a:pt x="2097" y="1073"/>
                  <a:pt x="2096" y="1073"/>
                  <a:pt x="2095" y="1073"/>
                </a:cubicBezTo>
                <a:cubicBezTo>
                  <a:pt x="2095" y="1073"/>
                  <a:pt x="2095" y="1073"/>
                  <a:pt x="2095" y="1073"/>
                </a:cubicBezTo>
                <a:cubicBezTo>
                  <a:pt x="2095" y="1071"/>
                  <a:pt x="2095" y="1070"/>
                  <a:pt x="2094" y="1068"/>
                </a:cubicBezTo>
                <a:close/>
                <a:moveTo>
                  <a:pt x="2095" y="1075"/>
                </a:moveTo>
                <a:cubicBezTo>
                  <a:pt x="2096" y="1076"/>
                  <a:pt x="2097" y="1076"/>
                  <a:pt x="2098" y="1076"/>
                </a:cubicBezTo>
                <a:cubicBezTo>
                  <a:pt x="2098" y="1077"/>
                  <a:pt x="2098" y="1078"/>
                  <a:pt x="2098" y="1079"/>
                </a:cubicBezTo>
                <a:cubicBezTo>
                  <a:pt x="2097" y="1079"/>
                  <a:pt x="2096" y="1079"/>
                  <a:pt x="2098" y="1079"/>
                </a:cubicBezTo>
                <a:cubicBezTo>
                  <a:pt x="2097" y="1080"/>
                  <a:pt x="2097" y="1081"/>
                  <a:pt x="2097" y="1082"/>
                </a:cubicBezTo>
                <a:cubicBezTo>
                  <a:pt x="2096" y="1082"/>
                  <a:pt x="2095" y="1083"/>
                  <a:pt x="2095" y="1083"/>
                </a:cubicBezTo>
                <a:cubicBezTo>
                  <a:pt x="2099" y="1085"/>
                  <a:pt x="2105" y="1083"/>
                  <a:pt x="2110" y="1084"/>
                </a:cubicBezTo>
                <a:cubicBezTo>
                  <a:pt x="2107" y="1084"/>
                  <a:pt x="2102" y="1082"/>
                  <a:pt x="2098" y="1082"/>
                </a:cubicBezTo>
                <a:cubicBezTo>
                  <a:pt x="2099" y="1081"/>
                  <a:pt x="2099" y="1080"/>
                  <a:pt x="2099" y="1080"/>
                </a:cubicBezTo>
                <a:cubicBezTo>
                  <a:pt x="2099" y="1079"/>
                  <a:pt x="2100" y="1079"/>
                  <a:pt x="2101" y="1079"/>
                </a:cubicBezTo>
                <a:cubicBezTo>
                  <a:pt x="2100" y="1079"/>
                  <a:pt x="2100" y="1079"/>
                  <a:pt x="2099" y="1079"/>
                </a:cubicBezTo>
                <a:cubicBezTo>
                  <a:pt x="2099" y="1078"/>
                  <a:pt x="2099" y="1077"/>
                  <a:pt x="2099" y="1076"/>
                </a:cubicBezTo>
                <a:cubicBezTo>
                  <a:pt x="2101" y="1076"/>
                  <a:pt x="2103" y="1076"/>
                  <a:pt x="2104" y="1077"/>
                </a:cubicBezTo>
                <a:cubicBezTo>
                  <a:pt x="2103" y="1077"/>
                  <a:pt x="2105" y="1079"/>
                  <a:pt x="2104" y="1079"/>
                </a:cubicBezTo>
                <a:cubicBezTo>
                  <a:pt x="2106" y="1080"/>
                  <a:pt x="2105" y="1078"/>
                  <a:pt x="2105" y="1077"/>
                </a:cubicBezTo>
                <a:cubicBezTo>
                  <a:pt x="2105" y="1077"/>
                  <a:pt x="2105" y="1077"/>
                  <a:pt x="2106" y="1077"/>
                </a:cubicBezTo>
                <a:cubicBezTo>
                  <a:pt x="2106" y="1077"/>
                  <a:pt x="2106" y="1077"/>
                  <a:pt x="2106" y="1078"/>
                </a:cubicBezTo>
                <a:cubicBezTo>
                  <a:pt x="2106" y="1078"/>
                  <a:pt x="2106" y="1077"/>
                  <a:pt x="2107" y="1077"/>
                </a:cubicBezTo>
                <a:cubicBezTo>
                  <a:pt x="2116" y="1078"/>
                  <a:pt x="2125" y="1079"/>
                  <a:pt x="2134" y="1081"/>
                </a:cubicBezTo>
                <a:cubicBezTo>
                  <a:pt x="2130" y="1078"/>
                  <a:pt x="2123" y="1077"/>
                  <a:pt x="2116" y="1076"/>
                </a:cubicBezTo>
                <a:cubicBezTo>
                  <a:pt x="2113" y="1075"/>
                  <a:pt x="2110" y="1075"/>
                  <a:pt x="2107" y="1074"/>
                </a:cubicBezTo>
                <a:cubicBezTo>
                  <a:pt x="2107" y="1074"/>
                  <a:pt x="2107" y="1074"/>
                  <a:pt x="2107" y="1074"/>
                </a:cubicBezTo>
                <a:cubicBezTo>
                  <a:pt x="2106" y="1074"/>
                  <a:pt x="2106" y="1074"/>
                  <a:pt x="2106" y="1074"/>
                </a:cubicBezTo>
                <a:cubicBezTo>
                  <a:pt x="2104" y="1074"/>
                  <a:pt x="2103" y="1074"/>
                  <a:pt x="2101" y="1074"/>
                </a:cubicBezTo>
                <a:cubicBezTo>
                  <a:pt x="2102" y="1072"/>
                  <a:pt x="2102" y="1070"/>
                  <a:pt x="2101" y="1071"/>
                </a:cubicBezTo>
                <a:cubicBezTo>
                  <a:pt x="2101" y="1070"/>
                  <a:pt x="2101" y="1070"/>
                  <a:pt x="2101" y="1069"/>
                </a:cubicBezTo>
                <a:cubicBezTo>
                  <a:pt x="2101" y="1069"/>
                  <a:pt x="2102" y="1069"/>
                  <a:pt x="2103" y="1069"/>
                </a:cubicBezTo>
                <a:cubicBezTo>
                  <a:pt x="2105" y="1069"/>
                  <a:pt x="2108" y="1070"/>
                  <a:pt x="2110" y="1072"/>
                </a:cubicBezTo>
                <a:cubicBezTo>
                  <a:pt x="2111" y="1072"/>
                  <a:pt x="2111" y="1071"/>
                  <a:pt x="2110" y="1071"/>
                </a:cubicBezTo>
                <a:cubicBezTo>
                  <a:pt x="2112" y="1071"/>
                  <a:pt x="2114" y="1072"/>
                  <a:pt x="2116" y="1072"/>
                </a:cubicBezTo>
                <a:cubicBezTo>
                  <a:pt x="2116" y="1073"/>
                  <a:pt x="2117" y="1074"/>
                  <a:pt x="2116" y="1075"/>
                </a:cubicBezTo>
                <a:cubicBezTo>
                  <a:pt x="2117" y="1074"/>
                  <a:pt x="2118" y="1074"/>
                  <a:pt x="2118" y="1072"/>
                </a:cubicBezTo>
                <a:cubicBezTo>
                  <a:pt x="2118" y="1072"/>
                  <a:pt x="2117" y="1072"/>
                  <a:pt x="2117" y="1072"/>
                </a:cubicBezTo>
                <a:cubicBezTo>
                  <a:pt x="2121" y="1072"/>
                  <a:pt x="2125" y="1072"/>
                  <a:pt x="2130" y="1073"/>
                </a:cubicBezTo>
                <a:cubicBezTo>
                  <a:pt x="2127" y="1071"/>
                  <a:pt x="2119" y="1071"/>
                  <a:pt x="2121" y="1069"/>
                </a:cubicBezTo>
                <a:cubicBezTo>
                  <a:pt x="2115" y="1068"/>
                  <a:pt x="2111" y="1067"/>
                  <a:pt x="2106" y="1066"/>
                </a:cubicBezTo>
                <a:cubicBezTo>
                  <a:pt x="2106" y="1066"/>
                  <a:pt x="2106" y="1066"/>
                  <a:pt x="2106" y="1065"/>
                </a:cubicBezTo>
                <a:cubicBezTo>
                  <a:pt x="2104" y="1065"/>
                  <a:pt x="2104" y="1065"/>
                  <a:pt x="2103" y="1065"/>
                </a:cubicBezTo>
                <a:cubicBezTo>
                  <a:pt x="2103" y="1064"/>
                  <a:pt x="2103" y="1063"/>
                  <a:pt x="2103" y="1062"/>
                </a:cubicBezTo>
                <a:cubicBezTo>
                  <a:pt x="2104" y="1062"/>
                  <a:pt x="2105" y="1062"/>
                  <a:pt x="2106" y="1062"/>
                </a:cubicBezTo>
                <a:cubicBezTo>
                  <a:pt x="2106" y="1061"/>
                  <a:pt x="2105" y="1061"/>
                  <a:pt x="2103" y="1061"/>
                </a:cubicBezTo>
                <a:cubicBezTo>
                  <a:pt x="2104" y="1060"/>
                  <a:pt x="2104" y="1060"/>
                  <a:pt x="2105" y="1060"/>
                </a:cubicBezTo>
                <a:cubicBezTo>
                  <a:pt x="2105" y="1059"/>
                  <a:pt x="2104" y="1059"/>
                  <a:pt x="2104" y="1058"/>
                </a:cubicBezTo>
                <a:cubicBezTo>
                  <a:pt x="2104" y="1058"/>
                  <a:pt x="2104" y="1058"/>
                  <a:pt x="2104" y="1058"/>
                </a:cubicBezTo>
                <a:cubicBezTo>
                  <a:pt x="2107" y="1060"/>
                  <a:pt x="2111" y="1057"/>
                  <a:pt x="2111" y="1060"/>
                </a:cubicBezTo>
                <a:cubicBezTo>
                  <a:pt x="2112" y="1059"/>
                  <a:pt x="2115" y="1058"/>
                  <a:pt x="2117" y="1060"/>
                </a:cubicBezTo>
                <a:cubicBezTo>
                  <a:pt x="2117" y="1061"/>
                  <a:pt x="2117" y="1062"/>
                  <a:pt x="2117" y="1063"/>
                </a:cubicBezTo>
                <a:cubicBezTo>
                  <a:pt x="2118" y="1062"/>
                  <a:pt x="2118" y="1061"/>
                  <a:pt x="2119" y="1060"/>
                </a:cubicBezTo>
                <a:cubicBezTo>
                  <a:pt x="2124" y="1059"/>
                  <a:pt x="2130" y="1061"/>
                  <a:pt x="2135" y="1063"/>
                </a:cubicBezTo>
                <a:cubicBezTo>
                  <a:pt x="2135" y="1064"/>
                  <a:pt x="2135" y="1066"/>
                  <a:pt x="2136" y="1067"/>
                </a:cubicBezTo>
                <a:cubicBezTo>
                  <a:pt x="2135" y="1067"/>
                  <a:pt x="2134" y="1067"/>
                  <a:pt x="2133" y="1068"/>
                </a:cubicBezTo>
                <a:cubicBezTo>
                  <a:pt x="2133" y="1069"/>
                  <a:pt x="2134" y="1070"/>
                  <a:pt x="2136" y="1070"/>
                </a:cubicBezTo>
                <a:cubicBezTo>
                  <a:pt x="2136" y="1071"/>
                  <a:pt x="2136" y="1072"/>
                  <a:pt x="2136" y="1074"/>
                </a:cubicBezTo>
                <a:cubicBezTo>
                  <a:pt x="2136" y="1074"/>
                  <a:pt x="2135" y="1074"/>
                  <a:pt x="2135" y="1074"/>
                </a:cubicBezTo>
                <a:cubicBezTo>
                  <a:pt x="2135" y="1074"/>
                  <a:pt x="2136" y="1074"/>
                  <a:pt x="2136" y="1074"/>
                </a:cubicBezTo>
                <a:cubicBezTo>
                  <a:pt x="2136" y="1074"/>
                  <a:pt x="2136" y="1075"/>
                  <a:pt x="2136" y="1075"/>
                </a:cubicBezTo>
                <a:cubicBezTo>
                  <a:pt x="2134" y="1076"/>
                  <a:pt x="2134" y="1076"/>
                  <a:pt x="2134" y="1078"/>
                </a:cubicBezTo>
                <a:cubicBezTo>
                  <a:pt x="2135" y="1078"/>
                  <a:pt x="2136" y="1079"/>
                  <a:pt x="2136" y="1080"/>
                </a:cubicBezTo>
                <a:cubicBezTo>
                  <a:pt x="2136" y="1080"/>
                  <a:pt x="2135" y="1080"/>
                  <a:pt x="2135" y="1080"/>
                </a:cubicBezTo>
                <a:cubicBezTo>
                  <a:pt x="2135" y="1081"/>
                  <a:pt x="2136" y="1082"/>
                  <a:pt x="2137" y="1082"/>
                </a:cubicBezTo>
                <a:cubicBezTo>
                  <a:pt x="2138" y="1084"/>
                  <a:pt x="2139" y="1087"/>
                  <a:pt x="2137" y="1089"/>
                </a:cubicBezTo>
                <a:cubicBezTo>
                  <a:pt x="2138" y="1091"/>
                  <a:pt x="2138" y="1094"/>
                  <a:pt x="2138" y="1097"/>
                </a:cubicBezTo>
                <a:cubicBezTo>
                  <a:pt x="2137" y="1096"/>
                  <a:pt x="2135" y="1097"/>
                  <a:pt x="2133" y="1097"/>
                </a:cubicBezTo>
                <a:cubicBezTo>
                  <a:pt x="2134" y="1098"/>
                  <a:pt x="2136" y="1099"/>
                  <a:pt x="2138" y="1098"/>
                </a:cubicBezTo>
                <a:cubicBezTo>
                  <a:pt x="2138" y="1104"/>
                  <a:pt x="2137" y="1112"/>
                  <a:pt x="2139" y="1117"/>
                </a:cubicBezTo>
                <a:cubicBezTo>
                  <a:pt x="2140" y="1114"/>
                  <a:pt x="2140" y="1103"/>
                  <a:pt x="2142" y="1101"/>
                </a:cubicBezTo>
                <a:cubicBezTo>
                  <a:pt x="2138" y="1104"/>
                  <a:pt x="2143" y="1095"/>
                  <a:pt x="2139" y="1095"/>
                </a:cubicBezTo>
                <a:cubicBezTo>
                  <a:pt x="2142" y="1091"/>
                  <a:pt x="2142" y="1087"/>
                  <a:pt x="2143" y="1082"/>
                </a:cubicBezTo>
                <a:cubicBezTo>
                  <a:pt x="2148" y="1084"/>
                  <a:pt x="2154" y="1085"/>
                  <a:pt x="2160" y="1087"/>
                </a:cubicBezTo>
                <a:cubicBezTo>
                  <a:pt x="2160" y="1088"/>
                  <a:pt x="2160" y="1089"/>
                  <a:pt x="2160" y="1090"/>
                </a:cubicBezTo>
                <a:cubicBezTo>
                  <a:pt x="2160" y="1091"/>
                  <a:pt x="2159" y="1091"/>
                  <a:pt x="2158" y="1091"/>
                </a:cubicBezTo>
                <a:cubicBezTo>
                  <a:pt x="2158" y="1092"/>
                  <a:pt x="2160" y="1092"/>
                  <a:pt x="2160" y="1094"/>
                </a:cubicBezTo>
                <a:cubicBezTo>
                  <a:pt x="2158" y="1093"/>
                  <a:pt x="2160" y="1099"/>
                  <a:pt x="2159" y="1103"/>
                </a:cubicBezTo>
                <a:cubicBezTo>
                  <a:pt x="2159" y="1103"/>
                  <a:pt x="2159" y="1103"/>
                  <a:pt x="2158" y="1103"/>
                </a:cubicBezTo>
                <a:cubicBezTo>
                  <a:pt x="2158" y="1104"/>
                  <a:pt x="2159" y="1104"/>
                  <a:pt x="2159" y="1105"/>
                </a:cubicBezTo>
                <a:cubicBezTo>
                  <a:pt x="2159" y="1105"/>
                  <a:pt x="2159" y="1105"/>
                  <a:pt x="2159" y="1105"/>
                </a:cubicBezTo>
                <a:cubicBezTo>
                  <a:pt x="2158" y="1106"/>
                  <a:pt x="2156" y="1106"/>
                  <a:pt x="2155" y="1106"/>
                </a:cubicBezTo>
                <a:cubicBezTo>
                  <a:pt x="2155" y="1108"/>
                  <a:pt x="2157" y="1106"/>
                  <a:pt x="2159" y="1106"/>
                </a:cubicBezTo>
                <a:cubicBezTo>
                  <a:pt x="2159" y="1106"/>
                  <a:pt x="2159" y="1107"/>
                  <a:pt x="2159" y="1107"/>
                </a:cubicBezTo>
                <a:cubicBezTo>
                  <a:pt x="2160" y="1107"/>
                  <a:pt x="2159" y="1109"/>
                  <a:pt x="2160" y="1109"/>
                </a:cubicBezTo>
                <a:cubicBezTo>
                  <a:pt x="2160" y="1109"/>
                  <a:pt x="2160" y="1109"/>
                  <a:pt x="2160" y="1109"/>
                </a:cubicBezTo>
                <a:cubicBezTo>
                  <a:pt x="2160" y="1109"/>
                  <a:pt x="2159" y="1109"/>
                  <a:pt x="2159" y="1109"/>
                </a:cubicBezTo>
                <a:cubicBezTo>
                  <a:pt x="2159" y="1110"/>
                  <a:pt x="2160" y="1111"/>
                  <a:pt x="2160" y="1111"/>
                </a:cubicBezTo>
                <a:cubicBezTo>
                  <a:pt x="2161" y="1111"/>
                  <a:pt x="2161" y="1111"/>
                  <a:pt x="2161" y="1111"/>
                </a:cubicBezTo>
                <a:cubicBezTo>
                  <a:pt x="2160" y="1113"/>
                  <a:pt x="2162" y="1115"/>
                  <a:pt x="2161" y="1112"/>
                </a:cubicBezTo>
                <a:cubicBezTo>
                  <a:pt x="2161" y="1111"/>
                  <a:pt x="2161" y="1111"/>
                  <a:pt x="2161" y="1111"/>
                </a:cubicBezTo>
                <a:cubicBezTo>
                  <a:pt x="2162" y="1110"/>
                  <a:pt x="2164" y="1110"/>
                  <a:pt x="2165" y="1111"/>
                </a:cubicBezTo>
                <a:cubicBezTo>
                  <a:pt x="2164" y="1110"/>
                  <a:pt x="2164" y="1110"/>
                  <a:pt x="2164" y="1109"/>
                </a:cubicBezTo>
                <a:cubicBezTo>
                  <a:pt x="2164" y="1109"/>
                  <a:pt x="2163" y="1109"/>
                  <a:pt x="2161" y="1109"/>
                </a:cubicBezTo>
                <a:cubicBezTo>
                  <a:pt x="2161" y="1108"/>
                  <a:pt x="2161" y="1108"/>
                  <a:pt x="2161" y="1108"/>
                </a:cubicBezTo>
                <a:cubicBezTo>
                  <a:pt x="2162" y="1107"/>
                  <a:pt x="2162" y="1108"/>
                  <a:pt x="2162" y="1108"/>
                </a:cubicBezTo>
                <a:cubicBezTo>
                  <a:pt x="2162" y="1107"/>
                  <a:pt x="2162" y="1105"/>
                  <a:pt x="2162" y="1104"/>
                </a:cubicBezTo>
                <a:cubicBezTo>
                  <a:pt x="2163" y="1104"/>
                  <a:pt x="2163" y="1103"/>
                  <a:pt x="2163" y="1103"/>
                </a:cubicBezTo>
                <a:cubicBezTo>
                  <a:pt x="2165" y="1103"/>
                  <a:pt x="2166" y="1105"/>
                  <a:pt x="2167" y="1104"/>
                </a:cubicBezTo>
                <a:cubicBezTo>
                  <a:pt x="2166" y="1103"/>
                  <a:pt x="2164" y="1102"/>
                  <a:pt x="2163" y="1102"/>
                </a:cubicBezTo>
                <a:cubicBezTo>
                  <a:pt x="2163" y="1099"/>
                  <a:pt x="2163" y="1095"/>
                  <a:pt x="2163" y="1092"/>
                </a:cubicBezTo>
                <a:cubicBezTo>
                  <a:pt x="2164" y="1092"/>
                  <a:pt x="2165" y="1092"/>
                  <a:pt x="2165" y="1092"/>
                </a:cubicBezTo>
                <a:cubicBezTo>
                  <a:pt x="2165" y="1092"/>
                  <a:pt x="2164" y="1091"/>
                  <a:pt x="2163" y="1091"/>
                </a:cubicBezTo>
                <a:cubicBezTo>
                  <a:pt x="2163" y="1090"/>
                  <a:pt x="2164" y="1089"/>
                  <a:pt x="2164" y="1088"/>
                </a:cubicBezTo>
                <a:cubicBezTo>
                  <a:pt x="2166" y="1088"/>
                  <a:pt x="2169" y="1089"/>
                  <a:pt x="2172" y="1090"/>
                </a:cubicBezTo>
                <a:cubicBezTo>
                  <a:pt x="2173" y="1090"/>
                  <a:pt x="2173" y="1091"/>
                  <a:pt x="2173" y="1091"/>
                </a:cubicBezTo>
                <a:cubicBezTo>
                  <a:pt x="2174" y="1090"/>
                  <a:pt x="2176" y="1091"/>
                  <a:pt x="2176" y="1092"/>
                </a:cubicBezTo>
                <a:cubicBezTo>
                  <a:pt x="2176" y="1092"/>
                  <a:pt x="2177" y="1092"/>
                  <a:pt x="2178" y="1092"/>
                </a:cubicBezTo>
                <a:cubicBezTo>
                  <a:pt x="2178" y="1097"/>
                  <a:pt x="2177" y="1101"/>
                  <a:pt x="2178" y="1106"/>
                </a:cubicBezTo>
                <a:cubicBezTo>
                  <a:pt x="2177" y="1106"/>
                  <a:pt x="2177" y="1106"/>
                  <a:pt x="2176" y="1106"/>
                </a:cubicBezTo>
                <a:cubicBezTo>
                  <a:pt x="2176" y="1106"/>
                  <a:pt x="2177" y="1107"/>
                  <a:pt x="2178" y="1107"/>
                </a:cubicBezTo>
                <a:cubicBezTo>
                  <a:pt x="2178" y="1107"/>
                  <a:pt x="2178" y="1108"/>
                  <a:pt x="2178" y="1108"/>
                </a:cubicBezTo>
                <a:cubicBezTo>
                  <a:pt x="2178" y="1108"/>
                  <a:pt x="2179" y="1108"/>
                  <a:pt x="2179" y="1107"/>
                </a:cubicBezTo>
                <a:cubicBezTo>
                  <a:pt x="2179" y="1107"/>
                  <a:pt x="2180" y="1107"/>
                  <a:pt x="2180" y="1107"/>
                </a:cubicBezTo>
                <a:cubicBezTo>
                  <a:pt x="2180" y="1110"/>
                  <a:pt x="2181" y="1113"/>
                  <a:pt x="2182" y="1116"/>
                </a:cubicBezTo>
                <a:cubicBezTo>
                  <a:pt x="2181" y="1116"/>
                  <a:pt x="2180" y="1115"/>
                  <a:pt x="2179" y="1115"/>
                </a:cubicBezTo>
                <a:cubicBezTo>
                  <a:pt x="2179" y="1114"/>
                  <a:pt x="2180" y="1112"/>
                  <a:pt x="2179" y="1111"/>
                </a:cubicBezTo>
                <a:cubicBezTo>
                  <a:pt x="2177" y="1111"/>
                  <a:pt x="2178" y="1113"/>
                  <a:pt x="2178" y="1115"/>
                </a:cubicBezTo>
                <a:cubicBezTo>
                  <a:pt x="2177" y="1115"/>
                  <a:pt x="2176" y="1115"/>
                  <a:pt x="2175" y="1115"/>
                </a:cubicBezTo>
                <a:cubicBezTo>
                  <a:pt x="2175" y="1116"/>
                  <a:pt x="2176" y="1117"/>
                  <a:pt x="2178" y="1117"/>
                </a:cubicBezTo>
                <a:cubicBezTo>
                  <a:pt x="2178" y="1117"/>
                  <a:pt x="2178" y="1117"/>
                  <a:pt x="2178" y="1117"/>
                </a:cubicBezTo>
                <a:cubicBezTo>
                  <a:pt x="2178" y="1117"/>
                  <a:pt x="2178" y="1117"/>
                  <a:pt x="2178" y="1117"/>
                </a:cubicBezTo>
                <a:cubicBezTo>
                  <a:pt x="2180" y="1117"/>
                  <a:pt x="2182" y="1117"/>
                  <a:pt x="2184" y="1117"/>
                </a:cubicBezTo>
                <a:cubicBezTo>
                  <a:pt x="2183" y="1116"/>
                  <a:pt x="2183" y="1116"/>
                  <a:pt x="2182" y="1116"/>
                </a:cubicBezTo>
                <a:cubicBezTo>
                  <a:pt x="2182" y="1114"/>
                  <a:pt x="2182" y="1112"/>
                  <a:pt x="2182" y="1110"/>
                </a:cubicBezTo>
                <a:cubicBezTo>
                  <a:pt x="2183" y="1110"/>
                  <a:pt x="2184" y="1110"/>
                  <a:pt x="2184" y="1111"/>
                </a:cubicBezTo>
                <a:cubicBezTo>
                  <a:pt x="2184" y="1109"/>
                  <a:pt x="2183" y="1109"/>
                  <a:pt x="2182" y="1109"/>
                </a:cubicBezTo>
                <a:cubicBezTo>
                  <a:pt x="2182" y="1109"/>
                  <a:pt x="2182" y="1108"/>
                  <a:pt x="2182" y="1108"/>
                </a:cubicBezTo>
                <a:cubicBezTo>
                  <a:pt x="2184" y="1108"/>
                  <a:pt x="2186" y="1109"/>
                  <a:pt x="2186" y="1108"/>
                </a:cubicBezTo>
                <a:cubicBezTo>
                  <a:pt x="2186" y="1106"/>
                  <a:pt x="2184" y="1106"/>
                  <a:pt x="2183" y="1107"/>
                </a:cubicBezTo>
                <a:cubicBezTo>
                  <a:pt x="2183" y="1105"/>
                  <a:pt x="2183" y="1103"/>
                  <a:pt x="2184" y="1101"/>
                </a:cubicBezTo>
                <a:cubicBezTo>
                  <a:pt x="2184" y="1101"/>
                  <a:pt x="2184" y="1101"/>
                  <a:pt x="2185" y="1101"/>
                </a:cubicBezTo>
                <a:cubicBezTo>
                  <a:pt x="2185" y="1100"/>
                  <a:pt x="2184" y="1100"/>
                  <a:pt x="2184" y="1100"/>
                </a:cubicBezTo>
                <a:cubicBezTo>
                  <a:pt x="2184" y="1098"/>
                  <a:pt x="2184" y="1097"/>
                  <a:pt x="2184" y="1096"/>
                </a:cubicBezTo>
                <a:cubicBezTo>
                  <a:pt x="2186" y="1096"/>
                  <a:pt x="2188" y="1097"/>
                  <a:pt x="2189" y="1096"/>
                </a:cubicBezTo>
                <a:cubicBezTo>
                  <a:pt x="2188" y="1095"/>
                  <a:pt x="2186" y="1095"/>
                  <a:pt x="2185" y="1095"/>
                </a:cubicBezTo>
                <a:cubicBezTo>
                  <a:pt x="2185" y="1094"/>
                  <a:pt x="2185" y="1093"/>
                  <a:pt x="2185" y="1093"/>
                </a:cubicBezTo>
                <a:cubicBezTo>
                  <a:pt x="2186" y="1093"/>
                  <a:pt x="2187" y="1093"/>
                  <a:pt x="2188" y="1093"/>
                </a:cubicBezTo>
                <a:cubicBezTo>
                  <a:pt x="2188" y="1093"/>
                  <a:pt x="2188" y="1094"/>
                  <a:pt x="2188" y="1094"/>
                </a:cubicBezTo>
                <a:cubicBezTo>
                  <a:pt x="2188" y="1094"/>
                  <a:pt x="2188" y="1094"/>
                  <a:pt x="2188" y="1094"/>
                </a:cubicBezTo>
                <a:cubicBezTo>
                  <a:pt x="2189" y="1094"/>
                  <a:pt x="2189" y="1094"/>
                  <a:pt x="2190" y="1094"/>
                </a:cubicBezTo>
                <a:cubicBezTo>
                  <a:pt x="2191" y="1096"/>
                  <a:pt x="2191" y="1096"/>
                  <a:pt x="2191" y="1096"/>
                </a:cubicBezTo>
                <a:cubicBezTo>
                  <a:pt x="2191" y="1097"/>
                  <a:pt x="2191" y="1098"/>
                  <a:pt x="2191" y="1100"/>
                </a:cubicBezTo>
                <a:cubicBezTo>
                  <a:pt x="2192" y="1101"/>
                  <a:pt x="2192" y="1100"/>
                  <a:pt x="2193" y="1099"/>
                </a:cubicBezTo>
                <a:cubicBezTo>
                  <a:pt x="2193" y="1099"/>
                  <a:pt x="2194" y="1100"/>
                  <a:pt x="2194" y="1101"/>
                </a:cubicBezTo>
                <a:cubicBezTo>
                  <a:pt x="2193" y="1101"/>
                  <a:pt x="2191" y="1101"/>
                  <a:pt x="2190" y="1101"/>
                </a:cubicBezTo>
                <a:cubicBezTo>
                  <a:pt x="2190" y="1100"/>
                  <a:pt x="2190" y="1100"/>
                  <a:pt x="2190" y="1100"/>
                </a:cubicBezTo>
                <a:cubicBezTo>
                  <a:pt x="2189" y="1099"/>
                  <a:pt x="2189" y="1100"/>
                  <a:pt x="2189" y="1101"/>
                </a:cubicBezTo>
                <a:cubicBezTo>
                  <a:pt x="2188" y="1100"/>
                  <a:pt x="2188" y="1100"/>
                  <a:pt x="2188" y="1100"/>
                </a:cubicBezTo>
                <a:cubicBezTo>
                  <a:pt x="2188" y="1101"/>
                  <a:pt x="2188" y="1101"/>
                  <a:pt x="2189" y="1101"/>
                </a:cubicBezTo>
                <a:cubicBezTo>
                  <a:pt x="2189" y="1102"/>
                  <a:pt x="2189" y="1102"/>
                  <a:pt x="2189" y="1103"/>
                </a:cubicBezTo>
                <a:cubicBezTo>
                  <a:pt x="2189" y="1103"/>
                  <a:pt x="2190" y="1102"/>
                  <a:pt x="2190" y="1102"/>
                </a:cubicBezTo>
                <a:cubicBezTo>
                  <a:pt x="2191" y="1102"/>
                  <a:pt x="2193" y="1102"/>
                  <a:pt x="2195" y="1102"/>
                </a:cubicBezTo>
                <a:cubicBezTo>
                  <a:pt x="2195" y="1103"/>
                  <a:pt x="2196" y="1103"/>
                  <a:pt x="2196" y="1104"/>
                </a:cubicBezTo>
                <a:cubicBezTo>
                  <a:pt x="2196" y="1106"/>
                  <a:pt x="2196" y="1106"/>
                  <a:pt x="2196" y="1106"/>
                </a:cubicBezTo>
                <a:cubicBezTo>
                  <a:pt x="2195" y="1106"/>
                  <a:pt x="2193" y="1106"/>
                  <a:pt x="2193" y="1108"/>
                </a:cubicBezTo>
                <a:cubicBezTo>
                  <a:pt x="2192" y="1108"/>
                  <a:pt x="2192" y="1107"/>
                  <a:pt x="2191" y="1107"/>
                </a:cubicBezTo>
                <a:cubicBezTo>
                  <a:pt x="2193" y="1109"/>
                  <a:pt x="2191" y="1108"/>
                  <a:pt x="2189" y="1108"/>
                </a:cubicBezTo>
                <a:cubicBezTo>
                  <a:pt x="2192" y="1111"/>
                  <a:pt x="2193" y="1107"/>
                  <a:pt x="2196" y="1108"/>
                </a:cubicBezTo>
                <a:cubicBezTo>
                  <a:pt x="2196" y="1110"/>
                  <a:pt x="2196" y="1111"/>
                  <a:pt x="2196" y="1113"/>
                </a:cubicBezTo>
                <a:cubicBezTo>
                  <a:pt x="2196" y="1116"/>
                  <a:pt x="2194" y="1121"/>
                  <a:pt x="2198" y="1120"/>
                </a:cubicBezTo>
                <a:cubicBezTo>
                  <a:pt x="2196" y="1116"/>
                  <a:pt x="2199" y="1116"/>
                  <a:pt x="2200" y="1113"/>
                </a:cubicBezTo>
                <a:cubicBezTo>
                  <a:pt x="2201" y="1113"/>
                  <a:pt x="2201" y="1113"/>
                  <a:pt x="2202" y="1113"/>
                </a:cubicBezTo>
                <a:cubicBezTo>
                  <a:pt x="2202" y="1114"/>
                  <a:pt x="2203" y="1114"/>
                  <a:pt x="2203" y="1115"/>
                </a:cubicBezTo>
                <a:cubicBezTo>
                  <a:pt x="2205" y="1117"/>
                  <a:pt x="2205" y="1120"/>
                  <a:pt x="2206" y="1123"/>
                </a:cubicBezTo>
                <a:cubicBezTo>
                  <a:pt x="2210" y="1127"/>
                  <a:pt x="2214" y="1132"/>
                  <a:pt x="2217" y="1137"/>
                </a:cubicBezTo>
                <a:cubicBezTo>
                  <a:pt x="2217" y="1138"/>
                  <a:pt x="2218" y="1139"/>
                  <a:pt x="2219" y="1140"/>
                </a:cubicBezTo>
                <a:cubicBezTo>
                  <a:pt x="2198" y="1135"/>
                  <a:pt x="2176" y="1129"/>
                  <a:pt x="2154" y="1127"/>
                </a:cubicBezTo>
                <a:cubicBezTo>
                  <a:pt x="2153" y="1127"/>
                  <a:pt x="2153" y="1126"/>
                  <a:pt x="2153" y="1124"/>
                </a:cubicBezTo>
                <a:cubicBezTo>
                  <a:pt x="2151" y="1124"/>
                  <a:pt x="2152" y="1127"/>
                  <a:pt x="2152" y="1127"/>
                </a:cubicBezTo>
                <a:cubicBezTo>
                  <a:pt x="2149" y="1127"/>
                  <a:pt x="2148" y="1127"/>
                  <a:pt x="2147" y="1125"/>
                </a:cubicBezTo>
                <a:cubicBezTo>
                  <a:pt x="2146" y="1125"/>
                  <a:pt x="2143" y="1125"/>
                  <a:pt x="2140" y="1125"/>
                </a:cubicBezTo>
                <a:cubicBezTo>
                  <a:pt x="2140" y="1124"/>
                  <a:pt x="2139" y="1123"/>
                  <a:pt x="2139" y="1124"/>
                </a:cubicBezTo>
                <a:cubicBezTo>
                  <a:pt x="2138" y="1124"/>
                  <a:pt x="2138" y="1124"/>
                  <a:pt x="2138" y="1125"/>
                </a:cubicBezTo>
                <a:cubicBezTo>
                  <a:pt x="2137" y="1124"/>
                  <a:pt x="2136" y="1124"/>
                  <a:pt x="2135" y="1124"/>
                </a:cubicBezTo>
                <a:cubicBezTo>
                  <a:pt x="2133" y="1123"/>
                  <a:pt x="2136" y="1123"/>
                  <a:pt x="2136" y="1122"/>
                </a:cubicBezTo>
                <a:cubicBezTo>
                  <a:pt x="2135" y="1123"/>
                  <a:pt x="2130" y="1124"/>
                  <a:pt x="2129" y="1121"/>
                </a:cubicBezTo>
                <a:cubicBezTo>
                  <a:pt x="2130" y="1120"/>
                  <a:pt x="2130" y="1122"/>
                  <a:pt x="2131" y="1121"/>
                </a:cubicBezTo>
                <a:cubicBezTo>
                  <a:pt x="2116" y="1116"/>
                  <a:pt x="2105" y="1116"/>
                  <a:pt x="2090" y="1113"/>
                </a:cubicBezTo>
                <a:cubicBezTo>
                  <a:pt x="2090" y="1112"/>
                  <a:pt x="2090" y="1111"/>
                  <a:pt x="2090" y="1110"/>
                </a:cubicBezTo>
                <a:cubicBezTo>
                  <a:pt x="2096" y="1110"/>
                  <a:pt x="2102" y="1111"/>
                  <a:pt x="2107" y="1112"/>
                </a:cubicBezTo>
                <a:cubicBezTo>
                  <a:pt x="2107" y="1112"/>
                  <a:pt x="2107" y="1112"/>
                  <a:pt x="2107" y="1112"/>
                </a:cubicBezTo>
                <a:cubicBezTo>
                  <a:pt x="2107" y="1112"/>
                  <a:pt x="2107" y="1112"/>
                  <a:pt x="2107" y="1112"/>
                </a:cubicBezTo>
                <a:cubicBezTo>
                  <a:pt x="2108" y="1113"/>
                  <a:pt x="2109" y="1113"/>
                  <a:pt x="2110" y="1113"/>
                </a:cubicBezTo>
                <a:cubicBezTo>
                  <a:pt x="2115" y="1114"/>
                  <a:pt x="2113" y="1113"/>
                  <a:pt x="2109" y="1112"/>
                </a:cubicBezTo>
                <a:cubicBezTo>
                  <a:pt x="2109" y="1112"/>
                  <a:pt x="2108" y="1112"/>
                  <a:pt x="2108" y="1111"/>
                </a:cubicBezTo>
                <a:cubicBezTo>
                  <a:pt x="2108" y="1110"/>
                  <a:pt x="2108" y="1108"/>
                  <a:pt x="2108" y="1106"/>
                </a:cubicBezTo>
                <a:cubicBezTo>
                  <a:pt x="2108" y="1106"/>
                  <a:pt x="2109" y="1106"/>
                  <a:pt x="2109" y="1106"/>
                </a:cubicBezTo>
                <a:cubicBezTo>
                  <a:pt x="2107" y="1106"/>
                  <a:pt x="2106" y="1105"/>
                  <a:pt x="2104" y="1104"/>
                </a:cubicBezTo>
                <a:cubicBezTo>
                  <a:pt x="2107" y="1104"/>
                  <a:pt x="2118" y="1104"/>
                  <a:pt x="2120" y="1107"/>
                </a:cubicBezTo>
                <a:cubicBezTo>
                  <a:pt x="2122" y="1103"/>
                  <a:pt x="2133" y="1110"/>
                  <a:pt x="2137" y="1106"/>
                </a:cubicBezTo>
                <a:cubicBezTo>
                  <a:pt x="2122" y="1103"/>
                  <a:pt x="2113" y="1102"/>
                  <a:pt x="2100" y="1100"/>
                </a:cubicBezTo>
                <a:cubicBezTo>
                  <a:pt x="2100" y="1099"/>
                  <a:pt x="2099" y="1100"/>
                  <a:pt x="2097" y="1100"/>
                </a:cubicBezTo>
                <a:cubicBezTo>
                  <a:pt x="2097" y="1100"/>
                  <a:pt x="2097" y="1100"/>
                  <a:pt x="2097" y="1100"/>
                </a:cubicBezTo>
                <a:cubicBezTo>
                  <a:pt x="2096" y="1100"/>
                  <a:pt x="2095" y="1100"/>
                  <a:pt x="2094" y="1099"/>
                </a:cubicBezTo>
                <a:cubicBezTo>
                  <a:pt x="2094" y="1098"/>
                  <a:pt x="2097" y="1098"/>
                  <a:pt x="2098" y="1098"/>
                </a:cubicBezTo>
                <a:cubicBezTo>
                  <a:pt x="2097" y="1097"/>
                  <a:pt x="2094" y="1097"/>
                  <a:pt x="2092" y="1097"/>
                </a:cubicBezTo>
                <a:cubicBezTo>
                  <a:pt x="2093" y="1090"/>
                  <a:pt x="2094" y="1083"/>
                  <a:pt x="2094" y="1075"/>
                </a:cubicBezTo>
                <a:cubicBezTo>
                  <a:pt x="2094" y="1075"/>
                  <a:pt x="2095" y="1075"/>
                  <a:pt x="2095" y="1075"/>
                </a:cubicBezTo>
                <a:close/>
                <a:moveTo>
                  <a:pt x="2138" y="1134"/>
                </a:moveTo>
                <a:cubicBezTo>
                  <a:pt x="2136" y="1134"/>
                  <a:pt x="2135" y="1133"/>
                  <a:pt x="2134" y="1131"/>
                </a:cubicBezTo>
                <a:cubicBezTo>
                  <a:pt x="2131" y="1133"/>
                  <a:pt x="2120" y="1133"/>
                  <a:pt x="2116" y="1130"/>
                </a:cubicBezTo>
                <a:cubicBezTo>
                  <a:pt x="2123" y="1130"/>
                  <a:pt x="2132" y="1130"/>
                  <a:pt x="2139" y="1132"/>
                </a:cubicBezTo>
                <a:cubicBezTo>
                  <a:pt x="2137" y="1132"/>
                  <a:pt x="2138" y="1134"/>
                  <a:pt x="2138" y="1134"/>
                </a:cubicBezTo>
                <a:close/>
                <a:moveTo>
                  <a:pt x="2133" y="1135"/>
                </a:moveTo>
                <a:cubicBezTo>
                  <a:pt x="2133" y="1135"/>
                  <a:pt x="2133" y="1136"/>
                  <a:pt x="2133" y="1136"/>
                </a:cubicBezTo>
                <a:cubicBezTo>
                  <a:pt x="2132" y="1136"/>
                  <a:pt x="2131" y="1136"/>
                  <a:pt x="2130" y="1135"/>
                </a:cubicBezTo>
                <a:cubicBezTo>
                  <a:pt x="2131" y="1134"/>
                  <a:pt x="2132" y="1134"/>
                  <a:pt x="2133" y="1135"/>
                </a:cubicBezTo>
                <a:close/>
                <a:moveTo>
                  <a:pt x="2094" y="1144"/>
                </a:moveTo>
                <a:cubicBezTo>
                  <a:pt x="2092" y="1143"/>
                  <a:pt x="2090" y="1143"/>
                  <a:pt x="2089" y="1142"/>
                </a:cubicBezTo>
                <a:cubicBezTo>
                  <a:pt x="2096" y="1140"/>
                  <a:pt x="2105" y="1139"/>
                  <a:pt x="2112" y="1142"/>
                </a:cubicBezTo>
                <a:cubicBezTo>
                  <a:pt x="2108" y="1146"/>
                  <a:pt x="2098" y="1137"/>
                  <a:pt x="2094" y="1144"/>
                </a:cubicBezTo>
                <a:close/>
                <a:moveTo>
                  <a:pt x="2114" y="1154"/>
                </a:moveTo>
                <a:cubicBezTo>
                  <a:pt x="2112" y="1155"/>
                  <a:pt x="2111" y="1153"/>
                  <a:pt x="2110" y="1154"/>
                </a:cubicBezTo>
                <a:cubicBezTo>
                  <a:pt x="2109" y="1152"/>
                  <a:pt x="2114" y="1154"/>
                  <a:pt x="2114" y="1154"/>
                </a:cubicBezTo>
                <a:close/>
                <a:moveTo>
                  <a:pt x="2087" y="1160"/>
                </a:moveTo>
                <a:cubicBezTo>
                  <a:pt x="2085" y="1160"/>
                  <a:pt x="2083" y="1159"/>
                  <a:pt x="2082" y="1160"/>
                </a:cubicBezTo>
                <a:cubicBezTo>
                  <a:pt x="2082" y="1157"/>
                  <a:pt x="2086" y="1158"/>
                  <a:pt x="2086" y="1156"/>
                </a:cubicBezTo>
                <a:cubicBezTo>
                  <a:pt x="2086" y="1157"/>
                  <a:pt x="2091" y="1157"/>
                  <a:pt x="2088" y="1158"/>
                </a:cubicBezTo>
                <a:cubicBezTo>
                  <a:pt x="2085" y="1157"/>
                  <a:pt x="2088" y="1159"/>
                  <a:pt x="2087" y="1160"/>
                </a:cubicBezTo>
                <a:close/>
                <a:moveTo>
                  <a:pt x="2077" y="1110"/>
                </a:moveTo>
                <a:cubicBezTo>
                  <a:pt x="2076" y="1109"/>
                  <a:pt x="2077" y="1108"/>
                  <a:pt x="2078" y="1108"/>
                </a:cubicBezTo>
                <a:cubicBezTo>
                  <a:pt x="2078" y="1108"/>
                  <a:pt x="2078" y="1108"/>
                  <a:pt x="2079" y="1108"/>
                </a:cubicBezTo>
                <a:cubicBezTo>
                  <a:pt x="2078" y="1108"/>
                  <a:pt x="2078" y="1108"/>
                  <a:pt x="2078" y="1107"/>
                </a:cubicBezTo>
                <a:cubicBezTo>
                  <a:pt x="2078" y="1107"/>
                  <a:pt x="2078" y="1107"/>
                  <a:pt x="2078" y="1107"/>
                </a:cubicBezTo>
                <a:cubicBezTo>
                  <a:pt x="2081" y="1107"/>
                  <a:pt x="2083" y="1108"/>
                  <a:pt x="2083" y="1109"/>
                </a:cubicBezTo>
                <a:cubicBezTo>
                  <a:pt x="2084" y="1109"/>
                  <a:pt x="2085" y="1109"/>
                  <a:pt x="2086" y="1109"/>
                </a:cubicBezTo>
                <a:cubicBezTo>
                  <a:pt x="2086" y="1110"/>
                  <a:pt x="2086" y="1111"/>
                  <a:pt x="2087" y="1112"/>
                </a:cubicBezTo>
                <a:cubicBezTo>
                  <a:pt x="2085" y="1111"/>
                  <a:pt x="2083" y="1111"/>
                  <a:pt x="2081" y="1110"/>
                </a:cubicBezTo>
                <a:cubicBezTo>
                  <a:pt x="2082" y="1110"/>
                  <a:pt x="2082" y="1110"/>
                  <a:pt x="2083" y="1110"/>
                </a:cubicBezTo>
                <a:cubicBezTo>
                  <a:pt x="2082" y="1110"/>
                  <a:pt x="2077" y="1108"/>
                  <a:pt x="2077" y="1110"/>
                </a:cubicBezTo>
                <a:close/>
                <a:moveTo>
                  <a:pt x="2061" y="1107"/>
                </a:moveTo>
                <a:cubicBezTo>
                  <a:pt x="2066" y="1107"/>
                  <a:pt x="2073" y="1107"/>
                  <a:pt x="2076" y="1108"/>
                </a:cubicBezTo>
                <a:cubicBezTo>
                  <a:pt x="2074" y="1108"/>
                  <a:pt x="2074" y="1108"/>
                  <a:pt x="2075" y="1109"/>
                </a:cubicBezTo>
                <a:cubicBezTo>
                  <a:pt x="2075" y="1109"/>
                  <a:pt x="2074" y="1109"/>
                  <a:pt x="2074" y="1109"/>
                </a:cubicBezTo>
                <a:cubicBezTo>
                  <a:pt x="2074" y="1109"/>
                  <a:pt x="2074" y="1109"/>
                  <a:pt x="2074" y="1109"/>
                </a:cubicBezTo>
                <a:cubicBezTo>
                  <a:pt x="2069" y="1109"/>
                  <a:pt x="2063" y="1110"/>
                  <a:pt x="2061" y="1107"/>
                </a:cubicBezTo>
                <a:close/>
                <a:moveTo>
                  <a:pt x="2069" y="1525"/>
                </a:moveTo>
                <a:cubicBezTo>
                  <a:pt x="2067" y="1525"/>
                  <a:pt x="2065" y="1526"/>
                  <a:pt x="2065" y="1524"/>
                </a:cubicBezTo>
                <a:cubicBezTo>
                  <a:pt x="2065" y="1524"/>
                  <a:pt x="2070" y="1523"/>
                  <a:pt x="2069" y="1525"/>
                </a:cubicBezTo>
                <a:close/>
                <a:moveTo>
                  <a:pt x="2074" y="1112"/>
                </a:moveTo>
                <a:cubicBezTo>
                  <a:pt x="2074" y="1113"/>
                  <a:pt x="2074" y="1113"/>
                  <a:pt x="2074" y="1112"/>
                </a:cubicBezTo>
                <a:cubicBezTo>
                  <a:pt x="2076" y="1112"/>
                  <a:pt x="2077" y="1113"/>
                  <a:pt x="2078" y="1113"/>
                </a:cubicBezTo>
                <a:cubicBezTo>
                  <a:pt x="2078" y="1116"/>
                  <a:pt x="2074" y="1114"/>
                  <a:pt x="2073" y="1113"/>
                </a:cubicBezTo>
                <a:cubicBezTo>
                  <a:pt x="2074" y="1112"/>
                  <a:pt x="2074" y="1112"/>
                  <a:pt x="2074" y="1112"/>
                </a:cubicBezTo>
                <a:close/>
                <a:moveTo>
                  <a:pt x="2087" y="1114"/>
                </a:moveTo>
                <a:cubicBezTo>
                  <a:pt x="2087" y="1115"/>
                  <a:pt x="2087" y="1115"/>
                  <a:pt x="2087" y="1116"/>
                </a:cubicBezTo>
                <a:cubicBezTo>
                  <a:pt x="2086" y="1116"/>
                  <a:pt x="2085" y="1116"/>
                  <a:pt x="2085" y="1115"/>
                </a:cubicBezTo>
                <a:cubicBezTo>
                  <a:pt x="2084" y="1115"/>
                  <a:pt x="2081" y="1117"/>
                  <a:pt x="2082" y="1115"/>
                </a:cubicBezTo>
                <a:cubicBezTo>
                  <a:pt x="2083" y="1114"/>
                  <a:pt x="2085" y="1114"/>
                  <a:pt x="2087" y="1114"/>
                </a:cubicBezTo>
                <a:close/>
                <a:moveTo>
                  <a:pt x="2088" y="1096"/>
                </a:moveTo>
                <a:cubicBezTo>
                  <a:pt x="2088" y="1095"/>
                  <a:pt x="2088" y="1095"/>
                  <a:pt x="2088" y="1094"/>
                </a:cubicBezTo>
                <a:cubicBezTo>
                  <a:pt x="2089" y="1093"/>
                  <a:pt x="2089" y="1093"/>
                  <a:pt x="2089" y="1092"/>
                </a:cubicBezTo>
                <a:cubicBezTo>
                  <a:pt x="2087" y="1094"/>
                  <a:pt x="2088" y="1090"/>
                  <a:pt x="2085" y="1090"/>
                </a:cubicBezTo>
                <a:cubicBezTo>
                  <a:pt x="2085" y="1091"/>
                  <a:pt x="2084" y="1091"/>
                  <a:pt x="2084" y="1092"/>
                </a:cubicBezTo>
                <a:cubicBezTo>
                  <a:pt x="2085" y="1093"/>
                  <a:pt x="2087" y="1093"/>
                  <a:pt x="2087" y="1093"/>
                </a:cubicBezTo>
                <a:cubicBezTo>
                  <a:pt x="2087" y="1094"/>
                  <a:pt x="2087" y="1095"/>
                  <a:pt x="2086" y="1096"/>
                </a:cubicBezTo>
                <a:cubicBezTo>
                  <a:pt x="2085" y="1096"/>
                  <a:pt x="2084" y="1096"/>
                  <a:pt x="2083" y="1096"/>
                </a:cubicBezTo>
                <a:cubicBezTo>
                  <a:pt x="2083" y="1097"/>
                  <a:pt x="2083" y="1097"/>
                  <a:pt x="2084" y="1097"/>
                </a:cubicBezTo>
                <a:cubicBezTo>
                  <a:pt x="2082" y="1098"/>
                  <a:pt x="2079" y="1097"/>
                  <a:pt x="2076" y="1096"/>
                </a:cubicBezTo>
                <a:cubicBezTo>
                  <a:pt x="2076" y="1095"/>
                  <a:pt x="2076" y="1094"/>
                  <a:pt x="2075" y="1093"/>
                </a:cubicBezTo>
                <a:cubicBezTo>
                  <a:pt x="2075" y="1094"/>
                  <a:pt x="2074" y="1094"/>
                  <a:pt x="2074" y="1095"/>
                </a:cubicBezTo>
                <a:cubicBezTo>
                  <a:pt x="2074" y="1095"/>
                  <a:pt x="2073" y="1095"/>
                  <a:pt x="2073" y="1095"/>
                </a:cubicBezTo>
                <a:cubicBezTo>
                  <a:pt x="2073" y="1094"/>
                  <a:pt x="2073" y="1094"/>
                  <a:pt x="2073" y="1093"/>
                </a:cubicBezTo>
                <a:cubicBezTo>
                  <a:pt x="2072" y="1093"/>
                  <a:pt x="2072" y="1094"/>
                  <a:pt x="2072" y="1094"/>
                </a:cubicBezTo>
                <a:cubicBezTo>
                  <a:pt x="2072" y="1094"/>
                  <a:pt x="2071" y="1094"/>
                  <a:pt x="2071" y="1094"/>
                </a:cubicBezTo>
                <a:cubicBezTo>
                  <a:pt x="2069" y="1094"/>
                  <a:pt x="2068" y="1094"/>
                  <a:pt x="2066" y="1094"/>
                </a:cubicBezTo>
                <a:cubicBezTo>
                  <a:pt x="2067" y="1092"/>
                  <a:pt x="2066" y="1089"/>
                  <a:pt x="2066" y="1088"/>
                </a:cubicBezTo>
                <a:cubicBezTo>
                  <a:pt x="2064" y="1089"/>
                  <a:pt x="2065" y="1091"/>
                  <a:pt x="2065" y="1094"/>
                </a:cubicBezTo>
                <a:cubicBezTo>
                  <a:pt x="2062" y="1093"/>
                  <a:pt x="2059" y="1091"/>
                  <a:pt x="2055" y="1092"/>
                </a:cubicBezTo>
                <a:cubicBezTo>
                  <a:pt x="2055" y="1091"/>
                  <a:pt x="2055" y="1091"/>
                  <a:pt x="2055" y="1090"/>
                </a:cubicBezTo>
                <a:cubicBezTo>
                  <a:pt x="2058" y="1090"/>
                  <a:pt x="2061" y="1090"/>
                  <a:pt x="2064" y="1091"/>
                </a:cubicBezTo>
                <a:cubicBezTo>
                  <a:pt x="2065" y="1090"/>
                  <a:pt x="2063" y="1088"/>
                  <a:pt x="2064" y="1086"/>
                </a:cubicBezTo>
                <a:cubicBezTo>
                  <a:pt x="2065" y="1085"/>
                  <a:pt x="2068" y="1086"/>
                  <a:pt x="2070" y="1086"/>
                </a:cubicBezTo>
                <a:cubicBezTo>
                  <a:pt x="2065" y="1083"/>
                  <a:pt x="2064" y="1085"/>
                  <a:pt x="2059" y="1084"/>
                </a:cubicBezTo>
                <a:cubicBezTo>
                  <a:pt x="2058" y="1083"/>
                  <a:pt x="2059" y="1083"/>
                  <a:pt x="2059" y="1082"/>
                </a:cubicBezTo>
                <a:cubicBezTo>
                  <a:pt x="2058" y="1082"/>
                  <a:pt x="2056" y="1083"/>
                  <a:pt x="2057" y="1085"/>
                </a:cubicBezTo>
                <a:cubicBezTo>
                  <a:pt x="2055" y="1085"/>
                  <a:pt x="2056" y="1083"/>
                  <a:pt x="2054" y="1083"/>
                </a:cubicBezTo>
                <a:cubicBezTo>
                  <a:pt x="2053" y="1084"/>
                  <a:pt x="2053" y="1087"/>
                  <a:pt x="2051" y="1086"/>
                </a:cubicBezTo>
                <a:cubicBezTo>
                  <a:pt x="2051" y="1087"/>
                  <a:pt x="2053" y="1087"/>
                  <a:pt x="2054" y="1087"/>
                </a:cubicBezTo>
                <a:cubicBezTo>
                  <a:pt x="2053" y="1088"/>
                  <a:pt x="2052" y="1088"/>
                  <a:pt x="2051" y="1088"/>
                </a:cubicBezTo>
                <a:cubicBezTo>
                  <a:pt x="2051" y="1082"/>
                  <a:pt x="2051" y="1076"/>
                  <a:pt x="2051" y="1070"/>
                </a:cubicBezTo>
                <a:cubicBezTo>
                  <a:pt x="2051" y="1070"/>
                  <a:pt x="2052" y="1070"/>
                  <a:pt x="2053" y="1070"/>
                </a:cubicBezTo>
                <a:cubicBezTo>
                  <a:pt x="2054" y="1070"/>
                  <a:pt x="2056" y="1070"/>
                  <a:pt x="2057" y="1070"/>
                </a:cubicBezTo>
                <a:cubicBezTo>
                  <a:pt x="2057" y="1070"/>
                  <a:pt x="2057" y="1070"/>
                  <a:pt x="2057" y="1070"/>
                </a:cubicBezTo>
                <a:cubicBezTo>
                  <a:pt x="2058" y="1070"/>
                  <a:pt x="2059" y="1070"/>
                  <a:pt x="2060" y="1070"/>
                </a:cubicBezTo>
                <a:cubicBezTo>
                  <a:pt x="2060" y="1070"/>
                  <a:pt x="2060" y="1070"/>
                  <a:pt x="2060" y="1070"/>
                </a:cubicBezTo>
                <a:cubicBezTo>
                  <a:pt x="2061" y="1071"/>
                  <a:pt x="2063" y="1071"/>
                  <a:pt x="2065" y="1071"/>
                </a:cubicBezTo>
                <a:cubicBezTo>
                  <a:pt x="2065" y="1071"/>
                  <a:pt x="2065" y="1072"/>
                  <a:pt x="2065" y="1072"/>
                </a:cubicBezTo>
                <a:cubicBezTo>
                  <a:pt x="2066" y="1072"/>
                  <a:pt x="2066" y="1072"/>
                  <a:pt x="2067" y="1071"/>
                </a:cubicBezTo>
                <a:cubicBezTo>
                  <a:pt x="2068" y="1071"/>
                  <a:pt x="2070" y="1072"/>
                  <a:pt x="2072" y="1072"/>
                </a:cubicBezTo>
                <a:cubicBezTo>
                  <a:pt x="2072" y="1072"/>
                  <a:pt x="2072" y="1073"/>
                  <a:pt x="2072" y="1073"/>
                </a:cubicBezTo>
                <a:cubicBezTo>
                  <a:pt x="2074" y="1074"/>
                  <a:pt x="2074" y="1073"/>
                  <a:pt x="2076" y="1075"/>
                </a:cubicBezTo>
                <a:cubicBezTo>
                  <a:pt x="2077" y="1077"/>
                  <a:pt x="2075" y="1077"/>
                  <a:pt x="2076" y="1079"/>
                </a:cubicBezTo>
                <a:cubicBezTo>
                  <a:pt x="2077" y="1077"/>
                  <a:pt x="2077" y="1074"/>
                  <a:pt x="2077" y="1073"/>
                </a:cubicBezTo>
                <a:cubicBezTo>
                  <a:pt x="2080" y="1073"/>
                  <a:pt x="2084" y="1074"/>
                  <a:pt x="2087" y="1074"/>
                </a:cubicBezTo>
                <a:cubicBezTo>
                  <a:pt x="2087" y="1075"/>
                  <a:pt x="2087" y="1075"/>
                  <a:pt x="2087" y="1075"/>
                </a:cubicBezTo>
                <a:cubicBezTo>
                  <a:pt x="2087" y="1075"/>
                  <a:pt x="2088" y="1075"/>
                  <a:pt x="2088" y="1074"/>
                </a:cubicBezTo>
                <a:cubicBezTo>
                  <a:pt x="2089" y="1074"/>
                  <a:pt x="2090" y="1075"/>
                  <a:pt x="2091" y="1075"/>
                </a:cubicBezTo>
                <a:cubicBezTo>
                  <a:pt x="2091" y="1077"/>
                  <a:pt x="2091" y="1079"/>
                  <a:pt x="2091" y="1082"/>
                </a:cubicBezTo>
                <a:cubicBezTo>
                  <a:pt x="2090" y="1082"/>
                  <a:pt x="2090" y="1082"/>
                  <a:pt x="2089" y="1083"/>
                </a:cubicBezTo>
                <a:cubicBezTo>
                  <a:pt x="2091" y="1083"/>
                  <a:pt x="2090" y="1085"/>
                  <a:pt x="2088" y="1086"/>
                </a:cubicBezTo>
                <a:cubicBezTo>
                  <a:pt x="2090" y="1088"/>
                  <a:pt x="2090" y="1092"/>
                  <a:pt x="2090" y="1096"/>
                </a:cubicBezTo>
                <a:cubicBezTo>
                  <a:pt x="2089" y="1096"/>
                  <a:pt x="2088" y="1096"/>
                  <a:pt x="2088" y="1096"/>
                </a:cubicBezTo>
                <a:close/>
                <a:moveTo>
                  <a:pt x="2059" y="1523"/>
                </a:moveTo>
                <a:cubicBezTo>
                  <a:pt x="2060" y="1523"/>
                  <a:pt x="2060" y="1523"/>
                  <a:pt x="2061" y="1524"/>
                </a:cubicBezTo>
                <a:cubicBezTo>
                  <a:pt x="2060" y="1524"/>
                  <a:pt x="2058" y="1525"/>
                  <a:pt x="2058" y="1524"/>
                </a:cubicBezTo>
                <a:cubicBezTo>
                  <a:pt x="2058" y="1524"/>
                  <a:pt x="2059" y="1524"/>
                  <a:pt x="2059" y="1523"/>
                </a:cubicBezTo>
                <a:cubicBezTo>
                  <a:pt x="2059" y="1523"/>
                  <a:pt x="2059" y="1523"/>
                  <a:pt x="2059" y="1523"/>
                </a:cubicBezTo>
                <a:close/>
                <a:moveTo>
                  <a:pt x="2060" y="1086"/>
                </a:moveTo>
                <a:cubicBezTo>
                  <a:pt x="2061" y="1086"/>
                  <a:pt x="2063" y="1084"/>
                  <a:pt x="2063" y="1086"/>
                </a:cubicBezTo>
                <a:cubicBezTo>
                  <a:pt x="2062" y="1086"/>
                  <a:pt x="2060" y="1087"/>
                  <a:pt x="2060" y="1086"/>
                </a:cubicBezTo>
                <a:close/>
                <a:moveTo>
                  <a:pt x="2054" y="1092"/>
                </a:moveTo>
                <a:cubicBezTo>
                  <a:pt x="2054" y="1093"/>
                  <a:pt x="2054" y="1093"/>
                  <a:pt x="2054" y="1093"/>
                </a:cubicBezTo>
                <a:cubicBezTo>
                  <a:pt x="2053" y="1092"/>
                  <a:pt x="2052" y="1092"/>
                  <a:pt x="2051" y="1091"/>
                </a:cubicBezTo>
                <a:cubicBezTo>
                  <a:pt x="2051" y="1091"/>
                  <a:pt x="2051" y="1090"/>
                  <a:pt x="2051" y="1090"/>
                </a:cubicBezTo>
                <a:cubicBezTo>
                  <a:pt x="2052" y="1090"/>
                  <a:pt x="2053" y="1090"/>
                  <a:pt x="2054" y="1090"/>
                </a:cubicBezTo>
                <a:cubicBezTo>
                  <a:pt x="2054" y="1091"/>
                  <a:pt x="2054" y="1092"/>
                  <a:pt x="2054" y="1092"/>
                </a:cubicBezTo>
                <a:close/>
                <a:moveTo>
                  <a:pt x="2091" y="1107"/>
                </a:moveTo>
                <a:cubicBezTo>
                  <a:pt x="2091" y="1107"/>
                  <a:pt x="2091" y="1107"/>
                  <a:pt x="2090" y="1107"/>
                </a:cubicBezTo>
                <a:cubicBezTo>
                  <a:pt x="2090" y="1107"/>
                  <a:pt x="2090" y="1106"/>
                  <a:pt x="2091" y="1106"/>
                </a:cubicBezTo>
                <a:cubicBezTo>
                  <a:pt x="2091" y="1106"/>
                  <a:pt x="2092" y="1106"/>
                  <a:pt x="2091" y="1107"/>
                </a:cubicBezTo>
                <a:close/>
                <a:moveTo>
                  <a:pt x="2090" y="1114"/>
                </a:moveTo>
                <a:cubicBezTo>
                  <a:pt x="2091" y="1115"/>
                  <a:pt x="2091" y="1115"/>
                  <a:pt x="2092" y="1116"/>
                </a:cubicBezTo>
                <a:cubicBezTo>
                  <a:pt x="2091" y="1116"/>
                  <a:pt x="2091" y="1116"/>
                  <a:pt x="2090" y="1116"/>
                </a:cubicBezTo>
                <a:cubicBezTo>
                  <a:pt x="2090" y="1115"/>
                  <a:pt x="2090" y="1115"/>
                  <a:pt x="2090" y="1114"/>
                </a:cubicBezTo>
                <a:close/>
                <a:moveTo>
                  <a:pt x="2094" y="1116"/>
                </a:moveTo>
                <a:cubicBezTo>
                  <a:pt x="2097" y="1116"/>
                  <a:pt x="2098" y="1115"/>
                  <a:pt x="2099" y="1118"/>
                </a:cubicBezTo>
                <a:cubicBezTo>
                  <a:pt x="2099" y="1119"/>
                  <a:pt x="2095" y="1119"/>
                  <a:pt x="2093" y="1117"/>
                </a:cubicBezTo>
                <a:cubicBezTo>
                  <a:pt x="2094" y="1117"/>
                  <a:pt x="2094" y="1117"/>
                  <a:pt x="2095" y="1117"/>
                </a:cubicBezTo>
                <a:cubicBezTo>
                  <a:pt x="2095" y="1116"/>
                  <a:pt x="2094" y="1116"/>
                  <a:pt x="2094" y="1116"/>
                </a:cubicBezTo>
                <a:close/>
                <a:moveTo>
                  <a:pt x="2100" y="1119"/>
                </a:moveTo>
                <a:cubicBezTo>
                  <a:pt x="2101" y="1117"/>
                  <a:pt x="2102" y="1117"/>
                  <a:pt x="2104" y="1117"/>
                </a:cubicBezTo>
                <a:cubicBezTo>
                  <a:pt x="2105" y="1117"/>
                  <a:pt x="2107" y="1118"/>
                  <a:pt x="2106" y="1119"/>
                </a:cubicBezTo>
                <a:cubicBezTo>
                  <a:pt x="2104" y="1120"/>
                  <a:pt x="2103" y="1118"/>
                  <a:pt x="2100" y="1119"/>
                </a:cubicBezTo>
                <a:close/>
                <a:moveTo>
                  <a:pt x="2107" y="1119"/>
                </a:moveTo>
                <a:cubicBezTo>
                  <a:pt x="2111" y="1118"/>
                  <a:pt x="2118" y="1118"/>
                  <a:pt x="2122" y="1121"/>
                </a:cubicBezTo>
                <a:cubicBezTo>
                  <a:pt x="2117" y="1120"/>
                  <a:pt x="2112" y="1121"/>
                  <a:pt x="2107" y="1119"/>
                </a:cubicBezTo>
                <a:close/>
                <a:moveTo>
                  <a:pt x="2123" y="1120"/>
                </a:moveTo>
                <a:cubicBezTo>
                  <a:pt x="2125" y="1120"/>
                  <a:pt x="2127" y="1121"/>
                  <a:pt x="2128" y="1122"/>
                </a:cubicBezTo>
                <a:cubicBezTo>
                  <a:pt x="2126" y="1122"/>
                  <a:pt x="2123" y="1122"/>
                  <a:pt x="2123" y="1120"/>
                </a:cubicBezTo>
                <a:close/>
                <a:moveTo>
                  <a:pt x="2093" y="1107"/>
                </a:moveTo>
                <a:cubicBezTo>
                  <a:pt x="2098" y="1105"/>
                  <a:pt x="2103" y="1108"/>
                  <a:pt x="2107" y="1107"/>
                </a:cubicBezTo>
                <a:cubicBezTo>
                  <a:pt x="2106" y="1108"/>
                  <a:pt x="2107" y="1110"/>
                  <a:pt x="2107" y="1111"/>
                </a:cubicBezTo>
                <a:cubicBezTo>
                  <a:pt x="2104" y="1111"/>
                  <a:pt x="2098" y="1110"/>
                  <a:pt x="2093" y="1108"/>
                </a:cubicBezTo>
                <a:cubicBezTo>
                  <a:pt x="2093" y="1107"/>
                  <a:pt x="2095" y="1108"/>
                  <a:pt x="2096" y="1108"/>
                </a:cubicBezTo>
                <a:cubicBezTo>
                  <a:pt x="2096" y="1107"/>
                  <a:pt x="2094" y="1107"/>
                  <a:pt x="2093" y="1107"/>
                </a:cubicBezTo>
                <a:close/>
                <a:moveTo>
                  <a:pt x="2093" y="1099"/>
                </a:moveTo>
                <a:cubicBezTo>
                  <a:pt x="2092" y="1099"/>
                  <a:pt x="2092" y="1099"/>
                  <a:pt x="2092" y="1099"/>
                </a:cubicBezTo>
                <a:cubicBezTo>
                  <a:pt x="2092" y="1099"/>
                  <a:pt x="2092" y="1098"/>
                  <a:pt x="2092" y="1098"/>
                </a:cubicBezTo>
                <a:cubicBezTo>
                  <a:pt x="2092" y="1098"/>
                  <a:pt x="2093" y="1098"/>
                  <a:pt x="2093" y="1099"/>
                </a:cubicBezTo>
                <a:close/>
                <a:moveTo>
                  <a:pt x="2089" y="924"/>
                </a:moveTo>
                <a:cubicBezTo>
                  <a:pt x="2089" y="924"/>
                  <a:pt x="2090" y="924"/>
                  <a:pt x="2090" y="924"/>
                </a:cubicBezTo>
                <a:cubicBezTo>
                  <a:pt x="2091" y="925"/>
                  <a:pt x="2091" y="926"/>
                  <a:pt x="2091" y="927"/>
                </a:cubicBezTo>
                <a:cubicBezTo>
                  <a:pt x="2090" y="927"/>
                  <a:pt x="2089" y="927"/>
                  <a:pt x="2089" y="927"/>
                </a:cubicBezTo>
                <a:cubicBezTo>
                  <a:pt x="2088" y="926"/>
                  <a:pt x="2089" y="926"/>
                  <a:pt x="2089" y="925"/>
                </a:cubicBezTo>
                <a:cubicBezTo>
                  <a:pt x="2087" y="926"/>
                  <a:pt x="2086" y="925"/>
                  <a:pt x="2084" y="925"/>
                </a:cubicBezTo>
                <a:cubicBezTo>
                  <a:pt x="2084" y="924"/>
                  <a:pt x="2083" y="923"/>
                  <a:pt x="2082" y="924"/>
                </a:cubicBezTo>
                <a:cubicBezTo>
                  <a:pt x="2082" y="924"/>
                  <a:pt x="2082" y="924"/>
                  <a:pt x="2082" y="924"/>
                </a:cubicBezTo>
                <a:cubicBezTo>
                  <a:pt x="2082" y="924"/>
                  <a:pt x="2082" y="924"/>
                  <a:pt x="2081" y="924"/>
                </a:cubicBezTo>
                <a:cubicBezTo>
                  <a:pt x="2081" y="924"/>
                  <a:pt x="2081" y="924"/>
                  <a:pt x="2081" y="924"/>
                </a:cubicBezTo>
                <a:cubicBezTo>
                  <a:pt x="2083" y="924"/>
                  <a:pt x="2084" y="924"/>
                  <a:pt x="2086" y="924"/>
                </a:cubicBezTo>
                <a:cubicBezTo>
                  <a:pt x="2086" y="924"/>
                  <a:pt x="2086" y="924"/>
                  <a:pt x="2086" y="925"/>
                </a:cubicBezTo>
                <a:cubicBezTo>
                  <a:pt x="2086" y="925"/>
                  <a:pt x="2087" y="924"/>
                  <a:pt x="2087" y="924"/>
                </a:cubicBezTo>
                <a:cubicBezTo>
                  <a:pt x="2087" y="924"/>
                  <a:pt x="2087" y="924"/>
                  <a:pt x="2088" y="924"/>
                </a:cubicBezTo>
                <a:cubicBezTo>
                  <a:pt x="2088" y="924"/>
                  <a:pt x="2088" y="925"/>
                  <a:pt x="2088" y="925"/>
                </a:cubicBezTo>
                <a:cubicBezTo>
                  <a:pt x="2088" y="925"/>
                  <a:pt x="2089" y="924"/>
                  <a:pt x="2089" y="924"/>
                </a:cubicBezTo>
                <a:close/>
                <a:moveTo>
                  <a:pt x="2082" y="899"/>
                </a:moveTo>
                <a:cubicBezTo>
                  <a:pt x="2084" y="898"/>
                  <a:pt x="2084" y="902"/>
                  <a:pt x="2082" y="901"/>
                </a:cubicBezTo>
                <a:cubicBezTo>
                  <a:pt x="2082" y="900"/>
                  <a:pt x="2083" y="900"/>
                  <a:pt x="2082" y="899"/>
                </a:cubicBezTo>
                <a:close/>
                <a:moveTo>
                  <a:pt x="2084" y="907"/>
                </a:moveTo>
                <a:cubicBezTo>
                  <a:pt x="2083" y="909"/>
                  <a:pt x="2085" y="912"/>
                  <a:pt x="2084" y="914"/>
                </a:cubicBezTo>
                <a:cubicBezTo>
                  <a:pt x="2082" y="913"/>
                  <a:pt x="2082" y="910"/>
                  <a:pt x="2081" y="907"/>
                </a:cubicBezTo>
                <a:cubicBezTo>
                  <a:pt x="2083" y="906"/>
                  <a:pt x="2083" y="908"/>
                  <a:pt x="2084" y="907"/>
                </a:cubicBezTo>
                <a:close/>
                <a:moveTo>
                  <a:pt x="2081" y="914"/>
                </a:moveTo>
                <a:cubicBezTo>
                  <a:pt x="2083" y="916"/>
                  <a:pt x="2083" y="916"/>
                  <a:pt x="2086" y="916"/>
                </a:cubicBezTo>
                <a:cubicBezTo>
                  <a:pt x="2086" y="915"/>
                  <a:pt x="2087" y="915"/>
                  <a:pt x="2087" y="914"/>
                </a:cubicBezTo>
                <a:cubicBezTo>
                  <a:pt x="2087" y="915"/>
                  <a:pt x="2088" y="917"/>
                  <a:pt x="2088" y="920"/>
                </a:cubicBezTo>
                <a:cubicBezTo>
                  <a:pt x="2086" y="919"/>
                  <a:pt x="2085" y="919"/>
                  <a:pt x="2083" y="919"/>
                </a:cubicBezTo>
                <a:cubicBezTo>
                  <a:pt x="2082" y="918"/>
                  <a:pt x="2083" y="917"/>
                  <a:pt x="2081" y="918"/>
                </a:cubicBezTo>
                <a:cubicBezTo>
                  <a:pt x="2080" y="917"/>
                  <a:pt x="2081" y="915"/>
                  <a:pt x="2081" y="914"/>
                </a:cubicBezTo>
                <a:close/>
                <a:moveTo>
                  <a:pt x="2076" y="923"/>
                </a:moveTo>
                <a:cubicBezTo>
                  <a:pt x="2075" y="923"/>
                  <a:pt x="2074" y="923"/>
                  <a:pt x="2072" y="923"/>
                </a:cubicBezTo>
                <a:cubicBezTo>
                  <a:pt x="2072" y="922"/>
                  <a:pt x="2072" y="922"/>
                  <a:pt x="2072" y="922"/>
                </a:cubicBezTo>
                <a:cubicBezTo>
                  <a:pt x="2073" y="922"/>
                  <a:pt x="2075" y="922"/>
                  <a:pt x="2076" y="922"/>
                </a:cubicBezTo>
                <a:cubicBezTo>
                  <a:pt x="2076" y="923"/>
                  <a:pt x="2076" y="923"/>
                  <a:pt x="2076" y="923"/>
                </a:cubicBezTo>
                <a:close/>
                <a:moveTo>
                  <a:pt x="2075" y="918"/>
                </a:moveTo>
                <a:cubicBezTo>
                  <a:pt x="2074" y="918"/>
                  <a:pt x="2073" y="918"/>
                  <a:pt x="2072" y="918"/>
                </a:cubicBezTo>
                <a:cubicBezTo>
                  <a:pt x="2072" y="917"/>
                  <a:pt x="2072" y="916"/>
                  <a:pt x="2072" y="915"/>
                </a:cubicBezTo>
                <a:cubicBezTo>
                  <a:pt x="2072" y="915"/>
                  <a:pt x="2073" y="915"/>
                  <a:pt x="2073" y="915"/>
                </a:cubicBezTo>
                <a:cubicBezTo>
                  <a:pt x="2074" y="916"/>
                  <a:pt x="2075" y="917"/>
                  <a:pt x="2075" y="918"/>
                </a:cubicBezTo>
                <a:close/>
                <a:moveTo>
                  <a:pt x="2072" y="906"/>
                </a:moveTo>
                <a:cubicBezTo>
                  <a:pt x="2071" y="908"/>
                  <a:pt x="2073" y="909"/>
                  <a:pt x="2071" y="910"/>
                </a:cubicBezTo>
                <a:cubicBezTo>
                  <a:pt x="2072" y="909"/>
                  <a:pt x="2071" y="906"/>
                  <a:pt x="2072" y="906"/>
                </a:cubicBezTo>
                <a:close/>
                <a:moveTo>
                  <a:pt x="2070" y="1064"/>
                </a:moveTo>
                <a:cubicBezTo>
                  <a:pt x="2074" y="1065"/>
                  <a:pt x="2077" y="1065"/>
                  <a:pt x="2079" y="1066"/>
                </a:cubicBezTo>
                <a:cubicBezTo>
                  <a:pt x="2079" y="1066"/>
                  <a:pt x="2079" y="1066"/>
                  <a:pt x="2080" y="1066"/>
                </a:cubicBezTo>
                <a:cubicBezTo>
                  <a:pt x="2080" y="1066"/>
                  <a:pt x="2080" y="1067"/>
                  <a:pt x="2080" y="1067"/>
                </a:cubicBezTo>
                <a:cubicBezTo>
                  <a:pt x="2080" y="1067"/>
                  <a:pt x="2081" y="1066"/>
                  <a:pt x="2081" y="1066"/>
                </a:cubicBezTo>
                <a:cubicBezTo>
                  <a:pt x="2084" y="1067"/>
                  <a:pt x="2088" y="1067"/>
                  <a:pt x="2092" y="1068"/>
                </a:cubicBezTo>
                <a:cubicBezTo>
                  <a:pt x="2092" y="1070"/>
                  <a:pt x="2091" y="1071"/>
                  <a:pt x="2091" y="1073"/>
                </a:cubicBezTo>
                <a:cubicBezTo>
                  <a:pt x="2090" y="1072"/>
                  <a:pt x="2089" y="1072"/>
                  <a:pt x="2088" y="1072"/>
                </a:cubicBezTo>
                <a:cubicBezTo>
                  <a:pt x="2088" y="1071"/>
                  <a:pt x="2088" y="1071"/>
                  <a:pt x="2088" y="1070"/>
                </a:cubicBezTo>
                <a:cubicBezTo>
                  <a:pt x="2087" y="1070"/>
                  <a:pt x="2087" y="1071"/>
                  <a:pt x="2087" y="1071"/>
                </a:cubicBezTo>
                <a:cubicBezTo>
                  <a:pt x="2082" y="1070"/>
                  <a:pt x="2077" y="1069"/>
                  <a:pt x="2072" y="1068"/>
                </a:cubicBezTo>
                <a:cubicBezTo>
                  <a:pt x="2072" y="1068"/>
                  <a:pt x="2072" y="1067"/>
                  <a:pt x="2072" y="1067"/>
                </a:cubicBezTo>
                <a:cubicBezTo>
                  <a:pt x="2072" y="1067"/>
                  <a:pt x="2071" y="1068"/>
                  <a:pt x="2071" y="1068"/>
                </a:cubicBezTo>
                <a:cubicBezTo>
                  <a:pt x="2071" y="1068"/>
                  <a:pt x="2070" y="1068"/>
                  <a:pt x="2070" y="1068"/>
                </a:cubicBezTo>
                <a:cubicBezTo>
                  <a:pt x="2070" y="1067"/>
                  <a:pt x="2070" y="1066"/>
                  <a:pt x="2070" y="1064"/>
                </a:cubicBezTo>
                <a:close/>
                <a:moveTo>
                  <a:pt x="2068" y="1064"/>
                </a:moveTo>
                <a:cubicBezTo>
                  <a:pt x="2068" y="1066"/>
                  <a:pt x="2068" y="1067"/>
                  <a:pt x="2068" y="1068"/>
                </a:cubicBezTo>
                <a:cubicBezTo>
                  <a:pt x="2068" y="1068"/>
                  <a:pt x="2067" y="1068"/>
                  <a:pt x="2066" y="1068"/>
                </a:cubicBezTo>
                <a:cubicBezTo>
                  <a:pt x="2065" y="1068"/>
                  <a:pt x="2065" y="1067"/>
                  <a:pt x="2065" y="1066"/>
                </a:cubicBezTo>
                <a:cubicBezTo>
                  <a:pt x="2064" y="1068"/>
                  <a:pt x="2058" y="1065"/>
                  <a:pt x="2056" y="1065"/>
                </a:cubicBezTo>
                <a:cubicBezTo>
                  <a:pt x="2057" y="1063"/>
                  <a:pt x="2063" y="1064"/>
                  <a:pt x="2068" y="1064"/>
                </a:cubicBezTo>
                <a:close/>
                <a:moveTo>
                  <a:pt x="2052" y="1063"/>
                </a:moveTo>
                <a:cubicBezTo>
                  <a:pt x="2053" y="1063"/>
                  <a:pt x="2054" y="1063"/>
                  <a:pt x="2055" y="1063"/>
                </a:cubicBezTo>
                <a:cubicBezTo>
                  <a:pt x="2055" y="1063"/>
                  <a:pt x="2055" y="1064"/>
                  <a:pt x="2055" y="1065"/>
                </a:cubicBezTo>
                <a:cubicBezTo>
                  <a:pt x="2053" y="1064"/>
                  <a:pt x="2052" y="1064"/>
                  <a:pt x="2051" y="1064"/>
                </a:cubicBezTo>
                <a:cubicBezTo>
                  <a:pt x="2051" y="1064"/>
                  <a:pt x="2051" y="1063"/>
                  <a:pt x="2052" y="1063"/>
                </a:cubicBezTo>
                <a:close/>
                <a:moveTo>
                  <a:pt x="2056" y="1523"/>
                </a:moveTo>
                <a:cubicBezTo>
                  <a:pt x="2055" y="1526"/>
                  <a:pt x="2051" y="1522"/>
                  <a:pt x="2049" y="1523"/>
                </a:cubicBezTo>
                <a:cubicBezTo>
                  <a:pt x="2051" y="1522"/>
                  <a:pt x="2054" y="1523"/>
                  <a:pt x="2056" y="1523"/>
                </a:cubicBezTo>
                <a:close/>
                <a:moveTo>
                  <a:pt x="2046" y="1090"/>
                </a:moveTo>
                <a:cubicBezTo>
                  <a:pt x="2046" y="1091"/>
                  <a:pt x="2046" y="1091"/>
                  <a:pt x="2046" y="1091"/>
                </a:cubicBezTo>
                <a:cubicBezTo>
                  <a:pt x="2046" y="1091"/>
                  <a:pt x="2046" y="1091"/>
                  <a:pt x="2046" y="1091"/>
                </a:cubicBezTo>
                <a:cubicBezTo>
                  <a:pt x="2046" y="1092"/>
                  <a:pt x="2046" y="1092"/>
                  <a:pt x="2046" y="1092"/>
                </a:cubicBezTo>
                <a:cubicBezTo>
                  <a:pt x="2046" y="1093"/>
                  <a:pt x="2046" y="1093"/>
                  <a:pt x="2046" y="1094"/>
                </a:cubicBezTo>
                <a:cubicBezTo>
                  <a:pt x="2045" y="1093"/>
                  <a:pt x="2044" y="1092"/>
                  <a:pt x="2043" y="1092"/>
                </a:cubicBezTo>
                <a:cubicBezTo>
                  <a:pt x="2043" y="1091"/>
                  <a:pt x="2043" y="1091"/>
                  <a:pt x="2043" y="1091"/>
                </a:cubicBezTo>
                <a:cubicBezTo>
                  <a:pt x="2043" y="1091"/>
                  <a:pt x="2042" y="1091"/>
                  <a:pt x="2042" y="1091"/>
                </a:cubicBezTo>
                <a:cubicBezTo>
                  <a:pt x="2042" y="1091"/>
                  <a:pt x="2042" y="1091"/>
                  <a:pt x="2042" y="1091"/>
                </a:cubicBezTo>
                <a:cubicBezTo>
                  <a:pt x="2041" y="1091"/>
                  <a:pt x="2040" y="1090"/>
                  <a:pt x="2038" y="1091"/>
                </a:cubicBezTo>
                <a:cubicBezTo>
                  <a:pt x="2038" y="1088"/>
                  <a:pt x="2043" y="1091"/>
                  <a:pt x="2042" y="1087"/>
                </a:cubicBezTo>
                <a:cubicBezTo>
                  <a:pt x="2044" y="1088"/>
                  <a:pt x="2046" y="1089"/>
                  <a:pt x="2046" y="1090"/>
                </a:cubicBezTo>
                <a:close/>
                <a:moveTo>
                  <a:pt x="2043" y="1084"/>
                </a:moveTo>
                <a:cubicBezTo>
                  <a:pt x="2043" y="1084"/>
                  <a:pt x="2043" y="1084"/>
                  <a:pt x="2043" y="1085"/>
                </a:cubicBezTo>
                <a:cubicBezTo>
                  <a:pt x="2042" y="1085"/>
                  <a:pt x="2041" y="1085"/>
                  <a:pt x="2040" y="1085"/>
                </a:cubicBezTo>
                <a:cubicBezTo>
                  <a:pt x="2040" y="1083"/>
                  <a:pt x="2042" y="1084"/>
                  <a:pt x="2043" y="1084"/>
                </a:cubicBezTo>
                <a:close/>
                <a:moveTo>
                  <a:pt x="2030" y="1061"/>
                </a:moveTo>
                <a:cubicBezTo>
                  <a:pt x="2031" y="1061"/>
                  <a:pt x="2032" y="1061"/>
                  <a:pt x="2033" y="1061"/>
                </a:cubicBezTo>
                <a:cubicBezTo>
                  <a:pt x="2033" y="1062"/>
                  <a:pt x="2033" y="1062"/>
                  <a:pt x="2033" y="1063"/>
                </a:cubicBezTo>
                <a:cubicBezTo>
                  <a:pt x="2032" y="1063"/>
                  <a:pt x="2031" y="1063"/>
                  <a:pt x="2031" y="1063"/>
                </a:cubicBezTo>
                <a:cubicBezTo>
                  <a:pt x="2030" y="1063"/>
                  <a:pt x="2030" y="1063"/>
                  <a:pt x="2030" y="1063"/>
                </a:cubicBezTo>
                <a:cubicBezTo>
                  <a:pt x="2030" y="1063"/>
                  <a:pt x="2030" y="1063"/>
                  <a:pt x="2030" y="1063"/>
                </a:cubicBezTo>
                <a:cubicBezTo>
                  <a:pt x="2030" y="1062"/>
                  <a:pt x="2030" y="1062"/>
                  <a:pt x="2030" y="1061"/>
                </a:cubicBezTo>
                <a:close/>
                <a:moveTo>
                  <a:pt x="2028" y="1061"/>
                </a:moveTo>
                <a:cubicBezTo>
                  <a:pt x="2028" y="1062"/>
                  <a:pt x="2028" y="1062"/>
                  <a:pt x="2028" y="1063"/>
                </a:cubicBezTo>
                <a:cubicBezTo>
                  <a:pt x="2026" y="1063"/>
                  <a:pt x="2025" y="1062"/>
                  <a:pt x="2025" y="1061"/>
                </a:cubicBezTo>
                <a:cubicBezTo>
                  <a:pt x="2026" y="1061"/>
                  <a:pt x="2027" y="1061"/>
                  <a:pt x="2028" y="1061"/>
                </a:cubicBezTo>
                <a:close/>
                <a:moveTo>
                  <a:pt x="2032" y="1068"/>
                </a:moveTo>
                <a:cubicBezTo>
                  <a:pt x="2032" y="1068"/>
                  <a:pt x="2032" y="1068"/>
                  <a:pt x="2032" y="1069"/>
                </a:cubicBezTo>
                <a:cubicBezTo>
                  <a:pt x="2031" y="1069"/>
                  <a:pt x="2028" y="1068"/>
                  <a:pt x="2026" y="1068"/>
                </a:cubicBezTo>
                <a:cubicBezTo>
                  <a:pt x="2026" y="1069"/>
                  <a:pt x="2028" y="1069"/>
                  <a:pt x="2028" y="1069"/>
                </a:cubicBezTo>
                <a:cubicBezTo>
                  <a:pt x="2028" y="1069"/>
                  <a:pt x="2028" y="1070"/>
                  <a:pt x="2027" y="1070"/>
                </a:cubicBezTo>
                <a:cubicBezTo>
                  <a:pt x="2027" y="1070"/>
                  <a:pt x="2027" y="1070"/>
                  <a:pt x="2027" y="1070"/>
                </a:cubicBezTo>
                <a:cubicBezTo>
                  <a:pt x="2027" y="1069"/>
                  <a:pt x="2027" y="1069"/>
                  <a:pt x="2027" y="1070"/>
                </a:cubicBezTo>
                <a:cubicBezTo>
                  <a:pt x="2026" y="1070"/>
                  <a:pt x="2025" y="1070"/>
                  <a:pt x="2025" y="1070"/>
                </a:cubicBezTo>
                <a:cubicBezTo>
                  <a:pt x="2025" y="1069"/>
                  <a:pt x="2024" y="1068"/>
                  <a:pt x="2025" y="1066"/>
                </a:cubicBezTo>
                <a:cubicBezTo>
                  <a:pt x="2027" y="1067"/>
                  <a:pt x="2030" y="1067"/>
                  <a:pt x="2032" y="1068"/>
                </a:cubicBezTo>
                <a:close/>
                <a:moveTo>
                  <a:pt x="2031" y="1074"/>
                </a:moveTo>
                <a:cubicBezTo>
                  <a:pt x="2031" y="1074"/>
                  <a:pt x="2032" y="1074"/>
                  <a:pt x="2032" y="1074"/>
                </a:cubicBezTo>
                <a:cubicBezTo>
                  <a:pt x="2032" y="1075"/>
                  <a:pt x="2032" y="1075"/>
                  <a:pt x="2032" y="1076"/>
                </a:cubicBezTo>
                <a:cubicBezTo>
                  <a:pt x="2031" y="1076"/>
                  <a:pt x="2031" y="1079"/>
                  <a:pt x="2029" y="1078"/>
                </a:cubicBezTo>
                <a:cubicBezTo>
                  <a:pt x="2030" y="1076"/>
                  <a:pt x="2028" y="1076"/>
                  <a:pt x="2026" y="1078"/>
                </a:cubicBezTo>
                <a:cubicBezTo>
                  <a:pt x="2025" y="1078"/>
                  <a:pt x="2026" y="1076"/>
                  <a:pt x="2025" y="1076"/>
                </a:cubicBezTo>
                <a:cubicBezTo>
                  <a:pt x="2025" y="1076"/>
                  <a:pt x="2025" y="1076"/>
                  <a:pt x="2025" y="1076"/>
                </a:cubicBezTo>
                <a:cubicBezTo>
                  <a:pt x="2025" y="1074"/>
                  <a:pt x="2025" y="1073"/>
                  <a:pt x="2025" y="1072"/>
                </a:cubicBezTo>
                <a:cubicBezTo>
                  <a:pt x="2025" y="1071"/>
                  <a:pt x="2026" y="1071"/>
                  <a:pt x="2026" y="1071"/>
                </a:cubicBezTo>
                <a:cubicBezTo>
                  <a:pt x="2026" y="1071"/>
                  <a:pt x="2026" y="1071"/>
                  <a:pt x="2026" y="1071"/>
                </a:cubicBezTo>
                <a:cubicBezTo>
                  <a:pt x="2026" y="1072"/>
                  <a:pt x="2027" y="1074"/>
                  <a:pt x="2027" y="1074"/>
                </a:cubicBezTo>
                <a:cubicBezTo>
                  <a:pt x="2028" y="1074"/>
                  <a:pt x="2027" y="1072"/>
                  <a:pt x="2027" y="1071"/>
                </a:cubicBezTo>
                <a:cubicBezTo>
                  <a:pt x="2028" y="1071"/>
                  <a:pt x="2028" y="1072"/>
                  <a:pt x="2030" y="1072"/>
                </a:cubicBezTo>
                <a:cubicBezTo>
                  <a:pt x="2030" y="1070"/>
                  <a:pt x="2031" y="1070"/>
                  <a:pt x="2032" y="1070"/>
                </a:cubicBezTo>
                <a:cubicBezTo>
                  <a:pt x="2032" y="1070"/>
                  <a:pt x="2032" y="1071"/>
                  <a:pt x="2032" y="1071"/>
                </a:cubicBezTo>
                <a:cubicBezTo>
                  <a:pt x="2032" y="1071"/>
                  <a:pt x="2032" y="1071"/>
                  <a:pt x="2031" y="1070"/>
                </a:cubicBezTo>
                <a:cubicBezTo>
                  <a:pt x="2032" y="1072"/>
                  <a:pt x="2030" y="1073"/>
                  <a:pt x="2031" y="1074"/>
                </a:cubicBezTo>
                <a:close/>
                <a:moveTo>
                  <a:pt x="2024" y="1066"/>
                </a:moveTo>
                <a:cubicBezTo>
                  <a:pt x="2024" y="1067"/>
                  <a:pt x="2024" y="1069"/>
                  <a:pt x="2023" y="1069"/>
                </a:cubicBezTo>
                <a:cubicBezTo>
                  <a:pt x="2022" y="1070"/>
                  <a:pt x="2022" y="1067"/>
                  <a:pt x="2021" y="1069"/>
                </a:cubicBezTo>
                <a:cubicBezTo>
                  <a:pt x="2022" y="1070"/>
                  <a:pt x="2023" y="1071"/>
                  <a:pt x="2023" y="1073"/>
                </a:cubicBezTo>
                <a:cubicBezTo>
                  <a:pt x="2022" y="1072"/>
                  <a:pt x="2021" y="1072"/>
                  <a:pt x="2020" y="1072"/>
                </a:cubicBezTo>
                <a:cubicBezTo>
                  <a:pt x="2021" y="1074"/>
                  <a:pt x="2022" y="1074"/>
                  <a:pt x="2023" y="1073"/>
                </a:cubicBezTo>
                <a:cubicBezTo>
                  <a:pt x="2024" y="1074"/>
                  <a:pt x="2024" y="1075"/>
                  <a:pt x="2024" y="1076"/>
                </a:cubicBezTo>
                <a:cubicBezTo>
                  <a:pt x="2023" y="1076"/>
                  <a:pt x="2021" y="1076"/>
                  <a:pt x="2020" y="1076"/>
                </a:cubicBezTo>
                <a:cubicBezTo>
                  <a:pt x="2020" y="1073"/>
                  <a:pt x="2019" y="1069"/>
                  <a:pt x="2019" y="1065"/>
                </a:cubicBezTo>
                <a:cubicBezTo>
                  <a:pt x="2021" y="1066"/>
                  <a:pt x="2022" y="1066"/>
                  <a:pt x="2024" y="1066"/>
                </a:cubicBezTo>
                <a:close/>
                <a:moveTo>
                  <a:pt x="2012" y="1070"/>
                </a:moveTo>
                <a:cubicBezTo>
                  <a:pt x="2014" y="1070"/>
                  <a:pt x="2015" y="1070"/>
                  <a:pt x="2017" y="1070"/>
                </a:cubicBezTo>
                <a:cubicBezTo>
                  <a:pt x="2016" y="1069"/>
                  <a:pt x="2014" y="1068"/>
                  <a:pt x="2013" y="1069"/>
                </a:cubicBezTo>
                <a:cubicBezTo>
                  <a:pt x="2013" y="1069"/>
                  <a:pt x="2013" y="1068"/>
                  <a:pt x="2013" y="1068"/>
                </a:cubicBezTo>
                <a:cubicBezTo>
                  <a:pt x="2014" y="1068"/>
                  <a:pt x="2016" y="1068"/>
                  <a:pt x="2017" y="1069"/>
                </a:cubicBezTo>
                <a:cubicBezTo>
                  <a:pt x="2017" y="1067"/>
                  <a:pt x="2015" y="1067"/>
                  <a:pt x="2013" y="1067"/>
                </a:cubicBezTo>
                <a:cubicBezTo>
                  <a:pt x="2013" y="1067"/>
                  <a:pt x="2013" y="1066"/>
                  <a:pt x="2013" y="1066"/>
                </a:cubicBezTo>
                <a:cubicBezTo>
                  <a:pt x="2015" y="1066"/>
                  <a:pt x="2016" y="1065"/>
                  <a:pt x="2019" y="1065"/>
                </a:cubicBezTo>
                <a:cubicBezTo>
                  <a:pt x="2019" y="1069"/>
                  <a:pt x="2019" y="1072"/>
                  <a:pt x="2019" y="1076"/>
                </a:cubicBezTo>
                <a:cubicBezTo>
                  <a:pt x="2016" y="1075"/>
                  <a:pt x="2014" y="1074"/>
                  <a:pt x="2013" y="1075"/>
                </a:cubicBezTo>
                <a:cubicBezTo>
                  <a:pt x="2013" y="1074"/>
                  <a:pt x="2014" y="1072"/>
                  <a:pt x="2012" y="1072"/>
                </a:cubicBezTo>
                <a:cubicBezTo>
                  <a:pt x="2012" y="1071"/>
                  <a:pt x="2012" y="1071"/>
                  <a:pt x="2012" y="1070"/>
                </a:cubicBezTo>
                <a:close/>
                <a:moveTo>
                  <a:pt x="2007" y="1067"/>
                </a:moveTo>
                <a:cubicBezTo>
                  <a:pt x="2007" y="1068"/>
                  <a:pt x="2007" y="1068"/>
                  <a:pt x="2008" y="1068"/>
                </a:cubicBezTo>
                <a:cubicBezTo>
                  <a:pt x="2007" y="1068"/>
                  <a:pt x="2007" y="1068"/>
                  <a:pt x="2006" y="1068"/>
                </a:cubicBezTo>
                <a:cubicBezTo>
                  <a:pt x="2006" y="1068"/>
                  <a:pt x="2007" y="1068"/>
                  <a:pt x="2007" y="1067"/>
                </a:cubicBezTo>
                <a:close/>
                <a:moveTo>
                  <a:pt x="2006" y="1073"/>
                </a:moveTo>
                <a:cubicBezTo>
                  <a:pt x="2007" y="1072"/>
                  <a:pt x="2007" y="1072"/>
                  <a:pt x="2008" y="1070"/>
                </a:cubicBezTo>
                <a:cubicBezTo>
                  <a:pt x="2008" y="1072"/>
                  <a:pt x="2008" y="1073"/>
                  <a:pt x="2008" y="1074"/>
                </a:cubicBezTo>
                <a:cubicBezTo>
                  <a:pt x="2007" y="1074"/>
                  <a:pt x="2006" y="1074"/>
                  <a:pt x="2005" y="1074"/>
                </a:cubicBezTo>
                <a:cubicBezTo>
                  <a:pt x="2005" y="1073"/>
                  <a:pt x="2006" y="1073"/>
                  <a:pt x="2006" y="1073"/>
                </a:cubicBezTo>
                <a:close/>
                <a:moveTo>
                  <a:pt x="2005" y="1081"/>
                </a:moveTo>
                <a:cubicBezTo>
                  <a:pt x="2006" y="1081"/>
                  <a:pt x="2007" y="1080"/>
                  <a:pt x="2008" y="1080"/>
                </a:cubicBezTo>
                <a:cubicBezTo>
                  <a:pt x="2008" y="1081"/>
                  <a:pt x="2008" y="1082"/>
                  <a:pt x="2008" y="1083"/>
                </a:cubicBezTo>
                <a:cubicBezTo>
                  <a:pt x="2007" y="1083"/>
                  <a:pt x="2006" y="1083"/>
                  <a:pt x="2005" y="1083"/>
                </a:cubicBezTo>
                <a:cubicBezTo>
                  <a:pt x="2005" y="1082"/>
                  <a:pt x="2005" y="1082"/>
                  <a:pt x="2005" y="1081"/>
                </a:cubicBezTo>
                <a:close/>
                <a:moveTo>
                  <a:pt x="2013" y="1525"/>
                </a:moveTo>
                <a:cubicBezTo>
                  <a:pt x="2013" y="1525"/>
                  <a:pt x="2012" y="1525"/>
                  <a:pt x="2011" y="1525"/>
                </a:cubicBezTo>
                <a:cubicBezTo>
                  <a:pt x="2011" y="1525"/>
                  <a:pt x="2011" y="1525"/>
                  <a:pt x="2011" y="1525"/>
                </a:cubicBezTo>
                <a:cubicBezTo>
                  <a:pt x="2009" y="1525"/>
                  <a:pt x="2006" y="1524"/>
                  <a:pt x="2004" y="1524"/>
                </a:cubicBezTo>
                <a:cubicBezTo>
                  <a:pt x="2007" y="1524"/>
                  <a:pt x="2011" y="1524"/>
                  <a:pt x="2015" y="1524"/>
                </a:cubicBezTo>
                <a:cubicBezTo>
                  <a:pt x="2015" y="1525"/>
                  <a:pt x="2015" y="1525"/>
                  <a:pt x="2015" y="1526"/>
                </a:cubicBezTo>
                <a:cubicBezTo>
                  <a:pt x="2014" y="1525"/>
                  <a:pt x="2014" y="1525"/>
                  <a:pt x="2013" y="1525"/>
                </a:cubicBezTo>
                <a:close/>
                <a:moveTo>
                  <a:pt x="2011" y="1083"/>
                </a:moveTo>
                <a:cubicBezTo>
                  <a:pt x="2011" y="1082"/>
                  <a:pt x="2011" y="1081"/>
                  <a:pt x="2012" y="1080"/>
                </a:cubicBezTo>
                <a:cubicBezTo>
                  <a:pt x="2014" y="1080"/>
                  <a:pt x="2017" y="1080"/>
                  <a:pt x="2019" y="1080"/>
                </a:cubicBezTo>
                <a:cubicBezTo>
                  <a:pt x="2019" y="1081"/>
                  <a:pt x="2019" y="1081"/>
                  <a:pt x="2019" y="1082"/>
                </a:cubicBezTo>
                <a:cubicBezTo>
                  <a:pt x="2020" y="1081"/>
                  <a:pt x="2020" y="1081"/>
                  <a:pt x="2020" y="1080"/>
                </a:cubicBezTo>
                <a:cubicBezTo>
                  <a:pt x="2021" y="1080"/>
                  <a:pt x="2021" y="1080"/>
                  <a:pt x="2022" y="1080"/>
                </a:cubicBezTo>
                <a:cubicBezTo>
                  <a:pt x="2022" y="1081"/>
                  <a:pt x="2023" y="1081"/>
                  <a:pt x="2023" y="1081"/>
                </a:cubicBezTo>
                <a:cubicBezTo>
                  <a:pt x="2023" y="1081"/>
                  <a:pt x="2024" y="1081"/>
                  <a:pt x="2024" y="1082"/>
                </a:cubicBezTo>
                <a:cubicBezTo>
                  <a:pt x="2024" y="1082"/>
                  <a:pt x="2024" y="1082"/>
                  <a:pt x="2024" y="1082"/>
                </a:cubicBezTo>
                <a:cubicBezTo>
                  <a:pt x="2024" y="1082"/>
                  <a:pt x="2024" y="1082"/>
                  <a:pt x="2024" y="1082"/>
                </a:cubicBezTo>
                <a:cubicBezTo>
                  <a:pt x="2025" y="1082"/>
                  <a:pt x="2026" y="1082"/>
                  <a:pt x="2026" y="1080"/>
                </a:cubicBezTo>
                <a:cubicBezTo>
                  <a:pt x="2028" y="1080"/>
                  <a:pt x="2026" y="1083"/>
                  <a:pt x="2029" y="1083"/>
                </a:cubicBezTo>
                <a:cubicBezTo>
                  <a:pt x="2028" y="1080"/>
                  <a:pt x="2037" y="1081"/>
                  <a:pt x="2035" y="1083"/>
                </a:cubicBezTo>
                <a:cubicBezTo>
                  <a:pt x="2037" y="1082"/>
                  <a:pt x="2038" y="1080"/>
                  <a:pt x="2040" y="1081"/>
                </a:cubicBezTo>
                <a:cubicBezTo>
                  <a:pt x="2038" y="1077"/>
                  <a:pt x="2033" y="1081"/>
                  <a:pt x="2033" y="1077"/>
                </a:cubicBezTo>
                <a:cubicBezTo>
                  <a:pt x="2033" y="1076"/>
                  <a:pt x="2033" y="1075"/>
                  <a:pt x="2033" y="1074"/>
                </a:cubicBezTo>
                <a:cubicBezTo>
                  <a:pt x="2035" y="1074"/>
                  <a:pt x="2036" y="1074"/>
                  <a:pt x="2036" y="1072"/>
                </a:cubicBezTo>
                <a:cubicBezTo>
                  <a:pt x="2035" y="1073"/>
                  <a:pt x="2034" y="1073"/>
                  <a:pt x="2034" y="1073"/>
                </a:cubicBezTo>
                <a:cubicBezTo>
                  <a:pt x="2034" y="1072"/>
                  <a:pt x="2034" y="1071"/>
                  <a:pt x="2034" y="1070"/>
                </a:cubicBezTo>
                <a:cubicBezTo>
                  <a:pt x="2035" y="1070"/>
                  <a:pt x="2035" y="1070"/>
                  <a:pt x="2036" y="1070"/>
                </a:cubicBezTo>
                <a:cubicBezTo>
                  <a:pt x="2037" y="1072"/>
                  <a:pt x="2037" y="1073"/>
                  <a:pt x="2038" y="1074"/>
                </a:cubicBezTo>
                <a:cubicBezTo>
                  <a:pt x="2038" y="1073"/>
                  <a:pt x="2038" y="1072"/>
                  <a:pt x="2038" y="1070"/>
                </a:cubicBezTo>
                <a:cubicBezTo>
                  <a:pt x="2039" y="1071"/>
                  <a:pt x="2040" y="1071"/>
                  <a:pt x="2041" y="1070"/>
                </a:cubicBezTo>
                <a:cubicBezTo>
                  <a:pt x="2041" y="1070"/>
                  <a:pt x="2040" y="1070"/>
                  <a:pt x="2039" y="1069"/>
                </a:cubicBezTo>
                <a:cubicBezTo>
                  <a:pt x="2041" y="1068"/>
                  <a:pt x="2043" y="1068"/>
                  <a:pt x="2045" y="1069"/>
                </a:cubicBezTo>
                <a:cubicBezTo>
                  <a:pt x="2044" y="1070"/>
                  <a:pt x="2043" y="1072"/>
                  <a:pt x="2043" y="1074"/>
                </a:cubicBezTo>
                <a:cubicBezTo>
                  <a:pt x="2046" y="1074"/>
                  <a:pt x="2043" y="1072"/>
                  <a:pt x="2044" y="1071"/>
                </a:cubicBezTo>
                <a:cubicBezTo>
                  <a:pt x="2045" y="1076"/>
                  <a:pt x="2046" y="1082"/>
                  <a:pt x="2046" y="1088"/>
                </a:cubicBezTo>
                <a:cubicBezTo>
                  <a:pt x="2046" y="1088"/>
                  <a:pt x="2045" y="1088"/>
                  <a:pt x="2044" y="1088"/>
                </a:cubicBezTo>
                <a:cubicBezTo>
                  <a:pt x="2043" y="1087"/>
                  <a:pt x="2046" y="1087"/>
                  <a:pt x="2045" y="1085"/>
                </a:cubicBezTo>
                <a:cubicBezTo>
                  <a:pt x="2044" y="1085"/>
                  <a:pt x="2044" y="1085"/>
                  <a:pt x="2044" y="1085"/>
                </a:cubicBezTo>
                <a:cubicBezTo>
                  <a:pt x="2044" y="1084"/>
                  <a:pt x="2044" y="1083"/>
                  <a:pt x="2044" y="1083"/>
                </a:cubicBezTo>
                <a:cubicBezTo>
                  <a:pt x="2043" y="1083"/>
                  <a:pt x="2043" y="1083"/>
                  <a:pt x="2043" y="1083"/>
                </a:cubicBezTo>
                <a:cubicBezTo>
                  <a:pt x="2043" y="1083"/>
                  <a:pt x="2043" y="1083"/>
                  <a:pt x="2043" y="1083"/>
                </a:cubicBezTo>
                <a:cubicBezTo>
                  <a:pt x="2039" y="1083"/>
                  <a:pt x="2039" y="1086"/>
                  <a:pt x="2036" y="1085"/>
                </a:cubicBezTo>
                <a:cubicBezTo>
                  <a:pt x="2035" y="1086"/>
                  <a:pt x="2038" y="1086"/>
                  <a:pt x="2039" y="1086"/>
                </a:cubicBezTo>
                <a:cubicBezTo>
                  <a:pt x="2038" y="1088"/>
                  <a:pt x="2037" y="1088"/>
                  <a:pt x="2036" y="1088"/>
                </a:cubicBezTo>
                <a:cubicBezTo>
                  <a:pt x="2036" y="1089"/>
                  <a:pt x="2037" y="1088"/>
                  <a:pt x="2037" y="1089"/>
                </a:cubicBezTo>
                <a:cubicBezTo>
                  <a:pt x="2034" y="1091"/>
                  <a:pt x="2029" y="1090"/>
                  <a:pt x="2025" y="1089"/>
                </a:cubicBezTo>
                <a:cubicBezTo>
                  <a:pt x="2025" y="1089"/>
                  <a:pt x="2025" y="1089"/>
                  <a:pt x="2025" y="1089"/>
                </a:cubicBezTo>
                <a:cubicBezTo>
                  <a:pt x="2027" y="1088"/>
                  <a:pt x="2029" y="1089"/>
                  <a:pt x="2032" y="1089"/>
                </a:cubicBezTo>
                <a:cubicBezTo>
                  <a:pt x="2032" y="1089"/>
                  <a:pt x="2032" y="1089"/>
                  <a:pt x="2032" y="1089"/>
                </a:cubicBezTo>
                <a:cubicBezTo>
                  <a:pt x="2032" y="1089"/>
                  <a:pt x="2032" y="1089"/>
                  <a:pt x="2032" y="1088"/>
                </a:cubicBezTo>
                <a:cubicBezTo>
                  <a:pt x="2033" y="1088"/>
                  <a:pt x="2033" y="1088"/>
                  <a:pt x="2033" y="1088"/>
                </a:cubicBezTo>
                <a:cubicBezTo>
                  <a:pt x="2033" y="1088"/>
                  <a:pt x="2033" y="1088"/>
                  <a:pt x="2032" y="1088"/>
                </a:cubicBezTo>
                <a:cubicBezTo>
                  <a:pt x="2033" y="1087"/>
                  <a:pt x="2031" y="1087"/>
                  <a:pt x="2031" y="1088"/>
                </a:cubicBezTo>
                <a:cubicBezTo>
                  <a:pt x="2030" y="1087"/>
                  <a:pt x="2027" y="1087"/>
                  <a:pt x="2025" y="1087"/>
                </a:cubicBezTo>
                <a:cubicBezTo>
                  <a:pt x="2025" y="1086"/>
                  <a:pt x="2025" y="1086"/>
                  <a:pt x="2025" y="1085"/>
                </a:cubicBezTo>
                <a:cubicBezTo>
                  <a:pt x="2025" y="1085"/>
                  <a:pt x="2025" y="1085"/>
                  <a:pt x="2025" y="1085"/>
                </a:cubicBezTo>
                <a:cubicBezTo>
                  <a:pt x="2025" y="1084"/>
                  <a:pt x="2025" y="1084"/>
                  <a:pt x="2025" y="1083"/>
                </a:cubicBezTo>
                <a:cubicBezTo>
                  <a:pt x="2025" y="1083"/>
                  <a:pt x="2025" y="1083"/>
                  <a:pt x="2025" y="1083"/>
                </a:cubicBezTo>
                <a:cubicBezTo>
                  <a:pt x="2025" y="1083"/>
                  <a:pt x="2025" y="1083"/>
                  <a:pt x="2025" y="1083"/>
                </a:cubicBezTo>
                <a:cubicBezTo>
                  <a:pt x="2025" y="1083"/>
                  <a:pt x="2025" y="1083"/>
                  <a:pt x="2025" y="1083"/>
                </a:cubicBezTo>
                <a:cubicBezTo>
                  <a:pt x="2023" y="1085"/>
                  <a:pt x="2021" y="1082"/>
                  <a:pt x="2020" y="1085"/>
                </a:cubicBezTo>
                <a:cubicBezTo>
                  <a:pt x="2020" y="1085"/>
                  <a:pt x="2020" y="1085"/>
                  <a:pt x="2020" y="1085"/>
                </a:cubicBezTo>
                <a:cubicBezTo>
                  <a:pt x="2019" y="1085"/>
                  <a:pt x="2020" y="1086"/>
                  <a:pt x="2020" y="1087"/>
                </a:cubicBezTo>
                <a:cubicBezTo>
                  <a:pt x="2019" y="1088"/>
                  <a:pt x="2019" y="1088"/>
                  <a:pt x="2018" y="1088"/>
                </a:cubicBezTo>
                <a:cubicBezTo>
                  <a:pt x="2018" y="1087"/>
                  <a:pt x="2017" y="1086"/>
                  <a:pt x="2015" y="1086"/>
                </a:cubicBezTo>
                <a:cubicBezTo>
                  <a:pt x="2016" y="1085"/>
                  <a:pt x="2016" y="1084"/>
                  <a:pt x="2018" y="1083"/>
                </a:cubicBezTo>
                <a:cubicBezTo>
                  <a:pt x="2016" y="1083"/>
                  <a:pt x="2014" y="1083"/>
                  <a:pt x="2011" y="1083"/>
                </a:cubicBezTo>
                <a:close/>
                <a:moveTo>
                  <a:pt x="2028" y="1521"/>
                </a:moveTo>
                <a:cubicBezTo>
                  <a:pt x="2028" y="1521"/>
                  <a:pt x="2028" y="1521"/>
                  <a:pt x="2027" y="1521"/>
                </a:cubicBezTo>
                <a:cubicBezTo>
                  <a:pt x="2027" y="1521"/>
                  <a:pt x="2027" y="1521"/>
                  <a:pt x="2027" y="1521"/>
                </a:cubicBezTo>
                <a:cubicBezTo>
                  <a:pt x="2026" y="1521"/>
                  <a:pt x="2025" y="1521"/>
                  <a:pt x="2024" y="1521"/>
                </a:cubicBezTo>
                <a:cubicBezTo>
                  <a:pt x="2024" y="1521"/>
                  <a:pt x="2024" y="1520"/>
                  <a:pt x="2024" y="1520"/>
                </a:cubicBezTo>
                <a:cubicBezTo>
                  <a:pt x="2026" y="1520"/>
                  <a:pt x="2027" y="1521"/>
                  <a:pt x="2028" y="1521"/>
                </a:cubicBezTo>
                <a:close/>
                <a:moveTo>
                  <a:pt x="2021" y="1087"/>
                </a:moveTo>
                <a:cubicBezTo>
                  <a:pt x="2021" y="1086"/>
                  <a:pt x="2020" y="1086"/>
                  <a:pt x="2020" y="1085"/>
                </a:cubicBezTo>
                <a:cubicBezTo>
                  <a:pt x="2022" y="1085"/>
                  <a:pt x="2023" y="1084"/>
                  <a:pt x="2024" y="1085"/>
                </a:cubicBezTo>
                <a:cubicBezTo>
                  <a:pt x="2024" y="1085"/>
                  <a:pt x="2024" y="1086"/>
                  <a:pt x="2024" y="1087"/>
                </a:cubicBezTo>
                <a:cubicBezTo>
                  <a:pt x="2023" y="1087"/>
                  <a:pt x="2022" y="1087"/>
                  <a:pt x="2021" y="1087"/>
                </a:cubicBezTo>
                <a:close/>
                <a:moveTo>
                  <a:pt x="2023" y="1520"/>
                </a:moveTo>
                <a:cubicBezTo>
                  <a:pt x="2023" y="1520"/>
                  <a:pt x="2022" y="1521"/>
                  <a:pt x="2022" y="1521"/>
                </a:cubicBezTo>
                <a:cubicBezTo>
                  <a:pt x="2022" y="1521"/>
                  <a:pt x="2021" y="1520"/>
                  <a:pt x="2020" y="1520"/>
                </a:cubicBezTo>
                <a:cubicBezTo>
                  <a:pt x="2021" y="1520"/>
                  <a:pt x="2022" y="1520"/>
                  <a:pt x="2023" y="1520"/>
                </a:cubicBezTo>
                <a:close/>
                <a:moveTo>
                  <a:pt x="2032" y="1527"/>
                </a:moveTo>
                <a:cubicBezTo>
                  <a:pt x="2029" y="1527"/>
                  <a:pt x="2026" y="1527"/>
                  <a:pt x="2024" y="1527"/>
                </a:cubicBezTo>
                <a:cubicBezTo>
                  <a:pt x="2023" y="1526"/>
                  <a:pt x="2023" y="1526"/>
                  <a:pt x="2023" y="1526"/>
                </a:cubicBezTo>
                <a:cubicBezTo>
                  <a:pt x="2022" y="1526"/>
                  <a:pt x="2021" y="1527"/>
                  <a:pt x="2021" y="1525"/>
                </a:cubicBezTo>
                <a:cubicBezTo>
                  <a:pt x="2020" y="1525"/>
                  <a:pt x="2020" y="1526"/>
                  <a:pt x="2021" y="1526"/>
                </a:cubicBezTo>
                <a:cubicBezTo>
                  <a:pt x="2020" y="1526"/>
                  <a:pt x="2020" y="1526"/>
                  <a:pt x="2020" y="1526"/>
                </a:cubicBezTo>
                <a:cubicBezTo>
                  <a:pt x="2020" y="1526"/>
                  <a:pt x="2020" y="1526"/>
                  <a:pt x="2020" y="1526"/>
                </a:cubicBezTo>
                <a:cubicBezTo>
                  <a:pt x="2018" y="1525"/>
                  <a:pt x="2015" y="1526"/>
                  <a:pt x="2016" y="1524"/>
                </a:cubicBezTo>
                <a:cubicBezTo>
                  <a:pt x="2021" y="1524"/>
                  <a:pt x="2026" y="1525"/>
                  <a:pt x="2032" y="1525"/>
                </a:cubicBezTo>
                <a:cubicBezTo>
                  <a:pt x="2032" y="1526"/>
                  <a:pt x="2032" y="1527"/>
                  <a:pt x="2032" y="1527"/>
                </a:cubicBezTo>
                <a:close/>
                <a:moveTo>
                  <a:pt x="2042" y="1533"/>
                </a:moveTo>
                <a:cubicBezTo>
                  <a:pt x="2043" y="1534"/>
                  <a:pt x="2043" y="1534"/>
                  <a:pt x="2044" y="1534"/>
                </a:cubicBezTo>
                <a:cubicBezTo>
                  <a:pt x="2044" y="1534"/>
                  <a:pt x="2044" y="1534"/>
                  <a:pt x="2044" y="1535"/>
                </a:cubicBezTo>
                <a:cubicBezTo>
                  <a:pt x="2043" y="1535"/>
                  <a:pt x="2042" y="1535"/>
                  <a:pt x="2042" y="1534"/>
                </a:cubicBezTo>
                <a:cubicBezTo>
                  <a:pt x="2042" y="1534"/>
                  <a:pt x="2042" y="1534"/>
                  <a:pt x="2042" y="1533"/>
                </a:cubicBezTo>
                <a:close/>
                <a:moveTo>
                  <a:pt x="2046" y="1580"/>
                </a:moveTo>
                <a:cubicBezTo>
                  <a:pt x="2047" y="1581"/>
                  <a:pt x="2042" y="1580"/>
                  <a:pt x="2040" y="1580"/>
                </a:cubicBezTo>
                <a:cubicBezTo>
                  <a:pt x="2040" y="1581"/>
                  <a:pt x="2040" y="1581"/>
                  <a:pt x="2040" y="1580"/>
                </a:cubicBezTo>
                <a:cubicBezTo>
                  <a:pt x="2041" y="1579"/>
                  <a:pt x="2044" y="1580"/>
                  <a:pt x="2046" y="1580"/>
                </a:cubicBezTo>
                <a:close/>
                <a:moveTo>
                  <a:pt x="2038" y="1581"/>
                </a:moveTo>
                <a:cubicBezTo>
                  <a:pt x="2036" y="1581"/>
                  <a:pt x="2036" y="1581"/>
                  <a:pt x="2034" y="1581"/>
                </a:cubicBezTo>
                <a:cubicBezTo>
                  <a:pt x="2034" y="1580"/>
                  <a:pt x="2038" y="1580"/>
                  <a:pt x="2038" y="1581"/>
                </a:cubicBezTo>
                <a:close/>
                <a:moveTo>
                  <a:pt x="2027" y="1582"/>
                </a:moveTo>
                <a:cubicBezTo>
                  <a:pt x="2026" y="1582"/>
                  <a:pt x="2025" y="1583"/>
                  <a:pt x="2024" y="1582"/>
                </a:cubicBezTo>
                <a:cubicBezTo>
                  <a:pt x="2025" y="1581"/>
                  <a:pt x="2027" y="1581"/>
                  <a:pt x="2027" y="1582"/>
                </a:cubicBezTo>
                <a:close/>
                <a:moveTo>
                  <a:pt x="2024" y="1585"/>
                </a:moveTo>
                <a:cubicBezTo>
                  <a:pt x="2024" y="1583"/>
                  <a:pt x="2026" y="1584"/>
                  <a:pt x="2027" y="1584"/>
                </a:cubicBezTo>
                <a:cubicBezTo>
                  <a:pt x="2027" y="1585"/>
                  <a:pt x="2025" y="1585"/>
                  <a:pt x="2024" y="1585"/>
                </a:cubicBezTo>
                <a:close/>
                <a:moveTo>
                  <a:pt x="2028" y="1584"/>
                </a:moveTo>
                <a:cubicBezTo>
                  <a:pt x="2031" y="1582"/>
                  <a:pt x="2037" y="1582"/>
                  <a:pt x="2041" y="1582"/>
                </a:cubicBezTo>
                <a:cubicBezTo>
                  <a:pt x="2039" y="1585"/>
                  <a:pt x="2031" y="1583"/>
                  <a:pt x="2028" y="1584"/>
                </a:cubicBezTo>
                <a:close/>
                <a:moveTo>
                  <a:pt x="2042" y="1583"/>
                </a:moveTo>
                <a:cubicBezTo>
                  <a:pt x="2041" y="1582"/>
                  <a:pt x="2043" y="1581"/>
                  <a:pt x="2043" y="1582"/>
                </a:cubicBezTo>
                <a:cubicBezTo>
                  <a:pt x="2043" y="1582"/>
                  <a:pt x="2043" y="1583"/>
                  <a:pt x="2042" y="1583"/>
                </a:cubicBezTo>
                <a:close/>
                <a:moveTo>
                  <a:pt x="2044" y="1583"/>
                </a:moveTo>
                <a:cubicBezTo>
                  <a:pt x="2044" y="1581"/>
                  <a:pt x="2048" y="1580"/>
                  <a:pt x="2048" y="1582"/>
                </a:cubicBezTo>
                <a:cubicBezTo>
                  <a:pt x="2046" y="1581"/>
                  <a:pt x="2046" y="1583"/>
                  <a:pt x="2044" y="1583"/>
                </a:cubicBezTo>
                <a:close/>
                <a:moveTo>
                  <a:pt x="2043" y="1574"/>
                </a:moveTo>
                <a:cubicBezTo>
                  <a:pt x="2043" y="1574"/>
                  <a:pt x="2043" y="1574"/>
                  <a:pt x="2044" y="1574"/>
                </a:cubicBezTo>
                <a:cubicBezTo>
                  <a:pt x="2046" y="1574"/>
                  <a:pt x="2048" y="1574"/>
                  <a:pt x="2050" y="1574"/>
                </a:cubicBezTo>
                <a:cubicBezTo>
                  <a:pt x="2048" y="1576"/>
                  <a:pt x="2046" y="1574"/>
                  <a:pt x="2043" y="1574"/>
                </a:cubicBezTo>
                <a:close/>
                <a:moveTo>
                  <a:pt x="2054" y="1576"/>
                </a:moveTo>
                <a:cubicBezTo>
                  <a:pt x="2053" y="1575"/>
                  <a:pt x="2051" y="1575"/>
                  <a:pt x="2050" y="1574"/>
                </a:cubicBezTo>
                <a:cubicBezTo>
                  <a:pt x="2051" y="1574"/>
                  <a:pt x="2053" y="1574"/>
                  <a:pt x="2054" y="1574"/>
                </a:cubicBezTo>
                <a:cubicBezTo>
                  <a:pt x="2057" y="1574"/>
                  <a:pt x="2060" y="1574"/>
                  <a:pt x="2062" y="1573"/>
                </a:cubicBezTo>
                <a:cubicBezTo>
                  <a:pt x="2062" y="1573"/>
                  <a:pt x="2062" y="1573"/>
                  <a:pt x="2063" y="1573"/>
                </a:cubicBezTo>
                <a:cubicBezTo>
                  <a:pt x="2063" y="1574"/>
                  <a:pt x="2064" y="1574"/>
                  <a:pt x="2065" y="1575"/>
                </a:cubicBezTo>
                <a:cubicBezTo>
                  <a:pt x="2062" y="1575"/>
                  <a:pt x="2058" y="1575"/>
                  <a:pt x="2054" y="1576"/>
                </a:cubicBezTo>
                <a:close/>
                <a:moveTo>
                  <a:pt x="2068" y="1564"/>
                </a:moveTo>
                <a:cubicBezTo>
                  <a:pt x="2069" y="1564"/>
                  <a:pt x="2069" y="1563"/>
                  <a:pt x="2068" y="1563"/>
                </a:cubicBezTo>
                <a:cubicBezTo>
                  <a:pt x="2068" y="1564"/>
                  <a:pt x="2068" y="1564"/>
                  <a:pt x="2068" y="1564"/>
                </a:cubicBezTo>
                <a:cubicBezTo>
                  <a:pt x="2067" y="1564"/>
                  <a:pt x="2067" y="1564"/>
                  <a:pt x="2067" y="1564"/>
                </a:cubicBezTo>
                <a:cubicBezTo>
                  <a:pt x="2067" y="1563"/>
                  <a:pt x="2066" y="1563"/>
                  <a:pt x="2066" y="1563"/>
                </a:cubicBezTo>
                <a:cubicBezTo>
                  <a:pt x="2062" y="1563"/>
                  <a:pt x="2058" y="1562"/>
                  <a:pt x="2055" y="1562"/>
                </a:cubicBezTo>
                <a:cubicBezTo>
                  <a:pt x="2055" y="1561"/>
                  <a:pt x="2055" y="1560"/>
                  <a:pt x="2054" y="1560"/>
                </a:cubicBezTo>
                <a:cubicBezTo>
                  <a:pt x="2053" y="1561"/>
                  <a:pt x="2054" y="1560"/>
                  <a:pt x="2052" y="1560"/>
                </a:cubicBezTo>
                <a:cubicBezTo>
                  <a:pt x="2052" y="1561"/>
                  <a:pt x="2053" y="1561"/>
                  <a:pt x="2053" y="1561"/>
                </a:cubicBezTo>
                <a:cubicBezTo>
                  <a:pt x="2052" y="1561"/>
                  <a:pt x="2052" y="1561"/>
                  <a:pt x="2052" y="1561"/>
                </a:cubicBezTo>
                <a:cubicBezTo>
                  <a:pt x="2051" y="1560"/>
                  <a:pt x="2050" y="1560"/>
                  <a:pt x="2049" y="1560"/>
                </a:cubicBezTo>
                <a:cubicBezTo>
                  <a:pt x="2047" y="1560"/>
                  <a:pt x="2045" y="1559"/>
                  <a:pt x="2043" y="1559"/>
                </a:cubicBezTo>
                <a:cubicBezTo>
                  <a:pt x="2045" y="1558"/>
                  <a:pt x="2046" y="1558"/>
                  <a:pt x="2048" y="1557"/>
                </a:cubicBezTo>
                <a:cubicBezTo>
                  <a:pt x="2049" y="1557"/>
                  <a:pt x="2050" y="1557"/>
                  <a:pt x="2051" y="1557"/>
                </a:cubicBezTo>
                <a:cubicBezTo>
                  <a:pt x="2052" y="1558"/>
                  <a:pt x="2052" y="1558"/>
                  <a:pt x="2053" y="1558"/>
                </a:cubicBezTo>
                <a:cubicBezTo>
                  <a:pt x="2053" y="1558"/>
                  <a:pt x="2053" y="1558"/>
                  <a:pt x="2053" y="1558"/>
                </a:cubicBezTo>
                <a:cubicBezTo>
                  <a:pt x="2054" y="1558"/>
                  <a:pt x="2054" y="1558"/>
                  <a:pt x="2055" y="1558"/>
                </a:cubicBezTo>
                <a:cubicBezTo>
                  <a:pt x="2056" y="1558"/>
                  <a:pt x="2056" y="1560"/>
                  <a:pt x="2056" y="1561"/>
                </a:cubicBezTo>
                <a:cubicBezTo>
                  <a:pt x="2057" y="1559"/>
                  <a:pt x="2062" y="1562"/>
                  <a:pt x="2063" y="1559"/>
                </a:cubicBezTo>
                <a:cubicBezTo>
                  <a:pt x="2059" y="1559"/>
                  <a:pt x="2056" y="1561"/>
                  <a:pt x="2056" y="1558"/>
                </a:cubicBezTo>
                <a:cubicBezTo>
                  <a:pt x="2061" y="1558"/>
                  <a:pt x="2066" y="1559"/>
                  <a:pt x="2071" y="1559"/>
                </a:cubicBezTo>
                <a:cubicBezTo>
                  <a:pt x="2070" y="1560"/>
                  <a:pt x="2070" y="1560"/>
                  <a:pt x="2070" y="1561"/>
                </a:cubicBezTo>
                <a:cubicBezTo>
                  <a:pt x="2071" y="1560"/>
                  <a:pt x="2072" y="1558"/>
                  <a:pt x="2072" y="1561"/>
                </a:cubicBezTo>
                <a:cubicBezTo>
                  <a:pt x="2072" y="1560"/>
                  <a:pt x="2074" y="1561"/>
                  <a:pt x="2074" y="1559"/>
                </a:cubicBezTo>
                <a:cubicBezTo>
                  <a:pt x="2077" y="1559"/>
                  <a:pt x="2079" y="1559"/>
                  <a:pt x="2081" y="1559"/>
                </a:cubicBezTo>
                <a:cubicBezTo>
                  <a:pt x="2081" y="1560"/>
                  <a:pt x="2081" y="1561"/>
                  <a:pt x="2081" y="1559"/>
                </a:cubicBezTo>
                <a:cubicBezTo>
                  <a:pt x="2080" y="1561"/>
                  <a:pt x="2079" y="1563"/>
                  <a:pt x="2080" y="1564"/>
                </a:cubicBezTo>
                <a:cubicBezTo>
                  <a:pt x="2080" y="1565"/>
                  <a:pt x="2078" y="1564"/>
                  <a:pt x="2077" y="1565"/>
                </a:cubicBezTo>
                <a:cubicBezTo>
                  <a:pt x="2074" y="1565"/>
                  <a:pt x="2071" y="1564"/>
                  <a:pt x="2068" y="1564"/>
                </a:cubicBezTo>
                <a:close/>
                <a:moveTo>
                  <a:pt x="2044" y="1535"/>
                </a:moveTo>
                <a:cubicBezTo>
                  <a:pt x="2049" y="1532"/>
                  <a:pt x="2054" y="1534"/>
                  <a:pt x="2059" y="1534"/>
                </a:cubicBezTo>
                <a:cubicBezTo>
                  <a:pt x="2058" y="1535"/>
                  <a:pt x="2058" y="1536"/>
                  <a:pt x="2058" y="1537"/>
                </a:cubicBezTo>
                <a:cubicBezTo>
                  <a:pt x="2054" y="1537"/>
                  <a:pt x="2049" y="1536"/>
                  <a:pt x="2044" y="1535"/>
                </a:cubicBezTo>
                <a:close/>
                <a:moveTo>
                  <a:pt x="2060" y="1538"/>
                </a:moveTo>
                <a:cubicBezTo>
                  <a:pt x="2060" y="1538"/>
                  <a:pt x="2060" y="1538"/>
                  <a:pt x="2060" y="1538"/>
                </a:cubicBezTo>
                <a:cubicBezTo>
                  <a:pt x="2060" y="1538"/>
                  <a:pt x="2059" y="1537"/>
                  <a:pt x="2059" y="1537"/>
                </a:cubicBezTo>
                <a:cubicBezTo>
                  <a:pt x="2059" y="1537"/>
                  <a:pt x="2059" y="1536"/>
                  <a:pt x="2060" y="1536"/>
                </a:cubicBezTo>
                <a:cubicBezTo>
                  <a:pt x="2061" y="1537"/>
                  <a:pt x="2060" y="1537"/>
                  <a:pt x="2059" y="1537"/>
                </a:cubicBezTo>
                <a:cubicBezTo>
                  <a:pt x="2059" y="1538"/>
                  <a:pt x="2060" y="1538"/>
                  <a:pt x="2060" y="1538"/>
                </a:cubicBezTo>
                <a:close/>
                <a:moveTo>
                  <a:pt x="2081" y="1566"/>
                </a:moveTo>
                <a:cubicBezTo>
                  <a:pt x="2080" y="1566"/>
                  <a:pt x="2079" y="1565"/>
                  <a:pt x="2078" y="1565"/>
                </a:cubicBezTo>
                <a:cubicBezTo>
                  <a:pt x="2079" y="1565"/>
                  <a:pt x="2080" y="1565"/>
                  <a:pt x="2081" y="1566"/>
                </a:cubicBezTo>
                <a:close/>
                <a:moveTo>
                  <a:pt x="2076" y="1571"/>
                </a:moveTo>
                <a:cubicBezTo>
                  <a:pt x="2077" y="1569"/>
                  <a:pt x="2080" y="1570"/>
                  <a:pt x="2083" y="1570"/>
                </a:cubicBezTo>
                <a:cubicBezTo>
                  <a:pt x="2080" y="1571"/>
                  <a:pt x="2078" y="1571"/>
                  <a:pt x="2076" y="1571"/>
                </a:cubicBezTo>
                <a:close/>
                <a:moveTo>
                  <a:pt x="2081" y="1578"/>
                </a:moveTo>
                <a:cubicBezTo>
                  <a:pt x="2081" y="1578"/>
                  <a:pt x="2080" y="1578"/>
                  <a:pt x="2079" y="1577"/>
                </a:cubicBezTo>
                <a:cubicBezTo>
                  <a:pt x="2080" y="1577"/>
                  <a:pt x="2080" y="1577"/>
                  <a:pt x="2080" y="1577"/>
                </a:cubicBezTo>
                <a:cubicBezTo>
                  <a:pt x="2081" y="1577"/>
                  <a:pt x="2081" y="1577"/>
                  <a:pt x="2081" y="1578"/>
                </a:cubicBezTo>
                <a:close/>
                <a:moveTo>
                  <a:pt x="2086" y="1585"/>
                </a:moveTo>
                <a:cubicBezTo>
                  <a:pt x="2083" y="1585"/>
                  <a:pt x="2086" y="1586"/>
                  <a:pt x="2086" y="1586"/>
                </a:cubicBezTo>
                <a:cubicBezTo>
                  <a:pt x="2085" y="1587"/>
                  <a:pt x="2083" y="1586"/>
                  <a:pt x="2083" y="1586"/>
                </a:cubicBezTo>
                <a:cubicBezTo>
                  <a:pt x="2084" y="1585"/>
                  <a:pt x="2081" y="1585"/>
                  <a:pt x="2080" y="1584"/>
                </a:cubicBezTo>
                <a:cubicBezTo>
                  <a:pt x="2081" y="1586"/>
                  <a:pt x="2079" y="1584"/>
                  <a:pt x="2078" y="1585"/>
                </a:cubicBezTo>
                <a:cubicBezTo>
                  <a:pt x="2078" y="1584"/>
                  <a:pt x="2078" y="1583"/>
                  <a:pt x="2077" y="1583"/>
                </a:cubicBezTo>
                <a:cubicBezTo>
                  <a:pt x="2081" y="1583"/>
                  <a:pt x="2083" y="1581"/>
                  <a:pt x="2086" y="1583"/>
                </a:cubicBezTo>
                <a:cubicBezTo>
                  <a:pt x="2084" y="1584"/>
                  <a:pt x="2085" y="1585"/>
                  <a:pt x="2086" y="1585"/>
                </a:cubicBezTo>
                <a:close/>
                <a:moveTo>
                  <a:pt x="2085" y="1564"/>
                </a:moveTo>
                <a:cubicBezTo>
                  <a:pt x="2086" y="1563"/>
                  <a:pt x="2084" y="1561"/>
                  <a:pt x="2085" y="1560"/>
                </a:cubicBezTo>
                <a:cubicBezTo>
                  <a:pt x="2084" y="1559"/>
                  <a:pt x="2082" y="1560"/>
                  <a:pt x="2082" y="1559"/>
                </a:cubicBezTo>
                <a:cubicBezTo>
                  <a:pt x="2082" y="1559"/>
                  <a:pt x="2082" y="1559"/>
                  <a:pt x="2082" y="1559"/>
                </a:cubicBezTo>
                <a:cubicBezTo>
                  <a:pt x="2083" y="1560"/>
                  <a:pt x="2086" y="1559"/>
                  <a:pt x="2086" y="1560"/>
                </a:cubicBezTo>
                <a:cubicBezTo>
                  <a:pt x="2086" y="1560"/>
                  <a:pt x="2086" y="1560"/>
                  <a:pt x="2086" y="1560"/>
                </a:cubicBezTo>
                <a:cubicBezTo>
                  <a:pt x="2086" y="1561"/>
                  <a:pt x="2086" y="1561"/>
                  <a:pt x="2086" y="1562"/>
                </a:cubicBezTo>
                <a:cubicBezTo>
                  <a:pt x="2087" y="1562"/>
                  <a:pt x="2087" y="1562"/>
                  <a:pt x="2087" y="1562"/>
                </a:cubicBezTo>
                <a:cubicBezTo>
                  <a:pt x="2087" y="1561"/>
                  <a:pt x="2087" y="1561"/>
                  <a:pt x="2087" y="1560"/>
                </a:cubicBezTo>
                <a:cubicBezTo>
                  <a:pt x="2087" y="1560"/>
                  <a:pt x="2088" y="1560"/>
                  <a:pt x="2088" y="1560"/>
                </a:cubicBezTo>
                <a:cubicBezTo>
                  <a:pt x="2088" y="1560"/>
                  <a:pt x="2088" y="1560"/>
                  <a:pt x="2088" y="1560"/>
                </a:cubicBezTo>
                <a:cubicBezTo>
                  <a:pt x="2088" y="1560"/>
                  <a:pt x="2089" y="1560"/>
                  <a:pt x="2089" y="1560"/>
                </a:cubicBezTo>
                <a:cubicBezTo>
                  <a:pt x="2089" y="1560"/>
                  <a:pt x="2089" y="1560"/>
                  <a:pt x="2089" y="1560"/>
                </a:cubicBezTo>
                <a:cubicBezTo>
                  <a:pt x="2090" y="1560"/>
                  <a:pt x="2089" y="1561"/>
                  <a:pt x="2090" y="1562"/>
                </a:cubicBezTo>
                <a:cubicBezTo>
                  <a:pt x="2090" y="1562"/>
                  <a:pt x="2090" y="1562"/>
                  <a:pt x="2090" y="1562"/>
                </a:cubicBezTo>
                <a:cubicBezTo>
                  <a:pt x="2090" y="1561"/>
                  <a:pt x="2091" y="1561"/>
                  <a:pt x="2091" y="1561"/>
                </a:cubicBezTo>
                <a:cubicBezTo>
                  <a:pt x="2091" y="1560"/>
                  <a:pt x="2091" y="1560"/>
                  <a:pt x="2091" y="1560"/>
                </a:cubicBezTo>
                <a:cubicBezTo>
                  <a:pt x="2092" y="1560"/>
                  <a:pt x="2093" y="1560"/>
                  <a:pt x="2095" y="1560"/>
                </a:cubicBezTo>
                <a:cubicBezTo>
                  <a:pt x="2095" y="1560"/>
                  <a:pt x="2095" y="1560"/>
                  <a:pt x="2095" y="1560"/>
                </a:cubicBezTo>
                <a:cubicBezTo>
                  <a:pt x="2095" y="1562"/>
                  <a:pt x="2098" y="1561"/>
                  <a:pt x="2098" y="1561"/>
                </a:cubicBezTo>
                <a:cubicBezTo>
                  <a:pt x="2099" y="1562"/>
                  <a:pt x="2098" y="1563"/>
                  <a:pt x="2099" y="1564"/>
                </a:cubicBezTo>
                <a:cubicBezTo>
                  <a:pt x="2093" y="1565"/>
                  <a:pt x="2091" y="1564"/>
                  <a:pt x="2085" y="1564"/>
                </a:cubicBezTo>
                <a:close/>
                <a:moveTo>
                  <a:pt x="2090" y="1552"/>
                </a:moveTo>
                <a:cubicBezTo>
                  <a:pt x="2094" y="1553"/>
                  <a:pt x="2097" y="1554"/>
                  <a:pt x="2098" y="1556"/>
                </a:cubicBezTo>
                <a:cubicBezTo>
                  <a:pt x="2098" y="1555"/>
                  <a:pt x="2097" y="1555"/>
                  <a:pt x="2096" y="1555"/>
                </a:cubicBezTo>
                <a:cubicBezTo>
                  <a:pt x="2096" y="1555"/>
                  <a:pt x="2095" y="1555"/>
                  <a:pt x="2095" y="1554"/>
                </a:cubicBezTo>
                <a:cubicBezTo>
                  <a:pt x="2095" y="1554"/>
                  <a:pt x="2095" y="1554"/>
                  <a:pt x="2095" y="1555"/>
                </a:cubicBezTo>
                <a:cubicBezTo>
                  <a:pt x="2093" y="1554"/>
                  <a:pt x="2092" y="1554"/>
                  <a:pt x="2090" y="1552"/>
                </a:cubicBezTo>
                <a:close/>
                <a:moveTo>
                  <a:pt x="2105" y="1563"/>
                </a:moveTo>
                <a:cubicBezTo>
                  <a:pt x="2104" y="1563"/>
                  <a:pt x="2103" y="1563"/>
                  <a:pt x="2101" y="1563"/>
                </a:cubicBezTo>
                <a:cubicBezTo>
                  <a:pt x="2100" y="1562"/>
                  <a:pt x="2100" y="1561"/>
                  <a:pt x="2101" y="1560"/>
                </a:cubicBezTo>
                <a:cubicBezTo>
                  <a:pt x="2101" y="1560"/>
                  <a:pt x="2102" y="1560"/>
                  <a:pt x="2103" y="1560"/>
                </a:cubicBezTo>
                <a:cubicBezTo>
                  <a:pt x="2104" y="1560"/>
                  <a:pt x="2106" y="1561"/>
                  <a:pt x="2105" y="1563"/>
                </a:cubicBezTo>
                <a:close/>
                <a:moveTo>
                  <a:pt x="2102" y="1555"/>
                </a:moveTo>
                <a:cubicBezTo>
                  <a:pt x="2103" y="1554"/>
                  <a:pt x="2106" y="1555"/>
                  <a:pt x="2106" y="1556"/>
                </a:cubicBezTo>
                <a:cubicBezTo>
                  <a:pt x="2105" y="1557"/>
                  <a:pt x="2102" y="1557"/>
                  <a:pt x="2102" y="1555"/>
                </a:cubicBezTo>
                <a:close/>
                <a:moveTo>
                  <a:pt x="2106" y="1584"/>
                </a:moveTo>
                <a:cubicBezTo>
                  <a:pt x="2106" y="1584"/>
                  <a:pt x="2106" y="1584"/>
                  <a:pt x="2106" y="1584"/>
                </a:cubicBezTo>
                <a:cubicBezTo>
                  <a:pt x="2106" y="1584"/>
                  <a:pt x="2109" y="1583"/>
                  <a:pt x="2109" y="1584"/>
                </a:cubicBezTo>
                <a:cubicBezTo>
                  <a:pt x="2109" y="1584"/>
                  <a:pt x="2108" y="1584"/>
                  <a:pt x="2106" y="1584"/>
                </a:cubicBezTo>
                <a:close/>
                <a:moveTo>
                  <a:pt x="2113" y="1594"/>
                </a:moveTo>
                <a:cubicBezTo>
                  <a:pt x="2113" y="1594"/>
                  <a:pt x="2111" y="1594"/>
                  <a:pt x="2111" y="1593"/>
                </a:cubicBezTo>
                <a:cubicBezTo>
                  <a:pt x="2112" y="1593"/>
                  <a:pt x="2111" y="1592"/>
                  <a:pt x="2111" y="1592"/>
                </a:cubicBezTo>
                <a:cubicBezTo>
                  <a:pt x="2114" y="1592"/>
                  <a:pt x="2113" y="1591"/>
                  <a:pt x="2113" y="1590"/>
                </a:cubicBezTo>
                <a:cubicBezTo>
                  <a:pt x="2113" y="1589"/>
                  <a:pt x="2111" y="1590"/>
                  <a:pt x="2111" y="1589"/>
                </a:cubicBezTo>
                <a:cubicBezTo>
                  <a:pt x="2115" y="1588"/>
                  <a:pt x="2113" y="1590"/>
                  <a:pt x="2115" y="1591"/>
                </a:cubicBezTo>
                <a:cubicBezTo>
                  <a:pt x="2115" y="1592"/>
                  <a:pt x="2113" y="1592"/>
                  <a:pt x="2112" y="1593"/>
                </a:cubicBezTo>
                <a:cubicBezTo>
                  <a:pt x="2113" y="1593"/>
                  <a:pt x="2113" y="1593"/>
                  <a:pt x="2113" y="1594"/>
                </a:cubicBezTo>
                <a:close/>
                <a:moveTo>
                  <a:pt x="2122" y="1591"/>
                </a:moveTo>
                <a:cubicBezTo>
                  <a:pt x="2123" y="1592"/>
                  <a:pt x="2123" y="1592"/>
                  <a:pt x="2123" y="1593"/>
                </a:cubicBezTo>
                <a:cubicBezTo>
                  <a:pt x="2122" y="1593"/>
                  <a:pt x="2122" y="1593"/>
                  <a:pt x="2122" y="1593"/>
                </a:cubicBezTo>
                <a:cubicBezTo>
                  <a:pt x="2121" y="1592"/>
                  <a:pt x="2122" y="1591"/>
                  <a:pt x="2122" y="1591"/>
                </a:cubicBezTo>
                <a:close/>
                <a:moveTo>
                  <a:pt x="2122" y="1595"/>
                </a:moveTo>
                <a:cubicBezTo>
                  <a:pt x="2120" y="1595"/>
                  <a:pt x="2119" y="1596"/>
                  <a:pt x="2117" y="1595"/>
                </a:cubicBezTo>
                <a:cubicBezTo>
                  <a:pt x="2117" y="1593"/>
                  <a:pt x="2116" y="1593"/>
                  <a:pt x="2118" y="1592"/>
                </a:cubicBezTo>
                <a:cubicBezTo>
                  <a:pt x="2120" y="1593"/>
                  <a:pt x="2121" y="1594"/>
                  <a:pt x="2122" y="1595"/>
                </a:cubicBezTo>
                <a:close/>
                <a:moveTo>
                  <a:pt x="2119" y="1588"/>
                </a:moveTo>
                <a:cubicBezTo>
                  <a:pt x="2118" y="1588"/>
                  <a:pt x="2118" y="1587"/>
                  <a:pt x="2118" y="1587"/>
                </a:cubicBezTo>
                <a:cubicBezTo>
                  <a:pt x="2115" y="1589"/>
                  <a:pt x="2112" y="1586"/>
                  <a:pt x="2109" y="1588"/>
                </a:cubicBezTo>
                <a:cubicBezTo>
                  <a:pt x="2110" y="1585"/>
                  <a:pt x="2112" y="1588"/>
                  <a:pt x="2111" y="1585"/>
                </a:cubicBezTo>
                <a:cubicBezTo>
                  <a:pt x="2112" y="1585"/>
                  <a:pt x="2113" y="1587"/>
                  <a:pt x="2114" y="1585"/>
                </a:cubicBezTo>
                <a:cubicBezTo>
                  <a:pt x="2114" y="1583"/>
                  <a:pt x="2109" y="1586"/>
                  <a:pt x="2110" y="1583"/>
                </a:cubicBezTo>
                <a:cubicBezTo>
                  <a:pt x="2106" y="1583"/>
                  <a:pt x="2106" y="1583"/>
                  <a:pt x="2106" y="1583"/>
                </a:cubicBezTo>
                <a:cubicBezTo>
                  <a:pt x="2106" y="1583"/>
                  <a:pt x="2106" y="1583"/>
                  <a:pt x="2106" y="1583"/>
                </a:cubicBezTo>
                <a:cubicBezTo>
                  <a:pt x="2106" y="1583"/>
                  <a:pt x="2106" y="1582"/>
                  <a:pt x="2107" y="1582"/>
                </a:cubicBezTo>
                <a:cubicBezTo>
                  <a:pt x="2107" y="1582"/>
                  <a:pt x="2108" y="1582"/>
                  <a:pt x="2108" y="1582"/>
                </a:cubicBezTo>
                <a:cubicBezTo>
                  <a:pt x="2109" y="1581"/>
                  <a:pt x="2112" y="1581"/>
                  <a:pt x="2113" y="1582"/>
                </a:cubicBezTo>
                <a:cubicBezTo>
                  <a:pt x="2114" y="1582"/>
                  <a:pt x="2114" y="1582"/>
                  <a:pt x="2115" y="1582"/>
                </a:cubicBezTo>
                <a:cubicBezTo>
                  <a:pt x="2115" y="1582"/>
                  <a:pt x="2114" y="1583"/>
                  <a:pt x="2114" y="1583"/>
                </a:cubicBezTo>
                <a:cubicBezTo>
                  <a:pt x="2113" y="1583"/>
                  <a:pt x="2114" y="1583"/>
                  <a:pt x="2116" y="1583"/>
                </a:cubicBezTo>
                <a:cubicBezTo>
                  <a:pt x="2116" y="1583"/>
                  <a:pt x="2116" y="1583"/>
                  <a:pt x="2116" y="1583"/>
                </a:cubicBezTo>
                <a:cubicBezTo>
                  <a:pt x="2116" y="1583"/>
                  <a:pt x="2116" y="1583"/>
                  <a:pt x="2116" y="1583"/>
                </a:cubicBezTo>
                <a:cubicBezTo>
                  <a:pt x="2116" y="1583"/>
                  <a:pt x="2117" y="1583"/>
                  <a:pt x="2117" y="1583"/>
                </a:cubicBezTo>
                <a:cubicBezTo>
                  <a:pt x="2117" y="1584"/>
                  <a:pt x="2115" y="1584"/>
                  <a:pt x="2116" y="1586"/>
                </a:cubicBezTo>
                <a:cubicBezTo>
                  <a:pt x="2117" y="1586"/>
                  <a:pt x="2118" y="1587"/>
                  <a:pt x="2119" y="1588"/>
                </a:cubicBezTo>
                <a:close/>
                <a:moveTo>
                  <a:pt x="2107" y="1561"/>
                </a:moveTo>
                <a:cubicBezTo>
                  <a:pt x="2110" y="1561"/>
                  <a:pt x="2113" y="1561"/>
                  <a:pt x="2116" y="1561"/>
                </a:cubicBezTo>
                <a:cubicBezTo>
                  <a:pt x="2116" y="1562"/>
                  <a:pt x="2116" y="1563"/>
                  <a:pt x="2115" y="1563"/>
                </a:cubicBezTo>
                <a:cubicBezTo>
                  <a:pt x="2114" y="1563"/>
                  <a:pt x="2114" y="1562"/>
                  <a:pt x="2113" y="1562"/>
                </a:cubicBezTo>
                <a:cubicBezTo>
                  <a:pt x="2113" y="1563"/>
                  <a:pt x="2109" y="1562"/>
                  <a:pt x="2106" y="1562"/>
                </a:cubicBezTo>
                <a:cubicBezTo>
                  <a:pt x="2108" y="1562"/>
                  <a:pt x="2106" y="1561"/>
                  <a:pt x="2107" y="1561"/>
                </a:cubicBezTo>
                <a:close/>
                <a:moveTo>
                  <a:pt x="2106" y="1556"/>
                </a:moveTo>
                <a:cubicBezTo>
                  <a:pt x="2107" y="1556"/>
                  <a:pt x="2108" y="1555"/>
                  <a:pt x="2108" y="1555"/>
                </a:cubicBezTo>
                <a:cubicBezTo>
                  <a:pt x="2108" y="1555"/>
                  <a:pt x="2108" y="1555"/>
                  <a:pt x="2108" y="1556"/>
                </a:cubicBezTo>
                <a:cubicBezTo>
                  <a:pt x="2109" y="1556"/>
                  <a:pt x="2109" y="1556"/>
                  <a:pt x="2109" y="1556"/>
                </a:cubicBezTo>
                <a:cubicBezTo>
                  <a:pt x="2110" y="1556"/>
                  <a:pt x="2110" y="1556"/>
                  <a:pt x="2110" y="1557"/>
                </a:cubicBezTo>
                <a:cubicBezTo>
                  <a:pt x="2109" y="1556"/>
                  <a:pt x="2106" y="1557"/>
                  <a:pt x="2106" y="1556"/>
                </a:cubicBezTo>
                <a:close/>
                <a:moveTo>
                  <a:pt x="2110" y="1556"/>
                </a:moveTo>
                <a:cubicBezTo>
                  <a:pt x="2111" y="1556"/>
                  <a:pt x="2111" y="1556"/>
                  <a:pt x="2112" y="1556"/>
                </a:cubicBezTo>
                <a:cubicBezTo>
                  <a:pt x="2112" y="1556"/>
                  <a:pt x="2112" y="1556"/>
                  <a:pt x="2112" y="1557"/>
                </a:cubicBezTo>
                <a:cubicBezTo>
                  <a:pt x="2112" y="1556"/>
                  <a:pt x="2112" y="1556"/>
                  <a:pt x="2112" y="1556"/>
                </a:cubicBezTo>
                <a:cubicBezTo>
                  <a:pt x="2113" y="1557"/>
                  <a:pt x="2113" y="1557"/>
                  <a:pt x="2112" y="1557"/>
                </a:cubicBezTo>
                <a:cubicBezTo>
                  <a:pt x="2112" y="1557"/>
                  <a:pt x="2112" y="1557"/>
                  <a:pt x="2112" y="1557"/>
                </a:cubicBezTo>
                <a:cubicBezTo>
                  <a:pt x="2112" y="1557"/>
                  <a:pt x="2112" y="1557"/>
                  <a:pt x="2112" y="1557"/>
                </a:cubicBezTo>
                <a:cubicBezTo>
                  <a:pt x="2112" y="1557"/>
                  <a:pt x="2112" y="1557"/>
                  <a:pt x="2111" y="1557"/>
                </a:cubicBezTo>
                <a:cubicBezTo>
                  <a:pt x="2111" y="1557"/>
                  <a:pt x="2110" y="1557"/>
                  <a:pt x="2110" y="1556"/>
                </a:cubicBezTo>
                <a:close/>
                <a:moveTo>
                  <a:pt x="2116" y="1561"/>
                </a:moveTo>
                <a:cubicBezTo>
                  <a:pt x="2117" y="1561"/>
                  <a:pt x="2117" y="1561"/>
                  <a:pt x="2117" y="1561"/>
                </a:cubicBezTo>
                <a:cubicBezTo>
                  <a:pt x="2117" y="1562"/>
                  <a:pt x="2117" y="1563"/>
                  <a:pt x="2116" y="1563"/>
                </a:cubicBezTo>
                <a:cubicBezTo>
                  <a:pt x="2115" y="1563"/>
                  <a:pt x="2117" y="1561"/>
                  <a:pt x="2116" y="1561"/>
                </a:cubicBezTo>
                <a:close/>
                <a:moveTo>
                  <a:pt x="2117" y="1555"/>
                </a:moveTo>
                <a:cubicBezTo>
                  <a:pt x="2115" y="1555"/>
                  <a:pt x="2118" y="1554"/>
                  <a:pt x="2116" y="1554"/>
                </a:cubicBezTo>
                <a:cubicBezTo>
                  <a:pt x="2116" y="1555"/>
                  <a:pt x="2116" y="1555"/>
                  <a:pt x="2116" y="1555"/>
                </a:cubicBezTo>
                <a:cubicBezTo>
                  <a:pt x="2115" y="1555"/>
                  <a:pt x="2115" y="1555"/>
                  <a:pt x="2115" y="1555"/>
                </a:cubicBezTo>
                <a:cubicBezTo>
                  <a:pt x="2114" y="1554"/>
                  <a:pt x="2114" y="1554"/>
                  <a:pt x="2113" y="1555"/>
                </a:cubicBezTo>
                <a:cubicBezTo>
                  <a:pt x="2113" y="1554"/>
                  <a:pt x="2112" y="1554"/>
                  <a:pt x="2111" y="1554"/>
                </a:cubicBezTo>
                <a:cubicBezTo>
                  <a:pt x="2111" y="1554"/>
                  <a:pt x="2111" y="1554"/>
                  <a:pt x="2111" y="1554"/>
                </a:cubicBezTo>
                <a:cubicBezTo>
                  <a:pt x="2111" y="1554"/>
                  <a:pt x="2111" y="1554"/>
                  <a:pt x="2111" y="1554"/>
                </a:cubicBezTo>
                <a:cubicBezTo>
                  <a:pt x="2107" y="1554"/>
                  <a:pt x="2102" y="1553"/>
                  <a:pt x="2099" y="1553"/>
                </a:cubicBezTo>
                <a:cubicBezTo>
                  <a:pt x="2101" y="1553"/>
                  <a:pt x="2103" y="1553"/>
                  <a:pt x="2105" y="1552"/>
                </a:cubicBezTo>
                <a:cubicBezTo>
                  <a:pt x="2106" y="1553"/>
                  <a:pt x="2108" y="1553"/>
                  <a:pt x="2108" y="1553"/>
                </a:cubicBezTo>
                <a:cubicBezTo>
                  <a:pt x="2109" y="1554"/>
                  <a:pt x="2109" y="1553"/>
                  <a:pt x="2109" y="1552"/>
                </a:cubicBezTo>
                <a:cubicBezTo>
                  <a:pt x="2112" y="1552"/>
                  <a:pt x="2115" y="1553"/>
                  <a:pt x="2118" y="1553"/>
                </a:cubicBezTo>
                <a:cubicBezTo>
                  <a:pt x="2119" y="1554"/>
                  <a:pt x="2119" y="1554"/>
                  <a:pt x="2119" y="1555"/>
                </a:cubicBezTo>
                <a:cubicBezTo>
                  <a:pt x="2119" y="1556"/>
                  <a:pt x="2117" y="1554"/>
                  <a:pt x="2117" y="1555"/>
                </a:cubicBezTo>
                <a:close/>
                <a:moveTo>
                  <a:pt x="2120" y="1555"/>
                </a:moveTo>
                <a:cubicBezTo>
                  <a:pt x="2120" y="1557"/>
                  <a:pt x="2120" y="1556"/>
                  <a:pt x="2122" y="1557"/>
                </a:cubicBezTo>
                <a:cubicBezTo>
                  <a:pt x="2122" y="1557"/>
                  <a:pt x="2122" y="1557"/>
                  <a:pt x="2122" y="1557"/>
                </a:cubicBezTo>
                <a:cubicBezTo>
                  <a:pt x="2121" y="1556"/>
                  <a:pt x="2120" y="1556"/>
                  <a:pt x="2119" y="1556"/>
                </a:cubicBezTo>
                <a:cubicBezTo>
                  <a:pt x="2119" y="1556"/>
                  <a:pt x="2120" y="1555"/>
                  <a:pt x="2120" y="1555"/>
                </a:cubicBezTo>
                <a:close/>
                <a:moveTo>
                  <a:pt x="2121" y="1555"/>
                </a:moveTo>
                <a:cubicBezTo>
                  <a:pt x="2121" y="1554"/>
                  <a:pt x="2121" y="1554"/>
                  <a:pt x="2121" y="1554"/>
                </a:cubicBezTo>
                <a:cubicBezTo>
                  <a:pt x="2122" y="1554"/>
                  <a:pt x="2123" y="1554"/>
                  <a:pt x="2123" y="1555"/>
                </a:cubicBezTo>
                <a:cubicBezTo>
                  <a:pt x="2122" y="1555"/>
                  <a:pt x="2121" y="1554"/>
                  <a:pt x="2121" y="1555"/>
                </a:cubicBezTo>
                <a:close/>
                <a:moveTo>
                  <a:pt x="2119" y="1561"/>
                </a:moveTo>
                <a:cubicBezTo>
                  <a:pt x="2119" y="1561"/>
                  <a:pt x="2119" y="1561"/>
                  <a:pt x="2119" y="1561"/>
                </a:cubicBezTo>
                <a:cubicBezTo>
                  <a:pt x="2121" y="1561"/>
                  <a:pt x="2123" y="1561"/>
                  <a:pt x="2125" y="1560"/>
                </a:cubicBezTo>
                <a:cubicBezTo>
                  <a:pt x="2125" y="1562"/>
                  <a:pt x="2121" y="1561"/>
                  <a:pt x="2119" y="1561"/>
                </a:cubicBezTo>
                <a:close/>
                <a:moveTo>
                  <a:pt x="2131" y="1558"/>
                </a:moveTo>
                <a:cubicBezTo>
                  <a:pt x="2131" y="1558"/>
                  <a:pt x="2131" y="1558"/>
                  <a:pt x="2131" y="1558"/>
                </a:cubicBezTo>
                <a:cubicBezTo>
                  <a:pt x="2129" y="1558"/>
                  <a:pt x="2127" y="1558"/>
                  <a:pt x="2125" y="1557"/>
                </a:cubicBezTo>
                <a:cubicBezTo>
                  <a:pt x="2127" y="1557"/>
                  <a:pt x="2127" y="1557"/>
                  <a:pt x="2128" y="1557"/>
                </a:cubicBezTo>
                <a:cubicBezTo>
                  <a:pt x="2129" y="1558"/>
                  <a:pt x="2131" y="1557"/>
                  <a:pt x="2132" y="1557"/>
                </a:cubicBezTo>
                <a:cubicBezTo>
                  <a:pt x="2133" y="1557"/>
                  <a:pt x="2133" y="1558"/>
                  <a:pt x="2133" y="1558"/>
                </a:cubicBezTo>
                <a:cubicBezTo>
                  <a:pt x="2132" y="1558"/>
                  <a:pt x="2131" y="1558"/>
                  <a:pt x="2131" y="1558"/>
                </a:cubicBezTo>
                <a:close/>
                <a:moveTo>
                  <a:pt x="2125" y="1553"/>
                </a:moveTo>
                <a:cubicBezTo>
                  <a:pt x="2128" y="1553"/>
                  <a:pt x="2130" y="1553"/>
                  <a:pt x="2133" y="1553"/>
                </a:cubicBezTo>
                <a:cubicBezTo>
                  <a:pt x="2130" y="1555"/>
                  <a:pt x="2128" y="1554"/>
                  <a:pt x="2126" y="1554"/>
                </a:cubicBezTo>
                <a:cubicBezTo>
                  <a:pt x="2126" y="1553"/>
                  <a:pt x="2126" y="1553"/>
                  <a:pt x="2125" y="1553"/>
                </a:cubicBezTo>
                <a:close/>
                <a:moveTo>
                  <a:pt x="2142" y="1561"/>
                </a:moveTo>
                <a:cubicBezTo>
                  <a:pt x="2141" y="1561"/>
                  <a:pt x="2141" y="1561"/>
                  <a:pt x="2140" y="1561"/>
                </a:cubicBezTo>
                <a:cubicBezTo>
                  <a:pt x="2140" y="1560"/>
                  <a:pt x="2139" y="1560"/>
                  <a:pt x="2140" y="1560"/>
                </a:cubicBezTo>
                <a:cubicBezTo>
                  <a:pt x="2140" y="1560"/>
                  <a:pt x="2140" y="1560"/>
                  <a:pt x="2140" y="1560"/>
                </a:cubicBezTo>
                <a:cubicBezTo>
                  <a:pt x="2140" y="1560"/>
                  <a:pt x="2140" y="1560"/>
                  <a:pt x="2140" y="1560"/>
                </a:cubicBezTo>
                <a:cubicBezTo>
                  <a:pt x="2140" y="1560"/>
                  <a:pt x="2140" y="1559"/>
                  <a:pt x="2140" y="1559"/>
                </a:cubicBezTo>
                <a:cubicBezTo>
                  <a:pt x="2140" y="1561"/>
                  <a:pt x="2141" y="1561"/>
                  <a:pt x="2142" y="1561"/>
                </a:cubicBezTo>
                <a:close/>
                <a:moveTo>
                  <a:pt x="2138" y="1557"/>
                </a:moveTo>
                <a:cubicBezTo>
                  <a:pt x="2140" y="1557"/>
                  <a:pt x="2139" y="1559"/>
                  <a:pt x="2140" y="1558"/>
                </a:cubicBezTo>
                <a:cubicBezTo>
                  <a:pt x="2140" y="1559"/>
                  <a:pt x="2140" y="1559"/>
                  <a:pt x="2140" y="1559"/>
                </a:cubicBezTo>
                <a:cubicBezTo>
                  <a:pt x="2139" y="1559"/>
                  <a:pt x="2138" y="1558"/>
                  <a:pt x="2138" y="1558"/>
                </a:cubicBezTo>
                <a:cubicBezTo>
                  <a:pt x="2138" y="1558"/>
                  <a:pt x="2138" y="1558"/>
                  <a:pt x="2138" y="1557"/>
                </a:cubicBezTo>
                <a:close/>
                <a:moveTo>
                  <a:pt x="2136" y="1554"/>
                </a:moveTo>
                <a:cubicBezTo>
                  <a:pt x="2136" y="1554"/>
                  <a:pt x="2136" y="1554"/>
                  <a:pt x="2136" y="1554"/>
                </a:cubicBezTo>
                <a:cubicBezTo>
                  <a:pt x="2135" y="1554"/>
                  <a:pt x="2134" y="1554"/>
                  <a:pt x="2133" y="1554"/>
                </a:cubicBezTo>
                <a:cubicBezTo>
                  <a:pt x="2134" y="1554"/>
                  <a:pt x="2135" y="1554"/>
                  <a:pt x="2136" y="1554"/>
                </a:cubicBezTo>
                <a:close/>
                <a:moveTo>
                  <a:pt x="2137" y="1534"/>
                </a:moveTo>
                <a:cubicBezTo>
                  <a:pt x="2137" y="1534"/>
                  <a:pt x="2138" y="1534"/>
                  <a:pt x="2139" y="1534"/>
                </a:cubicBezTo>
                <a:cubicBezTo>
                  <a:pt x="2140" y="1535"/>
                  <a:pt x="2141" y="1535"/>
                  <a:pt x="2143" y="1535"/>
                </a:cubicBezTo>
                <a:cubicBezTo>
                  <a:pt x="2140" y="1537"/>
                  <a:pt x="2137" y="1534"/>
                  <a:pt x="2135" y="1536"/>
                </a:cubicBezTo>
                <a:cubicBezTo>
                  <a:pt x="2136" y="1534"/>
                  <a:pt x="2131" y="1534"/>
                  <a:pt x="2130" y="1536"/>
                </a:cubicBezTo>
                <a:cubicBezTo>
                  <a:pt x="2132" y="1536"/>
                  <a:pt x="2136" y="1537"/>
                  <a:pt x="2136" y="1535"/>
                </a:cubicBezTo>
                <a:cubicBezTo>
                  <a:pt x="2138" y="1536"/>
                  <a:pt x="2136" y="1536"/>
                  <a:pt x="2136" y="1537"/>
                </a:cubicBezTo>
                <a:cubicBezTo>
                  <a:pt x="2138" y="1537"/>
                  <a:pt x="2138" y="1538"/>
                  <a:pt x="2140" y="1538"/>
                </a:cubicBezTo>
                <a:cubicBezTo>
                  <a:pt x="2135" y="1541"/>
                  <a:pt x="2122" y="1540"/>
                  <a:pt x="2117" y="1543"/>
                </a:cubicBezTo>
                <a:cubicBezTo>
                  <a:pt x="2118" y="1545"/>
                  <a:pt x="2120" y="1544"/>
                  <a:pt x="2122" y="1544"/>
                </a:cubicBezTo>
                <a:cubicBezTo>
                  <a:pt x="2122" y="1544"/>
                  <a:pt x="2121" y="1544"/>
                  <a:pt x="2121" y="1544"/>
                </a:cubicBezTo>
                <a:cubicBezTo>
                  <a:pt x="2125" y="1542"/>
                  <a:pt x="2131" y="1543"/>
                  <a:pt x="2136" y="1542"/>
                </a:cubicBezTo>
                <a:cubicBezTo>
                  <a:pt x="2135" y="1544"/>
                  <a:pt x="2133" y="1544"/>
                  <a:pt x="2131" y="1543"/>
                </a:cubicBezTo>
                <a:cubicBezTo>
                  <a:pt x="2132" y="1545"/>
                  <a:pt x="2133" y="1545"/>
                  <a:pt x="2133" y="1547"/>
                </a:cubicBezTo>
                <a:cubicBezTo>
                  <a:pt x="2132" y="1547"/>
                  <a:pt x="2130" y="1547"/>
                  <a:pt x="2129" y="1546"/>
                </a:cubicBezTo>
                <a:cubicBezTo>
                  <a:pt x="2129" y="1546"/>
                  <a:pt x="2129" y="1546"/>
                  <a:pt x="2129" y="1545"/>
                </a:cubicBezTo>
                <a:cubicBezTo>
                  <a:pt x="2128" y="1545"/>
                  <a:pt x="2128" y="1546"/>
                  <a:pt x="2128" y="1546"/>
                </a:cubicBezTo>
                <a:cubicBezTo>
                  <a:pt x="2127" y="1546"/>
                  <a:pt x="2126" y="1546"/>
                  <a:pt x="2125" y="1546"/>
                </a:cubicBezTo>
                <a:cubicBezTo>
                  <a:pt x="2125" y="1546"/>
                  <a:pt x="2125" y="1546"/>
                  <a:pt x="2125" y="1546"/>
                </a:cubicBezTo>
                <a:cubicBezTo>
                  <a:pt x="2125" y="1545"/>
                  <a:pt x="2125" y="1546"/>
                  <a:pt x="2124" y="1546"/>
                </a:cubicBezTo>
                <a:cubicBezTo>
                  <a:pt x="2113" y="1545"/>
                  <a:pt x="2102" y="1543"/>
                  <a:pt x="2091" y="1542"/>
                </a:cubicBezTo>
                <a:cubicBezTo>
                  <a:pt x="2091" y="1542"/>
                  <a:pt x="2090" y="1541"/>
                  <a:pt x="2090" y="1541"/>
                </a:cubicBezTo>
                <a:cubicBezTo>
                  <a:pt x="2093" y="1543"/>
                  <a:pt x="2093" y="1539"/>
                  <a:pt x="2095" y="1540"/>
                </a:cubicBezTo>
                <a:cubicBezTo>
                  <a:pt x="2093" y="1538"/>
                  <a:pt x="2089" y="1541"/>
                  <a:pt x="2089" y="1537"/>
                </a:cubicBezTo>
                <a:cubicBezTo>
                  <a:pt x="2089" y="1537"/>
                  <a:pt x="2089" y="1538"/>
                  <a:pt x="2088" y="1538"/>
                </a:cubicBezTo>
                <a:cubicBezTo>
                  <a:pt x="2088" y="1539"/>
                  <a:pt x="2089" y="1540"/>
                  <a:pt x="2089" y="1540"/>
                </a:cubicBezTo>
                <a:cubicBezTo>
                  <a:pt x="2088" y="1541"/>
                  <a:pt x="2088" y="1540"/>
                  <a:pt x="2088" y="1539"/>
                </a:cubicBezTo>
                <a:cubicBezTo>
                  <a:pt x="2086" y="1540"/>
                  <a:pt x="2089" y="1540"/>
                  <a:pt x="2087" y="1541"/>
                </a:cubicBezTo>
                <a:cubicBezTo>
                  <a:pt x="2086" y="1541"/>
                  <a:pt x="2087" y="1540"/>
                  <a:pt x="2086" y="1540"/>
                </a:cubicBezTo>
                <a:cubicBezTo>
                  <a:pt x="2084" y="1540"/>
                  <a:pt x="2083" y="1541"/>
                  <a:pt x="2083" y="1541"/>
                </a:cubicBezTo>
                <a:cubicBezTo>
                  <a:pt x="2079" y="1540"/>
                  <a:pt x="2074" y="1540"/>
                  <a:pt x="2070" y="1539"/>
                </a:cubicBezTo>
                <a:cubicBezTo>
                  <a:pt x="2071" y="1539"/>
                  <a:pt x="2071" y="1539"/>
                  <a:pt x="2071" y="1538"/>
                </a:cubicBezTo>
                <a:cubicBezTo>
                  <a:pt x="2070" y="1538"/>
                  <a:pt x="2069" y="1538"/>
                  <a:pt x="2069" y="1539"/>
                </a:cubicBezTo>
                <a:cubicBezTo>
                  <a:pt x="2069" y="1539"/>
                  <a:pt x="2068" y="1539"/>
                  <a:pt x="2068" y="1539"/>
                </a:cubicBezTo>
                <a:cubicBezTo>
                  <a:pt x="2068" y="1538"/>
                  <a:pt x="2068" y="1538"/>
                  <a:pt x="2069" y="1538"/>
                </a:cubicBezTo>
                <a:cubicBezTo>
                  <a:pt x="2067" y="1537"/>
                  <a:pt x="2064" y="1537"/>
                  <a:pt x="2062" y="1538"/>
                </a:cubicBezTo>
                <a:cubicBezTo>
                  <a:pt x="2060" y="1538"/>
                  <a:pt x="2061" y="1534"/>
                  <a:pt x="2059" y="1535"/>
                </a:cubicBezTo>
                <a:cubicBezTo>
                  <a:pt x="2059" y="1535"/>
                  <a:pt x="2059" y="1535"/>
                  <a:pt x="2059" y="1534"/>
                </a:cubicBezTo>
                <a:cubicBezTo>
                  <a:pt x="2060" y="1534"/>
                  <a:pt x="2061" y="1534"/>
                  <a:pt x="2062" y="1534"/>
                </a:cubicBezTo>
                <a:cubicBezTo>
                  <a:pt x="2062" y="1535"/>
                  <a:pt x="2062" y="1535"/>
                  <a:pt x="2061" y="1535"/>
                </a:cubicBezTo>
                <a:cubicBezTo>
                  <a:pt x="2061" y="1536"/>
                  <a:pt x="2062" y="1536"/>
                  <a:pt x="2062" y="1537"/>
                </a:cubicBezTo>
                <a:cubicBezTo>
                  <a:pt x="2063" y="1536"/>
                  <a:pt x="2066" y="1535"/>
                  <a:pt x="2066" y="1536"/>
                </a:cubicBezTo>
                <a:cubicBezTo>
                  <a:pt x="2067" y="1536"/>
                  <a:pt x="2067" y="1535"/>
                  <a:pt x="2066" y="1535"/>
                </a:cubicBezTo>
                <a:cubicBezTo>
                  <a:pt x="2066" y="1534"/>
                  <a:pt x="2067" y="1534"/>
                  <a:pt x="2069" y="1534"/>
                </a:cubicBezTo>
                <a:cubicBezTo>
                  <a:pt x="2071" y="1535"/>
                  <a:pt x="2074" y="1534"/>
                  <a:pt x="2072" y="1533"/>
                </a:cubicBezTo>
                <a:cubicBezTo>
                  <a:pt x="2073" y="1533"/>
                  <a:pt x="2076" y="1533"/>
                  <a:pt x="2074" y="1533"/>
                </a:cubicBezTo>
                <a:cubicBezTo>
                  <a:pt x="2068" y="1533"/>
                  <a:pt x="2068" y="1533"/>
                  <a:pt x="2068" y="1533"/>
                </a:cubicBezTo>
                <a:cubicBezTo>
                  <a:pt x="2068" y="1533"/>
                  <a:pt x="2068" y="1533"/>
                  <a:pt x="2068" y="1533"/>
                </a:cubicBezTo>
                <a:cubicBezTo>
                  <a:pt x="2068" y="1533"/>
                  <a:pt x="2068" y="1533"/>
                  <a:pt x="2068" y="1533"/>
                </a:cubicBezTo>
                <a:cubicBezTo>
                  <a:pt x="2068" y="1533"/>
                  <a:pt x="2068" y="1533"/>
                  <a:pt x="2068" y="1533"/>
                </a:cubicBezTo>
                <a:cubicBezTo>
                  <a:pt x="2066" y="1535"/>
                  <a:pt x="2064" y="1535"/>
                  <a:pt x="2062" y="1535"/>
                </a:cubicBezTo>
                <a:cubicBezTo>
                  <a:pt x="2062" y="1535"/>
                  <a:pt x="2062" y="1535"/>
                  <a:pt x="2062" y="1534"/>
                </a:cubicBezTo>
                <a:cubicBezTo>
                  <a:pt x="2064" y="1534"/>
                  <a:pt x="2065" y="1534"/>
                  <a:pt x="2066" y="1533"/>
                </a:cubicBezTo>
                <a:cubicBezTo>
                  <a:pt x="2066" y="1533"/>
                  <a:pt x="2067" y="1533"/>
                  <a:pt x="2067" y="1533"/>
                </a:cubicBezTo>
                <a:cubicBezTo>
                  <a:pt x="2067" y="1530"/>
                  <a:pt x="2070" y="1532"/>
                  <a:pt x="2071" y="1531"/>
                </a:cubicBezTo>
                <a:cubicBezTo>
                  <a:pt x="2071" y="1529"/>
                  <a:pt x="2067" y="1532"/>
                  <a:pt x="2067" y="1531"/>
                </a:cubicBezTo>
                <a:cubicBezTo>
                  <a:pt x="2066" y="1531"/>
                  <a:pt x="2067" y="1532"/>
                  <a:pt x="2067" y="1532"/>
                </a:cubicBezTo>
                <a:cubicBezTo>
                  <a:pt x="2066" y="1532"/>
                  <a:pt x="2066" y="1533"/>
                  <a:pt x="2065" y="1533"/>
                </a:cubicBezTo>
                <a:cubicBezTo>
                  <a:pt x="2065" y="1533"/>
                  <a:pt x="2065" y="1533"/>
                  <a:pt x="2065" y="1533"/>
                </a:cubicBezTo>
                <a:cubicBezTo>
                  <a:pt x="2065" y="1533"/>
                  <a:pt x="2065" y="1533"/>
                  <a:pt x="2065" y="1532"/>
                </a:cubicBezTo>
                <a:cubicBezTo>
                  <a:pt x="2063" y="1532"/>
                  <a:pt x="2063" y="1532"/>
                  <a:pt x="2063" y="1532"/>
                </a:cubicBezTo>
                <a:cubicBezTo>
                  <a:pt x="2063" y="1533"/>
                  <a:pt x="2063" y="1533"/>
                  <a:pt x="2063" y="1533"/>
                </a:cubicBezTo>
                <a:cubicBezTo>
                  <a:pt x="2062" y="1533"/>
                  <a:pt x="2062" y="1533"/>
                  <a:pt x="2061" y="1533"/>
                </a:cubicBezTo>
                <a:cubicBezTo>
                  <a:pt x="2061" y="1533"/>
                  <a:pt x="2061" y="1533"/>
                  <a:pt x="2061" y="1532"/>
                </a:cubicBezTo>
                <a:cubicBezTo>
                  <a:pt x="2060" y="1532"/>
                  <a:pt x="2060" y="1532"/>
                  <a:pt x="2060" y="1533"/>
                </a:cubicBezTo>
                <a:cubicBezTo>
                  <a:pt x="2054" y="1533"/>
                  <a:pt x="2048" y="1532"/>
                  <a:pt x="2047" y="1528"/>
                </a:cubicBezTo>
                <a:cubicBezTo>
                  <a:pt x="2043" y="1528"/>
                  <a:pt x="2039" y="1528"/>
                  <a:pt x="2036" y="1528"/>
                </a:cubicBezTo>
                <a:cubicBezTo>
                  <a:pt x="2035" y="1527"/>
                  <a:pt x="2034" y="1527"/>
                  <a:pt x="2033" y="1527"/>
                </a:cubicBezTo>
                <a:cubicBezTo>
                  <a:pt x="2033" y="1526"/>
                  <a:pt x="2033" y="1526"/>
                  <a:pt x="2034" y="1525"/>
                </a:cubicBezTo>
                <a:cubicBezTo>
                  <a:pt x="2046" y="1526"/>
                  <a:pt x="2057" y="1527"/>
                  <a:pt x="2071" y="1527"/>
                </a:cubicBezTo>
                <a:cubicBezTo>
                  <a:pt x="2070" y="1526"/>
                  <a:pt x="2070" y="1526"/>
                  <a:pt x="2070" y="1525"/>
                </a:cubicBezTo>
                <a:cubicBezTo>
                  <a:pt x="2073" y="1523"/>
                  <a:pt x="2078" y="1526"/>
                  <a:pt x="2080" y="1524"/>
                </a:cubicBezTo>
                <a:cubicBezTo>
                  <a:pt x="2082" y="1524"/>
                  <a:pt x="2082" y="1525"/>
                  <a:pt x="2083" y="1525"/>
                </a:cubicBezTo>
                <a:cubicBezTo>
                  <a:pt x="2082" y="1525"/>
                  <a:pt x="2081" y="1525"/>
                  <a:pt x="2080" y="1526"/>
                </a:cubicBezTo>
                <a:cubicBezTo>
                  <a:pt x="2084" y="1527"/>
                  <a:pt x="2086" y="1525"/>
                  <a:pt x="2090" y="1526"/>
                </a:cubicBezTo>
                <a:cubicBezTo>
                  <a:pt x="2090" y="1526"/>
                  <a:pt x="2089" y="1525"/>
                  <a:pt x="2088" y="1525"/>
                </a:cubicBezTo>
                <a:cubicBezTo>
                  <a:pt x="2097" y="1525"/>
                  <a:pt x="2106" y="1527"/>
                  <a:pt x="2114" y="1527"/>
                </a:cubicBezTo>
                <a:cubicBezTo>
                  <a:pt x="2115" y="1528"/>
                  <a:pt x="2116" y="1528"/>
                  <a:pt x="2117" y="1527"/>
                </a:cubicBezTo>
                <a:cubicBezTo>
                  <a:pt x="2118" y="1528"/>
                  <a:pt x="2119" y="1528"/>
                  <a:pt x="2120" y="1528"/>
                </a:cubicBezTo>
                <a:cubicBezTo>
                  <a:pt x="2122" y="1529"/>
                  <a:pt x="2122" y="1531"/>
                  <a:pt x="2125" y="1530"/>
                </a:cubicBezTo>
                <a:cubicBezTo>
                  <a:pt x="2125" y="1529"/>
                  <a:pt x="2123" y="1529"/>
                  <a:pt x="2123" y="1529"/>
                </a:cubicBezTo>
                <a:cubicBezTo>
                  <a:pt x="2129" y="1529"/>
                  <a:pt x="2136" y="1530"/>
                  <a:pt x="2142" y="1531"/>
                </a:cubicBezTo>
                <a:cubicBezTo>
                  <a:pt x="2136" y="1531"/>
                  <a:pt x="2129" y="1532"/>
                  <a:pt x="2122" y="1532"/>
                </a:cubicBezTo>
                <a:cubicBezTo>
                  <a:pt x="2130" y="1534"/>
                  <a:pt x="2138" y="1530"/>
                  <a:pt x="2147" y="1531"/>
                </a:cubicBezTo>
                <a:cubicBezTo>
                  <a:pt x="2147" y="1531"/>
                  <a:pt x="2147" y="1531"/>
                  <a:pt x="2147" y="1531"/>
                </a:cubicBezTo>
                <a:cubicBezTo>
                  <a:pt x="2145" y="1534"/>
                  <a:pt x="2141" y="1533"/>
                  <a:pt x="2137" y="1534"/>
                </a:cubicBezTo>
                <a:close/>
                <a:moveTo>
                  <a:pt x="2102" y="1162"/>
                </a:moveTo>
                <a:cubicBezTo>
                  <a:pt x="2104" y="1163"/>
                  <a:pt x="2105" y="1162"/>
                  <a:pt x="2108" y="1163"/>
                </a:cubicBezTo>
                <a:cubicBezTo>
                  <a:pt x="2108" y="1163"/>
                  <a:pt x="2108" y="1164"/>
                  <a:pt x="2107" y="1164"/>
                </a:cubicBezTo>
                <a:cubicBezTo>
                  <a:pt x="2107" y="1164"/>
                  <a:pt x="2101" y="1163"/>
                  <a:pt x="2102" y="1162"/>
                </a:cubicBezTo>
                <a:close/>
                <a:moveTo>
                  <a:pt x="2111" y="1164"/>
                </a:moveTo>
                <a:cubicBezTo>
                  <a:pt x="2113" y="1165"/>
                  <a:pt x="2113" y="1163"/>
                  <a:pt x="2113" y="1163"/>
                </a:cubicBezTo>
                <a:cubicBezTo>
                  <a:pt x="2115" y="1165"/>
                  <a:pt x="2119" y="1166"/>
                  <a:pt x="2122" y="1164"/>
                </a:cubicBezTo>
                <a:cubicBezTo>
                  <a:pt x="2123" y="1165"/>
                  <a:pt x="2124" y="1166"/>
                  <a:pt x="2126" y="1166"/>
                </a:cubicBezTo>
                <a:cubicBezTo>
                  <a:pt x="2122" y="1170"/>
                  <a:pt x="2113" y="1165"/>
                  <a:pt x="2111" y="1164"/>
                </a:cubicBezTo>
                <a:close/>
                <a:moveTo>
                  <a:pt x="2129" y="1167"/>
                </a:moveTo>
                <a:cubicBezTo>
                  <a:pt x="2132" y="1168"/>
                  <a:pt x="2136" y="1167"/>
                  <a:pt x="2139" y="1169"/>
                </a:cubicBezTo>
                <a:cubicBezTo>
                  <a:pt x="2137" y="1169"/>
                  <a:pt x="2131" y="1172"/>
                  <a:pt x="2129" y="1167"/>
                </a:cubicBezTo>
                <a:close/>
                <a:moveTo>
                  <a:pt x="2146" y="1538"/>
                </a:moveTo>
                <a:cubicBezTo>
                  <a:pt x="2150" y="1534"/>
                  <a:pt x="2163" y="1535"/>
                  <a:pt x="2167" y="1536"/>
                </a:cubicBezTo>
                <a:cubicBezTo>
                  <a:pt x="2160" y="1538"/>
                  <a:pt x="2153" y="1537"/>
                  <a:pt x="2146" y="1538"/>
                </a:cubicBezTo>
                <a:close/>
                <a:moveTo>
                  <a:pt x="2171" y="1538"/>
                </a:moveTo>
                <a:cubicBezTo>
                  <a:pt x="2171" y="1538"/>
                  <a:pt x="2172" y="1538"/>
                  <a:pt x="2172" y="1538"/>
                </a:cubicBezTo>
                <a:cubicBezTo>
                  <a:pt x="2172" y="1538"/>
                  <a:pt x="2173" y="1538"/>
                  <a:pt x="2173" y="1538"/>
                </a:cubicBezTo>
                <a:cubicBezTo>
                  <a:pt x="2172" y="1538"/>
                  <a:pt x="2170" y="1539"/>
                  <a:pt x="2171" y="1538"/>
                </a:cubicBezTo>
                <a:close/>
                <a:moveTo>
                  <a:pt x="2165" y="1533"/>
                </a:moveTo>
                <a:cubicBezTo>
                  <a:pt x="2168" y="1533"/>
                  <a:pt x="2170" y="1533"/>
                  <a:pt x="2173" y="1533"/>
                </a:cubicBezTo>
                <a:cubicBezTo>
                  <a:pt x="2173" y="1533"/>
                  <a:pt x="2173" y="1533"/>
                  <a:pt x="2173" y="1533"/>
                </a:cubicBezTo>
                <a:cubicBezTo>
                  <a:pt x="2165" y="1533"/>
                  <a:pt x="2157" y="1534"/>
                  <a:pt x="2149" y="1535"/>
                </a:cubicBezTo>
                <a:cubicBezTo>
                  <a:pt x="2149" y="1533"/>
                  <a:pt x="2151" y="1533"/>
                  <a:pt x="2150" y="1531"/>
                </a:cubicBezTo>
                <a:cubicBezTo>
                  <a:pt x="2152" y="1531"/>
                  <a:pt x="2154" y="1532"/>
                  <a:pt x="2157" y="1532"/>
                </a:cubicBezTo>
                <a:cubicBezTo>
                  <a:pt x="2155" y="1532"/>
                  <a:pt x="2154" y="1532"/>
                  <a:pt x="2153" y="1532"/>
                </a:cubicBezTo>
                <a:cubicBezTo>
                  <a:pt x="2156" y="1534"/>
                  <a:pt x="2161" y="1533"/>
                  <a:pt x="2165" y="1533"/>
                </a:cubicBezTo>
                <a:close/>
                <a:moveTo>
                  <a:pt x="2154" y="1372"/>
                </a:moveTo>
                <a:cubicBezTo>
                  <a:pt x="2153" y="1372"/>
                  <a:pt x="2153" y="1371"/>
                  <a:pt x="2152" y="1371"/>
                </a:cubicBezTo>
                <a:cubicBezTo>
                  <a:pt x="2151" y="1370"/>
                  <a:pt x="2155" y="1370"/>
                  <a:pt x="2154" y="1372"/>
                </a:cubicBezTo>
                <a:close/>
                <a:moveTo>
                  <a:pt x="2157" y="1383"/>
                </a:moveTo>
                <a:cubicBezTo>
                  <a:pt x="2159" y="1383"/>
                  <a:pt x="2161" y="1382"/>
                  <a:pt x="2161" y="1384"/>
                </a:cubicBezTo>
                <a:cubicBezTo>
                  <a:pt x="2160" y="1383"/>
                  <a:pt x="2157" y="1384"/>
                  <a:pt x="2157" y="1383"/>
                </a:cubicBezTo>
                <a:close/>
                <a:moveTo>
                  <a:pt x="2160" y="1373"/>
                </a:moveTo>
                <a:cubicBezTo>
                  <a:pt x="2159" y="1372"/>
                  <a:pt x="2161" y="1372"/>
                  <a:pt x="2161" y="1371"/>
                </a:cubicBezTo>
                <a:cubicBezTo>
                  <a:pt x="2162" y="1372"/>
                  <a:pt x="2166" y="1370"/>
                  <a:pt x="2167" y="1372"/>
                </a:cubicBezTo>
                <a:cubicBezTo>
                  <a:pt x="2166" y="1374"/>
                  <a:pt x="2162" y="1373"/>
                  <a:pt x="2160" y="1373"/>
                </a:cubicBezTo>
                <a:close/>
                <a:moveTo>
                  <a:pt x="2164" y="1210"/>
                </a:moveTo>
                <a:cubicBezTo>
                  <a:pt x="2165" y="1211"/>
                  <a:pt x="2167" y="1210"/>
                  <a:pt x="2167" y="1211"/>
                </a:cubicBezTo>
                <a:cubicBezTo>
                  <a:pt x="2166" y="1211"/>
                  <a:pt x="2165" y="1211"/>
                  <a:pt x="2165" y="1211"/>
                </a:cubicBezTo>
                <a:cubicBezTo>
                  <a:pt x="2164" y="1211"/>
                  <a:pt x="2164" y="1210"/>
                  <a:pt x="2164" y="1210"/>
                </a:cubicBezTo>
                <a:close/>
                <a:moveTo>
                  <a:pt x="2200" y="1371"/>
                </a:moveTo>
                <a:cubicBezTo>
                  <a:pt x="2200" y="1371"/>
                  <a:pt x="2199" y="1371"/>
                  <a:pt x="2198" y="1371"/>
                </a:cubicBezTo>
                <a:cubicBezTo>
                  <a:pt x="2198" y="1370"/>
                  <a:pt x="2198" y="1370"/>
                  <a:pt x="2198" y="1369"/>
                </a:cubicBezTo>
                <a:cubicBezTo>
                  <a:pt x="2199" y="1370"/>
                  <a:pt x="2200" y="1370"/>
                  <a:pt x="2200" y="1370"/>
                </a:cubicBezTo>
                <a:cubicBezTo>
                  <a:pt x="2200" y="1370"/>
                  <a:pt x="2200" y="1371"/>
                  <a:pt x="2200" y="1371"/>
                </a:cubicBezTo>
                <a:close/>
                <a:moveTo>
                  <a:pt x="2195" y="1363"/>
                </a:moveTo>
                <a:cubicBezTo>
                  <a:pt x="2196" y="1365"/>
                  <a:pt x="2186" y="1365"/>
                  <a:pt x="2187" y="1362"/>
                </a:cubicBezTo>
                <a:cubicBezTo>
                  <a:pt x="2193" y="1362"/>
                  <a:pt x="2194" y="1363"/>
                  <a:pt x="2201" y="1363"/>
                </a:cubicBezTo>
                <a:cubicBezTo>
                  <a:pt x="2200" y="1365"/>
                  <a:pt x="2196" y="1363"/>
                  <a:pt x="2195" y="1363"/>
                </a:cubicBezTo>
                <a:close/>
                <a:moveTo>
                  <a:pt x="2206" y="1364"/>
                </a:moveTo>
                <a:cubicBezTo>
                  <a:pt x="2208" y="1364"/>
                  <a:pt x="2210" y="1363"/>
                  <a:pt x="2210" y="1365"/>
                </a:cubicBezTo>
                <a:cubicBezTo>
                  <a:pt x="2209" y="1365"/>
                  <a:pt x="2206" y="1365"/>
                  <a:pt x="2206" y="1364"/>
                </a:cubicBezTo>
                <a:close/>
                <a:moveTo>
                  <a:pt x="2216" y="1366"/>
                </a:moveTo>
                <a:cubicBezTo>
                  <a:pt x="2214" y="1365"/>
                  <a:pt x="2211" y="1367"/>
                  <a:pt x="2211" y="1365"/>
                </a:cubicBezTo>
                <a:cubicBezTo>
                  <a:pt x="2212" y="1364"/>
                  <a:pt x="2215" y="1365"/>
                  <a:pt x="2216" y="1364"/>
                </a:cubicBezTo>
                <a:cubicBezTo>
                  <a:pt x="2216" y="1365"/>
                  <a:pt x="2216" y="1366"/>
                  <a:pt x="2216" y="1366"/>
                </a:cubicBezTo>
                <a:close/>
                <a:moveTo>
                  <a:pt x="2230" y="1223"/>
                </a:moveTo>
                <a:cubicBezTo>
                  <a:pt x="2231" y="1223"/>
                  <a:pt x="2232" y="1223"/>
                  <a:pt x="2232" y="1224"/>
                </a:cubicBezTo>
                <a:cubicBezTo>
                  <a:pt x="2231" y="1224"/>
                  <a:pt x="2229" y="1224"/>
                  <a:pt x="2230" y="1223"/>
                </a:cubicBezTo>
                <a:close/>
                <a:moveTo>
                  <a:pt x="2232" y="1224"/>
                </a:moveTo>
                <a:cubicBezTo>
                  <a:pt x="2233" y="1222"/>
                  <a:pt x="2238" y="1224"/>
                  <a:pt x="2239" y="1224"/>
                </a:cubicBezTo>
                <a:cubicBezTo>
                  <a:pt x="2238" y="1225"/>
                  <a:pt x="2234" y="1224"/>
                  <a:pt x="2232" y="1224"/>
                </a:cubicBezTo>
                <a:close/>
                <a:moveTo>
                  <a:pt x="2267" y="1229"/>
                </a:moveTo>
                <a:cubicBezTo>
                  <a:pt x="2268" y="1232"/>
                  <a:pt x="2263" y="1231"/>
                  <a:pt x="2260" y="1230"/>
                </a:cubicBezTo>
                <a:cubicBezTo>
                  <a:pt x="2260" y="1229"/>
                  <a:pt x="2261" y="1229"/>
                  <a:pt x="2262" y="1229"/>
                </a:cubicBezTo>
                <a:cubicBezTo>
                  <a:pt x="2260" y="1226"/>
                  <a:pt x="2259" y="1230"/>
                  <a:pt x="2257" y="1230"/>
                </a:cubicBezTo>
                <a:cubicBezTo>
                  <a:pt x="2256" y="1230"/>
                  <a:pt x="2252" y="1228"/>
                  <a:pt x="2250" y="1229"/>
                </a:cubicBezTo>
                <a:cubicBezTo>
                  <a:pt x="2249" y="1227"/>
                  <a:pt x="2250" y="1228"/>
                  <a:pt x="2251" y="1226"/>
                </a:cubicBezTo>
                <a:cubicBezTo>
                  <a:pt x="2248" y="1228"/>
                  <a:pt x="2245" y="1225"/>
                  <a:pt x="2240" y="1225"/>
                </a:cubicBezTo>
                <a:cubicBezTo>
                  <a:pt x="2252" y="1225"/>
                  <a:pt x="2264" y="1226"/>
                  <a:pt x="2275" y="1228"/>
                </a:cubicBezTo>
                <a:cubicBezTo>
                  <a:pt x="2277" y="1230"/>
                  <a:pt x="2278" y="1232"/>
                  <a:pt x="2280" y="1234"/>
                </a:cubicBezTo>
                <a:cubicBezTo>
                  <a:pt x="2277" y="1233"/>
                  <a:pt x="2274" y="1233"/>
                  <a:pt x="2272" y="1231"/>
                </a:cubicBezTo>
                <a:cubicBezTo>
                  <a:pt x="2276" y="1230"/>
                  <a:pt x="2270" y="1228"/>
                  <a:pt x="2267" y="1229"/>
                </a:cubicBezTo>
                <a:close/>
                <a:moveTo>
                  <a:pt x="2282" y="1237"/>
                </a:moveTo>
                <a:cubicBezTo>
                  <a:pt x="2282" y="1238"/>
                  <a:pt x="2282" y="1238"/>
                  <a:pt x="2282" y="1238"/>
                </a:cubicBezTo>
                <a:cubicBezTo>
                  <a:pt x="2280" y="1238"/>
                  <a:pt x="2277" y="1238"/>
                  <a:pt x="2275" y="1237"/>
                </a:cubicBezTo>
                <a:cubicBezTo>
                  <a:pt x="2278" y="1237"/>
                  <a:pt x="2280" y="1237"/>
                  <a:pt x="2282" y="1237"/>
                </a:cubicBezTo>
                <a:close/>
                <a:moveTo>
                  <a:pt x="2282" y="1187"/>
                </a:moveTo>
                <a:cubicBezTo>
                  <a:pt x="2282" y="1189"/>
                  <a:pt x="2284" y="1190"/>
                  <a:pt x="2283" y="1191"/>
                </a:cubicBezTo>
                <a:cubicBezTo>
                  <a:pt x="2283" y="1190"/>
                  <a:pt x="2281" y="1188"/>
                  <a:pt x="2282" y="1187"/>
                </a:cubicBezTo>
                <a:close/>
                <a:moveTo>
                  <a:pt x="2290" y="1345"/>
                </a:moveTo>
                <a:cubicBezTo>
                  <a:pt x="2293" y="1345"/>
                  <a:pt x="2297" y="1344"/>
                  <a:pt x="2298" y="1347"/>
                </a:cubicBezTo>
                <a:cubicBezTo>
                  <a:pt x="2296" y="1348"/>
                  <a:pt x="2294" y="1347"/>
                  <a:pt x="2293" y="1348"/>
                </a:cubicBezTo>
                <a:cubicBezTo>
                  <a:pt x="2293" y="1349"/>
                  <a:pt x="2294" y="1349"/>
                  <a:pt x="2295" y="1349"/>
                </a:cubicBezTo>
                <a:cubicBezTo>
                  <a:pt x="2293" y="1352"/>
                  <a:pt x="2285" y="1352"/>
                  <a:pt x="2284" y="1348"/>
                </a:cubicBezTo>
                <a:cubicBezTo>
                  <a:pt x="2281" y="1350"/>
                  <a:pt x="2277" y="1347"/>
                  <a:pt x="2272" y="1347"/>
                </a:cubicBezTo>
                <a:cubicBezTo>
                  <a:pt x="2275" y="1345"/>
                  <a:pt x="2285" y="1348"/>
                  <a:pt x="2292" y="1348"/>
                </a:cubicBezTo>
                <a:cubicBezTo>
                  <a:pt x="2292" y="1347"/>
                  <a:pt x="2290" y="1347"/>
                  <a:pt x="2290" y="1345"/>
                </a:cubicBezTo>
                <a:close/>
                <a:moveTo>
                  <a:pt x="2286" y="1346"/>
                </a:moveTo>
                <a:cubicBezTo>
                  <a:pt x="2284" y="1346"/>
                  <a:pt x="2283" y="1345"/>
                  <a:pt x="2282" y="1344"/>
                </a:cubicBezTo>
                <a:cubicBezTo>
                  <a:pt x="2284" y="1345"/>
                  <a:pt x="2286" y="1344"/>
                  <a:pt x="2286" y="1346"/>
                </a:cubicBezTo>
                <a:close/>
                <a:moveTo>
                  <a:pt x="2293" y="1324"/>
                </a:moveTo>
                <a:cubicBezTo>
                  <a:pt x="2293" y="1324"/>
                  <a:pt x="2293" y="1325"/>
                  <a:pt x="2293" y="1325"/>
                </a:cubicBezTo>
                <a:cubicBezTo>
                  <a:pt x="2290" y="1325"/>
                  <a:pt x="2288" y="1326"/>
                  <a:pt x="2288" y="1323"/>
                </a:cubicBezTo>
                <a:cubicBezTo>
                  <a:pt x="2289" y="1324"/>
                  <a:pt x="2294" y="1324"/>
                  <a:pt x="2293" y="1324"/>
                </a:cubicBezTo>
                <a:close/>
                <a:moveTo>
                  <a:pt x="2307" y="1330"/>
                </a:moveTo>
                <a:cubicBezTo>
                  <a:pt x="2309" y="1330"/>
                  <a:pt x="2311" y="1329"/>
                  <a:pt x="2313" y="1329"/>
                </a:cubicBezTo>
                <a:cubicBezTo>
                  <a:pt x="2313" y="1331"/>
                  <a:pt x="2314" y="1331"/>
                  <a:pt x="2314" y="1332"/>
                </a:cubicBezTo>
                <a:cubicBezTo>
                  <a:pt x="2311" y="1332"/>
                  <a:pt x="2309" y="1331"/>
                  <a:pt x="2307" y="1330"/>
                </a:cubicBezTo>
                <a:close/>
                <a:moveTo>
                  <a:pt x="2311" y="1322"/>
                </a:moveTo>
                <a:cubicBezTo>
                  <a:pt x="2311" y="1324"/>
                  <a:pt x="2310" y="1324"/>
                  <a:pt x="2308" y="1324"/>
                </a:cubicBezTo>
                <a:cubicBezTo>
                  <a:pt x="2308" y="1323"/>
                  <a:pt x="2308" y="1322"/>
                  <a:pt x="2308" y="1321"/>
                </a:cubicBezTo>
                <a:cubicBezTo>
                  <a:pt x="2312" y="1320"/>
                  <a:pt x="2313" y="1323"/>
                  <a:pt x="2316" y="1321"/>
                </a:cubicBezTo>
                <a:cubicBezTo>
                  <a:pt x="2316" y="1322"/>
                  <a:pt x="2316" y="1323"/>
                  <a:pt x="2316" y="1324"/>
                </a:cubicBezTo>
                <a:cubicBezTo>
                  <a:pt x="2314" y="1323"/>
                  <a:pt x="2312" y="1324"/>
                  <a:pt x="2311" y="1322"/>
                </a:cubicBezTo>
                <a:close/>
                <a:moveTo>
                  <a:pt x="2318" y="1327"/>
                </a:moveTo>
                <a:cubicBezTo>
                  <a:pt x="2315" y="1326"/>
                  <a:pt x="2315" y="1327"/>
                  <a:pt x="2314" y="1326"/>
                </a:cubicBezTo>
                <a:cubicBezTo>
                  <a:pt x="2315" y="1325"/>
                  <a:pt x="2318" y="1325"/>
                  <a:pt x="2318" y="1327"/>
                </a:cubicBezTo>
                <a:close/>
                <a:moveTo>
                  <a:pt x="2323" y="1338"/>
                </a:moveTo>
                <a:cubicBezTo>
                  <a:pt x="2324" y="1336"/>
                  <a:pt x="2327" y="1338"/>
                  <a:pt x="2328" y="1337"/>
                </a:cubicBezTo>
                <a:cubicBezTo>
                  <a:pt x="2327" y="1337"/>
                  <a:pt x="2324" y="1336"/>
                  <a:pt x="2321" y="1335"/>
                </a:cubicBezTo>
                <a:cubicBezTo>
                  <a:pt x="2321" y="1337"/>
                  <a:pt x="2320" y="1337"/>
                  <a:pt x="2318" y="1337"/>
                </a:cubicBezTo>
                <a:cubicBezTo>
                  <a:pt x="2317" y="1335"/>
                  <a:pt x="2320" y="1337"/>
                  <a:pt x="2320" y="1335"/>
                </a:cubicBezTo>
                <a:cubicBezTo>
                  <a:pt x="2318" y="1335"/>
                  <a:pt x="2317" y="1333"/>
                  <a:pt x="2316" y="1332"/>
                </a:cubicBezTo>
                <a:cubicBezTo>
                  <a:pt x="2318" y="1330"/>
                  <a:pt x="2323" y="1333"/>
                  <a:pt x="2320" y="1334"/>
                </a:cubicBezTo>
                <a:cubicBezTo>
                  <a:pt x="2322" y="1335"/>
                  <a:pt x="2326" y="1333"/>
                  <a:pt x="2329" y="1335"/>
                </a:cubicBezTo>
                <a:cubicBezTo>
                  <a:pt x="2329" y="1335"/>
                  <a:pt x="2329" y="1338"/>
                  <a:pt x="2329" y="1338"/>
                </a:cubicBezTo>
                <a:cubicBezTo>
                  <a:pt x="2329" y="1338"/>
                  <a:pt x="2329" y="1337"/>
                  <a:pt x="2330" y="1337"/>
                </a:cubicBezTo>
                <a:cubicBezTo>
                  <a:pt x="2329" y="1340"/>
                  <a:pt x="2324" y="1340"/>
                  <a:pt x="2323" y="1338"/>
                </a:cubicBezTo>
                <a:close/>
                <a:moveTo>
                  <a:pt x="2332" y="1338"/>
                </a:moveTo>
                <a:cubicBezTo>
                  <a:pt x="2334" y="1339"/>
                  <a:pt x="2337" y="1339"/>
                  <a:pt x="2338" y="1340"/>
                </a:cubicBezTo>
                <a:cubicBezTo>
                  <a:pt x="2336" y="1341"/>
                  <a:pt x="2333" y="1340"/>
                  <a:pt x="2332" y="1338"/>
                </a:cubicBezTo>
                <a:close/>
                <a:moveTo>
                  <a:pt x="2339" y="1340"/>
                </a:moveTo>
                <a:cubicBezTo>
                  <a:pt x="2341" y="1341"/>
                  <a:pt x="2344" y="1340"/>
                  <a:pt x="2344" y="1342"/>
                </a:cubicBezTo>
                <a:cubicBezTo>
                  <a:pt x="2342" y="1342"/>
                  <a:pt x="2340" y="1342"/>
                  <a:pt x="2339" y="1340"/>
                </a:cubicBezTo>
                <a:close/>
                <a:moveTo>
                  <a:pt x="2365" y="1344"/>
                </a:moveTo>
                <a:cubicBezTo>
                  <a:pt x="2366" y="1344"/>
                  <a:pt x="2367" y="1345"/>
                  <a:pt x="2367" y="1346"/>
                </a:cubicBezTo>
                <a:cubicBezTo>
                  <a:pt x="2366" y="1346"/>
                  <a:pt x="2365" y="1346"/>
                  <a:pt x="2365" y="1346"/>
                </a:cubicBezTo>
                <a:cubicBezTo>
                  <a:pt x="2365" y="1345"/>
                  <a:pt x="2365" y="1345"/>
                  <a:pt x="2365" y="1344"/>
                </a:cubicBezTo>
                <a:close/>
                <a:moveTo>
                  <a:pt x="2365" y="1326"/>
                </a:moveTo>
                <a:cubicBezTo>
                  <a:pt x="2366" y="1332"/>
                  <a:pt x="2370" y="1336"/>
                  <a:pt x="2373" y="1340"/>
                </a:cubicBezTo>
                <a:cubicBezTo>
                  <a:pt x="2372" y="1339"/>
                  <a:pt x="2371" y="1339"/>
                  <a:pt x="2369" y="1339"/>
                </a:cubicBezTo>
                <a:cubicBezTo>
                  <a:pt x="2368" y="1337"/>
                  <a:pt x="2367" y="1335"/>
                  <a:pt x="2366" y="1333"/>
                </a:cubicBezTo>
                <a:cubicBezTo>
                  <a:pt x="2366" y="1333"/>
                  <a:pt x="2366" y="1334"/>
                  <a:pt x="2365" y="1334"/>
                </a:cubicBezTo>
                <a:cubicBezTo>
                  <a:pt x="2364" y="1332"/>
                  <a:pt x="2362" y="1329"/>
                  <a:pt x="2361" y="1326"/>
                </a:cubicBezTo>
                <a:cubicBezTo>
                  <a:pt x="2362" y="1326"/>
                  <a:pt x="2363" y="1326"/>
                  <a:pt x="2365" y="1326"/>
                </a:cubicBezTo>
                <a:close/>
                <a:moveTo>
                  <a:pt x="2352" y="1324"/>
                </a:moveTo>
                <a:cubicBezTo>
                  <a:pt x="2353" y="1324"/>
                  <a:pt x="2353" y="1325"/>
                  <a:pt x="2353" y="1326"/>
                </a:cubicBezTo>
                <a:cubicBezTo>
                  <a:pt x="2353" y="1326"/>
                  <a:pt x="2353" y="1326"/>
                  <a:pt x="2353" y="1326"/>
                </a:cubicBezTo>
                <a:cubicBezTo>
                  <a:pt x="2354" y="1326"/>
                  <a:pt x="2354" y="1326"/>
                  <a:pt x="2354" y="1326"/>
                </a:cubicBezTo>
                <a:cubicBezTo>
                  <a:pt x="2355" y="1327"/>
                  <a:pt x="2355" y="1328"/>
                  <a:pt x="2356" y="1328"/>
                </a:cubicBezTo>
                <a:cubicBezTo>
                  <a:pt x="2356" y="1327"/>
                  <a:pt x="2355" y="1326"/>
                  <a:pt x="2355" y="1326"/>
                </a:cubicBezTo>
                <a:cubicBezTo>
                  <a:pt x="2355" y="1325"/>
                  <a:pt x="2356" y="1325"/>
                  <a:pt x="2356" y="1325"/>
                </a:cubicBezTo>
                <a:cubicBezTo>
                  <a:pt x="2356" y="1325"/>
                  <a:pt x="2357" y="1326"/>
                  <a:pt x="2358" y="1326"/>
                </a:cubicBezTo>
                <a:cubicBezTo>
                  <a:pt x="2361" y="1330"/>
                  <a:pt x="2363" y="1334"/>
                  <a:pt x="2365" y="1338"/>
                </a:cubicBezTo>
                <a:cubicBezTo>
                  <a:pt x="2365" y="1338"/>
                  <a:pt x="2364" y="1338"/>
                  <a:pt x="2364" y="1338"/>
                </a:cubicBezTo>
                <a:cubicBezTo>
                  <a:pt x="2364" y="1338"/>
                  <a:pt x="2363" y="1338"/>
                  <a:pt x="2363" y="1338"/>
                </a:cubicBezTo>
                <a:cubicBezTo>
                  <a:pt x="2362" y="1337"/>
                  <a:pt x="2361" y="1335"/>
                  <a:pt x="2360" y="1334"/>
                </a:cubicBezTo>
                <a:cubicBezTo>
                  <a:pt x="2361" y="1336"/>
                  <a:pt x="2361" y="1337"/>
                  <a:pt x="2362" y="1338"/>
                </a:cubicBezTo>
                <a:cubicBezTo>
                  <a:pt x="2361" y="1338"/>
                  <a:pt x="2360" y="1338"/>
                  <a:pt x="2362" y="1338"/>
                </a:cubicBezTo>
                <a:cubicBezTo>
                  <a:pt x="2362" y="1338"/>
                  <a:pt x="2362" y="1338"/>
                  <a:pt x="2362" y="1338"/>
                </a:cubicBezTo>
                <a:cubicBezTo>
                  <a:pt x="2363" y="1340"/>
                  <a:pt x="2364" y="1341"/>
                  <a:pt x="2364" y="1343"/>
                </a:cubicBezTo>
                <a:cubicBezTo>
                  <a:pt x="2363" y="1342"/>
                  <a:pt x="2362" y="1340"/>
                  <a:pt x="2361" y="1338"/>
                </a:cubicBezTo>
                <a:cubicBezTo>
                  <a:pt x="2360" y="1339"/>
                  <a:pt x="2360" y="1339"/>
                  <a:pt x="2360" y="1340"/>
                </a:cubicBezTo>
                <a:cubicBezTo>
                  <a:pt x="2359" y="1339"/>
                  <a:pt x="2358" y="1338"/>
                  <a:pt x="2358" y="1337"/>
                </a:cubicBezTo>
                <a:cubicBezTo>
                  <a:pt x="2358" y="1338"/>
                  <a:pt x="2359" y="1338"/>
                  <a:pt x="2360" y="1337"/>
                </a:cubicBezTo>
                <a:cubicBezTo>
                  <a:pt x="2359" y="1336"/>
                  <a:pt x="2355" y="1333"/>
                  <a:pt x="2354" y="1335"/>
                </a:cubicBezTo>
                <a:cubicBezTo>
                  <a:pt x="2353" y="1335"/>
                  <a:pt x="2353" y="1334"/>
                  <a:pt x="2353" y="1333"/>
                </a:cubicBezTo>
                <a:cubicBezTo>
                  <a:pt x="2351" y="1334"/>
                  <a:pt x="2354" y="1335"/>
                  <a:pt x="2352" y="1335"/>
                </a:cubicBezTo>
                <a:cubicBezTo>
                  <a:pt x="2352" y="1336"/>
                  <a:pt x="2353" y="1336"/>
                  <a:pt x="2353" y="1336"/>
                </a:cubicBezTo>
                <a:cubicBezTo>
                  <a:pt x="2353" y="1336"/>
                  <a:pt x="2353" y="1336"/>
                  <a:pt x="2353" y="1336"/>
                </a:cubicBezTo>
                <a:cubicBezTo>
                  <a:pt x="2353" y="1336"/>
                  <a:pt x="2353" y="1336"/>
                  <a:pt x="2353" y="1336"/>
                </a:cubicBezTo>
                <a:cubicBezTo>
                  <a:pt x="2354" y="1337"/>
                  <a:pt x="2354" y="1337"/>
                  <a:pt x="2354" y="1338"/>
                </a:cubicBezTo>
                <a:cubicBezTo>
                  <a:pt x="2355" y="1337"/>
                  <a:pt x="2355" y="1337"/>
                  <a:pt x="2355" y="1336"/>
                </a:cubicBezTo>
                <a:cubicBezTo>
                  <a:pt x="2355" y="1337"/>
                  <a:pt x="2356" y="1337"/>
                  <a:pt x="2357" y="1337"/>
                </a:cubicBezTo>
                <a:cubicBezTo>
                  <a:pt x="2355" y="1339"/>
                  <a:pt x="2361" y="1342"/>
                  <a:pt x="2359" y="1343"/>
                </a:cubicBezTo>
                <a:cubicBezTo>
                  <a:pt x="2361" y="1342"/>
                  <a:pt x="2363" y="1344"/>
                  <a:pt x="2365" y="1346"/>
                </a:cubicBezTo>
                <a:cubicBezTo>
                  <a:pt x="2363" y="1345"/>
                  <a:pt x="2361" y="1344"/>
                  <a:pt x="2361" y="1343"/>
                </a:cubicBezTo>
                <a:cubicBezTo>
                  <a:pt x="2362" y="1346"/>
                  <a:pt x="2361" y="1345"/>
                  <a:pt x="2359" y="1345"/>
                </a:cubicBezTo>
                <a:cubicBezTo>
                  <a:pt x="2358" y="1343"/>
                  <a:pt x="2358" y="1342"/>
                  <a:pt x="2357" y="1341"/>
                </a:cubicBezTo>
                <a:cubicBezTo>
                  <a:pt x="2357" y="1342"/>
                  <a:pt x="2357" y="1343"/>
                  <a:pt x="2358" y="1344"/>
                </a:cubicBezTo>
                <a:cubicBezTo>
                  <a:pt x="2356" y="1344"/>
                  <a:pt x="2355" y="1344"/>
                  <a:pt x="2355" y="1345"/>
                </a:cubicBezTo>
                <a:cubicBezTo>
                  <a:pt x="2349" y="1341"/>
                  <a:pt x="2342" y="1341"/>
                  <a:pt x="2334" y="1336"/>
                </a:cubicBezTo>
                <a:cubicBezTo>
                  <a:pt x="2333" y="1336"/>
                  <a:pt x="2332" y="1336"/>
                  <a:pt x="2332" y="1337"/>
                </a:cubicBezTo>
                <a:cubicBezTo>
                  <a:pt x="2331" y="1337"/>
                  <a:pt x="2331" y="1336"/>
                  <a:pt x="2331" y="1334"/>
                </a:cubicBezTo>
                <a:cubicBezTo>
                  <a:pt x="2325" y="1332"/>
                  <a:pt x="2320" y="1332"/>
                  <a:pt x="2316" y="1329"/>
                </a:cubicBezTo>
                <a:cubicBezTo>
                  <a:pt x="2319" y="1328"/>
                  <a:pt x="2323" y="1331"/>
                  <a:pt x="2326" y="1330"/>
                </a:cubicBezTo>
                <a:cubicBezTo>
                  <a:pt x="2325" y="1327"/>
                  <a:pt x="2321" y="1329"/>
                  <a:pt x="2318" y="1328"/>
                </a:cubicBezTo>
                <a:cubicBezTo>
                  <a:pt x="2318" y="1324"/>
                  <a:pt x="2322" y="1323"/>
                  <a:pt x="2322" y="1321"/>
                </a:cubicBezTo>
                <a:cubicBezTo>
                  <a:pt x="2333" y="1322"/>
                  <a:pt x="2341" y="1322"/>
                  <a:pt x="2352" y="1324"/>
                </a:cubicBezTo>
                <a:close/>
                <a:moveTo>
                  <a:pt x="2320" y="1322"/>
                </a:moveTo>
                <a:cubicBezTo>
                  <a:pt x="2320" y="1321"/>
                  <a:pt x="2319" y="1321"/>
                  <a:pt x="2319" y="1321"/>
                </a:cubicBezTo>
                <a:cubicBezTo>
                  <a:pt x="2319" y="1322"/>
                  <a:pt x="2320" y="1323"/>
                  <a:pt x="2318" y="1323"/>
                </a:cubicBezTo>
                <a:cubicBezTo>
                  <a:pt x="2318" y="1322"/>
                  <a:pt x="2318" y="1322"/>
                  <a:pt x="2318" y="1320"/>
                </a:cubicBezTo>
                <a:cubicBezTo>
                  <a:pt x="2318" y="1321"/>
                  <a:pt x="2321" y="1320"/>
                  <a:pt x="2320" y="1322"/>
                </a:cubicBezTo>
                <a:close/>
                <a:moveTo>
                  <a:pt x="2319" y="1315"/>
                </a:moveTo>
                <a:cubicBezTo>
                  <a:pt x="2320" y="1315"/>
                  <a:pt x="2322" y="1314"/>
                  <a:pt x="2321" y="1316"/>
                </a:cubicBezTo>
                <a:cubicBezTo>
                  <a:pt x="2320" y="1316"/>
                  <a:pt x="2319" y="1316"/>
                  <a:pt x="2319" y="1315"/>
                </a:cubicBezTo>
                <a:close/>
                <a:moveTo>
                  <a:pt x="2327" y="1269"/>
                </a:moveTo>
                <a:cubicBezTo>
                  <a:pt x="2327" y="1269"/>
                  <a:pt x="2327" y="1268"/>
                  <a:pt x="2327" y="1268"/>
                </a:cubicBezTo>
                <a:cubicBezTo>
                  <a:pt x="2327" y="1268"/>
                  <a:pt x="2327" y="1269"/>
                  <a:pt x="2327" y="1269"/>
                </a:cubicBezTo>
                <a:cubicBezTo>
                  <a:pt x="2328" y="1268"/>
                  <a:pt x="2327" y="1267"/>
                  <a:pt x="2327" y="1267"/>
                </a:cubicBezTo>
                <a:cubicBezTo>
                  <a:pt x="2325" y="1264"/>
                  <a:pt x="2323" y="1259"/>
                  <a:pt x="2320" y="1255"/>
                </a:cubicBezTo>
                <a:cubicBezTo>
                  <a:pt x="2321" y="1254"/>
                  <a:pt x="2321" y="1254"/>
                  <a:pt x="2322" y="1254"/>
                </a:cubicBezTo>
                <a:cubicBezTo>
                  <a:pt x="2323" y="1254"/>
                  <a:pt x="2323" y="1255"/>
                  <a:pt x="2322" y="1255"/>
                </a:cubicBezTo>
                <a:cubicBezTo>
                  <a:pt x="2323" y="1255"/>
                  <a:pt x="2325" y="1255"/>
                  <a:pt x="2326" y="1255"/>
                </a:cubicBezTo>
                <a:cubicBezTo>
                  <a:pt x="2326" y="1255"/>
                  <a:pt x="2326" y="1255"/>
                  <a:pt x="2326" y="1255"/>
                </a:cubicBezTo>
                <a:cubicBezTo>
                  <a:pt x="2326" y="1255"/>
                  <a:pt x="2327" y="1255"/>
                  <a:pt x="2327" y="1255"/>
                </a:cubicBezTo>
                <a:cubicBezTo>
                  <a:pt x="2328" y="1255"/>
                  <a:pt x="2329" y="1255"/>
                  <a:pt x="2331" y="1255"/>
                </a:cubicBezTo>
                <a:cubicBezTo>
                  <a:pt x="2332" y="1256"/>
                  <a:pt x="2333" y="1257"/>
                  <a:pt x="2333" y="1259"/>
                </a:cubicBezTo>
                <a:cubicBezTo>
                  <a:pt x="2332" y="1259"/>
                  <a:pt x="2332" y="1259"/>
                  <a:pt x="2331" y="1258"/>
                </a:cubicBezTo>
                <a:cubicBezTo>
                  <a:pt x="2330" y="1259"/>
                  <a:pt x="2334" y="1262"/>
                  <a:pt x="2336" y="1262"/>
                </a:cubicBezTo>
                <a:cubicBezTo>
                  <a:pt x="2334" y="1264"/>
                  <a:pt x="2339" y="1267"/>
                  <a:pt x="2335" y="1268"/>
                </a:cubicBezTo>
                <a:cubicBezTo>
                  <a:pt x="2335" y="1269"/>
                  <a:pt x="2336" y="1269"/>
                  <a:pt x="2335" y="1270"/>
                </a:cubicBezTo>
                <a:cubicBezTo>
                  <a:pt x="2334" y="1270"/>
                  <a:pt x="2334" y="1268"/>
                  <a:pt x="2334" y="1267"/>
                </a:cubicBezTo>
                <a:cubicBezTo>
                  <a:pt x="2334" y="1266"/>
                  <a:pt x="2333" y="1267"/>
                  <a:pt x="2334" y="1268"/>
                </a:cubicBezTo>
                <a:cubicBezTo>
                  <a:pt x="2333" y="1268"/>
                  <a:pt x="2333" y="1267"/>
                  <a:pt x="2332" y="1267"/>
                </a:cubicBezTo>
                <a:cubicBezTo>
                  <a:pt x="2333" y="1271"/>
                  <a:pt x="2336" y="1274"/>
                  <a:pt x="2338" y="1277"/>
                </a:cubicBezTo>
                <a:cubicBezTo>
                  <a:pt x="2337" y="1277"/>
                  <a:pt x="2336" y="1277"/>
                  <a:pt x="2335" y="1277"/>
                </a:cubicBezTo>
                <a:cubicBezTo>
                  <a:pt x="2334" y="1277"/>
                  <a:pt x="2334" y="1276"/>
                  <a:pt x="2334" y="1276"/>
                </a:cubicBezTo>
                <a:cubicBezTo>
                  <a:pt x="2334" y="1276"/>
                  <a:pt x="2334" y="1276"/>
                  <a:pt x="2334" y="1277"/>
                </a:cubicBezTo>
                <a:cubicBezTo>
                  <a:pt x="2334" y="1276"/>
                  <a:pt x="2333" y="1276"/>
                  <a:pt x="2332" y="1276"/>
                </a:cubicBezTo>
                <a:cubicBezTo>
                  <a:pt x="2331" y="1274"/>
                  <a:pt x="2330" y="1270"/>
                  <a:pt x="2327" y="1269"/>
                </a:cubicBezTo>
                <a:close/>
                <a:moveTo>
                  <a:pt x="2329" y="1289"/>
                </a:moveTo>
                <a:cubicBezTo>
                  <a:pt x="2329" y="1289"/>
                  <a:pt x="2329" y="1289"/>
                  <a:pt x="2328" y="1289"/>
                </a:cubicBezTo>
                <a:cubicBezTo>
                  <a:pt x="2328" y="1289"/>
                  <a:pt x="2328" y="1289"/>
                  <a:pt x="2328" y="1289"/>
                </a:cubicBezTo>
                <a:cubicBezTo>
                  <a:pt x="2328" y="1288"/>
                  <a:pt x="2325" y="1289"/>
                  <a:pt x="2326" y="1288"/>
                </a:cubicBezTo>
                <a:cubicBezTo>
                  <a:pt x="2327" y="1288"/>
                  <a:pt x="2327" y="1288"/>
                  <a:pt x="2327" y="1287"/>
                </a:cubicBezTo>
                <a:cubicBezTo>
                  <a:pt x="2328" y="1287"/>
                  <a:pt x="2328" y="1288"/>
                  <a:pt x="2328" y="1288"/>
                </a:cubicBezTo>
                <a:cubicBezTo>
                  <a:pt x="2328" y="1288"/>
                  <a:pt x="2329" y="1289"/>
                  <a:pt x="2329" y="1289"/>
                </a:cubicBezTo>
                <a:close/>
                <a:moveTo>
                  <a:pt x="2317" y="1247"/>
                </a:moveTo>
                <a:cubicBezTo>
                  <a:pt x="2317" y="1247"/>
                  <a:pt x="2317" y="1246"/>
                  <a:pt x="2317" y="1246"/>
                </a:cubicBezTo>
                <a:cubicBezTo>
                  <a:pt x="2317" y="1246"/>
                  <a:pt x="2318" y="1246"/>
                  <a:pt x="2318" y="1246"/>
                </a:cubicBezTo>
                <a:cubicBezTo>
                  <a:pt x="2319" y="1246"/>
                  <a:pt x="2318" y="1245"/>
                  <a:pt x="2318" y="1245"/>
                </a:cubicBezTo>
                <a:cubicBezTo>
                  <a:pt x="2319" y="1245"/>
                  <a:pt x="2320" y="1245"/>
                  <a:pt x="2321" y="1245"/>
                </a:cubicBezTo>
                <a:cubicBezTo>
                  <a:pt x="2321" y="1246"/>
                  <a:pt x="2322" y="1248"/>
                  <a:pt x="2320" y="1249"/>
                </a:cubicBezTo>
                <a:cubicBezTo>
                  <a:pt x="2321" y="1250"/>
                  <a:pt x="2321" y="1250"/>
                  <a:pt x="2322" y="1251"/>
                </a:cubicBezTo>
                <a:cubicBezTo>
                  <a:pt x="2321" y="1251"/>
                  <a:pt x="2321" y="1251"/>
                  <a:pt x="2320" y="1251"/>
                </a:cubicBezTo>
                <a:cubicBezTo>
                  <a:pt x="2320" y="1250"/>
                  <a:pt x="2320" y="1250"/>
                  <a:pt x="2320" y="1250"/>
                </a:cubicBezTo>
                <a:cubicBezTo>
                  <a:pt x="2318" y="1251"/>
                  <a:pt x="2318" y="1248"/>
                  <a:pt x="2318" y="1248"/>
                </a:cubicBezTo>
                <a:cubicBezTo>
                  <a:pt x="2317" y="1248"/>
                  <a:pt x="2317" y="1249"/>
                  <a:pt x="2318" y="1250"/>
                </a:cubicBezTo>
                <a:cubicBezTo>
                  <a:pt x="2318" y="1250"/>
                  <a:pt x="2317" y="1250"/>
                  <a:pt x="2317" y="1250"/>
                </a:cubicBezTo>
                <a:cubicBezTo>
                  <a:pt x="2316" y="1248"/>
                  <a:pt x="2315" y="1246"/>
                  <a:pt x="2314" y="1245"/>
                </a:cubicBezTo>
                <a:cubicBezTo>
                  <a:pt x="2314" y="1244"/>
                  <a:pt x="2314" y="1244"/>
                  <a:pt x="2314" y="1244"/>
                </a:cubicBezTo>
                <a:cubicBezTo>
                  <a:pt x="2315" y="1245"/>
                  <a:pt x="2315" y="1245"/>
                  <a:pt x="2316" y="1245"/>
                </a:cubicBezTo>
                <a:cubicBezTo>
                  <a:pt x="2315" y="1245"/>
                  <a:pt x="2315" y="1246"/>
                  <a:pt x="2317" y="1247"/>
                </a:cubicBezTo>
                <a:close/>
                <a:moveTo>
                  <a:pt x="2321" y="1276"/>
                </a:moveTo>
                <a:cubicBezTo>
                  <a:pt x="2320" y="1276"/>
                  <a:pt x="2319" y="1275"/>
                  <a:pt x="2320" y="1274"/>
                </a:cubicBezTo>
                <a:cubicBezTo>
                  <a:pt x="2319" y="1274"/>
                  <a:pt x="2319" y="1274"/>
                  <a:pt x="2318" y="1274"/>
                </a:cubicBezTo>
                <a:cubicBezTo>
                  <a:pt x="2318" y="1273"/>
                  <a:pt x="2318" y="1272"/>
                  <a:pt x="2318" y="1271"/>
                </a:cubicBezTo>
                <a:cubicBezTo>
                  <a:pt x="2319" y="1271"/>
                  <a:pt x="2320" y="1275"/>
                  <a:pt x="2321" y="1276"/>
                </a:cubicBezTo>
                <a:close/>
                <a:moveTo>
                  <a:pt x="2316" y="1267"/>
                </a:moveTo>
                <a:cubicBezTo>
                  <a:pt x="2316" y="1268"/>
                  <a:pt x="2315" y="1270"/>
                  <a:pt x="2315" y="1269"/>
                </a:cubicBezTo>
                <a:cubicBezTo>
                  <a:pt x="2316" y="1269"/>
                  <a:pt x="2314" y="1267"/>
                  <a:pt x="2316" y="1267"/>
                </a:cubicBezTo>
                <a:close/>
                <a:moveTo>
                  <a:pt x="2323" y="1303"/>
                </a:moveTo>
                <a:cubicBezTo>
                  <a:pt x="2323" y="1303"/>
                  <a:pt x="2323" y="1303"/>
                  <a:pt x="2323" y="1303"/>
                </a:cubicBezTo>
                <a:cubicBezTo>
                  <a:pt x="2318" y="1302"/>
                  <a:pt x="2312" y="1303"/>
                  <a:pt x="2310" y="1301"/>
                </a:cubicBezTo>
                <a:cubicBezTo>
                  <a:pt x="2314" y="1302"/>
                  <a:pt x="2320" y="1300"/>
                  <a:pt x="2323" y="1303"/>
                </a:cubicBezTo>
                <a:close/>
                <a:moveTo>
                  <a:pt x="2322" y="1251"/>
                </a:moveTo>
                <a:cubicBezTo>
                  <a:pt x="2322" y="1251"/>
                  <a:pt x="2322" y="1250"/>
                  <a:pt x="2323" y="1250"/>
                </a:cubicBezTo>
                <a:cubicBezTo>
                  <a:pt x="2323" y="1250"/>
                  <a:pt x="2324" y="1251"/>
                  <a:pt x="2325" y="1251"/>
                </a:cubicBezTo>
                <a:cubicBezTo>
                  <a:pt x="2324" y="1251"/>
                  <a:pt x="2323" y="1251"/>
                  <a:pt x="2322" y="1251"/>
                </a:cubicBezTo>
                <a:close/>
                <a:moveTo>
                  <a:pt x="2332" y="1255"/>
                </a:moveTo>
                <a:cubicBezTo>
                  <a:pt x="2333" y="1255"/>
                  <a:pt x="2334" y="1255"/>
                  <a:pt x="2336" y="1256"/>
                </a:cubicBezTo>
                <a:cubicBezTo>
                  <a:pt x="2335" y="1256"/>
                  <a:pt x="2336" y="1257"/>
                  <a:pt x="2334" y="1258"/>
                </a:cubicBezTo>
                <a:cubicBezTo>
                  <a:pt x="2333" y="1257"/>
                  <a:pt x="2333" y="1256"/>
                  <a:pt x="2332" y="1255"/>
                </a:cubicBezTo>
                <a:close/>
                <a:moveTo>
                  <a:pt x="2337" y="1271"/>
                </a:moveTo>
                <a:cubicBezTo>
                  <a:pt x="2339" y="1270"/>
                  <a:pt x="2340" y="1272"/>
                  <a:pt x="2339" y="1273"/>
                </a:cubicBezTo>
                <a:cubicBezTo>
                  <a:pt x="2339" y="1273"/>
                  <a:pt x="2338" y="1273"/>
                  <a:pt x="2338" y="1273"/>
                </a:cubicBezTo>
                <a:cubicBezTo>
                  <a:pt x="2338" y="1275"/>
                  <a:pt x="2340" y="1275"/>
                  <a:pt x="2340" y="1276"/>
                </a:cubicBezTo>
                <a:cubicBezTo>
                  <a:pt x="2339" y="1276"/>
                  <a:pt x="2339" y="1276"/>
                  <a:pt x="2339" y="1277"/>
                </a:cubicBezTo>
                <a:cubicBezTo>
                  <a:pt x="2338" y="1275"/>
                  <a:pt x="2338" y="1274"/>
                  <a:pt x="2337" y="1273"/>
                </a:cubicBezTo>
                <a:cubicBezTo>
                  <a:pt x="2337" y="1272"/>
                  <a:pt x="2339" y="1273"/>
                  <a:pt x="2337" y="1271"/>
                </a:cubicBezTo>
                <a:close/>
                <a:moveTo>
                  <a:pt x="2340" y="1273"/>
                </a:moveTo>
                <a:cubicBezTo>
                  <a:pt x="2340" y="1276"/>
                  <a:pt x="2344" y="1273"/>
                  <a:pt x="2342" y="1275"/>
                </a:cubicBezTo>
                <a:cubicBezTo>
                  <a:pt x="2341" y="1275"/>
                  <a:pt x="2338" y="1275"/>
                  <a:pt x="2340" y="1273"/>
                </a:cubicBezTo>
                <a:close/>
                <a:moveTo>
                  <a:pt x="2340" y="1266"/>
                </a:moveTo>
                <a:cubicBezTo>
                  <a:pt x="2340" y="1266"/>
                  <a:pt x="2340" y="1265"/>
                  <a:pt x="2341" y="1265"/>
                </a:cubicBezTo>
                <a:cubicBezTo>
                  <a:pt x="2341" y="1266"/>
                  <a:pt x="2341" y="1266"/>
                  <a:pt x="2342" y="1266"/>
                </a:cubicBezTo>
                <a:cubicBezTo>
                  <a:pt x="2341" y="1266"/>
                  <a:pt x="2341" y="1266"/>
                  <a:pt x="2340" y="1267"/>
                </a:cubicBezTo>
                <a:cubicBezTo>
                  <a:pt x="2340" y="1266"/>
                  <a:pt x="2340" y="1266"/>
                  <a:pt x="2340" y="1266"/>
                </a:cubicBezTo>
                <a:close/>
                <a:moveTo>
                  <a:pt x="2339" y="1304"/>
                </a:moveTo>
                <a:cubicBezTo>
                  <a:pt x="2339" y="1304"/>
                  <a:pt x="2339" y="1304"/>
                  <a:pt x="2340" y="1304"/>
                </a:cubicBezTo>
                <a:cubicBezTo>
                  <a:pt x="2341" y="1304"/>
                  <a:pt x="2343" y="1304"/>
                  <a:pt x="2344" y="1305"/>
                </a:cubicBezTo>
                <a:cubicBezTo>
                  <a:pt x="2344" y="1305"/>
                  <a:pt x="2344" y="1305"/>
                  <a:pt x="2344" y="1306"/>
                </a:cubicBezTo>
                <a:cubicBezTo>
                  <a:pt x="2341" y="1305"/>
                  <a:pt x="2338" y="1305"/>
                  <a:pt x="2335" y="1305"/>
                </a:cubicBezTo>
                <a:cubicBezTo>
                  <a:pt x="2335" y="1305"/>
                  <a:pt x="2335" y="1305"/>
                  <a:pt x="2335" y="1304"/>
                </a:cubicBezTo>
                <a:cubicBezTo>
                  <a:pt x="2337" y="1304"/>
                  <a:pt x="2338" y="1303"/>
                  <a:pt x="2339" y="1304"/>
                </a:cubicBezTo>
                <a:close/>
                <a:moveTo>
                  <a:pt x="2342" y="1287"/>
                </a:moveTo>
                <a:cubicBezTo>
                  <a:pt x="2342" y="1287"/>
                  <a:pt x="2342" y="1287"/>
                  <a:pt x="2342" y="1287"/>
                </a:cubicBezTo>
                <a:cubicBezTo>
                  <a:pt x="2341" y="1287"/>
                  <a:pt x="2341" y="1286"/>
                  <a:pt x="2340" y="1286"/>
                </a:cubicBezTo>
                <a:cubicBezTo>
                  <a:pt x="2340" y="1286"/>
                  <a:pt x="2341" y="1286"/>
                  <a:pt x="2341" y="1286"/>
                </a:cubicBezTo>
                <a:cubicBezTo>
                  <a:pt x="2342" y="1287"/>
                  <a:pt x="2342" y="1286"/>
                  <a:pt x="2343" y="1286"/>
                </a:cubicBezTo>
                <a:cubicBezTo>
                  <a:pt x="2343" y="1286"/>
                  <a:pt x="2343" y="1286"/>
                  <a:pt x="2343" y="1286"/>
                </a:cubicBezTo>
                <a:cubicBezTo>
                  <a:pt x="2343" y="1286"/>
                  <a:pt x="2342" y="1287"/>
                  <a:pt x="2342" y="1287"/>
                </a:cubicBezTo>
                <a:close/>
                <a:moveTo>
                  <a:pt x="2336" y="1256"/>
                </a:moveTo>
                <a:cubicBezTo>
                  <a:pt x="2337" y="1256"/>
                  <a:pt x="2338" y="1256"/>
                  <a:pt x="2338" y="1256"/>
                </a:cubicBezTo>
                <a:cubicBezTo>
                  <a:pt x="2338" y="1256"/>
                  <a:pt x="2337" y="1256"/>
                  <a:pt x="2336" y="1256"/>
                </a:cubicBezTo>
                <a:close/>
                <a:moveTo>
                  <a:pt x="2330" y="1288"/>
                </a:moveTo>
                <a:cubicBezTo>
                  <a:pt x="2330" y="1288"/>
                  <a:pt x="2330" y="1288"/>
                  <a:pt x="2330" y="1288"/>
                </a:cubicBezTo>
                <a:cubicBezTo>
                  <a:pt x="2330" y="1288"/>
                  <a:pt x="2331" y="1289"/>
                  <a:pt x="2331" y="1289"/>
                </a:cubicBezTo>
                <a:cubicBezTo>
                  <a:pt x="2331" y="1289"/>
                  <a:pt x="2331" y="1288"/>
                  <a:pt x="2331" y="1288"/>
                </a:cubicBezTo>
                <a:cubicBezTo>
                  <a:pt x="2331" y="1288"/>
                  <a:pt x="2332" y="1288"/>
                  <a:pt x="2332" y="1288"/>
                </a:cubicBezTo>
                <a:cubicBezTo>
                  <a:pt x="2332" y="1289"/>
                  <a:pt x="2332" y="1289"/>
                  <a:pt x="2332" y="1290"/>
                </a:cubicBezTo>
                <a:cubicBezTo>
                  <a:pt x="2331" y="1290"/>
                  <a:pt x="2331" y="1290"/>
                  <a:pt x="2330" y="1290"/>
                </a:cubicBezTo>
                <a:cubicBezTo>
                  <a:pt x="2329" y="1289"/>
                  <a:pt x="2329" y="1289"/>
                  <a:pt x="2330" y="1288"/>
                </a:cubicBezTo>
                <a:close/>
                <a:moveTo>
                  <a:pt x="2331" y="1307"/>
                </a:moveTo>
                <a:cubicBezTo>
                  <a:pt x="2332" y="1308"/>
                  <a:pt x="2333" y="1308"/>
                  <a:pt x="2335" y="1308"/>
                </a:cubicBezTo>
                <a:cubicBezTo>
                  <a:pt x="2335" y="1308"/>
                  <a:pt x="2335" y="1308"/>
                  <a:pt x="2335" y="1308"/>
                </a:cubicBezTo>
                <a:cubicBezTo>
                  <a:pt x="2330" y="1308"/>
                  <a:pt x="2337" y="1314"/>
                  <a:pt x="2335" y="1316"/>
                </a:cubicBezTo>
                <a:cubicBezTo>
                  <a:pt x="2333" y="1313"/>
                  <a:pt x="2333" y="1311"/>
                  <a:pt x="2330" y="1308"/>
                </a:cubicBezTo>
                <a:cubicBezTo>
                  <a:pt x="2331" y="1308"/>
                  <a:pt x="2331" y="1308"/>
                  <a:pt x="2331" y="1307"/>
                </a:cubicBezTo>
                <a:close/>
                <a:moveTo>
                  <a:pt x="2347" y="1317"/>
                </a:moveTo>
                <a:cubicBezTo>
                  <a:pt x="2349" y="1317"/>
                  <a:pt x="2349" y="1318"/>
                  <a:pt x="2350" y="1320"/>
                </a:cubicBezTo>
                <a:cubicBezTo>
                  <a:pt x="2346" y="1319"/>
                  <a:pt x="2342" y="1318"/>
                  <a:pt x="2339" y="1317"/>
                </a:cubicBezTo>
                <a:cubicBezTo>
                  <a:pt x="2338" y="1316"/>
                  <a:pt x="2337" y="1315"/>
                  <a:pt x="2336" y="1315"/>
                </a:cubicBezTo>
                <a:cubicBezTo>
                  <a:pt x="2337" y="1313"/>
                  <a:pt x="2339" y="1312"/>
                  <a:pt x="2340" y="1311"/>
                </a:cubicBezTo>
                <a:cubicBezTo>
                  <a:pt x="2339" y="1310"/>
                  <a:pt x="2338" y="1309"/>
                  <a:pt x="2338" y="1308"/>
                </a:cubicBezTo>
                <a:cubicBezTo>
                  <a:pt x="2340" y="1309"/>
                  <a:pt x="2342" y="1309"/>
                  <a:pt x="2343" y="1309"/>
                </a:cubicBezTo>
                <a:cubicBezTo>
                  <a:pt x="2343" y="1312"/>
                  <a:pt x="2349" y="1315"/>
                  <a:pt x="2347" y="1317"/>
                </a:cubicBezTo>
                <a:close/>
                <a:moveTo>
                  <a:pt x="2343" y="1297"/>
                </a:moveTo>
                <a:cubicBezTo>
                  <a:pt x="2344" y="1297"/>
                  <a:pt x="2345" y="1297"/>
                  <a:pt x="2345" y="1298"/>
                </a:cubicBezTo>
                <a:cubicBezTo>
                  <a:pt x="2344" y="1298"/>
                  <a:pt x="2342" y="1298"/>
                  <a:pt x="2343" y="1297"/>
                </a:cubicBezTo>
                <a:close/>
                <a:moveTo>
                  <a:pt x="2348" y="1296"/>
                </a:moveTo>
                <a:cubicBezTo>
                  <a:pt x="2347" y="1296"/>
                  <a:pt x="2347" y="1296"/>
                  <a:pt x="2346" y="1295"/>
                </a:cubicBezTo>
                <a:cubicBezTo>
                  <a:pt x="2346" y="1295"/>
                  <a:pt x="2346" y="1295"/>
                  <a:pt x="2346" y="1295"/>
                </a:cubicBezTo>
                <a:cubicBezTo>
                  <a:pt x="2346" y="1294"/>
                  <a:pt x="2347" y="1294"/>
                  <a:pt x="2347" y="1294"/>
                </a:cubicBezTo>
                <a:cubicBezTo>
                  <a:pt x="2349" y="1294"/>
                  <a:pt x="2350" y="1294"/>
                  <a:pt x="2349" y="1296"/>
                </a:cubicBezTo>
                <a:cubicBezTo>
                  <a:pt x="2349" y="1295"/>
                  <a:pt x="2348" y="1295"/>
                  <a:pt x="2348" y="1296"/>
                </a:cubicBezTo>
                <a:close/>
                <a:moveTo>
                  <a:pt x="2351" y="1297"/>
                </a:moveTo>
                <a:cubicBezTo>
                  <a:pt x="2351" y="1297"/>
                  <a:pt x="2351" y="1297"/>
                  <a:pt x="2351" y="1297"/>
                </a:cubicBezTo>
                <a:cubicBezTo>
                  <a:pt x="2351" y="1297"/>
                  <a:pt x="2350" y="1297"/>
                  <a:pt x="2349" y="1296"/>
                </a:cubicBezTo>
                <a:cubicBezTo>
                  <a:pt x="2350" y="1296"/>
                  <a:pt x="2351" y="1296"/>
                  <a:pt x="2351" y="1297"/>
                </a:cubicBezTo>
                <a:close/>
                <a:moveTo>
                  <a:pt x="2351" y="1292"/>
                </a:moveTo>
                <a:cubicBezTo>
                  <a:pt x="2351" y="1292"/>
                  <a:pt x="2352" y="1292"/>
                  <a:pt x="2352" y="1292"/>
                </a:cubicBezTo>
                <a:cubicBezTo>
                  <a:pt x="2352" y="1292"/>
                  <a:pt x="2353" y="1292"/>
                  <a:pt x="2353" y="1292"/>
                </a:cubicBezTo>
                <a:cubicBezTo>
                  <a:pt x="2353" y="1293"/>
                  <a:pt x="2353" y="1294"/>
                  <a:pt x="2351" y="1294"/>
                </a:cubicBezTo>
                <a:cubicBezTo>
                  <a:pt x="2351" y="1293"/>
                  <a:pt x="2349" y="1292"/>
                  <a:pt x="2351" y="1292"/>
                </a:cubicBezTo>
                <a:close/>
                <a:moveTo>
                  <a:pt x="2349" y="1306"/>
                </a:moveTo>
                <a:cubicBezTo>
                  <a:pt x="2350" y="1306"/>
                  <a:pt x="2350" y="1306"/>
                  <a:pt x="2350" y="1306"/>
                </a:cubicBezTo>
                <a:cubicBezTo>
                  <a:pt x="2351" y="1306"/>
                  <a:pt x="2351" y="1306"/>
                  <a:pt x="2352" y="1306"/>
                </a:cubicBezTo>
                <a:cubicBezTo>
                  <a:pt x="2353" y="1306"/>
                  <a:pt x="2353" y="1306"/>
                  <a:pt x="2354" y="1306"/>
                </a:cubicBezTo>
                <a:cubicBezTo>
                  <a:pt x="2354" y="1306"/>
                  <a:pt x="2354" y="1307"/>
                  <a:pt x="2354" y="1307"/>
                </a:cubicBezTo>
                <a:cubicBezTo>
                  <a:pt x="2352" y="1307"/>
                  <a:pt x="2351" y="1306"/>
                  <a:pt x="2349" y="1306"/>
                </a:cubicBezTo>
                <a:close/>
                <a:moveTo>
                  <a:pt x="2359" y="1300"/>
                </a:moveTo>
                <a:cubicBezTo>
                  <a:pt x="2359" y="1299"/>
                  <a:pt x="2358" y="1299"/>
                  <a:pt x="2358" y="1299"/>
                </a:cubicBezTo>
                <a:cubicBezTo>
                  <a:pt x="2358" y="1299"/>
                  <a:pt x="2358" y="1298"/>
                  <a:pt x="2359" y="1297"/>
                </a:cubicBezTo>
                <a:cubicBezTo>
                  <a:pt x="2358" y="1297"/>
                  <a:pt x="2357" y="1297"/>
                  <a:pt x="2356" y="1297"/>
                </a:cubicBezTo>
                <a:cubicBezTo>
                  <a:pt x="2356" y="1297"/>
                  <a:pt x="2356" y="1297"/>
                  <a:pt x="2356" y="1296"/>
                </a:cubicBezTo>
                <a:cubicBezTo>
                  <a:pt x="2357" y="1296"/>
                  <a:pt x="2358" y="1297"/>
                  <a:pt x="2360" y="1297"/>
                </a:cubicBezTo>
                <a:cubicBezTo>
                  <a:pt x="2360" y="1298"/>
                  <a:pt x="2360" y="1299"/>
                  <a:pt x="2359" y="1300"/>
                </a:cubicBezTo>
                <a:close/>
                <a:moveTo>
                  <a:pt x="2354" y="1290"/>
                </a:moveTo>
                <a:cubicBezTo>
                  <a:pt x="2354" y="1289"/>
                  <a:pt x="2354" y="1288"/>
                  <a:pt x="2354" y="1288"/>
                </a:cubicBezTo>
                <a:cubicBezTo>
                  <a:pt x="2355" y="1288"/>
                  <a:pt x="2355" y="1288"/>
                  <a:pt x="2356" y="1287"/>
                </a:cubicBezTo>
                <a:cubicBezTo>
                  <a:pt x="2357" y="1288"/>
                  <a:pt x="2358" y="1288"/>
                  <a:pt x="2358" y="1288"/>
                </a:cubicBezTo>
                <a:cubicBezTo>
                  <a:pt x="2359" y="1288"/>
                  <a:pt x="2359" y="1289"/>
                  <a:pt x="2359" y="1289"/>
                </a:cubicBezTo>
                <a:cubicBezTo>
                  <a:pt x="2359" y="1289"/>
                  <a:pt x="2359" y="1288"/>
                  <a:pt x="2359" y="1288"/>
                </a:cubicBezTo>
                <a:cubicBezTo>
                  <a:pt x="2360" y="1289"/>
                  <a:pt x="2361" y="1289"/>
                  <a:pt x="2361" y="1289"/>
                </a:cubicBezTo>
                <a:cubicBezTo>
                  <a:pt x="2362" y="1289"/>
                  <a:pt x="2362" y="1289"/>
                  <a:pt x="2362" y="1290"/>
                </a:cubicBezTo>
                <a:cubicBezTo>
                  <a:pt x="2363" y="1290"/>
                  <a:pt x="2363" y="1289"/>
                  <a:pt x="2363" y="1289"/>
                </a:cubicBezTo>
                <a:cubicBezTo>
                  <a:pt x="2363" y="1289"/>
                  <a:pt x="2364" y="1289"/>
                  <a:pt x="2364" y="1289"/>
                </a:cubicBezTo>
                <a:cubicBezTo>
                  <a:pt x="2364" y="1290"/>
                  <a:pt x="2363" y="1291"/>
                  <a:pt x="2362" y="1291"/>
                </a:cubicBezTo>
                <a:cubicBezTo>
                  <a:pt x="2359" y="1291"/>
                  <a:pt x="2357" y="1291"/>
                  <a:pt x="2354" y="1290"/>
                </a:cubicBezTo>
                <a:close/>
                <a:moveTo>
                  <a:pt x="2357" y="1280"/>
                </a:moveTo>
                <a:cubicBezTo>
                  <a:pt x="2359" y="1280"/>
                  <a:pt x="2360" y="1281"/>
                  <a:pt x="2361" y="1282"/>
                </a:cubicBezTo>
                <a:cubicBezTo>
                  <a:pt x="2361" y="1282"/>
                  <a:pt x="2360" y="1282"/>
                  <a:pt x="2360" y="1282"/>
                </a:cubicBezTo>
                <a:cubicBezTo>
                  <a:pt x="2359" y="1282"/>
                  <a:pt x="2359" y="1282"/>
                  <a:pt x="2358" y="1282"/>
                </a:cubicBezTo>
                <a:cubicBezTo>
                  <a:pt x="2358" y="1281"/>
                  <a:pt x="2357" y="1281"/>
                  <a:pt x="2357" y="1280"/>
                </a:cubicBezTo>
                <a:close/>
                <a:moveTo>
                  <a:pt x="2361" y="1281"/>
                </a:moveTo>
                <a:cubicBezTo>
                  <a:pt x="2362" y="1281"/>
                  <a:pt x="2363" y="1280"/>
                  <a:pt x="2363" y="1281"/>
                </a:cubicBezTo>
                <a:cubicBezTo>
                  <a:pt x="2363" y="1281"/>
                  <a:pt x="2362" y="1281"/>
                  <a:pt x="2362" y="1282"/>
                </a:cubicBezTo>
                <a:cubicBezTo>
                  <a:pt x="2362" y="1281"/>
                  <a:pt x="2361" y="1281"/>
                  <a:pt x="2361" y="1281"/>
                </a:cubicBezTo>
                <a:close/>
                <a:moveTo>
                  <a:pt x="2361" y="1296"/>
                </a:moveTo>
                <a:cubicBezTo>
                  <a:pt x="2362" y="1297"/>
                  <a:pt x="2364" y="1297"/>
                  <a:pt x="2364" y="1298"/>
                </a:cubicBezTo>
                <a:cubicBezTo>
                  <a:pt x="2363" y="1298"/>
                  <a:pt x="2360" y="1297"/>
                  <a:pt x="2361" y="1296"/>
                </a:cubicBezTo>
                <a:close/>
                <a:moveTo>
                  <a:pt x="2366" y="1293"/>
                </a:moveTo>
                <a:cubicBezTo>
                  <a:pt x="2365" y="1293"/>
                  <a:pt x="2365" y="1292"/>
                  <a:pt x="2365" y="1292"/>
                </a:cubicBezTo>
                <a:cubicBezTo>
                  <a:pt x="2365" y="1292"/>
                  <a:pt x="2366" y="1292"/>
                  <a:pt x="2366" y="1292"/>
                </a:cubicBezTo>
                <a:cubicBezTo>
                  <a:pt x="2366" y="1293"/>
                  <a:pt x="2366" y="1293"/>
                  <a:pt x="2366" y="1293"/>
                </a:cubicBezTo>
                <a:close/>
                <a:moveTo>
                  <a:pt x="2374" y="1266"/>
                </a:moveTo>
                <a:cubicBezTo>
                  <a:pt x="2374" y="1267"/>
                  <a:pt x="2375" y="1266"/>
                  <a:pt x="2375" y="1268"/>
                </a:cubicBezTo>
                <a:cubicBezTo>
                  <a:pt x="2375" y="1268"/>
                  <a:pt x="2374" y="1268"/>
                  <a:pt x="2374" y="1269"/>
                </a:cubicBezTo>
                <a:cubicBezTo>
                  <a:pt x="2374" y="1267"/>
                  <a:pt x="2372" y="1267"/>
                  <a:pt x="2374" y="1266"/>
                </a:cubicBezTo>
                <a:close/>
                <a:moveTo>
                  <a:pt x="2373" y="1271"/>
                </a:moveTo>
                <a:cubicBezTo>
                  <a:pt x="2372" y="1271"/>
                  <a:pt x="2373" y="1271"/>
                  <a:pt x="2373" y="1271"/>
                </a:cubicBezTo>
                <a:cubicBezTo>
                  <a:pt x="2373" y="1272"/>
                  <a:pt x="2372" y="1272"/>
                  <a:pt x="2372" y="1272"/>
                </a:cubicBezTo>
                <a:cubicBezTo>
                  <a:pt x="2372" y="1272"/>
                  <a:pt x="2371" y="1271"/>
                  <a:pt x="2371" y="1271"/>
                </a:cubicBezTo>
                <a:cubicBezTo>
                  <a:pt x="2372" y="1271"/>
                  <a:pt x="2373" y="1270"/>
                  <a:pt x="2373" y="1271"/>
                </a:cubicBezTo>
                <a:close/>
                <a:moveTo>
                  <a:pt x="2372" y="1270"/>
                </a:moveTo>
                <a:cubicBezTo>
                  <a:pt x="2371" y="1270"/>
                  <a:pt x="2367" y="1273"/>
                  <a:pt x="2369" y="1270"/>
                </a:cubicBezTo>
                <a:cubicBezTo>
                  <a:pt x="2369" y="1270"/>
                  <a:pt x="2373" y="1268"/>
                  <a:pt x="2372" y="1270"/>
                </a:cubicBezTo>
                <a:close/>
                <a:moveTo>
                  <a:pt x="2368" y="1249"/>
                </a:moveTo>
                <a:cubicBezTo>
                  <a:pt x="2369" y="1249"/>
                  <a:pt x="2370" y="1249"/>
                  <a:pt x="2370" y="1249"/>
                </a:cubicBezTo>
                <a:cubicBezTo>
                  <a:pt x="2371" y="1250"/>
                  <a:pt x="2371" y="1250"/>
                  <a:pt x="2371" y="1250"/>
                </a:cubicBezTo>
                <a:cubicBezTo>
                  <a:pt x="2369" y="1250"/>
                  <a:pt x="2367" y="1250"/>
                  <a:pt x="2368" y="1249"/>
                </a:cubicBezTo>
                <a:close/>
                <a:moveTo>
                  <a:pt x="2372" y="1252"/>
                </a:moveTo>
                <a:cubicBezTo>
                  <a:pt x="2373" y="1253"/>
                  <a:pt x="2373" y="1254"/>
                  <a:pt x="2374" y="1254"/>
                </a:cubicBezTo>
                <a:cubicBezTo>
                  <a:pt x="2373" y="1253"/>
                  <a:pt x="2371" y="1254"/>
                  <a:pt x="2370" y="1255"/>
                </a:cubicBezTo>
                <a:cubicBezTo>
                  <a:pt x="2369" y="1255"/>
                  <a:pt x="2370" y="1253"/>
                  <a:pt x="2369" y="1253"/>
                </a:cubicBezTo>
                <a:cubicBezTo>
                  <a:pt x="2367" y="1254"/>
                  <a:pt x="2368" y="1255"/>
                  <a:pt x="2367" y="1255"/>
                </a:cubicBezTo>
                <a:cubicBezTo>
                  <a:pt x="2367" y="1254"/>
                  <a:pt x="2366" y="1253"/>
                  <a:pt x="2364" y="1254"/>
                </a:cubicBezTo>
                <a:cubicBezTo>
                  <a:pt x="2363" y="1253"/>
                  <a:pt x="2362" y="1252"/>
                  <a:pt x="2362" y="1251"/>
                </a:cubicBezTo>
                <a:cubicBezTo>
                  <a:pt x="2365" y="1251"/>
                  <a:pt x="2369" y="1252"/>
                  <a:pt x="2372" y="1252"/>
                </a:cubicBezTo>
                <a:close/>
                <a:moveTo>
                  <a:pt x="2363" y="1260"/>
                </a:moveTo>
                <a:cubicBezTo>
                  <a:pt x="2363" y="1260"/>
                  <a:pt x="2364" y="1260"/>
                  <a:pt x="2364" y="1260"/>
                </a:cubicBezTo>
                <a:cubicBezTo>
                  <a:pt x="2365" y="1261"/>
                  <a:pt x="2365" y="1262"/>
                  <a:pt x="2364" y="1262"/>
                </a:cubicBezTo>
                <a:cubicBezTo>
                  <a:pt x="2363" y="1261"/>
                  <a:pt x="2364" y="1261"/>
                  <a:pt x="2364" y="1260"/>
                </a:cubicBezTo>
                <a:cubicBezTo>
                  <a:pt x="2363" y="1261"/>
                  <a:pt x="2362" y="1261"/>
                  <a:pt x="2363" y="1260"/>
                </a:cubicBezTo>
                <a:close/>
                <a:moveTo>
                  <a:pt x="2362" y="1252"/>
                </a:moveTo>
                <a:cubicBezTo>
                  <a:pt x="2362" y="1253"/>
                  <a:pt x="2362" y="1253"/>
                  <a:pt x="2362" y="1253"/>
                </a:cubicBezTo>
                <a:cubicBezTo>
                  <a:pt x="2362" y="1254"/>
                  <a:pt x="2362" y="1254"/>
                  <a:pt x="2362" y="1254"/>
                </a:cubicBezTo>
                <a:cubicBezTo>
                  <a:pt x="2362" y="1253"/>
                  <a:pt x="2361" y="1254"/>
                  <a:pt x="2361" y="1254"/>
                </a:cubicBezTo>
                <a:cubicBezTo>
                  <a:pt x="2361" y="1253"/>
                  <a:pt x="2361" y="1253"/>
                  <a:pt x="2362" y="1252"/>
                </a:cubicBezTo>
                <a:close/>
                <a:moveTo>
                  <a:pt x="2336" y="1247"/>
                </a:moveTo>
                <a:cubicBezTo>
                  <a:pt x="2337" y="1247"/>
                  <a:pt x="2337" y="1247"/>
                  <a:pt x="2337" y="1247"/>
                </a:cubicBezTo>
                <a:cubicBezTo>
                  <a:pt x="2339" y="1247"/>
                  <a:pt x="2337" y="1249"/>
                  <a:pt x="2339" y="1249"/>
                </a:cubicBezTo>
                <a:cubicBezTo>
                  <a:pt x="2340" y="1247"/>
                  <a:pt x="2345" y="1248"/>
                  <a:pt x="2347" y="1249"/>
                </a:cubicBezTo>
                <a:cubicBezTo>
                  <a:pt x="2346" y="1249"/>
                  <a:pt x="2345" y="1250"/>
                  <a:pt x="2345" y="1251"/>
                </a:cubicBezTo>
                <a:cubicBezTo>
                  <a:pt x="2345" y="1250"/>
                  <a:pt x="2341" y="1251"/>
                  <a:pt x="2343" y="1253"/>
                </a:cubicBezTo>
                <a:cubicBezTo>
                  <a:pt x="2345" y="1252"/>
                  <a:pt x="2347" y="1249"/>
                  <a:pt x="2348" y="1253"/>
                </a:cubicBezTo>
                <a:cubicBezTo>
                  <a:pt x="2350" y="1251"/>
                  <a:pt x="2349" y="1251"/>
                  <a:pt x="2349" y="1250"/>
                </a:cubicBezTo>
                <a:cubicBezTo>
                  <a:pt x="2352" y="1250"/>
                  <a:pt x="2356" y="1250"/>
                  <a:pt x="2359" y="1250"/>
                </a:cubicBezTo>
                <a:cubicBezTo>
                  <a:pt x="2358" y="1252"/>
                  <a:pt x="2361" y="1257"/>
                  <a:pt x="2363" y="1257"/>
                </a:cubicBezTo>
                <a:cubicBezTo>
                  <a:pt x="2364" y="1260"/>
                  <a:pt x="2360" y="1259"/>
                  <a:pt x="2362" y="1261"/>
                </a:cubicBezTo>
                <a:cubicBezTo>
                  <a:pt x="2358" y="1259"/>
                  <a:pt x="2356" y="1265"/>
                  <a:pt x="2353" y="1265"/>
                </a:cubicBezTo>
                <a:cubicBezTo>
                  <a:pt x="2354" y="1265"/>
                  <a:pt x="2353" y="1266"/>
                  <a:pt x="2354" y="1267"/>
                </a:cubicBezTo>
                <a:cubicBezTo>
                  <a:pt x="2355" y="1266"/>
                  <a:pt x="2355" y="1266"/>
                  <a:pt x="2356" y="1265"/>
                </a:cubicBezTo>
                <a:cubicBezTo>
                  <a:pt x="2356" y="1266"/>
                  <a:pt x="2356" y="1266"/>
                  <a:pt x="2355" y="1267"/>
                </a:cubicBezTo>
                <a:cubicBezTo>
                  <a:pt x="2357" y="1267"/>
                  <a:pt x="2357" y="1266"/>
                  <a:pt x="2359" y="1265"/>
                </a:cubicBezTo>
                <a:cubicBezTo>
                  <a:pt x="2358" y="1264"/>
                  <a:pt x="2358" y="1264"/>
                  <a:pt x="2358" y="1263"/>
                </a:cubicBezTo>
                <a:cubicBezTo>
                  <a:pt x="2361" y="1263"/>
                  <a:pt x="2360" y="1265"/>
                  <a:pt x="2361" y="1266"/>
                </a:cubicBezTo>
                <a:cubicBezTo>
                  <a:pt x="2360" y="1267"/>
                  <a:pt x="2360" y="1266"/>
                  <a:pt x="2359" y="1266"/>
                </a:cubicBezTo>
                <a:cubicBezTo>
                  <a:pt x="2358" y="1267"/>
                  <a:pt x="2358" y="1267"/>
                  <a:pt x="2356" y="1268"/>
                </a:cubicBezTo>
                <a:cubicBezTo>
                  <a:pt x="2357" y="1268"/>
                  <a:pt x="2357" y="1269"/>
                  <a:pt x="2357" y="1269"/>
                </a:cubicBezTo>
                <a:cubicBezTo>
                  <a:pt x="2358" y="1270"/>
                  <a:pt x="2358" y="1269"/>
                  <a:pt x="2359" y="1268"/>
                </a:cubicBezTo>
                <a:cubicBezTo>
                  <a:pt x="2360" y="1270"/>
                  <a:pt x="2358" y="1275"/>
                  <a:pt x="2362" y="1273"/>
                </a:cubicBezTo>
                <a:cubicBezTo>
                  <a:pt x="2362" y="1272"/>
                  <a:pt x="2360" y="1270"/>
                  <a:pt x="2362" y="1269"/>
                </a:cubicBezTo>
                <a:cubicBezTo>
                  <a:pt x="2362" y="1269"/>
                  <a:pt x="2361" y="1268"/>
                  <a:pt x="2362" y="1268"/>
                </a:cubicBezTo>
                <a:cubicBezTo>
                  <a:pt x="2361" y="1268"/>
                  <a:pt x="2361" y="1268"/>
                  <a:pt x="2360" y="1269"/>
                </a:cubicBezTo>
                <a:cubicBezTo>
                  <a:pt x="2360" y="1267"/>
                  <a:pt x="2361" y="1267"/>
                  <a:pt x="2363" y="1266"/>
                </a:cubicBezTo>
                <a:cubicBezTo>
                  <a:pt x="2362" y="1267"/>
                  <a:pt x="2362" y="1264"/>
                  <a:pt x="2361" y="1265"/>
                </a:cubicBezTo>
                <a:cubicBezTo>
                  <a:pt x="2361" y="1264"/>
                  <a:pt x="2361" y="1263"/>
                  <a:pt x="2363" y="1262"/>
                </a:cubicBezTo>
                <a:cubicBezTo>
                  <a:pt x="2363" y="1263"/>
                  <a:pt x="2362" y="1263"/>
                  <a:pt x="2362" y="1263"/>
                </a:cubicBezTo>
                <a:cubicBezTo>
                  <a:pt x="2362" y="1264"/>
                  <a:pt x="2363" y="1263"/>
                  <a:pt x="2364" y="1263"/>
                </a:cubicBezTo>
                <a:cubicBezTo>
                  <a:pt x="2364" y="1265"/>
                  <a:pt x="2367" y="1264"/>
                  <a:pt x="2366" y="1266"/>
                </a:cubicBezTo>
                <a:cubicBezTo>
                  <a:pt x="2367" y="1267"/>
                  <a:pt x="2366" y="1265"/>
                  <a:pt x="2368" y="1265"/>
                </a:cubicBezTo>
                <a:cubicBezTo>
                  <a:pt x="2369" y="1266"/>
                  <a:pt x="2366" y="1269"/>
                  <a:pt x="2369" y="1268"/>
                </a:cubicBezTo>
                <a:cubicBezTo>
                  <a:pt x="2369" y="1269"/>
                  <a:pt x="2367" y="1270"/>
                  <a:pt x="2365" y="1271"/>
                </a:cubicBezTo>
                <a:cubicBezTo>
                  <a:pt x="2366" y="1271"/>
                  <a:pt x="2367" y="1271"/>
                  <a:pt x="2368" y="1271"/>
                </a:cubicBezTo>
                <a:cubicBezTo>
                  <a:pt x="2367" y="1272"/>
                  <a:pt x="2365" y="1272"/>
                  <a:pt x="2366" y="1274"/>
                </a:cubicBezTo>
                <a:cubicBezTo>
                  <a:pt x="2366" y="1274"/>
                  <a:pt x="2366" y="1274"/>
                  <a:pt x="2366" y="1273"/>
                </a:cubicBezTo>
                <a:cubicBezTo>
                  <a:pt x="2368" y="1272"/>
                  <a:pt x="2368" y="1273"/>
                  <a:pt x="2370" y="1273"/>
                </a:cubicBezTo>
                <a:cubicBezTo>
                  <a:pt x="2371" y="1273"/>
                  <a:pt x="2371" y="1274"/>
                  <a:pt x="2370" y="1274"/>
                </a:cubicBezTo>
                <a:cubicBezTo>
                  <a:pt x="2371" y="1275"/>
                  <a:pt x="2373" y="1274"/>
                  <a:pt x="2373" y="1273"/>
                </a:cubicBezTo>
                <a:cubicBezTo>
                  <a:pt x="2374" y="1273"/>
                  <a:pt x="2375" y="1274"/>
                  <a:pt x="2376" y="1276"/>
                </a:cubicBezTo>
                <a:cubicBezTo>
                  <a:pt x="2376" y="1276"/>
                  <a:pt x="2375" y="1276"/>
                  <a:pt x="2375" y="1277"/>
                </a:cubicBezTo>
                <a:cubicBezTo>
                  <a:pt x="2373" y="1277"/>
                  <a:pt x="2375" y="1274"/>
                  <a:pt x="2372" y="1275"/>
                </a:cubicBezTo>
                <a:cubicBezTo>
                  <a:pt x="2371" y="1276"/>
                  <a:pt x="2376" y="1277"/>
                  <a:pt x="2373" y="1278"/>
                </a:cubicBezTo>
                <a:cubicBezTo>
                  <a:pt x="2374" y="1280"/>
                  <a:pt x="2375" y="1279"/>
                  <a:pt x="2377" y="1277"/>
                </a:cubicBezTo>
                <a:cubicBezTo>
                  <a:pt x="2377" y="1278"/>
                  <a:pt x="2377" y="1278"/>
                  <a:pt x="2377" y="1278"/>
                </a:cubicBezTo>
                <a:cubicBezTo>
                  <a:pt x="2376" y="1279"/>
                  <a:pt x="2374" y="1280"/>
                  <a:pt x="2372" y="1282"/>
                </a:cubicBezTo>
                <a:cubicBezTo>
                  <a:pt x="2372" y="1282"/>
                  <a:pt x="2373" y="1282"/>
                  <a:pt x="2372" y="1282"/>
                </a:cubicBezTo>
                <a:cubicBezTo>
                  <a:pt x="2374" y="1281"/>
                  <a:pt x="2374" y="1283"/>
                  <a:pt x="2374" y="1284"/>
                </a:cubicBezTo>
                <a:cubicBezTo>
                  <a:pt x="2375" y="1283"/>
                  <a:pt x="2376" y="1284"/>
                  <a:pt x="2377" y="1283"/>
                </a:cubicBezTo>
                <a:cubicBezTo>
                  <a:pt x="2378" y="1285"/>
                  <a:pt x="2376" y="1284"/>
                  <a:pt x="2375" y="1285"/>
                </a:cubicBezTo>
                <a:cubicBezTo>
                  <a:pt x="2377" y="1286"/>
                  <a:pt x="2377" y="1286"/>
                  <a:pt x="2377" y="1287"/>
                </a:cubicBezTo>
                <a:cubicBezTo>
                  <a:pt x="2377" y="1287"/>
                  <a:pt x="2376" y="1286"/>
                  <a:pt x="2376" y="1286"/>
                </a:cubicBezTo>
                <a:cubicBezTo>
                  <a:pt x="2374" y="1286"/>
                  <a:pt x="2372" y="1288"/>
                  <a:pt x="2372" y="1285"/>
                </a:cubicBezTo>
                <a:cubicBezTo>
                  <a:pt x="2370" y="1284"/>
                  <a:pt x="2367" y="1284"/>
                  <a:pt x="2365" y="1283"/>
                </a:cubicBezTo>
                <a:cubicBezTo>
                  <a:pt x="2366" y="1283"/>
                  <a:pt x="2367" y="1283"/>
                  <a:pt x="2368" y="1283"/>
                </a:cubicBezTo>
                <a:cubicBezTo>
                  <a:pt x="2367" y="1281"/>
                  <a:pt x="2368" y="1281"/>
                  <a:pt x="2367" y="1279"/>
                </a:cubicBezTo>
                <a:cubicBezTo>
                  <a:pt x="2365" y="1281"/>
                  <a:pt x="2368" y="1281"/>
                  <a:pt x="2367" y="1282"/>
                </a:cubicBezTo>
                <a:cubicBezTo>
                  <a:pt x="2365" y="1281"/>
                  <a:pt x="2364" y="1279"/>
                  <a:pt x="2363" y="1276"/>
                </a:cubicBezTo>
                <a:cubicBezTo>
                  <a:pt x="2361" y="1275"/>
                  <a:pt x="2364" y="1278"/>
                  <a:pt x="2364" y="1279"/>
                </a:cubicBezTo>
                <a:cubicBezTo>
                  <a:pt x="2362" y="1280"/>
                  <a:pt x="2361" y="1278"/>
                  <a:pt x="2360" y="1280"/>
                </a:cubicBezTo>
                <a:cubicBezTo>
                  <a:pt x="2359" y="1279"/>
                  <a:pt x="2359" y="1279"/>
                  <a:pt x="2358" y="1277"/>
                </a:cubicBezTo>
                <a:cubicBezTo>
                  <a:pt x="2358" y="1278"/>
                  <a:pt x="2356" y="1279"/>
                  <a:pt x="2356" y="1277"/>
                </a:cubicBezTo>
                <a:cubicBezTo>
                  <a:pt x="2355" y="1278"/>
                  <a:pt x="2355" y="1278"/>
                  <a:pt x="2355" y="1278"/>
                </a:cubicBezTo>
                <a:cubicBezTo>
                  <a:pt x="2355" y="1278"/>
                  <a:pt x="2356" y="1279"/>
                  <a:pt x="2356" y="1279"/>
                </a:cubicBezTo>
                <a:cubicBezTo>
                  <a:pt x="2355" y="1279"/>
                  <a:pt x="2355" y="1279"/>
                  <a:pt x="2355" y="1278"/>
                </a:cubicBezTo>
                <a:cubicBezTo>
                  <a:pt x="2352" y="1276"/>
                  <a:pt x="2352" y="1279"/>
                  <a:pt x="2354" y="1281"/>
                </a:cubicBezTo>
                <a:cubicBezTo>
                  <a:pt x="2354" y="1281"/>
                  <a:pt x="2354" y="1281"/>
                  <a:pt x="2354" y="1281"/>
                </a:cubicBezTo>
                <a:cubicBezTo>
                  <a:pt x="2352" y="1280"/>
                  <a:pt x="2350" y="1280"/>
                  <a:pt x="2348" y="1279"/>
                </a:cubicBezTo>
                <a:cubicBezTo>
                  <a:pt x="2347" y="1279"/>
                  <a:pt x="2347" y="1278"/>
                  <a:pt x="2346" y="1277"/>
                </a:cubicBezTo>
                <a:cubicBezTo>
                  <a:pt x="2346" y="1276"/>
                  <a:pt x="2348" y="1274"/>
                  <a:pt x="2349" y="1276"/>
                </a:cubicBezTo>
                <a:cubicBezTo>
                  <a:pt x="2350" y="1274"/>
                  <a:pt x="2348" y="1274"/>
                  <a:pt x="2348" y="1273"/>
                </a:cubicBezTo>
                <a:cubicBezTo>
                  <a:pt x="2347" y="1273"/>
                  <a:pt x="2347" y="1274"/>
                  <a:pt x="2346" y="1275"/>
                </a:cubicBezTo>
                <a:cubicBezTo>
                  <a:pt x="2345" y="1275"/>
                  <a:pt x="2346" y="1273"/>
                  <a:pt x="2344" y="1273"/>
                </a:cubicBezTo>
                <a:cubicBezTo>
                  <a:pt x="2344" y="1271"/>
                  <a:pt x="2347" y="1272"/>
                  <a:pt x="2345" y="1270"/>
                </a:cubicBezTo>
                <a:cubicBezTo>
                  <a:pt x="2346" y="1271"/>
                  <a:pt x="2347" y="1272"/>
                  <a:pt x="2347" y="1270"/>
                </a:cubicBezTo>
                <a:cubicBezTo>
                  <a:pt x="2349" y="1271"/>
                  <a:pt x="2350" y="1272"/>
                  <a:pt x="2352" y="1271"/>
                </a:cubicBezTo>
                <a:cubicBezTo>
                  <a:pt x="2353" y="1271"/>
                  <a:pt x="2352" y="1272"/>
                  <a:pt x="2352" y="1273"/>
                </a:cubicBezTo>
                <a:cubicBezTo>
                  <a:pt x="2355" y="1270"/>
                  <a:pt x="2350" y="1267"/>
                  <a:pt x="2349" y="1265"/>
                </a:cubicBezTo>
                <a:cubicBezTo>
                  <a:pt x="2348" y="1266"/>
                  <a:pt x="2345" y="1268"/>
                  <a:pt x="2345" y="1267"/>
                </a:cubicBezTo>
                <a:cubicBezTo>
                  <a:pt x="2345" y="1269"/>
                  <a:pt x="2341" y="1268"/>
                  <a:pt x="2344" y="1270"/>
                </a:cubicBezTo>
                <a:cubicBezTo>
                  <a:pt x="2340" y="1271"/>
                  <a:pt x="2343" y="1267"/>
                  <a:pt x="2344" y="1266"/>
                </a:cubicBezTo>
                <a:cubicBezTo>
                  <a:pt x="2342" y="1264"/>
                  <a:pt x="2342" y="1264"/>
                  <a:pt x="2340" y="1262"/>
                </a:cubicBezTo>
                <a:cubicBezTo>
                  <a:pt x="2340" y="1262"/>
                  <a:pt x="2339" y="1263"/>
                  <a:pt x="2338" y="1263"/>
                </a:cubicBezTo>
                <a:cubicBezTo>
                  <a:pt x="2337" y="1262"/>
                  <a:pt x="2339" y="1262"/>
                  <a:pt x="2339" y="1261"/>
                </a:cubicBezTo>
                <a:cubicBezTo>
                  <a:pt x="2339" y="1260"/>
                  <a:pt x="2337" y="1262"/>
                  <a:pt x="2337" y="1261"/>
                </a:cubicBezTo>
                <a:cubicBezTo>
                  <a:pt x="2336" y="1260"/>
                  <a:pt x="2338" y="1260"/>
                  <a:pt x="2339" y="1260"/>
                </a:cubicBezTo>
                <a:cubicBezTo>
                  <a:pt x="2340" y="1259"/>
                  <a:pt x="2337" y="1260"/>
                  <a:pt x="2337" y="1258"/>
                </a:cubicBezTo>
                <a:cubicBezTo>
                  <a:pt x="2340" y="1257"/>
                  <a:pt x="2342" y="1261"/>
                  <a:pt x="2344" y="1263"/>
                </a:cubicBezTo>
                <a:cubicBezTo>
                  <a:pt x="2345" y="1261"/>
                  <a:pt x="2344" y="1259"/>
                  <a:pt x="2343" y="1259"/>
                </a:cubicBezTo>
                <a:cubicBezTo>
                  <a:pt x="2343" y="1257"/>
                  <a:pt x="2344" y="1259"/>
                  <a:pt x="2345" y="1258"/>
                </a:cubicBezTo>
                <a:cubicBezTo>
                  <a:pt x="2345" y="1257"/>
                  <a:pt x="2344" y="1257"/>
                  <a:pt x="2343" y="1256"/>
                </a:cubicBezTo>
                <a:cubicBezTo>
                  <a:pt x="2345" y="1256"/>
                  <a:pt x="2346" y="1256"/>
                  <a:pt x="2348" y="1257"/>
                </a:cubicBezTo>
                <a:cubicBezTo>
                  <a:pt x="2348" y="1255"/>
                  <a:pt x="2345" y="1255"/>
                  <a:pt x="2344" y="1254"/>
                </a:cubicBezTo>
                <a:cubicBezTo>
                  <a:pt x="2344" y="1255"/>
                  <a:pt x="2342" y="1255"/>
                  <a:pt x="2340" y="1254"/>
                </a:cubicBezTo>
                <a:cubicBezTo>
                  <a:pt x="2340" y="1254"/>
                  <a:pt x="2340" y="1254"/>
                  <a:pt x="2340" y="1253"/>
                </a:cubicBezTo>
                <a:cubicBezTo>
                  <a:pt x="2341" y="1253"/>
                  <a:pt x="2341" y="1253"/>
                  <a:pt x="2342" y="1254"/>
                </a:cubicBezTo>
                <a:cubicBezTo>
                  <a:pt x="2342" y="1252"/>
                  <a:pt x="2340" y="1252"/>
                  <a:pt x="2341" y="1250"/>
                </a:cubicBezTo>
                <a:cubicBezTo>
                  <a:pt x="2341" y="1250"/>
                  <a:pt x="2334" y="1249"/>
                  <a:pt x="2336" y="1247"/>
                </a:cubicBezTo>
                <a:cubicBezTo>
                  <a:pt x="2336" y="1247"/>
                  <a:pt x="2336" y="1247"/>
                  <a:pt x="2336" y="1247"/>
                </a:cubicBezTo>
                <a:close/>
                <a:moveTo>
                  <a:pt x="2374" y="1283"/>
                </a:moveTo>
                <a:cubicBezTo>
                  <a:pt x="2374" y="1282"/>
                  <a:pt x="2374" y="1282"/>
                  <a:pt x="2374" y="1281"/>
                </a:cubicBezTo>
                <a:cubicBezTo>
                  <a:pt x="2375" y="1282"/>
                  <a:pt x="2375" y="1281"/>
                  <a:pt x="2376" y="1280"/>
                </a:cubicBezTo>
                <a:cubicBezTo>
                  <a:pt x="2377" y="1282"/>
                  <a:pt x="2374" y="1282"/>
                  <a:pt x="2374" y="1283"/>
                </a:cubicBezTo>
                <a:close/>
                <a:moveTo>
                  <a:pt x="2339" y="1250"/>
                </a:moveTo>
                <a:cubicBezTo>
                  <a:pt x="2339" y="1251"/>
                  <a:pt x="2341" y="1252"/>
                  <a:pt x="2340" y="1253"/>
                </a:cubicBezTo>
                <a:cubicBezTo>
                  <a:pt x="2340" y="1252"/>
                  <a:pt x="2338" y="1251"/>
                  <a:pt x="2339" y="1250"/>
                </a:cubicBezTo>
                <a:close/>
                <a:moveTo>
                  <a:pt x="2334" y="1246"/>
                </a:moveTo>
                <a:cubicBezTo>
                  <a:pt x="2333" y="1245"/>
                  <a:pt x="2331" y="1246"/>
                  <a:pt x="2331" y="1245"/>
                </a:cubicBezTo>
                <a:cubicBezTo>
                  <a:pt x="2332" y="1244"/>
                  <a:pt x="2334" y="1244"/>
                  <a:pt x="2334" y="1246"/>
                </a:cubicBezTo>
                <a:close/>
                <a:moveTo>
                  <a:pt x="2325" y="1246"/>
                </a:moveTo>
                <a:cubicBezTo>
                  <a:pt x="2325" y="1246"/>
                  <a:pt x="2326" y="1247"/>
                  <a:pt x="2326" y="1248"/>
                </a:cubicBezTo>
                <a:cubicBezTo>
                  <a:pt x="2325" y="1249"/>
                  <a:pt x="2325" y="1245"/>
                  <a:pt x="2324" y="1247"/>
                </a:cubicBezTo>
                <a:cubicBezTo>
                  <a:pt x="2325" y="1247"/>
                  <a:pt x="2325" y="1251"/>
                  <a:pt x="2327" y="1250"/>
                </a:cubicBezTo>
                <a:cubicBezTo>
                  <a:pt x="2328" y="1250"/>
                  <a:pt x="2327" y="1251"/>
                  <a:pt x="2327" y="1251"/>
                </a:cubicBezTo>
                <a:cubicBezTo>
                  <a:pt x="2328" y="1252"/>
                  <a:pt x="2328" y="1250"/>
                  <a:pt x="2329" y="1249"/>
                </a:cubicBezTo>
                <a:cubicBezTo>
                  <a:pt x="2328" y="1248"/>
                  <a:pt x="2327" y="1247"/>
                  <a:pt x="2327" y="1246"/>
                </a:cubicBezTo>
                <a:cubicBezTo>
                  <a:pt x="2329" y="1247"/>
                  <a:pt x="2331" y="1247"/>
                  <a:pt x="2333" y="1247"/>
                </a:cubicBezTo>
                <a:cubicBezTo>
                  <a:pt x="2333" y="1248"/>
                  <a:pt x="2332" y="1249"/>
                  <a:pt x="2332" y="1251"/>
                </a:cubicBezTo>
                <a:cubicBezTo>
                  <a:pt x="2334" y="1252"/>
                  <a:pt x="2331" y="1249"/>
                  <a:pt x="2333" y="1249"/>
                </a:cubicBezTo>
                <a:cubicBezTo>
                  <a:pt x="2334" y="1249"/>
                  <a:pt x="2335" y="1251"/>
                  <a:pt x="2336" y="1252"/>
                </a:cubicBezTo>
                <a:cubicBezTo>
                  <a:pt x="2336" y="1252"/>
                  <a:pt x="2335" y="1252"/>
                  <a:pt x="2335" y="1252"/>
                </a:cubicBezTo>
                <a:cubicBezTo>
                  <a:pt x="2335" y="1253"/>
                  <a:pt x="2336" y="1253"/>
                  <a:pt x="2336" y="1253"/>
                </a:cubicBezTo>
                <a:cubicBezTo>
                  <a:pt x="2334" y="1253"/>
                  <a:pt x="2332" y="1252"/>
                  <a:pt x="2330" y="1252"/>
                </a:cubicBezTo>
                <a:cubicBezTo>
                  <a:pt x="2330" y="1251"/>
                  <a:pt x="2330" y="1251"/>
                  <a:pt x="2329" y="1250"/>
                </a:cubicBezTo>
                <a:cubicBezTo>
                  <a:pt x="2328" y="1250"/>
                  <a:pt x="2329" y="1251"/>
                  <a:pt x="2329" y="1252"/>
                </a:cubicBezTo>
                <a:cubicBezTo>
                  <a:pt x="2328" y="1252"/>
                  <a:pt x="2327" y="1251"/>
                  <a:pt x="2326" y="1251"/>
                </a:cubicBezTo>
                <a:cubicBezTo>
                  <a:pt x="2324" y="1249"/>
                  <a:pt x="2323" y="1247"/>
                  <a:pt x="2322" y="1245"/>
                </a:cubicBezTo>
                <a:cubicBezTo>
                  <a:pt x="2323" y="1245"/>
                  <a:pt x="2324" y="1246"/>
                  <a:pt x="2325" y="1246"/>
                </a:cubicBezTo>
                <a:close/>
                <a:moveTo>
                  <a:pt x="2321" y="1243"/>
                </a:moveTo>
                <a:cubicBezTo>
                  <a:pt x="2321" y="1243"/>
                  <a:pt x="2322" y="1243"/>
                  <a:pt x="2322" y="1243"/>
                </a:cubicBezTo>
                <a:cubicBezTo>
                  <a:pt x="2321" y="1243"/>
                  <a:pt x="2321" y="1243"/>
                  <a:pt x="2320" y="1243"/>
                </a:cubicBezTo>
                <a:cubicBezTo>
                  <a:pt x="2320" y="1243"/>
                  <a:pt x="2320" y="1243"/>
                  <a:pt x="2320" y="1243"/>
                </a:cubicBezTo>
                <a:cubicBezTo>
                  <a:pt x="2320" y="1243"/>
                  <a:pt x="2320" y="1243"/>
                  <a:pt x="2320" y="1243"/>
                </a:cubicBezTo>
                <a:cubicBezTo>
                  <a:pt x="2317" y="1243"/>
                  <a:pt x="2315" y="1243"/>
                  <a:pt x="2312" y="1242"/>
                </a:cubicBezTo>
                <a:cubicBezTo>
                  <a:pt x="2312" y="1242"/>
                  <a:pt x="2312" y="1242"/>
                  <a:pt x="2311" y="1241"/>
                </a:cubicBezTo>
                <a:cubicBezTo>
                  <a:pt x="2315" y="1242"/>
                  <a:pt x="2318" y="1242"/>
                  <a:pt x="2321" y="1243"/>
                </a:cubicBezTo>
                <a:close/>
                <a:moveTo>
                  <a:pt x="2309" y="1257"/>
                </a:moveTo>
                <a:cubicBezTo>
                  <a:pt x="2311" y="1262"/>
                  <a:pt x="2315" y="1263"/>
                  <a:pt x="2314" y="1266"/>
                </a:cubicBezTo>
                <a:cubicBezTo>
                  <a:pt x="2312" y="1264"/>
                  <a:pt x="2308" y="1259"/>
                  <a:pt x="2309" y="1257"/>
                </a:cubicBezTo>
                <a:close/>
                <a:moveTo>
                  <a:pt x="2317" y="1306"/>
                </a:moveTo>
                <a:cubicBezTo>
                  <a:pt x="2318" y="1306"/>
                  <a:pt x="2319" y="1306"/>
                  <a:pt x="2321" y="1307"/>
                </a:cubicBezTo>
                <a:cubicBezTo>
                  <a:pt x="2324" y="1308"/>
                  <a:pt x="2326" y="1312"/>
                  <a:pt x="2329" y="1310"/>
                </a:cubicBezTo>
                <a:cubicBezTo>
                  <a:pt x="2330" y="1311"/>
                  <a:pt x="2330" y="1312"/>
                  <a:pt x="2330" y="1311"/>
                </a:cubicBezTo>
                <a:cubicBezTo>
                  <a:pt x="2331" y="1313"/>
                  <a:pt x="2329" y="1314"/>
                  <a:pt x="2329" y="1315"/>
                </a:cubicBezTo>
                <a:cubicBezTo>
                  <a:pt x="2330" y="1316"/>
                  <a:pt x="2331" y="1316"/>
                  <a:pt x="2332" y="1316"/>
                </a:cubicBezTo>
                <a:cubicBezTo>
                  <a:pt x="2330" y="1317"/>
                  <a:pt x="2329" y="1317"/>
                  <a:pt x="2328" y="1318"/>
                </a:cubicBezTo>
                <a:cubicBezTo>
                  <a:pt x="2326" y="1318"/>
                  <a:pt x="2324" y="1316"/>
                  <a:pt x="2326" y="1316"/>
                </a:cubicBezTo>
                <a:cubicBezTo>
                  <a:pt x="2318" y="1311"/>
                  <a:pt x="2309" y="1316"/>
                  <a:pt x="2305" y="1309"/>
                </a:cubicBezTo>
                <a:cubicBezTo>
                  <a:pt x="2304" y="1309"/>
                  <a:pt x="2306" y="1310"/>
                  <a:pt x="2304" y="1311"/>
                </a:cubicBezTo>
                <a:cubicBezTo>
                  <a:pt x="2300" y="1311"/>
                  <a:pt x="2298" y="1310"/>
                  <a:pt x="2296" y="1308"/>
                </a:cubicBezTo>
                <a:cubicBezTo>
                  <a:pt x="2295" y="1310"/>
                  <a:pt x="2288" y="1307"/>
                  <a:pt x="2291" y="1306"/>
                </a:cubicBezTo>
                <a:cubicBezTo>
                  <a:pt x="2286" y="1304"/>
                  <a:pt x="2282" y="1308"/>
                  <a:pt x="2276" y="1304"/>
                </a:cubicBezTo>
                <a:cubicBezTo>
                  <a:pt x="2276" y="1304"/>
                  <a:pt x="2276" y="1305"/>
                  <a:pt x="2276" y="1305"/>
                </a:cubicBezTo>
                <a:cubicBezTo>
                  <a:pt x="2274" y="1304"/>
                  <a:pt x="2272" y="1305"/>
                  <a:pt x="2271" y="1303"/>
                </a:cubicBezTo>
                <a:cubicBezTo>
                  <a:pt x="2286" y="1304"/>
                  <a:pt x="2299" y="1304"/>
                  <a:pt x="2317" y="1306"/>
                </a:cubicBezTo>
                <a:close/>
                <a:moveTo>
                  <a:pt x="2308" y="1301"/>
                </a:moveTo>
                <a:cubicBezTo>
                  <a:pt x="2306" y="1301"/>
                  <a:pt x="2304" y="1302"/>
                  <a:pt x="2303" y="1300"/>
                </a:cubicBezTo>
                <a:cubicBezTo>
                  <a:pt x="2305" y="1301"/>
                  <a:pt x="2306" y="1299"/>
                  <a:pt x="2308" y="1301"/>
                </a:cubicBezTo>
                <a:close/>
                <a:moveTo>
                  <a:pt x="2304" y="1270"/>
                </a:moveTo>
                <a:cubicBezTo>
                  <a:pt x="2304" y="1270"/>
                  <a:pt x="2304" y="1271"/>
                  <a:pt x="2304" y="1271"/>
                </a:cubicBezTo>
                <a:cubicBezTo>
                  <a:pt x="2299" y="1271"/>
                  <a:pt x="2295" y="1270"/>
                  <a:pt x="2292" y="1268"/>
                </a:cubicBezTo>
                <a:cubicBezTo>
                  <a:pt x="2288" y="1270"/>
                  <a:pt x="2279" y="1267"/>
                  <a:pt x="2277" y="1265"/>
                </a:cubicBezTo>
                <a:cubicBezTo>
                  <a:pt x="2285" y="1267"/>
                  <a:pt x="2291" y="1265"/>
                  <a:pt x="2297" y="1267"/>
                </a:cubicBezTo>
                <a:cubicBezTo>
                  <a:pt x="2299" y="1267"/>
                  <a:pt x="2299" y="1265"/>
                  <a:pt x="2301" y="1266"/>
                </a:cubicBezTo>
                <a:cubicBezTo>
                  <a:pt x="2302" y="1267"/>
                  <a:pt x="2303" y="1269"/>
                  <a:pt x="2304" y="1270"/>
                </a:cubicBezTo>
                <a:close/>
                <a:moveTo>
                  <a:pt x="2297" y="1205"/>
                </a:moveTo>
                <a:cubicBezTo>
                  <a:pt x="2297" y="1205"/>
                  <a:pt x="2297" y="1205"/>
                  <a:pt x="2298" y="1205"/>
                </a:cubicBezTo>
                <a:cubicBezTo>
                  <a:pt x="2297" y="1204"/>
                  <a:pt x="2297" y="1204"/>
                  <a:pt x="2297" y="1203"/>
                </a:cubicBezTo>
                <a:cubicBezTo>
                  <a:pt x="2299" y="1204"/>
                  <a:pt x="2298" y="1205"/>
                  <a:pt x="2298" y="1206"/>
                </a:cubicBezTo>
                <a:cubicBezTo>
                  <a:pt x="2299" y="1206"/>
                  <a:pt x="2299" y="1206"/>
                  <a:pt x="2299" y="1207"/>
                </a:cubicBezTo>
                <a:cubicBezTo>
                  <a:pt x="2298" y="1207"/>
                  <a:pt x="2298" y="1206"/>
                  <a:pt x="2298" y="1206"/>
                </a:cubicBezTo>
                <a:cubicBezTo>
                  <a:pt x="2298" y="1206"/>
                  <a:pt x="2298" y="1207"/>
                  <a:pt x="2298" y="1207"/>
                </a:cubicBezTo>
                <a:cubicBezTo>
                  <a:pt x="2297" y="1206"/>
                  <a:pt x="2296" y="1206"/>
                  <a:pt x="2297" y="1205"/>
                </a:cubicBezTo>
                <a:close/>
                <a:moveTo>
                  <a:pt x="2294" y="1203"/>
                </a:moveTo>
                <a:cubicBezTo>
                  <a:pt x="2295" y="1205"/>
                  <a:pt x="2296" y="1207"/>
                  <a:pt x="2297" y="1208"/>
                </a:cubicBezTo>
                <a:cubicBezTo>
                  <a:pt x="2297" y="1209"/>
                  <a:pt x="2293" y="1204"/>
                  <a:pt x="2294" y="1203"/>
                </a:cubicBezTo>
                <a:close/>
                <a:moveTo>
                  <a:pt x="2293" y="1254"/>
                </a:moveTo>
                <a:cubicBezTo>
                  <a:pt x="2296" y="1258"/>
                  <a:pt x="2299" y="1262"/>
                  <a:pt x="2301" y="1266"/>
                </a:cubicBezTo>
                <a:cubicBezTo>
                  <a:pt x="2291" y="1261"/>
                  <a:pt x="2281" y="1259"/>
                  <a:pt x="2269" y="1255"/>
                </a:cubicBezTo>
                <a:cubicBezTo>
                  <a:pt x="2270" y="1254"/>
                  <a:pt x="2271" y="1253"/>
                  <a:pt x="2271" y="1252"/>
                </a:cubicBezTo>
                <a:cubicBezTo>
                  <a:pt x="2279" y="1253"/>
                  <a:pt x="2286" y="1254"/>
                  <a:pt x="2293" y="1254"/>
                </a:cubicBezTo>
                <a:close/>
                <a:moveTo>
                  <a:pt x="2289" y="1192"/>
                </a:moveTo>
                <a:cubicBezTo>
                  <a:pt x="2289" y="1193"/>
                  <a:pt x="2291" y="1193"/>
                  <a:pt x="2290" y="1195"/>
                </a:cubicBezTo>
                <a:cubicBezTo>
                  <a:pt x="2289" y="1194"/>
                  <a:pt x="2288" y="1192"/>
                  <a:pt x="2289" y="1192"/>
                </a:cubicBezTo>
                <a:close/>
                <a:moveTo>
                  <a:pt x="2258" y="1143"/>
                </a:moveTo>
                <a:cubicBezTo>
                  <a:pt x="2258" y="1146"/>
                  <a:pt x="2261" y="1147"/>
                  <a:pt x="2260" y="1149"/>
                </a:cubicBezTo>
                <a:cubicBezTo>
                  <a:pt x="2263" y="1152"/>
                  <a:pt x="2266" y="1156"/>
                  <a:pt x="2269" y="1161"/>
                </a:cubicBezTo>
                <a:cubicBezTo>
                  <a:pt x="2271" y="1163"/>
                  <a:pt x="2272" y="1166"/>
                  <a:pt x="2273" y="1168"/>
                </a:cubicBezTo>
                <a:cubicBezTo>
                  <a:pt x="2273" y="1168"/>
                  <a:pt x="2276" y="1172"/>
                  <a:pt x="2277" y="1171"/>
                </a:cubicBezTo>
                <a:cubicBezTo>
                  <a:pt x="2277" y="1171"/>
                  <a:pt x="2277" y="1171"/>
                  <a:pt x="2277" y="1171"/>
                </a:cubicBezTo>
                <a:cubicBezTo>
                  <a:pt x="2277" y="1171"/>
                  <a:pt x="2277" y="1171"/>
                  <a:pt x="2277" y="1171"/>
                </a:cubicBezTo>
                <a:cubicBezTo>
                  <a:pt x="2277" y="1177"/>
                  <a:pt x="2283" y="1182"/>
                  <a:pt x="2286" y="1185"/>
                </a:cubicBezTo>
                <a:cubicBezTo>
                  <a:pt x="2284" y="1188"/>
                  <a:pt x="2289" y="1188"/>
                  <a:pt x="2288" y="1192"/>
                </a:cubicBezTo>
                <a:cubicBezTo>
                  <a:pt x="2287" y="1191"/>
                  <a:pt x="2287" y="1190"/>
                  <a:pt x="2286" y="1190"/>
                </a:cubicBezTo>
                <a:cubicBezTo>
                  <a:pt x="2287" y="1191"/>
                  <a:pt x="2289" y="1193"/>
                  <a:pt x="2288" y="1195"/>
                </a:cubicBezTo>
                <a:cubicBezTo>
                  <a:pt x="2284" y="1188"/>
                  <a:pt x="2279" y="1182"/>
                  <a:pt x="2277" y="1176"/>
                </a:cubicBezTo>
                <a:cubicBezTo>
                  <a:pt x="2276" y="1178"/>
                  <a:pt x="2271" y="1173"/>
                  <a:pt x="2274" y="1174"/>
                </a:cubicBezTo>
                <a:cubicBezTo>
                  <a:pt x="2272" y="1170"/>
                  <a:pt x="2264" y="1165"/>
                  <a:pt x="2265" y="1160"/>
                </a:cubicBezTo>
                <a:cubicBezTo>
                  <a:pt x="2263" y="1161"/>
                  <a:pt x="2260" y="1156"/>
                  <a:pt x="2261" y="1155"/>
                </a:cubicBezTo>
                <a:cubicBezTo>
                  <a:pt x="2262" y="1156"/>
                  <a:pt x="2262" y="1158"/>
                  <a:pt x="2263" y="1158"/>
                </a:cubicBezTo>
                <a:cubicBezTo>
                  <a:pt x="2262" y="1154"/>
                  <a:pt x="2256" y="1148"/>
                  <a:pt x="2255" y="1144"/>
                </a:cubicBezTo>
                <a:cubicBezTo>
                  <a:pt x="2256" y="1147"/>
                  <a:pt x="2256" y="1144"/>
                  <a:pt x="2258" y="1143"/>
                </a:cubicBezTo>
                <a:close/>
                <a:moveTo>
                  <a:pt x="2256" y="1199"/>
                </a:moveTo>
                <a:cubicBezTo>
                  <a:pt x="2257" y="1200"/>
                  <a:pt x="2257" y="1200"/>
                  <a:pt x="2258" y="1201"/>
                </a:cubicBezTo>
                <a:cubicBezTo>
                  <a:pt x="2260" y="1205"/>
                  <a:pt x="2263" y="1209"/>
                  <a:pt x="2265" y="1213"/>
                </a:cubicBezTo>
                <a:cubicBezTo>
                  <a:pt x="2257" y="1209"/>
                  <a:pt x="2248" y="1209"/>
                  <a:pt x="2240" y="1206"/>
                </a:cubicBezTo>
                <a:cubicBezTo>
                  <a:pt x="2246" y="1210"/>
                  <a:pt x="2258" y="1211"/>
                  <a:pt x="2266" y="1213"/>
                </a:cubicBezTo>
                <a:cubicBezTo>
                  <a:pt x="2268" y="1217"/>
                  <a:pt x="2271" y="1221"/>
                  <a:pt x="2274" y="1226"/>
                </a:cubicBezTo>
                <a:cubicBezTo>
                  <a:pt x="2270" y="1226"/>
                  <a:pt x="2265" y="1225"/>
                  <a:pt x="2262" y="1222"/>
                </a:cubicBezTo>
                <a:cubicBezTo>
                  <a:pt x="2261" y="1223"/>
                  <a:pt x="2261" y="1223"/>
                  <a:pt x="2261" y="1224"/>
                </a:cubicBezTo>
                <a:cubicBezTo>
                  <a:pt x="2255" y="1220"/>
                  <a:pt x="2247" y="1222"/>
                  <a:pt x="2238" y="1220"/>
                </a:cubicBezTo>
                <a:cubicBezTo>
                  <a:pt x="2226" y="1218"/>
                  <a:pt x="2212" y="1215"/>
                  <a:pt x="2201" y="1214"/>
                </a:cubicBezTo>
                <a:cubicBezTo>
                  <a:pt x="2191" y="1213"/>
                  <a:pt x="2179" y="1212"/>
                  <a:pt x="2168" y="1211"/>
                </a:cubicBezTo>
                <a:cubicBezTo>
                  <a:pt x="2168" y="1211"/>
                  <a:pt x="2169" y="1210"/>
                  <a:pt x="2169" y="1210"/>
                </a:cubicBezTo>
                <a:cubicBezTo>
                  <a:pt x="2169" y="1209"/>
                  <a:pt x="2164" y="1210"/>
                  <a:pt x="2165" y="1208"/>
                </a:cubicBezTo>
                <a:cubicBezTo>
                  <a:pt x="2169" y="1206"/>
                  <a:pt x="2175" y="1211"/>
                  <a:pt x="2179" y="1208"/>
                </a:cubicBezTo>
                <a:cubicBezTo>
                  <a:pt x="2181" y="1208"/>
                  <a:pt x="2183" y="1209"/>
                  <a:pt x="2185" y="1209"/>
                </a:cubicBezTo>
                <a:cubicBezTo>
                  <a:pt x="2185" y="1208"/>
                  <a:pt x="2182" y="1208"/>
                  <a:pt x="2180" y="1208"/>
                </a:cubicBezTo>
                <a:cubicBezTo>
                  <a:pt x="2173" y="1206"/>
                  <a:pt x="2166" y="1207"/>
                  <a:pt x="2162" y="1204"/>
                </a:cubicBezTo>
                <a:cubicBezTo>
                  <a:pt x="2162" y="1203"/>
                  <a:pt x="2163" y="1204"/>
                  <a:pt x="2164" y="1204"/>
                </a:cubicBezTo>
                <a:cubicBezTo>
                  <a:pt x="2164" y="1202"/>
                  <a:pt x="2161" y="1203"/>
                  <a:pt x="2160" y="1204"/>
                </a:cubicBezTo>
                <a:cubicBezTo>
                  <a:pt x="2162" y="1197"/>
                  <a:pt x="2170" y="1201"/>
                  <a:pt x="2175" y="1201"/>
                </a:cubicBezTo>
                <a:cubicBezTo>
                  <a:pt x="2174" y="1195"/>
                  <a:pt x="2163" y="1201"/>
                  <a:pt x="2162" y="1196"/>
                </a:cubicBezTo>
                <a:cubicBezTo>
                  <a:pt x="2160" y="1196"/>
                  <a:pt x="2158" y="1196"/>
                  <a:pt x="2156" y="1196"/>
                </a:cubicBezTo>
                <a:cubicBezTo>
                  <a:pt x="2154" y="1196"/>
                  <a:pt x="2156" y="1194"/>
                  <a:pt x="2154" y="1194"/>
                </a:cubicBezTo>
                <a:cubicBezTo>
                  <a:pt x="2147" y="1196"/>
                  <a:pt x="2142" y="1194"/>
                  <a:pt x="2133" y="1193"/>
                </a:cubicBezTo>
                <a:cubicBezTo>
                  <a:pt x="2132" y="1191"/>
                  <a:pt x="2135" y="1193"/>
                  <a:pt x="2135" y="1191"/>
                </a:cubicBezTo>
                <a:cubicBezTo>
                  <a:pt x="2151" y="1194"/>
                  <a:pt x="2167" y="1196"/>
                  <a:pt x="2178" y="1195"/>
                </a:cubicBezTo>
                <a:cubicBezTo>
                  <a:pt x="2179" y="1196"/>
                  <a:pt x="2181" y="1196"/>
                  <a:pt x="2182" y="1197"/>
                </a:cubicBezTo>
                <a:cubicBezTo>
                  <a:pt x="2186" y="1196"/>
                  <a:pt x="2189" y="1194"/>
                  <a:pt x="2190" y="1197"/>
                </a:cubicBezTo>
                <a:cubicBezTo>
                  <a:pt x="2191" y="1197"/>
                  <a:pt x="2191" y="1196"/>
                  <a:pt x="2190" y="1196"/>
                </a:cubicBezTo>
                <a:cubicBezTo>
                  <a:pt x="2195" y="1198"/>
                  <a:pt x="2204" y="1196"/>
                  <a:pt x="2210" y="1198"/>
                </a:cubicBezTo>
                <a:cubicBezTo>
                  <a:pt x="2211" y="1196"/>
                  <a:pt x="2208" y="1197"/>
                  <a:pt x="2207" y="1197"/>
                </a:cubicBezTo>
                <a:cubicBezTo>
                  <a:pt x="2210" y="1195"/>
                  <a:pt x="2219" y="1200"/>
                  <a:pt x="2222" y="1196"/>
                </a:cubicBezTo>
                <a:cubicBezTo>
                  <a:pt x="2225" y="1198"/>
                  <a:pt x="2228" y="1198"/>
                  <a:pt x="2230" y="1195"/>
                </a:cubicBezTo>
                <a:cubicBezTo>
                  <a:pt x="2240" y="1195"/>
                  <a:pt x="2247" y="1198"/>
                  <a:pt x="2256" y="1199"/>
                </a:cubicBezTo>
                <a:close/>
                <a:moveTo>
                  <a:pt x="2179" y="1178"/>
                </a:moveTo>
                <a:cubicBezTo>
                  <a:pt x="2180" y="1175"/>
                  <a:pt x="2183" y="1177"/>
                  <a:pt x="2183" y="1178"/>
                </a:cubicBezTo>
                <a:cubicBezTo>
                  <a:pt x="2182" y="1178"/>
                  <a:pt x="2181" y="1178"/>
                  <a:pt x="2179" y="1178"/>
                </a:cubicBezTo>
                <a:close/>
                <a:moveTo>
                  <a:pt x="2246" y="1125"/>
                </a:moveTo>
                <a:cubicBezTo>
                  <a:pt x="2247" y="1129"/>
                  <a:pt x="2252" y="1133"/>
                  <a:pt x="2253" y="1137"/>
                </a:cubicBezTo>
                <a:cubicBezTo>
                  <a:pt x="2251" y="1135"/>
                  <a:pt x="2253" y="1139"/>
                  <a:pt x="2252" y="1138"/>
                </a:cubicBezTo>
                <a:cubicBezTo>
                  <a:pt x="2250" y="1135"/>
                  <a:pt x="2244" y="1128"/>
                  <a:pt x="2244" y="1124"/>
                </a:cubicBezTo>
                <a:cubicBezTo>
                  <a:pt x="2245" y="1126"/>
                  <a:pt x="2246" y="1125"/>
                  <a:pt x="2246" y="1125"/>
                </a:cubicBezTo>
                <a:close/>
                <a:moveTo>
                  <a:pt x="2248" y="1135"/>
                </a:moveTo>
                <a:cubicBezTo>
                  <a:pt x="2247" y="1133"/>
                  <a:pt x="2245" y="1133"/>
                  <a:pt x="2246" y="1131"/>
                </a:cubicBezTo>
                <a:cubicBezTo>
                  <a:pt x="2247" y="1131"/>
                  <a:pt x="2248" y="1134"/>
                  <a:pt x="2248" y="1135"/>
                </a:cubicBezTo>
                <a:close/>
                <a:moveTo>
                  <a:pt x="2244" y="1129"/>
                </a:moveTo>
                <a:cubicBezTo>
                  <a:pt x="2244" y="1130"/>
                  <a:pt x="2246" y="1129"/>
                  <a:pt x="2246" y="1130"/>
                </a:cubicBezTo>
                <a:cubicBezTo>
                  <a:pt x="2245" y="1132"/>
                  <a:pt x="2243" y="1129"/>
                  <a:pt x="2244" y="1129"/>
                </a:cubicBezTo>
                <a:close/>
                <a:moveTo>
                  <a:pt x="2240" y="1116"/>
                </a:moveTo>
                <a:cubicBezTo>
                  <a:pt x="2240" y="1117"/>
                  <a:pt x="2241" y="1118"/>
                  <a:pt x="2241" y="1120"/>
                </a:cubicBezTo>
                <a:cubicBezTo>
                  <a:pt x="2240" y="1119"/>
                  <a:pt x="2240" y="1119"/>
                  <a:pt x="2240" y="1119"/>
                </a:cubicBezTo>
                <a:cubicBezTo>
                  <a:pt x="2240" y="1118"/>
                  <a:pt x="2240" y="1117"/>
                  <a:pt x="2240" y="1116"/>
                </a:cubicBezTo>
                <a:close/>
                <a:moveTo>
                  <a:pt x="2252" y="1191"/>
                </a:moveTo>
                <a:cubicBezTo>
                  <a:pt x="2252" y="1191"/>
                  <a:pt x="2251" y="1191"/>
                  <a:pt x="2251" y="1191"/>
                </a:cubicBezTo>
                <a:cubicBezTo>
                  <a:pt x="2251" y="1192"/>
                  <a:pt x="2252" y="1192"/>
                  <a:pt x="2252" y="1192"/>
                </a:cubicBezTo>
                <a:cubicBezTo>
                  <a:pt x="2253" y="1194"/>
                  <a:pt x="2254" y="1195"/>
                  <a:pt x="2255" y="1196"/>
                </a:cubicBezTo>
                <a:cubicBezTo>
                  <a:pt x="2253" y="1196"/>
                  <a:pt x="2251" y="1195"/>
                  <a:pt x="2251" y="1195"/>
                </a:cubicBezTo>
                <a:cubicBezTo>
                  <a:pt x="2244" y="1193"/>
                  <a:pt x="2232" y="1191"/>
                  <a:pt x="2225" y="1188"/>
                </a:cubicBezTo>
                <a:cubicBezTo>
                  <a:pt x="2234" y="1187"/>
                  <a:pt x="2243" y="1193"/>
                  <a:pt x="2250" y="1191"/>
                </a:cubicBezTo>
                <a:cubicBezTo>
                  <a:pt x="2244" y="1188"/>
                  <a:pt x="2231" y="1189"/>
                  <a:pt x="2224" y="1185"/>
                </a:cubicBezTo>
                <a:cubicBezTo>
                  <a:pt x="2221" y="1188"/>
                  <a:pt x="2219" y="1183"/>
                  <a:pt x="2215" y="1184"/>
                </a:cubicBezTo>
                <a:cubicBezTo>
                  <a:pt x="2214" y="1184"/>
                  <a:pt x="2215" y="1183"/>
                  <a:pt x="2215" y="1182"/>
                </a:cubicBezTo>
                <a:cubicBezTo>
                  <a:pt x="2213" y="1183"/>
                  <a:pt x="2212" y="1184"/>
                  <a:pt x="2209" y="1183"/>
                </a:cubicBezTo>
                <a:cubicBezTo>
                  <a:pt x="2209" y="1181"/>
                  <a:pt x="2210" y="1184"/>
                  <a:pt x="2211" y="1182"/>
                </a:cubicBezTo>
                <a:cubicBezTo>
                  <a:pt x="2207" y="1181"/>
                  <a:pt x="2199" y="1183"/>
                  <a:pt x="2196" y="1178"/>
                </a:cubicBezTo>
                <a:cubicBezTo>
                  <a:pt x="2194" y="1179"/>
                  <a:pt x="2192" y="1181"/>
                  <a:pt x="2190" y="1179"/>
                </a:cubicBezTo>
                <a:cubicBezTo>
                  <a:pt x="2190" y="1177"/>
                  <a:pt x="2193" y="1180"/>
                  <a:pt x="2193" y="1178"/>
                </a:cubicBezTo>
                <a:cubicBezTo>
                  <a:pt x="2192" y="1177"/>
                  <a:pt x="2190" y="1177"/>
                  <a:pt x="2188" y="1176"/>
                </a:cubicBezTo>
                <a:cubicBezTo>
                  <a:pt x="2187" y="1177"/>
                  <a:pt x="2188" y="1178"/>
                  <a:pt x="2188" y="1179"/>
                </a:cubicBezTo>
                <a:cubicBezTo>
                  <a:pt x="2187" y="1178"/>
                  <a:pt x="2186" y="1179"/>
                  <a:pt x="2184" y="1178"/>
                </a:cubicBezTo>
                <a:cubicBezTo>
                  <a:pt x="2185" y="1177"/>
                  <a:pt x="2185" y="1176"/>
                  <a:pt x="2187" y="1177"/>
                </a:cubicBezTo>
                <a:cubicBezTo>
                  <a:pt x="2183" y="1174"/>
                  <a:pt x="2178" y="1174"/>
                  <a:pt x="2173" y="1172"/>
                </a:cubicBezTo>
                <a:cubicBezTo>
                  <a:pt x="2174" y="1174"/>
                  <a:pt x="2172" y="1173"/>
                  <a:pt x="2172" y="1175"/>
                </a:cubicBezTo>
                <a:cubicBezTo>
                  <a:pt x="2174" y="1175"/>
                  <a:pt x="2176" y="1174"/>
                  <a:pt x="2177" y="1176"/>
                </a:cubicBezTo>
                <a:cubicBezTo>
                  <a:pt x="2166" y="1176"/>
                  <a:pt x="2150" y="1173"/>
                  <a:pt x="2140" y="1170"/>
                </a:cubicBezTo>
                <a:cubicBezTo>
                  <a:pt x="2152" y="1169"/>
                  <a:pt x="2161" y="1172"/>
                  <a:pt x="2167" y="1174"/>
                </a:cubicBezTo>
                <a:cubicBezTo>
                  <a:pt x="2166" y="1167"/>
                  <a:pt x="2159" y="1169"/>
                  <a:pt x="2152" y="1166"/>
                </a:cubicBezTo>
                <a:cubicBezTo>
                  <a:pt x="2146" y="1164"/>
                  <a:pt x="2138" y="1163"/>
                  <a:pt x="2134" y="1162"/>
                </a:cubicBezTo>
                <a:cubicBezTo>
                  <a:pt x="2134" y="1162"/>
                  <a:pt x="2135" y="1163"/>
                  <a:pt x="2135" y="1163"/>
                </a:cubicBezTo>
                <a:cubicBezTo>
                  <a:pt x="2122" y="1162"/>
                  <a:pt x="2105" y="1161"/>
                  <a:pt x="2094" y="1157"/>
                </a:cubicBezTo>
                <a:cubicBezTo>
                  <a:pt x="2103" y="1157"/>
                  <a:pt x="2107" y="1159"/>
                  <a:pt x="2115" y="1158"/>
                </a:cubicBezTo>
                <a:cubicBezTo>
                  <a:pt x="2113" y="1159"/>
                  <a:pt x="2114" y="1159"/>
                  <a:pt x="2116" y="1160"/>
                </a:cubicBezTo>
                <a:cubicBezTo>
                  <a:pt x="2118" y="1158"/>
                  <a:pt x="2116" y="1159"/>
                  <a:pt x="2116" y="1158"/>
                </a:cubicBezTo>
                <a:cubicBezTo>
                  <a:pt x="2120" y="1160"/>
                  <a:pt x="2122" y="1158"/>
                  <a:pt x="2126" y="1161"/>
                </a:cubicBezTo>
                <a:cubicBezTo>
                  <a:pt x="2126" y="1160"/>
                  <a:pt x="2125" y="1160"/>
                  <a:pt x="2124" y="1160"/>
                </a:cubicBezTo>
                <a:cubicBezTo>
                  <a:pt x="2134" y="1156"/>
                  <a:pt x="2148" y="1159"/>
                  <a:pt x="2162" y="1160"/>
                </a:cubicBezTo>
                <a:cubicBezTo>
                  <a:pt x="2156" y="1157"/>
                  <a:pt x="2150" y="1159"/>
                  <a:pt x="2144" y="1157"/>
                </a:cubicBezTo>
                <a:cubicBezTo>
                  <a:pt x="2143" y="1157"/>
                  <a:pt x="2145" y="1157"/>
                  <a:pt x="2144" y="1156"/>
                </a:cubicBezTo>
                <a:cubicBezTo>
                  <a:pt x="2142" y="1156"/>
                  <a:pt x="2142" y="1158"/>
                  <a:pt x="2139" y="1156"/>
                </a:cubicBezTo>
                <a:cubicBezTo>
                  <a:pt x="2138" y="1155"/>
                  <a:pt x="2143" y="1154"/>
                  <a:pt x="2142" y="1152"/>
                </a:cubicBezTo>
                <a:cubicBezTo>
                  <a:pt x="2140" y="1153"/>
                  <a:pt x="2137" y="1152"/>
                  <a:pt x="2138" y="1151"/>
                </a:cubicBezTo>
                <a:cubicBezTo>
                  <a:pt x="2137" y="1150"/>
                  <a:pt x="2137" y="1152"/>
                  <a:pt x="2136" y="1152"/>
                </a:cubicBezTo>
                <a:cubicBezTo>
                  <a:pt x="2135" y="1151"/>
                  <a:pt x="2135" y="1151"/>
                  <a:pt x="2135" y="1150"/>
                </a:cubicBezTo>
                <a:cubicBezTo>
                  <a:pt x="2134" y="1150"/>
                  <a:pt x="2135" y="1152"/>
                  <a:pt x="2134" y="1152"/>
                </a:cubicBezTo>
                <a:cubicBezTo>
                  <a:pt x="2132" y="1152"/>
                  <a:pt x="2134" y="1149"/>
                  <a:pt x="2132" y="1150"/>
                </a:cubicBezTo>
                <a:cubicBezTo>
                  <a:pt x="2132" y="1150"/>
                  <a:pt x="2133" y="1151"/>
                  <a:pt x="2133" y="1151"/>
                </a:cubicBezTo>
                <a:cubicBezTo>
                  <a:pt x="2128" y="1150"/>
                  <a:pt x="2126" y="1150"/>
                  <a:pt x="2122" y="1150"/>
                </a:cubicBezTo>
                <a:cubicBezTo>
                  <a:pt x="2123" y="1149"/>
                  <a:pt x="2124" y="1149"/>
                  <a:pt x="2125" y="1148"/>
                </a:cubicBezTo>
                <a:cubicBezTo>
                  <a:pt x="2123" y="1145"/>
                  <a:pt x="2120" y="1145"/>
                  <a:pt x="2117" y="1143"/>
                </a:cubicBezTo>
                <a:cubicBezTo>
                  <a:pt x="2117" y="1145"/>
                  <a:pt x="2116" y="1145"/>
                  <a:pt x="2115" y="1145"/>
                </a:cubicBezTo>
                <a:cubicBezTo>
                  <a:pt x="2113" y="1145"/>
                  <a:pt x="2115" y="1142"/>
                  <a:pt x="2113" y="1142"/>
                </a:cubicBezTo>
                <a:cubicBezTo>
                  <a:pt x="2115" y="1142"/>
                  <a:pt x="2125" y="1140"/>
                  <a:pt x="2125" y="1143"/>
                </a:cubicBezTo>
                <a:cubicBezTo>
                  <a:pt x="2131" y="1141"/>
                  <a:pt x="2139" y="1143"/>
                  <a:pt x="2147" y="1145"/>
                </a:cubicBezTo>
                <a:cubicBezTo>
                  <a:pt x="2147" y="1146"/>
                  <a:pt x="2143" y="1146"/>
                  <a:pt x="2145" y="1148"/>
                </a:cubicBezTo>
                <a:cubicBezTo>
                  <a:pt x="2143" y="1146"/>
                  <a:pt x="2135" y="1144"/>
                  <a:pt x="2131" y="1145"/>
                </a:cubicBezTo>
                <a:cubicBezTo>
                  <a:pt x="2132" y="1148"/>
                  <a:pt x="2134" y="1146"/>
                  <a:pt x="2136" y="1146"/>
                </a:cubicBezTo>
                <a:cubicBezTo>
                  <a:pt x="2141" y="1148"/>
                  <a:pt x="2146" y="1150"/>
                  <a:pt x="2149" y="1147"/>
                </a:cubicBezTo>
                <a:cubicBezTo>
                  <a:pt x="2149" y="1146"/>
                  <a:pt x="2148" y="1146"/>
                  <a:pt x="2147" y="1146"/>
                </a:cubicBezTo>
                <a:cubicBezTo>
                  <a:pt x="2151" y="1144"/>
                  <a:pt x="2157" y="1148"/>
                  <a:pt x="2160" y="1147"/>
                </a:cubicBezTo>
                <a:cubicBezTo>
                  <a:pt x="2154" y="1143"/>
                  <a:pt x="2147" y="1144"/>
                  <a:pt x="2140" y="1142"/>
                </a:cubicBezTo>
                <a:cubicBezTo>
                  <a:pt x="2145" y="1140"/>
                  <a:pt x="2152" y="1143"/>
                  <a:pt x="2157" y="1141"/>
                </a:cubicBezTo>
                <a:cubicBezTo>
                  <a:pt x="2152" y="1138"/>
                  <a:pt x="2142" y="1138"/>
                  <a:pt x="2134" y="1136"/>
                </a:cubicBezTo>
                <a:cubicBezTo>
                  <a:pt x="2134" y="1136"/>
                  <a:pt x="2133" y="1135"/>
                  <a:pt x="2133" y="1135"/>
                </a:cubicBezTo>
                <a:cubicBezTo>
                  <a:pt x="2135" y="1135"/>
                  <a:pt x="2137" y="1135"/>
                  <a:pt x="2139" y="1135"/>
                </a:cubicBezTo>
                <a:cubicBezTo>
                  <a:pt x="2139" y="1135"/>
                  <a:pt x="2140" y="1136"/>
                  <a:pt x="2139" y="1136"/>
                </a:cubicBezTo>
                <a:cubicBezTo>
                  <a:pt x="2140" y="1137"/>
                  <a:pt x="2140" y="1136"/>
                  <a:pt x="2140" y="1135"/>
                </a:cubicBezTo>
                <a:cubicBezTo>
                  <a:pt x="2140" y="1135"/>
                  <a:pt x="2140" y="1135"/>
                  <a:pt x="2140" y="1135"/>
                </a:cubicBezTo>
                <a:cubicBezTo>
                  <a:pt x="2140" y="1134"/>
                  <a:pt x="2140" y="1134"/>
                  <a:pt x="2140" y="1134"/>
                </a:cubicBezTo>
                <a:cubicBezTo>
                  <a:pt x="2140" y="1134"/>
                  <a:pt x="2140" y="1134"/>
                  <a:pt x="2140" y="1134"/>
                </a:cubicBezTo>
                <a:cubicBezTo>
                  <a:pt x="2140" y="1134"/>
                  <a:pt x="2140" y="1134"/>
                  <a:pt x="2140" y="1134"/>
                </a:cubicBezTo>
                <a:cubicBezTo>
                  <a:pt x="2140" y="1133"/>
                  <a:pt x="2139" y="1133"/>
                  <a:pt x="2139" y="1132"/>
                </a:cubicBezTo>
                <a:cubicBezTo>
                  <a:pt x="2141" y="1130"/>
                  <a:pt x="2149" y="1132"/>
                  <a:pt x="2149" y="1133"/>
                </a:cubicBezTo>
                <a:cubicBezTo>
                  <a:pt x="2152" y="1134"/>
                  <a:pt x="2149" y="1132"/>
                  <a:pt x="2151" y="1132"/>
                </a:cubicBezTo>
                <a:cubicBezTo>
                  <a:pt x="2153" y="1133"/>
                  <a:pt x="2154" y="1136"/>
                  <a:pt x="2157" y="1135"/>
                </a:cubicBezTo>
                <a:cubicBezTo>
                  <a:pt x="2157" y="1133"/>
                  <a:pt x="2156" y="1135"/>
                  <a:pt x="2154" y="1134"/>
                </a:cubicBezTo>
                <a:cubicBezTo>
                  <a:pt x="2161" y="1134"/>
                  <a:pt x="2169" y="1135"/>
                  <a:pt x="2178" y="1135"/>
                </a:cubicBezTo>
                <a:cubicBezTo>
                  <a:pt x="2178" y="1135"/>
                  <a:pt x="2178" y="1135"/>
                  <a:pt x="2178" y="1135"/>
                </a:cubicBezTo>
                <a:cubicBezTo>
                  <a:pt x="2178" y="1135"/>
                  <a:pt x="2178" y="1135"/>
                  <a:pt x="2178" y="1135"/>
                </a:cubicBezTo>
                <a:cubicBezTo>
                  <a:pt x="2184" y="1136"/>
                  <a:pt x="2191" y="1137"/>
                  <a:pt x="2198" y="1138"/>
                </a:cubicBezTo>
                <a:cubicBezTo>
                  <a:pt x="2199" y="1138"/>
                  <a:pt x="2199" y="1139"/>
                  <a:pt x="2199" y="1139"/>
                </a:cubicBezTo>
                <a:cubicBezTo>
                  <a:pt x="2202" y="1140"/>
                  <a:pt x="2205" y="1138"/>
                  <a:pt x="2208" y="1139"/>
                </a:cubicBezTo>
                <a:cubicBezTo>
                  <a:pt x="2212" y="1139"/>
                  <a:pt x="2216" y="1142"/>
                  <a:pt x="2220" y="1143"/>
                </a:cubicBezTo>
                <a:cubicBezTo>
                  <a:pt x="2222" y="1146"/>
                  <a:pt x="2224" y="1148"/>
                  <a:pt x="2226" y="1151"/>
                </a:cubicBezTo>
                <a:cubicBezTo>
                  <a:pt x="2235" y="1164"/>
                  <a:pt x="2243" y="1178"/>
                  <a:pt x="2252" y="1191"/>
                </a:cubicBezTo>
                <a:close/>
                <a:moveTo>
                  <a:pt x="2122" y="1153"/>
                </a:moveTo>
                <a:cubicBezTo>
                  <a:pt x="2125" y="1155"/>
                  <a:pt x="2129" y="1153"/>
                  <a:pt x="2131" y="1155"/>
                </a:cubicBezTo>
                <a:cubicBezTo>
                  <a:pt x="2131" y="1157"/>
                  <a:pt x="2126" y="1156"/>
                  <a:pt x="2125" y="1155"/>
                </a:cubicBezTo>
                <a:cubicBezTo>
                  <a:pt x="2123" y="1156"/>
                  <a:pt x="2119" y="1155"/>
                  <a:pt x="2117" y="1154"/>
                </a:cubicBezTo>
                <a:cubicBezTo>
                  <a:pt x="2114" y="1154"/>
                  <a:pt x="2122" y="1154"/>
                  <a:pt x="2122" y="1153"/>
                </a:cubicBezTo>
                <a:close/>
                <a:moveTo>
                  <a:pt x="2131" y="1155"/>
                </a:moveTo>
                <a:cubicBezTo>
                  <a:pt x="2133" y="1154"/>
                  <a:pt x="2137" y="1154"/>
                  <a:pt x="2138" y="1156"/>
                </a:cubicBezTo>
                <a:cubicBezTo>
                  <a:pt x="2135" y="1156"/>
                  <a:pt x="2133" y="1157"/>
                  <a:pt x="2131" y="1155"/>
                </a:cubicBezTo>
                <a:close/>
                <a:moveTo>
                  <a:pt x="2237" y="1121"/>
                </a:moveTo>
                <a:cubicBezTo>
                  <a:pt x="2237" y="1120"/>
                  <a:pt x="2236" y="1120"/>
                  <a:pt x="2236" y="1119"/>
                </a:cubicBezTo>
                <a:cubicBezTo>
                  <a:pt x="2236" y="1119"/>
                  <a:pt x="2236" y="1118"/>
                  <a:pt x="2236" y="1117"/>
                </a:cubicBezTo>
                <a:cubicBezTo>
                  <a:pt x="2236" y="1118"/>
                  <a:pt x="2237" y="1118"/>
                  <a:pt x="2237" y="1118"/>
                </a:cubicBezTo>
                <a:cubicBezTo>
                  <a:pt x="2237" y="1119"/>
                  <a:pt x="2237" y="1120"/>
                  <a:pt x="2237" y="1121"/>
                </a:cubicBezTo>
                <a:close/>
                <a:moveTo>
                  <a:pt x="2237" y="1115"/>
                </a:moveTo>
                <a:cubicBezTo>
                  <a:pt x="2236" y="1114"/>
                  <a:pt x="2235" y="1112"/>
                  <a:pt x="2235" y="1111"/>
                </a:cubicBezTo>
                <a:cubicBezTo>
                  <a:pt x="2237" y="1112"/>
                  <a:pt x="2236" y="1113"/>
                  <a:pt x="2237" y="1113"/>
                </a:cubicBezTo>
                <a:cubicBezTo>
                  <a:pt x="2237" y="1114"/>
                  <a:pt x="2237" y="1115"/>
                  <a:pt x="2237" y="1115"/>
                </a:cubicBezTo>
                <a:close/>
                <a:moveTo>
                  <a:pt x="2237" y="1105"/>
                </a:moveTo>
                <a:cubicBezTo>
                  <a:pt x="2237" y="1106"/>
                  <a:pt x="2237" y="1107"/>
                  <a:pt x="2237" y="1108"/>
                </a:cubicBezTo>
                <a:cubicBezTo>
                  <a:pt x="2237" y="1108"/>
                  <a:pt x="2237" y="1108"/>
                  <a:pt x="2236" y="1108"/>
                </a:cubicBezTo>
                <a:cubicBezTo>
                  <a:pt x="2236" y="1107"/>
                  <a:pt x="2236" y="1106"/>
                  <a:pt x="2236" y="1106"/>
                </a:cubicBezTo>
                <a:cubicBezTo>
                  <a:pt x="2236" y="1106"/>
                  <a:pt x="2236" y="1105"/>
                  <a:pt x="2236" y="1105"/>
                </a:cubicBezTo>
                <a:cubicBezTo>
                  <a:pt x="2236" y="1105"/>
                  <a:pt x="2236" y="1105"/>
                  <a:pt x="2236" y="1104"/>
                </a:cubicBezTo>
                <a:cubicBezTo>
                  <a:pt x="2236" y="1104"/>
                  <a:pt x="2236" y="1104"/>
                  <a:pt x="2236" y="1104"/>
                </a:cubicBezTo>
                <a:cubicBezTo>
                  <a:pt x="2236" y="1105"/>
                  <a:pt x="2237" y="1105"/>
                  <a:pt x="2237" y="1105"/>
                </a:cubicBezTo>
                <a:close/>
                <a:moveTo>
                  <a:pt x="2234" y="682"/>
                </a:moveTo>
                <a:cubicBezTo>
                  <a:pt x="2236" y="684"/>
                  <a:pt x="2237" y="687"/>
                  <a:pt x="2239" y="690"/>
                </a:cubicBezTo>
                <a:cubicBezTo>
                  <a:pt x="2236" y="690"/>
                  <a:pt x="2233" y="683"/>
                  <a:pt x="2234" y="682"/>
                </a:cubicBezTo>
                <a:close/>
                <a:moveTo>
                  <a:pt x="2237" y="1013"/>
                </a:moveTo>
                <a:cubicBezTo>
                  <a:pt x="2237" y="1013"/>
                  <a:pt x="2237" y="1013"/>
                  <a:pt x="2237" y="1013"/>
                </a:cubicBezTo>
                <a:cubicBezTo>
                  <a:pt x="2237" y="1014"/>
                  <a:pt x="2237" y="1015"/>
                  <a:pt x="2237" y="1016"/>
                </a:cubicBezTo>
                <a:cubicBezTo>
                  <a:pt x="2237" y="1015"/>
                  <a:pt x="2237" y="1014"/>
                  <a:pt x="2237" y="1013"/>
                </a:cubicBezTo>
                <a:close/>
                <a:moveTo>
                  <a:pt x="2237" y="1011"/>
                </a:moveTo>
                <a:cubicBezTo>
                  <a:pt x="2237" y="1011"/>
                  <a:pt x="2237" y="1011"/>
                  <a:pt x="2237" y="1011"/>
                </a:cubicBezTo>
                <a:cubicBezTo>
                  <a:pt x="2237" y="1011"/>
                  <a:pt x="2237" y="1011"/>
                  <a:pt x="2236" y="1011"/>
                </a:cubicBezTo>
                <a:cubicBezTo>
                  <a:pt x="2236" y="1010"/>
                  <a:pt x="2236" y="1010"/>
                  <a:pt x="2236" y="1009"/>
                </a:cubicBezTo>
                <a:cubicBezTo>
                  <a:pt x="2237" y="1010"/>
                  <a:pt x="2237" y="1010"/>
                  <a:pt x="2238" y="1011"/>
                </a:cubicBezTo>
                <a:cubicBezTo>
                  <a:pt x="2238" y="1011"/>
                  <a:pt x="2238" y="1011"/>
                  <a:pt x="2238" y="1011"/>
                </a:cubicBezTo>
                <a:cubicBezTo>
                  <a:pt x="2238" y="1011"/>
                  <a:pt x="2237" y="1011"/>
                  <a:pt x="2237" y="1011"/>
                </a:cubicBezTo>
                <a:close/>
                <a:moveTo>
                  <a:pt x="2238" y="692"/>
                </a:moveTo>
                <a:cubicBezTo>
                  <a:pt x="2238" y="692"/>
                  <a:pt x="2238" y="691"/>
                  <a:pt x="2238" y="691"/>
                </a:cubicBezTo>
                <a:cubicBezTo>
                  <a:pt x="2238" y="691"/>
                  <a:pt x="2238" y="691"/>
                  <a:pt x="2239" y="690"/>
                </a:cubicBezTo>
                <a:cubicBezTo>
                  <a:pt x="2239" y="691"/>
                  <a:pt x="2239" y="691"/>
                  <a:pt x="2239" y="692"/>
                </a:cubicBezTo>
                <a:cubicBezTo>
                  <a:pt x="2239" y="692"/>
                  <a:pt x="2239" y="692"/>
                  <a:pt x="2238" y="692"/>
                </a:cubicBezTo>
                <a:close/>
                <a:moveTo>
                  <a:pt x="2241" y="702"/>
                </a:moveTo>
                <a:cubicBezTo>
                  <a:pt x="2241" y="704"/>
                  <a:pt x="2241" y="705"/>
                  <a:pt x="2241" y="706"/>
                </a:cubicBezTo>
                <a:cubicBezTo>
                  <a:pt x="2240" y="704"/>
                  <a:pt x="2239" y="701"/>
                  <a:pt x="2240" y="700"/>
                </a:cubicBezTo>
                <a:cubicBezTo>
                  <a:pt x="2240" y="701"/>
                  <a:pt x="2240" y="701"/>
                  <a:pt x="2241" y="702"/>
                </a:cubicBezTo>
                <a:close/>
                <a:moveTo>
                  <a:pt x="2240" y="856"/>
                </a:moveTo>
                <a:cubicBezTo>
                  <a:pt x="2240" y="855"/>
                  <a:pt x="2240" y="854"/>
                  <a:pt x="2240" y="854"/>
                </a:cubicBezTo>
                <a:cubicBezTo>
                  <a:pt x="2241" y="854"/>
                  <a:pt x="2241" y="854"/>
                  <a:pt x="2241" y="854"/>
                </a:cubicBezTo>
                <a:cubicBezTo>
                  <a:pt x="2241" y="855"/>
                  <a:pt x="2241" y="855"/>
                  <a:pt x="2240" y="856"/>
                </a:cubicBezTo>
                <a:close/>
                <a:moveTo>
                  <a:pt x="2242" y="839"/>
                </a:moveTo>
                <a:cubicBezTo>
                  <a:pt x="2242" y="840"/>
                  <a:pt x="2245" y="837"/>
                  <a:pt x="2245" y="838"/>
                </a:cubicBezTo>
                <a:cubicBezTo>
                  <a:pt x="2242" y="840"/>
                  <a:pt x="2243" y="840"/>
                  <a:pt x="2243" y="842"/>
                </a:cubicBezTo>
                <a:cubicBezTo>
                  <a:pt x="2243" y="841"/>
                  <a:pt x="2242" y="843"/>
                  <a:pt x="2241" y="842"/>
                </a:cubicBezTo>
                <a:cubicBezTo>
                  <a:pt x="2244" y="841"/>
                  <a:pt x="2241" y="840"/>
                  <a:pt x="2242" y="839"/>
                </a:cubicBezTo>
                <a:close/>
                <a:moveTo>
                  <a:pt x="2241" y="668"/>
                </a:moveTo>
                <a:cubicBezTo>
                  <a:pt x="2241" y="668"/>
                  <a:pt x="2241" y="669"/>
                  <a:pt x="2242" y="670"/>
                </a:cubicBezTo>
                <a:cubicBezTo>
                  <a:pt x="2242" y="670"/>
                  <a:pt x="2242" y="670"/>
                  <a:pt x="2241" y="670"/>
                </a:cubicBezTo>
                <a:cubicBezTo>
                  <a:pt x="2241" y="669"/>
                  <a:pt x="2241" y="668"/>
                  <a:pt x="2241" y="668"/>
                </a:cubicBezTo>
                <a:close/>
                <a:moveTo>
                  <a:pt x="2242" y="690"/>
                </a:moveTo>
                <a:cubicBezTo>
                  <a:pt x="2242" y="690"/>
                  <a:pt x="2243" y="690"/>
                  <a:pt x="2243" y="691"/>
                </a:cubicBezTo>
                <a:cubicBezTo>
                  <a:pt x="2243" y="691"/>
                  <a:pt x="2242" y="691"/>
                  <a:pt x="2242" y="691"/>
                </a:cubicBezTo>
                <a:cubicBezTo>
                  <a:pt x="2242" y="691"/>
                  <a:pt x="2242" y="690"/>
                  <a:pt x="2242" y="690"/>
                </a:cubicBezTo>
                <a:close/>
                <a:moveTo>
                  <a:pt x="2259" y="753"/>
                </a:moveTo>
                <a:cubicBezTo>
                  <a:pt x="2261" y="754"/>
                  <a:pt x="2261" y="754"/>
                  <a:pt x="2264" y="756"/>
                </a:cubicBezTo>
                <a:cubicBezTo>
                  <a:pt x="2263" y="755"/>
                  <a:pt x="2261" y="752"/>
                  <a:pt x="2263" y="752"/>
                </a:cubicBezTo>
                <a:cubicBezTo>
                  <a:pt x="2263" y="754"/>
                  <a:pt x="2266" y="757"/>
                  <a:pt x="2264" y="758"/>
                </a:cubicBezTo>
                <a:cubicBezTo>
                  <a:pt x="2266" y="758"/>
                  <a:pt x="2265" y="758"/>
                  <a:pt x="2265" y="760"/>
                </a:cubicBezTo>
                <a:cubicBezTo>
                  <a:pt x="2266" y="757"/>
                  <a:pt x="2267" y="761"/>
                  <a:pt x="2266" y="762"/>
                </a:cubicBezTo>
                <a:cubicBezTo>
                  <a:pt x="2268" y="761"/>
                  <a:pt x="2268" y="764"/>
                  <a:pt x="2267" y="764"/>
                </a:cubicBezTo>
                <a:cubicBezTo>
                  <a:pt x="2273" y="770"/>
                  <a:pt x="2276" y="779"/>
                  <a:pt x="2280" y="783"/>
                </a:cubicBezTo>
                <a:cubicBezTo>
                  <a:pt x="2279" y="786"/>
                  <a:pt x="2280" y="786"/>
                  <a:pt x="2279" y="787"/>
                </a:cubicBezTo>
                <a:cubicBezTo>
                  <a:pt x="2279" y="787"/>
                  <a:pt x="2280" y="788"/>
                  <a:pt x="2280" y="789"/>
                </a:cubicBezTo>
                <a:cubicBezTo>
                  <a:pt x="2283" y="787"/>
                  <a:pt x="2283" y="791"/>
                  <a:pt x="2282" y="791"/>
                </a:cubicBezTo>
                <a:cubicBezTo>
                  <a:pt x="2283" y="789"/>
                  <a:pt x="2279" y="789"/>
                  <a:pt x="2280" y="791"/>
                </a:cubicBezTo>
                <a:cubicBezTo>
                  <a:pt x="2282" y="791"/>
                  <a:pt x="2282" y="793"/>
                  <a:pt x="2282" y="794"/>
                </a:cubicBezTo>
                <a:cubicBezTo>
                  <a:pt x="2282" y="794"/>
                  <a:pt x="2283" y="794"/>
                  <a:pt x="2283" y="794"/>
                </a:cubicBezTo>
                <a:cubicBezTo>
                  <a:pt x="2283" y="794"/>
                  <a:pt x="2283" y="791"/>
                  <a:pt x="2284" y="792"/>
                </a:cubicBezTo>
                <a:cubicBezTo>
                  <a:pt x="2284" y="795"/>
                  <a:pt x="2286" y="796"/>
                  <a:pt x="2287" y="799"/>
                </a:cubicBezTo>
                <a:cubicBezTo>
                  <a:pt x="2286" y="799"/>
                  <a:pt x="2285" y="800"/>
                  <a:pt x="2286" y="801"/>
                </a:cubicBezTo>
                <a:cubicBezTo>
                  <a:pt x="2286" y="802"/>
                  <a:pt x="2287" y="803"/>
                  <a:pt x="2288" y="803"/>
                </a:cubicBezTo>
                <a:cubicBezTo>
                  <a:pt x="2288" y="802"/>
                  <a:pt x="2290" y="802"/>
                  <a:pt x="2290" y="801"/>
                </a:cubicBezTo>
                <a:cubicBezTo>
                  <a:pt x="2288" y="800"/>
                  <a:pt x="2289" y="799"/>
                  <a:pt x="2290" y="798"/>
                </a:cubicBezTo>
                <a:cubicBezTo>
                  <a:pt x="2290" y="801"/>
                  <a:pt x="2293" y="802"/>
                  <a:pt x="2293" y="805"/>
                </a:cubicBezTo>
                <a:cubicBezTo>
                  <a:pt x="2291" y="806"/>
                  <a:pt x="2291" y="803"/>
                  <a:pt x="2290" y="802"/>
                </a:cubicBezTo>
                <a:cubicBezTo>
                  <a:pt x="2288" y="804"/>
                  <a:pt x="2291" y="804"/>
                  <a:pt x="2291" y="806"/>
                </a:cubicBezTo>
                <a:cubicBezTo>
                  <a:pt x="2290" y="807"/>
                  <a:pt x="2290" y="808"/>
                  <a:pt x="2290" y="810"/>
                </a:cubicBezTo>
                <a:cubicBezTo>
                  <a:pt x="2290" y="810"/>
                  <a:pt x="2291" y="809"/>
                  <a:pt x="2291" y="809"/>
                </a:cubicBezTo>
                <a:cubicBezTo>
                  <a:pt x="2292" y="810"/>
                  <a:pt x="2290" y="810"/>
                  <a:pt x="2291" y="811"/>
                </a:cubicBezTo>
                <a:cubicBezTo>
                  <a:pt x="2292" y="810"/>
                  <a:pt x="2292" y="809"/>
                  <a:pt x="2293" y="811"/>
                </a:cubicBezTo>
                <a:cubicBezTo>
                  <a:pt x="2293" y="812"/>
                  <a:pt x="2291" y="810"/>
                  <a:pt x="2291" y="812"/>
                </a:cubicBezTo>
                <a:cubicBezTo>
                  <a:pt x="2292" y="812"/>
                  <a:pt x="2292" y="813"/>
                  <a:pt x="2291" y="813"/>
                </a:cubicBezTo>
                <a:cubicBezTo>
                  <a:pt x="2293" y="812"/>
                  <a:pt x="2294" y="812"/>
                  <a:pt x="2295" y="813"/>
                </a:cubicBezTo>
                <a:cubicBezTo>
                  <a:pt x="2294" y="814"/>
                  <a:pt x="2293" y="813"/>
                  <a:pt x="2293" y="813"/>
                </a:cubicBezTo>
                <a:cubicBezTo>
                  <a:pt x="2293" y="814"/>
                  <a:pt x="2293" y="814"/>
                  <a:pt x="2293" y="814"/>
                </a:cubicBezTo>
                <a:cubicBezTo>
                  <a:pt x="2293" y="815"/>
                  <a:pt x="2295" y="814"/>
                  <a:pt x="2295" y="813"/>
                </a:cubicBezTo>
                <a:cubicBezTo>
                  <a:pt x="2294" y="812"/>
                  <a:pt x="2294" y="811"/>
                  <a:pt x="2295" y="809"/>
                </a:cubicBezTo>
                <a:cubicBezTo>
                  <a:pt x="2296" y="813"/>
                  <a:pt x="2297" y="814"/>
                  <a:pt x="2298" y="817"/>
                </a:cubicBezTo>
                <a:cubicBezTo>
                  <a:pt x="2297" y="815"/>
                  <a:pt x="2296" y="818"/>
                  <a:pt x="2295" y="817"/>
                </a:cubicBezTo>
                <a:cubicBezTo>
                  <a:pt x="2298" y="819"/>
                  <a:pt x="2299" y="823"/>
                  <a:pt x="2302" y="827"/>
                </a:cubicBezTo>
                <a:cubicBezTo>
                  <a:pt x="2301" y="827"/>
                  <a:pt x="2301" y="827"/>
                  <a:pt x="2302" y="828"/>
                </a:cubicBezTo>
                <a:cubicBezTo>
                  <a:pt x="2300" y="829"/>
                  <a:pt x="2300" y="824"/>
                  <a:pt x="2298" y="825"/>
                </a:cubicBezTo>
                <a:cubicBezTo>
                  <a:pt x="2299" y="827"/>
                  <a:pt x="2300" y="829"/>
                  <a:pt x="2301" y="830"/>
                </a:cubicBezTo>
                <a:cubicBezTo>
                  <a:pt x="2301" y="827"/>
                  <a:pt x="2302" y="830"/>
                  <a:pt x="2304" y="829"/>
                </a:cubicBezTo>
                <a:cubicBezTo>
                  <a:pt x="2302" y="827"/>
                  <a:pt x="2300" y="823"/>
                  <a:pt x="2301" y="820"/>
                </a:cubicBezTo>
                <a:cubicBezTo>
                  <a:pt x="2304" y="827"/>
                  <a:pt x="2311" y="836"/>
                  <a:pt x="2313" y="844"/>
                </a:cubicBezTo>
                <a:cubicBezTo>
                  <a:pt x="2312" y="841"/>
                  <a:pt x="2307" y="840"/>
                  <a:pt x="2309" y="837"/>
                </a:cubicBezTo>
                <a:cubicBezTo>
                  <a:pt x="2305" y="838"/>
                  <a:pt x="2308" y="831"/>
                  <a:pt x="2304" y="832"/>
                </a:cubicBezTo>
                <a:cubicBezTo>
                  <a:pt x="2305" y="833"/>
                  <a:pt x="2304" y="834"/>
                  <a:pt x="2305" y="835"/>
                </a:cubicBezTo>
                <a:cubicBezTo>
                  <a:pt x="2306" y="835"/>
                  <a:pt x="2306" y="834"/>
                  <a:pt x="2306" y="835"/>
                </a:cubicBezTo>
                <a:cubicBezTo>
                  <a:pt x="2305" y="837"/>
                  <a:pt x="2305" y="834"/>
                  <a:pt x="2303" y="834"/>
                </a:cubicBezTo>
                <a:cubicBezTo>
                  <a:pt x="2303" y="836"/>
                  <a:pt x="2305" y="838"/>
                  <a:pt x="2306" y="839"/>
                </a:cubicBezTo>
                <a:cubicBezTo>
                  <a:pt x="2304" y="840"/>
                  <a:pt x="2305" y="837"/>
                  <a:pt x="2303" y="839"/>
                </a:cubicBezTo>
                <a:cubicBezTo>
                  <a:pt x="2302" y="837"/>
                  <a:pt x="2300" y="835"/>
                  <a:pt x="2299" y="836"/>
                </a:cubicBezTo>
                <a:cubicBezTo>
                  <a:pt x="2296" y="830"/>
                  <a:pt x="2291" y="822"/>
                  <a:pt x="2290" y="814"/>
                </a:cubicBezTo>
                <a:cubicBezTo>
                  <a:pt x="2290" y="814"/>
                  <a:pt x="2290" y="815"/>
                  <a:pt x="2290" y="815"/>
                </a:cubicBezTo>
                <a:cubicBezTo>
                  <a:pt x="2288" y="811"/>
                  <a:pt x="2284" y="805"/>
                  <a:pt x="2285" y="800"/>
                </a:cubicBezTo>
                <a:cubicBezTo>
                  <a:pt x="2284" y="800"/>
                  <a:pt x="2284" y="800"/>
                  <a:pt x="2283" y="801"/>
                </a:cubicBezTo>
                <a:cubicBezTo>
                  <a:pt x="2282" y="799"/>
                  <a:pt x="2281" y="797"/>
                  <a:pt x="2280" y="795"/>
                </a:cubicBezTo>
                <a:cubicBezTo>
                  <a:pt x="2281" y="794"/>
                  <a:pt x="2281" y="797"/>
                  <a:pt x="2282" y="796"/>
                </a:cubicBezTo>
                <a:cubicBezTo>
                  <a:pt x="2281" y="795"/>
                  <a:pt x="2281" y="794"/>
                  <a:pt x="2281" y="793"/>
                </a:cubicBezTo>
                <a:cubicBezTo>
                  <a:pt x="2277" y="791"/>
                  <a:pt x="2272" y="778"/>
                  <a:pt x="2271" y="774"/>
                </a:cubicBezTo>
                <a:cubicBezTo>
                  <a:pt x="2266" y="767"/>
                  <a:pt x="2259" y="757"/>
                  <a:pt x="2256" y="749"/>
                </a:cubicBezTo>
                <a:cubicBezTo>
                  <a:pt x="2258" y="747"/>
                  <a:pt x="2259" y="752"/>
                  <a:pt x="2259" y="749"/>
                </a:cubicBezTo>
                <a:cubicBezTo>
                  <a:pt x="2258" y="751"/>
                  <a:pt x="2261" y="752"/>
                  <a:pt x="2259" y="753"/>
                </a:cubicBezTo>
                <a:close/>
                <a:moveTo>
                  <a:pt x="2262" y="741"/>
                </a:moveTo>
                <a:cubicBezTo>
                  <a:pt x="2264" y="740"/>
                  <a:pt x="2260" y="741"/>
                  <a:pt x="2261" y="740"/>
                </a:cubicBezTo>
                <a:cubicBezTo>
                  <a:pt x="2262" y="740"/>
                  <a:pt x="2262" y="740"/>
                  <a:pt x="2262" y="739"/>
                </a:cubicBezTo>
                <a:cubicBezTo>
                  <a:pt x="2264" y="741"/>
                  <a:pt x="2266" y="745"/>
                  <a:pt x="2265" y="745"/>
                </a:cubicBezTo>
                <a:cubicBezTo>
                  <a:pt x="2264" y="744"/>
                  <a:pt x="2265" y="743"/>
                  <a:pt x="2263" y="744"/>
                </a:cubicBezTo>
                <a:cubicBezTo>
                  <a:pt x="2263" y="743"/>
                  <a:pt x="2262" y="743"/>
                  <a:pt x="2263" y="742"/>
                </a:cubicBezTo>
                <a:cubicBezTo>
                  <a:pt x="2263" y="742"/>
                  <a:pt x="2262" y="742"/>
                  <a:pt x="2262" y="741"/>
                </a:cubicBezTo>
                <a:close/>
                <a:moveTo>
                  <a:pt x="2266" y="746"/>
                </a:moveTo>
                <a:cubicBezTo>
                  <a:pt x="2267" y="748"/>
                  <a:pt x="2268" y="749"/>
                  <a:pt x="2268" y="752"/>
                </a:cubicBezTo>
                <a:cubicBezTo>
                  <a:pt x="2266" y="751"/>
                  <a:pt x="2266" y="748"/>
                  <a:pt x="2266" y="746"/>
                </a:cubicBezTo>
                <a:close/>
                <a:moveTo>
                  <a:pt x="2278" y="759"/>
                </a:moveTo>
                <a:cubicBezTo>
                  <a:pt x="2278" y="758"/>
                  <a:pt x="2276" y="758"/>
                  <a:pt x="2277" y="757"/>
                </a:cubicBezTo>
                <a:cubicBezTo>
                  <a:pt x="2279" y="757"/>
                  <a:pt x="2281" y="758"/>
                  <a:pt x="2278" y="759"/>
                </a:cubicBezTo>
                <a:close/>
                <a:moveTo>
                  <a:pt x="2281" y="758"/>
                </a:moveTo>
                <a:cubicBezTo>
                  <a:pt x="2282" y="759"/>
                  <a:pt x="2280" y="760"/>
                  <a:pt x="2280" y="761"/>
                </a:cubicBezTo>
                <a:cubicBezTo>
                  <a:pt x="2280" y="760"/>
                  <a:pt x="2279" y="760"/>
                  <a:pt x="2279" y="759"/>
                </a:cubicBezTo>
                <a:cubicBezTo>
                  <a:pt x="2280" y="760"/>
                  <a:pt x="2280" y="759"/>
                  <a:pt x="2281" y="758"/>
                </a:cubicBezTo>
                <a:close/>
                <a:moveTo>
                  <a:pt x="2280" y="777"/>
                </a:moveTo>
                <a:cubicBezTo>
                  <a:pt x="2276" y="767"/>
                  <a:pt x="2271" y="760"/>
                  <a:pt x="2269" y="752"/>
                </a:cubicBezTo>
                <a:cubicBezTo>
                  <a:pt x="2272" y="761"/>
                  <a:pt x="2279" y="768"/>
                  <a:pt x="2280" y="777"/>
                </a:cubicBezTo>
                <a:close/>
                <a:moveTo>
                  <a:pt x="2287" y="790"/>
                </a:moveTo>
                <a:cubicBezTo>
                  <a:pt x="2287" y="790"/>
                  <a:pt x="2288" y="789"/>
                  <a:pt x="2288" y="790"/>
                </a:cubicBezTo>
                <a:cubicBezTo>
                  <a:pt x="2286" y="791"/>
                  <a:pt x="2286" y="792"/>
                  <a:pt x="2285" y="791"/>
                </a:cubicBezTo>
                <a:cubicBezTo>
                  <a:pt x="2285" y="790"/>
                  <a:pt x="2286" y="791"/>
                  <a:pt x="2286" y="790"/>
                </a:cubicBezTo>
                <a:cubicBezTo>
                  <a:pt x="2286" y="789"/>
                  <a:pt x="2286" y="789"/>
                  <a:pt x="2286" y="788"/>
                </a:cubicBezTo>
                <a:cubicBezTo>
                  <a:pt x="2285" y="789"/>
                  <a:pt x="2285" y="789"/>
                  <a:pt x="2284" y="790"/>
                </a:cubicBezTo>
                <a:cubicBezTo>
                  <a:pt x="2283" y="787"/>
                  <a:pt x="2284" y="788"/>
                  <a:pt x="2286" y="788"/>
                </a:cubicBezTo>
                <a:cubicBezTo>
                  <a:pt x="2283" y="784"/>
                  <a:pt x="2281" y="780"/>
                  <a:pt x="2281" y="777"/>
                </a:cubicBezTo>
                <a:cubicBezTo>
                  <a:pt x="2283" y="778"/>
                  <a:pt x="2287" y="786"/>
                  <a:pt x="2284" y="784"/>
                </a:cubicBezTo>
                <a:cubicBezTo>
                  <a:pt x="2286" y="786"/>
                  <a:pt x="2287" y="788"/>
                  <a:pt x="2287" y="790"/>
                </a:cubicBezTo>
                <a:close/>
                <a:moveTo>
                  <a:pt x="2289" y="792"/>
                </a:moveTo>
                <a:cubicBezTo>
                  <a:pt x="2289" y="793"/>
                  <a:pt x="2291" y="794"/>
                  <a:pt x="2290" y="795"/>
                </a:cubicBezTo>
                <a:cubicBezTo>
                  <a:pt x="2290" y="794"/>
                  <a:pt x="2289" y="795"/>
                  <a:pt x="2288" y="794"/>
                </a:cubicBezTo>
                <a:cubicBezTo>
                  <a:pt x="2290" y="794"/>
                  <a:pt x="2288" y="792"/>
                  <a:pt x="2289" y="792"/>
                </a:cubicBezTo>
                <a:close/>
                <a:moveTo>
                  <a:pt x="2289" y="801"/>
                </a:moveTo>
                <a:cubicBezTo>
                  <a:pt x="2289" y="801"/>
                  <a:pt x="2288" y="802"/>
                  <a:pt x="2288" y="802"/>
                </a:cubicBezTo>
                <a:cubicBezTo>
                  <a:pt x="2288" y="801"/>
                  <a:pt x="2287" y="801"/>
                  <a:pt x="2287" y="801"/>
                </a:cubicBezTo>
                <a:cubicBezTo>
                  <a:pt x="2287" y="800"/>
                  <a:pt x="2288" y="800"/>
                  <a:pt x="2288" y="800"/>
                </a:cubicBezTo>
                <a:cubicBezTo>
                  <a:pt x="2288" y="800"/>
                  <a:pt x="2289" y="801"/>
                  <a:pt x="2289" y="801"/>
                </a:cubicBezTo>
                <a:close/>
                <a:moveTo>
                  <a:pt x="2292" y="800"/>
                </a:moveTo>
                <a:cubicBezTo>
                  <a:pt x="2292" y="798"/>
                  <a:pt x="2289" y="797"/>
                  <a:pt x="2291" y="795"/>
                </a:cubicBezTo>
                <a:cubicBezTo>
                  <a:pt x="2291" y="797"/>
                  <a:pt x="2294" y="799"/>
                  <a:pt x="2292" y="800"/>
                </a:cubicBezTo>
                <a:close/>
                <a:moveTo>
                  <a:pt x="2294" y="803"/>
                </a:moveTo>
                <a:cubicBezTo>
                  <a:pt x="2294" y="802"/>
                  <a:pt x="2293" y="802"/>
                  <a:pt x="2293" y="801"/>
                </a:cubicBezTo>
                <a:cubicBezTo>
                  <a:pt x="2294" y="799"/>
                  <a:pt x="2295" y="803"/>
                  <a:pt x="2294" y="803"/>
                </a:cubicBezTo>
                <a:close/>
                <a:moveTo>
                  <a:pt x="2321" y="828"/>
                </a:moveTo>
                <a:cubicBezTo>
                  <a:pt x="2323" y="827"/>
                  <a:pt x="2323" y="831"/>
                  <a:pt x="2322" y="832"/>
                </a:cubicBezTo>
                <a:cubicBezTo>
                  <a:pt x="2320" y="829"/>
                  <a:pt x="2320" y="827"/>
                  <a:pt x="2319" y="824"/>
                </a:cubicBezTo>
                <a:cubicBezTo>
                  <a:pt x="2318" y="824"/>
                  <a:pt x="2317" y="824"/>
                  <a:pt x="2318" y="823"/>
                </a:cubicBezTo>
                <a:cubicBezTo>
                  <a:pt x="2318" y="824"/>
                  <a:pt x="2319" y="824"/>
                  <a:pt x="2319" y="824"/>
                </a:cubicBezTo>
                <a:cubicBezTo>
                  <a:pt x="2320" y="825"/>
                  <a:pt x="2320" y="826"/>
                  <a:pt x="2320" y="827"/>
                </a:cubicBezTo>
                <a:cubicBezTo>
                  <a:pt x="2321" y="827"/>
                  <a:pt x="2322" y="826"/>
                  <a:pt x="2322" y="827"/>
                </a:cubicBezTo>
                <a:cubicBezTo>
                  <a:pt x="2323" y="828"/>
                  <a:pt x="2320" y="827"/>
                  <a:pt x="2321" y="828"/>
                </a:cubicBezTo>
                <a:close/>
                <a:moveTo>
                  <a:pt x="2323" y="833"/>
                </a:moveTo>
                <a:cubicBezTo>
                  <a:pt x="2324" y="835"/>
                  <a:pt x="2328" y="837"/>
                  <a:pt x="2325" y="838"/>
                </a:cubicBezTo>
                <a:cubicBezTo>
                  <a:pt x="2327" y="838"/>
                  <a:pt x="2329" y="840"/>
                  <a:pt x="2328" y="842"/>
                </a:cubicBezTo>
                <a:cubicBezTo>
                  <a:pt x="2329" y="842"/>
                  <a:pt x="2330" y="842"/>
                  <a:pt x="2331" y="842"/>
                </a:cubicBezTo>
                <a:cubicBezTo>
                  <a:pt x="2329" y="843"/>
                  <a:pt x="2331" y="844"/>
                  <a:pt x="2329" y="845"/>
                </a:cubicBezTo>
                <a:cubicBezTo>
                  <a:pt x="2326" y="840"/>
                  <a:pt x="2324" y="838"/>
                  <a:pt x="2323" y="833"/>
                </a:cubicBezTo>
                <a:cubicBezTo>
                  <a:pt x="2323" y="833"/>
                  <a:pt x="2323" y="832"/>
                  <a:pt x="2323" y="832"/>
                </a:cubicBezTo>
                <a:cubicBezTo>
                  <a:pt x="2323" y="832"/>
                  <a:pt x="2323" y="833"/>
                  <a:pt x="2323" y="833"/>
                </a:cubicBezTo>
                <a:close/>
                <a:moveTo>
                  <a:pt x="2323" y="829"/>
                </a:moveTo>
                <a:cubicBezTo>
                  <a:pt x="2324" y="830"/>
                  <a:pt x="2325" y="831"/>
                  <a:pt x="2325" y="832"/>
                </a:cubicBezTo>
                <a:cubicBezTo>
                  <a:pt x="2324" y="833"/>
                  <a:pt x="2323" y="829"/>
                  <a:pt x="2323" y="829"/>
                </a:cubicBezTo>
                <a:close/>
                <a:moveTo>
                  <a:pt x="2336" y="853"/>
                </a:moveTo>
                <a:cubicBezTo>
                  <a:pt x="2337" y="855"/>
                  <a:pt x="2336" y="855"/>
                  <a:pt x="2338" y="855"/>
                </a:cubicBezTo>
                <a:cubicBezTo>
                  <a:pt x="2337" y="856"/>
                  <a:pt x="2336" y="856"/>
                  <a:pt x="2335" y="856"/>
                </a:cubicBezTo>
                <a:cubicBezTo>
                  <a:pt x="2337" y="855"/>
                  <a:pt x="2335" y="854"/>
                  <a:pt x="2336" y="853"/>
                </a:cubicBezTo>
                <a:close/>
                <a:moveTo>
                  <a:pt x="2340" y="967"/>
                </a:moveTo>
                <a:cubicBezTo>
                  <a:pt x="2339" y="967"/>
                  <a:pt x="2339" y="967"/>
                  <a:pt x="2338" y="965"/>
                </a:cubicBezTo>
                <a:cubicBezTo>
                  <a:pt x="2339" y="965"/>
                  <a:pt x="2339" y="965"/>
                  <a:pt x="2339" y="965"/>
                </a:cubicBezTo>
                <a:cubicBezTo>
                  <a:pt x="2340" y="964"/>
                  <a:pt x="2340" y="964"/>
                  <a:pt x="2340" y="965"/>
                </a:cubicBezTo>
                <a:cubicBezTo>
                  <a:pt x="2340" y="965"/>
                  <a:pt x="2340" y="965"/>
                  <a:pt x="2340" y="966"/>
                </a:cubicBezTo>
                <a:cubicBezTo>
                  <a:pt x="2340" y="966"/>
                  <a:pt x="2341" y="965"/>
                  <a:pt x="2341" y="966"/>
                </a:cubicBezTo>
                <a:cubicBezTo>
                  <a:pt x="2341" y="966"/>
                  <a:pt x="2340" y="966"/>
                  <a:pt x="2340" y="967"/>
                </a:cubicBezTo>
                <a:cubicBezTo>
                  <a:pt x="2340" y="967"/>
                  <a:pt x="2341" y="967"/>
                  <a:pt x="2340" y="967"/>
                </a:cubicBezTo>
                <a:close/>
                <a:moveTo>
                  <a:pt x="2333" y="918"/>
                </a:moveTo>
                <a:cubicBezTo>
                  <a:pt x="2332" y="918"/>
                  <a:pt x="2330" y="915"/>
                  <a:pt x="2331" y="914"/>
                </a:cubicBezTo>
                <a:cubicBezTo>
                  <a:pt x="2333" y="914"/>
                  <a:pt x="2331" y="915"/>
                  <a:pt x="2333" y="915"/>
                </a:cubicBezTo>
                <a:cubicBezTo>
                  <a:pt x="2333" y="914"/>
                  <a:pt x="2335" y="914"/>
                  <a:pt x="2334" y="913"/>
                </a:cubicBezTo>
                <a:cubicBezTo>
                  <a:pt x="2334" y="914"/>
                  <a:pt x="2333" y="913"/>
                  <a:pt x="2334" y="913"/>
                </a:cubicBezTo>
                <a:cubicBezTo>
                  <a:pt x="2336" y="913"/>
                  <a:pt x="2337" y="918"/>
                  <a:pt x="2336" y="917"/>
                </a:cubicBezTo>
                <a:cubicBezTo>
                  <a:pt x="2336" y="917"/>
                  <a:pt x="2335" y="916"/>
                  <a:pt x="2335" y="915"/>
                </a:cubicBezTo>
                <a:cubicBezTo>
                  <a:pt x="2335" y="915"/>
                  <a:pt x="2334" y="915"/>
                  <a:pt x="2333" y="916"/>
                </a:cubicBezTo>
                <a:cubicBezTo>
                  <a:pt x="2334" y="916"/>
                  <a:pt x="2334" y="917"/>
                  <a:pt x="2333" y="918"/>
                </a:cubicBezTo>
                <a:close/>
                <a:moveTo>
                  <a:pt x="2322" y="972"/>
                </a:moveTo>
                <a:cubicBezTo>
                  <a:pt x="2323" y="972"/>
                  <a:pt x="2323" y="972"/>
                  <a:pt x="2323" y="971"/>
                </a:cubicBezTo>
                <a:cubicBezTo>
                  <a:pt x="2325" y="972"/>
                  <a:pt x="2325" y="974"/>
                  <a:pt x="2323" y="974"/>
                </a:cubicBezTo>
                <a:cubicBezTo>
                  <a:pt x="2324" y="973"/>
                  <a:pt x="2322" y="974"/>
                  <a:pt x="2322" y="972"/>
                </a:cubicBezTo>
                <a:close/>
                <a:moveTo>
                  <a:pt x="2311" y="968"/>
                </a:moveTo>
                <a:cubicBezTo>
                  <a:pt x="2309" y="967"/>
                  <a:pt x="2310" y="965"/>
                  <a:pt x="2307" y="964"/>
                </a:cubicBezTo>
                <a:cubicBezTo>
                  <a:pt x="2308" y="963"/>
                  <a:pt x="2307" y="962"/>
                  <a:pt x="2307" y="961"/>
                </a:cubicBezTo>
                <a:cubicBezTo>
                  <a:pt x="2306" y="962"/>
                  <a:pt x="2306" y="963"/>
                  <a:pt x="2307" y="963"/>
                </a:cubicBezTo>
                <a:cubicBezTo>
                  <a:pt x="2306" y="963"/>
                  <a:pt x="2306" y="963"/>
                  <a:pt x="2306" y="963"/>
                </a:cubicBezTo>
                <a:cubicBezTo>
                  <a:pt x="2302" y="956"/>
                  <a:pt x="2302" y="954"/>
                  <a:pt x="2299" y="948"/>
                </a:cubicBezTo>
                <a:cubicBezTo>
                  <a:pt x="2300" y="951"/>
                  <a:pt x="2301" y="952"/>
                  <a:pt x="2303" y="951"/>
                </a:cubicBezTo>
                <a:cubicBezTo>
                  <a:pt x="2305" y="954"/>
                  <a:pt x="2305" y="956"/>
                  <a:pt x="2308" y="956"/>
                </a:cubicBezTo>
                <a:cubicBezTo>
                  <a:pt x="2307" y="956"/>
                  <a:pt x="2306" y="955"/>
                  <a:pt x="2307" y="954"/>
                </a:cubicBezTo>
                <a:cubicBezTo>
                  <a:pt x="2309" y="958"/>
                  <a:pt x="2313" y="966"/>
                  <a:pt x="2314" y="970"/>
                </a:cubicBezTo>
                <a:cubicBezTo>
                  <a:pt x="2313" y="968"/>
                  <a:pt x="2312" y="966"/>
                  <a:pt x="2309" y="964"/>
                </a:cubicBezTo>
                <a:cubicBezTo>
                  <a:pt x="2310" y="965"/>
                  <a:pt x="2312" y="967"/>
                  <a:pt x="2311" y="968"/>
                </a:cubicBezTo>
                <a:close/>
                <a:moveTo>
                  <a:pt x="2312" y="969"/>
                </a:moveTo>
                <a:cubicBezTo>
                  <a:pt x="2311" y="970"/>
                  <a:pt x="2310" y="970"/>
                  <a:pt x="2310" y="969"/>
                </a:cubicBezTo>
                <a:cubicBezTo>
                  <a:pt x="2311" y="968"/>
                  <a:pt x="2312" y="968"/>
                  <a:pt x="2312" y="969"/>
                </a:cubicBezTo>
                <a:close/>
                <a:moveTo>
                  <a:pt x="2290" y="907"/>
                </a:moveTo>
                <a:cubicBezTo>
                  <a:pt x="2289" y="907"/>
                  <a:pt x="2289" y="908"/>
                  <a:pt x="2289" y="907"/>
                </a:cubicBezTo>
                <a:cubicBezTo>
                  <a:pt x="2289" y="907"/>
                  <a:pt x="2290" y="906"/>
                  <a:pt x="2290" y="906"/>
                </a:cubicBezTo>
                <a:cubicBezTo>
                  <a:pt x="2291" y="907"/>
                  <a:pt x="2291" y="908"/>
                  <a:pt x="2291" y="909"/>
                </a:cubicBezTo>
                <a:cubicBezTo>
                  <a:pt x="2291" y="909"/>
                  <a:pt x="2290" y="909"/>
                  <a:pt x="2290" y="909"/>
                </a:cubicBezTo>
                <a:cubicBezTo>
                  <a:pt x="2289" y="908"/>
                  <a:pt x="2291" y="908"/>
                  <a:pt x="2290" y="907"/>
                </a:cubicBezTo>
                <a:close/>
                <a:moveTo>
                  <a:pt x="2283" y="913"/>
                </a:moveTo>
                <a:cubicBezTo>
                  <a:pt x="2283" y="912"/>
                  <a:pt x="2281" y="912"/>
                  <a:pt x="2282" y="910"/>
                </a:cubicBezTo>
                <a:cubicBezTo>
                  <a:pt x="2282" y="912"/>
                  <a:pt x="2285" y="912"/>
                  <a:pt x="2283" y="913"/>
                </a:cubicBezTo>
                <a:close/>
                <a:moveTo>
                  <a:pt x="2283" y="804"/>
                </a:moveTo>
                <a:cubicBezTo>
                  <a:pt x="2283" y="805"/>
                  <a:pt x="2284" y="806"/>
                  <a:pt x="2283" y="807"/>
                </a:cubicBezTo>
                <a:cubicBezTo>
                  <a:pt x="2283" y="806"/>
                  <a:pt x="2281" y="805"/>
                  <a:pt x="2283" y="804"/>
                </a:cubicBezTo>
                <a:close/>
                <a:moveTo>
                  <a:pt x="2283" y="917"/>
                </a:moveTo>
                <a:cubicBezTo>
                  <a:pt x="2284" y="918"/>
                  <a:pt x="2285" y="919"/>
                  <a:pt x="2284" y="919"/>
                </a:cubicBezTo>
                <a:cubicBezTo>
                  <a:pt x="2284" y="919"/>
                  <a:pt x="2282" y="917"/>
                  <a:pt x="2283" y="917"/>
                </a:cubicBezTo>
                <a:close/>
                <a:moveTo>
                  <a:pt x="2294" y="839"/>
                </a:moveTo>
                <a:cubicBezTo>
                  <a:pt x="2295" y="838"/>
                  <a:pt x="2293" y="837"/>
                  <a:pt x="2294" y="837"/>
                </a:cubicBezTo>
                <a:cubicBezTo>
                  <a:pt x="2296" y="838"/>
                  <a:pt x="2293" y="839"/>
                  <a:pt x="2294" y="840"/>
                </a:cubicBezTo>
                <a:cubicBezTo>
                  <a:pt x="2296" y="840"/>
                  <a:pt x="2295" y="841"/>
                  <a:pt x="2297" y="842"/>
                </a:cubicBezTo>
                <a:cubicBezTo>
                  <a:pt x="2295" y="845"/>
                  <a:pt x="2300" y="844"/>
                  <a:pt x="2297" y="847"/>
                </a:cubicBezTo>
                <a:cubicBezTo>
                  <a:pt x="2299" y="847"/>
                  <a:pt x="2298" y="847"/>
                  <a:pt x="2299" y="846"/>
                </a:cubicBezTo>
                <a:cubicBezTo>
                  <a:pt x="2300" y="847"/>
                  <a:pt x="2300" y="848"/>
                  <a:pt x="2301" y="849"/>
                </a:cubicBezTo>
                <a:cubicBezTo>
                  <a:pt x="2300" y="849"/>
                  <a:pt x="2299" y="849"/>
                  <a:pt x="2299" y="849"/>
                </a:cubicBezTo>
                <a:cubicBezTo>
                  <a:pt x="2302" y="849"/>
                  <a:pt x="2303" y="852"/>
                  <a:pt x="2302" y="855"/>
                </a:cubicBezTo>
                <a:cubicBezTo>
                  <a:pt x="2302" y="855"/>
                  <a:pt x="2302" y="854"/>
                  <a:pt x="2301" y="855"/>
                </a:cubicBezTo>
                <a:cubicBezTo>
                  <a:pt x="2301" y="855"/>
                  <a:pt x="2301" y="855"/>
                  <a:pt x="2301" y="855"/>
                </a:cubicBezTo>
                <a:cubicBezTo>
                  <a:pt x="2302" y="853"/>
                  <a:pt x="2300" y="853"/>
                  <a:pt x="2299" y="853"/>
                </a:cubicBezTo>
                <a:cubicBezTo>
                  <a:pt x="2300" y="849"/>
                  <a:pt x="2292" y="844"/>
                  <a:pt x="2295" y="840"/>
                </a:cubicBezTo>
                <a:cubicBezTo>
                  <a:pt x="2293" y="842"/>
                  <a:pt x="2291" y="837"/>
                  <a:pt x="2291" y="835"/>
                </a:cubicBezTo>
                <a:cubicBezTo>
                  <a:pt x="2292" y="835"/>
                  <a:pt x="2292" y="836"/>
                  <a:pt x="2292" y="836"/>
                </a:cubicBezTo>
                <a:cubicBezTo>
                  <a:pt x="2293" y="836"/>
                  <a:pt x="2293" y="836"/>
                  <a:pt x="2294" y="835"/>
                </a:cubicBezTo>
                <a:cubicBezTo>
                  <a:pt x="2295" y="837"/>
                  <a:pt x="2293" y="838"/>
                  <a:pt x="2294" y="839"/>
                </a:cubicBezTo>
                <a:close/>
                <a:moveTo>
                  <a:pt x="2308" y="846"/>
                </a:moveTo>
                <a:cubicBezTo>
                  <a:pt x="2309" y="845"/>
                  <a:pt x="2309" y="845"/>
                  <a:pt x="2310" y="844"/>
                </a:cubicBezTo>
                <a:cubicBezTo>
                  <a:pt x="2312" y="846"/>
                  <a:pt x="2314" y="855"/>
                  <a:pt x="2318" y="857"/>
                </a:cubicBezTo>
                <a:cubicBezTo>
                  <a:pt x="2317" y="852"/>
                  <a:pt x="2312" y="848"/>
                  <a:pt x="2314" y="845"/>
                </a:cubicBezTo>
                <a:cubicBezTo>
                  <a:pt x="2316" y="848"/>
                  <a:pt x="2319" y="853"/>
                  <a:pt x="2320" y="856"/>
                </a:cubicBezTo>
                <a:cubicBezTo>
                  <a:pt x="2318" y="856"/>
                  <a:pt x="2319" y="857"/>
                  <a:pt x="2318" y="858"/>
                </a:cubicBezTo>
                <a:cubicBezTo>
                  <a:pt x="2319" y="861"/>
                  <a:pt x="2321" y="861"/>
                  <a:pt x="2320" y="864"/>
                </a:cubicBezTo>
                <a:cubicBezTo>
                  <a:pt x="2319" y="863"/>
                  <a:pt x="2319" y="865"/>
                  <a:pt x="2317" y="864"/>
                </a:cubicBezTo>
                <a:cubicBezTo>
                  <a:pt x="2318" y="865"/>
                  <a:pt x="2320" y="867"/>
                  <a:pt x="2318" y="867"/>
                </a:cubicBezTo>
                <a:cubicBezTo>
                  <a:pt x="2313" y="860"/>
                  <a:pt x="2307" y="848"/>
                  <a:pt x="2304" y="844"/>
                </a:cubicBezTo>
                <a:cubicBezTo>
                  <a:pt x="2305" y="842"/>
                  <a:pt x="2306" y="842"/>
                  <a:pt x="2307" y="841"/>
                </a:cubicBezTo>
                <a:cubicBezTo>
                  <a:pt x="2308" y="843"/>
                  <a:pt x="2308" y="843"/>
                  <a:pt x="2309" y="844"/>
                </a:cubicBezTo>
                <a:cubicBezTo>
                  <a:pt x="2308" y="845"/>
                  <a:pt x="2308" y="843"/>
                  <a:pt x="2306" y="844"/>
                </a:cubicBezTo>
                <a:cubicBezTo>
                  <a:pt x="2308" y="844"/>
                  <a:pt x="2308" y="846"/>
                  <a:pt x="2308" y="846"/>
                </a:cubicBezTo>
                <a:close/>
                <a:moveTo>
                  <a:pt x="2324" y="902"/>
                </a:moveTo>
                <a:cubicBezTo>
                  <a:pt x="2324" y="904"/>
                  <a:pt x="2328" y="905"/>
                  <a:pt x="2326" y="908"/>
                </a:cubicBezTo>
                <a:cubicBezTo>
                  <a:pt x="2325" y="906"/>
                  <a:pt x="2325" y="905"/>
                  <a:pt x="2324" y="904"/>
                </a:cubicBezTo>
                <a:cubicBezTo>
                  <a:pt x="2324" y="909"/>
                  <a:pt x="2329" y="910"/>
                  <a:pt x="2326" y="914"/>
                </a:cubicBezTo>
                <a:cubicBezTo>
                  <a:pt x="2326" y="910"/>
                  <a:pt x="2320" y="904"/>
                  <a:pt x="2320" y="899"/>
                </a:cubicBezTo>
                <a:cubicBezTo>
                  <a:pt x="2321" y="901"/>
                  <a:pt x="2322" y="904"/>
                  <a:pt x="2323" y="904"/>
                </a:cubicBezTo>
                <a:cubicBezTo>
                  <a:pt x="2324" y="903"/>
                  <a:pt x="2323" y="902"/>
                  <a:pt x="2324" y="902"/>
                </a:cubicBezTo>
                <a:close/>
                <a:moveTo>
                  <a:pt x="2324" y="915"/>
                </a:moveTo>
                <a:cubicBezTo>
                  <a:pt x="2324" y="914"/>
                  <a:pt x="2323" y="914"/>
                  <a:pt x="2324" y="913"/>
                </a:cubicBezTo>
                <a:cubicBezTo>
                  <a:pt x="2325" y="913"/>
                  <a:pt x="2325" y="914"/>
                  <a:pt x="2324" y="915"/>
                </a:cubicBezTo>
                <a:close/>
                <a:moveTo>
                  <a:pt x="2323" y="913"/>
                </a:moveTo>
                <a:cubicBezTo>
                  <a:pt x="2322" y="910"/>
                  <a:pt x="2319" y="908"/>
                  <a:pt x="2320" y="906"/>
                </a:cubicBezTo>
                <a:cubicBezTo>
                  <a:pt x="2321" y="907"/>
                  <a:pt x="2324" y="912"/>
                  <a:pt x="2323" y="913"/>
                </a:cubicBezTo>
                <a:close/>
                <a:moveTo>
                  <a:pt x="2315" y="919"/>
                </a:moveTo>
                <a:cubicBezTo>
                  <a:pt x="2315" y="918"/>
                  <a:pt x="2316" y="918"/>
                  <a:pt x="2316" y="918"/>
                </a:cubicBezTo>
                <a:cubicBezTo>
                  <a:pt x="2317" y="919"/>
                  <a:pt x="2318" y="922"/>
                  <a:pt x="2316" y="921"/>
                </a:cubicBezTo>
                <a:cubicBezTo>
                  <a:pt x="2316" y="920"/>
                  <a:pt x="2315" y="919"/>
                  <a:pt x="2315" y="919"/>
                </a:cubicBezTo>
                <a:close/>
                <a:moveTo>
                  <a:pt x="2318" y="942"/>
                </a:moveTo>
                <a:cubicBezTo>
                  <a:pt x="2316" y="937"/>
                  <a:pt x="2315" y="935"/>
                  <a:pt x="2312" y="929"/>
                </a:cubicBezTo>
                <a:cubicBezTo>
                  <a:pt x="2311" y="930"/>
                  <a:pt x="2311" y="929"/>
                  <a:pt x="2310" y="929"/>
                </a:cubicBezTo>
                <a:cubicBezTo>
                  <a:pt x="2313" y="935"/>
                  <a:pt x="2312" y="935"/>
                  <a:pt x="2315" y="939"/>
                </a:cubicBezTo>
                <a:cubicBezTo>
                  <a:pt x="2314" y="940"/>
                  <a:pt x="2314" y="939"/>
                  <a:pt x="2314" y="940"/>
                </a:cubicBezTo>
                <a:cubicBezTo>
                  <a:pt x="2315" y="940"/>
                  <a:pt x="2313" y="941"/>
                  <a:pt x="2314" y="942"/>
                </a:cubicBezTo>
                <a:cubicBezTo>
                  <a:pt x="2315" y="941"/>
                  <a:pt x="2318" y="941"/>
                  <a:pt x="2317" y="943"/>
                </a:cubicBezTo>
                <a:cubicBezTo>
                  <a:pt x="2315" y="942"/>
                  <a:pt x="2314" y="945"/>
                  <a:pt x="2312" y="945"/>
                </a:cubicBezTo>
                <a:cubicBezTo>
                  <a:pt x="2310" y="939"/>
                  <a:pt x="2307" y="936"/>
                  <a:pt x="2307" y="930"/>
                </a:cubicBezTo>
                <a:cubicBezTo>
                  <a:pt x="2307" y="932"/>
                  <a:pt x="2310" y="931"/>
                  <a:pt x="2310" y="930"/>
                </a:cubicBezTo>
                <a:cubicBezTo>
                  <a:pt x="2309" y="929"/>
                  <a:pt x="2309" y="931"/>
                  <a:pt x="2308" y="930"/>
                </a:cubicBezTo>
                <a:cubicBezTo>
                  <a:pt x="2310" y="929"/>
                  <a:pt x="2309" y="926"/>
                  <a:pt x="2307" y="927"/>
                </a:cubicBezTo>
                <a:cubicBezTo>
                  <a:pt x="2307" y="927"/>
                  <a:pt x="2308" y="927"/>
                  <a:pt x="2307" y="927"/>
                </a:cubicBezTo>
                <a:cubicBezTo>
                  <a:pt x="2307" y="926"/>
                  <a:pt x="2305" y="929"/>
                  <a:pt x="2305" y="927"/>
                </a:cubicBezTo>
                <a:cubicBezTo>
                  <a:pt x="2307" y="926"/>
                  <a:pt x="2308" y="923"/>
                  <a:pt x="2310" y="925"/>
                </a:cubicBezTo>
                <a:cubicBezTo>
                  <a:pt x="2310" y="924"/>
                  <a:pt x="2310" y="923"/>
                  <a:pt x="2309" y="923"/>
                </a:cubicBezTo>
                <a:cubicBezTo>
                  <a:pt x="2310" y="923"/>
                  <a:pt x="2311" y="922"/>
                  <a:pt x="2312" y="922"/>
                </a:cubicBezTo>
                <a:cubicBezTo>
                  <a:pt x="2312" y="925"/>
                  <a:pt x="2313" y="925"/>
                  <a:pt x="2312" y="928"/>
                </a:cubicBezTo>
                <a:cubicBezTo>
                  <a:pt x="2313" y="927"/>
                  <a:pt x="2313" y="927"/>
                  <a:pt x="2314" y="927"/>
                </a:cubicBezTo>
                <a:cubicBezTo>
                  <a:pt x="2314" y="932"/>
                  <a:pt x="2321" y="938"/>
                  <a:pt x="2318" y="942"/>
                </a:cubicBezTo>
                <a:close/>
                <a:moveTo>
                  <a:pt x="2315" y="954"/>
                </a:moveTo>
                <a:cubicBezTo>
                  <a:pt x="2316" y="956"/>
                  <a:pt x="2318" y="958"/>
                  <a:pt x="2316" y="959"/>
                </a:cubicBezTo>
                <a:cubicBezTo>
                  <a:pt x="2317" y="958"/>
                  <a:pt x="2314" y="956"/>
                  <a:pt x="2315" y="954"/>
                </a:cubicBezTo>
                <a:close/>
                <a:moveTo>
                  <a:pt x="2316" y="971"/>
                </a:moveTo>
                <a:cubicBezTo>
                  <a:pt x="2315" y="970"/>
                  <a:pt x="2315" y="969"/>
                  <a:pt x="2316" y="968"/>
                </a:cubicBezTo>
                <a:cubicBezTo>
                  <a:pt x="2316" y="969"/>
                  <a:pt x="2317" y="970"/>
                  <a:pt x="2316" y="971"/>
                </a:cubicBezTo>
                <a:close/>
                <a:moveTo>
                  <a:pt x="2313" y="955"/>
                </a:moveTo>
                <a:cubicBezTo>
                  <a:pt x="2314" y="955"/>
                  <a:pt x="2313" y="954"/>
                  <a:pt x="2313" y="954"/>
                </a:cubicBezTo>
                <a:cubicBezTo>
                  <a:pt x="2313" y="954"/>
                  <a:pt x="2314" y="953"/>
                  <a:pt x="2314" y="953"/>
                </a:cubicBezTo>
                <a:cubicBezTo>
                  <a:pt x="2314" y="955"/>
                  <a:pt x="2317" y="951"/>
                  <a:pt x="2316" y="953"/>
                </a:cubicBezTo>
                <a:cubicBezTo>
                  <a:pt x="2315" y="954"/>
                  <a:pt x="2314" y="955"/>
                  <a:pt x="2313" y="955"/>
                </a:cubicBezTo>
                <a:close/>
                <a:moveTo>
                  <a:pt x="2310" y="946"/>
                </a:moveTo>
                <a:cubicBezTo>
                  <a:pt x="2309" y="946"/>
                  <a:pt x="2308" y="944"/>
                  <a:pt x="2309" y="943"/>
                </a:cubicBezTo>
                <a:cubicBezTo>
                  <a:pt x="2310" y="943"/>
                  <a:pt x="2311" y="945"/>
                  <a:pt x="2310" y="946"/>
                </a:cubicBezTo>
                <a:close/>
                <a:moveTo>
                  <a:pt x="2307" y="940"/>
                </a:moveTo>
                <a:cubicBezTo>
                  <a:pt x="2308" y="940"/>
                  <a:pt x="2309" y="942"/>
                  <a:pt x="2308" y="943"/>
                </a:cubicBezTo>
                <a:cubicBezTo>
                  <a:pt x="2308" y="941"/>
                  <a:pt x="2306" y="941"/>
                  <a:pt x="2307" y="940"/>
                </a:cubicBezTo>
                <a:close/>
                <a:moveTo>
                  <a:pt x="2305" y="929"/>
                </a:moveTo>
                <a:cubicBezTo>
                  <a:pt x="2307" y="928"/>
                  <a:pt x="2307" y="929"/>
                  <a:pt x="2308" y="929"/>
                </a:cubicBezTo>
                <a:cubicBezTo>
                  <a:pt x="2307" y="929"/>
                  <a:pt x="2307" y="929"/>
                  <a:pt x="2307" y="930"/>
                </a:cubicBezTo>
                <a:cubicBezTo>
                  <a:pt x="2306" y="929"/>
                  <a:pt x="2306" y="929"/>
                  <a:pt x="2305" y="929"/>
                </a:cubicBezTo>
                <a:close/>
                <a:moveTo>
                  <a:pt x="2301" y="916"/>
                </a:moveTo>
                <a:cubicBezTo>
                  <a:pt x="2302" y="915"/>
                  <a:pt x="2301" y="912"/>
                  <a:pt x="2300" y="912"/>
                </a:cubicBezTo>
                <a:cubicBezTo>
                  <a:pt x="2300" y="913"/>
                  <a:pt x="2300" y="914"/>
                  <a:pt x="2299" y="915"/>
                </a:cubicBezTo>
                <a:cubicBezTo>
                  <a:pt x="2298" y="914"/>
                  <a:pt x="2298" y="912"/>
                  <a:pt x="2296" y="910"/>
                </a:cubicBezTo>
                <a:cubicBezTo>
                  <a:pt x="2297" y="909"/>
                  <a:pt x="2298" y="910"/>
                  <a:pt x="2300" y="908"/>
                </a:cubicBezTo>
                <a:cubicBezTo>
                  <a:pt x="2298" y="907"/>
                  <a:pt x="2298" y="905"/>
                  <a:pt x="2299" y="903"/>
                </a:cubicBezTo>
                <a:cubicBezTo>
                  <a:pt x="2298" y="904"/>
                  <a:pt x="2298" y="905"/>
                  <a:pt x="2297" y="904"/>
                </a:cubicBezTo>
                <a:cubicBezTo>
                  <a:pt x="2297" y="903"/>
                  <a:pt x="2295" y="900"/>
                  <a:pt x="2295" y="898"/>
                </a:cubicBezTo>
                <a:cubicBezTo>
                  <a:pt x="2296" y="899"/>
                  <a:pt x="2297" y="898"/>
                  <a:pt x="2297" y="899"/>
                </a:cubicBezTo>
                <a:cubicBezTo>
                  <a:pt x="2297" y="899"/>
                  <a:pt x="2297" y="899"/>
                  <a:pt x="2297" y="900"/>
                </a:cubicBezTo>
                <a:cubicBezTo>
                  <a:pt x="2297" y="899"/>
                  <a:pt x="2300" y="900"/>
                  <a:pt x="2299" y="900"/>
                </a:cubicBezTo>
                <a:cubicBezTo>
                  <a:pt x="2298" y="900"/>
                  <a:pt x="2298" y="901"/>
                  <a:pt x="2297" y="900"/>
                </a:cubicBezTo>
                <a:cubicBezTo>
                  <a:pt x="2298" y="903"/>
                  <a:pt x="2300" y="901"/>
                  <a:pt x="2301" y="902"/>
                </a:cubicBezTo>
                <a:cubicBezTo>
                  <a:pt x="2300" y="904"/>
                  <a:pt x="2301" y="905"/>
                  <a:pt x="2301" y="906"/>
                </a:cubicBezTo>
                <a:cubicBezTo>
                  <a:pt x="2301" y="906"/>
                  <a:pt x="2302" y="906"/>
                  <a:pt x="2302" y="906"/>
                </a:cubicBezTo>
                <a:cubicBezTo>
                  <a:pt x="2303" y="907"/>
                  <a:pt x="2305" y="908"/>
                  <a:pt x="2302" y="910"/>
                </a:cubicBezTo>
                <a:cubicBezTo>
                  <a:pt x="2302" y="910"/>
                  <a:pt x="2302" y="909"/>
                  <a:pt x="2301" y="909"/>
                </a:cubicBezTo>
                <a:cubicBezTo>
                  <a:pt x="2302" y="911"/>
                  <a:pt x="2300" y="910"/>
                  <a:pt x="2300" y="911"/>
                </a:cubicBezTo>
                <a:cubicBezTo>
                  <a:pt x="2301" y="911"/>
                  <a:pt x="2304" y="911"/>
                  <a:pt x="2304" y="910"/>
                </a:cubicBezTo>
                <a:cubicBezTo>
                  <a:pt x="2304" y="910"/>
                  <a:pt x="2303" y="910"/>
                  <a:pt x="2304" y="910"/>
                </a:cubicBezTo>
                <a:cubicBezTo>
                  <a:pt x="2306" y="910"/>
                  <a:pt x="2307" y="913"/>
                  <a:pt x="2307" y="915"/>
                </a:cubicBezTo>
                <a:cubicBezTo>
                  <a:pt x="2308" y="913"/>
                  <a:pt x="2308" y="916"/>
                  <a:pt x="2309" y="915"/>
                </a:cubicBezTo>
                <a:cubicBezTo>
                  <a:pt x="2308" y="914"/>
                  <a:pt x="2309" y="914"/>
                  <a:pt x="2309" y="913"/>
                </a:cubicBezTo>
                <a:cubicBezTo>
                  <a:pt x="2309" y="913"/>
                  <a:pt x="2308" y="913"/>
                  <a:pt x="2307" y="913"/>
                </a:cubicBezTo>
                <a:cubicBezTo>
                  <a:pt x="2308" y="912"/>
                  <a:pt x="2308" y="912"/>
                  <a:pt x="2308" y="911"/>
                </a:cubicBezTo>
                <a:cubicBezTo>
                  <a:pt x="2308" y="911"/>
                  <a:pt x="2308" y="912"/>
                  <a:pt x="2307" y="911"/>
                </a:cubicBezTo>
                <a:cubicBezTo>
                  <a:pt x="2308" y="911"/>
                  <a:pt x="2308" y="910"/>
                  <a:pt x="2309" y="910"/>
                </a:cubicBezTo>
                <a:cubicBezTo>
                  <a:pt x="2310" y="913"/>
                  <a:pt x="2311" y="910"/>
                  <a:pt x="2311" y="912"/>
                </a:cubicBezTo>
                <a:cubicBezTo>
                  <a:pt x="2312" y="911"/>
                  <a:pt x="2311" y="911"/>
                  <a:pt x="2311" y="911"/>
                </a:cubicBezTo>
                <a:cubicBezTo>
                  <a:pt x="2312" y="910"/>
                  <a:pt x="2313" y="911"/>
                  <a:pt x="2314" y="912"/>
                </a:cubicBezTo>
                <a:cubicBezTo>
                  <a:pt x="2312" y="913"/>
                  <a:pt x="2313" y="914"/>
                  <a:pt x="2312" y="914"/>
                </a:cubicBezTo>
                <a:cubicBezTo>
                  <a:pt x="2311" y="914"/>
                  <a:pt x="2311" y="913"/>
                  <a:pt x="2310" y="913"/>
                </a:cubicBezTo>
                <a:cubicBezTo>
                  <a:pt x="2307" y="917"/>
                  <a:pt x="2312" y="919"/>
                  <a:pt x="2310" y="922"/>
                </a:cubicBezTo>
                <a:cubicBezTo>
                  <a:pt x="2310" y="922"/>
                  <a:pt x="2309" y="922"/>
                  <a:pt x="2308" y="922"/>
                </a:cubicBezTo>
                <a:cubicBezTo>
                  <a:pt x="2306" y="920"/>
                  <a:pt x="2308" y="919"/>
                  <a:pt x="2309" y="919"/>
                </a:cubicBezTo>
                <a:cubicBezTo>
                  <a:pt x="2308" y="919"/>
                  <a:pt x="2308" y="917"/>
                  <a:pt x="2307" y="918"/>
                </a:cubicBezTo>
                <a:cubicBezTo>
                  <a:pt x="2307" y="918"/>
                  <a:pt x="2307" y="919"/>
                  <a:pt x="2306" y="919"/>
                </a:cubicBezTo>
                <a:cubicBezTo>
                  <a:pt x="2305" y="916"/>
                  <a:pt x="2302" y="919"/>
                  <a:pt x="2304" y="917"/>
                </a:cubicBezTo>
                <a:cubicBezTo>
                  <a:pt x="2303" y="916"/>
                  <a:pt x="2302" y="917"/>
                  <a:pt x="2301" y="916"/>
                </a:cubicBezTo>
                <a:close/>
                <a:moveTo>
                  <a:pt x="2301" y="941"/>
                </a:moveTo>
                <a:cubicBezTo>
                  <a:pt x="2301" y="942"/>
                  <a:pt x="2301" y="944"/>
                  <a:pt x="2302" y="944"/>
                </a:cubicBezTo>
                <a:cubicBezTo>
                  <a:pt x="2300" y="945"/>
                  <a:pt x="2301" y="944"/>
                  <a:pt x="2300" y="943"/>
                </a:cubicBezTo>
                <a:cubicBezTo>
                  <a:pt x="2301" y="943"/>
                  <a:pt x="2300" y="940"/>
                  <a:pt x="2301" y="941"/>
                </a:cubicBezTo>
                <a:close/>
                <a:moveTo>
                  <a:pt x="2294" y="883"/>
                </a:moveTo>
                <a:cubicBezTo>
                  <a:pt x="2295" y="884"/>
                  <a:pt x="2296" y="882"/>
                  <a:pt x="2295" y="881"/>
                </a:cubicBezTo>
                <a:cubicBezTo>
                  <a:pt x="2295" y="882"/>
                  <a:pt x="2294" y="881"/>
                  <a:pt x="2293" y="883"/>
                </a:cubicBezTo>
                <a:cubicBezTo>
                  <a:pt x="2292" y="881"/>
                  <a:pt x="2295" y="881"/>
                  <a:pt x="2295" y="879"/>
                </a:cubicBezTo>
                <a:cubicBezTo>
                  <a:pt x="2294" y="880"/>
                  <a:pt x="2293" y="882"/>
                  <a:pt x="2293" y="881"/>
                </a:cubicBezTo>
                <a:cubicBezTo>
                  <a:pt x="2293" y="880"/>
                  <a:pt x="2292" y="879"/>
                  <a:pt x="2294" y="878"/>
                </a:cubicBezTo>
                <a:cubicBezTo>
                  <a:pt x="2297" y="879"/>
                  <a:pt x="2296" y="880"/>
                  <a:pt x="2298" y="880"/>
                </a:cubicBezTo>
                <a:cubicBezTo>
                  <a:pt x="2297" y="881"/>
                  <a:pt x="2298" y="881"/>
                  <a:pt x="2298" y="882"/>
                </a:cubicBezTo>
                <a:cubicBezTo>
                  <a:pt x="2297" y="881"/>
                  <a:pt x="2296" y="882"/>
                  <a:pt x="2296" y="883"/>
                </a:cubicBezTo>
                <a:cubicBezTo>
                  <a:pt x="2298" y="882"/>
                  <a:pt x="2299" y="885"/>
                  <a:pt x="2298" y="886"/>
                </a:cubicBezTo>
                <a:cubicBezTo>
                  <a:pt x="2299" y="885"/>
                  <a:pt x="2299" y="885"/>
                  <a:pt x="2300" y="884"/>
                </a:cubicBezTo>
                <a:cubicBezTo>
                  <a:pt x="2302" y="884"/>
                  <a:pt x="2302" y="891"/>
                  <a:pt x="2305" y="891"/>
                </a:cubicBezTo>
                <a:cubicBezTo>
                  <a:pt x="2302" y="894"/>
                  <a:pt x="2309" y="895"/>
                  <a:pt x="2307" y="898"/>
                </a:cubicBezTo>
                <a:cubicBezTo>
                  <a:pt x="2307" y="897"/>
                  <a:pt x="2307" y="897"/>
                  <a:pt x="2306" y="897"/>
                </a:cubicBezTo>
                <a:cubicBezTo>
                  <a:pt x="2305" y="899"/>
                  <a:pt x="2306" y="899"/>
                  <a:pt x="2307" y="901"/>
                </a:cubicBezTo>
                <a:cubicBezTo>
                  <a:pt x="2308" y="900"/>
                  <a:pt x="2311" y="901"/>
                  <a:pt x="2310" y="903"/>
                </a:cubicBezTo>
                <a:cubicBezTo>
                  <a:pt x="2309" y="902"/>
                  <a:pt x="2307" y="904"/>
                  <a:pt x="2306" y="904"/>
                </a:cubicBezTo>
                <a:cubicBezTo>
                  <a:pt x="2306" y="904"/>
                  <a:pt x="2307" y="904"/>
                  <a:pt x="2307" y="905"/>
                </a:cubicBezTo>
                <a:cubicBezTo>
                  <a:pt x="2306" y="905"/>
                  <a:pt x="2305" y="905"/>
                  <a:pt x="2304" y="904"/>
                </a:cubicBezTo>
                <a:cubicBezTo>
                  <a:pt x="2308" y="902"/>
                  <a:pt x="2302" y="899"/>
                  <a:pt x="2303" y="897"/>
                </a:cubicBezTo>
                <a:cubicBezTo>
                  <a:pt x="2302" y="897"/>
                  <a:pt x="2300" y="896"/>
                  <a:pt x="2302" y="895"/>
                </a:cubicBezTo>
                <a:cubicBezTo>
                  <a:pt x="2302" y="895"/>
                  <a:pt x="2302" y="896"/>
                  <a:pt x="2303" y="896"/>
                </a:cubicBezTo>
                <a:cubicBezTo>
                  <a:pt x="2302" y="894"/>
                  <a:pt x="2300" y="893"/>
                  <a:pt x="2302" y="891"/>
                </a:cubicBezTo>
                <a:cubicBezTo>
                  <a:pt x="2302" y="892"/>
                  <a:pt x="2302" y="893"/>
                  <a:pt x="2303" y="892"/>
                </a:cubicBezTo>
                <a:cubicBezTo>
                  <a:pt x="2301" y="891"/>
                  <a:pt x="2302" y="887"/>
                  <a:pt x="2300" y="887"/>
                </a:cubicBezTo>
                <a:cubicBezTo>
                  <a:pt x="2300" y="887"/>
                  <a:pt x="2300" y="888"/>
                  <a:pt x="2299" y="888"/>
                </a:cubicBezTo>
                <a:cubicBezTo>
                  <a:pt x="2298" y="885"/>
                  <a:pt x="2295" y="883"/>
                  <a:pt x="2294" y="883"/>
                </a:cubicBezTo>
                <a:close/>
                <a:moveTo>
                  <a:pt x="2295" y="897"/>
                </a:moveTo>
                <a:cubicBezTo>
                  <a:pt x="2294" y="896"/>
                  <a:pt x="2292" y="893"/>
                  <a:pt x="2294" y="894"/>
                </a:cubicBezTo>
                <a:cubicBezTo>
                  <a:pt x="2295" y="894"/>
                  <a:pt x="2295" y="899"/>
                  <a:pt x="2295" y="897"/>
                </a:cubicBezTo>
                <a:close/>
                <a:moveTo>
                  <a:pt x="2292" y="868"/>
                </a:moveTo>
                <a:cubicBezTo>
                  <a:pt x="2294" y="870"/>
                  <a:pt x="2295" y="872"/>
                  <a:pt x="2297" y="874"/>
                </a:cubicBezTo>
                <a:cubicBezTo>
                  <a:pt x="2294" y="876"/>
                  <a:pt x="2295" y="869"/>
                  <a:pt x="2292" y="870"/>
                </a:cubicBezTo>
                <a:cubicBezTo>
                  <a:pt x="2292" y="868"/>
                  <a:pt x="2290" y="869"/>
                  <a:pt x="2292" y="868"/>
                </a:cubicBezTo>
                <a:close/>
                <a:moveTo>
                  <a:pt x="2298" y="857"/>
                </a:moveTo>
                <a:cubicBezTo>
                  <a:pt x="2297" y="857"/>
                  <a:pt x="2294" y="852"/>
                  <a:pt x="2296" y="853"/>
                </a:cubicBezTo>
                <a:cubicBezTo>
                  <a:pt x="2295" y="854"/>
                  <a:pt x="2299" y="855"/>
                  <a:pt x="2298" y="857"/>
                </a:cubicBezTo>
                <a:close/>
                <a:moveTo>
                  <a:pt x="2299" y="870"/>
                </a:moveTo>
                <a:cubicBezTo>
                  <a:pt x="2300" y="868"/>
                  <a:pt x="2301" y="873"/>
                  <a:pt x="2302" y="874"/>
                </a:cubicBezTo>
                <a:cubicBezTo>
                  <a:pt x="2303" y="875"/>
                  <a:pt x="2302" y="876"/>
                  <a:pt x="2302" y="875"/>
                </a:cubicBezTo>
                <a:cubicBezTo>
                  <a:pt x="2301" y="874"/>
                  <a:pt x="2301" y="872"/>
                  <a:pt x="2300" y="873"/>
                </a:cubicBezTo>
                <a:cubicBezTo>
                  <a:pt x="2301" y="874"/>
                  <a:pt x="2301" y="875"/>
                  <a:pt x="2302" y="876"/>
                </a:cubicBezTo>
                <a:cubicBezTo>
                  <a:pt x="2303" y="876"/>
                  <a:pt x="2303" y="876"/>
                  <a:pt x="2304" y="876"/>
                </a:cubicBezTo>
                <a:cubicBezTo>
                  <a:pt x="2304" y="877"/>
                  <a:pt x="2305" y="878"/>
                  <a:pt x="2306" y="880"/>
                </a:cubicBezTo>
                <a:cubicBezTo>
                  <a:pt x="2305" y="880"/>
                  <a:pt x="2304" y="881"/>
                  <a:pt x="2304" y="881"/>
                </a:cubicBezTo>
                <a:cubicBezTo>
                  <a:pt x="2305" y="882"/>
                  <a:pt x="2307" y="885"/>
                  <a:pt x="2307" y="882"/>
                </a:cubicBezTo>
                <a:cubicBezTo>
                  <a:pt x="2308" y="884"/>
                  <a:pt x="2310" y="887"/>
                  <a:pt x="2310" y="889"/>
                </a:cubicBezTo>
                <a:cubicBezTo>
                  <a:pt x="2309" y="889"/>
                  <a:pt x="2308" y="889"/>
                  <a:pt x="2309" y="890"/>
                </a:cubicBezTo>
                <a:cubicBezTo>
                  <a:pt x="2309" y="889"/>
                  <a:pt x="2310" y="891"/>
                  <a:pt x="2309" y="890"/>
                </a:cubicBezTo>
                <a:cubicBezTo>
                  <a:pt x="2308" y="889"/>
                  <a:pt x="2308" y="889"/>
                  <a:pt x="2306" y="888"/>
                </a:cubicBezTo>
                <a:cubicBezTo>
                  <a:pt x="2306" y="884"/>
                  <a:pt x="2302" y="879"/>
                  <a:pt x="2301" y="878"/>
                </a:cubicBezTo>
                <a:cubicBezTo>
                  <a:pt x="2301" y="878"/>
                  <a:pt x="2301" y="878"/>
                  <a:pt x="2302" y="878"/>
                </a:cubicBezTo>
                <a:cubicBezTo>
                  <a:pt x="2301" y="877"/>
                  <a:pt x="2300" y="877"/>
                  <a:pt x="2300" y="877"/>
                </a:cubicBezTo>
                <a:cubicBezTo>
                  <a:pt x="2302" y="875"/>
                  <a:pt x="2297" y="872"/>
                  <a:pt x="2300" y="871"/>
                </a:cubicBezTo>
                <a:cubicBezTo>
                  <a:pt x="2298" y="871"/>
                  <a:pt x="2297" y="870"/>
                  <a:pt x="2296" y="869"/>
                </a:cubicBezTo>
                <a:cubicBezTo>
                  <a:pt x="2298" y="868"/>
                  <a:pt x="2296" y="869"/>
                  <a:pt x="2296" y="867"/>
                </a:cubicBezTo>
                <a:cubicBezTo>
                  <a:pt x="2297" y="867"/>
                  <a:pt x="2298" y="868"/>
                  <a:pt x="2299" y="868"/>
                </a:cubicBezTo>
                <a:cubicBezTo>
                  <a:pt x="2299" y="869"/>
                  <a:pt x="2298" y="869"/>
                  <a:pt x="2299" y="870"/>
                </a:cubicBezTo>
                <a:close/>
                <a:moveTo>
                  <a:pt x="2300" y="861"/>
                </a:moveTo>
                <a:cubicBezTo>
                  <a:pt x="2302" y="859"/>
                  <a:pt x="2303" y="863"/>
                  <a:pt x="2302" y="864"/>
                </a:cubicBezTo>
                <a:cubicBezTo>
                  <a:pt x="2302" y="862"/>
                  <a:pt x="2301" y="862"/>
                  <a:pt x="2300" y="861"/>
                </a:cubicBezTo>
                <a:close/>
                <a:moveTo>
                  <a:pt x="2311" y="895"/>
                </a:moveTo>
                <a:cubicBezTo>
                  <a:pt x="2311" y="893"/>
                  <a:pt x="2309" y="892"/>
                  <a:pt x="2310" y="891"/>
                </a:cubicBezTo>
                <a:cubicBezTo>
                  <a:pt x="2310" y="891"/>
                  <a:pt x="2310" y="891"/>
                  <a:pt x="2310" y="891"/>
                </a:cubicBezTo>
                <a:cubicBezTo>
                  <a:pt x="2311" y="892"/>
                  <a:pt x="2311" y="891"/>
                  <a:pt x="2311" y="891"/>
                </a:cubicBezTo>
                <a:cubicBezTo>
                  <a:pt x="2310" y="892"/>
                  <a:pt x="2312" y="895"/>
                  <a:pt x="2311" y="895"/>
                </a:cubicBezTo>
                <a:close/>
                <a:moveTo>
                  <a:pt x="2305" y="906"/>
                </a:moveTo>
                <a:cubicBezTo>
                  <a:pt x="2307" y="905"/>
                  <a:pt x="2309" y="904"/>
                  <a:pt x="2310" y="906"/>
                </a:cubicBezTo>
                <a:cubicBezTo>
                  <a:pt x="2308" y="907"/>
                  <a:pt x="2311" y="908"/>
                  <a:pt x="2311" y="908"/>
                </a:cubicBezTo>
                <a:cubicBezTo>
                  <a:pt x="2311" y="908"/>
                  <a:pt x="2311" y="908"/>
                  <a:pt x="2312" y="909"/>
                </a:cubicBezTo>
                <a:cubicBezTo>
                  <a:pt x="2310" y="910"/>
                  <a:pt x="2309" y="908"/>
                  <a:pt x="2308" y="910"/>
                </a:cubicBezTo>
                <a:cubicBezTo>
                  <a:pt x="2307" y="907"/>
                  <a:pt x="2306" y="907"/>
                  <a:pt x="2305" y="906"/>
                </a:cubicBezTo>
                <a:close/>
                <a:moveTo>
                  <a:pt x="2307" y="911"/>
                </a:moveTo>
                <a:cubicBezTo>
                  <a:pt x="2306" y="910"/>
                  <a:pt x="2306" y="909"/>
                  <a:pt x="2306" y="908"/>
                </a:cubicBezTo>
                <a:cubicBezTo>
                  <a:pt x="2306" y="909"/>
                  <a:pt x="2308" y="910"/>
                  <a:pt x="2307" y="911"/>
                </a:cubicBezTo>
                <a:close/>
                <a:moveTo>
                  <a:pt x="2299" y="882"/>
                </a:moveTo>
                <a:cubicBezTo>
                  <a:pt x="2300" y="883"/>
                  <a:pt x="2300" y="883"/>
                  <a:pt x="2300" y="884"/>
                </a:cubicBezTo>
                <a:cubicBezTo>
                  <a:pt x="2300" y="884"/>
                  <a:pt x="2299" y="884"/>
                  <a:pt x="2299" y="884"/>
                </a:cubicBezTo>
                <a:cubicBezTo>
                  <a:pt x="2299" y="884"/>
                  <a:pt x="2299" y="883"/>
                  <a:pt x="2298" y="883"/>
                </a:cubicBezTo>
                <a:cubicBezTo>
                  <a:pt x="2299" y="883"/>
                  <a:pt x="2299" y="882"/>
                  <a:pt x="2299" y="882"/>
                </a:cubicBezTo>
                <a:close/>
                <a:moveTo>
                  <a:pt x="2295" y="865"/>
                </a:moveTo>
                <a:cubicBezTo>
                  <a:pt x="2295" y="864"/>
                  <a:pt x="2293" y="863"/>
                  <a:pt x="2294" y="862"/>
                </a:cubicBezTo>
                <a:cubicBezTo>
                  <a:pt x="2295" y="863"/>
                  <a:pt x="2296" y="864"/>
                  <a:pt x="2295" y="865"/>
                </a:cubicBezTo>
                <a:close/>
                <a:moveTo>
                  <a:pt x="2312" y="918"/>
                </a:moveTo>
                <a:cubicBezTo>
                  <a:pt x="2312" y="917"/>
                  <a:pt x="2311" y="918"/>
                  <a:pt x="2310" y="916"/>
                </a:cubicBezTo>
                <a:cubicBezTo>
                  <a:pt x="2311" y="916"/>
                  <a:pt x="2311" y="916"/>
                  <a:pt x="2311" y="916"/>
                </a:cubicBezTo>
                <a:cubicBezTo>
                  <a:pt x="2312" y="915"/>
                  <a:pt x="2312" y="915"/>
                  <a:pt x="2312" y="916"/>
                </a:cubicBezTo>
                <a:cubicBezTo>
                  <a:pt x="2311" y="917"/>
                  <a:pt x="2314" y="917"/>
                  <a:pt x="2312" y="918"/>
                </a:cubicBezTo>
                <a:close/>
                <a:moveTo>
                  <a:pt x="2317" y="906"/>
                </a:moveTo>
                <a:cubicBezTo>
                  <a:pt x="2316" y="901"/>
                  <a:pt x="2311" y="899"/>
                  <a:pt x="2312" y="895"/>
                </a:cubicBezTo>
                <a:cubicBezTo>
                  <a:pt x="2314" y="897"/>
                  <a:pt x="2314" y="900"/>
                  <a:pt x="2315" y="897"/>
                </a:cubicBezTo>
                <a:cubicBezTo>
                  <a:pt x="2317" y="899"/>
                  <a:pt x="2314" y="899"/>
                  <a:pt x="2315" y="900"/>
                </a:cubicBezTo>
                <a:cubicBezTo>
                  <a:pt x="2315" y="902"/>
                  <a:pt x="2320" y="905"/>
                  <a:pt x="2317" y="906"/>
                </a:cubicBezTo>
                <a:close/>
                <a:moveTo>
                  <a:pt x="2318" y="903"/>
                </a:moveTo>
                <a:cubicBezTo>
                  <a:pt x="2316" y="903"/>
                  <a:pt x="2317" y="901"/>
                  <a:pt x="2315" y="900"/>
                </a:cubicBezTo>
                <a:cubicBezTo>
                  <a:pt x="2317" y="899"/>
                  <a:pt x="2319" y="902"/>
                  <a:pt x="2318" y="903"/>
                </a:cubicBezTo>
                <a:close/>
                <a:moveTo>
                  <a:pt x="2323" y="916"/>
                </a:moveTo>
                <a:cubicBezTo>
                  <a:pt x="2319" y="914"/>
                  <a:pt x="2321" y="911"/>
                  <a:pt x="2318" y="907"/>
                </a:cubicBezTo>
                <a:cubicBezTo>
                  <a:pt x="2320" y="908"/>
                  <a:pt x="2323" y="914"/>
                  <a:pt x="2323" y="916"/>
                </a:cubicBezTo>
                <a:close/>
                <a:moveTo>
                  <a:pt x="2305" y="856"/>
                </a:moveTo>
                <a:cubicBezTo>
                  <a:pt x="2303" y="857"/>
                  <a:pt x="2303" y="858"/>
                  <a:pt x="2304" y="859"/>
                </a:cubicBezTo>
                <a:cubicBezTo>
                  <a:pt x="2301" y="860"/>
                  <a:pt x="2303" y="856"/>
                  <a:pt x="2301" y="855"/>
                </a:cubicBezTo>
                <a:cubicBezTo>
                  <a:pt x="2303" y="854"/>
                  <a:pt x="2304" y="856"/>
                  <a:pt x="2305" y="856"/>
                </a:cubicBezTo>
                <a:close/>
                <a:moveTo>
                  <a:pt x="2290" y="820"/>
                </a:moveTo>
                <a:cubicBezTo>
                  <a:pt x="2291" y="823"/>
                  <a:pt x="2292" y="823"/>
                  <a:pt x="2293" y="825"/>
                </a:cubicBezTo>
                <a:cubicBezTo>
                  <a:pt x="2291" y="826"/>
                  <a:pt x="2289" y="819"/>
                  <a:pt x="2290" y="820"/>
                </a:cubicBezTo>
                <a:close/>
                <a:moveTo>
                  <a:pt x="2290" y="834"/>
                </a:moveTo>
                <a:cubicBezTo>
                  <a:pt x="2290" y="833"/>
                  <a:pt x="2288" y="832"/>
                  <a:pt x="2289" y="831"/>
                </a:cubicBezTo>
                <a:cubicBezTo>
                  <a:pt x="2289" y="832"/>
                  <a:pt x="2291" y="833"/>
                  <a:pt x="2290" y="834"/>
                </a:cubicBezTo>
                <a:close/>
                <a:moveTo>
                  <a:pt x="2287" y="815"/>
                </a:moveTo>
                <a:cubicBezTo>
                  <a:pt x="2288" y="816"/>
                  <a:pt x="2288" y="816"/>
                  <a:pt x="2289" y="818"/>
                </a:cubicBezTo>
                <a:cubicBezTo>
                  <a:pt x="2288" y="819"/>
                  <a:pt x="2286" y="816"/>
                  <a:pt x="2287" y="815"/>
                </a:cubicBezTo>
                <a:close/>
                <a:moveTo>
                  <a:pt x="2287" y="864"/>
                </a:moveTo>
                <a:cubicBezTo>
                  <a:pt x="2288" y="867"/>
                  <a:pt x="2288" y="867"/>
                  <a:pt x="2290" y="869"/>
                </a:cubicBezTo>
                <a:cubicBezTo>
                  <a:pt x="2288" y="871"/>
                  <a:pt x="2289" y="866"/>
                  <a:pt x="2287" y="868"/>
                </a:cubicBezTo>
                <a:cubicBezTo>
                  <a:pt x="2286" y="866"/>
                  <a:pt x="2288" y="865"/>
                  <a:pt x="2286" y="865"/>
                </a:cubicBezTo>
                <a:cubicBezTo>
                  <a:pt x="2287" y="865"/>
                  <a:pt x="2286" y="864"/>
                  <a:pt x="2287" y="864"/>
                </a:cubicBezTo>
                <a:close/>
                <a:moveTo>
                  <a:pt x="2287" y="881"/>
                </a:moveTo>
                <a:cubicBezTo>
                  <a:pt x="2286" y="882"/>
                  <a:pt x="2286" y="882"/>
                  <a:pt x="2285" y="881"/>
                </a:cubicBezTo>
                <a:cubicBezTo>
                  <a:pt x="2287" y="879"/>
                  <a:pt x="2289" y="883"/>
                  <a:pt x="2287" y="882"/>
                </a:cubicBezTo>
                <a:cubicBezTo>
                  <a:pt x="2287" y="882"/>
                  <a:pt x="2287" y="882"/>
                  <a:pt x="2287" y="881"/>
                </a:cubicBezTo>
                <a:close/>
                <a:moveTo>
                  <a:pt x="2285" y="812"/>
                </a:moveTo>
                <a:cubicBezTo>
                  <a:pt x="2285" y="811"/>
                  <a:pt x="2284" y="810"/>
                  <a:pt x="2285" y="809"/>
                </a:cubicBezTo>
                <a:cubicBezTo>
                  <a:pt x="2286" y="810"/>
                  <a:pt x="2287" y="811"/>
                  <a:pt x="2285" y="812"/>
                </a:cubicBezTo>
                <a:close/>
                <a:moveTo>
                  <a:pt x="2285" y="879"/>
                </a:moveTo>
                <a:cubicBezTo>
                  <a:pt x="2285" y="878"/>
                  <a:pt x="2283" y="877"/>
                  <a:pt x="2284" y="876"/>
                </a:cubicBezTo>
                <a:cubicBezTo>
                  <a:pt x="2284" y="877"/>
                  <a:pt x="2286" y="878"/>
                  <a:pt x="2285" y="879"/>
                </a:cubicBezTo>
                <a:close/>
                <a:moveTo>
                  <a:pt x="2285" y="893"/>
                </a:moveTo>
                <a:cubicBezTo>
                  <a:pt x="2288" y="894"/>
                  <a:pt x="2288" y="897"/>
                  <a:pt x="2289" y="901"/>
                </a:cubicBezTo>
                <a:cubicBezTo>
                  <a:pt x="2286" y="899"/>
                  <a:pt x="2286" y="895"/>
                  <a:pt x="2285" y="893"/>
                </a:cubicBezTo>
                <a:close/>
                <a:moveTo>
                  <a:pt x="2289" y="888"/>
                </a:moveTo>
                <a:cubicBezTo>
                  <a:pt x="2290" y="886"/>
                  <a:pt x="2288" y="885"/>
                  <a:pt x="2288" y="884"/>
                </a:cubicBezTo>
                <a:cubicBezTo>
                  <a:pt x="2289" y="884"/>
                  <a:pt x="2289" y="884"/>
                  <a:pt x="2290" y="884"/>
                </a:cubicBezTo>
                <a:cubicBezTo>
                  <a:pt x="2289" y="886"/>
                  <a:pt x="2292" y="887"/>
                  <a:pt x="2292" y="887"/>
                </a:cubicBezTo>
                <a:cubicBezTo>
                  <a:pt x="2291" y="886"/>
                  <a:pt x="2289" y="889"/>
                  <a:pt x="2289" y="888"/>
                </a:cubicBezTo>
                <a:close/>
                <a:moveTo>
                  <a:pt x="2291" y="884"/>
                </a:moveTo>
                <a:cubicBezTo>
                  <a:pt x="2290" y="883"/>
                  <a:pt x="2292" y="883"/>
                  <a:pt x="2292" y="882"/>
                </a:cubicBezTo>
                <a:cubicBezTo>
                  <a:pt x="2293" y="883"/>
                  <a:pt x="2292" y="883"/>
                  <a:pt x="2291" y="884"/>
                </a:cubicBezTo>
                <a:close/>
                <a:moveTo>
                  <a:pt x="2291" y="882"/>
                </a:moveTo>
                <a:cubicBezTo>
                  <a:pt x="2289" y="880"/>
                  <a:pt x="2292" y="878"/>
                  <a:pt x="2290" y="877"/>
                </a:cubicBezTo>
                <a:cubicBezTo>
                  <a:pt x="2290" y="877"/>
                  <a:pt x="2290" y="876"/>
                  <a:pt x="2291" y="876"/>
                </a:cubicBezTo>
                <a:cubicBezTo>
                  <a:pt x="2291" y="876"/>
                  <a:pt x="2290" y="877"/>
                  <a:pt x="2290" y="877"/>
                </a:cubicBezTo>
                <a:cubicBezTo>
                  <a:pt x="2292" y="876"/>
                  <a:pt x="2292" y="877"/>
                  <a:pt x="2293" y="876"/>
                </a:cubicBezTo>
                <a:cubicBezTo>
                  <a:pt x="2293" y="877"/>
                  <a:pt x="2295" y="877"/>
                  <a:pt x="2294" y="878"/>
                </a:cubicBezTo>
                <a:cubicBezTo>
                  <a:pt x="2293" y="877"/>
                  <a:pt x="2292" y="878"/>
                  <a:pt x="2292" y="878"/>
                </a:cubicBezTo>
                <a:cubicBezTo>
                  <a:pt x="2294" y="878"/>
                  <a:pt x="2292" y="881"/>
                  <a:pt x="2291" y="882"/>
                </a:cubicBezTo>
                <a:close/>
                <a:moveTo>
                  <a:pt x="2297" y="943"/>
                </a:moveTo>
                <a:cubicBezTo>
                  <a:pt x="2294" y="943"/>
                  <a:pt x="2293" y="938"/>
                  <a:pt x="2293" y="936"/>
                </a:cubicBezTo>
                <a:cubicBezTo>
                  <a:pt x="2295" y="938"/>
                  <a:pt x="2295" y="941"/>
                  <a:pt x="2297" y="943"/>
                </a:cubicBezTo>
                <a:close/>
                <a:moveTo>
                  <a:pt x="2296" y="917"/>
                </a:moveTo>
                <a:cubicBezTo>
                  <a:pt x="2294" y="916"/>
                  <a:pt x="2296" y="913"/>
                  <a:pt x="2295" y="916"/>
                </a:cubicBezTo>
                <a:cubicBezTo>
                  <a:pt x="2296" y="915"/>
                  <a:pt x="2297" y="915"/>
                  <a:pt x="2297" y="915"/>
                </a:cubicBezTo>
                <a:cubicBezTo>
                  <a:pt x="2296" y="916"/>
                  <a:pt x="2296" y="916"/>
                  <a:pt x="2296" y="917"/>
                </a:cubicBezTo>
                <a:close/>
                <a:moveTo>
                  <a:pt x="2298" y="920"/>
                </a:moveTo>
                <a:cubicBezTo>
                  <a:pt x="2299" y="921"/>
                  <a:pt x="2299" y="921"/>
                  <a:pt x="2299" y="922"/>
                </a:cubicBezTo>
                <a:cubicBezTo>
                  <a:pt x="2298" y="923"/>
                  <a:pt x="2298" y="922"/>
                  <a:pt x="2297" y="921"/>
                </a:cubicBezTo>
                <a:cubicBezTo>
                  <a:pt x="2298" y="921"/>
                  <a:pt x="2298" y="920"/>
                  <a:pt x="2298" y="920"/>
                </a:cubicBezTo>
                <a:close/>
                <a:moveTo>
                  <a:pt x="2300" y="924"/>
                </a:moveTo>
                <a:cubicBezTo>
                  <a:pt x="2301" y="925"/>
                  <a:pt x="2301" y="926"/>
                  <a:pt x="2300" y="927"/>
                </a:cubicBezTo>
                <a:cubicBezTo>
                  <a:pt x="2300" y="925"/>
                  <a:pt x="2299" y="925"/>
                  <a:pt x="2298" y="924"/>
                </a:cubicBezTo>
                <a:cubicBezTo>
                  <a:pt x="2299" y="924"/>
                  <a:pt x="2300" y="924"/>
                  <a:pt x="2300" y="924"/>
                </a:cubicBezTo>
                <a:close/>
                <a:moveTo>
                  <a:pt x="2313" y="974"/>
                </a:moveTo>
                <a:cubicBezTo>
                  <a:pt x="2314" y="976"/>
                  <a:pt x="2316" y="978"/>
                  <a:pt x="2316" y="980"/>
                </a:cubicBezTo>
                <a:cubicBezTo>
                  <a:pt x="2315" y="979"/>
                  <a:pt x="2312" y="976"/>
                  <a:pt x="2313" y="974"/>
                </a:cubicBezTo>
                <a:close/>
                <a:moveTo>
                  <a:pt x="2315" y="974"/>
                </a:moveTo>
                <a:cubicBezTo>
                  <a:pt x="2316" y="972"/>
                  <a:pt x="2317" y="974"/>
                  <a:pt x="2316" y="975"/>
                </a:cubicBezTo>
                <a:cubicBezTo>
                  <a:pt x="2316" y="975"/>
                  <a:pt x="2315" y="976"/>
                  <a:pt x="2315" y="974"/>
                </a:cubicBezTo>
                <a:close/>
                <a:moveTo>
                  <a:pt x="2316" y="976"/>
                </a:moveTo>
                <a:cubicBezTo>
                  <a:pt x="2317" y="977"/>
                  <a:pt x="2317" y="978"/>
                  <a:pt x="2318" y="977"/>
                </a:cubicBezTo>
                <a:cubicBezTo>
                  <a:pt x="2317" y="977"/>
                  <a:pt x="2317" y="976"/>
                  <a:pt x="2317" y="976"/>
                </a:cubicBezTo>
                <a:cubicBezTo>
                  <a:pt x="2318" y="979"/>
                  <a:pt x="2319" y="978"/>
                  <a:pt x="2319" y="981"/>
                </a:cubicBezTo>
                <a:cubicBezTo>
                  <a:pt x="2318" y="980"/>
                  <a:pt x="2315" y="976"/>
                  <a:pt x="2316" y="976"/>
                </a:cubicBezTo>
                <a:close/>
                <a:moveTo>
                  <a:pt x="2317" y="962"/>
                </a:moveTo>
                <a:cubicBezTo>
                  <a:pt x="2319" y="962"/>
                  <a:pt x="2315" y="960"/>
                  <a:pt x="2317" y="959"/>
                </a:cubicBezTo>
                <a:cubicBezTo>
                  <a:pt x="2317" y="961"/>
                  <a:pt x="2318" y="960"/>
                  <a:pt x="2319" y="962"/>
                </a:cubicBezTo>
                <a:cubicBezTo>
                  <a:pt x="2318" y="962"/>
                  <a:pt x="2317" y="963"/>
                  <a:pt x="2317" y="962"/>
                </a:cubicBezTo>
                <a:close/>
                <a:moveTo>
                  <a:pt x="2316" y="927"/>
                </a:moveTo>
                <a:cubicBezTo>
                  <a:pt x="2316" y="926"/>
                  <a:pt x="2316" y="925"/>
                  <a:pt x="2315" y="924"/>
                </a:cubicBezTo>
                <a:cubicBezTo>
                  <a:pt x="2317" y="922"/>
                  <a:pt x="2318" y="923"/>
                  <a:pt x="2318" y="922"/>
                </a:cubicBezTo>
                <a:cubicBezTo>
                  <a:pt x="2319" y="924"/>
                  <a:pt x="2321" y="925"/>
                  <a:pt x="2321" y="926"/>
                </a:cubicBezTo>
                <a:cubicBezTo>
                  <a:pt x="2318" y="927"/>
                  <a:pt x="2318" y="925"/>
                  <a:pt x="2316" y="927"/>
                </a:cubicBezTo>
                <a:close/>
                <a:moveTo>
                  <a:pt x="2321" y="946"/>
                </a:moveTo>
                <a:cubicBezTo>
                  <a:pt x="2321" y="947"/>
                  <a:pt x="2323" y="950"/>
                  <a:pt x="2321" y="949"/>
                </a:cubicBezTo>
                <a:cubicBezTo>
                  <a:pt x="2322" y="948"/>
                  <a:pt x="2319" y="947"/>
                  <a:pt x="2321" y="946"/>
                </a:cubicBezTo>
                <a:close/>
                <a:moveTo>
                  <a:pt x="2321" y="951"/>
                </a:moveTo>
                <a:cubicBezTo>
                  <a:pt x="2322" y="952"/>
                  <a:pt x="2321" y="953"/>
                  <a:pt x="2320" y="954"/>
                </a:cubicBezTo>
                <a:cubicBezTo>
                  <a:pt x="2320" y="953"/>
                  <a:pt x="2320" y="952"/>
                  <a:pt x="2321" y="951"/>
                </a:cubicBezTo>
                <a:close/>
                <a:moveTo>
                  <a:pt x="2321" y="954"/>
                </a:moveTo>
                <a:cubicBezTo>
                  <a:pt x="2322" y="954"/>
                  <a:pt x="2322" y="956"/>
                  <a:pt x="2321" y="957"/>
                </a:cubicBezTo>
                <a:cubicBezTo>
                  <a:pt x="2321" y="956"/>
                  <a:pt x="2320" y="955"/>
                  <a:pt x="2321" y="954"/>
                </a:cubicBezTo>
                <a:close/>
                <a:moveTo>
                  <a:pt x="2322" y="971"/>
                </a:moveTo>
                <a:cubicBezTo>
                  <a:pt x="2322" y="969"/>
                  <a:pt x="2321" y="971"/>
                  <a:pt x="2320" y="969"/>
                </a:cubicBezTo>
                <a:cubicBezTo>
                  <a:pt x="2322" y="968"/>
                  <a:pt x="2323" y="970"/>
                  <a:pt x="2322" y="971"/>
                </a:cubicBezTo>
                <a:close/>
                <a:moveTo>
                  <a:pt x="2323" y="951"/>
                </a:moveTo>
                <a:cubicBezTo>
                  <a:pt x="2323" y="953"/>
                  <a:pt x="2327" y="953"/>
                  <a:pt x="2325" y="956"/>
                </a:cubicBezTo>
                <a:cubicBezTo>
                  <a:pt x="2325" y="955"/>
                  <a:pt x="2321" y="951"/>
                  <a:pt x="2323" y="951"/>
                </a:cubicBezTo>
                <a:close/>
                <a:moveTo>
                  <a:pt x="2324" y="919"/>
                </a:moveTo>
                <a:cubicBezTo>
                  <a:pt x="2326" y="919"/>
                  <a:pt x="2328" y="923"/>
                  <a:pt x="2327" y="924"/>
                </a:cubicBezTo>
                <a:cubicBezTo>
                  <a:pt x="2326" y="922"/>
                  <a:pt x="2324" y="921"/>
                  <a:pt x="2324" y="919"/>
                </a:cubicBezTo>
                <a:close/>
                <a:moveTo>
                  <a:pt x="2326" y="877"/>
                </a:moveTo>
                <a:cubicBezTo>
                  <a:pt x="2327" y="875"/>
                  <a:pt x="2323" y="872"/>
                  <a:pt x="2324" y="875"/>
                </a:cubicBezTo>
                <a:cubicBezTo>
                  <a:pt x="2323" y="874"/>
                  <a:pt x="2324" y="872"/>
                  <a:pt x="2324" y="871"/>
                </a:cubicBezTo>
                <a:cubicBezTo>
                  <a:pt x="2326" y="871"/>
                  <a:pt x="2325" y="871"/>
                  <a:pt x="2325" y="872"/>
                </a:cubicBezTo>
                <a:cubicBezTo>
                  <a:pt x="2329" y="867"/>
                  <a:pt x="2318" y="863"/>
                  <a:pt x="2321" y="856"/>
                </a:cubicBezTo>
                <a:cubicBezTo>
                  <a:pt x="2321" y="857"/>
                  <a:pt x="2322" y="860"/>
                  <a:pt x="2323" y="859"/>
                </a:cubicBezTo>
                <a:cubicBezTo>
                  <a:pt x="2320" y="851"/>
                  <a:pt x="2314" y="843"/>
                  <a:pt x="2311" y="834"/>
                </a:cubicBezTo>
                <a:cubicBezTo>
                  <a:pt x="2311" y="833"/>
                  <a:pt x="2311" y="833"/>
                  <a:pt x="2311" y="834"/>
                </a:cubicBezTo>
                <a:cubicBezTo>
                  <a:pt x="2316" y="840"/>
                  <a:pt x="2316" y="846"/>
                  <a:pt x="2322" y="852"/>
                </a:cubicBezTo>
                <a:cubicBezTo>
                  <a:pt x="2321" y="852"/>
                  <a:pt x="2321" y="852"/>
                  <a:pt x="2321" y="853"/>
                </a:cubicBezTo>
                <a:cubicBezTo>
                  <a:pt x="2324" y="853"/>
                  <a:pt x="2324" y="858"/>
                  <a:pt x="2326" y="860"/>
                </a:cubicBezTo>
                <a:cubicBezTo>
                  <a:pt x="2325" y="861"/>
                  <a:pt x="2324" y="862"/>
                  <a:pt x="2324" y="863"/>
                </a:cubicBezTo>
                <a:cubicBezTo>
                  <a:pt x="2324" y="864"/>
                  <a:pt x="2327" y="861"/>
                  <a:pt x="2326" y="863"/>
                </a:cubicBezTo>
                <a:cubicBezTo>
                  <a:pt x="2322" y="865"/>
                  <a:pt x="2327" y="865"/>
                  <a:pt x="2328" y="865"/>
                </a:cubicBezTo>
                <a:cubicBezTo>
                  <a:pt x="2326" y="866"/>
                  <a:pt x="2324" y="869"/>
                  <a:pt x="2328" y="870"/>
                </a:cubicBezTo>
                <a:cubicBezTo>
                  <a:pt x="2327" y="870"/>
                  <a:pt x="2327" y="871"/>
                  <a:pt x="2327" y="871"/>
                </a:cubicBezTo>
                <a:cubicBezTo>
                  <a:pt x="2329" y="871"/>
                  <a:pt x="2331" y="874"/>
                  <a:pt x="2329" y="876"/>
                </a:cubicBezTo>
                <a:cubicBezTo>
                  <a:pt x="2330" y="874"/>
                  <a:pt x="2328" y="875"/>
                  <a:pt x="2326" y="875"/>
                </a:cubicBezTo>
                <a:cubicBezTo>
                  <a:pt x="2328" y="876"/>
                  <a:pt x="2328" y="877"/>
                  <a:pt x="2326" y="877"/>
                </a:cubicBezTo>
                <a:close/>
                <a:moveTo>
                  <a:pt x="2318" y="839"/>
                </a:moveTo>
                <a:cubicBezTo>
                  <a:pt x="2318" y="841"/>
                  <a:pt x="2321" y="845"/>
                  <a:pt x="2322" y="846"/>
                </a:cubicBezTo>
                <a:cubicBezTo>
                  <a:pt x="2320" y="847"/>
                  <a:pt x="2316" y="842"/>
                  <a:pt x="2318" y="839"/>
                </a:cubicBezTo>
                <a:close/>
                <a:moveTo>
                  <a:pt x="2326" y="854"/>
                </a:moveTo>
                <a:cubicBezTo>
                  <a:pt x="2322" y="855"/>
                  <a:pt x="2324" y="849"/>
                  <a:pt x="2320" y="848"/>
                </a:cubicBezTo>
                <a:cubicBezTo>
                  <a:pt x="2324" y="847"/>
                  <a:pt x="2324" y="852"/>
                  <a:pt x="2326" y="854"/>
                </a:cubicBezTo>
                <a:close/>
                <a:moveTo>
                  <a:pt x="2326" y="852"/>
                </a:moveTo>
                <a:cubicBezTo>
                  <a:pt x="2326" y="852"/>
                  <a:pt x="2327" y="851"/>
                  <a:pt x="2327" y="851"/>
                </a:cubicBezTo>
                <a:cubicBezTo>
                  <a:pt x="2327" y="852"/>
                  <a:pt x="2327" y="852"/>
                  <a:pt x="2328" y="852"/>
                </a:cubicBezTo>
                <a:cubicBezTo>
                  <a:pt x="2327" y="853"/>
                  <a:pt x="2327" y="853"/>
                  <a:pt x="2327" y="853"/>
                </a:cubicBezTo>
                <a:cubicBezTo>
                  <a:pt x="2326" y="853"/>
                  <a:pt x="2326" y="852"/>
                  <a:pt x="2326" y="852"/>
                </a:cubicBezTo>
                <a:close/>
                <a:moveTo>
                  <a:pt x="2328" y="902"/>
                </a:moveTo>
                <a:cubicBezTo>
                  <a:pt x="2328" y="904"/>
                  <a:pt x="2330" y="904"/>
                  <a:pt x="2331" y="905"/>
                </a:cubicBezTo>
                <a:cubicBezTo>
                  <a:pt x="2330" y="905"/>
                  <a:pt x="2330" y="904"/>
                  <a:pt x="2329" y="906"/>
                </a:cubicBezTo>
                <a:cubicBezTo>
                  <a:pt x="2328" y="904"/>
                  <a:pt x="2327" y="904"/>
                  <a:pt x="2328" y="902"/>
                </a:cubicBezTo>
                <a:close/>
                <a:moveTo>
                  <a:pt x="2334" y="871"/>
                </a:moveTo>
                <a:cubicBezTo>
                  <a:pt x="2333" y="871"/>
                  <a:pt x="2332" y="867"/>
                  <a:pt x="2333" y="868"/>
                </a:cubicBezTo>
                <a:cubicBezTo>
                  <a:pt x="2332" y="869"/>
                  <a:pt x="2336" y="869"/>
                  <a:pt x="2334" y="871"/>
                </a:cubicBezTo>
                <a:close/>
                <a:moveTo>
                  <a:pt x="2334" y="877"/>
                </a:moveTo>
                <a:cubicBezTo>
                  <a:pt x="2334" y="878"/>
                  <a:pt x="2333" y="878"/>
                  <a:pt x="2333" y="879"/>
                </a:cubicBezTo>
                <a:cubicBezTo>
                  <a:pt x="2333" y="877"/>
                  <a:pt x="2332" y="876"/>
                  <a:pt x="2332" y="874"/>
                </a:cubicBezTo>
                <a:cubicBezTo>
                  <a:pt x="2334" y="875"/>
                  <a:pt x="2333" y="876"/>
                  <a:pt x="2334" y="877"/>
                </a:cubicBezTo>
                <a:close/>
                <a:moveTo>
                  <a:pt x="2333" y="883"/>
                </a:moveTo>
                <a:cubicBezTo>
                  <a:pt x="2332" y="881"/>
                  <a:pt x="2330" y="878"/>
                  <a:pt x="2330" y="877"/>
                </a:cubicBezTo>
                <a:cubicBezTo>
                  <a:pt x="2332" y="878"/>
                  <a:pt x="2335" y="881"/>
                  <a:pt x="2333" y="883"/>
                </a:cubicBezTo>
                <a:close/>
                <a:moveTo>
                  <a:pt x="2332" y="892"/>
                </a:moveTo>
                <a:cubicBezTo>
                  <a:pt x="2331" y="891"/>
                  <a:pt x="2331" y="890"/>
                  <a:pt x="2332" y="889"/>
                </a:cubicBezTo>
                <a:cubicBezTo>
                  <a:pt x="2332" y="890"/>
                  <a:pt x="2334" y="891"/>
                  <a:pt x="2332" y="892"/>
                </a:cubicBezTo>
                <a:close/>
                <a:moveTo>
                  <a:pt x="2331" y="906"/>
                </a:moveTo>
                <a:cubicBezTo>
                  <a:pt x="2330" y="907"/>
                  <a:pt x="2330" y="907"/>
                  <a:pt x="2329" y="908"/>
                </a:cubicBezTo>
                <a:cubicBezTo>
                  <a:pt x="2329" y="907"/>
                  <a:pt x="2329" y="907"/>
                  <a:pt x="2328" y="907"/>
                </a:cubicBezTo>
                <a:cubicBezTo>
                  <a:pt x="2330" y="906"/>
                  <a:pt x="2331" y="905"/>
                  <a:pt x="2331" y="905"/>
                </a:cubicBezTo>
                <a:cubicBezTo>
                  <a:pt x="2331" y="907"/>
                  <a:pt x="2334" y="908"/>
                  <a:pt x="2334" y="910"/>
                </a:cubicBezTo>
                <a:cubicBezTo>
                  <a:pt x="2330" y="910"/>
                  <a:pt x="2330" y="909"/>
                  <a:pt x="2331" y="906"/>
                </a:cubicBezTo>
                <a:close/>
                <a:moveTo>
                  <a:pt x="2331" y="921"/>
                </a:moveTo>
                <a:cubicBezTo>
                  <a:pt x="2329" y="922"/>
                  <a:pt x="2328" y="918"/>
                  <a:pt x="2328" y="918"/>
                </a:cubicBezTo>
                <a:cubicBezTo>
                  <a:pt x="2329" y="919"/>
                  <a:pt x="2330" y="920"/>
                  <a:pt x="2331" y="921"/>
                </a:cubicBezTo>
                <a:close/>
                <a:moveTo>
                  <a:pt x="2338" y="928"/>
                </a:moveTo>
                <a:cubicBezTo>
                  <a:pt x="2336" y="925"/>
                  <a:pt x="2334" y="921"/>
                  <a:pt x="2334" y="918"/>
                </a:cubicBezTo>
                <a:cubicBezTo>
                  <a:pt x="2336" y="921"/>
                  <a:pt x="2336" y="924"/>
                  <a:pt x="2338" y="928"/>
                </a:cubicBezTo>
                <a:close/>
                <a:moveTo>
                  <a:pt x="2338" y="899"/>
                </a:moveTo>
                <a:cubicBezTo>
                  <a:pt x="2338" y="900"/>
                  <a:pt x="2338" y="900"/>
                  <a:pt x="2337" y="901"/>
                </a:cubicBezTo>
                <a:cubicBezTo>
                  <a:pt x="2337" y="900"/>
                  <a:pt x="2336" y="899"/>
                  <a:pt x="2338" y="899"/>
                </a:cubicBezTo>
                <a:close/>
                <a:moveTo>
                  <a:pt x="2339" y="894"/>
                </a:moveTo>
                <a:cubicBezTo>
                  <a:pt x="2339" y="894"/>
                  <a:pt x="2338" y="893"/>
                  <a:pt x="2340" y="893"/>
                </a:cubicBezTo>
                <a:cubicBezTo>
                  <a:pt x="2340" y="893"/>
                  <a:pt x="2340" y="894"/>
                  <a:pt x="2340" y="894"/>
                </a:cubicBezTo>
                <a:cubicBezTo>
                  <a:pt x="2340" y="894"/>
                  <a:pt x="2339" y="895"/>
                  <a:pt x="2339" y="894"/>
                </a:cubicBezTo>
                <a:close/>
                <a:moveTo>
                  <a:pt x="2335" y="872"/>
                </a:moveTo>
                <a:cubicBezTo>
                  <a:pt x="2337" y="872"/>
                  <a:pt x="2337" y="874"/>
                  <a:pt x="2337" y="875"/>
                </a:cubicBezTo>
                <a:cubicBezTo>
                  <a:pt x="2336" y="874"/>
                  <a:pt x="2334" y="873"/>
                  <a:pt x="2335" y="872"/>
                </a:cubicBezTo>
                <a:close/>
                <a:moveTo>
                  <a:pt x="2333" y="851"/>
                </a:moveTo>
                <a:cubicBezTo>
                  <a:pt x="2333" y="852"/>
                  <a:pt x="2334" y="853"/>
                  <a:pt x="2335" y="853"/>
                </a:cubicBezTo>
                <a:cubicBezTo>
                  <a:pt x="2333" y="854"/>
                  <a:pt x="2333" y="852"/>
                  <a:pt x="2333" y="851"/>
                </a:cubicBezTo>
                <a:close/>
                <a:moveTo>
                  <a:pt x="2333" y="860"/>
                </a:moveTo>
                <a:cubicBezTo>
                  <a:pt x="2333" y="859"/>
                  <a:pt x="2331" y="858"/>
                  <a:pt x="2332" y="857"/>
                </a:cubicBezTo>
                <a:cubicBezTo>
                  <a:pt x="2333" y="858"/>
                  <a:pt x="2334" y="859"/>
                  <a:pt x="2333" y="860"/>
                </a:cubicBezTo>
                <a:close/>
                <a:moveTo>
                  <a:pt x="2332" y="866"/>
                </a:moveTo>
                <a:cubicBezTo>
                  <a:pt x="2333" y="867"/>
                  <a:pt x="2333" y="867"/>
                  <a:pt x="2333" y="867"/>
                </a:cubicBezTo>
                <a:cubicBezTo>
                  <a:pt x="2333" y="868"/>
                  <a:pt x="2332" y="868"/>
                  <a:pt x="2332" y="868"/>
                </a:cubicBezTo>
                <a:cubicBezTo>
                  <a:pt x="2332" y="867"/>
                  <a:pt x="2332" y="867"/>
                  <a:pt x="2331" y="867"/>
                </a:cubicBezTo>
                <a:lnTo>
                  <a:pt x="2332" y="866"/>
                </a:lnTo>
                <a:close/>
                <a:moveTo>
                  <a:pt x="2332" y="873"/>
                </a:moveTo>
                <a:cubicBezTo>
                  <a:pt x="2329" y="873"/>
                  <a:pt x="2330" y="869"/>
                  <a:pt x="2329" y="869"/>
                </a:cubicBezTo>
                <a:cubicBezTo>
                  <a:pt x="2331" y="869"/>
                  <a:pt x="2333" y="872"/>
                  <a:pt x="2332" y="873"/>
                </a:cubicBezTo>
                <a:close/>
                <a:moveTo>
                  <a:pt x="2323" y="846"/>
                </a:moveTo>
                <a:cubicBezTo>
                  <a:pt x="2322" y="844"/>
                  <a:pt x="2320" y="845"/>
                  <a:pt x="2322" y="842"/>
                </a:cubicBezTo>
                <a:cubicBezTo>
                  <a:pt x="2322" y="844"/>
                  <a:pt x="2324" y="845"/>
                  <a:pt x="2323" y="846"/>
                </a:cubicBezTo>
                <a:close/>
                <a:moveTo>
                  <a:pt x="2318" y="838"/>
                </a:moveTo>
                <a:cubicBezTo>
                  <a:pt x="2316" y="838"/>
                  <a:pt x="2319" y="839"/>
                  <a:pt x="2317" y="840"/>
                </a:cubicBezTo>
                <a:cubicBezTo>
                  <a:pt x="2315" y="835"/>
                  <a:pt x="2310" y="832"/>
                  <a:pt x="2312" y="828"/>
                </a:cubicBezTo>
                <a:cubicBezTo>
                  <a:pt x="2310" y="829"/>
                  <a:pt x="2311" y="827"/>
                  <a:pt x="2311" y="826"/>
                </a:cubicBezTo>
                <a:cubicBezTo>
                  <a:pt x="2308" y="825"/>
                  <a:pt x="2306" y="819"/>
                  <a:pt x="2305" y="816"/>
                </a:cubicBezTo>
                <a:cubicBezTo>
                  <a:pt x="2305" y="817"/>
                  <a:pt x="2304" y="817"/>
                  <a:pt x="2305" y="816"/>
                </a:cubicBezTo>
                <a:cubicBezTo>
                  <a:pt x="2305" y="814"/>
                  <a:pt x="2303" y="813"/>
                  <a:pt x="2302" y="812"/>
                </a:cubicBezTo>
                <a:cubicBezTo>
                  <a:pt x="2303" y="812"/>
                  <a:pt x="2303" y="811"/>
                  <a:pt x="2304" y="810"/>
                </a:cubicBezTo>
                <a:cubicBezTo>
                  <a:pt x="2308" y="818"/>
                  <a:pt x="2312" y="832"/>
                  <a:pt x="2318" y="838"/>
                </a:cubicBezTo>
                <a:close/>
                <a:moveTo>
                  <a:pt x="2305" y="824"/>
                </a:moveTo>
                <a:cubicBezTo>
                  <a:pt x="2305" y="823"/>
                  <a:pt x="2303" y="821"/>
                  <a:pt x="2304" y="821"/>
                </a:cubicBezTo>
                <a:cubicBezTo>
                  <a:pt x="2304" y="822"/>
                  <a:pt x="2306" y="822"/>
                  <a:pt x="2305" y="824"/>
                </a:cubicBezTo>
                <a:close/>
                <a:moveTo>
                  <a:pt x="2302" y="811"/>
                </a:moveTo>
                <a:cubicBezTo>
                  <a:pt x="2302" y="811"/>
                  <a:pt x="2301" y="810"/>
                  <a:pt x="2301" y="810"/>
                </a:cubicBezTo>
                <a:cubicBezTo>
                  <a:pt x="2302" y="810"/>
                  <a:pt x="2303" y="808"/>
                  <a:pt x="2303" y="809"/>
                </a:cubicBezTo>
                <a:cubicBezTo>
                  <a:pt x="2302" y="809"/>
                  <a:pt x="2303" y="811"/>
                  <a:pt x="2302" y="811"/>
                </a:cubicBezTo>
                <a:close/>
                <a:moveTo>
                  <a:pt x="2300" y="809"/>
                </a:moveTo>
                <a:cubicBezTo>
                  <a:pt x="2299" y="808"/>
                  <a:pt x="2300" y="807"/>
                  <a:pt x="2299" y="807"/>
                </a:cubicBezTo>
                <a:cubicBezTo>
                  <a:pt x="2300" y="807"/>
                  <a:pt x="2300" y="806"/>
                  <a:pt x="2300" y="805"/>
                </a:cubicBezTo>
                <a:cubicBezTo>
                  <a:pt x="2301" y="806"/>
                  <a:pt x="2302" y="806"/>
                  <a:pt x="2302" y="807"/>
                </a:cubicBezTo>
                <a:cubicBezTo>
                  <a:pt x="2301" y="808"/>
                  <a:pt x="2300" y="808"/>
                  <a:pt x="2300" y="809"/>
                </a:cubicBezTo>
                <a:close/>
                <a:moveTo>
                  <a:pt x="2300" y="819"/>
                </a:moveTo>
                <a:cubicBezTo>
                  <a:pt x="2300" y="819"/>
                  <a:pt x="2299" y="819"/>
                  <a:pt x="2298" y="819"/>
                </a:cubicBezTo>
                <a:cubicBezTo>
                  <a:pt x="2299" y="818"/>
                  <a:pt x="2298" y="816"/>
                  <a:pt x="2299" y="817"/>
                </a:cubicBezTo>
                <a:cubicBezTo>
                  <a:pt x="2298" y="818"/>
                  <a:pt x="2302" y="818"/>
                  <a:pt x="2300" y="819"/>
                </a:cubicBezTo>
                <a:close/>
                <a:moveTo>
                  <a:pt x="2299" y="805"/>
                </a:moveTo>
                <a:cubicBezTo>
                  <a:pt x="2300" y="804"/>
                  <a:pt x="2299" y="804"/>
                  <a:pt x="2298" y="804"/>
                </a:cubicBezTo>
                <a:cubicBezTo>
                  <a:pt x="2298" y="804"/>
                  <a:pt x="2298" y="805"/>
                  <a:pt x="2298" y="804"/>
                </a:cubicBezTo>
                <a:cubicBezTo>
                  <a:pt x="2298" y="803"/>
                  <a:pt x="2299" y="804"/>
                  <a:pt x="2300" y="803"/>
                </a:cubicBezTo>
                <a:cubicBezTo>
                  <a:pt x="2301" y="804"/>
                  <a:pt x="2298" y="806"/>
                  <a:pt x="2299" y="805"/>
                </a:cubicBezTo>
                <a:close/>
                <a:moveTo>
                  <a:pt x="2298" y="809"/>
                </a:moveTo>
                <a:cubicBezTo>
                  <a:pt x="2297" y="808"/>
                  <a:pt x="2295" y="806"/>
                  <a:pt x="2296" y="805"/>
                </a:cubicBezTo>
                <a:cubicBezTo>
                  <a:pt x="2297" y="807"/>
                  <a:pt x="2298" y="807"/>
                  <a:pt x="2298" y="809"/>
                </a:cubicBezTo>
                <a:close/>
                <a:moveTo>
                  <a:pt x="2281" y="804"/>
                </a:moveTo>
                <a:cubicBezTo>
                  <a:pt x="2280" y="803"/>
                  <a:pt x="2277" y="799"/>
                  <a:pt x="2278" y="797"/>
                </a:cubicBezTo>
                <a:cubicBezTo>
                  <a:pt x="2280" y="800"/>
                  <a:pt x="2282" y="802"/>
                  <a:pt x="2281" y="804"/>
                </a:cubicBezTo>
                <a:close/>
                <a:moveTo>
                  <a:pt x="2274" y="916"/>
                </a:moveTo>
                <a:cubicBezTo>
                  <a:pt x="2275" y="918"/>
                  <a:pt x="2275" y="917"/>
                  <a:pt x="2276" y="919"/>
                </a:cubicBezTo>
                <a:cubicBezTo>
                  <a:pt x="2274" y="920"/>
                  <a:pt x="2273" y="917"/>
                  <a:pt x="2274" y="916"/>
                </a:cubicBezTo>
                <a:close/>
                <a:moveTo>
                  <a:pt x="2274" y="788"/>
                </a:moveTo>
                <a:cubicBezTo>
                  <a:pt x="2276" y="790"/>
                  <a:pt x="2278" y="794"/>
                  <a:pt x="2276" y="796"/>
                </a:cubicBezTo>
                <a:cubicBezTo>
                  <a:pt x="2276" y="794"/>
                  <a:pt x="2273" y="791"/>
                  <a:pt x="2274" y="788"/>
                </a:cubicBezTo>
                <a:close/>
                <a:moveTo>
                  <a:pt x="2277" y="920"/>
                </a:moveTo>
                <a:cubicBezTo>
                  <a:pt x="2277" y="920"/>
                  <a:pt x="2277" y="920"/>
                  <a:pt x="2277" y="921"/>
                </a:cubicBezTo>
                <a:cubicBezTo>
                  <a:pt x="2277" y="922"/>
                  <a:pt x="2276" y="922"/>
                  <a:pt x="2275" y="921"/>
                </a:cubicBezTo>
                <a:cubicBezTo>
                  <a:pt x="2276" y="921"/>
                  <a:pt x="2276" y="920"/>
                  <a:pt x="2277" y="920"/>
                </a:cubicBezTo>
                <a:close/>
                <a:moveTo>
                  <a:pt x="2268" y="891"/>
                </a:moveTo>
                <a:cubicBezTo>
                  <a:pt x="2268" y="892"/>
                  <a:pt x="2268" y="892"/>
                  <a:pt x="2269" y="891"/>
                </a:cubicBezTo>
                <a:cubicBezTo>
                  <a:pt x="2271" y="895"/>
                  <a:pt x="2273" y="896"/>
                  <a:pt x="2273" y="900"/>
                </a:cubicBezTo>
                <a:cubicBezTo>
                  <a:pt x="2271" y="898"/>
                  <a:pt x="2270" y="893"/>
                  <a:pt x="2268" y="893"/>
                </a:cubicBezTo>
                <a:cubicBezTo>
                  <a:pt x="2268" y="893"/>
                  <a:pt x="2269" y="893"/>
                  <a:pt x="2269" y="893"/>
                </a:cubicBezTo>
                <a:cubicBezTo>
                  <a:pt x="2270" y="891"/>
                  <a:pt x="2267" y="892"/>
                  <a:pt x="2268" y="891"/>
                </a:cubicBezTo>
                <a:close/>
                <a:moveTo>
                  <a:pt x="2272" y="785"/>
                </a:moveTo>
                <a:cubicBezTo>
                  <a:pt x="2272" y="786"/>
                  <a:pt x="2273" y="785"/>
                  <a:pt x="2273" y="785"/>
                </a:cubicBezTo>
                <a:cubicBezTo>
                  <a:pt x="2274" y="788"/>
                  <a:pt x="2271" y="786"/>
                  <a:pt x="2272" y="785"/>
                </a:cubicBezTo>
                <a:close/>
                <a:moveTo>
                  <a:pt x="2272" y="920"/>
                </a:moveTo>
                <a:cubicBezTo>
                  <a:pt x="2272" y="918"/>
                  <a:pt x="2274" y="918"/>
                  <a:pt x="2273" y="920"/>
                </a:cubicBezTo>
                <a:cubicBezTo>
                  <a:pt x="2273" y="918"/>
                  <a:pt x="2271" y="922"/>
                  <a:pt x="2272" y="920"/>
                </a:cubicBezTo>
                <a:close/>
                <a:moveTo>
                  <a:pt x="2271" y="920"/>
                </a:moveTo>
                <a:cubicBezTo>
                  <a:pt x="2271" y="919"/>
                  <a:pt x="2271" y="916"/>
                  <a:pt x="2272" y="917"/>
                </a:cubicBezTo>
                <a:cubicBezTo>
                  <a:pt x="2271" y="918"/>
                  <a:pt x="2272" y="919"/>
                  <a:pt x="2271" y="920"/>
                </a:cubicBezTo>
                <a:close/>
                <a:moveTo>
                  <a:pt x="2257" y="927"/>
                </a:moveTo>
                <a:cubicBezTo>
                  <a:pt x="2258" y="927"/>
                  <a:pt x="2258" y="926"/>
                  <a:pt x="2259" y="926"/>
                </a:cubicBezTo>
                <a:cubicBezTo>
                  <a:pt x="2260" y="928"/>
                  <a:pt x="2263" y="930"/>
                  <a:pt x="2260" y="933"/>
                </a:cubicBezTo>
                <a:cubicBezTo>
                  <a:pt x="2260" y="930"/>
                  <a:pt x="2259" y="930"/>
                  <a:pt x="2257" y="927"/>
                </a:cubicBezTo>
                <a:close/>
                <a:moveTo>
                  <a:pt x="2257" y="927"/>
                </a:moveTo>
                <a:cubicBezTo>
                  <a:pt x="2257" y="928"/>
                  <a:pt x="2257" y="928"/>
                  <a:pt x="2257" y="929"/>
                </a:cubicBezTo>
                <a:cubicBezTo>
                  <a:pt x="2256" y="929"/>
                  <a:pt x="2256" y="929"/>
                  <a:pt x="2255" y="929"/>
                </a:cubicBezTo>
                <a:cubicBezTo>
                  <a:pt x="2256" y="928"/>
                  <a:pt x="2255" y="928"/>
                  <a:pt x="2254" y="928"/>
                </a:cubicBezTo>
                <a:cubicBezTo>
                  <a:pt x="2256" y="928"/>
                  <a:pt x="2256" y="926"/>
                  <a:pt x="2256" y="927"/>
                </a:cubicBezTo>
                <a:cubicBezTo>
                  <a:pt x="2256" y="927"/>
                  <a:pt x="2256" y="929"/>
                  <a:pt x="2257" y="927"/>
                </a:cubicBezTo>
                <a:close/>
                <a:moveTo>
                  <a:pt x="2257" y="915"/>
                </a:moveTo>
                <a:cubicBezTo>
                  <a:pt x="2260" y="922"/>
                  <a:pt x="2258" y="920"/>
                  <a:pt x="2256" y="916"/>
                </a:cubicBezTo>
                <a:cubicBezTo>
                  <a:pt x="2256" y="916"/>
                  <a:pt x="2256" y="915"/>
                  <a:pt x="2256" y="915"/>
                </a:cubicBezTo>
                <a:cubicBezTo>
                  <a:pt x="2256" y="914"/>
                  <a:pt x="2256" y="914"/>
                  <a:pt x="2257" y="915"/>
                </a:cubicBezTo>
                <a:close/>
                <a:moveTo>
                  <a:pt x="2258" y="922"/>
                </a:moveTo>
                <a:cubicBezTo>
                  <a:pt x="2259" y="923"/>
                  <a:pt x="2258" y="926"/>
                  <a:pt x="2257" y="925"/>
                </a:cubicBezTo>
                <a:cubicBezTo>
                  <a:pt x="2258" y="924"/>
                  <a:pt x="2255" y="924"/>
                  <a:pt x="2258" y="922"/>
                </a:cubicBezTo>
                <a:close/>
                <a:moveTo>
                  <a:pt x="2256" y="945"/>
                </a:moveTo>
                <a:cubicBezTo>
                  <a:pt x="2255" y="945"/>
                  <a:pt x="2256" y="946"/>
                  <a:pt x="2255" y="947"/>
                </a:cubicBezTo>
                <a:cubicBezTo>
                  <a:pt x="2254" y="945"/>
                  <a:pt x="2252" y="947"/>
                  <a:pt x="2252" y="945"/>
                </a:cubicBezTo>
                <a:cubicBezTo>
                  <a:pt x="2254" y="944"/>
                  <a:pt x="2254" y="944"/>
                  <a:pt x="2256" y="945"/>
                </a:cubicBezTo>
                <a:close/>
                <a:moveTo>
                  <a:pt x="2256" y="941"/>
                </a:moveTo>
                <a:cubicBezTo>
                  <a:pt x="2258" y="940"/>
                  <a:pt x="2258" y="943"/>
                  <a:pt x="2258" y="944"/>
                </a:cubicBezTo>
                <a:cubicBezTo>
                  <a:pt x="2257" y="942"/>
                  <a:pt x="2257" y="942"/>
                  <a:pt x="2256" y="941"/>
                </a:cubicBezTo>
                <a:close/>
                <a:moveTo>
                  <a:pt x="2261" y="921"/>
                </a:moveTo>
                <a:cubicBezTo>
                  <a:pt x="2260" y="918"/>
                  <a:pt x="2257" y="915"/>
                  <a:pt x="2256" y="913"/>
                </a:cubicBezTo>
                <a:cubicBezTo>
                  <a:pt x="2256" y="913"/>
                  <a:pt x="2256" y="914"/>
                  <a:pt x="2256" y="914"/>
                </a:cubicBezTo>
                <a:cubicBezTo>
                  <a:pt x="2254" y="912"/>
                  <a:pt x="2252" y="910"/>
                  <a:pt x="2253" y="908"/>
                </a:cubicBezTo>
                <a:cubicBezTo>
                  <a:pt x="2254" y="910"/>
                  <a:pt x="2254" y="909"/>
                  <a:pt x="2256" y="907"/>
                </a:cubicBezTo>
                <a:cubicBezTo>
                  <a:pt x="2259" y="912"/>
                  <a:pt x="2261" y="915"/>
                  <a:pt x="2262" y="920"/>
                </a:cubicBezTo>
                <a:cubicBezTo>
                  <a:pt x="2261" y="919"/>
                  <a:pt x="2262" y="921"/>
                  <a:pt x="2261" y="921"/>
                </a:cubicBezTo>
                <a:close/>
                <a:moveTo>
                  <a:pt x="2259" y="910"/>
                </a:moveTo>
                <a:cubicBezTo>
                  <a:pt x="2259" y="910"/>
                  <a:pt x="2259" y="910"/>
                  <a:pt x="2259" y="910"/>
                </a:cubicBezTo>
                <a:cubicBezTo>
                  <a:pt x="2262" y="909"/>
                  <a:pt x="2261" y="915"/>
                  <a:pt x="2259" y="910"/>
                </a:cubicBezTo>
                <a:close/>
                <a:moveTo>
                  <a:pt x="2260" y="906"/>
                </a:moveTo>
                <a:cubicBezTo>
                  <a:pt x="2261" y="906"/>
                  <a:pt x="2261" y="905"/>
                  <a:pt x="2261" y="905"/>
                </a:cubicBezTo>
                <a:cubicBezTo>
                  <a:pt x="2262" y="905"/>
                  <a:pt x="2262" y="905"/>
                  <a:pt x="2262" y="906"/>
                </a:cubicBezTo>
                <a:cubicBezTo>
                  <a:pt x="2261" y="907"/>
                  <a:pt x="2261" y="907"/>
                  <a:pt x="2260" y="906"/>
                </a:cubicBezTo>
                <a:close/>
                <a:moveTo>
                  <a:pt x="2261" y="898"/>
                </a:moveTo>
                <a:cubicBezTo>
                  <a:pt x="2262" y="900"/>
                  <a:pt x="2263" y="901"/>
                  <a:pt x="2263" y="902"/>
                </a:cubicBezTo>
                <a:cubicBezTo>
                  <a:pt x="2262" y="901"/>
                  <a:pt x="2260" y="899"/>
                  <a:pt x="2261" y="898"/>
                </a:cubicBezTo>
                <a:close/>
                <a:moveTo>
                  <a:pt x="2259" y="894"/>
                </a:moveTo>
                <a:cubicBezTo>
                  <a:pt x="2259" y="891"/>
                  <a:pt x="2252" y="883"/>
                  <a:pt x="2252" y="880"/>
                </a:cubicBezTo>
                <a:cubicBezTo>
                  <a:pt x="2254" y="881"/>
                  <a:pt x="2258" y="884"/>
                  <a:pt x="2257" y="888"/>
                </a:cubicBezTo>
                <a:cubicBezTo>
                  <a:pt x="2260" y="890"/>
                  <a:pt x="2262" y="893"/>
                  <a:pt x="2262" y="896"/>
                </a:cubicBezTo>
                <a:cubicBezTo>
                  <a:pt x="2265" y="897"/>
                  <a:pt x="2267" y="902"/>
                  <a:pt x="2267" y="904"/>
                </a:cubicBezTo>
                <a:cubicBezTo>
                  <a:pt x="2262" y="903"/>
                  <a:pt x="2262" y="896"/>
                  <a:pt x="2259" y="894"/>
                </a:cubicBezTo>
                <a:close/>
                <a:moveTo>
                  <a:pt x="2257" y="872"/>
                </a:moveTo>
                <a:cubicBezTo>
                  <a:pt x="2256" y="870"/>
                  <a:pt x="2253" y="867"/>
                  <a:pt x="2253" y="863"/>
                </a:cubicBezTo>
                <a:cubicBezTo>
                  <a:pt x="2254" y="864"/>
                  <a:pt x="2251" y="862"/>
                  <a:pt x="2253" y="862"/>
                </a:cubicBezTo>
                <a:cubicBezTo>
                  <a:pt x="2253" y="866"/>
                  <a:pt x="2259" y="868"/>
                  <a:pt x="2257" y="872"/>
                </a:cubicBezTo>
                <a:close/>
                <a:moveTo>
                  <a:pt x="2255" y="861"/>
                </a:moveTo>
                <a:cubicBezTo>
                  <a:pt x="2255" y="861"/>
                  <a:pt x="2256" y="860"/>
                  <a:pt x="2256" y="860"/>
                </a:cubicBezTo>
                <a:cubicBezTo>
                  <a:pt x="2256" y="862"/>
                  <a:pt x="2257" y="861"/>
                  <a:pt x="2256" y="863"/>
                </a:cubicBezTo>
                <a:cubicBezTo>
                  <a:pt x="2256" y="862"/>
                  <a:pt x="2255" y="862"/>
                  <a:pt x="2255" y="861"/>
                </a:cubicBezTo>
                <a:close/>
                <a:moveTo>
                  <a:pt x="2254" y="862"/>
                </a:moveTo>
                <a:cubicBezTo>
                  <a:pt x="2254" y="862"/>
                  <a:pt x="2254" y="861"/>
                  <a:pt x="2253" y="861"/>
                </a:cubicBezTo>
                <a:cubicBezTo>
                  <a:pt x="2252" y="861"/>
                  <a:pt x="2252" y="862"/>
                  <a:pt x="2252" y="861"/>
                </a:cubicBezTo>
                <a:cubicBezTo>
                  <a:pt x="2252" y="861"/>
                  <a:pt x="2253" y="860"/>
                  <a:pt x="2253" y="860"/>
                </a:cubicBezTo>
                <a:cubicBezTo>
                  <a:pt x="2254" y="861"/>
                  <a:pt x="2255" y="861"/>
                  <a:pt x="2254" y="862"/>
                </a:cubicBezTo>
                <a:close/>
                <a:moveTo>
                  <a:pt x="2258" y="734"/>
                </a:moveTo>
                <a:cubicBezTo>
                  <a:pt x="2258" y="734"/>
                  <a:pt x="2258" y="734"/>
                  <a:pt x="2257" y="733"/>
                </a:cubicBezTo>
                <a:cubicBezTo>
                  <a:pt x="2258" y="733"/>
                  <a:pt x="2258" y="733"/>
                  <a:pt x="2258" y="733"/>
                </a:cubicBezTo>
                <a:cubicBezTo>
                  <a:pt x="2259" y="733"/>
                  <a:pt x="2259" y="733"/>
                  <a:pt x="2259" y="734"/>
                </a:cubicBezTo>
                <a:cubicBezTo>
                  <a:pt x="2259" y="734"/>
                  <a:pt x="2258" y="734"/>
                  <a:pt x="2258" y="734"/>
                </a:cubicBezTo>
                <a:close/>
                <a:moveTo>
                  <a:pt x="2258" y="749"/>
                </a:moveTo>
                <a:cubicBezTo>
                  <a:pt x="2258" y="747"/>
                  <a:pt x="2254" y="748"/>
                  <a:pt x="2255" y="746"/>
                </a:cubicBezTo>
                <a:cubicBezTo>
                  <a:pt x="2256" y="747"/>
                  <a:pt x="2255" y="745"/>
                  <a:pt x="2256" y="745"/>
                </a:cubicBezTo>
                <a:cubicBezTo>
                  <a:pt x="2256" y="746"/>
                  <a:pt x="2259" y="746"/>
                  <a:pt x="2258" y="749"/>
                </a:cubicBezTo>
                <a:close/>
                <a:moveTo>
                  <a:pt x="2251" y="732"/>
                </a:moveTo>
                <a:cubicBezTo>
                  <a:pt x="2252" y="735"/>
                  <a:pt x="2255" y="738"/>
                  <a:pt x="2255" y="740"/>
                </a:cubicBezTo>
                <a:cubicBezTo>
                  <a:pt x="2253" y="737"/>
                  <a:pt x="2251" y="735"/>
                  <a:pt x="2251" y="732"/>
                </a:cubicBezTo>
                <a:close/>
                <a:moveTo>
                  <a:pt x="2251" y="738"/>
                </a:moveTo>
                <a:cubicBezTo>
                  <a:pt x="2250" y="739"/>
                  <a:pt x="2253" y="739"/>
                  <a:pt x="2252" y="741"/>
                </a:cubicBezTo>
                <a:cubicBezTo>
                  <a:pt x="2251" y="740"/>
                  <a:pt x="2250" y="737"/>
                  <a:pt x="2251" y="738"/>
                </a:cubicBezTo>
                <a:close/>
                <a:moveTo>
                  <a:pt x="2251" y="848"/>
                </a:moveTo>
                <a:cubicBezTo>
                  <a:pt x="2249" y="849"/>
                  <a:pt x="2248" y="847"/>
                  <a:pt x="2247" y="847"/>
                </a:cubicBezTo>
                <a:cubicBezTo>
                  <a:pt x="2248" y="849"/>
                  <a:pt x="2247" y="847"/>
                  <a:pt x="2246" y="847"/>
                </a:cubicBezTo>
                <a:cubicBezTo>
                  <a:pt x="2246" y="848"/>
                  <a:pt x="2250" y="854"/>
                  <a:pt x="2251" y="851"/>
                </a:cubicBezTo>
                <a:cubicBezTo>
                  <a:pt x="2253" y="852"/>
                  <a:pt x="2254" y="855"/>
                  <a:pt x="2254" y="857"/>
                </a:cubicBezTo>
                <a:cubicBezTo>
                  <a:pt x="2252" y="857"/>
                  <a:pt x="2253" y="856"/>
                  <a:pt x="2252" y="856"/>
                </a:cubicBezTo>
                <a:cubicBezTo>
                  <a:pt x="2252" y="857"/>
                  <a:pt x="2252" y="858"/>
                  <a:pt x="2253" y="859"/>
                </a:cubicBezTo>
                <a:cubicBezTo>
                  <a:pt x="2253" y="859"/>
                  <a:pt x="2251" y="861"/>
                  <a:pt x="2250" y="860"/>
                </a:cubicBezTo>
                <a:cubicBezTo>
                  <a:pt x="2250" y="855"/>
                  <a:pt x="2242" y="850"/>
                  <a:pt x="2244" y="844"/>
                </a:cubicBezTo>
                <a:cubicBezTo>
                  <a:pt x="2243" y="844"/>
                  <a:pt x="2240" y="844"/>
                  <a:pt x="2242" y="843"/>
                </a:cubicBezTo>
                <a:cubicBezTo>
                  <a:pt x="2243" y="844"/>
                  <a:pt x="2243" y="842"/>
                  <a:pt x="2245" y="842"/>
                </a:cubicBezTo>
                <a:cubicBezTo>
                  <a:pt x="2247" y="842"/>
                  <a:pt x="2244" y="844"/>
                  <a:pt x="2246" y="844"/>
                </a:cubicBezTo>
                <a:cubicBezTo>
                  <a:pt x="2247" y="843"/>
                  <a:pt x="2246" y="842"/>
                  <a:pt x="2245" y="841"/>
                </a:cubicBezTo>
                <a:cubicBezTo>
                  <a:pt x="2248" y="842"/>
                  <a:pt x="2250" y="846"/>
                  <a:pt x="2251" y="848"/>
                </a:cubicBezTo>
                <a:close/>
                <a:moveTo>
                  <a:pt x="2249" y="868"/>
                </a:moveTo>
                <a:cubicBezTo>
                  <a:pt x="2250" y="868"/>
                  <a:pt x="2251" y="872"/>
                  <a:pt x="2249" y="871"/>
                </a:cubicBezTo>
                <a:cubicBezTo>
                  <a:pt x="2250" y="870"/>
                  <a:pt x="2247" y="869"/>
                  <a:pt x="2249" y="868"/>
                </a:cubicBezTo>
                <a:close/>
                <a:moveTo>
                  <a:pt x="2248" y="873"/>
                </a:moveTo>
                <a:cubicBezTo>
                  <a:pt x="2247" y="872"/>
                  <a:pt x="2246" y="871"/>
                  <a:pt x="2247" y="869"/>
                </a:cubicBezTo>
                <a:cubicBezTo>
                  <a:pt x="2247" y="870"/>
                  <a:pt x="2249" y="872"/>
                  <a:pt x="2248" y="873"/>
                </a:cubicBezTo>
                <a:close/>
                <a:moveTo>
                  <a:pt x="2249" y="719"/>
                </a:moveTo>
                <a:cubicBezTo>
                  <a:pt x="2249" y="719"/>
                  <a:pt x="2249" y="718"/>
                  <a:pt x="2249" y="717"/>
                </a:cubicBezTo>
                <a:cubicBezTo>
                  <a:pt x="2249" y="716"/>
                  <a:pt x="2250" y="720"/>
                  <a:pt x="2249" y="719"/>
                </a:cubicBezTo>
                <a:close/>
                <a:moveTo>
                  <a:pt x="2249" y="730"/>
                </a:moveTo>
                <a:cubicBezTo>
                  <a:pt x="2247" y="727"/>
                  <a:pt x="2245" y="725"/>
                  <a:pt x="2245" y="721"/>
                </a:cubicBezTo>
                <a:cubicBezTo>
                  <a:pt x="2246" y="724"/>
                  <a:pt x="2249" y="726"/>
                  <a:pt x="2249" y="730"/>
                </a:cubicBezTo>
                <a:close/>
                <a:moveTo>
                  <a:pt x="2244" y="705"/>
                </a:moveTo>
                <a:cubicBezTo>
                  <a:pt x="2242" y="706"/>
                  <a:pt x="2245" y="708"/>
                  <a:pt x="2244" y="709"/>
                </a:cubicBezTo>
                <a:cubicBezTo>
                  <a:pt x="2243" y="709"/>
                  <a:pt x="2243" y="708"/>
                  <a:pt x="2242" y="708"/>
                </a:cubicBezTo>
                <a:cubicBezTo>
                  <a:pt x="2242" y="707"/>
                  <a:pt x="2242" y="705"/>
                  <a:pt x="2242" y="704"/>
                </a:cubicBezTo>
                <a:cubicBezTo>
                  <a:pt x="2243" y="705"/>
                  <a:pt x="2243" y="705"/>
                  <a:pt x="2243" y="706"/>
                </a:cubicBezTo>
                <a:cubicBezTo>
                  <a:pt x="2244" y="705"/>
                  <a:pt x="2245" y="705"/>
                  <a:pt x="2245" y="706"/>
                </a:cubicBezTo>
                <a:cubicBezTo>
                  <a:pt x="2244" y="706"/>
                  <a:pt x="2244" y="706"/>
                  <a:pt x="2244" y="705"/>
                </a:cubicBezTo>
                <a:close/>
                <a:moveTo>
                  <a:pt x="2244" y="717"/>
                </a:moveTo>
                <a:cubicBezTo>
                  <a:pt x="2243" y="719"/>
                  <a:pt x="2247" y="721"/>
                  <a:pt x="2244" y="721"/>
                </a:cubicBezTo>
                <a:cubicBezTo>
                  <a:pt x="2244" y="720"/>
                  <a:pt x="2242" y="717"/>
                  <a:pt x="2244" y="717"/>
                </a:cubicBezTo>
                <a:close/>
                <a:moveTo>
                  <a:pt x="2242" y="859"/>
                </a:moveTo>
                <a:cubicBezTo>
                  <a:pt x="2242" y="859"/>
                  <a:pt x="2242" y="858"/>
                  <a:pt x="2241" y="858"/>
                </a:cubicBezTo>
                <a:cubicBezTo>
                  <a:pt x="2242" y="858"/>
                  <a:pt x="2242" y="858"/>
                  <a:pt x="2243" y="857"/>
                </a:cubicBezTo>
                <a:cubicBezTo>
                  <a:pt x="2245" y="860"/>
                  <a:pt x="2247" y="862"/>
                  <a:pt x="2246" y="866"/>
                </a:cubicBezTo>
                <a:cubicBezTo>
                  <a:pt x="2245" y="864"/>
                  <a:pt x="2247" y="866"/>
                  <a:pt x="2245" y="867"/>
                </a:cubicBezTo>
                <a:cubicBezTo>
                  <a:pt x="2245" y="866"/>
                  <a:pt x="2243" y="864"/>
                  <a:pt x="2242" y="862"/>
                </a:cubicBezTo>
                <a:cubicBezTo>
                  <a:pt x="2242" y="861"/>
                  <a:pt x="2242" y="860"/>
                  <a:pt x="2242" y="859"/>
                </a:cubicBezTo>
                <a:close/>
                <a:moveTo>
                  <a:pt x="2243" y="894"/>
                </a:moveTo>
                <a:cubicBezTo>
                  <a:pt x="2243" y="894"/>
                  <a:pt x="2243" y="894"/>
                  <a:pt x="2243" y="894"/>
                </a:cubicBezTo>
                <a:cubicBezTo>
                  <a:pt x="2244" y="895"/>
                  <a:pt x="2242" y="891"/>
                  <a:pt x="2244" y="891"/>
                </a:cubicBezTo>
                <a:cubicBezTo>
                  <a:pt x="2243" y="890"/>
                  <a:pt x="2243" y="891"/>
                  <a:pt x="2243" y="891"/>
                </a:cubicBezTo>
                <a:cubicBezTo>
                  <a:pt x="2243" y="890"/>
                  <a:pt x="2243" y="890"/>
                  <a:pt x="2243" y="890"/>
                </a:cubicBezTo>
                <a:cubicBezTo>
                  <a:pt x="2243" y="889"/>
                  <a:pt x="2243" y="889"/>
                  <a:pt x="2244" y="888"/>
                </a:cubicBezTo>
                <a:cubicBezTo>
                  <a:pt x="2245" y="890"/>
                  <a:pt x="2248" y="890"/>
                  <a:pt x="2246" y="892"/>
                </a:cubicBezTo>
                <a:cubicBezTo>
                  <a:pt x="2244" y="891"/>
                  <a:pt x="2245" y="895"/>
                  <a:pt x="2243" y="897"/>
                </a:cubicBezTo>
                <a:cubicBezTo>
                  <a:pt x="2243" y="896"/>
                  <a:pt x="2243" y="895"/>
                  <a:pt x="2243" y="894"/>
                </a:cubicBezTo>
                <a:close/>
                <a:moveTo>
                  <a:pt x="2244" y="909"/>
                </a:moveTo>
                <a:cubicBezTo>
                  <a:pt x="2244" y="908"/>
                  <a:pt x="2244" y="907"/>
                  <a:pt x="2244" y="906"/>
                </a:cubicBezTo>
                <a:cubicBezTo>
                  <a:pt x="2244" y="906"/>
                  <a:pt x="2244" y="907"/>
                  <a:pt x="2245" y="906"/>
                </a:cubicBezTo>
                <a:cubicBezTo>
                  <a:pt x="2246" y="906"/>
                  <a:pt x="2246" y="905"/>
                  <a:pt x="2246" y="905"/>
                </a:cubicBezTo>
                <a:cubicBezTo>
                  <a:pt x="2243" y="907"/>
                  <a:pt x="2245" y="904"/>
                  <a:pt x="2245" y="903"/>
                </a:cubicBezTo>
                <a:cubicBezTo>
                  <a:pt x="2244" y="903"/>
                  <a:pt x="2244" y="904"/>
                  <a:pt x="2244" y="904"/>
                </a:cubicBezTo>
                <a:cubicBezTo>
                  <a:pt x="2244" y="903"/>
                  <a:pt x="2244" y="903"/>
                  <a:pt x="2244" y="903"/>
                </a:cubicBezTo>
                <a:cubicBezTo>
                  <a:pt x="2244" y="903"/>
                  <a:pt x="2245" y="902"/>
                  <a:pt x="2245" y="902"/>
                </a:cubicBezTo>
                <a:cubicBezTo>
                  <a:pt x="2245" y="902"/>
                  <a:pt x="2244" y="902"/>
                  <a:pt x="2244" y="903"/>
                </a:cubicBezTo>
                <a:cubicBezTo>
                  <a:pt x="2243" y="901"/>
                  <a:pt x="2243" y="899"/>
                  <a:pt x="2243" y="897"/>
                </a:cubicBezTo>
                <a:cubicBezTo>
                  <a:pt x="2245" y="897"/>
                  <a:pt x="2244" y="900"/>
                  <a:pt x="2243" y="901"/>
                </a:cubicBezTo>
                <a:cubicBezTo>
                  <a:pt x="2244" y="898"/>
                  <a:pt x="2245" y="902"/>
                  <a:pt x="2246" y="901"/>
                </a:cubicBezTo>
                <a:cubicBezTo>
                  <a:pt x="2247" y="900"/>
                  <a:pt x="2244" y="900"/>
                  <a:pt x="2247" y="898"/>
                </a:cubicBezTo>
                <a:cubicBezTo>
                  <a:pt x="2247" y="899"/>
                  <a:pt x="2247" y="901"/>
                  <a:pt x="2248" y="900"/>
                </a:cubicBezTo>
                <a:cubicBezTo>
                  <a:pt x="2248" y="899"/>
                  <a:pt x="2247" y="899"/>
                  <a:pt x="2248" y="898"/>
                </a:cubicBezTo>
                <a:cubicBezTo>
                  <a:pt x="2248" y="898"/>
                  <a:pt x="2249" y="898"/>
                  <a:pt x="2249" y="898"/>
                </a:cubicBezTo>
                <a:cubicBezTo>
                  <a:pt x="2247" y="898"/>
                  <a:pt x="2248" y="896"/>
                  <a:pt x="2247" y="896"/>
                </a:cubicBezTo>
                <a:cubicBezTo>
                  <a:pt x="2248" y="895"/>
                  <a:pt x="2249" y="894"/>
                  <a:pt x="2249" y="893"/>
                </a:cubicBezTo>
                <a:cubicBezTo>
                  <a:pt x="2248" y="894"/>
                  <a:pt x="2247" y="894"/>
                  <a:pt x="2247" y="895"/>
                </a:cubicBezTo>
                <a:cubicBezTo>
                  <a:pt x="2247" y="895"/>
                  <a:pt x="2246" y="894"/>
                  <a:pt x="2246" y="894"/>
                </a:cubicBezTo>
                <a:cubicBezTo>
                  <a:pt x="2246" y="893"/>
                  <a:pt x="2246" y="893"/>
                  <a:pt x="2247" y="893"/>
                </a:cubicBezTo>
                <a:cubicBezTo>
                  <a:pt x="2247" y="894"/>
                  <a:pt x="2249" y="892"/>
                  <a:pt x="2250" y="893"/>
                </a:cubicBezTo>
                <a:cubicBezTo>
                  <a:pt x="2250" y="892"/>
                  <a:pt x="2249" y="891"/>
                  <a:pt x="2248" y="891"/>
                </a:cubicBezTo>
                <a:cubicBezTo>
                  <a:pt x="2249" y="892"/>
                  <a:pt x="2246" y="894"/>
                  <a:pt x="2245" y="893"/>
                </a:cubicBezTo>
                <a:cubicBezTo>
                  <a:pt x="2248" y="891"/>
                  <a:pt x="2247" y="890"/>
                  <a:pt x="2250" y="891"/>
                </a:cubicBezTo>
                <a:cubicBezTo>
                  <a:pt x="2249" y="889"/>
                  <a:pt x="2248" y="887"/>
                  <a:pt x="2248" y="885"/>
                </a:cubicBezTo>
                <a:cubicBezTo>
                  <a:pt x="2247" y="885"/>
                  <a:pt x="2247" y="886"/>
                  <a:pt x="2246" y="885"/>
                </a:cubicBezTo>
                <a:cubicBezTo>
                  <a:pt x="2245" y="882"/>
                  <a:pt x="2245" y="880"/>
                  <a:pt x="2242" y="879"/>
                </a:cubicBezTo>
                <a:cubicBezTo>
                  <a:pt x="2242" y="879"/>
                  <a:pt x="2242" y="878"/>
                  <a:pt x="2242" y="878"/>
                </a:cubicBezTo>
                <a:cubicBezTo>
                  <a:pt x="2242" y="877"/>
                  <a:pt x="2243" y="876"/>
                  <a:pt x="2244" y="876"/>
                </a:cubicBezTo>
                <a:cubicBezTo>
                  <a:pt x="2243" y="875"/>
                  <a:pt x="2243" y="875"/>
                  <a:pt x="2242" y="876"/>
                </a:cubicBezTo>
                <a:cubicBezTo>
                  <a:pt x="2242" y="875"/>
                  <a:pt x="2242" y="874"/>
                  <a:pt x="2242" y="872"/>
                </a:cubicBezTo>
                <a:cubicBezTo>
                  <a:pt x="2243" y="872"/>
                  <a:pt x="2244" y="873"/>
                  <a:pt x="2245" y="872"/>
                </a:cubicBezTo>
                <a:cubicBezTo>
                  <a:pt x="2245" y="876"/>
                  <a:pt x="2246" y="877"/>
                  <a:pt x="2246" y="881"/>
                </a:cubicBezTo>
                <a:cubicBezTo>
                  <a:pt x="2247" y="881"/>
                  <a:pt x="2247" y="881"/>
                  <a:pt x="2248" y="881"/>
                </a:cubicBezTo>
                <a:cubicBezTo>
                  <a:pt x="2248" y="880"/>
                  <a:pt x="2246" y="879"/>
                  <a:pt x="2247" y="878"/>
                </a:cubicBezTo>
                <a:cubicBezTo>
                  <a:pt x="2251" y="881"/>
                  <a:pt x="2250" y="885"/>
                  <a:pt x="2254" y="887"/>
                </a:cubicBezTo>
                <a:cubicBezTo>
                  <a:pt x="2252" y="888"/>
                  <a:pt x="2252" y="888"/>
                  <a:pt x="2252" y="889"/>
                </a:cubicBezTo>
                <a:cubicBezTo>
                  <a:pt x="2253" y="889"/>
                  <a:pt x="2253" y="891"/>
                  <a:pt x="2255" y="890"/>
                </a:cubicBezTo>
                <a:cubicBezTo>
                  <a:pt x="2253" y="891"/>
                  <a:pt x="2255" y="892"/>
                  <a:pt x="2256" y="894"/>
                </a:cubicBezTo>
                <a:cubicBezTo>
                  <a:pt x="2257" y="893"/>
                  <a:pt x="2257" y="895"/>
                  <a:pt x="2258" y="893"/>
                </a:cubicBezTo>
                <a:cubicBezTo>
                  <a:pt x="2258" y="894"/>
                  <a:pt x="2260" y="895"/>
                  <a:pt x="2258" y="896"/>
                </a:cubicBezTo>
                <a:cubicBezTo>
                  <a:pt x="2258" y="895"/>
                  <a:pt x="2258" y="894"/>
                  <a:pt x="2257" y="895"/>
                </a:cubicBezTo>
                <a:cubicBezTo>
                  <a:pt x="2258" y="897"/>
                  <a:pt x="2259" y="901"/>
                  <a:pt x="2261" y="904"/>
                </a:cubicBezTo>
                <a:cubicBezTo>
                  <a:pt x="2259" y="904"/>
                  <a:pt x="2261" y="904"/>
                  <a:pt x="2258" y="904"/>
                </a:cubicBezTo>
                <a:cubicBezTo>
                  <a:pt x="2259" y="904"/>
                  <a:pt x="2259" y="903"/>
                  <a:pt x="2259" y="903"/>
                </a:cubicBezTo>
                <a:cubicBezTo>
                  <a:pt x="2258" y="904"/>
                  <a:pt x="2257" y="902"/>
                  <a:pt x="2256" y="903"/>
                </a:cubicBezTo>
                <a:cubicBezTo>
                  <a:pt x="2256" y="902"/>
                  <a:pt x="2256" y="902"/>
                  <a:pt x="2256" y="901"/>
                </a:cubicBezTo>
                <a:cubicBezTo>
                  <a:pt x="2253" y="903"/>
                  <a:pt x="2256" y="897"/>
                  <a:pt x="2253" y="899"/>
                </a:cubicBezTo>
                <a:cubicBezTo>
                  <a:pt x="2252" y="897"/>
                  <a:pt x="2253" y="895"/>
                  <a:pt x="2251" y="893"/>
                </a:cubicBezTo>
                <a:cubicBezTo>
                  <a:pt x="2251" y="895"/>
                  <a:pt x="2250" y="897"/>
                  <a:pt x="2251" y="899"/>
                </a:cubicBezTo>
                <a:cubicBezTo>
                  <a:pt x="2251" y="898"/>
                  <a:pt x="2251" y="898"/>
                  <a:pt x="2252" y="898"/>
                </a:cubicBezTo>
                <a:cubicBezTo>
                  <a:pt x="2253" y="902"/>
                  <a:pt x="2257" y="905"/>
                  <a:pt x="2254" y="908"/>
                </a:cubicBezTo>
                <a:cubicBezTo>
                  <a:pt x="2253" y="906"/>
                  <a:pt x="2253" y="907"/>
                  <a:pt x="2252" y="908"/>
                </a:cubicBezTo>
                <a:cubicBezTo>
                  <a:pt x="2250" y="907"/>
                  <a:pt x="2251" y="906"/>
                  <a:pt x="2250" y="905"/>
                </a:cubicBezTo>
                <a:cubicBezTo>
                  <a:pt x="2249" y="906"/>
                  <a:pt x="2249" y="907"/>
                  <a:pt x="2249" y="908"/>
                </a:cubicBezTo>
                <a:cubicBezTo>
                  <a:pt x="2250" y="907"/>
                  <a:pt x="2249" y="909"/>
                  <a:pt x="2250" y="910"/>
                </a:cubicBezTo>
                <a:cubicBezTo>
                  <a:pt x="2248" y="910"/>
                  <a:pt x="2252" y="910"/>
                  <a:pt x="2252" y="910"/>
                </a:cubicBezTo>
                <a:cubicBezTo>
                  <a:pt x="2253" y="912"/>
                  <a:pt x="2250" y="913"/>
                  <a:pt x="2253" y="913"/>
                </a:cubicBezTo>
                <a:cubicBezTo>
                  <a:pt x="2252" y="913"/>
                  <a:pt x="2252" y="914"/>
                  <a:pt x="2253" y="914"/>
                </a:cubicBezTo>
                <a:cubicBezTo>
                  <a:pt x="2251" y="915"/>
                  <a:pt x="2250" y="915"/>
                  <a:pt x="2251" y="917"/>
                </a:cubicBezTo>
                <a:cubicBezTo>
                  <a:pt x="2252" y="914"/>
                  <a:pt x="2253" y="916"/>
                  <a:pt x="2255" y="916"/>
                </a:cubicBezTo>
                <a:cubicBezTo>
                  <a:pt x="2256" y="918"/>
                  <a:pt x="2258" y="920"/>
                  <a:pt x="2255" y="920"/>
                </a:cubicBezTo>
                <a:cubicBezTo>
                  <a:pt x="2255" y="922"/>
                  <a:pt x="2253" y="924"/>
                  <a:pt x="2255" y="925"/>
                </a:cubicBezTo>
                <a:cubicBezTo>
                  <a:pt x="2254" y="924"/>
                  <a:pt x="2253" y="926"/>
                  <a:pt x="2252" y="925"/>
                </a:cubicBezTo>
                <a:cubicBezTo>
                  <a:pt x="2253" y="923"/>
                  <a:pt x="2250" y="920"/>
                  <a:pt x="2250" y="920"/>
                </a:cubicBezTo>
                <a:cubicBezTo>
                  <a:pt x="2249" y="919"/>
                  <a:pt x="2251" y="918"/>
                  <a:pt x="2251" y="917"/>
                </a:cubicBezTo>
                <a:cubicBezTo>
                  <a:pt x="2250" y="918"/>
                  <a:pt x="2249" y="919"/>
                  <a:pt x="2249" y="918"/>
                </a:cubicBezTo>
                <a:cubicBezTo>
                  <a:pt x="2250" y="918"/>
                  <a:pt x="2249" y="915"/>
                  <a:pt x="2251" y="915"/>
                </a:cubicBezTo>
                <a:cubicBezTo>
                  <a:pt x="2249" y="915"/>
                  <a:pt x="2250" y="914"/>
                  <a:pt x="2250" y="913"/>
                </a:cubicBezTo>
                <a:cubicBezTo>
                  <a:pt x="2248" y="914"/>
                  <a:pt x="2248" y="915"/>
                  <a:pt x="2249" y="916"/>
                </a:cubicBezTo>
                <a:cubicBezTo>
                  <a:pt x="2246" y="915"/>
                  <a:pt x="2245" y="911"/>
                  <a:pt x="2244" y="909"/>
                </a:cubicBezTo>
                <a:close/>
                <a:moveTo>
                  <a:pt x="2246" y="896"/>
                </a:moveTo>
                <a:cubicBezTo>
                  <a:pt x="2246" y="897"/>
                  <a:pt x="2247" y="898"/>
                  <a:pt x="2246" y="898"/>
                </a:cubicBezTo>
                <a:cubicBezTo>
                  <a:pt x="2245" y="897"/>
                  <a:pt x="2245" y="896"/>
                  <a:pt x="2246" y="896"/>
                </a:cubicBezTo>
                <a:close/>
                <a:moveTo>
                  <a:pt x="2251" y="928"/>
                </a:moveTo>
                <a:cubicBezTo>
                  <a:pt x="2251" y="929"/>
                  <a:pt x="2249" y="930"/>
                  <a:pt x="2248" y="929"/>
                </a:cubicBezTo>
                <a:cubicBezTo>
                  <a:pt x="2250" y="929"/>
                  <a:pt x="2248" y="928"/>
                  <a:pt x="2248" y="927"/>
                </a:cubicBezTo>
                <a:cubicBezTo>
                  <a:pt x="2247" y="929"/>
                  <a:pt x="2246" y="929"/>
                  <a:pt x="2246" y="930"/>
                </a:cubicBezTo>
                <a:cubicBezTo>
                  <a:pt x="2246" y="929"/>
                  <a:pt x="2246" y="929"/>
                  <a:pt x="2246" y="929"/>
                </a:cubicBezTo>
                <a:cubicBezTo>
                  <a:pt x="2246" y="928"/>
                  <a:pt x="2246" y="927"/>
                  <a:pt x="2247" y="927"/>
                </a:cubicBezTo>
                <a:cubicBezTo>
                  <a:pt x="2247" y="926"/>
                  <a:pt x="2247" y="924"/>
                  <a:pt x="2246" y="921"/>
                </a:cubicBezTo>
                <a:cubicBezTo>
                  <a:pt x="2247" y="921"/>
                  <a:pt x="2247" y="919"/>
                  <a:pt x="2248" y="920"/>
                </a:cubicBezTo>
                <a:cubicBezTo>
                  <a:pt x="2249" y="922"/>
                  <a:pt x="2249" y="923"/>
                  <a:pt x="2251" y="926"/>
                </a:cubicBezTo>
                <a:cubicBezTo>
                  <a:pt x="2251" y="926"/>
                  <a:pt x="2250" y="926"/>
                  <a:pt x="2250" y="926"/>
                </a:cubicBezTo>
                <a:cubicBezTo>
                  <a:pt x="2250" y="928"/>
                  <a:pt x="2250" y="928"/>
                  <a:pt x="2251" y="928"/>
                </a:cubicBezTo>
                <a:close/>
                <a:moveTo>
                  <a:pt x="2246" y="934"/>
                </a:moveTo>
                <a:cubicBezTo>
                  <a:pt x="2246" y="934"/>
                  <a:pt x="2247" y="935"/>
                  <a:pt x="2248" y="933"/>
                </a:cubicBezTo>
                <a:cubicBezTo>
                  <a:pt x="2248" y="935"/>
                  <a:pt x="2247" y="935"/>
                  <a:pt x="2246" y="936"/>
                </a:cubicBezTo>
                <a:cubicBezTo>
                  <a:pt x="2246" y="935"/>
                  <a:pt x="2246" y="934"/>
                  <a:pt x="2246" y="934"/>
                </a:cubicBezTo>
                <a:close/>
                <a:moveTo>
                  <a:pt x="2246" y="930"/>
                </a:moveTo>
                <a:cubicBezTo>
                  <a:pt x="2246" y="930"/>
                  <a:pt x="2247" y="929"/>
                  <a:pt x="2247" y="930"/>
                </a:cubicBezTo>
                <a:cubicBezTo>
                  <a:pt x="2246" y="931"/>
                  <a:pt x="2247" y="932"/>
                  <a:pt x="2246" y="933"/>
                </a:cubicBezTo>
                <a:cubicBezTo>
                  <a:pt x="2246" y="932"/>
                  <a:pt x="2246" y="931"/>
                  <a:pt x="2246" y="930"/>
                </a:cubicBezTo>
                <a:close/>
                <a:moveTo>
                  <a:pt x="2245" y="925"/>
                </a:moveTo>
                <a:cubicBezTo>
                  <a:pt x="2246" y="926"/>
                  <a:pt x="2246" y="927"/>
                  <a:pt x="2246" y="927"/>
                </a:cubicBezTo>
                <a:cubicBezTo>
                  <a:pt x="2246" y="927"/>
                  <a:pt x="2246" y="927"/>
                  <a:pt x="2246" y="927"/>
                </a:cubicBezTo>
                <a:cubicBezTo>
                  <a:pt x="2246" y="927"/>
                  <a:pt x="2245" y="926"/>
                  <a:pt x="2245" y="925"/>
                </a:cubicBezTo>
                <a:close/>
                <a:moveTo>
                  <a:pt x="2245" y="920"/>
                </a:moveTo>
                <a:cubicBezTo>
                  <a:pt x="2245" y="918"/>
                  <a:pt x="2245" y="917"/>
                  <a:pt x="2244" y="915"/>
                </a:cubicBezTo>
                <a:cubicBezTo>
                  <a:pt x="2245" y="916"/>
                  <a:pt x="2247" y="919"/>
                  <a:pt x="2247" y="920"/>
                </a:cubicBezTo>
                <a:cubicBezTo>
                  <a:pt x="2246" y="921"/>
                  <a:pt x="2246" y="921"/>
                  <a:pt x="2245" y="921"/>
                </a:cubicBezTo>
                <a:cubicBezTo>
                  <a:pt x="2245" y="921"/>
                  <a:pt x="2245" y="921"/>
                  <a:pt x="2245" y="921"/>
                </a:cubicBezTo>
                <a:cubicBezTo>
                  <a:pt x="2245" y="921"/>
                  <a:pt x="2245" y="921"/>
                  <a:pt x="2245" y="921"/>
                </a:cubicBezTo>
                <a:cubicBezTo>
                  <a:pt x="2245" y="920"/>
                  <a:pt x="2245" y="920"/>
                  <a:pt x="2245" y="920"/>
                </a:cubicBezTo>
                <a:close/>
                <a:moveTo>
                  <a:pt x="2245" y="950"/>
                </a:moveTo>
                <a:cubicBezTo>
                  <a:pt x="2245" y="950"/>
                  <a:pt x="2246" y="951"/>
                  <a:pt x="2246" y="952"/>
                </a:cubicBezTo>
                <a:cubicBezTo>
                  <a:pt x="2246" y="952"/>
                  <a:pt x="2245" y="952"/>
                  <a:pt x="2245" y="951"/>
                </a:cubicBezTo>
                <a:cubicBezTo>
                  <a:pt x="2245" y="951"/>
                  <a:pt x="2245" y="950"/>
                  <a:pt x="2245" y="950"/>
                </a:cubicBezTo>
                <a:close/>
                <a:moveTo>
                  <a:pt x="2247" y="958"/>
                </a:moveTo>
                <a:cubicBezTo>
                  <a:pt x="2247" y="957"/>
                  <a:pt x="2245" y="956"/>
                  <a:pt x="2246" y="956"/>
                </a:cubicBezTo>
                <a:cubicBezTo>
                  <a:pt x="2246" y="956"/>
                  <a:pt x="2247" y="957"/>
                  <a:pt x="2247" y="956"/>
                </a:cubicBezTo>
                <a:cubicBezTo>
                  <a:pt x="2247" y="955"/>
                  <a:pt x="2246" y="954"/>
                  <a:pt x="2245" y="953"/>
                </a:cubicBezTo>
                <a:cubicBezTo>
                  <a:pt x="2246" y="953"/>
                  <a:pt x="2246" y="953"/>
                  <a:pt x="2247" y="953"/>
                </a:cubicBezTo>
                <a:cubicBezTo>
                  <a:pt x="2247" y="954"/>
                  <a:pt x="2248" y="955"/>
                  <a:pt x="2248" y="956"/>
                </a:cubicBezTo>
                <a:cubicBezTo>
                  <a:pt x="2248" y="957"/>
                  <a:pt x="2248" y="957"/>
                  <a:pt x="2248" y="958"/>
                </a:cubicBezTo>
                <a:cubicBezTo>
                  <a:pt x="2248" y="958"/>
                  <a:pt x="2247" y="958"/>
                  <a:pt x="2247" y="958"/>
                </a:cubicBezTo>
                <a:close/>
                <a:moveTo>
                  <a:pt x="2249" y="995"/>
                </a:moveTo>
                <a:cubicBezTo>
                  <a:pt x="2249" y="994"/>
                  <a:pt x="2247" y="993"/>
                  <a:pt x="2248" y="992"/>
                </a:cubicBezTo>
                <a:cubicBezTo>
                  <a:pt x="2248" y="993"/>
                  <a:pt x="2250" y="994"/>
                  <a:pt x="2249" y="995"/>
                </a:cubicBezTo>
                <a:close/>
                <a:moveTo>
                  <a:pt x="2249" y="936"/>
                </a:moveTo>
                <a:cubicBezTo>
                  <a:pt x="2250" y="936"/>
                  <a:pt x="2250" y="936"/>
                  <a:pt x="2250" y="937"/>
                </a:cubicBezTo>
                <a:cubicBezTo>
                  <a:pt x="2251" y="936"/>
                  <a:pt x="2252" y="937"/>
                  <a:pt x="2252" y="937"/>
                </a:cubicBezTo>
                <a:cubicBezTo>
                  <a:pt x="2250" y="937"/>
                  <a:pt x="2251" y="940"/>
                  <a:pt x="2250" y="939"/>
                </a:cubicBezTo>
                <a:cubicBezTo>
                  <a:pt x="2251" y="938"/>
                  <a:pt x="2248" y="937"/>
                  <a:pt x="2249" y="936"/>
                </a:cubicBezTo>
                <a:close/>
                <a:moveTo>
                  <a:pt x="2250" y="940"/>
                </a:moveTo>
                <a:cubicBezTo>
                  <a:pt x="2252" y="939"/>
                  <a:pt x="2253" y="941"/>
                  <a:pt x="2251" y="942"/>
                </a:cubicBezTo>
                <a:cubicBezTo>
                  <a:pt x="2250" y="941"/>
                  <a:pt x="2251" y="941"/>
                  <a:pt x="2250" y="940"/>
                </a:cubicBezTo>
                <a:close/>
                <a:moveTo>
                  <a:pt x="2251" y="982"/>
                </a:moveTo>
                <a:cubicBezTo>
                  <a:pt x="2252" y="985"/>
                  <a:pt x="2255" y="989"/>
                  <a:pt x="2254" y="990"/>
                </a:cubicBezTo>
                <a:cubicBezTo>
                  <a:pt x="2253" y="986"/>
                  <a:pt x="2251" y="985"/>
                  <a:pt x="2251" y="982"/>
                </a:cubicBezTo>
                <a:close/>
                <a:moveTo>
                  <a:pt x="2254" y="1005"/>
                </a:moveTo>
                <a:cubicBezTo>
                  <a:pt x="2252" y="1002"/>
                  <a:pt x="2251" y="1001"/>
                  <a:pt x="2251" y="999"/>
                </a:cubicBezTo>
                <a:cubicBezTo>
                  <a:pt x="2252" y="1000"/>
                  <a:pt x="2255" y="1003"/>
                  <a:pt x="2254" y="1005"/>
                </a:cubicBezTo>
                <a:close/>
                <a:moveTo>
                  <a:pt x="2255" y="1005"/>
                </a:moveTo>
                <a:cubicBezTo>
                  <a:pt x="2255" y="1006"/>
                  <a:pt x="2256" y="1007"/>
                  <a:pt x="2256" y="1008"/>
                </a:cubicBezTo>
                <a:cubicBezTo>
                  <a:pt x="2255" y="1008"/>
                  <a:pt x="2253" y="1005"/>
                  <a:pt x="2255" y="1005"/>
                </a:cubicBezTo>
                <a:close/>
                <a:moveTo>
                  <a:pt x="2255" y="1010"/>
                </a:moveTo>
                <a:cubicBezTo>
                  <a:pt x="2255" y="1009"/>
                  <a:pt x="2257" y="1010"/>
                  <a:pt x="2257" y="1009"/>
                </a:cubicBezTo>
                <a:cubicBezTo>
                  <a:pt x="2256" y="1009"/>
                  <a:pt x="2254" y="1009"/>
                  <a:pt x="2255" y="1008"/>
                </a:cubicBezTo>
                <a:cubicBezTo>
                  <a:pt x="2257" y="1008"/>
                  <a:pt x="2258" y="1009"/>
                  <a:pt x="2259" y="1011"/>
                </a:cubicBezTo>
                <a:cubicBezTo>
                  <a:pt x="2256" y="1012"/>
                  <a:pt x="2259" y="1013"/>
                  <a:pt x="2257" y="1014"/>
                </a:cubicBezTo>
                <a:cubicBezTo>
                  <a:pt x="2255" y="1013"/>
                  <a:pt x="2255" y="1012"/>
                  <a:pt x="2255" y="1010"/>
                </a:cubicBezTo>
                <a:close/>
                <a:moveTo>
                  <a:pt x="2263" y="1022"/>
                </a:moveTo>
                <a:cubicBezTo>
                  <a:pt x="2262" y="1021"/>
                  <a:pt x="2262" y="1022"/>
                  <a:pt x="2261" y="1022"/>
                </a:cubicBezTo>
                <a:cubicBezTo>
                  <a:pt x="2259" y="1020"/>
                  <a:pt x="2258" y="1017"/>
                  <a:pt x="2258" y="1015"/>
                </a:cubicBezTo>
                <a:cubicBezTo>
                  <a:pt x="2260" y="1013"/>
                  <a:pt x="2264" y="1018"/>
                  <a:pt x="2262" y="1020"/>
                </a:cubicBezTo>
                <a:cubicBezTo>
                  <a:pt x="2261" y="1019"/>
                  <a:pt x="2261" y="1018"/>
                  <a:pt x="2261" y="1018"/>
                </a:cubicBezTo>
                <a:cubicBezTo>
                  <a:pt x="2259" y="1020"/>
                  <a:pt x="2264" y="1019"/>
                  <a:pt x="2263" y="1022"/>
                </a:cubicBezTo>
                <a:close/>
                <a:moveTo>
                  <a:pt x="2267" y="930"/>
                </a:moveTo>
                <a:cubicBezTo>
                  <a:pt x="2268" y="930"/>
                  <a:pt x="2268" y="929"/>
                  <a:pt x="2268" y="929"/>
                </a:cubicBezTo>
                <a:cubicBezTo>
                  <a:pt x="2267" y="929"/>
                  <a:pt x="2267" y="930"/>
                  <a:pt x="2266" y="930"/>
                </a:cubicBezTo>
                <a:cubicBezTo>
                  <a:pt x="2263" y="928"/>
                  <a:pt x="2265" y="925"/>
                  <a:pt x="2262" y="924"/>
                </a:cubicBezTo>
                <a:cubicBezTo>
                  <a:pt x="2264" y="923"/>
                  <a:pt x="2261" y="922"/>
                  <a:pt x="2262" y="921"/>
                </a:cubicBezTo>
                <a:cubicBezTo>
                  <a:pt x="2264" y="924"/>
                  <a:pt x="2265" y="925"/>
                  <a:pt x="2267" y="926"/>
                </a:cubicBezTo>
                <a:cubicBezTo>
                  <a:pt x="2266" y="926"/>
                  <a:pt x="2266" y="927"/>
                  <a:pt x="2266" y="927"/>
                </a:cubicBezTo>
                <a:cubicBezTo>
                  <a:pt x="2268" y="925"/>
                  <a:pt x="2270" y="932"/>
                  <a:pt x="2269" y="931"/>
                </a:cubicBezTo>
                <a:cubicBezTo>
                  <a:pt x="2268" y="929"/>
                  <a:pt x="2268" y="931"/>
                  <a:pt x="2267" y="930"/>
                </a:cubicBezTo>
                <a:close/>
                <a:moveTo>
                  <a:pt x="2268" y="935"/>
                </a:moveTo>
                <a:cubicBezTo>
                  <a:pt x="2271" y="934"/>
                  <a:pt x="2269" y="932"/>
                  <a:pt x="2270" y="932"/>
                </a:cubicBezTo>
                <a:cubicBezTo>
                  <a:pt x="2270" y="934"/>
                  <a:pt x="2275" y="938"/>
                  <a:pt x="2274" y="941"/>
                </a:cubicBezTo>
                <a:cubicBezTo>
                  <a:pt x="2271" y="939"/>
                  <a:pt x="2269" y="938"/>
                  <a:pt x="2268" y="935"/>
                </a:cubicBezTo>
                <a:close/>
                <a:moveTo>
                  <a:pt x="2272" y="1028"/>
                </a:moveTo>
                <a:cubicBezTo>
                  <a:pt x="2272" y="1029"/>
                  <a:pt x="2273" y="1029"/>
                  <a:pt x="2274" y="1030"/>
                </a:cubicBezTo>
                <a:cubicBezTo>
                  <a:pt x="2272" y="1031"/>
                  <a:pt x="2271" y="1028"/>
                  <a:pt x="2272" y="1028"/>
                </a:cubicBezTo>
                <a:close/>
                <a:moveTo>
                  <a:pt x="2277" y="950"/>
                </a:moveTo>
                <a:cubicBezTo>
                  <a:pt x="2277" y="948"/>
                  <a:pt x="2277" y="949"/>
                  <a:pt x="2276" y="950"/>
                </a:cubicBezTo>
                <a:cubicBezTo>
                  <a:pt x="2275" y="945"/>
                  <a:pt x="2272" y="944"/>
                  <a:pt x="2272" y="940"/>
                </a:cubicBezTo>
                <a:cubicBezTo>
                  <a:pt x="2274" y="942"/>
                  <a:pt x="2274" y="947"/>
                  <a:pt x="2277" y="946"/>
                </a:cubicBezTo>
                <a:cubicBezTo>
                  <a:pt x="2278" y="948"/>
                  <a:pt x="2278" y="949"/>
                  <a:pt x="2277" y="950"/>
                </a:cubicBezTo>
                <a:close/>
                <a:moveTo>
                  <a:pt x="2276" y="942"/>
                </a:moveTo>
                <a:cubicBezTo>
                  <a:pt x="2277" y="943"/>
                  <a:pt x="2276" y="945"/>
                  <a:pt x="2275" y="944"/>
                </a:cubicBezTo>
                <a:cubicBezTo>
                  <a:pt x="2276" y="944"/>
                  <a:pt x="2275" y="943"/>
                  <a:pt x="2276" y="942"/>
                </a:cubicBezTo>
                <a:close/>
                <a:moveTo>
                  <a:pt x="2278" y="953"/>
                </a:moveTo>
                <a:cubicBezTo>
                  <a:pt x="2278" y="952"/>
                  <a:pt x="2277" y="952"/>
                  <a:pt x="2278" y="950"/>
                </a:cubicBezTo>
                <a:cubicBezTo>
                  <a:pt x="2279" y="951"/>
                  <a:pt x="2279" y="952"/>
                  <a:pt x="2278" y="953"/>
                </a:cubicBezTo>
                <a:close/>
                <a:moveTo>
                  <a:pt x="2284" y="960"/>
                </a:moveTo>
                <a:cubicBezTo>
                  <a:pt x="2283" y="958"/>
                  <a:pt x="2278" y="956"/>
                  <a:pt x="2279" y="954"/>
                </a:cubicBezTo>
                <a:cubicBezTo>
                  <a:pt x="2280" y="955"/>
                  <a:pt x="2281" y="956"/>
                  <a:pt x="2281" y="958"/>
                </a:cubicBezTo>
                <a:cubicBezTo>
                  <a:pt x="2282" y="957"/>
                  <a:pt x="2282" y="957"/>
                  <a:pt x="2282" y="957"/>
                </a:cubicBezTo>
                <a:cubicBezTo>
                  <a:pt x="2281" y="957"/>
                  <a:pt x="2285" y="959"/>
                  <a:pt x="2284" y="960"/>
                </a:cubicBezTo>
                <a:close/>
                <a:moveTo>
                  <a:pt x="2284" y="963"/>
                </a:moveTo>
                <a:cubicBezTo>
                  <a:pt x="2285" y="962"/>
                  <a:pt x="2285" y="963"/>
                  <a:pt x="2286" y="963"/>
                </a:cubicBezTo>
                <a:cubicBezTo>
                  <a:pt x="2286" y="963"/>
                  <a:pt x="2287" y="964"/>
                  <a:pt x="2286" y="965"/>
                </a:cubicBezTo>
                <a:cubicBezTo>
                  <a:pt x="2285" y="965"/>
                  <a:pt x="2285" y="964"/>
                  <a:pt x="2286" y="963"/>
                </a:cubicBezTo>
                <a:cubicBezTo>
                  <a:pt x="2285" y="963"/>
                  <a:pt x="2285" y="963"/>
                  <a:pt x="2284" y="963"/>
                </a:cubicBezTo>
                <a:close/>
                <a:moveTo>
                  <a:pt x="2289" y="1014"/>
                </a:moveTo>
                <a:cubicBezTo>
                  <a:pt x="2287" y="1011"/>
                  <a:pt x="2285" y="1008"/>
                  <a:pt x="2285" y="1006"/>
                </a:cubicBezTo>
                <a:cubicBezTo>
                  <a:pt x="2286" y="1007"/>
                  <a:pt x="2289" y="1011"/>
                  <a:pt x="2289" y="1014"/>
                </a:cubicBezTo>
                <a:close/>
                <a:moveTo>
                  <a:pt x="2290" y="1015"/>
                </a:moveTo>
                <a:cubicBezTo>
                  <a:pt x="2290" y="1015"/>
                  <a:pt x="2290" y="1016"/>
                  <a:pt x="2290" y="1015"/>
                </a:cubicBezTo>
                <a:cubicBezTo>
                  <a:pt x="2291" y="1016"/>
                  <a:pt x="2292" y="1017"/>
                  <a:pt x="2292" y="1019"/>
                </a:cubicBezTo>
                <a:cubicBezTo>
                  <a:pt x="2291" y="1018"/>
                  <a:pt x="2289" y="1014"/>
                  <a:pt x="2290" y="1015"/>
                </a:cubicBezTo>
                <a:close/>
                <a:moveTo>
                  <a:pt x="2291" y="967"/>
                </a:moveTo>
                <a:cubicBezTo>
                  <a:pt x="2289" y="963"/>
                  <a:pt x="2289" y="963"/>
                  <a:pt x="2288" y="959"/>
                </a:cubicBezTo>
                <a:cubicBezTo>
                  <a:pt x="2289" y="958"/>
                  <a:pt x="2289" y="959"/>
                  <a:pt x="2291" y="958"/>
                </a:cubicBezTo>
                <a:cubicBezTo>
                  <a:pt x="2291" y="957"/>
                  <a:pt x="2291" y="956"/>
                  <a:pt x="2290" y="955"/>
                </a:cubicBezTo>
                <a:cubicBezTo>
                  <a:pt x="2290" y="955"/>
                  <a:pt x="2290" y="955"/>
                  <a:pt x="2289" y="955"/>
                </a:cubicBezTo>
                <a:cubicBezTo>
                  <a:pt x="2289" y="956"/>
                  <a:pt x="2288" y="956"/>
                  <a:pt x="2287" y="957"/>
                </a:cubicBezTo>
                <a:cubicBezTo>
                  <a:pt x="2287" y="956"/>
                  <a:pt x="2286" y="957"/>
                  <a:pt x="2285" y="957"/>
                </a:cubicBezTo>
                <a:cubicBezTo>
                  <a:pt x="2284" y="955"/>
                  <a:pt x="2283" y="950"/>
                  <a:pt x="2286" y="952"/>
                </a:cubicBezTo>
                <a:cubicBezTo>
                  <a:pt x="2285" y="952"/>
                  <a:pt x="2286" y="951"/>
                  <a:pt x="2285" y="951"/>
                </a:cubicBezTo>
                <a:cubicBezTo>
                  <a:pt x="2285" y="951"/>
                  <a:pt x="2284" y="951"/>
                  <a:pt x="2283" y="952"/>
                </a:cubicBezTo>
                <a:cubicBezTo>
                  <a:pt x="2282" y="950"/>
                  <a:pt x="2280" y="949"/>
                  <a:pt x="2281" y="948"/>
                </a:cubicBezTo>
                <a:cubicBezTo>
                  <a:pt x="2279" y="948"/>
                  <a:pt x="2279" y="943"/>
                  <a:pt x="2278" y="942"/>
                </a:cubicBezTo>
                <a:cubicBezTo>
                  <a:pt x="2277" y="940"/>
                  <a:pt x="2271" y="932"/>
                  <a:pt x="2274" y="933"/>
                </a:cubicBezTo>
                <a:cubicBezTo>
                  <a:pt x="2273" y="932"/>
                  <a:pt x="2271" y="933"/>
                  <a:pt x="2271" y="932"/>
                </a:cubicBezTo>
                <a:cubicBezTo>
                  <a:pt x="2270" y="929"/>
                  <a:pt x="2268" y="926"/>
                  <a:pt x="2266" y="923"/>
                </a:cubicBezTo>
                <a:cubicBezTo>
                  <a:pt x="2267" y="923"/>
                  <a:pt x="2267" y="922"/>
                  <a:pt x="2268" y="922"/>
                </a:cubicBezTo>
                <a:cubicBezTo>
                  <a:pt x="2268" y="923"/>
                  <a:pt x="2268" y="924"/>
                  <a:pt x="2269" y="923"/>
                </a:cubicBezTo>
                <a:cubicBezTo>
                  <a:pt x="2269" y="922"/>
                  <a:pt x="2268" y="921"/>
                  <a:pt x="2268" y="920"/>
                </a:cubicBezTo>
                <a:cubicBezTo>
                  <a:pt x="2267" y="921"/>
                  <a:pt x="2267" y="920"/>
                  <a:pt x="2266" y="921"/>
                </a:cubicBezTo>
                <a:cubicBezTo>
                  <a:pt x="2264" y="918"/>
                  <a:pt x="2264" y="916"/>
                  <a:pt x="2263" y="914"/>
                </a:cubicBezTo>
                <a:cubicBezTo>
                  <a:pt x="2265" y="915"/>
                  <a:pt x="2262" y="913"/>
                  <a:pt x="2263" y="912"/>
                </a:cubicBezTo>
                <a:cubicBezTo>
                  <a:pt x="2263" y="914"/>
                  <a:pt x="2264" y="912"/>
                  <a:pt x="2265" y="912"/>
                </a:cubicBezTo>
                <a:cubicBezTo>
                  <a:pt x="2266" y="913"/>
                  <a:pt x="2267" y="913"/>
                  <a:pt x="2267" y="913"/>
                </a:cubicBezTo>
                <a:cubicBezTo>
                  <a:pt x="2267" y="913"/>
                  <a:pt x="2267" y="912"/>
                  <a:pt x="2268" y="911"/>
                </a:cubicBezTo>
                <a:cubicBezTo>
                  <a:pt x="2267" y="912"/>
                  <a:pt x="2266" y="911"/>
                  <a:pt x="2265" y="911"/>
                </a:cubicBezTo>
                <a:cubicBezTo>
                  <a:pt x="2266" y="909"/>
                  <a:pt x="2267" y="907"/>
                  <a:pt x="2266" y="905"/>
                </a:cubicBezTo>
                <a:cubicBezTo>
                  <a:pt x="2265" y="906"/>
                  <a:pt x="2265" y="906"/>
                  <a:pt x="2265" y="907"/>
                </a:cubicBezTo>
                <a:cubicBezTo>
                  <a:pt x="2264" y="906"/>
                  <a:pt x="2264" y="906"/>
                  <a:pt x="2264" y="905"/>
                </a:cubicBezTo>
                <a:cubicBezTo>
                  <a:pt x="2264" y="905"/>
                  <a:pt x="2265" y="904"/>
                  <a:pt x="2266" y="904"/>
                </a:cubicBezTo>
                <a:cubicBezTo>
                  <a:pt x="2267" y="906"/>
                  <a:pt x="2268" y="906"/>
                  <a:pt x="2269" y="906"/>
                </a:cubicBezTo>
                <a:cubicBezTo>
                  <a:pt x="2268" y="907"/>
                  <a:pt x="2267" y="907"/>
                  <a:pt x="2267" y="909"/>
                </a:cubicBezTo>
                <a:cubicBezTo>
                  <a:pt x="2269" y="910"/>
                  <a:pt x="2269" y="912"/>
                  <a:pt x="2272" y="916"/>
                </a:cubicBezTo>
                <a:cubicBezTo>
                  <a:pt x="2271" y="916"/>
                  <a:pt x="2271" y="917"/>
                  <a:pt x="2270" y="917"/>
                </a:cubicBezTo>
                <a:cubicBezTo>
                  <a:pt x="2269" y="917"/>
                  <a:pt x="2269" y="916"/>
                  <a:pt x="2268" y="915"/>
                </a:cubicBezTo>
                <a:cubicBezTo>
                  <a:pt x="2270" y="919"/>
                  <a:pt x="2270" y="925"/>
                  <a:pt x="2276" y="923"/>
                </a:cubicBezTo>
                <a:cubicBezTo>
                  <a:pt x="2275" y="922"/>
                  <a:pt x="2272" y="922"/>
                  <a:pt x="2273" y="921"/>
                </a:cubicBezTo>
                <a:cubicBezTo>
                  <a:pt x="2274" y="921"/>
                  <a:pt x="2277" y="921"/>
                  <a:pt x="2276" y="923"/>
                </a:cubicBezTo>
                <a:cubicBezTo>
                  <a:pt x="2276" y="922"/>
                  <a:pt x="2277" y="922"/>
                  <a:pt x="2278" y="921"/>
                </a:cubicBezTo>
                <a:cubicBezTo>
                  <a:pt x="2279" y="923"/>
                  <a:pt x="2278" y="923"/>
                  <a:pt x="2279" y="925"/>
                </a:cubicBezTo>
                <a:cubicBezTo>
                  <a:pt x="2279" y="926"/>
                  <a:pt x="2277" y="926"/>
                  <a:pt x="2277" y="927"/>
                </a:cubicBezTo>
                <a:cubicBezTo>
                  <a:pt x="2278" y="927"/>
                  <a:pt x="2278" y="927"/>
                  <a:pt x="2279" y="927"/>
                </a:cubicBezTo>
                <a:cubicBezTo>
                  <a:pt x="2276" y="929"/>
                  <a:pt x="2278" y="929"/>
                  <a:pt x="2279" y="930"/>
                </a:cubicBezTo>
                <a:cubicBezTo>
                  <a:pt x="2278" y="930"/>
                  <a:pt x="2278" y="931"/>
                  <a:pt x="2278" y="932"/>
                </a:cubicBezTo>
                <a:cubicBezTo>
                  <a:pt x="2277" y="930"/>
                  <a:pt x="2276" y="927"/>
                  <a:pt x="2275" y="927"/>
                </a:cubicBezTo>
                <a:cubicBezTo>
                  <a:pt x="2275" y="929"/>
                  <a:pt x="2276" y="930"/>
                  <a:pt x="2274" y="931"/>
                </a:cubicBezTo>
                <a:cubicBezTo>
                  <a:pt x="2275" y="933"/>
                  <a:pt x="2274" y="932"/>
                  <a:pt x="2277" y="933"/>
                </a:cubicBezTo>
                <a:cubicBezTo>
                  <a:pt x="2277" y="931"/>
                  <a:pt x="2274" y="932"/>
                  <a:pt x="2276" y="931"/>
                </a:cubicBezTo>
                <a:cubicBezTo>
                  <a:pt x="2277" y="932"/>
                  <a:pt x="2278" y="934"/>
                  <a:pt x="2280" y="935"/>
                </a:cubicBezTo>
                <a:cubicBezTo>
                  <a:pt x="2280" y="933"/>
                  <a:pt x="2278" y="932"/>
                  <a:pt x="2279" y="930"/>
                </a:cubicBezTo>
                <a:cubicBezTo>
                  <a:pt x="2281" y="931"/>
                  <a:pt x="2280" y="930"/>
                  <a:pt x="2279" y="929"/>
                </a:cubicBezTo>
                <a:cubicBezTo>
                  <a:pt x="2280" y="928"/>
                  <a:pt x="2280" y="928"/>
                  <a:pt x="2281" y="928"/>
                </a:cubicBezTo>
                <a:cubicBezTo>
                  <a:pt x="2281" y="929"/>
                  <a:pt x="2283" y="930"/>
                  <a:pt x="2282" y="931"/>
                </a:cubicBezTo>
                <a:cubicBezTo>
                  <a:pt x="2282" y="930"/>
                  <a:pt x="2279" y="932"/>
                  <a:pt x="2280" y="932"/>
                </a:cubicBezTo>
                <a:cubicBezTo>
                  <a:pt x="2282" y="935"/>
                  <a:pt x="2283" y="939"/>
                  <a:pt x="2286" y="941"/>
                </a:cubicBezTo>
                <a:cubicBezTo>
                  <a:pt x="2287" y="941"/>
                  <a:pt x="2286" y="940"/>
                  <a:pt x="2286" y="938"/>
                </a:cubicBezTo>
                <a:cubicBezTo>
                  <a:pt x="2284" y="938"/>
                  <a:pt x="2286" y="938"/>
                  <a:pt x="2287" y="938"/>
                </a:cubicBezTo>
                <a:cubicBezTo>
                  <a:pt x="2287" y="941"/>
                  <a:pt x="2289" y="944"/>
                  <a:pt x="2291" y="946"/>
                </a:cubicBezTo>
                <a:cubicBezTo>
                  <a:pt x="2289" y="947"/>
                  <a:pt x="2287" y="945"/>
                  <a:pt x="2288" y="944"/>
                </a:cubicBezTo>
                <a:cubicBezTo>
                  <a:pt x="2287" y="945"/>
                  <a:pt x="2286" y="943"/>
                  <a:pt x="2286" y="944"/>
                </a:cubicBezTo>
                <a:cubicBezTo>
                  <a:pt x="2287" y="944"/>
                  <a:pt x="2288" y="947"/>
                  <a:pt x="2287" y="948"/>
                </a:cubicBezTo>
                <a:cubicBezTo>
                  <a:pt x="2286" y="946"/>
                  <a:pt x="2285" y="949"/>
                  <a:pt x="2286" y="950"/>
                </a:cubicBezTo>
                <a:cubicBezTo>
                  <a:pt x="2286" y="949"/>
                  <a:pt x="2289" y="948"/>
                  <a:pt x="2289" y="948"/>
                </a:cubicBezTo>
                <a:cubicBezTo>
                  <a:pt x="2288" y="949"/>
                  <a:pt x="2289" y="951"/>
                  <a:pt x="2291" y="950"/>
                </a:cubicBezTo>
                <a:cubicBezTo>
                  <a:pt x="2290" y="949"/>
                  <a:pt x="2290" y="948"/>
                  <a:pt x="2291" y="947"/>
                </a:cubicBezTo>
                <a:cubicBezTo>
                  <a:pt x="2295" y="953"/>
                  <a:pt x="2298" y="959"/>
                  <a:pt x="2300" y="965"/>
                </a:cubicBezTo>
                <a:cubicBezTo>
                  <a:pt x="2298" y="966"/>
                  <a:pt x="2297" y="965"/>
                  <a:pt x="2297" y="963"/>
                </a:cubicBezTo>
                <a:cubicBezTo>
                  <a:pt x="2296" y="964"/>
                  <a:pt x="2295" y="962"/>
                  <a:pt x="2293" y="963"/>
                </a:cubicBezTo>
                <a:cubicBezTo>
                  <a:pt x="2292" y="965"/>
                  <a:pt x="2295" y="964"/>
                  <a:pt x="2294" y="966"/>
                </a:cubicBezTo>
                <a:cubicBezTo>
                  <a:pt x="2292" y="965"/>
                  <a:pt x="2293" y="965"/>
                  <a:pt x="2291" y="967"/>
                </a:cubicBezTo>
                <a:close/>
                <a:moveTo>
                  <a:pt x="2298" y="969"/>
                </a:moveTo>
                <a:cubicBezTo>
                  <a:pt x="2298" y="969"/>
                  <a:pt x="2298" y="968"/>
                  <a:pt x="2297" y="968"/>
                </a:cubicBezTo>
                <a:cubicBezTo>
                  <a:pt x="2298" y="967"/>
                  <a:pt x="2298" y="967"/>
                  <a:pt x="2298" y="966"/>
                </a:cubicBezTo>
                <a:cubicBezTo>
                  <a:pt x="2299" y="967"/>
                  <a:pt x="2300" y="968"/>
                  <a:pt x="2298" y="969"/>
                </a:cubicBezTo>
                <a:close/>
                <a:moveTo>
                  <a:pt x="2294" y="994"/>
                </a:moveTo>
                <a:cubicBezTo>
                  <a:pt x="2294" y="993"/>
                  <a:pt x="2293" y="991"/>
                  <a:pt x="2295" y="991"/>
                </a:cubicBezTo>
                <a:cubicBezTo>
                  <a:pt x="2296" y="992"/>
                  <a:pt x="2296" y="993"/>
                  <a:pt x="2294" y="994"/>
                </a:cubicBezTo>
                <a:close/>
                <a:moveTo>
                  <a:pt x="2297" y="1001"/>
                </a:moveTo>
                <a:cubicBezTo>
                  <a:pt x="2297" y="1002"/>
                  <a:pt x="2297" y="1002"/>
                  <a:pt x="2297" y="1003"/>
                </a:cubicBezTo>
                <a:cubicBezTo>
                  <a:pt x="2297" y="1003"/>
                  <a:pt x="2297" y="1003"/>
                  <a:pt x="2296" y="1003"/>
                </a:cubicBezTo>
                <a:cubicBezTo>
                  <a:pt x="2296" y="1003"/>
                  <a:pt x="2296" y="1002"/>
                  <a:pt x="2296" y="1002"/>
                </a:cubicBezTo>
                <a:cubicBezTo>
                  <a:pt x="2296" y="1002"/>
                  <a:pt x="2296" y="1001"/>
                  <a:pt x="2297" y="1001"/>
                </a:cubicBezTo>
                <a:close/>
                <a:moveTo>
                  <a:pt x="2293" y="992"/>
                </a:moveTo>
                <a:cubicBezTo>
                  <a:pt x="2293" y="991"/>
                  <a:pt x="2294" y="990"/>
                  <a:pt x="2294" y="989"/>
                </a:cubicBezTo>
                <a:cubicBezTo>
                  <a:pt x="2295" y="990"/>
                  <a:pt x="2294" y="991"/>
                  <a:pt x="2293" y="992"/>
                </a:cubicBezTo>
                <a:close/>
                <a:moveTo>
                  <a:pt x="2294" y="969"/>
                </a:moveTo>
                <a:cubicBezTo>
                  <a:pt x="2293" y="968"/>
                  <a:pt x="2296" y="965"/>
                  <a:pt x="2296" y="965"/>
                </a:cubicBezTo>
                <a:cubicBezTo>
                  <a:pt x="2296" y="965"/>
                  <a:pt x="2296" y="966"/>
                  <a:pt x="2296" y="966"/>
                </a:cubicBezTo>
                <a:cubicBezTo>
                  <a:pt x="2296" y="966"/>
                  <a:pt x="2297" y="966"/>
                  <a:pt x="2297" y="966"/>
                </a:cubicBezTo>
                <a:cubicBezTo>
                  <a:pt x="2296" y="967"/>
                  <a:pt x="2295" y="968"/>
                  <a:pt x="2295" y="969"/>
                </a:cubicBezTo>
                <a:cubicBezTo>
                  <a:pt x="2295" y="969"/>
                  <a:pt x="2296" y="968"/>
                  <a:pt x="2296" y="969"/>
                </a:cubicBezTo>
                <a:cubicBezTo>
                  <a:pt x="2295" y="969"/>
                  <a:pt x="2295" y="969"/>
                  <a:pt x="2294" y="969"/>
                </a:cubicBezTo>
                <a:close/>
                <a:moveTo>
                  <a:pt x="2297" y="971"/>
                </a:moveTo>
                <a:cubicBezTo>
                  <a:pt x="2297" y="970"/>
                  <a:pt x="2296" y="970"/>
                  <a:pt x="2296" y="969"/>
                </a:cubicBezTo>
                <a:cubicBezTo>
                  <a:pt x="2297" y="968"/>
                  <a:pt x="2298" y="970"/>
                  <a:pt x="2297" y="971"/>
                </a:cubicBezTo>
                <a:close/>
                <a:moveTo>
                  <a:pt x="2294" y="1009"/>
                </a:moveTo>
                <a:cubicBezTo>
                  <a:pt x="2294" y="1010"/>
                  <a:pt x="2296" y="1013"/>
                  <a:pt x="2298" y="1013"/>
                </a:cubicBezTo>
                <a:cubicBezTo>
                  <a:pt x="2297" y="1012"/>
                  <a:pt x="2296" y="1010"/>
                  <a:pt x="2295" y="1008"/>
                </a:cubicBezTo>
                <a:cubicBezTo>
                  <a:pt x="2297" y="1010"/>
                  <a:pt x="2299" y="1013"/>
                  <a:pt x="2301" y="1016"/>
                </a:cubicBezTo>
                <a:cubicBezTo>
                  <a:pt x="2303" y="1019"/>
                  <a:pt x="2307" y="1023"/>
                  <a:pt x="2305" y="1027"/>
                </a:cubicBezTo>
                <a:cubicBezTo>
                  <a:pt x="2303" y="1025"/>
                  <a:pt x="2301" y="1016"/>
                  <a:pt x="2298" y="1015"/>
                </a:cubicBezTo>
                <a:cubicBezTo>
                  <a:pt x="2300" y="1020"/>
                  <a:pt x="2303" y="1025"/>
                  <a:pt x="2305" y="1031"/>
                </a:cubicBezTo>
                <a:cubicBezTo>
                  <a:pt x="2303" y="1028"/>
                  <a:pt x="2299" y="1025"/>
                  <a:pt x="2301" y="1023"/>
                </a:cubicBezTo>
                <a:cubicBezTo>
                  <a:pt x="2298" y="1020"/>
                  <a:pt x="2296" y="1015"/>
                  <a:pt x="2295" y="1012"/>
                </a:cubicBezTo>
                <a:cubicBezTo>
                  <a:pt x="2295" y="1011"/>
                  <a:pt x="2291" y="1010"/>
                  <a:pt x="2294" y="1009"/>
                </a:cubicBezTo>
                <a:close/>
                <a:moveTo>
                  <a:pt x="2306" y="1020"/>
                </a:moveTo>
                <a:cubicBezTo>
                  <a:pt x="2307" y="1017"/>
                  <a:pt x="2302" y="1015"/>
                  <a:pt x="2304" y="1014"/>
                </a:cubicBezTo>
                <a:cubicBezTo>
                  <a:pt x="2303" y="1014"/>
                  <a:pt x="2301" y="1012"/>
                  <a:pt x="2302" y="1010"/>
                </a:cubicBezTo>
                <a:cubicBezTo>
                  <a:pt x="2304" y="1011"/>
                  <a:pt x="2305" y="1017"/>
                  <a:pt x="2307" y="1017"/>
                </a:cubicBezTo>
                <a:cubicBezTo>
                  <a:pt x="2307" y="1018"/>
                  <a:pt x="2308" y="1019"/>
                  <a:pt x="2306" y="1020"/>
                </a:cubicBezTo>
                <a:close/>
                <a:moveTo>
                  <a:pt x="2297" y="1040"/>
                </a:moveTo>
                <a:cubicBezTo>
                  <a:pt x="2296" y="1040"/>
                  <a:pt x="2293" y="1037"/>
                  <a:pt x="2296" y="1037"/>
                </a:cubicBezTo>
                <a:cubicBezTo>
                  <a:pt x="2296" y="1039"/>
                  <a:pt x="2297" y="1039"/>
                  <a:pt x="2297" y="1040"/>
                </a:cubicBezTo>
                <a:close/>
                <a:moveTo>
                  <a:pt x="2298" y="1020"/>
                </a:moveTo>
                <a:cubicBezTo>
                  <a:pt x="2297" y="1020"/>
                  <a:pt x="2297" y="1020"/>
                  <a:pt x="2297" y="1021"/>
                </a:cubicBezTo>
                <a:cubicBezTo>
                  <a:pt x="2296" y="1020"/>
                  <a:pt x="2295" y="1019"/>
                  <a:pt x="2296" y="1018"/>
                </a:cubicBezTo>
                <a:cubicBezTo>
                  <a:pt x="2296" y="1020"/>
                  <a:pt x="2299" y="1019"/>
                  <a:pt x="2298" y="1020"/>
                </a:cubicBezTo>
                <a:close/>
                <a:moveTo>
                  <a:pt x="2300" y="1044"/>
                </a:moveTo>
                <a:cubicBezTo>
                  <a:pt x="2303" y="1045"/>
                  <a:pt x="2306" y="1051"/>
                  <a:pt x="2306" y="1053"/>
                </a:cubicBezTo>
                <a:cubicBezTo>
                  <a:pt x="2304" y="1050"/>
                  <a:pt x="2304" y="1047"/>
                  <a:pt x="2300" y="1044"/>
                </a:cubicBezTo>
                <a:close/>
                <a:moveTo>
                  <a:pt x="2308" y="1038"/>
                </a:moveTo>
                <a:cubicBezTo>
                  <a:pt x="2307" y="1037"/>
                  <a:pt x="2306" y="1037"/>
                  <a:pt x="2306" y="1036"/>
                </a:cubicBezTo>
                <a:cubicBezTo>
                  <a:pt x="2308" y="1035"/>
                  <a:pt x="2307" y="1035"/>
                  <a:pt x="2308" y="1034"/>
                </a:cubicBezTo>
                <a:cubicBezTo>
                  <a:pt x="2309" y="1036"/>
                  <a:pt x="2310" y="1036"/>
                  <a:pt x="2308" y="1038"/>
                </a:cubicBezTo>
                <a:close/>
                <a:moveTo>
                  <a:pt x="2301" y="1004"/>
                </a:moveTo>
                <a:cubicBezTo>
                  <a:pt x="2298" y="1002"/>
                  <a:pt x="2296" y="996"/>
                  <a:pt x="2296" y="995"/>
                </a:cubicBezTo>
                <a:cubicBezTo>
                  <a:pt x="2301" y="1001"/>
                  <a:pt x="2307" y="1011"/>
                  <a:pt x="2309" y="1020"/>
                </a:cubicBezTo>
                <a:cubicBezTo>
                  <a:pt x="2308" y="1014"/>
                  <a:pt x="2301" y="1009"/>
                  <a:pt x="2301" y="1004"/>
                </a:cubicBezTo>
                <a:close/>
                <a:moveTo>
                  <a:pt x="2314" y="1081"/>
                </a:moveTo>
                <a:cubicBezTo>
                  <a:pt x="2315" y="1080"/>
                  <a:pt x="2315" y="1082"/>
                  <a:pt x="2316" y="1083"/>
                </a:cubicBezTo>
                <a:cubicBezTo>
                  <a:pt x="2315" y="1083"/>
                  <a:pt x="2315" y="1081"/>
                  <a:pt x="2314" y="1081"/>
                </a:cubicBezTo>
                <a:close/>
                <a:moveTo>
                  <a:pt x="2313" y="1061"/>
                </a:moveTo>
                <a:cubicBezTo>
                  <a:pt x="2314" y="1062"/>
                  <a:pt x="2314" y="1063"/>
                  <a:pt x="2314" y="1064"/>
                </a:cubicBezTo>
                <a:cubicBezTo>
                  <a:pt x="2316" y="1063"/>
                  <a:pt x="2318" y="1069"/>
                  <a:pt x="2320" y="1070"/>
                </a:cubicBezTo>
                <a:cubicBezTo>
                  <a:pt x="2319" y="1071"/>
                  <a:pt x="2319" y="1072"/>
                  <a:pt x="2318" y="1073"/>
                </a:cubicBezTo>
                <a:cubicBezTo>
                  <a:pt x="2314" y="1069"/>
                  <a:pt x="2312" y="1065"/>
                  <a:pt x="2312" y="1061"/>
                </a:cubicBezTo>
                <a:cubicBezTo>
                  <a:pt x="2312" y="1062"/>
                  <a:pt x="2313" y="1061"/>
                  <a:pt x="2313" y="1061"/>
                </a:cubicBezTo>
                <a:close/>
                <a:moveTo>
                  <a:pt x="2311" y="1061"/>
                </a:moveTo>
                <a:cubicBezTo>
                  <a:pt x="2310" y="1060"/>
                  <a:pt x="2311" y="1060"/>
                  <a:pt x="2309" y="1059"/>
                </a:cubicBezTo>
                <a:cubicBezTo>
                  <a:pt x="2311" y="1057"/>
                  <a:pt x="2312" y="1061"/>
                  <a:pt x="2311" y="1061"/>
                </a:cubicBezTo>
                <a:close/>
                <a:moveTo>
                  <a:pt x="2310" y="1020"/>
                </a:moveTo>
                <a:cubicBezTo>
                  <a:pt x="2311" y="1020"/>
                  <a:pt x="2311" y="1022"/>
                  <a:pt x="2311" y="1023"/>
                </a:cubicBezTo>
                <a:cubicBezTo>
                  <a:pt x="2311" y="1022"/>
                  <a:pt x="2309" y="1021"/>
                  <a:pt x="2310" y="1020"/>
                </a:cubicBezTo>
                <a:close/>
                <a:moveTo>
                  <a:pt x="2312" y="1044"/>
                </a:moveTo>
                <a:cubicBezTo>
                  <a:pt x="2311" y="1044"/>
                  <a:pt x="2310" y="1042"/>
                  <a:pt x="2311" y="1042"/>
                </a:cubicBezTo>
                <a:cubicBezTo>
                  <a:pt x="2312" y="1043"/>
                  <a:pt x="2312" y="1042"/>
                  <a:pt x="2313" y="1042"/>
                </a:cubicBezTo>
                <a:cubicBezTo>
                  <a:pt x="2312" y="1043"/>
                  <a:pt x="2313" y="1044"/>
                  <a:pt x="2312" y="1044"/>
                </a:cubicBezTo>
                <a:close/>
                <a:moveTo>
                  <a:pt x="2317" y="1025"/>
                </a:moveTo>
                <a:cubicBezTo>
                  <a:pt x="2313" y="1019"/>
                  <a:pt x="2310" y="1014"/>
                  <a:pt x="2307" y="1008"/>
                </a:cubicBezTo>
                <a:cubicBezTo>
                  <a:pt x="2307" y="1008"/>
                  <a:pt x="2307" y="1009"/>
                  <a:pt x="2307" y="1008"/>
                </a:cubicBezTo>
                <a:cubicBezTo>
                  <a:pt x="2303" y="1003"/>
                  <a:pt x="2299" y="997"/>
                  <a:pt x="2297" y="989"/>
                </a:cubicBezTo>
                <a:cubicBezTo>
                  <a:pt x="2297" y="988"/>
                  <a:pt x="2295" y="985"/>
                  <a:pt x="2296" y="986"/>
                </a:cubicBezTo>
                <a:cubicBezTo>
                  <a:pt x="2300" y="994"/>
                  <a:pt x="2303" y="999"/>
                  <a:pt x="2307" y="1006"/>
                </a:cubicBezTo>
                <a:cubicBezTo>
                  <a:pt x="2308" y="1006"/>
                  <a:pt x="2311" y="1007"/>
                  <a:pt x="2310" y="1010"/>
                </a:cubicBezTo>
                <a:cubicBezTo>
                  <a:pt x="2310" y="1010"/>
                  <a:pt x="2309" y="1009"/>
                  <a:pt x="2309" y="1009"/>
                </a:cubicBezTo>
                <a:cubicBezTo>
                  <a:pt x="2310" y="1010"/>
                  <a:pt x="2310" y="1010"/>
                  <a:pt x="2310" y="1011"/>
                </a:cubicBezTo>
                <a:cubicBezTo>
                  <a:pt x="2311" y="1011"/>
                  <a:pt x="2311" y="1010"/>
                  <a:pt x="2312" y="1010"/>
                </a:cubicBezTo>
                <a:cubicBezTo>
                  <a:pt x="2311" y="1010"/>
                  <a:pt x="2311" y="1011"/>
                  <a:pt x="2312" y="1011"/>
                </a:cubicBezTo>
                <a:cubicBezTo>
                  <a:pt x="2313" y="1012"/>
                  <a:pt x="2311" y="1011"/>
                  <a:pt x="2311" y="1012"/>
                </a:cubicBezTo>
                <a:cubicBezTo>
                  <a:pt x="2313" y="1012"/>
                  <a:pt x="2312" y="1014"/>
                  <a:pt x="2313" y="1014"/>
                </a:cubicBezTo>
                <a:cubicBezTo>
                  <a:pt x="2314" y="1013"/>
                  <a:pt x="2314" y="1013"/>
                  <a:pt x="2315" y="1012"/>
                </a:cubicBezTo>
                <a:cubicBezTo>
                  <a:pt x="2316" y="1014"/>
                  <a:pt x="2312" y="1014"/>
                  <a:pt x="2313" y="1016"/>
                </a:cubicBezTo>
                <a:cubicBezTo>
                  <a:pt x="2316" y="1018"/>
                  <a:pt x="2321" y="1022"/>
                  <a:pt x="2317" y="1025"/>
                </a:cubicBezTo>
                <a:close/>
                <a:moveTo>
                  <a:pt x="2302" y="992"/>
                </a:moveTo>
                <a:cubicBezTo>
                  <a:pt x="2303" y="994"/>
                  <a:pt x="2304" y="996"/>
                  <a:pt x="2303" y="998"/>
                </a:cubicBezTo>
                <a:cubicBezTo>
                  <a:pt x="2302" y="996"/>
                  <a:pt x="2300" y="993"/>
                  <a:pt x="2302" y="992"/>
                </a:cubicBezTo>
                <a:close/>
                <a:moveTo>
                  <a:pt x="2306" y="1002"/>
                </a:moveTo>
                <a:cubicBezTo>
                  <a:pt x="2307" y="1003"/>
                  <a:pt x="2307" y="1003"/>
                  <a:pt x="2308" y="1004"/>
                </a:cubicBezTo>
                <a:cubicBezTo>
                  <a:pt x="2306" y="1005"/>
                  <a:pt x="2305" y="1002"/>
                  <a:pt x="2306" y="1002"/>
                </a:cubicBezTo>
                <a:close/>
                <a:moveTo>
                  <a:pt x="2312" y="1008"/>
                </a:moveTo>
                <a:cubicBezTo>
                  <a:pt x="2312" y="1008"/>
                  <a:pt x="2313" y="1008"/>
                  <a:pt x="2313" y="1009"/>
                </a:cubicBezTo>
                <a:cubicBezTo>
                  <a:pt x="2312" y="1011"/>
                  <a:pt x="2311" y="1008"/>
                  <a:pt x="2312" y="1008"/>
                </a:cubicBezTo>
                <a:close/>
                <a:moveTo>
                  <a:pt x="2314" y="1010"/>
                </a:moveTo>
                <a:cubicBezTo>
                  <a:pt x="2313" y="1011"/>
                  <a:pt x="2315" y="1011"/>
                  <a:pt x="2314" y="1012"/>
                </a:cubicBezTo>
                <a:cubicBezTo>
                  <a:pt x="2314" y="1012"/>
                  <a:pt x="2311" y="1010"/>
                  <a:pt x="2314" y="1010"/>
                </a:cubicBezTo>
                <a:close/>
                <a:moveTo>
                  <a:pt x="2306" y="985"/>
                </a:moveTo>
                <a:cubicBezTo>
                  <a:pt x="2306" y="986"/>
                  <a:pt x="2304" y="986"/>
                  <a:pt x="2305" y="987"/>
                </a:cubicBezTo>
                <a:cubicBezTo>
                  <a:pt x="2308" y="988"/>
                  <a:pt x="2307" y="994"/>
                  <a:pt x="2311" y="995"/>
                </a:cubicBezTo>
                <a:cubicBezTo>
                  <a:pt x="2310" y="999"/>
                  <a:pt x="2317" y="1003"/>
                  <a:pt x="2315" y="1007"/>
                </a:cubicBezTo>
                <a:cubicBezTo>
                  <a:pt x="2309" y="997"/>
                  <a:pt x="2305" y="992"/>
                  <a:pt x="2300" y="981"/>
                </a:cubicBezTo>
                <a:cubicBezTo>
                  <a:pt x="2300" y="982"/>
                  <a:pt x="2302" y="979"/>
                  <a:pt x="2301" y="979"/>
                </a:cubicBezTo>
                <a:cubicBezTo>
                  <a:pt x="2299" y="981"/>
                  <a:pt x="2301" y="978"/>
                  <a:pt x="2299" y="979"/>
                </a:cubicBezTo>
                <a:cubicBezTo>
                  <a:pt x="2300" y="976"/>
                  <a:pt x="2297" y="974"/>
                  <a:pt x="2298" y="971"/>
                </a:cubicBezTo>
                <a:cubicBezTo>
                  <a:pt x="2299" y="972"/>
                  <a:pt x="2299" y="974"/>
                  <a:pt x="2300" y="974"/>
                </a:cubicBezTo>
                <a:cubicBezTo>
                  <a:pt x="2300" y="973"/>
                  <a:pt x="2299" y="971"/>
                  <a:pt x="2300" y="970"/>
                </a:cubicBezTo>
                <a:cubicBezTo>
                  <a:pt x="2301" y="972"/>
                  <a:pt x="2300" y="970"/>
                  <a:pt x="2302" y="970"/>
                </a:cubicBezTo>
                <a:cubicBezTo>
                  <a:pt x="2304" y="973"/>
                  <a:pt x="2305" y="977"/>
                  <a:pt x="2308" y="981"/>
                </a:cubicBezTo>
                <a:cubicBezTo>
                  <a:pt x="2307" y="980"/>
                  <a:pt x="2307" y="980"/>
                  <a:pt x="2308" y="979"/>
                </a:cubicBezTo>
                <a:cubicBezTo>
                  <a:pt x="2311" y="979"/>
                  <a:pt x="2310" y="983"/>
                  <a:pt x="2312" y="983"/>
                </a:cubicBezTo>
                <a:cubicBezTo>
                  <a:pt x="2310" y="985"/>
                  <a:pt x="2309" y="984"/>
                  <a:pt x="2309" y="985"/>
                </a:cubicBezTo>
                <a:cubicBezTo>
                  <a:pt x="2310" y="985"/>
                  <a:pt x="2311" y="985"/>
                  <a:pt x="2312" y="985"/>
                </a:cubicBezTo>
                <a:cubicBezTo>
                  <a:pt x="2317" y="993"/>
                  <a:pt x="2320" y="1005"/>
                  <a:pt x="2324" y="1011"/>
                </a:cubicBezTo>
                <a:cubicBezTo>
                  <a:pt x="2315" y="1003"/>
                  <a:pt x="2313" y="994"/>
                  <a:pt x="2306" y="985"/>
                </a:cubicBezTo>
                <a:close/>
                <a:moveTo>
                  <a:pt x="2325" y="994"/>
                </a:moveTo>
                <a:cubicBezTo>
                  <a:pt x="2325" y="993"/>
                  <a:pt x="2324" y="994"/>
                  <a:pt x="2324" y="995"/>
                </a:cubicBezTo>
                <a:cubicBezTo>
                  <a:pt x="2324" y="992"/>
                  <a:pt x="2321" y="991"/>
                  <a:pt x="2322" y="989"/>
                </a:cubicBezTo>
                <a:cubicBezTo>
                  <a:pt x="2323" y="989"/>
                  <a:pt x="2322" y="994"/>
                  <a:pt x="2325" y="992"/>
                </a:cubicBezTo>
                <a:cubicBezTo>
                  <a:pt x="2325" y="993"/>
                  <a:pt x="2326" y="993"/>
                  <a:pt x="2325" y="994"/>
                </a:cubicBezTo>
                <a:close/>
                <a:moveTo>
                  <a:pt x="2325" y="986"/>
                </a:moveTo>
                <a:cubicBezTo>
                  <a:pt x="2327" y="984"/>
                  <a:pt x="2328" y="988"/>
                  <a:pt x="2328" y="989"/>
                </a:cubicBezTo>
                <a:cubicBezTo>
                  <a:pt x="2325" y="989"/>
                  <a:pt x="2326" y="987"/>
                  <a:pt x="2325" y="986"/>
                </a:cubicBezTo>
                <a:close/>
                <a:moveTo>
                  <a:pt x="2329" y="993"/>
                </a:moveTo>
                <a:cubicBezTo>
                  <a:pt x="2329" y="993"/>
                  <a:pt x="2330" y="994"/>
                  <a:pt x="2330" y="993"/>
                </a:cubicBezTo>
                <a:cubicBezTo>
                  <a:pt x="2329" y="992"/>
                  <a:pt x="2328" y="993"/>
                  <a:pt x="2328" y="994"/>
                </a:cubicBezTo>
                <a:cubicBezTo>
                  <a:pt x="2326" y="992"/>
                  <a:pt x="2330" y="992"/>
                  <a:pt x="2328" y="991"/>
                </a:cubicBezTo>
                <a:cubicBezTo>
                  <a:pt x="2329" y="990"/>
                  <a:pt x="2330" y="991"/>
                  <a:pt x="2330" y="990"/>
                </a:cubicBezTo>
                <a:cubicBezTo>
                  <a:pt x="2332" y="992"/>
                  <a:pt x="2331" y="993"/>
                  <a:pt x="2332" y="994"/>
                </a:cubicBezTo>
                <a:cubicBezTo>
                  <a:pt x="2330" y="996"/>
                  <a:pt x="2328" y="994"/>
                  <a:pt x="2329" y="993"/>
                </a:cubicBezTo>
                <a:close/>
                <a:moveTo>
                  <a:pt x="2330" y="999"/>
                </a:moveTo>
                <a:cubicBezTo>
                  <a:pt x="2330" y="998"/>
                  <a:pt x="2329" y="997"/>
                  <a:pt x="2330" y="996"/>
                </a:cubicBezTo>
                <a:cubicBezTo>
                  <a:pt x="2330" y="997"/>
                  <a:pt x="2331" y="997"/>
                  <a:pt x="2331" y="997"/>
                </a:cubicBezTo>
                <a:cubicBezTo>
                  <a:pt x="2331" y="996"/>
                  <a:pt x="2331" y="996"/>
                  <a:pt x="2331" y="995"/>
                </a:cubicBezTo>
                <a:cubicBezTo>
                  <a:pt x="2332" y="996"/>
                  <a:pt x="2333" y="997"/>
                  <a:pt x="2332" y="998"/>
                </a:cubicBezTo>
                <a:cubicBezTo>
                  <a:pt x="2331" y="997"/>
                  <a:pt x="2331" y="998"/>
                  <a:pt x="2330" y="999"/>
                </a:cubicBezTo>
                <a:close/>
                <a:moveTo>
                  <a:pt x="2336" y="1005"/>
                </a:moveTo>
                <a:cubicBezTo>
                  <a:pt x="2335" y="1003"/>
                  <a:pt x="2332" y="1003"/>
                  <a:pt x="2332" y="1001"/>
                </a:cubicBezTo>
                <a:cubicBezTo>
                  <a:pt x="2334" y="1002"/>
                  <a:pt x="2332" y="999"/>
                  <a:pt x="2333" y="999"/>
                </a:cubicBezTo>
                <a:cubicBezTo>
                  <a:pt x="2334" y="1002"/>
                  <a:pt x="2337" y="1003"/>
                  <a:pt x="2336" y="1005"/>
                </a:cubicBezTo>
                <a:close/>
                <a:moveTo>
                  <a:pt x="2344" y="994"/>
                </a:moveTo>
                <a:cubicBezTo>
                  <a:pt x="2345" y="993"/>
                  <a:pt x="2346" y="994"/>
                  <a:pt x="2347" y="995"/>
                </a:cubicBezTo>
                <a:cubicBezTo>
                  <a:pt x="2345" y="996"/>
                  <a:pt x="2345" y="995"/>
                  <a:pt x="2344" y="994"/>
                </a:cubicBezTo>
                <a:close/>
                <a:moveTo>
                  <a:pt x="2352" y="1001"/>
                </a:moveTo>
                <a:cubicBezTo>
                  <a:pt x="2352" y="1000"/>
                  <a:pt x="2351" y="999"/>
                  <a:pt x="2352" y="998"/>
                </a:cubicBezTo>
                <a:cubicBezTo>
                  <a:pt x="2353" y="999"/>
                  <a:pt x="2354" y="1000"/>
                  <a:pt x="2352" y="1001"/>
                </a:cubicBezTo>
                <a:close/>
                <a:moveTo>
                  <a:pt x="2351" y="987"/>
                </a:moveTo>
                <a:cubicBezTo>
                  <a:pt x="2350" y="990"/>
                  <a:pt x="2353" y="990"/>
                  <a:pt x="2352" y="992"/>
                </a:cubicBezTo>
                <a:cubicBezTo>
                  <a:pt x="2351" y="991"/>
                  <a:pt x="2349" y="994"/>
                  <a:pt x="2350" y="992"/>
                </a:cubicBezTo>
                <a:cubicBezTo>
                  <a:pt x="2351" y="992"/>
                  <a:pt x="2350" y="990"/>
                  <a:pt x="2351" y="989"/>
                </a:cubicBezTo>
                <a:cubicBezTo>
                  <a:pt x="2350" y="990"/>
                  <a:pt x="2348" y="991"/>
                  <a:pt x="2348" y="989"/>
                </a:cubicBezTo>
                <a:cubicBezTo>
                  <a:pt x="2350" y="988"/>
                  <a:pt x="2348" y="988"/>
                  <a:pt x="2348" y="986"/>
                </a:cubicBezTo>
                <a:cubicBezTo>
                  <a:pt x="2347" y="987"/>
                  <a:pt x="2348" y="988"/>
                  <a:pt x="2346" y="988"/>
                </a:cubicBezTo>
                <a:cubicBezTo>
                  <a:pt x="2346" y="987"/>
                  <a:pt x="2346" y="985"/>
                  <a:pt x="2343" y="986"/>
                </a:cubicBezTo>
                <a:cubicBezTo>
                  <a:pt x="2342" y="982"/>
                  <a:pt x="2344" y="983"/>
                  <a:pt x="2342" y="980"/>
                </a:cubicBezTo>
                <a:cubicBezTo>
                  <a:pt x="2342" y="982"/>
                  <a:pt x="2340" y="982"/>
                  <a:pt x="2338" y="983"/>
                </a:cubicBezTo>
                <a:cubicBezTo>
                  <a:pt x="2339" y="984"/>
                  <a:pt x="2339" y="986"/>
                  <a:pt x="2340" y="987"/>
                </a:cubicBezTo>
                <a:cubicBezTo>
                  <a:pt x="2340" y="987"/>
                  <a:pt x="2340" y="987"/>
                  <a:pt x="2340" y="987"/>
                </a:cubicBezTo>
                <a:cubicBezTo>
                  <a:pt x="2341" y="987"/>
                  <a:pt x="2341" y="987"/>
                  <a:pt x="2341" y="987"/>
                </a:cubicBezTo>
                <a:cubicBezTo>
                  <a:pt x="2341" y="987"/>
                  <a:pt x="2340" y="987"/>
                  <a:pt x="2340" y="987"/>
                </a:cubicBezTo>
                <a:cubicBezTo>
                  <a:pt x="2340" y="987"/>
                  <a:pt x="2340" y="987"/>
                  <a:pt x="2340" y="987"/>
                </a:cubicBezTo>
                <a:cubicBezTo>
                  <a:pt x="2340" y="987"/>
                  <a:pt x="2340" y="987"/>
                  <a:pt x="2340" y="987"/>
                </a:cubicBezTo>
                <a:cubicBezTo>
                  <a:pt x="2336" y="985"/>
                  <a:pt x="2336" y="981"/>
                  <a:pt x="2334" y="978"/>
                </a:cubicBezTo>
                <a:cubicBezTo>
                  <a:pt x="2333" y="976"/>
                  <a:pt x="2330" y="974"/>
                  <a:pt x="2330" y="971"/>
                </a:cubicBezTo>
                <a:cubicBezTo>
                  <a:pt x="2332" y="969"/>
                  <a:pt x="2331" y="973"/>
                  <a:pt x="2333" y="971"/>
                </a:cubicBezTo>
                <a:cubicBezTo>
                  <a:pt x="2333" y="969"/>
                  <a:pt x="2331" y="970"/>
                  <a:pt x="2330" y="969"/>
                </a:cubicBezTo>
                <a:cubicBezTo>
                  <a:pt x="2329" y="968"/>
                  <a:pt x="2332" y="969"/>
                  <a:pt x="2331" y="968"/>
                </a:cubicBezTo>
                <a:cubicBezTo>
                  <a:pt x="2331" y="965"/>
                  <a:pt x="2329" y="968"/>
                  <a:pt x="2330" y="968"/>
                </a:cubicBezTo>
                <a:cubicBezTo>
                  <a:pt x="2326" y="967"/>
                  <a:pt x="2325" y="964"/>
                  <a:pt x="2324" y="959"/>
                </a:cubicBezTo>
                <a:cubicBezTo>
                  <a:pt x="2324" y="960"/>
                  <a:pt x="2327" y="959"/>
                  <a:pt x="2328" y="962"/>
                </a:cubicBezTo>
                <a:cubicBezTo>
                  <a:pt x="2326" y="961"/>
                  <a:pt x="2328" y="965"/>
                  <a:pt x="2329" y="965"/>
                </a:cubicBezTo>
                <a:cubicBezTo>
                  <a:pt x="2330" y="963"/>
                  <a:pt x="2331" y="964"/>
                  <a:pt x="2332" y="964"/>
                </a:cubicBezTo>
                <a:cubicBezTo>
                  <a:pt x="2332" y="965"/>
                  <a:pt x="2330" y="966"/>
                  <a:pt x="2331" y="967"/>
                </a:cubicBezTo>
                <a:cubicBezTo>
                  <a:pt x="2332" y="966"/>
                  <a:pt x="2332" y="966"/>
                  <a:pt x="2332" y="965"/>
                </a:cubicBezTo>
                <a:cubicBezTo>
                  <a:pt x="2333" y="967"/>
                  <a:pt x="2334" y="970"/>
                  <a:pt x="2336" y="971"/>
                </a:cubicBezTo>
                <a:cubicBezTo>
                  <a:pt x="2337" y="970"/>
                  <a:pt x="2336" y="970"/>
                  <a:pt x="2337" y="970"/>
                </a:cubicBezTo>
                <a:cubicBezTo>
                  <a:pt x="2338" y="970"/>
                  <a:pt x="2338" y="973"/>
                  <a:pt x="2339" y="972"/>
                </a:cubicBezTo>
                <a:cubicBezTo>
                  <a:pt x="2338" y="971"/>
                  <a:pt x="2337" y="970"/>
                  <a:pt x="2339" y="970"/>
                </a:cubicBezTo>
                <a:cubicBezTo>
                  <a:pt x="2341" y="973"/>
                  <a:pt x="2343" y="978"/>
                  <a:pt x="2345" y="979"/>
                </a:cubicBezTo>
                <a:cubicBezTo>
                  <a:pt x="2345" y="979"/>
                  <a:pt x="2345" y="979"/>
                  <a:pt x="2344" y="979"/>
                </a:cubicBezTo>
                <a:cubicBezTo>
                  <a:pt x="2344" y="980"/>
                  <a:pt x="2345" y="980"/>
                  <a:pt x="2345" y="981"/>
                </a:cubicBezTo>
                <a:cubicBezTo>
                  <a:pt x="2346" y="978"/>
                  <a:pt x="2348" y="983"/>
                  <a:pt x="2350" y="983"/>
                </a:cubicBezTo>
                <a:cubicBezTo>
                  <a:pt x="2349" y="982"/>
                  <a:pt x="2346" y="978"/>
                  <a:pt x="2344" y="978"/>
                </a:cubicBezTo>
                <a:cubicBezTo>
                  <a:pt x="2346" y="977"/>
                  <a:pt x="2345" y="976"/>
                  <a:pt x="2344" y="974"/>
                </a:cubicBezTo>
                <a:cubicBezTo>
                  <a:pt x="2343" y="974"/>
                  <a:pt x="2343" y="976"/>
                  <a:pt x="2342" y="975"/>
                </a:cubicBezTo>
                <a:cubicBezTo>
                  <a:pt x="2345" y="973"/>
                  <a:pt x="2341" y="972"/>
                  <a:pt x="2341" y="969"/>
                </a:cubicBezTo>
                <a:cubicBezTo>
                  <a:pt x="2344" y="968"/>
                  <a:pt x="2341" y="966"/>
                  <a:pt x="2342" y="965"/>
                </a:cubicBezTo>
                <a:cubicBezTo>
                  <a:pt x="2344" y="967"/>
                  <a:pt x="2344" y="967"/>
                  <a:pt x="2344" y="969"/>
                </a:cubicBezTo>
                <a:cubicBezTo>
                  <a:pt x="2345" y="969"/>
                  <a:pt x="2345" y="969"/>
                  <a:pt x="2346" y="969"/>
                </a:cubicBezTo>
                <a:cubicBezTo>
                  <a:pt x="2346" y="967"/>
                  <a:pt x="2343" y="963"/>
                  <a:pt x="2343" y="962"/>
                </a:cubicBezTo>
                <a:cubicBezTo>
                  <a:pt x="2343" y="962"/>
                  <a:pt x="2343" y="962"/>
                  <a:pt x="2344" y="962"/>
                </a:cubicBezTo>
                <a:cubicBezTo>
                  <a:pt x="2344" y="962"/>
                  <a:pt x="2344" y="962"/>
                  <a:pt x="2344" y="961"/>
                </a:cubicBezTo>
                <a:cubicBezTo>
                  <a:pt x="2346" y="964"/>
                  <a:pt x="2350" y="972"/>
                  <a:pt x="2350" y="974"/>
                </a:cubicBezTo>
                <a:cubicBezTo>
                  <a:pt x="2349" y="975"/>
                  <a:pt x="2348" y="975"/>
                  <a:pt x="2348" y="976"/>
                </a:cubicBezTo>
                <a:cubicBezTo>
                  <a:pt x="2350" y="975"/>
                  <a:pt x="2348" y="980"/>
                  <a:pt x="2351" y="979"/>
                </a:cubicBezTo>
                <a:cubicBezTo>
                  <a:pt x="2351" y="978"/>
                  <a:pt x="2349" y="977"/>
                  <a:pt x="2350" y="976"/>
                </a:cubicBezTo>
                <a:cubicBezTo>
                  <a:pt x="2351" y="978"/>
                  <a:pt x="2352" y="975"/>
                  <a:pt x="2353" y="976"/>
                </a:cubicBezTo>
                <a:cubicBezTo>
                  <a:pt x="2350" y="978"/>
                  <a:pt x="2353" y="978"/>
                  <a:pt x="2352" y="980"/>
                </a:cubicBezTo>
                <a:cubicBezTo>
                  <a:pt x="2354" y="979"/>
                  <a:pt x="2353" y="984"/>
                  <a:pt x="2356" y="984"/>
                </a:cubicBezTo>
                <a:cubicBezTo>
                  <a:pt x="2352" y="978"/>
                  <a:pt x="2358" y="984"/>
                  <a:pt x="2356" y="987"/>
                </a:cubicBezTo>
                <a:cubicBezTo>
                  <a:pt x="2358" y="991"/>
                  <a:pt x="2362" y="994"/>
                  <a:pt x="2362" y="997"/>
                </a:cubicBezTo>
                <a:cubicBezTo>
                  <a:pt x="2360" y="996"/>
                  <a:pt x="2360" y="998"/>
                  <a:pt x="2359" y="999"/>
                </a:cubicBezTo>
                <a:cubicBezTo>
                  <a:pt x="2355" y="997"/>
                  <a:pt x="2353" y="990"/>
                  <a:pt x="2351" y="987"/>
                </a:cubicBezTo>
                <a:close/>
                <a:moveTo>
                  <a:pt x="2370" y="910"/>
                </a:moveTo>
                <a:cubicBezTo>
                  <a:pt x="2368" y="911"/>
                  <a:pt x="2368" y="909"/>
                  <a:pt x="2367" y="909"/>
                </a:cubicBezTo>
                <a:cubicBezTo>
                  <a:pt x="2368" y="908"/>
                  <a:pt x="2368" y="908"/>
                  <a:pt x="2369" y="907"/>
                </a:cubicBezTo>
                <a:cubicBezTo>
                  <a:pt x="2369" y="908"/>
                  <a:pt x="2369" y="908"/>
                  <a:pt x="2369" y="909"/>
                </a:cubicBezTo>
                <a:cubicBezTo>
                  <a:pt x="2369" y="909"/>
                  <a:pt x="2369" y="909"/>
                  <a:pt x="2370" y="910"/>
                </a:cubicBezTo>
                <a:close/>
                <a:moveTo>
                  <a:pt x="2372" y="910"/>
                </a:moveTo>
                <a:cubicBezTo>
                  <a:pt x="2372" y="911"/>
                  <a:pt x="2374" y="912"/>
                  <a:pt x="2373" y="913"/>
                </a:cubicBezTo>
                <a:cubicBezTo>
                  <a:pt x="2372" y="913"/>
                  <a:pt x="2372" y="912"/>
                  <a:pt x="2372" y="912"/>
                </a:cubicBezTo>
                <a:cubicBezTo>
                  <a:pt x="2372" y="913"/>
                  <a:pt x="2372" y="913"/>
                  <a:pt x="2371" y="914"/>
                </a:cubicBezTo>
                <a:cubicBezTo>
                  <a:pt x="2371" y="912"/>
                  <a:pt x="2368" y="913"/>
                  <a:pt x="2369" y="911"/>
                </a:cubicBezTo>
                <a:cubicBezTo>
                  <a:pt x="2370" y="912"/>
                  <a:pt x="2371" y="911"/>
                  <a:pt x="2372" y="911"/>
                </a:cubicBezTo>
                <a:cubicBezTo>
                  <a:pt x="2372" y="911"/>
                  <a:pt x="2371" y="910"/>
                  <a:pt x="2372" y="910"/>
                </a:cubicBezTo>
                <a:close/>
                <a:moveTo>
                  <a:pt x="2370" y="958"/>
                </a:moveTo>
                <a:cubicBezTo>
                  <a:pt x="2370" y="959"/>
                  <a:pt x="2370" y="959"/>
                  <a:pt x="2369" y="959"/>
                </a:cubicBezTo>
                <a:cubicBezTo>
                  <a:pt x="2370" y="961"/>
                  <a:pt x="2370" y="962"/>
                  <a:pt x="2371" y="962"/>
                </a:cubicBezTo>
                <a:cubicBezTo>
                  <a:pt x="2373" y="965"/>
                  <a:pt x="2372" y="966"/>
                  <a:pt x="2371" y="963"/>
                </a:cubicBezTo>
                <a:cubicBezTo>
                  <a:pt x="2370" y="963"/>
                  <a:pt x="2369" y="963"/>
                  <a:pt x="2369" y="962"/>
                </a:cubicBezTo>
                <a:cubicBezTo>
                  <a:pt x="2369" y="961"/>
                  <a:pt x="2370" y="961"/>
                  <a:pt x="2369" y="960"/>
                </a:cubicBezTo>
                <a:cubicBezTo>
                  <a:pt x="2368" y="962"/>
                  <a:pt x="2363" y="953"/>
                  <a:pt x="2366" y="953"/>
                </a:cubicBezTo>
                <a:cubicBezTo>
                  <a:pt x="2366" y="955"/>
                  <a:pt x="2370" y="957"/>
                  <a:pt x="2370" y="958"/>
                </a:cubicBezTo>
                <a:close/>
                <a:moveTo>
                  <a:pt x="2375" y="936"/>
                </a:moveTo>
                <a:cubicBezTo>
                  <a:pt x="2376" y="936"/>
                  <a:pt x="2376" y="938"/>
                  <a:pt x="2377" y="939"/>
                </a:cubicBezTo>
                <a:cubicBezTo>
                  <a:pt x="2374" y="940"/>
                  <a:pt x="2375" y="937"/>
                  <a:pt x="2375" y="936"/>
                </a:cubicBezTo>
                <a:close/>
                <a:moveTo>
                  <a:pt x="2378" y="941"/>
                </a:moveTo>
                <a:cubicBezTo>
                  <a:pt x="2377" y="942"/>
                  <a:pt x="2375" y="940"/>
                  <a:pt x="2377" y="940"/>
                </a:cubicBezTo>
                <a:cubicBezTo>
                  <a:pt x="2377" y="940"/>
                  <a:pt x="2378" y="940"/>
                  <a:pt x="2378" y="941"/>
                </a:cubicBezTo>
                <a:close/>
                <a:moveTo>
                  <a:pt x="2379" y="955"/>
                </a:moveTo>
                <a:cubicBezTo>
                  <a:pt x="2377" y="953"/>
                  <a:pt x="2376" y="951"/>
                  <a:pt x="2375" y="949"/>
                </a:cubicBezTo>
                <a:cubicBezTo>
                  <a:pt x="2377" y="948"/>
                  <a:pt x="2381" y="953"/>
                  <a:pt x="2379" y="955"/>
                </a:cubicBezTo>
                <a:close/>
                <a:moveTo>
                  <a:pt x="2381" y="958"/>
                </a:moveTo>
                <a:cubicBezTo>
                  <a:pt x="2381" y="958"/>
                  <a:pt x="2381" y="959"/>
                  <a:pt x="2379" y="959"/>
                </a:cubicBezTo>
                <a:cubicBezTo>
                  <a:pt x="2379" y="958"/>
                  <a:pt x="2378" y="957"/>
                  <a:pt x="2379" y="956"/>
                </a:cubicBezTo>
                <a:cubicBezTo>
                  <a:pt x="2380" y="958"/>
                  <a:pt x="2381" y="953"/>
                  <a:pt x="2380" y="955"/>
                </a:cubicBezTo>
                <a:cubicBezTo>
                  <a:pt x="2381" y="956"/>
                  <a:pt x="2382" y="957"/>
                  <a:pt x="2381" y="958"/>
                </a:cubicBezTo>
                <a:close/>
                <a:moveTo>
                  <a:pt x="2383" y="962"/>
                </a:moveTo>
                <a:cubicBezTo>
                  <a:pt x="2383" y="961"/>
                  <a:pt x="2380" y="959"/>
                  <a:pt x="2383" y="958"/>
                </a:cubicBezTo>
                <a:cubicBezTo>
                  <a:pt x="2383" y="959"/>
                  <a:pt x="2384" y="961"/>
                  <a:pt x="2383" y="962"/>
                </a:cubicBezTo>
                <a:close/>
                <a:moveTo>
                  <a:pt x="2383" y="965"/>
                </a:moveTo>
                <a:cubicBezTo>
                  <a:pt x="2383" y="964"/>
                  <a:pt x="2383" y="964"/>
                  <a:pt x="2382" y="963"/>
                </a:cubicBezTo>
                <a:cubicBezTo>
                  <a:pt x="2383" y="961"/>
                  <a:pt x="2385" y="965"/>
                  <a:pt x="2383" y="965"/>
                </a:cubicBezTo>
                <a:close/>
                <a:moveTo>
                  <a:pt x="2383" y="978"/>
                </a:moveTo>
                <a:cubicBezTo>
                  <a:pt x="2381" y="978"/>
                  <a:pt x="2381" y="976"/>
                  <a:pt x="2381" y="974"/>
                </a:cubicBezTo>
                <a:cubicBezTo>
                  <a:pt x="2382" y="975"/>
                  <a:pt x="2383" y="977"/>
                  <a:pt x="2383" y="978"/>
                </a:cubicBezTo>
                <a:close/>
                <a:moveTo>
                  <a:pt x="2380" y="974"/>
                </a:moveTo>
                <a:cubicBezTo>
                  <a:pt x="2380" y="973"/>
                  <a:pt x="2378" y="972"/>
                  <a:pt x="2378" y="970"/>
                </a:cubicBezTo>
                <a:cubicBezTo>
                  <a:pt x="2379" y="971"/>
                  <a:pt x="2379" y="973"/>
                  <a:pt x="2381" y="973"/>
                </a:cubicBezTo>
                <a:cubicBezTo>
                  <a:pt x="2380" y="973"/>
                  <a:pt x="2381" y="974"/>
                  <a:pt x="2380" y="974"/>
                </a:cubicBezTo>
                <a:close/>
                <a:moveTo>
                  <a:pt x="2375" y="971"/>
                </a:moveTo>
                <a:cubicBezTo>
                  <a:pt x="2375" y="971"/>
                  <a:pt x="2374" y="971"/>
                  <a:pt x="2374" y="970"/>
                </a:cubicBezTo>
                <a:cubicBezTo>
                  <a:pt x="2378" y="970"/>
                  <a:pt x="2377" y="976"/>
                  <a:pt x="2375" y="971"/>
                </a:cubicBezTo>
                <a:close/>
                <a:moveTo>
                  <a:pt x="2379" y="982"/>
                </a:moveTo>
                <a:cubicBezTo>
                  <a:pt x="2377" y="979"/>
                  <a:pt x="2375" y="977"/>
                  <a:pt x="2373" y="974"/>
                </a:cubicBezTo>
                <a:cubicBezTo>
                  <a:pt x="2372" y="972"/>
                  <a:pt x="2370" y="969"/>
                  <a:pt x="2370" y="967"/>
                </a:cubicBezTo>
                <a:cubicBezTo>
                  <a:pt x="2372" y="972"/>
                  <a:pt x="2379" y="978"/>
                  <a:pt x="2379" y="982"/>
                </a:cubicBezTo>
                <a:close/>
                <a:moveTo>
                  <a:pt x="2378" y="992"/>
                </a:moveTo>
                <a:cubicBezTo>
                  <a:pt x="2378" y="991"/>
                  <a:pt x="2376" y="990"/>
                  <a:pt x="2377" y="990"/>
                </a:cubicBezTo>
                <a:cubicBezTo>
                  <a:pt x="2377" y="991"/>
                  <a:pt x="2379" y="991"/>
                  <a:pt x="2378" y="992"/>
                </a:cubicBezTo>
                <a:close/>
                <a:moveTo>
                  <a:pt x="2368" y="977"/>
                </a:moveTo>
                <a:cubicBezTo>
                  <a:pt x="2370" y="979"/>
                  <a:pt x="2370" y="980"/>
                  <a:pt x="2370" y="982"/>
                </a:cubicBezTo>
                <a:cubicBezTo>
                  <a:pt x="2370" y="980"/>
                  <a:pt x="2374" y="984"/>
                  <a:pt x="2372" y="983"/>
                </a:cubicBezTo>
                <a:cubicBezTo>
                  <a:pt x="2371" y="981"/>
                  <a:pt x="2369" y="983"/>
                  <a:pt x="2369" y="982"/>
                </a:cubicBezTo>
                <a:cubicBezTo>
                  <a:pt x="2371" y="980"/>
                  <a:pt x="2366" y="979"/>
                  <a:pt x="2368" y="977"/>
                </a:cubicBezTo>
                <a:close/>
                <a:moveTo>
                  <a:pt x="2371" y="975"/>
                </a:moveTo>
                <a:cubicBezTo>
                  <a:pt x="2370" y="974"/>
                  <a:pt x="2368" y="973"/>
                  <a:pt x="2370" y="971"/>
                </a:cubicBezTo>
                <a:cubicBezTo>
                  <a:pt x="2372" y="974"/>
                  <a:pt x="2372" y="976"/>
                  <a:pt x="2374" y="978"/>
                </a:cubicBezTo>
                <a:cubicBezTo>
                  <a:pt x="2374" y="982"/>
                  <a:pt x="2372" y="976"/>
                  <a:pt x="2371" y="975"/>
                </a:cubicBezTo>
                <a:close/>
                <a:moveTo>
                  <a:pt x="2366" y="992"/>
                </a:moveTo>
                <a:cubicBezTo>
                  <a:pt x="2364" y="989"/>
                  <a:pt x="2363" y="984"/>
                  <a:pt x="2361" y="982"/>
                </a:cubicBezTo>
                <a:cubicBezTo>
                  <a:pt x="2361" y="983"/>
                  <a:pt x="2361" y="983"/>
                  <a:pt x="2361" y="982"/>
                </a:cubicBezTo>
                <a:cubicBezTo>
                  <a:pt x="2361" y="982"/>
                  <a:pt x="2361" y="982"/>
                  <a:pt x="2362" y="982"/>
                </a:cubicBezTo>
                <a:cubicBezTo>
                  <a:pt x="2361" y="981"/>
                  <a:pt x="2361" y="981"/>
                  <a:pt x="2362" y="981"/>
                </a:cubicBezTo>
                <a:cubicBezTo>
                  <a:pt x="2364" y="984"/>
                  <a:pt x="2366" y="988"/>
                  <a:pt x="2366" y="992"/>
                </a:cubicBezTo>
                <a:close/>
                <a:moveTo>
                  <a:pt x="2357" y="975"/>
                </a:moveTo>
                <a:cubicBezTo>
                  <a:pt x="2358" y="976"/>
                  <a:pt x="2358" y="976"/>
                  <a:pt x="2359" y="976"/>
                </a:cubicBezTo>
                <a:cubicBezTo>
                  <a:pt x="2359" y="973"/>
                  <a:pt x="2354" y="971"/>
                  <a:pt x="2356" y="970"/>
                </a:cubicBezTo>
                <a:cubicBezTo>
                  <a:pt x="2359" y="971"/>
                  <a:pt x="2362" y="979"/>
                  <a:pt x="2358" y="978"/>
                </a:cubicBezTo>
                <a:cubicBezTo>
                  <a:pt x="2360" y="976"/>
                  <a:pt x="2356" y="977"/>
                  <a:pt x="2357" y="975"/>
                </a:cubicBezTo>
                <a:close/>
                <a:moveTo>
                  <a:pt x="2353" y="964"/>
                </a:moveTo>
                <a:cubicBezTo>
                  <a:pt x="2355" y="962"/>
                  <a:pt x="2356" y="967"/>
                  <a:pt x="2354" y="966"/>
                </a:cubicBezTo>
                <a:cubicBezTo>
                  <a:pt x="2355" y="965"/>
                  <a:pt x="2354" y="964"/>
                  <a:pt x="2353" y="964"/>
                </a:cubicBezTo>
                <a:close/>
                <a:moveTo>
                  <a:pt x="2353" y="961"/>
                </a:moveTo>
                <a:cubicBezTo>
                  <a:pt x="2350" y="963"/>
                  <a:pt x="2355" y="961"/>
                  <a:pt x="2353" y="963"/>
                </a:cubicBezTo>
                <a:cubicBezTo>
                  <a:pt x="2353" y="962"/>
                  <a:pt x="2352" y="963"/>
                  <a:pt x="2351" y="963"/>
                </a:cubicBezTo>
                <a:cubicBezTo>
                  <a:pt x="2352" y="963"/>
                  <a:pt x="2352" y="960"/>
                  <a:pt x="2353" y="961"/>
                </a:cubicBezTo>
                <a:close/>
                <a:moveTo>
                  <a:pt x="2351" y="951"/>
                </a:moveTo>
                <a:cubicBezTo>
                  <a:pt x="2352" y="951"/>
                  <a:pt x="2351" y="950"/>
                  <a:pt x="2352" y="950"/>
                </a:cubicBezTo>
                <a:cubicBezTo>
                  <a:pt x="2352" y="950"/>
                  <a:pt x="2352" y="951"/>
                  <a:pt x="2353" y="951"/>
                </a:cubicBezTo>
                <a:cubicBezTo>
                  <a:pt x="2352" y="951"/>
                  <a:pt x="2351" y="952"/>
                  <a:pt x="2351" y="951"/>
                </a:cubicBezTo>
                <a:close/>
                <a:moveTo>
                  <a:pt x="2353" y="952"/>
                </a:moveTo>
                <a:cubicBezTo>
                  <a:pt x="2354" y="954"/>
                  <a:pt x="2357" y="957"/>
                  <a:pt x="2356" y="959"/>
                </a:cubicBezTo>
                <a:cubicBezTo>
                  <a:pt x="2356" y="958"/>
                  <a:pt x="2352" y="954"/>
                  <a:pt x="2353" y="952"/>
                </a:cubicBezTo>
                <a:close/>
                <a:moveTo>
                  <a:pt x="2354" y="941"/>
                </a:moveTo>
                <a:cubicBezTo>
                  <a:pt x="2356" y="942"/>
                  <a:pt x="2358" y="945"/>
                  <a:pt x="2358" y="947"/>
                </a:cubicBezTo>
                <a:cubicBezTo>
                  <a:pt x="2357" y="946"/>
                  <a:pt x="2354" y="943"/>
                  <a:pt x="2354" y="941"/>
                </a:cubicBezTo>
                <a:close/>
                <a:moveTo>
                  <a:pt x="2353" y="932"/>
                </a:moveTo>
                <a:cubicBezTo>
                  <a:pt x="2356" y="934"/>
                  <a:pt x="2356" y="940"/>
                  <a:pt x="2358" y="942"/>
                </a:cubicBezTo>
                <a:cubicBezTo>
                  <a:pt x="2355" y="940"/>
                  <a:pt x="2355" y="937"/>
                  <a:pt x="2353" y="932"/>
                </a:cubicBezTo>
                <a:close/>
                <a:moveTo>
                  <a:pt x="2356" y="951"/>
                </a:moveTo>
                <a:cubicBezTo>
                  <a:pt x="2357" y="951"/>
                  <a:pt x="2357" y="950"/>
                  <a:pt x="2358" y="950"/>
                </a:cubicBezTo>
                <a:cubicBezTo>
                  <a:pt x="2357" y="951"/>
                  <a:pt x="2357" y="951"/>
                  <a:pt x="2358" y="951"/>
                </a:cubicBezTo>
                <a:cubicBezTo>
                  <a:pt x="2358" y="951"/>
                  <a:pt x="2358" y="951"/>
                  <a:pt x="2359" y="951"/>
                </a:cubicBezTo>
                <a:cubicBezTo>
                  <a:pt x="2358" y="951"/>
                  <a:pt x="2358" y="951"/>
                  <a:pt x="2358" y="951"/>
                </a:cubicBezTo>
                <a:cubicBezTo>
                  <a:pt x="2357" y="952"/>
                  <a:pt x="2360" y="955"/>
                  <a:pt x="2358" y="954"/>
                </a:cubicBezTo>
                <a:cubicBezTo>
                  <a:pt x="2358" y="952"/>
                  <a:pt x="2356" y="952"/>
                  <a:pt x="2356" y="951"/>
                </a:cubicBezTo>
                <a:close/>
                <a:moveTo>
                  <a:pt x="2357" y="959"/>
                </a:moveTo>
                <a:cubicBezTo>
                  <a:pt x="2358" y="962"/>
                  <a:pt x="2359" y="963"/>
                  <a:pt x="2361" y="966"/>
                </a:cubicBezTo>
                <a:cubicBezTo>
                  <a:pt x="2361" y="966"/>
                  <a:pt x="2361" y="967"/>
                  <a:pt x="2360" y="966"/>
                </a:cubicBezTo>
                <a:cubicBezTo>
                  <a:pt x="2359" y="963"/>
                  <a:pt x="2356" y="962"/>
                  <a:pt x="2357" y="959"/>
                </a:cubicBezTo>
                <a:close/>
                <a:moveTo>
                  <a:pt x="2361" y="991"/>
                </a:moveTo>
                <a:cubicBezTo>
                  <a:pt x="2362" y="993"/>
                  <a:pt x="2364" y="994"/>
                  <a:pt x="2364" y="996"/>
                </a:cubicBezTo>
                <a:cubicBezTo>
                  <a:pt x="2362" y="996"/>
                  <a:pt x="2359" y="991"/>
                  <a:pt x="2361" y="991"/>
                </a:cubicBezTo>
                <a:close/>
                <a:moveTo>
                  <a:pt x="2361" y="981"/>
                </a:moveTo>
                <a:cubicBezTo>
                  <a:pt x="2361" y="980"/>
                  <a:pt x="2360" y="979"/>
                  <a:pt x="2361" y="978"/>
                </a:cubicBezTo>
                <a:cubicBezTo>
                  <a:pt x="2361" y="979"/>
                  <a:pt x="2363" y="980"/>
                  <a:pt x="2361" y="981"/>
                </a:cubicBezTo>
                <a:close/>
                <a:moveTo>
                  <a:pt x="2362" y="961"/>
                </a:moveTo>
                <a:cubicBezTo>
                  <a:pt x="2361" y="960"/>
                  <a:pt x="2357" y="956"/>
                  <a:pt x="2359" y="954"/>
                </a:cubicBezTo>
                <a:cubicBezTo>
                  <a:pt x="2362" y="956"/>
                  <a:pt x="2362" y="960"/>
                  <a:pt x="2362" y="961"/>
                </a:cubicBezTo>
                <a:close/>
                <a:moveTo>
                  <a:pt x="2360" y="939"/>
                </a:moveTo>
                <a:cubicBezTo>
                  <a:pt x="2360" y="938"/>
                  <a:pt x="2358" y="937"/>
                  <a:pt x="2360" y="936"/>
                </a:cubicBezTo>
                <a:cubicBezTo>
                  <a:pt x="2360" y="937"/>
                  <a:pt x="2361" y="938"/>
                  <a:pt x="2360" y="939"/>
                </a:cubicBezTo>
                <a:close/>
                <a:moveTo>
                  <a:pt x="2356" y="929"/>
                </a:moveTo>
                <a:cubicBezTo>
                  <a:pt x="2357" y="932"/>
                  <a:pt x="2359" y="933"/>
                  <a:pt x="2360" y="936"/>
                </a:cubicBezTo>
                <a:cubicBezTo>
                  <a:pt x="2356" y="937"/>
                  <a:pt x="2356" y="930"/>
                  <a:pt x="2356" y="929"/>
                </a:cubicBezTo>
                <a:close/>
                <a:moveTo>
                  <a:pt x="2356" y="895"/>
                </a:moveTo>
                <a:cubicBezTo>
                  <a:pt x="2356" y="893"/>
                  <a:pt x="2354" y="892"/>
                  <a:pt x="2353" y="891"/>
                </a:cubicBezTo>
                <a:cubicBezTo>
                  <a:pt x="2356" y="890"/>
                  <a:pt x="2358" y="894"/>
                  <a:pt x="2356" y="895"/>
                </a:cubicBezTo>
                <a:close/>
                <a:moveTo>
                  <a:pt x="2354" y="890"/>
                </a:moveTo>
                <a:cubicBezTo>
                  <a:pt x="2354" y="889"/>
                  <a:pt x="2352" y="890"/>
                  <a:pt x="2352" y="889"/>
                </a:cubicBezTo>
                <a:cubicBezTo>
                  <a:pt x="2353" y="889"/>
                  <a:pt x="2353" y="888"/>
                  <a:pt x="2353" y="888"/>
                </a:cubicBezTo>
                <a:cubicBezTo>
                  <a:pt x="2353" y="889"/>
                  <a:pt x="2356" y="889"/>
                  <a:pt x="2354" y="890"/>
                </a:cubicBezTo>
                <a:close/>
                <a:moveTo>
                  <a:pt x="2352" y="887"/>
                </a:moveTo>
                <a:cubicBezTo>
                  <a:pt x="2352" y="886"/>
                  <a:pt x="2350" y="886"/>
                  <a:pt x="2351" y="885"/>
                </a:cubicBezTo>
                <a:cubicBezTo>
                  <a:pt x="2351" y="885"/>
                  <a:pt x="2353" y="886"/>
                  <a:pt x="2352" y="887"/>
                </a:cubicBezTo>
                <a:close/>
                <a:moveTo>
                  <a:pt x="2355" y="949"/>
                </a:moveTo>
                <a:cubicBezTo>
                  <a:pt x="2350" y="939"/>
                  <a:pt x="2344" y="931"/>
                  <a:pt x="2343" y="923"/>
                </a:cubicBezTo>
                <a:cubicBezTo>
                  <a:pt x="2346" y="926"/>
                  <a:pt x="2345" y="930"/>
                  <a:pt x="2348" y="931"/>
                </a:cubicBezTo>
                <a:cubicBezTo>
                  <a:pt x="2348" y="938"/>
                  <a:pt x="2357" y="942"/>
                  <a:pt x="2355" y="949"/>
                </a:cubicBezTo>
                <a:close/>
                <a:moveTo>
                  <a:pt x="2351" y="946"/>
                </a:moveTo>
                <a:cubicBezTo>
                  <a:pt x="2351" y="945"/>
                  <a:pt x="2348" y="944"/>
                  <a:pt x="2350" y="943"/>
                </a:cubicBezTo>
                <a:cubicBezTo>
                  <a:pt x="2350" y="944"/>
                  <a:pt x="2351" y="945"/>
                  <a:pt x="2351" y="946"/>
                </a:cubicBezTo>
                <a:close/>
                <a:moveTo>
                  <a:pt x="2349" y="941"/>
                </a:moveTo>
                <a:cubicBezTo>
                  <a:pt x="2348" y="941"/>
                  <a:pt x="2346" y="939"/>
                  <a:pt x="2347" y="938"/>
                </a:cubicBezTo>
                <a:cubicBezTo>
                  <a:pt x="2348" y="939"/>
                  <a:pt x="2349" y="940"/>
                  <a:pt x="2349" y="941"/>
                </a:cubicBezTo>
                <a:close/>
                <a:moveTo>
                  <a:pt x="2344" y="887"/>
                </a:moveTo>
                <a:cubicBezTo>
                  <a:pt x="2344" y="887"/>
                  <a:pt x="2345" y="888"/>
                  <a:pt x="2344" y="889"/>
                </a:cubicBezTo>
                <a:cubicBezTo>
                  <a:pt x="2344" y="888"/>
                  <a:pt x="2343" y="887"/>
                  <a:pt x="2344" y="887"/>
                </a:cubicBezTo>
                <a:close/>
                <a:moveTo>
                  <a:pt x="2349" y="889"/>
                </a:moveTo>
                <a:cubicBezTo>
                  <a:pt x="2350" y="888"/>
                  <a:pt x="2346" y="889"/>
                  <a:pt x="2348" y="887"/>
                </a:cubicBezTo>
                <a:cubicBezTo>
                  <a:pt x="2349" y="887"/>
                  <a:pt x="2351" y="890"/>
                  <a:pt x="2349" y="889"/>
                </a:cubicBezTo>
                <a:close/>
                <a:moveTo>
                  <a:pt x="2348" y="872"/>
                </a:moveTo>
                <a:cubicBezTo>
                  <a:pt x="2347" y="871"/>
                  <a:pt x="2347" y="871"/>
                  <a:pt x="2346" y="870"/>
                </a:cubicBezTo>
                <a:cubicBezTo>
                  <a:pt x="2347" y="870"/>
                  <a:pt x="2347" y="870"/>
                  <a:pt x="2348" y="870"/>
                </a:cubicBezTo>
                <a:cubicBezTo>
                  <a:pt x="2349" y="870"/>
                  <a:pt x="2349" y="871"/>
                  <a:pt x="2348" y="872"/>
                </a:cubicBezTo>
                <a:close/>
                <a:moveTo>
                  <a:pt x="2347" y="887"/>
                </a:moveTo>
                <a:cubicBezTo>
                  <a:pt x="2346" y="884"/>
                  <a:pt x="2343" y="883"/>
                  <a:pt x="2343" y="879"/>
                </a:cubicBezTo>
                <a:cubicBezTo>
                  <a:pt x="2345" y="882"/>
                  <a:pt x="2348" y="884"/>
                  <a:pt x="2347" y="887"/>
                </a:cubicBezTo>
                <a:close/>
                <a:moveTo>
                  <a:pt x="2357" y="1005"/>
                </a:moveTo>
                <a:cubicBezTo>
                  <a:pt x="2356" y="1007"/>
                  <a:pt x="2355" y="1005"/>
                  <a:pt x="2356" y="1004"/>
                </a:cubicBezTo>
                <a:cubicBezTo>
                  <a:pt x="2356" y="1005"/>
                  <a:pt x="2357" y="1005"/>
                  <a:pt x="2357" y="1005"/>
                </a:cubicBezTo>
                <a:close/>
                <a:moveTo>
                  <a:pt x="2357" y="1016"/>
                </a:moveTo>
                <a:cubicBezTo>
                  <a:pt x="2357" y="1015"/>
                  <a:pt x="2355" y="1016"/>
                  <a:pt x="2356" y="1015"/>
                </a:cubicBezTo>
                <a:cubicBezTo>
                  <a:pt x="2356" y="1015"/>
                  <a:pt x="2356" y="1015"/>
                  <a:pt x="2357" y="1015"/>
                </a:cubicBezTo>
                <a:cubicBezTo>
                  <a:pt x="2356" y="1014"/>
                  <a:pt x="2357" y="1014"/>
                  <a:pt x="2357" y="1013"/>
                </a:cubicBezTo>
                <a:cubicBezTo>
                  <a:pt x="2358" y="1014"/>
                  <a:pt x="2356" y="1015"/>
                  <a:pt x="2357" y="1015"/>
                </a:cubicBezTo>
                <a:cubicBezTo>
                  <a:pt x="2357" y="1015"/>
                  <a:pt x="2358" y="1015"/>
                  <a:pt x="2357" y="1016"/>
                </a:cubicBezTo>
                <a:close/>
                <a:moveTo>
                  <a:pt x="2358" y="1008"/>
                </a:moveTo>
                <a:cubicBezTo>
                  <a:pt x="2357" y="1008"/>
                  <a:pt x="2357" y="1007"/>
                  <a:pt x="2357" y="1006"/>
                </a:cubicBezTo>
                <a:cubicBezTo>
                  <a:pt x="2357" y="1006"/>
                  <a:pt x="2357" y="1006"/>
                  <a:pt x="2358" y="1006"/>
                </a:cubicBezTo>
                <a:cubicBezTo>
                  <a:pt x="2358" y="1006"/>
                  <a:pt x="2358" y="1007"/>
                  <a:pt x="2359" y="1008"/>
                </a:cubicBezTo>
                <a:cubicBezTo>
                  <a:pt x="2358" y="1008"/>
                  <a:pt x="2358" y="1008"/>
                  <a:pt x="2358" y="1008"/>
                </a:cubicBezTo>
                <a:close/>
                <a:moveTo>
                  <a:pt x="2364" y="1019"/>
                </a:moveTo>
                <a:cubicBezTo>
                  <a:pt x="2362" y="1015"/>
                  <a:pt x="2358" y="1010"/>
                  <a:pt x="2359" y="1008"/>
                </a:cubicBezTo>
                <a:cubicBezTo>
                  <a:pt x="2360" y="1013"/>
                  <a:pt x="2367" y="1015"/>
                  <a:pt x="2364" y="1019"/>
                </a:cubicBezTo>
                <a:close/>
                <a:moveTo>
                  <a:pt x="2364" y="993"/>
                </a:moveTo>
                <a:cubicBezTo>
                  <a:pt x="2365" y="994"/>
                  <a:pt x="2366" y="994"/>
                  <a:pt x="2366" y="995"/>
                </a:cubicBezTo>
                <a:cubicBezTo>
                  <a:pt x="2364" y="996"/>
                  <a:pt x="2363" y="994"/>
                  <a:pt x="2364" y="993"/>
                </a:cubicBezTo>
                <a:close/>
                <a:moveTo>
                  <a:pt x="2369" y="1002"/>
                </a:moveTo>
                <a:cubicBezTo>
                  <a:pt x="2368" y="1001"/>
                  <a:pt x="2366" y="998"/>
                  <a:pt x="2365" y="996"/>
                </a:cubicBezTo>
                <a:cubicBezTo>
                  <a:pt x="2366" y="996"/>
                  <a:pt x="2366" y="996"/>
                  <a:pt x="2367" y="996"/>
                </a:cubicBezTo>
                <a:cubicBezTo>
                  <a:pt x="2367" y="997"/>
                  <a:pt x="2370" y="1001"/>
                  <a:pt x="2371" y="1001"/>
                </a:cubicBezTo>
                <a:cubicBezTo>
                  <a:pt x="2370" y="1001"/>
                  <a:pt x="2370" y="1002"/>
                  <a:pt x="2369" y="1002"/>
                </a:cubicBezTo>
                <a:close/>
                <a:moveTo>
                  <a:pt x="2376" y="996"/>
                </a:moveTo>
                <a:cubicBezTo>
                  <a:pt x="2376" y="996"/>
                  <a:pt x="2377" y="996"/>
                  <a:pt x="2377" y="995"/>
                </a:cubicBezTo>
                <a:cubicBezTo>
                  <a:pt x="2375" y="993"/>
                  <a:pt x="2371" y="987"/>
                  <a:pt x="2371" y="986"/>
                </a:cubicBezTo>
                <a:cubicBezTo>
                  <a:pt x="2369" y="981"/>
                  <a:pt x="2374" y="991"/>
                  <a:pt x="2376" y="990"/>
                </a:cubicBezTo>
                <a:cubicBezTo>
                  <a:pt x="2375" y="991"/>
                  <a:pt x="2376" y="991"/>
                  <a:pt x="2377" y="991"/>
                </a:cubicBezTo>
                <a:cubicBezTo>
                  <a:pt x="2374" y="992"/>
                  <a:pt x="2377" y="994"/>
                  <a:pt x="2377" y="995"/>
                </a:cubicBezTo>
                <a:cubicBezTo>
                  <a:pt x="2378" y="993"/>
                  <a:pt x="2378" y="996"/>
                  <a:pt x="2379" y="995"/>
                </a:cubicBezTo>
                <a:cubicBezTo>
                  <a:pt x="2381" y="995"/>
                  <a:pt x="2378" y="994"/>
                  <a:pt x="2379" y="993"/>
                </a:cubicBezTo>
                <a:cubicBezTo>
                  <a:pt x="2382" y="996"/>
                  <a:pt x="2384" y="998"/>
                  <a:pt x="2383" y="1000"/>
                </a:cubicBezTo>
                <a:cubicBezTo>
                  <a:pt x="2380" y="999"/>
                  <a:pt x="2378" y="999"/>
                  <a:pt x="2376" y="996"/>
                </a:cubicBezTo>
                <a:close/>
                <a:moveTo>
                  <a:pt x="2384" y="1007"/>
                </a:moveTo>
                <a:cubicBezTo>
                  <a:pt x="2384" y="1006"/>
                  <a:pt x="2382" y="1004"/>
                  <a:pt x="2383" y="1003"/>
                </a:cubicBezTo>
                <a:cubicBezTo>
                  <a:pt x="2383" y="1004"/>
                  <a:pt x="2385" y="1006"/>
                  <a:pt x="2384" y="1007"/>
                </a:cubicBezTo>
                <a:close/>
                <a:moveTo>
                  <a:pt x="2395" y="1011"/>
                </a:moveTo>
                <a:cubicBezTo>
                  <a:pt x="2396" y="1013"/>
                  <a:pt x="2397" y="1014"/>
                  <a:pt x="2397" y="1015"/>
                </a:cubicBezTo>
                <a:cubicBezTo>
                  <a:pt x="2397" y="1016"/>
                  <a:pt x="2395" y="1016"/>
                  <a:pt x="2394" y="1017"/>
                </a:cubicBezTo>
                <a:cubicBezTo>
                  <a:pt x="2393" y="1016"/>
                  <a:pt x="2392" y="1015"/>
                  <a:pt x="2393" y="1014"/>
                </a:cubicBezTo>
                <a:cubicBezTo>
                  <a:pt x="2391" y="1014"/>
                  <a:pt x="2391" y="1011"/>
                  <a:pt x="2389" y="1011"/>
                </a:cubicBezTo>
                <a:cubicBezTo>
                  <a:pt x="2391" y="1008"/>
                  <a:pt x="2383" y="1006"/>
                  <a:pt x="2387" y="1005"/>
                </a:cubicBezTo>
                <a:cubicBezTo>
                  <a:pt x="2386" y="1004"/>
                  <a:pt x="2386" y="1003"/>
                  <a:pt x="2385" y="1002"/>
                </a:cubicBezTo>
                <a:cubicBezTo>
                  <a:pt x="2385" y="1001"/>
                  <a:pt x="2387" y="1002"/>
                  <a:pt x="2386" y="1001"/>
                </a:cubicBezTo>
                <a:cubicBezTo>
                  <a:pt x="2384" y="998"/>
                  <a:pt x="2381" y="991"/>
                  <a:pt x="2379" y="987"/>
                </a:cubicBezTo>
                <a:cubicBezTo>
                  <a:pt x="2382" y="989"/>
                  <a:pt x="2386" y="1000"/>
                  <a:pt x="2387" y="997"/>
                </a:cubicBezTo>
                <a:cubicBezTo>
                  <a:pt x="2389" y="1000"/>
                  <a:pt x="2393" y="1004"/>
                  <a:pt x="2393" y="1007"/>
                </a:cubicBezTo>
                <a:cubicBezTo>
                  <a:pt x="2394" y="1005"/>
                  <a:pt x="2396" y="1008"/>
                  <a:pt x="2398" y="1009"/>
                </a:cubicBezTo>
                <a:cubicBezTo>
                  <a:pt x="2397" y="1009"/>
                  <a:pt x="2396" y="1009"/>
                  <a:pt x="2396" y="1009"/>
                </a:cubicBezTo>
                <a:cubicBezTo>
                  <a:pt x="2396" y="1010"/>
                  <a:pt x="2397" y="1012"/>
                  <a:pt x="2395" y="1011"/>
                </a:cubicBezTo>
                <a:close/>
                <a:moveTo>
                  <a:pt x="2387" y="964"/>
                </a:moveTo>
                <a:cubicBezTo>
                  <a:pt x="2385" y="965"/>
                  <a:pt x="2389" y="966"/>
                  <a:pt x="2386" y="967"/>
                </a:cubicBezTo>
                <a:cubicBezTo>
                  <a:pt x="2386" y="966"/>
                  <a:pt x="2385" y="966"/>
                  <a:pt x="2384" y="965"/>
                </a:cubicBezTo>
                <a:cubicBezTo>
                  <a:pt x="2385" y="965"/>
                  <a:pt x="2386" y="963"/>
                  <a:pt x="2386" y="964"/>
                </a:cubicBezTo>
                <a:cubicBezTo>
                  <a:pt x="2385" y="964"/>
                  <a:pt x="2387" y="964"/>
                  <a:pt x="2387" y="964"/>
                </a:cubicBezTo>
                <a:close/>
                <a:moveTo>
                  <a:pt x="2390" y="995"/>
                </a:moveTo>
                <a:cubicBezTo>
                  <a:pt x="2391" y="994"/>
                  <a:pt x="2392" y="994"/>
                  <a:pt x="2392" y="996"/>
                </a:cubicBezTo>
                <a:cubicBezTo>
                  <a:pt x="2391" y="997"/>
                  <a:pt x="2390" y="995"/>
                  <a:pt x="2390" y="995"/>
                </a:cubicBezTo>
                <a:close/>
                <a:moveTo>
                  <a:pt x="2392" y="996"/>
                </a:moveTo>
                <a:cubicBezTo>
                  <a:pt x="2393" y="998"/>
                  <a:pt x="2395" y="999"/>
                  <a:pt x="2394" y="1002"/>
                </a:cubicBezTo>
                <a:cubicBezTo>
                  <a:pt x="2394" y="999"/>
                  <a:pt x="2391" y="998"/>
                  <a:pt x="2392" y="996"/>
                </a:cubicBezTo>
                <a:close/>
                <a:moveTo>
                  <a:pt x="2408" y="1070"/>
                </a:moveTo>
                <a:cubicBezTo>
                  <a:pt x="2407" y="1069"/>
                  <a:pt x="2409" y="1069"/>
                  <a:pt x="2410" y="1068"/>
                </a:cubicBezTo>
                <a:cubicBezTo>
                  <a:pt x="2410" y="1070"/>
                  <a:pt x="2411" y="1069"/>
                  <a:pt x="2411" y="1069"/>
                </a:cubicBezTo>
                <a:cubicBezTo>
                  <a:pt x="2410" y="1070"/>
                  <a:pt x="2412" y="1070"/>
                  <a:pt x="2412" y="1071"/>
                </a:cubicBezTo>
                <a:cubicBezTo>
                  <a:pt x="2408" y="1073"/>
                  <a:pt x="2410" y="1067"/>
                  <a:pt x="2408" y="1070"/>
                </a:cubicBezTo>
                <a:close/>
                <a:moveTo>
                  <a:pt x="2407" y="1060"/>
                </a:moveTo>
                <a:cubicBezTo>
                  <a:pt x="2408" y="1062"/>
                  <a:pt x="2411" y="1065"/>
                  <a:pt x="2409" y="1067"/>
                </a:cubicBezTo>
                <a:cubicBezTo>
                  <a:pt x="2408" y="1065"/>
                  <a:pt x="2407" y="1061"/>
                  <a:pt x="2407" y="1060"/>
                </a:cubicBezTo>
                <a:close/>
                <a:moveTo>
                  <a:pt x="2411" y="1010"/>
                </a:moveTo>
                <a:cubicBezTo>
                  <a:pt x="2411" y="1011"/>
                  <a:pt x="2412" y="1012"/>
                  <a:pt x="2411" y="1012"/>
                </a:cubicBezTo>
                <a:cubicBezTo>
                  <a:pt x="2410" y="1012"/>
                  <a:pt x="2409" y="1011"/>
                  <a:pt x="2411" y="1010"/>
                </a:cubicBezTo>
                <a:close/>
                <a:moveTo>
                  <a:pt x="2413" y="1012"/>
                </a:moveTo>
                <a:cubicBezTo>
                  <a:pt x="2412" y="1010"/>
                  <a:pt x="2412" y="1009"/>
                  <a:pt x="2413" y="1008"/>
                </a:cubicBezTo>
                <a:cubicBezTo>
                  <a:pt x="2413" y="1009"/>
                  <a:pt x="2415" y="1011"/>
                  <a:pt x="2413" y="1012"/>
                </a:cubicBezTo>
                <a:close/>
                <a:moveTo>
                  <a:pt x="2417" y="1075"/>
                </a:moveTo>
                <a:cubicBezTo>
                  <a:pt x="2419" y="1077"/>
                  <a:pt x="2418" y="1077"/>
                  <a:pt x="2420" y="1079"/>
                </a:cubicBezTo>
                <a:cubicBezTo>
                  <a:pt x="2418" y="1080"/>
                  <a:pt x="2417" y="1076"/>
                  <a:pt x="2417" y="1075"/>
                </a:cubicBezTo>
                <a:close/>
                <a:moveTo>
                  <a:pt x="2424" y="1084"/>
                </a:moveTo>
                <a:cubicBezTo>
                  <a:pt x="2423" y="1085"/>
                  <a:pt x="2423" y="1085"/>
                  <a:pt x="2423" y="1085"/>
                </a:cubicBezTo>
                <a:cubicBezTo>
                  <a:pt x="2424" y="1083"/>
                  <a:pt x="2422" y="1085"/>
                  <a:pt x="2421" y="1082"/>
                </a:cubicBezTo>
                <a:cubicBezTo>
                  <a:pt x="2423" y="1081"/>
                  <a:pt x="2423" y="1083"/>
                  <a:pt x="2424" y="1084"/>
                </a:cubicBezTo>
                <a:close/>
                <a:moveTo>
                  <a:pt x="2410" y="990"/>
                </a:moveTo>
                <a:cubicBezTo>
                  <a:pt x="2415" y="999"/>
                  <a:pt x="2421" y="1007"/>
                  <a:pt x="2422" y="1015"/>
                </a:cubicBezTo>
                <a:cubicBezTo>
                  <a:pt x="2421" y="1011"/>
                  <a:pt x="2416" y="1008"/>
                  <a:pt x="2417" y="1004"/>
                </a:cubicBezTo>
                <a:cubicBezTo>
                  <a:pt x="2415" y="1001"/>
                  <a:pt x="2409" y="994"/>
                  <a:pt x="2410" y="990"/>
                </a:cubicBezTo>
                <a:close/>
                <a:moveTo>
                  <a:pt x="2404" y="982"/>
                </a:moveTo>
                <a:cubicBezTo>
                  <a:pt x="2405" y="984"/>
                  <a:pt x="2408" y="986"/>
                  <a:pt x="2406" y="988"/>
                </a:cubicBezTo>
                <a:cubicBezTo>
                  <a:pt x="2406" y="986"/>
                  <a:pt x="2403" y="984"/>
                  <a:pt x="2404" y="982"/>
                </a:cubicBezTo>
                <a:close/>
                <a:moveTo>
                  <a:pt x="2407" y="996"/>
                </a:moveTo>
                <a:cubicBezTo>
                  <a:pt x="2407" y="995"/>
                  <a:pt x="2407" y="994"/>
                  <a:pt x="2408" y="995"/>
                </a:cubicBezTo>
                <a:cubicBezTo>
                  <a:pt x="2407" y="996"/>
                  <a:pt x="2410" y="996"/>
                  <a:pt x="2408" y="998"/>
                </a:cubicBezTo>
                <a:cubicBezTo>
                  <a:pt x="2406" y="996"/>
                  <a:pt x="2406" y="994"/>
                  <a:pt x="2404" y="991"/>
                </a:cubicBezTo>
                <a:cubicBezTo>
                  <a:pt x="2403" y="990"/>
                  <a:pt x="2403" y="989"/>
                  <a:pt x="2402" y="989"/>
                </a:cubicBezTo>
                <a:cubicBezTo>
                  <a:pt x="2402" y="986"/>
                  <a:pt x="2404" y="990"/>
                  <a:pt x="2404" y="991"/>
                </a:cubicBezTo>
                <a:cubicBezTo>
                  <a:pt x="2406" y="993"/>
                  <a:pt x="2407" y="993"/>
                  <a:pt x="2407" y="996"/>
                </a:cubicBezTo>
                <a:close/>
                <a:moveTo>
                  <a:pt x="2401" y="977"/>
                </a:moveTo>
                <a:cubicBezTo>
                  <a:pt x="2402" y="980"/>
                  <a:pt x="2404" y="977"/>
                  <a:pt x="2404" y="982"/>
                </a:cubicBezTo>
                <a:cubicBezTo>
                  <a:pt x="2403" y="981"/>
                  <a:pt x="2403" y="981"/>
                  <a:pt x="2403" y="982"/>
                </a:cubicBezTo>
                <a:cubicBezTo>
                  <a:pt x="2402" y="980"/>
                  <a:pt x="2399" y="977"/>
                  <a:pt x="2401" y="977"/>
                </a:cubicBezTo>
                <a:close/>
                <a:moveTo>
                  <a:pt x="2401" y="986"/>
                </a:moveTo>
                <a:cubicBezTo>
                  <a:pt x="2402" y="988"/>
                  <a:pt x="2401" y="989"/>
                  <a:pt x="2402" y="989"/>
                </a:cubicBezTo>
                <a:cubicBezTo>
                  <a:pt x="2399" y="991"/>
                  <a:pt x="2400" y="986"/>
                  <a:pt x="2401" y="986"/>
                </a:cubicBezTo>
                <a:close/>
                <a:moveTo>
                  <a:pt x="2404" y="996"/>
                </a:moveTo>
                <a:cubicBezTo>
                  <a:pt x="2404" y="993"/>
                  <a:pt x="2402" y="993"/>
                  <a:pt x="2401" y="991"/>
                </a:cubicBezTo>
                <a:cubicBezTo>
                  <a:pt x="2405" y="993"/>
                  <a:pt x="2407" y="999"/>
                  <a:pt x="2409" y="1003"/>
                </a:cubicBezTo>
                <a:cubicBezTo>
                  <a:pt x="2406" y="1001"/>
                  <a:pt x="2408" y="1008"/>
                  <a:pt x="2411" y="1007"/>
                </a:cubicBezTo>
                <a:cubicBezTo>
                  <a:pt x="2410" y="1006"/>
                  <a:pt x="2408" y="1005"/>
                  <a:pt x="2410" y="1004"/>
                </a:cubicBezTo>
                <a:cubicBezTo>
                  <a:pt x="2411" y="1005"/>
                  <a:pt x="2413" y="1008"/>
                  <a:pt x="2412" y="1010"/>
                </a:cubicBezTo>
                <a:cubicBezTo>
                  <a:pt x="2411" y="1007"/>
                  <a:pt x="2409" y="1010"/>
                  <a:pt x="2407" y="1008"/>
                </a:cubicBezTo>
                <a:cubicBezTo>
                  <a:pt x="2409" y="1010"/>
                  <a:pt x="2410" y="1011"/>
                  <a:pt x="2409" y="1013"/>
                </a:cubicBezTo>
                <a:cubicBezTo>
                  <a:pt x="2409" y="1012"/>
                  <a:pt x="2408" y="1012"/>
                  <a:pt x="2407" y="1012"/>
                </a:cubicBezTo>
                <a:cubicBezTo>
                  <a:pt x="2408" y="1014"/>
                  <a:pt x="2409" y="1014"/>
                  <a:pt x="2409" y="1015"/>
                </a:cubicBezTo>
                <a:cubicBezTo>
                  <a:pt x="2408" y="1016"/>
                  <a:pt x="2408" y="1015"/>
                  <a:pt x="2406" y="1016"/>
                </a:cubicBezTo>
                <a:cubicBezTo>
                  <a:pt x="2404" y="1014"/>
                  <a:pt x="2399" y="1012"/>
                  <a:pt x="2401" y="1009"/>
                </a:cubicBezTo>
                <a:cubicBezTo>
                  <a:pt x="2398" y="1010"/>
                  <a:pt x="2399" y="1007"/>
                  <a:pt x="2398" y="1005"/>
                </a:cubicBezTo>
                <a:cubicBezTo>
                  <a:pt x="2395" y="1006"/>
                  <a:pt x="2397" y="1005"/>
                  <a:pt x="2397" y="1003"/>
                </a:cubicBezTo>
                <a:cubicBezTo>
                  <a:pt x="2396" y="1003"/>
                  <a:pt x="2393" y="996"/>
                  <a:pt x="2392" y="993"/>
                </a:cubicBezTo>
                <a:cubicBezTo>
                  <a:pt x="2389" y="995"/>
                  <a:pt x="2385" y="989"/>
                  <a:pt x="2386" y="987"/>
                </a:cubicBezTo>
                <a:cubicBezTo>
                  <a:pt x="2386" y="988"/>
                  <a:pt x="2387" y="989"/>
                  <a:pt x="2388" y="988"/>
                </a:cubicBezTo>
                <a:cubicBezTo>
                  <a:pt x="2387" y="985"/>
                  <a:pt x="2385" y="984"/>
                  <a:pt x="2385" y="981"/>
                </a:cubicBezTo>
                <a:cubicBezTo>
                  <a:pt x="2388" y="985"/>
                  <a:pt x="2392" y="988"/>
                  <a:pt x="2394" y="992"/>
                </a:cubicBezTo>
                <a:cubicBezTo>
                  <a:pt x="2394" y="992"/>
                  <a:pt x="2393" y="998"/>
                  <a:pt x="2397" y="997"/>
                </a:cubicBezTo>
                <a:cubicBezTo>
                  <a:pt x="2395" y="997"/>
                  <a:pt x="2397" y="995"/>
                  <a:pt x="2395" y="994"/>
                </a:cubicBezTo>
                <a:cubicBezTo>
                  <a:pt x="2396" y="994"/>
                  <a:pt x="2396" y="994"/>
                  <a:pt x="2397" y="993"/>
                </a:cubicBezTo>
                <a:cubicBezTo>
                  <a:pt x="2400" y="995"/>
                  <a:pt x="2398" y="997"/>
                  <a:pt x="2401" y="998"/>
                </a:cubicBezTo>
                <a:cubicBezTo>
                  <a:pt x="2401" y="997"/>
                  <a:pt x="2402" y="998"/>
                  <a:pt x="2402" y="997"/>
                </a:cubicBezTo>
                <a:cubicBezTo>
                  <a:pt x="2399" y="994"/>
                  <a:pt x="2398" y="991"/>
                  <a:pt x="2396" y="987"/>
                </a:cubicBezTo>
                <a:cubicBezTo>
                  <a:pt x="2401" y="988"/>
                  <a:pt x="2399" y="995"/>
                  <a:pt x="2404" y="996"/>
                </a:cubicBezTo>
                <a:close/>
                <a:moveTo>
                  <a:pt x="2397" y="993"/>
                </a:moveTo>
                <a:cubicBezTo>
                  <a:pt x="2396" y="993"/>
                  <a:pt x="2396" y="993"/>
                  <a:pt x="2395" y="994"/>
                </a:cubicBezTo>
                <a:cubicBezTo>
                  <a:pt x="2395" y="993"/>
                  <a:pt x="2395" y="993"/>
                  <a:pt x="2395" y="992"/>
                </a:cubicBezTo>
                <a:cubicBezTo>
                  <a:pt x="2396" y="992"/>
                  <a:pt x="2396" y="992"/>
                  <a:pt x="2397" y="993"/>
                </a:cubicBezTo>
                <a:close/>
                <a:moveTo>
                  <a:pt x="2392" y="972"/>
                </a:moveTo>
                <a:cubicBezTo>
                  <a:pt x="2392" y="975"/>
                  <a:pt x="2395" y="975"/>
                  <a:pt x="2394" y="977"/>
                </a:cubicBezTo>
                <a:cubicBezTo>
                  <a:pt x="2393" y="977"/>
                  <a:pt x="2393" y="975"/>
                  <a:pt x="2392" y="975"/>
                </a:cubicBezTo>
                <a:cubicBezTo>
                  <a:pt x="2394" y="979"/>
                  <a:pt x="2397" y="980"/>
                  <a:pt x="2396" y="982"/>
                </a:cubicBezTo>
                <a:cubicBezTo>
                  <a:pt x="2394" y="980"/>
                  <a:pt x="2390" y="975"/>
                  <a:pt x="2392" y="972"/>
                </a:cubicBezTo>
                <a:close/>
                <a:moveTo>
                  <a:pt x="2392" y="978"/>
                </a:moveTo>
                <a:cubicBezTo>
                  <a:pt x="2390" y="980"/>
                  <a:pt x="2389" y="978"/>
                  <a:pt x="2390" y="977"/>
                </a:cubicBezTo>
                <a:cubicBezTo>
                  <a:pt x="2390" y="977"/>
                  <a:pt x="2391" y="978"/>
                  <a:pt x="2392" y="978"/>
                </a:cubicBezTo>
                <a:close/>
                <a:moveTo>
                  <a:pt x="2389" y="966"/>
                </a:moveTo>
                <a:cubicBezTo>
                  <a:pt x="2389" y="961"/>
                  <a:pt x="2384" y="957"/>
                  <a:pt x="2385" y="953"/>
                </a:cubicBezTo>
                <a:cubicBezTo>
                  <a:pt x="2386" y="956"/>
                  <a:pt x="2392" y="963"/>
                  <a:pt x="2389" y="966"/>
                </a:cubicBezTo>
                <a:close/>
                <a:moveTo>
                  <a:pt x="2385" y="952"/>
                </a:moveTo>
                <a:cubicBezTo>
                  <a:pt x="2380" y="953"/>
                  <a:pt x="2380" y="946"/>
                  <a:pt x="2378" y="942"/>
                </a:cubicBezTo>
                <a:cubicBezTo>
                  <a:pt x="2379" y="945"/>
                  <a:pt x="2382" y="949"/>
                  <a:pt x="2385" y="952"/>
                </a:cubicBezTo>
                <a:close/>
                <a:moveTo>
                  <a:pt x="2383" y="933"/>
                </a:moveTo>
                <a:cubicBezTo>
                  <a:pt x="2383" y="934"/>
                  <a:pt x="2385" y="935"/>
                  <a:pt x="2384" y="936"/>
                </a:cubicBezTo>
                <a:cubicBezTo>
                  <a:pt x="2383" y="936"/>
                  <a:pt x="2383" y="934"/>
                  <a:pt x="2383" y="933"/>
                </a:cubicBezTo>
                <a:close/>
                <a:moveTo>
                  <a:pt x="2385" y="943"/>
                </a:moveTo>
                <a:cubicBezTo>
                  <a:pt x="2383" y="940"/>
                  <a:pt x="2381" y="939"/>
                  <a:pt x="2381" y="935"/>
                </a:cubicBezTo>
                <a:cubicBezTo>
                  <a:pt x="2379" y="932"/>
                  <a:pt x="2376" y="930"/>
                  <a:pt x="2377" y="927"/>
                </a:cubicBezTo>
                <a:cubicBezTo>
                  <a:pt x="2376" y="927"/>
                  <a:pt x="2375" y="926"/>
                  <a:pt x="2374" y="926"/>
                </a:cubicBezTo>
                <a:cubicBezTo>
                  <a:pt x="2376" y="925"/>
                  <a:pt x="2376" y="924"/>
                  <a:pt x="2376" y="923"/>
                </a:cubicBezTo>
                <a:cubicBezTo>
                  <a:pt x="2375" y="923"/>
                  <a:pt x="2375" y="923"/>
                  <a:pt x="2374" y="924"/>
                </a:cubicBezTo>
                <a:cubicBezTo>
                  <a:pt x="2374" y="923"/>
                  <a:pt x="2373" y="922"/>
                  <a:pt x="2374" y="921"/>
                </a:cubicBezTo>
                <a:cubicBezTo>
                  <a:pt x="2381" y="923"/>
                  <a:pt x="2382" y="937"/>
                  <a:pt x="2385" y="943"/>
                </a:cubicBezTo>
                <a:close/>
                <a:moveTo>
                  <a:pt x="2374" y="916"/>
                </a:moveTo>
                <a:cubicBezTo>
                  <a:pt x="2375" y="917"/>
                  <a:pt x="2376" y="915"/>
                  <a:pt x="2377" y="916"/>
                </a:cubicBezTo>
                <a:cubicBezTo>
                  <a:pt x="2377" y="918"/>
                  <a:pt x="2373" y="917"/>
                  <a:pt x="2374" y="916"/>
                </a:cubicBezTo>
                <a:close/>
                <a:moveTo>
                  <a:pt x="2375" y="919"/>
                </a:moveTo>
                <a:cubicBezTo>
                  <a:pt x="2375" y="918"/>
                  <a:pt x="2375" y="918"/>
                  <a:pt x="2375" y="918"/>
                </a:cubicBezTo>
                <a:cubicBezTo>
                  <a:pt x="2377" y="918"/>
                  <a:pt x="2375" y="920"/>
                  <a:pt x="2374" y="921"/>
                </a:cubicBezTo>
                <a:cubicBezTo>
                  <a:pt x="2374" y="920"/>
                  <a:pt x="2372" y="921"/>
                  <a:pt x="2372" y="919"/>
                </a:cubicBezTo>
                <a:cubicBezTo>
                  <a:pt x="2373" y="919"/>
                  <a:pt x="2372" y="918"/>
                  <a:pt x="2373" y="918"/>
                </a:cubicBezTo>
                <a:cubicBezTo>
                  <a:pt x="2374" y="918"/>
                  <a:pt x="2374" y="919"/>
                  <a:pt x="2375" y="919"/>
                </a:cubicBezTo>
                <a:close/>
                <a:moveTo>
                  <a:pt x="2373" y="906"/>
                </a:moveTo>
                <a:cubicBezTo>
                  <a:pt x="2374" y="905"/>
                  <a:pt x="2372" y="904"/>
                  <a:pt x="2373" y="904"/>
                </a:cubicBezTo>
                <a:cubicBezTo>
                  <a:pt x="2375" y="904"/>
                  <a:pt x="2374" y="907"/>
                  <a:pt x="2373" y="906"/>
                </a:cubicBezTo>
                <a:close/>
                <a:moveTo>
                  <a:pt x="2384" y="851"/>
                </a:moveTo>
                <a:cubicBezTo>
                  <a:pt x="2382" y="849"/>
                  <a:pt x="2377" y="843"/>
                  <a:pt x="2381" y="842"/>
                </a:cubicBezTo>
                <a:cubicBezTo>
                  <a:pt x="2378" y="845"/>
                  <a:pt x="2385" y="847"/>
                  <a:pt x="2384" y="851"/>
                </a:cubicBezTo>
                <a:close/>
                <a:moveTo>
                  <a:pt x="2387" y="872"/>
                </a:moveTo>
                <a:cubicBezTo>
                  <a:pt x="2385" y="871"/>
                  <a:pt x="2384" y="870"/>
                  <a:pt x="2385" y="869"/>
                </a:cubicBezTo>
                <a:cubicBezTo>
                  <a:pt x="2385" y="870"/>
                  <a:pt x="2387" y="871"/>
                  <a:pt x="2387" y="872"/>
                </a:cubicBezTo>
                <a:close/>
                <a:moveTo>
                  <a:pt x="2386" y="867"/>
                </a:moveTo>
                <a:cubicBezTo>
                  <a:pt x="2383" y="860"/>
                  <a:pt x="2386" y="865"/>
                  <a:pt x="2387" y="867"/>
                </a:cubicBezTo>
                <a:cubicBezTo>
                  <a:pt x="2386" y="867"/>
                  <a:pt x="2386" y="868"/>
                  <a:pt x="2386" y="867"/>
                </a:cubicBezTo>
                <a:close/>
                <a:moveTo>
                  <a:pt x="2388" y="801"/>
                </a:moveTo>
                <a:cubicBezTo>
                  <a:pt x="2389" y="804"/>
                  <a:pt x="2391" y="807"/>
                  <a:pt x="2390" y="809"/>
                </a:cubicBezTo>
                <a:cubicBezTo>
                  <a:pt x="2389" y="808"/>
                  <a:pt x="2385" y="804"/>
                  <a:pt x="2388" y="804"/>
                </a:cubicBezTo>
                <a:cubicBezTo>
                  <a:pt x="2387" y="803"/>
                  <a:pt x="2386" y="802"/>
                  <a:pt x="2386" y="801"/>
                </a:cubicBezTo>
                <a:cubicBezTo>
                  <a:pt x="2386" y="801"/>
                  <a:pt x="2387" y="801"/>
                  <a:pt x="2388" y="802"/>
                </a:cubicBezTo>
                <a:cubicBezTo>
                  <a:pt x="2388" y="802"/>
                  <a:pt x="2388" y="802"/>
                  <a:pt x="2388" y="801"/>
                </a:cubicBezTo>
                <a:close/>
                <a:moveTo>
                  <a:pt x="2385" y="799"/>
                </a:moveTo>
                <a:cubicBezTo>
                  <a:pt x="2386" y="799"/>
                  <a:pt x="2386" y="799"/>
                  <a:pt x="2386" y="798"/>
                </a:cubicBezTo>
                <a:cubicBezTo>
                  <a:pt x="2386" y="799"/>
                  <a:pt x="2387" y="800"/>
                  <a:pt x="2387" y="801"/>
                </a:cubicBezTo>
                <a:cubicBezTo>
                  <a:pt x="2387" y="800"/>
                  <a:pt x="2386" y="800"/>
                  <a:pt x="2385" y="799"/>
                </a:cubicBezTo>
                <a:close/>
                <a:moveTo>
                  <a:pt x="2386" y="833"/>
                </a:moveTo>
                <a:cubicBezTo>
                  <a:pt x="2386" y="833"/>
                  <a:pt x="2386" y="833"/>
                  <a:pt x="2387" y="833"/>
                </a:cubicBezTo>
                <a:cubicBezTo>
                  <a:pt x="2387" y="833"/>
                  <a:pt x="2387" y="832"/>
                  <a:pt x="2388" y="832"/>
                </a:cubicBezTo>
                <a:cubicBezTo>
                  <a:pt x="2389" y="833"/>
                  <a:pt x="2389" y="834"/>
                  <a:pt x="2390" y="835"/>
                </a:cubicBezTo>
                <a:cubicBezTo>
                  <a:pt x="2389" y="835"/>
                  <a:pt x="2387" y="835"/>
                  <a:pt x="2387" y="836"/>
                </a:cubicBezTo>
                <a:cubicBezTo>
                  <a:pt x="2388" y="835"/>
                  <a:pt x="2389" y="835"/>
                  <a:pt x="2390" y="836"/>
                </a:cubicBezTo>
                <a:cubicBezTo>
                  <a:pt x="2387" y="837"/>
                  <a:pt x="2391" y="837"/>
                  <a:pt x="2389" y="838"/>
                </a:cubicBezTo>
                <a:cubicBezTo>
                  <a:pt x="2388" y="837"/>
                  <a:pt x="2387" y="836"/>
                  <a:pt x="2386" y="836"/>
                </a:cubicBezTo>
                <a:cubicBezTo>
                  <a:pt x="2386" y="835"/>
                  <a:pt x="2386" y="833"/>
                  <a:pt x="2386" y="833"/>
                </a:cubicBezTo>
                <a:close/>
                <a:moveTo>
                  <a:pt x="2388" y="859"/>
                </a:moveTo>
                <a:cubicBezTo>
                  <a:pt x="2386" y="858"/>
                  <a:pt x="2388" y="856"/>
                  <a:pt x="2386" y="856"/>
                </a:cubicBezTo>
                <a:cubicBezTo>
                  <a:pt x="2388" y="855"/>
                  <a:pt x="2390" y="858"/>
                  <a:pt x="2388" y="859"/>
                </a:cubicBezTo>
                <a:close/>
                <a:moveTo>
                  <a:pt x="2407" y="873"/>
                </a:moveTo>
                <a:cubicBezTo>
                  <a:pt x="2397" y="866"/>
                  <a:pt x="2394" y="851"/>
                  <a:pt x="2388" y="838"/>
                </a:cubicBezTo>
                <a:cubicBezTo>
                  <a:pt x="2389" y="839"/>
                  <a:pt x="2390" y="840"/>
                  <a:pt x="2389" y="841"/>
                </a:cubicBezTo>
                <a:cubicBezTo>
                  <a:pt x="2390" y="841"/>
                  <a:pt x="2391" y="841"/>
                  <a:pt x="2391" y="842"/>
                </a:cubicBezTo>
                <a:cubicBezTo>
                  <a:pt x="2394" y="848"/>
                  <a:pt x="2398" y="854"/>
                  <a:pt x="2402" y="858"/>
                </a:cubicBezTo>
                <a:cubicBezTo>
                  <a:pt x="2401" y="851"/>
                  <a:pt x="2395" y="847"/>
                  <a:pt x="2395" y="841"/>
                </a:cubicBezTo>
                <a:cubicBezTo>
                  <a:pt x="2394" y="844"/>
                  <a:pt x="2394" y="836"/>
                  <a:pt x="2393" y="839"/>
                </a:cubicBezTo>
                <a:cubicBezTo>
                  <a:pt x="2393" y="837"/>
                  <a:pt x="2390" y="837"/>
                  <a:pt x="2391" y="834"/>
                </a:cubicBezTo>
                <a:cubicBezTo>
                  <a:pt x="2392" y="836"/>
                  <a:pt x="2392" y="833"/>
                  <a:pt x="2394" y="833"/>
                </a:cubicBezTo>
                <a:cubicBezTo>
                  <a:pt x="2397" y="839"/>
                  <a:pt x="2398" y="847"/>
                  <a:pt x="2402" y="852"/>
                </a:cubicBezTo>
                <a:cubicBezTo>
                  <a:pt x="2401" y="858"/>
                  <a:pt x="2410" y="865"/>
                  <a:pt x="2407" y="873"/>
                </a:cubicBezTo>
                <a:close/>
                <a:moveTo>
                  <a:pt x="2394" y="811"/>
                </a:moveTo>
                <a:cubicBezTo>
                  <a:pt x="2394" y="811"/>
                  <a:pt x="2395" y="812"/>
                  <a:pt x="2396" y="813"/>
                </a:cubicBezTo>
                <a:cubicBezTo>
                  <a:pt x="2395" y="815"/>
                  <a:pt x="2395" y="817"/>
                  <a:pt x="2396" y="819"/>
                </a:cubicBezTo>
                <a:cubicBezTo>
                  <a:pt x="2393" y="818"/>
                  <a:pt x="2393" y="815"/>
                  <a:pt x="2392" y="811"/>
                </a:cubicBezTo>
                <a:cubicBezTo>
                  <a:pt x="2393" y="811"/>
                  <a:pt x="2394" y="812"/>
                  <a:pt x="2394" y="813"/>
                </a:cubicBezTo>
                <a:cubicBezTo>
                  <a:pt x="2394" y="812"/>
                  <a:pt x="2394" y="811"/>
                  <a:pt x="2394" y="811"/>
                </a:cubicBezTo>
                <a:close/>
                <a:moveTo>
                  <a:pt x="2398" y="821"/>
                </a:moveTo>
                <a:cubicBezTo>
                  <a:pt x="2396" y="823"/>
                  <a:pt x="2397" y="820"/>
                  <a:pt x="2396" y="820"/>
                </a:cubicBezTo>
                <a:cubicBezTo>
                  <a:pt x="2398" y="819"/>
                  <a:pt x="2397" y="821"/>
                  <a:pt x="2398" y="821"/>
                </a:cubicBezTo>
                <a:close/>
                <a:moveTo>
                  <a:pt x="2398" y="831"/>
                </a:moveTo>
                <a:cubicBezTo>
                  <a:pt x="2400" y="833"/>
                  <a:pt x="2401" y="835"/>
                  <a:pt x="2402" y="838"/>
                </a:cubicBezTo>
                <a:cubicBezTo>
                  <a:pt x="2400" y="835"/>
                  <a:pt x="2397" y="834"/>
                  <a:pt x="2398" y="831"/>
                </a:cubicBezTo>
                <a:close/>
                <a:moveTo>
                  <a:pt x="2407" y="850"/>
                </a:moveTo>
                <a:cubicBezTo>
                  <a:pt x="2408" y="849"/>
                  <a:pt x="2409" y="848"/>
                  <a:pt x="2410" y="849"/>
                </a:cubicBezTo>
                <a:cubicBezTo>
                  <a:pt x="2409" y="850"/>
                  <a:pt x="2408" y="850"/>
                  <a:pt x="2407" y="850"/>
                </a:cubicBezTo>
                <a:close/>
                <a:moveTo>
                  <a:pt x="2417" y="869"/>
                </a:moveTo>
                <a:cubicBezTo>
                  <a:pt x="2412" y="863"/>
                  <a:pt x="2410" y="858"/>
                  <a:pt x="2408" y="850"/>
                </a:cubicBezTo>
                <a:cubicBezTo>
                  <a:pt x="2410" y="851"/>
                  <a:pt x="2409" y="850"/>
                  <a:pt x="2411" y="850"/>
                </a:cubicBezTo>
                <a:cubicBezTo>
                  <a:pt x="2418" y="854"/>
                  <a:pt x="2419" y="862"/>
                  <a:pt x="2423" y="868"/>
                </a:cubicBezTo>
                <a:cubicBezTo>
                  <a:pt x="2422" y="870"/>
                  <a:pt x="2419" y="868"/>
                  <a:pt x="2417" y="869"/>
                </a:cubicBezTo>
                <a:close/>
                <a:moveTo>
                  <a:pt x="2433" y="865"/>
                </a:moveTo>
                <a:cubicBezTo>
                  <a:pt x="2433" y="864"/>
                  <a:pt x="2431" y="863"/>
                  <a:pt x="2432" y="862"/>
                </a:cubicBezTo>
                <a:cubicBezTo>
                  <a:pt x="2433" y="863"/>
                  <a:pt x="2435" y="864"/>
                  <a:pt x="2433" y="865"/>
                </a:cubicBezTo>
                <a:close/>
                <a:moveTo>
                  <a:pt x="2451" y="884"/>
                </a:moveTo>
                <a:cubicBezTo>
                  <a:pt x="2450" y="883"/>
                  <a:pt x="2450" y="883"/>
                  <a:pt x="2449" y="884"/>
                </a:cubicBezTo>
                <a:cubicBezTo>
                  <a:pt x="2449" y="882"/>
                  <a:pt x="2448" y="881"/>
                  <a:pt x="2449" y="879"/>
                </a:cubicBezTo>
                <a:cubicBezTo>
                  <a:pt x="2449" y="881"/>
                  <a:pt x="2451" y="882"/>
                  <a:pt x="2451" y="884"/>
                </a:cubicBezTo>
                <a:close/>
                <a:moveTo>
                  <a:pt x="2448" y="876"/>
                </a:moveTo>
                <a:cubicBezTo>
                  <a:pt x="2449" y="877"/>
                  <a:pt x="2449" y="878"/>
                  <a:pt x="2450" y="879"/>
                </a:cubicBezTo>
                <a:cubicBezTo>
                  <a:pt x="2449" y="879"/>
                  <a:pt x="2448" y="880"/>
                  <a:pt x="2447" y="878"/>
                </a:cubicBezTo>
                <a:cubicBezTo>
                  <a:pt x="2448" y="878"/>
                  <a:pt x="2447" y="876"/>
                  <a:pt x="2448" y="876"/>
                </a:cubicBezTo>
                <a:close/>
                <a:moveTo>
                  <a:pt x="2439" y="858"/>
                </a:moveTo>
                <a:cubicBezTo>
                  <a:pt x="2438" y="860"/>
                  <a:pt x="2442" y="862"/>
                  <a:pt x="2442" y="865"/>
                </a:cubicBezTo>
                <a:cubicBezTo>
                  <a:pt x="2441" y="864"/>
                  <a:pt x="2440" y="864"/>
                  <a:pt x="2440" y="865"/>
                </a:cubicBezTo>
                <a:cubicBezTo>
                  <a:pt x="2439" y="864"/>
                  <a:pt x="2441" y="861"/>
                  <a:pt x="2439" y="863"/>
                </a:cubicBezTo>
                <a:cubicBezTo>
                  <a:pt x="2439" y="862"/>
                  <a:pt x="2438" y="859"/>
                  <a:pt x="2439" y="858"/>
                </a:cubicBezTo>
                <a:close/>
                <a:moveTo>
                  <a:pt x="2445" y="871"/>
                </a:moveTo>
                <a:cubicBezTo>
                  <a:pt x="2445" y="872"/>
                  <a:pt x="2444" y="871"/>
                  <a:pt x="2445" y="873"/>
                </a:cubicBezTo>
                <a:cubicBezTo>
                  <a:pt x="2443" y="873"/>
                  <a:pt x="2444" y="873"/>
                  <a:pt x="2442" y="875"/>
                </a:cubicBezTo>
                <a:cubicBezTo>
                  <a:pt x="2438" y="866"/>
                  <a:pt x="2435" y="861"/>
                  <a:pt x="2431" y="851"/>
                </a:cubicBezTo>
                <a:cubicBezTo>
                  <a:pt x="2436" y="855"/>
                  <a:pt x="2438" y="869"/>
                  <a:pt x="2445" y="871"/>
                </a:cubicBezTo>
                <a:close/>
                <a:moveTo>
                  <a:pt x="2431" y="873"/>
                </a:moveTo>
                <a:cubicBezTo>
                  <a:pt x="2430" y="874"/>
                  <a:pt x="2429" y="874"/>
                  <a:pt x="2429" y="873"/>
                </a:cubicBezTo>
                <a:cubicBezTo>
                  <a:pt x="2429" y="872"/>
                  <a:pt x="2430" y="872"/>
                  <a:pt x="2431" y="873"/>
                </a:cubicBezTo>
                <a:close/>
                <a:moveTo>
                  <a:pt x="2425" y="854"/>
                </a:moveTo>
                <a:cubicBezTo>
                  <a:pt x="2426" y="856"/>
                  <a:pt x="2430" y="856"/>
                  <a:pt x="2427" y="858"/>
                </a:cubicBezTo>
                <a:cubicBezTo>
                  <a:pt x="2427" y="857"/>
                  <a:pt x="2425" y="855"/>
                  <a:pt x="2425" y="854"/>
                </a:cubicBezTo>
                <a:close/>
                <a:moveTo>
                  <a:pt x="2429" y="869"/>
                </a:moveTo>
                <a:cubicBezTo>
                  <a:pt x="2428" y="868"/>
                  <a:pt x="2429" y="867"/>
                  <a:pt x="2428" y="867"/>
                </a:cubicBezTo>
                <a:cubicBezTo>
                  <a:pt x="2431" y="867"/>
                  <a:pt x="2428" y="870"/>
                  <a:pt x="2429" y="872"/>
                </a:cubicBezTo>
                <a:cubicBezTo>
                  <a:pt x="2423" y="867"/>
                  <a:pt x="2417" y="855"/>
                  <a:pt x="2415" y="849"/>
                </a:cubicBezTo>
                <a:cubicBezTo>
                  <a:pt x="2421" y="855"/>
                  <a:pt x="2423" y="863"/>
                  <a:pt x="2429" y="869"/>
                </a:cubicBezTo>
                <a:close/>
                <a:moveTo>
                  <a:pt x="2423" y="847"/>
                </a:moveTo>
                <a:cubicBezTo>
                  <a:pt x="2422" y="846"/>
                  <a:pt x="2421" y="847"/>
                  <a:pt x="2421" y="847"/>
                </a:cubicBezTo>
                <a:cubicBezTo>
                  <a:pt x="2420" y="844"/>
                  <a:pt x="2419" y="841"/>
                  <a:pt x="2419" y="839"/>
                </a:cubicBezTo>
                <a:cubicBezTo>
                  <a:pt x="2421" y="842"/>
                  <a:pt x="2424" y="844"/>
                  <a:pt x="2423" y="847"/>
                </a:cubicBezTo>
                <a:close/>
                <a:moveTo>
                  <a:pt x="2410" y="819"/>
                </a:moveTo>
                <a:cubicBezTo>
                  <a:pt x="2411" y="820"/>
                  <a:pt x="2409" y="821"/>
                  <a:pt x="2410" y="822"/>
                </a:cubicBezTo>
                <a:cubicBezTo>
                  <a:pt x="2411" y="820"/>
                  <a:pt x="2411" y="823"/>
                  <a:pt x="2412" y="824"/>
                </a:cubicBezTo>
                <a:cubicBezTo>
                  <a:pt x="2412" y="823"/>
                  <a:pt x="2412" y="823"/>
                  <a:pt x="2412" y="823"/>
                </a:cubicBezTo>
                <a:cubicBezTo>
                  <a:pt x="2414" y="828"/>
                  <a:pt x="2416" y="834"/>
                  <a:pt x="2419" y="837"/>
                </a:cubicBezTo>
                <a:cubicBezTo>
                  <a:pt x="2417" y="838"/>
                  <a:pt x="2417" y="836"/>
                  <a:pt x="2416" y="837"/>
                </a:cubicBezTo>
                <a:cubicBezTo>
                  <a:pt x="2415" y="832"/>
                  <a:pt x="2409" y="826"/>
                  <a:pt x="2407" y="820"/>
                </a:cubicBezTo>
                <a:cubicBezTo>
                  <a:pt x="2408" y="820"/>
                  <a:pt x="2408" y="820"/>
                  <a:pt x="2410" y="819"/>
                </a:cubicBezTo>
                <a:close/>
                <a:moveTo>
                  <a:pt x="2403" y="830"/>
                </a:moveTo>
                <a:cubicBezTo>
                  <a:pt x="2406" y="832"/>
                  <a:pt x="2412" y="836"/>
                  <a:pt x="2411" y="841"/>
                </a:cubicBezTo>
                <a:cubicBezTo>
                  <a:pt x="2410" y="839"/>
                  <a:pt x="2409" y="838"/>
                  <a:pt x="2407" y="837"/>
                </a:cubicBezTo>
                <a:cubicBezTo>
                  <a:pt x="2408" y="838"/>
                  <a:pt x="2407" y="837"/>
                  <a:pt x="2406" y="837"/>
                </a:cubicBezTo>
                <a:cubicBezTo>
                  <a:pt x="2408" y="842"/>
                  <a:pt x="2407" y="835"/>
                  <a:pt x="2410" y="842"/>
                </a:cubicBezTo>
                <a:cubicBezTo>
                  <a:pt x="2408" y="843"/>
                  <a:pt x="2407" y="842"/>
                  <a:pt x="2407" y="843"/>
                </a:cubicBezTo>
                <a:cubicBezTo>
                  <a:pt x="2407" y="844"/>
                  <a:pt x="2408" y="844"/>
                  <a:pt x="2407" y="844"/>
                </a:cubicBezTo>
                <a:cubicBezTo>
                  <a:pt x="2407" y="844"/>
                  <a:pt x="2407" y="845"/>
                  <a:pt x="2406" y="845"/>
                </a:cubicBezTo>
                <a:cubicBezTo>
                  <a:pt x="2405" y="841"/>
                  <a:pt x="2404" y="838"/>
                  <a:pt x="2402" y="834"/>
                </a:cubicBezTo>
                <a:cubicBezTo>
                  <a:pt x="2399" y="830"/>
                  <a:pt x="2400" y="827"/>
                  <a:pt x="2398" y="823"/>
                </a:cubicBezTo>
                <a:cubicBezTo>
                  <a:pt x="2401" y="823"/>
                  <a:pt x="2404" y="827"/>
                  <a:pt x="2403" y="830"/>
                </a:cubicBezTo>
                <a:close/>
                <a:moveTo>
                  <a:pt x="2399" y="807"/>
                </a:moveTo>
                <a:cubicBezTo>
                  <a:pt x="2399" y="807"/>
                  <a:pt x="2399" y="807"/>
                  <a:pt x="2400" y="807"/>
                </a:cubicBezTo>
                <a:cubicBezTo>
                  <a:pt x="2400" y="808"/>
                  <a:pt x="2401" y="810"/>
                  <a:pt x="2402" y="811"/>
                </a:cubicBezTo>
                <a:cubicBezTo>
                  <a:pt x="2401" y="811"/>
                  <a:pt x="2400" y="811"/>
                  <a:pt x="2399" y="812"/>
                </a:cubicBezTo>
                <a:cubicBezTo>
                  <a:pt x="2399" y="810"/>
                  <a:pt x="2399" y="808"/>
                  <a:pt x="2396" y="807"/>
                </a:cubicBezTo>
                <a:cubicBezTo>
                  <a:pt x="2396" y="807"/>
                  <a:pt x="2396" y="807"/>
                  <a:pt x="2396" y="807"/>
                </a:cubicBezTo>
                <a:cubicBezTo>
                  <a:pt x="2397" y="807"/>
                  <a:pt x="2398" y="808"/>
                  <a:pt x="2399" y="809"/>
                </a:cubicBezTo>
                <a:cubicBezTo>
                  <a:pt x="2399" y="808"/>
                  <a:pt x="2399" y="808"/>
                  <a:pt x="2399" y="807"/>
                </a:cubicBezTo>
                <a:close/>
                <a:moveTo>
                  <a:pt x="2397" y="805"/>
                </a:moveTo>
                <a:cubicBezTo>
                  <a:pt x="2396" y="804"/>
                  <a:pt x="2396" y="802"/>
                  <a:pt x="2395" y="801"/>
                </a:cubicBezTo>
                <a:cubicBezTo>
                  <a:pt x="2396" y="803"/>
                  <a:pt x="2397" y="804"/>
                  <a:pt x="2398" y="806"/>
                </a:cubicBezTo>
                <a:cubicBezTo>
                  <a:pt x="2398" y="805"/>
                  <a:pt x="2397" y="805"/>
                  <a:pt x="2397" y="805"/>
                </a:cubicBezTo>
                <a:close/>
                <a:moveTo>
                  <a:pt x="2393" y="794"/>
                </a:moveTo>
                <a:cubicBezTo>
                  <a:pt x="2394" y="797"/>
                  <a:pt x="2395" y="799"/>
                  <a:pt x="2397" y="802"/>
                </a:cubicBezTo>
                <a:cubicBezTo>
                  <a:pt x="2396" y="801"/>
                  <a:pt x="2395" y="800"/>
                  <a:pt x="2394" y="799"/>
                </a:cubicBezTo>
                <a:cubicBezTo>
                  <a:pt x="2393" y="796"/>
                  <a:pt x="2391" y="793"/>
                  <a:pt x="2390" y="791"/>
                </a:cubicBezTo>
                <a:cubicBezTo>
                  <a:pt x="2391" y="792"/>
                  <a:pt x="2392" y="793"/>
                  <a:pt x="2393" y="794"/>
                </a:cubicBezTo>
                <a:close/>
                <a:moveTo>
                  <a:pt x="2384" y="764"/>
                </a:moveTo>
                <a:cubicBezTo>
                  <a:pt x="2384" y="764"/>
                  <a:pt x="2384" y="765"/>
                  <a:pt x="2385" y="765"/>
                </a:cubicBezTo>
                <a:cubicBezTo>
                  <a:pt x="2384" y="765"/>
                  <a:pt x="2384" y="766"/>
                  <a:pt x="2383" y="766"/>
                </a:cubicBezTo>
                <a:cubicBezTo>
                  <a:pt x="2383" y="766"/>
                  <a:pt x="2383" y="765"/>
                  <a:pt x="2382" y="765"/>
                </a:cubicBezTo>
                <a:cubicBezTo>
                  <a:pt x="2383" y="765"/>
                  <a:pt x="2383" y="764"/>
                  <a:pt x="2384" y="764"/>
                </a:cubicBezTo>
                <a:close/>
                <a:moveTo>
                  <a:pt x="2381" y="771"/>
                </a:moveTo>
                <a:cubicBezTo>
                  <a:pt x="2381" y="772"/>
                  <a:pt x="2381" y="772"/>
                  <a:pt x="2382" y="773"/>
                </a:cubicBezTo>
                <a:cubicBezTo>
                  <a:pt x="2382" y="773"/>
                  <a:pt x="2382" y="773"/>
                  <a:pt x="2382" y="773"/>
                </a:cubicBezTo>
                <a:cubicBezTo>
                  <a:pt x="2381" y="773"/>
                  <a:pt x="2380" y="772"/>
                  <a:pt x="2380" y="771"/>
                </a:cubicBezTo>
                <a:cubicBezTo>
                  <a:pt x="2380" y="771"/>
                  <a:pt x="2380" y="771"/>
                  <a:pt x="2381" y="771"/>
                </a:cubicBezTo>
                <a:close/>
                <a:moveTo>
                  <a:pt x="2380" y="759"/>
                </a:moveTo>
                <a:cubicBezTo>
                  <a:pt x="2381" y="760"/>
                  <a:pt x="2378" y="762"/>
                  <a:pt x="2378" y="760"/>
                </a:cubicBezTo>
                <a:lnTo>
                  <a:pt x="2380" y="759"/>
                </a:lnTo>
                <a:close/>
                <a:moveTo>
                  <a:pt x="2377" y="764"/>
                </a:moveTo>
                <a:cubicBezTo>
                  <a:pt x="2377" y="764"/>
                  <a:pt x="2377" y="764"/>
                  <a:pt x="2377" y="765"/>
                </a:cubicBezTo>
                <a:cubicBezTo>
                  <a:pt x="2377" y="765"/>
                  <a:pt x="2377" y="765"/>
                  <a:pt x="2377" y="765"/>
                </a:cubicBezTo>
                <a:cubicBezTo>
                  <a:pt x="2376" y="764"/>
                  <a:pt x="2375" y="765"/>
                  <a:pt x="2375" y="763"/>
                </a:cubicBezTo>
                <a:cubicBezTo>
                  <a:pt x="2375" y="763"/>
                  <a:pt x="2376" y="762"/>
                  <a:pt x="2376" y="762"/>
                </a:cubicBezTo>
                <a:cubicBezTo>
                  <a:pt x="2376" y="763"/>
                  <a:pt x="2376" y="763"/>
                  <a:pt x="2377" y="763"/>
                </a:cubicBezTo>
                <a:cubicBezTo>
                  <a:pt x="2376" y="764"/>
                  <a:pt x="2376" y="764"/>
                  <a:pt x="2376" y="764"/>
                </a:cubicBezTo>
                <a:cubicBezTo>
                  <a:pt x="2376" y="764"/>
                  <a:pt x="2377" y="764"/>
                  <a:pt x="2377" y="764"/>
                </a:cubicBezTo>
                <a:close/>
                <a:moveTo>
                  <a:pt x="2377" y="765"/>
                </a:moveTo>
                <a:cubicBezTo>
                  <a:pt x="2377" y="765"/>
                  <a:pt x="2377" y="765"/>
                  <a:pt x="2378" y="765"/>
                </a:cubicBezTo>
                <a:cubicBezTo>
                  <a:pt x="2378" y="766"/>
                  <a:pt x="2378" y="767"/>
                  <a:pt x="2379" y="767"/>
                </a:cubicBezTo>
                <a:cubicBezTo>
                  <a:pt x="2379" y="767"/>
                  <a:pt x="2379" y="767"/>
                  <a:pt x="2378" y="767"/>
                </a:cubicBezTo>
                <a:cubicBezTo>
                  <a:pt x="2378" y="766"/>
                  <a:pt x="2376" y="766"/>
                  <a:pt x="2377" y="765"/>
                </a:cubicBezTo>
                <a:close/>
                <a:moveTo>
                  <a:pt x="2379" y="769"/>
                </a:moveTo>
                <a:cubicBezTo>
                  <a:pt x="2379" y="770"/>
                  <a:pt x="2379" y="770"/>
                  <a:pt x="2379" y="770"/>
                </a:cubicBezTo>
                <a:cubicBezTo>
                  <a:pt x="2378" y="769"/>
                  <a:pt x="2378" y="768"/>
                  <a:pt x="2377" y="767"/>
                </a:cubicBezTo>
                <a:cubicBezTo>
                  <a:pt x="2378" y="768"/>
                  <a:pt x="2379" y="769"/>
                  <a:pt x="2379" y="769"/>
                </a:cubicBezTo>
                <a:close/>
                <a:moveTo>
                  <a:pt x="2376" y="758"/>
                </a:moveTo>
                <a:cubicBezTo>
                  <a:pt x="2377" y="759"/>
                  <a:pt x="2378" y="758"/>
                  <a:pt x="2378" y="757"/>
                </a:cubicBezTo>
                <a:cubicBezTo>
                  <a:pt x="2379" y="758"/>
                  <a:pt x="2379" y="759"/>
                  <a:pt x="2377" y="760"/>
                </a:cubicBezTo>
                <a:cubicBezTo>
                  <a:pt x="2377" y="759"/>
                  <a:pt x="2375" y="759"/>
                  <a:pt x="2376" y="758"/>
                </a:cubicBezTo>
                <a:close/>
                <a:moveTo>
                  <a:pt x="2371" y="758"/>
                </a:moveTo>
                <a:cubicBezTo>
                  <a:pt x="2372" y="760"/>
                  <a:pt x="2374" y="760"/>
                  <a:pt x="2375" y="760"/>
                </a:cubicBezTo>
                <a:cubicBezTo>
                  <a:pt x="2375" y="761"/>
                  <a:pt x="2375" y="761"/>
                  <a:pt x="2376" y="761"/>
                </a:cubicBezTo>
                <a:cubicBezTo>
                  <a:pt x="2376" y="762"/>
                  <a:pt x="2376" y="762"/>
                  <a:pt x="2376" y="762"/>
                </a:cubicBezTo>
                <a:cubicBezTo>
                  <a:pt x="2375" y="760"/>
                  <a:pt x="2374" y="763"/>
                  <a:pt x="2373" y="763"/>
                </a:cubicBezTo>
                <a:cubicBezTo>
                  <a:pt x="2372" y="761"/>
                  <a:pt x="2371" y="762"/>
                  <a:pt x="2370" y="760"/>
                </a:cubicBezTo>
                <a:cubicBezTo>
                  <a:pt x="2371" y="759"/>
                  <a:pt x="2371" y="759"/>
                  <a:pt x="2371" y="758"/>
                </a:cubicBezTo>
                <a:close/>
                <a:moveTo>
                  <a:pt x="2360" y="718"/>
                </a:moveTo>
                <a:cubicBezTo>
                  <a:pt x="2360" y="719"/>
                  <a:pt x="2360" y="720"/>
                  <a:pt x="2360" y="720"/>
                </a:cubicBezTo>
                <a:cubicBezTo>
                  <a:pt x="2360" y="720"/>
                  <a:pt x="2359" y="719"/>
                  <a:pt x="2360" y="718"/>
                </a:cubicBezTo>
                <a:close/>
                <a:moveTo>
                  <a:pt x="2361" y="722"/>
                </a:moveTo>
                <a:cubicBezTo>
                  <a:pt x="2361" y="722"/>
                  <a:pt x="2361" y="723"/>
                  <a:pt x="2362" y="724"/>
                </a:cubicBezTo>
                <a:cubicBezTo>
                  <a:pt x="2361" y="724"/>
                  <a:pt x="2361" y="724"/>
                  <a:pt x="2360" y="724"/>
                </a:cubicBezTo>
                <a:cubicBezTo>
                  <a:pt x="2359" y="723"/>
                  <a:pt x="2360" y="722"/>
                  <a:pt x="2359" y="722"/>
                </a:cubicBezTo>
                <a:cubicBezTo>
                  <a:pt x="2360" y="721"/>
                  <a:pt x="2360" y="721"/>
                  <a:pt x="2361" y="722"/>
                </a:cubicBezTo>
                <a:close/>
                <a:moveTo>
                  <a:pt x="2358" y="719"/>
                </a:moveTo>
                <a:cubicBezTo>
                  <a:pt x="2358" y="719"/>
                  <a:pt x="2360" y="720"/>
                  <a:pt x="2359" y="721"/>
                </a:cubicBezTo>
                <a:cubicBezTo>
                  <a:pt x="2359" y="720"/>
                  <a:pt x="2357" y="719"/>
                  <a:pt x="2358" y="719"/>
                </a:cubicBezTo>
                <a:close/>
                <a:moveTo>
                  <a:pt x="2359" y="742"/>
                </a:moveTo>
                <a:cubicBezTo>
                  <a:pt x="2359" y="740"/>
                  <a:pt x="2361" y="741"/>
                  <a:pt x="2360" y="739"/>
                </a:cubicBezTo>
                <a:cubicBezTo>
                  <a:pt x="2360" y="739"/>
                  <a:pt x="2360" y="739"/>
                  <a:pt x="2360" y="739"/>
                </a:cubicBezTo>
                <a:cubicBezTo>
                  <a:pt x="2360" y="740"/>
                  <a:pt x="2361" y="740"/>
                  <a:pt x="2361" y="741"/>
                </a:cubicBezTo>
                <a:cubicBezTo>
                  <a:pt x="2361" y="741"/>
                  <a:pt x="2361" y="741"/>
                  <a:pt x="2360" y="741"/>
                </a:cubicBezTo>
                <a:cubicBezTo>
                  <a:pt x="2360" y="743"/>
                  <a:pt x="2361" y="743"/>
                  <a:pt x="2362" y="743"/>
                </a:cubicBezTo>
                <a:cubicBezTo>
                  <a:pt x="2362" y="744"/>
                  <a:pt x="2361" y="744"/>
                  <a:pt x="2361" y="744"/>
                </a:cubicBezTo>
                <a:cubicBezTo>
                  <a:pt x="2361" y="743"/>
                  <a:pt x="2360" y="742"/>
                  <a:pt x="2359" y="742"/>
                </a:cubicBezTo>
                <a:close/>
                <a:moveTo>
                  <a:pt x="2362" y="735"/>
                </a:moveTo>
                <a:cubicBezTo>
                  <a:pt x="2362" y="734"/>
                  <a:pt x="2361" y="734"/>
                  <a:pt x="2361" y="734"/>
                </a:cubicBezTo>
                <a:cubicBezTo>
                  <a:pt x="2362" y="734"/>
                  <a:pt x="2362" y="733"/>
                  <a:pt x="2362" y="733"/>
                </a:cubicBezTo>
                <a:cubicBezTo>
                  <a:pt x="2362" y="733"/>
                  <a:pt x="2363" y="734"/>
                  <a:pt x="2363" y="734"/>
                </a:cubicBezTo>
                <a:cubicBezTo>
                  <a:pt x="2363" y="734"/>
                  <a:pt x="2362" y="734"/>
                  <a:pt x="2362" y="735"/>
                </a:cubicBezTo>
                <a:close/>
                <a:moveTo>
                  <a:pt x="2365" y="743"/>
                </a:moveTo>
                <a:cubicBezTo>
                  <a:pt x="2365" y="743"/>
                  <a:pt x="2364" y="743"/>
                  <a:pt x="2364" y="743"/>
                </a:cubicBezTo>
                <a:cubicBezTo>
                  <a:pt x="2364" y="743"/>
                  <a:pt x="2363" y="742"/>
                  <a:pt x="2363" y="742"/>
                </a:cubicBezTo>
                <a:cubicBezTo>
                  <a:pt x="2364" y="742"/>
                  <a:pt x="2366" y="741"/>
                  <a:pt x="2365" y="743"/>
                </a:cubicBezTo>
                <a:close/>
                <a:moveTo>
                  <a:pt x="2366" y="738"/>
                </a:moveTo>
                <a:cubicBezTo>
                  <a:pt x="2365" y="738"/>
                  <a:pt x="2365" y="738"/>
                  <a:pt x="2365" y="738"/>
                </a:cubicBezTo>
                <a:cubicBezTo>
                  <a:pt x="2365" y="737"/>
                  <a:pt x="2364" y="737"/>
                  <a:pt x="2364" y="737"/>
                </a:cubicBezTo>
                <a:cubicBezTo>
                  <a:pt x="2364" y="736"/>
                  <a:pt x="2365" y="734"/>
                  <a:pt x="2365" y="733"/>
                </a:cubicBezTo>
                <a:cubicBezTo>
                  <a:pt x="2363" y="732"/>
                  <a:pt x="2363" y="731"/>
                  <a:pt x="2361" y="730"/>
                </a:cubicBezTo>
                <a:cubicBezTo>
                  <a:pt x="2360" y="730"/>
                  <a:pt x="2360" y="731"/>
                  <a:pt x="2359" y="732"/>
                </a:cubicBezTo>
                <a:cubicBezTo>
                  <a:pt x="2357" y="731"/>
                  <a:pt x="2360" y="730"/>
                  <a:pt x="2360" y="729"/>
                </a:cubicBezTo>
                <a:cubicBezTo>
                  <a:pt x="2359" y="729"/>
                  <a:pt x="2358" y="730"/>
                  <a:pt x="2357" y="730"/>
                </a:cubicBezTo>
                <a:cubicBezTo>
                  <a:pt x="2357" y="729"/>
                  <a:pt x="2358" y="728"/>
                  <a:pt x="2359" y="728"/>
                </a:cubicBezTo>
                <a:cubicBezTo>
                  <a:pt x="2360" y="727"/>
                  <a:pt x="2357" y="728"/>
                  <a:pt x="2357" y="727"/>
                </a:cubicBezTo>
                <a:cubicBezTo>
                  <a:pt x="2360" y="725"/>
                  <a:pt x="2362" y="729"/>
                  <a:pt x="2364" y="730"/>
                </a:cubicBezTo>
                <a:cubicBezTo>
                  <a:pt x="2365" y="731"/>
                  <a:pt x="2366" y="733"/>
                  <a:pt x="2367" y="734"/>
                </a:cubicBezTo>
                <a:cubicBezTo>
                  <a:pt x="2367" y="734"/>
                  <a:pt x="2367" y="734"/>
                  <a:pt x="2366" y="734"/>
                </a:cubicBezTo>
                <a:cubicBezTo>
                  <a:pt x="2367" y="736"/>
                  <a:pt x="2363" y="736"/>
                  <a:pt x="2366" y="738"/>
                </a:cubicBezTo>
                <a:close/>
                <a:moveTo>
                  <a:pt x="2367" y="740"/>
                </a:moveTo>
                <a:cubicBezTo>
                  <a:pt x="2366" y="739"/>
                  <a:pt x="2369" y="739"/>
                  <a:pt x="2368" y="737"/>
                </a:cubicBezTo>
                <a:cubicBezTo>
                  <a:pt x="2368" y="737"/>
                  <a:pt x="2368" y="738"/>
                  <a:pt x="2369" y="738"/>
                </a:cubicBezTo>
                <a:cubicBezTo>
                  <a:pt x="2369" y="738"/>
                  <a:pt x="2369" y="739"/>
                  <a:pt x="2370" y="740"/>
                </a:cubicBezTo>
                <a:cubicBezTo>
                  <a:pt x="2369" y="740"/>
                  <a:pt x="2369" y="741"/>
                  <a:pt x="2369" y="742"/>
                </a:cubicBezTo>
                <a:cubicBezTo>
                  <a:pt x="2367" y="742"/>
                  <a:pt x="2368" y="740"/>
                  <a:pt x="2367" y="740"/>
                </a:cubicBezTo>
                <a:close/>
                <a:moveTo>
                  <a:pt x="2364" y="756"/>
                </a:moveTo>
                <a:cubicBezTo>
                  <a:pt x="2365" y="755"/>
                  <a:pt x="2366" y="757"/>
                  <a:pt x="2367" y="757"/>
                </a:cubicBezTo>
                <a:cubicBezTo>
                  <a:pt x="2367" y="755"/>
                  <a:pt x="2368" y="755"/>
                  <a:pt x="2369" y="755"/>
                </a:cubicBezTo>
                <a:cubicBezTo>
                  <a:pt x="2369" y="755"/>
                  <a:pt x="2369" y="755"/>
                  <a:pt x="2369" y="755"/>
                </a:cubicBezTo>
                <a:cubicBezTo>
                  <a:pt x="2369" y="756"/>
                  <a:pt x="2370" y="757"/>
                  <a:pt x="2370" y="759"/>
                </a:cubicBezTo>
                <a:cubicBezTo>
                  <a:pt x="2369" y="758"/>
                  <a:pt x="2368" y="756"/>
                  <a:pt x="2367" y="757"/>
                </a:cubicBezTo>
                <a:cubicBezTo>
                  <a:pt x="2368" y="759"/>
                  <a:pt x="2367" y="758"/>
                  <a:pt x="2366" y="759"/>
                </a:cubicBezTo>
                <a:cubicBezTo>
                  <a:pt x="2367" y="759"/>
                  <a:pt x="2368" y="758"/>
                  <a:pt x="2369" y="759"/>
                </a:cubicBezTo>
                <a:cubicBezTo>
                  <a:pt x="2368" y="760"/>
                  <a:pt x="2369" y="761"/>
                  <a:pt x="2369" y="761"/>
                </a:cubicBezTo>
                <a:cubicBezTo>
                  <a:pt x="2367" y="762"/>
                  <a:pt x="2366" y="761"/>
                  <a:pt x="2364" y="759"/>
                </a:cubicBezTo>
                <a:cubicBezTo>
                  <a:pt x="2365" y="758"/>
                  <a:pt x="2367" y="758"/>
                  <a:pt x="2366" y="758"/>
                </a:cubicBezTo>
                <a:cubicBezTo>
                  <a:pt x="2366" y="758"/>
                  <a:pt x="2365" y="757"/>
                  <a:pt x="2364" y="758"/>
                </a:cubicBezTo>
                <a:cubicBezTo>
                  <a:pt x="2363" y="757"/>
                  <a:pt x="2364" y="756"/>
                  <a:pt x="2364" y="756"/>
                </a:cubicBezTo>
                <a:close/>
                <a:moveTo>
                  <a:pt x="2364" y="763"/>
                </a:moveTo>
                <a:cubicBezTo>
                  <a:pt x="2366" y="764"/>
                  <a:pt x="2362" y="765"/>
                  <a:pt x="2364" y="766"/>
                </a:cubicBezTo>
                <a:cubicBezTo>
                  <a:pt x="2365" y="765"/>
                  <a:pt x="2366" y="765"/>
                  <a:pt x="2366" y="765"/>
                </a:cubicBezTo>
                <a:cubicBezTo>
                  <a:pt x="2367" y="766"/>
                  <a:pt x="2368" y="768"/>
                  <a:pt x="2370" y="767"/>
                </a:cubicBezTo>
                <a:cubicBezTo>
                  <a:pt x="2370" y="768"/>
                  <a:pt x="2370" y="768"/>
                  <a:pt x="2371" y="769"/>
                </a:cubicBezTo>
                <a:cubicBezTo>
                  <a:pt x="2371" y="768"/>
                  <a:pt x="2371" y="767"/>
                  <a:pt x="2370" y="767"/>
                </a:cubicBezTo>
                <a:cubicBezTo>
                  <a:pt x="2370" y="767"/>
                  <a:pt x="2370" y="767"/>
                  <a:pt x="2370" y="766"/>
                </a:cubicBezTo>
                <a:cubicBezTo>
                  <a:pt x="2370" y="766"/>
                  <a:pt x="2370" y="766"/>
                  <a:pt x="2370" y="765"/>
                </a:cubicBezTo>
                <a:cubicBezTo>
                  <a:pt x="2370" y="765"/>
                  <a:pt x="2370" y="765"/>
                  <a:pt x="2370" y="765"/>
                </a:cubicBezTo>
                <a:cubicBezTo>
                  <a:pt x="2370" y="765"/>
                  <a:pt x="2370" y="765"/>
                  <a:pt x="2370" y="765"/>
                </a:cubicBezTo>
                <a:cubicBezTo>
                  <a:pt x="2369" y="765"/>
                  <a:pt x="2369" y="765"/>
                  <a:pt x="2368" y="764"/>
                </a:cubicBezTo>
                <a:cubicBezTo>
                  <a:pt x="2368" y="763"/>
                  <a:pt x="2370" y="762"/>
                  <a:pt x="2370" y="761"/>
                </a:cubicBezTo>
                <a:cubicBezTo>
                  <a:pt x="2370" y="763"/>
                  <a:pt x="2373" y="763"/>
                  <a:pt x="2373" y="765"/>
                </a:cubicBezTo>
                <a:cubicBezTo>
                  <a:pt x="2374" y="765"/>
                  <a:pt x="2374" y="765"/>
                  <a:pt x="2375" y="764"/>
                </a:cubicBezTo>
                <a:cubicBezTo>
                  <a:pt x="2374" y="766"/>
                  <a:pt x="2375" y="766"/>
                  <a:pt x="2376" y="767"/>
                </a:cubicBezTo>
                <a:cubicBezTo>
                  <a:pt x="2376" y="767"/>
                  <a:pt x="2376" y="767"/>
                  <a:pt x="2376" y="767"/>
                </a:cubicBezTo>
                <a:cubicBezTo>
                  <a:pt x="2376" y="768"/>
                  <a:pt x="2376" y="768"/>
                  <a:pt x="2375" y="769"/>
                </a:cubicBezTo>
                <a:cubicBezTo>
                  <a:pt x="2377" y="771"/>
                  <a:pt x="2378" y="774"/>
                  <a:pt x="2379" y="777"/>
                </a:cubicBezTo>
                <a:cubicBezTo>
                  <a:pt x="2379" y="777"/>
                  <a:pt x="2379" y="777"/>
                  <a:pt x="2379" y="777"/>
                </a:cubicBezTo>
                <a:cubicBezTo>
                  <a:pt x="2379" y="777"/>
                  <a:pt x="2379" y="777"/>
                  <a:pt x="2379" y="777"/>
                </a:cubicBezTo>
                <a:cubicBezTo>
                  <a:pt x="2384" y="787"/>
                  <a:pt x="2389" y="794"/>
                  <a:pt x="2394" y="802"/>
                </a:cubicBezTo>
                <a:cubicBezTo>
                  <a:pt x="2393" y="803"/>
                  <a:pt x="2393" y="803"/>
                  <a:pt x="2393" y="804"/>
                </a:cubicBezTo>
                <a:cubicBezTo>
                  <a:pt x="2392" y="802"/>
                  <a:pt x="2391" y="801"/>
                  <a:pt x="2390" y="801"/>
                </a:cubicBezTo>
                <a:cubicBezTo>
                  <a:pt x="2388" y="804"/>
                  <a:pt x="2395" y="806"/>
                  <a:pt x="2393" y="807"/>
                </a:cubicBezTo>
                <a:cubicBezTo>
                  <a:pt x="2394" y="806"/>
                  <a:pt x="2394" y="806"/>
                  <a:pt x="2395" y="806"/>
                </a:cubicBezTo>
                <a:cubicBezTo>
                  <a:pt x="2395" y="807"/>
                  <a:pt x="2394" y="807"/>
                  <a:pt x="2394" y="807"/>
                </a:cubicBezTo>
                <a:cubicBezTo>
                  <a:pt x="2398" y="808"/>
                  <a:pt x="2397" y="810"/>
                  <a:pt x="2396" y="813"/>
                </a:cubicBezTo>
                <a:cubicBezTo>
                  <a:pt x="2395" y="811"/>
                  <a:pt x="2394" y="809"/>
                  <a:pt x="2392" y="807"/>
                </a:cubicBezTo>
                <a:cubicBezTo>
                  <a:pt x="2390" y="803"/>
                  <a:pt x="2386" y="799"/>
                  <a:pt x="2385" y="793"/>
                </a:cubicBezTo>
                <a:cubicBezTo>
                  <a:pt x="2384" y="793"/>
                  <a:pt x="2383" y="794"/>
                  <a:pt x="2382" y="792"/>
                </a:cubicBezTo>
                <a:cubicBezTo>
                  <a:pt x="2383" y="795"/>
                  <a:pt x="2383" y="798"/>
                  <a:pt x="2385" y="800"/>
                </a:cubicBezTo>
                <a:cubicBezTo>
                  <a:pt x="2385" y="800"/>
                  <a:pt x="2385" y="800"/>
                  <a:pt x="2385" y="800"/>
                </a:cubicBezTo>
                <a:cubicBezTo>
                  <a:pt x="2385" y="800"/>
                  <a:pt x="2385" y="800"/>
                  <a:pt x="2385" y="801"/>
                </a:cubicBezTo>
                <a:cubicBezTo>
                  <a:pt x="2385" y="801"/>
                  <a:pt x="2385" y="802"/>
                  <a:pt x="2386" y="802"/>
                </a:cubicBezTo>
                <a:cubicBezTo>
                  <a:pt x="2384" y="801"/>
                  <a:pt x="2383" y="800"/>
                  <a:pt x="2382" y="798"/>
                </a:cubicBezTo>
                <a:cubicBezTo>
                  <a:pt x="2382" y="798"/>
                  <a:pt x="2383" y="797"/>
                  <a:pt x="2382" y="796"/>
                </a:cubicBezTo>
                <a:cubicBezTo>
                  <a:pt x="2381" y="796"/>
                  <a:pt x="2381" y="796"/>
                  <a:pt x="2381" y="797"/>
                </a:cubicBezTo>
                <a:cubicBezTo>
                  <a:pt x="2380" y="795"/>
                  <a:pt x="2379" y="794"/>
                  <a:pt x="2377" y="793"/>
                </a:cubicBezTo>
                <a:cubicBezTo>
                  <a:pt x="2379" y="792"/>
                  <a:pt x="2376" y="787"/>
                  <a:pt x="2375" y="789"/>
                </a:cubicBezTo>
                <a:cubicBezTo>
                  <a:pt x="2375" y="787"/>
                  <a:pt x="2376" y="787"/>
                  <a:pt x="2374" y="785"/>
                </a:cubicBezTo>
                <a:cubicBezTo>
                  <a:pt x="2374" y="786"/>
                  <a:pt x="2374" y="786"/>
                  <a:pt x="2374" y="787"/>
                </a:cubicBezTo>
                <a:cubicBezTo>
                  <a:pt x="2372" y="787"/>
                  <a:pt x="2372" y="785"/>
                  <a:pt x="2372" y="784"/>
                </a:cubicBezTo>
                <a:cubicBezTo>
                  <a:pt x="2372" y="784"/>
                  <a:pt x="2372" y="784"/>
                  <a:pt x="2373" y="784"/>
                </a:cubicBezTo>
                <a:cubicBezTo>
                  <a:pt x="2374" y="783"/>
                  <a:pt x="2371" y="783"/>
                  <a:pt x="2371" y="782"/>
                </a:cubicBezTo>
                <a:cubicBezTo>
                  <a:pt x="2371" y="782"/>
                  <a:pt x="2371" y="783"/>
                  <a:pt x="2371" y="783"/>
                </a:cubicBezTo>
                <a:cubicBezTo>
                  <a:pt x="2370" y="783"/>
                  <a:pt x="2370" y="783"/>
                  <a:pt x="2370" y="783"/>
                </a:cubicBezTo>
                <a:cubicBezTo>
                  <a:pt x="2371" y="782"/>
                  <a:pt x="2371" y="782"/>
                  <a:pt x="2369" y="780"/>
                </a:cubicBezTo>
                <a:cubicBezTo>
                  <a:pt x="2371" y="779"/>
                  <a:pt x="2371" y="778"/>
                  <a:pt x="2369" y="779"/>
                </a:cubicBezTo>
                <a:cubicBezTo>
                  <a:pt x="2369" y="779"/>
                  <a:pt x="2369" y="779"/>
                  <a:pt x="2369" y="778"/>
                </a:cubicBezTo>
                <a:cubicBezTo>
                  <a:pt x="2369" y="778"/>
                  <a:pt x="2369" y="778"/>
                  <a:pt x="2369" y="778"/>
                </a:cubicBezTo>
                <a:cubicBezTo>
                  <a:pt x="2369" y="778"/>
                  <a:pt x="2369" y="778"/>
                  <a:pt x="2368" y="778"/>
                </a:cubicBezTo>
                <a:cubicBezTo>
                  <a:pt x="2368" y="777"/>
                  <a:pt x="2368" y="777"/>
                  <a:pt x="2369" y="776"/>
                </a:cubicBezTo>
                <a:cubicBezTo>
                  <a:pt x="2368" y="775"/>
                  <a:pt x="2367" y="773"/>
                  <a:pt x="2366" y="771"/>
                </a:cubicBezTo>
                <a:cubicBezTo>
                  <a:pt x="2366" y="771"/>
                  <a:pt x="2367" y="771"/>
                  <a:pt x="2367" y="771"/>
                </a:cubicBezTo>
                <a:cubicBezTo>
                  <a:pt x="2368" y="769"/>
                  <a:pt x="2367" y="769"/>
                  <a:pt x="2366" y="768"/>
                </a:cubicBezTo>
                <a:cubicBezTo>
                  <a:pt x="2365" y="768"/>
                  <a:pt x="2365" y="769"/>
                  <a:pt x="2365" y="769"/>
                </a:cubicBezTo>
                <a:cubicBezTo>
                  <a:pt x="2364" y="767"/>
                  <a:pt x="2363" y="766"/>
                  <a:pt x="2362" y="765"/>
                </a:cubicBezTo>
                <a:cubicBezTo>
                  <a:pt x="2363" y="764"/>
                  <a:pt x="2363" y="763"/>
                  <a:pt x="2364" y="763"/>
                </a:cubicBezTo>
                <a:close/>
                <a:moveTo>
                  <a:pt x="2365" y="770"/>
                </a:moveTo>
                <a:cubicBezTo>
                  <a:pt x="2365" y="770"/>
                  <a:pt x="2365" y="769"/>
                  <a:pt x="2365" y="769"/>
                </a:cubicBezTo>
                <a:cubicBezTo>
                  <a:pt x="2365" y="769"/>
                  <a:pt x="2366" y="769"/>
                  <a:pt x="2366" y="769"/>
                </a:cubicBezTo>
                <a:cubicBezTo>
                  <a:pt x="2366" y="769"/>
                  <a:pt x="2366" y="770"/>
                  <a:pt x="2365" y="770"/>
                </a:cubicBezTo>
                <a:close/>
                <a:moveTo>
                  <a:pt x="2355" y="780"/>
                </a:moveTo>
                <a:cubicBezTo>
                  <a:pt x="2356" y="781"/>
                  <a:pt x="2356" y="781"/>
                  <a:pt x="2356" y="782"/>
                </a:cubicBezTo>
                <a:cubicBezTo>
                  <a:pt x="2356" y="782"/>
                  <a:pt x="2356" y="783"/>
                  <a:pt x="2355" y="783"/>
                </a:cubicBezTo>
                <a:cubicBezTo>
                  <a:pt x="2356" y="784"/>
                  <a:pt x="2356" y="784"/>
                  <a:pt x="2356" y="785"/>
                </a:cubicBezTo>
                <a:cubicBezTo>
                  <a:pt x="2357" y="784"/>
                  <a:pt x="2357" y="784"/>
                  <a:pt x="2357" y="784"/>
                </a:cubicBezTo>
                <a:cubicBezTo>
                  <a:pt x="2357" y="785"/>
                  <a:pt x="2357" y="786"/>
                  <a:pt x="2357" y="787"/>
                </a:cubicBezTo>
                <a:cubicBezTo>
                  <a:pt x="2358" y="787"/>
                  <a:pt x="2359" y="788"/>
                  <a:pt x="2360" y="787"/>
                </a:cubicBezTo>
                <a:cubicBezTo>
                  <a:pt x="2367" y="797"/>
                  <a:pt x="2372" y="807"/>
                  <a:pt x="2377" y="817"/>
                </a:cubicBezTo>
                <a:cubicBezTo>
                  <a:pt x="2375" y="818"/>
                  <a:pt x="2374" y="818"/>
                  <a:pt x="2376" y="820"/>
                </a:cubicBezTo>
                <a:cubicBezTo>
                  <a:pt x="2377" y="817"/>
                  <a:pt x="2376" y="820"/>
                  <a:pt x="2377" y="822"/>
                </a:cubicBezTo>
                <a:cubicBezTo>
                  <a:pt x="2368" y="811"/>
                  <a:pt x="2358" y="794"/>
                  <a:pt x="2350" y="778"/>
                </a:cubicBezTo>
                <a:cubicBezTo>
                  <a:pt x="2351" y="778"/>
                  <a:pt x="2353" y="780"/>
                  <a:pt x="2355" y="780"/>
                </a:cubicBezTo>
                <a:close/>
                <a:moveTo>
                  <a:pt x="2346" y="769"/>
                </a:moveTo>
                <a:cubicBezTo>
                  <a:pt x="2348" y="771"/>
                  <a:pt x="2351" y="771"/>
                  <a:pt x="2351" y="775"/>
                </a:cubicBezTo>
                <a:cubicBezTo>
                  <a:pt x="2350" y="775"/>
                  <a:pt x="2350" y="775"/>
                  <a:pt x="2349" y="775"/>
                </a:cubicBezTo>
                <a:cubicBezTo>
                  <a:pt x="2349" y="775"/>
                  <a:pt x="2349" y="775"/>
                  <a:pt x="2349" y="776"/>
                </a:cubicBezTo>
                <a:cubicBezTo>
                  <a:pt x="2347" y="773"/>
                  <a:pt x="2345" y="769"/>
                  <a:pt x="2344" y="766"/>
                </a:cubicBezTo>
                <a:cubicBezTo>
                  <a:pt x="2345" y="767"/>
                  <a:pt x="2346" y="767"/>
                  <a:pt x="2346" y="769"/>
                </a:cubicBezTo>
                <a:close/>
                <a:moveTo>
                  <a:pt x="2327" y="744"/>
                </a:moveTo>
                <a:cubicBezTo>
                  <a:pt x="2327" y="745"/>
                  <a:pt x="2327" y="746"/>
                  <a:pt x="2327" y="746"/>
                </a:cubicBezTo>
                <a:cubicBezTo>
                  <a:pt x="2326" y="745"/>
                  <a:pt x="2325" y="743"/>
                  <a:pt x="2324" y="741"/>
                </a:cubicBezTo>
                <a:cubicBezTo>
                  <a:pt x="2325" y="742"/>
                  <a:pt x="2326" y="743"/>
                  <a:pt x="2327" y="744"/>
                </a:cubicBezTo>
                <a:close/>
                <a:moveTo>
                  <a:pt x="2311" y="686"/>
                </a:moveTo>
                <a:cubicBezTo>
                  <a:pt x="2312" y="687"/>
                  <a:pt x="2313" y="688"/>
                  <a:pt x="2314" y="690"/>
                </a:cubicBezTo>
                <a:cubicBezTo>
                  <a:pt x="2313" y="690"/>
                  <a:pt x="2313" y="690"/>
                  <a:pt x="2314" y="692"/>
                </a:cubicBezTo>
                <a:cubicBezTo>
                  <a:pt x="2314" y="692"/>
                  <a:pt x="2314" y="693"/>
                  <a:pt x="2314" y="694"/>
                </a:cubicBezTo>
                <a:cubicBezTo>
                  <a:pt x="2311" y="691"/>
                  <a:pt x="2308" y="688"/>
                  <a:pt x="2307" y="685"/>
                </a:cubicBezTo>
                <a:cubicBezTo>
                  <a:pt x="2309" y="685"/>
                  <a:pt x="2310" y="687"/>
                  <a:pt x="2312" y="689"/>
                </a:cubicBezTo>
                <a:cubicBezTo>
                  <a:pt x="2312" y="688"/>
                  <a:pt x="2311" y="686"/>
                  <a:pt x="2310" y="686"/>
                </a:cubicBezTo>
                <a:cubicBezTo>
                  <a:pt x="2311" y="686"/>
                  <a:pt x="2311" y="685"/>
                  <a:pt x="2311" y="686"/>
                </a:cubicBezTo>
                <a:close/>
                <a:moveTo>
                  <a:pt x="2306" y="680"/>
                </a:moveTo>
                <a:cubicBezTo>
                  <a:pt x="2307" y="681"/>
                  <a:pt x="2308" y="683"/>
                  <a:pt x="2309" y="684"/>
                </a:cubicBezTo>
                <a:cubicBezTo>
                  <a:pt x="2309" y="685"/>
                  <a:pt x="2305" y="680"/>
                  <a:pt x="2306" y="680"/>
                </a:cubicBezTo>
                <a:close/>
                <a:moveTo>
                  <a:pt x="2311" y="682"/>
                </a:moveTo>
                <a:cubicBezTo>
                  <a:pt x="2311" y="682"/>
                  <a:pt x="2311" y="682"/>
                  <a:pt x="2311" y="682"/>
                </a:cubicBezTo>
                <a:cubicBezTo>
                  <a:pt x="2310" y="682"/>
                  <a:pt x="2310" y="682"/>
                  <a:pt x="2310" y="682"/>
                </a:cubicBezTo>
                <a:cubicBezTo>
                  <a:pt x="2310" y="682"/>
                  <a:pt x="2310" y="683"/>
                  <a:pt x="2310" y="683"/>
                </a:cubicBezTo>
                <a:cubicBezTo>
                  <a:pt x="2309" y="682"/>
                  <a:pt x="2308" y="682"/>
                  <a:pt x="2309" y="681"/>
                </a:cubicBezTo>
                <a:cubicBezTo>
                  <a:pt x="2309" y="681"/>
                  <a:pt x="2309" y="681"/>
                  <a:pt x="2309" y="681"/>
                </a:cubicBezTo>
                <a:cubicBezTo>
                  <a:pt x="2309" y="681"/>
                  <a:pt x="2309" y="681"/>
                  <a:pt x="2309" y="681"/>
                </a:cubicBezTo>
                <a:cubicBezTo>
                  <a:pt x="2309" y="680"/>
                  <a:pt x="2309" y="680"/>
                  <a:pt x="2309" y="680"/>
                </a:cubicBezTo>
                <a:cubicBezTo>
                  <a:pt x="2309" y="680"/>
                  <a:pt x="2309" y="679"/>
                  <a:pt x="2309" y="679"/>
                </a:cubicBezTo>
                <a:cubicBezTo>
                  <a:pt x="2309" y="679"/>
                  <a:pt x="2309" y="679"/>
                  <a:pt x="2309" y="679"/>
                </a:cubicBezTo>
                <a:cubicBezTo>
                  <a:pt x="2310" y="680"/>
                  <a:pt x="2310" y="681"/>
                  <a:pt x="2310" y="682"/>
                </a:cubicBezTo>
                <a:cubicBezTo>
                  <a:pt x="2310" y="682"/>
                  <a:pt x="2310" y="682"/>
                  <a:pt x="2311" y="682"/>
                </a:cubicBezTo>
                <a:close/>
                <a:moveTo>
                  <a:pt x="2308" y="673"/>
                </a:moveTo>
                <a:cubicBezTo>
                  <a:pt x="2308" y="674"/>
                  <a:pt x="2308" y="674"/>
                  <a:pt x="2309" y="675"/>
                </a:cubicBezTo>
                <a:cubicBezTo>
                  <a:pt x="2308" y="674"/>
                  <a:pt x="2308" y="675"/>
                  <a:pt x="2309" y="676"/>
                </a:cubicBezTo>
                <a:cubicBezTo>
                  <a:pt x="2309" y="677"/>
                  <a:pt x="2309" y="677"/>
                  <a:pt x="2309" y="678"/>
                </a:cubicBezTo>
                <a:cubicBezTo>
                  <a:pt x="2309" y="678"/>
                  <a:pt x="2309" y="678"/>
                  <a:pt x="2309" y="678"/>
                </a:cubicBezTo>
                <a:cubicBezTo>
                  <a:pt x="2308" y="676"/>
                  <a:pt x="2307" y="675"/>
                  <a:pt x="2305" y="674"/>
                </a:cubicBezTo>
                <a:cubicBezTo>
                  <a:pt x="2307" y="673"/>
                  <a:pt x="2308" y="674"/>
                  <a:pt x="2306" y="672"/>
                </a:cubicBezTo>
                <a:cubicBezTo>
                  <a:pt x="2307" y="672"/>
                  <a:pt x="2307" y="673"/>
                  <a:pt x="2308" y="673"/>
                </a:cubicBezTo>
                <a:close/>
                <a:moveTo>
                  <a:pt x="2305" y="721"/>
                </a:moveTo>
                <a:cubicBezTo>
                  <a:pt x="2305" y="722"/>
                  <a:pt x="2305" y="722"/>
                  <a:pt x="2306" y="723"/>
                </a:cubicBezTo>
                <a:cubicBezTo>
                  <a:pt x="2306" y="723"/>
                  <a:pt x="2306" y="722"/>
                  <a:pt x="2306" y="722"/>
                </a:cubicBezTo>
                <a:cubicBezTo>
                  <a:pt x="2308" y="725"/>
                  <a:pt x="2311" y="728"/>
                  <a:pt x="2314" y="731"/>
                </a:cubicBezTo>
                <a:cubicBezTo>
                  <a:pt x="2314" y="731"/>
                  <a:pt x="2314" y="731"/>
                  <a:pt x="2314" y="731"/>
                </a:cubicBezTo>
                <a:cubicBezTo>
                  <a:pt x="2314" y="733"/>
                  <a:pt x="2315" y="734"/>
                  <a:pt x="2316" y="735"/>
                </a:cubicBezTo>
                <a:cubicBezTo>
                  <a:pt x="2318" y="736"/>
                  <a:pt x="2314" y="732"/>
                  <a:pt x="2316" y="733"/>
                </a:cubicBezTo>
                <a:cubicBezTo>
                  <a:pt x="2316" y="733"/>
                  <a:pt x="2316" y="733"/>
                  <a:pt x="2316" y="733"/>
                </a:cubicBezTo>
                <a:cubicBezTo>
                  <a:pt x="2317" y="734"/>
                  <a:pt x="2319" y="736"/>
                  <a:pt x="2320" y="737"/>
                </a:cubicBezTo>
                <a:cubicBezTo>
                  <a:pt x="2323" y="743"/>
                  <a:pt x="2326" y="749"/>
                  <a:pt x="2329" y="752"/>
                </a:cubicBezTo>
                <a:cubicBezTo>
                  <a:pt x="2329" y="751"/>
                  <a:pt x="2328" y="751"/>
                  <a:pt x="2328" y="750"/>
                </a:cubicBezTo>
                <a:cubicBezTo>
                  <a:pt x="2330" y="752"/>
                  <a:pt x="2332" y="754"/>
                  <a:pt x="2335" y="754"/>
                </a:cubicBezTo>
                <a:cubicBezTo>
                  <a:pt x="2336" y="756"/>
                  <a:pt x="2334" y="757"/>
                  <a:pt x="2335" y="758"/>
                </a:cubicBezTo>
                <a:cubicBezTo>
                  <a:pt x="2336" y="758"/>
                  <a:pt x="2337" y="758"/>
                  <a:pt x="2338" y="758"/>
                </a:cubicBezTo>
                <a:cubicBezTo>
                  <a:pt x="2338" y="760"/>
                  <a:pt x="2339" y="762"/>
                  <a:pt x="2340" y="763"/>
                </a:cubicBezTo>
                <a:cubicBezTo>
                  <a:pt x="2340" y="763"/>
                  <a:pt x="2339" y="763"/>
                  <a:pt x="2339" y="764"/>
                </a:cubicBezTo>
                <a:cubicBezTo>
                  <a:pt x="2340" y="764"/>
                  <a:pt x="2340" y="764"/>
                  <a:pt x="2340" y="764"/>
                </a:cubicBezTo>
                <a:cubicBezTo>
                  <a:pt x="2342" y="767"/>
                  <a:pt x="2344" y="770"/>
                  <a:pt x="2343" y="771"/>
                </a:cubicBezTo>
                <a:cubicBezTo>
                  <a:pt x="2345" y="771"/>
                  <a:pt x="2344" y="774"/>
                  <a:pt x="2346" y="776"/>
                </a:cubicBezTo>
                <a:cubicBezTo>
                  <a:pt x="2346" y="776"/>
                  <a:pt x="2345" y="775"/>
                  <a:pt x="2345" y="775"/>
                </a:cubicBezTo>
                <a:cubicBezTo>
                  <a:pt x="2344" y="778"/>
                  <a:pt x="2347" y="781"/>
                  <a:pt x="2348" y="783"/>
                </a:cubicBezTo>
                <a:cubicBezTo>
                  <a:pt x="2349" y="783"/>
                  <a:pt x="2348" y="782"/>
                  <a:pt x="2348" y="782"/>
                </a:cubicBezTo>
                <a:cubicBezTo>
                  <a:pt x="2349" y="782"/>
                  <a:pt x="2350" y="784"/>
                  <a:pt x="2350" y="785"/>
                </a:cubicBezTo>
                <a:cubicBezTo>
                  <a:pt x="2349" y="786"/>
                  <a:pt x="2351" y="793"/>
                  <a:pt x="2350" y="789"/>
                </a:cubicBezTo>
                <a:cubicBezTo>
                  <a:pt x="2358" y="794"/>
                  <a:pt x="2361" y="807"/>
                  <a:pt x="2367" y="819"/>
                </a:cubicBezTo>
                <a:cubicBezTo>
                  <a:pt x="2368" y="820"/>
                  <a:pt x="2366" y="820"/>
                  <a:pt x="2366" y="821"/>
                </a:cubicBezTo>
                <a:cubicBezTo>
                  <a:pt x="2373" y="826"/>
                  <a:pt x="2377" y="833"/>
                  <a:pt x="2381" y="840"/>
                </a:cubicBezTo>
                <a:cubicBezTo>
                  <a:pt x="2379" y="841"/>
                  <a:pt x="2379" y="840"/>
                  <a:pt x="2377" y="840"/>
                </a:cubicBezTo>
                <a:cubicBezTo>
                  <a:pt x="2376" y="837"/>
                  <a:pt x="2375" y="837"/>
                  <a:pt x="2374" y="833"/>
                </a:cubicBezTo>
                <a:cubicBezTo>
                  <a:pt x="2374" y="833"/>
                  <a:pt x="2373" y="832"/>
                  <a:pt x="2372" y="833"/>
                </a:cubicBezTo>
                <a:cubicBezTo>
                  <a:pt x="2364" y="822"/>
                  <a:pt x="2357" y="803"/>
                  <a:pt x="2351" y="793"/>
                </a:cubicBezTo>
                <a:cubicBezTo>
                  <a:pt x="2350" y="792"/>
                  <a:pt x="2349" y="791"/>
                  <a:pt x="2348" y="791"/>
                </a:cubicBezTo>
                <a:cubicBezTo>
                  <a:pt x="2348" y="789"/>
                  <a:pt x="2348" y="788"/>
                  <a:pt x="2346" y="785"/>
                </a:cubicBezTo>
                <a:cubicBezTo>
                  <a:pt x="2344" y="788"/>
                  <a:pt x="2347" y="789"/>
                  <a:pt x="2348" y="791"/>
                </a:cubicBezTo>
                <a:cubicBezTo>
                  <a:pt x="2353" y="800"/>
                  <a:pt x="2360" y="817"/>
                  <a:pt x="2366" y="825"/>
                </a:cubicBezTo>
                <a:cubicBezTo>
                  <a:pt x="2365" y="826"/>
                  <a:pt x="2365" y="825"/>
                  <a:pt x="2365" y="825"/>
                </a:cubicBezTo>
                <a:cubicBezTo>
                  <a:pt x="2364" y="826"/>
                  <a:pt x="2366" y="826"/>
                  <a:pt x="2366" y="826"/>
                </a:cubicBezTo>
                <a:cubicBezTo>
                  <a:pt x="2367" y="831"/>
                  <a:pt x="2372" y="835"/>
                  <a:pt x="2373" y="841"/>
                </a:cubicBezTo>
                <a:cubicBezTo>
                  <a:pt x="2373" y="843"/>
                  <a:pt x="2372" y="841"/>
                  <a:pt x="2371" y="842"/>
                </a:cubicBezTo>
                <a:cubicBezTo>
                  <a:pt x="2372" y="843"/>
                  <a:pt x="2373" y="845"/>
                  <a:pt x="2374" y="843"/>
                </a:cubicBezTo>
                <a:cubicBezTo>
                  <a:pt x="2378" y="852"/>
                  <a:pt x="2385" y="858"/>
                  <a:pt x="2382" y="862"/>
                </a:cubicBezTo>
                <a:cubicBezTo>
                  <a:pt x="2386" y="866"/>
                  <a:pt x="2381" y="869"/>
                  <a:pt x="2383" y="872"/>
                </a:cubicBezTo>
                <a:cubicBezTo>
                  <a:pt x="2380" y="872"/>
                  <a:pt x="2377" y="869"/>
                  <a:pt x="2377" y="865"/>
                </a:cubicBezTo>
                <a:cubicBezTo>
                  <a:pt x="2375" y="864"/>
                  <a:pt x="2371" y="859"/>
                  <a:pt x="2372" y="855"/>
                </a:cubicBezTo>
                <a:cubicBezTo>
                  <a:pt x="2366" y="844"/>
                  <a:pt x="2360" y="832"/>
                  <a:pt x="2354" y="821"/>
                </a:cubicBezTo>
                <a:cubicBezTo>
                  <a:pt x="2348" y="812"/>
                  <a:pt x="2343" y="799"/>
                  <a:pt x="2337" y="792"/>
                </a:cubicBezTo>
                <a:cubicBezTo>
                  <a:pt x="2337" y="791"/>
                  <a:pt x="2337" y="791"/>
                  <a:pt x="2336" y="792"/>
                </a:cubicBezTo>
                <a:cubicBezTo>
                  <a:pt x="2335" y="791"/>
                  <a:pt x="2334" y="790"/>
                  <a:pt x="2333" y="789"/>
                </a:cubicBezTo>
                <a:cubicBezTo>
                  <a:pt x="2333" y="789"/>
                  <a:pt x="2333" y="789"/>
                  <a:pt x="2334" y="789"/>
                </a:cubicBezTo>
                <a:cubicBezTo>
                  <a:pt x="2334" y="789"/>
                  <a:pt x="2335" y="788"/>
                  <a:pt x="2335" y="788"/>
                </a:cubicBezTo>
                <a:cubicBezTo>
                  <a:pt x="2336" y="786"/>
                  <a:pt x="2333" y="788"/>
                  <a:pt x="2333" y="788"/>
                </a:cubicBezTo>
                <a:cubicBezTo>
                  <a:pt x="2328" y="782"/>
                  <a:pt x="2325" y="773"/>
                  <a:pt x="2321" y="766"/>
                </a:cubicBezTo>
                <a:cubicBezTo>
                  <a:pt x="2315" y="754"/>
                  <a:pt x="2309" y="741"/>
                  <a:pt x="2302" y="731"/>
                </a:cubicBezTo>
                <a:cubicBezTo>
                  <a:pt x="2299" y="726"/>
                  <a:pt x="2295" y="714"/>
                  <a:pt x="2292" y="715"/>
                </a:cubicBezTo>
                <a:cubicBezTo>
                  <a:pt x="2294" y="712"/>
                  <a:pt x="2292" y="712"/>
                  <a:pt x="2291" y="711"/>
                </a:cubicBezTo>
                <a:cubicBezTo>
                  <a:pt x="2290" y="710"/>
                  <a:pt x="2291" y="708"/>
                  <a:pt x="2291" y="708"/>
                </a:cubicBezTo>
                <a:cubicBezTo>
                  <a:pt x="2291" y="708"/>
                  <a:pt x="2288" y="707"/>
                  <a:pt x="2287" y="705"/>
                </a:cubicBezTo>
                <a:cubicBezTo>
                  <a:pt x="2287" y="704"/>
                  <a:pt x="2287" y="703"/>
                  <a:pt x="2287" y="703"/>
                </a:cubicBezTo>
                <a:cubicBezTo>
                  <a:pt x="2293" y="709"/>
                  <a:pt x="2299" y="715"/>
                  <a:pt x="2305" y="721"/>
                </a:cubicBezTo>
                <a:close/>
                <a:moveTo>
                  <a:pt x="2279" y="649"/>
                </a:moveTo>
                <a:cubicBezTo>
                  <a:pt x="2279" y="649"/>
                  <a:pt x="2279" y="649"/>
                  <a:pt x="2279" y="648"/>
                </a:cubicBezTo>
                <a:cubicBezTo>
                  <a:pt x="2279" y="649"/>
                  <a:pt x="2283" y="652"/>
                  <a:pt x="2283" y="651"/>
                </a:cubicBezTo>
                <a:cubicBezTo>
                  <a:pt x="2283" y="651"/>
                  <a:pt x="2283" y="651"/>
                  <a:pt x="2283" y="651"/>
                </a:cubicBezTo>
                <a:cubicBezTo>
                  <a:pt x="2283" y="651"/>
                  <a:pt x="2284" y="651"/>
                  <a:pt x="2283" y="651"/>
                </a:cubicBezTo>
                <a:cubicBezTo>
                  <a:pt x="2284" y="654"/>
                  <a:pt x="2286" y="656"/>
                  <a:pt x="2289" y="658"/>
                </a:cubicBezTo>
                <a:cubicBezTo>
                  <a:pt x="2289" y="659"/>
                  <a:pt x="2289" y="659"/>
                  <a:pt x="2289" y="660"/>
                </a:cubicBezTo>
                <a:cubicBezTo>
                  <a:pt x="2289" y="661"/>
                  <a:pt x="2290" y="662"/>
                  <a:pt x="2291" y="662"/>
                </a:cubicBezTo>
                <a:cubicBezTo>
                  <a:pt x="2291" y="662"/>
                  <a:pt x="2291" y="662"/>
                  <a:pt x="2291" y="661"/>
                </a:cubicBezTo>
                <a:cubicBezTo>
                  <a:pt x="2291" y="661"/>
                  <a:pt x="2291" y="660"/>
                  <a:pt x="2290" y="660"/>
                </a:cubicBezTo>
                <a:cubicBezTo>
                  <a:pt x="2292" y="661"/>
                  <a:pt x="2294" y="662"/>
                  <a:pt x="2295" y="663"/>
                </a:cubicBezTo>
                <a:cubicBezTo>
                  <a:pt x="2293" y="666"/>
                  <a:pt x="2299" y="665"/>
                  <a:pt x="2298" y="669"/>
                </a:cubicBezTo>
                <a:cubicBezTo>
                  <a:pt x="2297" y="668"/>
                  <a:pt x="2296" y="668"/>
                  <a:pt x="2295" y="668"/>
                </a:cubicBezTo>
                <a:cubicBezTo>
                  <a:pt x="2297" y="669"/>
                  <a:pt x="2299" y="671"/>
                  <a:pt x="2298" y="673"/>
                </a:cubicBezTo>
                <a:cubicBezTo>
                  <a:pt x="2297" y="671"/>
                  <a:pt x="2295" y="669"/>
                  <a:pt x="2294" y="668"/>
                </a:cubicBezTo>
                <a:cubicBezTo>
                  <a:pt x="2294" y="667"/>
                  <a:pt x="2293" y="666"/>
                  <a:pt x="2292" y="665"/>
                </a:cubicBezTo>
                <a:cubicBezTo>
                  <a:pt x="2293" y="665"/>
                  <a:pt x="2294" y="665"/>
                  <a:pt x="2294" y="665"/>
                </a:cubicBezTo>
                <a:cubicBezTo>
                  <a:pt x="2295" y="665"/>
                  <a:pt x="2293" y="663"/>
                  <a:pt x="2292" y="664"/>
                </a:cubicBezTo>
                <a:cubicBezTo>
                  <a:pt x="2292" y="664"/>
                  <a:pt x="2291" y="663"/>
                  <a:pt x="2291" y="663"/>
                </a:cubicBezTo>
                <a:cubicBezTo>
                  <a:pt x="2291" y="663"/>
                  <a:pt x="2291" y="664"/>
                  <a:pt x="2291" y="665"/>
                </a:cubicBezTo>
                <a:cubicBezTo>
                  <a:pt x="2288" y="662"/>
                  <a:pt x="2286" y="659"/>
                  <a:pt x="2285" y="656"/>
                </a:cubicBezTo>
                <a:cubicBezTo>
                  <a:pt x="2284" y="657"/>
                  <a:pt x="2284" y="657"/>
                  <a:pt x="2283" y="657"/>
                </a:cubicBezTo>
                <a:cubicBezTo>
                  <a:pt x="2281" y="652"/>
                  <a:pt x="2278" y="648"/>
                  <a:pt x="2276" y="644"/>
                </a:cubicBezTo>
                <a:cubicBezTo>
                  <a:pt x="2277" y="646"/>
                  <a:pt x="2278" y="647"/>
                  <a:pt x="2279" y="648"/>
                </a:cubicBezTo>
                <a:cubicBezTo>
                  <a:pt x="2278" y="648"/>
                  <a:pt x="2279" y="648"/>
                  <a:pt x="2279" y="649"/>
                </a:cubicBezTo>
                <a:close/>
                <a:moveTo>
                  <a:pt x="2293" y="669"/>
                </a:moveTo>
                <a:cubicBezTo>
                  <a:pt x="2293" y="669"/>
                  <a:pt x="2293" y="670"/>
                  <a:pt x="2293" y="670"/>
                </a:cubicBezTo>
                <a:cubicBezTo>
                  <a:pt x="2293" y="669"/>
                  <a:pt x="2290" y="667"/>
                  <a:pt x="2291" y="666"/>
                </a:cubicBezTo>
                <a:cubicBezTo>
                  <a:pt x="2291" y="667"/>
                  <a:pt x="2292" y="667"/>
                  <a:pt x="2293" y="668"/>
                </a:cubicBezTo>
                <a:cubicBezTo>
                  <a:pt x="2293" y="668"/>
                  <a:pt x="2293" y="669"/>
                  <a:pt x="2293" y="669"/>
                </a:cubicBezTo>
                <a:close/>
                <a:moveTo>
                  <a:pt x="2299" y="669"/>
                </a:moveTo>
                <a:cubicBezTo>
                  <a:pt x="2299" y="670"/>
                  <a:pt x="2301" y="670"/>
                  <a:pt x="2300" y="672"/>
                </a:cubicBezTo>
                <a:cubicBezTo>
                  <a:pt x="2300" y="671"/>
                  <a:pt x="2298" y="670"/>
                  <a:pt x="2299" y="669"/>
                </a:cubicBezTo>
                <a:close/>
                <a:moveTo>
                  <a:pt x="2297" y="647"/>
                </a:moveTo>
                <a:cubicBezTo>
                  <a:pt x="2298" y="647"/>
                  <a:pt x="2298" y="648"/>
                  <a:pt x="2299" y="649"/>
                </a:cubicBezTo>
                <a:cubicBezTo>
                  <a:pt x="2298" y="649"/>
                  <a:pt x="2298" y="648"/>
                  <a:pt x="2297" y="648"/>
                </a:cubicBezTo>
                <a:cubicBezTo>
                  <a:pt x="2297" y="648"/>
                  <a:pt x="2297" y="647"/>
                  <a:pt x="2297" y="647"/>
                </a:cubicBezTo>
                <a:close/>
                <a:moveTo>
                  <a:pt x="2300" y="654"/>
                </a:moveTo>
                <a:cubicBezTo>
                  <a:pt x="2299" y="655"/>
                  <a:pt x="2298" y="654"/>
                  <a:pt x="2298" y="653"/>
                </a:cubicBezTo>
                <a:cubicBezTo>
                  <a:pt x="2297" y="656"/>
                  <a:pt x="2300" y="657"/>
                  <a:pt x="2301" y="660"/>
                </a:cubicBezTo>
                <a:cubicBezTo>
                  <a:pt x="2301" y="660"/>
                  <a:pt x="2301" y="659"/>
                  <a:pt x="2301" y="658"/>
                </a:cubicBezTo>
                <a:cubicBezTo>
                  <a:pt x="2302" y="659"/>
                  <a:pt x="2302" y="659"/>
                  <a:pt x="2303" y="660"/>
                </a:cubicBezTo>
                <a:cubicBezTo>
                  <a:pt x="2304" y="662"/>
                  <a:pt x="2301" y="660"/>
                  <a:pt x="2301" y="662"/>
                </a:cubicBezTo>
                <a:cubicBezTo>
                  <a:pt x="2301" y="662"/>
                  <a:pt x="2302" y="662"/>
                  <a:pt x="2302" y="662"/>
                </a:cubicBezTo>
                <a:cubicBezTo>
                  <a:pt x="2302" y="663"/>
                  <a:pt x="2301" y="663"/>
                  <a:pt x="2301" y="663"/>
                </a:cubicBezTo>
                <a:cubicBezTo>
                  <a:pt x="2301" y="663"/>
                  <a:pt x="2301" y="663"/>
                  <a:pt x="2301" y="663"/>
                </a:cubicBezTo>
                <a:cubicBezTo>
                  <a:pt x="2301" y="663"/>
                  <a:pt x="2301" y="663"/>
                  <a:pt x="2301" y="664"/>
                </a:cubicBezTo>
                <a:cubicBezTo>
                  <a:pt x="2301" y="664"/>
                  <a:pt x="2302" y="664"/>
                  <a:pt x="2302" y="663"/>
                </a:cubicBezTo>
                <a:cubicBezTo>
                  <a:pt x="2302" y="664"/>
                  <a:pt x="2302" y="664"/>
                  <a:pt x="2303" y="664"/>
                </a:cubicBezTo>
                <a:cubicBezTo>
                  <a:pt x="2303" y="664"/>
                  <a:pt x="2303" y="664"/>
                  <a:pt x="2303" y="664"/>
                </a:cubicBezTo>
                <a:cubicBezTo>
                  <a:pt x="2301" y="665"/>
                  <a:pt x="2301" y="663"/>
                  <a:pt x="2300" y="662"/>
                </a:cubicBezTo>
                <a:cubicBezTo>
                  <a:pt x="2298" y="662"/>
                  <a:pt x="2302" y="666"/>
                  <a:pt x="2302" y="667"/>
                </a:cubicBezTo>
                <a:cubicBezTo>
                  <a:pt x="2302" y="667"/>
                  <a:pt x="2300" y="666"/>
                  <a:pt x="2302" y="668"/>
                </a:cubicBezTo>
                <a:cubicBezTo>
                  <a:pt x="2301" y="667"/>
                  <a:pt x="2301" y="667"/>
                  <a:pt x="2301" y="667"/>
                </a:cubicBezTo>
                <a:cubicBezTo>
                  <a:pt x="2299" y="663"/>
                  <a:pt x="2297" y="659"/>
                  <a:pt x="2294" y="655"/>
                </a:cubicBezTo>
                <a:cubicBezTo>
                  <a:pt x="2294" y="657"/>
                  <a:pt x="2295" y="660"/>
                  <a:pt x="2297" y="663"/>
                </a:cubicBezTo>
                <a:cubicBezTo>
                  <a:pt x="2293" y="659"/>
                  <a:pt x="2290" y="656"/>
                  <a:pt x="2286" y="652"/>
                </a:cubicBezTo>
                <a:cubicBezTo>
                  <a:pt x="2286" y="651"/>
                  <a:pt x="2285" y="650"/>
                  <a:pt x="2285" y="648"/>
                </a:cubicBezTo>
                <a:cubicBezTo>
                  <a:pt x="2287" y="651"/>
                  <a:pt x="2289" y="653"/>
                  <a:pt x="2291" y="656"/>
                </a:cubicBezTo>
                <a:cubicBezTo>
                  <a:pt x="2291" y="654"/>
                  <a:pt x="2289" y="652"/>
                  <a:pt x="2288" y="650"/>
                </a:cubicBezTo>
                <a:cubicBezTo>
                  <a:pt x="2288" y="650"/>
                  <a:pt x="2288" y="650"/>
                  <a:pt x="2288" y="650"/>
                </a:cubicBezTo>
                <a:cubicBezTo>
                  <a:pt x="2287" y="649"/>
                  <a:pt x="2287" y="648"/>
                  <a:pt x="2287" y="648"/>
                </a:cubicBezTo>
                <a:cubicBezTo>
                  <a:pt x="2288" y="648"/>
                  <a:pt x="2288" y="649"/>
                  <a:pt x="2289" y="650"/>
                </a:cubicBezTo>
                <a:cubicBezTo>
                  <a:pt x="2290" y="648"/>
                  <a:pt x="2289" y="647"/>
                  <a:pt x="2289" y="645"/>
                </a:cubicBezTo>
                <a:cubicBezTo>
                  <a:pt x="2293" y="648"/>
                  <a:pt x="2294" y="651"/>
                  <a:pt x="2297" y="654"/>
                </a:cubicBezTo>
                <a:cubicBezTo>
                  <a:pt x="2297" y="653"/>
                  <a:pt x="2297" y="653"/>
                  <a:pt x="2297" y="652"/>
                </a:cubicBezTo>
                <a:cubicBezTo>
                  <a:pt x="2297" y="652"/>
                  <a:pt x="2297" y="652"/>
                  <a:pt x="2297" y="652"/>
                </a:cubicBezTo>
                <a:cubicBezTo>
                  <a:pt x="2297" y="650"/>
                  <a:pt x="2296" y="649"/>
                  <a:pt x="2296" y="648"/>
                </a:cubicBezTo>
                <a:cubicBezTo>
                  <a:pt x="2298" y="648"/>
                  <a:pt x="2299" y="653"/>
                  <a:pt x="2300" y="654"/>
                </a:cubicBezTo>
                <a:close/>
                <a:moveTo>
                  <a:pt x="2291" y="634"/>
                </a:moveTo>
                <a:cubicBezTo>
                  <a:pt x="2291" y="634"/>
                  <a:pt x="2291" y="634"/>
                  <a:pt x="2291" y="635"/>
                </a:cubicBezTo>
                <a:cubicBezTo>
                  <a:pt x="2290" y="635"/>
                  <a:pt x="2290" y="634"/>
                  <a:pt x="2290" y="635"/>
                </a:cubicBezTo>
                <a:cubicBezTo>
                  <a:pt x="2290" y="634"/>
                  <a:pt x="2289" y="633"/>
                  <a:pt x="2289" y="632"/>
                </a:cubicBezTo>
                <a:cubicBezTo>
                  <a:pt x="2290" y="633"/>
                  <a:pt x="2290" y="634"/>
                  <a:pt x="2291" y="634"/>
                </a:cubicBezTo>
                <a:close/>
                <a:moveTo>
                  <a:pt x="2271" y="630"/>
                </a:moveTo>
                <a:cubicBezTo>
                  <a:pt x="2270" y="630"/>
                  <a:pt x="2270" y="630"/>
                  <a:pt x="2270" y="630"/>
                </a:cubicBezTo>
                <a:cubicBezTo>
                  <a:pt x="2270" y="630"/>
                  <a:pt x="2270" y="630"/>
                  <a:pt x="2270" y="630"/>
                </a:cubicBezTo>
                <a:cubicBezTo>
                  <a:pt x="2270" y="630"/>
                  <a:pt x="2270" y="629"/>
                  <a:pt x="2270" y="629"/>
                </a:cubicBezTo>
                <a:cubicBezTo>
                  <a:pt x="2270" y="629"/>
                  <a:pt x="2270" y="629"/>
                  <a:pt x="2270" y="629"/>
                </a:cubicBezTo>
                <a:cubicBezTo>
                  <a:pt x="2269" y="628"/>
                  <a:pt x="2268" y="626"/>
                  <a:pt x="2267" y="625"/>
                </a:cubicBezTo>
                <a:cubicBezTo>
                  <a:pt x="2268" y="624"/>
                  <a:pt x="2268" y="624"/>
                  <a:pt x="2268" y="624"/>
                </a:cubicBezTo>
                <a:cubicBezTo>
                  <a:pt x="2268" y="624"/>
                  <a:pt x="2267" y="623"/>
                  <a:pt x="2267" y="623"/>
                </a:cubicBezTo>
                <a:cubicBezTo>
                  <a:pt x="2266" y="623"/>
                  <a:pt x="2266" y="622"/>
                  <a:pt x="2266" y="622"/>
                </a:cubicBezTo>
                <a:cubicBezTo>
                  <a:pt x="2266" y="621"/>
                  <a:pt x="2267" y="621"/>
                  <a:pt x="2267" y="621"/>
                </a:cubicBezTo>
                <a:cubicBezTo>
                  <a:pt x="2268" y="622"/>
                  <a:pt x="2269" y="624"/>
                  <a:pt x="2270" y="626"/>
                </a:cubicBezTo>
                <a:cubicBezTo>
                  <a:pt x="2271" y="625"/>
                  <a:pt x="2270" y="624"/>
                  <a:pt x="2269" y="623"/>
                </a:cubicBezTo>
                <a:cubicBezTo>
                  <a:pt x="2270" y="623"/>
                  <a:pt x="2271" y="623"/>
                  <a:pt x="2271" y="623"/>
                </a:cubicBezTo>
                <a:cubicBezTo>
                  <a:pt x="2272" y="624"/>
                  <a:pt x="2272" y="624"/>
                  <a:pt x="2272" y="624"/>
                </a:cubicBezTo>
                <a:cubicBezTo>
                  <a:pt x="2272" y="624"/>
                  <a:pt x="2272" y="624"/>
                  <a:pt x="2272" y="625"/>
                </a:cubicBezTo>
                <a:cubicBezTo>
                  <a:pt x="2268" y="624"/>
                  <a:pt x="2273" y="628"/>
                  <a:pt x="2271" y="628"/>
                </a:cubicBezTo>
                <a:cubicBezTo>
                  <a:pt x="2270" y="629"/>
                  <a:pt x="2272" y="628"/>
                  <a:pt x="2272" y="630"/>
                </a:cubicBezTo>
                <a:cubicBezTo>
                  <a:pt x="2272" y="629"/>
                  <a:pt x="2274" y="627"/>
                  <a:pt x="2275" y="627"/>
                </a:cubicBezTo>
                <a:cubicBezTo>
                  <a:pt x="2275" y="627"/>
                  <a:pt x="2275" y="627"/>
                  <a:pt x="2275" y="628"/>
                </a:cubicBezTo>
                <a:cubicBezTo>
                  <a:pt x="2275" y="627"/>
                  <a:pt x="2275" y="627"/>
                  <a:pt x="2275" y="627"/>
                </a:cubicBezTo>
                <a:cubicBezTo>
                  <a:pt x="2275" y="627"/>
                  <a:pt x="2275" y="627"/>
                  <a:pt x="2275" y="627"/>
                </a:cubicBezTo>
                <a:cubicBezTo>
                  <a:pt x="2275" y="626"/>
                  <a:pt x="2274" y="624"/>
                  <a:pt x="2273" y="623"/>
                </a:cubicBezTo>
                <a:cubicBezTo>
                  <a:pt x="2272" y="621"/>
                  <a:pt x="2270" y="619"/>
                  <a:pt x="2270" y="617"/>
                </a:cubicBezTo>
                <a:cubicBezTo>
                  <a:pt x="2270" y="617"/>
                  <a:pt x="2270" y="617"/>
                  <a:pt x="2270" y="616"/>
                </a:cubicBezTo>
                <a:cubicBezTo>
                  <a:pt x="2270" y="616"/>
                  <a:pt x="2270" y="616"/>
                  <a:pt x="2269" y="616"/>
                </a:cubicBezTo>
                <a:cubicBezTo>
                  <a:pt x="2269" y="616"/>
                  <a:pt x="2269" y="615"/>
                  <a:pt x="2270" y="615"/>
                </a:cubicBezTo>
                <a:cubicBezTo>
                  <a:pt x="2270" y="614"/>
                  <a:pt x="2269" y="613"/>
                  <a:pt x="2269" y="613"/>
                </a:cubicBezTo>
                <a:cubicBezTo>
                  <a:pt x="2273" y="614"/>
                  <a:pt x="2279" y="624"/>
                  <a:pt x="2284" y="627"/>
                </a:cubicBezTo>
                <a:cubicBezTo>
                  <a:pt x="2284" y="627"/>
                  <a:pt x="2284" y="627"/>
                  <a:pt x="2284" y="627"/>
                </a:cubicBezTo>
                <a:cubicBezTo>
                  <a:pt x="2284" y="627"/>
                  <a:pt x="2284" y="627"/>
                  <a:pt x="2284" y="627"/>
                </a:cubicBezTo>
                <a:cubicBezTo>
                  <a:pt x="2284" y="627"/>
                  <a:pt x="2284" y="627"/>
                  <a:pt x="2284" y="627"/>
                </a:cubicBezTo>
                <a:cubicBezTo>
                  <a:pt x="2284" y="627"/>
                  <a:pt x="2284" y="627"/>
                  <a:pt x="2284" y="627"/>
                </a:cubicBezTo>
                <a:cubicBezTo>
                  <a:pt x="2284" y="627"/>
                  <a:pt x="2285" y="627"/>
                  <a:pt x="2285" y="627"/>
                </a:cubicBezTo>
                <a:cubicBezTo>
                  <a:pt x="2285" y="627"/>
                  <a:pt x="2285" y="627"/>
                  <a:pt x="2285" y="627"/>
                </a:cubicBezTo>
                <a:cubicBezTo>
                  <a:pt x="2284" y="628"/>
                  <a:pt x="2284" y="628"/>
                  <a:pt x="2284" y="628"/>
                </a:cubicBezTo>
                <a:cubicBezTo>
                  <a:pt x="2284" y="628"/>
                  <a:pt x="2284" y="628"/>
                  <a:pt x="2284" y="628"/>
                </a:cubicBezTo>
                <a:cubicBezTo>
                  <a:pt x="2284" y="629"/>
                  <a:pt x="2285" y="629"/>
                  <a:pt x="2285" y="629"/>
                </a:cubicBezTo>
                <a:cubicBezTo>
                  <a:pt x="2286" y="629"/>
                  <a:pt x="2286" y="630"/>
                  <a:pt x="2287" y="630"/>
                </a:cubicBezTo>
                <a:cubicBezTo>
                  <a:pt x="2286" y="634"/>
                  <a:pt x="2291" y="637"/>
                  <a:pt x="2290" y="643"/>
                </a:cubicBezTo>
                <a:cubicBezTo>
                  <a:pt x="2293" y="644"/>
                  <a:pt x="2293" y="646"/>
                  <a:pt x="2294" y="649"/>
                </a:cubicBezTo>
                <a:cubicBezTo>
                  <a:pt x="2292" y="646"/>
                  <a:pt x="2289" y="644"/>
                  <a:pt x="2290" y="643"/>
                </a:cubicBezTo>
                <a:cubicBezTo>
                  <a:pt x="2290" y="643"/>
                  <a:pt x="2287" y="640"/>
                  <a:pt x="2286" y="640"/>
                </a:cubicBezTo>
                <a:cubicBezTo>
                  <a:pt x="2287" y="637"/>
                  <a:pt x="2288" y="642"/>
                  <a:pt x="2290" y="642"/>
                </a:cubicBezTo>
                <a:cubicBezTo>
                  <a:pt x="2290" y="641"/>
                  <a:pt x="2288" y="638"/>
                  <a:pt x="2287" y="638"/>
                </a:cubicBezTo>
                <a:cubicBezTo>
                  <a:pt x="2288" y="637"/>
                  <a:pt x="2288" y="638"/>
                  <a:pt x="2289" y="639"/>
                </a:cubicBezTo>
                <a:cubicBezTo>
                  <a:pt x="2290" y="638"/>
                  <a:pt x="2289" y="637"/>
                  <a:pt x="2288" y="636"/>
                </a:cubicBezTo>
                <a:cubicBezTo>
                  <a:pt x="2287" y="637"/>
                  <a:pt x="2287" y="639"/>
                  <a:pt x="2286" y="637"/>
                </a:cubicBezTo>
                <a:cubicBezTo>
                  <a:pt x="2286" y="636"/>
                  <a:pt x="2287" y="638"/>
                  <a:pt x="2288" y="636"/>
                </a:cubicBezTo>
                <a:cubicBezTo>
                  <a:pt x="2285" y="633"/>
                  <a:pt x="2285" y="632"/>
                  <a:pt x="2282" y="631"/>
                </a:cubicBezTo>
                <a:cubicBezTo>
                  <a:pt x="2281" y="633"/>
                  <a:pt x="2282" y="632"/>
                  <a:pt x="2283" y="634"/>
                </a:cubicBezTo>
                <a:cubicBezTo>
                  <a:pt x="2282" y="634"/>
                  <a:pt x="2282" y="634"/>
                  <a:pt x="2282" y="634"/>
                </a:cubicBezTo>
                <a:cubicBezTo>
                  <a:pt x="2280" y="635"/>
                  <a:pt x="2285" y="634"/>
                  <a:pt x="2283" y="633"/>
                </a:cubicBezTo>
                <a:cubicBezTo>
                  <a:pt x="2284" y="632"/>
                  <a:pt x="2284" y="634"/>
                  <a:pt x="2285" y="635"/>
                </a:cubicBezTo>
                <a:cubicBezTo>
                  <a:pt x="2284" y="635"/>
                  <a:pt x="2284" y="635"/>
                  <a:pt x="2284" y="636"/>
                </a:cubicBezTo>
                <a:cubicBezTo>
                  <a:pt x="2282" y="636"/>
                  <a:pt x="2283" y="635"/>
                  <a:pt x="2282" y="635"/>
                </a:cubicBezTo>
                <a:cubicBezTo>
                  <a:pt x="2281" y="637"/>
                  <a:pt x="2284" y="637"/>
                  <a:pt x="2282" y="638"/>
                </a:cubicBezTo>
                <a:cubicBezTo>
                  <a:pt x="2284" y="639"/>
                  <a:pt x="2284" y="642"/>
                  <a:pt x="2285" y="640"/>
                </a:cubicBezTo>
                <a:cubicBezTo>
                  <a:pt x="2285" y="641"/>
                  <a:pt x="2285" y="641"/>
                  <a:pt x="2286" y="642"/>
                </a:cubicBezTo>
                <a:cubicBezTo>
                  <a:pt x="2285" y="643"/>
                  <a:pt x="2284" y="642"/>
                  <a:pt x="2283" y="640"/>
                </a:cubicBezTo>
                <a:cubicBezTo>
                  <a:pt x="2282" y="638"/>
                  <a:pt x="2281" y="636"/>
                  <a:pt x="2280" y="633"/>
                </a:cubicBezTo>
                <a:cubicBezTo>
                  <a:pt x="2280" y="635"/>
                  <a:pt x="2280" y="637"/>
                  <a:pt x="2281" y="639"/>
                </a:cubicBezTo>
                <a:cubicBezTo>
                  <a:pt x="2281" y="639"/>
                  <a:pt x="2281" y="639"/>
                  <a:pt x="2280" y="640"/>
                </a:cubicBezTo>
                <a:cubicBezTo>
                  <a:pt x="2282" y="640"/>
                  <a:pt x="2282" y="643"/>
                  <a:pt x="2284" y="644"/>
                </a:cubicBezTo>
                <a:cubicBezTo>
                  <a:pt x="2283" y="644"/>
                  <a:pt x="2283" y="644"/>
                  <a:pt x="2283" y="644"/>
                </a:cubicBezTo>
                <a:cubicBezTo>
                  <a:pt x="2282" y="641"/>
                  <a:pt x="2280" y="638"/>
                  <a:pt x="2278" y="637"/>
                </a:cubicBezTo>
                <a:cubicBezTo>
                  <a:pt x="2279" y="639"/>
                  <a:pt x="2280" y="641"/>
                  <a:pt x="2282" y="644"/>
                </a:cubicBezTo>
                <a:cubicBezTo>
                  <a:pt x="2282" y="644"/>
                  <a:pt x="2281" y="644"/>
                  <a:pt x="2281" y="644"/>
                </a:cubicBezTo>
                <a:cubicBezTo>
                  <a:pt x="2282" y="645"/>
                  <a:pt x="2282" y="645"/>
                  <a:pt x="2283" y="646"/>
                </a:cubicBezTo>
                <a:cubicBezTo>
                  <a:pt x="2283" y="647"/>
                  <a:pt x="2284" y="649"/>
                  <a:pt x="2285" y="650"/>
                </a:cubicBezTo>
                <a:cubicBezTo>
                  <a:pt x="2282" y="648"/>
                  <a:pt x="2280" y="645"/>
                  <a:pt x="2277" y="642"/>
                </a:cubicBezTo>
                <a:cubicBezTo>
                  <a:pt x="2277" y="641"/>
                  <a:pt x="2276" y="641"/>
                  <a:pt x="2275" y="640"/>
                </a:cubicBezTo>
                <a:cubicBezTo>
                  <a:pt x="2275" y="640"/>
                  <a:pt x="2276" y="641"/>
                  <a:pt x="2276" y="641"/>
                </a:cubicBezTo>
                <a:cubicBezTo>
                  <a:pt x="2275" y="641"/>
                  <a:pt x="2275" y="641"/>
                  <a:pt x="2274" y="641"/>
                </a:cubicBezTo>
                <a:cubicBezTo>
                  <a:pt x="2274" y="640"/>
                  <a:pt x="2274" y="640"/>
                  <a:pt x="2274" y="640"/>
                </a:cubicBezTo>
                <a:cubicBezTo>
                  <a:pt x="2274" y="640"/>
                  <a:pt x="2274" y="640"/>
                  <a:pt x="2274" y="640"/>
                </a:cubicBezTo>
                <a:cubicBezTo>
                  <a:pt x="2274" y="640"/>
                  <a:pt x="2274" y="639"/>
                  <a:pt x="2273" y="639"/>
                </a:cubicBezTo>
                <a:cubicBezTo>
                  <a:pt x="2274" y="639"/>
                  <a:pt x="2274" y="639"/>
                  <a:pt x="2275" y="639"/>
                </a:cubicBezTo>
                <a:cubicBezTo>
                  <a:pt x="2273" y="637"/>
                  <a:pt x="2272" y="635"/>
                  <a:pt x="2272" y="633"/>
                </a:cubicBezTo>
                <a:cubicBezTo>
                  <a:pt x="2272" y="634"/>
                  <a:pt x="2272" y="634"/>
                  <a:pt x="2273" y="634"/>
                </a:cubicBezTo>
                <a:cubicBezTo>
                  <a:pt x="2276" y="636"/>
                  <a:pt x="2269" y="631"/>
                  <a:pt x="2271" y="630"/>
                </a:cubicBezTo>
                <a:close/>
                <a:moveTo>
                  <a:pt x="2273" y="638"/>
                </a:moveTo>
                <a:cubicBezTo>
                  <a:pt x="2273" y="638"/>
                  <a:pt x="2272" y="637"/>
                  <a:pt x="2272" y="637"/>
                </a:cubicBezTo>
                <a:cubicBezTo>
                  <a:pt x="2271" y="636"/>
                  <a:pt x="2271" y="636"/>
                  <a:pt x="2271" y="635"/>
                </a:cubicBezTo>
                <a:cubicBezTo>
                  <a:pt x="2272" y="635"/>
                  <a:pt x="2272" y="637"/>
                  <a:pt x="2273" y="638"/>
                </a:cubicBezTo>
                <a:close/>
                <a:moveTo>
                  <a:pt x="2260" y="626"/>
                </a:moveTo>
                <a:cubicBezTo>
                  <a:pt x="2261" y="629"/>
                  <a:pt x="2264" y="630"/>
                  <a:pt x="2263" y="632"/>
                </a:cubicBezTo>
                <a:cubicBezTo>
                  <a:pt x="2266" y="634"/>
                  <a:pt x="2269" y="636"/>
                  <a:pt x="2271" y="639"/>
                </a:cubicBezTo>
                <a:cubicBezTo>
                  <a:pt x="2273" y="644"/>
                  <a:pt x="2276" y="648"/>
                  <a:pt x="2278" y="651"/>
                </a:cubicBezTo>
                <a:cubicBezTo>
                  <a:pt x="2274" y="649"/>
                  <a:pt x="2270" y="646"/>
                  <a:pt x="2270" y="642"/>
                </a:cubicBezTo>
                <a:cubicBezTo>
                  <a:pt x="2268" y="643"/>
                  <a:pt x="2264" y="638"/>
                  <a:pt x="2265" y="638"/>
                </a:cubicBezTo>
                <a:cubicBezTo>
                  <a:pt x="2266" y="638"/>
                  <a:pt x="2267" y="641"/>
                  <a:pt x="2268" y="640"/>
                </a:cubicBezTo>
                <a:cubicBezTo>
                  <a:pt x="2266" y="637"/>
                  <a:pt x="2259" y="632"/>
                  <a:pt x="2258" y="628"/>
                </a:cubicBezTo>
                <a:cubicBezTo>
                  <a:pt x="2259" y="630"/>
                  <a:pt x="2258" y="627"/>
                  <a:pt x="2260" y="626"/>
                </a:cubicBezTo>
                <a:close/>
                <a:moveTo>
                  <a:pt x="2245" y="611"/>
                </a:moveTo>
                <a:cubicBezTo>
                  <a:pt x="2246" y="613"/>
                  <a:pt x="2246" y="613"/>
                  <a:pt x="2246" y="613"/>
                </a:cubicBezTo>
                <a:cubicBezTo>
                  <a:pt x="2247" y="613"/>
                  <a:pt x="2247" y="612"/>
                  <a:pt x="2246" y="612"/>
                </a:cubicBezTo>
                <a:cubicBezTo>
                  <a:pt x="2247" y="612"/>
                  <a:pt x="2247" y="613"/>
                  <a:pt x="2247" y="613"/>
                </a:cubicBezTo>
                <a:cubicBezTo>
                  <a:pt x="2247" y="613"/>
                  <a:pt x="2247" y="613"/>
                  <a:pt x="2247" y="613"/>
                </a:cubicBezTo>
                <a:cubicBezTo>
                  <a:pt x="2246" y="615"/>
                  <a:pt x="2247" y="615"/>
                  <a:pt x="2248" y="615"/>
                </a:cubicBezTo>
                <a:cubicBezTo>
                  <a:pt x="2249" y="615"/>
                  <a:pt x="2249" y="615"/>
                  <a:pt x="2249" y="614"/>
                </a:cubicBezTo>
                <a:cubicBezTo>
                  <a:pt x="2251" y="616"/>
                  <a:pt x="2254" y="619"/>
                  <a:pt x="2255" y="621"/>
                </a:cubicBezTo>
                <a:cubicBezTo>
                  <a:pt x="2252" y="620"/>
                  <a:pt x="2255" y="623"/>
                  <a:pt x="2254" y="622"/>
                </a:cubicBezTo>
                <a:cubicBezTo>
                  <a:pt x="2253" y="621"/>
                  <a:pt x="2251" y="620"/>
                  <a:pt x="2249" y="618"/>
                </a:cubicBezTo>
                <a:cubicBezTo>
                  <a:pt x="2250" y="618"/>
                  <a:pt x="2250" y="618"/>
                  <a:pt x="2250" y="617"/>
                </a:cubicBezTo>
                <a:cubicBezTo>
                  <a:pt x="2250" y="617"/>
                  <a:pt x="2249" y="617"/>
                  <a:pt x="2250" y="616"/>
                </a:cubicBezTo>
                <a:cubicBezTo>
                  <a:pt x="2249" y="615"/>
                  <a:pt x="2249" y="616"/>
                  <a:pt x="2248" y="617"/>
                </a:cubicBezTo>
                <a:cubicBezTo>
                  <a:pt x="2246" y="615"/>
                  <a:pt x="2244" y="612"/>
                  <a:pt x="2244" y="610"/>
                </a:cubicBezTo>
                <a:cubicBezTo>
                  <a:pt x="2244" y="611"/>
                  <a:pt x="2244" y="611"/>
                  <a:pt x="2245" y="611"/>
                </a:cubicBezTo>
                <a:close/>
                <a:moveTo>
                  <a:pt x="2248" y="618"/>
                </a:moveTo>
                <a:cubicBezTo>
                  <a:pt x="2248" y="619"/>
                  <a:pt x="2249" y="619"/>
                  <a:pt x="2249" y="620"/>
                </a:cubicBezTo>
                <a:cubicBezTo>
                  <a:pt x="2247" y="618"/>
                  <a:pt x="2246" y="618"/>
                  <a:pt x="2246" y="616"/>
                </a:cubicBezTo>
                <a:cubicBezTo>
                  <a:pt x="2247" y="616"/>
                  <a:pt x="2247" y="617"/>
                  <a:pt x="2248" y="617"/>
                </a:cubicBezTo>
                <a:cubicBezTo>
                  <a:pt x="2248" y="617"/>
                  <a:pt x="2248" y="617"/>
                  <a:pt x="2247" y="617"/>
                </a:cubicBezTo>
                <a:cubicBezTo>
                  <a:pt x="2248" y="618"/>
                  <a:pt x="2248" y="618"/>
                  <a:pt x="2248" y="618"/>
                </a:cubicBezTo>
                <a:close/>
                <a:moveTo>
                  <a:pt x="2246" y="616"/>
                </a:moveTo>
                <a:cubicBezTo>
                  <a:pt x="2245" y="617"/>
                  <a:pt x="2243" y="615"/>
                  <a:pt x="2244" y="614"/>
                </a:cubicBezTo>
                <a:cubicBezTo>
                  <a:pt x="2245" y="615"/>
                  <a:pt x="2246" y="614"/>
                  <a:pt x="2246" y="616"/>
                </a:cubicBezTo>
                <a:close/>
                <a:moveTo>
                  <a:pt x="2283" y="698"/>
                </a:moveTo>
                <a:cubicBezTo>
                  <a:pt x="2283" y="698"/>
                  <a:pt x="2283" y="698"/>
                  <a:pt x="2284" y="699"/>
                </a:cubicBezTo>
                <a:cubicBezTo>
                  <a:pt x="2282" y="701"/>
                  <a:pt x="2283" y="707"/>
                  <a:pt x="2286" y="706"/>
                </a:cubicBezTo>
                <a:cubicBezTo>
                  <a:pt x="2285" y="704"/>
                  <a:pt x="2283" y="704"/>
                  <a:pt x="2284" y="701"/>
                </a:cubicBezTo>
                <a:cubicBezTo>
                  <a:pt x="2285" y="702"/>
                  <a:pt x="2291" y="710"/>
                  <a:pt x="2288" y="713"/>
                </a:cubicBezTo>
                <a:cubicBezTo>
                  <a:pt x="2294" y="717"/>
                  <a:pt x="2296" y="725"/>
                  <a:pt x="2300" y="732"/>
                </a:cubicBezTo>
                <a:cubicBezTo>
                  <a:pt x="2300" y="730"/>
                  <a:pt x="2300" y="729"/>
                  <a:pt x="2298" y="727"/>
                </a:cubicBezTo>
                <a:cubicBezTo>
                  <a:pt x="2302" y="729"/>
                  <a:pt x="2302" y="734"/>
                  <a:pt x="2304" y="738"/>
                </a:cubicBezTo>
                <a:cubicBezTo>
                  <a:pt x="2302" y="737"/>
                  <a:pt x="2302" y="734"/>
                  <a:pt x="2302" y="733"/>
                </a:cubicBezTo>
                <a:cubicBezTo>
                  <a:pt x="2301" y="733"/>
                  <a:pt x="2300" y="734"/>
                  <a:pt x="2301" y="734"/>
                </a:cubicBezTo>
                <a:cubicBezTo>
                  <a:pt x="2297" y="731"/>
                  <a:pt x="2302" y="741"/>
                  <a:pt x="2305" y="741"/>
                </a:cubicBezTo>
                <a:cubicBezTo>
                  <a:pt x="2306" y="741"/>
                  <a:pt x="2304" y="739"/>
                  <a:pt x="2304" y="739"/>
                </a:cubicBezTo>
                <a:cubicBezTo>
                  <a:pt x="2308" y="743"/>
                  <a:pt x="2307" y="749"/>
                  <a:pt x="2311" y="754"/>
                </a:cubicBezTo>
                <a:cubicBezTo>
                  <a:pt x="2312" y="750"/>
                  <a:pt x="2311" y="755"/>
                  <a:pt x="2312" y="757"/>
                </a:cubicBezTo>
                <a:cubicBezTo>
                  <a:pt x="2312" y="758"/>
                  <a:pt x="2314" y="758"/>
                  <a:pt x="2314" y="758"/>
                </a:cubicBezTo>
                <a:cubicBezTo>
                  <a:pt x="2315" y="760"/>
                  <a:pt x="2314" y="762"/>
                  <a:pt x="2315" y="763"/>
                </a:cubicBezTo>
                <a:cubicBezTo>
                  <a:pt x="2316" y="764"/>
                  <a:pt x="2319" y="763"/>
                  <a:pt x="2317" y="766"/>
                </a:cubicBezTo>
                <a:cubicBezTo>
                  <a:pt x="2318" y="766"/>
                  <a:pt x="2318" y="765"/>
                  <a:pt x="2319" y="765"/>
                </a:cubicBezTo>
                <a:cubicBezTo>
                  <a:pt x="2319" y="766"/>
                  <a:pt x="2320" y="766"/>
                  <a:pt x="2320" y="767"/>
                </a:cubicBezTo>
                <a:cubicBezTo>
                  <a:pt x="2319" y="767"/>
                  <a:pt x="2319" y="767"/>
                  <a:pt x="2318" y="767"/>
                </a:cubicBezTo>
                <a:cubicBezTo>
                  <a:pt x="2319" y="769"/>
                  <a:pt x="2318" y="770"/>
                  <a:pt x="2320" y="772"/>
                </a:cubicBezTo>
                <a:cubicBezTo>
                  <a:pt x="2319" y="769"/>
                  <a:pt x="2322" y="772"/>
                  <a:pt x="2320" y="769"/>
                </a:cubicBezTo>
                <a:cubicBezTo>
                  <a:pt x="2323" y="771"/>
                  <a:pt x="2323" y="775"/>
                  <a:pt x="2324" y="776"/>
                </a:cubicBezTo>
                <a:cubicBezTo>
                  <a:pt x="2322" y="777"/>
                  <a:pt x="2323" y="773"/>
                  <a:pt x="2322" y="774"/>
                </a:cubicBezTo>
                <a:cubicBezTo>
                  <a:pt x="2322" y="775"/>
                  <a:pt x="2323" y="779"/>
                  <a:pt x="2325" y="780"/>
                </a:cubicBezTo>
                <a:cubicBezTo>
                  <a:pt x="2324" y="781"/>
                  <a:pt x="2327" y="784"/>
                  <a:pt x="2328" y="784"/>
                </a:cubicBezTo>
                <a:cubicBezTo>
                  <a:pt x="2328" y="786"/>
                  <a:pt x="2327" y="784"/>
                  <a:pt x="2327" y="786"/>
                </a:cubicBezTo>
                <a:cubicBezTo>
                  <a:pt x="2339" y="807"/>
                  <a:pt x="2345" y="829"/>
                  <a:pt x="2356" y="850"/>
                </a:cubicBezTo>
                <a:cubicBezTo>
                  <a:pt x="2358" y="854"/>
                  <a:pt x="2362" y="859"/>
                  <a:pt x="2362" y="864"/>
                </a:cubicBezTo>
                <a:cubicBezTo>
                  <a:pt x="2361" y="864"/>
                  <a:pt x="2360" y="864"/>
                  <a:pt x="2362" y="865"/>
                </a:cubicBezTo>
                <a:cubicBezTo>
                  <a:pt x="2360" y="865"/>
                  <a:pt x="2360" y="864"/>
                  <a:pt x="2359" y="866"/>
                </a:cubicBezTo>
                <a:cubicBezTo>
                  <a:pt x="2356" y="861"/>
                  <a:pt x="2358" y="860"/>
                  <a:pt x="2355" y="856"/>
                </a:cubicBezTo>
                <a:cubicBezTo>
                  <a:pt x="2358" y="856"/>
                  <a:pt x="2359" y="861"/>
                  <a:pt x="2360" y="864"/>
                </a:cubicBezTo>
                <a:cubicBezTo>
                  <a:pt x="2363" y="859"/>
                  <a:pt x="2357" y="857"/>
                  <a:pt x="2357" y="854"/>
                </a:cubicBezTo>
                <a:cubicBezTo>
                  <a:pt x="2349" y="858"/>
                  <a:pt x="2351" y="846"/>
                  <a:pt x="2347" y="845"/>
                </a:cubicBezTo>
                <a:cubicBezTo>
                  <a:pt x="2343" y="846"/>
                  <a:pt x="2345" y="846"/>
                  <a:pt x="2343" y="849"/>
                </a:cubicBezTo>
                <a:cubicBezTo>
                  <a:pt x="2350" y="854"/>
                  <a:pt x="2352" y="864"/>
                  <a:pt x="2357" y="869"/>
                </a:cubicBezTo>
                <a:cubicBezTo>
                  <a:pt x="2357" y="870"/>
                  <a:pt x="2355" y="871"/>
                  <a:pt x="2358" y="870"/>
                </a:cubicBezTo>
                <a:cubicBezTo>
                  <a:pt x="2358" y="871"/>
                  <a:pt x="2357" y="872"/>
                  <a:pt x="2358" y="873"/>
                </a:cubicBezTo>
                <a:cubicBezTo>
                  <a:pt x="2359" y="872"/>
                  <a:pt x="2358" y="872"/>
                  <a:pt x="2358" y="871"/>
                </a:cubicBezTo>
                <a:cubicBezTo>
                  <a:pt x="2360" y="871"/>
                  <a:pt x="2360" y="875"/>
                  <a:pt x="2361" y="878"/>
                </a:cubicBezTo>
                <a:cubicBezTo>
                  <a:pt x="2362" y="880"/>
                  <a:pt x="2361" y="876"/>
                  <a:pt x="2363" y="877"/>
                </a:cubicBezTo>
                <a:cubicBezTo>
                  <a:pt x="2363" y="878"/>
                  <a:pt x="2362" y="879"/>
                  <a:pt x="2361" y="879"/>
                </a:cubicBezTo>
                <a:cubicBezTo>
                  <a:pt x="2363" y="881"/>
                  <a:pt x="2362" y="882"/>
                  <a:pt x="2364" y="881"/>
                </a:cubicBezTo>
                <a:cubicBezTo>
                  <a:pt x="2364" y="882"/>
                  <a:pt x="2365" y="883"/>
                  <a:pt x="2366" y="882"/>
                </a:cubicBezTo>
                <a:cubicBezTo>
                  <a:pt x="2364" y="878"/>
                  <a:pt x="2359" y="873"/>
                  <a:pt x="2361" y="870"/>
                </a:cubicBezTo>
                <a:cubicBezTo>
                  <a:pt x="2356" y="868"/>
                  <a:pt x="2356" y="864"/>
                  <a:pt x="2354" y="861"/>
                </a:cubicBezTo>
                <a:cubicBezTo>
                  <a:pt x="2358" y="863"/>
                  <a:pt x="2357" y="865"/>
                  <a:pt x="2359" y="868"/>
                </a:cubicBezTo>
                <a:cubicBezTo>
                  <a:pt x="2361" y="868"/>
                  <a:pt x="2360" y="867"/>
                  <a:pt x="2360" y="866"/>
                </a:cubicBezTo>
                <a:cubicBezTo>
                  <a:pt x="2364" y="866"/>
                  <a:pt x="2362" y="872"/>
                  <a:pt x="2366" y="872"/>
                </a:cubicBezTo>
                <a:cubicBezTo>
                  <a:pt x="2365" y="870"/>
                  <a:pt x="2365" y="869"/>
                  <a:pt x="2364" y="868"/>
                </a:cubicBezTo>
                <a:cubicBezTo>
                  <a:pt x="2365" y="867"/>
                  <a:pt x="2366" y="871"/>
                  <a:pt x="2365" y="868"/>
                </a:cubicBezTo>
                <a:cubicBezTo>
                  <a:pt x="2368" y="869"/>
                  <a:pt x="2367" y="873"/>
                  <a:pt x="2369" y="873"/>
                </a:cubicBezTo>
                <a:cubicBezTo>
                  <a:pt x="2367" y="875"/>
                  <a:pt x="2367" y="872"/>
                  <a:pt x="2366" y="873"/>
                </a:cubicBezTo>
                <a:cubicBezTo>
                  <a:pt x="2367" y="878"/>
                  <a:pt x="2367" y="878"/>
                  <a:pt x="2371" y="883"/>
                </a:cubicBezTo>
                <a:cubicBezTo>
                  <a:pt x="2370" y="883"/>
                  <a:pt x="2370" y="883"/>
                  <a:pt x="2369" y="883"/>
                </a:cubicBezTo>
                <a:cubicBezTo>
                  <a:pt x="2369" y="884"/>
                  <a:pt x="2373" y="885"/>
                  <a:pt x="2373" y="888"/>
                </a:cubicBezTo>
                <a:cubicBezTo>
                  <a:pt x="2373" y="888"/>
                  <a:pt x="2373" y="895"/>
                  <a:pt x="2376" y="893"/>
                </a:cubicBezTo>
                <a:cubicBezTo>
                  <a:pt x="2378" y="895"/>
                  <a:pt x="2376" y="897"/>
                  <a:pt x="2378" y="898"/>
                </a:cubicBezTo>
                <a:cubicBezTo>
                  <a:pt x="2377" y="900"/>
                  <a:pt x="2375" y="897"/>
                  <a:pt x="2374" y="898"/>
                </a:cubicBezTo>
                <a:cubicBezTo>
                  <a:pt x="2374" y="901"/>
                  <a:pt x="2376" y="902"/>
                  <a:pt x="2377" y="905"/>
                </a:cubicBezTo>
                <a:cubicBezTo>
                  <a:pt x="2375" y="905"/>
                  <a:pt x="2376" y="904"/>
                  <a:pt x="2375" y="905"/>
                </a:cubicBezTo>
                <a:cubicBezTo>
                  <a:pt x="2375" y="901"/>
                  <a:pt x="2373" y="900"/>
                  <a:pt x="2371" y="896"/>
                </a:cubicBezTo>
                <a:cubicBezTo>
                  <a:pt x="2372" y="895"/>
                  <a:pt x="2372" y="896"/>
                  <a:pt x="2373" y="896"/>
                </a:cubicBezTo>
                <a:cubicBezTo>
                  <a:pt x="2371" y="892"/>
                  <a:pt x="2369" y="886"/>
                  <a:pt x="2367" y="884"/>
                </a:cubicBezTo>
                <a:cubicBezTo>
                  <a:pt x="2365" y="889"/>
                  <a:pt x="2377" y="903"/>
                  <a:pt x="2371" y="904"/>
                </a:cubicBezTo>
                <a:cubicBezTo>
                  <a:pt x="2370" y="905"/>
                  <a:pt x="2372" y="907"/>
                  <a:pt x="2372" y="907"/>
                </a:cubicBezTo>
                <a:cubicBezTo>
                  <a:pt x="2370" y="907"/>
                  <a:pt x="2369" y="906"/>
                  <a:pt x="2367" y="907"/>
                </a:cubicBezTo>
                <a:cubicBezTo>
                  <a:pt x="2366" y="905"/>
                  <a:pt x="2364" y="902"/>
                  <a:pt x="2365" y="899"/>
                </a:cubicBezTo>
                <a:cubicBezTo>
                  <a:pt x="2361" y="901"/>
                  <a:pt x="2362" y="895"/>
                  <a:pt x="2360" y="892"/>
                </a:cubicBezTo>
                <a:cubicBezTo>
                  <a:pt x="2362" y="892"/>
                  <a:pt x="2362" y="895"/>
                  <a:pt x="2363" y="896"/>
                </a:cubicBezTo>
                <a:cubicBezTo>
                  <a:pt x="2364" y="893"/>
                  <a:pt x="2362" y="891"/>
                  <a:pt x="2360" y="888"/>
                </a:cubicBezTo>
                <a:cubicBezTo>
                  <a:pt x="2359" y="888"/>
                  <a:pt x="2359" y="888"/>
                  <a:pt x="2358" y="889"/>
                </a:cubicBezTo>
                <a:cubicBezTo>
                  <a:pt x="2357" y="889"/>
                  <a:pt x="2357" y="887"/>
                  <a:pt x="2356" y="888"/>
                </a:cubicBezTo>
                <a:cubicBezTo>
                  <a:pt x="2357" y="886"/>
                  <a:pt x="2358" y="889"/>
                  <a:pt x="2359" y="887"/>
                </a:cubicBezTo>
                <a:cubicBezTo>
                  <a:pt x="2354" y="886"/>
                  <a:pt x="2351" y="880"/>
                  <a:pt x="2349" y="875"/>
                </a:cubicBezTo>
                <a:cubicBezTo>
                  <a:pt x="2352" y="873"/>
                  <a:pt x="2350" y="878"/>
                  <a:pt x="2352" y="876"/>
                </a:cubicBezTo>
                <a:cubicBezTo>
                  <a:pt x="2351" y="875"/>
                  <a:pt x="2351" y="874"/>
                  <a:pt x="2354" y="873"/>
                </a:cubicBezTo>
                <a:cubicBezTo>
                  <a:pt x="2352" y="873"/>
                  <a:pt x="2354" y="871"/>
                  <a:pt x="2351" y="872"/>
                </a:cubicBezTo>
                <a:cubicBezTo>
                  <a:pt x="2349" y="871"/>
                  <a:pt x="2348" y="863"/>
                  <a:pt x="2344" y="863"/>
                </a:cubicBezTo>
                <a:cubicBezTo>
                  <a:pt x="2345" y="865"/>
                  <a:pt x="2346" y="865"/>
                  <a:pt x="2346" y="868"/>
                </a:cubicBezTo>
                <a:cubicBezTo>
                  <a:pt x="2340" y="862"/>
                  <a:pt x="2338" y="853"/>
                  <a:pt x="2333" y="846"/>
                </a:cubicBezTo>
                <a:cubicBezTo>
                  <a:pt x="2335" y="845"/>
                  <a:pt x="2335" y="847"/>
                  <a:pt x="2336" y="846"/>
                </a:cubicBezTo>
                <a:cubicBezTo>
                  <a:pt x="2336" y="845"/>
                  <a:pt x="2335" y="843"/>
                  <a:pt x="2334" y="842"/>
                </a:cubicBezTo>
                <a:cubicBezTo>
                  <a:pt x="2334" y="844"/>
                  <a:pt x="2335" y="844"/>
                  <a:pt x="2335" y="845"/>
                </a:cubicBezTo>
                <a:cubicBezTo>
                  <a:pt x="2334" y="845"/>
                  <a:pt x="2334" y="845"/>
                  <a:pt x="2333" y="845"/>
                </a:cubicBezTo>
                <a:cubicBezTo>
                  <a:pt x="2331" y="844"/>
                  <a:pt x="2333" y="843"/>
                  <a:pt x="2332" y="841"/>
                </a:cubicBezTo>
                <a:cubicBezTo>
                  <a:pt x="2333" y="841"/>
                  <a:pt x="2333" y="842"/>
                  <a:pt x="2333" y="842"/>
                </a:cubicBezTo>
                <a:cubicBezTo>
                  <a:pt x="2335" y="839"/>
                  <a:pt x="2329" y="839"/>
                  <a:pt x="2328" y="838"/>
                </a:cubicBezTo>
                <a:cubicBezTo>
                  <a:pt x="2328" y="837"/>
                  <a:pt x="2329" y="837"/>
                  <a:pt x="2329" y="836"/>
                </a:cubicBezTo>
                <a:cubicBezTo>
                  <a:pt x="2329" y="836"/>
                  <a:pt x="2327" y="837"/>
                  <a:pt x="2327" y="835"/>
                </a:cubicBezTo>
                <a:cubicBezTo>
                  <a:pt x="2327" y="835"/>
                  <a:pt x="2328" y="836"/>
                  <a:pt x="2328" y="836"/>
                </a:cubicBezTo>
                <a:cubicBezTo>
                  <a:pt x="2327" y="829"/>
                  <a:pt x="2323" y="829"/>
                  <a:pt x="2321" y="821"/>
                </a:cubicBezTo>
                <a:cubicBezTo>
                  <a:pt x="2319" y="823"/>
                  <a:pt x="2322" y="824"/>
                  <a:pt x="2321" y="825"/>
                </a:cubicBezTo>
                <a:cubicBezTo>
                  <a:pt x="2317" y="823"/>
                  <a:pt x="2310" y="815"/>
                  <a:pt x="2312" y="808"/>
                </a:cubicBezTo>
                <a:cubicBezTo>
                  <a:pt x="2311" y="808"/>
                  <a:pt x="2311" y="808"/>
                  <a:pt x="2311" y="808"/>
                </a:cubicBezTo>
                <a:cubicBezTo>
                  <a:pt x="2310" y="807"/>
                  <a:pt x="2310" y="808"/>
                  <a:pt x="2311" y="809"/>
                </a:cubicBezTo>
                <a:cubicBezTo>
                  <a:pt x="2307" y="807"/>
                  <a:pt x="2307" y="800"/>
                  <a:pt x="2302" y="796"/>
                </a:cubicBezTo>
                <a:cubicBezTo>
                  <a:pt x="2301" y="796"/>
                  <a:pt x="2302" y="797"/>
                  <a:pt x="2302" y="797"/>
                </a:cubicBezTo>
                <a:cubicBezTo>
                  <a:pt x="2301" y="798"/>
                  <a:pt x="2301" y="797"/>
                  <a:pt x="2301" y="797"/>
                </a:cubicBezTo>
                <a:cubicBezTo>
                  <a:pt x="2300" y="795"/>
                  <a:pt x="2302" y="796"/>
                  <a:pt x="2302" y="795"/>
                </a:cubicBezTo>
                <a:cubicBezTo>
                  <a:pt x="2301" y="794"/>
                  <a:pt x="2301" y="791"/>
                  <a:pt x="2299" y="789"/>
                </a:cubicBezTo>
                <a:cubicBezTo>
                  <a:pt x="2302" y="791"/>
                  <a:pt x="2304" y="798"/>
                  <a:pt x="2307" y="802"/>
                </a:cubicBezTo>
                <a:cubicBezTo>
                  <a:pt x="2309" y="799"/>
                  <a:pt x="2303" y="795"/>
                  <a:pt x="2305" y="792"/>
                </a:cubicBezTo>
                <a:cubicBezTo>
                  <a:pt x="2302" y="791"/>
                  <a:pt x="2302" y="789"/>
                  <a:pt x="2300" y="786"/>
                </a:cubicBezTo>
                <a:cubicBezTo>
                  <a:pt x="2299" y="787"/>
                  <a:pt x="2299" y="788"/>
                  <a:pt x="2300" y="788"/>
                </a:cubicBezTo>
                <a:cubicBezTo>
                  <a:pt x="2298" y="789"/>
                  <a:pt x="2298" y="788"/>
                  <a:pt x="2297" y="787"/>
                </a:cubicBezTo>
                <a:cubicBezTo>
                  <a:pt x="2296" y="787"/>
                  <a:pt x="2297" y="788"/>
                  <a:pt x="2296" y="789"/>
                </a:cubicBezTo>
                <a:cubicBezTo>
                  <a:pt x="2295" y="788"/>
                  <a:pt x="2293" y="786"/>
                  <a:pt x="2292" y="785"/>
                </a:cubicBezTo>
                <a:cubicBezTo>
                  <a:pt x="2291" y="785"/>
                  <a:pt x="2291" y="785"/>
                  <a:pt x="2292" y="786"/>
                </a:cubicBezTo>
                <a:cubicBezTo>
                  <a:pt x="2289" y="783"/>
                  <a:pt x="2290" y="781"/>
                  <a:pt x="2290" y="776"/>
                </a:cubicBezTo>
                <a:cubicBezTo>
                  <a:pt x="2289" y="778"/>
                  <a:pt x="2288" y="778"/>
                  <a:pt x="2287" y="776"/>
                </a:cubicBezTo>
                <a:cubicBezTo>
                  <a:pt x="2288" y="776"/>
                  <a:pt x="2288" y="776"/>
                  <a:pt x="2289" y="776"/>
                </a:cubicBezTo>
                <a:cubicBezTo>
                  <a:pt x="2289" y="775"/>
                  <a:pt x="2288" y="775"/>
                  <a:pt x="2288" y="775"/>
                </a:cubicBezTo>
                <a:cubicBezTo>
                  <a:pt x="2287" y="774"/>
                  <a:pt x="2289" y="775"/>
                  <a:pt x="2288" y="773"/>
                </a:cubicBezTo>
                <a:cubicBezTo>
                  <a:pt x="2292" y="776"/>
                  <a:pt x="2293" y="784"/>
                  <a:pt x="2297" y="787"/>
                </a:cubicBezTo>
                <a:cubicBezTo>
                  <a:pt x="2294" y="778"/>
                  <a:pt x="2287" y="771"/>
                  <a:pt x="2285" y="760"/>
                </a:cubicBezTo>
                <a:cubicBezTo>
                  <a:pt x="2282" y="761"/>
                  <a:pt x="2284" y="757"/>
                  <a:pt x="2282" y="759"/>
                </a:cubicBezTo>
                <a:cubicBezTo>
                  <a:pt x="2282" y="756"/>
                  <a:pt x="2281" y="756"/>
                  <a:pt x="2281" y="754"/>
                </a:cubicBezTo>
                <a:cubicBezTo>
                  <a:pt x="2280" y="756"/>
                  <a:pt x="2277" y="751"/>
                  <a:pt x="2276" y="748"/>
                </a:cubicBezTo>
                <a:cubicBezTo>
                  <a:pt x="2277" y="748"/>
                  <a:pt x="2278" y="751"/>
                  <a:pt x="2279" y="752"/>
                </a:cubicBezTo>
                <a:cubicBezTo>
                  <a:pt x="2279" y="748"/>
                  <a:pt x="2275" y="742"/>
                  <a:pt x="2273" y="739"/>
                </a:cubicBezTo>
                <a:cubicBezTo>
                  <a:pt x="2273" y="744"/>
                  <a:pt x="2273" y="746"/>
                  <a:pt x="2278" y="754"/>
                </a:cubicBezTo>
                <a:cubicBezTo>
                  <a:pt x="2272" y="751"/>
                  <a:pt x="2273" y="745"/>
                  <a:pt x="2268" y="740"/>
                </a:cubicBezTo>
                <a:cubicBezTo>
                  <a:pt x="2269" y="737"/>
                  <a:pt x="2266" y="736"/>
                  <a:pt x="2266" y="733"/>
                </a:cubicBezTo>
                <a:cubicBezTo>
                  <a:pt x="2265" y="735"/>
                  <a:pt x="2267" y="736"/>
                  <a:pt x="2268" y="739"/>
                </a:cubicBezTo>
                <a:cubicBezTo>
                  <a:pt x="2261" y="732"/>
                  <a:pt x="2256" y="719"/>
                  <a:pt x="2253" y="715"/>
                </a:cubicBezTo>
                <a:cubicBezTo>
                  <a:pt x="2251" y="713"/>
                  <a:pt x="2251" y="709"/>
                  <a:pt x="2249" y="706"/>
                </a:cubicBezTo>
                <a:cubicBezTo>
                  <a:pt x="2249" y="706"/>
                  <a:pt x="2246" y="703"/>
                  <a:pt x="2245" y="701"/>
                </a:cubicBezTo>
                <a:cubicBezTo>
                  <a:pt x="2245" y="700"/>
                  <a:pt x="2245" y="700"/>
                  <a:pt x="2245" y="700"/>
                </a:cubicBezTo>
                <a:cubicBezTo>
                  <a:pt x="2245" y="700"/>
                  <a:pt x="2245" y="700"/>
                  <a:pt x="2245" y="699"/>
                </a:cubicBezTo>
                <a:cubicBezTo>
                  <a:pt x="2244" y="699"/>
                  <a:pt x="2244" y="697"/>
                  <a:pt x="2243" y="697"/>
                </a:cubicBezTo>
                <a:cubicBezTo>
                  <a:pt x="2244" y="697"/>
                  <a:pt x="2244" y="697"/>
                  <a:pt x="2245" y="698"/>
                </a:cubicBezTo>
                <a:cubicBezTo>
                  <a:pt x="2245" y="696"/>
                  <a:pt x="2243" y="695"/>
                  <a:pt x="2243" y="693"/>
                </a:cubicBezTo>
                <a:cubicBezTo>
                  <a:pt x="2243" y="694"/>
                  <a:pt x="2243" y="695"/>
                  <a:pt x="2242" y="695"/>
                </a:cubicBezTo>
                <a:cubicBezTo>
                  <a:pt x="2242" y="695"/>
                  <a:pt x="2242" y="695"/>
                  <a:pt x="2242" y="695"/>
                </a:cubicBezTo>
                <a:cubicBezTo>
                  <a:pt x="2242" y="694"/>
                  <a:pt x="2242" y="693"/>
                  <a:pt x="2242" y="692"/>
                </a:cubicBezTo>
                <a:cubicBezTo>
                  <a:pt x="2242" y="692"/>
                  <a:pt x="2242" y="693"/>
                  <a:pt x="2242" y="693"/>
                </a:cubicBezTo>
                <a:cubicBezTo>
                  <a:pt x="2243" y="691"/>
                  <a:pt x="2245" y="695"/>
                  <a:pt x="2245" y="696"/>
                </a:cubicBezTo>
                <a:cubicBezTo>
                  <a:pt x="2247" y="694"/>
                  <a:pt x="2243" y="690"/>
                  <a:pt x="2242" y="687"/>
                </a:cubicBezTo>
                <a:cubicBezTo>
                  <a:pt x="2242" y="685"/>
                  <a:pt x="2242" y="683"/>
                  <a:pt x="2242" y="681"/>
                </a:cubicBezTo>
                <a:cubicBezTo>
                  <a:pt x="2244" y="684"/>
                  <a:pt x="2246" y="688"/>
                  <a:pt x="2247" y="691"/>
                </a:cubicBezTo>
                <a:cubicBezTo>
                  <a:pt x="2247" y="692"/>
                  <a:pt x="2246" y="692"/>
                  <a:pt x="2246" y="693"/>
                </a:cubicBezTo>
                <a:cubicBezTo>
                  <a:pt x="2249" y="692"/>
                  <a:pt x="2250" y="696"/>
                  <a:pt x="2249" y="698"/>
                </a:cubicBezTo>
                <a:cubicBezTo>
                  <a:pt x="2252" y="697"/>
                  <a:pt x="2251" y="702"/>
                  <a:pt x="2253" y="701"/>
                </a:cubicBezTo>
                <a:cubicBezTo>
                  <a:pt x="2252" y="695"/>
                  <a:pt x="2246" y="687"/>
                  <a:pt x="2244" y="681"/>
                </a:cubicBezTo>
                <a:cubicBezTo>
                  <a:pt x="2245" y="681"/>
                  <a:pt x="2245" y="683"/>
                  <a:pt x="2246" y="683"/>
                </a:cubicBezTo>
                <a:cubicBezTo>
                  <a:pt x="2251" y="691"/>
                  <a:pt x="2245" y="679"/>
                  <a:pt x="2244" y="676"/>
                </a:cubicBezTo>
                <a:cubicBezTo>
                  <a:pt x="2247" y="677"/>
                  <a:pt x="2247" y="681"/>
                  <a:pt x="2249" y="682"/>
                </a:cubicBezTo>
                <a:cubicBezTo>
                  <a:pt x="2249" y="680"/>
                  <a:pt x="2244" y="676"/>
                  <a:pt x="2246" y="675"/>
                </a:cubicBezTo>
                <a:cubicBezTo>
                  <a:pt x="2245" y="674"/>
                  <a:pt x="2244" y="674"/>
                  <a:pt x="2243" y="675"/>
                </a:cubicBezTo>
                <a:cubicBezTo>
                  <a:pt x="2242" y="674"/>
                  <a:pt x="2242" y="673"/>
                  <a:pt x="2241" y="673"/>
                </a:cubicBezTo>
                <a:cubicBezTo>
                  <a:pt x="2241" y="672"/>
                  <a:pt x="2241" y="672"/>
                  <a:pt x="2241" y="672"/>
                </a:cubicBezTo>
                <a:cubicBezTo>
                  <a:pt x="2242" y="672"/>
                  <a:pt x="2242" y="673"/>
                  <a:pt x="2243" y="674"/>
                </a:cubicBezTo>
                <a:cubicBezTo>
                  <a:pt x="2244" y="673"/>
                  <a:pt x="2243" y="672"/>
                  <a:pt x="2243" y="672"/>
                </a:cubicBezTo>
                <a:cubicBezTo>
                  <a:pt x="2244" y="672"/>
                  <a:pt x="2244" y="672"/>
                  <a:pt x="2244" y="672"/>
                </a:cubicBezTo>
                <a:cubicBezTo>
                  <a:pt x="2244" y="670"/>
                  <a:pt x="2243" y="668"/>
                  <a:pt x="2241" y="666"/>
                </a:cubicBezTo>
                <a:cubicBezTo>
                  <a:pt x="2241" y="662"/>
                  <a:pt x="2241" y="657"/>
                  <a:pt x="2241" y="652"/>
                </a:cubicBezTo>
                <a:cubicBezTo>
                  <a:pt x="2255" y="667"/>
                  <a:pt x="2269" y="683"/>
                  <a:pt x="2283" y="698"/>
                </a:cubicBezTo>
                <a:close/>
                <a:moveTo>
                  <a:pt x="2354" y="861"/>
                </a:moveTo>
                <a:cubicBezTo>
                  <a:pt x="2353" y="861"/>
                  <a:pt x="2353" y="859"/>
                  <a:pt x="2354" y="858"/>
                </a:cubicBezTo>
                <a:cubicBezTo>
                  <a:pt x="2354" y="859"/>
                  <a:pt x="2356" y="860"/>
                  <a:pt x="2354" y="861"/>
                </a:cubicBezTo>
                <a:close/>
                <a:moveTo>
                  <a:pt x="2275" y="746"/>
                </a:moveTo>
                <a:cubicBezTo>
                  <a:pt x="2274" y="746"/>
                  <a:pt x="2273" y="743"/>
                  <a:pt x="2274" y="743"/>
                </a:cubicBezTo>
                <a:cubicBezTo>
                  <a:pt x="2274" y="744"/>
                  <a:pt x="2276" y="746"/>
                  <a:pt x="2275" y="746"/>
                </a:cubicBezTo>
                <a:close/>
                <a:moveTo>
                  <a:pt x="2238" y="565"/>
                </a:moveTo>
                <a:cubicBezTo>
                  <a:pt x="2239" y="568"/>
                  <a:pt x="2240" y="572"/>
                  <a:pt x="2242" y="574"/>
                </a:cubicBezTo>
                <a:cubicBezTo>
                  <a:pt x="2242" y="574"/>
                  <a:pt x="2242" y="575"/>
                  <a:pt x="2242" y="575"/>
                </a:cubicBezTo>
                <a:cubicBezTo>
                  <a:pt x="2240" y="573"/>
                  <a:pt x="2239" y="572"/>
                  <a:pt x="2238" y="571"/>
                </a:cubicBezTo>
                <a:cubicBezTo>
                  <a:pt x="2238" y="569"/>
                  <a:pt x="2238" y="567"/>
                  <a:pt x="2238" y="565"/>
                </a:cubicBezTo>
                <a:cubicBezTo>
                  <a:pt x="2238" y="565"/>
                  <a:pt x="2238" y="565"/>
                  <a:pt x="2238" y="565"/>
                </a:cubicBezTo>
                <a:close/>
                <a:moveTo>
                  <a:pt x="2239" y="650"/>
                </a:moveTo>
                <a:cubicBezTo>
                  <a:pt x="2239" y="655"/>
                  <a:pt x="2239" y="659"/>
                  <a:pt x="2240" y="664"/>
                </a:cubicBezTo>
                <a:cubicBezTo>
                  <a:pt x="2239" y="663"/>
                  <a:pt x="2238" y="661"/>
                  <a:pt x="2237" y="660"/>
                </a:cubicBezTo>
                <a:cubicBezTo>
                  <a:pt x="2236" y="660"/>
                  <a:pt x="2236" y="661"/>
                  <a:pt x="2237" y="661"/>
                </a:cubicBezTo>
                <a:cubicBezTo>
                  <a:pt x="2239" y="663"/>
                  <a:pt x="2240" y="666"/>
                  <a:pt x="2240" y="668"/>
                </a:cubicBezTo>
                <a:cubicBezTo>
                  <a:pt x="2240" y="668"/>
                  <a:pt x="2240" y="669"/>
                  <a:pt x="2240" y="669"/>
                </a:cubicBezTo>
                <a:cubicBezTo>
                  <a:pt x="2239" y="668"/>
                  <a:pt x="2238" y="666"/>
                  <a:pt x="2238" y="665"/>
                </a:cubicBezTo>
                <a:cubicBezTo>
                  <a:pt x="2237" y="665"/>
                  <a:pt x="2237" y="664"/>
                  <a:pt x="2236" y="664"/>
                </a:cubicBezTo>
                <a:cubicBezTo>
                  <a:pt x="2235" y="666"/>
                  <a:pt x="2239" y="668"/>
                  <a:pt x="2238" y="670"/>
                </a:cubicBezTo>
                <a:cubicBezTo>
                  <a:pt x="2237" y="670"/>
                  <a:pt x="2237" y="668"/>
                  <a:pt x="2236" y="666"/>
                </a:cubicBezTo>
                <a:cubicBezTo>
                  <a:pt x="2235" y="666"/>
                  <a:pt x="2234" y="667"/>
                  <a:pt x="2234" y="666"/>
                </a:cubicBezTo>
                <a:cubicBezTo>
                  <a:pt x="2235" y="669"/>
                  <a:pt x="2238" y="674"/>
                  <a:pt x="2240" y="678"/>
                </a:cubicBezTo>
                <a:cubicBezTo>
                  <a:pt x="2240" y="681"/>
                  <a:pt x="2240" y="684"/>
                  <a:pt x="2241" y="687"/>
                </a:cubicBezTo>
                <a:cubicBezTo>
                  <a:pt x="2240" y="687"/>
                  <a:pt x="2240" y="687"/>
                  <a:pt x="2240" y="687"/>
                </a:cubicBezTo>
                <a:cubicBezTo>
                  <a:pt x="2240" y="688"/>
                  <a:pt x="2240" y="689"/>
                  <a:pt x="2241" y="689"/>
                </a:cubicBezTo>
                <a:cubicBezTo>
                  <a:pt x="2241" y="690"/>
                  <a:pt x="2241" y="690"/>
                  <a:pt x="2241" y="691"/>
                </a:cubicBezTo>
                <a:cubicBezTo>
                  <a:pt x="2239" y="689"/>
                  <a:pt x="2237" y="686"/>
                  <a:pt x="2238" y="686"/>
                </a:cubicBezTo>
                <a:cubicBezTo>
                  <a:pt x="2235" y="684"/>
                  <a:pt x="2236" y="680"/>
                  <a:pt x="2233" y="677"/>
                </a:cubicBezTo>
                <a:cubicBezTo>
                  <a:pt x="2233" y="676"/>
                  <a:pt x="2233" y="676"/>
                  <a:pt x="2233" y="675"/>
                </a:cubicBezTo>
                <a:cubicBezTo>
                  <a:pt x="2234" y="675"/>
                  <a:pt x="2234" y="675"/>
                  <a:pt x="2234" y="675"/>
                </a:cubicBezTo>
                <a:cubicBezTo>
                  <a:pt x="2234" y="675"/>
                  <a:pt x="2234" y="675"/>
                  <a:pt x="2234" y="675"/>
                </a:cubicBezTo>
                <a:cubicBezTo>
                  <a:pt x="2235" y="676"/>
                  <a:pt x="2235" y="674"/>
                  <a:pt x="2234" y="673"/>
                </a:cubicBezTo>
                <a:cubicBezTo>
                  <a:pt x="2233" y="674"/>
                  <a:pt x="2233" y="674"/>
                  <a:pt x="2233" y="674"/>
                </a:cubicBezTo>
                <a:cubicBezTo>
                  <a:pt x="2233" y="664"/>
                  <a:pt x="2233" y="654"/>
                  <a:pt x="2232" y="643"/>
                </a:cubicBezTo>
                <a:cubicBezTo>
                  <a:pt x="2235" y="645"/>
                  <a:pt x="2237" y="647"/>
                  <a:pt x="2239" y="650"/>
                </a:cubicBezTo>
                <a:close/>
                <a:moveTo>
                  <a:pt x="2237" y="609"/>
                </a:moveTo>
                <a:cubicBezTo>
                  <a:pt x="2235" y="607"/>
                  <a:pt x="2233" y="605"/>
                  <a:pt x="2231" y="603"/>
                </a:cubicBezTo>
                <a:cubicBezTo>
                  <a:pt x="2231" y="603"/>
                  <a:pt x="2231" y="602"/>
                  <a:pt x="2231" y="601"/>
                </a:cubicBezTo>
                <a:cubicBezTo>
                  <a:pt x="2232" y="601"/>
                  <a:pt x="2232" y="601"/>
                  <a:pt x="2232" y="600"/>
                </a:cubicBezTo>
                <a:cubicBezTo>
                  <a:pt x="2233" y="600"/>
                  <a:pt x="2233" y="601"/>
                  <a:pt x="2234" y="602"/>
                </a:cubicBezTo>
                <a:cubicBezTo>
                  <a:pt x="2233" y="602"/>
                  <a:pt x="2232" y="603"/>
                  <a:pt x="2232" y="603"/>
                </a:cubicBezTo>
                <a:cubicBezTo>
                  <a:pt x="2234" y="603"/>
                  <a:pt x="2233" y="601"/>
                  <a:pt x="2234" y="603"/>
                </a:cubicBezTo>
                <a:cubicBezTo>
                  <a:pt x="2233" y="605"/>
                  <a:pt x="2235" y="604"/>
                  <a:pt x="2237" y="606"/>
                </a:cubicBezTo>
                <a:cubicBezTo>
                  <a:pt x="2237" y="606"/>
                  <a:pt x="2237" y="606"/>
                  <a:pt x="2237" y="606"/>
                </a:cubicBezTo>
                <a:cubicBezTo>
                  <a:pt x="2235" y="607"/>
                  <a:pt x="2239" y="609"/>
                  <a:pt x="2237" y="609"/>
                </a:cubicBezTo>
                <a:close/>
                <a:moveTo>
                  <a:pt x="2233" y="599"/>
                </a:moveTo>
                <a:cubicBezTo>
                  <a:pt x="2233" y="599"/>
                  <a:pt x="2233" y="599"/>
                  <a:pt x="2233" y="599"/>
                </a:cubicBezTo>
                <a:cubicBezTo>
                  <a:pt x="2234" y="600"/>
                  <a:pt x="2234" y="601"/>
                  <a:pt x="2235" y="602"/>
                </a:cubicBezTo>
                <a:cubicBezTo>
                  <a:pt x="2233" y="601"/>
                  <a:pt x="2232" y="599"/>
                  <a:pt x="2233" y="599"/>
                </a:cubicBezTo>
                <a:close/>
                <a:moveTo>
                  <a:pt x="2237" y="603"/>
                </a:moveTo>
                <a:cubicBezTo>
                  <a:pt x="2237" y="603"/>
                  <a:pt x="2237" y="604"/>
                  <a:pt x="2237" y="604"/>
                </a:cubicBezTo>
                <a:cubicBezTo>
                  <a:pt x="2237" y="603"/>
                  <a:pt x="2236" y="602"/>
                  <a:pt x="2236" y="601"/>
                </a:cubicBezTo>
                <a:cubicBezTo>
                  <a:pt x="2236" y="602"/>
                  <a:pt x="2237" y="602"/>
                  <a:pt x="2237" y="603"/>
                </a:cubicBezTo>
                <a:close/>
                <a:moveTo>
                  <a:pt x="2237" y="598"/>
                </a:moveTo>
                <a:cubicBezTo>
                  <a:pt x="2237" y="599"/>
                  <a:pt x="2237" y="599"/>
                  <a:pt x="2237" y="600"/>
                </a:cubicBezTo>
                <a:cubicBezTo>
                  <a:pt x="2236" y="598"/>
                  <a:pt x="2235" y="595"/>
                  <a:pt x="2233" y="595"/>
                </a:cubicBezTo>
                <a:cubicBezTo>
                  <a:pt x="2233" y="595"/>
                  <a:pt x="2232" y="594"/>
                  <a:pt x="2233" y="593"/>
                </a:cubicBezTo>
                <a:cubicBezTo>
                  <a:pt x="2232" y="593"/>
                  <a:pt x="2232" y="593"/>
                  <a:pt x="2232" y="593"/>
                </a:cubicBezTo>
                <a:cubicBezTo>
                  <a:pt x="2231" y="592"/>
                  <a:pt x="2231" y="592"/>
                  <a:pt x="2231" y="591"/>
                </a:cubicBezTo>
                <a:cubicBezTo>
                  <a:pt x="2231" y="591"/>
                  <a:pt x="2231" y="590"/>
                  <a:pt x="2231" y="590"/>
                </a:cubicBezTo>
                <a:cubicBezTo>
                  <a:pt x="2232" y="591"/>
                  <a:pt x="2232" y="592"/>
                  <a:pt x="2234" y="594"/>
                </a:cubicBezTo>
                <a:cubicBezTo>
                  <a:pt x="2234" y="593"/>
                  <a:pt x="2234" y="592"/>
                  <a:pt x="2235" y="592"/>
                </a:cubicBezTo>
                <a:cubicBezTo>
                  <a:pt x="2235" y="593"/>
                  <a:pt x="2236" y="594"/>
                  <a:pt x="2237" y="595"/>
                </a:cubicBezTo>
                <a:cubicBezTo>
                  <a:pt x="2237" y="595"/>
                  <a:pt x="2237" y="595"/>
                  <a:pt x="2237" y="595"/>
                </a:cubicBezTo>
                <a:cubicBezTo>
                  <a:pt x="2236" y="595"/>
                  <a:pt x="2236" y="593"/>
                  <a:pt x="2234" y="594"/>
                </a:cubicBezTo>
                <a:cubicBezTo>
                  <a:pt x="2236" y="594"/>
                  <a:pt x="2236" y="597"/>
                  <a:pt x="2237" y="598"/>
                </a:cubicBezTo>
                <a:close/>
                <a:moveTo>
                  <a:pt x="2236" y="498"/>
                </a:moveTo>
                <a:cubicBezTo>
                  <a:pt x="2236" y="495"/>
                  <a:pt x="2236" y="495"/>
                  <a:pt x="2236" y="495"/>
                </a:cubicBezTo>
                <a:cubicBezTo>
                  <a:pt x="2236" y="495"/>
                  <a:pt x="2237" y="495"/>
                  <a:pt x="2237" y="495"/>
                </a:cubicBezTo>
                <a:cubicBezTo>
                  <a:pt x="2237" y="494"/>
                  <a:pt x="2236" y="494"/>
                  <a:pt x="2236" y="494"/>
                </a:cubicBezTo>
                <a:cubicBezTo>
                  <a:pt x="2236" y="494"/>
                  <a:pt x="2236" y="494"/>
                  <a:pt x="2236" y="494"/>
                </a:cubicBezTo>
                <a:cubicBezTo>
                  <a:pt x="2236" y="494"/>
                  <a:pt x="2236" y="494"/>
                  <a:pt x="2237" y="494"/>
                </a:cubicBezTo>
                <a:cubicBezTo>
                  <a:pt x="2237" y="495"/>
                  <a:pt x="2237" y="496"/>
                  <a:pt x="2238" y="497"/>
                </a:cubicBezTo>
                <a:cubicBezTo>
                  <a:pt x="2238" y="497"/>
                  <a:pt x="2240" y="499"/>
                  <a:pt x="2238" y="499"/>
                </a:cubicBezTo>
                <a:cubicBezTo>
                  <a:pt x="2237" y="499"/>
                  <a:pt x="2236" y="498"/>
                  <a:pt x="2236" y="498"/>
                </a:cubicBezTo>
                <a:close/>
                <a:moveTo>
                  <a:pt x="2239" y="500"/>
                </a:moveTo>
                <a:cubicBezTo>
                  <a:pt x="2239" y="500"/>
                  <a:pt x="2239" y="500"/>
                  <a:pt x="2239" y="500"/>
                </a:cubicBezTo>
                <a:cubicBezTo>
                  <a:pt x="2240" y="503"/>
                  <a:pt x="2242" y="503"/>
                  <a:pt x="2242" y="505"/>
                </a:cubicBezTo>
                <a:cubicBezTo>
                  <a:pt x="2241" y="503"/>
                  <a:pt x="2240" y="502"/>
                  <a:pt x="2239" y="500"/>
                </a:cubicBezTo>
                <a:close/>
                <a:moveTo>
                  <a:pt x="2240" y="499"/>
                </a:moveTo>
                <a:cubicBezTo>
                  <a:pt x="2243" y="499"/>
                  <a:pt x="2245" y="502"/>
                  <a:pt x="2244" y="504"/>
                </a:cubicBezTo>
                <a:cubicBezTo>
                  <a:pt x="2243" y="504"/>
                  <a:pt x="2243" y="502"/>
                  <a:pt x="2242" y="502"/>
                </a:cubicBezTo>
                <a:cubicBezTo>
                  <a:pt x="2241" y="501"/>
                  <a:pt x="2241" y="500"/>
                  <a:pt x="2240" y="499"/>
                </a:cubicBezTo>
                <a:close/>
                <a:moveTo>
                  <a:pt x="2245" y="506"/>
                </a:moveTo>
                <a:cubicBezTo>
                  <a:pt x="2244" y="505"/>
                  <a:pt x="2244" y="506"/>
                  <a:pt x="2243" y="507"/>
                </a:cubicBezTo>
                <a:cubicBezTo>
                  <a:pt x="2243" y="506"/>
                  <a:pt x="2243" y="506"/>
                  <a:pt x="2242" y="506"/>
                </a:cubicBezTo>
                <a:cubicBezTo>
                  <a:pt x="2243" y="505"/>
                  <a:pt x="2243" y="505"/>
                  <a:pt x="2243" y="505"/>
                </a:cubicBezTo>
                <a:cubicBezTo>
                  <a:pt x="2243" y="504"/>
                  <a:pt x="2243" y="504"/>
                  <a:pt x="2243" y="504"/>
                </a:cubicBezTo>
                <a:cubicBezTo>
                  <a:pt x="2244" y="504"/>
                  <a:pt x="2245" y="504"/>
                  <a:pt x="2245" y="506"/>
                </a:cubicBezTo>
                <a:close/>
                <a:moveTo>
                  <a:pt x="2257" y="533"/>
                </a:moveTo>
                <a:cubicBezTo>
                  <a:pt x="2257" y="534"/>
                  <a:pt x="2257" y="534"/>
                  <a:pt x="2257" y="534"/>
                </a:cubicBezTo>
                <a:cubicBezTo>
                  <a:pt x="2256" y="534"/>
                  <a:pt x="2256" y="534"/>
                  <a:pt x="2257" y="533"/>
                </a:cubicBezTo>
                <a:close/>
                <a:moveTo>
                  <a:pt x="2263" y="545"/>
                </a:moveTo>
                <a:cubicBezTo>
                  <a:pt x="2263" y="545"/>
                  <a:pt x="2263" y="545"/>
                  <a:pt x="2263" y="545"/>
                </a:cubicBezTo>
                <a:cubicBezTo>
                  <a:pt x="2263" y="545"/>
                  <a:pt x="2263" y="545"/>
                  <a:pt x="2263" y="545"/>
                </a:cubicBezTo>
                <a:cubicBezTo>
                  <a:pt x="2263" y="546"/>
                  <a:pt x="2263" y="547"/>
                  <a:pt x="2263" y="547"/>
                </a:cubicBezTo>
                <a:cubicBezTo>
                  <a:pt x="2261" y="543"/>
                  <a:pt x="2260" y="544"/>
                  <a:pt x="2259" y="541"/>
                </a:cubicBezTo>
                <a:cubicBezTo>
                  <a:pt x="2260" y="542"/>
                  <a:pt x="2261" y="544"/>
                  <a:pt x="2262" y="545"/>
                </a:cubicBezTo>
                <a:cubicBezTo>
                  <a:pt x="2262" y="544"/>
                  <a:pt x="2262" y="544"/>
                  <a:pt x="2262" y="544"/>
                </a:cubicBezTo>
                <a:cubicBezTo>
                  <a:pt x="2263" y="544"/>
                  <a:pt x="2264" y="544"/>
                  <a:pt x="2264" y="544"/>
                </a:cubicBezTo>
                <a:cubicBezTo>
                  <a:pt x="2264" y="544"/>
                  <a:pt x="2264" y="545"/>
                  <a:pt x="2263" y="545"/>
                </a:cubicBezTo>
                <a:close/>
                <a:moveTo>
                  <a:pt x="2269" y="544"/>
                </a:moveTo>
                <a:cubicBezTo>
                  <a:pt x="2270" y="545"/>
                  <a:pt x="2270" y="546"/>
                  <a:pt x="2271" y="547"/>
                </a:cubicBezTo>
                <a:cubicBezTo>
                  <a:pt x="2270" y="546"/>
                  <a:pt x="2269" y="545"/>
                  <a:pt x="2269" y="544"/>
                </a:cubicBezTo>
                <a:close/>
                <a:moveTo>
                  <a:pt x="2280" y="564"/>
                </a:moveTo>
                <a:cubicBezTo>
                  <a:pt x="2280" y="563"/>
                  <a:pt x="2279" y="562"/>
                  <a:pt x="2278" y="560"/>
                </a:cubicBezTo>
                <a:cubicBezTo>
                  <a:pt x="2280" y="561"/>
                  <a:pt x="2281" y="562"/>
                  <a:pt x="2280" y="564"/>
                </a:cubicBezTo>
                <a:close/>
                <a:moveTo>
                  <a:pt x="2273" y="535"/>
                </a:moveTo>
                <a:cubicBezTo>
                  <a:pt x="2273" y="535"/>
                  <a:pt x="2272" y="535"/>
                  <a:pt x="2272" y="534"/>
                </a:cubicBezTo>
                <a:cubicBezTo>
                  <a:pt x="2271" y="534"/>
                  <a:pt x="2273" y="536"/>
                  <a:pt x="2274" y="538"/>
                </a:cubicBezTo>
                <a:cubicBezTo>
                  <a:pt x="2276" y="542"/>
                  <a:pt x="2278" y="546"/>
                  <a:pt x="2280" y="551"/>
                </a:cubicBezTo>
                <a:cubicBezTo>
                  <a:pt x="2278" y="551"/>
                  <a:pt x="2277" y="548"/>
                  <a:pt x="2276" y="545"/>
                </a:cubicBezTo>
                <a:cubicBezTo>
                  <a:pt x="2274" y="546"/>
                  <a:pt x="2278" y="548"/>
                  <a:pt x="2277" y="549"/>
                </a:cubicBezTo>
                <a:cubicBezTo>
                  <a:pt x="2278" y="551"/>
                  <a:pt x="2279" y="553"/>
                  <a:pt x="2280" y="555"/>
                </a:cubicBezTo>
                <a:cubicBezTo>
                  <a:pt x="2279" y="555"/>
                  <a:pt x="2279" y="555"/>
                  <a:pt x="2279" y="554"/>
                </a:cubicBezTo>
                <a:cubicBezTo>
                  <a:pt x="2278" y="555"/>
                  <a:pt x="2279" y="556"/>
                  <a:pt x="2279" y="557"/>
                </a:cubicBezTo>
                <a:cubicBezTo>
                  <a:pt x="2280" y="557"/>
                  <a:pt x="2280" y="556"/>
                  <a:pt x="2280" y="556"/>
                </a:cubicBezTo>
                <a:cubicBezTo>
                  <a:pt x="2280" y="556"/>
                  <a:pt x="2280" y="557"/>
                  <a:pt x="2280" y="557"/>
                </a:cubicBezTo>
                <a:cubicBezTo>
                  <a:pt x="2280" y="558"/>
                  <a:pt x="2281" y="559"/>
                  <a:pt x="2281" y="559"/>
                </a:cubicBezTo>
                <a:cubicBezTo>
                  <a:pt x="2282" y="560"/>
                  <a:pt x="2283" y="562"/>
                  <a:pt x="2283" y="563"/>
                </a:cubicBezTo>
                <a:cubicBezTo>
                  <a:pt x="2281" y="561"/>
                  <a:pt x="2279" y="559"/>
                  <a:pt x="2278" y="556"/>
                </a:cubicBezTo>
                <a:cubicBezTo>
                  <a:pt x="2277" y="558"/>
                  <a:pt x="2278" y="555"/>
                  <a:pt x="2276" y="556"/>
                </a:cubicBezTo>
                <a:cubicBezTo>
                  <a:pt x="2276" y="556"/>
                  <a:pt x="2276" y="555"/>
                  <a:pt x="2276" y="555"/>
                </a:cubicBezTo>
                <a:cubicBezTo>
                  <a:pt x="2276" y="554"/>
                  <a:pt x="2276" y="554"/>
                  <a:pt x="2277" y="554"/>
                </a:cubicBezTo>
                <a:cubicBezTo>
                  <a:pt x="2275" y="553"/>
                  <a:pt x="2276" y="552"/>
                  <a:pt x="2276" y="551"/>
                </a:cubicBezTo>
                <a:cubicBezTo>
                  <a:pt x="2275" y="551"/>
                  <a:pt x="2275" y="552"/>
                  <a:pt x="2274" y="552"/>
                </a:cubicBezTo>
                <a:cubicBezTo>
                  <a:pt x="2273" y="549"/>
                  <a:pt x="2271" y="547"/>
                  <a:pt x="2269" y="544"/>
                </a:cubicBezTo>
                <a:cubicBezTo>
                  <a:pt x="2270" y="544"/>
                  <a:pt x="2271" y="543"/>
                  <a:pt x="2271" y="543"/>
                </a:cubicBezTo>
                <a:cubicBezTo>
                  <a:pt x="2272" y="544"/>
                  <a:pt x="2272" y="545"/>
                  <a:pt x="2272" y="545"/>
                </a:cubicBezTo>
                <a:cubicBezTo>
                  <a:pt x="2273" y="544"/>
                  <a:pt x="2273" y="543"/>
                  <a:pt x="2272" y="542"/>
                </a:cubicBezTo>
                <a:cubicBezTo>
                  <a:pt x="2271" y="542"/>
                  <a:pt x="2271" y="542"/>
                  <a:pt x="2271" y="542"/>
                </a:cubicBezTo>
                <a:cubicBezTo>
                  <a:pt x="2271" y="542"/>
                  <a:pt x="2271" y="542"/>
                  <a:pt x="2272" y="541"/>
                </a:cubicBezTo>
                <a:cubicBezTo>
                  <a:pt x="2270" y="540"/>
                  <a:pt x="2269" y="538"/>
                  <a:pt x="2268" y="538"/>
                </a:cubicBezTo>
                <a:cubicBezTo>
                  <a:pt x="2267" y="539"/>
                  <a:pt x="2272" y="540"/>
                  <a:pt x="2270" y="543"/>
                </a:cubicBezTo>
                <a:cubicBezTo>
                  <a:pt x="2270" y="543"/>
                  <a:pt x="2269" y="543"/>
                  <a:pt x="2269" y="543"/>
                </a:cubicBezTo>
                <a:cubicBezTo>
                  <a:pt x="2269" y="543"/>
                  <a:pt x="2269" y="543"/>
                  <a:pt x="2269" y="543"/>
                </a:cubicBezTo>
                <a:cubicBezTo>
                  <a:pt x="2269" y="542"/>
                  <a:pt x="2268" y="542"/>
                  <a:pt x="2268" y="541"/>
                </a:cubicBezTo>
                <a:cubicBezTo>
                  <a:pt x="2266" y="542"/>
                  <a:pt x="2268" y="544"/>
                  <a:pt x="2269" y="545"/>
                </a:cubicBezTo>
                <a:cubicBezTo>
                  <a:pt x="2269" y="545"/>
                  <a:pt x="2269" y="545"/>
                  <a:pt x="2268" y="545"/>
                </a:cubicBezTo>
                <a:cubicBezTo>
                  <a:pt x="2268" y="544"/>
                  <a:pt x="2267" y="541"/>
                  <a:pt x="2266" y="539"/>
                </a:cubicBezTo>
                <a:cubicBezTo>
                  <a:pt x="2265" y="540"/>
                  <a:pt x="2265" y="542"/>
                  <a:pt x="2264" y="540"/>
                </a:cubicBezTo>
                <a:cubicBezTo>
                  <a:pt x="2264" y="540"/>
                  <a:pt x="2264" y="540"/>
                  <a:pt x="2264" y="541"/>
                </a:cubicBezTo>
                <a:cubicBezTo>
                  <a:pt x="2263" y="540"/>
                  <a:pt x="2261" y="539"/>
                  <a:pt x="2261" y="538"/>
                </a:cubicBezTo>
                <a:cubicBezTo>
                  <a:pt x="2260" y="538"/>
                  <a:pt x="2262" y="537"/>
                  <a:pt x="2262" y="537"/>
                </a:cubicBezTo>
                <a:cubicBezTo>
                  <a:pt x="2262" y="536"/>
                  <a:pt x="2261" y="535"/>
                  <a:pt x="2260" y="536"/>
                </a:cubicBezTo>
                <a:cubicBezTo>
                  <a:pt x="2263" y="534"/>
                  <a:pt x="2257" y="536"/>
                  <a:pt x="2259" y="533"/>
                </a:cubicBezTo>
                <a:cubicBezTo>
                  <a:pt x="2258" y="532"/>
                  <a:pt x="2258" y="534"/>
                  <a:pt x="2258" y="535"/>
                </a:cubicBezTo>
                <a:cubicBezTo>
                  <a:pt x="2257" y="534"/>
                  <a:pt x="2257" y="534"/>
                  <a:pt x="2257" y="533"/>
                </a:cubicBezTo>
                <a:cubicBezTo>
                  <a:pt x="2257" y="533"/>
                  <a:pt x="2257" y="533"/>
                  <a:pt x="2257" y="533"/>
                </a:cubicBezTo>
                <a:cubicBezTo>
                  <a:pt x="2255" y="532"/>
                  <a:pt x="2255" y="535"/>
                  <a:pt x="2254" y="533"/>
                </a:cubicBezTo>
                <a:cubicBezTo>
                  <a:pt x="2254" y="533"/>
                  <a:pt x="2255" y="533"/>
                  <a:pt x="2256" y="533"/>
                </a:cubicBezTo>
                <a:cubicBezTo>
                  <a:pt x="2256" y="531"/>
                  <a:pt x="2253" y="531"/>
                  <a:pt x="2257" y="529"/>
                </a:cubicBezTo>
                <a:cubicBezTo>
                  <a:pt x="2255" y="530"/>
                  <a:pt x="2254" y="529"/>
                  <a:pt x="2253" y="530"/>
                </a:cubicBezTo>
                <a:cubicBezTo>
                  <a:pt x="2250" y="528"/>
                  <a:pt x="2254" y="527"/>
                  <a:pt x="2254" y="527"/>
                </a:cubicBezTo>
                <a:cubicBezTo>
                  <a:pt x="2255" y="526"/>
                  <a:pt x="2252" y="525"/>
                  <a:pt x="2255" y="525"/>
                </a:cubicBezTo>
                <a:cubicBezTo>
                  <a:pt x="2256" y="527"/>
                  <a:pt x="2259" y="529"/>
                  <a:pt x="2261" y="532"/>
                </a:cubicBezTo>
                <a:cubicBezTo>
                  <a:pt x="2261" y="533"/>
                  <a:pt x="2258" y="533"/>
                  <a:pt x="2260" y="534"/>
                </a:cubicBezTo>
                <a:cubicBezTo>
                  <a:pt x="2262" y="532"/>
                  <a:pt x="2262" y="533"/>
                  <a:pt x="2264" y="535"/>
                </a:cubicBezTo>
                <a:cubicBezTo>
                  <a:pt x="2264" y="535"/>
                  <a:pt x="2264" y="534"/>
                  <a:pt x="2264" y="533"/>
                </a:cubicBezTo>
                <a:cubicBezTo>
                  <a:pt x="2265" y="534"/>
                  <a:pt x="2265" y="534"/>
                  <a:pt x="2265" y="535"/>
                </a:cubicBezTo>
                <a:cubicBezTo>
                  <a:pt x="2265" y="535"/>
                  <a:pt x="2265" y="535"/>
                  <a:pt x="2265" y="535"/>
                </a:cubicBezTo>
                <a:cubicBezTo>
                  <a:pt x="2265" y="537"/>
                  <a:pt x="2267" y="536"/>
                  <a:pt x="2267" y="538"/>
                </a:cubicBezTo>
                <a:cubicBezTo>
                  <a:pt x="2269" y="537"/>
                  <a:pt x="2266" y="535"/>
                  <a:pt x="2265" y="535"/>
                </a:cubicBezTo>
                <a:cubicBezTo>
                  <a:pt x="2267" y="534"/>
                  <a:pt x="2264" y="532"/>
                  <a:pt x="2264" y="531"/>
                </a:cubicBezTo>
                <a:cubicBezTo>
                  <a:pt x="2264" y="531"/>
                  <a:pt x="2264" y="532"/>
                  <a:pt x="2264" y="532"/>
                </a:cubicBezTo>
                <a:cubicBezTo>
                  <a:pt x="2264" y="531"/>
                  <a:pt x="2264" y="530"/>
                  <a:pt x="2264" y="530"/>
                </a:cubicBezTo>
                <a:cubicBezTo>
                  <a:pt x="2262" y="530"/>
                  <a:pt x="2263" y="528"/>
                  <a:pt x="2261" y="527"/>
                </a:cubicBezTo>
                <a:cubicBezTo>
                  <a:pt x="2260" y="528"/>
                  <a:pt x="2260" y="528"/>
                  <a:pt x="2259" y="528"/>
                </a:cubicBezTo>
                <a:cubicBezTo>
                  <a:pt x="2259" y="527"/>
                  <a:pt x="2261" y="527"/>
                  <a:pt x="2259" y="526"/>
                </a:cubicBezTo>
                <a:cubicBezTo>
                  <a:pt x="2259" y="526"/>
                  <a:pt x="2259" y="526"/>
                  <a:pt x="2258" y="527"/>
                </a:cubicBezTo>
                <a:cubicBezTo>
                  <a:pt x="2257" y="525"/>
                  <a:pt x="2257" y="524"/>
                  <a:pt x="2258" y="523"/>
                </a:cubicBezTo>
                <a:cubicBezTo>
                  <a:pt x="2257" y="521"/>
                  <a:pt x="2257" y="524"/>
                  <a:pt x="2256" y="523"/>
                </a:cubicBezTo>
                <a:cubicBezTo>
                  <a:pt x="2255" y="522"/>
                  <a:pt x="2258" y="523"/>
                  <a:pt x="2256" y="521"/>
                </a:cubicBezTo>
                <a:cubicBezTo>
                  <a:pt x="2256" y="521"/>
                  <a:pt x="2256" y="521"/>
                  <a:pt x="2256" y="521"/>
                </a:cubicBezTo>
                <a:cubicBezTo>
                  <a:pt x="2256" y="521"/>
                  <a:pt x="2256" y="521"/>
                  <a:pt x="2256" y="522"/>
                </a:cubicBezTo>
                <a:cubicBezTo>
                  <a:pt x="2256" y="521"/>
                  <a:pt x="2256" y="521"/>
                  <a:pt x="2256" y="521"/>
                </a:cubicBezTo>
                <a:cubicBezTo>
                  <a:pt x="2258" y="522"/>
                  <a:pt x="2258" y="523"/>
                  <a:pt x="2259" y="524"/>
                </a:cubicBezTo>
                <a:cubicBezTo>
                  <a:pt x="2259" y="522"/>
                  <a:pt x="2257" y="520"/>
                  <a:pt x="2258" y="519"/>
                </a:cubicBezTo>
                <a:cubicBezTo>
                  <a:pt x="2257" y="520"/>
                  <a:pt x="2257" y="520"/>
                  <a:pt x="2257" y="520"/>
                </a:cubicBezTo>
                <a:cubicBezTo>
                  <a:pt x="2257" y="519"/>
                  <a:pt x="2256" y="518"/>
                  <a:pt x="2256" y="517"/>
                </a:cubicBezTo>
                <a:cubicBezTo>
                  <a:pt x="2256" y="517"/>
                  <a:pt x="2256" y="517"/>
                  <a:pt x="2256" y="517"/>
                </a:cubicBezTo>
                <a:cubicBezTo>
                  <a:pt x="2257" y="517"/>
                  <a:pt x="2255" y="516"/>
                  <a:pt x="2255" y="515"/>
                </a:cubicBezTo>
                <a:cubicBezTo>
                  <a:pt x="2255" y="515"/>
                  <a:pt x="2255" y="515"/>
                  <a:pt x="2255" y="515"/>
                </a:cubicBezTo>
                <a:cubicBezTo>
                  <a:pt x="2254" y="514"/>
                  <a:pt x="2253" y="512"/>
                  <a:pt x="2252" y="510"/>
                </a:cubicBezTo>
                <a:cubicBezTo>
                  <a:pt x="2251" y="514"/>
                  <a:pt x="2253" y="517"/>
                  <a:pt x="2256" y="520"/>
                </a:cubicBezTo>
                <a:cubicBezTo>
                  <a:pt x="2255" y="520"/>
                  <a:pt x="2255" y="520"/>
                  <a:pt x="2254" y="521"/>
                </a:cubicBezTo>
                <a:cubicBezTo>
                  <a:pt x="2252" y="516"/>
                  <a:pt x="2247" y="512"/>
                  <a:pt x="2245" y="509"/>
                </a:cubicBezTo>
                <a:cubicBezTo>
                  <a:pt x="2245" y="509"/>
                  <a:pt x="2245" y="509"/>
                  <a:pt x="2245" y="509"/>
                </a:cubicBezTo>
                <a:cubicBezTo>
                  <a:pt x="2245" y="508"/>
                  <a:pt x="2245" y="507"/>
                  <a:pt x="2245" y="506"/>
                </a:cubicBezTo>
                <a:cubicBezTo>
                  <a:pt x="2246" y="506"/>
                  <a:pt x="2247" y="507"/>
                  <a:pt x="2248" y="507"/>
                </a:cubicBezTo>
                <a:cubicBezTo>
                  <a:pt x="2248" y="506"/>
                  <a:pt x="2247" y="506"/>
                  <a:pt x="2246" y="505"/>
                </a:cubicBezTo>
                <a:cubicBezTo>
                  <a:pt x="2250" y="505"/>
                  <a:pt x="2254" y="511"/>
                  <a:pt x="2255" y="514"/>
                </a:cubicBezTo>
                <a:cubicBezTo>
                  <a:pt x="2255" y="514"/>
                  <a:pt x="2256" y="514"/>
                  <a:pt x="2257" y="513"/>
                </a:cubicBezTo>
                <a:cubicBezTo>
                  <a:pt x="2257" y="514"/>
                  <a:pt x="2260" y="513"/>
                  <a:pt x="2258" y="515"/>
                </a:cubicBezTo>
                <a:cubicBezTo>
                  <a:pt x="2259" y="514"/>
                  <a:pt x="2260" y="516"/>
                  <a:pt x="2261" y="517"/>
                </a:cubicBezTo>
                <a:cubicBezTo>
                  <a:pt x="2262" y="520"/>
                  <a:pt x="2264" y="523"/>
                  <a:pt x="2263" y="524"/>
                </a:cubicBezTo>
                <a:cubicBezTo>
                  <a:pt x="2264" y="524"/>
                  <a:pt x="2265" y="526"/>
                  <a:pt x="2266" y="528"/>
                </a:cubicBezTo>
                <a:cubicBezTo>
                  <a:pt x="2266" y="529"/>
                  <a:pt x="2266" y="529"/>
                  <a:pt x="2267" y="529"/>
                </a:cubicBezTo>
                <a:cubicBezTo>
                  <a:pt x="2268" y="534"/>
                  <a:pt x="2271" y="539"/>
                  <a:pt x="2274" y="540"/>
                </a:cubicBezTo>
                <a:cubicBezTo>
                  <a:pt x="2270" y="533"/>
                  <a:pt x="2267" y="526"/>
                  <a:pt x="2263" y="518"/>
                </a:cubicBezTo>
                <a:cubicBezTo>
                  <a:pt x="2263" y="518"/>
                  <a:pt x="2264" y="518"/>
                  <a:pt x="2264" y="518"/>
                </a:cubicBezTo>
                <a:cubicBezTo>
                  <a:pt x="2264" y="518"/>
                  <a:pt x="2263" y="518"/>
                  <a:pt x="2262" y="518"/>
                </a:cubicBezTo>
                <a:cubicBezTo>
                  <a:pt x="2262" y="517"/>
                  <a:pt x="2262" y="516"/>
                  <a:pt x="2261" y="515"/>
                </a:cubicBezTo>
                <a:cubicBezTo>
                  <a:pt x="2261" y="515"/>
                  <a:pt x="2261" y="515"/>
                  <a:pt x="2261" y="515"/>
                </a:cubicBezTo>
                <a:cubicBezTo>
                  <a:pt x="2262" y="516"/>
                  <a:pt x="2263" y="516"/>
                  <a:pt x="2264" y="517"/>
                </a:cubicBezTo>
                <a:cubicBezTo>
                  <a:pt x="2267" y="524"/>
                  <a:pt x="2270" y="530"/>
                  <a:pt x="2273" y="535"/>
                </a:cubicBezTo>
                <a:close/>
                <a:moveTo>
                  <a:pt x="2270" y="523"/>
                </a:moveTo>
                <a:cubicBezTo>
                  <a:pt x="2269" y="524"/>
                  <a:pt x="2268" y="521"/>
                  <a:pt x="2267" y="519"/>
                </a:cubicBezTo>
                <a:cubicBezTo>
                  <a:pt x="2267" y="520"/>
                  <a:pt x="2268" y="520"/>
                  <a:pt x="2268" y="520"/>
                </a:cubicBezTo>
                <a:cubicBezTo>
                  <a:pt x="2267" y="520"/>
                  <a:pt x="2270" y="523"/>
                  <a:pt x="2270" y="523"/>
                </a:cubicBezTo>
                <a:close/>
                <a:moveTo>
                  <a:pt x="2270" y="522"/>
                </a:moveTo>
                <a:cubicBezTo>
                  <a:pt x="2270" y="522"/>
                  <a:pt x="2270" y="523"/>
                  <a:pt x="2271" y="523"/>
                </a:cubicBezTo>
                <a:cubicBezTo>
                  <a:pt x="2271" y="523"/>
                  <a:pt x="2271" y="523"/>
                  <a:pt x="2271" y="523"/>
                </a:cubicBezTo>
                <a:cubicBezTo>
                  <a:pt x="2270" y="524"/>
                  <a:pt x="2270" y="523"/>
                  <a:pt x="2270" y="522"/>
                </a:cubicBezTo>
                <a:close/>
                <a:moveTo>
                  <a:pt x="2270" y="495"/>
                </a:moveTo>
                <a:cubicBezTo>
                  <a:pt x="2271" y="495"/>
                  <a:pt x="2271" y="495"/>
                  <a:pt x="2271" y="495"/>
                </a:cubicBezTo>
                <a:cubicBezTo>
                  <a:pt x="2272" y="496"/>
                  <a:pt x="2273" y="497"/>
                  <a:pt x="2273" y="498"/>
                </a:cubicBezTo>
                <a:cubicBezTo>
                  <a:pt x="2272" y="498"/>
                  <a:pt x="2269" y="494"/>
                  <a:pt x="2270" y="495"/>
                </a:cubicBezTo>
                <a:close/>
                <a:moveTo>
                  <a:pt x="2278" y="499"/>
                </a:moveTo>
                <a:cubicBezTo>
                  <a:pt x="2278" y="498"/>
                  <a:pt x="2276" y="498"/>
                  <a:pt x="2277" y="497"/>
                </a:cubicBezTo>
                <a:cubicBezTo>
                  <a:pt x="2277" y="499"/>
                  <a:pt x="2280" y="497"/>
                  <a:pt x="2279" y="498"/>
                </a:cubicBezTo>
                <a:cubicBezTo>
                  <a:pt x="2278" y="498"/>
                  <a:pt x="2278" y="499"/>
                  <a:pt x="2278" y="499"/>
                </a:cubicBezTo>
                <a:close/>
                <a:moveTo>
                  <a:pt x="2280" y="515"/>
                </a:moveTo>
                <a:cubicBezTo>
                  <a:pt x="2280" y="517"/>
                  <a:pt x="2281" y="517"/>
                  <a:pt x="2281" y="518"/>
                </a:cubicBezTo>
                <a:cubicBezTo>
                  <a:pt x="2281" y="518"/>
                  <a:pt x="2278" y="516"/>
                  <a:pt x="2280" y="515"/>
                </a:cubicBezTo>
                <a:close/>
                <a:moveTo>
                  <a:pt x="2283" y="500"/>
                </a:moveTo>
                <a:cubicBezTo>
                  <a:pt x="2279" y="498"/>
                  <a:pt x="2277" y="494"/>
                  <a:pt x="2275" y="491"/>
                </a:cubicBezTo>
                <a:cubicBezTo>
                  <a:pt x="2275" y="490"/>
                  <a:pt x="2271" y="489"/>
                  <a:pt x="2273" y="488"/>
                </a:cubicBezTo>
                <a:cubicBezTo>
                  <a:pt x="2274" y="489"/>
                  <a:pt x="2277" y="492"/>
                  <a:pt x="2278" y="492"/>
                </a:cubicBezTo>
                <a:cubicBezTo>
                  <a:pt x="2277" y="490"/>
                  <a:pt x="2276" y="489"/>
                  <a:pt x="2275" y="487"/>
                </a:cubicBezTo>
                <a:cubicBezTo>
                  <a:pt x="2276" y="489"/>
                  <a:pt x="2279" y="491"/>
                  <a:pt x="2282" y="494"/>
                </a:cubicBezTo>
                <a:cubicBezTo>
                  <a:pt x="2284" y="497"/>
                  <a:pt x="2288" y="500"/>
                  <a:pt x="2288" y="504"/>
                </a:cubicBezTo>
                <a:cubicBezTo>
                  <a:pt x="2286" y="502"/>
                  <a:pt x="2282" y="494"/>
                  <a:pt x="2278" y="494"/>
                </a:cubicBezTo>
                <a:cubicBezTo>
                  <a:pt x="2281" y="498"/>
                  <a:pt x="2286" y="502"/>
                  <a:pt x="2288" y="508"/>
                </a:cubicBezTo>
                <a:cubicBezTo>
                  <a:pt x="2285" y="505"/>
                  <a:pt x="2282" y="503"/>
                  <a:pt x="2283" y="500"/>
                </a:cubicBezTo>
                <a:close/>
                <a:moveTo>
                  <a:pt x="2291" y="511"/>
                </a:moveTo>
                <a:cubicBezTo>
                  <a:pt x="2293" y="512"/>
                  <a:pt x="2294" y="512"/>
                  <a:pt x="2292" y="514"/>
                </a:cubicBezTo>
                <a:cubicBezTo>
                  <a:pt x="2291" y="514"/>
                  <a:pt x="2291" y="514"/>
                  <a:pt x="2290" y="513"/>
                </a:cubicBezTo>
                <a:cubicBezTo>
                  <a:pt x="2292" y="512"/>
                  <a:pt x="2291" y="511"/>
                  <a:pt x="2291" y="511"/>
                </a:cubicBezTo>
                <a:close/>
                <a:moveTo>
                  <a:pt x="2291" y="496"/>
                </a:moveTo>
                <a:cubicBezTo>
                  <a:pt x="2292" y="496"/>
                  <a:pt x="2293" y="498"/>
                  <a:pt x="2292" y="499"/>
                </a:cubicBezTo>
                <a:cubicBezTo>
                  <a:pt x="2292" y="498"/>
                  <a:pt x="2290" y="497"/>
                  <a:pt x="2291" y="496"/>
                </a:cubicBezTo>
                <a:close/>
                <a:moveTo>
                  <a:pt x="2280" y="482"/>
                </a:moveTo>
                <a:cubicBezTo>
                  <a:pt x="2277" y="481"/>
                  <a:pt x="2273" y="475"/>
                  <a:pt x="2273" y="474"/>
                </a:cubicBezTo>
                <a:cubicBezTo>
                  <a:pt x="2279" y="479"/>
                  <a:pt x="2287" y="488"/>
                  <a:pt x="2290" y="496"/>
                </a:cubicBezTo>
                <a:cubicBezTo>
                  <a:pt x="2288" y="491"/>
                  <a:pt x="2281" y="487"/>
                  <a:pt x="2280" y="482"/>
                </a:cubicBezTo>
                <a:close/>
                <a:moveTo>
                  <a:pt x="2282" y="488"/>
                </a:moveTo>
                <a:cubicBezTo>
                  <a:pt x="2284" y="488"/>
                  <a:pt x="2285" y="495"/>
                  <a:pt x="2287" y="494"/>
                </a:cubicBezTo>
                <a:cubicBezTo>
                  <a:pt x="2288" y="495"/>
                  <a:pt x="2289" y="495"/>
                  <a:pt x="2288" y="497"/>
                </a:cubicBezTo>
                <a:cubicBezTo>
                  <a:pt x="2288" y="494"/>
                  <a:pt x="2282" y="493"/>
                  <a:pt x="2285" y="492"/>
                </a:cubicBezTo>
                <a:cubicBezTo>
                  <a:pt x="2283" y="492"/>
                  <a:pt x="2281" y="490"/>
                  <a:pt x="2282" y="488"/>
                </a:cubicBezTo>
                <a:close/>
                <a:moveTo>
                  <a:pt x="2276" y="482"/>
                </a:moveTo>
                <a:cubicBezTo>
                  <a:pt x="2276" y="482"/>
                  <a:pt x="2275" y="482"/>
                  <a:pt x="2275" y="482"/>
                </a:cubicBezTo>
                <a:cubicBezTo>
                  <a:pt x="2275" y="482"/>
                  <a:pt x="2274" y="481"/>
                  <a:pt x="2274" y="481"/>
                </a:cubicBezTo>
                <a:cubicBezTo>
                  <a:pt x="2274" y="481"/>
                  <a:pt x="2274" y="480"/>
                  <a:pt x="2275" y="480"/>
                </a:cubicBezTo>
                <a:cubicBezTo>
                  <a:pt x="2275" y="481"/>
                  <a:pt x="2276" y="481"/>
                  <a:pt x="2276" y="482"/>
                </a:cubicBezTo>
                <a:close/>
                <a:moveTo>
                  <a:pt x="2286" y="522"/>
                </a:moveTo>
                <a:cubicBezTo>
                  <a:pt x="2289" y="522"/>
                  <a:pt x="2293" y="527"/>
                  <a:pt x="2293" y="530"/>
                </a:cubicBezTo>
                <a:cubicBezTo>
                  <a:pt x="2290" y="527"/>
                  <a:pt x="2289" y="524"/>
                  <a:pt x="2286" y="522"/>
                </a:cubicBezTo>
                <a:close/>
                <a:moveTo>
                  <a:pt x="2305" y="555"/>
                </a:moveTo>
                <a:cubicBezTo>
                  <a:pt x="2306" y="555"/>
                  <a:pt x="2307" y="557"/>
                  <a:pt x="2307" y="557"/>
                </a:cubicBezTo>
                <a:cubicBezTo>
                  <a:pt x="2306" y="558"/>
                  <a:pt x="2306" y="556"/>
                  <a:pt x="2305" y="555"/>
                </a:cubicBezTo>
                <a:close/>
                <a:moveTo>
                  <a:pt x="2301" y="536"/>
                </a:moveTo>
                <a:cubicBezTo>
                  <a:pt x="2302" y="537"/>
                  <a:pt x="2302" y="538"/>
                  <a:pt x="2303" y="539"/>
                </a:cubicBezTo>
                <a:cubicBezTo>
                  <a:pt x="2304" y="538"/>
                  <a:pt x="2307" y="543"/>
                  <a:pt x="2309" y="544"/>
                </a:cubicBezTo>
                <a:cubicBezTo>
                  <a:pt x="2308" y="545"/>
                  <a:pt x="2309" y="546"/>
                  <a:pt x="2307" y="547"/>
                </a:cubicBezTo>
                <a:cubicBezTo>
                  <a:pt x="2303" y="544"/>
                  <a:pt x="2300" y="540"/>
                  <a:pt x="2300" y="537"/>
                </a:cubicBezTo>
                <a:cubicBezTo>
                  <a:pt x="2300" y="537"/>
                  <a:pt x="2301" y="537"/>
                  <a:pt x="2301" y="536"/>
                </a:cubicBezTo>
                <a:close/>
                <a:moveTo>
                  <a:pt x="2299" y="537"/>
                </a:moveTo>
                <a:cubicBezTo>
                  <a:pt x="2298" y="536"/>
                  <a:pt x="2298" y="536"/>
                  <a:pt x="2297" y="535"/>
                </a:cubicBezTo>
                <a:cubicBezTo>
                  <a:pt x="2298" y="533"/>
                  <a:pt x="2300" y="536"/>
                  <a:pt x="2299" y="537"/>
                </a:cubicBezTo>
                <a:close/>
                <a:moveTo>
                  <a:pt x="2297" y="520"/>
                </a:moveTo>
                <a:cubicBezTo>
                  <a:pt x="2296" y="520"/>
                  <a:pt x="2295" y="519"/>
                  <a:pt x="2296" y="518"/>
                </a:cubicBezTo>
                <a:cubicBezTo>
                  <a:pt x="2296" y="518"/>
                  <a:pt x="2297" y="518"/>
                  <a:pt x="2298" y="518"/>
                </a:cubicBezTo>
                <a:cubicBezTo>
                  <a:pt x="2297" y="519"/>
                  <a:pt x="2298" y="519"/>
                  <a:pt x="2297" y="520"/>
                </a:cubicBezTo>
                <a:close/>
                <a:moveTo>
                  <a:pt x="2299" y="501"/>
                </a:moveTo>
                <a:cubicBezTo>
                  <a:pt x="2295" y="495"/>
                  <a:pt x="2290" y="490"/>
                  <a:pt x="2286" y="485"/>
                </a:cubicBezTo>
                <a:cubicBezTo>
                  <a:pt x="2287" y="485"/>
                  <a:pt x="2286" y="486"/>
                  <a:pt x="2286" y="485"/>
                </a:cubicBezTo>
                <a:cubicBezTo>
                  <a:pt x="2282" y="481"/>
                  <a:pt x="2277" y="475"/>
                  <a:pt x="2274" y="468"/>
                </a:cubicBezTo>
                <a:cubicBezTo>
                  <a:pt x="2273" y="467"/>
                  <a:pt x="2270" y="465"/>
                  <a:pt x="2272" y="465"/>
                </a:cubicBezTo>
                <a:cubicBezTo>
                  <a:pt x="2277" y="473"/>
                  <a:pt x="2281" y="476"/>
                  <a:pt x="2286" y="483"/>
                </a:cubicBezTo>
                <a:cubicBezTo>
                  <a:pt x="2287" y="483"/>
                  <a:pt x="2290" y="483"/>
                  <a:pt x="2290" y="486"/>
                </a:cubicBezTo>
                <a:cubicBezTo>
                  <a:pt x="2290" y="486"/>
                  <a:pt x="2289" y="485"/>
                  <a:pt x="2289" y="486"/>
                </a:cubicBezTo>
                <a:cubicBezTo>
                  <a:pt x="2289" y="486"/>
                  <a:pt x="2289" y="487"/>
                  <a:pt x="2290" y="487"/>
                </a:cubicBezTo>
                <a:cubicBezTo>
                  <a:pt x="2291" y="487"/>
                  <a:pt x="2291" y="486"/>
                  <a:pt x="2291" y="486"/>
                </a:cubicBezTo>
                <a:cubicBezTo>
                  <a:pt x="2291" y="487"/>
                  <a:pt x="2291" y="487"/>
                  <a:pt x="2292" y="487"/>
                </a:cubicBezTo>
                <a:cubicBezTo>
                  <a:pt x="2293" y="488"/>
                  <a:pt x="2290" y="487"/>
                  <a:pt x="2291" y="488"/>
                </a:cubicBezTo>
                <a:cubicBezTo>
                  <a:pt x="2293" y="488"/>
                  <a:pt x="2292" y="490"/>
                  <a:pt x="2293" y="490"/>
                </a:cubicBezTo>
                <a:cubicBezTo>
                  <a:pt x="2294" y="489"/>
                  <a:pt x="2294" y="489"/>
                  <a:pt x="2295" y="488"/>
                </a:cubicBezTo>
                <a:cubicBezTo>
                  <a:pt x="2296" y="490"/>
                  <a:pt x="2292" y="490"/>
                  <a:pt x="2294" y="492"/>
                </a:cubicBezTo>
                <a:cubicBezTo>
                  <a:pt x="2297" y="494"/>
                  <a:pt x="2302" y="496"/>
                  <a:pt x="2299" y="501"/>
                </a:cubicBezTo>
                <a:close/>
                <a:moveTo>
                  <a:pt x="2279" y="470"/>
                </a:moveTo>
                <a:cubicBezTo>
                  <a:pt x="2280" y="472"/>
                  <a:pt x="2281" y="474"/>
                  <a:pt x="2281" y="475"/>
                </a:cubicBezTo>
                <a:cubicBezTo>
                  <a:pt x="2279" y="474"/>
                  <a:pt x="2277" y="472"/>
                  <a:pt x="2279" y="470"/>
                </a:cubicBezTo>
                <a:close/>
                <a:moveTo>
                  <a:pt x="2284" y="479"/>
                </a:moveTo>
                <a:cubicBezTo>
                  <a:pt x="2285" y="480"/>
                  <a:pt x="2285" y="480"/>
                  <a:pt x="2286" y="481"/>
                </a:cubicBezTo>
                <a:cubicBezTo>
                  <a:pt x="2285" y="482"/>
                  <a:pt x="2283" y="479"/>
                  <a:pt x="2284" y="479"/>
                </a:cubicBezTo>
                <a:close/>
                <a:moveTo>
                  <a:pt x="2291" y="484"/>
                </a:moveTo>
                <a:cubicBezTo>
                  <a:pt x="2292" y="485"/>
                  <a:pt x="2292" y="484"/>
                  <a:pt x="2293" y="485"/>
                </a:cubicBezTo>
                <a:cubicBezTo>
                  <a:pt x="2292" y="487"/>
                  <a:pt x="2290" y="485"/>
                  <a:pt x="2291" y="484"/>
                </a:cubicBezTo>
                <a:close/>
                <a:moveTo>
                  <a:pt x="2293" y="486"/>
                </a:moveTo>
                <a:cubicBezTo>
                  <a:pt x="2293" y="487"/>
                  <a:pt x="2294" y="487"/>
                  <a:pt x="2294" y="488"/>
                </a:cubicBezTo>
                <a:cubicBezTo>
                  <a:pt x="2293" y="488"/>
                  <a:pt x="2291" y="487"/>
                  <a:pt x="2293" y="486"/>
                </a:cubicBezTo>
                <a:close/>
                <a:moveTo>
                  <a:pt x="2282" y="463"/>
                </a:moveTo>
                <a:cubicBezTo>
                  <a:pt x="2282" y="463"/>
                  <a:pt x="2280" y="464"/>
                  <a:pt x="2281" y="465"/>
                </a:cubicBezTo>
                <a:cubicBezTo>
                  <a:pt x="2284" y="465"/>
                  <a:pt x="2284" y="471"/>
                  <a:pt x="2288" y="472"/>
                </a:cubicBezTo>
                <a:cubicBezTo>
                  <a:pt x="2288" y="476"/>
                  <a:pt x="2295" y="478"/>
                  <a:pt x="2294" y="482"/>
                </a:cubicBezTo>
                <a:cubicBezTo>
                  <a:pt x="2286" y="474"/>
                  <a:pt x="2282" y="470"/>
                  <a:pt x="2275" y="460"/>
                </a:cubicBezTo>
                <a:cubicBezTo>
                  <a:pt x="2275" y="460"/>
                  <a:pt x="2276" y="458"/>
                  <a:pt x="2276" y="457"/>
                </a:cubicBezTo>
                <a:cubicBezTo>
                  <a:pt x="2274" y="460"/>
                  <a:pt x="2276" y="457"/>
                  <a:pt x="2274" y="458"/>
                </a:cubicBezTo>
                <a:cubicBezTo>
                  <a:pt x="2274" y="455"/>
                  <a:pt x="2271" y="454"/>
                  <a:pt x="2271" y="450"/>
                </a:cubicBezTo>
                <a:cubicBezTo>
                  <a:pt x="2272" y="451"/>
                  <a:pt x="2272" y="453"/>
                  <a:pt x="2273" y="452"/>
                </a:cubicBezTo>
                <a:cubicBezTo>
                  <a:pt x="2274" y="451"/>
                  <a:pt x="2272" y="450"/>
                  <a:pt x="2273" y="449"/>
                </a:cubicBezTo>
                <a:cubicBezTo>
                  <a:pt x="2274" y="450"/>
                  <a:pt x="2274" y="449"/>
                  <a:pt x="2275" y="448"/>
                </a:cubicBezTo>
                <a:cubicBezTo>
                  <a:pt x="2278" y="451"/>
                  <a:pt x="2279" y="455"/>
                  <a:pt x="2282" y="458"/>
                </a:cubicBezTo>
                <a:cubicBezTo>
                  <a:pt x="2282" y="457"/>
                  <a:pt x="2282" y="457"/>
                  <a:pt x="2283" y="457"/>
                </a:cubicBezTo>
                <a:cubicBezTo>
                  <a:pt x="2285" y="456"/>
                  <a:pt x="2285" y="459"/>
                  <a:pt x="2287" y="460"/>
                </a:cubicBezTo>
                <a:cubicBezTo>
                  <a:pt x="2285" y="462"/>
                  <a:pt x="2285" y="461"/>
                  <a:pt x="2284" y="462"/>
                </a:cubicBezTo>
                <a:cubicBezTo>
                  <a:pt x="2285" y="462"/>
                  <a:pt x="2286" y="462"/>
                  <a:pt x="2288" y="461"/>
                </a:cubicBezTo>
                <a:cubicBezTo>
                  <a:pt x="2294" y="469"/>
                  <a:pt x="2298" y="480"/>
                  <a:pt x="2303" y="486"/>
                </a:cubicBezTo>
                <a:cubicBezTo>
                  <a:pt x="2294" y="479"/>
                  <a:pt x="2290" y="470"/>
                  <a:pt x="2282" y="463"/>
                </a:cubicBezTo>
                <a:close/>
                <a:moveTo>
                  <a:pt x="2298" y="464"/>
                </a:moveTo>
                <a:cubicBezTo>
                  <a:pt x="2299" y="464"/>
                  <a:pt x="2299" y="468"/>
                  <a:pt x="2301" y="466"/>
                </a:cubicBezTo>
                <a:cubicBezTo>
                  <a:pt x="2301" y="467"/>
                  <a:pt x="2302" y="467"/>
                  <a:pt x="2302" y="468"/>
                </a:cubicBezTo>
                <a:cubicBezTo>
                  <a:pt x="2301" y="468"/>
                  <a:pt x="2301" y="469"/>
                  <a:pt x="2300" y="469"/>
                </a:cubicBezTo>
                <a:cubicBezTo>
                  <a:pt x="2300" y="467"/>
                  <a:pt x="2297" y="466"/>
                  <a:pt x="2298" y="464"/>
                </a:cubicBezTo>
                <a:close/>
                <a:moveTo>
                  <a:pt x="2303" y="463"/>
                </a:moveTo>
                <a:cubicBezTo>
                  <a:pt x="2301" y="463"/>
                  <a:pt x="2302" y="461"/>
                  <a:pt x="2300" y="460"/>
                </a:cubicBezTo>
                <a:cubicBezTo>
                  <a:pt x="2302" y="458"/>
                  <a:pt x="2304" y="462"/>
                  <a:pt x="2303" y="463"/>
                </a:cubicBezTo>
                <a:close/>
                <a:moveTo>
                  <a:pt x="2306" y="466"/>
                </a:moveTo>
                <a:cubicBezTo>
                  <a:pt x="2306" y="467"/>
                  <a:pt x="2306" y="467"/>
                  <a:pt x="2306" y="466"/>
                </a:cubicBezTo>
                <a:cubicBezTo>
                  <a:pt x="2305" y="466"/>
                  <a:pt x="2304" y="466"/>
                  <a:pt x="2304" y="467"/>
                </a:cubicBezTo>
                <a:cubicBezTo>
                  <a:pt x="2302" y="467"/>
                  <a:pt x="2306" y="466"/>
                  <a:pt x="2304" y="465"/>
                </a:cubicBezTo>
                <a:cubicBezTo>
                  <a:pt x="2305" y="464"/>
                  <a:pt x="2306" y="464"/>
                  <a:pt x="2306" y="464"/>
                </a:cubicBezTo>
                <a:cubicBezTo>
                  <a:pt x="2308" y="465"/>
                  <a:pt x="2307" y="466"/>
                  <a:pt x="2309" y="468"/>
                </a:cubicBezTo>
                <a:cubicBezTo>
                  <a:pt x="2307" y="469"/>
                  <a:pt x="2304" y="468"/>
                  <a:pt x="2306" y="466"/>
                </a:cubicBezTo>
                <a:close/>
                <a:moveTo>
                  <a:pt x="2309" y="471"/>
                </a:moveTo>
                <a:cubicBezTo>
                  <a:pt x="2308" y="470"/>
                  <a:pt x="2308" y="471"/>
                  <a:pt x="2308" y="472"/>
                </a:cubicBezTo>
                <a:cubicBezTo>
                  <a:pt x="2307" y="471"/>
                  <a:pt x="2306" y="470"/>
                  <a:pt x="2307" y="470"/>
                </a:cubicBezTo>
                <a:cubicBezTo>
                  <a:pt x="2307" y="470"/>
                  <a:pt x="2308" y="470"/>
                  <a:pt x="2308" y="470"/>
                </a:cubicBezTo>
                <a:cubicBezTo>
                  <a:pt x="2308" y="469"/>
                  <a:pt x="2308" y="469"/>
                  <a:pt x="2308" y="469"/>
                </a:cubicBezTo>
                <a:cubicBezTo>
                  <a:pt x="2309" y="469"/>
                  <a:pt x="2310" y="470"/>
                  <a:pt x="2309" y="471"/>
                </a:cubicBezTo>
                <a:close/>
                <a:moveTo>
                  <a:pt x="2314" y="477"/>
                </a:moveTo>
                <a:cubicBezTo>
                  <a:pt x="2313" y="476"/>
                  <a:pt x="2310" y="476"/>
                  <a:pt x="2310" y="474"/>
                </a:cubicBezTo>
                <a:cubicBezTo>
                  <a:pt x="2312" y="475"/>
                  <a:pt x="2309" y="472"/>
                  <a:pt x="2311" y="472"/>
                </a:cubicBezTo>
                <a:cubicBezTo>
                  <a:pt x="2312" y="475"/>
                  <a:pt x="2315" y="475"/>
                  <a:pt x="2314" y="477"/>
                </a:cubicBezTo>
                <a:close/>
                <a:moveTo>
                  <a:pt x="2320" y="465"/>
                </a:moveTo>
                <a:cubicBezTo>
                  <a:pt x="2322" y="464"/>
                  <a:pt x="2322" y="465"/>
                  <a:pt x="2323" y="466"/>
                </a:cubicBezTo>
                <a:cubicBezTo>
                  <a:pt x="2322" y="467"/>
                  <a:pt x="2321" y="466"/>
                  <a:pt x="2320" y="465"/>
                </a:cubicBezTo>
                <a:close/>
                <a:moveTo>
                  <a:pt x="2330" y="470"/>
                </a:moveTo>
                <a:cubicBezTo>
                  <a:pt x="2330" y="470"/>
                  <a:pt x="2328" y="469"/>
                  <a:pt x="2329" y="468"/>
                </a:cubicBezTo>
                <a:cubicBezTo>
                  <a:pt x="2330" y="468"/>
                  <a:pt x="2331" y="469"/>
                  <a:pt x="2330" y="470"/>
                </a:cubicBezTo>
                <a:close/>
                <a:moveTo>
                  <a:pt x="2334" y="473"/>
                </a:moveTo>
                <a:cubicBezTo>
                  <a:pt x="2334" y="474"/>
                  <a:pt x="2335" y="474"/>
                  <a:pt x="2336" y="474"/>
                </a:cubicBezTo>
                <a:cubicBezTo>
                  <a:pt x="2334" y="476"/>
                  <a:pt x="2333" y="474"/>
                  <a:pt x="2334" y="473"/>
                </a:cubicBezTo>
                <a:close/>
                <a:moveTo>
                  <a:pt x="2336" y="475"/>
                </a:moveTo>
                <a:cubicBezTo>
                  <a:pt x="2336" y="475"/>
                  <a:pt x="2337" y="476"/>
                  <a:pt x="2337" y="476"/>
                </a:cubicBezTo>
                <a:cubicBezTo>
                  <a:pt x="2337" y="476"/>
                  <a:pt x="2336" y="477"/>
                  <a:pt x="2336" y="477"/>
                </a:cubicBezTo>
                <a:cubicBezTo>
                  <a:pt x="2336" y="476"/>
                  <a:pt x="2335" y="476"/>
                  <a:pt x="2335" y="475"/>
                </a:cubicBezTo>
                <a:cubicBezTo>
                  <a:pt x="2335" y="475"/>
                  <a:pt x="2336" y="475"/>
                  <a:pt x="2336" y="475"/>
                </a:cubicBezTo>
                <a:close/>
                <a:moveTo>
                  <a:pt x="2337" y="484"/>
                </a:moveTo>
                <a:cubicBezTo>
                  <a:pt x="2337" y="484"/>
                  <a:pt x="2335" y="485"/>
                  <a:pt x="2336" y="484"/>
                </a:cubicBezTo>
                <a:cubicBezTo>
                  <a:pt x="2336" y="484"/>
                  <a:pt x="2336" y="484"/>
                  <a:pt x="2336" y="484"/>
                </a:cubicBezTo>
                <a:cubicBezTo>
                  <a:pt x="2336" y="483"/>
                  <a:pt x="2336" y="482"/>
                  <a:pt x="2336" y="482"/>
                </a:cubicBezTo>
                <a:cubicBezTo>
                  <a:pt x="2338" y="483"/>
                  <a:pt x="2336" y="483"/>
                  <a:pt x="2337" y="484"/>
                </a:cubicBezTo>
                <a:cubicBezTo>
                  <a:pt x="2337" y="484"/>
                  <a:pt x="2337" y="484"/>
                  <a:pt x="2337" y="484"/>
                </a:cubicBezTo>
                <a:close/>
                <a:moveTo>
                  <a:pt x="2336" y="467"/>
                </a:moveTo>
                <a:cubicBezTo>
                  <a:pt x="2332" y="467"/>
                  <a:pt x="2329" y="459"/>
                  <a:pt x="2326" y="457"/>
                </a:cubicBezTo>
                <a:cubicBezTo>
                  <a:pt x="2326" y="460"/>
                  <a:pt x="2328" y="460"/>
                  <a:pt x="2328" y="462"/>
                </a:cubicBezTo>
                <a:cubicBezTo>
                  <a:pt x="2327" y="461"/>
                  <a:pt x="2326" y="464"/>
                  <a:pt x="2326" y="462"/>
                </a:cubicBezTo>
                <a:cubicBezTo>
                  <a:pt x="2327" y="462"/>
                  <a:pt x="2326" y="460"/>
                  <a:pt x="2326" y="459"/>
                </a:cubicBezTo>
                <a:cubicBezTo>
                  <a:pt x="2325" y="460"/>
                  <a:pt x="2324" y="461"/>
                  <a:pt x="2324" y="460"/>
                </a:cubicBezTo>
                <a:cubicBezTo>
                  <a:pt x="2325" y="458"/>
                  <a:pt x="2324" y="458"/>
                  <a:pt x="2323" y="457"/>
                </a:cubicBezTo>
                <a:cubicBezTo>
                  <a:pt x="2323" y="457"/>
                  <a:pt x="2323" y="458"/>
                  <a:pt x="2322" y="459"/>
                </a:cubicBezTo>
                <a:cubicBezTo>
                  <a:pt x="2321" y="458"/>
                  <a:pt x="2320" y="455"/>
                  <a:pt x="2318" y="457"/>
                </a:cubicBezTo>
                <a:cubicBezTo>
                  <a:pt x="2317" y="453"/>
                  <a:pt x="2318" y="454"/>
                  <a:pt x="2317" y="452"/>
                </a:cubicBezTo>
                <a:cubicBezTo>
                  <a:pt x="2316" y="453"/>
                  <a:pt x="2314" y="454"/>
                  <a:pt x="2312" y="456"/>
                </a:cubicBezTo>
                <a:cubicBezTo>
                  <a:pt x="2314" y="456"/>
                  <a:pt x="2314" y="458"/>
                  <a:pt x="2315" y="458"/>
                </a:cubicBezTo>
                <a:cubicBezTo>
                  <a:pt x="2315" y="459"/>
                  <a:pt x="2315" y="459"/>
                  <a:pt x="2316" y="459"/>
                </a:cubicBezTo>
                <a:cubicBezTo>
                  <a:pt x="2316" y="458"/>
                  <a:pt x="2316" y="458"/>
                  <a:pt x="2316" y="459"/>
                </a:cubicBezTo>
                <a:cubicBezTo>
                  <a:pt x="2316" y="459"/>
                  <a:pt x="2316" y="459"/>
                  <a:pt x="2316" y="459"/>
                </a:cubicBezTo>
                <a:cubicBezTo>
                  <a:pt x="2316" y="459"/>
                  <a:pt x="2315" y="459"/>
                  <a:pt x="2315" y="459"/>
                </a:cubicBezTo>
                <a:cubicBezTo>
                  <a:pt x="2315" y="459"/>
                  <a:pt x="2315" y="459"/>
                  <a:pt x="2315" y="458"/>
                </a:cubicBezTo>
                <a:cubicBezTo>
                  <a:pt x="2311" y="458"/>
                  <a:pt x="2310" y="454"/>
                  <a:pt x="2308" y="451"/>
                </a:cubicBezTo>
                <a:cubicBezTo>
                  <a:pt x="2306" y="449"/>
                  <a:pt x="2304" y="447"/>
                  <a:pt x="2302" y="445"/>
                </a:cubicBezTo>
                <a:cubicBezTo>
                  <a:pt x="2304" y="443"/>
                  <a:pt x="2304" y="446"/>
                  <a:pt x="2306" y="444"/>
                </a:cubicBezTo>
                <a:cubicBezTo>
                  <a:pt x="2305" y="442"/>
                  <a:pt x="2303" y="444"/>
                  <a:pt x="2303" y="443"/>
                </a:cubicBezTo>
                <a:cubicBezTo>
                  <a:pt x="2302" y="442"/>
                  <a:pt x="2305" y="443"/>
                  <a:pt x="2304" y="441"/>
                </a:cubicBezTo>
                <a:cubicBezTo>
                  <a:pt x="2302" y="439"/>
                  <a:pt x="2302" y="442"/>
                  <a:pt x="2302" y="442"/>
                </a:cubicBezTo>
                <a:cubicBezTo>
                  <a:pt x="2298" y="442"/>
                  <a:pt x="2297" y="439"/>
                  <a:pt x="2295" y="434"/>
                </a:cubicBezTo>
                <a:cubicBezTo>
                  <a:pt x="2295" y="434"/>
                  <a:pt x="2298" y="434"/>
                  <a:pt x="2299" y="436"/>
                </a:cubicBezTo>
                <a:cubicBezTo>
                  <a:pt x="2297" y="436"/>
                  <a:pt x="2300" y="439"/>
                  <a:pt x="2301" y="438"/>
                </a:cubicBezTo>
                <a:cubicBezTo>
                  <a:pt x="2302" y="437"/>
                  <a:pt x="2303" y="438"/>
                  <a:pt x="2304" y="437"/>
                </a:cubicBezTo>
                <a:cubicBezTo>
                  <a:pt x="2304" y="438"/>
                  <a:pt x="2302" y="439"/>
                  <a:pt x="2303" y="440"/>
                </a:cubicBezTo>
                <a:cubicBezTo>
                  <a:pt x="2304" y="440"/>
                  <a:pt x="2304" y="439"/>
                  <a:pt x="2304" y="439"/>
                </a:cubicBezTo>
                <a:cubicBezTo>
                  <a:pt x="2305" y="440"/>
                  <a:pt x="2307" y="443"/>
                  <a:pt x="2309" y="443"/>
                </a:cubicBezTo>
                <a:cubicBezTo>
                  <a:pt x="2309" y="443"/>
                  <a:pt x="2309" y="443"/>
                  <a:pt x="2309" y="442"/>
                </a:cubicBezTo>
                <a:cubicBezTo>
                  <a:pt x="2310" y="443"/>
                  <a:pt x="2311" y="445"/>
                  <a:pt x="2312" y="444"/>
                </a:cubicBezTo>
                <a:cubicBezTo>
                  <a:pt x="2311" y="444"/>
                  <a:pt x="2310" y="443"/>
                  <a:pt x="2311" y="442"/>
                </a:cubicBezTo>
                <a:cubicBezTo>
                  <a:pt x="2314" y="445"/>
                  <a:pt x="2317" y="449"/>
                  <a:pt x="2319" y="450"/>
                </a:cubicBezTo>
                <a:cubicBezTo>
                  <a:pt x="2319" y="450"/>
                  <a:pt x="2318" y="450"/>
                  <a:pt x="2318" y="451"/>
                </a:cubicBezTo>
                <a:cubicBezTo>
                  <a:pt x="2318" y="451"/>
                  <a:pt x="2319" y="452"/>
                  <a:pt x="2319" y="452"/>
                </a:cubicBezTo>
                <a:cubicBezTo>
                  <a:pt x="2320" y="449"/>
                  <a:pt x="2322" y="454"/>
                  <a:pt x="2324" y="453"/>
                </a:cubicBezTo>
                <a:cubicBezTo>
                  <a:pt x="2323" y="452"/>
                  <a:pt x="2320" y="449"/>
                  <a:pt x="2318" y="449"/>
                </a:cubicBezTo>
                <a:cubicBezTo>
                  <a:pt x="2319" y="448"/>
                  <a:pt x="2318" y="447"/>
                  <a:pt x="2317" y="446"/>
                </a:cubicBezTo>
                <a:cubicBezTo>
                  <a:pt x="2316" y="446"/>
                  <a:pt x="2316" y="447"/>
                  <a:pt x="2316" y="447"/>
                </a:cubicBezTo>
                <a:cubicBezTo>
                  <a:pt x="2318" y="444"/>
                  <a:pt x="2314" y="443"/>
                  <a:pt x="2313" y="441"/>
                </a:cubicBezTo>
                <a:cubicBezTo>
                  <a:pt x="2316" y="440"/>
                  <a:pt x="2313" y="438"/>
                  <a:pt x="2314" y="437"/>
                </a:cubicBezTo>
                <a:cubicBezTo>
                  <a:pt x="2315" y="438"/>
                  <a:pt x="2316" y="439"/>
                  <a:pt x="2317" y="440"/>
                </a:cubicBezTo>
                <a:cubicBezTo>
                  <a:pt x="2317" y="440"/>
                  <a:pt x="2318" y="440"/>
                  <a:pt x="2318" y="440"/>
                </a:cubicBezTo>
                <a:cubicBezTo>
                  <a:pt x="2318" y="438"/>
                  <a:pt x="2314" y="435"/>
                  <a:pt x="2314" y="434"/>
                </a:cubicBezTo>
                <a:cubicBezTo>
                  <a:pt x="2314" y="434"/>
                  <a:pt x="2315" y="434"/>
                  <a:pt x="2315" y="434"/>
                </a:cubicBezTo>
                <a:cubicBezTo>
                  <a:pt x="2315" y="434"/>
                  <a:pt x="2315" y="433"/>
                  <a:pt x="2315" y="433"/>
                </a:cubicBezTo>
                <a:cubicBezTo>
                  <a:pt x="2317" y="435"/>
                  <a:pt x="2323" y="442"/>
                  <a:pt x="2323" y="445"/>
                </a:cubicBezTo>
                <a:cubicBezTo>
                  <a:pt x="2322" y="445"/>
                  <a:pt x="2322" y="446"/>
                  <a:pt x="2322" y="447"/>
                </a:cubicBezTo>
                <a:cubicBezTo>
                  <a:pt x="2323" y="446"/>
                  <a:pt x="2322" y="450"/>
                  <a:pt x="2325" y="449"/>
                </a:cubicBezTo>
                <a:cubicBezTo>
                  <a:pt x="2325" y="449"/>
                  <a:pt x="2323" y="448"/>
                  <a:pt x="2324" y="447"/>
                </a:cubicBezTo>
                <a:cubicBezTo>
                  <a:pt x="2325" y="448"/>
                  <a:pt x="2325" y="445"/>
                  <a:pt x="2326" y="446"/>
                </a:cubicBezTo>
                <a:cubicBezTo>
                  <a:pt x="2324" y="448"/>
                  <a:pt x="2327" y="448"/>
                  <a:pt x="2326" y="450"/>
                </a:cubicBezTo>
                <a:cubicBezTo>
                  <a:pt x="2328" y="449"/>
                  <a:pt x="2328" y="453"/>
                  <a:pt x="2330" y="454"/>
                </a:cubicBezTo>
                <a:cubicBezTo>
                  <a:pt x="2326" y="448"/>
                  <a:pt x="2333" y="453"/>
                  <a:pt x="2331" y="456"/>
                </a:cubicBezTo>
                <a:cubicBezTo>
                  <a:pt x="2334" y="460"/>
                  <a:pt x="2338" y="462"/>
                  <a:pt x="2338" y="466"/>
                </a:cubicBezTo>
                <a:cubicBezTo>
                  <a:pt x="2337" y="465"/>
                  <a:pt x="2337" y="467"/>
                  <a:pt x="2336" y="467"/>
                </a:cubicBezTo>
                <a:close/>
                <a:moveTo>
                  <a:pt x="2314" y="402"/>
                </a:moveTo>
                <a:cubicBezTo>
                  <a:pt x="2315" y="409"/>
                  <a:pt x="2325" y="412"/>
                  <a:pt x="2324" y="419"/>
                </a:cubicBezTo>
                <a:cubicBezTo>
                  <a:pt x="2318" y="410"/>
                  <a:pt x="2310" y="403"/>
                  <a:pt x="2308" y="395"/>
                </a:cubicBezTo>
                <a:cubicBezTo>
                  <a:pt x="2311" y="398"/>
                  <a:pt x="2311" y="402"/>
                  <a:pt x="2314" y="402"/>
                </a:cubicBezTo>
                <a:close/>
                <a:moveTo>
                  <a:pt x="2309" y="356"/>
                </a:moveTo>
                <a:cubicBezTo>
                  <a:pt x="2310" y="357"/>
                  <a:pt x="2312" y="357"/>
                  <a:pt x="2311" y="358"/>
                </a:cubicBezTo>
                <a:cubicBezTo>
                  <a:pt x="2311" y="357"/>
                  <a:pt x="2308" y="358"/>
                  <a:pt x="2309" y="356"/>
                </a:cubicBezTo>
                <a:close/>
                <a:moveTo>
                  <a:pt x="2313" y="361"/>
                </a:moveTo>
                <a:cubicBezTo>
                  <a:pt x="2313" y="360"/>
                  <a:pt x="2312" y="361"/>
                  <a:pt x="2311" y="361"/>
                </a:cubicBezTo>
                <a:cubicBezTo>
                  <a:pt x="2311" y="361"/>
                  <a:pt x="2311" y="361"/>
                  <a:pt x="2312" y="361"/>
                </a:cubicBezTo>
                <a:cubicBezTo>
                  <a:pt x="2311" y="361"/>
                  <a:pt x="2311" y="361"/>
                  <a:pt x="2311" y="361"/>
                </a:cubicBezTo>
                <a:cubicBezTo>
                  <a:pt x="2312" y="360"/>
                  <a:pt x="2311" y="359"/>
                  <a:pt x="2312" y="359"/>
                </a:cubicBezTo>
                <a:cubicBezTo>
                  <a:pt x="2312" y="360"/>
                  <a:pt x="2314" y="359"/>
                  <a:pt x="2313" y="361"/>
                </a:cubicBezTo>
                <a:close/>
                <a:moveTo>
                  <a:pt x="2316" y="365"/>
                </a:moveTo>
                <a:cubicBezTo>
                  <a:pt x="2315" y="364"/>
                  <a:pt x="2314" y="363"/>
                  <a:pt x="2313" y="362"/>
                </a:cubicBezTo>
                <a:cubicBezTo>
                  <a:pt x="2315" y="361"/>
                  <a:pt x="2317" y="364"/>
                  <a:pt x="2316" y="365"/>
                </a:cubicBezTo>
                <a:close/>
                <a:moveTo>
                  <a:pt x="2322" y="361"/>
                </a:moveTo>
                <a:cubicBezTo>
                  <a:pt x="2322" y="361"/>
                  <a:pt x="2322" y="361"/>
                  <a:pt x="2323" y="361"/>
                </a:cubicBezTo>
                <a:cubicBezTo>
                  <a:pt x="2324" y="362"/>
                  <a:pt x="2325" y="364"/>
                  <a:pt x="2326" y="365"/>
                </a:cubicBezTo>
                <a:cubicBezTo>
                  <a:pt x="2325" y="365"/>
                  <a:pt x="2324" y="367"/>
                  <a:pt x="2323" y="365"/>
                </a:cubicBezTo>
                <a:cubicBezTo>
                  <a:pt x="2323" y="367"/>
                  <a:pt x="2324" y="368"/>
                  <a:pt x="2325" y="368"/>
                </a:cubicBezTo>
                <a:cubicBezTo>
                  <a:pt x="2325" y="366"/>
                  <a:pt x="2325" y="366"/>
                  <a:pt x="2328" y="365"/>
                </a:cubicBezTo>
                <a:cubicBezTo>
                  <a:pt x="2326" y="364"/>
                  <a:pt x="2326" y="363"/>
                  <a:pt x="2326" y="361"/>
                </a:cubicBezTo>
                <a:cubicBezTo>
                  <a:pt x="2326" y="361"/>
                  <a:pt x="2325" y="361"/>
                  <a:pt x="2325" y="361"/>
                </a:cubicBezTo>
                <a:cubicBezTo>
                  <a:pt x="2326" y="361"/>
                  <a:pt x="2327" y="360"/>
                  <a:pt x="2328" y="360"/>
                </a:cubicBezTo>
                <a:cubicBezTo>
                  <a:pt x="2332" y="366"/>
                  <a:pt x="2336" y="371"/>
                  <a:pt x="2332" y="372"/>
                </a:cubicBezTo>
                <a:cubicBezTo>
                  <a:pt x="2332" y="373"/>
                  <a:pt x="2334" y="374"/>
                  <a:pt x="2333" y="375"/>
                </a:cubicBezTo>
                <a:cubicBezTo>
                  <a:pt x="2332" y="375"/>
                  <a:pt x="2330" y="374"/>
                  <a:pt x="2329" y="376"/>
                </a:cubicBezTo>
                <a:cubicBezTo>
                  <a:pt x="2328" y="374"/>
                  <a:pt x="2325" y="372"/>
                  <a:pt x="2326" y="368"/>
                </a:cubicBezTo>
                <a:cubicBezTo>
                  <a:pt x="2322" y="371"/>
                  <a:pt x="2322" y="364"/>
                  <a:pt x="2319" y="362"/>
                </a:cubicBezTo>
                <a:cubicBezTo>
                  <a:pt x="2321" y="362"/>
                  <a:pt x="2322" y="365"/>
                  <a:pt x="2323" y="365"/>
                </a:cubicBezTo>
                <a:cubicBezTo>
                  <a:pt x="2323" y="363"/>
                  <a:pt x="2323" y="362"/>
                  <a:pt x="2322" y="361"/>
                </a:cubicBezTo>
                <a:close/>
                <a:moveTo>
                  <a:pt x="2331" y="444"/>
                </a:moveTo>
                <a:cubicBezTo>
                  <a:pt x="2331" y="445"/>
                  <a:pt x="2332" y="445"/>
                  <a:pt x="2332" y="445"/>
                </a:cubicBezTo>
                <a:cubicBezTo>
                  <a:pt x="2331" y="442"/>
                  <a:pt x="2327" y="441"/>
                  <a:pt x="2328" y="440"/>
                </a:cubicBezTo>
                <a:cubicBezTo>
                  <a:pt x="2331" y="440"/>
                  <a:pt x="2336" y="447"/>
                  <a:pt x="2332" y="447"/>
                </a:cubicBezTo>
                <a:cubicBezTo>
                  <a:pt x="2334" y="445"/>
                  <a:pt x="2329" y="446"/>
                  <a:pt x="2331" y="444"/>
                </a:cubicBezTo>
                <a:close/>
                <a:moveTo>
                  <a:pt x="2332" y="435"/>
                </a:moveTo>
                <a:cubicBezTo>
                  <a:pt x="2330" y="432"/>
                  <a:pt x="2327" y="431"/>
                  <a:pt x="2328" y="429"/>
                </a:cubicBezTo>
                <a:cubicBezTo>
                  <a:pt x="2329" y="431"/>
                  <a:pt x="2330" y="432"/>
                  <a:pt x="2332" y="434"/>
                </a:cubicBezTo>
                <a:cubicBezTo>
                  <a:pt x="2333" y="435"/>
                  <a:pt x="2332" y="436"/>
                  <a:pt x="2332" y="435"/>
                </a:cubicBezTo>
                <a:close/>
                <a:moveTo>
                  <a:pt x="2324" y="434"/>
                </a:moveTo>
                <a:cubicBezTo>
                  <a:pt x="2326" y="432"/>
                  <a:pt x="2328" y="437"/>
                  <a:pt x="2326" y="436"/>
                </a:cubicBezTo>
                <a:cubicBezTo>
                  <a:pt x="2327" y="435"/>
                  <a:pt x="2325" y="434"/>
                  <a:pt x="2324" y="434"/>
                </a:cubicBezTo>
                <a:close/>
                <a:moveTo>
                  <a:pt x="2325" y="433"/>
                </a:moveTo>
                <a:cubicBezTo>
                  <a:pt x="2324" y="432"/>
                  <a:pt x="2323" y="434"/>
                  <a:pt x="2323" y="433"/>
                </a:cubicBezTo>
                <a:cubicBezTo>
                  <a:pt x="2323" y="433"/>
                  <a:pt x="2323" y="431"/>
                  <a:pt x="2324" y="431"/>
                </a:cubicBezTo>
                <a:cubicBezTo>
                  <a:pt x="2322" y="433"/>
                  <a:pt x="2326" y="431"/>
                  <a:pt x="2325" y="433"/>
                </a:cubicBezTo>
                <a:close/>
                <a:moveTo>
                  <a:pt x="2322" y="422"/>
                </a:moveTo>
                <a:cubicBezTo>
                  <a:pt x="2324" y="424"/>
                  <a:pt x="2327" y="426"/>
                  <a:pt x="2327" y="429"/>
                </a:cubicBezTo>
                <a:cubicBezTo>
                  <a:pt x="2326" y="428"/>
                  <a:pt x="2321" y="425"/>
                  <a:pt x="2322" y="422"/>
                </a:cubicBezTo>
                <a:close/>
                <a:moveTo>
                  <a:pt x="2327" y="406"/>
                </a:moveTo>
                <a:cubicBezTo>
                  <a:pt x="2327" y="406"/>
                  <a:pt x="2328" y="407"/>
                  <a:pt x="2327" y="408"/>
                </a:cubicBezTo>
                <a:cubicBezTo>
                  <a:pt x="2327" y="407"/>
                  <a:pt x="2325" y="406"/>
                  <a:pt x="2327" y="406"/>
                </a:cubicBezTo>
                <a:close/>
                <a:moveTo>
                  <a:pt x="2321" y="399"/>
                </a:moveTo>
                <a:cubicBezTo>
                  <a:pt x="2323" y="402"/>
                  <a:pt x="2325" y="402"/>
                  <a:pt x="2326" y="405"/>
                </a:cubicBezTo>
                <a:cubicBezTo>
                  <a:pt x="2323" y="406"/>
                  <a:pt x="2321" y="400"/>
                  <a:pt x="2321" y="399"/>
                </a:cubicBezTo>
                <a:close/>
                <a:moveTo>
                  <a:pt x="2326" y="417"/>
                </a:moveTo>
                <a:cubicBezTo>
                  <a:pt x="2325" y="416"/>
                  <a:pt x="2322" y="413"/>
                  <a:pt x="2322" y="411"/>
                </a:cubicBezTo>
                <a:cubicBezTo>
                  <a:pt x="2323" y="412"/>
                  <a:pt x="2326" y="415"/>
                  <a:pt x="2326" y="417"/>
                </a:cubicBezTo>
                <a:close/>
                <a:moveTo>
                  <a:pt x="2326" y="420"/>
                </a:moveTo>
                <a:cubicBezTo>
                  <a:pt x="2326" y="421"/>
                  <a:pt x="2326" y="419"/>
                  <a:pt x="2327" y="420"/>
                </a:cubicBezTo>
                <a:cubicBezTo>
                  <a:pt x="2326" y="420"/>
                  <a:pt x="2327" y="421"/>
                  <a:pt x="2327" y="421"/>
                </a:cubicBezTo>
                <a:cubicBezTo>
                  <a:pt x="2327" y="420"/>
                  <a:pt x="2327" y="420"/>
                  <a:pt x="2328" y="420"/>
                </a:cubicBezTo>
                <a:cubicBezTo>
                  <a:pt x="2328" y="420"/>
                  <a:pt x="2327" y="420"/>
                  <a:pt x="2327" y="421"/>
                </a:cubicBezTo>
                <a:cubicBezTo>
                  <a:pt x="2327" y="422"/>
                  <a:pt x="2329" y="424"/>
                  <a:pt x="2328" y="423"/>
                </a:cubicBezTo>
                <a:cubicBezTo>
                  <a:pt x="2327" y="421"/>
                  <a:pt x="2325" y="421"/>
                  <a:pt x="2326" y="420"/>
                </a:cubicBezTo>
                <a:close/>
                <a:moveTo>
                  <a:pt x="2329" y="424"/>
                </a:moveTo>
                <a:cubicBezTo>
                  <a:pt x="2332" y="425"/>
                  <a:pt x="2332" y="429"/>
                  <a:pt x="2332" y="430"/>
                </a:cubicBezTo>
                <a:cubicBezTo>
                  <a:pt x="2332" y="429"/>
                  <a:pt x="2327" y="425"/>
                  <a:pt x="2329" y="424"/>
                </a:cubicBezTo>
                <a:close/>
                <a:moveTo>
                  <a:pt x="2329" y="377"/>
                </a:moveTo>
                <a:cubicBezTo>
                  <a:pt x="2330" y="377"/>
                  <a:pt x="2330" y="376"/>
                  <a:pt x="2331" y="375"/>
                </a:cubicBezTo>
                <a:cubicBezTo>
                  <a:pt x="2331" y="376"/>
                  <a:pt x="2331" y="377"/>
                  <a:pt x="2331" y="377"/>
                </a:cubicBezTo>
                <a:cubicBezTo>
                  <a:pt x="2331" y="377"/>
                  <a:pt x="2332" y="377"/>
                  <a:pt x="2332" y="378"/>
                </a:cubicBezTo>
                <a:cubicBezTo>
                  <a:pt x="2331" y="379"/>
                  <a:pt x="2330" y="378"/>
                  <a:pt x="2329" y="377"/>
                </a:cubicBezTo>
                <a:close/>
                <a:moveTo>
                  <a:pt x="2325" y="411"/>
                </a:moveTo>
                <a:cubicBezTo>
                  <a:pt x="2322" y="410"/>
                  <a:pt x="2322" y="407"/>
                  <a:pt x="2319" y="402"/>
                </a:cubicBezTo>
                <a:cubicBezTo>
                  <a:pt x="2322" y="404"/>
                  <a:pt x="2323" y="410"/>
                  <a:pt x="2325" y="411"/>
                </a:cubicBezTo>
                <a:close/>
                <a:moveTo>
                  <a:pt x="2322" y="421"/>
                </a:moveTo>
                <a:cubicBezTo>
                  <a:pt x="2321" y="422"/>
                  <a:pt x="2321" y="422"/>
                  <a:pt x="2320" y="422"/>
                </a:cubicBezTo>
                <a:cubicBezTo>
                  <a:pt x="2321" y="421"/>
                  <a:pt x="2321" y="421"/>
                  <a:pt x="2321" y="420"/>
                </a:cubicBezTo>
                <a:cubicBezTo>
                  <a:pt x="2321" y="420"/>
                  <a:pt x="2322" y="421"/>
                  <a:pt x="2322" y="421"/>
                </a:cubicBezTo>
                <a:close/>
                <a:moveTo>
                  <a:pt x="2319" y="417"/>
                </a:moveTo>
                <a:cubicBezTo>
                  <a:pt x="2319" y="416"/>
                  <a:pt x="2316" y="415"/>
                  <a:pt x="2318" y="414"/>
                </a:cubicBezTo>
                <a:cubicBezTo>
                  <a:pt x="2318" y="415"/>
                  <a:pt x="2320" y="416"/>
                  <a:pt x="2319" y="417"/>
                </a:cubicBezTo>
                <a:close/>
                <a:moveTo>
                  <a:pt x="2316" y="412"/>
                </a:moveTo>
                <a:cubicBezTo>
                  <a:pt x="2316" y="412"/>
                  <a:pt x="2314" y="411"/>
                  <a:pt x="2314" y="410"/>
                </a:cubicBezTo>
                <a:cubicBezTo>
                  <a:pt x="2315" y="410"/>
                  <a:pt x="2317" y="411"/>
                  <a:pt x="2316" y="412"/>
                </a:cubicBezTo>
                <a:close/>
                <a:moveTo>
                  <a:pt x="2312" y="439"/>
                </a:moveTo>
                <a:cubicBezTo>
                  <a:pt x="2312" y="439"/>
                  <a:pt x="2313" y="439"/>
                  <a:pt x="2312" y="440"/>
                </a:cubicBezTo>
                <a:cubicBezTo>
                  <a:pt x="2311" y="439"/>
                  <a:pt x="2311" y="439"/>
                  <a:pt x="2310" y="438"/>
                </a:cubicBezTo>
                <a:cubicBezTo>
                  <a:pt x="2310" y="437"/>
                  <a:pt x="2311" y="437"/>
                  <a:pt x="2311" y="437"/>
                </a:cubicBezTo>
                <a:cubicBezTo>
                  <a:pt x="2311" y="437"/>
                  <a:pt x="2312" y="437"/>
                  <a:pt x="2312" y="437"/>
                </a:cubicBezTo>
                <a:cubicBezTo>
                  <a:pt x="2311" y="437"/>
                  <a:pt x="2311" y="438"/>
                  <a:pt x="2312" y="438"/>
                </a:cubicBezTo>
                <a:cubicBezTo>
                  <a:pt x="2312" y="438"/>
                  <a:pt x="2313" y="437"/>
                  <a:pt x="2313" y="438"/>
                </a:cubicBezTo>
                <a:cubicBezTo>
                  <a:pt x="2313" y="438"/>
                  <a:pt x="2312" y="439"/>
                  <a:pt x="2312" y="439"/>
                </a:cubicBezTo>
                <a:close/>
                <a:moveTo>
                  <a:pt x="2306" y="360"/>
                </a:moveTo>
                <a:cubicBezTo>
                  <a:pt x="2306" y="360"/>
                  <a:pt x="2307" y="359"/>
                  <a:pt x="2307" y="359"/>
                </a:cubicBezTo>
                <a:cubicBezTo>
                  <a:pt x="2307" y="359"/>
                  <a:pt x="2308" y="360"/>
                  <a:pt x="2308" y="360"/>
                </a:cubicBezTo>
                <a:cubicBezTo>
                  <a:pt x="2308" y="360"/>
                  <a:pt x="2307" y="360"/>
                  <a:pt x="2306" y="360"/>
                </a:cubicBezTo>
                <a:close/>
                <a:moveTo>
                  <a:pt x="2340" y="425"/>
                </a:moveTo>
                <a:cubicBezTo>
                  <a:pt x="2341" y="426"/>
                  <a:pt x="2340" y="426"/>
                  <a:pt x="2340" y="426"/>
                </a:cubicBezTo>
                <a:cubicBezTo>
                  <a:pt x="2341" y="428"/>
                  <a:pt x="2341" y="429"/>
                  <a:pt x="2342" y="429"/>
                </a:cubicBezTo>
                <a:cubicBezTo>
                  <a:pt x="2345" y="432"/>
                  <a:pt x="2344" y="433"/>
                  <a:pt x="2342" y="430"/>
                </a:cubicBezTo>
                <a:cubicBezTo>
                  <a:pt x="2341" y="430"/>
                  <a:pt x="2340" y="430"/>
                  <a:pt x="2340" y="429"/>
                </a:cubicBezTo>
                <a:cubicBezTo>
                  <a:pt x="2339" y="428"/>
                  <a:pt x="2341" y="428"/>
                  <a:pt x="2340" y="427"/>
                </a:cubicBezTo>
                <a:cubicBezTo>
                  <a:pt x="2339" y="429"/>
                  <a:pt x="2333" y="421"/>
                  <a:pt x="2335" y="421"/>
                </a:cubicBezTo>
                <a:cubicBezTo>
                  <a:pt x="2336" y="423"/>
                  <a:pt x="2340" y="425"/>
                  <a:pt x="2340" y="425"/>
                </a:cubicBezTo>
                <a:close/>
                <a:moveTo>
                  <a:pt x="2358" y="428"/>
                </a:moveTo>
                <a:cubicBezTo>
                  <a:pt x="2356" y="430"/>
                  <a:pt x="2360" y="430"/>
                  <a:pt x="2358" y="432"/>
                </a:cubicBezTo>
                <a:cubicBezTo>
                  <a:pt x="2357" y="430"/>
                  <a:pt x="2356" y="431"/>
                  <a:pt x="2356" y="430"/>
                </a:cubicBezTo>
                <a:cubicBezTo>
                  <a:pt x="2356" y="429"/>
                  <a:pt x="2356" y="427"/>
                  <a:pt x="2357" y="428"/>
                </a:cubicBezTo>
                <a:cubicBezTo>
                  <a:pt x="2356" y="429"/>
                  <a:pt x="2358" y="428"/>
                  <a:pt x="2358" y="428"/>
                </a:cubicBezTo>
                <a:close/>
                <a:moveTo>
                  <a:pt x="2356" y="443"/>
                </a:moveTo>
                <a:cubicBezTo>
                  <a:pt x="2355" y="443"/>
                  <a:pt x="2354" y="441"/>
                  <a:pt x="2354" y="440"/>
                </a:cubicBezTo>
                <a:cubicBezTo>
                  <a:pt x="2355" y="440"/>
                  <a:pt x="2356" y="442"/>
                  <a:pt x="2356" y="443"/>
                </a:cubicBezTo>
                <a:close/>
                <a:moveTo>
                  <a:pt x="2342" y="445"/>
                </a:moveTo>
                <a:cubicBezTo>
                  <a:pt x="2344" y="446"/>
                  <a:pt x="2344" y="447"/>
                  <a:pt x="2344" y="449"/>
                </a:cubicBezTo>
                <a:cubicBezTo>
                  <a:pt x="2344" y="447"/>
                  <a:pt x="2348" y="450"/>
                  <a:pt x="2346" y="450"/>
                </a:cubicBezTo>
                <a:cubicBezTo>
                  <a:pt x="2345" y="448"/>
                  <a:pt x="2344" y="450"/>
                  <a:pt x="2343" y="449"/>
                </a:cubicBezTo>
                <a:cubicBezTo>
                  <a:pt x="2345" y="447"/>
                  <a:pt x="2339" y="447"/>
                  <a:pt x="2342" y="445"/>
                </a:cubicBezTo>
                <a:close/>
                <a:moveTo>
                  <a:pt x="2336" y="451"/>
                </a:moveTo>
                <a:cubicBezTo>
                  <a:pt x="2335" y="451"/>
                  <a:pt x="2335" y="451"/>
                  <a:pt x="2335" y="451"/>
                </a:cubicBezTo>
                <a:cubicBezTo>
                  <a:pt x="2335" y="451"/>
                  <a:pt x="2335" y="450"/>
                  <a:pt x="2336" y="450"/>
                </a:cubicBezTo>
                <a:cubicBezTo>
                  <a:pt x="2336" y="450"/>
                  <a:pt x="2335" y="450"/>
                  <a:pt x="2336" y="449"/>
                </a:cubicBezTo>
                <a:cubicBezTo>
                  <a:pt x="2338" y="452"/>
                  <a:pt x="2341" y="455"/>
                  <a:pt x="2342" y="459"/>
                </a:cubicBezTo>
                <a:cubicBezTo>
                  <a:pt x="2339" y="457"/>
                  <a:pt x="2338" y="452"/>
                  <a:pt x="2336" y="451"/>
                </a:cubicBezTo>
                <a:close/>
                <a:moveTo>
                  <a:pt x="2340" y="464"/>
                </a:moveTo>
                <a:cubicBezTo>
                  <a:pt x="2339" y="464"/>
                  <a:pt x="2335" y="459"/>
                  <a:pt x="2336" y="459"/>
                </a:cubicBezTo>
                <a:cubicBezTo>
                  <a:pt x="2338" y="461"/>
                  <a:pt x="2340" y="462"/>
                  <a:pt x="2340" y="464"/>
                </a:cubicBezTo>
                <a:close/>
                <a:moveTo>
                  <a:pt x="2340" y="461"/>
                </a:moveTo>
                <a:cubicBezTo>
                  <a:pt x="2341" y="462"/>
                  <a:pt x="2342" y="461"/>
                  <a:pt x="2342" y="462"/>
                </a:cubicBezTo>
                <a:cubicBezTo>
                  <a:pt x="2341" y="464"/>
                  <a:pt x="2340" y="462"/>
                  <a:pt x="2340" y="461"/>
                </a:cubicBezTo>
                <a:close/>
                <a:moveTo>
                  <a:pt x="2344" y="442"/>
                </a:moveTo>
                <a:cubicBezTo>
                  <a:pt x="2343" y="441"/>
                  <a:pt x="2340" y="440"/>
                  <a:pt x="2342" y="439"/>
                </a:cubicBezTo>
                <a:cubicBezTo>
                  <a:pt x="2345" y="441"/>
                  <a:pt x="2345" y="443"/>
                  <a:pt x="2347" y="445"/>
                </a:cubicBezTo>
                <a:cubicBezTo>
                  <a:pt x="2348" y="449"/>
                  <a:pt x="2345" y="443"/>
                  <a:pt x="2344" y="442"/>
                </a:cubicBezTo>
                <a:close/>
                <a:moveTo>
                  <a:pt x="2346" y="441"/>
                </a:moveTo>
                <a:cubicBezTo>
                  <a:pt x="2344" y="439"/>
                  <a:pt x="2341" y="436"/>
                  <a:pt x="2342" y="434"/>
                </a:cubicBezTo>
                <a:cubicBezTo>
                  <a:pt x="2344" y="438"/>
                  <a:pt x="2352" y="443"/>
                  <a:pt x="2353" y="448"/>
                </a:cubicBezTo>
                <a:cubicBezTo>
                  <a:pt x="2351" y="445"/>
                  <a:pt x="2348" y="443"/>
                  <a:pt x="2346" y="441"/>
                </a:cubicBezTo>
                <a:close/>
                <a:moveTo>
                  <a:pt x="2352" y="455"/>
                </a:moveTo>
                <a:cubicBezTo>
                  <a:pt x="2353" y="457"/>
                  <a:pt x="2355" y="456"/>
                  <a:pt x="2353" y="458"/>
                </a:cubicBezTo>
                <a:cubicBezTo>
                  <a:pt x="2353" y="457"/>
                  <a:pt x="2351" y="456"/>
                  <a:pt x="2352" y="455"/>
                </a:cubicBezTo>
                <a:close/>
                <a:moveTo>
                  <a:pt x="2354" y="430"/>
                </a:moveTo>
                <a:cubicBezTo>
                  <a:pt x="2354" y="429"/>
                  <a:pt x="2354" y="429"/>
                  <a:pt x="2353" y="428"/>
                </a:cubicBezTo>
                <a:cubicBezTo>
                  <a:pt x="2354" y="426"/>
                  <a:pt x="2356" y="430"/>
                  <a:pt x="2354" y="430"/>
                </a:cubicBezTo>
                <a:close/>
                <a:moveTo>
                  <a:pt x="2353" y="423"/>
                </a:moveTo>
                <a:cubicBezTo>
                  <a:pt x="2353" y="424"/>
                  <a:pt x="2354" y="426"/>
                  <a:pt x="2354" y="427"/>
                </a:cubicBezTo>
                <a:cubicBezTo>
                  <a:pt x="2354" y="426"/>
                  <a:pt x="2351" y="424"/>
                  <a:pt x="2353" y="423"/>
                </a:cubicBezTo>
                <a:close/>
                <a:moveTo>
                  <a:pt x="2354" y="438"/>
                </a:moveTo>
                <a:cubicBezTo>
                  <a:pt x="2353" y="438"/>
                  <a:pt x="2353" y="439"/>
                  <a:pt x="2353" y="440"/>
                </a:cubicBezTo>
                <a:cubicBezTo>
                  <a:pt x="2352" y="439"/>
                  <a:pt x="2350" y="438"/>
                  <a:pt x="2350" y="436"/>
                </a:cubicBezTo>
                <a:cubicBezTo>
                  <a:pt x="2352" y="436"/>
                  <a:pt x="2351" y="438"/>
                  <a:pt x="2354" y="438"/>
                </a:cubicBezTo>
                <a:close/>
                <a:moveTo>
                  <a:pt x="2351" y="424"/>
                </a:moveTo>
                <a:cubicBezTo>
                  <a:pt x="2350" y="423"/>
                  <a:pt x="2351" y="424"/>
                  <a:pt x="2349" y="425"/>
                </a:cubicBezTo>
                <a:cubicBezTo>
                  <a:pt x="2349" y="424"/>
                  <a:pt x="2348" y="423"/>
                  <a:pt x="2349" y="422"/>
                </a:cubicBezTo>
                <a:cubicBezTo>
                  <a:pt x="2350" y="424"/>
                  <a:pt x="2350" y="419"/>
                  <a:pt x="2350" y="421"/>
                </a:cubicBezTo>
                <a:cubicBezTo>
                  <a:pt x="2351" y="422"/>
                  <a:pt x="2352" y="422"/>
                  <a:pt x="2351" y="424"/>
                </a:cubicBezTo>
                <a:close/>
                <a:moveTo>
                  <a:pt x="2347" y="437"/>
                </a:moveTo>
                <a:cubicBezTo>
                  <a:pt x="2347" y="437"/>
                  <a:pt x="2347" y="437"/>
                  <a:pt x="2346" y="437"/>
                </a:cubicBezTo>
                <a:cubicBezTo>
                  <a:pt x="2350" y="436"/>
                  <a:pt x="2350" y="442"/>
                  <a:pt x="2347" y="437"/>
                </a:cubicBezTo>
                <a:close/>
                <a:moveTo>
                  <a:pt x="2348" y="421"/>
                </a:moveTo>
                <a:cubicBezTo>
                  <a:pt x="2346" y="420"/>
                  <a:pt x="2345" y="418"/>
                  <a:pt x="2343" y="416"/>
                </a:cubicBezTo>
                <a:cubicBezTo>
                  <a:pt x="2345" y="415"/>
                  <a:pt x="2350" y="419"/>
                  <a:pt x="2348" y="421"/>
                </a:cubicBezTo>
                <a:close/>
                <a:moveTo>
                  <a:pt x="2344" y="406"/>
                </a:moveTo>
                <a:cubicBezTo>
                  <a:pt x="2344" y="407"/>
                  <a:pt x="2345" y="406"/>
                  <a:pt x="2345" y="407"/>
                </a:cubicBezTo>
                <a:cubicBezTo>
                  <a:pt x="2344" y="408"/>
                  <a:pt x="2342" y="407"/>
                  <a:pt x="2344" y="406"/>
                </a:cubicBezTo>
                <a:close/>
                <a:moveTo>
                  <a:pt x="2341" y="402"/>
                </a:moveTo>
                <a:cubicBezTo>
                  <a:pt x="2343" y="402"/>
                  <a:pt x="2342" y="404"/>
                  <a:pt x="2344" y="405"/>
                </a:cubicBezTo>
                <a:cubicBezTo>
                  <a:pt x="2341" y="407"/>
                  <a:pt x="2342" y="404"/>
                  <a:pt x="2341" y="402"/>
                </a:cubicBezTo>
                <a:close/>
                <a:moveTo>
                  <a:pt x="2335" y="447"/>
                </a:moveTo>
                <a:cubicBezTo>
                  <a:pt x="2335" y="448"/>
                  <a:pt x="2337" y="449"/>
                  <a:pt x="2335" y="449"/>
                </a:cubicBezTo>
                <a:cubicBezTo>
                  <a:pt x="2335" y="448"/>
                  <a:pt x="2334" y="448"/>
                  <a:pt x="2335" y="447"/>
                </a:cubicBezTo>
                <a:close/>
                <a:moveTo>
                  <a:pt x="2344" y="487"/>
                </a:moveTo>
                <a:cubicBezTo>
                  <a:pt x="2342" y="483"/>
                  <a:pt x="2337" y="479"/>
                  <a:pt x="2338" y="477"/>
                </a:cubicBezTo>
                <a:cubicBezTo>
                  <a:pt x="2339" y="481"/>
                  <a:pt x="2347" y="482"/>
                  <a:pt x="2344" y="487"/>
                </a:cubicBezTo>
                <a:close/>
                <a:moveTo>
                  <a:pt x="2347" y="469"/>
                </a:moveTo>
                <a:cubicBezTo>
                  <a:pt x="2346" y="468"/>
                  <a:pt x="2342" y="465"/>
                  <a:pt x="2342" y="463"/>
                </a:cubicBezTo>
                <a:cubicBezTo>
                  <a:pt x="2342" y="464"/>
                  <a:pt x="2343" y="463"/>
                  <a:pt x="2343" y="463"/>
                </a:cubicBezTo>
                <a:cubicBezTo>
                  <a:pt x="2343" y="465"/>
                  <a:pt x="2347" y="468"/>
                  <a:pt x="2348" y="468"/>
                </a:cubicBezTo>
                <a:cubicBezTo>
                  <a:pt x="2348" y="468"/>
                  <a:pt x="2347" y="469"/>
                  <a:pt x="2347" y="469"/>
                </a:cubicBezTo>
                <a:close/>
                <a:moveTo>
                  <a:pt x="2360" y="465"/>
                </a:moveTo>
                <a:cubicBezTo>
                  <a:pt x="2357" y="464"/>
                  <a:pt x="2354" y="464"/>
                  <a:pt x="2352" y="462"/>
                </a:cubicBezTo>
                <a:cubicBezTo>
                  <a:pt x="2352" y="462"/>
                  <a:pt x="2353" y="461"/>
                  <a:pt x="2353" y="461"/>
                </a:cubicBezTo>
                <a:cubicBezTo>
                  <a:pt x="2351" y="459"/>
                  <a:pt x="2346" y="454"/>
                  <a:pt x="2346" y="453"/>
                </a:cubicBezTo>
                <a:cubicBezTo>
                  <a:pt x="2343" y="448"/>
                  <a:pt x="2349" y="457"/>
                  <a:pt x="2351" y="456"/>
                </a:cubicBezTo>
                <a:cubicBezTo>
                  <a:pt x="2351" y="457"/>
                  <a:pt x="2352" y="456"/>
                  <a:pt x="2352" y="457"/>
                </a:cubicBezTo>
                <a:cubicBezTo>
                  <a:pt x="2350" y="458"/>
                  <a:pt x="2353" y="459"/>
                  <a:pt x="2353" y="460"/>
                </a:cubicBezTo>
                <a:cubicBezTo>
                  <a:pt x="2354" y="458"/>
                  <a:pt x="2354" y="461"/>
                  <a:pt x="2355" y="461"/>
                </a:cubicBezTo>
                <a:cubicBezTo>
                  <a:pt x="2357" y="460"/>
                  <a:pt x="2354" y="459"/>
                  <a:pt x="2355" y="458"/>
                </a:cubicBezTo>
                <a:cubicBezTo>
                  <a:pt x="2358" y="461"/>
                  <a:pt x="2361" y="462"/>
                  <a:pt x="2360" y="465"/>
                </a:cubicBezTo>
                <a:close/>
                <a:moveTo>
                  <a:pt x="2362" y="471"/>
                </a:moveTo>
                <a:cubicBezTo>
                  <a:pt x="2362" y="470"/>
                  <a:pt x="2360" y="469"/>
                  <a:pt x="2361" y="468"/>
                </a:cubicBezTo>
                <a:cubicBezTo>
                  <a:pt x="2361" y="469"/>
                  <a:pt x="2363" y="470"/>
                  <a:pt x="2362" y="471"/>
                </a:cubicBezTo>
                <a:close/>
                <a:moveTo>
                  <a:pt x="2373" y="480"/>
                </a:moveTo>
                <a:cubicBezTo>
                  <a:pt x="2372" y="479"/>
                  <a:pt x="2371" y="477"/>
                  <a:pt x="2372" y="476"/>
                </a:cubicBezTo>
                <a:cubicBezTo>
                  <a:pt x="2370" y="477"/>
                  <a:pt x="2370" y="474"/>
                  <a:pt x="2368" y="475"/>
                </a:cubicBezTo>
                <a:cubicBezTo>
                  <a:pt x="2370" y="472"/>
                  <a:pt x="2361" y="471"/>
                  <a:pt x="2365" y="468"/>
                </a:cubicBezTo>
                <a:cubicBezTo>
                  <a:pt x="2363" y="468"/>
                  <a:pt x="2364" y="467"/>
                  <a:pt x="2362" y="467"/>
                </a:cubicBezTo>
                <a:cubicBezTo>
                  <a:pt x="2362" y="465"/>
                  <a:pt x="2364" y="466"/>
                  <a:pt x="2363" y="465"/>
                </a:cubicBezTo>
                <a:cubicBezTo>
                  <a:pt x="2360" y="462"/>
                  <a:pt x="2356" y="456"/>
                  <a:pt x="2354" y="453"/>
                </a:cubicBezTo>
                <a:cubicBezTo>
                  <a:pt x="2357" y="454"/>
                  <a:pt x="2363" y="464"/>
                  <a:pt x="2364" y="461"/>
                </a:cubicBezTo>
                <a:cubicBezTo>
                  <a:pt x="2365" y="464"/>
                  <a:pt x="2371" y="467"/>
                  <a:pt x="2371" y="469"/>
                </a:cubicBezTo>
                <a:cubicBezTo>
                  <a:pt x="2372" y="467"/>
                  <a:pt x="2374" y="470"/>
                  <a:pt x="2376" y="471"/>
                </a:cubicBezTo>
                <a:cubicBezTo>
                  <a:pt x="2375" y="471"/>
                  <a:pt x="2374" y="471"/>
                  <a:pt x="2374" y="471"/>
                </a:cubicBezTo>
                <a:cubicBezTo>
                  <a:pt x="2375" y="473"/>
                  <a:pt x="2376" y="474"/>
                  <a:pt x="2374" y="473"/>
                </a:cubicBezTo>
                <a:cubicBezTo>
                  <a:pt x="2374" y="475"/>
                  <a:pt x="2375" y="476"/>
                  <a:pt x="2377" y="477"/>
                </a:cubicBezTo>
                <a:cubicBezTo>
                  <a:pt x="2376" y="478"/>
                  <a:pt x="2375" y="479"/>
                  <a:pt x="2373" y="480"/>
                </a:cubicBezTo>
                <a:close/>
                <a:moveTo>
                  <a:pt x="2366" y="459"/>
                </a:moveTo>
                <a:cubicBezTo>
                  <a:pt x="2367" y="458"/>
                  <a:pt x="2367" y="458"/>
                  <a:pt x="2368" y="459"/>
                </a:cubicBezTo>
                <a:cubicBezTo>
                  <a:pt x="2367" y="460"/>
                  <a:pt x="2366" y="459"/>
                  <a:pt x="2366" y="459"/>
                </a:cubicBezTo>
                <a:close/>
                <a:moveTo>
                  <a:pt x="2368" y="459"/>
                </a:moveTo>
                <a:cubicBezTo>
                  <a:pt x="2370" y="461"/>
                  <a:pt x="2371" y="462"/>
                  <a:pt x="2371" y="464"/>
                </a:cubicBezTo>
                <a:cubicBezTo>
                  <a:pt x="2370" y="462"/>
                  <a:pt x="2367" y="461"/>
                  <a:pt x="2368" y="459"/>
                </a:cubicBezTo>
                <a:close/>
                <a:moveTo>
                  <a:pt x="2390" y="472"/>
                </a:moveTo>
                <a:cubicBezTo>
                  <a:pt x="2389" y="471"/>
                  <a:pt x="2387" y="471"/>
                  <a:pt x="2389" y="470"/>
                </a:cubicBezTo>
                <a:cubicBezTo>
                  <a:pt x="2390" y="470"/>
                  <a:pt x="2390" y="471"/>
                  <a:pt x="2390" y="472"/>
                </a:cubicBezTo>
                <a:close/>
                <a:moveTo>
                  <a:pt x="2391" y="471"/>
                </a:moveTo>
                <a:cubicBezTo>
                  <a:pt x="2390" y="470"/>
                  <a:pt x="2390" y="469"/>
                  <a:pt x="2391" y="468"/>
                </a:cubicBezTo>
                <a:cubicBezTo>
                  <a:pt x="2391" y="469"/>
                  <a:pt x="2393" y="470"/>
                  <a:pt x="2391" y="471"/>
                </a:cubicBezTo>
                <a:close/>
                <a:moveTo>
                  <a:pt x="2394" y="520"/>
                </a:moveTo>
                <a:cubicBezTo>
                  <a:pt x="2395" y="522"/>
                  <a:pt x="2398" y="524"/>
                  <a:pt x="2397" y="526"/>
                </a:cubicBezTo>
                <a:cubicBezTo>
                  <a:pt x="2395" y="524"/>
                  <a:pt x="2394" y="521"/>
                  <a:pt x="2394" y="520"/>
                </a:cubicBezTo>
                <a:close/>
                <a:moveTo>
                  <a:pt x="2396" y="530"/>
                </a:moveTo>
                <a:cubicBezTo>
                  <a:pt x="2395" y="529"/>
                  <a:pt x="2397" y="528"/>
                  <a:pt x="2397" y="528"/>
                </a:cubicBezTo>
                <a:cubicBezTo>
                  <a:pt x="2398" y="529"/>
                  <a:pt x="2399" y="528"/>
                  <a:pt x="2399" y="528"/>
                </a:cubicBezTo>
                <a:cubicBezTo>
                  <a:pt x="2398" y="530"/>
                  <a:pt x="2400" y="529"/>
                  <a:pt x="2400" y="530"/>
                </a:cubicBezTo>
                <a:cubicBezTo>
                  <a:pt x="2397" y="532"/>
                  <a:pt x="2398" y="526"/>
                  <a:pt x="2396" y="530"/>
                </a:cubicBezTo>
                <a:close/>
                <a:moveTo>
                  <a:pt x="2401" y="473"/>
                </a:moveTo>
                <a:cubicBezTo>
                  <a:pt x="2399" y="469"/>
                  <a:pt x="2394" y="467"/>
                  <a:pt x="2395" y="463"/>
                </a:cubicBezTo>
                <a:cubicBezTo>
                  <a:pt x="2392" y="461"/>
                  <a:pt x="2384" y="455"/>
                  <a:pt x="2385" y="450"/>
                </a:cubicBezTo>
                <a:cubicBezTo>
                  <a:pt x="2391" y="458"/>
                  <a:pt x="2399" y="465"/>
                  <a:pt x="2401" y="473"/>
                </a:cubicBezTo>
                <a:close/>
                <a:moveTo>
                  <a:pt x="2378" y="443"/>
                </a:moveTo>
                <a:cubicBezTo>
                  <a:pt x="2379" y="445"/>
                  <a:pt x="2382" y="447"/>
                  <a:pt x="2381" y="449"/>
                </a:cubicBezTo>
                <a:cubicBezTo>
                  <a:pt x="2380" y="447"/>
                  <a:pt x="2377" y="445"/>
                  <a:pt x="2378" y="443"/>
                </a:cubicBezTo>
                <a:close/>
                <a:moveTo>
                  <a:pt x="2379" y="452"/>
                </a:moveTo>
                <a:cubicBezTo>
                  <a:pt x="2381" y="454"/>
                  <a:pt x="2382" y="454"/>
                  <a:pt x="2383" y="456"/>
                </a:cubicBezTo>
                <a:cubicBezTo>
                  <a:pt x="2383" y="456"/>
                  <a:pt x="2383" y="455"/>
                  <a:pt x="2383" y="456"/>
                </a:cubicBezTo>
                <a:cubicBezTo>
                  <a:pt x="2383" y="457"/>
                  <a:pt x="2386" y="456"/>
                  <a:pt x="2384" y="458"/>
                </a:cubicBezTo>
                <a:cubicBezTo>
                  <a:pt x="2381" y="457"/>
                  <a:pt x="2381" y="455"/>
                  <a:pt x="2379" y="452"/>
                </a:cubicBezTo>
                <a:cubicBezTo>
                  <a:pt x="2378" y="451"/>
                  <a:pt x="2378" y="451"/>
                  <a:pt x="2377" y="450"/>
                </a:cubicBezTo>
                <a:cubicBezTo>
                  <a:pt x="2376" y="448"/>
                  <a:pt x="2379" y="451"/>
                  <a:pt x="2379" y="452"/>
                </a:cubicBezTo>
                <a:close/>
                <a:moveTo>
                  <a:pt x="2373" y="439"/>
                </a:moveTo>
                <a:cubicBezTo>
                  <a:pt x="2375" y="441"/>
                  <a:pt x="2377" y="439"/>
                  <a:pt x="2377" y="443"/>
                </a:cubicBezTo>
                <a:cubicBezTo>
                  <a:pt x="2377" y="442"/>
                  <a:pt x="2376" y="442"/>
                  <a:pt x="2376" y="443"/>
                </a:cubicBezTo>
                <a:cubicBezTo>
                  <a:pt x="2375" y="442"/>
                  <a:pt x="2372" y="439"/>
                  <a:pt x="2373" y="439"/>
                </a:cubicBezTo>
                <a:close/>
                <a:moveTo>
                  <a:pt x="2377" y="451"/>
                </a:moveTo>
                <a:cubicBezTo>
                  <a:pt x="2374" y="453"/>
                  <a:pt x="2375" y="448"/>
                  <a:pt x="2375" y="448"/>
                </a:cubicBezTo>
                <a:cubicBezTo>
                  <a:pt x="2376" y="449"/>
                  <a:pt x="2375" y="451"/>
                  <a:pt x="2377" y="451"/>
                </a:cubicBezTo>
                <a:close/>
                <a:moveTo>
                  <a:pt x="2364" y="436"/>
                </a:moveTo>
                <a:cubicBezTo>
                  <a:pt x="2365" y="438"/>
                  <a:pt x="2368" y="438"/>
                  <a:pt x="2367" y="440"/>
                </a:cubicBezTo>
                <a:cubicBezTo>
                  <a:pt x="2366" y="440"/>
                  <a:pt x="2366" y="438"/>
                  <a:pt x="2365" y="439"/>
                </a:cubicBezTo>
                <a:cubicBezTo>
                  <a:pt x="2367" y="442"/>
                  <a:pt x="2370" y="442"/>
                  <a:pt x="2369" y="445"/>
                </a:cubicBezTo>
                <a:cubicBezTo>
                  <a:pt x="2367" y="443"/>
                  <a:pt x="2363" y="439"/>
                  <a:pt x="2364" y="436"/>
                </a:cubicBezTo>
                <a:close/>
                <a:moveTo>
                  <a:pt x="2362" y="441"/>
                </a:moveTo>
                <a:cubicBezTo>
                  <a:pt x="2363" y="441"/>
                  <a:pt x="2364" y="442"/>
                  <a:pt x="2365" y="442"/>
                </a:cubicBezTo>
                <a:cubicBezTo>
                  <a:pt x="2364" y="443"/>
                  <a:pt x="2362" y="442"/>
                  <a:pt x="2362" y="441"/>
                </a:cubicBezTo>
                <a:close/>
                <a:moveTo>
                  <a:pt x="2369" y="455"/>
                </a:moveTo>
                <a:cubicBezTo>
                  <a:pt x="2369" y="455"/>
                  <a:pt x="2370" y="461"/>
                  <a:pt x="2373" y="459"/>
                </a:cubicBezTo>
                <a:cubicBezTo>
                  <a:pt x="2372" y="459"/>
                  <a:pt x="2373" y="457"/>
                  <a:pt x="2371" y="457"/>
                </a:cubicBezTo>
                <a:cubicBezTo>
                  <a:pt x="2371" y="457"/>
                  <a:pt x="2372" y="456"/>
                  <a:pt x="2373" y="456"/>
                </a:cubicBezTo>
                <a:cubicBezTo>
                  <a:pt x="2376" y="457"/>
                  <a:pt x="2374" y="459"/>
                  <a:pt x="2378" y="459"/>
                </a:cubicBezTo>
                <a:cubicBezTo>
                  <a:pt x="2377" y="459"/>
                  <a:pt x="2379" y="459"/>
                  <a:pt x="2378" y="458"/>
                </a:cubicBezTo>
                <a:cubicBezTo>
                  <a:pt x="2375" y="456"/>
                  <a:pt x="2373" y="454"/>
                  <a:pt x="2371" y="449"/>
                </a:cubicBezTo>
                <a:cubicBezTo>
                  <a:pt x="2375" y="450"/>
                  <a:pt x="2375" y="457"/>
                  <a:pt x="2380" y="457"/>
                </a:cubicBezTo>
                <a:cubicBezTo>
                  <a:pt x="2379" y="455"/>
                  <a:pt x="2378" y="455"/>
                  <a:pt x="2376" y="452"/>
                </a:cubicBezTo>
                <a:cubicBezTo>
                  <a:pt x="2380" y="454"/>
                  <a:pt x="2384" y="460"/>
                  <a:pt x="2386" y="463"/>
                </a:cubicBezTo>
                <a:cubicBezTo>
                  <a:pt x="2383" y="462"/>
                  <a:pt x="2386" y="468"/>
                  <a:pt x="2388" y="467"/>
                </a:cubicBezTo>
                <a:cubicBezTo>
                  <a:pt x="2388" y="466"/>
                  <a:pt x="2386" y="465"/>
                  <a:pt x="2387" y="464"/>
                </a:cubicBezTo>
                <a:cubicBezTo>
                  <a:pt x="2388" y="465"/>
                  <a:pt x="2391" y="468"/>
                  <a:pt x="2390" y="469"/>
                </a:cubicBezTo>
                <a:cubicBezTo>
                  <a:pt x="2388" y="467"/>
                  <a:pt x="2387" y="470"/>
                  <a:pt x="2385" y="469"/>
                </a:cubicBezTo>
                <a:cubicBezTo>
                  <a:pt x="2387" y="470"/>
                  <a:pt x="2389" y="471"/>
                  <a:pt x="2388" y="473"/>
                </a:cubicBezTo>
                <a:cubicBezTo>
                  <a:pt x="2387" y="473"/>
                  <a:pt x="2387" y="473"/>
                  <a:pt x="2386" y="473"/>
                </a:cubicBezTo>
                <a:cubicBezTo>
                  <a:pt x="2387" y="474"/>
                  <a:pt x="2388" y="474"/>
                  <a:pt x="2389" y="475"/>
                </a:cubicBezTo>
                <a:cubicBezTo>
                  <a:pt x="2387" y="476"/>
                  <a:pt x="2387" y="475"/>
                  <a:pt x="2386" y="477"/>
                </a:cubicBezTo>
                <a:cubicBezTo>
                  <a:pt x="2383" y="475"/>
                  <a:pt x="2377" y="474"/>
                  <a:pt x="2379" y="470"/>
                </a:cubicBezTo>
                <a:cubicBezTo>
                  <a:pt x="2377" y="472"/>
                  <a:pt x="2376" y="469"/>
                  <a:pt x="2376" y="467"/>
                </a:cubicBezTo>
                <a:cubicBezTo>
                  <a:pt x="2373" y="468"/>
                  <a:pt x="2374" y="467"/>
                  <a:pt x="2375" y="465"/>
                </a:cubicBezTo>
                <a:cubicBezTo>
                  <a:pt x="2374" y="465"/>
                  <a:pt x="2369" y="458"/>
                  <a:pt x="2368" y="457"/>
                </a:cubicBezTo>
                <a:cubicBezTo>
                  <a:pt x="2365" y="459"/>
                  <a:pt x="2360" y="454"/>
                  <a:pt x="2361" y="451"/>
                </a:cubicBezTo>
                <a:cubicBezTo>
                  <a:pt x="2361" y="452"/>
                  <a:pt x="2362" y="453"/>
                  <a:pt x="2363" y="452"/>
                </a:cubicBezTo>
                <a:cubicBezTo>
                  <a:pt x="2361" y="449"/>
                  <a:pt x="2359" y="448"/>
                  <a:pt x="2359" y="445"/>
                </a:cubicBezTo>
                <a:cubicBezTo>
                  <a:pt x="2362" y="449"/>
                  <a:pt x="2367" y="451"/>
                  <a:pt x="2369" y="455"/>
                </a:cubicBezTo>
                <a:close/>
                <a:moveTo>
                  <a:pt x="2370" y="455"/>
                </a:moveTo>
                <a:cubicBezTo>
                  <a:pt x="2371" y="454"/>
                  <a:pt x="2372" y="454"/>
                  <a:pt x="2372" y="455"/>
                </a:cubicBezTo>
                <a:cubicBezTo>
                  <a:pt x="2372" y="456"/>
                  <a:pt x="2371" y="456"/>
                  <a:pt x="2371" y="456"/>
                </a:cubicBezTo>
                <a:cubicBezTo>
                  <a:pt x="2371" y="456"/>
                  <a:pt x="2370" y="456"/>
                  <a:pt x="2370" y="455"/>
                </a:cubicBezTo>
                <a:close/>
                <a:moveTo>
                  <a:pt x="2354" y="418"/>
                </a:moveTo>
                <a:cubicBezTo>
                  <a:pt x="2355" y="421"/>
                  <a:pt x="2363" y="427"/>
                  <a:pt x="2360" y="430"/>
                </a:cubicBezTo>
                <a:cubicBezTo>
                  <a:pt x="2360" y="425"/>
                  <a:pt x="2354" y="422"/>
                  <a:pt x="2354" y="418"/>
                </a:cubicBezTo>
                <a:close/>
                <a:moveTo>
                  <a:pt x="2354" y="417"/>
                </a:moveTo>
                <a:cubicBezTo>
                  <a:pt x="2349" y="419"/>
                  <a:pt x="2348" y="412"/>
                  <a:pt x="2346" y="408"/>
                </a:cubicBezTo>
                <a:cubicBezTo>
                  <a:pt x="2347" y="411"/>
                  <a:pt x="2351" y="415"/>
                  <a:pt x="2354" y="417"/>
                </a:cubicBezTo>
                <a:close/>
                <a:moveTo>
                  <a:pt x="2352" y="403"/>
                </a:moveTo>
                <a:cubicBezTo>
                  <a:pt x="2352" y="406"/>
                  <a:pt x="2357" y="407"/>
                  <a:pt x="2354" y="409"/>
                </a:cubicBezTo>
                <a:cubicBezTo>
                  <a:pt x="2354" y="407"/>
                  <a:pt x="2351" y="405"/>
                  <a:pt x="2352" y="403"/>
                </a:cubicBezTo>
                <a:close/>
                <a:moveTo>
                  <a:pt x="2350" y="402"/>
                </a:moveTo>
                <a:cubicBezTo>
                  <a:pt x="2349" y="402"/>
                  <a:pt x="2349" y="400"/>
                  <a:pt x="2349" y="399"/>
                </a:cubicBezTo>
                <a:cubicBezTo>
                  <a:pt x="2349" y="400"/>
                  <a:pt x="2351" y="401"/>
                  <a:pt x="2350" y="402"/>
                </a:cubicBezTo>
                <a:close/>
                <a:moveTo>
                  <a:pt x="2352" y="409"/>
                </a:moveTo>
                <a:cubicBezTo>
                  <a:pt x="2350" y="406"/>
                  <a:pt x="2347" y="404"/>
                  <a:pt x="2347" y="401"/>
                </a:cubicBezTo>
                <a:cubicBezTo>
                  <a:pt x="2345" y="398"/>
                  <a:pt x="2341" y="397"/>
                  <a:pt x="2342" y="393"/>
                </a:cubicBezTo>
                <a:cubicBezTo>
                  <a:pt x="2341" y="393"/>
                  <a:pt x="2340" y="393"/>
                  <a:pt x="2339" y="393"/>
                </a:cubicBezTo>
                <a:cubicBezTo>
                  <a:pt x="2340" y="392"/>
                  <a:pt x="2341" y="391"/>
                  <a:pt x="2340" y="390"/>
                </a:cubicBezTo>
                <a:cubicBezTo>
                  <a:pt x="2340" y="390"/>
                  <a:pt x="2339" y="390"/>
                  <a:pt x="2338" y="391"/>
                </a:cubicBezTo>
                <a:cubicBezTo>
                  <a:pt x="2338" y="390"/>
                  <a:pt x="2337" y="389"/>
                  <a:pt x="2338" y="388"/>
                </a:cubicBezTo>
                <a:cubicBezTo>
                  <a:pt x="2345" y="389"/>
                  <a:pt x="2349" y="402"/>
                  <a:pt x="2352" y="409"/>
                </a:cubicBezTo>
                <a:close/>
                <a:moveTo>
                  <a:pt x="2337" y="383"/>
                </a:moveTo>
                <a:cubicBezTo>
                  <a:pt x="2338" y="384"/>
                  <a:pt x="2339" y="382"/>
                  <a:pt x="2340" y="383"/>
                </a:cubicBezTo>
                <a:cubicBezTo>
                  <a:pt x="2340" y="385"/>
                  <a:pt x="2337" y="384"/>
                  <a:pt x="2337" y="383"/>
                </a:cubicBezTo>
                <a:close/>
                <a:moveTo>
                  <a:pt x="2336" y="385"/>
                </a:moveTo>
                <a:cubicBezTo>
                  <a:pt x="2337" y="385"/>
                  <a:pt x="2338" y="386"/>
                  <a:pt x="2339" y="386"/>
                </a:cubicBezTo>
                <a:cubicBezTo>
                  <a:pt x="2339" y="386"/>
                  <a:pt x="2338" y="385"/>
                  <a:pt x="2339" y="385"/>
                </a:cubicBezTo>
                <a:cubicBezTo>
                  <a:pt x="2340" y="385"/>
                  <a:pt x="2339" y="387"/>
                  <a:pt x="2338" y="388"/>
                </a:cubicBezTo>
                <a:cubicBezTo>
                  <a:pt x="2337" y="387"/>
                  <a:pt x="2336" y="388"/>
                  <a:pt x="2336" y="387"/>
                </a:cubicBezTo>
                <a:cubicBezTo>
                  <a:pt x="2337" y="386"/>
                  <a:pt x="2335" y="386"/>
                  <a:pt x="2336" y="385"/>
                </a:cubicBezTo>
                <a:close/>
                <a:moveTo>
                  <a:pt x="2335" y="380"/>
                </a:moveTo>
                <a:cubicBezTo>
                  <a:pt x="2335" y="380"/>
                  <a:pt x="2335" y="380"/>
                  <a:pt x="2334" y="380"/>
                </a:cubicBezTo>
                <a:cubicBezTo>
                  <a:pt x="2334" y="380"/>
                  <a:pt x="2335" y="381"/>
                  <a:pt x="2334" y="381"/>
                </a:cubicBezTo>
                <a:cubicBezTo>
                  <a:pt x="2334" y="380"/>
                  <a:pt x="2331" y="381"/>
                  <a:pt x="2332" y="379"/>
                </a:cubicBezTo>
                <a:cubicBezTo>
                  <a:pt x="2332" y="380"/>
                  <a:pt x="2333" y="378"/>
                  <a:pt x="2334" y="379"/>
                </a:cubicBezTo>
                <a:cubicBezTo>
                  <a:pt x="2334" y="378"/>
                  <a:pt x="2333" y="378"/>
                  <a:pt x="2334" y="378"/>
                </a:cubicBezTo>
                <a:cubicBezTo>
                  <a:pt x="2334" y="379"/>
                  <a:pt x="2336" y="379"/>
                  <a:pt x="2335" y="380"/>
                </a:cubicBezTo>
                <a:close/>
                <a:moveTo>
                  <a:pt x="2335" y="371"/>
                </a:moveTo>
                <a:cubicBezTo>
                  <a:pt x="2336" y="372"/>
                  <a:pt x="2335" y="374"/>
                  <a:pt x="2334" y="373"/>
                </a:cubicBezTo>
                <a:cubicBezTo>
                  <a:pt x="2335" y="373"/>
                  <a:pt x="2333" y="372"/>
                  <a:pt x="2335" y="371"/>
                </a:cubicBezTo>
                <a:close/>
                <a:moveTo>
                  <a:pt x="2329" y="352"/>
                </a:moveTo>
                <a:cubicBezTo>
                  <a:pt x="2328" y="352"/>
                  <a:pt x="2328" y="351"/>
                  <a:pt x="2327" y="351"/>
                </a:cubicBezTo>
                <a:cubicBezTo>
                  <a:pt x="2327" y="352"/>
                  <a:pt x="2331" y="353"/>
                  <a:pt x="2332" y="356"/>
                </a:cubicBezTo>
                <a:cubicBezTo>
                  <a:pt x="2331" y="356"/>
                  <a:pt x="2333" y="363"/>
                  <a:pt x="2335" y="361"/>
                </a:cubicBezTo>
                <a:cubicBezTo>
                  <a:pt x="2338" y="362"/>
                  <a:pt x="2336" y="364"/>
                  <a:pt x="2338" y="365"/>
                </a:cubicBezTo>
                <a:cubicBezTo>
                  <a:pt x="2338" y="367"/>
                  <a:pt x="2335" y="364"/>
                  <a:pt x="2334" y="366"/>
                </a:cubicBezTo>
                <a:cubicBezTo>
                  <a:pt x="2335" y="368"/>
                  <a:pt x="2337" y="369"/>
                  <a:pt x="2338" y="372"/>
                </a:cubicBezTo>
                <a:cubicBezTo>
                  <a:pt x="2337" y="372"/>
                  <a:pt x="2337" y="371"/>
                  <a:pt x="2336" y="372"/>
                </a:cubicBezTo>
                <a:cubicBezTo>
                  <a:pt x="2335" y="369"/>
                  <a:pt x="2333" y="367"/>
                  <a:pt x="2331" y="364"/>
                </a:cubicBezTo>
                <a:cubicBezTo>
                  <a:pt x="2332" y="363"/>
                  <a:pt x="2332" y="364"/>
                  <a:pt x="2333" y="364"/>
                </a:cubicBezTo>
                <a:cubicBezTo>
                  <a:pt x="2330" y="360"/>
                  <a:pt x="2327" y="355"/>
                  <a:pt x="2324" y="353"/>
                </a:cubicBezTo>
                <a:cubicBezTo>
                  <a:pt x="2324" y="355"/>
                  <a:pt x="2326" y="357"/>
                  <a:pt x="2328" y="360"/>
                </a:cubicBezTo>
                <a:cubicBezTo>
                  <a:pt x="2327" y="360"/>
                  <a:pt x="2326" y="360"/>
                  <a:pt x="2324" y="360"/>
                </a:cubicBezTo>
                <a:cubicBezTo>
                  <a:pt x="2323" y="359"/>
                  <a:pt x="2322" y="358"/>
                  <a:pt x="2320" y="358"/>
                </a:cubicBezTo>
                <a:cubicBezTo>
                  <a:pt x="2321" y="358"/>
                  <a:pt x="2321" y="359"/>
                  <a:pt x="2322" y="360"/>
                </a:cubicBezTo>
                <a:cubicBezTo>
                  <a:pt x="2322" y="360"/>
                  <a:pt x="2321" y="360"/>
                  <a:pt x="2321" y="360"/>
                </a:cubicBezTo>
                <a:cubicBezTo>
                  <a:pt x="2320" y="359"/>
                  <a:pt x="2320" y="359"/>
                  <a:pt x="2319" y="358"/>
                </a:cubicBezTo>
                <a:cubicBezTo>
                  <a:pt x="2318" y="358"/>
                  <a:pt x="2318" y="358"/>
                  <a:pt x="2317" y="359"/>
                </a:cubicBezTo>
                <a:cubicBezTo>
                  <a:pt x="2316" y="360"/>
                  <a:pt x="2316" y="358"/>
                  <a:pt x="2315" y="358"/>
                </a:cubicBezTo>
                <a:cubicBezTo>
                  <a:pt x="2315" y="356"/>
                  <a:pt x="2317" y="359"/>
                  <a:pt x="2318" y="357"/>
                </a:cubicBezTo>
                <a:cubicBezTo>
                  <a:pt x="2313" y="357"/>
                  <a:pt x="2309" y="352"/>
                  <a:pt x="2306" y="347"/>
                </a:cubicBezTo>
                <a:cubicBezTo>
                  <a:pt x="2308" y="345"/>
                  <a:pt x="2307" y="349"/>
                  <a:pt x="2309" y="347"/>
                </a:cubicBezTo>
                <a:cubicBezTo>
                  <a:pt x="2307" y="346"/>
                  <a:pt x="2308" y="345"/>
                  <a:pt x="2310" y="344"/>
                </a:cubicBezTo>
                <a:cubicBezTo>
                  <a:pt x="2309" y="344"/>
                  <a:pt x="2310" y="342"/>
                  <a:pt x="2308" y="344"/>
                </a:cubicBezTo>
                <a:cubicBezTo>
                  <a:pt x="2307" y="344"/>
                  <a:pt x="2306" y="342"/>
                  <a:pt x="2305" y="341"/>
                </a:cubicBezTo>
                <a:cubicBezTo>
                  <a:pt x="2306" y="341"/>
                  <a:pt x="2307" y="341"/>
                  <a:pt x="2308" y="341"/>
                </a:cubicBezTo>
                <a:cubicBezTo>
                  <a:pt x="2308" y="342"/>
                  <a:pt x="2308" y="342"/>
                  <a:pt x="2307" y="342"/>
                </a:cubicBezTo>
                <a:cubicBezTo>
                  <a:pt x="2307" y="342"/>
                  <a:pt x="2308" y="343"/>
                  <a:pt x="2308" y="343"/>
                </a:cubicBezTo>
                <a:cubicBezTo>
                  <a:pt x="2308" y="343"/>
                  <a:pt x="2309" y="342"/>
                  <a:pt x="2309" y="342"/>
                </a:cubicBezTo>
                <a:cubicBezTo>
                  <a:pt x="2310" y="342"/>
                  <a:pt x="2312" y="342"/>
                  <a:pt x="2313" y="342"/>
                </a:cubicBezTo>
                <a:cubicBezTo>
                  <a:pt x="2314" y="343"/>
                  <a:pt x="2314" y="343"/>
                  <a:pt x="2314" y="343"/>
                </a:cubicBezTo>
                <a:cubicBezTo>
                  <a:pt x="2314" y="343"/>
                  <a:pt x="2314" y="343"/>
                  <a:pt x="2314" y="342"/>
                </a:cubicBezTo>
                <a:cubicBezTo>
                  <a:pt x="2315" y="342"/>
                  <a:pt x="2315" y="342"/>
                  <a:pt x="2316" y="343"/>
                </a:cubicBezTo>
                <a:cubicBezTo>
                  <a:pt x="2317" y="344"/>
                  <a:pt x="2317" y="346"/>
                  <a:pt x="2318" y="348"/>
                </a:cubicBezTo>
                <a:cubicBezTo>
                  <a:pt x="2319" y="349"/>
                  <a:pt x="2318" y="346"/>
                  <a:pt x="2320" y="347"/>
                </a:cubicBezTo>
                <a:cubicBezTo>
                  <a:pt x="2320" y="347"/>
                  <a:pt x="2319" y="348"/>
                  <a:pt x="2318" y="349"/>
                </a:cubicBezTo>
                <a:cubicBezTo>
                  <a:pt x="2320" y="350"/>
                  <a:pt x="2320" y="351"/>
                  <a:pt x="2322" y="350"/>
                </a:cubicBezTo>
                <a:cubicBezTo>
                  <a:pt x="2322" y="351"/>
                  <a:pt x="2322" y="352"/>
                  <a:pt x="2324" y="351"/>
                </a:cubicBezTo>
                <a:cubicBezTo>
                  <a:pt x="2322" y="349"/>
                  <a:pt x="2319" y="346"/>
                  <a:pt x="2317" y="343"/>
                </a:cubicBezTo>
                <a:cubicBezTo>
                  <a:pt x="2319" y="343"/>
                  <a:pt x="2321" y="343"/>
                  <a:pt x="2322" y="343"/>
                </a:cubicBezTo>
                <a:cubicBezTo>
                  <a:pt x="2324" y="347"/>
                  <a:pt x="2324" y="348"/>
                  <a:pt x="2329" y="352"/>
                </a:cubicBezTo>
                <a:close/>
                <a:moveTo>
                  <a:pt x="2338" y="231"/>
                </a:moveTo>
                <a:cubicBezTo>
                  <a:pt x="2338" y="231"/>
                  <a:pt x="2332" y="231"/>
                  <a:pt x="2333" y="230"/>
                </a:cubicBezTo>
                <a:cubicBezTo>
                  <a:pt x="2333" y="230"/>
                  <a:pt x="2334" y="230"/>
                  <a:pt x="2334" y="230"/>
                </a:cubicBezTo>
                <a:cubicBezTo>
                  <a:pt x="2334" y="232"/>
                  <a:pt x="2336" y="229"/>
                  <a:pt x="2335" y="231"/>
                </a:cubicBezTo>
                <a:cubicBezTo>
                  <a:pt x="2336" y="230"/>
                  <a:pt x="2336" y="230"/>
                  <a:pt x="2336" y="230"/>
                </a:cubicBezTo>
                <a:cubicBezTo>
                  <a:pt x="2336" y="230"/>
                  <a:pt x="2337" y="230"/>
                  <a:pt x="2337" y="230"/>
                </a:cubicBezTo>
                <a:cubicBezTo>
                  <a:pt x="2337" y="230"/>
                  <a:pt x="2336" y="230"/>
                  <a:pt x="2336" y="231"/>
                </a:cubicBezTo>
                <a:cubicBezTo>
                  <a:pt x="2337" y="231"/>
                  <a:pt x="2338" y="231"/>
                  <a:pt x="2339" y="231"/>
                </a:cubicBezTo>
                <a:cubicBezTo>
                  <a:pt x="2338" y="231"/>
                  <a:pt x="2338" y="231"/>
                  <a:pt x="2338" y="231"/>
                </a:cubicBezTo>
                <a:close/>
                <a:moveTo>
                  <a:pt x="2346" y="353"/>
                </a:moveTo>
                <a:cubicBezTo>
                  <a:pt x="2346" y="353"/>
                  <a:pt x="2346" y="353"/>
                  <a:pt x="2346" y="354"/>
                </a:cubicBezTo>
                <a:cubicBezTo>
                  <a:pt x="2347" y="354"/>
                  <a:pt x="2350" y="358"/>
                  <a:pt x="2348" y="356"/>
                </a:cubicBezTo>
                <a:cubicBezTo>
                  <a:pt x="2347" y="355"/>
                  <a:pt x="2344" y="352"/>
                  <a:pt x="2346" y="353"/>
                </a:cubicBezTo>
                <a:close/>
                <a:moveTo>
                  <a:pt x="2344" y="349"/>
                </a:moveTo>
                <a:cubicBezTo>
                  <a:pt x="2345" y="350"/>
                  <a:pt x="2346" y="351"/>
                  <a:pt x="2345" y="351"/>
                </a:cubicBezTo>
                <a:cubicBezTo>
                  <a:pt x="2344" y="350"/>
                  <a:pt x="2342" y="350"/>
                  <a:pt x="2344" y="349"/>
                </a:cubicBezTo>
                <a:close/>
                <a:moveTo>
                  <a:pt x="2324" y="226"/>
                </a:moveTo>
                <a:cubicBezTo>
                  <a:pt x="2329" y="225"/>
                  <a:pt x="2333" y="225"/>
                  <a:pt x="2336" y="225"/>
                </a:cubicBezTo>
                <a:cubicBezTo>
                  <a:pt x="2339" y="226"/>
                  <a:pt x="2342" y="227"/>
                  <a:pt x="2345" y="227"/>
                </a:cubicBezTo>
                <a:cubicBezTo>
                  <a:pt x="2346" y="228"/>
                  <a:pt x="2347" y="228"/>
                  <a:pt x="2348" y="228"/>
                </a:cubicBezTo>
                <a:cubicBezTo>
                  <a:pt x="2340" y="228"/>
                  <a:pt x="2331" y="228"/>
                  <a:pt x="2324" y="226"/>
                </a:cubicBezTo>
                <a:close/>
                <a:moveTo>
                  <a:pt x="2348" y="291"/>
                </a:moveTo>
                <a:cubicBezTo>
                  <a:pt x="2348" y="290"/>
                  <a:pt x="2349" y="290"/>
                  <a:pt x="2350" y="289"/>
                </a:cubicBezTo>
                <a:cubicBezTo>
                  <a:pt x="2350" y="289"/>
                  <a:pt x="2350" y="290"/>
                  <a:pt x="2350" y="290"/>
                </a:cubicBezTo>
                <a:cubicBezTo>
                  <a:pt x="2350" y="291"/>
                  <a:pt x="2350" y="291"/>
                  <a:pt x="2350" y="291"/>
                </a:cubicBezTo>
                <a:cubicBezTo>
                  <a:pt x="2349" y="291"/>
                  <a:pt x="2349" y="291"/>
                  <a:pt x="2348" y="291"/>
                </a:cubicBezTo>
                <a:close/>
                <a:moveTo>
                  <a:pt x="2355" y="232"/>
                </a:moveTo>
                <a:cubicBezTo>
                  <a:pt x="2351" y="232"/>
                  <a:pt x="2347" y="231"/>
                  <a:pt x="2344" y="231"/>
                </a:cubicBezTo>
                <a:cubicBezTo>
                  <a:pt x="2344" y="230"/>
                  <a:pt x="2344" y="230"/>
                  <a:pt x="2344" y="230"/>
                </a:cubicBezTo>
                <a:cubicBezTo>
                  <a:pt x="2346" y="231"/>
                  <a:pt x="2350" y="232"/>
                  <a:pt x="2353" y="230"/>
                </a:cubicBezTo>
                <a:cubicBezTo>
                  <a:pt x="2354" y="230"/>
                  <a:pt x="2355" y="231"/>
                  <a:pt x="2356" y="231"/>
                </a:cubicBezTo>
                <a:cubicBezTo>
                  <a:pt x="2356" y="231"/>
                  <a:pt x="2356" y="232"/>
                  <a:pt x="2355" y="232"/>
                </a:cubicBezTo>
                <a:close/>
                <a:moveTo>
                  <a:pt x="2350" y="226"/>
                </a:moveTo>
                <a:cubicBezTo>
                  <a:pt x="2351" y="224"/>
                  <a:pt x="2355" y="226"/>
                  <a:pt x="2357" y="227"/>
                </a:cubicBezTo>
                <a:cubicBezTo>
                  <a:pt x="2355" y="228"/>
                  <a:pt x="2353" y="226"/>
                  <a:pt x="2350" y="226"/>
                </a:cubicBezTo>
                <a:close/>
                <a:moveTo>
                  <a:pt x="2359" y="228"/>
                </a:moveTo>
                <a:cubicBezTo>
                  <a:pt x="2359" y="228"/>
                  <a:pt x="2358" y="228"/>
                  <a:pt x="2358" y="228"/>
                </a:cubicBezTo>
                <a:cubicBezTo>
                  <a:pt x="2358" y="227"/>
                  <a:pt x="2357" y="227"/>
                  <a:pt x="2357" y="226"/>
                </a:cubicBezTo>
                <a:cubicBezTo>
                  <a:pt x="2359" y="226"/>
                  <a:pt x="2359" y="226"/>
                  <a:pt x="2360" y="227"/>
                </a:cubicBezTo>
                <a:cubicBezTo>
                  <a:pt x="2359" y="227"/>
                  <a:pt x="2359" y="227"/>
                  <a:pt x="2359" y="228"/>
                </a:cubicBezTo>
                <a:close/>
                <a:moveTo>
                  <a:pt x="2371" y="233"/>
                </a:moveTo>
                <a:cubicBezTo>
                  <a:pt x="2370" y="233"/>
                  <a:pt x="2369" y="233"/>
                  <a:pt x="2368" y="233"/>
                </a:cubicBezTo>
                <a:cubicBezTo>
                  <a:pt x="2365" y="233"/>
                  <a:pt x="2363" y="233"/>
                  <a:pt x="2360" y="233"/>
                </a:cubicBezTo>
                <a:cubicBezTo>
                  <a:pt x="2360" y="232"/>
                  <a:pt x="2360" y="232"/>
                  <a:pt x="2360" y="232"/>
                </a:cubicBezTo>
                <a:cubicBezTo>
                  <a:pt x="2364" y="232"/>
                  <a:pt x="2367" y="231"/>
                  <a:pt x="2371" y="233"/>
                </a:cubicBezTo>
                <a:close/>
                <a:moveTo>
                  <a:pt x="2360" y="289"/>
                </a:moveTo>
                <a:cubicBezTo>
                  <a:pt x="2361" y="289"/>
                  <a:pt x="2361" y="289"/>
                  <a:pt x="2362" y="289"/>
                </a:cubicBezTo>
                <a:cubicBezTo>
                  <a:pt x="2362" y="289"/>
                  <a:pt x="2362" y="289"/>
                  <a:pt x="2362" y="289"/>
                </a:cubicBezTo>
                <a:cubicBezTo>
                  <a:pt x="2362" y="290"/>
                  <a:pt x="2362" y="290"/>
                  <a:pt x="2362" y="290"/>
                </a:cubicBezTo>
                <a:cubicBezTo>
                  <a:pt x="2361" y="290"/>
                  <a:pt x="2360" y="289"/>
                  <a:pt x="2360" y="289"/>
                </a:cubicBezTo>
                <a:close/>
                <a:moveTo>
                  <a:pt x="2362" y="316"/>
                </a:moveTo>
                <a:cubicBezTo>
                  <a:pt x="2362" y="316"/>
                  <a:pt x="2362" y="316"/>
                  <a:pt x="2362" y="316"/>
                </a:cubicBezTo>
                <a:cubicBezTo>
                  <a:pt x="2362" y="316"/>
                  <a:pt x="2362" y="316"/>
                  <a:pt x="2362" y="316"/>
                </a:cubicBezTo>
                <a:cubicBezTo>
                  <a:pt x="2363" y="316"/>
                  <a:pt x="2365" y="316"/>
                  <a:pt x="2366" y="317"/>
                </a:cubicBezTo>
                <a:cubicBezTo>
                  <a:pt x="2365" y="317"/>
                  <a:pt x="2363" y="317"/>
                  <a:pt x="2362" y="316"/>
                </a:cubicBezTo>
                <a:close/>
                <a:moveTo>
                  <a:pt x="2367" y="256"/>
                </a:moveTo>
                <a:cubicBezTo>
                  <a:pt x="2367" y="255"/>
                  <a:pt x="2369" y="256"/>
                  <a:pt x="2369" y="255"/>
                </a:cubicBezTo>
                <a:cubicBezTo>
                  <a:pt x="2369" y="255"/>
                  <a:pt x="2369" y="255"/>
                  <a:pt x="2369" y="255"/>
                </a:cubicBezTo>
                <a:cubicBezTo>
                  <a:pt x="2370" y="255"/>
                  <a:pt x="2370" y="256"/>
                  <a:pt x="2370" y="256"/>
                </a:cubicBezTo>
                <a:cubicBezTo>
                  <a:pt x="2369" y="256"/>
                  <a:pt x="2368" y="256"/>
                  <a:pt x="2367" y="256"/>
                </a:cubicBezTo>
                <a:close/>
                <a:moveTo>
                  <a:pt x="2371" y="318"/>
                </a:moveTo>
                <a:cubicBezTo>
                  <a:pt x="2371" y="318"/>
                  <a:pt x="2371" y="318"/>
                  <a:pt x="2371" y="317"/>
                </a:cubicBezTo>
                <a:cubicBezTo>
                  <a:pt x="2371" y="318"/>
                  <a:pt x="2372" y="318"/>
                  <a:pt x="2373" y="317"/>
                </a:cubicBezTo>
                <a:cubicBezTo>
                  <a:pt x="2373" y="317"/>
                  <a:pt x="2373" y="317"/>
                  <a:pt x="2373" y="317"/>
                </a:cubicBezTo>
                <a:cubicBezTo>
                  <a:pt x="2373" y="318"/>
                  <a:pt x="2373" y="318"/>
                  <a:pt x="2373" y="318"/>
                </a:cubicBezTo>
                <a:cubicBezTo>
                  <a:pt x="2373" y="318"/>
                  <a:pt x="2372" y="318"/>
                  <a:pt x="2371" y="318"/>
                </a:cubicBezTo>
                <a:close/>
                <a:moveTo>
                  <a:pt x="2376" y="321"/>
                </a:moveTo>
                <a:cubicBezTo>
                  <a:pt x="2376" y="321"/>
                  <a:pt x="2377" y="321"/>
                  <a:pt x="2377" y="321"/>
                </a:cubicBezTo>
                <a:cubicBezTo>
                  <a:pt x="2377" y="321"/>
                  <a:pt x="2377" y="322"/>
                  <a:pt x="2378" y="322"/>
                </a:cubicBezTo>
                <a:cubicBezTo>
                  <a:pt x="2377" y="322"/>
                  <a:pt x="2376" y="322"/>
                  <a:pt x="2376" y="321"/>
                </a:cubicBezTo>
                <a:close/>
                <a:moveTo>
                  <a:pt x="2373" y="292"/>
                </a:moveTo>
                <a:cubicBezTo>
                  <a:pt x="2373" y="290"/>
                  <a:pt x="2370" y="293"/>
                  <a:pt x="2370" y="290"/>
                </a:cubicBezTo>
                <a:cubicBezTo>
                  <a:pt x="2372" y="290"/>
                  <a:pt x="2374" y="290"/>
                  <a:pt x="2377" y="291"/>
                </a:cubicBezTo>
                <a:cubicBezTo>
                  <a:pt x="2377" y="291"/>
                  <a:pt x="2377" y="291"/>
                  <a:pt x="2377" y="292"/>
                </a:cubicBezTo>
                <a:cubicBezTo>
                  <a:pt x="2377" y="291"/>
                  <a:pt x="2377" y="291"/>
                  <a:pt x="2377" y="291"/>
                </a:cubicBezTo>
                <a:cubicBezTo>
                  <a:pt x="2378" y="291"/>
                  <a:pt x="2379" y="291"/>
                  <a:pt x="2380" y="291"/>
                </a:cubicBezTo>
                <a:cubicBezTo>
                  <a:pt x="2380" y="291"/>
                  <a:pt x="2380" y="292"/>
                  <a:pt x="2381" y="292"/>
                </a:cubicBezTo>
                <a:cubicBezTo>
                  <a:pt x="2380" y="292"/>
                  <a:pt x="2379" y="292"/>
                  <a:pt x="2378" y="292"/>
                </a:cubicBezTo>
                <a:cubicBezTo>
                  <a:pt x="2376" y="292"/>
                  <a:pt x="2375" y="292"/>
                  <a:pt x="2373" y="292"/>
                </a:cubicBezTo>
                <a:close/>
                <a:moveTo>
                  <a:pt x="2388" y="289"/>
                </a:moveTo>
                <a:cubicBezTo>
                  <a:pt x="2387" y="289"/>
                  <a:pt x="2385" y="289"/>
                  <a:pt x="2384" y="289"/>
                </a:cubicBezTo>
                <a:cubicBezTo>
                  <a:pt x="2383" y="288"/>
                  <a:pt x="2383" y="288"/>
                  <a:pt x="2383" y="288"/>
                </a:cubicBezTo>
                <a:cubicBezTo>
                  <a:pt x="2383" y="288"/>
                  <a:pt x="2383" y="288"/>
                  <a:pt x="2384" y="288"/>
                </a:cubicBezTo>
                <a:cubicBezTo>
                  <a:pt x="2384" y="288"/>
                  <a:pt x="2385" y="288"/>
                  <a:pt x="2386" y="288"/>
                </a:cubicBezTo>
                <a:cubicBezTo>
                  <a:pt x="2386" y="288"/>
                  <a:pt x="2386" y="288"/>
                  <a:pt x="2385" y="288"/>
                </a:cubicBezTo>
                <a:cubicBezTo>
                  <a:pt x="2387" y="288"/>
                  <a:pt x="2389" y="288"/>
                  <a:pt x="2390" y="286"/>
                </a:cubicBezTo>
                <a:cubicBezTo>
                  <a:pt x="2390" y="286"/>
                  <a:pt x="2390" y="287"/>
                  <a:pt x="2390" y="287"/>
                </a:cubicBezTo>
                <a:cubicBezTo>
                  <a:pt x="2390" y="288"/>
                  <a:pt x="2387" y="287"/>
                  <a:pt x="2388" y="289"/>
                </a:cubicBezTo>
                <a:close/>
                <a:moveTo>
                  <a:pt x="2389" y="309"/>
                </a:moveTo>
                <a:cubicBezTo>
                  <a:pt x="2389" y="309"/>
                  <a:pt x="2390" y="309"/>
                  <a:pt x="2390" y="309"/>
                </a:cubicBezTo>
                <a:cubicBezTo>
                  <a:pt x="2390" y="309"/>
                  <a:pt x="2390" y="309"/>
                  <a:pt x="2391" y="310"/>
                </a:cubicBezTo>
                <a:cubicBezTo>
                  <a:pt x="2390" y="310"/>
                  <a:pt x="2389" y="310"/>
                  <a:pt x="2389" y="309"/>
                </a:cubicBezTo>
                <a:close/>
                <a:moveTo>
                  <a:pt x="2396" y="317"/>
                </a:moveTo>
                <a:cubicBezTo>
                  <a:pt x="2397" y="317"/>
                  <a:pt x="2398" y="318"/>
                  <a:pt x="2398" y="319"/>
                </a:cubicBezTo>
                <a:cubicBezTo>
                  <a:pt x="2397" y="319"/>
                  <a:pt x="2396" y="318"/>
                  <a:pt x="2396" y="317"/>
                </a:cubicBezTo>
                <a:close/>
                <a:moveTo>
                  <a:pt x="2398" y="255"/>
                </a:moveTo>
                <a:cubicBezTo>
                  <a:pt x="2400" y="255"/>
                  <a:pt x="2401" y="255"/>
                  <a:pt x="2403" y="255"/>
                </a:cubicBezTo>
                <a:cubicBezTo>
                  <a:pt x="2403" y="255"/>
                  <a:pt x="2403" y="256"/>
                  <a:pt x="2403" y="256"/>
                </a:cubicBezTo>
                <a:cubicBezTo>
                  <a:pt x="2402" y="256"/>
                  <a:pt x="2400" y="256"/>
                  <a:pt x="2398" y="255"/>
                </a:cubicBezTo>
                <a:close/>
                <a:moveTo>
                  <a:pt x="2371" y="233"/>
                </a:moveTo>
                <a:cubicBezTo>
                  <a:pt x="2375" y="233"/>
                  <a:pt x="2378" y="232"/>
                  <a:pt x="2381" y="232"/>
                </a:cubicBezTo>
                <a:cubicBezTo>
                  <a:pt x="2387" y="233"/>
                  <a:pt x="2394" y="234"/>
                  <a:pt x="2401" y="235"/>
                </a:cubicBezTo>
                <a:cubicBezTo>
                  <a:pt x="2402" y="235"/>
                  <a:pt x="2403" y="235"/>
                  <a:pt x="2404" y="236"/>
                </a:cubicBezTo>
                <a:cubicBezTo>
                  <a:pt x="2393" y="236"/>
                  <a:pt x="2380" y="235"/>
                  <a:pt x="2371" y="233"/>
                </a:cubicBezTo>
                <a:close/>
                <a:moveTo>
                  <a:pt x="2404" y="229"/>
                </a:moveTo>
                <a:cubicBezTo>
                  <a:pt x="2404" y="229"/>
                  <a:pt x="2403" y="229"/>
                  <a:pt x="2403" y="230"/>
                </a:cubicBezTo>
                <a:cubicBezTo>
                  <a:pt x="2403" y="230"/>
                  <a:pt x="2404" y="230"/>
                  <a:pt x="2404" y="230"/>
                </a:cubicBezTo>
                <a:cubicBezTo>
                  <a:pt x="2402" y="230"/>
                  <a:pt x="2402" y="229"/>
                  <a:pt x="2402" y="228"/>
                </a:cubicBezTo>
                <a:cubicBezTo>
                  <a:pt x="2403" y="229"/>
                  <a:pt x="2406" y="229"/>
                  <a:pt x="2404" y="229"/>
                </a:cubicBezTo>
                <a:close/>
                <a:moveTo>
                  <a:pt x="2410" y="233"/>
                </a:moveTo>
                <a:cubicBezTo>
                  <a:pt x="2409" y="233"/>
                  <a:pt x="2408" y="233"/>
                  <a:pt x="2407" y="232"/>
                </a:cubicBezTo>
                <a:cubicBezTo>
                  <a:pt x="2408" y="232"/>
                  <a:pt x="2409" y="232"/>
                  <a:pt x="2410" y="233"/>
                </a:cubicBezTo>
                <a:close/>
                <a:moveTo>
                  <a:pt x="2409" y="255"/>
                </a:moveTo>
                <a:cubicBezTo>
                  <a:pt x="2409" y="255"/>
                  <a:pt x="2410" y="255"/>
                  <a:pt x="2410" y="254"/>
                </a:cubicBezTo>
                <a:cubicBezTo>
                  <a:pt x="2411" y="254"/>
                  <a:pt x="2411" y="254"/>
                  <a:pt x="2412" y="254"/>
                </a:cubicBezTo>
                <a:cubicBezTo>
                  <a:pt x="2412" y="254"/>
                  <a:pt x="2412" y="254"/>
                  <a:pt x="2412" y="254"/>
                </a:cubicBezTo>
                <a:cubicBezTo>
                  <a:pt x="2412" y="254"/>
                  <a:pt x="2412" y="255"/>
                  <a:pt x="2412" y="256"/>
                </a:cubicBezTo>
                <a:cubicBezTo>
                  <a:pt x="2411" y="255"/>
                  <a:pt x="2409" y="256"/>
                  <a:pt x="2409" y="255"/>
                </a:cubicBezTo>
                <a:close/>
                <a:moveTo>
                  <a:pt x="2412" y="311"/>
                </a:moveTo>
                <a:cubicBezTo>
                  <a:pt x="2413" y="309"/>
                  <a:pt x="2410" y="310"/>
                  <a:pt x="2410" y="309"/>
                </a:cubicBezTo>
                <a:cubicBezTo>
                  <a:pt x="2412" y="309"/>
                  <a:pt x="2414" y="309"/>
                  <a:pt x="2416" y="309"/>
                </a:cubicBezTo>
                <a:cubicBezTo>
                  <a:pt x="2416" y="309"/>
                  <a:pt x="2417" y="310"/>
                  <a:pt x="2417" y="310"/>
                </a:cubicBezTo>
                <a:cubicBezTo>
                  <a:pt x="2415" y="310"/>
                  <a:pt x="2413" y="309"/>
                  <a:pt x="2412" y="311"/>
                </a:cubicBezTo>
                <a:close/>
                <a:moveTo>
                  <a:pt x="2418" y="310"/>
                </a:moveTo>
                <a:cubicBezTo>
                  <a:pt x="2419" y="310"/>
                  <a:pt x="2417" y="309"/>
                  <a:pt x="2417" y="309"/>
                </a:cubicBezTo>
                <a:cubicBezTo>
                  <a:pt x="2418" y="309"/>
                  <a:pt x="2418" y="309"/>
                  <a:pt x="2419" y="309"/>
                </a:cubicBezTo>
                <a:cubicBezTo>
                  <a:pt x="2419" y="309"/>
                  <a:pt x="2419" y="309"/>
                  <a:pt x="2419" y="309"/>
                </a:cubicBezTo>
                <a:cubicBezTo>
                  <a:pt x="2419" y="309"/>
                  <a:pt x="2419" y="310"/>
                  <a:pt x="2420" y="310"/>
                </a:cubicBezTo>
                <a:cubicBezTo>
                  <a:pt x="2419" y="310"/>
                  <a:pt x="2419" y="310"/>
                  <a:pt x="2418" y="310"/>
                </a:cubicBezTo>
                <a:close/>
                <a:moveTo>
                  <a:pt x="2421" y="261"/>
                </a:moveTo>
                <a:cubicBezTo>
                  <a:pt x="2421" y="260"/>
                  <a:pt x="2420" y="262"/>
                  <a:pt x="2419" y="261"/>
                </a:cubicBezTo>
                <a:cubicBezTo>
                  <a:pt x="2419" y="261"/>
                  <a:pt x="2419" y="261"/>
                  <a:pt x="2419" y="261"/>
                </a:cubicBezTo>
                <a:cubicBezTo>
                  <a:pt x="2419" y="261"/>
                  <a:pt x="2419" y="259"/>
                  <a:pt x="2420" y="259"/>
                </a:cubicBezTo>
                <a:cubicBezTo>
                  <a:pt x="2419" y="261"/>
                  <a:pt x="2423" y="259"/>
                  <a:pt x="2421" y="261"/>
                </a:cubicBezTo>
                <a:close/>
                <a:moveTo>
                  <a:pt x="2420" y="258"/>
                </a:moveTo>
                <a:cubicBezTo>
                  <a:pt x="2420" y="258"/>
                  <a:pt x="2419" y="258"/>
                  <a:pt x="2418" y="258"/>
                </a:cubicBezTo>
                <a:cubicBezTo>
                  <a:pt x="2417" y="257"/>
                  <a:pt x="2416" y="257"/>
                  <a:pt x="2415" y="257"/>
                </a:cubicBezTo>
                <a:cubicBezTo>
                  <a:pt x="2416" y="256"/>
                  <a:pt x="2415" y="256"/>
                  <a:pt x="2416" y="255"/>
                </a:cubicBezTo>
                <a:cubicBezTo>
                  <a:pt x="2416" y="255"/>
                  <a:pt x="2416" y="255"/>
                  <a:pt x="2417" y="255"/>
                </a:cubicBezTo>
                <a:cubicBezTo>
                  <a:pt x="2418" y="255"/>
                  <a:pt x="2419" y="254"/>
                  <a:pt x="2420" y="254"/>
                </a:cubicBezTo>
                <a:cubicBezTo>
                  <a:pt x="2420" y="254"/>
                  <a:pt x="2420" y="254"/>
                  <a:pt x="2420" y="254"/>
                </a:cubicBezTo>
                <a:cubicBezTo>
                  <a:pt x="2421" y="254"/>
                  <a:pt x="2421" y="254"/>
                  <a:pt x="2421" y="253"/>
                </a:cubicBezTo>
                <a:cubicBezTo>
                  <a:pt x="2421" y="253"/>
                  <a:pt x="2422" y="253"/>
                  <a:pt x="2422" y="253"/>
                </a:cubicBezTo>
                <a:cubicBezTo>
                  <a:pt x="2422" y="253"/>
                  <a:pt x="2422" y="254"/>
                  <a:pt x="2421" y="254"/>
                </a:cubicBezTo>
                <a:cubicBezTo>
                  <a:pt x="2421" y="255"/>
                  <a:pt x="2422" y="254"/>
                  <a:pt x="2423" y="255"/>
                </a:cubicBezTo>
                <a:cubicBezTo>
                  <a:pt x="2423" y="254"/>
                  <a:pt x="2423" y="254"/>
                  <a:pt x="2423" y="253"/>
                </a:cubicBezTo>
                <a:cubicBezTo>
                  <a:pt x="2423" y="253"/>
                  <a:pt x="2423" y="253"/>
                  <a:pt x="2423" y="253"/>
                </a:cubicBezTo>
                <a:cubicBezTo>
                  <a:pt x="2423" y="253"/>
                  <a:pt x="2423" y="253"/>
                  <a:pt x="2423" y="254"/>
                </a:cubicBezTo>
                <a:cubicBezTo>
                  <a:pt x="2423" y="255"/>
                  <a:pt x="2424" y="255"/>
                  <a:pt x="2424" y="256"/>
                </a:cubicBezTo>
                <a:cubicBezTo>
                  <a:pt x="2423" y="257"/>
                  <a:pt x="2419" y="254"/>
                  <a:pt x="2418" y="256"/>
                </a:cubicBezTo>
                <a:cubicBezTo>
                  <a:pt x="2419" y="256"/>
                  <a:pt x="2419" y="257"/>
                  <a:pt x="2419" y="257"/>
                </a:cubicBezTo>
                <a:cubicBezTo>
                  <a:pt x="2420" y="257"/>
                  <a:pt x="2421" y="258"/>
                  <a:pt x="2422" y="258"/>
                </a:cubicBezTo>
                <a:cubicBezTo>
                  <a:pt x="2422" y="258"/>
                  <a:pt x="2422" y="259"/>
                  <a:pt x="2422" y="259"/>
                </a:cubicBezTo>
                <a:cubicBezTo>
                  <a:pt x="2422" y="259"/>
                  <a:pt x="2421" y="258"/>
                  <a:pt x="2420" y="258"/>
                </a:cubicBezTo>
                <a:close/>
                <a:moveTo>
                  <a:pt x="2434" y="310"/>
                </a:moveTo>
                <a:cubicBezTo>
                  <a:pt x="2435" y="310"/>
                  <a:pt x="2438" y="310"/>
                  <a:pt x="2438" y="311"/>
                </a:cubicBezTo>
                <a:cubicBezTo>
                  <a:pt x="2437" y="311"/>
                  <a:pt x="2435" y="311"/>
                  <a:pt x="2434" y="310"/>
                </a:cubicBezTo>
                <a:close/>
                <a:moveTo>
                  <a:pt x="2435" y="262"/>
                </a:moveTo>
                <a:cubicBezTo>
                  <a:pt x="2434" y="262"/>
                  <a:pt x="2433" y="262"/>
                  <a:pt x="2432" y="262"/>
                </a:cubicBezTo>
                <a:cubicBezTo>
                  <a:pt x="2432" y="264"/>
                  <a:pt x="2434" y="262"/>
                  <a:pt x="2434" y="264"/>
                </a:cubicBezTo>
                <a:cubicBezTo>
                  <a:pt x="2432" y="263"/>
                  <a:pt x="2431" y="263"/>
                  <a:pt x="2429" y="263"/>
                </a:cubicBezTo>
                <a:cubicBezTo>
                  <a:pt x="2429" y="264"/>
                  <a:pt x="2430" y="264"/>
                  <a:pt x="2429" y="265"/>
                </a:cubicBezTo>
                <a:cubicBezTo>
                  <a:pt x="2426" y="263"/>
                  <a:pt x="2427" y="264"/>
                  <a:pt x="2425" y="261"/>
                </a:cubicBezTo>
                <a:cubicBezTo>
                  <a:pt x="2425" y="261"/>
                  <a:pt x="2427" y="263"/>
                  <a:pt x="2428" y="262"/>
                </a:cubicBezTo>
                <a:cubicBezTo>
                  <a:pt x="2427" y="262"/>
                  <a:pt x="2426" y="261"/>
                  <a:pt x="2425" y="260"/>
                </a:cubicBezTo>
                <a:cubicBezTo>
                  <a:pt x="2428" y="260"/>
                  <a:pt x="2435" y="263"/>
                  <a:pt x="2438" y="261"/>
                </a:cubicBezTo>
                <a:cubicBezTo>
                  <a:pt x="2432" y="260"/>
                  <a:pt x="2428" y="260"/>
                  <a:pt x="2423" y="259"/>
                </a:cubicBezTo>
                <a:cubicBezTo>
                  <a:pt x="2424" y="259"/>
                  <a:pt x="2425" y="258"/>
                  <a:pt x="2426" y="258"/>
                </a:cubicBezTo>
                <a:cubicBezTo>
                  <a:pt x="2426" y="258"/>
                  <a:pt x="2426" y="258"/>
                  <a:pt x="2426" y="258"/>
                </a:cubicBezTo>
                <a:cubicBezTo>
                  <a:pt x="2430" y="258"/>
                  <a:pt x="2434" y="258"/>
                  <a:pt x="2438" y="259"/>
                </a:cubicBezTo>
                <a:cubicBezTo>
                  <a:pt x="2440" y="260"/>
                  <a:pt x="2439" y="259"/>
                  <a:pt x="2441" y="259"/>
                </a:cubicBezTo>
                <a:cubicBezTo>
                  <a:pt x="2442" y="259"/>
                  <a:pt x="2447" y="261"/>
                  <a:pt x="2448" y="261"/>
                </a:cubicBezTo>
                <a:cubicBezTo>
                  <a:pt x="2453" y="262"/>
                  <a:pt x="2451" y="261"/>
                  <a:pt x="2453" y="265"/>
                </a:cubicBezTo>
                <a:cubicBezTo>
                  <a:pt x="2450" y="265"/>
                  <a:pt x="2449" y="266"/>
                  <a:pt x="2446" y="264"/>
                </a:cubicBezTo>
                <a:cubicBezTo>
                  <a:pt x="2446" y="264"/>
                  <a:pt x="2447" y="265"/>
                  <a:pt x="2447" y="264"/>
                </a:cubicBezTo>
                <a:cubicBezTo>
                  <a:pt x="2445" y="264"/>
                  <a:pt x="2442" y="264"/>
                  <a:pt x="2442" y="262"/>
                </a:cubicBezTo>
                <a:cubicBezTo>
                  <a:pt x="2440" y="265"/>
                  <a:pt x="2437" y="261"/>
                  <a:pt x="2436" y="263"/>
                </a:cubicBezTo>
                <a:cubicBezTo>
                  <a:pt x="2437" y="264"/>
                  <a:pt x="2439" y="264"/>
                  <a:pt x="2440" y="264"/>
                </a:cubicBezTo>
                <a:cubicBezTo>
                  <a:pt x="2437" y="265"/>
                  <a:pt x="2434" y="264"/>
                  <a:pt x="2435" y="262"/>
                </a:cubicBezTo>
                <a:close/>
                <a:moveTo>
                  <a:pt x="2439" y="301"/>
                </a:moveTo>
                <a:cubicBezTo>
                  <a:pt x="2440" y="301"/>
                  <a:pt x="2441" y="300"/>
                  <a:pt x="2442" y="300"/>
                </a:cubicBezTo>
                <a:cubicBezTo>
                  <a:pt x="2442" y="300"/>
                  <a:pt x="2443" y="300"/>
                  <a:pt x="2443" y="300"/>
                </a:cubicBezTo>
                <a:cubicBezTo>
                  <a:pt x="2443" y="300"/>
                  <a:pt x="2443" y="301"/>
                  <a:pt x="2444" y="302"/>
                </a:cubicBezTo>
                <a:cubicBezTo>
                  <a:pt x="2442" y="301"/>
                  <a:pt x="2438" y="301"/>
                  <a:pt x="2439" y="301"/>
                </a:cubicBezTo>
                <a:close/>
                <a:moveTo>
                  <a:pt x="2445" y="301"/>
                </a:moveTo>
                <a:cubicBezTo>
                  <a:pt x="2449" y="301"/>
                  <a:pt x="2456" y="301"/>
                  <a:pt x="2459" y="304"/>
                </a:cubicBezTo>
                <a:cubicBezTo>
                  <a:pt x="2453" y="302"/>
                  <a:pt x="2448" y="303"/>
                  <a:pt x="2445" y="301"/>
                </a:cubicBezTo>
                <a:close/>
                <a:moveTo>
                  <a:pt x="2498" y="304"/>
                </a:moveTo>
                <a:cubicBezTo>
                  <a:pt x="2497" y="305"/>
                  <a:pt x="2497" y="307"/>
                  <a:pt x="2496" y="307"/>
                </a:cubicBezTo>
                <a:cubicBezTo>
                  <a:pt x="2496" y="306"/>
                  <a:pt x="2497" y="305"/>
                  <a:pt x="2497" y="305"/>
                </a:cubicBezTo>
                <a:cubicBezTo>
                  <a:pt x="2497" y="304"/>
                  <a:pt x="2495" y="305"/>
                  <a:pt x="2495" y="304"/>
                </a:cubicBezTo>
                <a:cubicBezTo>
                  <a:pt x="2496" y="304"/>
                  <a:pt x="2497" y="304"/>
                  <a:pt x="2498" y="304"/>
                </a:cubicBezTo>
                <a:close/>
                <a:moveTo>
                  <a:pt x="2494" y="304"/>
                </a:moveTo>
                <a:cubicBezTo>
                  <a:pt x="2491" y="304"/>
                  <a:pt x="2487" y="304"/>
                  <a:pt x="2485" y="302"/>
                </a:cubicBezTo>
                <a:cubicBezTo>
                  <a:pt x="2490" y="303"/>
                  <a:pt x="2492" y="302"/>
                  <a:pt x="2494" y="304"/>
                </a:cubicBezTo>
                <a:close/>
                <a:moveTo>
                  <a:pt x="2479" y="305"/>
                </a:moveTo>
                <a:cubicBezTo>
                  <a:pt x="2478" y="303"/>
                  <a:pt x="2481" y="304"/>
                  <a:pt x="2481" y="304"/>
                </a:cubicBezTo>
                <a:cubicBezTo>
                  <a:pt x="2480" y="304"/>
                  <a:pt x="2480" y="305"/>
                  <a:pt x="2479" y="305"/>
                </a:cubicBezTo>
                <a:close/>
                <a:moveTo>
                  <a:pt x="2480" y="303"/>
                </a:moveTo>
                <a:cubicBezTo>
                  <a:pt x="2480" y="300"/>
                  <a:pt x="2484" y="301"/>
                  <a:pt x="2484" y="303"/>
                </a:cubicBezTo>
                <a:cubicBezTo>
                  <a:pt x="2482" y="303"/>
                  <a:pt x="2482" y="302"/>
                  <a:pt x="2480" y="303"/>
                </a:cubicBezTo>
                <a:close/>
                <a:moveTo>
                  <a:pt x="2494" y="305"/>
                </a:moveTo>
                <a:cubicBezTo>
                  <a:pt x="2491" y="307"/>
                  <a:pt x="2486" y="305"/>
                  <a:pt x="2482" y="305"/>
                </a:cubicBezTo>
                <a:cubicBezTo>
                  <a:pt x="2483" y="304"/>
                  <a:pt x="2491" y="305"/>
                  <a:pt x="2494" y="305"/>
                </a:cubicBezTo>
                <a:close/>
                <a:moveTo>
                  <a:pt x="2489" y="334"/>
                </a:moveTo>
                <a:cubicBezTo>
                  <a:pt x="2489" y="332"/>
                  <a:pt x="2488" y="334"/>
                  <a:pt x="2486" y="333"/>
                </a:cubicBezTo>
                <a:cubicBezTo>
                  <a:pt x="2486" y="331"/>
                  <a:pt x="2491" y="333"/>
                  <a:pt x="2489" y="334"/>
                </a:cubicBezTo>
                <a:close/>
                <a:moveTo>
                  <a:pt x="2489" y="307"/>
                </a:moveTo>
                <a:cubicBezTo>
                  <a:pt x="2490" y="308"/>
                  <a:pt x="2492" y="307"/>
                  <a:pt x="2491" y="308"/>
                </a:cubicBezTo>
                <a:cubicBezTo>
                  <a:pt x="2491" y="308"/>
                  <a:pt x="2489" y="308"/>
                  <a:pt x="2489" y="307"/>
                </a:cubicBezTo>
                <a:close/>
                <a:moveTo>
                  <a:pt x="2495" y="334"/>
                </a:moveTo>
                <a:cubicBezTo>
                  <a:pt x="2494" y="334"/>
                  <a:pt x="2491" y="335"/>
                  <a:pt x="2490" y="333"/>
                </a:cubicBezTo>
                <a:cubicBezTo>
                  <a:pt x="2492" y="333"/>
                  <a:pt x="2494" y="333"/>
                  <a:pt x="2495" y="334"/>
                </a:cubicBezTo>
                <a:close/>
                <a:moveTo>
                  <a:pt x="2494" y="336"/>
                </a:moveTo>
                <a:cubicBezTo>
                  <a:pt x="2496" y="337"/>
                  <a:pt x="2499" y="336"/>
                  <a:pt x="2499" y="338"/>
                </a:cubicBezTo>
                <a:cubicBezTo>
                  <a:pt x="2497" y="336"/>
                  <a:pt x="2496" y="339"/>
                  <a:pt x="2494" y="336"/>
                </a:cubicBezTo>
                <a:close/>
                <a:moveTo>
                  <a:pt x="2492" y="308"/>
                </a:moveTo>
                <a:cubicBezTo>
                  <a:pt x="2495" y="308"/>
                  <a:pt x="2499" y="307"/>
                  <a:pt x="2501" y="310"/>
                </a:cubicBezTo>
                <a:cubicBezTo>
                  <a:pt x="2497" y="308"/>
                  <a:pt x="2495" y="310"/>
                  <a:pt x="2492" y="308"/>
                </a:cubicBezTo>
                <a:close/>
                <a:moveTo>
                  <a:pt x="2503" y="337"/>
                </a:moveTo>
                <a:cubicBezTo>
                  <a:pt x="2505" y="339"/>
                  <a:pt x="2508" y="337"/>
                  <a:pt x="2509" y="339"/>
                </a:cubicBezTo>
                <a:cubicBezTo>
                  <a:pt x="2508" y="339"/>
                  <a:pt x="2501" y="339"/>
                  <a:pt x="2503" y="337"/>
                </a:cubicBezTo>
                <a:close/>
                <a:moveTo>
                  <a:pt x="2515" y="339"/>
                </a:moveTo>
                <a:cubicBezTo>
                  <a:pt x="2518" y="340"/>
                  <a:pt x="2521" y="338"/>
                  <a:pt x="2523" y="340"/>
                </a:cubicBezTo>
                <a:cubicBezTo>
                  <a:pt x="2520" y="341"/>
                  <a:pt x="2517" y="340"/>
                  <a:pt x="2515" y="339"/>
                </a:cubicBezTo>
                <a:close/>
                <a:moveTo>
                  <a:pt x="2521" y="337"/>
                </a:moveTo>
                <a:cubicBezTo>
                  <a:pt x="2522" y="336"/>
                  <a:pt x="2523" y="337"/>
                  <a:pt x="2523" y="338"/>
                </a:cubicBezTo>
                <a:cubicBezTo>
                  <a:pt x="2523" y="338"/>
                  <a:pt x="2521" y="338"/>
                  <a:pt x="2521" y="337"/>
                </a:cubicBezTo>
                <a:close/>
                <a:moveTo>
                  <a:pt x="2536" y="332"/>
                </a:moveTo>
                <a:cubicBezTo>
                  <a:pt x="2535" y="333"/>
                  <a:pt x="2536" y="334"/>
                  <a:pt x="2535" y="335"/>
                </a:cubicBezTo>
                <a:cubicBezTo>
                  <a:pt x="2533" y="335"/>
                  <a:pt x="2532" y="335"/>
                  <a:pt x="2530" y="334"/>
                </a:cubicBezTo>
                <a:cubicBezTo>
                  <a:pt x="2529" y="335"/>
                  <a:pt x="2525" y="334"/>
                  <a:pt x="2524" y="334"/>
                </a:cubicBezTo>
                <a:cubicBezTo>
                  <a:pt x="2524" y="334"/>
                  <a:pt x="2523" y="334"/>
                  <a:pt x="2523" y="334"/>
                </a:cubicBezTo>
                <a:cubicBezTo>
                  <a:pt x="2523" y="334"/>
                  <a:pt x="2523" y="334"/>
                  <a:pt x="2524" y="334"/>
                </a:cubicBezTo>
                <a:cubicBezTo>
                  <a:pt x="2524" y="334"/>
                  <a:pt x="2524" y="334"/>
                  <a:pt x="2524" y="333"/>
                </a:cubicBezTo>
                <a:cubicBezTo>
                  <a:pt x="2523" y="333"/>
                  <a:pt x="2522" y="333"/>
                  <a:pt x="2521" y="334"/>
                </a:cubicBezTo>
                <a:cubicBezTo>
                  <a:pt x="2523" y="334"/>
                  <a:pt x="2522" y="336"/>
                  <a:pt x="2524" y="336"/>
                </a:cubicBezTo>
                <a:cubicBezTo>
                  <a:pt x="2528" y="334"/>
                  <a:pt x="2532" y="337"/>
                  <a:pt x="2536" y="339"/>
                </a:cubicBezTo>
                <a:cubicBezTo>
                  <a:pt x="2532" y="340"/>
                  <a:pt x="2527" y="338"/>
                  <a:pt x="2524" y="339"/>
                </a:cubicBezTo>
                <a:cubicBezTo>
                  <a:pt x="2524" y="334"/>
                  <a:pt x="2516" y="335"/>
                  <a:pt x="2514" y="336"/>
                </a:cubicBezTo>
                <a:cubicBezTo>
                  <a:pt x="2514" y="335"/>
                  <a:pt x="2515" y="335"/>
                  <a:pt x="2514" y="335"/>
                </a:cubicBezTo>
                <a:cubicBezTo>
                  <a:pt x="2513" y="335"/>
                  <a:pt x="2514" y="334"/>
                  <a:pt x="2513" y="336"/>
                </a:cubicBezTo>
                <a:cubicBezTo>
                  <a:pt x="2511" y="335"/>
                  <a:pt x="2511" y="334"/>
                  <a:pt x="2511" y="336"/>
                </a:cubicBezTo>
                <a:cubicBezTo>
                  <a:pt x="2511" y="334"/>
                  <a:pt x="2506" y="334"/>
                  <a:pt x="2508" y="333"/>
                </a:cubicBezTo>
                <a:cubicBezTo>
                  <a:pt x="2511" y="332"/>
                  <a:pt x="2512" y="334"/>
                  <a:pt x="2515" y="332"/>
                </a:cubicBezTo>
                <a:cubicBezTo>
                  <a:pt x="2513" y="331"/>
                  <a:pt x="2511" y="331"/>
                  <a:pt x="2507" y="331"/>
                </a:cubicBezTo>
                <a:cubicBezTo>
                  <a:pt x="2508" y="330"/>
                  <a:pt x="2508" y="329"/>
                  <a:pt x="2509" y="329"/>
                </a:cubicBezTo>
                <a:cubicBezTo>
                  <a:pt x="2508" y="333"/>
                  <a:pt x="2515" y="327"/>
                  <a:pt x="2514" y="330"/>
                </a:cubicBezTo>
                <a:cubicBezTo>
                  <a:pt x="2515" y="330"/>
                  <a:pt x="2515" y="331"/>
                  <a:pt x="2515" y="331"/>
                </a:cubicBezTo>
                <a:cubicBezTo>
                  <a:pt x="2516" y="330"/>
                  <a:pt x="2514" y="329"/>
                  <a:pt x="2515" y="329"/>
                </a:cubicBezTo>
                <a:cubicBezTo>
                  <a:pt x="2516" y="329"/>
                  <a:pt x="2516" y="330"/>
                  <a:pt x="2517" y="331"/>
                </a:cubicBezTo>
                <a:cubicBezTo>
                  <a:pt x="2516" y="328"/>
                  <a:pt x="2523" y="330"/>
                  <a:pt x="2521" y="331"/>
                </a:cubicBezTo>
                <a:cubicBezTo>
                  <a:pt x="2521" y="331"/>
                  <a:pt x="2521" y="331"/>
                  <a:pt x="2521" y="331"/>
                </a:cubicBezTo>
                <a:cubicBezTo>
                  <a:pt x="2521" y="331"/>
                  <a:pt x="2521" y="332"/>
                  <a:pt x="2521" y="332"/>
                </a:cubicBezTo>
                <a:cubicBezTo>
                  <a:pt x="2519" y="333"/>
                  <a:pt x="2517" y="334"/>
                  <a:pt x="2516" y="332"/>
                </a:cubicBezTo>
                <a:cubicBezTo>
                  <a:pt x="2516" y="333"/>
                  <a:pt x="2513" y="333"/>
                  <a:pt x="2515" y="334"/>
                </a:cubicBezTo>
                <a:cubicBezTo>
                  <a:pt x="2516" y="334"/>
                  <a:pt x="2517" y="334"/>
                  <a:pt x="2518" y="335"/>
                </a:cubicBezTo>
                <a:cubicBezTo>
                  <a:pt x="2520" y="334"/>
                  <a:pt x="2521" y="332"/>
                  <a:pt x="2523" y="332"/>
                </a:cubicBezTo>
                <a:cubicBezTo>
                  <a:pt x="2523" y="331"/>
                  <a:pt x="2526" y="329"/>
                  <a:pt x="2529" y="330"/>
                </a:cubicBezTo>
                <a:cubicBezTo>
                  <a:pt x="2530" y="331"/>
                  <a:pt x="2529" y="333"/>
                  <a:pt x="2530" y="333"/>
                </a:cubicBezTo>
                <a:cubicBezTo>
                  <a:pt x="2530" y="332"/>
                  <a:pt x="2529" y="331"/>
                  <a:pt x="2530" y="330"/>
                </a:cubicBezTo>
                <a:cubicBezTo>
                  <a:pt x="2533" y="330"/>
                  <a:pt x="2534" y="331"/>
                  <a:pt x="2534" y="332"/>
                </a:cubicBezTo>
                <a:cubicBezTo>
                  <a:pt x="2534" y="331"/>
                  <a:pt x="2535" y="331"/>
                  <a:pt x="2535" y="330"/>
                </a:cubicBezTo>
                <a:cubicBezTo>
                  <a:pt x="2533" y="330"/>
                  <a:pt x="2535" y="329"/>
                  <a:pt x="2534" y="328"/>
                </a:cubicBezTo>
                <a:cubicBezTo>
                  <a:pt x="2536" y="328"/>
                  <a:pt x="2536" y="327"/>
                  <a:pt x="2536" y="329"/>
                </a:cubicBezTo>
                <a:cubicBezTo>
                  <a:pt x="2534" y="329"/>
                  <a:pt x="2537" y="330"/>
                  <a:pt x="2536" y="332"/>
                </a:cubicBezTo>
                <a:close/>
                <a:moveTo>
                  <a:pt x="2536" y="321"/>
                </a:moveTo>
                <a:cubicBezTo>
                  <a:pt x="2535" y="320"/>
                  <a:pt x="2537" y="320"/>
                  <a:pt x="2535" y="319"/>
                </a:cubicBezTo>
                <a:cubicBezTo>
                  <a:pt x="2534" y="320"/>
                  <a:pt x="2532" y="320"/>
                  <a:pt x="2532" y="318"/>
                </a:cubicBezTo>
                <a:cubicBezTo>
                  <a:pt x="2537" y="319"/>
                  <a:pt x="2539" y="319"/>
                  <a:pt x="2545" y="319"/>
                </a:cubicBezTo>
                <a:cubicBezTo>
                  <a:pt x="2542" y="323"/>
                  <a:pt x="2539" y="319"/>
                  <a:pt x="2536" y="321"/>
                </a:cubicBezTo>
                <a:close/>
                <a:moveTo>
                  <a:pt x="2608" y="349"/>
                </a:moveTo>
                <a:cubicBezTo>
                  <a:pt x="2610" y="350"/>
                  <a:pt x="2613" y="348"/>
                  <a:pt x="2613" y="351"/>
                </a:cubicBezTo>
                <a:cubicBezTo>
                  <a:pt x="2612" y="350"/>
                  <a:pt x="2607" y="350"/>
                  <a:pt x="2608" y="349"/>
                </a:cubicBezTo>
                <a:close/>
                <a:moveTo>
                  <a:pt x="2617" y="353"/>
                </a:moveTo>
                <a:cubicBezTo>
                  <a:pt x="2617" y="353"/>
                  <a:pt x="2617" y="353"/>
                  <a:pt x="2617" y="353"/>
                </a:cubicBezTo>
                <a:cubicBezTo>
                  <a:pt x="2617" y="353"/>
                  <a:pt x="2616" y="353"/>
                  <a:pt x="2616" y="352"/>
                </a:cubicBezTo>
                <a:cubicBezTo>
                  <a:pt x="2617" y="352"/>
                  <a:pt x="2618" y="352"/>
                  <a:pt x="2618" y="352"/>
                </a:cubicBezTo>
                <a:cubicBezTo>
                  <a:pt x="2619" y="354"/>
                  <a:pt x="2617" y="355"/>
                  <a:pt x="2617" y="353"/>
                </a:cubicBezTo>
                <a:close/>
                <a:moveTo>
                  <a:pt x="2622" y="352"/>
                </a:moveTo>
                <a:cubicBezTo>
                  <a:pt x="2621" y="353"/>
                  <a:pt x="2622" y="353"/>
                  <a:pt x="2622" y="354"/>
                </a:cubicBezTo>
                <a:cubicBezTo>
                  <a:pt x="2621" y="354"/>
                  <a:pt x="2620" y="352"/>
                  <a:pt x="2622" y="352"/>
                </a:cubicBezTo>
                <a:close/>
                <a:moveTo>
                  <a:pt x="2630" y="349"/>
                </a:moveTo>
                <a:cubicBezTo>
                  <a:pt x="2632" y="351"/>
                  <a:pt x="2636" y="348"/>
                  <a:pt x="2638" y="351"/>
                </a:cubicBezTo>
                <a:cubicBezTo>
                  <a:pt x="2638" y="351"/>
                  <a:pt x="2637" y="351"/>
                  <a:pt x="2637" y="351"/>
                </a:cubicBezTo>
                <a:cubicBezTo>
                  <a:pt x="2637" y="351"/>
                  <a:pt x="2637" y="352"/>
                  <a:pt x="2637" y="352"/>
                </a:cubicBezTo>
                <a:cubicBezTo>
                  <a:pt x="2635" y="350"/>
                  <a:pt x="2628" y="352"/>
                  <a:pt x="2628" y="350"/>
                </a:cubicBezTo>
                <a:cubicBezTo>
                  <a:pt x="2630" y="350"/>
                  <a:pt x="2631" y="351"/>
                  <a:pt x="2630" y="349"/>
                </a:cubicBezTo>
                <a:close/>
                <a:moveTo>
                  <a:pt x="2638" y="354"/>
                </a:moveTo>
                <a:cubicBezTo>
                  <a:pt x="2634" y="354"/>
                  <a:pt x="2629" y="355"/>
                  <a:pt x="2626" y="353"/>
                </a:cubicBezTo>
                <a:cubicBezTo>
                  <a:pt x="2627" y="353"/>
                  <a:pt x="2630" y="354"/>
                  <a:pt x="2628" y="351"/>
                </a:cubicBezTo>
                <a:cubicBezTo>
                  <a:pt x="2629" y="351"/>
                  <a:pt x="2630" y="352"/>
                  <a:pt x="2631" y="352"/>
                </a:cubicBezTo>
                <a:cubicBezTo>
                  <a:pt x="2631" y="352"/>
                  <a:pt x="2631" y="353"/>
                  <a:pt x="2631" y="353"/>
                </a:cubicBezTo>
                <a:cubicBezTo>
                  <a:pt x="2632" y="353"/>
                  <a:pt x="2630" y="351"/>
                  <a:pt x="2632" y="352"/>
                </a:cubicBezTo>
                <a:cubicBezTo>
                  <a:pt x="2633" y="355"/>
                  <a:pt x="2633" y="352"/>
                  <a:pt x="2636" y="352"/>
                </a:cubicBezTo>
                <a:cubicBezTo>
                  <a:pt x="2635" y="354"/>
                  <a:pt x="2640" y="353"/>
                  <a:pt x="2638" y="354"/>
                </a:cubicBezTo>
                <a:close/>
                <a:moveTo>
                  <a:pt x="2647" y="353"/>
                </a:moveTo>
                <a:cubicBezTo>
                  <a:pt x="2648" y="353"/>
                  <a:pt x="2649" y="352"/>
                  <a:pt x="2650" y="353"/>
                </a:cubicBezTo>
                <a:cubicBezTo>
                  <a:pt x="2650" y="355"/>
                  <a:pt x="2647" y="354"/>
                  <a:pt x="2647" y="353"/>
                </a:cubicBezTo>
                <a:close/>
                <a:moveTo>
                  <a:pt x="2650" y="353"/>
                </a:moveTo>
                <a:cubicBezTo>
                  <a:pt x="2651" y="352"/>
                  <a:pt x="2653" y="353"/>
                  <a:pt x="2654" y="354"/>
                </a:cubicBezTo>
                <a:cubicBezTo>
                  <a:pt x="2652" y="354"/>
                  <a:pt x="2651" y="354"/>
                  <a:pt x="2650" y="353"/>
                </a:cubicBezTo>
                <a:close/>
                <a:moveTo>
                  <a:pt x="2659" y="352"/>
                </a:moveTo>
                <a:cubicBezTo>
                  <a:pt x="2656" y="352"/>
                  <a:pt x="2647" y="353"/>
                  <a:pt x="2644" y="350"/>
                </a:cubicBezTo>
                <a:cubicBezTo>
                  <a:pt x="2646" y="351"/>
                  <a:pt x="2645" y="350"/>
                  <a:pt x="2646" y="349"/>
                </a:cubicBezTo>
                <a:cubicBezTo>
                  <a:pt x="2649" y="351"/>
                  <a:pt x="2656" y="349"/>
                  <a:pt x="2660" y="351"/>
                </a:cubicBezTo>
                <a:cubicBezTo>
                  <a:pt x="2657" y="351"/>
                  <a:pt x="2661" y="352"/>
                  <a:pt x="2659" y="352"/>
                </a:cubicBezTo>
                <a:close/>
                <a:moveTo>
                  <a:pt x="2717" y="356"/>
                </a:moveTo>
                <a:cubicBezTo>
                  <a:pt x="2718" y="357"/>
                  <a:pt x="2721" y="356"/>
                  <a:pt x="2721" y="357"/>
                </a:cubicBezTo>
                <a:cubicBezTo>
                  <a:pt x="2720" y="357"/>
                  <a:pt x="2717" y="358"/>
                  <a:pt x="2717" y="356"/>
                </a:cubicBezTo>
                <a:close/>
                <a:moveTo>
                  <a:pt x="2706" y="354"/>
                </a:moveTo>
                <a:cubicBezTo>
                  <a:pt x="2706" y="356"/>
                  <a:pt x="2700" y="357"/>
                  <a:pt x="2702" y="355"/>
                </a:cubicBezTo>
                <a:cubicBezTo>
                  <a:pt x="2697" y="355"/>
                  <a:pt x="2689" y="358"/>
                  <a:pt x="2685" y="354"/>
                </a:cubicBezTo>
                <a:cubicBezTo>
                  <a:pt x="2685" y="357"/>
                  <a:pt x="2679" y="356"/>
                  <a:pt x="2679" y="355"/>
                </a:cubicBezTo>
                <a:cubicBezTo>
                  <a:pt x="2680" y="354"/>
                  <a:pt x="2682" y="356"/>
                  <a:pt x="2683" y="354"/>
                </a:cubicBezTo>
                <a:cubicBezTo>
                  <a:pt x="2678" y="354"/>
                  <a:pt x="2670" y="355"/>
                  <a:pt x="2666" y="353"/>
                </a:cubicBezTo>
                <a:cubicBezTo>
                  <a:pt x="2669" y="354"/>
                  <a:pt x="2666" y="352"/>
                  <a:pt x="2667" y="350"/>
                </a:cubicBezTo>
                <a:cubicBezTo>
                  <a:pt x="2669" y="351"/>
                  <a:pt x="2672" y="350"/>
                  <a:pt x="2673" y="352"/>
                </a:cubicBezTo>
                <a:cubicBezTo>
                  <a:pt x="2677" y="351"/>
                  <a:pt x="2683" y="351"/>
                  <a:pt x="2688" y="351"/>
                </a:cubicBezTo>
                <a:cubicBezTo>
                  <a:pt x="2691" y="351"/>
                  <a:pt x="2694" y="352"/>
                  <a:pt x="2696" y="353"/>
                </a:cubicBezTo>
                <a:cubicBezTo>
                  <a:pt x="2697" y="352"/>
                  <a:pt x="2701" y="352"/>
                  <a:pt x="2701" y="351"/>
                </a:cubicBezTo>
                <a:cubicBezTo>
                  <a:pt x="2701" y="351"/>
                  <a:pt x="2701" y="351"/>
                  <a:pt x="2701" y="351"/>
                </a:cubicBezTo>
                <a:cubicBezTo>
                  <a:pt x="2701" y="351"/>
                  <a:pt x="2701" y="351"/>
                  <a:pt x="2701" y="351"/>
                </a:cubicBezTo>
                <a:cubicBezTo>
                  <a:pt x="2706" y="354"/>
                  <a:pt x="2713" y="352"/>
                  <a:pt x="2717" y="351"/>
                </a:cubicBezTo>
                <a:cubicBezTo>
                  <a:pt x="2719" y="355"/>
                  <a:pt x="2722" y="350"/>
                  <a:pt x="2724" y="354"/>
                </a:cubicBezTo>
                <a:cubicBezTo>
                  <a:pt x="2723" y="354"/>
                  <a:pt x="2722" y="354"/>
                  <a:pt x="2721" y="355"/>
                </a:cubicBezTo>
                <a:cubicBezTo>
                  <a:pt x="2723" y="354"/>
                  <a:pt x="2726" y="354"/>
                  <a:pt x="2727" y="356"/>
                </a:cubicBezTo>
                <a:cubicBezTo>
                  <a:pt x="2719" y="355"/>
                  <a:pt x="2711" y="356"/>
                  <a:pt x="2706" y="354"/>
                </a:cubicBezTo>
                <a:close/>
                <a:moveTo>
                  <a:pt x="2725" y="353"/>
                </a:moveTo>
                <a:cubicBezTo>
                  <a:pt x="2726" y="353"/>
                  <a:pt x="2727" y="352"/>
                  <a:pt x="2727" y="354"/>
                </a:cubicBezTo>
                <a:cubicBezTo>
                  <a:pt x="2727" y="354"/>
                  <a:pt x="2725" y="355"/>
                  <a:pt x="2725" y="353"/>
                </a:cubicBezTo>
                <a:close/>
                <a:moveTo>
                  <a:pt x="2730" y="348"/>
                </a:moveTo>
                <a:cubicBezTo>
                  <a:pt x="2730" y="348"/>
                  <a:pt x="2731" y="348"/>
                  <a:pt x="2731" y="348"/>
                </a:cubicBezTo>
                <a:cubicBezTo>
                  <a:pt x="2731" y="347"/>
                  <a:pt x="2731" y="347"/>
                  <a:pt x="2731" y="347"/>
                </a:cubicBezTo>
                <a:cubicBezTo>
                  <a:pt x="2733" y="347"/>
                  <a:pt x="2736" y="346"/>
                  <a:pt x="2736" y="348"/>
                </a:cubicBezTo>
                <a:cubicBezTo>
                  <a:pt x="2734" y="348"/>
                  <a:pt x="2730" y="348"/>
                  <a:pt x="2730" y="348"/>
                </a:cubicBezTo>
                <a:close/>
                <a:moveTo>
                  <a:pt x="2742" y="354"/>
                </a:moveTo>
                <a:cubicBezTo>
                  <a:pt x="2742" y="353"/>
                  <a:pt x="2743" y="353"/>
                  <a:pt x="2743" y="354"/>
                </a:cubicBezTo>
                <a:cubicBezTo>
                  <a:pt x="2742" y="354"/>
                  <a:pt x="2742" y="354"/>
                  <a:pt x="2742" y="354"/>
                </a:cubicBezTo>
                <a:cubicBezTo>
                  <a:pt x="2742" y="354"/>
                  <a:pt x="2742" y="354"/>
                  <a:pt x="2742" y="355"/>
                </a:cubicBezTo>
                <a:cubicBezTo>
                  <a:pt x="2741" y="355"/>
                  <a:pt x="2740" y="355"/>
                  <a:pt x="2740" y="354"/>
                </a:cubicBezTo>
                <a:cubicBezTo>
                  <a:pt x="2740" y="354"/>
                  <a:pt x="2740" y="354"/>
                  <a:pt x="2740" y="353"/>
                </a:cubicBezTo>
                <a:cubicBezTo>
                  <a:pt x="2740" y="353"/>
                  <a:pt x="2739" y="353"/>
                  <a:pt x="2739" y="353"/>
                </a:cubicBezTo>
                <a:cubicBezTo>
                  <a:pt x="2741" y="352"/>
                  <a:pt x="2741" y="354"/>
                  <a:pt x="2742" y="354"/>
                </a:cubicBezTo>
                <a:close/>
                <a:moveTo>
                  <a:pt x="2737" y="355"/>
                </a:moveTo>
                <a:cubicBezTo>
                  <a:pt x="2739" y="356"/>
                  <a:pt x="2741" y="356"/>
                  <a:pt x="2743" y="356"/>
                </a:cubicBezTo>
                <a:cubicBezTo>
                  <a:pt x="2743" y="357"/>
                  <a:pt x="2737" y="357"/>
                  <a:pt x="2737" y="355"/>
                </a:cubicBezTo>
                <a:close/>
                <a:moveTo>
                  <a:pt x="2790" y="375"/>
                </a:moveTo>
                <a:cubicBezTo>
                  <a:pt x="2794" y="376"/>
                  <a:pt x="2798" y="373"/>
                  <a:pt x="2800" y="376"/>
                </a:cubicBezTo>
                <a:cubicBezTo>
                  <a:pt x="2797" y="376"/>
                  <a:pt x="2791" y="376"/>
                  <a:pt x="2790" y="375"/>
                </a:cubicBezTo>
                <a:close/>
                <a:moveTo>
                  <a:pt x="2803" y="377"/>
                </a:moveTo>
                <a:cubicBezTo>
                  <a:pt x="2803" y="375"/>
                  <a:pt x="2801" y="377"/>
                  <a:pt x="2802" y="375"/>
                </a:cubicBezTo>
                <a:cubicBezTo>
                  <a:pt x="2803" y="375"/>
                  <a:pt x="2804" y="377"/>
                  <a:pt x="2803" y="377"/>
                </a:cubicBezTo>
                <a:close/>
                <a:moveTo>
                  <a:pt x="2816" y="373"/>
                </a:moveTo>
                <a:cubicBezTo>
                  <a:pt x="2815" y="372"/>
                  <a:pt x="2815" y="373"/>
                  <a:pt x="2814" y="373"/>
                </a:cubicBezTo>
                <a:cubicBezTo>
                  <a:pt x="2813" y="371"/>
                  <a:pt x="2817" y="372"/>
                  <a:pt x="2816" y="373"/>
                </a:cubicBezTo>
                <a:close/>
                <a:moveTo>
                  <a:pt x="2818" y="378"/>
                </a:moveTo>
                <a:cubicBezTo>
                  <a:pt x="2815" y="376"/>
                  <a:pt x="2807" y="378"/>
                  <a:pt x="2807" y="375"/>
                </a:cubicBezTo>
                <a:cubicBezTo>
                  <a:pt x="2808" y="374"/>
                  <a:pt x="2814" y="377"/>
                  <a:pt x="2813" y="374"/>
                </a:cubicBezTo>
                <a:cubicBezTo>
                  <a:pt x="2815" y="374"/>
                  <a:pt x="2816" y="374"/>
                  <a:pt x="2818" y="374"/>
                </a:cubicBezTo>
                <a:cubicBezTo>
                  <a:pt x="2818" y="375"/>
                  <a:pt x="2818" y="376"/>
                  <a:pt x="2818" y="378"/>
                </a:cubicBezTo>
                <a:close/>
                <a:moveTo>
                  <a:pt x="2851" y="366"/>
                </a:moveTo>
                <a:cubicBezTo>
                  <a:pt x="2849" y="365"/>
                  <a:pt x="2848" y="367"/>
                  <a:pt x="2848" y="365"/>
                </a:cubicBezTo>
                <a:cubicBezTo>
                  <a:pt x="2849" y="365"/>
                  <a:pt x="2850" y="364"/>
                  <a:pt x="2851" y="366"/>
                </a:cubicBezTo>
                <a:close/>
                <a:moveTo>
                  <a:pt x="2846" y="359"/>
                </a:moveTo>
                <a:cubicBezTo>
                  <a:pt x="2847" y="359"/>
                  <a:pt x="2847" y="362"/>
                  <a:pt x="2845" y="361"/>
                </a:cubicBezTo>
                <a:cubicBezTo>
                  <a:pt x="2846" y="361"/>
                  <a:pt x="2846" y="360"/>
                  <a:pt x="2846" y="359"/>
                </a:cubicBezTo>
                <a:close/>
                <a:moveTo>
                  <a:pt x="2847" y="363"/>
                </a:moveTo>
                <a:cubicBezTo>
                  <a:pt x="2847" y="364"/>
                  <a:pt x="2846" y="365"/>
                  <a:pt x="2847" y="365"/>
                </a:cubicBezTo>
                <a:cubicBezTo>
                  <a:pt x="2847" y="365"/>
                  <a:pt x="2848" y="364"/>
                  <a:pt x="2848" y="365"/>
                </a:cubicBezTo>
                <a:cubicBezTo>
                  <a:pt x="2847" y="365"/>
                  <a:pt x="2846" y="366"/>
                  <a:pt x="2845" y="366"/>
                </a:cubicBezTo>
                <a:cubicBezTo>
                  <a:pt x="2845" y="364"/>
                  <a:pt x="2846" y="363"/>
                  <a:pt x="2847" y="363"/>
                </a:cubicBezTo>
                <a:close/>
                <a:moveTo>
                  <a:pt x="2843" y="358"/>
                </a:moveTo>
                <a:cubicBezTo>
                  <a:pt x="2844" y="359"/>
                  <a:pt x="2845" y="359"/>
                  <a:pt x="2844" y="362"/>
                </a:cubicBezTo>
                <a:cubicBezTo>
                  <a:pt x="2844" y="361"/>
                  <a:pt x="2842" y="362"/>
                  <a:pt x="2842" y="361"/>
                </a:cubicBezTo>
                <a:cubicBezTo>
                  <a:pt x="2843" y="361"/>
                  <a:pt x="2843" y="359"/>
                  <a:pt x="2843" y="358"/>
                </a:cubicBezTo>
                <a:close/>
                <a:moveTo>
                  <a:pt x="2845" y="364"/>
                </a:moveTo>
                <a:cubicBezTo>
                  <a:pt x="2843" y="364"/>
                  <a:pt x="2844" y="365"/>
                  <a:pt x="2843" y="367"/>
                </a:cubicBezTo>
                <a:cubicBezTo>
                  <a:pt x="2842" y="366"/>
                  <a:pt x="2842" y="367"/>
                  <a:pt x="2840" y="366"/>
                </a:cubicBezTo>
                <a:cubicBezTo>
                  <a:pt x="2840" y="365"/>
                  <a:pt x="2840" y="365"/>
                  <a:pt x="2839" y="364"/>
                </a:cubicBezTo>
                <a:cubicBezTo>
                  <a:pt x="2842" y="365"/>
                  <a:pt x="2843" y="361"/>
                  <a:pt x="2845" y="364"/>
                </a:cubicBezTo>
                <a:close/>
                <a:moveTo>
                  <a:pt x="2840" y="344"/>
                </a:moveTo>
                <a:cubicBezTo>
                  <a:pt x="2840" y="344"/>
                  <a:pt x="2840" y="345"/>
                  <a:pt x="2841" y="345"/>
                </a:cubicBezTo>
                <a:cubicBezTo>
                  <a:pt x="2840" y="345"/>
                  <a:pt x="2839" y="346"/>
                  <a:pt x="2839" y="345"/>
                </a:cubicBezTo>
                <a:cubicBezTo>
                  <a:pt x="2840" y="345"/>
                  <a:pt x="2840" y="344"/>
                  <a:pt x="2840" y="344"/>
                </a:cubicBezTo>
                <a:close/>
                <a:moveTo>
                  <a:pt x="2838" y="350"/>
                </a:moveTo>
                <a:cubicBezTo>
                  <a:pt x="2838" y="348"/>
                  <a:pt x="2838" y="349"/>
                  <a:pt x="2836" y="349"/>
                </a:cubicBezTo>
                <a:cubicBezTo>
                  <a:pt x="2837" y="347"/>
                  <a:pt x="2838" y="347"/>
                  <a:pt x="2840" y="347"/>
                </a:cubicBezTo>
                <a:cubicBezTo>
                  <a:pt x="2840" y="348"/>
                  <a:pt x="2839" y="349"/>
                  <a:pt x="2838" y="350"/>
                </a:cubicBezTo>
                <a:close/>
                <a:moveTo>
                  <a:pt x="2829" y="375"/>
                </a:moveTo>
                <a:cubicBezTo>
                  <a:pt x="2828" y="374"/>
                  <a:pt x="2827" y="374"/>
                  <a:pt x="2828" y="373"/>
                </a:cubicBezTo>
                <a:cubicBezTo>
                  <a:pt x="2829" y="374"/>
                  <a:pt x="2830" y="374"/>
                  <a:pt x="2830" y="375"/>
                </a:cubicBezTo>
                <a:cubicBezTo>
                  <a:pt x="2829" y="376"/>
                  <a:pt x="2827" y="377"/>
                  <a:pt x="2827" y="375"/>
                </a:cubicBezTo>
                <a:cubicBezTo>
                  <a:pt x="2828" y="375"/>
                  <a:pt x="2828" y="375"/>
                  <a:pt x="2829" y="375"/>
                </a:cubicBezTo>
                <a:close/>
                <a:moveTo>
                  <a:pt x="2828" y="380"/>
                </a:moveTo>
                <a:cubicBezTo>
                  <a:pt x="2827" y="379"/>
                  <a:pt x="2829" y="378"/>
                  <a:pt x="2827" y="377"/>
                </a:cubicBezTo>
                <a:cubicBezTo>
                  <a:pt x="2826" y="377"/>
                  <a:pt x="2825" y="380"/>
                  <a:pt x="2825" y="378"/>
                </a:cubicBezTo>
                <a:cubicBezTo>
                  <a:pt x="2825" y="378"/>
                  <a:pt x="2825" y="377"/>
                  <a:pt x="2825" y="376"/>
                </a:cubicBezTo>
                <a:cubicBezTo>
                  <a:pt x="2827" y="377"/>
                  <a:pt x="2829" y="377"/>
                  <a:pt x="2831" y="377"/>
                </a:cubicBezTo>
                <a:cubicBezTo>
                  <a:pt x="2829" y="379"/>
                  <a:pt x="2829" y="379"/>
                  <a:pt x="2828" y="380"/>
                </a:cubicBezTo>
                <a:close/>
                <a:moveTo>
                  <a:pt x="2831" y="386"/>
                </a:moveTo>
                <a:cubicBezTo>
                  <a:pt x="2831" y="386"/>
                  <a:pt x="2830" y="385"/>
                  <a:pt x="2831" y="384"/>
                </a:cubicBezTo>
                <a:cubicBezTo>
                  <a:pt x="2831" y="384"/>
                  <a:pt x="2832" y="384"/>
                  <a:pt x="2833" y="385"/>
                </a:cubicBezTo>
                <a:cubicBezTo>
                  <a:pt x="2831" y="385"/>
                  <a:pt x="2832" y="386"/>
                  <a:pt x="2831" y="386"/>
                </a:cubicBezTo>
                <a:close/>
                <a:moveTo>
                  <a:pt x="2830" y="375"/>
                </a:moveTo>
                <a:cubicBezTo>
                  <a:pt x="2830" y="374"/>
                  <a:pt x="2833" y="374"/>
                  <a:pt x="2833" y="375"/>
                </a:cubicBezTo>
                <a:cubicBezTo>
                  <a:pt x="2832" y="375"/>
                  <a:pt x="2832" y="376"/>
                  <a:pt x="2830" y="375"/>
                </a:cubicBezTo>
                <a:close/>
                <a:moveTo>
                  <a:pt x="2832" y="368"/>
                </a:moveTo>
                <a:cubicBezTo>
                  <a:pt x="2833" y="367"/>
                  <a:pt x="2834" y="367"/>
                  <a:pt x="2835" y="366"/>
                </a:cubicBezTo>
                <a:cubicBezTo>
                  <a:pt x="2834" y="365"/>
                  <a:pt x="2835" y="364"/>
                  <a:pt x="2835" y="363"/>
                </a:cubicBezTo>
                <a:cubicBezTo>
                  <a:pt x="2836" y="364"/>
                  <a:pt x="2837" y="365"/>
                  <a:pt x="2838" y="366"/>
                </a:cubicBezTo>
                <a:cubicBezTo>
                  <a:pt x="2837" y="366"/>
                  <a:pt x="2835" y="365"/>
                  <a:pt x="2835" y="366"/>
                </a:cubicBezTo>
                <a:cubicBezTo>
                  <a:pt x="2837" y="367"/>
                  <a:pt x="2836" y="368"/>
                  <a:pt x="2836" y="369"/>
                </a:cubicBezTo>
                <a:cubicBezTo>
                  <a:pt x="2837" y="368"/>
                  <a:pt x="2837" y="367"/>
                  <a:pt x="2838" y="367"/>
                </a:cubicBezTo>
                <a:cubicBezTo>
                  <a:pt x="2838" y="368"/>
                  <a:pt x="2839" y="368"/>
                  <a:pt x="2840" y="368"/>
                </a:cubicBezTo>
                <a:cubicBezTo>
                  <a:pt x="2839" y="370"/>
                  <a:pt x="2837" y="370"/>
                  <a:pt x="2835" y="370"/>
                </a:cubicBezTo>
                <a:cubicBezTo>
                  <a:pt x="2834" y="369"/>
                  <a:pt x="2836" y="368"/>
                  <a:pt x="2835" y="367"/>
                </a:cubicBezTo>
                <a:cubicBezTo>
                  <a:pt x="2835" y="368"/>
                  <a:pt x="2834" y="368"/>
                  <a:pt x="2834" y="369"/>
                </a:cubicBezTo>
                <a:cubicBezTo>
                  <a:pt x="2833" y="369"/>
                  <a:pt x="2833" y="368"/>
                  <a:pt x="2832" y="368"/>
                </a:cubicBezTo>
                <a:close/>
                <a:moveTo>
                  <a:pt x="2834" y="374"/>
                </a:moveTo>
                <a:cubicBezTo>
                  <a:pt x="2835" y="374"/>
                  <a:pt x="2835" y="374"/>
                  <a:pt x="2835" y="374"/>
                </a:cubicBezTo>
                <a:cubicBezTo>
                  <a:pt x="2836" y="374"/>
                  <a:pt x="2836" y="374"/>
                  <a:pt x="2836" y="375"/>
                </a:cubicBezTo>
                <a:cubicBezTo>
                  <a:pt x="2834" y="375"/>
                  <a:pt x="2836" y="376"/>
                  <a:pt x="2836" y="377"/>
                </a:cubicBezTo>
                <a:cubicBezTo>
                  <a:pt x="2835" y="377"/>
                  <a:pt x="2835" y="377"/>
                  <a:pt x="2834" y="376"/>
                </a:cubicBezTo>
                <a:cubicBezTo>
                  <a:pt x="2835" y="375"/>
                  <a:pt x="2835" y="375"/>
                  <a:pt x="2834" y="374"/>
                </a:cubicBezTo>
                <a:close/>
                <a:moveTo>
                  <a:pt x="2838" y="390"/>
                </a:moveTo>
                <a:cubicBezTo>
                  <a:pt x="2838" y="389"/>
                  <a:pt x="2838" y="388"/>
                  <a:pt x="2838" y="388"/>
                </a:cubicBezTo>
                <a:cubicBezTo>
                  <a:pt x="2840" y="387"/>
                  <a:pt x="2839" y="391"/>
                  <a:pt x="2838" y="390"/>
                </a:cubicBezTo>
                <a:close/>
                <a:moveTo>
                  <a:pt x="2842" y="379"/>
                </a:moveTo>
                <a:cubicBezTo>
                  <a:pt x="2842" y="378"/>
                  <a:pt x="2842" y="376"/>
                  <a:pt x="2843" y="376"/>
                </a:cubicBezTo>
                <a:cubicBezTo>
                  <a:pt x="2843" y="377"/>
                  <a:pt x="2844" y="378"/>
                  <a:pt x="2842" y="379"/>
                </a:cubicBezTo>
                <a:close/>
                <a:moveTo>
                  <a:pt x="2843" y="386"/>
                </a:moveTo>
                <a:cubicBezTo>
                  <a:pt x="2844" y="384"/>
                  <a:pt x="2846" y="382"/>
                  <a:pt x="2846" y="383"/>
                </a:cubicBezTo>
                <a:cubicBezTo>
                  <a:pt x="2844" y="387"/>
                  <a:pt x="2852" y="385"/>
                  <a:pt x="2853" y="387"/>
                </a:cubicBezTo>
                <a:cubicBezTo>
                  <a:pt x="2849" y="388"/>
                  <a:pt x="2847" y="386"/>
                  <a:pt x="2843" y="386"/>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userDrawn="1"/>
        </p:nvSpPr>
        <p:spPr bwMode="auto">
          <a:xfrm flipV="1">
            <a:off x="19463" y="158698"/>
            <a:ext cx="12256265" cy="6712002"/>
          </a:xfrm>
          <a:custGeom>
            <a:avLst/>
            <a:gdLst>
              <a:gd name="T0" fmla="*/ 295 w 2529"/>
              <a:gd name="T1" fmla="*/ 69 h 1490"/>
              <a:gd name="T2" fmla="*/ 162 w 2529"/>
              <a:gd name="T3" fmla="*/ 241 h 1490"/>
              <a:gd name="T4" fmla="*/ 235 w 2529"/>
              <a:gd name="T5" fmla="*/ 672 h 1490"/>
              <a:gd name="T6" fmla="*/ 126 w 2529"/>
              <a:gd name="T7" fmla="*/ 1283 h 1490"/>
              <a:gd name="T8" fmla="*/ 381 w 2529"/>
              <a:gd name="T9" fmla="*/ 1283 h 1490"/>
              <a:gd name="T10" fmla="*/ 755 w 2529"/>
              <a:gd name="T11" fmla="*/ 1313 h 1490"/>
              <a:gd name="T12" fmla="*/ 1338 w 2529"/>
              <a:gd name="T13" fmla="*/ 1285 h 1490"/>
              <a:gd name="T14" fmla="*/ 1745 w 2529"/>
              <a:gd name="T15" fmla="*/ 1061 h 1490"/>
              <a:gd name="T16" fmla="*/ 1442 w 2529"/>
              <a:gd name="T17" fmla="*/ 615 h 1490"/>
              <a:gd name="T18" fmla="*/ 1896 w 2529"/>
              <a:gd name="T19" fmla="*/ 424 h 1490"/>
              <a:gd name="T20" fmla="*/ 246 w 2529"/>
              <a:gd name="T21" fmla="*/ 71 h 1490"/>
              <a:gd name="T22" fmla="*/ 111 w 2529"/>
              <a:gd name="T23" fmla="*/ 1160 h 1490"/>
              <a:gd name="T24" fmla="*/ 1419 w 2529"/>
              <a:gd name="T25" fmla="*/ 1329 h 1490"/>
              <a:gd name="T26" fmla="*/ 1172 w 2529"/>
              <a:gd name="T27" fmla="*/ 626 h 1490"/>
              <a:gd name="T28" fmla="*/ 1255 w 2529"/>
              <a:gd name="T29" fmla="*/ 859 h 1490"/>
              <a:gd name="T30" fmla="*/ 1278 w 2529"/>
              <a:gd name="T31" fmla="*/ 832 h 1490"/>
              <a:gd name="T32" fmla="*/ 1313 w 2529"/>
              <a:gd name="T33" fmla="*/ 686 h 1490"/>
              <a:gd name="T34" fmla="*/ 924 w 2529"/>
              <a:gd name="T35" fmla="*/ 712 h 1490"/>
              <a:gd name="T36" fmla="*/ 829 w 2529"/>
              <a:gd name="T37" fmla="*/ 1182 h 1490"/>
              <a:gd name="T38" fmla="*/ 419 w 2529"/>
              <a:gd name="T39" fmla="*/ 1070 h 1490"/>
              <a:gd name="T40" fmla="*/ 519 w 2529"/>
              <a:gd name="T41" fmla="*/ 1160 h 1490"/>
              <a:gd name="T42" fmla="*/ 163 w 2529"/>
              <a:gd name="T43" fmla="*/ 648 h 1490"/>
              <a:gd name="T44" fmla="*/ 233 w 2529"/>
              <a:gd name="T45" fmla="*/ 540 h 1490"/>
              <a:gd name="T46" fmla="*/ 266 w 2529"/>
              <a:gd name="T47" fmla="*/ 410 h 1490"/>
              <a:gd name="T48" fmla="*/ 512 w 2529"/>
              <a:gd name="T49" fmla="*/ 59 h 1490"/>
              <a:gd name="T50" fmla="*/ 775 w 2529"/>
              <a:gd name="T51" fmla="*/ 585 h 1490"/>
              <a:gd name="T52" fmla="*/ 862 w 2529"/>
              <a:gd name="T53" fmla="*/ 790 h 1490"/>
              <a:gd name="T54" fmla="*/ 805 w 2529"/>
              <a:gd name="T55" fmla="*/ 911 h 1490"/>
              <a:gd name="T56" fmla="*/ 759 w 2529"/>
              <a:gd name="T57" fmla="*/ 1191 h 1490"/>
              <a:gd name="T58" fmla="*/ 369 w 2529"/>
              <a:gd name="T59" fmla="*/ 1071 h 1490"/>
              <a:gd name="T60" fmla="*/ 386 w 2529"/>
              <a:gd name="T61" fmla="*/ 846 h 1490"/>
              <a:gd name="T62" fmla="*/ 395 w 2529"/>
              <a:gd name="T63" fmla="*/ 807 h 1490"/>
              <a:gd name="T64" fmla="*/ 505 w 2529"/>
              <a:gd name="T65" fmla="*/ 775 h 1490"/>
              <a:gd name="T66" fmla="*/ 583 w 2529"/>
              <a:gd name="T67" fmla="*/ 716 h 1490"/>
              <a:gd name="T68" fmla="*/ 628 w 2529"/>
              <a:gd name="T69" fmla="*/ 106 h 1490"/>
              <a:gd name="T70" fmla="*/ 558 w 2529"/>
              <a:gd name="T71" fmla="*/ 519 h 1490"/>
              <a:gd name="T72" fmla="*/ 648 w 2529"/>
              <a:gd name="T73" fmla="*/ 581 h 1490"/>
              <a:gd name="T74" fmla="*/ 793 w 2529"/>
              <a:gd name="T75" fmla="*/ 855 h 1490"/>
              <a:gd name="T76" fmla="*/ 632 w 2529"/>
              <a:gd name="T77" fmla="*/ 1020 h 1490"/>
              <a:gd name="T78" fmla="*/ 665 w 2529"/>
              <a:gd name="T79" fmla="*/ 1172 h 1490"/>
              <a:gd name="T80" fmla="*/ 734 w 2529"/>
              <a:gd name="T81" fmla="*/ 588 h 1490"/>
              <a:gd name="T82" fmla="*/ 572 w 2529"/>
              <a:gd name="T83" fmla="*/ 33 h 1490"/>
              <a:gd name="T84" fmla="*/ 456 w 2529"/>
              <a:gd name="T85" fmla="*/ 630 h 1490"/>
              <a:gd name="T86" fmla="*/ 139 w 2529"/>
              <a:gd name="T87" fmla="*/ 764 h 1490"/>
              <a:gd name="T88" fmla="*/ 756 w 2529"/>
              <a:gd name="T89" fmla="*/ 1155 h 1490"/>
              <a:gd name="T90" fmla="*/ 908 w 2529"/>
              <a:gd name="T91" fmla="*/ 508 h 1490"/>
              <a:gd name="T92" fmla="*/ 509 w 2529"/>
              <a:gd name="T93" fmla="*/ 7 h 1490"/>
              <a:gd name="T94" fmla="*/ 407 w 2529"/>
              <a:gd name="T95" fmla="*/ 62 h 1490"/>
              <a:gd name="T96" fmla="*/ 253 w 2529"/>
              <a:gd name="T97" fmla="*/ 255 h 1490"/>
              <a:gd name="T98" fmla="*/ 202 w 2529"/>
              <a:gd name="T99" fmla="*/ 302 h 1490"/>
              <a:gd name="T100" fmla="*/ 239 w 2529"/>
              <a:gd name="T101" fmla="*/ 596 h 1490"/>
              <a:gd name="T102" fmla="*/ 379 w 2529"/>
              <a:gd name="T103" fmla="*/ 628 h 1490"/>
              <a:gd name="T104" fmla="*/ 98 w 2529"/>
              <a:gd name="T105" fmla="*/ 1293 h 1490"/>
              <a:gd name="T106" fmla="*/ 242 w 2529"/>
              <a:gd name="T107" fmla="*/ 1244 h 1490"/>
              <a:gd name="T108" fmla="*/ 462 w 2529"/>
              <a:gd name="T109" fmla="*/ 1150 h 1490"/>
              <a:gd name="T110" fmla="*/ 645 w 2529"/>
              <a:gd name="T111" fmla="*/ 1197 h 1490"/>
              <a:gd name="T112" fmla="*/ 869 w 2529"/>
              <a:gd name="T113" fmla="*/ 1201 h 1490"/>
              <a:gd name="T114" fmla="*/ 1168 w 2529"/>
              <a:gd name="T115" fmla="*/ 871 h 1490"/>
              <a:gd name="T116" fmla="*/ 1410 w 2529"/>
              <a:gd name="T117" fmla="*/ 673 h 1490"/>
              <a:gd name="T118" fmla="*/ 1500 w 2529"/>
              <a:gd name="T119" fmla="*/ 1174 h 1490"/>
              <a:gd name="T120" fmla="*/ 1544 w 2529"/>
              <a:gd name="T121" fmla="*/ 675 h 1490"/>
              <a:gd name="T122" fmla="*/ 1379 w 2529"/>
              <a:gd name="T123" fmla="*/ 649 h 1490"/>
              <a:gd name="T124" fmla="*/ 1634 w 2529"/>
              <a:gd name="T125" fmla="*/ 563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9" h="1490">
                <a:moveTo>
                  <a:pt x="2506" y="108"/>
                </a:moveTo>
                <a:cubicBezTo>
                  <a:pt x="2502" y="108"/>
                  <a:pt x="2499" y="109"/>
                  <a:pt x="2496" y="110"/>
                </a:cubicBezTo>
                <a:cubicBezTo>
                  <a:pt x="2473" y="110"/>
                  <a:pt x="2452" y="111"/>
                  <a:pt x="2429" y="109"/>
                </a:cubicBezTo>
                <a:cubicBezTo>
                  <a:pt x="2425" y="107"/>
                  <a:pt x="2417" y="107"/>
                  <a:pt x="2407" y="107"/>
                </a:cubicBezTo>
                <a:cubicBezTo>
                  <a:pt x="2402" y="104"/>
                  <a:pt x="2377" y="107"/>
                  <a:pt x="2371" y="105"/>
                </a:cubicBezTo>
                <a:cubicBezTo>
                  <a:pt x="2374" y="104"/>
                  <a:pt x="2381" y="105"/>
                  <a:pt x="2379" y="104"/>
                </a:cubicBezTo>
                <a:cubicBezTo>
                  <a:pt x="2362" y="104"/>
                  <a:pt x="2341" y="102"/>
                  <a:pt x="2327" y="103"/>
                </a:cubicBezTo>
                <a:cubicBezTo>
                  <a:pt x="2329" y="102"/>
                  <a:pt x="2331" y="102"/>
                  <a:pt x="2329" y="102"/>
                </a:cubicBezTo>
                <a:cubicBezTo>
                  <a:pt x="2325" y="104"/>
                  <a:pt x="2316" y="102"/>
                  <a:pt x="2308" y="101"/>
                </a:cubicBezTo>
                <a:cubicBezTo>
                  <a:pt x="2304" y="101"/>
                  <a:pt x="2299" y="101"/>
                  <a:pt x="2297" y="101"/>
                </a:cubicBezTo>
                <a:cubicBezTo>
                  <a:pt x="2268" y="99"/>
                  <a:pt x="2229" y="99"/>
                  <a:pt x="2186" y="98"/>
                </a:cubicBezTo>
                <a:cubicBezTo>
                  <a:pt x="2187" y="97"/>
                  <a:pt x="2179" y="98"/>
                  <a:pt x="2182" y="97"/>
                </a:cubicBezTo>
                <a:cubicBezTo>
                  <a:pt x="2205" y="97"/>
                  <a:pt x="2219" y="96"/>
                  <a:pt x="2234" y="99"/>
                </a:cubicBezTo>
                <a:cubicBezTo>
                  <a:pt x="2239" y="99"/>
                  <a:pt x="2236" y="97"/>
                  <a:pt x="2241" y="97"/>
                </a:cubicBezTo>
                <a:cubicBezTo>
                  <a:pt x="2247" y="97"/>
                  <a:pt x="2252" y="98"/>
                  <a:pt x="2256" y="98"/>
                </a:cubicBezTo>
                <a:cubicBezTo>
                  <a:pt x="2262" y="94"/>
                  <a:pt x="2286" y="101"/>
                  <a:pt x="2292" y="96"/>
                </a:cubicBezTo>
                <a:cubicBezTo>
                  <a:pt x="2280" y="95"/>
                  <a:pt x="2256" y="97"/>
                  <a:pt x="2256" y="92"/>
                </a:cubicBezTo>
                <a:cubicBezTo>
                  <a:pt x="2256" y="92"/>
                  <a:pt x="2263" y="93"/>
                  <a:pt x="2265" y="92"/>
                </a:cubicBezTo>
                <a:cubicBezTo>
                  <a:pt x="2262" y="92"/>
                  <a:pt x="2259" y="92"/>
                  <a:pt x="2259" y="92"/>
                </a:cubicBezTo>
                <a:cubicBezTo>
                  <a:pt x="2270" y="90"/>
                  <a:pt x="2287" y="92"/>
                  <a:pt x="2307" y="91"/>
                </a:cubicBezTo>
                <a:cubicBezTo>
                  <a:pt x="2311" y="91"/>
                  <a:pt x="2319" y="92"/>
                  <a:pt x="2321" y="91"/>
                </a:cubicBezTo>
                <a:cubicBezTo>
                  <a:pt x="2316" y="91"/>
                  <a:pt x="2311" y="91"/>
                  <a:pt x="2305" y="91"/>
                </a:cubicBezTo>
                <a:cubicBezTo>
                  <a:pt x="2296" y="88"/>
                  <a:pt x="2277" y="91"/>
                  <a:pt x="2269" y="89"/>
                </a:cubicBezTo>
                <a:cubicBezTo>
                  <a:pt x="2269" y="87"/>
                  <a:pt x="2279" y="89"/>
                  <a:pt x="2281" y="87"/>
                </a:cubicBezTo>
                <a:cubicBezTo>
                  <a:pt x="2279" y="87"/>
                  <a:pt x="2278" y="87"/>
                  <a:pt x="2278" y="86"/>
                </a:cubicBezTo>
                <a:cubicBezTo>
                  <a:pt x="2304" y="85"/>
                  <a:pt x="2315" y="85"/>
                  <a:pt x="2337" y="86"/>
                </a:cubicBezTo>
                <a:cubicBezTo>
                  <a:pt x="2336" y="85"/>
                  <a:pt x="2330" y="86"/>
                  <a:pt x="2331" y="85"/>
                </a:cubicBezTo>
                <a:cubicBezTo>
                  <a:pt x="2339" y="84"/>
                  <a:pt x="2345" y="85"/>
                  <a:pt x="2350" y="84"/>
                </a:cubicBezTo>
                <a:cubicBezTo>
                  <a:pt x="2345" y="83"/>
                  <a:pt x="2339" y="82"/>
                  <a:pt x="2333" y="81"/>
                </a:cubicBezTo>
                <a:cubicBezTo>
                  <a:pt x="2338" y="81"/>
                  <a:pt x="2337" y="81"/>
                  <a:pt x="2334" y="80"/>
                </a:cubicBezTo>
                <a:cubicBezTo>
                  <a:pt x="2345" y="79"/>
                  <a:pt x="2344" y="81"/>
                  <a:pt x="2346" y="81"/>
                </a:cubicBezTo>
                <a:cubicBezTo>
                  <a:pt x="2348" y="79"/>
                  <a:pt x="2358" y="79"/>
                  <a:pt x="2365" y="80"/>
                </a:cubicBezTo>
                <a:cubicBezTo>
                  <a:pt x="2369" y="81"/>
                  <a:pt x="2362" y="82"/>
                  <a:pt x="2363" y="83"/>
                </a:cubicBezTo>
                <a:cubicBezTo>
                  <a:pt x="2372" y="83"/>
                  <a:pt x="2372" y="83"/>
                  <a:pt x="2378" y="83"/>
                </a:cubicBezTo>
                <a:cubicBezTo>
                  <a:pt x="2380" y="81"/>
                  <a:pt x="2370" y="83"/>
                  <a:pt x="2371" y="82"/>
                </a:cubicBezTo>
                <a:cubicBezTo>
                  <a:pt x="2383" y="80"/>
                  <a:pt x="2406" y="81"/>
                  <a:pt x="2422" y="79"/>
                </a:cubicBezTo>
                <a:cubicBezTo>
                  <a:pt x="2419" y="77"/>
                  <a:pt x="2413" y="80"/>
                  <a:pt x="2410" y="78"/>
                </a:cubicBezTo>
                <a:cubicBezTo>
                  <a:pt x="2410" y="78"/>
                  <a:pt x="2410" y="77"/>
                  <a:pt x="2410" y="76"/>
                </a:cubicBezTo>
                <a:cubicBezTo>
                  <a:pt x="2442" y="75"/>
                  <a:pt x="2467" y="72"/>
                  <a:pt x="2500" y="71"/>
                </a:cubicBezTo>
                <a:cubicBezTo>
                  <a:pt x="2477" y="68"/>
                  <a:pt x="2450" y="71"/>
                  <a:pt x="2425" y="71"/>
                </a:cubicBezTo>
                <a:cubicBezTo>
                  <a:pt x="2378" y="72"/>
                  <a:pt x="2327" y="73"/>
                  <a:pt x="2285" y="72"/>
                </a:cubicBezTo>
                <a:cubicBezTo>
                  <a:pt x="2270" y="75"/>
                  <a:pt x="2258" y="70"/>
                  <a:pt x="2244" y="73"/>
                </a:cubicBezTo>
                <a:cubicBezTo>
                  <a:pt x="2235" y="70"/>
                  <a:pt x="2218" y="73"/>
                  <a:pt x="2208" y="70"/>
                </a:cubicBezTo>
                <a:cubicBezTo>
                  <a:pt x="2204" y="70"/>
                  <a:pt x="2207" y="71"/>
                  <a:pt x="2205" y="71"/>
                </a:cubicBezTo>
                <a:cubicBezTo>
                  <a:pt x="2199" y="71"/>
                  <a:pt x="2196" y="70"/>
                  <a:pt x="2192" y="70"/>
                </a:cubicBezTo>
                <a:cubicBezTo>
                  <a:pt x="2175" y="69"/>
                  <a:pt x="2138" y="70"/>
                  <a:pt x="2138" y="67"/>
                </a:cubicBezTo>
                <a:cubicBezTo>
                  <a:pt x="2151" y="67"/>
                  <a:pt x="2160" y="66"/>
                  <a:pt x="2167" y="68"/>
                </a:cubicBezTo>
                <a:cubicBezTo>
                  <a:pt x="2177" y="65"/>
                  <a:pt x="2188" y="67"/>
                  <a:pt x="2198" y="67"/>
                </a:cubicBezTo>
                <a:cubicBezTo>
                  <a:pt x="2254" y="68"/>
                  <a:pt x="2329" y="65"/>
                  <a:pt x="2385" y="67"/>
                </a:cubicBezTo>
                <a:cubicBezTo>
                  <a:pt x="2393" y="64"/>
                  <a:pt x="2413" y="67"/>
                  <a:pt x="2422" y="64"/>
                </a:cubicBezTo>
                <a:cubicBezTo>
                  <a:pt x="2366" y="64"/>
                  <a:pt x="2294" y="65"/>
                  <a:pt x="2249" y="63"/>
                </a:cubicBezTo>
                <a:cubicBezTo>
                  <a:pt x="2250" y="63"/>
                  <a:pt x="2250" y="64"/>
                  <a:pt x="2249" y="64"/>
                </a:cubicBezTo>
                <a:cubicBezTo>
                  <a:pt x="2246" y="63"/>
                  <a:pt x="2242" y="63"/>
                  <a:pt x="2240" y="62"/>
                </a:cubicBezTo>
                <a:cubicBezTo>
                  <a:pt x="2240" y="60"/>
                  <a:pt x="2245" y="63"/>
                  <a:pt x="2247" y="61"/>
                </a:cubicBezTo>
                <a:cubicBezTo>
                  <a:pt x="2243" y="58"/>
                  <a:pt x="2223" y="61"/>
                  <a:pt x="2221" y="58"/>
                </a:cubicBezTo>
                <a:cubicBezTo>
                  <a:pt x="2259" y="57"/>
                  <a:pt x="2292" y="57"/>
                  <a:pt x="2333" y="55"/>
                </a:cubicBezTo>
                <a:cubicBezTo>
                  <a:pt x="2222" y="53"/>
                  <a:pt x="2122" y="53"/>
                  <a:pt x="2022" y="50"/>
                </a:cubicBezTo>
                <a:cubicBezTo>
                  <a:pt x="1941" y="47"/>
                  <a:pt x="1854" y="44"/>
                  <a:pt x="1762" y="42"/>
                </a:cubicBezTo>
                <a:cubicBezTo>
                  <a:pt x="1764" y="42"/>
                  <a:pt x="1767" y="42"/>
                  <a:pt x="1768" y="41"/>
                </a:cubicBezTo>
                <a:cubicBezTo>
                  <a:pt x="1762" y="40"/>
                  <a:pt x="1761" y="42"/>
                  <a:pt x="1756" y="42"/>
                </a:cubicBezTo>
                <a:cubicBezTo>
                  <a:pt x="1726" y="41"/>
                  <a:pt x="1694" y="42"/>
                  <a:pt x="1663" y="39"/>
                </a:cubicBezTo>
                <a:cubicBezTo>
                  <a:pt x="1659" y="39"/>
                  <a:pt x="1658" y="40"/>
                  <a:pt x="1653" y="40"/>
                </a:cubicBezTo>
                <a:cubicBezTo>
                  <a:pt x="1649" y="37"/>
                  <a:pt x="1634" y="39"/>
                  <a:pt x="1628" y="37"/>
                </a:cubicBezTo>
                <a:cubicBezTo>
                  <a:pt x="1628" y="36"/>
                  <a:pt x="1629" y="36"/>
                  <a:pt x="1630" y="36"/>
                </a:cubicBezTo>
                <a:cubicBezTo>
                  <a:pt x="1570" y="32"/>
                  <a:pt x="1519" y="31"/>
                  <a:pt x="1460" y="28"/>
                </a:cubicBezTo>
                <a:cubicBezTo>
                  <a:pt x="1502" y="28"/>
                  <a:pt x="1537" y="29"/>
                  <a:pt x="1570" y="31"/>
                </a:cubicBezTo>
                <a:cubicBezTo>
                  <a:pt x="1578" y="26"/>
                  <a:pt x="1607" y="30"/>
                  <a:pt x="1623" y="30"/>
                </a:cubicBezTo>
                <a:cubicBezTo>
                  <a:pt x="1607" y="25"/>
                  <a:pt x="1583" y="29"/>
                  <a:pt x="1567" y="25"/>
                </a:cubicBezTo>
                <a:cubicBezTo>
                  <a:pt x="1690" y="25"/>
                  <a:pt x="1815" y="29"/>
                  <a:pt x="1931" y="31"/>
                </a:cubicBezTo>
                <a:cubicBezTo>
                  <a:pt x="1930" y="31"/>
                  <a:pt x="1932" y="29"/>
                  <a:pt x="1929" y="30"/>
                </a:cubicBezTo>
                <a:cubicBezTo>
                  <a:pt x="1928" y="31"/>
                  <a:pt x="1920" y="30"/>
                  <a:pt x="1920" y="29"/>
                </a:cubicBezTo>
                <a:cubicBezTo>
                  <a:pt x="1938" y="28"/>
                  <a:pt x="1952" y="30"/>
                  <a:pt x="1967" y="29"/>
                </a:cubicBezTo>
                <a:cubicBezTo>
                  <a:pt x="1943" y="26"/>
                  <a:pt x="1913" y="28"/>
                  <a:pt x="1889" y="24"/>
                </a:cubicBezTo>
                <a:cubicBezTo>
                  <a:pt x="1884" y="24"/>
                  <a:pt x="1885" y="26"/>
                  <a:pt x="1881" y="26"/>
                </a:cubicBezTo>
                <a:cubicBezTo>
                  <a:pt x="1881" y="25"/>
                  <a:pt x="1879" y="25"/>
                  <a:pt x="1880" y="24"/>
                </a:cubicBezTo>
                <a:cubicBezTo>
                  <a:pt x="1856" y="29"/>
                  <a:pt x="1828" y="19"/>
                  <a:pt x="1806" y="23"/>
                </a:cubicBezTo>
                <a:cubicBezTo>
                  <a:pt x="1795" y="22"/>
                  <a:pt x="1790" y="23"/>
                  <a:pt x="1780" y="22"/>
                </a:cubicBezTo>
                <a:cubicBezTo>
                  <a:pt x="1781" y="22"/>
                  <a:pt x="1781" y="20"/>
                  <a:pt x="1780" y="20"/>
                </a:cubicBezTo>
                <a:cubicBezTo>
                  <a:pt x="1763" y="22"/>
                  <a:pt x="1731" y="20"/>
                  <a:pt x="1713" y="18"/>
                </a:cubicBezTo>
                <a:cubicBezTo>
                  <a:pt x="1732" y="19"/>
                  <a:pt x="1761" y="19"/>
                  <a:pt x="1781" y="18"/>
                </a:cubicBezTo>
                <a:cubicBezTo>
                  <a:pt x="1779" y="18"/>
                  <a:pt x="1777" y="18"/>
                  <a:pt x="1777" y="17"/>
                </a:cubicBezTo>
                <a:cubicBezTo>
                  <a:pt x="1781" y="17"/>
                  <a:pt x="1783" y="16"/>
                  <a:pt x="1788" y="17"/>
                </a:cubicBezTo>
                <a:cubicBezTo>
                  <a:pt x="1759" y="12"/>
                  <a:pt x="1717" y="14"/>
                  <a:pt x="1682" y="10"/>
                </a:cubicBezTo>
                <a:cubicBezTo>
                  <a:pt x="1682" y="11"/>
                  <a:pt x="1675" y="10"/>
                  <a:pt x="1674" y="11"/>
                </a:cubicBezTo>
                <a:cubicBezTo>
                  <a:pt x="1643" y="7"/>
                  <a:pt x="1601" y="9"/>
                  <a:pt x="1567" y="5"/>
                </a:cubicBezTo>
                <a:cubicBezTo>
                  <a:pt x="1616" y="3"/>
                  <a:pt x="1658" y="6"/>
                  <a:pt x="1706" y="4"/>
                </a:cubicBezTo>
                <a:cubicBezTo>
                  <a:pt x="1702" y="4"/>
                  <a:pt x="1700" y="3"/>
                  <a:pt x="1698" y="2"/>
                </a:cubicBezTo>
                <a:cubicBezTo>
                  <a:pt x="1706" y="2"/>
                  <a:pt x="1715" y="2"/>
                  <a:pt x="1723" y="2"/>
                </a:cubicBezTo>
                <a:cubicBezTo>
                  <a:pt x="1722" y="2"/>
                  <a:pt x="1722" y="1"/>
                  <a:pt x="1722" y="1"/>
                </a:cubicBezTo>
                <a:cubicBezTo>
                  <a:pt x="1676" y="1"/>
                  <a:pt x="1676" y="1"/>
                  <a:pt x="1676" y="1"/>
                </a:cubicBezTo>
                <a:cubicBezTo>
                  <a:pt x="1675" y="1"/>
                  <a:pt x="1674" y="1"/>
                  <a:pt x="1674" y="1"/>
                </a:cubicBezTo>
                <a:cubicBezTo>
                  <a:pt x="659" y="1"/>
                  <a:pt x="659" y="1"/>
                  <a:pt x="659" y="1"/>
                </a:cubicBezTo>
                <a:cubicBezTo>
                  <a:pt x="659" y="1"/>
                  <a:pt x="659" y="1"/>
                  <a:pt x="659" y="1"/>
                </a:cubicBezTo>
                <a:cubicBezTo>
                  <a:pt x="665" y="1"/>
                  <a:pt x="674" y="0"/>
                  <a:pt x="675" y="2"/>
                </a:cubicBezTo>
                <a:cubicBezTo>
                  <a:pt x="654" y="5"/>
                  <a:pt x="624" y="3"/>
                  <a:pt x="600" y="3"/>
                </a:cubicBezTo>
                <a:cubicBezTo>
                  <a:pt x="597" y="3"/>
                  <a:pt x="595" y="2"/>
                  <a:pt x="592" y="1"/>
                </a:cubicBezTo>
                <a:cubicBezTo>
                  <a:pt x="584" y="1"/>
                  <a:pt x="584" y="1"/>
                  <a:pt x="584" y="1"/>
                </a:cubicBezTo>
                <a:cubicBezTo>
                  <a:pt x="588" y="2"/>
                  <a:pt x="591" y="3"/>
                  <a:pt x="594" y="3"/>
                </a:cubicBezTo>
                <a:cubicBezTo>
                  <a:pt x="589" y="4"/>
                  <a:pt x="585" y="4"/>
                  <a:pt x="581" y="4"/>
                </a:cubicBezTo>
                <a:cubicBezTo>
                  <a:pt x="587" y="5"/>
                  <a:pt x="595" y="5"/>
                  <a:pt x="604" y="6"/>
                </a:cubicBezTo>
                <a:cubicBezTo>
                  <a:pt x="606" y="6"/>
                  <a:pt x="609" y="7"/>
                  <a:pt x="612" y="7"/>
                </a:cubicBezTo>
                <a:cubicBezTo>
                  <a:pt x="610" y="7"/>
                  <a:pt x="609" y="6"/>
                  <a:pt x="607" y="6"/>
                </a:cubicBezTo>
                <a:cubicBezTo>
                  <a:pt x="624" y="6"/>
                  <a:pt x="643" y="6"/>
                  <a:pt x="656" y="7"/>
                </a:cubicBezTo>
                <a:cubicBezTo>
                  <a:pt x="654" y="8"/>
                  <a:pt x="646" y="8"/>
                  <a:pt x="645" y="9"/>
                </a:cubicBezTo>
                <a:cubicBezTo>
                  <a:pt x="653" y="9"/>
                  <a:pt x="656" y="8"/>
                  <a:pt x="664" y="8"/>
                </a:cubicBezTo>
                <a:cubicBezTo>
                  <a:pt x="666" y="10"/>
                  <a:pt x="669" y="10"/>
                  <a:pt x="672" y="11"/>
                </a:cubicBezTo>
                <a:cubicBezTo>
                  <a:pt x="663" y="11"/>
                  <a:pt x="656" y="14"/>
                  <a:pt x="645" y="16"/>
                </a:cubicBezTo>
                <a:cubicBezTo>
                  <a:pt x="642" y="16"/>
                  <a:pt x="639" y="15"/>
                  <a:pt x="636" y="15"/>
                </a:cubicBezTo>
                <a:cubicBezTo>
                  <a:pt x="630" y="15"/>
                  <a:pt x="623" y="17"/>
                  <a:pt x="616" y="17"/>
                </a:cubicBezTo>
                <a:cubicBezTo>
                  <a:pt x="615" y="17"/>
                  <a:pt x="614" y="17"/>
                  <a:pt x="613" y="17"/>
                </a:cubicBezTo>
                <a:cubicBezTo>
                  <a:pt x="602" y="13"/>
                  <a:pt x="591" y="9"/>
                  <a:pt x="580" y="7"/>
                </a:cubicBezTo>
                <a:cubicBezTo>
                  <a:pt x="579" y="6"/>
                  <a:pt x="579" y="5"/>
                  <a:pt x="578" y="4"/>
                </a:cubicBezTo>
                <a:cubicBezTo>
                  <a:pt x="576" y="3"/>
                  <a:pt x="573" y="2"/>
                  <a:pt x="569" y="1"/>
                </a:cubicBezTo>
                <a:cubicBezTo>
                  <a:pt x="547" y="1"/>
                  <a:pt x="547" y="1"/>
                  <a:pt x="547" y="1"/>
                </a:cubicBezTo>
                <a:cubicBezTo>
                  <a:pt x="547" y="1"/>
                  <a:pt x="547" y="2"/>
                  <a:pt x="547" y="3"/>
                </a:cubicBezTo>
                <a:cubicBezTo>
                  <a:pt x="550" y="4"/>
                  <a:pt x="553" y="4"/>
                  <a:pt x="553" y="6"/>
                </a:cubicBezTo>
                <a:cubicBezTo>
                  <a:pt x="554" y="6"/>
                  <a:pt x="554" y="5"/>
                  <a:pt x="555" y="5"/>
                </a:cubicBezTo>
                <a:cubicBezTo>
                  <a:pt x="568" y="8"/>
                  <a:pt x="583" y="13"/>
                  <a:pt x="597" y="17"/>
                </a:cubicBezTo>
                <a:cubicBezTo>
                  <a:pt x="595" y="17"/>
                  <a:pt x="593" y="17"/>
                  <a:pt x="591" y="17"/>
                </a:cubicBezTo>
                <a:cubicBezTo>
                  <a:pt x="587" y="16"/>
                  <a:pt x="583" y="15"/>
                  <a:pt x="581" y="13"/>
                </a:cubicBezTo>
                <a:cubicBezTo>
                  <a:pt x="582" y="15"/>
                  <a:pt x="581" y="15"/>
                  <a:pt x="581" y="16"/>
                </a:cubicBezTo>
                <a:cubicBezTo>
                  <a:pt x="573" y="15"/>
                  <a:pt x="566" y="11"/>
                  <a:pt x="558" y="7"/>
                </a:cubicBezTo>
                <a:cubicBezTo>
                  <a:pt x="558" y="8"/>
                  <a:pt x="557" y="8"/>
                  <a:pt x="556" y="9"/>
                </a:cubicBezTo>
                <a:cubicBezTo>
                  <a:pt x="553" y="6"/>
                  <a:pt x="548" y="6"/>
                  <a:pt x="545" y="3"/>
                </a:cubicBezTo>
                <a:cubicBezTo>
                  <a:pt x="543" y="3"/>
                  <a:pt x="545" y="4"/>
                  <a:pt x="543" y="4"/>
                </a:cubicBezTo>
                <a:cubicBezTo>
                  <a:pt x="540" y="3"/>
                  <a:pt x="540" y="3"/>
                  <a:pt x="537" y="2"/>
                </a:cubicBezTo>
                <a:cubicBezTo>
                  <a:pt x="537" y="1"/>
                  <a:pt x="539" y="2"/>
                  <a:pt x="539" y="2"/>
                </a:cubicBezTo>
                <a:cubicBezTo>
                  <a:pt x="539" y="1"/>
                  <a:pt x="539" y="1"/>
                  <a:pt x="539" y="1"/>
                </a:cubicBezTo>
                <a:cubicBezTo>
                  <a:pt x="528" y="1"/>
                  <a:pt x="528" y="1"/>
                  <a:pt x="528" y="1"/>
                </a:cubicBezTo>
                <a:cubicBezTo>
                  <a:pt x="529" y="1"/>
                  <a:pt x="529" y="2"/>
                  <a:pt x="530" y="2"/>
                </a:cubicBezTo>
                <a:cubicBezTo>
                  <a:pt x="529" y="3"/>
                  <a:pt x="528" y="2"/>
                  <a:pt x="529" y="3"/>
                </a:cubicBezTo>
                <a:cubicBezTo>
                  <a:pt x="528" y="2"/>
                  <a:pt x="527" y="2"/>
                  <a:pt x="526" y="1"/>
                </a:cubicBezTo>
                <a:cubicBezTo>
                  <a:pt x="524" y="1"/>
                  <a:pt x="524" y="1"/>
                  <a:pt x="524" y="1"/>
                </a:cubicBezTo>
                <a:cubicBezTo>
                  <a:pt x="526" y="2"/>
                  <a:pt x="527" y="3"/>
                  <a:pt x="526" y="5"/>
                </a:cubicBezTo>
                <a:cubicBezTo>
                  <a:pt x="526" y="6"/>
                  <a:pt x="528" y="5"/>
                  <a:pt x="528" y="6"/>
                </a:cubicBezTo>
                <a:cubicBezTo>
                  <a:pt x="527" y="7"/>
                  <a:pt x="526" y="7"/>
                  <a:pt x="525" y="9"/>
                </a:cubicBezTo>
                <a:cubicBezTo>
                  <a:pt x="523" y="8"/>
                  <a:pt x="519" y="7"/>
                  <a:pt x="518" y="5"/>
                </a:cubicBezTo>
                <a:cubicBezTo>
                  <a:pt x="517" y="8"/>
                  <a:pt x="513" y="3"/>
                  <a:pt x="509" y="3"/>
                </a:cubicBezTo>
                <a:cubicBezTo>
                  <a:pt x="511" y="2"/>
                  <a:pt x="513" y="3"/>
                  <a:pt x="514" y="3"/>
                </a:cubicBezTo>
                <a:cubicBezTo>
                  <a:pt x="513" y="2"/>
                  <a:pt x="512" y="2"/>
                  <a:pt x="511" y="1"/>
                </a:cubicBezTo>
                <a:cubicBezTo>
                  <a:pt x="506" y="1"/>
                  <a:pt x="506" y="1"/>
                  <a:pt x="506" y="1"/>
                </a:cubicBezTo>
                <a:cubicBezTo>
                  <a:pt x="506" y="1"/>
                  <a:pt x="506" y="1"/>
                  <a:pt x="506" y="2"/>
                </a:cubicBezTo>
                <a:cubicBezTo>
                  <a:pt x="506" y="2"/>
                  <a:pt x="504" y="1"/>
                  <a:pt x="504" y="2"/>
                </a:cubicBezTo>
                <a:cubicBezTo>
                  <a:pt x="503" y="2"/>
                  <a:pt x="504" y="1"/>
                  <a:pt x="504" y="1"/>
                </a:cubicBezTo>
                <a:cubicBezTo>
                  <a:pt x="473" y="1"/>
                  <a:pt x="473" y="1"/>
                  <a:pt x="473" y="1"/>
                </a:cubicBezTo>
                <a:cubicBezTo>
                  <a:pt x="473" y="1"/>
                  <a:pt x="474" y="1"/>
                  <a:pt x="474" y="1"/>
                </a:cubicBezTo>
                <a:cubicBezTo>
                  <a:pt x="474" y="1"/>
                  <a:pt x="473" y="2"/>
                  <a:pt x="473" y="2"/>
                </a:cubicBezTo>
                <a:cubicBezTo>
                  <a:pt x="473" y="2"/>
                  <a:pt x="472" y="2"/>
                  <a:pt x="472" y="2"/>
                </a:cubicBezTo>
                <a:cubicBezTo>
                  <a:pt x="472" y="1"/>
                  <a:pt x="472" y="1"/>
                  <a:pt x="472" y="1"/>
                </a:cubicBezTo>
                <a:cubicBezTo>
                  <a:pt x="464" y="1"/>
                  <a:pt x="464" y="1"/>
                  <a:pt x="464" y="1"/>
                </a:cubicBezTo>
                <a:cubicBezTo>
                  <a:pt x="464" y="2"/>
                  <a:pt x="464" y="2"/>
                  <a:pt x="464" y="3"/>
                </a:cubicBezTo>
                <a:cubicBezTo>
                  <a:pt x="465" y="4"/>
                  <a:pt x="465" y="0"/>
                  <a:pt x="465" y="2"/>
                </a:cubicBezTo>
                <a:cubicBezTo>
                  <a:pt x="465" y="6"/>
                  <a:pt x="467" y="3"/>
                  <a:pt x="468" y="2"/>
                </a:cubicBezTo>
                <a:cubicBezTo>
                  <a:pt x="468" y="4"/>
                  <a:pt x="469" y="7"/>
                  <a:pt x="472" y="5"/>
                </a:cubicBezTo>
                <a:cubicBezTo>
                  <a:pt x="472" y="6"/>
                  <a:pt x="472" y="7"/>
                  <a:pt x="472" y="7"/>
                </a:cubicBezTo>
                <a:cubicBezTo>
                  <a:pt x="474" y="6"/>
                  <a:pt x="477" y="7"/>
                  <a:pt x="478" y="9"/>
                </a:cubicBezTo>
                <a:cubicBezTo>
                  <a:pt x="476" y="7"/>
                  <a:pt x="476" y="9"/>
                  <a:pt x="474" y="9"/>
                </a:cubicBezTo>
                <a:cubicBezTo>
                  <a:pt x="476" y="9"/>
                  <a:pt x="477" y="10"/>
                  <a:pt x="476" y="11"/>
                </a:cubicBezTo>
                <a:cubicBezTo>
                  <a:pt x="475" y="10"/>
                  <a:pt x="470" y="9"/>
                  <a:pt x="473" y="11"/>
                </a:cubicBezTo>
                <a:cubicBezTo>
                  <a:pt x="471" y="11"/>
                  <a:pt x="471" y="9"/>
                  <a:pt x="470" y="8"/>
                </a:cubicBezTo>
                <a:cubicBezTo>
                  <a:pt x="472" y="7"/>
                  <a:pt x="471" y="8"/>
                  <a:pt x="472" y="9"/>
                </a:cubicBezTo>
                <a:cubicBezTo>
                  <a:pt x="471" y="4"/>
                  <a:pt x="460" y="6"/>
                  <a:pt x="457" y="1"/>
                </a:cubicBezTo>
                <a:cubicBezTo>
                  <a:pt x="456" y="1"/>
                  <a:pt x="456" y="1"/>
                  <a:pt x="456" y="1"/>
                </a:cubicBezTo>
                <a:cubicBezTo>
                  <a:pt x="456" y="2"/>
                  <a:pt x="457" y="2"/>
                  <a:pt x="457" y="4"/>
                </a:cubicBezTo>
                <a:cubicBezTo>
                  <a:pt x="459" y="5"/>
                  <a:pt x="461" y="4"/>
                  <a:pt x="462" y="6"/>
                </a:cubicBezTo>
                <a:cubicBezTo>
                  <a:pt x="461" y="6"/>
                  <a:pt x="462" y="7"/>
                  <a:pt x="461" y="7"/>
                </a:cubicBezTo>
                <a:cubicBezTo>
                  <a:pt x="461" y="8"/>
                  <a:pt x="465" y="8"/>
                  <a:pt x="463" y="9"/>
                </a:cubicBezTo>
                <a:cubicBezTo>
                  <a:pt x="455" y="7"/>
                  <a:pt x="443" y="3"/>
                  <a:pt x="437" y="1"/>
                </a:cubicBezTo>
                <a:cubicBezTo>
                  <a:pt x="437" y="1"/>
                  <a:pt x="437" y="1"/>
                  <a:pt x="437" y="1"/>
                </a:cubicBezTo>
                <a:cubicBezTo>
                  <a:pt x="270" y="1"/>
                  <a:pt x="270" y="1"/>
                  <a:pt x="270" y="1"/>
                </a:cubicBezTo>
                <a:cubicBezTo>
                  <a:pt x="277" y="2"/>
                  <a:pt x="286" y="5"/>
                  <a:pt x="288" y="9"/>
                </a:cubicBezTo>
                <a:cubicBezTo>
                  <a:pt x="286" y="8"/>
                  <a:pt x="283" y="8"/>
                  <a:pt x="284" y="7"/>
                </a:cubicBezTo>
                <a:cubicBezTo>
                  <a:pt x="283" y="8"/>
                  <a:pt x="282" y="6"/>
                  <a:pt x="282" y="7"/>
                </a:cubicBezTo>
                <a:cubicBezTo>
                  <a:pt x="285" y="10"/>
                  <a:pt x="289" y="11"/>
                  <a:pt x="293" y="14"/>
                </a:cubicBezTo>
                <a:cubicBezTo>
                  <a:pt x="293" y="13"/>
                  <a:pt x="293" y="13"/>
                  <a:pt x="293" y="12"/>
                </a:cubicBezTo>
                <a:cubicBezTo>
                  <a:pt x="293" y="13"/>
                  <a:pt x="293" y="13"/>
                  <a:pt x="293" y="13"/>
                </a:cubicBezTo>
                <a:cubicBezTo>
                  <a:pt x="294" y="13"/>
                  <a:pt x="294" y="13"/>
                  <a:pt x="294" y="13"/>
                </a:cubicBezTo>
                <a:cubicBezTo>
                  <a:pt x="293" y="12"/>
                  <a:pt x="292" y="16"/>
                  <a:pt x="294" y="16"/>
                </a:cubicBezTo>
                <a:cubicBezTo>
                  <a:pt x="293" y="14"/>
                  <a:pt x="295" y="15"/>
                  <a:pt x="296" y="16"/>
                </a:cubicBezTo>
                <a:cubicBezTo>
                  <a:pt x="296" y="16"/>
                  <a:pt x="296" y="17"/>
                  <a:pt x="296" y="17"/>
                </a:cubicBezTo>
                <a:cubicBezTo>
                  <a:pt x="294" y="16"/>
                  <a:pt x="289" y="18"/>
                  <a:pt x="289" y="15"/>
                </a:cubicBezTo>
                <a:cubicBezTo>
                  <a:pt x="287" y="14"/>
                  <a:pt x="289" y="17"/>
                  <a:pt x="287" y="16"/>
                </a:cubicBezTo>
                <a:cubicBezTo>
                  <a:pt x="287" y="15"/>
                  <a:pt x="288" y="14"/>
                  <a:pt x="287" y="14"/>
                </a:cubicBezTo>
                <a:cubicBezTo>
                  <a:pt x="284" y="15"/>
                  <a:pt x="286" y="11"/>
                  <a:pt x="282" y="13"/>
                </a:cubicBezTo>
                <a:cubicBezTo>
                  <a:pt x="282" y="12"/>
                  <a:pt x="282" y="11"/>
                  <a:pt x="282" y="11"/>
                </a:cubicBezTo>
                <a:cubicBezTo>
                  <a:pt x="279" y="12"/>
                  <a:pt x="275" y="8"/>
                  <a:pt x="273" y="10"/>
                </a:cubicBezTo>
                <a:cubicBezTo>
                  <a:pt x="273" y="7"/>
                  <a:pt x="269" y="9"/>
                  <a:pt x="269" y="6"/>
                </a:cubicBezTo>
                <a:cubicBezTo>
                  <a:pt x="272" y="7"/>
                  <a:pt x="274" y="7"/>
                  <a:pt x="276" y="9"/>
                </a:cubicBezTo>
                <a:cubicBezTo>
                  <a:pt x="276" y="8"/>
                  <a:pt x="275" y="8"/>
                  <a:pt x="275" y="7"/>
                </a:cubicBezTo>
                <a:cubicBezTo>
                  <a:pt x="276" y="6"/>
                  <a:pt x="277" y="9"/>
                  <a:pt x="276" y="7"/>
                </a:cubicBezTo>
                <a:cubicBezTo>
                  <a:pt x="278" y="7"/>
                  <a:pt x="279" y="8"/>
                  <a:pt x="280" y="7"/>
                </a:cubicBezTo>
                <a:cubicBezTo>
                  <a:pt x="277" y="7"/>
                  <a:pt x="275" y="5"/>
                  <a:pt x="275" y="3"/>
                </a:cubicBezTo>
                <a:cubicBezTo>
                  <a:pt x="274" y="4"/>
                  <a:pt x="274" y="5"/>
                  <a:pt x="274" y="5"/>
                </a:cubicBezTo>
                <a:cubicBezTo>
                  <a:pt x="273" y="5"/>
                  <a:pt x="272" y="4"/>
                  <a:pt x="272" y="3"/>
                </a:cubicBezTo>
                <a:cubicBezTo>
                  <a:pt x="272" y="4"/>
                  <a:pt x="273" y="4"/>
                  <a:pt x="274" y="3"/>
                </a:cubicBezTo>
                <a:cubicBezTo>
                  <a:pt x="272" y="3"/>
                  <a:pt x="270" y="2"/>
                  <a:pt x="268" y="1"/>
                </a:cubicBezTo>
                <a:cubicBezTo>
                  <a:pt x="268" y="2"/>
                  <a:pt x="269" y="3"/>
                  <a:pt x="268" y="4"/>
                </a:cubicBezTo>
                <a:cubicBezTo>
                  <a:pt x="267" y="3"/>
                  <a:pt x="267" y="2"/>
                  <a:pt x="267" y="1"/>
                </a:cubicBezTo>
                <a:cubicBezTo>
                  <a:pt x="265" y="1"/>
                  <a:pt x="265" y="1"/>
                  <a:pt x="265" y="1"/>
                </a:cubicBezTo>
                <a:cubicBezTo>
                  <a:pt x="266" y="2"/>
                  <a:pt x="267" y="4"/>
                  <a:pt x="265" y="3"/>
                </a:cubicBezTo>
                <a:cubicBezTo>
                  <a:pt x="265" y="1"/>
                  <a:pt x="262" y="2"/>
                  <a:pt x="260" y="1"/>
                </a:cubicBezTo>
                <a:cubicBezTo>
                  <a:pt x="259" y="1"/>
                  <a:pt x="259" y="1"/>
                  <a:pt x="259" y="1"/>
                </a:cubicBezTo>
                <a:cubicBezTo>
                  <a:pt x="259" y="1"/>
                  <a:pt x="259" y="1"/>
                  <a:pt x="259" y="2"/>
                </a:cubicBezTo>
                <a:cubicBezTo>
                  <a:pt x="259" y="1"/>
                  <a:pt x="258" y="1"/>
                  <a:pt x="258" y="1"/>
                </a:cubicBezTo>
                <a:cubicBezTo>
                  <a:pt x="236" y="1"/>
                  <a:pt x="236" y="1"/>
                  <a:pt x="236" y="1"/>
                </a:cubicBezTo>
                <a:cubicBezTo>
                  <a:pt x="236" y="1"/>
                  <a:pt x="236" y="1"/>
                  <a:pt x="236" y="1"/>
                </a:cubicBezTo>
                <a:cubicBezTo>
                  <a:pt x="236" y="1"/>
                  <a:pt x="235" y="1"/>
                  <a:pt x="235" y="1"/>
                </a:cubicBezTo>
                <a:cubicBezTo>
                  <a:pt x="206" y="1"/>
                  <a:pt x="206" y="1"/>
                  <a:pt x="206" y="1"/>
                </a:cubicBezTo>
                <a:cubicBezTo>
                  <a:pt x="205" y="1"/>
                  <a:pt x="205" y="1"/>
                  <a:pt x="204" y="1"/>
                </a:cubicBezTo>
                <a:cubicBezTo>
                  <a:pt x="193" y="1"/>
                  <a:pt x="193" y="1"/>
                  <a:pt x="193" y="1"/>
                </a:cubicBezTo>
                <a:cubicBezTo>
                  <a:pt x="194" y="2"/>
                  <a:pt x="194" y="3"/>
                  <a:pt x="193" y="3"/>
                </a:cubicBezTo>
                <a:cubicBezTo>
                  <a:pt x="193" y="2"/>
                  <a:pt x="192" y="2"/>
                  <a:pt x="192" y="1"/>
                </a:cubicBezTo>
                <a:cubicBezTo>
                  <a:pt x="188" y="1"/>
                  <a:pt x="188" y="1"/>
                  <a:pt x="188" y="1"/>
                </a:cubicBezTo>
                <a:cubicBezTo>
                  <a:pt x="189" y="1"/>
                  <a:pt x="190" y="2"/>
                  <a:pt x="191" y="2"/>
                </a:cubicBezTo>
                <a:cubicBezTo>
                  <a:pt x="192" y="2"/>
                  <a:pt x="193" y="3"/>
                  <a:pt x="192" y="3"/>
                </a:cubicBezTo>
                <a:cubicBezTo>
                  <a:pt x="190" y="2"/>
                  <a:pt x="189" y="2"/>
                  <a:pt x="187" y="1"/>
                </a:cubicBezTo>
                <a:cubicBezTo>
                  <a:pt x="182" y="1"/>
                  <a:pt x="182" y="1"/>
                  <a:pt x="182" y="1"/>
                </a:cubicBezTo>
                <a:cubicBezTo>
                  <a:pt x="184" y="4"/>
                  <a:pt x="191" y="6"/>
                  <a:pt x="194" y="6"/>
                </a:cubicBezTo>
                <a:cubicBezTo>
                  <a:pt x="191" y="5"/>
                  <a:pt x="190" y="4"/>
                  <a:pt x="188" y="2"/>
                </a:cubicBezTo>
                <a:cubicBezTo>
                  <a:pt x="190" y="3"/>
                  <a:pt x="192" y="3"/>
                  <a:pt x="194" y="4"/>
                </a:cubicBezTo>
                <a:cubicBezTo>
                  <a:pt x="194" y="3"/>
                  <a:pt x="194" y="3"/>
                  <a:pt x="195" y="3"/>
                </a:cubicBezTo>
                <a:cubicBezTo>
                  <a:pt x="195" y="3"/>
                  <a:pt x="197" y="2"/>
                  <a:pt x="198" y="3"/>
                </a:cubicBezTo>
                <a:cubicBezTo>
                  <a:pt x="211" y="7"/>
                  <a:pt x="225" y="15"/>
                  <a:pt x="235" y="17"/>
                </a:cubicBezTo>
                <a:cubicBezTo>
                  <a:pt x="225" y="16"/>
                  <a:pt x="216" y="10"/>
                  <a:pt x="209" y="9"/>
                </a:cubicBezTo>
                <a:cubicBezTo>
                  <a:pt x="208" y="9"/>
                  <a:pt x="209" y="8"/>
                  <a:pt x="208" y="8"/>
                </a:cubicBezTo>
                <a:cubicBezTo>
                  <a:pt x="207" y="9"/>
                  <a:pt x="206" y="10"/>
                  <a:pt x="205" y="10"/>
                </a:cubicBezTo>
                <a:cubicBezTo>
                  <a:pt x="207" y="11"/>
                  <a:pt x="211" y="14"/>
                  <a:pt x="213" y="12"/>
                </a:cubicBezTo>
                <a:cubicBezTo>
                  <a:pt x="212" y="11"/>
                  <a:pt x="207" y="11"/>
                  <a:pt x="207" y="9"/>
                </a:cubicBezTo>
                <a:cubicBezTo>
                  <a:pt x="222" y="14"/>
                  <a:pt x="244" y="23"/>
                  <a:pt x="258" y="27"/>
                </a:cubicBezTo>
                <a:cubicBezTo>
                  <a:pt x="254" y="25"/>
                  <a:pt x="245" y="23"/>
                  <a:pt x="240" y="20"/>
                </a:cubicBezTo>
                <a:cubicBezTo>
                  <a:pt x="236" y="19"/>
                  <a:pt x="233" y="17"/>
                  <a:pt x="239" y="19"/>
                </a:cubicBezTo>
                <a:cubicBezTo>
                  <a:pt x="251" y="23"/>
                  <a:pt x="259" y="26"/>
                  <a:pt x="269" y="29"/>
                </a:cubicBezTo>
                <a:cubicBezTo>
                  <a:pt x="268" y="32"/>
                  <a:pt x="266" y="28"/>
                  <a:pt x="265" y="31"/>
                </a:cubicBezTo>
                <a:cubicBezTo>
                  <a:pt x="267" y="29"/>
                  <a:pt x="273" y="33"/>
                  <a:pt x="276" y="33"/>
                </a:cubicBezTo>
                <a:cubicBezTo>
                  <a:pt x="273" y="31"/>
                  <a:pt x="270" y="32"/>
                  <a:pt x="269" y="30"/>
                </a:cubicBezTo>
                <a:cubicBezTo>
                  <a:pt x="272" y="30"/>
                  <a:pt x="275" y="32"/>
                  <a:pt x="278" y="33"/>
                </a:cubicBezTo>
                <a:cubicBezTo>
                  <a:pt x="278" y="33"/>
                  <a:pt x="277" y="33"/>
                  <a:pt x="277" y="34"/>
                </a:cubicBezTo>
                <a:cubicBezTo>
                  <a:pt x="288" y="39"/>
                  <a:pt x="294" y="39"/>
                  <a:pt x="302" y="42"/>
                </a:cubicBezTo>
                <a:cubicBezTo>
                  <a:pt x="309" y="44"/>
                  <a:pt x="316" y="48"/>
                  <a:pt x="323" y="50"/>
                </a:cubicBezTo>
                <a:cubicBezTo>
                  <a:pt x="340" y="57"/>
                  <a:pt x="358" y="63"/>
                  <a:pt x="376" y="69"/>
                </a:cubicBezTo>
                <a:cubicBezTo>
                  <a:pt x="378" y="69"/>
                  <a:pt x="381" y="72"/>
                  <a:pt x="383" y="72"/>
                </a:cubicBezTo>
                <a:cubicBezTo>
                  <a:pt x="387" y="74"/>
                  <a:pt x="394" y="74"/>
                  <a:pt x="397" y="76"/>
                </a:cubicBezTo>
                <a:cubicBezTo>
                  <a:pt x="397" y="75"/>
                  <a:pt x="392" y="75"/>
                  <a:pt x="394" y="74"/>
                </a:cubicBezTo>
                <a:cubicBezTo>
                  <a:pt x="396" y="74"/>
                  <a:pt x="399" y="77"/>
                  <a:pt x="400" y="75"/>
                </a:cubicBezTo>
                <a:cubicBezTo>
                  <a:pt x="398" y="76"/>
                  <a:pt x="397" y="74"/>
                  <a:pt x="395" y="74"/>
                </a:cubicBezTo>
                <a:cubicBezTo>
                  <a:pt x="396" y="74"/>
                  <a:pt x="396" y="73"/>
                  <a:pt x="396" y="73"/>
                </a:cubicBezTo>
                <a:cubicBezTo>
                  <a:pt x="396" y="73"/>
                  <a:pt x="396" y="73"/>
                  <a:pt x="396" y="72"/>
                </a:cubicBezTo>
                <a:cubicBezTo>
                  <a:pt x="399" y="74"/>
                  <a:pt x="404" y="74"/>
                  <a:pt x="404" y="77"/>
                </a:cubicBezTo>
                <a:cubicBezTo>
                  <a:pt x="403" y="77"/>
                  <a:pt x="403" y="74"/>
                  <a:pt x="401" y="75"/>
                </a:cubicBezTo>
                <a:cubicBezTo>
                  <a:pt x="402" y="76"/>
                  <a:pt x="402" y="78"/>
                  <a:pt x="402" y="79"/>
                </a:cubicBezTo>
                <a:cubicBezTo>
                  <a:pt x="402" y="77"/>
                  <a:pt x="404" y="78"/>
                  <a:pt x="406" y="77"/>
                </a:cubicBezTo>
                <a:cubicBezTo>
                  <a:pt x="405" y="77"/>
                  <a:pt x="404" y="75"/>
                  <a:pt x="405" y="75"/>
                </a:cubicBezTo>
                <a:cubicBezTo>
                  <a:pt x="406" y="78"/>
                  <a:pt x="409" y="74"/>
                  <a:pt x="410" y="77"/>
                </a:cubicBezTo>
                <a:cubicBezTo>
                  <a:pt x="409" y="77"/>
                  <a:pt x="408" y="76"/>
                  <a:pt x="408" y="77"/>
                </a:cubicBezTo>
                <a:cubicBezTo>
                  <a:pt x="410" y="77"/>
                  <a:pt x="411" y="77"/>
                  <a:pt x="412" y="79"/>
                </a:cubicBezTo>
                <a:cubicBezTo>
                  <a:pt x="411" y="78"/>
                  <a:pt x="412" y="79"/>
                  <a:pt x="412" y="80"/>
                </a:cubicBezTo>
                <a:cubicBezTo>
                  <a:pt x="414" y="77"/>
                  <a:pt x="410" y="77"/>
                  <a:pt x="413" y="76"/>
                </a:cubicBezTo>
                <a:cubicBezTo>
                  <a:pt x="411" y="77"/>
                  <a:pt x="410" y="75"/>
                  <a:pt x="410" y="75"/>
                </a:cubicBezTo>
                <a:cubicBezTo>
                  <a:pt x="411" y="72"/>
                  <a:pt x="414" y="77"/>
                  <a:pt x="415" y="75"/>
                </a:cubicBezTo>
                <a:cubicBezTo>
                  <a:pt x="414" y="74"/>
                  <a:pt x="413" y="74"/>
                  <a:pt x="413" y="74"/>
                </a:cubicBezTo>
                <a:cubicBezTo>
                  <a:pt x="413" y="73"/>
                  <a:pt x="414" y="73"/>
                  <a:pt x="414" y="73"/>
                </a:cubicBezTo>
                <a:cubicBezTo>
                  <a:pt x="414" y="72"/>
                  <a:pt x="411" y="72"/>
                  <a:pt x="412" y="74"/>
                </a:cubicBezTo>
                <a:cubicBezTo>
                  <a:pt x="411" y="74"/>
                  <a:pt x="410" y="74"/>
                  <a:pt x="410" y="73"/>
                </a:cubicBezTo>
                <a:cubicBezTo>
                  <a:pt x="410" y="72"/>
                  <a:pt x="411" y="72"/>
                  <a:pt x="410" y="72"/>
                </a:cubicBezTo>
                <a:cubicBezTo>
                  <a:pt x="409" y="72"/>
                  <a:pt x="406" y="72"/>
                  <a:pt x="407" y="74"/>
                </a:cubicBezTo>
                <a:cubicBezTo>
                  <a:pt x="405" y="74"/>
                  <a:pt x="407" y="73"/>
                  <a:pt x="405" y="74"/>
                </a:cubicBezTo>
                <a:cubicBezTo>
                  <a:pt x="404" y="72"/>
                  <a:pt x="406" y="73"/>
                  <a:pt x="406" y="72"/>
                </a:cubicBezTo>
                <a:cubicBezTo>
                  <a:pt x="406" y="71"/>
                  <a:pt x="405" y="71"/>
                  <a:pt x="405" y="71"/>
                </a:cubicBezTo>
                <a:cubicBezTo>
                  <a:pt x="405" y="71"/>
                  <a:pt x="406" y="72"/>
                  <a:pt x="405" y="72"/>
                </a:cubicBezTo>
                <a:cubicBezTo>
                  <a:pt x="404" y="71"/>
                  <a:pt x="404" y="72"/>
                  <a:pt x="402" y="71"/>
                </a:cubicBezTo>
                <a:cubicBezTo>
                  <a:pt x="402" y="72"/>
                  <a:pt x="403" y="72"/>
                  <a:pt x="402" y="73"/>
                </a:cubicBezTo>
                <a:cubicBezTo>
                  <a:pt x="401" y="73"/>
                  <a:pt x="400" y="73"/>
                  <a:pt x="399" y="71"/>
                </a:cubicBezTo>
                <a:cubicBezTo>
                  <a:pt x="401" y="72"/>
                  <a:pt x="401" y="71"/>
                  <a:pt x="402" y="71"/>
                </a:cubicBezTo>
                <a:cubicBezTo>
                  <a:pt x="401" y="70"/>
                  <a:pt x="397" y="69"/>
                  <a:pt x="396" y="68"/>
                </a:cubicBezTo>
                <a:cubicBezTo>
                  <a:pt x="396" y="66"/>
                  <a:pt x="397" y="63"/>
                  <a:pt x="399" y="65"/>
                </a:cubicBezTo>
                <a:cubicBezTo>
                  <a:pt x="399" y="65"/>
                  <a:pt x="399" y="68"/>
                  <a:pt x="402" y="69"/>
                </a:cubicBezTo>
                <a:cubicBezTo>
                  <a:pt x="403" y="68"/>
                  <a:pt x="402" y="67"/>
                  <a:pt x="403" y="67"/>
                </a:cubicBezTo>
                <a:cubicBezTo>
                  <a:pt x="405" y="67"/>
                  <a:pt x="407" y="68"/>
                  <a:pt x="409" y="68"/>
                </a:cubicBezTo>
                <a:cubicBezTo>
                  <a:pt x="409" y="70"/>
                  <a:pt x="407" y="67"/>
                  <a:pt x="407" y="69"/>
                </a:cubicBezTo>
                <a:cubicBezTo>
                  <a:pt x="407" y="69"/>
                  <a:pt x="408" y="70"/>
                  <a:pt x="408" y="71"/>
                </a:cubicBezTo>
                <a:cubicBezTo>
                  <a:pt x="410" y="69"/>
                  <a:pt x="411" y="72"/>
                  <a:pt x="412" y="70"/>
                </a:cubicBezTo>
                <a:cubicBezTo>
                  <a:pt x="412" y="69"/>
                  <a:pt x="410" y="70"/>
                  <a:pt x="410" y="68"/>
                </a:cubicBezTo>
                <a:cubicBezTo>
                  <a:pt x="413" y="69"/>
                  <a:pt x="415" y="67"/>
                  <a:pt x="416" y="70"/>
                </a:cubicBezTo>
                <a:cubicBezTo>
                  <a:pt x="416" y="69"/>
                  <a:pt x="417" y="69"/>
                  <a:pt x="418" y="69"/>
                </a:cubicBezTo>
                <a:cubicBezTo>
                  <a:pt x="418" y="70"/>
                  <a:pt x="418" y="70"/>
                  <a:pt x="419" y="71"/>
                </a:cubicBezTo>
                <a:cubicBezTo>
                  <a:pt x="419" y="69"/>
                  <a:pt x="419" y="71"/>
                  <a:pt x="421" y="71"/>
                </a:cubicBezTo>
                <a:cubicBezTo>
                  <a:pt x="421" y="73"/>
                  <a:pt x="420" y="74"/>
                  <a:pt x="420" y="75"/>
                </a:cubicBezTo>
                <a:cubicBezTo>
                  <a:pt x="420" y="75"/>
                  <a:pt x="419" y="74"/>
                  <a:pt x="419" y="74"/>
                </a:cubicBezTo>
                <a:cubicBezTo>
                  <a:pt x="419" y="75"/>
                  <a:pt x="420" y="75"/>
                  <a:pt x="420" y="76"/>
                </a:cubicBezTo>
                <a:cubicBezTo>
                  <a:pt x="422" y="75"/>
                  <a:pt x="420" y="73"/>
                  <a:pt x="422" y="72"/>
                </a:cubicBezTo>
                <a:cubicBezTo>
                  <a:pt x="424" y="72"/>
                  <a:pt x="423" y="73"/>
                  <a:pt x="424" y="74"/>
                </a:cubicBezTo>
                <a:cubicBezTo>
                  <a:pt x="426" y="72"/>
                  <a:pt x="430" y="74"/>
                  <a:pt x="432" y="75"/>
                </a:cubicBezTo>
                <a:cubicBezTo>
                  <a:pt x="432" y="75"/>
                  <a:pt x="431" y="76"/>
                  <a:pt x="432" y="77"/>
                </a:cubicBezTo>
                <a:cubicBezTo>
                  <a:pt x="432" y="77"/>
                  <a:pt x="432" y="74"/>
                  <a:pt x="434" y="76"/>
                </a:cubicBezTo>
                <a:cubicBezTo>
                  <a:pt x="434" y="78"/>
                  <a:pt x="431" y="76"/>
                  <a:pt x="431" y="78"/>
                </a:cubicBezTo>
                <a:cubicBezTo>
                  <a:pt x="433" y="80"/>
                  <a:pt x="439" y="82"/>
                  <a:pt x="441" y="81"/>
                </a:cubicBezTo>
                <a:cubicBezTo>
                  <a:pt x="440" y="81"/>
                  <a:pt x="441" y="80"/>
                  <a:pt x="441" y="79"/>
                </a:cubicBezTo>
                <a:cubicBezTo>
                  <a:pt x="440" y="79"/>
                  <a:pt x="440" y="78"/>
                  <a:pt x="440" y="77"/>
                </a:cubicBezTo>
                <a:cubicBezTo>
                  <a:pt x="441" y="78"/>
                  <a:pt x="443" y="78"/>
                  <a:pt x="444" y="80"/>
                </a:cubicBezTo>
                <a:cubicBezTo>
                  <a:pt x="444" y="78"/>
                  <a:pt x="446" y="80"/>
                  <a:pt x="446" y="80"/>
                </a:cubicBezTo>
                <a:cubicBezTo>
                  <a:pt x="446" y="79"/>
                  <a:pt x="451" y="81"/>
                  <a:pt x="452" y="82"/>
                </a:cubicBezTo>
                <a:cubicBezTo>
                  <a:pt x="452" y="83"/>
                  <a:pt x="452" y="83"/>
                  <a:pt x="452" y="84"/>
                </a:cubicBezTo>
                <a:cubicBezTo>
                  <a:pt x="453" y="84"/>
                  <a:pt x="452" y="85"/>
                  <a:pt x="454" y="84"/>
                </a:cubicBezTo>
                <a:cubicBezTo>
                  <a:pt x="453" y="86"/>
                  <a:pt x="450" y="83"/>
                  <a:pt x="451" y="86"/>
                </a:cubicBezTo>
                <a:cubicBezTo>
                  <a:pt x="452" y="86"/>
                  <a:pt x="456" y="85"/>
                  <a:pt x="457" y="87"/>
                </a:cubicBezTo>
                <a:cubicBezTo>
                  <a:pt x="455" y="88"/>
                  <a:pt x="454" y="87"/>
                  <a:pt x="454" y="89"/>
                </a:cubicBezTo>
                <a:cubicBezTo>
                  <a:pt x="451" y="86"/>
                  <a:pt x="450" y="87"/>
                  <a:pt x="448" y="85"/>
                </a:cubicBezTo>
                <a:cubicBezTo>
                  <a:pt x="448" y="86"/>
                  <a:pt x="449" y="87"/>
                  <a:pt x="447" y="87"/>
                </a:cubicBezTo>
                <a:cubicBezTo>
                  <a:pt x="445" y="87"/>
                  <a:pt x="445" y="86"/>
                  <a:pt x="443" y="86"/>
                </a:cubicBezTo>
                <a:cubicBezTo>
                  <a:pt x="443" y="84"/>
                  <a:pt x="444" y="87"/>
                  <a:pt x="445" y="85"/>
                </a:cubicBezTo>
                <a:cubicBezTo>
                  <a:pt x="440" y="83"/>
                  <a:pt x="438" y="83"/>
                  <a:pt x="435" y="81"/>
                </a:cubicBezTo>
                <a:cubicBezTo>
                  <a:pt x="435" y="83"/>
                  <a:pt x="434" y="81"/>
                  <a:pt x="434" y="82"/>
                </a:cubicBezTo>
                <a:cubicBezTo>
                  <a:pt x="433" y="83"/>
                  <a:pt x="434" y="83"/>
                  <a:pt x="434" y="84"/>
                </a:cubicBezTo>
                <a:cubicBezTo>
                  <a:pt x="432" y="84"/>
                  <a:pt x="431" y="84"/>
                  <a:pt x="430" y="84"/>
                </a:cubicBezTo>
                <a:cubicBezTo>
                  <a:pt x="430" y="81"/>
                  <a:pt x="433" y="84"/>
                  <a:pt x="433" y="83"/>
                </a:cubicBezTo>
                <a:cubicBezTo>
                  <a:pt x="431" y="83"/>
                  <a:pt x="434" y="81"/>
                  <a:pt x="433" y="81"/>
                </a:cubicBezTo>
                <a:cubicBezTo>
                  <a:pt x="431" y="82"/>
                  <a:pt x="430" y="80"/>
                  <a:pt x="429" y="81"/>
                </a:cubicBezTo>
                <a:cubicBezTo>
                  <a:pt x="429" y="81"/>
                  <a:pt x="431" y="81"/>
                  <a:pt x="430" y="82"/>
                </a:cubicBezTo>
                <a:cubicBezTo>
                  <a:pt x="427" y="81"/>
                  <a:pt x="427" y="81"/>
                  <a:pt x="427" y="79"/>
                </a:cubicBezTo>
                <a:cubicBezTo>
                  <a:pt x="426" y="80"/>
                  <a:pt x="425" y="80"/>
                  <a:pt x="425" y="81"/>
                </a:cubicBezTo>
                <a:cubicBezTo>
                  <a:pt x="423" y="80"/>
                  <a:pt x="422" y="80"/>
                  <a:pt x="421" y="80"/>
                </a:cubicBezTo>
                <a:cubicBezTo>
                  <a:pt x="422" y="77"/>
                  <a:pt x="424" y="80"/>
                  <a:pt x="425" y="79"/>
                </a:cubicBezTo>
                <a:cubicBezTo>
                  <a:pt x="424" y="79"/>
                  <a:pt x="425" y="78"/>
                  <a:pt x="424" y="77"/>
                </a:cubicBezTo>
                <a:cubicBezTo>
                  <a:pt x="423" y="79"/>
                  <a:pt x="423" y="76"/>
                  <a:pt x="420" y="77"/>
                </a:cubicBezTo>
                <a:cubicBezTo>
                  <a:pt x="421" y="76"/>
                  <a:pt x="418" y="75"/>
                  <a:pt x="418" y="76"/>
                </a:cubicBezTo>
                <a:cubicBezTo>
                  <a:pt x="419" y="77"/>
                  <a:pt x="418" y="79"/>
                  <a:pt x="419" y="79"/>
                </a:cubicBezTo>
                <a:cubicBezTo>
                  <a:pt x="419" y="79"/>
                  <a:pt x="419" y="79"/>
                  <a:pt x="419" y="79"/>
                </a:cubicBezTo>
                <a:cubicBezTo>
                  <a:pt x="419" y="79"/>
                  <a:pt x="419" y="79"/>
                  <a:pt x="419" y="80"/>
                </a:cubicBezTo>
                <a:cubicBezTo>
                  <a:pt x="416" y="79"/>
                  <a:pt x="419" y="77"/>
                  <a:pt x="417" y="75"/>
                </a:cubicBezTo>
                <a:cubicBezTo>
                  <a:pt x="416" y="76"/>
                  <a:pt x="418" y="76"/>
                  <a:pt x="417" y="78"/>
                </a:cubicBezTo>
                <a:cubicBezTo>
                  <a:pt x="414" y="77"/>
                  <a:pt x="417" y="76"/>
                  <a:pt x="415" y="76"/>
                </a:cubicBezTo>
                <a:cubicBezTo>
                  <a:pt x="415" y="76"/>
                  <a:pt x="414" y="77"/>
                  <a:pt x="415" y="78"/>
                </a:cubicBezTo>
                <a:cubicBezTo>
                  <a:pt x="415" y="77"/>
                  <a:pt x="418" y="78"/>
                  <a:pt x="416" y="78"/>
                </a:cubicBezTo>
                <a:cubicBezTo>
                  <a:pt x="415" y="79"/>
                  <a:pt x="414" y="78"/>
                  <a:pt x="413" y="78"/>
                </a:cubicBezTo>
                <a:cubicBezTo>
                  <a:pt x="420" y="82"/>
                  <a:pt x="434" y="84"/>
                  <a:pt x="435" y="87"/>
                </a:cubicBezTo>
                <a:cubicBezTo>
                  <a:pt x="436" y="88"/>
                  <a:pt x="436" y="86"/>
                  <a:pt x="437" y="87"/>
                </a:cubicBezTo>
                <a:cubicBezTo>
                  <a:pt x="438" y="87"/>
                  <a:pt x="437" y="88"/>
                  <a:pt x="438" y="89"/>
                </a:cubicBezTo>
                <a:cubicBezTo>
                  <a:pt x="446" y="91"/>
                  <a:pt x="454" y="92"/>
                  <a:pt x="461" y="96"/>
                </a:cubicBezTo>
                <a:cubicBezTo>
                  <a:pt x="461" y="95"/>
                  <a:pt x="461" y="95"/>
                  <a:pt x="461" y="95"/>
                </a:cubicBezTo>
                <a:cubicBezTo>
                  <a:pt x="462" y="94"/>
                  <a:pt x="466" y="96"/>
                  <a:pt x="465" y="97"/>
                </a:cubicBezTo>
                <a:cubicBezTo>
                  <a:pt x="465" y="96"/>
                  <a:pt x="464" y="96"/>
                  <a:pt x="463" y="96"/>
                </a:cubicBezTo>
                <a:cubicBezTo>
                  <a:pt x="463" y="97"/>
                  <a:pt x="464" y="97"/>
                  <a:pt x="464" y="98"/>
                </a:cubicBezTo>
                <a:cubicBezTo>
                  <a:pt x="448" y="94"/>
                  <a:pt x="439" y="89"/>
                  <a:pt x="428" y="86"/>
                </a:cubicBezTo>
                <a:cubicBezTo>
                  <a:pt x="428" y="85"/>
                  <a:pt x="429" y="85"/>
                  <a:pt x="427" y="84"/>
                </a:cubicBezTo>
                <a:cubicBezTo>
                  <a:pt x="426" y="86"/>
                  <a:pt x="423" y="84"/>
                  <a:pt x="420" y="84"/>
                </a:cubicBezTo>
                <a:cubicBezTo>
                  <a:pt x="422" y="85"/>
                  <a:pt x="424" y="85"/>
                  <a:pt x="424" y="87"/>
                </a:cubicBezTo>
                <a:cubicBezTo>
                  <a:pt x="427" y="85"/>
                  <a:pt x="433" y="88"/>
                  <a:pt x="434" y="90"/>
                </a:cubicBezTo>
                <a:cubicBezTo>
                  <a:pt x="442" y="90"/>
                  <a:pt x="452" y="96"/>
                  <a:pt x="459" y="97"/>
                </a:cubicBezTo>
                <a:cubicBezTo>
                  <a:pt x="459" y="98"/>
                  <a:pt x="461" y="98"/>
                  <a:pt x="461" y="99"/>
                </a:cubicBezTo>
                <a:cubicBezTo>
                  <a:pt x="460" y="100"/>
                  <a:pt x="459" y="97"/>
                  <a:pt x="458" y="100"/>
                </a:cubicBezTo>
                <a:cubicBezTo>
                  <a:pt x="454" y="99"/>
                  <a:pt x="451" y="98"/>
                  <a:pt x="448" y="97"/>
                </a:cubicBezTo>
                <a:cubicBezTo>
                  <a:pt x="450" y="97"/>
                  <a:pt x="452" y="97"/>
                  <a:pt x="454" y="97"/>
                </a:cubicBezTo>
                <a:cubicBezTo>
                  <a:pt x="451" y="96"/>
                  <a:pt x="449" y="96"/>
                  <a:pt x="446" y="96"/>
                </a:cubicBezTo>
                <a:cubicBezTo>
                  <a:pt x="443" y="95"/>
                  <a:pt x="440" y="94"/>
                  <a:pt x="439" y="94"/>
                </a:cubicBezTo>
                <a:cubicBezTo>
                  <a:pt x="439" y="94"/>
                  <a:pt x="438" y="93"/>
                  <a:pt x="438" y="93"/>
                </a:cubicBezTo>
                <a:cubicBezTo>
                  <a:pt x="437" y="93"/>
                  <a:pt x="428" y="91"/>
                  <a:pt x="431" y="90"/>
                </a:cubicBezTo>
                <a:cubicBezTo>
                  <a:pt x="428" y="87"/>
                  <a:pt x="423" y="88"/>
                  <a:pt x="419" y="84"/>
                </a:cubicBezTo>
                <a:cubicBezTo>
                  <a:pt x="418" y="85"/>
                  <a:pt x="415" y="84"/>
                  <a:pt x="416" y="86"/>
                </a:cubicBezTo>
                <a:cubicBezTo>
                  <a:pt x="414" y="86"/>
                  <a:pt x="410" y="84"/>
                  <a:pt x="408" y="84"/>
                </a:cubicBezTo>
                <a:cubicBezTo>
                  <a:pt x="409" y="85"/>
                  <a:pt x="407" y="84"/>
                  <a:pt x="408" y="84"/>
                </a:cubicBezTo>
                <a:cubicBezTo>
                  <a:pt x="410" y="83"/>
                  <a:pt x="415" y="87"/>
                  <a:pt x="416" y="84"/>
                </a:cubicBezTo>
                <a:cubicBezTo>
                  <a:pt x="409" y="82"/>
                  <a:pt x="397" y="79"/>
                  <a:pt x="392" y="75"/>
                </a:cubicBezTo>
                <a:cubicBezTo>
                  <a:pt x="390" y="75"/>
                  <a:pt x="391" y="77"/>
                  <a:pt x="389" y="76"/>
                </a:cubicBezTo>
                <a:cubicBezTo>
                  <a:pt x="382" y="74"/>
                  <a:pt x="370" y="71"/>
                  <a:pt x="362" y="67"/>
                </a:cubicBezTo>
                <a:cubicBezTo>
                  <a:pt x="362" y="67"/>
                  <a:pt x="362" y="66"/>
                  <a:pt x="361" y="66"/>
                </a:cubicBezTo>
                <a:cubicBezTo>
                  <a:pt x="347" y="61"/>
                  <a:pt x="331" y="56"/>
                  <a:pt x="320" y="52"/>
                </a:cubicBezTo>
                <a:cubicBezTo>
                  <a:pt x="318" y="52"/>
                  <a:pt x="315" y="49"/>
                  <a:pt x="314" y="51"/>
                </a:cubicBezTo>
                <a:cubicBezTo>
                  <a:pt x="330" y="58"/>
                  <a:pt x="349" y="64"/>
                  <a:pt x="363" y="70"/>
                </a:cubicBezTo>
                <a:cubicBezTo>
                  <a:pt x="365" y="69"/>
                  <a:pt x="373" y="73"/>
                  <a:pt x="376" y="75"/>
                </a:cubicBezTo>
                <a:cubicBezTo>
                  <a:pt x="378" y="74"/>
                  <a:pt x="380" y="75"/>
                  <a:pt x="382" y="77"/>
                </a:cubicBezTo>
                <a:cubicBezTo>
                  <a:pt x="381" y="78"/>
                  <a:pt x="379" y="76"/>
                  <a:pt x="379" y="78"/>
                </a:cubicBezTo>
                <a:cubicBezTo>
                  <a:pt x="382" y="79"/>
                  <a:pt x="388" y="80"/>
                  <a:pt x="393" y="81"/>
                </a:cubicBezTo>
                <a:cubicBezTo>
                  <a:pt x="393" y="83"/>
                  <a:pt x="391" y="81"/>
                  <a:pt x="391" y="82"/>
                </a:cubicBezTo>
                <a:cubicBezTo>
                  <a:pt x="393" y="82"/>
                  <a:pt x="395" y="84"/>
                  <a:pt x="396" y="83"/>
                </a:cubicBezTo>
                <a:cubicBezTo>
                  <a:pt x="394" y="82"/>
                  <a:pt x="393" y="80"/>
                  <a:pt x="388" y="79"/>
                </a:cubicBezTo>
                <a:cubicBezTo>
                  <a:pt x="390" y="78"/>
                  <a:pt x="398" y="81"/>
                  <a:pt x="395" y="81"/>
                </a:cubicBezTo>
                <a:cubicBezTo>
                  <a:pt x="396" y="81"/>
                  <a:pt x="396" y="84"/>
                  <a:pt x="397" y="82"/>
                </a:cubicBezTo>
                <a:cubicBezTo>
                  <a:pt x="397" y="82"/>
                  <a:pt x="396" y="81"/>
                  <a:pt x="396" y="80"/>
                </a:cubicBezTo>
                <a:cubicBezTo>
                  <a:pt x="399" y="81"/>
                  <a:pt x="403" y="84"/>
                  <a:pt x="406" y="83"/>
                </a:cubicBezTo>
                <a:cubicBezTo>
                  <a:pt x="406" y="83"/>
                  <a:pt x="405" y="83"/>
                  <a:pt x="405" y="82"/>
                </a:cubicBezTo>
                <a:cubicBezTo>
                  <a:pt x="405" y="82"/>
                  <a:pt x="406" y="83"/>
                  <a:pt x="407" y="83"/>
                </a:cubicBezTo>
                <a:cubicBezTo>
                  <a:pt x="407" y="84"/>
                  <a:pt x="406" y="85"/>
                  <a:pt x="407" y="86"/>
                </a:cubicBezTo>
                <a:cubicBezTo>
                  <a:pt x="410" y="86"/>
                  <a:pt x="415" y="87"/>
                  <a:pt x="416" y="89"/>
                </a:cubicBezTo>
                <a:cubicBezTo>
                  <a:pt x="415" y="89"/>
                  <a:pt x="414" y="88"/>
                  <a:pt x="414" y="89"/>
                </a:cubicBezTo>
                <a:cubicBezTo>
                  <a:pt x="415" y="89"/>
                  <a:pt x="415" y="90"/>
                  <a:pt x="415" y="90"/>
                </a:cubicBezTo>
                <a:cubicBezTo>
                  <a:pt x="416" y="90"/>
                  <a:pt x="416" y="90"/>
                  <a:pt x="417" y="90"/>
                </a:cubicBezTo>
                <a:cubicBezTo>
                  <a:pt x="419" y="91"/>
                  <a:pt x="423" y="90"/>
                  <a:pt x="427" y="92"/>
                </a:cubicBezTo>
                <a:cubicBezTo>
                  <a:pt x="427" y="91"/>
                  <a:pt x="427" y="90"/>
                  <a:pt x="428" y="91"/>
                </a:cubicBezTo>
                <a:cubicBezTo>
                  <a:pt x="428" y="92"/>
                  <a:pt x="429" y="92"/>
                  <a:pt x="431" y="92"/>
                </a:cubicBezTo>
                <a:cubicBezTo>
                  <a:pt x="430" y="93"/>
                  <a:pt x="429" y="92"/>
                  <a:pt x="429" y="94"/>
                </a:cubicBezTo>
                <a:cubicBezTo>
                  <a:pt x="428" y="94"/>
                  <a:pt x="427" y="91"/>
                  <a:pt x="426" y="93"/>
                </a:cubicBezTo>
                <a:cubicBezTo>
                  <a:pt x="426" y="93"/>
                  <a:pt x="427" y="94"/>
                  <a:pt x="428" y="94"/>
                </a:cubicBezTo>
                <a:cubicBezTo>
                  <a:pt x="427" y="94"/>
                  <a:pt x="425" y="94"/>
                  <a:pt x="424" y="94"/>
                </a:cubicBezTo>
                <a:cubicBezTo>
                  <a:pt x="424" y="93"/>
                  <a:pt x="424" y="93"/>
                  <a:pt x="423" y="93"/>
                </a:cubicBezTo>
                <a:cubicBezTo>
                  <a:pt x="423" y="93"/>
                  <a:pt x="423" y="93"/>
                  <a:pt x="423" y="93"/>
                </a:cubicBezTo>
                <a:cubicBezTo>
                  <a:pt x="422" y="93"/>
                  <a:pt x="421" y="93"/>
                  <a:pt x="420" y="93"/>
                </a:cubicBezTo>
                <a:cubicBezTo>
                  <a:pt x="420" y="92"/>
                  <a:pt x="418" y="92"/>
                  <a:pt x="418" y="92"/>
                </a:cubicBezTo>
                <a:cubicBezTo>
                  <a:pt x="417" y="92"/>
                  <a:pt x="417" y="93"/>
                  <a:pt x="418" y="93"/>
                </a:cubicBezTo>
                <a:cubicBezTo>
                  <a:pt x="416" y="93"/>
                  <a:pt x="414" y="92"/>
                  <a:pt x="413" y="92"/>
                </a:cubicBezTo>
                <a:cubicBezTo>
                  <a:pt x="413" y="92"/>
                  <a:pt x="414" y="92"/>
                  <a:pt x="414" y="92"/>
                </a:cubicBezTo>
                <a:cubicBezTo>
                  <a:pt x="413" y="90"/>
                  <a:pt x="412" y="89"/>
                  <a:pt x="414" y="89"/>
                </a:cubicBezTo>
                <a:cubicBezTo>
                  <a:pt x="413" y="89"/>
                  <a:pt x="414" y="88"/>
                  <a:pt x="413" y="88"/>
                </a:cubicBezTo>
                <a:cubicBezTo>
                  <a:pt x="412" y="87"/>
                  <a:pt x="410" y="88"/>
                  <a:pt x="411" y="89"/>
                </a:cubicBezTo>
                <a:cubicBezTo>
                  <a:pt x="408" y="90"/>
                  <a:pt x="405" y="86"/>
                  <a:pt x="401" y="87"/>
                </a:cubicBezTo>
                <a:cubicBezTo>
                  <a:pt x="402" y="87"/>
                  <a:pt x="402" y="88"/>
                  <a:pt x="401" y="88"/>
                </a:cubicBezTo>
                <a:cubicBezTo>
                  <a:pt x="400" y="88"/>
                  <a:pt x="398" y="87"/>
                  <a:pt x="397" y="88"/>
                </a:cubicBezTo>
                <a:cubicBezTo>
                  <a:pt x="398" y="88"/>
                  <a:pt x="398" y="88"/>
                  <a:pt x="398" y="89"/>
                </a:cubicBezTo>
                <a:cubicBezTo>
                  <a:pt x="397" y="88"/>
                  <a:pt x="396" y="88"/>
                  <a:pt x="395" y="89"/>
                </a:cubicBezTo>
                <a:cubicBezTo>
                  <a:pt x="395" y="90"/>
                  <a:pt x="395" y="90"/>
                  <a:pt x="395" y="90"/>
                </a:cubicBezTo>
                <a:cubicBezTo>
                  <a:pt x="394" y="90"/>
                  <a:pt x="393" y="90"/>
                  <a:pt x="392" y="90"/>
                </a:cubicBezTo>
                <a:cubicBezTo>
                  <a:pt x="391" y="89"/>
                  <a:pt x="390" y="89"/>
                  <a:pt x="389" y="89"/>
                </a:cubicBezTo>
                <a:cubicBezTo>
                  <a:pt x="389" y="89"/>
                  <a:pt x="388" y="89"/>
                  <a:pt x="387" y="89"/>
                </a:cubicBezTo>
                <a:cubicBezTo>
                  <a:pt x="387" y="89"/>
                  <a:pt x="387" y="88"/>
                  <a:pt x="388" y="88"/>
                </a:cubicBezTo>
                <a:cubicBezTo>
                  <a:pt x="385" y="88"/>
                  <a:pt x="386" y="87"/>
                  <a:pt x="384" y="88"/>
                </a:cubicBezTo>
                <a:cubicBezTo>
                  <a:pt x="385" y="87"/>
                  <a:pt x="386" y="86"/>
                  <a:pt x="387" y="86"/>
                </a:cubicBezTo>
                <a:cubicBezTo>
                  <a:pt x="387" y="87"/>
                  <a:pt x="390" y="87"/>
                  <a:pt x="389" y="85"/>
                </a:cubicBezTo>
                <a:cubicBezTo>
                  <a:pt x="390" y="86"/>
                  <a:pt x="392" y="86"/>
                  <a:pt x="391" y="87"/>
                </a:cubicBezTo>
                <a:cubicBezTo>
                  <a:pt x="393" y="86"/>
                  <a:pt x="395" y="88"/>
                  <a:pt x="396" y="87"/>
                </a:cubicBezTo>
                <a:cubicBezTo>
                  <a:pt x="396" y="87"/>
                  <a:pt x="395" y="86"/>
                  <a:pt x="395" y="86"/>
                </a:cubicBezTo>
                <a:cubicBezTo>
                  <a:pt x="399" y="86"/>
                  <a:pt x="402" y="86"/>
                  <a:pt x="406" y="86"/>
                </a:cubicBezTo>
                <a:cubicBezTo>
                  <a:pt x="404" y="84"/>
                  <a:pt x="401" y="85"/>
                  <a:pt x="398" y="84"/>
                </a:cubicBezTo>
                <a:cubicBezTo>
                  <a:pt x="397" y="84"/>
                  <a:pt x="397" y="85"/>
                  <a:pt x="397" y="85"/>
                </a:cubicBezTo>
                <a:cubicBezTo>
                  <a:pt x="393" y="83"/>
                  <a:pt x="386" y="81"/>
                  <a:pt x="379" y="78"/>
                </a:cubicBezTo>
                <a:cubicBezTo>
                  <a:pt x="379" y="79"/>
                  <a:pt x="378" y="79"/>
                  <a:pt x="379" y="80"/>
                </a:cubicBezTo>
                <a:cubicBezTo>
                  <a:pt x="381" y="80"/>
                  <a:pt x="382" y="80"/>
                  <a:pt x="382" y="82"/>
                </a:cubicBezTo>
                <a:cubicBezTo>
                  <a:pt x="379" y="80"/>
                  <a:pt x="373" y="80"/>
                  <a:pt x="371" y="77"/>
                </a:cubicBezTo>
                <a:cubicBezTo>
                  <a:pt x="373" y="77"/>
                  <a:pt x="376" y="77"/>
                  <a:pt x="377" y="79"/>
                </a:cubicBezTo>
                <a:cubicBezTo>
                  <a:pt x="377" y="79"/>
                  <a:pt x="378" y="79"/>
                  <a:pt x="379" y="78"/>
                </a:cubicBezTo>
                <a:cubicBezTo>
                  <a:pt x="373" y="76"/>
                  <a:pt x="369" y="74"/>
                  <a:pt x="365" y="73"/>
                </a:cubicBezTo>
                <a:cubicBezTo>
                  <a:pt x="367" y="72"/>
                  <a:pt x="361" y="72"/>
                  <a:pt x="363" y="73"/>
                </a:cubicBezTo>
                <a:cubicBezTo>
                  <a:pt x="359" y="72"/>
                  <a:pt x="354" y="70"/>
                  <a:pt x="351" y="67"/>
                </a:cubicBezTo>
                <a:cubicBezTo>
                  <a:pt x="347" y="68"/>
                  <a:pt x="345" y="66"/>
                  <a:pt x="342" y="64"/>
                </a:cubicBezTo>
                <a:cubicBezTo>
                  <a:pt x="344" y="65"/>
                  <a:pt x="342" y="64"/>
                  <a:pt x="344" y="63"/>
                </a:cubicBezTo>
                <a:cubicBezTo>
                  <a:pt x="343" y="64"/>
                  <a:pt x="338" y="63"/>
                  <a:pt x="339" y="62"/>
                </a:cubicBezTo>
                <a:cubicBezTo>
                  <a:pt x="338" y="61"/>
                  <a:pt x="333" y="62"/>
                  <a:pt x="332" y="59"/>
                </a:cubicBezTo>
                <a:cubicBezTo>
                  <a:pt x="331" y="61"/>
                  <a:pt x="331" y="57"/>
                  <a:pt x="329" y="59"/>
                </a:cubicBezTo>
                <a:cubicBezTo>
                  <a:pt x="328" y="60"/>
                  <a:pt x="331" y="59"/>
                  <a:pt x="330" y="60"/>
                </a:cubicBezTo>
                <a:cubicBezTo>
                  <a:pt x="328" y="60"/>
                  <a:pt x="327" y="60"/>
                  <a:pt x="326" y="59"/>
                </a:cubicBezTo>
                <a:cubicBezTo>
                  <a:pt x="327" y="59"/>
                  <a:pt x="328" y="59"/>
                  <a:pt x="328" y="59"/>
                </a:cubicBezTo>
                <a:cubicBezTo>
                  <a:pt x="328" y="57"/>
                  <a:pt x="322" y="55"/>
                  <a:pt x="321" y="56"/>
                </a:cubicBezTo>
                <a:cubicBezTo>
                  <a:pt x="323" y="57"/>
                  <a:pt x="325" y="57"/>
                  <a:pt x="324" y="57"/>
                </a:cubicBezTo>
                <a:cubicBezTo>
                  <a:pt x="323" y="58"/>
                  <a:pt x="322" y="57"/>
                  <a:pt x="321" y="58"/>
                </a:cubicBezTo>
                <a:cubicBezTo>
                  <a:pt x="323" y="59"/>
                  <a:pt x="326" y="59"/>
                  <a:pt x="324" y="60"/>
                </a:cubicBezTo>
                <a:cubicBezTo>
                  <a:pt x="333" y="63"/>
                  <a:pt x="340" y="66"/>
                  <a:pt x="344" y="67"/>
                </a:cubicBezTo>
                <a:cubicBezTo>
                  <a:pt x="348" y="69"/>
                  <a:pt x="359" y="70"/>
                  <a:pt x="362" y="75"/>
                </a:cubicBezTo>
                <a:cubicBezTo>
                  <a:pt x="360" y="75"/>
                  <a:pt x="359" y="73"/>
                  <a:pt x="359" y="74"/>
                </a:cubicBezTo>
                <a:cubicBezTo>
                  <a:pt x="361" y="75"/>
                  <a:pt x="360" y="76"/>
                  <a:pt x="360" y="78"/>
                </a:cubicBezTo>
                <a:cubicBezTo>
                  <a:pt x="361" y="77"/>
                  <a:pt x="364" y="78"/>
                  <a:pt x="364" y="75"/>
                </a:cubicBezTo>
                <a:cubicBezTo>
                  <a:pt x="365" y="75"/>
                  <a:pt x="365" y="76"/>
                  <a:pt x="366" y="77"/>
                </a:cubicBezTo>
                <a:cubicBezTo>
                  <a:pt x="367" y="75"/>
                  <a:pt x="371" y="76"/>
                  <a:pt x="371" y="78"/>
                </a:cubicBezTo>
                <a:cubicBezTo>
                  <a:pt x="369" y="77"/>
                  <a:pt x="367" y="77"/>
                  <a:pt x="367" y="77"/>
                </a:cubicBezTo>
                <a:cubicBezTo>
                  <a:pt x="366" y="78"/>
                  <a:pt x="365" y="79"/>
                  <a:pt x="366" y="81"/>
                </a:cubicBezTo>
                <a:cubicBezTo>
                  <a:pt x="366" y="80"/>
                  <a:pt x="367" y="77"/>
                  <a:pt x="369" y="78"/>
                </a:cubicBezTo>
                <a:cubicBezTo>
                  <a:pt x="368" y="80"/>
                  <a:pt x="370" y="80"/>
                  <a:pt x="369" y="81"/>
                </a:cubicBezTo>
                <a:cubicBezTo>
                  <a:pt x="371" y="82"/>
                  <a:pt x="374" y="84"/>
                  <a:pt x="375" y="86"/>
                </a:cubicBezTo>
                <a:cubicBezTo>
                  <a:pt x="373" y="86"/>
                  <a:pt x="368" y="84"/>
                  <a:pt x="366" y="83"/>
                </a:cubicBezTo>
                <a:cubicBezTo>
                  <a:pt x="369" y="82"/>
                  <a:pt x="372" y="86"/>
                  <a:pt x="374" y="84"/>
                </a:cubicBezTo>
                <a:cubicBezTo>
                  <a:pt x="370" y="83"/>
                  <a:pt x="366" y="81"/>
                  <a:pt x="364" y="81"/>
                </a:cubicBezTo>
                <a:cubicBezTo>
                  <a:pt x="364" y="82"/>
                  <a:pt x="366" y="82"/>
                  <a:pt x="365" y="83"/>
                </a:cubicBezTo>
                <a:cubicBezTo>
                  <a:pt x="363" y="82"/>
                  <a:pt x="362" y="82"/>
                  <a:pt x="360" y="80"/>
                </a:cubicBezTo>
                <a:cubicBezTo>
                  <a:pt x="360" y="80"/>
                  <a:pt x="360" y="81"/>
                  <a:pt x="360" y="81"/>
                </a:cubicBezTo>
                <a:cubicBezTo>
                  <a:pt x="353" y="81"/>
                  <a:pt x="346" y="75"/>
                  <a:pt x="338" y="73"/>
                </a:cubicBezTo>
                <a:cubicBezTo>
                  <a:pt x="339" y="72"/>
                  <a:pt x="339" y="71"/>
                  <a:pt x="340" y="72"/>
                </a:cubicBezTo>
                <a:cubicBezTo>
                  <a:pt x="340" y="72"/>
                  <a:pt x="339" y="72"/>
                  <a:pt x="339" y="73"/>
                </a:cubicBezTo>
                <a:cubicBezTo>
                  <a:pt x="342" y="73"/>
                  <a:pt x="344" y="75"/>
                  <a:pt x="344" y="74"/>
                </a:cubicBezTo>
                <a:cubicBezTo>
                  <a:pt x="345" y="74"/>
                  <a:pt x="345" y="77"/>
                  <a:pt x="347" y="75"/>
                </a:cubicBezTo>
                <a:cubicBezTo>
                  <a:pt x="346" y="75"/>
                  <a:pt x="345" y="75"/>
                  <a:pt x="345" y="74"/>
                </a:cubicBezTo>
                <a:cubicBezTo>
                  <a:pt x="347" y="74"/>
                  <a:pt x="347" y="75"/>
                  <a:pt x="349" y="76"/>
                </a:cubicBezTo>
                <a:cubicBezTo>
                  <a:pt x="348" y="74"/>
                  <a:pt x="350" y="76"/>
                  <a:pt x="351" y="75"/>
                </a:cubicBezTo>
                <a:cubicBezTo>
                  <a:pt x="345" y="73"/>
                  <a:pt x="339" y="72"/>
                  <a:pt x="334" y="68"/>
                </a:cubicBezTo>
                <a:cubicBezTo>
                  <a:pt x="337" y="70"/>
                  <a:pt x="339" y="70"/>
                  <a:pt x="343" y="72"/>
                </a:cubicBezTo>
                <a:cubicBezTo>
                  <a:pt x="343" y="71"/>
                  <a:pt x="342" y="71"/>
                  <a:pt x="342" y="70"/>
                </a:cubicBezTo>
                <a:cubicBezTo>
                  <a:pt x="344" y="71"/>
                  <a:pt x="346" y="71"/>
                  <a:pt x="346" y="73"/>
                </a:cubicBezTo>
                <a:cubicBezTo>
                  <a:pt x="347" y="72"/>
                  <a:pt x="346" y="71"/>
                  <a:pt x="347" y="71"/>
                </a:cubicBezTo>
                <a:cubicBezTo>
                  <a:pt x="347" y="72"/>
                  <a:pt x="346" y="73"/>
                  <a:pt x="348" y="73"/>
                </a:cubicBezTo>
                <a:cubicBezTo>
                  <a:pt x="347" y="71"/>
                  <a:pt x="348" y="72"/>
                  <a:pt x="349" y="72"/>
                </a:cubicBezTo>
                <a:cubicBezTo>
                  <a:pt x="349" y="73"/>
                  <a:pt x="348" y="73"/>
                  <a:pt x="349" y="73"/>
                </a:cubicBezTo>
                <a:cubicBezTo>
                  <a:pt x="350" y="73"/>
                  <a:pt x="351" y="75"/>
                  <a:pt x="352" y="74"/>
                </a:cubicBezTo>
                <a:cubicBezTo>
                  <a:pt x="350" y="74"/>
                  <a:pt x="350" y="73"/>
                  <a:pt x="350" y="72"/>
                </a:cubicBezTo>
                <a:cubicBezTo>
                  <a:pt x="353" y="73"/>
                  <a:pt x="350" y="72"/>
                  <a:pt x="350" y="71"/>
                </a:cubicBezTo>
                <a:cubicBezTo>
                  <a:pt x="353" y="72"/>
                  <a:pt x="357" y="74"/>
                  <a:pt x="358" y="74"/>
                </a:cubicBezTo>
                <a:cubicBezTo>
                  <a:pt x="352" y="71"/>
                  <a:pt x="340" y="67"/>
                  <a:pt x="339" y="66"/>
                </a:cubicBezTo>
                <a:cubicBezTo>
                  <a:pt x="335" y="64"/>
                  <a:pt x="323" y="62"/>
                  <a:pt x="322" y="59"/>
                </a:cubicBezTo>
                <a:cubicBezTo>
                  <a:pt x="310" y="56"/>
                  <a:pt x="294" y="50"/>
                  <a:pt x="283" y="47"/>
                </a:cubicBezTo>
                <a:cubicBezTo>
                  <a:pt x="285" y="48"/>
                  <a:pt x="289" y="49"/>
                  <a:pt x="292" y="50"/>
                </a:cubicBezTo>
                <a:cubicBezTo>
                  <a:pt x="292" y="52"/>
                  <a:pt x="292" y="52"/>
                  <a:pt x="292" y="52"/>
                </a:cubicBezTo>
                <a:cubicBezTo>
                  <a:pt x="293" y="52"/>
                  <a:pt x="294" y="53"/>
                  <a:pt x="294" y="53"/>
                </a:cubicBezTo>
                <a:cubicBezTo>
                  <a:pt x="295" y="51"/>
                  <a:pt x="300" y="54"/>
                  <a:pt x="303" y="55"/>
                </a:cubicBezTo>
                <a:cubicBezTo>
                  <a:pt x="302" y="54"/>
                  <a:pt x="301" y="54"/>
                  <a:pt x="301" y="54"/>
                </a:cubicBezTo>
                <a:cubicBezTo>
                  <a:pt x="303" y="54"/>
                  <a:pt x="304" y="55"/>
                  <a:pt x="304" y="56"/>
                </a:cubicBezTo>
                <a:cubicBezTo>
                  <a:pt x="305" y="55"/>
                  <a:pt x="311" y="58"/>
                  <a:pt x="315" y="60"/>
                </a:cubicBezTo>
                <a:cubicBezTo>
                  <a:pt x="316" y="59"/>
                  <a:pt x="316" y="59"/>
                  <a:pt x="317" y="59"/>
                </a:cubicBezTo>
                <a:cubicBezTo>
                  <a:pt x="318" y="60"/>
                  <a:pt x="320" y="61"/>
                  <a:pt x="321" y="62"/>
                </a:cubicBezTo>
                <a:cubicBezTo>
                  <a:pt x="320" y="62"/>
                  <a:pt x="319" y="62"/>
                  <a:pt x="319" y="62"/>
                </a:cubicBezTo>
                <a:cubicBezTo>
                  <a:pt x="320" y="62"/>
                  <a:pt x="319" y="63"/>
                  <a:pt x="319" y="63"/>
                </a:cubicBezTo>
                <a:cubicBezTo>
                  <a:pt x="319" y="62"/>
                  <a:pt x="321" y="63"/>
                  <a:pt x="322" y="62"/>
                </a:cubicBezTo>
                <a:cubicBezTo>
                  <a:pt x="323" y="64"/>
                  <a:pt x="325" y="63"/>
                  <a:pt x="329" y="65"/>
                </a:cubicBezTo>
                <a:cubicBezTo>
                  <a:pt x="327" y="67"/>
                  <a:pt x="329" y="65"/>
                  <a:pt x="330" y="67"/>
                </a:cubicBezTo>
                <a:cubicBezTo>
                  <a:pt x="321" y="64"/>
                  <a:pt x="318" y="64"/>
                  <a:pt x="310" y="60"/>
                </a:cubicBezTo>
                <a:cubicBezTo>
                  <a:pt x="311" y="62"/>
                  <a:pt x="308" y="60"/>
                  <a:pt x="308" y="62"/>
                </a:cubicBezTo>
                <a:cubicBezTo>
                  <a:pt x="311" y="61"/>
                  <a:pt x="314" y="65"/>
                  <a:pt x="315" y="63"/>
                </a:cubicBezTo>
                <a:cubicBezTo>
                  <a:pt x="320" y="65"/>
                  <a:pt x="324" y="66"/>
                  <a:pt x="329" y="69"/>
                </a:cubicBezTo>
                <a:cubicBezTo>
                  <a:pt x="326" y="70"/>
                  <a:pt x="321" y="67"/>
                  <a:pt x="317" y="66"/>
                </a:cubicBezTo>
                <a:cubicBezTo>
                  <a:pt x="314" y="65"/>
                  <a:pt x="311" y="64"/>
                  <a:pt x="308" y="63"/>
                </a:cubicBezTo>
                <a:cubicBezTo>
                  <a:pt x="308" y="63"/>
                  <a:pt x="308" y="63"/>
                  <a:pt x="308" y="64"/>
                </a:cubicBezTo>
                <a:cubicBezTo>
                  <a:pt x="314" y="66"/>
                  <a:pt x="318" y="68"/>
                  <a:pt x="322" y="70"/>
                </a:cubicBezTo>
                <a:cubicBezTo>
                  <a:pt x="320" y="70"/>
                  <a:pt x="321" y="71"/>
                  <a:pt x="320" y="72"/>
                </a:cubicBezTo>
                <a:cubicBezTo>
                  <a:pt x="315" y="71"/>
                  <a:pt x="311" y="67"/>
                  <a:pt x="308" y="68"/>
                </a:cubicBezTo>
                <a:cubicBezTo>
                  <a:pt x="307" y="67"/>
                  <a:pt x="306" y="67"/>
                  <a:pt x="305" y="66"/>
                </a:cubicBezTo>
                <a:cubicBezTo>
                  <a:pt x="306" y="66"/>
                  <a:pt x="308" y="67"/>
                  <a:pt x="309" y="66"/>
                </a:cubicBezTo>
                <a:cubicBezTo>
                  <a:pt x="306" y="65"/>
                  <a:pt x="305" y="64"/>
                  <a:pt x="303" y="65"/>
                </a:cubicBezTo>
                <a:cubicBezTo>
                  <a:pt x="303" y="66"/>
                  <a:pt x="306" y="65"/>
                  <a:pt x="304" y="66"/>
                </a:cubicBezTo>
                <a:cubicBezTo>
                  <a:pt x="303" y="66"/>
                  <a:pt x="300" y="64"/>
                  <a:pt x="299" y="66"/>
                </a:cubicBezTo>
                <a:cubicBezTo>
                  <a:pt x="298" y="66"/>
                  <a:pt x="296" y="64"/>
                  <a:pt x="297" y="64"/>
                </a:cubicBezTo>
                <a:cubicBezTo>
                  <a:pt x="298" y="65"/>
                  <a:pt x="302" y="64"/>
                  <a:pt x="302" y="65"/>
                </a:cubicBezTo>
                <a:cubicBezTo>
                  <a:pt x="301" y="64"/>
                  <a:pt x="303" y="64"/>
                  <a:pt x="302" y="63"/>
                </a:cubicBezTo>
                <a:cubicBezTo>
                  <a:pt x="296" y="64"/>
                  <a:pt x="293" y="58"/>
                  <a:pt x="287" y="60"/>
                </a:cubicBezTo>
                <a:cubicBezTo>
                  <a:pt x="286" y="58"/>
                  <a:pt x="285" y="58"/>
                  <a:pt x="284" y="56"/>
                </a:cubicBezTo>
                <a:cubicBezTo>
                  <a:pt x="284" y="57"/>
                  <a:pt x="283" y="57"/>
                  <a:pt x="283" y="58"/>
                </a:cubicBezTo>
                <a:cubicBezTo>
                  <a:pt x="284" y="58"/>
                  <a:pt x="286" y="59"/>
                  <a:pt x="284" y="59"/>
                </a:cubicBezTo>
                <a:cubicBezTo>
                  <a:pt x="286" y="61"/>
                  <a:pt x="290" y="61"/>
                  <a:pt x="291" y="62"/>
                </a:cubicBezTo>
                <a:cubicBezTo>
                  <a:pt x="291" y="62"/>
                  <a:pt x="291" y="62"/>
                  <a:pt x="291" y="63"/>
                </a:cubicBezTo>
                <a:cubicBezTo>
                  <a:pt x="291" y="63"/>
                  <a:pt x="291" y="63"/>
                  <a:pt x="291" y="63"/>
                </a:cubicBezTo>
                <a:cubicBezTo>
                  <a:pt x="283" y="60"/>
                  <a:pt x="277" y="57"/>
                  <a:pt x="271" y="55"/>
                </a:cubicBezTo>
                <a:cubicBezTo>
                  <a:pt x="273" y="54"/>
                  <a:pt x="271" y="54"/>
                  <a:pt x="271" y="53"/>
                </a:cubicBezTo>
                <a:cubicBezTo>
                  <a:pt x="274" y="54"/>
                  <a:pt x="279" y="55"/>
                  <a:pt x="280" y="57"/>
                </a:cubicBezTo>
                <a:cubicBezTo>
                  <a:pt x="281" y="56"/>
                  <a:pt x="282" y="57"/>
                  <a:pt x="283" y="56"/>
                </a:cubicBezTo>
                <a:cubicBezTo>
                  <a:pt x="277" y="55"/>
                  <a:pt x="275" y="52"/>
                  <a:pt x="270" y="52"/>
                </a:cubicBezTo>
                <a:cubicBezTo>
                  <a:pt x="270" y="52"/>
                  <a:pt x="270" y="52"/>
                  <a:pt x="271" y="53"/>
                </a:cubicBezTo>
                <a:cubicBezTo>
                  <a:pt x="269" y="53"/>
                  <a:pt x="269" y="52"/>
                  <a:pt x="269" y="51"/>
                </a:cubicBezTo>
                <a:cubicBezTo>
                  <a:pt x="265" y="50"/>
                  <a:pt x="263" y="48"/>
                  <a:pt x="260" y="48"/>
                </a:cubicBezTo>
                <a:cubicBezTo>
                  <a:pt x="258" y="45"/>
                  <a:pt x="251" y="45"/>
                  <a:pt x="261" y="46"/>
                </a:cubicBezTo>
                <a:cubicBezTo>
                  <a:pt x="255" y="44"/>
                  <a:pt x="249" y="41"/>
                  <a:pt x="246" y="41"/>
                </a:cubicBezTo>
                <a:cubicBezTo>
                  <a:pt x="248" y="42"/>
                  <a:pt x="250" y="42"/>
                  <a:pt x="252" y="44"/>
                </a:cubicBezTo>
                <a:cubicBezTo>
                  <a:pt x="246" y="42"/>
                  <a:pt x="237" y="40"/>
                  <a:pt x="232" y="37"/>
                </a:cubicBezTo>
                <a:cubicBezTo>
                  <a:pt x="232" y="37"/>
                  <a:pt x="233" y="36"/>
                  <a:pt x="232" y="36"/>
                </a:cubicBezTo>
                <a:cubicBezTo>
                  <a:pt x="229" y="34"/>
                  <a:pt x="227" y="34"/>
                  <a:pt x="224" y="33"/>
                </a:cubicBezTo>
                <a:cubicBezTo>
                  <a:pt x="225" y="34"/>
                  <a:pt x="222" y="33"/>
                  <a:pt x="222" y="34"/>
                </a:cubicBezTo>
                <a:cubicBezTo>
                  <a:pt x="222" y="34"/>
                  <a:pt x="221" y="35"/>
                  <a:pt x="220" y="35"/>
                </a:cubicBezTo>
                <a:cubicBezTo>
                  <a:pt x="220" y="34"/>
                  <a:pt x="221" y="34"/>
                  <a:pt x="221" y="34"/>
                </a:cubicBezTo>
                <a:cubicBezTo>
                  <a:pt x="219" y="32"/>
                  <a:pt x="217" y="35"/>
                  <a:pt x="216" y="32"/>
                </a:cubicBezTo>
                <a:cubicBezTo>
                  <a:pt x="217" y="33"/>
                  <a:pt x="217" y="33"/>
                  <a:pt x="218" y="32"/>
                </a:cubicBezTo>
                <a:cubicBezTo>
                  <a:pt x="214" y="30"/>
                  <a:pt x="208" y="30"/>
                  <a:pt x="208" y="27"/>
                </a:cubicBezTo>
                <a:cubicBezTo>
                  <a:pt x="210" y="28"/>
                  <a:pt x="212" y="30"/>
                  <a:pt x="214" y="30"/>
                </a:cubicBezTo>
                <a:cubicBezTo>
                  <a:pt x="217" y="30"/>
                  <a:pt x="220" y="30"/>
                  <a:pt x="222" y="30"/>
                </a:cubicBezTo>
                <a:cubicBezTo>
                  <a:pt x="222" y="30"/>
                  <a:pt x="222" y="29"/>
                  <a:pt x="221" y="29"/>
                </a:cubicBezTo>
                <a:cubicBezTo>
                  <a:pt x="221" y="30"/>
                  <a:pt x="218" y="30"/>
                  <a:pt x="219" y="29"/>
                </a:cubicBezTo>
                <a:cubicBezTo>
                  <a:pt x="219" y="29"/>
                  <a:pt x="220" y="29"/>
                  <a:pt x="220" y="29"/>
                </a:cubicBezTo>
                <a:cubicBezTo>
                  <a:pt x="217" y="28"/>
                  <a:pt x="216" y="27"/>
                  <a:pt x="215" y="26"/>
                </a:cubicBezTo>
                <a:cubicBezTo>
                  <a:pt x="211" y="27"/>
                  <a:pt x="207" y="23"/>
                  <a:pt x="204" y="23"/>
                </a:cubicBezTo>
                <a:cubicBezTo>
                  <a:pt x="209" y="25"/>
                  <a:pt x="213" y="27"/>
                  <a:pt x="218" y="29"/>
                </a:cubicBezTo>
                <a:cubicBezTo>
                  <a:pt x="213" y="27"/>
                  <a:pt x="209" y="28"/>
                  <a:pt x="206" y="26"/>
                </a:cubicBezTo>
                <a:cubicBezTo>
                  <a:pt x="206" y="26"/>
                  <a:pt x="207" y="26"/>
                  <a:pt x="207" y="25"/>
                </a:cubicBezTo>
                <a:cubicBezTo>
                  <a:pt x="206" y="26"/>
                  <a:pt x="204" y="23"/>
                  <a:pt x="203" y="24"/>
                </a:cubicBezTo>
                <a:cubicBezTo>
                  <a:pt x="203" y="25"/>
                  <a:pt x="205" y="25"/>
                  <a:pt x="205" y="26"/>
                </a:cubicBezTo>
                <a:cubicBezTo>
                  <a:pt x="204" y="26"/>
                  <a:pt x="204" y="25"/>
                  <a:pt x="203" y="26"/>
                </a:cubicBezTo>
                <a:cubicBezTo>
                  <a:pt x="204" y="26"/>
                  <a:pt x="206" y="26"/>
                  <a:pt x="205" y="27"/>
                </a:cubicBezTo>
                <a:cubicBezTo>
                  <a:pt x="202" y="28"/>
                  <a:pt x="201" y="24"/>
                  <a:pt x="199" y="25"/>
                </a:cubicBezTo>
                <a:cubicBezTo>
                  <a:pt x="199" y="26"/>
                  <a:pt x="201" y="27"/>
                  <a:pt x="200" y="27"/>
                </a:cubicBezTo>
                <a:cubicBezTo>
                  <a:pt x="198" y="26"/>
                  <a:pt x="195" y="26"/>
                  <a:pt x="194" y="24"/>
                </a:cubicBezTo>
                <a:cubicBezTo>
                  <a:pt x="195" y="24"/>
                  <a:pt x="196" y="25"/>
                  <a:pt x="196" y="24"/>
                </a:cubicBezTo>
                <a:cubicBezTo>
                  <a:pt x="194" y="23"/>
                  <a:pt x="193" y="25"/>
                  <a:pt x="191" y="24"/>
                </a:cubicBezTo>
                <a:cubicBezTo>
                  <a:pt x="191" y="21"/>
                  <a:pt x="193" y="24"/>
                  <a:pt x="193" y="23"/>
                </a:cubicBezTo>
                <a:cubicBezTo>
                  <a:pt x="180" y="16"/>
                  <a:pt x="161" y="12"/>
                  <a:pt x="149" y="5"/>
                </a:cubicBezTo>
                <a:cubicBezTo>
                  <a:pt x="149" y="5"/>
                  <a:pt x="149" y="6"/>
                  <a:pt x="149" y="6"/>
                </a:cubicBezTo>
                <a:cubicBezTo>
                  <a:pt x="144" y="4"/>
                  <a:pt x="141" y="3"/>
                  <a:pt x="137" y="1"/>
                </a:cubicBezTo>
                <a:cubicBezTo>
                  <a:pt x="121" y="1"/>
                  <a:pt x="121" y="1"/>
                  <a:pt x="121" y="1"/>
                </a:cubicBezTo>
                <a:cubicBezTo>
                  <a:pt x="123" y="2"/>
                  <a:pt x="123" y="2"/>
                  <a:pt x="123" y="3"/>
                </a:cubicBezTo>
                <a:cubicBezTo>
                  <a:pt x="122" y="2"/>
                  <a:pt x="121" y="1"/>
                  <a:pt x="119" y="2"/>
                </a:cubicBezTo>
                <a:cubicBezTo>
                  <a:pt x="120" y="2"/>
                  <a:pt x="121" y="3"/>
                  <a:pt x="122" y="4"/>
                </a:cubicBezTo>
                <a:cubicBezTo>
                  <a:pt x="119" y="3"/>
                  <a:pt x="116" y="2"/>
                  <a:pt x="115" y="1"/>
                </a:cubicBezTo>
                <a:cubicBezTo>
                  <a:pt x="112" y="1"/>
                  <a:pt x="112" y="1"/>
                  <a:pt x="112" y="1"/>
                </a:cubicBezTo>
                <a:cubicBezTo>
                  <a:pt x="117" y="3"/>
                  <a:pt x="121" y="5"/>
                  <a:pt x="124" y="5"/>
                </a:cubicBezTo>
                <a:cubicBezTo>
                  <a:pt x="124" y="5"/>
                  <a:pt x="122" y="5"/>
                  <a:pt x="123" y="4"/>
                </a:cubicBezTo>
                <a:cubicBezTo>
                  <a:pt x="124" y="5"/>
                  <a:pt x="125" y="3"/>
                  <a:pt x="126" y="4"/>
                </a:cubicBezTo>
                <a:cubicBezTo>
                  <a:pt x="126" y="4"/>
                  <a:pt x="125" y="4"/>
                  <a:pt x="125" y="5"/>
                </a:cubicBezTo>
                <a:cubicBezTo>
                  <a:pt x="127" y="5"/>
                  <a:pt x="127" y="6"/>
                  <a:pt x="129" y="6"/>
                </a:cubicBezTo>
                <a:cubicBezTo>
                  <a:pt x="129" y="6"/>
                  <a:pt x="129" y="5"/>
                  <a:pt x="129" y="4"/>
                </a:cubicBezTo>
                <a:cubicBezTo>
                  <a:pt x="131" y="5"/>
                  <a:pt x="134" y="6"/>
                  <a:pt x="131" y="6"/>
                </a:cubicBezTo>
                <a:cubicBezTo>
                  <a:pt x="133" y="6"/>
                  <a:pt x="133" y="7"/>
                  <a:pt x="134" y="7"/>
                </a:cubicBezTo>
                <a:cubicBezTo>
                  <a:pt x="133" y="6"/>
                  <a:pt x="133" y="5"/>
                  <a:pt x="134" y="5"/>
                </a:cubicBezTo>
                <a:cubicBezTo>
                  <a:pt x="135" y="7"/>
                  <a:pt x="138" y="6"/>
                  <a:pt x="139" y="8"/>
                </a:cubicBezTo>
                <a:cubicBezTo>
                  <a:pt x="138" y="8"/>
                  <a:pt x="139" y="10"/>
                  <a:pt x="138" y="11"/>
                </a:cubicBezTo>
                <a:cubicBezTo>
                  <a:pt x="140" y="9"/>
                  <a:pt x="140" y="9"/>
                  <a:pt x="141" y="8"/>
                </a:cubicBezTo>
                <a:cubicBezTo>
                  <a:pt x="145" y="9"/>
                  <a:pt x="148" y="11"/>
                  <a:pt x="152" y="11"/>
                </a:cubicBezTo>
                <a:cubicBezTo>
                  <a:pt x="151" y="13"/>
                  <a:pt x="152" y="14"/>
                  <a:pt x="150" y="14"/>
                </a:cubicBezTo>
                <a:cubicBezTo>
                  <a:pt x="151" y="15"/>
                  <a:pt x="152" y="17"/>
                  <a:pt x="154" y="16"/>
                </a:cubicBezTo>
                <a:cubicBezTo>
                  <a:pt x="153" y="15"/>
                  <a:pt x="153" y="15"/>
                  <a:pt x="153" y="14"/>
                </a:cubicBezTo>
                <a:cubicBezTo>
                  <a:pt x="154" y="13"/>
                  <a:pt x="155" y="16"/>
                  <a:pt x="155" y="15"/>
                </a:cubicBezTo>
                <a:cubicBezTo>
                  <a:pt x="155" y="14"/>
                  <a:pt x="157" y="15"/>
                  <a:pt x="155" y="13"/>
                </a:cubicBezTo>
                <a:cubicBezTo>
                  <a:pt x="157" y="14"/>
                  <a:pt x="157" y="13"/>
                  <a:pt x="158" y="13"/>
                </a:cubicBezTo>
                <a:cubicBezTo>
                  <a:pt x="158" y="14"/>
                  <a:pt x="157" y="16"/>
                  <a:pt x="159" y="16"/>
                </a:cubicBezTo>
                <a:cubicBezTo>
                  <a:pt x="159" y="15"/>
                  <a:pt x="158" y="15"/>
                  <a:pt x="158" y="14"/>
                </a:cubicBezTo>
                <a:cubicBezTo>
                  <a:pt x="159" y="15"/>
                  <a:pt x="160" y="15"/>
                  <a:pt x="161" y="15"/>
                </a:cubicBezTo>
                <a:cubicBezTo>
                  <a:pt x="161" y="16"/>
                  <a:pt x="161" y="17"/>
                  <a:pt x="162" y="17"/>
                </a:cubicBezTo>
                <a:cubicBezTo>
                  <a:pt x="161" y="16"/>
                  <a:pt x="163" y="14"/>
                  <a:pt x="163" y="14"/>
                </a:cubicBezTo>
                <a:cubicBezTo>
                  <a:pt x="164" y="15"/>
                  <a:pt x="163" y="14"/>
                  <a:pt x="163" y="16"/>
                </a:cubicBezTo>
                <a:cubicBezTo>
                  <a:pt x="164" y="15"/>
                  <a:pt x="165" y="18"/>
                  <a:pt x="164" y="18"/>
                </a:cubicBezTo>
                <a:cubicBezTo>
                  <a:pt x="164" y="16"/>
                  <a:pt x="162" y="18"/>
                  <a:pt x="163" y="19"/>
                </a:cubicBezTo>
                <a:cubicBezTo>
                  <a:pt x="161" y="17"/>
                  <a:pt x="162" y="18"/>
                  <a:pt x="160" y="18"/>
                </a:cubicBezTo>
                <a:cubicBezTo>
                  <a:pt x="160" y="18"/>
                  <a:pt x="160" y="18"/>
                  <a:pt x="159" y="18"/>
                </a:cubicBezTo>
                <a:cubicBezTo>
                  <a:pt x="159" y="17"/>
                  <a:pt x="160" y="17"/>
                  <a:pt x="160" y="17"/>
                </a:cubicBezTo>
                <a:cubicBezTo>
                  <a:pt x="156" y="15"/>
                  <a:pt x="158" y="17"/>
                  <a:pt x="154" y="16"/>
                </a:cubicBezTo>
                <a:cubicBezTo>
                  <a:pt x="160" y="19"/>
                  <a:pt x="164" y="21"/>
                  <a:pt x="170" y="22"/>
                </a:cubicBezTo>
                <a:cubicBezTo>
                  <a:pt x="168" y="21"/>
                  <a:pt x="166" y="21"/>
                  <a:pt x="165" y="20"/>
                </a:cubicBezTo>
                <a:cubicBezTo>
                  <a:pt x="166" y="17"/>
                  <a:pt x="166" y="22"/>
                  <a:pt x="167" y="20"/>
                </a:cubicBezTo>
                <a:cubicBezTo>
                  <a:pt x="165" y="19"/>
                  <a:pt x="167" y="19"/>
                  <a:pt x="168" y="19"/>
                </a:cubicBezTo>
                <a:cubicBezTo>
                  <a:pt x="166" y="18"/>
                  <a:pt x="165" y="20"/>
                  <a:pt x="165" y="18"/>
                </a:cubicBezTo>
                <a:cubicBezTo>
                  <a:pt x="166" y="17"/>
                  <a:pt x="170" y="18"/>
                  <a:pt x="171" y="19"/>
                </a:cubicBezTo>
                <a:cubicBezTo>
                  <a:pt x="172" y="19"/>
                  <a:pt x="171" y="18"/>
                  <a:pt x="172" y="18"/>
                </a:cubicBezTo>
                <a:cubicBezTo>
                  <a:pt x="172" y="19"/>
                  <a:pt x="172" y="19"/>
                  <a:pt x="171" y="20"/>
                </a:cubicBezTo>
                <a:cubicBezTo>
                  <a:pt x="173" y="20"/>
                  <a:pt x="174" y="20"/>
                  <a:pt x="174" y="21"/>
                </a:cubicBezTo>
                <a:cubicBezTo>
                  <a:pt x="173" y="21"/>
                  <a:pt x="172" y="19"/>
                  <a:pt x="171" y="21"/>
                </a:cubicBezTo>
                <a:cubicBezTo>
                  <a:pt x="173" y="21"/>
                  <a:pt x="174" y="22"/>
                  <a:pt x="176" y="22"/>
                </a:cubicBezTo>
                <a:cubicBezTo>
                  <a:pt x="175" y="22"/>
                  <a:pt x="176" y="23"/>
                  <a:pt x="176" y="23"/>
                </a:cubicBezTo>
                <a:cubicBezTo>
                  <a:pt x="174" y="23"/>
                  <a:pt x="172" y="23"/>
                  <a:pt x="171" y="23"/>
                </a:cubicBezTo>
                <a:cubicBezTo>
                  <a:pt x="174" y="25"/>
                  <a:pt x="176" y="25"/>
                  <a:pt x="178" y="24"/>
                </a:cubicBezTo>
                <a:cubicBezTo>
                  <a:pt x="178" y="25"/>
                  <a:pt x="176" y="25"/>
                  <a:pt x="177" y="26"/>
                </a:cubicBezTo>
                <a:cubicBezTo>
                  <a:pt x="182" y="28"/>
                  <a:pt x="184" y="28"/>
                  <a:pt x="186" y="30"/>
                </a:cubicBezTo>
                <a:cubicBezTo>
                  <a:pt x="186" y="28"/>
                  <a:pt x="188" y="30"/>
                  <a:pt x="188" y="28"/>
                </a:cubicBezTo>
                <a:cubicBezTo>
                  <a:pt x="189" y="32"/>
                  <a:pt x="193" y="30"/>
                  <a:pt x="194" y="33"/>
                </a:cubicBezTo>
                <a:cubicBezTo>
                  <a:pt x="194" y="32"/>
                  <a:pt x="196" y="31"/>
                  <a:pt x="196" y="32"/>
                </a:cubicBezTo>
                <a:cubicBezTo>
                  <a:pt x="195" y="33"/>
                  <a:pt x="196" y="32"/>
                  <a:pt x="197" y="32"/>
                </a:cubicBezTo>
                <a:cubicBezTo>
                  <a:pt x="197" y="36"/>
                  <a:pt x="209" y="36"/>
                  <a:pt x="210" y="39"/>
                </a:cubicBezTo>
                <a:cubicBezTo>
                  <a:pt x="211" y="38"/>
                  <a:pt x="211" y="39"/>
                  <a:pt x="212" y="40"/>
                </a:cubicBezTo>
                <a:cubicBezTo>
                  <a:pt x="212" y="39"/>
                  <a:pt x="211" y="39"/>
                  <a:pt x="211" y="39"/>
                </a:cubicBezTo>
                <a:cubicBezTo>
                  <a:pt x="215" y="40"/>
                  <a:pt x="220" y="45"/>
                  <a:pt x="226" y="44"/>
                </a:cubicBezTo>
                <a:cubicBezTo>
                  <a:pt x="225" y="43"/>
                  <a:pt x="224" y="44"/>
                  <a:pt x="224" y="42"/>
                </a:cubicBezTo>
                <a:cubicBezTo>
                  <a:pt x="225" y="41"/>
                  <a:pt x="227" y="44"/>
                  <a:pt x="228" y="43"/>
                </a:cubicBezTo>
                <a:cubicBezTo>
                  <a:pt x="227" y="41"/>
                  <a:pt x="223" y="41"/>
                  <a:pt x="221" y="39"/>
                </a:cubicBezTo>
                <a:cubicBezTo>
                  <a:pt x="223" y="38"/>
                  <a:pt x="223" y="39"/>
                  <a:pt x="224" y="40"/>
                </a:cubicBezTo>
                <a:cubicBezTo>
                  <a:pt x="225" y="40"/>
                  <a:pt x="225" y="40"/>
                  <a:pt x="225" y="39"/>
                </a:cubicBezTo>
                <a:cubicBezTo>
                  <a:pt x="226" y="39"/>
                  <a:pt x="225" y="39"/>
                  <a:pt x="226" y="38"/>
                </a:cubicBezTo>
                <a:cubicBezTo>
                  <a:pt x="225" y="39"/>
                  <a:pt x="227" y="39"/>
                  <a:pt x="226" y="40"/>
                </a:cubicBezTo>
                <a:cubicBezTo>
                  <a:pt x="226" y="40"/>
                  <a:pt x="225" y="40"/>
                  <a:pt x="225" y="40"/>
                </a:cubicBezTo>
                <a:cubicBezTo>
                  <a:pt x="225" y="41"/>
                  <a:pt x="226" y="41"/>
                  <a:pt x="228" y="41"/>
                </a:cubicBezTo>
                <a:cubicBezTo>
                  <a:pt x="225" y="40"/>
                  <a:pt x="229" y="39"/>
                  <a:pt x="229" y="38"/>
                </a:cubicBezTo>
                <a:cubicBezTo>
                  <a:pt x="228" y="37"/>
                  <a:pt x="228" y="39"/>
                  <a:pt x="227" y="38"/>
                </a:cubicBezTo>
                <a:cubicBezTo>
                  <a:pt x="227" y="37"/>
                  <a:pt x="226" y="37"/>
                  <a:pt x="226" y="36"/>
                </a:cubicBezTo>
                <a:cubicBezTo>
                  <a:pt x="229" y="37"/>
                  <a:pt x="231" y="38"/>
                  <a:pt x="232" y="40"/>
                </a:cubicBezTo>
                <a:cubicBezTo>
                  <a:pt x="231" y="39"/>
                  <a:pt x="231" y="38"/>
                  <a:pt x="232" y="38"/>
                </a:cubicBezTo>
                <a:cubicBezTo>
                  <a:pt x="239" y="42"/>
                  <a:pt x="251" y="45"/>
                  <a:pt x="254" y="48"/>
                </a:cubicBezTo>
                <a:cubicBezTo>
                  <a:pt x="252" y="48"/>
                  <a:pt x="250" y="46"/>
                  <a:pt x="248" y="46"/>
                </a:cubicBezTo>
                <a:cubicBezTo>
                  <a:pt x="249" y="47"/>
                  <a:pt x="251" y="47"/>
                  <a:pt x="250" y="48"/>
                </a:cubicBezTo>
                <a:cubicBezTo>
                  <a:pt x="245" y="45"/>
                  <a:pt x="243" y="46"/>
                  <a:pt x="239" y="43"/>
                </a:cubicBezTo>
                <a:cubicBezTo>
                  <a:pt x="239" y="45"/>
                  <a:pt x="238" y="46"/>
                  <a:pt x="238" y="47"/>
                </a:cubicBezTo>
                <a:cubicBezTo>
                  <a:pt x="240" y="47"/>
                  <a:pt x="239" y="45"/>
                  <a:pt x="240" y="44"/>
                </a:cubicBezTo>
                <a:cubicBezTo>
                  <a:pt x="242" y="47"/>
                  <a:pt x="247" y="47"/>
                  <a:pt x="252" y="50"/>
                </a:cubicBezTo>
                <a:cubicBezTo>
                  <a:pt x="253" y="51"/>
                  <a:pt x="250" y="51"/>
                  <a:pt x="252" y="52"/>
                </a:cubicBezTo>
                <a:cubicBezTo>
                  <a:pt x="253" y="51"/>
                  <a:pt x="254" y="52"/>
                  <a:pt x="255" y="52"/>
                </a:cubicBezTo>
                <a:cubicBezTo>
                  <a:pt x="255" y="52"/>
                  <a:pt x="255" y="51"/>
                  <a:pt x="256" y="52"/>
                </a:cubicBezTo>
                <a:cubicBezTo>
                  <a:pt x="255" y="52"/>
                  <a:pt x="255" y="52"/>
                  <a:pt x="255" y="52"/>
                </a:cubicBezTo>
                <a:cubicBezTo>
                  <a:pt x="255" y="52"/>
                  <a:pt x="255" y="53"/>
                  <a:pt x="256" y="53"/>
                </a:cubicBezTo>
                <a:cubicBezTo>
                  <a:pt x="257" y="53"/>
                  <a:pt x="258" y="52"/>
                  <a:pt x="259" y="54"/>
                </a:cubicBezTo>
                <a:cubicBezTo>
                  <a:pt x="259" y="53"/>
                  <a:pt x="260" y="53"/>
                  <a:pt x="261" y="53"/>
                </a:cubicBezTo>
                <a:cubicBezTo>
                  <a:pt x="260" y="54"/>
                  <a:pt x="261" y="55"/>
                  <a:pt x="262" y="56"/>
                </a:cubicBezTo>
                <a:cubicBezTo>
                  <a:pt x="265" y="52"/>
                  <a:pt x="272" y="59"/>
                  <a:pt x="275" y="58"/>
                </a:cubicBezTo>
                <a:cubicBezTo>
                  <a:pt x="276" y="58"/>
                  <a:pt x="276" y="61"/>
                  <a:pt x="278" y="59"/>
                </a:cubicBezTo>
                <a:cubicBezTo>
                  <a:pt x="277" y="61"/>
                  <a:pt x="277" y="61"/>
                  <a:pt x="277" y="62"/>
                </a:cubicBezTo>
                <a:cubicBezTo>
                  <a:pt x="278" y="62"/>
                  <a:pt x="278" y="64"/>
                  <a:pt x="279" y="63"/>
                </a:cubicBezTo>
                <a:cubicBezTo>
                  <a:pt x="278" y="62"/>
                  <a:pt x="277" y="62"/>
                  <a:pt x="278" y="60"/>
                </a:cubicBezTo>
                <a:cubicBezTo>
                  <a:pt x="280" y="61"/>
                  <a:pt x="285" y="63"/>
                  <a:pt x="287" y="62"/>
                </a:cubicBezTo>
                <a:cubicBezTo>
                  <a:pt x="287" y="63"/>
                  <a:pt x="289" y="64"/>
                  <a:pt x="292" y="65"/>
                </a:cubicBezTo>
                <a:cubicBezTo>
                  <a:pt x="292" y="66"/>
                  <a:pt x="292" y="66"/>
                  <a:pt x="293" y="66"/>
                </a:cubicBezTo>
                <a:cubicBezTo>
                  <a:pt x="293" y="68"/>
                  <a:pt x="292" y="66"/>
                  <a:pt x="292" y="68"/>
                </a:cubicBezTo>
                <a:cubicBezTo>
                  <a:pt x="293" y="68"/>
                  <a:pt x="293" y="67"/>
                  <a:pt x="294" y="67"/>
                </a:cubicBezTo>
                <a:cubicBezTo>
                  <a:pt x="293" y="68"/>
                  <a:pt x="295" y="70"/>
                  <a:pt x="295" y="69"/>
                </a:cubicBezTo>
                <a:cubicBezTo>
                  <a:pt x="295" y="68"/>
                  <a:pt x="293" y="67"/>
                  <a:pt x="295" y="66"/>
                </a:cubicBezTo>
                <a:cubicBezTo>
                  <a:pt x="296" y="67"/>
                  <a:pt x="305" y="71"/>
                  <a:pt x="310" y="73"/>
                </a:cubicBezTo>
                <a:cubicBezTo>
                  <a:pt x="310" y="73"/>
                  <a:pt x="310" y="73"/>
                  <a:pt x="310" y="73"/>
                </a:cubicBezTo>
                <a:cubicBezTo>
                  <a:pt x="310" y="73"/>
                  <a:pt x="310" y="73"/>
                  <a:pt x="310" y="73"/>
                </a:cubicBezTo>
                <a:cubicBezTo>
                  <a:pt x="310" y="73"/>
                  <a:pt x="309" y="73"/>
                  <a:pt x="309" y="73"/>
                </a:cubicBezTo>
                <a:cubicBezTo>
                  <a:pt x="309" y="73"/>
                  <a:pt x="308" y="72"/>
                  <a:pt x="307" y="73"/>
                </a:cubicBezTo>
                <a:cubicBezTo>
                  <a:pt x="308" y="73"/>
                  <a:pt x="308" y="74"/>
                  <a:pt x="309" y="74"/>
                </a:cubicBezTo>
                <a:cubicBezTo>
                  <a:pt x="309" y="74"/>
                  <a:pt x="309" y="74"/>
                  <a:pt x="309" y="74"/>
                </a:cubicBezTo>
                <a:cubicBezTo>
                  <a:pt x="309" y="74"/>
                  <a:pt x="308" y="74"/>
                  <a:pt x="308" y="74"/>
                </a:cubicBezTo>
                <a:cubicBezTo>
                  <a:pt x="310" y="77"/>
                  <a:pt x="311" y="75"/>
                  <a:pt x="309" y="74"/>
                </a:cubicBezTo>
                <a:cubicBezTo>
                  <a:pt x="310" y="74"/>
                  <a:pt x="310" y="74"/>
                  <a:pt x="310" y="74"/>
                </a:cubicBezTo>
                <a:cubicBezTo>
                  <a:pt x="310" y="74"/>
                  <a:pt x="310" y="74"/>
                  <a:pt x="310" y="74"/>
                </a:cubicBezTo>
                <a:cubicBezTo>
                  <a:pt x="311" y="74"/>
                  <a:pt x="311" y="74"/>
                  <a:pt x="311" y="74"/>
                </a:cubicBezTo>
                <a:cubicBezTo>
                  <a:pt x="311" y="74"/>
                  <a:pt x="311" y="74"/>
                  <a:pt x="311" y="74"/>
                </a:cubicBezTo>
                <a:cubicBezTo>
                  <a:pt x="311" y="74"/>
                  <a:pt x="311" y="74"/>
                  <a:pt x="311" y="74"/>
                </a:cubicBezTo>
                <a:cubicBezTo>
                  <a:pt x="311" y="73"/>
                  <a:pt x="311" y="73"/>
                  <a:pt x="310" y="73"/>
                </a:cubicBezTo>
                <a:cubicBezTo>
                  <a:pt x="314" y="73"/>
                  <a:pt x="314" y="75"/>
                  <a:pt x="316" y="73"/>
                </a:cubicBezTo>
                <a:cubicBezTo>
                  <a:pt x="316" y="76"/>
                  <a:pt x="319" y="75"/>
                  <a:pt x="319" y="76"/>
                </a:cubicBezTo>
                <a:cubicBezTo>
                  <a:pt x="318" y="77"/>
                  <a:pt x="319" y="76"/>
                  <a:pt x="319" y="78"/>
                </a:cubicBezTo>
                <a:cubicBezTo>
                  <a:pt x="317" y="78"/>
                  <a:pt x="317" y="78"/>
                  <a:pt x="316" y="78"/>
                </a:cubicBezTo>
                <a:cubicBezTo>
                  <a:pt x="316" y="79"/>
                  <a:pt x="316" y="79"/>
                  <a:pt x="316" y="79"/>
                </a:cubicBezTo>
                <a:cubicBezTo>
                  <a:pt x="315" y="79"/>
                  <a:pt x="313" y="79"/>
                  <a:pt x="311" y="79"/>
                </a:cubicBezTo>
                <a:cubicBezTo>
                  <a:pt x="311" y="79"/>
                  <a:pt x="311" y="78"/>
                  <a:pt x="311" y="78"/>
                </a:cubicBezTo>
                <a:cubicBezTo>
                  <a:pt x="312" y="78"/>
                  <a:pt x="313" y="78"/>
                  <a:pt x="313" y="78"/>
                </a:cubicBezTo>
                <a:cubicBezTo>
                  <a:pt x="313" y="77"/>
                  <a:pt x="310" y="77"/>
                  <a:pt x="309" y="77"/>
                </a:cubicBezTo>
                <a:cubicBezTo>
                  <a:pt x="309" y="77"/>
                  <a:pt x="309" y="78"/>
                  <a:pt x="309" y="78"/>
                </a:cubicBezTo>
                <a:cubicBezTo>
                  <a:pt x="306" y="77"/>
                  <a:pt x="304" y="76"/>
                  <a:pt x="301" y="76"/>
                </a:cubicBezTo>
                <a:cubicBezTo>
                  <a:pt x="303" y="76"/>
                  <a:pt x="305" y="77"/>
                  <a:pt x="307" y="78"/>
                </a:cubicBezTo>
                <a:cubicBezTo>
                  <a:pt x="306" y="78"/>
                  <a:pt x="305" y="78"/>
                  <a:pt x="304" y="77"/>
                </a:cubicBezTo>
                <a:cubicBezTo>
                  <a:pt x="302" y="76"/>
                  <a:pt x="300" y="76"/>
                  <a:pt x="298" y="75"/>
                </a:cubicBezTo>
                <a:cubicBezTo>
                  <a:pt x="297" y="75"/>
                  <a:pt x="298" y="74"/>
                  <a:pt x="299" y="74"/>
                </a:cubicBezTo>
                <a:cubicBezTo>
                  <a:pt x="297" y="73"/>
                  <a:pt x="294" y="75"/>
                  <a:pt x="291" y="73"/>
                </a:cubicBezTo>
                <a:cubicBezTo>
                  <a:pt x="291" y="74"/>
                  <a:pt x="292" y="74"/>
                  <a:pt x="292" y="75"/>
                </a:cubicBezTo>
                <a:cubicBezTo>
                  <a:pt x="292" y="74"/>
                  <a:pt x="291" y="74"/>
                  <a:pt x="290" y="73"/>
                </a:cubicBezTo>
                <a:cubicBezTo>
                  <a:pt x="291" y="74"/>
                  <a:pt x="290" y="74"/>
                  <a:pt x="291" y="75"/>
                </a:cubicBezTo>
                <a:cubicBezTo>
                  <a:pt x="290" y="75"/>
                  <a:pt x="288" y="73"/>
                  <a:pt x="288" y="74"/>
                </a:cubicBezTo>
                <a:cubicBezTo>
                  <a:pt x="289" y="75"/>
                  <a:pt x="290" y="75"/>
                  <a:pt x="292" y="76"/>
                </a:cubicBezTo>
                <a:cubicBezTo>
                  <a:pt x="287" y="77"/>
                  <a:pt x="281" y="76"/>
                  <a:pt x="278" y="77"/>
                </a:cubicBezTo>
                <a:cubicBezTo>
                  <a:pt x="283" y="78"/>
                  <a:pt x="289" y="79"/>
                  <a:pt x="294" y="80"/>
                </a:cubicBezTo>
                <a:cubicBezTo>
                  <a:pt x="298" y="81"/>
                  <a:pt x="301" y="82"/>
                  <a:pt x="302" y="82"/>
                </a:cubicBezTo>
                <a:cubicBezTo>
                  <a:pt x="302" y="84"/>
                  <a:pt x="303" y="82"/>
                  <a:pt x="304" y="83"/>
                </a:cubicBezTo>
                <a:cubicBezTo>
                  <a:pt x="303" y="82"/>
                  <a:pt x="302" y="81"/>
                  <a:pt x="300" y="80"/>
                </a:cubicBezTo>
                <a:cubicBezTo>
                  <a:pt x="302" y="81"/>
                  <a:pt x="303" y="81"/>
                  <a:pt x="305" y="81"/>
                </a:cubicBezTo>
                <a:cubicBezTo>
                  <a:pt x="305" y="81"/>
                  <a:pt x="306" y="81"/>
                  <a:pt x="306" y="81"/>
                </a:cubicBezTo>
                <a:cubicBezTo>
                  <a:pt x="306" y="82"/>
                  <a:pt x="306" y="83"/>
                  <a:pt x="307" y="84"/>
                </a:cubicBezTo>
                <a:cubicBezTo>
                  <a:pt x="306" y="84"/>
                  <a:pt x="306" y="84"/>
                  <a:pt x="306" y="83"/>
                </a:cubicBezTo>
                <a:cubicBezTo>
                  <a:pt x="305" y="84"/>
                  <a:pt x="307" y="84"/>
                  <a:pt x="309" y="85"/>
                </a:cubicBezTo>
                <a:cubicBezTo>
                  <a:pt x="309" y="84"/>
                  <a:pt x="309" y="84"/>
                  <a:pt x="308" y="84"/>
                </a:cubicBezTo>
                <a:cubicBezTo>
                  <a:pt x="308" y="83"/>
                  <a:pt x="308" y="83"/>
                  <a:pt x="308" y="83"/>
                </a:cubicBezTo>
                <a:cubicBezTo>
                  <a:pt x="308" y="83"/>
                  <a:pt x="307" y="82"/>
                  <a:pt x="307" y="82"/>
                </a:cubicBezTo>
                <a:cubicBezTo>
                  <a:pt x="308" y="82"/>
                  <a:pt x="309" y="82"/>
                  <a:pt x="310" y="83"/>
                </a:cubicBezTo>
                <a:cubicBezTo>
                  <a:pt x="310" y="82"/>
                  <a:pt x="310" y="82"/>
                  <a:pt x="310" y="82"/>
                </a:cubicBezTo>
                <a:cubicBezTo>
                  <a:pt x="310" y="82"/>
                  <a:pt x="310" y="82"/>
                  <a:pt x="310" y="82"/>
                </a:cubicBezTo>
                <a:cubicBezTo>
                  <a:pt x="311" y="82"/>
                  <a:pt x="311" y="83"/>
                  <a:pt x="312" y="83"/>
                </a:cubicBezTo>
                <a:cubicBezTo>
                  <a:pt x="312" y="84"/>
                  <a:pt x="311" y="84"/>
                  <a:pt x="310" y="84"/>
                </a:cubicBezTo>
                <a:cubicBezTo>
                  <a:pt x="311" y="88"/>
                  <a:pt x="313" y="88"/>
                  <a:pt x="316" y="87"/>
                </a:cubicBezTo>
                <a:cubicBezTo>
                  <a:pt x="317" y="87"/>
                  <a:pt x="317" y="88"/>
                  <a:pt x="318" y="88"/>
                </a:cubicBezTo>
                <a:cubicBezTo>
                  <a:pt x="317" y="88"/>
                  <a:pt x="317" y="88"/>
                  <a:pt x="316" y="88"/>
                </a:cubicBezTo>
                <a:cubicBezTo>
                  <a:pt x="316" y="89"/>
                  <a:pt x="318" y="89"/>
                  <a:pt x="319" y="89"/>
                </a:cubicBezTo>
                <a:cubicBezTo>
                  <a:pt x="319" y="89"/>
                  <a:pt x="319" y="89"/>
                  <a:pt x="319" y="89"/>
                </a:cubicBezTo>
                <a:cubicBezTo>
                  <a:pt x="317" y="90"/>
                  <a:pt x="313" y="88"/>
                  <a:pt x="311" y="88"/>
                </a:cubicBezTo>
                <a:cubicBezTo>
                  <a:pt x="312" y="88"/>
                  <a:pt x="314" y="89"/>
                  <a:pt x="315" y="89"/>
                </a:cubicBezTo>
                <a:cubicBezTo>
                  <a:pt x="315" y="90"/>
                  <a:pt x="316" y="90"/>
                  <a:pt x="315" y="91"/>
                </a:cubicBezTo>
                <a:cubicBezTo>
                  <a:pt x="311" y="90"/>
                  <a:pt x="307" y="89"/>
                  <a:pt x="305" y="88"/>
                </a:cubicBezTo>
                <a:cubicBezTo>
                  <a:pt x="304" y="90"/>
                  <a:pt x="306" y="90"/>
                  <a:pt x="308" y="90"/>
                </a:cubicBezTo>
                <a:cubicBezTo>
                  <a:pt x="308" y="91"/>
                  <a:pt x="307" y="91"/>
                  <a:pt x="307" y="91"/>
                </a:cubicBezTo>
                <a:cubicBezTo>
                  <a:pt x="308" y="91"/>
                  <a:pt x="309" y="92"/>
                  <a:pt x="309" y="93"/>
                </a:cubicBezTo>
                <a:cubicBezTo>
                  <a:pt x="309" y="93"/>
                  <a:pt x="309" y="94"/>
                  <a:pt x="309" y="94"/>
                </a:cubicBezTo>
                <a:cubicBezTo>
                  <a:pt x="309" y="94"/>
                  <a:pt x="309" y="94"/>
                  <a:pt x="309" y="94"/>
                </a:cubicBezTo>
                <a:cubicBezTo>
                  <a:pt x="309" y="94"/>
                  <a:pt x="309" y="94"/>
                  <a:pt x="309" y="94"/>
                </a:cubicBezTo>
                <a:cubicBezTo>
                  <a:pt x="307" y="93"/>
                  <a:pt x="304" y="91"/>
                  <a:pt x="300" y="91"/>
                </a:cubicBezTo>
                <a:cubicBezTo>
                  <a:pt x="300" y="93"/>
                  <a:pt x="303" y="91"/>
                  <a:pt x="302" y="93"/>
                </a:cubicBezTo>
                <a:cubicBezTo>
                  <a:pt x="297" y="96"/>
                  <a:pt x="288" y="88"/>
                  <a:pt x="284" y="89"/>
                </a:cubicBezTo>
                <a:cubicBezTo>
                  <a:pt x="285" y="90"/>
                  <a:pt x="287" y="90"/>
                  <a:pt x="288" y="91"/>
                </a:cubicBezTo>
                <a:cubicBezTo>
                  <a:pt x="290" y="92"/>
                  <a:pt x="288" y="91"/>
                  <a:pt x="287" y="91"/>
                </a:cubicBezTo>
                <a:cubicBezTo>
                  <a:pt x="284" y="91"/>
                  <a:pt x="280" y="89"/>
                  <a:pt x="277" y="87"/>
                </a:cubicBezTo>
                <a:cubicBezTo>
                  <a:pt x="277" y="88"/>
                  <a:pt x="276" y="87"/>
                  <a:pt x="275" y="88"/>
                </a:cubicBezTo>
                <a:cubicBezTo>
                  <a:pt x="279" y="89"/>
                  <a:pt x="283" y="90"/>
                  <a:pt x="287" y="92"/>
                </a:cubicBezTo>
                <a:cubicBezTo>
                  <a:pt x="285" y="92"/>
                  <a:pt x="284" y="91"/>
                  <a:pt x="283" y="91"/>
                </a:cubicBezTo>
                <a:cubicBezTo>
                  <a:pt x="284" y="93"/>
                  <a:pt x="288" y="93"/>
                  <a:pt x="289" y="94"/>
                </a:cubicBezTo>
                <a:cubicBezTo>
                  <a:pt x="289" y="94"/>
                  <a:pt x="289" y="94"/>
                  <a:pt x="289" y="93"/>
                </a:cubicBezTo>
                <a:cubicBezTo>
                  <a:pt x="289" y="94"/>
                  <a:pt x="290" y="94"/>
                  <a:pt x="290" y="94"/>
                </a:cubicBezTo>
                <a:cubicBezTo>
                  <a:pt x="290" y="93"/>
                  <a:pt x="290" y="93"/>
                  <a:pt x="291" y="93"/>
                </a:cubicBezTo>
                <a:cubicBezTo>
                  <a:pt x="291" y="94"/>
                  <a:pt x="294" y="94"/>
                  <a:pt x="295" y="95"/>
                </a:cubicBezTo>
                <a:cubicBezTo>
                  <a:pt x="295" y="94"/>
                  <a:pt x="292" y="94"/>
                  <a:pt x="291" y="93"/>
                </a:cubicBezTo>
                <a:cubicBezTo>
                  <a:pt x="292" y="91"/>
                  <a:pt x="295" y="94"/>
                  <a:pt x="297" y="95"/>
                </a:cubicBezTo>
                <a:cubicBezTo>
                  <a:pt x="297" y="95"/>
                  <a:pt x="297" y="94"/>
                  <a:pt x="298" y="94"/>
                </a:cubicBezTo>
                <a:cubicBezTo>
                  <a:pt x="300" y="95"/>
                  <a:pt x="301" y="98"/>
                  <a:pt x="303" y="99"/>
                </a:cubicBezTo>
                <a:cubicBezTo>
                  <a:pt x="303" y="97"/>
                  <a:pt x="305" y="99"/>
                  <a:pt x="305" y="97"/>
                </a:cubicBezTo>
                <a:cubicBezTo>
                  <a:pt x="306" y="97"/>
                  <a:pt x="309" y="97"/>
                  <a:pt x="308" y="99"/>
                </a:cubicBezTo>
                <a:cubicBezTo>
                  <a:pt x="307" y="100"/>
                  <a:pt x="305" y="99"/>
                  <a:pt x="307" y="101"/>
                </a:cubicBezTo>
                <a:cubicBezTo>
                  <a:pt x="304" y="101"/>
                  <a:pt x="298" y="99"/>
                  <a:pt x="300" y="98"/>
                </a:cubicBezTo>
                <a:cubicBezTo>
                  <a:pt x="297" y="93"/>
                  <a:pt x="287" y="96"/>
                  <a:pt x="286" y="93"/>
                </a:cubicBezTo>
                <a:cubicBezTo>
                  <a:pt x="285" y="94"/>
                  <a:pt x="284" y="93"/>
                  <a:pt x="283" y="93"/>
                </a:cubicBezTo>
                <a:cubicBezTo>
                  <a:pt x="283" y="94"/>
                  <a:pt x="286" y="94"/>
                  <a:pt x="285" y="95"/>
                </a:cubicBezTo>
                <a:cubicBezTo>
                  <a:pt x="285" y="95"/>
                  <a:pt x="285" y="95"/>
                  <a:pt x="284" y="95"/>
                </a:cubicBezTo>
                <a:cubicBezTo>
                  <a:pt x="282" y="94"/>
                  <a:pt x="280" y="93"/>
                  <a:pt x="277" y="92"/>
                </a:cubicBezTo>
                <a:cubicBezTo>
                  <a:pt x="278" y="92"/>
                  <a:pt x="278" y="91"/>
                  <a:pt x="278" y="91"/>
                </a:cubicBezTo>
                <a:cubicBezTo>
                  <a:pt x="277" y="91"/>
                  <a:pt x="276" y="90"/>
                  <a:pt x="275" y="90"/>
                </a:cubicBezTo>
                <a:cubicBezTo>
                  <a:pt x="277" y="91"/>
                  <a:pt x="277" y="91"/>
                  <a:pt x="276" y="91"/>
                </a:cubicBezTo>
                <a:cubicBezTo>
                  <a:pt x="275" y="91"/>
                  <a:pt x="275" y="91"/>
                  <a:pt x="274" y="90"/>
                </a:cubicBezTo>
                <a:cubicBezTo>
                  <a:pt x="274" y="90"/>
                  <a:pt x="274" y="90"/>
                  <a:pt x="275" y="89"/>
                </a:cubicBezTo>
                <a:cubicBezTo>
                  <a:pt x="279" y="90"/>
                  <a:pt x="280" y="92"/>
                  <a:pt x="283" y="92"/>
                </a:cubicBezTo>
                <a:cubicBezTo>
                  <a:pt x="281" y="90"/>
                  <a:pt x="273" y="90"/>
                  <a:pt x="275" y="87"/>
                </a:cubicBezTo>
                <a:cubicBezTo>
                  <a:pt x="275" y="88"/>
                  <a:pt x="274" y="88"/>
                  <a:pt x="274" y="88"/>
                </a:cubicBezTo>
                <a:cubicBezTo>
                  <a:pt x="273" y="87"/>
                  <a:pt x="272" y="87"/>
                  <a:pt x="271" y="87"/>
                </a:cubicBezTo>
                <a:cubicBezTo>
                  <a:pt x="271" y="87"/>
                  <a:pt x="271" y="87"/>
                  <a:pt x="271" y="87"/>
                </a:cubicBezTo>
                <a:cubicBezTo>
                  <a:pt x="270" y="87"/>
                  <a:pt x="270" y="87"/>
                  <a:pt x="269" y="87"/>
                </a:cubicBezTo>
                <a:cubicBezTo>
                  <a:pt x="267" y="86"/>
                  <a:pt x="266" y="85"/>
                  <a:pt x="264" y="85"/>
                </a:cubicBezTo>
                <a:cubicBezTo>
                  <a:pt x="262" y="84"/>
                  <a:pt x="260" y="82"/>
                  <a:pt x="259" y="81"/>
                </a:cubicBezTo>
                <a:cubicBezTo>
                  <a:pt x="259" y="81"/>
                  <a:pt x="259" y="82"/>
                  <a:pt x="258" y="82"/>
                </a:cubicBezTo>
                <a:cubicBezTo>
                  <a:pt x="258" y="82"/>
                  <a:pt x="258" y="82"/>
                  <a:pt x="258" y="82"/>
                </a:cubicBezTo>
                <a:cubicBezTo>
                  <a:pt x="257" y="82"/>
                  <a:pt x="256" y="81"/>
                  <a:pt x="255" y="80"/>
                </a:cubicBezTo>
                <a:cubicBezTo>
                  <a:pt x="253" y="82"/>
                  <a:pt x="245" y="76"/>
                  <a:pt x="242" y="75"/>
                </a:cubicBezTo>
                <a:cubicBezTo>
                  <a:pt x="242" y="75"/>
                  <a:pt x="241" y="75"/>
                  <a:pt x="241" y="74"/>
                </a:cubicBezTo>
                <a:cubicBezTo>
                  <a:pt x="242" y="73"/>
                  <a:pt x="239" y="74"/>
                  <a:pt x="240" y="73"/>
                </a:cubicBezTo>
                <a:cubicBezTo>
                  <a:pt x="240" y="73"/>
                  <a:pt x="242" y="74"/>
                  <a:pt x="242" y="73"/>
                </a:cubicBezTo>
                <a:cubicBezTo>
                  <a:pt x="240" y="72"/>
                  <a:pt x="239" y="72"/>
                  <a:pt x="237" y="71"/>
                </a:cubicBezTo>
                <a:cubicBezTo>
                  <a:pt x="240" y="72"/>
                  <a:pt x="242" y="72"/>
                  <a:pt x="244" y="73"/>
                </a:cubicBezTo>
                <a:cubicBezTo>
                  <a:pt x="244" y="73"/>
                  <a:pt x="244" y="72"/>
                  <a:pt x="243" y="72"/>
                </a:cubicBezTo>
                <a:cubicBezTo>
                  <a:pt x="246" y="73"/>
                  <a:pt x="248" y="74"/>
                  <a:pt x="250" y="75"/>
                </a:cubicBezTo>
                <a:cubicBezTo>
                  <a:pt x="248" y="75"/>
                  <a:pt x="247" y="74"/>
                  <a:pt x="245" y="73"/>
                </a:cubicBezTo>
                <a:cubicBezTo>
                  <a:pt x="245" y="74"/>
                  <a:pt x="245" y="74"/>
                  <a:pt x="245" y="74"/>
                </a:cubicBezTo>
                <a:cubicBezTo>
                  <a:pt x="244" y="74"/>
                  <a:pt x="244" y="74"/>
                  <a:pt x="243" y="73"/>
                </a:cubicBezTo>
                <a:cubicBezTo>
                  <a:pt x="244" y="74"/>
                  <a:pt x="245" y="75"/>
                  <a:pt x="246" y="75"/>
                </a:cubicBezTo>
                <a:cubicBezTo>
                  <a:pt x="246" y="75"/>
                  <a:pt x="246" y="75"/>
                  <a:pt x="246" y="75"/>
                </a:cubicBezTo>
                <a:cubicBezTo>
                  <a:pt x="246" y="75"/>
                  <a:pt x="246" y="75"/>
                  <a:pt x="246" y="75"/>
                </a:cubicBezTo>
                <a:cubicBezTo>
                  <a:pt x="251" y="79"/>
                  <a:pt x="258" y="78"/>
                  <a:pt x="261" y="82"/>
                </a:cubicBezTo>
                <a:cubicBezTo>
                  <a:pt x="267" y="83"/>
                  <a:pt x="278" y="87"/>
                  <a:pt x="282" y="89"/>
                </a:cubicBezTo>
                <a:cubicBezTo>
                  <a:pt x="274" y="85"/>
                  <a:pt x="266" y="82"/>
                  <a:pt x="258" y="79"/>
                </a:cubicBezTo>
                <a:cubicBezTo>
                  <a:pt x="264" y="81"/>
                  <a:pt x="270" y="83"/>
                  <a:pt x="274" y="84"/>
                </a:cubicBezTo>
                <a:cubicBezTo>
                  <a:pt x="274" y="84"/>
                  <a:pt x="274" y="84"/>
                  <a:pt x="274" y="84"/>
                </a:cubicBezTo>
                <a:cubicBezTo>
                  <a:pt x="274" y="84"/>
                  <a:pt x="275" y="84"/>
                  <a:pt x="275" y="84"/>
                </a:cubicBezTo>
                <a:cubicBezTo>
                  <a:pt x="275" y="84"/>
                  <a:pt x="275" y="84"/>
                  <a:pt x="275" y="84"/>
                </a:cubicBezTo>
                <a:cubicBezTo>
                  <a:pt x="275" y="84"/>
                  <a:pt x="277" y="86"/>
                  <a:pt x="277" y="85"/>
                </a:cubicBezTo>
                <a:cubicBezTo>
                  <a:pt x="280" y="86"/>
                  <a:pt x="282" y="87"/>
                  <a:pt x="284" y="88"/>
                </a:cubicBezTo>
                <a:cubicBezTo>
                  <a:pt x="284" y="88"/>
                  <a:pt x="285" y="88"/>
                  <a:pt x="285" y="88"/>
                </a:cubicBezTo>
                <a:cubicBezTo>
                  <a:pt x="287" y="89"/>
                  <a:pt x="289" y="89"/>
                  <a:pt x="290" y="90"/>
                </a:cubicBezTo>
                <a:cubicBezTo>
                  <a:pt x="290" y="90"/>
                  <a:pt x="290" y="90"/>
                  <a:pt x="290" y="90"/>
                </a:cubicBezTo>
                <a:cubicBezTo>
                  <a:pt x="291" y="91"/>
                  <a:pt x="292" y="91"/>
                  <a:pt x="294" y="91"/>
                </a:cubicBezTo>
                <a:cubicBezTo>
                  <a:pt x="293" y="91"/>
                  <a:pt x="293" y="91"/>
                  <a:pt x="292" y="90"/>
                </a:cubicBezTo>
                <a:cubicBezTo>
                  <a:pt x="293" y="90"/>
                  <a:pt x="294" y="90"/>
                  <a:pt x="295" y="90"/>
                </a:cubicBezTo>
                <a:cubicBezTo>
                  <a:pt x="293" y="90"/>
                  <a:pt x="288" y="87"/>
                  <a:pt x="290" y="88"/>
                </a:cubicBezTo>
                <a:cubicBezTo>
                  <a:pt x="293" y="88"/>
                  <a:pt x="296" y="91"/>
                  <a:pt x="298" y="90"/>
                </a:cubicBezTo>
                <a:cubicBezTo>
                  <a:pt x="296" y="90"/>
                  <a:pt x="297" y="89"/>
                  <a:pt x="297" y="89"/>
                </a:cubicBezTo>
                <a:cubicBezTo>
                  <a:pt x="293" y="89"/>
                  <a:pt x="291" y="84"/>
                  <a:pt x="287" y="85"/>
                </a:cubicBezTo>
                <a:cubicBezTo>
                  <a:pt x="287" y="85"/>
                  <a:pt x="289" y="85"/>
                  <a:pt x="288" y="86"/>
                </a:cubicBezTo>
                <a:cubicBezTo>
                  <a:pt x="287" y="86"/>
                  <a:pt x="286" y="85"/>
                  <a:pt x="286" y="86"/>
                </a:cubicBezTo>
                <a:cubicBezTo>
                  <a:pt x="286" y="87"/>
                  <a:pt x="287" y="86"/>
                  <a:pt x="287" y="87"/>
                </a:cubicBezTo>
                <a:cubicBezTo>
                  <a:pt x="281" y="85"/>
                  <a:pt x="276" y="85"/>
                  <a:pt x="275" y="81"/>
                </a:cubicBezTo>
                <a:cubicBezTo>
                  <a:pt x="275" y="82"/>
                  <a:pt x="275" y="82"/>
                  <a:pt x="275" y="83"/>
                </a:cubicBezTo>
                <a:cubicBezTo>
                  <a:pt x="271" y="82"/>
                  <a:pt x="268" y="80"/>
                  <a:pt x="266" y="79"/>
                </a:cubicBezTo>
                <a:cubicBezTo>
                  <a:pt x="264" y="79"/>
                  <a:pt x="263" y="78"/>
                  <a:pt x="261" y="78"/>
                </a:cubicBezTo>
                <a:cubicBezTo>
                  <a:pt x="263" y="78"/>
                  <a:pt x="264" y="79"/>
                  <a:pt x="267" y="79"/>
                </a:cubicBezTo>
                <a:cubicBezTo>
                  <a:pt x="267" y="79"/>
                  <a:pt x="267" y="80"/>
                  <a:pt x="267" y="80"/>
                </a:cubicBezTo>
                <a:cubicBezTo>
                  <a:pt x="267" y="79"/>
                  <a:pt x="267" y="79"/>
                  <a:pt x="266" y="78"/>
                </a:cubicBezTo>
                <a:cubicBezTo>
                  <a:pt x="267" y="79"/>
                  <a:pt x="267" y="78"/>
                  <a:pt x="265" y="77"/>
                </a:cubicBezTo>
                <a:cubicBezTo>
                  <a:pt x="264" y="77"/>
                  <a:pt x="263" y="77"/>
                  <a:pt x="263" y="77"/>
                </a:cubicBezTo>
                <a:cubicBezTo>
                  <a:pt x="261" y="76"/>
                  <a:pt x="259" y="75"/>
                  <a:pt x="258" y="75"/>
                </a:cubicBezTo>
                <a:cubicBezTo>
                  <a:pt x="254" y="73"/>
                  <a:pt x="253" y="71"/>
                  <a:pt x="249" y="71"/>
                </a:cubicBezTo>
                <a:cubicBezTo>
                  <a:pt x="249" y="70"/>
                  <a:pt x="247" y="71"/>
                  <a:pt x="246" y="70"/>
                </a:cubicBezTo>
                <a:cubicBezTo>
                  <a:pt x="253" y="71"/>
                  <a:pt x="260" y="75"/>
                  <a:pt x="268" y="77"/>
                </a:cubicBezTo>
                <a:cubicBezTo>
                  <a:pt x="266" y="75"/>
                  <a:pt x="260" y="74"/>
                  <a:pt x="256" y="72"/>
                </a:cubicBezTo>
                <a:cubicBezTo>
                  <a:pt x="257" y="71"/>
                  <a:pt x="258" y="73"/>
                  <a:pt x="258" y="72"/>
                </a:cubicBezTo>
                <a:cubicBezTo>
                  <a:pt x="259" y="73"/>
                  <a:pt x="261" y="73"/>
                  <a:pt x="262" y="73"/>
                </a:cubicBezTo>
                <a:cubicBezTo>
                  <a:pt x="263" y="73"/>
                  <a:pt x="258" y="71"/>
                  <a:pt x="256" y="71"/>
                </a:cubicBezTo>
                <a:cubicBezTo>
                  <a:pt x="254" y="70"/>
                  <a:pt x="255" y="72"/>
                  <a:pt x="254" y="71"/>
                </a:cubicBezTo>
                <a:cubicBezTo>
                  <a:pt x="250" y="69"/>
                  <a:pt x="244" y="66"/>
                  <a:pt x="236" y="63"/>
                </a:cubicBezTo>
                <a:cubicBezTo>
                  <a:pt x="233" y="61"/>
                  <a:pt x="228" y="60"/>
                  <a:pt x="235" y="63"/>
                </a:cubicBezTo>
                <a:cubicBezTo>
                  <a:pt x="235" y="63"/>
                  <a:pt x="235" y="63"/>
                  <a:pt x="235" y="63"/>
                </a:cubicBezTo>
                <a:cubicBezTo>
                  <a:pt x="229" y="61"/>
                  <a:pt x="223" y="59"/>
                  <a:pt x="217" y="58"/>
                </a:cubicBezTo>
                <a:cubicBezTo>
                  <a:pt x="217" y="58"/>
                  <a:pt x="217" y="58"/>
                  <a:pt x="217" y="59"/>
                </a:cubicBezTo>
                <a:cubicBezTo>
                  <a:pt x="211" y="56"/>
                  <a:pt x="205" y="54"/>
                  <a:pt x="199" y="52"/>
                </a:cubicBezTo>
                <a:cubicBezTo>
                  <a:pt x="199" y="54"/>
                  <a:pt x="204" y="53"/>
                  <a:pt x="203" y="55"/>
                </a:cubicBezTo>
                <a:cubicBezTo>
                  <a:pt x="200" y="54"/>
                  <a:pt x="198" y="53"/>
                  <a:pt x="194" y="52"/>
                </a:cubicBezTo>
                <a:cubicBezTo>
                  <a:pt x="192" y="51"/>
                  <a:pt x="190" y="50"/>
                  <a:pt x="188" y="49"/>
                </a:cubicBezTo>
                <a:cubicBezTo>
                  <a:pt x="189" y="49"/>
                  <a:pt x="189" y="48"/>
                  <a:pt x="190" y="48"/>
                </a:cubicBezTo>
                <a:cubicBezTo>
                  <a:pt x="189" y="47"/>
                  <a:pt x="189" y="49"/>
                  <a:pt x="188" y="48"/>
                </a:cubicBezTo>
                <a:cubicBezTo>
                  <a:pt x="185" y="44"/>
                  <a:pt x="177" y="45"/>
                  <a:pt x="174" y="41"/>
                </a:cubicBezTo>
                <a:cubicBezTo>
                  <a:pt x="175" y="42"/>
                  <a:pt x="175" y="42"/>
                  <a:pt x="176" y="41"/>
                </a:cubicBezTo>
                <a:cubicBezTo>
                  <a:pt x="172" y="40"/>
                  <a:pt x="175" y="44"/>
                  <a:pt x="172" y="43"/>
                </a:cubicBezTo>
                <a:cubicBezTo>
                  <a:pt x="173" y="43"/>
                  <a:pt x="173" y="44"/>
                  <a:pt x="174" y="44"/>
                </a:cubicBezTo>
                <a:cubicBezTo>
                  <a:pt x="171" y="43"/>
                  <a:pt x="169" y="43"/>
                  <a:pt x="175" y="45"/>
                </a:cubicBezTo>
                <a:cubicBezTo>
                  <a:pt x="175" y="45"/>
                  <a:pt x="176" y="45"/>
                  <a:pt x="177" y="46"/>
                </a:cubicBezTo>
                <a:cubicBezTo>
                  <a:pt x="175" y="45"/>
                  <a:pt x="174" y="45"/>
                  <a:pt x="174" y="46"/>
                </a:cubicBezTo>
                <a:cubicBezTo>
                  <a:pt x="178" y="46"/>
                  <a:pt x="185" y="51"/>
                  <a:pt x="190" y="52"/>
                </a:cubicBezTo>
                <a:cubicBezTo>
                  <a:pt x="191" y="53"/>
                  <a:pt x="192" y="53"/>
                  <a:pt x="194" y="54"/>
                </a:cubicBezTo>
                <a:cubicBezTo>
                  <a:pt x="194" y="54"/>
                  <a:pt x="193" y="54"/>
                  <a:pt x="193" y="54"/>
                </a:cubicBezTo>
                <a:cubicBezTo>
                  <a:pt x="183" y="51"/>
                  <a:pt x="173" y="46"/>
                  <a:pt x="164" y="44"/>
                </a:cubicBezTo>
                <a:cubicBezTo>
                  <a:pt x="166" y="45"/>
                  <a:pt x="168" y="46"/>
                  <a:pt x="170" y="46"/>
                </a:cubicBezTo>
                <a:cubicBezTo>
                  <a:pt x="170" y="47"/>
                  <a:pt x="170" y="47"/>
                  <a:pt x="170" y="47"/>
                </a:cubicBezTo>
                <a:cubicBezTo>
                  <a:pt x="175" y="49"/>
                  <a:pt x="180" y="51"/>
                  <a:pt x="185" y="53"/>
                </a:cubicBezTo>
                <a:cubicBezTo>
                  <a:pt x="185" y="55"/>
                  <a:pt x="185" y="53"/>
                  <a:pt x="185" y="55"/>
                </a:cubicBezTo>
                <a:cubicBezTo>
                  <a:pt x="185" y="56"/>
                  <a:pt x="185" y="54"/>
                  <a:pt x="184" y="55"/>
                </a:cubicBezTo>
                <a:cubicBezTo>
                  <a:pt x="183" y="54"/>
                  <a:pt x="185" y="54"/>
                  <a:pt x="184" y="53"/>
                </a:cubicBezTo>
                <a:cubicBezTo>
                  <a:pt x="184" y="53"/>
                  <a:pt x="183" y="53"/>
                  <a:pt x="183" y="53"/>
                </a:cubicBezTo>
                <a:cubicBezTo>
                  <a:pt x="183" y="57"/>
                  <a:pt x="179" y="52"/>
                  <a:pt x="179" y="53"/>
                </a:cubicBezTo>
                <a:cubicBezTo>
                  <a:pt x="178" y="52"/>
                  <a:pt x="177" y="53"/>
                  <a:pt x="177" y="53"/>
                </a:cubicBezTo>
                <a:cubicBezTo>
                  <a:pt x="175" y="52"/>
                  <a:pt x="174" y="50"/>
                  <a:pt x="172" y="51"/>
                </a:cubicBezTo>
                <a:cubicBezTo>
                  <a:pt x="172" y="50"/>
                  <a:pt x="171" y="50"/>
                  <a:pt x="170" y="50"/>
                </a:cubicBezTo>
                <a:cubicBezTo>
                  <a:pt x="170" y="50"/>
                  <a:pt x="171" y="51"/>
                  <a:pt x="172" y="51"/>
                </a:cubicBezTo>
                <a:cubicBezTo>
                  <a:pt x="172" y="51"/>
                  <a:pt x="172" y="51"/>
                  <a:pt x="172" y="51"/>
                </a:cubicBezTo>
                <a:cubicBezTo>
                  <a:pt x="173" y="51"/>
                  <a:pt x="173" y="51"/>
                  <a:pt x="173" y="52"/>
                </a:cubicBezTo>
                <a:cubicBezTo>
                  <a:pt x="169" y="52"/>
                  <a:pt x="165" y="48"/>
                  <a:pt x="160" y="45"/>
                </a:cubicBezTo>
                <a:cubicBezTo>
                  <a:pt x="162" y="46"/>
                  <a:pt x="163" y="46"/>
                  <a:pt x="165" y="46"/>
                </a:cubicBezTo>
                <a:cubicBezTo>
                  <a:pt x="165" y="45"/>
                  <a:pt x="162" y="46"/>
                  <a:pt x="163" y="44"/>
                </a:cubicBezTo>
                <a:cubicBezTo>
                  <a:pt x="163" y="43"/>
                  <a:pt x="164" y="45"/>
                  <a:pt x="165" y="45"/>
                </a:cubicBezTo>
                <a:cubicBezTo>
                  <a:pt x="164" y="44"/>
                  <a:pt x="163" y="44"/>
                  <a:pt x="162" y="43"/>
                </a:cubicBezTo>
                <a:cubicBezTo>
                  <a:pt x="162" y="43"/>
                  <a:pt x="162" y="43"/>
                  <a:pt x="162" y="43"/>
                </a:cubicBezTo>
                <a:cubicBezTo>
                  <a:pt x="162" y="43"/>
                  <a:pt x="161" y="43"/>
                  <a:pt x="160" y="42"/>
                </a:cubicBezTo>
                <a:cubicBezTo>
                  <a:pt x="160" y="42"/>
                  <a:pt x="160" y="43"/>
                  <a:pt x="160" y="43"/>
                </a:cubicBezTo>
                <a:cubicBezTo>
                  <a:pt x="160" y="43"/>
                  <a:pt x="160" y="43"/>
                  <a:pt x="159" y="42"/>
                </a:cubicBezTo>
                <a:cubicBezTo>
                  <a:pt x="159" y="42"/>
                  <a:pt x="160" y="42"/>
                  <a:pt x="160" y="42"/>
                </a:cubicBezTo>
                <a:cubicBezTo>
                  <a:pt x="160" y="41"/>
                  <a:pt x="159" y="41"/>
                  <a:pt x="157" y="41"/>
                </a:cubicBezTo>
                <a:cubicBezTo>
                  <a:pt x="156" y="41"/>
                  <a:pt x="158" y="41"/>
                  <a:pt x="158" y="42"/>
                </a:cubicBezTo>
                <a:cubicBezTo>
                  <a:pt x="157" y="42"/>
                  <a:pt x="156" y="41"/>
                  <a:pt x="155" y="41"/>
                </a:cubicBezTo>
                <a:cubicBezTo>
                  <a:pt x="155" y="40"/>
                  <a:pt x="155" y="40"/>
                  <a:pt x="155" y="40"/>
                </a:cubicBezTo>
                <a:cubicBezTo>
                  <a:pt x="154" y="40"/>
                  <a:pt x="154" y="40"/>
                  <a:pt x="154" y="40"/>
                </a:cubicBezTo>
                <a:cubicBezTo>
                  <a:pt x="152" y="40"/>
                  <a:pt x="151" y="39"/>
                  <a:pt x="150" y="39"/>
                </a:cubicBezTo>
                <a:cubicBezTo>
                  <a:pt x="147" y="36"/>
                  <a:pt x="142" y="35"/>
                  <a:pt x="137" y="33"/>
                </a:cubicBezTo>
                <a:cubicBezTo>
                  <a:pt x="142" y="33"/>
                  <a:pt x="146" y="36"/>
                  <a:pt x="151" y="37"/>
                </a:cubicBezTo>
                <a:cubicBezTo>
                  <a:pt x="146" y="34"/>
                  <a:pt x="140" y="32"/>
                  <a:pt x="135" y="30"/>
                </a:cubicBezTo>
                <a:cubicBezTo>
                  <a:pt x="136" y="30"/>
                  <a:pt x="137" y="30"/>
                  <a:pt x="138" y="30"/>
                </a:cubicBezTo>
                <a:cubicBezTo>
                  <a:pt x="135" y="29"/>
                  <a:pt x="133" y="28"/>
                  <a:pt x="130" y="27"/>
                </a:cubicBezTo>
                <a:cubicBezTo>
                  <a:pt x="130" y="27"/>
                  <a:pt x="130" y="27"/>
                  <a:pt x="130" y="27"/>
                </a:cubicBezTo>
                <a:cubicBezTo>
                  <a:pt x="131" y="27"/>
                  <a:pt x="131" y="28"/>
                  <a:pt x="133" y="28"/>
                </a:cubicBezTo>
                <a:cubicBezTo>
                  <a:pt x="132" y="26"/>
                  <a:pt x="130" y="26"/>
                  <a:pt x="128" y="26"/>
                </a:cubicBezTo>
                <a:cubicBezTo>
                  <a:pt x="128" y="26"/>
                  <a:pt x="128" y="26"/>
                  <a:pt x="129" y="26"/>
                </a:cubicBezTo>
                <a:cubicBezTo>
                  <a:pt x="128" y="28"/>
                  <a:pt x="127" y="27"/>
                  <a:pt x="125" y="27"/>
                </a:cubicBezTo>
                <a:cubicBezTo>
                  <a:pt x="125" y="26"/>
                  <a:pt x="124" y="26"/>
                  <a:pt x="124" y="25"/>
                </a:cubicBezTo>
                <a:cubicBezTo>
                  <a:pt x="114" y="20"/>
                  <a:pt x="105" y="18"/>
                  <a:pt x="97" y="15"/>
                </a:cubicBezTo>
                <a:cubicBezTo>
                  <a:pt x="97" y="14"/>
                  <a:pt x="97" y="13"/>
                  <a:pt x="97" y="12"/>
                </a:cubicBezTo>
                <a:cubicBezTo>
                  <a:pt x="96" y="11"/>
                  <a:pt x="95" y="12"/>
                  <a:pt x="94" y="12"/>
                </a:cubicBezTo>
                <a:cubicBezTo>
                  <a:pt x="94" y="13"/>
                  <a:pt x="95" y="12"/>
                  <a:pt x="95" y="12"/>
                </a:cubicBezTo>
                <a:cubicBezTo>
                  <a:pt x="95" y="12"/>
                  <a:pt x="95" y="13"/>
                  <a:pt x="95" y="13"/>
                </a:cubicBezTo>
                <a:cubicBezTo>
                  <a:pt x="96" y="14"/>
                  <a:pt x="96" y="13"/>
                  <a:pt x="96" y="13"/>
                </a:cubicBezTo>
                <a:cubicBezTo>
                  <a:pt x="97" y="13"/>
                  <a:pt x="96" y="14"/>
                  <a:pt x="96" y="14"/>
                </a:cubicBezTo>
                <a:cubicBezTo>
                  <a:pt x="95" y="14"/>
                  <a:pt x="94" y="14"/>
                  <a:pt x="93" y="13"/>
                </a:cubicBezTo>
                <a:cubicBezTo>
                  <a:pt x="95" y="16"/>
                  <a:pt x="98" y="17"/>
                  <a:pt x="101" y="18"/>
                </a:cubicBezTo>
                <a:cubicBezTo>
                  <a:pt x="103" y="19"/>
                  <a:pt x="107" y="20"/>
                  <a:pt x="107" y="22"/>
                </a:cubicBezTo>
                <a:cubicBezTo>
                  <a:pt x="108" y="21"/>
                  <a:pt x="110" y="21"/>
                  <a:pt x="111" y="22"/>
                </a:cubicBezTo>
                <a:cubicBezTo>
                  <a:pt x="110" y="21"/>
                  <a:pt x="109" y="20"/>
                  <a:pt x="107" y="20"/>
                </a:cubicBezTo>
                <a:cubicBezTo>
                  <a:pt x="110" y="21"/>
                  <a:pt x="113" y="21"/>
                  <a:pt x="115" y="23"/>
                </a:cubicBezTo>
                <a:cubicBezTo>
                  <a:pt x="115" y="24"/>
                  <a:pt x="113" y="23"/>
                  <a:pt x="112" y="23"/>
                </a:cubicBezTo>
                <a:cubicBezTo>
                  <a:pt x="108" y="23"/>
                  <a:pt x="114" y="23"/>
                  <a:pt x="114" y="24"/>
                </a:cubicBezTo>
                <a:cubicBezTo>
                  <a:pt x="114" y="25"/>
                  <a:pt x="106" y="20"/>
                  <a:pt x="105" y="22"/>
                </a:cubicBezTo>
                <a:cubicBezTo>
                  <a:pt x="118" y="28"/>
                  <a:pt x="128" y="30"/>
                  <a:pt x="141" y="36"/>
                </a:cubicBezTo>
                <a:cubicBezTo>
                  <a:pt x="140" y="36"/>
                  <a:pt x="139" y="36"/>
                  <a:pt x="139" y="36"/>
                </a:cubicBezTo>
                <a:cubicBezTo>
                  <a:pt x="139" y="36"/>
                  <a:pt x="139" y="36"/>
                  <a:pt x="138" y="36"/>
                </a:cubicBezTo>
                <a:cubicBezTo>
                  <a:pt x="138" y="36"/>
                  <a:pt x="139" y="36"/>
                  <a:pt x="139" y="36"/>
                </a:cubicBezTo>
                <a:cubicBezTo>
                  <a:pt x="138" y="36"/>
                  <a:pt x="137" y="36"/>
                  <a:pt x="137" y="36"/>
                </a:cubicBezTo>
                <a:cubicBezTo>
                  <a:pt x="135" y="34"/>
                  <a:pt x="131" y="34"/>
                  <a:pt x="130" y="33"/>
                </a:cubicBezTo>
                <a:cubicBezTo>
                  <a:pt x="129" y="34"/>
                  <a:pt x="132" y="35"/>
                  <a:pt x="134" y="35"/>
                </a:cubicBezTo>
                <a:cubicBezTo>
                  <a:pt x="135" y="36"/>
                  <a:pt x="138" y="36"/>
                  <a:pt x="137" y="37"/>
                </a:cubicBezTo>
                <a:cubicBezTo>
                  <a:pt x="143" y="39"/>
                  <a:pt x="150" y="42"/>
                  <a:pt x="156" y="44"/>
                </a:cubicBezTo>
                <a:cubicBezTo>
                  <a:pt x="156" y="44"/>
                  <a:pt x="156" y="44"/>
                  <a:pt x="156" y="44"/>
                </a:cubicBezTo>
                <a:cubicBezTo>
                  <a:pt x="156" y="44"/>
                  <a:pt x="157" y="44"/>
                  <a:pt x="157" y="44"/>
                </a:cubicBezTo>
                <a:cubicBezTo>
                  <a:pt x="157" y="44"/>
                  <a:pt x="157" y="44"/>
                  <a:pt x="158" y="44"/>
                </a:cubicBezTo>
                <a:cubicBezTo>
                  <a:pt x="158" y="45"/>
                  <a:pt x="158" y="45"/>
                  <a:pt x="158" y="45"/>
                </a:cubicBezTo>
                <a:cubicBezTo>
                  <a:pt x="156" y="45"/>
                  <a:pt x="153" y="43"/>
                  <a:pt x="153" y="45"/>
                </a:cubicBezTo>
                <a:cubicBezTo>
                  <a:pt x="151" y="44"/>
                  <a:pt x="147" y="43"/>
                  <a:pt x="145" y="42"/>
                </a:cubicBezTo>
                <a:cubicBezTo>
                  <a:pt x="147" y="43"/>
                  <a:pt x="148" y="44"/>
                  <a:pt x="150" y="44"/>
                </a:cubicBezTo>
                <a:cubicBezTo>
                  <a:pt x="143" y="42"/>
                  <a:pt x="136" y="40"/>
                  <a:pt x="129" y="38"/>
                </a:cubicBezTo>
                <a:cubicBezTo>
                  <a:pt x="128" y="37"/>
                  <a:pt x="126" y="36"/>
                  <a:pt x="127" y="37"/>
                </a:cubicBezTo>
                <a:cubicBezTo>
                  <a:pt x="129" y="38"/>
                  <a:pt x="130" y="38"/>
                  <a:pt x="131" y="38"/>
                </a:cubicBezTo>
                <a:cubicBezTo>
                  <a:pt x="131" y="38"/>
                  <a:pt x="130" y="38"/>
                  <a:pt x="130" y="38"/>
                </a:cubicBezTo>
                <a:cubicBezTo>
                  <a:pt x="132" y="39"/>
                  <a:pt x="133" y="39"/>
                  <a:pt x="134" y="40"/>
                </a:cubicBezTo>
                <a:cubicBezTo>
                  <a:pt x="131" y="41"/>
                  <a:pt x="128" y="37"/>
                  <a:pt x="123" y="36"/>
                </a:cubicBezTo>
                <a:cubicBezTo>
                  <a:pt x="122" y="37"/>
                  <a:pt x="124" y="38"/>
                  <a:pt x="122" y="37"/>
                </a:cubicBezTo>
                <a:cubicBezTo>
                  <a:pt x="122" y="40"/>
                  <a:pt x="126" y="38"/>
                  <a:pt x="128" y="40"/>
                </a:cubicBezTo>
                <a:cubicBezTo>
                  <a:pt x="128" y="40"/>
                  <a:pt x="127" y="40"/>
                  <a:pt x="127" y="41"/>
                </a:cubicBezTo>
                <a:cubicBezTo>
                  <a:pt x="127" y="40"/>
                  <a:pt x="127" y="40"/>
                  <a:pt x="127" y="40"/>
                </a:cubicBezTo>
                <a:cubicBezTo>
                  <a:pt x="126" y="40"/>
                  <a:pt x="128" y="43"/>
                  <a:pt x="125" y="41"/>
                </a:cubicBezTo>
                <a:cubicBezTo>
                  <a:pt x="128" y="44"/>
                  <a:pt x="132" y="45"/>
                  <a:pt x="135" y="45"/>
                </a:cubicBezTo>
                <a:cubicBezTo>
                  <a:pt x="135" y="45"/>
                  <a:pt x="135" y="44"/>
                  <a:pt x="135" y="44"/>
                </a:cubicBezTo>
                <a:cubicBezTo>
                  <a:pt x="135" y="44"/>
                  <a:pt x="135" y="44"/>
                  <a:pt x="135" y="44"/>
                </a:cubicBezTo>
                <a:cubicBezTo>
                  <a:pt x="135" y="44"/>
                  <a:pt x="136" y="44"/>
                  <a:pt x="137" y="44"/>
                </a:cubicBezTo>
                <a:cubicBezTo>
                  <a:pt x="137" y="44"/>
                  <a:pt x="136" y="44"/>
                  <a:pt x="136" y="44"/>
                </a:cubicBezTo>
                <a:cubicBezTo>
                  <a:pt x="136" y="45"/>
                  <a:pt x="136" y="45"/>
                  <a:pt x="137" y="44"/>
                </a:cubicBezTo>
                <a:cubicBezTo>
                  <a:pt x="139" y="46"/>
                  <a:pt x="140" y="45"/>
                  <a:pt x="139" y="45"/>
                </a:cubicBezTo>
                <a:cubicBezTo>
                  <a:pt x="140" y="45"/>
                  <a:pt x="141" y="46"/>
                  <a:pt x="142" y="46"/>
                </a:cubicBezTo>
                <a:cubicBezTo>
                  <a:pt x="142" y="46"/>
                  <a:pt x="143" y="46"/>
                  <a:pt x="143" y="47"/>
                </a:cubicBezTo>
                <a:cubicBezTo>
                  <a:pt x="143" y="47"/>
                  <a:pt x="141" y="46"/>
                  <a:pt x="141" y="47"/>
                </a:cubicBezTo>
                <a:cubicBezTo>
                  <a:pt x="141" y="46"/>
                  <a:pt x="140" y="47"/>
                  <a:pt x="140" y="47"/>
                </a:cubicBezTo>
                <a:cubicBezTo>
                  <a:pt x="143" y="48"/>
                  <a:pt x="147" y="48"/>
                  <a:pt x="147" y="49"/>
                </a:cubicBezTo>
                <a:cubicBezTo>
                  <a:pt x="148" y="48"/>
                  <a:pt x="151" y="50"/>
                  <a:pt x="153" y="51"/>
                </a:cubicBezTo>
                <a:cubicBezTo>
                  <a:pt x="157" y="52"/>
                  <a:pt x="154" y="51"/>
                  <a:pt x="152" y="50"/>
                </a:cubicBezTo>
                <a:cubicBezTo>
                  <a:pt x="156" y="51"/>
                  <a:pt x="161" y="54"/>
                  <a:pt x="164" y="53"/>
                </a:cubicBezTo>
                <a:cubicBezTo>
                  <a:pt x="161" y="52"/>
                  <a:pt x="159" y="51"/>
                  <a:pt x="156" y="51"/>
                </a:cubicBezTo>
                <a:cubicBezTo>
                  <a:pt x="156" y="51"/>
                  <a:pt x="157" y="51"/>
                  <a:pt x="157" y="51"/>
                </a:cubicBezTo>
                <a:cubicBezTo>
                  <a:pt x="157" y="50"/>
                  <a:pt x="156" y="50"/>
                  <a:pt x="156" y="50"/>
                </a:cubicBezTo>
                <a:cubicBezTo>
                  <a:pt x="162" y="51"/>
                  <a:pt x="167" y="53"/>
                  <a:pt x="171" y="57"/>
                </a:cubicBezTo>
                <a:cubicBezTo>
                  <a:pt x="171" y="57"/>
                  <a:pt x="170" y="57"/>
                  <a:pt x="170" y="58"/>
                </a:cubicBezTo>
                <a:cubicBezTo>
                  <a:pt x="171" y="59"/>
                  <a:pt x="172" y="59"/>
                  <a:pt x="173" y="59"/>
                </a:cubicBezTo>
                <a:cubicBezTo>
                  <a:pt x="171" y="57"/>
                  <a:pt x="173" y="57"/>
                  <a:pt x="171" y="55"/>
                </a:cubicBezTo>
                <a:cubicBezTo>
                  <a:pt x="173" y="55"/>
                  <a:pt x="176" y="57"/>
                  <a:pt x="179" y="58"/>
                </a:cubicBezTo>
                <a:cubicBezTo>
                  <a:pt x="182" y="63"/>
                  <a:pt x="193" y="63"/>
                  <a:pt x="198" y="65"/>
                </a:cubicBezTo>
                <a:cubicBezTo>
                  <a:pt x="196" y="63"/>
                  <a:pt x="194" y="63"/>
                  <a:pt x="192" y="61"/>
                </a:cubicBezTo>
                <a:cubicBezTo>
                  <a:pt x="192" y="61"/>
                  <a:pt x="193" y="61"/>
                  <a:pt x="194" y="61"/>
                </a:cubicBezTo>
                <a:cubicBezTo>
                  <a:pt x="195" y="62"/>
                  <a:pt x="196" y="62"/>
                  <a:pt x="197" y="62"/>
                </a:cubicBezTo>
                <a:cubicBezTo>
                  <a:pt x="197" y="63"/>
                  <a:pt x="197" y="63"/>
                  <a:pt x="198" y="63"/>
                </a:cubicBezTo>
                <a:cubicBezTo>
                  <a:pt x="198" y="63"/>
                  <a:pt x="198" y="63"/>
                  <a:pt x="198" y="63"/>
                </a:cubicBezTo>
                <a:cubicBezTo>
                  <a:pt x="201" y="64"/>
                  <a:pt x="204" y="65"/>
                  <a:pt x="206" y="67"/>
                </a:cubicBezTo>
                <a:cubicBezTo>
                  <a:pt x="209" y="66"/>
                  <a:pt x="212" y="69"/>
                  <a:pt x="216" y="68"/>
                </a:cubicBezTo>
                <a:cubicBezTo>
                  <a:pt x="215" y="68"/>
                  <a:pt x="215" y="68"/>
                  <a:pt x="214" y="68"/>
                </a:cubicBezTo>
                <a:cubicBezTo>
                  <a:pt x="213" y="67"/>
                  <a:pt x="210" y="65"/>
                  <a:pt x="207" y="65"/>
                </a:cubicBezTo>
                <a:cubicBezTo>
                  <a:pt x="205" y="63"/>
                  <a:pt x="207" y="63"/>
                  <a:pt x="209" y="65"/>
                </a:cubicBezTo>
                <a:cubicBezTo>
                  <a:pt x="213" y="65"/>
                  <a:pt x="223" y="70"/>
                  <a:pt x="229" y="73"/>
                </a:cubicBezTo>
                <a:cubicBezTo>
                  <a:pt x="230" y="74"/>
                  <a:pt x="233" y="75"/>
                  <a:pt x="235" y="75"/>
                </a:cubicBezTo>
                <a:cubicBezTo>
                  <a:pt x="238" y="76"/>
                  <a:pt x="240" y="77"/>
                  <a:pt x="243" y="78"/>
                </a:cubicBezTo>
                <a:cubicBezTo>
                  <a:pt x="244" y="78"/>
                  <a:pt x="244" y="79"/>
                  <a:pt x="245" y="79"/>
                </a:cubicBezTo>
                <a:cubicBezTo>
                  <a:pt x="238" y="77"/>
                  <a:pt x="233" y="74"/>
                  <a:pt x="226" y="73"/>
                </a:cubicBezTo>
                <a:cubicBezTo>
                  <a:pt x="226" y="74"/>
                  <a:pt x="231" y="75"/>
                  <a:pt x="233" y="76"/>
                </a:cubicBezTo>
                <a:cubicBezTo>
                  <a:pt x="233" y="77"/>
                  <a:pt x="233" y="77"/>
                  <a:pt x="232" y="77"/>
                </a:cubicBezTo>
                <a:cubicBezTo>
                  <a:pt x="231" y="76"/>
                  <a:pt x="229" y="76"/>
                  <a:pt x="227" y="75"/>
                </a:cubicBezTo>
                <a:cubicBezTo>
                  <a:pt x="227" y="75"/>
                  <a:pt x="227" y="76"/>
                  <a:pt x="227" y="76"/>
                </a:cubicBezTo>
                <a:cubicBezTo>
                  <a:pt x="226" y="75"/>
                  <a:pt x="225" y="75"/>
                  <a:pt x="225" y="75"/>
                </a:cubicBezTo>
                <a:cubicBezTo>
                  <a:pt x="225" y="75"/>
                  <a:pt x="225" y="75"/>
                  <a:pt x="225" y="76"/>
                </a:cubicBezTo>
                <a:cubicBezTo>
                  <a:pt x="222" y="74"/>
                  <a:pt x="217" y="71"/>
                  <a:pt x="214" y="74"/>
                </a:cubicBezTo>
                <a:cubicBezTo>
                  <a:pt x="211" y="73"/>
                  <a:pt x="208" y="72"/>
                  <a:pt x="205" y="70"/>
                </a:cubicBezTo>
                <a:cubicBezTo>
                  <a:pt x="202" y="70"/>
                  <a:pt x="200" y="68"/>
                  <a:pt x="198" y="66"/>
                </a:cubicBezTo>
                <a:cubicBezTo>
                  <a:pt x="195" y="66"/>
                  <a:pt x="197" y="68"/>
                  <a:pt x="195" y="68"/>
                </a:cubicBezTo>
                <a:cubicBezTo>
                  <a:pt x="195" y="68"/>
                  <a:pt x="195" y="68"/>
                  <a:pt x="196" y="68"/>
                </a:cubicBezTo>
                <a:cubicBezTo>
                  <a:pt x="192" y="66"/>
                  <a:pt x="189" y="65"/>
                  <a:pt x="186" y="63"/>
                </a:cubicBezTo>
                <a:cubicBezTo>
                  <a:pt x="186" y="63"/>
                  <a:pt x="186" y="63"/>
                  <a:pt x="186" y="63"/>
                </a:cubicBezTo>
                <a:cubicBezTo>
                  <a:pt x="181" y="61"/>
                  <a:pt x="179" y="60"/>
                  <a:pt x="174" y="59"/>
                </a:cubicBezTo>
                <a:cubicBezTo>
                  <a:pt x="176" y="61"/>
                  <a:pt x="179" y="60"/>
                  <a:pt x="180" y="62"/>
                </a:cubicBezTo>
                <a:cubicBezTo>
                  <a:pt x="179" y="62"/>
                  <a:pt x="177" y="60"/>
                  <a:pt x="177" y="61"/>
                </a:cubicBezTo>
                <a:cubicBezTo>
                  <a:pt x="179" y="62"/>
                  <a:pt x="181" y="63"/>
                  <a:pt x="182" y="64"/>
                </a:cubicBezTo>
                <a:cubicBezTo>
                  <a:pt x="183" y="64"/>
                  <a:pt x="183" y="65"/>
                  <a:pt x="184" y="65"/>
                </a:cubicBezTo>
                <a:cubicBezTo>
                  <a:pt x="184" y="65"/>
                  <a:pt x="184" y="65"/>
                  <a:pt x="184" y="65"/>
                </a:cubicBezTo>
                <a:cubicBezTo>
                  <a:pt x="176" y="62"/>
                  <a:pt x="166" y="58"/>
                  <a:pt x="159" y="55"/>
                </a:cubicBezTo>
                <a:cubicBezTo>
                  <a:pt x="150" y="52"/>
                  <a:pt x="141" y="46"/>
                  <a:pt x="131" y="46"/>
                </a:cubicBezTo>
                <a:cubicBezTo>
                  <a:pt x="132" y="46"/>
                  <a:pt x="133" y="46"/>
                  <a:pt x="133" y="47"/>
                </a:cubicBezTo>
                <a:cubicBezTo>
                  <a:pt x="132" y="47"/>
                  <a:pt x="132" y="47"/>
                  <a:pt x="132" y="48"/>
                </a:cubicBezTo>
                <a:cubicBezTo>
                  <a:pt x="132" y="48"/>
                  <a:pt x="133" y="48"/>
                  <a:pt x="133" y="49"/>
                </a:cubicBezTo>
                <a:cubicBezTo>
                  <a:pt x="130" y="49"/>
                  <a:pt x="131" y="47"/>
                  <a:pt x="130" y="46"/>
                </a:cubicBezTo>
                <a:cubicBezTo>
                  <a:pt x="130" y="47"/>
                  <a:pt x="130" y="47"/>
                  <a:pt x="130" y="48"/>
                </a:cubicBezTo>
                <a:cubicBezTo>
                  <a:pt x="126" y="47"/>
                  <a:pt x="127" y="44"/>
                  <a:pt x="122" y="43"/>
                </a:cubicBezTo>
                <a:cubicBezTo>
                  <a:pt x="121" y="44"/>
                  <a:pt x="122" y="44"/>
                  <a:pt x="122" y="44"/>
                </a:cubicBezTo>
                <a:cubicBezTo>
                  <a:pt x="119" y="43"/>
                  <a:pt x="113" y="41"/>
                  <a:pt x="114" y="41"/>
                </a:cubicBezTo>
                <a:cubicBezTo>
                  <a:pt x="116" y="42"/>
                  <a:pt x="115" y="40"/>
                  <a:pt x="117" y="40"/>
                </a:cubicBezTo>
                <a:cubicBezTo>
                  <a:pt x="118" y="41"/>
                  <a:pt x="116" y="41"/>
                  <a:pt x="118" y="42"/>
                </a:cubicBezTo>
                <a:cubicBezTo>
                  <a:pt x="119" y="42"/>
                  <a:pt x="118" y="42"/>
                  <a:pt x="118" y="41"/>
                </a:cubicBezTo>
                <a:cubicBezTo>
                  <a:pt x="121" y="42"/>
                  <a:pt x="125" y="45"/>
                  <a:pt x="131" y="45"/>
                </a:cubicBezTo>
                <a:cubicBezTo>
                  <a:pt x="128" y="44"/>
                  <a:pt x="125" y="43"/>
                  <a:pt x="123" y="42"/>
                </a:cubicBezTo>
                <a:cubicBezTo>
                  <a:pt x="123" y="42"/>
                  <a:pt x="124" y="42"/>
                  <a:pt x="124" y="42"/>
                </a:cubicBezTo>
                <a:cubicBezTo>
                  <a:pt x="122" y="39"/>
                  <a:pt x="117" y="38"/>
                  <a:pt x="113" y="37"/>
                </a:cubicBezTo>
                <a:cubicBezTo>
                  <a:pt x="112" y="37"/>
                  <a:pt x="111" y="37"/>
                  <a:pt x="110" y="36"/>
                </a:cubicBezTo>
                <a:cubicBezTo>
                  <a:pt x="111" y="34"/>
                  <a:pt x="112" y="37"/>
                  <a:pt x="113" y="36"/>
                </a:cubicBezTo>
                <a:cubicBezTo>
                  <a:pt x="113" y="34"/>
                  <a:pt x="112" y="34"/>
                  <a:pt x="111" y="34"/>
                </a:cubicBezTo>
                <a:cubicBezTo>
                  <a:pt x="111" y="35"/>
                  <a:pt x="110" y="34"/>
                  <a:pt x="110" y="36"/>
                </a:cubicBezTo>
                <a:cubicBezTo>
                  <a:pt x="107" y="34"/>
                  <a:pt x="105" y="35"/>
                  <a:pt x="102" y="35"/>
                </a:cubicBezTo>
                <a:cubicBezTo>
                  <a:pt x="104" y="36"/>
                  <a:pt x="105" y="36"/>
                  <a:pt x="106" y="36"/>
                </a:cubicBezTo>
                <a:cubicBezTo>
                  <a:pt x="107" y="38"/>
                  <a:pt x="105" y="36"/>
                  <a:pt x="105" y="37"/>
                </a:cubicBezTo>
                <a:cubicBezTo>
                  <a:pt x="104" y="37"/>
                  <a:pt x="103" y="37"/>
                  <a:pt x="102" y="36"/>
                </a:cubicBezTo>
                <a:cubicBezTo>
                  <a:pt x="101" y="36"/>
                  <a:pt x="101" y="36"/>
                  <a:pt x="101" y="36"/>
                </a:cubicBezTo>
                <a:cubicBezTo>
                  <a:pt x="100" y="36"/>
                  <a:pt x="98" y="35"/>
                  <a:pt x="96" y="34"/>
                </a:cubicBezTo>
                <a:cubicBezTo>
                  <a:pt x="96" y="34"/>
                  <a:pt x="96" y="34"/>
                  <a:pt x="96" y="34"/>
                </a:cubicBezTo>
                <a:cubicBezTo>
                  <a:pt x="97" y="35"/>
                  <a:pt x="99" y="35"/>
                  <a:pt x="100" y="33"/>
                </a:cubicBezTo>
                <a:cubicBezTo>
                  <a:pt x="99" y="33"/>
                  <a:pt x="97" y="32"/>
                  <a:pt x="98" y="32"/>
                </a:cubicBezTo>
                <a:cubicBezTo>
                  <a:pt x="100" y="33"/>
                  <a:pt x="103" y="34"/>
                  <a:pt x="104" y="34"/>
                </a:cubicBezTo>
                <a:cubicBezTo>
                  <a:pt x="93" y="29"/>
                  <a:pt x="86" y="27"/>
                  <a:pt x="78" y="23"/>
                </a:cubicBezTo>
                <a:cubicBezTo>
                  <a:pt x="79" y="23"/>
                  <a:pt x="81" y="24"/>
                  <a:pt x="82" y="23"/>
                </a:cubicBezTo>
                <a:cubicBezTo>
                  <a:pt x="81" y="22"/>
                  <a:pt x="73" y="23"/>
                  <a:pt x="74" y="21"/>
                </a:cubicBezTo>
                <a:cubicBezTo>
                  <a:pt x="76" y="22"/>
                  <a:pt x="78" y="23"/>
                  <a:pt x="78" y="21"/>
                </a:cubicBezTo>
                <a:cubicBezTo>
                  <a:pt x="76" y="21"/>
                  <a:pt x="71" y="20"/>
                  <a:pt x="69" y="19"/>
                </a:cubicBezTo>
                <a:cubicBezTo>
                  <a:pt x="69" y="18"/>
                  <a:pt x="70" y="18"/>
                  <a:pt x="71" y="18"/>
                </a:cubicBezTo>
                <a:cubicBezTo>
                  <a:pt x="67" y="20"/>
                  <a:pt x="63" y="15"/>
                  <a:pt x="58" y="14"/>
                </a:cubicBezTo>
                <a:cubicBezTo>
                  <a:pt x="58" y="14"/>
                  <a:pt x="59" y="13"/>
                  <a:pt x="59" y="13"/>
                </a:cubicBezTo>
                <a:cubicBezTo>
                  <a:pt x="47" y="9"/>
                  <a:pt x="39" y="5"/>
                  <a:pt x="30" y="1"/>
                </a:cubicBezTo>
                <a:cubicBezTo>
                  <a:pt x="4" y="1"/>
                  <a:pt x="4" y="1"/>
                  <a:pt x="4" y="1"/>
                </a:cubicBezTo>
                <a:cubicBezTo>
                  <a:pt x="4" y="1"/>
                  <a:pt x="5" y="2"/>
                  <a:pt x="5" y="2"/>
                </a:cubicBezTo>
                <a:cubicBezTo>
                  <a:pt x="4" y="2"/>
                  <a:pt x="3" y="2"/>
                  <a:pt x="3" y="1"/>
                </a:cubicBezTo>
                <a:cubicBezTo>
                  <a:pt x="1" y="1"/>
                  <a:pt x="1" y="1"/>
                  <a:pt x="1" y="1"/>
                </a:cubicBezTo>
                <a:cubicBezTo>
                  <a:pt x="1" y="50"/>
                  <a:pt x="1" y="50"/>
                  <a:pt x="1" y="50"/>
                </a:cubicBezTo>
                <a:cubicBezTo>
                  <a:pt x="26" y="56"/>
                  <a:pt x="52" y="71"/>
                  <a:pt x="77" y="77"/>
                </a:cubicBezTo>
                <a:cubicBezTo>
                  <a:pt x="78" y="77"/>
                  <a:pt x="78" y="78"/>
                  <a:pt x="77" y="78"/>
                </a:cubicBezTo>
                <a:cubicBezTo>
                  <a:pt x="84" y="79"/>
                  <a:pt x="86" y="81"/>
                  <a:pt x="93" y="82"/>
                </a:cubicBezTo>
                <a:cubicBezTo>
                  <a:pt x="94" y="81"/>
                  <a:pt x="92" y="81"/>
                  <a:pt x="90" y="80"/>
                </a:cubicBezTo>
                <a:cubicBezTo>
                  <a:pt x="92" y="80"/>
                  <a:pt x="93" y="79"/>
                  <a:pt x="97" y="80"/>
                </a:cubicBezTo>
                <a:cubicBezTo>
                  <a:pt x="96" y="78"/>
                  <a:pt x="92" y="78"/>
                  <a:pt x="91" y="77"/>
                </a:cubicBezTo>
                <a:cubicBezTo>
                  <a:pt x="90" y="77"/>
                  <a:pt x="92" y="78"/>
                  <a:pt x="91" y="79"/>
                </a:cubicBezTo>
                <a:cubicBezTo>
                  <a:pt x="90" y="78"/>
                  <a:pt x="89" y="81"/>
                  <a:pt x="86" y="80"/>
                </a:cubicBezTo>
                <a:cubicBezTo>
                  <a:pt x="85" y="78"/>
                  <a:pt x="84" y="79"/>
                  <a:pt x="84" y="78"/>
                </a:cubicBezTo>
                <a:cubicBezTo>
                  <a:pt x="82" y="79"/>
                  <a:pt x="80" y="76"/>
                  <a:pt x="77" y="76"/>
                </a:cubicBezTo>
                <a:cubicBezTo>
                  <a:pt x="76" y="74"/>
                  <a:pt x="77" y="74"/>
                  <a:pt x="77" y="72"/>
                </a:cubicBezTo>
                <a:cubicBezTo>
                  <a:pt x="75" y="72"/>
                  <a:pt x="75" y="73"/>
                  <a:pt x="76" y="74"/>
                </a:cubicBezTo>
                <a:cubicBezTo>
                  <a:pt x="74" y="74"/>
                  <a:pt x="75" y="73"/>
                  <a:pt x="74" y="73"/>
                </a:cubicBezTo>
                <a:cubicBezTo>
                  <a:pt x="74" y="73"/>
                  <a:pt x="74" y="74"/>
                  <a:pt x="74" y="74"/>
                </a:cubicBezTo>
                <a:cubicBezTo>
                  <a:pt x="71" y="73"/>
                  <a:pt x="71" y="72"/>
                  <a:pt x="69" y="71"/>
                </a:cubicBezTo>
                <a:cubicBezTo>
                  <a:pt x="69" y="70"/>
                  <a:pt x="71" y="71"/>
                  <a:pt x="71" y="71"/>
                </a:cubicBezTo>
                <a:cubicBezTo>
                  <a:pt x="69" y="69"/>
                  <a:pt x="69" y="69"/>
                  <a:pt x="66" y="67"/>
                </a:cubicBezTo>
                <a:cubicBezTo>
                  <a:pt x="66" y="68"/>
                  <a:pt x="66" y="68"/>
                  <a:pt x="66" y="69"/>
                </a:cubicBezTo>
                <a:cubicBezTo>
                  <a:pt x="65" y="67"/>
                  <a:pt x="62" y="64"/>
                  <a:pt x="60" y="66"/>
                </a:cubicBezTo>
                <a:cubicBezTo>
                  <a:pt x="57" y="64"/>
                  <a:pt x="54" y="61"/>
                  <a:pt x="51" y="63"/>
                </a:cubicBezTo>
                <a:cubicBezTo>
                  <a:pt x="50" y="63"/>
                  <a:pt x="50" y="62"/>
                  <a:pt x="50" y="61"/>
                </a:cubicBezTo>
                <a:cubicBezTo>
                  <a:pt x="49" y="61"/>
                  <a:pt x="49" y="62"/>
                  <a:pt x="49" y="62"/>
                </a:cubicBezTo>
                <a:cubicBezTo>
                  <a:pt x="45" y="59"/>
                  <a:pt x="34" y="54"/>
                  <a:pt x="25" y="50"/>
                </a:cubicBezTo>
                <a:cubicBezTo>
                  <a:pt x="29" y="49"/>
                  <a:pt x="34" y="52"/>
                  <a:pt x="38" y="53"/>
                </a:cubicBezTo>
                <a:cubicBezTo>
                  <a:pt x="31" y="48"/>
                  <a:pt x="17" y="45"/>
                  <a:pt x="13" y="40"/>
                </a:cubicBezTo>
                <a:cubicBezTo>
                  <a:pt x="13" y="39"/>
                  <a:pt x="12" y="41"/>
                  <a:pt x="11" y="40"/>
                </a:cubicBezTo>
                <a:cubicBezTo>
                  <a:pt x="11" y="40"/>
                  <a:pt x="11" y="39"/>
                  <a:pt x="11" y="39"/>
                </a:cubicBezTo>
                <a:cubicBezTo>
                  <a:pt x="19" y="42"/>
                  <a:pt x="28" y="45"/>
                  <a:pt x="36" y="48"/>
                </a:cubicBezTo>
                <a:cubicBezTo>
                  <a:pt x="48" y="52"/>
                  <a:pt x="59" y="58"/>
                  <a:pt x="70" y="62"/>
                </a:cubicBezTo>
                <a:cubicBezTo>
                  <a:pt x="86" y="67"/>
                  <a:pt x="103" y="73"/>
                  <a:pt x="119" y="79"/>
                </a:cubicBezTo>
                <a:cubicBezTo>
                  <a:pt x="121" y="80"/>
                  <a:pt x="123" y="81"/>
                  <a:pt x="125" y="81"/>
                </a:cubicBezTo>
                <a:cubicBezTo>
                  <a:pt x="124" y="82"/>
                  <a:pt x="130" y="83"/>
                  <a:pt x="130" y="84"/>
                </a:cubicBezTo>
                <a:cubicBezTo>
                  <a:pt x="130" y="84"/>
                  <a:pt x="130" y="83"/>
                  <a:pt x="130" y="83"/>
                </a:cubicBezTo>
                <a:cubicBezTo>
                  <a:pt x="140" y="87"/>
                  <a:pt x="149" y="90"/>
                  <a:pt x="159" y="94"/>
                </a:cubicBezTo>
                <a:cubicBezTo>
                  <a:pt x="159" y="94"/>
                  <a:pt x="159" y="94"/>
                  <a:pt x="159" y="94"/>
                </a:cubicBezTo>
                <a:cubicBezTo>
                  <a:pt x="160" y="94"/>
                  <a:pt x="161" y="95"/>
                  <a:pt x="162" y="95"/>
                </a:cubicBezTo>
                <a:cubicBezTo>
                  <a:pt x="163" y="96"/>
                  <a:pt x="165" y="96"/>
                  <a:pt x="166" y="97"/>
                </a:cubicBezTo>
                <a:cubicBezTo>
                  <a:pt x="166" y="97"/>
                  <a:pt x="166" y="97"/>
                  <a:pt x="166" y="97"/>
                </a:cubicBezTo>
                <a:cubicBezTo>
                  <a:pt x="166" y="97"/>
                  <a:pt x="167" y="97"/>
                  <a:pt x="167" y="97"/>
                </a:cubicBezTo>
                <a:cubicBezTo>
                  <a:pt x="168" y="97"/>
                  <a:pt x="169" y="98"/>
                  <a:pt x="170" y="98"/>
                </a:cubicBezTo>
                <a:cubicBezTo>
                  <a:pt x="174" y="101"/>
                  <a:pt x="179" y="102"/>
                  <a:pt x="184" y="105"/>
                </a:cubicBezTo>
                <a:cubicBezTo>
                  <a:pt x="185" y="105"/>
                  <a:pt x="183" y="105"/>
                  <a:pt x="184" y="104"/>
                </a:cubicBezTo>
                <a:cubicBezTo>
                  <a:pt x="185" y="104"/>
                  <a:pt x="187" y="105"/>
                  <a:pt x="189" y="106"/>
                </a:cubicBezTo>
                <a:cubicBezTo>
                  <a:pt x="201" y="110"/>
                  <a:pt x="212" y="115"/>
                  <a:pt x="224" y="119"/>
                </a:cubicBezTo>
                <a:cubicBezTo>
                  <a:pt x="223" y="119"/>
                  <a:pt x="222" y="119"/>
                  <a:pt x="221" y="119"/>
                </a:cubicBezTo>
                <a:cubicBezTo>
                  <a:pt x="213" y="116"/>
                  <a:pt x="205" y="114"/>
                  <a:pt x="199" y="111"/>
                </a:cubicBezTo>
                <a:cubicBezTo>
                  <a:pt x="202" y="115"/>
                  <a:pt x="210" y="116"/>
                  <a:pt x="215" y="118"/>
                </a:cubicBezTo>
                <a:cubicBezTo>
                  <a:pt x="213" y="120"/>
                  <a:pt x="209" y="117"/>
                  <a:pt x="208" y="117"/>
                </a:cubicBezTo>
                <a:cubicBezTo>
                  <a:pt x="205" y="116"/>
                  <a:pt x="203" y="115"/>
                  <a:pt x="200" y="114"/>
                </a:cubicBezTo>
                <a:cubicBezTo>
                  <a:pt x="207" y="119"/>
                  <a:pt x="217" y="121"/>
                  <a:pt x="225" y="124"/>
                </a:cubicBezTo>
                <a:cubicBezTo>
                  <a:pt x="225" y="125"/>
                  <a:pt x="225" y="126"/>
                  <a:pt x="225" y="126"/>
                </a:cubicBezTo>
                <a:cubicBezTo>
                  <a:pt x="227" y="126"/>
                  <a:pt x="231" y="125"/>
                  <a:pt x="227" y="123"/>
                </a:cubicBezTo>
                <a:cubicBezTo>
                  <a:pt x="229" y="124"/>
                  <a:pt x="232" y="125"/>
                  <a:pt x="234" y="124"/>
                </a:cubicBezTo>
                <a:cubicBezTo>
                  <a:pt x="231" y="123"/>
                  <a:pt x="229" y="122"/>
                  <a:pt x="226" y="121"/>
                </a:cubicBezTo>
                <a:cubicBezTo>
                  <a:pt x="227" y="121"/>
                  <a:pt x="229" y="121"/>
                  <a:pt x="231" y="122"/>
                </a:cubicBezTo>
                <a:cubicBezTo>
                  <a:pt x="241" y="125"/>
                  <a:pt x="250" y="129"/>
                  <a:pt x="260" y="132"/>
                </a:cubicBezTo>
                <a:cubicBezTo>
                  <a:pt x="259" y="132"/>
                  <a:pt x="257" y="132"/>
                  <a:pt x="256" y="132"/>
                </a:cubicBezTo>
                <a:cubicBezTo>
                  <a:pt x="258" y="132"/>
                  <a:pt x="259" y="133"/>
                  <a:pt x="260" y="133"/>
                </a:cubicBezTo>
                <a:cubicBezTo>
                  <a:pt x="260" y="133"/>
                  <a:pt x="257" y="133"/>
                  <a:pt x="255" y="132"/>
                </a:cubicBezTo>
                <a:cubicBezTo>
                  <a:pt x="254" y="132"/>
                  <a:pt x="254" y="131"/>
                  <a:pt x="253" y="130"/>
                </a:cubicBezTo>
                <a:cubicBezTo>
                  <a:pt x="250" y="129"/>
                  <a:pt x="247" y="130"/>
                  <a:pt x="243" y="128"/>
                </a:cubicBezTo>
                <a:cubicBezTo>
                  <a:pt x="243" y="126"/>
                  <a:pt x="239" y="124"/>
                  <a:pt x="237" y="126"/>
                </a:cubicBezTo>
                <a:cubicBezTo>
                  <a:pt x="236" y="125"/>
                  <a:pt x="239" y="125"/>
                  <a:pt x="237" y="124"/>
                </a:cubicBezTo>
                <a:cubicBezTo>
                  <a:pt x="237" y="125"/>
                  <a:pt x="236" y="125"/>
                  <a:pt x="236" y="125"/>
                </a:cubicBezTo>
                <a:cubicBezTo>
                  <a:pt x="236" y="125"/>
                  <a:pt x="236" y="125"/>
                  <a:pt x="235" y="125"/>
                </a:cubicBezTo>
                <a:cubicBezTo>
                  <a:pt x="239" y="128"/>
                  <a:pt x="245" y="129"/>
                  <a:pt x="248" y="130"/>
                </a:cubicBezTo>
                <a:cubicBezTo>
                  <a:pt x="249" y="133"/>
                  <a:pt x="253" y="136"/>
                  <a:pt x="255" y="134"/>
                </a:cubicBezTo>
                <a:cubicBezTo>
                  <a:pt x="253" y="133"/>
                  <a:pt x="252" y="133"/>
                  <a:pt x="250" y="132"/>
                </a:cubicBezTo>
                <a:cubicBezTo>
                  <a:pt x="252" y="132"/>
                  <a:pt x="259" y="133"/>
                  <a:pt x="261" y="136"/>
                </a:cubicBezTo>
                <a:cubicBezTo>
                  <a:pt x="257" y="136"/>
                  <a:pt x="253" y="136"/>
                  <a:pt x="249" y="135"/>
                </a:cubicBezTo>
                <a:cubicBezTo>
                  <a:pt x="235" y="134"/>
                  <a:pt x="222" y="133"/>
                  <a:pt x="211" y="131"/>
                </a:cubicBezTo>
                <a:cubicBezTo>
                  <a:pt x="231" y="136"/>
                  <a:pt x="254" y="140"/>
                  <a:pt x="273" y="144"/>
                </a:cubicBezTo>
                <a:cubicBezTo>
                  <a:pt x="273" y="145"/>
                  <a:pt x="274" y="145"/>
                  <a:pt x="275" y="145"/>
                </a:cubicBezTo>
                <a:cubicBezTo>
                  <a:pt x="276" y="144"/>
                  <a:pt x="274" y="145"/>
                  <a:pt x="274" y="144"/>
                </a:cubicBezTo>
                <a:cubicBezTo>
                  <a:pt x="280" y="145"/>
                  <a:pt x="286" y="147"/>
                  <a:pt x="291" y="148"/>
                </a:cubicBezTo>
                <a:cubicBezTo>
                  <a:pt x="283" y="147"/>
                  <a:pt x="276" y="147"/>
                  <a:pt x="269" y="148"/>
                </a:cubicBezTo>
                <a:cubicBezTo>
                  <a:pt x="266" y="146"/>
                  <a:pt x="262" y="146"/>
                  <a:pt x="258" y="144"/>
                </a:cubicBezTo>
                <a:cubicBezTo>
                  <a:pt x="261" y="146"/>
                  <a:pt x="263" y="147"/>
                  <a:pt x="266" y="148"/>
                </a:cubicBezTo>
                <a:cubicBezTo>
                  <a:pt x="265" y="148"/>
                  <a:pt x="264" y="148"/>
                  <a:pt x="263" y="148"/>
                </a:cubicBezTo>
                <a:cubicBezTo>
                  <a:pt x="261" y="147"/>
                  <a:pt x="260" y="146"/>
                  <a:pt x="258" y="147"/>
                </a:cubicBezTo>
                <a:cubicBezTo>
                  <a:pt x="258" y="147"/>
                  <a:pt x="259" y="148"/>
                  <a:pt x="261" y="148"/>
                </a:cubicBezTo>
                <a:cubicBezTo>
                  <a:pt x="260" y="148"/>
                  <a:pt x="259" y="148"/>
                  <a:pt x="258" y="148"/>
                </a:cubicBezTo>
                <a:cubicBezTo>
                  <a:pt x="257" y="147"/>
                  <a:pt x="253" y="147"/>
                  <a:pt x="251" y="146"/>
                </a:cubicBezTo>
                <a:cubicBezTo>
                  <a:pt x="250" y="146"/>
                  <a:pt x="255" y="147"/>
                  <a:pt x="257" y="148"/>
                </a:cubicBezTo>
                <a:cubicBezTo>
                  <a:pt x="251" y="149"/>
                  <a:pt x="245" y="149"/>
                  <a:pt x="238" y="148"/>
                </a:cubicBezTo>
                <a:cubicBezTo>
                  <a:pt x="238" y="148"/>
                  <a:pt x="238" y="149"/>
                  <a:pt x="238" y="149"/>
                </a:cubicBezTo>
                <a:cubicBezTo>
                  <a:pt x="231" y="145"/>
                  <a:pt x="224" y="143"/>
                  <a:pt x="217" y="141"/>
                </a:cubicBezTo>
                <a:cubicBezTo>
                  <a:pt x="221" y="144"/>
                  <a:pt x="233" y="148"/>
                  <a:pt x="238" y="149"/>
                </a:cubicBezTo>
                <a:cubicBezTo>
                  <a:pt x="239" y="150"/>
                  <a:pt x="240" y="150"/>
                  <a:pt x="238" y="151"/>
                </a:cubicBezTo>
                <a:cubicBezTo>
                  <a:pt x="237" y="151"/>
                  <a:pt x="236" y="151"/>
                  <a:pt x="235" y="151"/>
                </a:cubicBezTo>
                <a:cubicBezTo>
                  <a:pt x="235" y="150"/>
                  <a:pt x="234" y="150"/>
                  <a:pt x="233" y="150"/>
                </a:cubicBezTo>
                <a:cubicBezTo>
                  <a:pt x="231" y="150"/>
                  <a:pt x="228" y="150"/>
                  <a:pt x="225" y="150"/>
                </a:cubicBezTo>
                <a:cubicBezTo>
                  <a:pt x="225" y="150"/>
                  <a:pt x="225" y="150"/>
                  <a:pt x="226" y="150"/>
                </a:cubicBezTo>
                <a:cubicBezTo>
                  <a:pt x="224" y="150"/>
                  <a:pt x="223" y="149"/>
                  <a:pt x="221" y="149"/>
                </a:cubicBezTo>
                <a:cubicBezTo>
                  <a:pt x="221" y="149"/>
                  <a:pt x="222" y="150"/>
                  <a:pt x="223" y="150"/>
                </a:cubicBezTo>
                <a:cubicBezTo>
                  <a:pt x="222" y="150"/>
                  <a:pt x="221" y="150"/>
                  <a:pt x="220" y="150"/>
                </a:cubicBezTo>
                <a:cubicBezTo>
                  <a:pt x="220" y="149"/>
                  <a:pt x="218" y="149"/>
                  <a:pt x="217" y="149"/>
                </a:cubicBezTo>
                <a:cubicBezTo>
                  <a:pt x="217" y="149"/>
                  <a:pt x="218" y="149"/>
                  <a:pt x="218" y="150"/>
                </a:cubicBezTo>
                <a:cubicBezTo>
                  <a:pt x="217" y="150"/>
                  <a:pt x="216" y="150"/>
                  <a:pt x="216" y="150"/>
                </a:cubicBezTo>
                <a:cubicBezTo>
                  <a:pt x="215" y="150"/>
                  <a:pt x="215" y="149"/>
                  <a:pt x="214" y="149"/>
                </a:cubicBezTo>
                <a:cubicBezTo>
                  <a:pt x="215" y="147"/>
                  <a:pt x="215" y="149"/>
                  <a:pt x="216" y="149"/>
                </a:cubicBezTo>
                <a:cubicBezTo>
                  <a:pt x="215" y="147"/>
                  <a:pt x="219" y="148"/>
                  <a:pt x="220" y="149"/>
                </a:cubicBezTo>
                <a:cubicBezTo>
                  <a:pt x="220" y="147"/>
                  <a:pt x="214" y="146"/>
                  <a:pt x="210" y="145"/>
                </a:cubicBezTo>
                <a:cubicBezTo>
                  <a:pt x="210" y="145"/>
                  <a:pt x="212" y="147"/>
                  <a:pt x="210" y="146"/>
                </a:cubicBezTo>
                <a:cubicBezTo>
                  <a:pt x="212" y="149"/>
                  <a:pt x="213" y="146"/>
                  <a:pt x="215" y="147"/>
                </a:cubicBezTo>
                <a:cubicBezTo>
                  <a:pt x="214" y="150"/>
                  <a:pt x="208" y="147"/>
                  <a:pt x="209" y="147"/>
                </a:cubicBezTo>
                <a:cubicBezTo>
                  <a:pt x="204" y="147"/>
                  <a:pt x="200" y="141"/>
                  <a:pt x="195" y="144"/>
                </a:cubicBezTo>
                <a:cubicBezTo>
                  <a:pt x="197" y="145"/>
                  <a:pt x="195" y="143"/>
                  <a:pt x="197" y="144"/>
                </a:cubicBezTo>
                <a:cubicBezTo>
                  <a:pt x="198" y="147"/>
                  <a:pt x="193" y="144"/>
                  <a:pt x="193" y="144"/>
                </a:cubicBezTo>
                <a:cubicBezTo>
                  <a:pt x="193" y="144"/>
                  <a:pt x="193" y="141"/>
                  <a:pt x="192" y="142"/>
                </a:cubicBezTo>
                <a:cubicBezTo>
                  <a:pt x="192" y="143"/>
                  <a:pt x="190" y="143"/>
                  <a:pt x="188" y="142"/>
                </a:cubicBezTo>
                <a:cubicBezTo>
                  <a:pt x="188" y="145"/>
                  <a:pt x="192" y="144"/>
                  <a:pt x="194" y="146"/>
                </a:cubicBezTo>
                <a:cubicBezTo>
                  <a:pt x="192" y="147"/>
                  <a:pt x="189" y="144"/>
                  <a:pt x="186" y="144"/>
                </a:cubicBezTo>
                <a:cubicBezTo>
                  <a:pt x="187" y="143"/>
                  <a:pt x="188" y="144"/>
                  <a:pt x="188" y="142"/>
                </a:cubicBezTo>
                <a:cubicBezTo>
                  <a:pt x="184" y="140"/>
                  <a:pt x="174" y="139"/>
                  <a:pt x="174" y="136"/>
                </a:cubicBezTo>
                <a:cubicBezTo>
                  <a:pt x="174" y="135"/>
                  <a:pt x="173" y="135"/>
                  <a:pt x="172" y="135"/>
                </a:cubicBezTo>
                <a:cubicBezTo>
                  <a:pt x="172" y="133"/>
                  <a:pt x="172" y="134"/>
                  <a:pt x="173" y="133"/>
                </a:cubicBezTo>
                <a:cubicBezTo>
                  <a:pt x="168" y="130"/>
                  <a:pt x="163" y="130"/>
                  <a:pt x="160" y="126"/>
                </a:cubicBezTo>
                <a:cubicBezTo>
                  <a:pt x="169" y="129"/>
                  <a:pt x="174" y="132"/>
                  <a:pt x="180" y="132"/>
                </a:cubicBezTo>
                <a:cubicBezTo>
                  <a:pt x="170" y="127"/>
                  <a:pt x="158" y="124"/>
                  <a:pt x="145" y="119"/>
                </a:cubicBezTo>
                <a:cubicBezTo>
                  <a:pt x="148" y="120"/>
                  <a:pt x="150" y="119"/>
                  <a:pt x="153" y="122"/>
                </a:cubicBezTo>
                <a:cubicBezTo>
                  <a:pt x="159" y="124"/>
                  <a:pt x="171" y="127"/>
                  <a:pt x="175" y="129"/>
                </a:cubicBezTo>
                <a:cubicBezTo>
                  <a:pt x="175" y="129"/>
                  <a:pt x="175" y="129"/>
                  <a:pt x="174" y="129"/>
                </a:cubicBezTo>
                <a:cubicBezTo>
                  <a:pt x="174" y="127"/>
                  <a:pt x="175" y="128"/>
                  <a:pt x="175" y="126"/>
                </a:cubicBezTo>
                <a:cubicBezTo>
                  <a:pt x="174" y="128"/>
                  <a:pt x="170" y="126"/>
                  <a:pt x="170" y="125"/>
                </a:cubicBezTo>
                <a:cubicBezTo>
                  <a:pt x="171" y="128"/>
                  <a:pt x="161" y="123"/>
                  <a:pt x="162" y="122"/>
                </a:cubicBezTo>
                <a:cubicBezTo>
                  <a:pt x="160" y="124"/>
                  <a:pt x="158" y="120"/>
                  <a:pt x="156" y="121"/>
                </a:cubicBezTo>
                <a:cubicBezTo>
                  <a:pt x="156" y="120"/>
                  <a:pt x="156" y="120"/>
                  <a:pt x="156" y="119"/>
                </a:cubicBezTo>
                <a:cubicBezTo>
                  <a:pt x="157" y="119"/>
                  <a:pt x="160" y="121"/>
                  <a:pt x="162" y="121"/>
                </a:cubicBezTo>
                <a:cubicBezTo>
                  <a:pt x="159" y="118"/>
                  <a:pt x="158" y="118"/>
                  <a:pt x="152" y="117"/>
                </a:cubicBezTo>
                <a:cubicBezTo>
                  <a:pt x="153" y="116"/>
                  <a:pt x="153" y="117"/>
                  <a:pt x="154" y="117"/>
                </a:cubicBezTo>
                <a:cubicBezTo>
                  <a:pt x="154" y="116"/>
                  <a:pt x="150" y="116"/>
                  <a:pt x="148" y="116"/>
                </a:cubicBezTo>
                <a:cubicBezTo>
                  <a:pt x="148" y="117"/>
                  <a:pt x="150" y="117"/>
                  <a:pt x="151" y="117"/>
                </a:cubicBezTo>
                <a:cubicBezTo>
                  <a:pt x="147" y="118"/>
                  <a:pt x="141" y="115"/>
                  <a:pt x="138" y="113"/>
                </a:cubicBezTo>
                <a:cubicBezTo>
                  <a:pt x="138" y="114"/>
                  <a:pt x="136" y="113"/>
                  <a:pt x="136" y="114"/>
                </a:cubicBezTo>
                <a:cubicBezTo>
                  <a:pt x="137" y="113"/>
                  <a:pt x="134" y="112"/>
                  <a:pt x="133" y="111"/>
                </a:cubicBezTo>
                <a:cubicBezTo>
                  <a:pt x="127" y="112"/>
                  <a:pt x="127" y="110"/>
                  <a:pt x="120" y="108"/>
                </a:cubicBezTo>
                <a:cubicBezTo>
                  <a:pt x="123" y="108"/>
                  <a:pt x="119" y="106"/>
                  <a:pt x="118" y="105"/>
                </a:cubicBezTo>
                <a:cubicBezTo>
                  <a:pt x="121" y="105"/>
                  <a:pt x="126" y="107"/>
                  <a:pt x="128" y="108"/>
                </a:cubicBezTo>
                <a:cubicBezTo>
                  <a:pt x="129" y="108"/>
                  <a:pt x="129" y="106"/>
                  <a:pt x="128" y="105"/>
                </a:cubicBezTo>
                <a:cubicBezTo>
                  <a:pt x="130" y="106"/>
                  <a:pt x="132" y="107"/>
                  <a:pt x="134" y="108"/>
                </a:cubicBezTo>
                <a:cubicBezTo>
                  <a:pt x="134" y="105"/>
                  <a:pt x="136" y="107"/>
                  <a:pt x="137" y="107"/>
                </a:cubicBezTo>
                <a:cubicBezTo>
                  <a:pt x="136" y="104"/>
                  <a:pt x="133" y="105"/>
                  <a:pt x="132" y="103"/>
                </a:cubicBezTo>
                <a:cubicBezTo>
                  <a:pt x="132" y="104"/>
                  <a:pt x="132" y="104"/>
                  <a:pt x="132" y="105"/>
                </a:cubicBezTo>
                <a:cubicBezTo>
                  <a:pt x="119" y="102"/>
                  <a:pt x="109" y="97"/>
                  <a:pt x="91" y="91"/>
                </a:cubicBezTo>
                <a:cubicBezTo>
                  <a:pt x="92" y="92"/>
                  <a:pt x="94" y="94"/>
                  <a:pt x="95" y="93"/>
                </a:cubicBezTo>
                <a:cubicBezTo>
                  <a:pt x="95" y="93"/>
                  <a:pt x="95" y="94"/>
                  <a:pt x="96" y="94"/>
                </a:cubicBezTo>
                <a:cubicBezTo>
                  <a:pt x="95" y="95"/>
                  <a:pt x="93" y="93"/>
                  <a:pt x="94" y="95"/>
                </a:cubicBezTo>
                <a:cubicBezTo>
                  <a:pt x="90" y="95"/>
                  <a:pt x="90" y="91"/>
                  <a:pt x="88" y="93"/>
                </a:cubicBezTo>
                <a:cubicBezTo>
                  <a:pt x="88" y="93"/>
                  <a:pt x="89" y="92"/>
                  <a:pt x="88" y="92"/>
                </a:cubicBezTo>
                <a:cubicBezTo>
                  <a:pt x="88" y="90"/>
                  <a:pt x="90" y="93"/>
                  <a:pt x="90" y="91"/>
                </a:cubicBezTo>
                <a:cubicBezTo>
                  <a:pt x="90" y="90"/>
                  <a:pt x="86" y="89"/>
                  <a:pt x="85" y="89"/>
                </a:cubicBezTo>
                <a:cubicBezTo>
                  <a:pt x="86" y="90"/>
                  <a:pt x="84" y="91"/>
                  <a:pt x="85" y="91"/>
                </a:cubicBezTo>
                <a:cubicBezTo>
                  <a:pt x="84" y="93"/>
                  <a:pt x="82" y="89"/>
                  <a:pt x="80" y="91"/>
                </a:cubicBezTo>
                <a:cubicBezTo>
                  <a:pt x="83" y="92"/>
                  <a:pt x="83" y="91"/>
                  <a:pt x="85" y="93"/>
                </a:cubicBezTo>
                <a:cubicBezTo>
                  <a:pt x="84" y="95"/>
                  <a:pt x="82" y="92"/>
                  <a:pt x="80" y="92"/>
                </a:cubicBezTo>
                <a:cubicBezTo>
                  <a:pt x="80" y="92"/>
                  <a:pt x="80" y="92"/>
                  <a:pt x="80" y="92"/>
                </a:cubicBezTo>
                <a:cubicBezTo>
                  <a:pt x="75" y="91"/>
                  <a:pt x="66" y="88"/>
                  <a:pt x="62" y="85"/>
                </a:cubicBezTo>
                <a:cubicBezTo>
                  <a:pt x="68" y="85"/>
                  <a:pt x="68" y="87"/>
                  <a:pt x="74" y="89"/>
                </a:cubicBezTo>
                <a:cubicBezTo>
                  <a:pt x="75" y="87"/>
                  <a:pt x="73" y="88"/>
                  <a:pt x="72" y="87"/>
                </a:cubicBezTo>
                <a:cubicBezTo>
                  <a:pt x="73" y="86"/>
                  <a:pt x="74" y="87"/>
                  <a:pt x="77" y="88"/>
                </a:cubicBezTo>
                <a:cubicBezTo>
                  <a:pt x="77" y="87"/>
                  <a:pt x="76" y="87"/>
                  <a:pt x="76" y="86"/>
                </a:cubicBezTo>
                <a:cubicBezTo>
                  <a:pt x="77" y="87"/>
                  <a:pt x="77" y="87"/>
                  <a:pt x="78" y="89"/>
                </a:cubicBezTo>
                <a:cubicBezTo>
                  <a:pt x="79" y="89"/>
                  <a:pt x="79" y="88"/>
                  <a:pt x="79" y="87"/>
                </a:cubicBezTo>
                <a:cubicBezTo>
                  <a:pt x="81" y="89"/>
                  <a:pt x="81" y="88"/>
                  <a:pt x="84" y="89"/>
                </a:cubicBezTo>
                <a:cubicBezTo>
                  <a:pt x="84" y="87"/>
                  <a:pt x="83" y="86"/>
                  <a:pt x="81" y="87"/>
                </a:cubicBezTo>
                <a:cubicBezTo>
                  <a:pt x="84" y="86"/>
                  <a:pt x="81" y="84"/>
                  <a:pt x="81" y="83"/>
                </a:cubicBezTo>
                <a:cubicBezTo>
                  <a:pt x="81" y="84"/>
                  <a:pt x="80" y="85"/>
                  <a:pt x="81" y="85"/>
                </a:cubicBezTo>
                <a:cubicBezTo>
                  <a:pt x="80" y="86"/>
                  <a:pt x="80" y="84"/>
                  <a:pt x="78" y="84"/>
                </a:cubicBezTo>
                <a:cubicBezTo>
                  <a:pt x="78" y="83"/>
                  <a:pt x="78" y="82"/>
                  <a:pt x="79" y="82"/>
                </a:cubicBezTo>
                <a:cubicBezTo>
                  <a:pt x="78" y="81"/>
                  <a:pt x="78" y="82"/>
                  <a:pt x="76" y="81"/>
                </a:cubicBezTo>
                <a:cubicBezTo>
                  <a:pt x="76" y="83"/>
                  <a:pt x="76" y="82"/>
                  <a:pt x="78" y="83"/>
                </a:cubicBezTo>
                <a:cubicBezTo>
                  <a:pt x="77" y="84"/>
                  <a:pt x="76" y="83"/>
                  <a:pt x="76" y="85"/>
                </a:cubicBezTo>
                <a:cubicBezTo>
                  <a:pt x="75" y="85"/>
                  <a:pt x="74" y="83"/>
                  <a:pt x="72" y="83"/>
                </a:cubicBezTo>
                <a:cubicBezTo>
                  <a:pt x="70" y="82"/>
                  <a:pt x="73" y="81"/>
                  <a:pt x="70" y="80"/>
                </a:cubicBezTo>
                <a:cubicBezTo>
                  <a:pt x="70" y="81"/>
                  <a:pt x="71" y="81"/>
                  <a:pt x="71" y="82"/>
                </a:cubicBezTo>
                <a:cubicBezTo>
                  <a:pt x="68" y="84"/>
                  <a:pt x="65" y="77"/>
                  <a:pt x="63" y="80"/>
                </a:cubicBezTo>
                <a:cubicBezTo>
                  <a:pt x="62" y="79"/>
                  <a:pt x="62" y="78"/>
                  <a:pt x="62" y="78"/>
                </a:cubicBezTo>
                <a:cubicBezTo>
                  <a:pt x="63" y="77"/>
                  <a:pt x="65" y="79"/>
                  <a:pt x="66" y="79"/>
                </a:cubicBezTo>
                <a:cubicBezTo>
                  <a:pt x="66" y="78"/>
                  <a:pt x="67" y="78"/>
                  <a:pt x="67" y="78"/>
                </a:cubicBezTo>
                <a:cubicBezTo>
                  <a:pt x="66" y="77"/>
                  <a:pt x="55" y="71"/>
                  <a:pt x="55" y="73"/>
                </a:cubicBezTo>
                <a:cubicBezTo>
                  <a:pt x="51" y="70"/>
                  <a:pt x="41" y="68"/>
                  <a:pt x="37" y="66"/>
                </a:cubicBezTo>
                <a:cubicBezTo>
                  <a:pt x="38" y="68"/>
                  <a:pt x="44" y="67"/>
                  <a:pt x="43" y="71"/>
                </a:cubicBezTo>
                <a:cubicBezTo>
                  <a:pt x="44" y="71"/>
                  <a:pt x="45" y="71"/>
                  <a:pt x="46" y="71"/>
                </a:cubicBezTo>
                <a:cubicBezTo>
                  <a:pt x="46" y="71"/>
                  <a:pt x="44" y="71"/>
                  <a:pt x="44" y="70"/>
                </a:cubicBezTo>
                <a:cubicBezTo>
                  <a:pt x="51" y="71"/>
                  <a:pt x="54" y="75"/>
                  <a:pt x="61" y="77"/>
                </a:cubicBezTo>
                <a:cubicBezTo>
                  <a:pt x="61" y="78"/>
                  <a:pt x="60" y="78"/>
                  <a:pt x="60" y="79"/>
                </a:cubicBezTo>
                <a:cubicBezTo>
                  <a:pt x="56" y="75"/>
                  <a:pt x="46" y="74"/>
                  <a:pt x="41" y="71"/>
                </a:cubicBezTo>
                <a:cubicBezTo>
                  <a:pt x="40" y="74"/>
                  <a:pt x="45" y="72"/>
                  <a:pt x="45" y="74"/>
                </a:cubicBezTo>
                <a:cubicBezTo>
                  <a:pt x="41" y="74"/>
                  <a:pt x="37" y="70"/>
                  <a:pt x="32" y="69"/>
                </a:cubicBezTo>
                <a:cubicBezTo>
                  <a:pt x="32" y="70"/>
                  <a:pt x="33" y="71"/>
                  <a:pt x="34" y="71"/>
                </a:cubicBezTo>
                <a:cubicBezTo>
                  <a:pt x="23" y="68"/>
                  <a:pt x="14" y="63"/>
                  <a:pt x="5" y="59"/>
                </a:cubicBezTo>
                <a:cubicBezTo>
                  <a:pt x="9" y="60"/>
                  <a:pt x="6" y="58"/>
                  <a:pt x="6" y="58"/>
                </a:cubicBezTo>
                <a:cubicBezTo>
                  <a:pt x="6" y="57"/>
                  <a:pt x="4" y="56"/>
                  <a:pt x="1" y="55"/>
                </a:cubicBezTo>
                <a:cubicBezTo>
                  <a:pt x="1" y="56"/>
                  <a:pt x="1" y="56"/>
                  <a:pt x="1" y="56"/>
                </a:cubicBezTo>
                <a:cubicBezTo>
                  <a:pt x="2" y="57"/>
                  <a:pt x="3" y="57"/>
                  <a:pt x="3" y="58"/>
                </a:cubicBezTo>
                <a:cubicBezTo>
                  <a:pt x="4" y="57"/>
                  <a:pt x="3" y="56"/>
                  <a:pt x="4" y="58"/>
                </a:cubicBezTo>
                <a:cubicBezTo>
                  <a:pt x="4" y="57"/>
                  <a:pt x="5" y="60"/>
                  <a:pt x="4" y="60"/>
                </a:cubicBezTo>
                <a:cubicBezTo>
                  <a:pt x="3" y="59"/>
                  <a:pt x="2" y="58"/>
                  <a:pt x="1" y="58"/>
                </a:cubicBezTo>
                <a:cubicBezTo>
                  <a:pt x="1" y="173"/>
                  <a:pt x="1" y="173"/>
                  <a:pt x="1" y="173"/>
                </a:cubicBezTo>
                <a:cubicBezTo>
                  <a:pt x="13" y="176"/>
                  <a:pt x="25" y="184"/>
                  <a:pt x="37" y="185"/>
                </a:cubicBezTo>
                <a:cubicBezTo>
                  <a:pt x="45" y="190"/>
                  <a:pt x="61" y="193"/>
                  <a:pt x="71" y="199"/>
                </a:cubicBezTo>
                <a:cubicBezTo>
                  <a:pt x="70" y="199"/>
                  <a:pt x="68" y="198"/>
                  <a:pt x="67" y="198"/>
                </a:cubicBezTo>
                <a:cubicBezTo>
                  <a:pt x="62" y="195"/>
                  <a:pt x="50" y="191"/>
                  <a:pt x="46" y="190"/>
                </a:cubicBezTo>
                <a:cubicBezTo>
                  <a:pt x="55" y="195"/>
                  <a:pt x="66" y="198"/>
                  <a:pt x="75" y="202"/>
                </a:cubicBezTo>
                <a:cubicBezTo>
                  <a:pt x="69" y="202"/>
                  <a:pt x="62" y="197"/>
                  <a:pt x="54" y="195"/>
                </a:cubicBezTo>
                <a:cubicBezTo>
                  <a:pt x="56" y="196"/>
                  <a:pt x="58" y="197"/>
                  <a:pt x="60" y="198"/>
                </a:cubicBezTo>
                <a:cubicBezTo>
                  <a:pt x="62" y="201"/>
                  <a:pt x="75" y="203"/>
                  <a:pt x="78" y="205"/>
                </a:cubicBezTo>
                <a:cubicBezTo>
                  <a:pt x="78" y="204"/>
                  <a:pt x="79" y="205"/>
                  <a:pt x="79" y="204"/>
                </a:cubicBezTo>
                <a:cubicBezTo>
                  <a:pt x="78" y="204"/>
                  <a:pt x="75" y="204"/>
                  <a:pt x="75" y="202"/>
                </a:cubicBezTo>
                <a:cubicBezTo>
                  <a:pt x="77" y="203"/>
                  <a:pt x="76" y="202"/>
                  <a:pt x="76" y="202"/>
                </a:cubicBezTo>
                <a:cubicBezTo>
                  <a:pt x="81" y="204"/>
                  <a:pt x="88" y="207"/>
                  <a:pt x="91" y="207"/>
                </a:cubicBezTo>
                <a:cubicBezTo>
                  <a:pt x="90" y="206"/>
                  <a:pt x="86" y="206"/>
                  <a:pt x="88" y="205"/>
                </a:cubicBezTo>
                <a:cubicBezTo>
                  <a:pt x="94" y="207"/>
                  <a:pt x="105" y="212"/>
                  <a:pt x="110" y="213"/>
                </a:cubicBezTo>
                <a:cubicBezTo>
                  <a:pt x="111" y="215"/>
                  <a:pt x="119" y="218"/>
                  <a:pt x="122" y="218"/>
                </a:cubicBezTo>
                <a:cubicBezTo>
                  <a:pt x="120" y="217"/>
                  <a:pt x="118" y="216"/>
                  <a:pt x="116" y="214"/>
                </a:cubicBezTo>
                <a:cubicBezTo>
                  <a:pt x="118" y="215"/>
                  <a:pt x="120" y="215"/>
                  <a:pt x="122" y="216"/>
                </a:cubicBezTo>
                <a:cubicBezTo>
                  <a:pt x="122" y="215"/>
                  <a:pt x="123" y="215"/>
                  <a:pt x="124" y="215"/>
                </a:cubicBezTo>
                <a:cubicBezTo>
                  <a:pt x="123" y="215"/>
                  <a:pt x="125" y="215"/>
                  <a:pt x="126" y="215"/>
                </a:cubicBezTo>
                <a:cubicBezTo>
                  <a:pt x="139" y="219"/>
                  <a:pt x="153" y="227"/>
                  <a:pt x="163" y="229"/>
                </a:cubicBezTo>
                <a:cubicBezTo>
                  <a:pt x="153" y="228"/>
                  <a:pt x="144" y="222"/>
                  <a:pt x="137" y="221"/>
                </a:cubicBezTo>
                <a:cubicBezTo>
                  <a:pt x="136" y="221"/>
                  <a:pt x="137" y="220"/>
                  <a:pt x="136" y="220"/>
                </a:cubicBezTo>
                <a:cubicBezTo>
                  <a:pt x="135" y="221"/>
                  <a:pt x="135" y="222"/>
                  <a:pt x="133" y="222"/>
                </a:cubicBezTo>
                <a:cubicBezTo>
                  <a:pt x="135" y="223"/>
                  <a:pt x="139" y="226"/>
                  <a:pt x="142" y="224"/>
                </a:cubicBezTo>
                <a:cubicBezTo>
                  <a:pt x="140" y="223"/>
                  <a:pt x="135" y="223"/>
                  <a:pt x="136" y="221"/>
                </a:cubicBezTo>
                <a:cubicBezTo>
                  <a:pt x="150" y="226"/>
                  <a:pt x="172" y="235"/>
                  <a:pt x="186" y="239"/>
                </a:cubicBezTo>
                <a:cubicBezTo>
                  <a:pt x="183" y="237"/>
                  <a:pt x="173" y="235"/>
                  <a:pt x="168" y="232"/>
                </a:cubicBezTo>
                <a:cubicBezTo>
                  <a:pt x="165" y="231"/>
                  <a:pt x="161" y="229"/>
                  <a:pt x="167" y="231"/>
                </a:cubicBezTo>
                <a:cubicBezTo>
                  <a:pt x="179" y="235"/>
                  <a:pt x="187" y="238"/>
                  <a:pt x="197" y="241"/>
                </a:cubicBezTo>
                <a:cubicBezTo>
                  <a:pt x="196" y="244"/>
                  <a:pt x="194" y="240"/>
                  <a:pt x="193" y="243"/>
                </a:cubicBezTo>
                <a:cubicBezTo>
                  <a:pt x="195" y="241"/>
                  <a:pt x="201" y="245"/>
                  <a:pt x="204" y="245"/>
                </a:cubicBezTo>
                <a:cubicBezTo>
                  <a:pt x="202" y="244"/>
                  <a:pt x="198" y="244"/>
                  <a:pt x="198" y="242"/>
                </a:cubicBezTo>
                <a:cubicBezTo>
                  <a:pt x="200" y="242"/>
                  <a:pt x="204" y="244"/>
                  <a:pt x="206" y="245"/>
                </a:cubicBezTo>
                <a:cubicBezTo>
                  <a:pt x="206" y="245"/>
                  <a:pt x="205" y="245"/>
                  <a:pt x="205" y="246"/>
                </a:cubicBezTo>
                <a:cubicBezTo>
                  <a:pt x="211" y="249"/>
                  <a:pt x="216" y="250"/>
                  <a:pt x="221" y="251"/>
                </a:cubicBezTo>
                <a:cubicBezTo>
                  <a:pt x="218" y="251"/>
                  <a:pt x="214" y="251"/>
                  <a:pt x="210" y="251"/>
                </a:cubicBezTo>
                <a:cubicBezTo>
                  <a:pt x="212" y="251"/>
                  <a:pt x="214" y="251"/>
                  <a:pt x="215" y="252"/>
                </a:cubicBezTo>
                <a:cubicBezTo>
                  <a:pt x="213" y="252"/>
                  <a:pt x="212" y="251"/>
                  <a:pt x="211" y="251"/>
                </a:cubicBezTo>
                <a:cubicBezTo>
                  <a:pt x="208" y="251"/>
                  <a:pt x="205" y="250"/>
                  <a:pt x="203" y="249"/>
                </a:cubicBezTo>
                <a:cubicBezTo>
                  <a:pt x="187" y="244"/>
                  <a:pt x="176" y="237"/>
                  <a:pt x="160" y="233"/>
                </a:cubicBezTo>
                <a:cubicBezTo>
                  <a:pt x="161" y="232"/>
                  <a:pt x="162" y="233"/>
                  <a:pt x="163" y="233"/>
                </a:cubicBezTo>
                <a:cubicBezTo>
                  <a:pt x="163" y="232"/>
                  <a:pt x="160" y="233"/>
                  <a:pt x="159" y="231"/>
                </a:cubicBezTo>
                <a:cubicBezTo>
                  <a:pt x="161" y="233"/>
                  <a:pt x="156" y="230"/>
                  <a:pt x="157" y="232"/>
                </a:cubicBezTo>
                <a:cubicBezTo>
                  <a:pt x="135" y="224"/>
                  <a:pt x="110" y="215"/>
                  <a:pt x="88" y="208"/>
                </a:cubicBezTo>
                <a:cubicBezTo>
                  <a:pt x="88" y="209"/>
                  <a:pt x="89" y="208"/>
                  <a:pt x="90" y="209"/>
                </a:cubicBezTo>
                <a:cubicBezTo>
                  <a:pt x="89" y="210"/>
                  <a:pt x="88" y="210"/>
                  <a:pt x="87" y="209"/>
                </a:cubicBezTo>
                <a:cubicBezTo>
                  <a:pt x="86" y="210"/>
                  <a:pt x="87" y="210"/>
                  <a:pt x="88" y="211"/>
                </a:cubicBezTo>
                <a:cubicBezTo>
                  <a:pt x="87" y="212"/>
                  <a:pt x="86" y="212"/>
                  <a:pt x="85" y="212"/>
                </a:cubicBezTo>
                <a:cubicBezTo>
                  <a:pt x="85" y="211"/>
                  <a:pt x="86" y="211"/>
                  <a:pt x="87" y="211"/>
                </a:cubicBezTo>
                <a:cubicBezTo>
                  <a:pt x="87" y="210"/>
                  <a:pt x="84" y="211"/>
                  <a:pt x="84" y="209"/>
                </a:cubicBezTo>
                <a:cubicBezTo>
                  <a:pt x="84" y="208"/>
                  <a:pt x="85" y="210"/>
                  <a:pt x="86" y="210"/>
                </a:cubicBezTo>
                <a:cubicBezTo>
                  <a:pt x="85" y="208"/>
                  <a:pt x="82" y="209"/>
                  <a:pt x="81" y="207"/>
                </a:cubicBezTo>
                <a:cubicBezTo>
                  <a:pt x="81" y="208"/>
                  <a:pt x="82" y="209"/>
                  <a:pt x="84" y="209"/>
                </a:cubicBezTo>
                <a:cubicBezTo>
                  <a:pt x="71" y="205"/>
                  <a:pt x="53" y="200"/>
                  <a:pt x="41" y="194"/>
                </a:cubicBezTo>
                <a:cubicBezTo>
                  <a:pt x="45" y="195"/>
                  <a:pt x="49" y="196"/>
                  <a:pt x="53" y="197"/>
                </a:cubicBezTo>
                <a:cubicBezTo>
                  <a:pt x="42" y="191"/>
                  <a:pt x="36" y="191"/>
                  <a:pt x="26" y="187"/>
                </a:cubicBezTo>
                <a:cubicBezTo>
                  <a:pt x="27" y="191"/>
                  <a:pt x="34" y="189"/>
                  <a:pt x="41" y="194"/>
                </a:cubicBezTo>
                <a:cubicBezTo>
                  <a:pt x="40" y="195"/>
                  <a:pt x="36" y="191"/>
                  <a:pt x="36" y="193"/>
                </a:cubicBezTo>
                <a:cubicBezTo>
                  <a:pt x="36" y="193"/>
                  <a:pt x="37" y="194"/>
                  <a:pt x="36" y="194"/>
                </a:cubicBezTo>
                <a:cubicBezTo>
                  <a:pt x="46" y="199"/>
                  <a:pt x="56" y="201"/>
                  <a:pt x="63" y="205"/>
                </a:cubicBezTo>
                <a:cubicBezTo>
                  <a:pt x="64" y="204"/>
                  <a:pt x="64" y="204"/>
                  <a:pt x="64" y="204"/>
                </a:cubicBezTo>
                <a:cubicBezTo>
                  <a:pt x="65" y="204"/>
                  <a:pt x="64" y="204"/>
                  <a:pt x="64" y="205"/>
                </a:cubicBezTo>
                <a:cubicBezTo>
                  <a:pt x="66" y="206"/>
                  <a:pt x="69" y="207"/>
                  <a:pt x="71" y="208"/>
                </a:cubicBezTo>
                <a:cubicBezTo>
                  <a:pt x="69" y="209"/>
                  <a:pt x="68" y="207"/>
                  <a:pt x="66" y="206"/>
                </a:cubicBezTo>
                <a:cubicBezTo>
                  <a:pt x="62" y="205"/>
                  <a:pt x="54" y="203"/>
                  <a:pt x="63" y="206"/>
                </a:cubicBezTo>
                <a:cubicBezTo>
                  <a:pt x="61" y="207"/>
                  <a:pt x="58" y="205"/>
                  <a:pt x="55" y="204"/>
                </a:cubicBezTo>
                <a:cubicBezTo>
                  <a:pt x="59" y="207"/>
                  <a:pt x="70" y="211"/>
                  <a:pt x="75" y="212"/>
                </a:cubicBezTo>
                <a:cubicBezTo>
                  <a:pt x="76" y="212"/>
                  <a:pt x="75" y="211"/>
                  <a:pt x="74" y="211"/>
                </a:cubicBezTo>
                <a:cubicBezTo>
                  <a:pt x="76" y="211"/>
                  <a:pt x="87" y="215"/>
                  <a:pt x="79" y="212"/>
                </a:cubicBezTo>
                <a:cubicBezTo>
                  <a:pt x="77" y="211"/>
                  <a:pt x="76" y="210"/>
                  <a:pt x="73" y="209"/>
                </a:cubicBezTo>
                <a:cubicBezTo>
                  <a:pt x="78" y="209"/>
                  <a:pt x="82" y="213"/>
                  <a:pt x="85" y="214"/>
                </a:cubicBezTo>
                <a:cubicBezTo>
                  <a:pt x="85" y="214"/>
                  <a:pt x="84" y="214"/>
                  <a:pt x="84" y="213"/>
                </a:cubicBezTo>
                <a:cubicBezTo>
                  <a:pt x="86" y="213"/>
                  <a:pt x="89" y="215"/>
                  <a:pt x="91" y="215"/>
                </a:cubicBezTo>
                <a:cubicBezTo>
                  <a:pt x="90" y="216"/>
                  <a:pt x="89" y="215"/>
                  <a:pt x="88" y="215"/>
                </a:cubicBezTo>
                <a:cubicBezTo>
                  <a:pt x="90" y="217"/>
                  <a:pt x="96" y="218"/>
                  <a:pt x="101" y="221"/>
                </a:cubicBezTo>
                <a:cubicBezTo>
                  <a:pt x="102" y="220"/>
                  <a:pt x="101" y="220"/>
                  <a:pt x="101" y="219"/>
                </a:cubicBezTo>
                <a:cubicBezTo>
                  <a:pt x="103" y="219"/>
                  <a:pt x="106" y="221"/>
                  <a:pt x="108" y="222"/>
                </a:cubicBezTo>
                <a:cubicBezTo>
                  <a:pt x="108" y="222"/>
                  <a:pt x="107" y="222"/>
                  <a:pt x="107" y="222"/>
                </a:cubicBezTo>
                <a:cubicBezTo>
                  <a:pt x="108" y="224"/>
                  <a:pt x="115" y="224"/>
                  <a:pt x="117" y="225"/>
                </a:cubicBezTo>
                <a:cubicBezTo>
                  <a:pt x="116" y="225"/>
                  <a:pt x="122" y="228"/>
                  <a:pt x="124" y="229"/>
                </a:cubicBezTo>
                <a:cubicBezTo>
                  <a:pt x="126" y="229"/>
                  <a:pt x="130" y="230"/>
                  <a:pt x="127" y="229"/>
                </a:cubicBezTo>
                <a:cubicBezTo>
                  <a:pt x="126" y="228"/>
                  <a:pt x="123" y="228"/>
                  <a:pt x="121" y="226"/>
                </a:cubicBezTo>
                <a:cubicBezTo>
                  <a:pt x="128" y="227"/>
                  <a:pt x="132" y="230"/>
                  <a:pt x="140" y="232"/>
                </a:cubicBezTo>
                <a:cubicBezTo>
                  <a:pt x="140" y="235"/>
                  <a:pt x="139" y="231"/>
                  <a:pt x="138" y="232"/>
                </a:cubicBezTo>
                <a:cubicBezTo>
                  <a:pt x="137" y="234"/>
                  <a:pt x="141" y="234"/>
                  <a:pt x="138" y="234"/>
                </a:cubicBezTo>
                <a:cubicBezTo>
                  <a:pt x="140" y="235"/>
                  <a:pt x="140" y="234"/>
                  <a:pt x="142" y="235"/>
                </a:cubicBezTo>
                <a:cubicBezTo>
                  <a:pt x="143" y="233"/>
                  <a:pt x="140" y="234"/>
                  <a:pt x="141" y="233"/>
                </a:cubicBezTo>
                <a:cubicBezTo>
                  <a:pt x="145" y="233"/>
                  <a:pt x="149" y="235"/>
                  <a:pt x="150" y="238"/>
                </a:cubicBezTo>
                <a:cubicBezTo>
                  <a:pt x="150" y="237"/>
                  <a:pt x="154" y="240"/>
                  <a:pt x="155" y="241"/>
                </a:cubicBezTo>
                <a:cubicBezTo>
                  <a:pt x="159" y="240"/>
                  <a:pt x="164" y="242"/>
                  <a:pt x="168" y="244"/>
                </a:cubicBezTo>
                <a:cubicBezTo>
                  <a:pt x="168" y="242"/>
                  <a:pt x="164" y="242"/>
                  <a:pt x="162" y="241"/>
                </a:cubicBezTo>
                <a:cubicBezTo>
                  <a:pt x="165" y="240"/>
                  <a:pt x="168" y="242"/>
                  <a:pt x="171" y="243"/>
                </a:cubicBezTo>
                <a:cubicBezTo>
                  <a:pt x="170" y="245"/>
                  <a:pt x="169" y="243"/>
                  <a:pt x="169" y="244"/>
                </a:cubicBezTo>
                <a:cubicBezTo>
                  <a:pt x="169" y="244"/>
                  <a:pt x="174" y="246"/>
                  <a:pt x="175" y="247"/>
                </a:cubicBezTo>
                <a:cubicBezTo>
                  <a:pt x="175" y="248"/>
                  <a:pt x="174" y="247"/>
                  <a:pt x="174" y="247"/>
                </a:cubicBezTo>
                <a:cubicBezTo>
                  <a:pt x="174" y="249"/>
                  <a:pt x="176" y="248"/>
                  <a:pt x="178" y="249"/>
                </a:cubicBezTo>
                <a:cubicBezTo>
                  <a:pt x="179" y="249"/>
                  <a:pt x="176" y="248"/>
                  <a:pt x="175" y="248"/>
                </a:cubicBezTo>
                <a:cubicBezTo>
                  <a:pt x="177" y="245"/>
                  <a:pt x="179" y="248"/>
                  <a:pt x="182" y="249"/>
                </a:cubicBezTo>
                <a:cubicBezTo>
                  <a:pt x="180" y="247"/>
                  <a:pt x="179" y="246"/>
                  <a:pt x="175" y="246"/>
                </a:cubicBezTo>
                <a:cubicBezTo>
                  <a:pt x="175" y="245"/>
                  <a:pt x="174" y="243"/>
                  <a:pt x="175" y="244"/>
                </a:cubicBezTo>
                <a:cubicBezTo>
                  <a:pt x="174" y="243"/>
                  <a:pt x="170" y="241"/>
                  <a:pt x="165" y="239"/>
                </a:cubicBezTo>
                <a:cubicBezTo>
                  <a:pt x="170" y="240"/>
                  <a:pt x="173" y="242"/>
                  <a:pt x="178" y="243"/>
                </a:cubicBezTo>
                <a:cubicBezTo>
                  <a:pt x="179" y="244"/>
                  <a:pt x="179" y="244"/>
                  <a:pt x="179" y="243"/>
                </a:cubicBezTo>
                <a:cubicBezTo>
                  <a:pt x="169" y="239"/>
                  <a:pt x="159" y="236"/>
                  <a:pt x="149" y="232"/>
                </a:cubicBezTo>
                <a:cubicBezTo>
                  <a:pt x="164" y="237"/>
                  <a:pt x="181" y="243"/>
                  <a:pt x="199" y="249"/>
                </a:cubicBezTo>
                <a:cubicBezTo>
                  <a:pt x="195" y="248"/>
                  <a:pt x="191" y="247"/>
                  <a:pt x="189" y="248"/>
                </a:cubicBezTo>
                <a:cubicBezTo>
                  <a:pt x="196" y="249"/>
                  <a:pt x="180" y="251"/>
                  <a:pt x="188" y="253"/>
                </a:cubicBezTo>
                <a:cubicBezTo>
                  <a:pt x="182" y="253"/>
                  <a:pt x="175" y="253"/>
                  <a:pt x="169" y="253"/>
                </a:cubicBezTo>
                <a:cubicBezTo>
                  <a:pt x="166" y="251"/>
                  <a:pt x="163" y="250"/>
                  <a:pt x="160" y="249"/>
                </a:cubicBezTo>
                <a:cubicBezTo>
                  <a:pt x="160" y="249"/>
                  <a:pt x="161" y="248"/>
                  <a:pt x="161" y="248"/>
                </a:cubicBezTo>
                <a:cubicBezTo>
                  <a:pt x="157" y="246"/>
                  <a:pt x="156" y="246"/>
                  <a:pt x="152" y="245"/>
                </a:cubicBezTo>
                <a:cubicBezTo>
                  <a:pt x="153" y="246"/>
                  <a:pt x="150" y="245"/>
                  <a:pt x="150" y="246"/>
                </a:cubicBezTo>
                <a:cubicBezTo>
                  <a:pt x="150" y="246"/>
                  <a:pt x="149" y="247"/>
                  <a:pt x="148" y="247"/>
                </a:cubicBezTo>
                <a:cubicBezTo>
                  <a:pt x="149" y="246"/>
                  <a:pt x="149" y="246"/>
                  <a:pt x="149" y="246"/>
                </a:cubicBezTo>
                <a:cubicBezTo>
                  <a:pt x="147" y="244"/>
                  <a:pt x="145" y="247"/>
                  <a:pt x="144" y="244"/>
                </a:cubicBezTo>
                <a:cubicBezTo>
                  <a:pt x="145" y="245"/>
                  <a:pt x="146" y="245"/>
                  <a:pt x="146" y="244"/>
                </a:cubicBezTo>
                <a:cubicBezTo>
                  <a:pt x="142" y="242"/>
                  <a:pt x="137" y="242"/>
                  <a:pt x="136" y="239"/>
                </a:cubicBezTo>
                <a:cubicBezTo>
                  <a:pt x="138" y="240"/>
                  <a:pt x="140" y="242"/>
                  <a:pt x="143" y="242"/>
                </a:cubicBezTo>
                <a:cubicBezTo>
                  <a:pt x="145" y="242"/>
                  <a:pt x="149" y="242"/>
                  <a:pt x="151" y="242"/>
                </a:cubicBezTo>
                <a:cubicBezTo>
                  <a:pt x="150" y="242"/>
                  <a:pt x="150" y="241"/>
                  <a:pt x="149" y="241"/>
                </a:cubicBezTo>
                <a:cubicBezTo>
                  <a:pt x="149" y="242"/>
                  <a:pt x="147" y="242"/>
                  <a:pt x="147" y="241"/>
                </a:cubicBezTo>
                <a:cubicBezTo>
                  <a:pt x="148" y="241"/>
                  <a:pt x="148" y="241"/>
                  <a:pt x="148" y="241"/>
                </a:cubicBezTo>
                <a:cubicBezTo>
                  <a:pt x="145" y="240"/>
                  <a:pt x="144" y="239"/>
                  <a:pt x="143" y="238"/>
                </a:cubicBezTo>
                <a:cubicBezTo>
                  <a:pt x="140" y="239"/>
                  <a:pt x="136" y="235"/>
                  <a:pt x="132" y="235"/>
                </a:cubicBezTo>
                <a:cubicBezTo>
                  <a:pt x="138" y="237"/>
                  <a:pt x="141" y="239"/>
                  <a:pt x="146" y="241"/>
                </a:cubicBezTo>
                <a:cubicBezTo>
                  <a:pt x="141" y="239"/>
                  <a:pt x="137" y="240"/>
                  <a:pt x="134" y="238"/>
                </a:cubicBezTo>
                <a:cubicBezTo>
                  <a:pt x="135" y="238"/>
                  <a:pt x="135" y="238"/>
                  <a:pt x="135" y="237"/>
                </a:cubicBezTo>
                <a:cubicBezTo>
                  <a:pt x="134" y="238"/>
                  <a:pt x="132" y="235"/>
                  <a:pt x="131" y="237"/>
                </a:cubicBezTo>
                <a:cubicBezTo>
                  <a:pt x="131" y="237"/>
                  <a:pt x="133" y="237"/>
                  <a:pt x="133" y="238"/>
                </a:cubicBezTo>
                <a:cubicBezTo>
                  <a:pt x="132" y="238"/>
                  <a:pt x="132" y="237"/>
                  <a:pt x="132" y="238"/>
                </a:cubicBezTo>
                <a:cubicBezTo>
                  <a:pt x="132" y="238"/>
                  <a:pt x="134" y="238"/>
                  <a:pt x="134" y="239"/>
                </a:cubicBezTo>
                <a:cubicBezTo>
                  <a:pt x="130" y="240"/>
                  <a:pt x="129" y="237"/>
                  <a:pt x="127" y="237"/>
                </a:cubicBezTo>
                <a:cubicBezTo>
                  <a:pt x="127" y="238"/>
                  <a:pt x="129" y="239"/>
                  <a:pt x="128" y="240"/>
                </a:cubicBezTo>
                <a:cubicBezTo>
                  <a:pt x="127" y="238"/>
                  <a:pt x="123" y="238"/>
                  <a:pt x="122" y="236"/>
                </a:cubicBezTo>
                <a:cubicBezTo>
                  <a:pt x="123" y="236"/>
                  <a:pt x="124" y="237"/>
                  <a:pt x="124" y="236"/>
                </a:cubicBezTo>
                <a:cubicBezTo>
                  <a:pt x="122" y="235"/>
                  <a:pt x="121" y="237"/>
                  <a:pt x="119" y="236"/>
                </a:cubicBezTo>
                <a:cubicBezTo>
                  <a:pt x="120" y="233"/>
                  <a:pt x="121" y="237"/>
                  <a:pt x="121" y="235"/>
                </a:cubicBezTo>
                <a:cubicBezTo>
                  <a:pt x="109" y="228"/>
                  <a:pt x="89" y="224"/>
                  <a:pt x="77" y="217"/>
                </a:cubicBezTo>
                <a:cubicBezTo>
                  <a:pt x="77" y="217"/>
                  <a:pt x="78" y="218"/>
                  <a:pt x="77" y="218"/>
                </a:cubicBezTo>
                <a:cubicBezTo>
                  <a:pt x="70" y="216"/>
                  <a:pt x="67" y="213"/>
                  <a:pt x="59" y="211"/>
                </a:cubicBezTo>
                <a:cubicBezTo>
                  <a:pt x="52" y="207"/>
                  <a:pt x="45" y="205"/>
                  <a:pt x="39" y="203"/>
                </a:cubicBezTo>
                <a:cubicBezTo>
                  <a:pt x="31" y="200"/>
                  <a:pt x="17" y="194"/>
                  <a:pt x="10" y="191"/>
                </a:cubicBezTo>
                <a:cubicBezTo>
                  <a:pt x="10" y="191"/>
                  <a:pt x="11" y="190"/>
                  <a:pt x="10" y="190"/>
                </a:cubicBezTo>
                <a:cubicBezTo>
                  <a:pt x="9" y="191"/>
                  <a:pt x="7" y="190"/>
                  <a:pt x="9" y="190"/>
                </a:cubicBezTo>
                <a:cubicBezTo>
                  <a:pt x="6" y="188"/>
                  <a:pt x="3" y="187"/>
                  <a:pt x="1" y="186"/>
                </a:cubicBezTo>
                <a:cubicBezTo>
                  <a:pt x="1" y="198"/>
                  <a:pt x="1" y="198"/>
                  <a:pt x="1" y="198"/>
                </a:cubicBezTo>
                <a:cubicBezTo>
                  <a:pt x="8" y="200"/>
                  <a:pt x="15" y="203"/>
                  <a:pt x="21" y="205"/>
                </a:cubicBezTo>
                <a:cubicBezTo>
                  <a:pt x="20" y="204"/>
                  <a:pt x="14" y="202"/>
                  <a:pt x="15" y="202"/>
                </a:cubicBezTo>
                <a:cubicBezTo>
                  <a:pt x="20" y="204"/>
                  <a:pt x="23" y="204"/>
                  <a:pt x="27" y="206"/>
                </a:cubicBezTo>
                <a:cubicBezTo>
                  <a:pt x="28" y="204"/>
                  <a:pt x="33" y="207"/>
                  <a:pt x="29" y="207"/>
                </a:cubicBezTo>
                <a:cubicBezTo>
                  <a:pt x="31" y="208"/>
                  <a:pt x="32" y="207"/>
                  <a:pt x="34" y="208"/>
                </a:cubicBezTo>
                <a:cubicBezTo>
                  <a:pt x="33" y="209"/>
                  <a:pt x="33" y="208"/>
                  <a:pt x="34" y="210"/>
                </a:cubicBezTo>
                <a:cubicBezTo>
                  <a:pt x="32" y="210"/>
                  <a:pt x="29" y="207"/>
                  <a:pt x="27" y="209"/>
                </a:cubicBezTo>
                <a:cubicBezTo>
                  <a:pt x="35" y="210"/>
                  <a:pt x="45" y="216"/>
                  <a:pt x="52" y="217"/>
                </a:cubicBezTo>
                <a:cubicBezTo>
                  <a:pt x="52" y="217"/>
                  <a:pt x="51" y="217"/>
                  <a:pt x="51" y="216"/>
                </a:cubicBezTo>
                <a:cubicBezTo>
                  <a:pt x="52" y="217"/>
                  <a:pt x="54" y="215"/>
                  <a:pt x="54" y="217"/>
                </a:cubicBezTo>
                <a:cubicBezTo>
                  <a:pt x="54" y="216"/>
                  <a:pt x="53" y="216"/>
                  <a:pt x="53" y="217"/>
                </a:cubicBezTo>
                <a:cubicBezTo>
                  <a:pt x="55" y="217"/>
                  <a:pt x="56" y="218"/>
                  <a:pt x="57" y="218"/>
                </a:cubicBezTo>
                <a:cubicBezTo>
                  <a:pt x="57" y="218"/>
                  <a:pt x="57" y="217"/>
                  <a:pt x="57" y="217"/>
                </a:cubicBezTo>
                <a:cubicBezTo>
                  <a:pt x="59" y="217"/>
                  <a:pt x="63" y="218"/>
                  <a:pt x="60" y="218"/>
                </a:cubicBezTo>
                <a:cubicBezTo>
                  <a:pt x="61" y="218"/>
                  <a:pt x="61" y="219"/>
                  <a:pt x="62" y="219"/>
                </a:cubicBezTo>
                <a:cubicBezTo>
                  <a:pt x="62" y="218"/>
                  <a:pt x="61" y="217"/>
                  <a:pt x="62" y="217"/>
                </a:cubicBezTo>
                <a:cubicBezTo>
                  <a:pt x="63" y="219"/>
                  <a:pt x="66" y="218"/>
                  <a:pt x="67" y="220"/>
                </a:cubicBezTo>
                <a:cubicBezTo>
                  <a:pt x="66" y="220"/>
                  <a:pt x="67" y="222"/>
                  <a:pt x="67" y="223"/>
                </a:cubicBezTo>
                <a:cubicBezTo>
                  <a:pt x="68" y="221"/>
                  <a:pt x="68" y="221"/>
                  <a:pt x="69" y="220"/>
                </a:cubicBezTo>
                <a:cubicBezTo>
                  <a:pt x="74" y="221"/>
                  <a:pt x="77" y="223"/>
                  <a:pt x="80" y="224"/>
                </a:cubicBezTo>
                <a:cubicBezTo>
                  <a:pt x="79" y="225"/>
                  <a:pt x="81" y="226"/>
                  <a:pt x="78" y="227"/>
                </a:cubicBezTo>
                <a:cubicBezTo>
                  <a:pt x="80" y="227"/>
                  <a:pt x="81" y="229"/>
                  <a:pt x="82" y="228"/>
                </a:cubicBezTo>
                <a:cubicBezTo>
                  <a:pt x="81" y="227"/>
                  <a:pt x="81" y="227"/>
                  <a:pt x="81" y="227"/>
                </a:cubicBezTo>
                <a:cubicBezTo>
                  <a:pt x="83" y="225"/>
                  <a:pt x="83" y="228"/>
                  <a:pt x="84" y="227"/>
                </a:cubicBezTo>
                <a:cubicBezTo>
                  <a:pt x="83" y="226"/>
                  <a:pt x="85" y="227"/>
                  <a:pt x="84" y="225"/>
                </a:cubicBezTo>
                <a:cubicBezTo>
                  <a:pt x="85" y="226"/>
                  <a:pt x="85" y="225"/>
                  <a:pt x="86" y="225"/>
                </a:cubicBezTo>
                <a:cubicBezTo>
                  <a:pt x="86" y="226"/>
                  <a:pt x="85" y="228"/>
                  <a:pt x="87" y="228"/>
                </a:cubicBezTo>
                <a:cubicBezTo>
                  <a:pt x="87" y="227"/>
                  <a:pt x="86" y="227"/>
                  <a:pt x="86" y="226"/>
                </a:cubicBezTo>
                <a:cubicBezTo>
                  <a:pt x="87" y="227"/>
                  <a:pt x="88" y="227"/>
                  <a:pt x="90" y="227"/>
                </a:cubicBezTo>
                <a:cubicBezTo>
                  <a:pt x="89" y="228"/>
                  <a:pt x="89" y="229"/>
                  <a:pt x="90" y="229"/>
                </a:cubicBezTo>
                <a:cubicBezTo>
                  <a:pt x="89" y="228"/>
                  <a:pt x="91" y="226"/>
                  <a:pt x="91" y="226"/>
                </a:cubicBezTo>
                <a:cubicBezTo>
                  <a:pt x="92" y="227"/>
                  <a:pt x="91" y="227"/>
                  <a:pt x="91" y="228"/>
                </a:cubicBezTo>
                <a:cubicBezTo>
                  <a:pt x="92" y="227"/>
                  <a:pt x="94" y="230"/>
                  <a:pt x="92" y="230"/>
                </a:cubicBezTo>
                <a:cubicBezTo>
                  <a:pt x="92" y="228"/>
                  <a:pt x="90" y="230"/>
                  <a:pt x="91" y="231"/>
                </a:cubicBezTo>
                <a:cubicBezTo>
                  <a:pt x="89" y="229"/>
                  <a:pt x="90" y="230"/>
                  <a:pt x="89" y="230"/>
                </a:cubicBezTo>
                <a:cubicBezTo>
                  <a:pt x="89" y="230"/>
                  <a:pt x="88" y="230"/>
                  <a:pt x="88" y="230"/>
                </a:cubicBezTo>
                <a:cubicBezTo>
                  <a:pt x="88" y="229"/>
                  <a:pt x="89" y="229"/>
                  <a:pt x="88" y="229"/>
                </a:cubicBezTo>
                <a:cubicBezTo>
                  <a:pt x="84" y="227"/>
                  <a:pt x="86" y="229"/>
                  <a:pt x="83" y="228"/>
                </a:cubicBezTo>
                <a:cubicBezTo>
                  <a:pt x="88" y="231"/>
                  <a:pt x="92" y="233"/>
                  <a:pt x="98" y="234"/>
                </a:cubicBezTo>
                <a:cubicBezTo>
                  <a:pt x="96" y="233"/>
                  <a:pt x="94" y="233"/>
                  <a:pt x="93" y="232"/>
                </a:cubicBezTo>
                <a:cubicBezTo>
                  <a:pt x="94" y="229"/>
                  <a:pt x="94" y="234"/>
                  <a:pt x="96" y="232"/>
                </a:cubicBezTo>
                <a:cubicBezTo>
                  <a:pt x="94" y="231"/>
                  <a:pt x="96" y="231"/>
                  <a:pt x="96" y="231"/>
                </a:cubicBezTo>
                <a:cubicBezTo>
                  <a:pt x="95" y="230"/>
                  <a:pt x="93" y="232"/>
                  <a:pt x="94" y="230"/>
                </a:cubicBezTo>
                <a:cubicBezTo>
                  <a:pt x="94" y="229"/>
                  <a:pt x="98" y="230"/>
                  <a:pt x="99" y="231"/>
                </a:cubicBezTo>
                <a:cubicBezTo>
                  <a:pt x="100" y="231"/>
                  <a:pt x="99" y="230"/>
                  <a:pt x="100" y="230"/>
                </a:cubicBezTo>
                <a:cubicBezTo>
                  <a:pt x="100" y="231"/>
                  <a:pt x="100" y="231"/>
                  <a:pt x="100" y="232"/>
                </a:cubicBezTo>
                <a:cubicBezTo>
                  <a:pt x="101" y="232"/>
                  <a:pt x="102" y="232"/>
                  <a:pt x="102" y="233"/>
                </a:cubicBezTo>
                <a:cubicBezTo>
                  <a:pt x="101" y="233"/>
                  <a:pt x="100" y="231"/>
                  <a:pt x="100" y="233"/>
                </a:cubicBezTo>
                <a:cubicBezTo>
                  <a:pt x="101" y="233"/>
                  <a:pt x="102" y="234"/>
                  <a:pt x="104" y="234"/>
                </a:cubicBezTo>
                <a:cubicBezTo>
                  <a:pt x="104" y="234"/>
                  <a:pt x="104" y="235"/>
                  <a:pt x="104" y="235"/>
                </a:cubicBezTo>
                <a:cubicBezTo>
                  <a:pt x="102" y="235"/>
                  <a:pt x="101" y="235"/>
                  <a:pt x="99" y="235"/>
                </a:cubicBezTo>
                <a:cubicBezTo>
                  <a:pt x="102" y="237"/>
                  <a:pt x="104" y="237"/>
                  <a:pt x="106" y="236"/>
                </a:cubicBezTo>
                <a:cubicBezTo>
                  <a:pt x="106" y="237"/>
                  <a:pt x="104" y="237"/>
                  <a:pt x="106" y="238"/>
                </a:cubicBezTo>
                <a:cubicBezTo>
                  <a:pt x="111" y="240"/>
                  <a:pt x="112" y="240"/>
                  <a:pt x="114" y="242"/>
                </a:cubicBezTo>
                <a:cubicBezTo>
                  <a:pt x="115" y="240"/>
                  <a:pt x="116" y="242"/>
                  <a:pt x="117" y="240"/>
                </a:cubicBezTo>
                <a:cubicBezTo>
                  <a:pt x="117" y="244"/>
                  <a:pt x="121" y="242"/>
                  <a:pt x="122" y="245"/>
                </a:cubicBezTo>
                <a:cubicBezTo>
                  <a:pt x="122" y="244"/>
                  <a:pt x="124" y="243"/>
                  <a:pt x="124" y="244"/>
                </a:cubicBezTo>
                <a:cubicBezTo>
                  <a:pt x="123" y="245"/>
                  <a:pt x="124" y="244"/>
                  <a:pt x="125" y="244"/>
                </a:cubicBezTo>
                <a:cubicBezTo>
                  <a:pt x="126" y="248"/>
                  <a:pt x="138" y="249"/>
                  <a:pt x="138" y="251"/>
                </a:cubicBezTo>
                <a:cubicBezTo>
                  <a:pt x="139" y="250"/>
                  <a:pt x="139" y="251"/>
                  <a:pt x="140" y="252"/>
                </a:cubicBezTo>
                <a:cubicBezTo>
                  <a:pt x="140" y="251"/>
                  <a:pt x="140" y="251"/>
                  <a:pt x="140" y="251"/>
                </a:cubicBezTo>
                <a:cubicBezTo>
                  <a:pt x="140" y="251"/>
                  <a:pt x="141" y="252"/>
                  <a:pt x="142" y="252"/>
                </a:cubicBezTo>
                <a:cubicBezTo>
                  <a:pt x="141" y="252"/>
                  <a:pt x="140" y="252"/>
                  <a:pt x="138" y="252"/>
                </a:cubicBezTo>
                <a:cubicBezTo>
                  <a:pt x="140" y="252"/>
                  <a:pt x="141" y="252"/>
                  <a:pt x="143" y="253"/>
                </a:cubicBezTo>
                <a:cubicBezTo>
                  <a:pt x="146" y="254"/>
                  <a:pt x="150" y="257"/>
                  <a:pt x="154" y="256"/>
                </a:cubicBezTo>
                <a:cubicBezTo>
                  <a:pt x="154" y="255"/>
                  <a:pt x="152" y="256"/>
                  <a:pt x="152" y="254"/>
                </a:cubicBezTo>
                <a:cubicBezTo>
                  <a:pt x="153" y="254"/>
                  <a:pt x="155" y="256"/>
                  <a:pt x="156" y="255"/>
                </a:cubicBezTo>
                <a:cubicBezTo>
                  <a:pt x="155" y="254"/>
                  <a:pt x="154" y="254"/>
                  <a:pt x="153" y="253"/>
                </a:cubicBezTo>
                <a:cubicBezTo>
                  <a:pt x="154" y="253"/>
                  <a:pt x="155" y="253"/>
                  <a:pt x="157" y="254"/>
                </a:cubicBezTo>
                <a:cubicBezTo>
                  <a:pt x="156" y="254"/>
                  <a:pt x="156" y="254"/>
                  <a:pt x="156" y="254"/>
                </a:cubicBezTo>
                <a:cubicBezTo>
                  <a:pt x="156" y="255"/>
                  <a:pt x="157" y="253"/>
                  <a:pt x="159" y="254"/>
                </a:cubicBezTo>
                <a:cubicBezTo>
                  <a:pt x="158" y="254"/>
                  <a:pt x="158" y="254"/>
                  <a:pt x="158" y="254"/>
                </a:cubicBezTo>
                <a:cubicBezTo>
                  <a:pt x="163" y="254"/>
                  <a:pt x="168" y="255"/>
                  <a:pt x="172" y="255"/>
                </a:cubicBezTo>
                <a:cubicBezTo>
                  <a:pt x="177" y="257"/>
                  <a:pt x="181" y="258"/>
                  <a:pt x="182" y="260"/>
                </a:cubicBezTo>
                <a:cubicBezTo>
                  <a:pt x="180" y="260"/>
                  <a:pt x="178" y="258"/>
                  <a:pt x="176" y="259"/>
                </a:cubicBezTo>
                <a:cubicBezTo>
                  <a:pt x="177" y="259"/>
                  <a:pt x="179" y="259"/>
                  <a:pt x="178" y="260"/>
                </a:cubicBezTo>
                <a:cubicBezTo>
                  <a:pt x="174" y="258"/>
                  <a:pt x="171" y="258"/>
                  <a:pt x="167" y="256"/>
                </a:cubicBezTo>
                <a:cubicBezTo>
                  <a:pt x="168" y="257"/>
                  <a:pt x="166" y="258"/>
                  <a:pt x="166" y="259"/>
                </a:cubicBezTo>
                <a:cubicBezTo>
                  <a:pt x="168" y="259"/>
                  <a:pt x="167" y="257"/>
                  <a:pt x="168" y="256"/>
                </a:cubicBezTo>
                <a:cubicBezTo>
                  <a:pt x="171" y="259"/>
                  <a:pt x="175" y="259"/>
                  <a:pt x="180" y="262"/>
                </a:cubicBezTo>
                <a:cubicBezTo>
                  <a:pt x="181" y="263"/>
                  <a:pt x="179" y="263"/>
                  <a:pt x="180" y="264"/>
                </a:cubicBezTo>
                <a:cubicBezTo>
                  <a:pt x="181" y="263"/>
                  <a:pt x="182" y="264"/>
                  <a:pt x="183" y="264"/>
                </a:cubicBezTo>
                <a:cubicBezTo>
                  <a:pt x="183" y="264"/>
                  <a:pt x="184" y="263"/>
                  <a:pt x="184" y="264"/>
                </a:cubicBezTo>
                <a:cubicBezTo>
                  <a:pt x="184" y="264"/>
                  <a:pt x="183" y="264"/>
                  <a:pt x="183" y="264"/>
                </a:cubicBezTo>
                <a:cubicBezTo>
                  <a:pt x="183" y="264"/>
                  <a:pt x="183" y="265"/>
                  <a:pt x="184" y="265"/>
                </a:cubicBezTo>
                <a:cubicBezTo>
                  <a:pt x="186" y="265"/>
                  <a:pt x="187" y="264"/>
                  <a:pt x="187" y="266"/>
                </a:cubicBezTo>
                <a:cubicBezTo>
                  <a:pt x="188" y="266"/>
                  <a:pt x="188" y="265"/>
                  <a:pt x="189" y="265"/>
                </a:cubicBezTo>
                <a:cubicBezTo>
                  <a:pt x="188" y="266"/>
                  <a:pt x="190" y="267"/>
                  <a:pt x="190" y="268"/>
                </a:cubicBezTo>
                <a:cubicBezTo>
                  <a:pt x="193" y="264"/>
                  <a:pt x="200" y="271"/>
                  <a:pt x="203" y="270"/>
                </a:cubicBezTo>
                <a:cubicBezTo>
                  <a:pt x="204" y="270"/>
                  <a:pt x="204" y="273"/>
                  <a:pt x="206" y="271"/>
                </a:cubicBezTo>
                <a:cubicBezTo>
                  <a:pt x="205" y="273"/>
                  <a:pt x="205" y="273"/>
                  <a:pt x="205" y="274"/>
                </a:cubicBezTo>
                <a:cubicBezTo>
                  <a:pt x="206" y="274"/>
                  <a:pt x="207" y="276"/>
                  <a:pt x="208" y="275"/>
                </a:cubicBezTo>
                <a:cubicBezTo>
                  <a:pt x="207" y="274"/>
                  <a:pt x="205" y="274"/>
                  <a:pt x="206" y="272"/>
                </a:cubicBezTo>
                <a:cubicBezTo>
                  <a:pt x="208" y="273"/>
                  <a:pt x="213" y="275"/>
                  <a:pt x="215" y="274"/>
                </a:cubicBezTo>
                <a:cubicBezTo>
                  <a:pt x="215" y="275"/>
                  <a:pt x="218" y="277"/>
                  <a:pt x="221" y="277"/>
                </a:cubicBezTo>
                <a:cubicBezTo>
                  <a:pt x="221" y="278"/>
                  <a:pt x="220" y="278"/>
                  <a:pt x="221" y="279"/>
                </a:cubicBezTo>
                <a:cubicBezTo>
                  <a:pt x="221" y="280"/>
                  <a:pt x="220" y="278"/>
                  <a:pt x="220" y="280"/>
                </a:cubicBezTo>
                <a:cubicBezTo>
                  <a:pt x="221" y="280"/>
                  <a:pt x="221" y="280"/>
                  <a:pt x="222" y="279"/>
                </a:cubicBezTo>
                <a:cubicBezTo>
                  <a:pt x="221" y="281"/>
                  <a:pt x="223" y="282"/>
                  <a:pt x="224" y="281"/>
                </a:cubicBezTo>
                <a:cubicBezTo>
                  <a:pt x="223" y="280"/>
                  <a:pt x="221" y="279"/>
                  <a:pt x="223" y="279"/>
                </a:cubicBezTo>
                <a:cubicBezTo>
                  <a:pt x="224" y="279"/>
                  <a:pt x="227" y="280"/>
                  <a:pt x="230" y="282"/>
                </a:cubicBezTo>
                <a:cubicBezTo>
                  <a:pt x="230" y="282"/>
                  <a:pt x="230" y="282"/>
                  <a:pt x="230" y="282"/>
                </a:cubicBezTo>
                <a:cubicBezTo>
                  <a:pt x="228" y="281"/>
                  <a:pt x="225" y="281"/>
                  <a:pt x="223" y="282"/>
                </a:cubicBezTo>
                <a:cubicBezTo>
                  <a:pt x="223" y="282"/>
                  <a:pt x="223" y="282"/>
                  <a:pt x="223" y="282"/>
                </a:cubicBezTo>
                <a:cubicBezTo>
                  <a:pt x="223" y="282"/>
                  <a:pt x="222" y="282"/>
                  <a:pt x="222" y="282"/>
                </a:cubicBezTo>
                <a:cubicBezTo>
                  <a:pt x="222" y="282"/>
                  <a:pt x="221" y="282"/>
                  <a:pt x="221" y="282"/>
                </a:cubicBezTo>
                <a:cubicBezTo>
                  <a:pt x="221" y="282"/>
                  <a:pt x="221" y="282"/>
                  <a:pt x="220" y="282"/>
                </a:cubicBezTo>
                <a:cubicBezTo>
                  <a:pt x="220" y="282"/>
                  <a:pt x="220" y="282"/>
                  <a:pt x="220" y="282"/>
                </a:cubicBezTo>
                <a:cubicBezTo>
                  <a:pt x="219" y="282"/>
                  <a:pt x="218" y="282"/>
                  <a:pt x="217" y="283"/>
                </a:cubicBezTo>
                <a:cubicBezTo>
                  <a:pt x="217" y="283"/>
                  <a:pt x="217" y="282"/>
                  <a:pt x="217" y="282"/>
                </a:cubicBezTo>
                <a:cubicBezTo>
                  <a:pt x="217" y="283"/>
                  <a:pt x="217" y="283"/>
                  <a:pt x="217" y="283"/>
                </a:cubicBezTo>
                <a:cubicBezTo>
                  <a:pt x="216" y="283"/>
                  <a:pt x="216" y="283"/>
                  <a:pt x="216" y="283"/>
                </a:cubicBezTo>
                <a:cubicBezTo>
                  <a:pt x="216" y="282"/>
                  <a:pt x="214" y="281"/>
                  <a:pt x="213" y="281"/>
                </a:cubicBezTo>
                <a:cubicBezTo>
                  <a:pt x="213" y="282"/>
                  <a:pt x="215" y="282"/>
                  <a:pt x="216" y="283"/>
                </a:cubicBezTo>
                <a:cubicBezTo>
                  <a:pt x="215" y="283"/>
                  <a:pt x="215" y="283"/>
                  <a:pt x="214" y="283"/>
                </a:cubicBezTo>
                <a:cubicBezTo>
                  <a:pt x="211" y="281"/>
                  <a:pt x="206" y="280"/>
                  <a:pt x="203" y="279"/>
                </a:cubicBezTo>
                <a:cubicBezTo>
                  <a:pt x="204" y="278"/>
                  <a:pt x="205" y="278"/>
                  <a:pt x="206" y="279"/>
                </a:cubicBezTo>
                <a:cubicBezTo>
                  <a:pt x="199" y="275"/>
                  <a:pt x="187" y="272"/>
                  <a:pt x="178" y="268"/>
                </a:cubicBezTo>
                <a:cubicBezTo>
                  <a:pt x="183" y="267"/>
                  <a:pt x="194" y="275"/>
                  <a:pt x="201" y="274"/>
                </a:cubicBezTo>
                <a:cubicBezTo>
                  <a:pt x="201" y="273"/>
                  <a:pt x="200" y="274"/>
                  <a:pt x="199" y="273"/>
                </a:cubicBezTo>
                <a:cubicBezTo>
                  <a:pt x="200" y="275"/>
                  <a:pt x="196" y="273"/>
                  <a:pt x="197" y="272"/>
                </a:cubicBezTo>
                <a:cubicBezTo>
                  <a:pt x="197" y="274"/>
                  <a:pt x="194" y="272"/>
                  <a:pt x="192" y="271"/>
                </a:cubicBezTo>
                <a:cubicBezTo>
                  <a:pt x="192" y="271"/>
                  <a:pt x="192" y="271"/>
                  <a:pt x="193" y="271"/>
                </a:cubicBezTo>
                <a:cubicBezTo>
                  <a:pt x="192" y="270"/>
                  <a:pt x="190" y="269"/>
                  <a:pt x="189" y="269"/>
                </a:cubicBezTo>
                <a:cubicBezTo>
                  <a:pt x="189" y="270"/>
                  <a:pt x="191" y="270"/>
                  <a:pt x="191" y="271"/>
                </a:cubicBezTo>
                <a:cubicBezTo>
                  <a:pt x="191" y="272"/>
                  <a:pt x="190" y="270"/>
                  <a:pt x="189" y="270"/>
                </a:cubicBezTo>
                <a:cubicBezTo>
                  <a:pt x="188" y="269"/>
                  <a:pt x="188" y="268"/>
                  <a:pt x="190" y="267"/>
                </a:cubicBezTo>
                <a:cubicBezTo>
                  <a:pt x="187" y="268"/>
                  <a:pt x="185" y="269"/>
                  <a:pt x="184" y="266"/>
                </a:cubicBezTo>
                <a:cubicBezTo>
                  <a:pt x="183" y="266"/>
                  <a:pt x="184" y="268"/>
                  <a:pt x="183" y="268"/>
                </a:cubicBezTo>
                <a:cubicBezTo>
                  <a:pt x="179" y="264"/>
                  <a:pt x="180" y="266"/>
                  <a:pt x="173" y="263"/>
                </a:cubicBezTo>
                <a:cubicBezTo>
                  <a:pt x="173" y="265"/>
                  <a:pt x="171" y="264"/>
                  <a:pt x="169" y="265"/>
                </a:cubicBezTo>
                <a:cubicBezTo>
                  <a:pt x="170" y="265"/>
                  <a:pt x="174" y="267"/>
                  <a:pt x="175" y="268"/>
                </a:cubicBezTo>
                <a:cubicBezTo>
                  <a:pt x="169" y="266"/>
                  <a:pt x="163" y="264"/>
                  <a:pt x="157" y="262"/>
                </a:cubicBezTo>
                <a:cubicBezTo>
                  <a:pt x="157" y="263"/>
                  <a:pt x="158" y="263"/>
                  <a:pt x="157" y="264"/>
                </a:cubicBezTo>
                <a:cubicBezTo>
                  <a:pt x="160" y="263"/>
                  <a:pt x="160" y="265"/>
                  <a:pt x="163" y="266"/>
                </a:cubicBezTo>
                <a:cubicBezTo>
                  <a:pt x="161" y="267"/>
                  <a:pt x="163" y="266"/>
                  <a:pt x="163" y="268"/>
                </a:cubicBezTo>
                <a:cubicBezTo>
                  <a:pt x="162" y="269"/>
                  <a:pt x="160" y="267"/>
                  <a:pt x="159" y="266"/>
                </a:cubicBezTo>
                <a:cubicBezTo>
                  <a:pt x="160" y="269"/>
                  <a:pt x="157" y="267"/>
                  <a:pt x="156" y="266"/>
                </a:cubicBezTo>
                <a:cubicBezTo>
                  <a:pt x="156" y="266"/>
                  <a:pt x="157" y="266"/>
                  <a:pt x="157" y="266"/>
                </a:cubicBezTo>
                <a:cubicBezTo>
                  <a:pt x="158" y="266"/>
                  <a:pt x="154" y="265"/>
                  <a:pt x="156" y="264"/>
                </a:cubicBezTo>
                <a:cubicBezTo>
                  <a:pt x="152" y="264"/>
                  <a:pt x="150" y="263"/>
                  <a:pt x="145" y="261"/>
                </a:cubicBezTo>
                <a:cubicBezTo>
                  <a:pt x="147" y="260"/>
                  <a:pt x="150" y="262"/>
                  <a:pt x="153" y="263"/>
                </a:cubicBezTo>
                <a:cubicBezTo>
                  <a:pt x="152" y="260"/>
                  <a:pt x="157" y="264"/>
                  <a:pt x="157" y="263"/>
                </a:cubicBezTo>
                <a:cubicBezTo>
                  <a:pt x="157" y="261"/>
                  <a:pt x="153" y="260"/>
                  <a:pt x="149" y="258"/>
                </a:cubicBezTo>
                <a:cubicBezTo>
                  <a:pt x="155" y="259"/>
                  <a:pt x="160" y="261"/>
                  <a:pt x="166" y="264"/>
                </a:cubicBezTo>
                <a:cubicBezTo>
                  <a:pt x="167" y="263"/>
                  <a:pt x="163" y="262"/>
                  <a:pt x="163" y="262"/>
                </a:cubicBezTo>
                <a:cubicBezTo>
                  <a:pt x="156" y="258"/>
                  <a:pt x="147" y="256"/>
                  <a:pt x="139" y="253"/>
                </a:cubicBezTo>
                <a:cubicBezTo>
                  <a:pt x="139" y="253"/>
                  <a:pt x="139" y="254"/>
                  <a:pt x="139" y="254"/>
                </a:cubicBezTo>
                <a:cubicBezTo>
                  <a:pt x="131" y="250"/>
                  <a:pt x="117" y="246"/>
                  <a:pt x="111" y="242"/>
                </a:cubicBezTo>
                <a:cubicBezTo>
                  <a:pt x="111" y="242"/>
                  <a:pt x="109" y="240"/>
                  <a:pt x="109" y="242"/>
                </a:cubicBezTo>
                <a:cubicBezTo>
                  <a:pt x="109" y="241"/>
                  <a:pt x="107" y="242"/>
                  <a:pt x="108" y="240"/>
                </a:cubicBezTo>
                <a:cubicBezTo>
                  <a:pt x="107" y="240"/>
                  <a:pt x="107" y="241"/>
                  <a:pt x="107" y="241"/>
                </a:cubicBezTo>
                <a:cubicBezTo>
                  <a:pt x="101" y="240"/>
                  <a:pt x="96" y="238"/>
                  <a:pt x="90" y="235"/>
                </a:cubicBezTo>
                <a:cubicBezTo>
                  <a:pt x="89" y="237"/>
                  <a:pt x="94" y="237"/>
                  <a:pt x="95" y="239"/>
                </a:cubicBezTo>
                <a:cubicBezTo>
                  <a:pt x="94" y="240"/>
                  <a:pt x="89" y="234"/>
                  <a:pt x="87" y="237"/>
                </a:cubicBezTo>
                <a:cubicBezTo>
                  <a:pt x="87" y="237"/>
                  <a:pt x="86" y="236"/>
                  <a:pt x="85" y="236"/>
                </a:cubicBezTo>
                <a:cubicBezTo>
                  <a:pt x="85" y="236"/>
                  <a:pt x="85" y="236"/>
                  <a:pt x="86" y="236"/>
                </a:cubicBezTo>
                <a:cubicBezTo>
                  <a:pt x="83" y="234"/>
                  <a:pt x="78" y="233"/>
                  <a:pt x="79" y="230"/>
                </a:cubicBezTo>
                <a:cubicBezTo>
                  <a:pt x="78" y="230"/>
                  <a:pt x="77" y="229"/>
                  <a:pt x="76" y="229"/>
                </a:cubicBezTo>
                <a:cubicBezTo>
                  <a:pt x="76" y="230"/>
                  <a:pt x="77" y="230"/>
                  <a:pt x="78" y="230"/>
                </a:cubicBezTo>
                <a:cubicBezTo>
                  <a:pt x="75" y="231"/>
                  <a:pt x="73" y="226"/>
                  <a:pt x="68" y="226"/>
                </a:cubicBezTo>
                <a:cubicBezTo>
                  <a:pt x="68" y="227"/>
                  <a:pt x="69" y="229"/>
                  <a:pt x="70" y="228"/>
                </a:cubicBezTo>
                <a:cubicBezTo>
                  <a:pt x="71" y="231"/>
                  <a:pt x="68" y="228"/>
                  <a:pt x="66" y="228"/>
                </a:cubicBezTo>
                <a:cubicBezTo>
                  <a:pt x="65" y="228"/>
                  <a:pt x="65" y="228"/>
                  <a:pt x="66" y="229"/>
                </a:cubicBezTo>
                <a:cubicBezTo>
                  <a:pt x="67" y="229"/>
                  <a:pt x="68" y="229"/>
                  <a:pt x="69" y="229"/>
                </a:cubicBezTo>
                <a:cubicBezTo>
                  <a:pt x="67" y="229"/>
                  <a:pt x="66" y="229"/>
                  <a:pt x="66" y="229"/>
                </a:cubicBezTo>
                <a:cubicBezTo>
                  <a:pt x="64" y="228"/>
                  <a:pt x="62" y="228"/>
                  <a:pt x="61" y="227"/>
                </a:cubicBezTo>
                <a:cubicBezTo>
                  <a:pt x="51" y="223"/>
                  <a:pt x="34" y="216"/>
                  <a:pt x="28" y="215"/>
                </a:cubicBezTo>
                <a:cubicBezTo>
                  <a:pt x="31" y="217"/>
                  <a:pt x="36" y="217"/>
                  <a:pt x="38" y="219"/>
                </a:cubicBezTo>
                <a:cubicBezTo>
                  <a:pt x="36" y="220"/>
                  <a:pt x="38" y="220"/>
                  <a:pt x="39" y="220"/>
                </a:cubicBezTo>
                <a:cubicBezTo>
                  <a:pt x="39" y="220"/>
                  <a:pt x="39" y="220"/>
                  <a:pt x="38" y="220"/>
                </a:cubicBezTo>
                <a:cubicBezTo>
                  <a:pt x="43" y="224"/>
                  <a:pt x="49" y="224"/>
                  <a:pt x="54" y="228"/>
                </a:cubicBezTo>
                <a:cubicBezTo>
                  <a:pt x="49" y="226"/>
                  <a:pt x="43" y="224"/>
                  <a:pt x="37" y="222"/>
                </a:cubicBezTo>
                <a:cubicBezTo>
                  <a:pt x="45" y="228"/>
                  <a:pt x="56" y="228"/>
                  <a:pt x="65" y="234"/>
                </a:cubicBezTo>
                <a:cubicBezTo>
                  <a:pt x="72" y="239"/>
                  <a:pt x="87" y="242"/>
                  <a:pt x="95" y="246"/>
                </a:cubicBezTo>
                <a:cubicBezTo>
                  <a:pt x="110" y="252"/>
                  <a:pt x="125" y="258"/>
                  <a:pt x="137" y="263"/>
                </a:cubicBezTo>
                <a:cubicBezTo>
                  <a:pt x="138" y="263"/>
                  <a:pt x="137" y="263"/>
                  <a:pt x="137" y="263"/>
                </a:cubicBezTo>
                <a:cubicBezTo>
                  <a:pt x="139" y="264"/>
                  <a:pt x="145" y="265"/>
                  <a:pt x="147" y="267"/>
                </a:cubicBezTo>
                <a:cubicBezTo>
                  <a:pt x="147" y="266"/>
                  <a:pt x="147" y="266"/>
                  <a:pt x="147" y="266"/>
                </a:cubicBezTo>
                <a:cubicBezTo>
                  <a:pt x="151" y="268"/>
                  <a:pt x="156" y="267"/>
                  <a:pt x="158" y="271"/>
                </a:cubicBezTo>
                <a:cubicBezTo>
                  <a:pt x="160" y="270"/>
                  <a:pt x="165" y="272"/>
                  <a:pt x="166" y="273"/>
                </a:cubicBezTo>
                <a:cubicBezTo>
                  <a:pt x="168" y="272"/>
                  <a:pt x="164" y="272"/>
                  <a:pt x="163" y="272"/>
                </a:cubicBezTo>
                <a:cubicBezTo>
                  <a:pt x="169" y="271"/>
                  <a:pt x="171" y="275"/>
                  <a:pt x="177" y="277"/>
                </a:cubicBezTo>
                <a:cubicBezTo>
                  <a:pt x="176" y="278"/>
                  <a:pt x="176" y="277"/>
                  <a:pt x="174" y="276"/>
                </a:cubicBezTo>
                <a:cubicBezTo>
                  <a:pt x="175" y="279"/>
                  <a:pt x="178" y="277"/>
                  <a:pt x="178" y="279"/>
                </a:cubicBezTo>
                <a:cubicBezTo>
                  <a:pt x="179" y="279"/>
                  <a:pt x="178" y="278"/>
                  <a:pt x="178" y="278"/>
                </a:cubicBezTo>
                <a:cubicBezTo>
                  <a:pt x="180" y="278"/>
                  <a:pt x="181" y="279"/>
                  <a:pt x="182" y="279"/>
                </a:cubicBezTo>
                <a:cubicBezTo>
                  <a:pt x="182" y="278"/>
                  <a:pt x="181" y="278"/>
                  <a:pt x="183" y="278"/>
                </a:cubicBezTo>
                <a:cubicBezTo>
                  <a:pt x="183" y="277"/>
                  <a:pt x="180" y="277"/>
                  <a:pt x="180" y="277"/>
                </a:cubicBezTo>
                <a:cubicBezTo>
                  <a:pt x="183" y="277"/>
                  <a:pt x="185" y="279"/>
                  <a:pt x="189" y="280"/>
                </a:cubicBezTo>
                <a:cubicBezTo>
                  <a:pt x="189" y="281"/>
                  <a:pt x="187" y="279"/>
                  <a:pt x="187" y="281"/>
                </a:cubicBezTo>
                <a:cubicBezTo>
                  <a:pt x="188" y="281"/>
                  <a:pt x="189" y="282"/>
                  <a:pt x="188" y="281"/>
                </a:cubicBezTo>
                <a:cubicBezTo>
                  <a:pt x="189" y="283"/>
                  <a:pt x="190" y="282"/>
                  <a:pt x="192" y="283"/>
                </a:cubicBezTo>
                <a:cubicBezTo>
                  <a:pt x="194" y="283"/>
                  <a:pt x="191" y="282"/>
                  <a:pt x="190" y="282"/>
                </a:cubicBezTo>
                <a:cubicBezTo>
                  <a:pt x="190" y="281"/>
                  <a:pt x="191" y="280"/>
                  <a:pt x="192" y="281"/>
                </a:cubicBezTo>
                <a:cubicBezTo>
                  <a:pt x="191" y="281"/>
                  <a:pt x="191" y="281"/>
                  <a:pt x="191" y="281"/>
                </a:cubicBezTo>
                <a:cubicBezTo>
                  <a:pt x="195" y="281"/>
                  <a:pt x="200" y="284"/>
                  <a:pt x="203" y="285"/>
                </a:cubicBezTo>
                <a:cubicBezTo>
                  <a:pt x="203" y="284"/>
                  <a:pt x="201" y="285"/>
                  <a:pt x="201" y="284"/>
                </a:cubicBezTo>
                <a:cubicBezTo>
                  <a:pt x="202" y="283"/>
                  <a:pt x="203" y="285"/>
                  <a:pt x="204" y="284"/>
                </a:cubicBezTo>
                <a:cubicBezTo>
                  <a:pt x="203" y="285"/>
                  <a:pt x="204" y="285"/>
                  <a:pt x="203" y="286"/>
                </a:cubicBezTo>
                <a:cubicBezTo>
                  <a:pt x="204" y="286"/>
                  <a:pt x="204" y="284"/>
                  <a:pt x="205" y="285"/>
                </a:cubicBezTo>
                <a:cubicBezTo>
                  <a:pt x="194" y="278"/>
                  <a:pt x="189" y="280"/>
                  <a:pt x="176" y="273"/>
                </a:cubicBezTo>
                <a:cubicBezTo>
                  <a:pt x="175" y="272"/>
                  <a:pt x="176" y="271"/>
                  <a:pt x="175" y="270"/>
                </a:cubicBezTo>
                <a:cubicBezTo>
                  <a:pt x="184" y="273"/>
                  <a:pt x="187" y="274"/>
                  <a:pt x="198" y="279"/>
                </a:cubicBezTo>
                <a:cubicBezTo>
                  <a:pt x="198" y="280"/>
                  <a:pt x="196" y="278"/>
                  <a:pt x="195" y="278"/>
                </a:cubicBezTo>
                <a:cubicBezTo>
                  <a:pt x="200" y="282"/>
                  <a:pt x="211" y="284"/>
                  <a:pt x="215" y="286"/>
                </a:cubicBezTo>
                <a:cubicBezTo>
                  <a:pt x="215" y="285"/>
                  <a:pt x="215" y="285"/>
                  <a:pt x="215" y="284"/>
                </a:cubicBezTo>
                <a:cubicBezTo>
                  <a:pt x="216" y="284"/>
                  <a:pt x="217" y="285"/>
                  <a:pt x="219" y="285"/>
                </a:cubicBezTo>
                <a:cubicBezTo>
                  <a:pt x="218" y="285"/>
                  <a:pt x="218" y="285"/>
                  <a:pt x="217" y="284"/>
                </a:cubicBezTo>
                <a:cubicBezTo>
                  <a:pt x="218" y="285"/>
                  <a:pt x="219" y="285"/>
                  <a:pt x="219" y="286"/>
                </a:cubicBezTo>
                <a:cubicBezTo>
                  <a:pt x="219" y="286"/>
                  <a:pt x="219" y="286"/>
                  <a:pt x="219" y="286"/>
                </a:cubicBezTo>
                <a:cubicBezTo>
                  <a:pt x="219" y="286"/>
                  <a:pt x="219" y="285"/>
                  <a:pt x="219" y="285"/>
                </a:cubicBezTo>
                <a:cubicBezTo>
                  <a:pt x="219" y="286"/>
                  <a:pt x="218" y="286"/>
                  <a:pt x="219" y="287"/>
                </a:cubicBezTo>
                <a:cubicBezTo>
                  <a:pt x="219" y="287"/>
                  <a:pt x="219" y="287"/>
                  <a:pt x="218" y="287"/>
                </a:cubicBezTo>
                <a:cubicBezTo>
                  <a:pt x="217" y="286"/>
                  <a:pt x="216" y="285"/>
                  <a:pt x="216" y="286"/>
                </a:cubicBezTo>
                <a:cubicBezTo>
                  <a:pt x="216" y="286"/>
                  <a:pt x="217" y="287"/>
                  <a:pt x="217" y="287"/>
                </a:cubicBezTo>
                <a:cubicBezTo>
                  <a:pt x="213" y="287"/>
                  <a:pt x="210" y="287"/>
                  <a:pt x="206" y="287"/>
                </a:cubicBezTo>
                <a:cubicBezTo>
                  <a:pt x="202" y="290"/>
                  <a:pt x="211" y="291"/>
                  <a:pt x="205" y="292"/>
                </a:cubicBezTo>
                <a:cubicBezTo>
                  <a:pt x="209" y="293"/>
                  <a:pt x="214" y="295"/>
                  <a:pt x="219" y="296"/>
                </a:cubicBezTo>
                <a:cubicBezTo>
                  <a:pt x="220" y="296"/>
                  <a:pt x="221" y="296"/>
                  <a:pt x="222" y="297"/>
                </a:cubicBezTo>
                <a:cubicBezTo>
                  <a:pt x="222" y="297"/>
                  <a:pt x="222" y="296"/>
                  <a:pt x="222" y="296"/>
                </a:cubicBezTo>
                <a:cubicBezTo>
                  <a:pt x="228" y="298"/>
                  <a:pt x="235" y="299"/>
                  <a:pt x="242" y="301"/>
                </a:cubicBezTo>
                <a:cubicBezTo>
                  <a:pt x="242" y="301"/>
                  <a:pt x="243" y="301"/>
                  <a:pt x="244" y="301"/>
                </a:cubicBezTo>
                <a:cubicBezTo>
                  <a:pt x="243" y="302"/>
                  <a:pt x="244" y="303"/>
                  <a:pt x="243" y="304"/>
                </a:cubicBezTo>
                <a:cubicBezTo>
                  <a:pt x="242" y="304"/>
                  <a:pt x="240" y="304"/>
                  <a:pt x="241" y="303"/>
                </a:cubicBezTo>
                <a:cubicBezTo>
                  <a:pt x="239" y="304"/>
                  <a:pt x="238" y="304"/>
                  <a:pt x="237" y="302"/>
                </a:cubicBezTo>
                <a:cubicBezTo>
                  <a:pt x="238" y="302"/>
                  <a:pt x="238" y="303"/>
                  <a:pt x="238" y="303"/>
                </a:cubicBezTo>
                <a:cubicBezTo>
                  <a:pt x="238" y="301"/>
                  <a:pt x="236" y="302"/>
                  <a:pt x="236" y="303"/>
                </a:cubicBezTo>
                <a:cubicBezTo>
                  <a:pt x="236" y="303"/>
                  <a:pt x="237" y="304"/>
                  <a:pt x="237" y="305"/>
                </a:cubicBezTo>
                <a:cubicBezTo>
                  <a:pt x="236" y="305"/>
                  <a:pt x="235" y="305"/>
                  <a:pt x="235" y="305"/>
                </a:cubicBezTo>
                <a:cubicBezTo>
                  <a:pt x="233" y="304"/>
                  <a:pt x="231" y="303"/>
                  <a:pt x="229" y="303"/>
                </a:cubicBezTo>
                <a:cubicBezTo>
                  <a:pt x="228" y="305"/>
                  <a:pt x="230" y="304"/>
                  <a:pt x="231" y="304"/>
                </a:cubicBezTo>
                <a:cubicBezTo>
                  <a:pt x="227" y="304"/>
                  <a:pt x="223" y="304"/>
                  <a:pt x="220" y="303"/>
                </a:cubicBezTo>
                <a:cubicBezTo>
                  <a:pt x="217" y="302"/>
                  <a:pt x="214" y="301"/>
                  <a:pt x="212" y="301"/>
                </a:cubicBezTo>
                <a:cubicBezTo>
                  <a:pt x="213" y="302"/>
                  <a:pt x="215" y="302"/>
                  <a:pt x="216" y="303"/>
                </a:cubicBezTo>
                <a:cubicBezTo>
                  <a:pt x="217" y="303"/>
                  <a:pt x="217" y="303"/>
                  <a:pt x="217" y="303"/>
                </a:cubicBezTo>
                <a:cubicBezTo>
                  <a:pt x="216" y="303"/>
                  <a:pt x="216" y="303"/>
                  <a:pt x="216" y="303"/>
                </a:cubicBezTo>
                <a:cubicBezTo>
                  <a:pt x="216" y="303"/>
                  <a:pt x="215" y="303"/>
                  <a:pt x="215" y="303"/>
                </a:cubicBezTo>
                <a:cubicBezTo>
                  <a:pt x="213" y="303"/>
                  <a:pt x="208" y="301"/>
                  <a:pt x="205" y="299"/>
                </a:cubicBezTo>
                <a:cubicBezTo>
                  <a:pt x="205" y="300"/>
                  <a:pt x="204" y="299"/>
                  <a:pt x="204" y="300"/>
                </a:cubicBezTo>
                <a:cubicBezTo>
                  <a:pt x="206" y="301"/>
                  <a:pt x="209" y="302"/>
                  <a:pt x="212" y="303"/>
                </a:cubicBezTo>
                <a:cubicBezTo>
                  <a:pt x="211" y="303"/>
                  <a:pt x="209" y="303"/>
                  <a:pt x="208" y="303"/>
                </a:cubicBezTo>
                <a:cubicBezTo>
                  <a:pt x="205" y="302"/>
                  <a:pt x="202" y="301"/>
                  <a:pt x="203" y="300"/>
                </a:cubicBezTo>
                <a:cubicBezTo>
                  <a:pt x="200" y="300"/>
                  <a:pt x="190" y="297"/>
                  <a:pt x="187" y="293"/>
                </a:cubicBezTo>
                <a:cubicBezTo>
                  <a:pt x="187" y="294"/>
                  <a:pt x="187" y="294"/>
                  <a:pt x="187" y="294"/>
                </a:cubicBezTo>
                <a:cubicBezTo>
                  <a:pt x="185" y="294"/>
                  <a:pt x="184" y="293"/>
                  <a:pt x="183" y="292"/>
                </a:cubicBezTo>
                <a:cubicBezTo>
                  <a:pt x="181" y="294"/>
                  <a:pt x="171" y="286"/>
                  <a:pt x="169" y="287"/>
                </a:cubicBezTo>
                <a:cubicBezTo>
                  <a:pt x="171" y="285"/>
                  <a:pt x="168" y="286"/>
                  <a:pt x="168" y="285"/>
                </a:cubicBezTo>
                <a:cubicBezTo>
                  <a:pt x="169" y="285"/>
                  <a:pt x="170" y="286"/>
                  <a:pt x="170" y="285"/>
                </a:cubicBezTo>
                <a:cubicBezTo>
                  <a:pt x="166" y="284"/>
                  <a:pt x="162" y="280"/>
                  <a:pt x="158" y="281"/>
                </a:cubicBezTo>
                <a:cubicBezTo>
                  <a:pt x="158" y="280"/>
                  <a:pt x="159" y="280"/>
                  <a:pt x="160" y="279"/>
                </a:cubicBezTo>
                <a:cubicBezTo>
                  <a:pt x="170" y="284"/>
                  <a:pt x="183" y="288"/>
                  <a:pt x="196" y="293"/>
                </a:cubicBezTo>
                <a:cubicBezTo>
                  <a:pt x="206" y="297"/>
                  <a:pt x="217" y="303"/>
                  <a:pt x="223" y="302"/>
                </a:cubicBezTo>
                <a:cubicBezTo>
                  <a:pt x="221" y="302"/>
                  <a:pt x="216" y="299"/>
                  <a:pt x="218" y="300"/>
                </a:cubicBezTo>
                <a:cubicBezTo>
                  <a:pt x="221" y="300"/>
                  <a:pt x="224" y="303"/>
                  <a:pt x="226" y="302"/>
                </a:cubicBezTo>
                <a:cubicBezTo>
                  <a:pt x="224" y="302"/>
                  <a:pt x="225" y="301"/>
                  <a:pt x="225" y="301"/>
                </a:cubicBezTo>
                <a:cubicBezTo>
                  <a:pt x="222" y="301"/>
                  <a:pt x="219" y="296"/>
                  <a:pt x="215" y="297"/>
                </a:cubicBezTo>
                <a:cubicBezTo>
                  <a:pt x="216" y="297"/>
                  <a:pt x="217" y="297"/>
                  <a:pt x="216" y="298"/>
                </a:cubicBezTo>
                <a:cubicBezTo>
                  <a:pt x="216" y="298"/>
                  <a:pt x="214" y="297"/>
                  <a:pt x="214" y="298"/>
                </a:cubicBezTo>
                <a:cubicBezTo>
                  <a:pt x="214" y="299"/>
                  <a:pt x="216" y="298"/>
                  <a:pt x="215" y="299"/>
                </a:cubicBezTo>
                <a:cubicBezTo>
                  <a:pt x="209" y="297"/>
                  <a:pt x="205" y="297"/>
                  <a:pt x="203" y="293"/>
                </a:cubicBezTo>
                <a:cubicBezTo>
                  <a:pt x="203" y="294"/>
                  <a:pt x="203" y="294"/>
                  <a:pt x="203" y="295"/>
                </a:cubicBezTo>
                <a:cubicBezTo>
                  <a:pt x="199" y="294"/>
                  <a:pt x="196" y="292"/>
                  <a:pt x="194" y="291"/>
                </a:cubicBezTo>
                <a:cubicBezTo>
                  <a:pt x="189" y="289"/>
                  <a:pt x="182" y="288"/>
                  <a:pt x="182" y="286"/>
                </a:cubicBezTo>
                <a:cubicBezTo>
                  <a:pt x="184" y="288"/>
                  <a:pt x="186" y="288"/>
                  <a:pt x="188" y="287"/>
                </a:cubicBezTo>
                <a:cubicBezTo>
                  <a:pt x="183" y="286"/>
                  <a:pt x="181" y="283"/>
                  <a:pt x="175" y="283"/>
                </a:cubicBezTo>
                <a:cubicBezTo>
                  <a:pt x="175" y="283"/>
                  <a:pt x="176" y="284"/>
                  <a:pt x="175" y="284"/>
                </a:cubicBezTo>
                <a:cubicBezTo>
                  <a:pt x="173" y="284"/>
                  <a:pt x="165" y="280"/>
                  <a:pt x="163" y="279"/>
                </a:cubicBezTo>
                <a:cubicBezTo>
                  <a:pt x="162" y="280"/>
                  <a:pt x="157" y="276"/>
                  <a:pt x="156" y="278"/>
                </a:cubicBezTo>
                <a:cubicBezTo>
                  <a:pt x="157" y="279"/>
                  <a:pt x="159" y="279"/>
                  <a:pt x="159" y="279"/>
                </a:cubicBezTo>
                <a:cubicBezTo>
                  <a:pt x="157" y="280"/>
                  <a:pt x="154" y="279"/>
                  <a:pt x="152" y="277"/>
                </a:cubicBezTo>
                <a:cubicBezTo>
                  <a:pt x="152" y="277"/>
                  <a:pt x="153" y="277"/>
                  <a:pt x="153" y="276"/>
                </a:cubicBezTo>
                <a:cubicBezTo>
                  <a:pt x="151" y="274"/>
                  <a:pt x="149" y="276"/>
                  <a:pt x="147" y="273"/>
                </a:cubicBezTo>
                <a:cubicBezTo>
                  <a:pt x="149" y="273"/>
                  <a:pt x="152" y="275"/>
                  <a:pt x="154" y="275"/>
                </a:cubicBezTo>
                <a:cubicBezTo>
                  <a:pt x="143" y="270"/>
                  <a:pt x="136" y="266"/>
                  <a:pt x="127" y="264"/>
                </a:cubicBezTo>
                <a:cubicBezTo>
                  <a:pt x="127" y="266"/>
                  <a:pt x="132" y="265"/>
                  <a:pt x="132" y="267"/>
                </a:cubicBezTo>
                <a:cubicBezTo>
                  <a:pt x="127" y="266"/>
                  <a:pt x="122" y="264"/>
                  <a:pt x="115" y="261"/>
                </a:cubicBezTo>
                <a:cubicBezTo>
                  <a:pt x="116" y="261"/>
                  <a:pt x="117" y="260"/>
                  <a:pt x="118" y="260"/>
                </a:cubicBezTo>
                <a:cubicBezTo>
                  <a:pt x="117" y="259"/>
                  <a:pt x="117" y="261"/>
                  <a:pt x="116" y="261"/>
                </a:cubicBezTo>
                <a:cubicBezTo>
                  <a:pt x="113" y="256"/>
                  <a:pt x="105" y="257"/>
                  <a:pt x="102" y="253"/>
                </a:cubicBezTo>
                <a:cubicBezTo>
                  <a:pt x="103" y="254"/>
                  <a:pt x="104" y="254"/>
                  <a:pt x="104" y="253"/>
                </a:cubicBezTo>
                <a:cubicBezTo>
                  <a:pt x="100" y="252"/>
                  <a:pt x="103" y="256"/>
                  <a:pt x="100" y="255"/>
                </a:cubicBezTo>
                <a:cubicBezTo>
                  <a:pt x="101" y="255"/>
                  <a:pt x="102" y="256"/>
                  <a:pt x="103" y="257"/>
                </a:cubicBezTo>
                <a:cubicBezTo>
                  <a:pt x="104" y="257"/>
                  <a:pt x="105" y="255"/>
                  <a:pt x="106" y="257"/>
                </a:cubicBezTo>
                <a:cubicBezTo>
                  <a:pt x="105" y="256"/>
                  <a:pt x="104" y="257"/>
                  <a:pt x="105" y="257"/>
                </a:cubicBezTo>
                <a:cubicBezTo>
                  <a:pt x="106" y="258"/>
                  <a:pt x="113" y="260"/>
                  <a:pt x="109" y="259"/>
                </a:cubicBezTo>
                <a:cubicBezTo>
                  <a:pt x="107" y="259"/>
                  <a:pt x="103" y="256"/>
                  <a:pt x="102" y="258"/>
                </a:cubicBezTo>
                <a:cubicBezTo>
                  <a:pt x="106" y="258"/>
                  <a:pt x="114" y="263"/>
                  <a:pt x="118" y="264"/>
                </a:cubicBezTo>
                <a:cubicBezTo>
                  <a:pt x="119" y="266"/>
                  <a:pt x="122" y="265"/>
                  <a:pt x="124" y="267"/>
                </a:cubicBezTo>
                <a:cubicBezTo>
                  <a:pt x="116" y="265"/>
                  <a:pt x="109" y="261"/>
                  <a:pt x="101" y="259"/>
                </a:cubicBezTo>
                <a:cubicBezTo>
                  <a:pt x="98" y="257"/>
                  <a:pt x="95" y="256"/>
                  <a:pt x="92" y="254"/>
                </a:cubicBezTo>
                <a:cubicBezTo>
                  <a:pt x="92" y="254"/>
                  <a:pt x="92" y="254"/>
                  <a:pt x="92" y="254"/>
                </a:cubicBezTo>
                <a:cubicBezTo>
                  <a:pt x="92" y="253"/>
                  <a:pt x="91" y="253"/>
                  <a:pt x="90" y="253"/>
                </a:cubicBezTo>
                <a:cubicBezTo>
                  <a:pt x="90" y="253"/>
                  <a:pt x="91" y="254"/>
                  <a:pt x="91" y="254"/>
                </a:cubicBezTo>
                <a:cubicBezTo>
                  <a:pt x="88" y="253"/>
                  <a:pt x="85" y="251"/>
                  <a:pt x="81" y="250"/>
                </a:cubicBezTo>
                <a:cubicBezTo>
                  <a:pt x="82" y="250"/>
                  <a:pt x="82" y="249"/>
                  <a:pt x="80" y="249"/>
                </a:cubicBezTo>
                <a:cubicBezTo>
                  <a:pt x="80" y="249"/>
                  <a:pt x="80" y="249"/>
                  <a:pt x="80" y="249"/>
                </a:cubicBezTo>
                <a:cubicBezTo>
                  <a:pt x="79" y="249"/>
                  <a:pt x="78" y="248"/>
                  <a:pt x="77" y="248"/>
                </a:cubicBezTo>
                <a:cubicBezTo>
                  <a:pt x="73" y="246"/>
                  <a:pt x="68" y="244"/>
                  <a:pt x="64" y="243"/>
                </a:cubicBezTo>
                <a:cubicBezTo>
                  <a:pt x="63" y="242"/>
                  <a:pt x="61" y="241"/>
                  <a:pt x="59" y="240"/>
                </a:cubicBezTo>
                <a:cubicBezTo>
                  <a:pt x="59" y="240"/>
                  <a:pt x="59" y="240"/>
                  <a:pt x="59" y="239"/>
                </a:cubicBezTo>
                <a:cubicBezTo>
                  <a:pt x="60" y="239"/>
                  <a:pt x="60" y="240"/>
                  <a:pt x="61" y="240"/>
                </a:cubicBezTo>
                <a:cubicBezTo>
                  <a:pt x="61" y="238"/>
                  <a:pt x="58" y="238"/>
                  <a:pt x="56" y="238"/>
                </a:cubicBezTo>
                <a:cubicBezTo>
                  <a:pt x="56" y="238"/>
                  <a:pt x="57" y="238"/>
                  <a:pt x="57" y="238"/>
                </a:cubicBezTo>
                <a:cubicBezTo>
                  <a:pt x="57" y="239"/>
                  <a:pt x="57" y="239"/>
                  <a:pt x="56" y="239"/>
                </a:cubicBezTo>
                <a:cubicBezTo>
                  <a:pt x="56" y="237"/>
                  <a:pt x="55" y="238"/>
                  <a:pt x="54" y="237"/>
                </a:cubicBezTo>
                <a:cubicBezTo>
                  <a:pt x="53" y="239"/>
                  <a:pt x="55" y="238"/>
                  <a:pt x="56" y="239"/>
                </a:cubicBezTo>
                <a:cubicBezTo>
                  <a:pt x="54" y="240"/>
                  <a:pt x="52" y="237"/>
                  <a:pt x="50" y="237"/>
                </a:cubicBezTo>
                <a:cubicBezTo>
                  <a:pt x="50" y="238"/>
                  <a:pt x="51" y="238"/>
                  <a:pt x="52" y="239"/>
                </a:cubicBezTo>
                <a:cubicBezTo>
                  <a:pt x="52" y="239"/>
                  <a:pt x="52" y="240"/>
                  <a:pt x="52" y="240"/>
                </a:cubicBezTo>
                <a:cubicBezTo>
                  <a:pt x="52" y="240"/>
                  <a:pt x="52" y="240"/>
                  <a:pt x="52" y="240"/>
                </a:cubicBezTo>
                <a:cubicBezTo>
                  <a:pt x="49" y="239"/>
                  <a:pt x="46" y="237"/>
                  <a:pt x="44" y="237"/>
                </a:cubicBezTo>
                <a:cubicBezTo>
                  <a:pt x="43" y="237"/>
                  <a:pt x="43" y="237"/>
                  <a:pt x="43" y="236"/>
                </a:cubicBezTo>
                <a:cubicBezTo>
                  <a:pt x="43" y="236"/>
                  <a:pt x="43" y="237"/>
                  <a:pt x="43" y="237"/>
                </a:cubicBezTo>
                <a:cubicBezTo>
                  <a:pt x="42" y="237"/>
                  <a:pt x="42" y="238"/>
                  <a:pt x="41" y="239"/>
                </a:cubicBezTo>
                <a:cubicBezTo>
                  <a:pt x="40" y="238"/>
                  <a:pt x="39" y="238"/>
                  <a:pt x="38" y="237"/>
                </a:cubicBezTo>
                <a:cubicBezTo>
                  <a:pt x="38" y="237"/>
                  <a:pt x="37" y="236"/>
                  <a:pt x="36" y="236"/>
                </a:cubicBezTo>
                <a:cubicBezTo>
                  <a:pt x="36" y="236"/>
                  <a:pt x="36" y="236"/>
                  <a:pt x="36" y="236"/>
                </a:cubicBezTo>
                <a:cubicBezTo>
                  <a:pt x="24" y="231"/>
                  <a:pt x="12" y="226"/>
                  <a:pt x="1" y="221"/>
                </a:cubicBezTo>
                <a:cubicBezTo>
                  <a:pt x="1" y="225"/>
                  <a:pt x="1" y="225"/>
                  <a:pt x="1" y="225"/>
                </a:cubicBezTo>
                <a:cubicBezTo>
                  <a:pt x="1" y="225"/>
                  <a:pt x="1" y="225"/>
                  <a:pt x="1" y="225"/>
                </a:cubicBezTo>
                <a:cubicBezTo>
                  <a:pt x="8" y="226"/>
                  <a:pt x="15" y="230"/>
                  <a:pt x="23" y="233"/>
                </a:cubicBezTo>
                <a:cubicBezTo>
                  <a:pt x="23" y="234"/>
                  <a:pt x="21" y="232"/>
                  <a:pt x="21" y="233"/>
                </a:cubicBezTo>
                <a:cubicBezTo>
                  <a:pt x="23" y="234"/>
                  <a:pt x="24" y="235"/>
                  <a:pt x="26" y="236"/>
                </a:cubicBezTo>
                <a:cubicBezTo>
                  <a:pt x="22" y="236"/>
                  <a:pt x="11" y="231"/>
                  <a:pt x="10" y="229"/>
                </a:cubicBezTo>
                <a:cubicBezTo>
                  <a:pt x="8" y="231"/>
                  <a:pt x="4" y="227"/>
                  <a:pt x="1" y="226"/>
                </a:cubicBezTo>
                <a:cubicBezTo>
                  <a:pt x="1" y="227"/>
                  <a:pt x="1" y="227"/>
                  <a:pt x="1" y="227"/>
                </a:cubicBezTo>
                <a:cubicBezTo>
                  <a:pt x="1" y="227"/>
                  <a:pt x="1" y="228"/>
                  <a:pt x="1" y="228"/>
                </a:cubicBezTo>
                <a:cubicBezTo>
                  <a:pt x="1" y="228"/>
                  <a:pt x="1" y="228"/>
                  <a:pt x="1" y="228"/>
                </a:cubicBezTo>
                <a:cubicBezTo>
                  <a:pt x="1" y="228"/>
                  <a:pt x="1" y="228"/>
                  <a:pt x="1" y="228"/>
                </a:cubicBezTo>
                <a:cubicBezTo>
                  <a:pt x="9" y="232"/>
                  <a:pt x="16" y="234"/>
                  <a:pt x="24" y="236"/>
                </a:cubicBezTo>
                <a:cubicBezTo>
                  <a:pt x="24" y="236"/>
                  <a:pt x="24" y="237"/>
                  <a:pt x="24" y="237"/>
                </a:cubicBezTo>
                <a:cubicBezTo>
                  <a:pt x="25" y="237"/>
                  <a:pt x="26" y="237"/>
                  <a:pt x="27" y="237"/>
                </a:cubicBezTo>
                <a:cubicBezTo>
                  <a:pt x="28" y="239"/>
                  <a:pt x="27" y="241"/>
                  <a:pt x="26" y="243"/>
                </a:cubicBezTo>
                <a:cubicBezTo>
                  <a:pt x="25" y="243"/>
                  <a:pt x="24" y="242"/>
                  <a:pt x="23" y="242"/>
                </a:cubicBezTo>
                <a:cubicBezTo>
                  <a:pt x="24" y="242"/>
                  <a:pt x="24" y="241"/>
                  <a:pt x="24" y="240"/>
                </a:cubicBezTo>
                <a:cubicBezTo>
                  <a:pt x="24" y="240"/>
                  <a:pt x="24" y="239"/>
                  <a:pt x="23" y="239"/>
                </a:cubicBezTo>
                <a:cubicBezTo>
                  <a:pt x="22" y="240"/>
                  <a:pt x="22" y="240"/>
                  <a:pt x="21" y="241"/>
                </a:cubicBezTo>
                <a:cubicBezTo>
                  <a:pt x="16" y="239"/>
                  <a:pt x="11" y="237"/>
                  <a:pt x="7" y="235"/>
                </a:cubicBezTo>
                <a:cubicBezTo>
                  <a:pt x="8" y="235"/>
                  <a:pt x="9" y="236"/>
                  <a:pt x="10" y="235"/>
                </a:cubicBezTo>
                <a:cubicBezTo>
                  <a:pt x="9" y="234"/>
                  <a:pt x="1" y="235"/>
                  <a:pt x="3" y="233"/>
                </a:cubicBezTo>
                <a:cubicBezTo>
                  <a:pt x="4" y="234"/>
                  <a:pt x="6" y="235"/>
                  <a:pt x="6" y="233"/>
                </a:cubicBezTo>
                <a:cubicBezTo>
                  <a:pt x="5" y="233"/>
                  <a:pt x="3" y="233"/>
                  <a:pt x="1" y="232"/>
                </a:cubicBezTo>
                <a:cubicBezTo>
                  <a:pt x="1" y="241"/>
                  <a:pt x="1" y="241"/>
                  <a:pt x="1" y="241"/>
                </a:cubicBezTo>
                <a:cubicBezTo>
                  <a:pt x="1" y="241"/>
                  <a:pt x="2" y="242"/>
                  <a:pt x="3" y="243"/>
                </a:cubicBezTo>
                <a:cubicBezTo>
                  <a:pt x="2" y="243"/>
                  <a:pt x="1" y="242"/>
                  <a:pt x="1" y="242"/>
                </a:cubicBezTo>
                <a:cubicBezTo>
                  <a:pt x="1" y="243"/>
                  <a:pt x="1" y="243"/>
                  <a:pt x="1" y="243"/>
                </a:cubicBezTo>
                <a:cubicBezTo>
                  <a:pt x="10" y="247"/>
                  <a:pt x="20" y="251"/>
                  <a:pt x="29" y="255"/>
                </a:cubicBezTo>
                <a:cubicBezTo>
                  <a:pt x="28" y="255"/>
                  <a:pt x="28" y="255"/>
                  <a:pt x="27" y="255"/>
                </a:cubicBezTo>
                <a:cubicBezTo>
                  <a:pt x="27" y="255"/>
                  <a:pt x="27" y="255"/>
                  <a:pt x="27" y="255"/>
                </a:cubicBezTo>
                <a:cubicBezTo>
                  <a:pt x="26" y="255"/>
                  <a:pt x="24" y="254"/>
                  <a:pt x="22" y="253"/>
                </a:cubicBezTo>
                <a:cubicBezTo>
                  <a:pt x="22" y="253"/>
                  <a:pt x="22" y="253"/>
                  <a:pt x="22" y="253"/>
                </a:cubicBezTo>
                <a:cubicBezTo>
                  <a:pt x="22" y="253"/>
                  <a:pt x="22" y="253"/>
                  <a:pt x="22" y="253"/>
                </a:cubicBezTo>
                <a:cubicBezTo>
                  <a:pt x="15" y="250"/>
                  <a:pt x="8" y="248"/>
                  <a:pt x="1" y="245"/>
                </a:cubicBezTo>
                <a:cubicBezTo>
                  <a:pt x="1" y="246"/>
                  <a:pt x="1" y="246"/>
                  <a:pt x="1" y="246"/>
                </a:cubicBezTo>
                <a:cubicBezTo>
                  <a:pt x="7" y="248"/>
                  <a:pt x="14" y="251"/>
                  <a:pt x="21" y="254"/>
                </a:cubicBezTo>
                <a:cubicBezTo>
                  <a:pt x="21" y="255"/>
                  <a:pt x="21" y="255"/>
                  <a:pt x="21" y="256"/>
                </a:cubicBezTo>
                <a:cubicBezTo>
                  <a:pt x="22" y="255"/>
                  <a:pt x="22" y="255"/>
                  <a:pt x="22" y="254"/>
                </a:cubicBezTo>
                <a:cubicBezTo>
                  <a:pt x="24" y="255"/>
                  <a:pt x="25" y="256"/>
                  <a:pt x="27" y="256"/>
                </a:cubicBezTo>
                <a:cubicBezTo>
                  <a:pt x="27" y="257"/>
                  <a:pt x="26" y="257"/>
                  <a:pt x="26" y="258"/>
                </a:cubicBezTo>
                <a:cubicBezTo>
                  <a:pt x="24" y="258"/>
                  <a:pt x="21" y="256"/>
                  <a:pt x="19" y="256"/>
                </a:cubicBezTo>
                <a:cubicBezTo>
                  <a:pt x="20" y="255"/>
                  <a:pt x="18" y="253"/>
                  <a:pt x="16" y="253"/>
                </a:cubicBezTo>
                <a:cubicBezTo>
                  <a:pt x="16" y="254"/>
                  <a:pt x="19" y="254"/>
                  <a:pt x="18" y="256"/>
                </a:cubicBezTo>
                <a:cubicBezTo>
                  <a:pt x="15" y="253"/>
                  <a:pt x="4" y="252"/>
                  <a:pt x="2" y="248"/>
                </a:cubicBezTo>
                <a:cubicBezTo>
                  <a:pt x="2" y="248"/>
                  <a:pt x="2" y="249"/>
                  <a:pt x="1" y="249"/>
                </a:cubicBezTo>
                <a:cubicBezTo>
                  <a:pt x="1" y="249"/>
                  <a:pt x="1" y="249"/>
                  <a:pt x="1" y="248"/>
                </a:cubicBezTo>
                <a:cubicBezTo>
                  <a:pt x="1" y="275"/>
                  <a:pt x="1" y="275"/>
                  <a:pt x="1" y="275"/>
                </a:cubicBezTo>
                <a:cubicBezTo>
                  <a:pt x="5" y="276"/>
                  <a:pt x="10" y="278"/>
                  <a:pt x="14" y="279"/>
                </a:cubicBezTo>
                <a:cubicBezTo>
                  <a:pt x="14" y="279"/>
                  <a:pt x="14" y="280"/>
                  <a:pt x="14" y="280"/>
                </a:cubicBezTo>
                <a:cubicBezTo>
                  <a:pt x="10" y="278"/>
                  <a:pt x="5" y="277"/>
                  <a:pt x="1" y="276"/>
                </a:cubicBezTo>
                <a:cubicBezTo>
                  <a:pt x="1" y="283"/>
                  <a:pt x="1" y="283"/>
                  <a:pt x="1" y="283"/>
                </a:cubicBezTo>
                <a:cubicBezTo>
                  <a:pt x="8" y="283"/>
                  <a:pt x="15" y="286"/>
                  <a:pt x="22" y="289"/>
                </a:cubicBezTo>
                <a:cubicBezTo>
                  <a:pt x="20" y="297"/>
                  <a:pt x="18" y="294"/>
                  <a:pt x="13" y="295"/>
                </a:cubicBezTo>
                <a:cubicBezTo>
                  <a:pt x="16" y="295"/>
                  <a:pt x="13" y="298"/>
                  <a:pt x="11" y="295"/>
                </a:cubicBezTo>
                <a:cubicBezTo>
                  <a:pt x="10" y="297"/>
                  <a:pt x="12" y="297"/>
                  <a:pt x="11" y="298"/>
                </a:cubicBezTo>
                <a:cubicBezTo>
                  <a:pt x="12" y="299"/>
                  <a:pt x="12" y="298"/>
                  <a:pt x="13" y="297"/>
                </a:cubicBezTo>
                <a:cubicBezTo>
                  <a:pt x="14" y="298"/>
                  <a:pt x="11" y="299"/>
                  <a:pt x="10" y="301"/>
                </a:cubicBezTo>
                <a:cubicBezTo>
                  <a:pt x="7" y="298"/>
                  <a:pt x="4" y="304"/>
                  <a:pt x="1" y="299"/>
                </a:cubicBezTo>
                <a:cubicBezTo>
                  <a:pt x="1" y="299"/>
                  <a:pt x="1" y="299"/>
                  <a:pt x="1" y="299"/>
                </a:cubicBezTo>
                <a:cubicBezTo>
                  <a:pt x="1" y="306"/>
                  <a:pt x="1" y="306"/>
                  <a:pt x="1" y="306"/>
                </a:cubicBezTo>
                <a:cubicBezTo>
                  <a:pt x="3" y="306"/>
                  <a:pt x="4" y="307"/>
                  <a:pt x="5" y="309"/>
                </a:cubicBezTo>
                <a:cubicBezTo>
                  <a:pt x="2" y="308"/>
                  <a:pt x="4" y="309"/>
                  <a:pt x="6" y="311"/>
                </a:cubicBezTo>
                <a:cubicBezTo>
                  <a:pt x="5" y="313"/>
                  <a:pt x="4" y="312"/>
                  <a:pt x="3" y="314"/>
                </a:cubicBezTo>
                <a:cubicBezTo>
                  <a:pt x="2" y="314"/>
                  <a:pt x="1" y="314"/>
                  <a:pt x="1" y="314"/>
                </a:cubicBezTo>
                <a:cubicBezTo>
                  <a:pt x="1" y="326"/>
                  <a:pt x="1" y="326"/>
                  <a:pt x="1" y="326"/>
                </a:cubicBezTo>
                <a:cubicBezTo>
                  <a:pt x="2" y="326"/>
                  <a:pt x="4" y="327"/>
                  <a:pt x="4" y="328"/>
                </a:cubicBezTo>
                <a:cubicBezTo>
                  <a:pt x="3" y="328"/>
                  <a:pt x="3" y="328"/>
                  <a:pt x="3" y="328"/>
                </a:cubicBezTo>
                <a:cubicBezTo>
                  <a:pt x="3" y="328"/>
                  <a:pt x="4" y="328"/>
                  <a:pt x="4" y="329"/>
                </a:cubicBezTo>
                <a:cubicBezTo>
                  <a:pt x="2" y="328"/>
                  <a:pt x="2" y="327"/>
                  <a:pt x="1" y="328"/>
                </a:cubicBezTo>
                <a:cubicBezTo>
                  <a:pt x="1" y="330"/>
                  <a:pt x="1" y="330"/>
                  <a:pt x="1" y="330"/>
                </a:cubicBezTo>
                <a:cubicBezTo>
                  <a:pt x="2" y="331"/>
                  <a:pt x="2" y="332"/>
                  <a:pt x="5" y="332"/>
                </a:cubicBezTo>
                <a:cubicBezTo>
                  <a:pt x="4" y="333"/>
                  <a:pt x="2" y="332"/>
                  <a:pt x="1" y="331"/>
                </a:cubicBezTo>
                <a:cubicBezTo>
                  <a:pt x="1" y="540"/>
                  <a:pt x="1" y="540"/>
                  <a:pt x="1" y="540"/>
                </a:cubicBezTo>
                <a:cubicBezTo>
                  <a:pt x="9" y="544"/>
                  <a:pt x="18" y="547"/>
                  <a:pt x="25" y="550"/>
                </a:cubicBezTo>
                <a:cubicBezTo>
                  <a:pt x="26" y="550"/>
                  <a:pt x="26" y="550"/>
                  <a:pt x="25" y="550"/>
                </a:cubicBezTo>
                <a:cubicBezTo>
                  <a:pt x="27" y="552"/>
                  <a:pt x="32" y="553"/>
                  <a:pt x="35" y="555"/>
                </a:cubicBezTo>
                <a:cubicBezTo>
                  <a:pt x="33" y="555"/>
                  <a:pt x="34" y="555"/>
                  <a:pt x="35" y="556"/>
                </a:cubicBezTo>
                <a:cubicBezTo>
                  <a:pt x="37" y="556"/>
                  <a:pt x="39" y="558"/>
                  <a:pt x="42" y="559"/>
                </a:cubicBezTo>
                <a:cubicBezTo>
                  <a:pt x="44" y="559"/>
                  <a:pt x="37" y="556"/>
                  <a:pt x="36" y="556"/>
                </a:cubicBezTo>
                <a:cubicBezTo>
                  <a:pt x="40" y="555"/>
                  <a:pt x="42" y="558"/>
                  <a:pt x="46" y="559"/>
                </a:cubicBezTo>
                <a:cubicBezTo>
                  <a:pt x="47" y="559"/>
                  <a:pt x="45" y="557"/>
                  <a:pt x="46" y="558"/>
                </a:cubicBezTo>
                <a:cubicBezTo>
                  <a:pt x="45" y="557"/>
                  <a:pt x="45" y="556"/>
                  <a:pt x="42" y="555"/>
                </a:cubicBezTo>
                <a:cubicBezTo>
                  <a:pt x="43" y="558"/>
                  <a:pt x="41" y="554"/>
                  <a:pt x="39" y="556"/>
                </a:cubicBezTo>
                <a:cubicBezTo>
                  <a:pt x="36" y="552"/>
                  <a:pt x="31" y="553"/>
                  <a:pt x="27" y="551"/>
                </a:cubicBezTo>
                <a:cubicBezTo>
                  <a:pt x="27" y="550"/>
                  <a:pt x="28" y="551"/>
                  <a:pt x="28" y="551"/>
                </a:cubicBezTo>
                <a:cubicBezTo>
                  <a:pt x="28" y="550"/>
                  <a:pt x="27" y="549"/>
                  <a:pt x="28" y="548"/>
                </a:cubicBezTo>
                <a:cubicBezTo>
                  <a:pt x="40" y="552"/>
                  <a:pt x="62" y="560"/>
                  <a:pt x="71" y="565"/>
                </a:cubicBezTo>
                <a:cubicBezTo>
                  <a:pt x="72" y="563"/>
                  <a:pt x="68" y="562"/>
                  <a:pt x="67" y="562"/>
                </a:cubicBezTo>
                <a:cubicBezTo>
                  <a:pt x="63" y="560"/>
                  <a:pt x="58" y="559"/>
                  <a:pt x="53" y="556"/>
                </a:cubicBezTo>
                <a:cubicBezTo>
                  <a:pt x="52" y="556"/>
                  <a:pt x="51" y="554"/>
                  <a:pt x="50" y="554"/>
                </a:cubicBezTo>
                <a:cubicBezTo>
                  <a:pt x="44" y="551"/>
                  <a:pt x="35" y="551"/>
                  <a:pt x="30" y="545"/>
                </a:cubicBezTo>
                <a:cubicBezTo>
                  <a:pt x="31" y="545"/>
                  <a:pt x="32" y="546"/>
                  <a:pt x="34" y="546"/>
                </a:cubicBezTo>
                <a:cubicBezTo>
                  <a:pt x="35" y="547"/>
                  <a:pt x="37" y="548"/>
                  <a:pt x="38" y="548"/>
                </a:cubicBezTo>
                <a:cubicBezTo>
                  <a:pt x="41" y="550"/>
                  <a:pt x="44" y="550"/>
                  <a:pt x="41" y="549"/>
                </a:cubicBezTo>
                <a:cubicBezTo>
                  <a:pt x="45" y="550"/>
                  <a:pt x="49" y="551"/>
                  <a:pt x="52" y="553"/>
                </a:cubicBezTo>
                <a:cubicBezTo>
                  <a:pt x="61" y="556"/>
                  <a:pt x="70" y="561"/>
                  <a:pt x="79" y="565"/>
                </a:cubicBezTo>
                <a:cubicBezTo>
                  <a:pt x="78" y="566"/>
                  <a:pt x="78" y="566"/>
                  <a:pt x="78" y="566"/>
                </a:cubicBezTo>
                <a:cubicBezTo>
                  <a:pt x="75" y="565"/>
                  <a:pt x="74" y="565"/>
                  <a:pt x="73" y="564"/>
                </a:cubicBezTo>
                <a:cubicBezTo>
                  <a:pt x="89" y="572"/>
                  <a:pt x="109" y="579"/>
                  <a:pt x="124" y="585"/>
                </a:cubicBezTo>
                <a:cubicBezTo>
                  <a:pt x="124" y="584"/>
                  <a:pt x="123" y="584"/>
                  <a:pt x="123" y="584"/>
                </a:cubicBezTo>
                <a:cubicBezTo>
                  <a:pt x="125" y="585"/>
                  <a:pt x="127" y="585"/>
                  <a:pt x="129" y="586"/>
                </a:cubicBezTo>
                <a:cubicBezTo>
                  <a:pt x="129" y="588"/>
                  <a:pt x="132" y="587"/>
                  <a:pt x="134" y="588"/>
                </a:cubicBezTo>
                <a:cubicBezTo>
                  <a:pt x="137" y="590"/>
                  <a:pt x="140" y="592"/>
                  <a:pt x="144" y="592"/>
                </a:cubicBezTo>
                <a:cubicBezTo>
                  <a:pt x="144" y="592"/>
                  <a:pt x="143" y="593"/>
                  <a:pt x="143" y="593"/>
                </a:cubicBezTo>
                <a:cubicBezTo>
                  <a:pt x="148" y="594"/>
                  <a:pt x="150" y="595"/>
                  <a:pt x="154" y="596"/>
                </a:cubicBezTo>
                <a:cubicBezTo>
                  <a:pt x="154" y="596"/>
                  <a:pt x="153" y="596"/>
                  <a:pt x="153" y="595"/>
                </a:cubicBezTo>
                <a:cubicBezTo>
                  <a:pt x="154" y="596"/>
                  <a:pt x="155" y="596"/>
                  <a:pt x="155" y="596"/>
                </a:cubicBezTo>
                <a:cubicBezTo>
                  <a:pt x="155" y="596"/>
                  <a:pt x="155" y="597"/>
                  <a:pt x="155" y="597"/>
                </a:cubicBezTo>
                <a:cubicBezTo>
                  <a:pt x="160" y="598"/>
                  <a:pt x="163" y="601"/>
                  <a:pt x="167" y="601"/>
                </a:cubicBezTo>
                <a:cubicBezTo>
                  <a:pt x="169" y="602"/>
                  <a:pt x="170" y="602"/>
                  <a:pt x="172" y="603"/>
                </a:cubicBezTo>
                <a:cubicBezTo>
                  <a:pt x="172" y="603"/>
                  <a:pt x="173" y="603"/>
                  <a:pt x="173" y="603"/>
                </a:cubicBezTo>
                <a:cubicBezTo>
                  <a:pt x="173" y="604"/>
                  <a:pt x="174" y="603"/>
                  <a:pt x="175" y="604"/>
                </a:cubicBezTo>
                <a:cubicBezTo>
                  <a:pt x="175" y="604"/>
                  <a:pt x="175" y="604"/>
                  <a:pt x="175" y="604"/>
                </a:cubicBezTo>
                <a:cubicBezTo>
                  <a:pt x="175" y="604"/>
                  <a:pt x="176" y="604"/>
                  <a:pt x="176" y="604"/>
                </a:cubicBezTo>
                <a:cubicBezTo>
                  <a:pt x="178" y="606"/>
                  <a:pt x="182" y="607"/>
                  <a:pt x="185" y="608"/>
                </a:cubicBezTo>
                <a:cubicBezTo>
                  <a:pt x="184" y="607"/>
                  <a:pt x="184" y="607"/>
                  <a:pt x="183" y="607"/>
                </a:cubicBezTo>
                <a:cubicBezTo>
                  <a:pt x="185" y="607"/>
                  <a:pt x="186" y="607"/>
                  <a:pt x="187" y="608"/>
                </a:cubicBezTo>
                <a:cubicBezTo>
                  <a:pt x="187" y="608"/>
                  <a:pt x="187" y="608"/>
                  <a:pt x="187" y="608"/>
                </a:cubicBezTo>
                <a:cubicBezTo>
                  <a:pt x="187" y="608"/>
                  <a:pt x="187" y="608"/>
                  <a:pt x="187" y="608"/>
                </a:cubicBezTo>
                <a:cubicBezTo>
                  <a:pt x="187" y="608"/>
                  <a:pt x="187" y="608"/>
                  <a:pt x="187" y="608"/>
                </a:cubicBezTo>
                <a:cubicBezTo>
                  <a:pt x="188" y="610"/>
                  <a:pt x="194" y="609"/>
                  <a:pt x="193" y="612"/>
                </a:cubicBezTo>
                <a:cubicBezTo>
                  <a:pt x="196" y="611"/>
                  <a:pt x="201" y="614"/>
                  <a:pt x="206" y="616"/>
                </a:cubicBezTo>
                <a:cubicBezTo>
                  <a:pt x="206" y="616"/>
                  <a:pt x="205" y="616"/>
                  <a:pt x="205" y="616"/>
                </a:cubicBezTo>
                <a:cubicBezTo>
                  <a:pt x="217" y="622"/>
                  <a:pt x="228" y="624"/>
                  <a:pt x="237" y="628"/>
                </a:cubicBezTo>
                <a:cubicBezTo>
                  <a:pt x="236" y="626"/>
                  <a:pt x="235" y="626"/>
                  <a:pt x="233" y="625"/>
                </a:cubicBezTo>
                <a:cubicBezTo>
                  <a:pt x="241" y="628"/>
                  <a:pt x="249" y="630"/>
                  <a:pt x="257" y="633"/>
                </a:cubicBezTo>
                <a:cubicBezTo>
                  <a:pt x="257" y="634"/>
                  <a:pt x="257" y="634"/>
                  <a:pt x="257" y="634"/>
                </a:cubicBezTo>
                <a:cubicBezTo>
                  <a:pt x="251" y="632"/>
                  <a:pt x="245" y="630"/>
                  <a:pt x="240" y="628"/>
                </a:cubicBezTo>
                <a:cubicBezTo>
                  <a:pt x="240" y="630"/>
                  <a:pt x="243" y="628"/>
                  <a:pt x="241" y="630"/>
                </a:cubicBezTo>
                <a:cubicBezTo>
                  <a:pt x="252" y="633"/>
                  <a:pt x="263" y="638"/>
                  <a:pt x="275" y="641"/>
                </a:cubicBezTo>
                <a:cubicBezTo>
                  <a:pt x="274" y="640"/>
                  <a:pt x="273" y="640"/>
                  <a:pt x="272" y="639"/>
                </a:cubicBezTo>
                <a:cubicBezTo>
                  <a:pt x="276" y="641"/>
                  <a:pt x="279" y="642"/>
                  <a:pt x="283" y="644"/>
                </a:cubicBezTo>
                <a:cubicBezTo>
                  <a:pt x="282" y="644"/>
                  <a:pt x="282" y="644"/>
                  <a:pt x="282" y="644"/>
                </a:cubicBezTo>
                <a:cubicBezTo>
                  <a:pt x="287" y="646"/>
                  <a:pt x="290" y="648"/>
                  <a:pt x="295" y="649"/>
                </a:cubicBezTo>
                <a:cubicBezTo>
                  <a:pt x="294" y="649"/>
                  <a:pt x="294" y="649"/>
                  <a:pt x="294" y="649"/>
                </a:cubicBezTo>
                <a:cubicBezTo>
                  <a:pt x="304" y="652"/>
                  <a:pt x="316" y="658"/>
                  <a:pt x="325" y="660"/>
                </a:cubicBezTo>
                <a:cubicBezTo>
                  <a:pt x="328" y="661"/>
                  <a:pt x="330" y="662"/>
                  <a:pt x="332" y="662"/>
                </a:cubicBezTo>
                <a:cubicBezTo>
                  <a:pt x="333" y="663"/>
                  <a:pt x="334" y="663"/>
                  <a:pt x="335" y="664"/>
                </a:cubicBezTo>
                <a:cubicBezTo>
                  <a:pt x="337" y="665"/>
                  <a:pt x="339" y="665"/>
                  <a:pt x="340" y="666"/>
                </a:cubicBezTo>
                <a:cubicBezTo>
                  <a:pt x="341" y="666"/>
                  <a:pt x="342" y="666"/>
                  <a:pt x="342" y="666"/>
                </a:cubicBezTo>
                <a:cubicBezTo>
                  <a:pt x="342" y="667"/>
                  <a:pt x="342" y="667"/>
                  <a:pt x="342" y="667"/>
                </a:cubicBezTo>
                <a:cubicBezTo>
                  <a:pt x="342" y="667"/>
                  <a:pt x="343" y="667"/>
                  <a:pt x="343" y="668"/>
                </a:cubicBezTo>
                <a:cubicBezTo>
                  <a:pt x="344" y="668"/>
                  <a:pt x="343" y="667"/>
                  <a:pt x="343" y="667"/>
                </a:cubicBezTo>
                <a:cubicBezTo>
                  <a:pt x="343" y="667"/>
                  <a:pt x="343" y="667"/>
                  <a:pt x="343" y="666"/>
                </a:cubicBezTo>
                <a:cubicBezTo>
                  <a:pt x="343" y="667"/>
                  <a:pt x="344" y="667"/>
                  <a:pt x="344" y="667"/>
                </a:cubicBezTo>
                <a:cubicBezTo>
                  <a:pt x="344" y="667"/>
                  <a:pt x="344" y="668"/>
                  <a:pt x="345" y="667"/>
                </a:cubicBezTo>
                <a:cubicBezTo>
                  <a:pt x="345" y="667"/>
                  <a:pt x="346" y="667"/>
                  <a:pt x="346" y="668"/>
                </a:cubicBezTo>
                <a:cubicBezTo>
                  <a:pt x="346" y="668"/>
                  <a:pt x="345" y="668"/>
                  <a:pt x="346" y="669"/>
                </a:cubicBezTo>
                <a:cubicBezTo>
                  <a:pt x="347" y="669"/>
                  <a:pt x="346" y="668"/>
                  <a:pt x="347" y="668"/>
                </a:cubicBezTo>
                <a:cubicBezTo>
                  <a:pt x="353" y="670"/>
                  <a:pt x="359" y="672"/>
                  <a:pt x="365" y="674"/>
                </a:cubicBezTo>
                <a:cubicBezTo>
                  <a:pt x="365" y="676"/>
                  <a:pt x="368" y="675"/>
                  <a:pt x="370" y="676"/>
                </a:cubicBezTo>
                <a:cubicBezTo>
                  <a:pt x="380" y="679"/>
                  <a:pt x="397" y="686"/>
                  <a:pt x="406" y="689"/>
                </a:cubicBezTo>
                <a:cubicBezTo>
                  <a:pt x="406" y="689"/>
                  <a:pt x="406" y="689"/>
                  <a:pt x="405" y="689"/>
                </a:cubicBezTo>
                <a:cubicBezTo>
                  <a:pt x="405" y="690"/>
                  <a:pt x="406" y="690"/>
                  <a:pt x="407" y="689"/>
                </a:cubicBezTo>
                <a:cubicBezTo>
                  <a:pt x="407" y="689"/>
                  <a:pt x="408" y="689"/>
                  <a:pt x="408" y="689"/>
                </a:cubicBezTo>
                <a:cubicBezTo>
                  <a:pt x="412" y="691"/>
                  <a:pt x="418" y="692"/>
                  <a:pt x="423" y="695"/>
                </a:cubicBezTo>
                <a:cubicBezTo>
                  <a:pt x="424" y="696"/>
                  <a:pt x="421" y="695"/>
                  <a:pt x="422" y="697"/>
                </a:cubicBezTo>
                <a:cubicBezTo>
                  <a:pt x="423" y="697"/>
                  <a:pt x="425" y="697"/>
                  <a:pt x="425" y="695"/>
                </a:cubicBezTo>
                <a:cubicBezTo>
                  <a:pt x="426" y="696"/>
                  <a:pt x="428" y="697"/>
                  <a:pt x="430" y="697"/>
                </a:cubicBezTo>
                <a:cubicBezTo>
                  <a:pt x="432" y="698"/>
                  <a:pt x="433" y="699"/>
                  <a:pt x="435" y="700"/>
                </a:cubicBezTo>
                <a:cubicBezTo>
                  <a:pt x="434" y="699"/>
                  <a:pt x="432" y="699"/>
                  <a:pt x="432" y="699"/>
                </a:cubicBezTo>
                <a:cubicBezTo>
                  <a:pt x="432" y="699"/>
                  <a:pt x="432" y="700"/>
                  <a:pt x="432" y="700"/>
                </a:cubicBezTo>
                <a:cubicBezTo>
                  <a:pt x="432" y="701"/>
                  <a:pt x="435" y="701"/>
                  <a:pt x="437" y="702"/>
                </a:cubicBezTo>
                <a:cubicBezTo>
                  <a:pt x="437" y="701"/>
                  <a:pt x="436" y="701"/>
                  <a:pt x="436" y="701"/>
                </a:cubicBezTo>
                <a:cubicBezTo>
                  <a:pt x="436" y="701"/>
                  <a:pt x="437" y="701"/>
                  <a:pt x="437" y="701"/>
                </a:cubicBezTo>
                <a:cubicBezTo>
                  <a:pt x="439" y="702"/>
                  <a:pt x="441" y="704"/>
                  <a:pt x="443" y="706"/>
                </a:cubicBezTo>
                <a:cubicBezTo>
                  <a:pt x="442" y="706"/>
                  <a:pt x="442" y="707"/>
                  <a:pt x="441" y="708"/>
                </a:cubicBezTo>
                <a:cubicBezTo>
                  <a:pt x="439" y="709"/>
                  <a:pt x="433" y="707"/>
                  <a:pt x="431" y="704"/>
                </a:cubicBezTo>
                <a:cubicBezTo>
                  <a:pt x="419" y="701"/>
                  <a:pt x="407" y="696"/>
                  <a:pt x="395" y="692"/>
                </a:cubicBezTo>
                <a:cubicBezTo>
                  <a:pt x="385" y="689"/>
                  <a:pt x="372" y="684"/>
                  <a:pt x="363" y="682"/>
                </a:cubicBezTo>
                <a:cubicBezTo>
                  <a:pt x="362" y="682"/>
                  <a:pt x="362" y="682"/>
                  <a:pt x="362" y="683"/>
                </a:cubicBezTo>
                <a:cubicBezTo>
                  <a:pt x="361" y="683"/>
                  <a:pt x="359" y="683"/>
                  <a:pt x="358" y="682"/>
                </a:cubicBezTo>
                <a:cubicBezTo>
                  <a:pt x="358" y="682"/>
                  <a:pt x="358" y="682"/>
                  <a:pt x="358" y="682"/>
                </a:cubicBezTo>
                <a:cubicBezTo>
                  <a:pt x="358" y="682"/>
                  <a:pt x="359" y="681"/>
                  <a:pt x="359" y="681"/>
                </a:cubicBezTo>
                <a:cubicBezTo>
                  <a:pt x="358" y="679"/>
                  <a:pt x="357" y="682"/>
                  <a:pt x="358" y="682"/>
                </a:cubicBezTo>
                <a:cubicBezTo>
                  <a:pt x="350" y="681"/>
                  <a:pt x="341" y="677"/>
                  <a:pt x="334" y="674"/>
                </a:cubicBezTo>
                <a:cubicBezTo>
                  <a:pt x="321" y="670"/>
                  <a:pt x="307" y="665"/>
                  <a:pt x="295" y="661"/>
                </a:cubicBezTo>
                <a:cubicBezTo>
                  <a:pt x="291" y="660"/>
                  <a:pt x="279" y="655"/>
                  <a:pt x="278" y="656"/>
                </a:cubicBezTo>
                <a:cubicBezTo>
                  <a:pt x="277" y="654"/>
                  <a:pt x="275" y="655"/>
                  <a:pt x="274" y="655"/>
                </a:cubicBezTo>
                <a:cubicBezTo>
                  <a:pt x="273" y="654"/>
                  <a:pt x="272" y="653"/>
                  <a:pt x="272" y="653"/>
                </a:cubicBezTo>
                <a:cubicBezTo>
                  <a:pt x="272" y="653"/>
                  <a:pt x="269" y="654"/>
                  <a:pt x="267" y="653"/>
                </a:cubicBezTo>
                <a:cubicBezTo>
                  <a:pt x="266" y="653"/>
                  <a:pt x="266" y="651"/>
                  <a:pt x="265" y="651"/>
                </a:cubicBezTo>
                <a:cubicBezTo>
                  <a:pt x="262" y="650"/>
                  <a:pt x="259" y="650"/>
                  <a:pt x="255" y="649"/>
                </a:cubicBezTo>
                <a:cubicBezTo>
                  <a:pt x="254" y="647"/>
                  <a:pt x="251" y="645"/>
                  <a:pt x="249" y="647"/>
                </a:cubicBezTo>
                <a:cubicBezTo>
                  <a:pt x="248" y="646"/>
                  <a:pt x="250" y="645"/>
                  <a:pt x="249" y="645"/>
                </a:cubicBezTo>
                <a:cubicBezTo>
                  <a:pt x="249" y="645"/>
                  <a:pt x="248" y="645"/>
                  <a:pt x="248" y="645"/>
                </a:cubicBezTo>
                <a:cubicBezTo>
                  <a:pt x="248" y="645"/>
                  <a:pt x="248" y="645"/>
                  <a:pt x="247" y="645"/>
                </a:cubicBezTo>
                <a:cubicBezTo>
                  <a:pt x="251" y="648"/>
                  <a:pt x="257" y="650"/>
                  <a:pt x="260" y="651"/>
                </a:cubicBezTo>
                <a:cubicBezTo>
                  <a:pt x="261" y="653"/>
                  <a:pt x="265" y="656"/>
                  <a:pt x="267" y="654"/>
                </a:cubicBezTo>
                <a:cubicBezTo>
                  <a:pt x="265" y="653"/>
                  <a:pt x="264" y="654"/>
                  <a:pt x="262" y="652"/>
                </a:cubicBezTo>
                <a:cubicBezTo>
                  <a:pt x="264" y="652"/>
                  <a:pt x="273" y="654"/>
                  <a:pt x="273" y="657"/>
                </a:cubicBezTo>
                <a:cubicBezTo>
                  <a:pt x="281" y="657"/>
                  <a:pt x="287" y="661"/>
                  <a:pt x="295" y="664"/>
                </a:cubicBezTo>
                <a:cubicBezTo>
                  <a:pt x="294" y="662"/>
                  <a:pt x="293" y="662"/>
                  <a:pt x="290" y="661"/>
                </a:cubicBezTo>
                <a:cubicBezTo>
                  <a:pt x="294" y="660"/>
                  <a:pt x="298" y="663"/>
                  <a:pt x="302" y="665"/>
                </a:cubicBezTo>
                <a:cubicBezTo>
                  <a:pt x="300" y="666"/>
                  <a:pt x="298" y="664"/>
                  <a:pt x="297" y="663"/>
                </a:cubicBezTo>
                <a:cubicBezTo>
                  <a:pt x="296" y="663"/>
                  <a:pt x="297" y="664"/>
                  <a:pt x="297" y="665"/>
                </a:cubicBezTo>
                <a:cubicBezTo>
                  <a:pt x="292" y="664"/>
                  <a:pt x="303" y="668"/>
                  <a:pt x="305" y="667"/>
                </a:cubicBezTo>
                <a:cubicBezTo>
                  <a:pt x="305" y="666"/>
                  <a:pt x="303" y="666"/>
                  <a:pt x="303" y="666"/>
                </a:cubicBezTo>
                <a:cubicBezTo>
                  <a:pt x="308" y="667"/>
                  <a:pt x="312" y="671"/>
                  <a:pt x="318" y="672"/>
                </a:cubicBezTo>
                <a:cubicBezTo>
                  <a:pt x="316" y="669"/>
                  <a:pt x="319" y="673"/>
                  <a:pt x="321" y="673"/>
                </a:cubicBezTo>
                <a:cubicBezTo>
                  <a:pt x="322" y="674"/>
                  <a:pt x="323" y="673"/>
                  <a:pt x="323" y="673"/>
                </a:cubicBezTo>
                <a:cubicBezTo>
                  <a:pt x="325" y="674"/>
                  <a:pt x="326" y="675"/>
                  <a:pt x="328" y="676"/>
                </a:cubicBezTo>
                <a:cubicBezTo>
                  <a:pt x="329" y="676"/>
                  <a:pt x="330" y="674"/>
                  <a:pt x="331" y="676"/>
                </a:cubicBezTo>
                <a:cubicBezTo>
                  <a:pt x="331" y="676"/>
                  <a:pt x="331" y="675"/>
                  <a:pt x="331" y="675"/>
                </a:cubicBezTo>
                <a:cubicBezTo>
                  <a:pt x="332" y="675"/>
                  <a:pt x="333" y="675"/>
                  <a:pt x="334" y="676"/>
                </a:cubicBezTo>
                <a:cubicBezTo>
                  <a:pt x="333" y="676"/>
                  <a:pt x="333" y="676"/>
                  <a:pt x="332" y="677"/>
                </a:cubicBezTo>
                <a:cubicBezTo>
                  <a:pt x="334" y="677"/>
                  <a:pt x="335" y="678"/>
                  <a:pt x="337" y="679"/>
                </a:cubicBezTo>
                <a:cubicBezTo>
                  <a:pt x="335" y="677"/>
                  <a:pt x="338" y="678"/>
                  <a:pt x="335" y="677"/>
                </a:cubicBezTo>
                <a:cubicBezTo>
                  <a:pt x="338" y="676"/>
                  <a:pt x="341" y="679"/>
                  <a:pt x="343" y="679"/>
                </a:cubicBezTo>
                <a:cubicBezTo>
                  <a:pt x="342" y="680"/>
                  <a:pt x="340" y="678"/>
                  <a:pt x="340" y="679"/>
                </a:cubicBezTo>
                <a:cubicBezTo>
                  <a:pt x="340" y="680"/>
                  <a:pt x="344" y="682"/>
                  <a:pt x="346" y="681"/>
                </a:cubicBezTo>
                <a:cubicBezTo>
                  <a:pt x="347" y="683"/>
                  <a:pt x="350" y="683"/>
                  <a:pt x="351" y="682"/>
                </a:cubicBezTo>
                <a:cubicBezTo>
                  <a:pt x="352" y="683"/>
                  <a:pt x="351" y="683"/>
                  <a:pt x="351" y="684"/>
                </a:cubicBezTo>
                <a:cubicBezTo>
                  <a:pt x="375" y="692"/>
                  <a:pt x="395" y="702"/>
                  <a:pt x="417" y="710"/>
                </a:cubicBezTo>
                <a:cubicBezTo>
                  <a:pt x="421" y="711"/>
                  <a:pt x="428" y="712"/>
                  <a:pt x="431" y="715"/>
                </a:cubicBezTo>
                <a:cubicBezTo>
                  <a:pt x="430" y="716"/>
                  <a:pt x="430" y="717"/>
                  <a:pt x="431" y="717"/>
                </a:cubicBezTo>
                <a:cubicBezTo>
                  <a:pt x="430" y="718"/>
                  <a:pt x="430" y="717"/>
                  <a:pt x="431" y="719"/>
                </a:cubicBezTo>
                <a:cubicBezTo>
                  <a:pt x="425" y="717"/>
                  <a:pt x="425" y="716"/>
                  <a:pt x="421" y="715"/>
                </a:cubicBezTo>
                <a:cubicBezTo>
                  <a:pt x="423" y="713"/>
                  <a:pt x="427" y="715"/>
                  <a:pt x="430" y="717"/>
                </a:cubicBezTo>
                <a:cubicBezTo>
                  <a:pt x="429" y="712"/>
                  <a:pt x="423" y="714"/>
                  <a:pt x="421" y="712"/>
                </a:cubicBezTo>
                <a:cubicBezTo>
                  <a:pt x="418" y="719"/>
                  <a:pt x="411" y="710"/>
                  <a:pt x="408" y="712"/>
                </a:cubicBezTo>
                <a:cubicBezTo>
                  <a:pt x="406" y="714"/>
                  <a:pt x="407" y="713"/>
                  <a:pt x="408" y="716"/>
                </a:cubicBezTo>
                <a:cubicBezTo>
                  <a:pt x="416" y="716"/>
                  <a:pt x="424" y="721"/>
                  <a:pt x="431" y="721"/>
                </a:cubicBezTo>
                <a:cubicBezTo>
                  <a:pt x="432" y="722"/>
                  <a:pt x="431" y="724"/>
                  <a:pt x="433" y="722"/>
                </a:cubicBezTo>
                <a:cubicBezTo>
                  <a:pt x="433" y="723"/>
                  <a:pt x="433" y="723"/>
                  <a:pt x="435" y="724"/>
                </a:cubicBezTo>
                <a:cubicBezTo>
                  <a:pt x="435" y="723"/>
                  <a:pt x="434" y="723"/>
                  <a:pt x="433" y="723"/>
                </a:cubicBezTo>
                <a:cubicBezTo>
                  <a:pt x="435" y="721"/>
                  <a:pt x="438" y="724"/>
                  <a:pt x="440" y="725"/>
                </a:cubicBezTo>
                <a:cubicBezTo>
                  <a:pt x="442" y="726"/>
                  <a:pt x="439" y="724"/>
                  <a:pt x="441" y="724"/>
                </a:cubicBezTo>
                <a:cubicBezTo>
                  <a:pt x="442" y="724"/>
                  <a:pt x="442" y="725"/>
                  <a:pt x="441" y="726"/>
                </a:cubicBezTo>
                <a:cubicBezTo>
                  <a:pt x="443" y="726"/>
                  <a:pt x="444" y="727"/>
                  <a:pt x="444" y="725"/>
                </a:cubicBezTo>
                <a:cubicBezTo>
                  <a:pt x="445" y="725"/>
                  <a:pt x="445" y="725"/>
                  <a:pt x="445" y="725"/>
                </a:cubicBezTo>
                <a:cubicBezTo>
                  <a:pt x="444" y="727"/>
                  <a:pt x="443" y="728"/>
                  <a:pt x="442" y="729"/>
                </a:cubicBezTo>
                <a:cubicBezTo>
                  <a:pt x="441" y="729"/>
                  <a:pt x="441" y="729"/>
                  <a:pt x="441" y="729"/>
                </a:cubicBezTo>
                <a:cubicBezTo>
                  <a:pt x="441" y="729"/>
                  <a:pt x="441" y="730"/>
                  <a:pt x="441" y="730"/>
                </a:cubicBezTo>
                <a:cubicBezTo>
                  <a:pt x="441" y="731"/>
                  <a:pt x="440" y="732"/>
                  <a:pt x="439" y="732"/>
                </a:cubicBezTo>
                <a:cubicBezTo>
                  <a:pt x="439" y="732"/>
                  <a:pt x="439" y="733"/>
                  <a:pt x="439" y="733"/>
                </a:cubicBezTo>
                <a:cubicBezTo>
                  <a:pt x="436" y="732"/>
                  <a:pt x="433" y="731"/>
                  <a:pt x="430" y="730"/>
                </a:cubicBezTo>
                <a:cubicBezTo>
                  <a:pt x="431" y="727"/>
                  <a:pt x="432" y="731"/>
                  <a:pt x="433" y="729"/>
                </a:cubicBezTo>
                <a:cubicBezTo>
                  <a:pt x="431" y="729"/>
                  <a:pt x="431" y="728"/>
                  <a:pt x="432" y="726"/>
                </a:cubicBezTo>
                <a:cubicBezTo>
                  <a:pt x="431" y="727"/>
                  <a:pt x="430" y="725"/>
                  <a:pt x="430" y="727"/>
                </a:cubicBezTo>
                <a:cubicBezTo>
                  <a:pt x="427" y="727"/>
                  <a:pt x="421" y="723"/>
                  <a:pt x="418" y="725"/>
                </a:cubicBezTo>
                <a:cubicBezTo>
                  <a:pt x="421" y="725"/>
                  <a:pt x="422" y="725"/>
                  <a:pt x="423" y="727"/>
                </a:cubicBezTo>
                <a:cubicBezTo>
                  <a:pt x="415" y="726"/>
                  <a:pt x="408" y="722"/>
                  <a:pt x="399" y="720"/>
                </a:cubicBezTo>
                <a:cubicBezTo>
                  <a:pt x="399" y="719"/>
                  <a:pt x="401" y="719"/>
                  <a:pt x="401" y="718"/>
                </a:cubicBezTo>
                <a:cubicBezTo>
                  <a:pt x="400" y="717"/>
                  <a:pt x="398" y="717"/>
                  <a:pt x="397" y="716"/>
                </a:cubicBezTo>
                <a:cubicBezTo>
                  <a:pt x="397" y="718"/>
                  <a:pt x="398" y="717"/>
                  <a:pt x="399" y="718"/>
                </a:cubicBezTo>
                <a:cubicBezTo>
                  <a:pt x="399" y="719"/>
                  <a:pt x="398" y="718"/>
                  <a:pt x="398" y="719"/>
                </a:cubicBezTo>
                <a:cubicBezTo>
                  <a:pt x="396" y="719"/>
                  <a:pt x="396" y="718"/>
                  <a:pt x="395" y="717"/>
                </a:cubicBezTo>
                <a:cubicBezTo>
                  <a:pt x="395" y="717"/>
                  <a:pt x="395" y="717"/>
                  <a:pt x="396" y="717"/>
                </a:cubicBezTo>
                <a:cubicBezTo>
                  <a:pt x="395" y="714"/>
                  <a:pt x="391" y="717"/>
                  <a:pt x="389" y="717"/>
                </a:cubicBezTo>
                <a:cubicBezTo>
                  <a:pt x="389" y="717"/>
                  <a:pt x="390" y="716"/>
                  <a:pt x="389" y="715"/>
                </a:cubicBezTo>
                <a:cubicBezTo>
                  <a:pt x="388" y="715"/>
                  <a:pt x="389" y="717"/>
                  <a:pt x="387" y="716"/>
                </a:cubicBezTo>
                <a:cubicBezTo>
                  <a:pt x="387" y="716"/>
                  <a:pt x="388" y="716"/>
                  <a:pt x="388" y="716"/>
                </a:cubicBezTo>
                <a:cubicBezTo>
                  <a:pt x="382" y="712"/>
                  <a:pt x="379" y="714"/>
                  <a:pt x="373" y="710"/>
                </a:cubicBezTo>
                <a:cubicBezTo>
                  <a:pt x="372" y="712"/>
                  <a:pt x="375" y="711"/>
                  <a:pt x="375" y="712"/>
                </a:cubicBezTo>
                <a:cubicBezTo>
                  <a:pt x="371" y="713"/>
                  <a:pt x="361" y="712"/>
                  <a:pt x="357" y="707"/>
                </a:cubicBezTo>
                <a:cubicBezTo>
                  <a:pt x="357" y="707"/>
                  <a:pt x="357" y="707"/>
                  <a:pt x="356" y="707"/>
                </a:cubicBezTo>
                <a:cubicBezTo>
                  <a:pt x="355" y="707"/>
                  <a:pt x="356" y="708"/>
                  <a:pt x="357" y="707"/>
                </a:cubicBezTo>
                <a:cubicBezTo>
                  <a:pt x="353" y="709"/>
                  <a:pt x="348" y="704"/>
                  <a:pt x="342" y="704"/>
                </a:cubicBezTo>
                <a:cubicBezTo>
                  <a:pt x="342" y="705"/>
                  <a:pt x="342" y="705"/>
                  <a:pt x="343" y="705"/>
                </a:cubicBezTo>
                <a:cubicBezTo>
                  <a:pt x="343" y="706"/>
                  <a:pt x="342" y="705"/>
                  <a:pt x="341" y="705"/>
                </a:cubicBezTo>
                <a:cubicBezTo>
                  <a:pt x="340" y="704"/>
                  <a:pt x="342" y="704"/>
                  <a:pt x="342" y="703"/>
                </a:cubicBezTo>
                <a:cubicBezTo>
                  <a:pt x="340" y="703"/>
                  <a:pt x="338" y="702"/>
                  <a:pt x="335" y="701"/>
                </a:cubicBezTo>
                <a:cubicBezTo>
                  <a:pt x="338" y="700"/>
                  <a:pt x="345" y="704"/>
                  <a:pt x="349" y="705"/>
                </a:cubicBezTo>
                <a:cubicBezTo>
                  <a:pt x="349" y="702"/>
                  <a:pt x="342" y="703"/>
                  <a:pt x="341" y="700"/>
                </a:cubicBezTo>
                <a:cubicBezTo>
                  <a:pt x="339" y="701"/>
                  <a:pt x="337" y="699"/>
                  <a:pt x="333" y="699"/>
                </a:cubicBezTo>
                <a:cubicBezTo>
                  <a:pt x="333" y="700"/>
                  <a:pt x="334" y="700"/>
                  <a:pt x="335" y="700"/>
                </a:cubicBezTo>
                <a:cubicBezTo>
                  <a:pt x="335" y="701"/>
                  <a:pt x="333" y="701"/>
                  <a:pt x="332" y="701"/>
                </a:cubicBezTo>
                <a:cubicBezTo>
                  <a:pt x="332" y="702"/>
                  <a:pt x="333" y="702"/>
                  <a:pt x="333" y="702"/>
                </a:cubicBezTo>
                <a:cubicBezTo>
                  <a:pt x="331" y="702"/>
                  <a:pt x="329" y="702"/>
                  <a:pt x="327" y="702"/>
                </a:cubicBezTo>
                <a:cubicBezTo>
                  <a:pt x="327" y="703"/>
                  <a:pt x="327" y="703"/>
                  <a:pt x="328" y="703"/>
                </a:cubicBezTo>
                <a:cubicBezTo>
                  <a:pt x="324" y="702"/>
                  <a:pt x="323" y="701"/>
                  <a:pt x="319" y="698"/>
                </a:cubicBezTo>
                <a:cubicBezTo>
                  <a:pt x="320" y="699"/>
                  <a:pt x="320" y="700"/>
                  <a:pt x="318" y="699"/>
                </a:cubicBezTo>
                <a:cubicBezTo>
                  <a:pt x="318" y="698"/>
                  <a:pt x="319" y="699"/>
                  <a:pt x="319" y="698"/>
                </a:cubicBezTo>
                <a:cubicBezTo>
                  <a:pt x="318" y="698"/>
                  <a:pt x="318" y="698"/>
                  <a:pt x="317" y="698"/>
                </a:cubicBezTo>
                <a:cubicBezTo>
                  <a:pt x="316" y="698"/>
                  <a:pt x="318" y="697"/>
                  <a:pt x="316" y="697"/>
                </a:cubicBezTo>
                <a:cubicBezTo>
                  <a:pt x="321" y="697"/>
                  <a:pt x="328" y="701"/>
                  <a:pt x="332" y="701"/>
                </a:cubicBezTo>
                <a:cubicBezTo>
                  <a:pt x="324" y="696"/>
                  <a:pt x="314" y="696"/>
                  <a:pt x="304" y="690"/>
                </a:cubicBezTo>
                <a:cubicBezTo>
                  <a:pt x="303" y="692"/>
                  <a:pt x="302" y="688"/>
                  <a:pt x="302" y="691"/>
                </a:cubicBezTo>
                <a:cubicBezTo>
                  <a:pt x="301" y="689"/>
                  <a:pt x="299" y="689"/>
                  <a:pt x="298" y="688"/>
                </a:cubicBezTo>
                <a:cubicBezTo>
                  <a:pt x="298" y="690"/>
                  <a:pt x="293" y="688"/>
                  <a:pt x="290" y="687"/>
                </a:cubicBezTo>
                <a:cubicBezTo>
                  <a:pt x="291" y="686"/>
                  <a:pt x="293" y="688"/>
                  <a:pt x="295" y="688"/>
                </a:cubicBezTo>
                <a:cubicBezTo>
                  <a:pt x="293" y="685"/>
                  <a:pt x="285" y="683"/>
                  <a:pt x="281" y="683"/>
                </a:cubicBezTo>
                <a:cubicBezTo>
                  <a:pt x="285" y="686"/>
                  <a:pt x="287" y="687"/>
                  <a:pt x="296" y="690"/>
                </a:cubicBezTo>
                <a:cubicBezTo>
                  <a:pt x="289" y="691"/>
                  <a:pt x="286" y="687"/>
                  <a:pt x="279" y="686"/>
                </a:cubicBezTo>
                <a:cubicBezTo>
                  <a:pt x="278" y="684"/>
                  <a:pt x="275" y="684"/>
                  <a:pt x="273" y="683"/>
                </a:cubicBezTo>
                <a:cubicBezTo>
                  <a:pt x="274" y="685"/>
                  <a:pt x="275" y="684"/>
                  <a:pt x="278" y="686"/>
                </a:cubicBezTo>
                <a:cubicBezTo>
                  <a:pt x="269" y="685"/>
                  <a:pt x="256" y="679"/>
                  <a:pt x="251" y="678"/>
                </a:cubicBezTo>
                <a:cubicBezTo>
                  <a:pt x="248" y="678"/>
                  <a:pt x="245" y="675"/>
                  <a:pt x="242" y="674"/>
                </a:cubicBezTo>
                <a:cubicBezTo>
                  <a:pt x="242" y="674"/>
                  <a:pt x="237" y="674"/>
                  <a:pt x="235" y="673"/>
                </a:cubicBezTo>
                <a:cubicBezTo>
                  <a:pt x="234" y="672"/>
                  <a:pt x="235" y="672"/>
                  <a:pt x="235" y="672"/>
                </a:cubicBezTo>
                <a:cubicBezTo>
                  <a:pt x="235" y="672"/>
                  <a:pt x="235" y="672"/>
                  <a:pt x="235" y="672"/>
                </a:cubicBezTo>
                <a:cubicBezTo>
                  <a:pt x="234" y="672"/>
                  <a:pt x="232" y="671"/>
                  <a:pt x="232" y="672"/>
                </a:cubicBezTo>
                <a:cubicBezTo>
                  <a:pt x="232" y="671"/>
                  <a:pt x="232" y="671"/>
                  <a:pt x="233" y="671"/>
                </a:cubicBezTo>
                <a:cubicBezTo>
                  <a:pt x="233" y="670"/>
                  <a:pt x="230" y="670"/>
                  <a:pt x="229" y="669"/>
                </a:cubicBezTo>
                <a:cubicBezTo>
                  <a:pt x="229" y="670"/>
                  <a:pt x="230" y="670"/>
                  <a:pt x="230" y="670"/>
                </a:cubicBezTo>
                <a:cubicBezTo>
                  <a:pt x="228" y="671"/>
                  <a:pt x="227" y="670"/>
                  <a:pt x="226" y="669"/>
                </a:cubicBezTo>
                <a:cubicBezTo>
                  <a:pt x="227" y="668"/>
                  <a:pt x="227" y="669"/>
                  <a:pt x="228" y="670"/>
                </a:cubicBezTo>
                <a:cubicBezTo>
                  <a:pt x="227" y="667"/>
                  <a:pt x="231" y="669"/>
                  <a:pt x="232" y="670"/>
                </a:cubicBezTo>
                <a:cubicBezTo>
                  <a:pt x="232" y="668"/>
                  <a:pt x="226" y="667"/>
                  <a:pt x="222" y="665"/>
                </a:cubicBezTo>
                <a:cubicBezTo>
                  <a:pt x="222" y="666"/>
                  <a:pt x="224" y="667"/>
                  <a:pt x="222" y="666"/>
                </a:cubicBezTo>
                <a:cubicBezTo>
                  <a:pt x="224" y="669"/>
                  <a:pt x="225" y="666"/>
                  <a:pt x="227" y="668"/>
                </a:cubicBezTo>
                <a:cubicBezTo>
                  <a:pt x="226" y="670"/>
                  <a:pt x="220" y="668"/>
                  <a:pt x="221" y="667"/>
                </a:cubicBezTo>
                <a:cubicBezTo>
                  <a:pt x="215" y="668"/>
                  <a:pt x="212" y="662"/>
                  <a:pt x="207" y="664"/>
                </a:cubicBezTo>
                <a:cubicBezTo>
                  <a:pt x="209" y="666"/>
                  <a:pt x="207" y="663"/>
                  <a:pt x="209" y="664"/>
                </a:cubicBezTo>
                <a:cubicBezTo>
                  <a:pt x="209" y="667"/>
                  <a:pt x="205" y="665"/>
                  <a:pt x="205" y="664"/>
                </a:cubicBezTo>
                <a:cubicBezTo>
                  <a:pt x="205" y="665"/>
                  <a:pt x="205" y="662"/>
                  <a:pt x="204" y="663"/>
                </a:cubicBezTo>
                <a:cubicBezTo>
                  <a:pt x="204" y="664"/>
                  <a:pt x="202" y="664"/>
                  <a:pt x="200" y="663"/>
                </a:cubicBezTo>
                <a:cubicBezTo>
                  <a:pt x="200" y="665"/>
                  <a:pt x="204" y="664"/>
                  <a:pt x="206" y="666"/>
                </a:cubicBezTo>
                <a:cubicBezTo>
                  <a:pt x="204" y="667"/>
                  <a:pt x="201" y="665"/>
                  <a:pt x="198" y="664"/>
                </a:cubicBezTo>
                <a:cubicBezTo>
                  <a:pt x="199" y="663"/>
                  <a:pt x="200" y="664"/>
                  <a:pt x="200" y="663"/>
                </a:cubicBezTo>
                <a:cubicBezTo>
                  <a:pt x="196" y="661"/>
                  <a:pt x="186" y="659"/>
                  <a:pt x="186" y="656"/>
                </a:cubicBezTo>
                <a:cubicBezTo>
                  <a:pt x="186" y="656"/>
                  <a:pt x="185" y="656"/>
                  <a:pt x="184" y="655"/>
                </a:cubicBezTo>
                <a:cubicBezTo>
                  <a:pt x="184" y="654"/>
                  <a:pt x="184" y="654"/>
                  <a:pt x="185" y="653"/>
                </a:cubicBezTo>
                <a:cubicBezTo>
                  <a:pt x="180" y="651"/>
                  <a:pt x="175" y="651"/>
                  <a:pt x="172" y="647"/>
                </a:cubicBezTo>
                <a:cubicBezTo>
                  <a:pt x="181" y="649"/>
                  <a:pt x="186" y="652"/>
                  <a:pt x="191" y="653"/>
                </a:cubicBezTo>
                <a:cubicBezTo>
                  <a:pt x="182" y="648"/>
                  <a:pt x="170" y="645"/>
                  <a:pt x="157" y="640"/>
                </a:cubicBezTo>
                <a:cubicBezTo>
                  <a:pt x="160" y="640"/>
                  <a:pt x="162" y="640"/>
                  <a:pt x="165" y="642"/>
                </a:cubicBezTo>
                <a:cubicBezTo>
                  <a:pt x="171" y="644"/>
                  <a:pt x="183" y="647"/>
                  <a:pt x="187" y="650"/>
                </a:cubicBezTo>
                <a:cubicBezTo>
                  <a:pt x="187" y="649"/>
                  <a:pt x="187" y="649"/>
                  <a:pt x="186" y="649"/>
                </a:cubicBezTo>
                <a:cubicBezTo>
                  <a:pt x="186" y="648"/>
                  <a:pt x="187" y="648"/>
                  <a:pt x="187" y="647"/>
                </a:cubicBezTo>
                <a:cubicBezTo>
                  <a:pt x="186" y="649"/>
                  <a:pt x="182" y="647"/>
                  <a:pt x="182" y="645"/>
                </a:cubicBezTo>
                <a:cubicBezTo>
                  <a:pt x="183" y="648"/>
                  <a:pt x="173" y="643"/>
                  <a:pt x="174" y="642"/>
                </a:cubicBezTo>
                <a:cubicBezTo>
                  <a:pt x="172" y="644"/>
                  <a:pt x="170" y="641"/>
                  <a:pt x="168" y="641"/>
                </a:cubicBezTo>
                <a:cubicBezTo>
                  <a:pt x="168" y="640"/>
                  <a:pt x="168" y="640"/>
                  <a:pt x="168" y="640"/>
                </a:cubicBezTo>
                <a:cubicBezTo>
                  <a:pt x="169" y="640"/>
                  <a:pt x="172" y="641"/>
                  <a:pt x="174" y="642"/>
                </a:cubicBezTo>
                <a:cubicBezTo>
                  <a:pt x="171" y="638"/>
                  <a:pt x="170" y="639"/>
                  <a:pt x="164" y="637"/>
                </a:cubicBezTo>
                <a:cubicBezTo>
                  <a:pt x="165" y="637"/>
                  <a:pt x="165" y="637"/>
                  <a:pt x="166" y="637"/>
                </a:cubicBezTo>
                <a:cubicBezTo>
                  <a:pt x="166" y="636"/>
                  <a:pt x="162" y="637"/>
                  <a:pt x="160" y="636"/>
                </a:cubicBezTo>
                <a:cubicBezTo>
                  <a:pt x="160" y="637"/>
                  <a:pt x="162" y="637"/>
                  <a:pt x="163" y="638"/>
                </a:cubicBezTo>
                <a:cubicBezTo>
                  <a:pt x="159" y="639"/>
                  <a:pt x="153" y="635"/>
                  <a:pt x="150" y="633"/>
                </a:cubicBezTo>
                <a:cubicBezTo>
                  <a:pt x="150" y="634"/>
                  <a:pt x="148" y="634"/>
                  <a:pt x="148" y="634"/>
                </a:cubicBezTo>
                <a:cubicBezTo>
                  <a:pt x="148" y="633"/>
                  <a:pt x="146" y="633"/>
                  <a:pt x="145" y="632"/>
                </a:cubicBezTo>
                <a:cubicBezTo>
                  <a:pt x="139" y="632"/>
                  <a:pt x="139" y="630"/>
                  <a:pt x="132" y="628"/>
                </a:cubicBezTo>
                <a:cubicBezTo>
                  <a:pt x="135" y="629"/>
                  <a:pt x="131" y="627"/>
                  <a:pt x="130" y="626"/>
                </a:cubicBezTo>
                <a:cubicBezTo>
                  <a:pt x="133" y="626"/>
                  <a:pt x="138" y="627"/>
                  <a:pt x="140" y="629"/>
                </a:cubicBezTo>
                <a:cubicBezTo>
                  <a:pt x="141" y="629"/>
                  <a:pt x="141" y="626"/>
                  <a:pt x="140" y="626"/>
                </a:cubicBezTo>
                <a:cubicBezTo>
                  <a:pt x="142" y="626"/>
                  <a:pt x="144" y="627"/>
                  <a:pt x="146" y="628"/>
                </a:cubicBezTo>
                <a:cubicBezTo>
                  <a:pt x="145" y="626"/>
                  <a:pt x="147" y="628"/>
                  <a:pt x="149" y="627"/>
                </a:cubicBezTo>
                <a:cubicBezTo>
                  <a:pt x="148" y="625"/>
                  <a:pt x="145" y="626"/>
                  <a:pt x="144" y="624"/>
                </a:cubicBezTo>
                <a:cubicBezTo>
                  <a:pt x="144" y="625"/>
                  <a:pt x="144" y="625"/>
                  <a:pt x="144" y="626"/>
                </a:cubicBezTo>
                <a:cubicBezTo>
                  <a:pt x="131" y="622"/>
                  <a:pt x="121" y="617"/>
                  <a:pt x="103" y="611"/>
                </a:cubicBezTo>
                <a:cubicBezTo>
                  <a:pt x="104" y="612"/>
                  <a:pt x="106" y="615"/>
                  <a:pt x="107" y="613"/>
                </a:cubicBezTo>
                <a:cubicBezTo>
                  <a:pt x="107" y="614"/>
                  <a:pt x="107" y="614"/>
                  <a:pt x="108" y="615"/>
                </a:cubicBezTo>
                <a:cubicBezTo>
                  <a:pt x="107" y="615"/>
                  <a:pt x="105" y="613"/>
                  <a:pt x="106" y="615"/>
                </a:cubicBezTo>
                <a:cubicBezTo>
                  <a:pt x="102" y="615"/>
                  <a:pt x="102" y="612"/>
                  <a:pt x="100" y="613"/>
                </a:cubicBezTo>
                <a:cubicBezTo>
                  <a:pt x="100" y="613"/>
                  <a:pt x="101" y="612"/>
                  <a:pt x="100" y="612"/>
                </a:cubicBezTo>
                <a:cubicBezTo>
                  <a:pt x="100" y="611"/>
                  <a:pt x="102" y="613"/>
                  <a:pt x="102" y="612"/>
                </a:cubicBezTo>
                <a:cubicBezTo>
                  <a:pt x="102" y="611"/>
                  <a:pt x="98" y="609"/>
                  <a:pt x="97" y="609"/>
                </a:cubicBezTo>
                <a:cubicBezTo>
                  <a:pt x="98" y="610"/>
                  <a:pt x="96" y="611"/>
                  <a:pt x="97" y="612"/>
                </a:cubicBezTo>
                <a:cubicBezTo>
                  <a:pt x="96" y="613"/>
                  <a:pt x="94" y="609"/>
                  <a:pt x="92" y="611"/>
                </a:cubicBezTo>
                <a:cubicBezTo>
                  <a:pt x="95" y="612"/>
                  <a:pt x="95" y="612"/>
                  <a:pt x="97" y="613"/>
                </a:cubicBezTo>
                <a:cubicBezTo>
                  <a:pt x="96" y="615"/>
                  <a:pt x="94" y="613"/>
                  <a:pt x="92" y="613"/>
                </a:cubicBezTo>
                <a:cubicBezTo>
                  <a:pt x="92" y="613"/>
                  <a:pt x="92" y="612"/>
                  <a:pt x="92" y="612"/>
                </a:cubicBezTo>
                <a:cubicBezTo>
                  <a:pt x="87" y="611"/>
                  <a:pt x="78" y="608"/>
                  <a:pt x="74" y="605"/>
                </a:cubicBezTo>
                <a:cubicBezTo>
                  <a:pt x="80" y="605"/>
                  <a:pt x="80" y="608"/>
                  <a:pt x="86" y="609"/>
                </a:cubicBezTo>
                <a:cubicBezTo>
                  <a:pt x="87" y="608"/>
                  <a:pt x="85" y="608"/>
                  <a:pt x="84" y="607"/>
                </a:cubicBezTo>
                <a:cubicBezTo>
                  <a:pt x="85" y="607"/>
                  <a:pt x="86" y="608"/>
                  <a:pt x="88" y="608"/>
                </a:cubicBezTo>
                <a:cubicBezTo>
                  <a:pt x="89" y="608"/>
                  <a:pt x="88" y="607"/>
                  <a:pt x="88" y="607"/>
                </a:cubicBezTo>
                <a:cubicBezTo>
                  <a:pt x="89" y="607"/>
                  <a:pt x="89" y="608"/>
                  <a:pt x="90" y="609"/>
                </a:cubicBezTo>
                <a:cubicBezTo>
                  <a:pt x="91" y="610"/>
                  <a:pt x="91" y="608"/>
                  <a:pt x="91" y="608"/>
                </a:cubicBezTo>
                <a:cubicBezTo>
                  <a:pt x="93" y="609"/>
                  <a:pt x="93" y="608"/>
                  <a:pt x="96" y="610"/>
                </a:cubicBezTo>
                <a:cubicBezTo>
                  <a:pt x="96" y="608"/>
                  <a:pt x="95" y="607"/>
                  <a:pt x="93" y="607"/>
                </a:cubicBezTo>
                <a:cubicBezTo>
                  <a:pt x="96" y="606"/>
                  <a:pt x="93" y="604"/>
                  <a:pt x="93" y="603"/>
                </a:cubicBezTo>
                <a:cubicBezTo>
                  <a:pt x="93" y="604"/>
                  <a:pt x="92" y="605"/>
                  <a:pt x="93" y="605"/>
                </a:cubicBezTo>
                <a:cubicBezTo>
                  <a:pt x="92" y="606"/>
                  <a:pt x="92" y="604"/>
                  <a:pt x="90" y="604"/>
                </a:cubicBezTo>
                <a:cubicBezTo>
                  <a:pt x="90" y="604"/>
                  <a:pt x="90" y="603"/>
                  <a:pt x="91" y="603"/>
                </a:cubicBezTo>
                <a:cubicBezTo>
                  <a:pt x="90" y="602"/>
                  <a:pt x="90" y="603"/>
                  <a:pt x="88" y="601"/>
                </a:cubicBezTo>
                <a:cubicBezTo>
                  <a:pt x="88" y="603"/>
                  <a:pt x="88" y="603"/>
                  <a:pt x="90" y="603"/>
                </a:cubicBezTo>
                <a:cubicBezTo>
                  <a:pt x="89" y="604"/>
                  <a:pt x="88" y="604"/>
                  <a:pt x="88" y="606"/>
                </a:cubicBezTo>
                <a:cubicBezTo>
                  <a:pt x="87" y="606"/>
                  <a:pt x="86" y="604"/>
                  <a:pt x="84" y="603"/>
                </a:cubicBezTo>
                <a:cubicBezTo>
                  <a:pt x="82" y="602"/>
                  <a:pt x="85" y="601"/>
                  <a:pt x="82" y="601"/>
                </a:cubicBezTo>
                <a:cubicBezTo>
                  <a:pt x="82" y="601"/>
                  <a:pt x="82" y="602"/>
                  <a:pt x="83" y="602"/>
                </a:cubicBezTo>
                <a:cubicBezTo>
                  <a:pt x="80" y="604"/>
                  <a:pt x="77" y="598"/>
                  <a:pt x="75" y="600"/>
                </a:cubicBezTo>
                <a:cubicBezTo>
                  <a:pt x="74" y="600"/>
                  <a:pt x="74" y="599"/>
                  <a:pt x="74" y="598"/>
                </a:cubicBezTo>
                <a:cubicBezTo>
                  <a:pt x="75" y="597"/>
                  <a:pt x="77" y="599"/>
                  <a:pt x="78" y="599"/>
                </a:cubicBezTo>
                <a:cubicBezTo>
                  <a:pt x="78" y="598"/>
                  <a:pt x="79" y="598"/>
                  <a:pt x="79" y="598"/>
                </a:cubicBezTo>
                <a:cubicBezTo>
                  <a:pt x="78" y="597"/>
                  <a:pt x="67" y="592"/>
                  <a:pt x="67" y="594"/>
                </a:cubicBezTo>
                <a:cubicBezTo>
                  <a:pt x="63" y="591"/>
                  <a:pt x="53" y="589"/>
                  <a:pt x="49" y="587"/>
                </a:cubicBezTo>
                <a:cubicBezTo>
                  <a:pt x="50" y="589"/>
                  <a:pt x="56" y="588"/>
                  <a:pt x="55" y="591"/>
                </a:cubicBezTo>
                <a:cubicBezTo>
                  <a:pt x="56" y="591"/>
                  <a:pt x="57" y="592"/>
                  <a:pt x="58" y="592"/>
                </a:cubicBezTo>
                <a:cubicBezTo>
                  <a:pt x="58" y="591"/>
                  <a:pt x="56" y="591"/>
                  <a:pt x="56" y="591"/>
                </a:cubicBezTo>
                <a:cubicBezTo>
                  <a:pt x="63" y="592"/>
                  <a:pt x="66" y="595"/>
                  <a:pt x="73" y="597"/>
                </a:cubicBezTo>
                <a:cubicBezTo>
                  <a:pt x="73" y="598"/>
                  <a:pt x="72" y="599"/>
                  <a:pt x="72" y="599"/>
                </a:cubicBezTo>
                <a:cubicBezTo>
                  <a:pt x="68" y="596"/>
                  <a:pt x="58" y="594"/>
                  <a:pt x="53" y="591"/>
                </a:cubicBezTo>
                <a:cubicBezTo>
                  <a:pt x="52" y="594"/>
                  <a:pt x="57" y="593"/>
                  <a:pt x="57" y="595"/>
                </a:cubicBezTo>
                <a:cubicBezTo>
                  <a:pt x="53" y="595"/>
                  <a:pt x="49" y="590"/>
                  <a:pt x="44" y="590"/>
                </a:cubicBezTo>
                <a:cubicBezTo>
                  <a:pt x="44" y="591"/>
                  <a:pt x="45" y="591"/>
                  <a:pt x="46" y="592"/>
                </a:cubicBezTo>
                <a:cubicBezTo>
                  <a:pt x="35" y="589"/>
                  <a:pt x="26" y="584"/>
                  <a:pt x="17" y="580"/>
                </a:cubicBezTo>
                <a:cubicBezTo>
                  <a:pt x="21" y="581"/>
                  <a:pt x="17" y="579"/>
                  <a:pt x="18" y="579"/>
                </a:cubicBezTo>
                <a:cubicBezTo>
                  <a:pt x="18" y="577"/>
                  <a:pt x="12" y="575"/>
                  <a:pt x="8" y="574"/>
                </a:cubicBezTo>
                <a:cubicBezTo>
                  <a:pt x="9" y="573"/>
                  <a:pt x="9" y="573"/>
                  <a:pt x="9" y="572"/>
                </a:cubicBezTo>
                <a:cubicBezTo>
                  <a:pt x="7" y="575"/>
                  <a:pt x="4" y="571"/>
                  <a:pt x="1" y="570"/>
                </a:cubicBezTo>
                <a:cubicBezTo>
                  <a:pt x="1" y="570"/>
                  <a:pt x="1" y="570"/>
                  <a:pt x="1" y="570"/>
                </a:cubicBezTo>
                <a:cubicBezTo>
                  <a:pt x="1" y="653"/>
                  <a:pt x="1" y="653"/>
                  <a:pt x="1" y="653"/>
                </a:cubicBezTo>
                <a:cubicBezTo>
                  <a:pt x="0" y="653"/>
                  <a:pt x="0" y="653"/>
                  <a:pt x="0" y="653"/>
                </a:cubicBezTo>
                <a:cubicBezTo>
                  <a:pt x="0" y="654"/>
                  <a:pt x="0" y="654"/>
                  <a:pt x="0" y="654"/>
                </a:cubicBezTo>
                <a:cubicBezTo>
                  <a:pt x="0" y="654"/>
                  <a:pt x="0" y="654"/>
                  <a:pt x="1" y="654"/>
                </a:cubicBezTo>
                <a:cubicBezTo>
                  <a:pt x="1" y="677"/>
                  <a:pt x="1" y="677"/>
                  <a:pt x="1" y="677"/>
                </a:cubicBezTo>
                <a:cubicBezTo>
                  <a:pt x="0" y="677"/>
                  <a:pt x="0" y="677"/>
                  <a:pt x="0" y="677"/>
                </a:cubicBezTo>
                <a:cubicBezTo>
                  <a:pt x="0" y="681"/>
                  <a:pt x="0" y="681"/>
                  <a:pt x="0" y="681"/>
                </a:cubicBezTo>
                <a:cubicBezTo>
                  <a:pt x="0" y="681"/>
                  <a:pt x="0" y="681"/>
                  <a:pt x="1" y="681"/>
                </a:cubicBezTo>
                <a:cubicBezTo>
                  <a:pt x="1" y="703"/>
                  <a:pt x="1" y="703"/>
                  <a:pt x="1" y="703"/>
                </a:cubicBezTo>
                <a:cubicBezTo>
                  <a:pt x="0" y="703"/>
                  <a:pt x="0" y="703"/>
                  <a:pt x="0" y="703"/>
                </a:cubicBezTo>
                <a:cubicBezTo>
                  <a:pt x="0" y="705"/>
                  <a:pt x="0" y="705"/>
                  <a:pt x="0" y="705"/>
                </a:cubicBezTo>
                <a:cubicBezTo>
                  <a:pt x="0" y="705"/>
                  <a:pt x="0" y="705"/>
                  <a:pt x="1" y="705"/>
                </a:cubicBezTo>
                <a:cubicBezTo>
                  <a:pt x="1" y="767"/>
                  <a:pt x="1" y="767"/>
                  <a:pt x="1" y="767"/>
                </a:cubicBezTo>
                <a:cubicBezTo>
                  <a:pt x="0" y="767"/>
                  <a:pt x="0" y="767"/>
                  <a:pt x="0" y="767"/>
                </a:cubicBezTo>
                <a:cubicBezTo>
                  <a:pt x="0" y="771"/>
                  <a:pt x="0" y="771"/>
                  <a:pt x="0" y="771"/>
                </a:cubicBezTo>
                <a:cubicBezTo>
                  <a:pt x="0" y="771"/>
                  <a:pt x="0" y="771"/>
                  <a:pt x="1" y="771"/>
                </a:cubicBezTo>
                <a:cubicBezTo>
                  <a:pt x="1" y="775"/>
                  <a:pt x="1" y="775"/>
                  <a:pt x="1" y="775"/>
                </a:cubicBezTo>
                <a:cubicBezTo>
                  <a:pt x="0" y="775"/>
                  <a:pt x="0" y="775"/>
                  <a:pt x="0" y="775"/>
                </a:cubicBezTo>
                <a:cubicBezTo>
                  <a:pt x="0" y="777"/>
                  <a:pt x="0" y="777"/>
                  <a:pt x="0" y="777"/>
                </a:cubicBezTo>
                <a:cubicBezTo>
                  <a:pt x="1" y="778"/>
                  <a:pt x="1" y="779"/>
                  <a:pt x="0" y="779"/>
                </a:cubicBezTo>
                <a:cubicBezTo>
                  <a:pt x="0" y="781"/>
                  <a:pt x="0" y="781"/>
                  <a:pt x="0" y="781"/>
                </a:cubicBezTo>
                <a:cubicBezTo>
                  <a:pt x="0" y="781"/>
                  <a:pt x="0" y="781"/>
                  <a:pt x="1" y="781"/>
                </a:cubicBezTo>
                <a:cubicBezTo>
                  <a:pt x="1" y="783"/>
                  <a:pt x="1" y="783"/>
                  <a:pt x="1" y="783"/>
                </a:cubicBezTo>
                <a:cubicBezTo>
                  <a:pt x="0" y="783"/>
                  <a:pt x="0" y="783"/>
                  <a:pt x="0" y="783"/>
                </a:cubicBezTo>
                <a:cubicBezTo>
                  <a:pt x="0" y="867"/>
                  <a:pt x="0" y="867"/>
                  <a:pt x="0" y="867"/>
                </a:cubicBezTo>
                <a:cubicBezTo>
                  <a:pt x="0" y="867"/>
                  <a:pt x="0" y="867"/>
                  <a:pt x="1" y="867"/>
                </a:cubicBezTo>
                <a:cubicBezTo>
                  <a:pt x="1" y="869"/>
                  <a:pt x="1" y="869"/>
                  <a:pt x="1" y="869"/>
                </a:cubicBezTo>
                <a:cubicBezTo>
                  <a:pt x="0" y="869"/>
                  <a:pt x="0" y="869"/>
                  <a:pt x="0" y="869"/>
                </a:cubicBezTo>
                <a:cubicBezTo>
                  <a:pt x="0" y="879"/>
                  <a:pt x="0" y="879"/>
                  <a:pt x="0" y="879"/>
                </a:cubicBezTo>
                <a:cubicBezTo>
                  <a:pt x="0" y="879"/>
                  <a:pt x="0" y="879"/>
                  <a:pt x="1" y="879"/>
                </a:cubicBezTo>
                <a:cubicBezTo>
                  <a:pt x="1" y="884"/>
                  <a:pt x="1" y="884"/>
                  <a:pt x="1" y="884"/>
                </a:cubicBezTo>
                <a:cubicBezTo>
                  <a:pt x="0" y="884"/>
                  <a:pt x="0" y="885"/>
                  <a:pt x="0" y="885"/>
                </a:cubicBezTo>
                <a:cubicBezTo>
                  <a:pt x="0" y="888"/>
                  <a:pt x="0" y="888"/>
                  <a:pt x="0" y="888"/>
                </a:cubicBezTo>
                <a:cubicBezTo>
                  <a:pt x="0" y="888"/>
                  <a:pt x="0" y="888"/>
                  <a:pt x="1" y="888"/>
                </a:cubicBezTo>
                <a:cubicBezTo>
                  <a:pt x="1" y="891"/>
                  <a:pt x="1" y="891"/>
                  <a:pt x="1" y="891"/>
                </a:cubicBezTo>
                <a:cubicBezTo>
                  <a:pt x="0" y="891"/>
                  <a:pt x="0" y="891"/>
                  <a:pt x="0" y="891"/>
                </a:cubicBezTo>
                <a:cubicBezTo>
                  <a:pt x="0" y="894"/>
                  <a:pt x="0" y="894"/>
                  <a:pt x="0" y="894"/>
                </a:cubicBezTo>
                <a:cubicBezTo>
                  <a:pt x="0" y="894"/>
                  <a:pt x="0" y="894"/>
                  <a:pt x="1" y="894"/>
                </a:cubicBezTo>
                <a:cubicBezTo>
                  <a:pt x="1" y="905"/>
                  <a:pt x="1" y="905"/>
                  <a:pt x="1" y="905"/>
                </a:cubicBezTo>
                <a:cubicBezTo>
                  <a:pt x="0" y="905"/>
                  <a:pt x="0" y="905"/>
                  <a:pt x="0" y="905"/>
                </a:cubicBezTo>
                <a:cubicBezTo>
                  <a:pt x="0" y="908"/>
                  <a:pt x="0" y="908"/>
                  <a:pt x="0" y="908"/>
                </a:cubicBezTo>
                <a:cubicBezTo>
                  <a:pt x="0" y="908"/>
                  <a:pt x="0" y="908"/>
                  <a:pt x="1" y="908"/>
                </a:cubicBezTo>
                <a:cubicBezTo>
                  <a:pt x="1" y="910"/>
                  <a:pt x="1" y="910"/>
                  <a:pt x="1" y="910"/>
                </a:cubicBezTo>
                <a:cubicBezTo>
                  <a:pt x="0" y="910"/>
                  <a:pt x="0" y="910"/>
                  <a:pt x="0" y="910"/>
                </a:cubicBezTo>
                <a:cubicBezTo>
                  <a:pt x="0" y="923"/>
                  <a:pt x="0" y="923"/>
                  <a:pt x="0" y="923"/>
                </a:cubicBezTo>
                <a:cubicBezTo>
                  <a:pt x="0" y="923"/>
                  <a:pt x="0" y="923"/>
                  <a:pt x="1" y="923"/>
                </a:cubicBezTo>
                <a:cubicBezTo>
                  <a:pt x="1" y="925"/>
                  <a:pt x="1" y="925"/>
                  <a:pt x="1" y="925"/>
                </a:cubicBezTo>
                <a:cubicBezTo>
                  <a:pt x="0" y="925"/>
                  <a:pt x="0" y="925"/>
                  <a:pt x="0" y="925"/>
                </a:cubicBezTo>
                <a:cubicBezTo>
                  <a:pt x="0" y="932"/>
                  <a:pt x="0" y="932"/>
                  <a:pt x="0" y="932"/>
                </a:cubicBezTo>
                <a:cubicBezTo>
                  <a:pt x="0" y="932"/>
                  <a:pt x="0" y="932"/>
                  <a:pt x="1" y="932"/>
                </a:cubicBezTo>
                <a:cubicBezTo>
                  <a:pt x="1" y="934"/>
                  <a:pt x="1" y="934"/>
                  <a:pt x="1" y="934"/>
                </a:cubicBezTo>
                <a:cubicBezTo>
                  <a:pt x="0" y="934"/>
                  <a:pt x="0" y="934"/>
                  <a:pt x="0" y="934"/>
                </a:cubicBezTo>
                <a:cubicBezTo>
                  <a:pt x="0" y="939"/>
                  <a:pt x="0" y="939"/>
                  <a:pt x="0" y="939"/>
                </a:cubicBezTo>
                <a:cubicBezTo>
                  <a:pt x="0" y="939"/>
                  <a:pt x="0" y="939"/>
                  <a:pt x="1" y="939"/>
                </a:cubicBezTo>
                <a:cubicBezTo>
                  <a:pt x="1" y="941"/>
                  <a:pt x="1" y="941"/>
                  <a:pt x="1" y="941"/>
                </a:cubicBezTo>
                <a:cubicBezTo>
                  <a:pt x="0" y="941"/>
                  <a:pt x="0" y="941"/>
                  <a:pt x="0" y="941"/>
                </a:cubicBezTo>
                <a:cubicBezTo>
                  <a:pt x="0" y="943"/>
                  <a:pt x="0" y="943"/>
                  <a:pt x="0" y="943"/>
                </a:cubicBezTo>
                <a:cubicBezTo>
                  <a:pt x="0" y="943"/>
                  <a:pt x="0" y="944"/>
                  <a:pt x="1" y="944"/>
                </a:cubicBezTo>
                <a:cubicBezTo>
                  <a:pt x="1" y="953"/>
                  <a:pt x="1" y="953"/>
                  <a:pt x="1" y="953"/>
                </a:cubicBezTo>
                <a:cubicBezTo>
                  <a:pt x="0" y="953"/>
                  <a:pt x="0" y="953"/>
                  <a:pt x="0" y="953"/>
                </a:cubicBezTo>
                <a:cubicBezTo>
                  <a:pt x="0" y="956"/>
                  <a:pt x="0" y="956"/>
                  <a:pt x="0" y="956"/>
                </a:cubicBezTo>
                <a:cubicBezTo>
                  <a:pt x="0" y="956"/>
                  <a:pt x="0" y="956"/>
                  <a:pt x="1" y="956"/>
                </a:cubicBezTo>
                <a:cubicBezTo>
                  <a:pt x="1" y="958"/>
                  <a:pt x="1" y="958"/>
                  <a:pt x="1" y="958"/>
                </a:cubicBezTo>
                <a:cubicBezTo>
                  <a:pt x="0" y="958"/>
                  <a:pt x="0" y="958"/>
                  <a:pt x="0" y="958"/>
                </a:cubicBezTo>
                <a:cubicBezTo>
                  <a:pt x="0" y="970"/>
                  <a:pt x="0" y="970"/>
                  <a:pt x="0" y="970"/>
                </a:cubicBezTo>
                <a:cubicBezTo>
                  <a:pt x="0" y="970"/>
                  <a:pt x="0" y="970"/>
                  <a:pt x="1" y="970"/>
                </a:cubicBezTo>
                <a:cubicBezTo>
                  <a:pt x="1" y="974"/>
                  <a:pt x="1" y="974"/>
                  <a:pt x="1" y="974"/>
                </a:cubicBezTo>
                <a:cubicBezTo>
                  <a:pt x="0" y="974"/>
                  <a:pt x="0" y="974"/>
                  <a:pt x="0" y="974"/>
                </a:cubicBezTo>
                <a:cubicBezTo>
                  <a:pt x="0" y="979"/>
                  <a:pt x="0" y="979"/>
                  <a:pt x="0" y="979"/>
                </a:cubicBezTo>
                <a:cubicBezTo>
                  <a:pt x="0" y="979"/>
                  <a:pt x="0" y="979"/>
                  <a:pt x="1" y="980"/>
                </a:cubicBezTo>
                <a:cubicBezTo>
                  <a:pt x="1" y="982"/>
                  <a:pt x="1" y="982"/>
                  <a:pt x="1" y="982"/>
                </a:cubicBezTo>
                <a:cubicBezTo>
                  <a:pt x="0" y="982"/>
                  <a:pt x="0" y="981"/>
                  <a:pt x="0" y="981"/>
                </a:cubicBezTo>
                <a:cubicBezTo>
                  <a:pt x="0" y="985"/>
                  <a:pt x="0" y="985"/>
                  <a:pt x="0" y="985"/>
                </a:cubicBezTo>
                <a:cubicBezTo>
                  <a:pt x="0" y="985"/>
                  <a:pt x="0" y="984"/>
                  <a:pt x="1" y="984"/>
                </a:cubicBezTo>
                <a:cubicBezTo>
                  <a:pt x="1" y="987"/>
                  <a:pt x="1" y="987"/>
                  <a:pt x="1" y="987"/>
                </a:cubicBezTo>
                <a:cubicBezTo>
                  <a:pt x="0" y="987"/>
                  <a:pt x="0" y="987"/>
                  <a:pt x="0" y="987"/>
                </a:cubicBezTo>
                <a:cubicBezTo>
                  <a:pt x="0" y="988"/>
                  <a:pt x="0" y="988"/>
                  <a:pt x="0" y="988"/>
                </a:cubicBezTo>
                <a:cubicBezTo>
                  <a:pt x="0" y="988"/>
                  <a:pt x="0" y="988"/>
                  <a:pt x="1" y="988"/>
                </a:cubicBezTo>
                <a:cubicBezTo>
                  <a:pt x="1" y="990"/>
                  <a:pt x="1" y="990"/>
                  <a:pt x="1" y="990"/>
                </a:cubicBezTo>
                <a:cubicBezTo>
                  <a:pt x="0" y="990"/>
                  <a:pt x="0" y="990"/>
                  <a:pt x="0" y="990"/>
                </a:cubicBezTo>
                <a:cubicBezTo>
                  <a:pt x="0" y="995"/>
                  <a:pt x="0" y="995"/>
                  <a:pt x="0" y="995"/>
                </a:cubicBezTo>
                <a:cubicBezTo>
                  <a:pt x="0" y="995"/>
                  <a:pt x="0" y="995"/>
                  <a:pt x="1" y="995"/>
                </a:cubicBezTo>
                <a:cubicBezTo>
                  <a:pt x="1" y="1002"/>
                  <a:pt x="1" y="1002"/>
                  <a:pt x="1" y="1002"/>
                </a:cubicBezTo>
                <a:cubicBezTo>
                  <a:pt x="0" y="1002"/>
                  <a:pt x="0" y="1002"/>
                  <a:pt x="0" y="1002"/>
                </a:cubicBezTo>
                <a:cubicBezTo>
                  <a:pt x="0" y="1004"/>
                  <a:pt x="0" y="1004"/>
                  <a:pt x="0" y="1004"/>
                </a:cubicBezTo>
                <a:cubicBezTo>
                  <a:pt x="0" y="1004"/>
                  <a:pt x="0" y="1004"/>
                  <a:pt x="1" y="1004"/>
                </a:cubicBezTo>
                <a:cubicBezTo>
                  <a:pt x="1" y="1017"/>
                  <a:pt x="1" y="1017"/>
                  <a:pt x="1" y="1017"/>
                </a:cubicBezTo>
                <a:cubicBezTo>
                  <a:pt x="0" y="1017"/>
                  <a:pt x="0" y="1017"/>
                  <a:pt x="0" y="1017"/>
                </a:cubicBezTo>
                <a:cubicBezTo>
                  <a:pt x="0" y="1021"/>
                  <a:pt x="0" y="1021"/>
                  <a:pt x="0" y="1021"/>
                </a:cubicBezTo>
                <a:cubicBezTo>
                  <a:pt x="0" y="1021"/>
                  <a:pt x="0" y="1021"/>
                  <a:pt x="1" y="1021"/>
                </a:cubicBezTo>
                <a:cubicBezTo>
                  <a:pt x="1" y="1023"/>
                  <a:pt x="1" y="1023"/>
                  <a:pt x="1" y="1023"/>
                </a:cubicBezTo>
                <a:cubicBezTo>
                  <a:pt x="0" y="1023"/>
                  <a:pt x="0" y="1023"/>
                  <a:pt x="0" y="1023"/>
                </a:cubicBezTo>
                <a:cubicBezTo>
                  <a:pt x="0" y="1026"/>
                  <a:pt x="0" y="1026"/>
                  <a:pt x="0" y="1026"/>
                </a:cubicBezTo>
                <a:cubicBezTo>
                  <a:pt x="0" y="1026"/>
                  <a:pt x="0" y="1026"/>
                  <a:pt x="1" y="1026"/>
                </a:cubicBezTo>
                <a:cubicBezTo>
                  <a:pt x="1" y="1050"/>
                  <a:pt x="1" y="1050"/>
                  <a:pt x="1" y="1050"/>
                </a:cubicBezTo>
                <a:cubicBezTo>
                  <a:pt x="0" y="1050"/>
                  <a:pt x="0" y="1050"/>
                  <a:pt x="0" y="1050"/>
                </a:cubicBezTo>
                <a:cubicBezTo>
                  <a:pt x="0" y="1061"/>
                  <a:pt x="0" y="1061"/>
                  <a:pt x="0" y="1061"/>
                </a:cubicBezTo>
                <a:cubicBezTo>
                  <a:pt x="0" y="1061"/>
                  <a:pt x="0" y="1061"/>
                  <a:pt x="1" y="1061"/>
                </a:cubicBezTo>
                <a:cubicBezTo>
                  <a:pt x="1" y="1069"/>
                  <a:pt x="1" y="1069"/>
                  <a:pt x="1" y="1069"/>
                </a:cubicBezTo>
                <a:cubicBezTo>
                  <a:pt x="0" y="1069"/>
                  <a:pt x="0" y="1069"/>
                  <a:pt x="0" y="1069"/>
                </a:cubicBezTo>
                <a:cubicBezTo>
                  <a:pt x="0" y="1070"/>
                  <a:pt x="0" y="1070"/>
                  <a:pt x="0" y="1070"/>
                </a:cubicBezTo>
                <a:cubicBezTo>
                  <a:pt x="0" y="1070"/>
                  <a:pt x="0" y="1071"/>
                  <a:pt x="1" y="1071"/>
                </a:cubicBezTo>
                <a:cubicBezTo>
                  <a:pt x="1" y="1071"/>
                  <a:pt x="1" y="1071"/>
                  <a:pt x="1" y="1071"/>
                </a:cubicBezTo>
                <a:cubicBezTo>
                  <a:pt x="0" y="1071"/>
                  <a:pt x="0" y="1071"/>
                  <a:pt x="0" y="1071"/>
                </a:cubicBezTo>
                <a:cubicBezTo>
                  <a:pt x="0" y="1075"/>
                  <a:pt x="0" y="1075"/>
                  <a:pt x="0" y="1075"/>
                </a:cubicBezTo>
                <a:cubicBezTo>
                  <a:pt x="0" y="1075"/>
                  <a:pt x="0" y="1075"/>
                  <a:pt x="1" y="1075"/>
                </a:cubicBezTo>
                <a:cubicBezTo>
                  <a:pt x="1" y="1075"/>
                  <a:pt x="1" y="1075"/>
                  <a:pt x="1" y="1075"/>
                </a:cubicBezTo>
                <a:cubicBezTo>
                  <a:pt x="1" y="1075"/>
                  <a:pt x="0" y="1075"/>
                  <a:pt x="0" y="1076"/>
                </a:cubicBezTo>
                <a:cubicBezTo>
                  <a:pt x="0" y="1097"/>
                  <a:pt x="0" y="1097"/>
                  <a:pt x="0" y="1097"/>
                </a:cubicBezTo>
                <a:cubicBezTo>
                  <a:pt x="0" y="1097"/>
                  <a:pt x="0" y="1097"/>
                  <a:pt x="1" y="1097"/>
                </a:cubicBezTo>
                <a:cubicBezTo>
                  <a:pt x="1" y="1098"/>
                  <a:pt x="1" y="1098"/>
                  <a:pt x="1" y="1098"/>
                </a:cubicBezTo>
                <a:cubicBezTo>
                  <a:pt x="0" y="1098"/>
                  <a:pt x="0" y="1098"/>
                  <a:pt x="0" y="1098"/>
                </a:cubicBezTo>
                <a:cubicBezTo>
                  <a:pt x="0" y="1105"/>
                  <a:pt x="0" y="1105"/>
                  <a:pt x="0" y="1105"/>
                </a:cubicBezTo>
                <a:cubicBezTo>
                  <a:pt x="0" y="1105"/>
                  <a:pt x="0" y="1105"/>
                  <a:pt x="1" y="1105"/>
                </a:cubicBezTo>
                <a:cubicBezTo>
                  <a:pt x="1" y="1112"/>
                  <a:pt x="1" y="1112"/>
                  <a:pt x="1" y="1112"/>
                </a:cubicBezTo>
                <a:cubicBezTo>
                  <a:pt x="0" y="1112"/>
                  <a:pt x="0" y="1112"/>
                  <a:pt x="0" y="1112"/>
                </a:cubicBezTo>
                <a:cubicBezTo>
                  <a:pt x="0" y="1113"/>
                  <a:pt x="0" y="1113"/>
                  <a:pt x="0" y="1113"/>
                </a:cubicBezTo>
                <a:cubicBezTo>
                  <a:pt x="0" y="1113"/>
                  <a:pt x="0" y="1113"/>
                  <a:pt x="1" y="1113"/>
                </a:cubicBezTo>
                <a:cubicBezTo>
                  <a:pt x="1" y="1115"/>
                  <a:pt x="1" y="1115"/>
                  <a:pt x="1" y="1115"/>
                </a:cubicBezTo>
                <a:cubicBezTo>
                  <a:pt x="0" y="1115"/>
                  <a:pt x="0" y="1115"/>
                  <a:pt x="0" y="1115"/>
                </a:cubicBezTo>
                <a:cubicBezTo>
                  <a:pt x="0" y="1146"/>
                  <a:pt x="0" y="1146"/>
                  <a:pt x="0" y="1146"/>
                </a:cubicBezTo>
                <a:cubicBezTo>
                  <a:pt x="0" y="1146"/>
                  <a:pt x="0" y="1146"/>
                  <a:pt x="1" y="1146"/>
                </a:cubicBezTo>
                <a:cubicBezTo>
                  <a:pt x="1" y="1157"/>
                  <a:pt x="1" y="1157"/>
                  <a:pt x="1" y="1157"/>
                </a:cubicBezTo>
                <a:cubicBezTo>
                  <a:pt x="0" y="1157"/>
                  <a:pt x="0" y="1157"/>
                  <a:pt x="0" y="1157"/>
                </a:cubicBezTo>
                <a:cubicBezTo>
                  <a:pt x="0" y="1161"/>
                  <a:pt x="0" y="1161"/>
                  <a:pt x="0" y="1161"/>
                </a:cubicBezTo>
                <a:cubicBezTo>
                  <a:pt x="0" y="1161"/>
                  <a:pt x="0" y="1161"/>
                  <a:pt x="1" y="1161"/>
                </a:cubicBezTo>
                <a:cubicBezTo>
                  <a:pt x="1" y="1165"/>
                  <a:pt x="1" y="1165"/>
                  <a:pt x="1" y="1165"/>
                </a:cubicBezTo>
                <a:cubicBezTo>
                  <a:pt x="0" y="1165"/>
                  <a:pt x="0" y="1165"/>
                  <a:pt x="0" y="1165"/>
                </a:cubicBezTo>
                <a:cubicBezTo>
                  <a:pt x="0" y="1167"/>
                  <a:pt x="0" y="1167"/>
                  <a:pt x="0" y="1167"/>
                </a:cubicBezTo>
                <a:cubicBezTo>
                  <a:pt x="0" y="1167"/>
                  <a:pt x="0" y="1167"/>
                  <a:pt x="1" y="1167"/>
                </a:cubicBezTo>
                <a:cubicBezTo>
                  <a:pt x="1" y="1171"/>
                  <a:pt x="1" y="1171"/>
                  <a:pt x="1" y="1171"/>
                </a:cubicBezTo>
                <a:cubicBezTo>
                  <a:pt x="0" y="1170"/>
                  <a:pt x="0" y="1170"/>
                  <a:pt x="0" y="1170"/>
                </a:cubicBezTo>
                <a:cubicBezTo>
                  <a:pt x="0" y="1179"/>
                  <a:pt x="0" y="1179"/>
                  <a:pt x="0" y="1179"/>
                </a:cubicBezTo>
                <a:cubicBezTo>
                  <a:pt x="0" y="1179"/>
                  <a:pt x="0" y="1178"/>
                  <a:pt x="1" y="1178"/>
                </a:cubicBezTo>
                <a:cubicBezTo>
                  <a:pt x="1" y="1186"/>
                  <a:pt x="1" y="1186"/>
                  <a:pt x="1" y="1186"/>
                </a:cubicBezTo>
                <a:cubicBezTo>
                  <a:pt x="0" y="1186"/>
                  <a:pt x="0" y="1186"/>
                  <a:pt x="0" y="1186"/>
                </a:cubicBezTo>
                <a:cubicBezTo>
                  <a:pt x="0" y="1187"/>
                  <a:pt x="0" y="1187"/>
                  <a:pt x="0" y="1187"/>
                </a:cubicBezTo>
                <a:cubicBezTo>
                  <a:pt x="0" y="1187"/>
                  <a:pt x="0" y="1187"/>
                  <a:pt x="1" y="1187"/>
                </a:cubicBezTo>
                <a:cubicBezTo>
                  <a:pt x="1" y="1193"/>
                  <a:pt x="1" y="1193"/>
                  <a:pt x="1" y="1193"/>
                </a:cubicBezTo>
                <a:cubicBezTo>
                  <a:pt x="0" y="1193"/>
                  <a:pt x="0" y="1193"/>
                  <a:pt x="0" y="1193"/>
                </a:cubicBezTo>
                <a:cubicBezTo>
                  <a:pt x="0" y="1194"/>
                  <a:pt x="0" y="1194"/>
                  <a:pt x="0" y="1194"/>
                </a:cubicBezTo>
                <a:cubicBezTo>
                  <a:pt x="0" y="1194"/>
                  <a:pt x="0" y="1194"/>
                  <a:pt x="1" y="1194"/>
                </a:cubicBezTo>
                <a:cubicBezTo>
                  <a:pt x="1" y="1197"/>
                  <a:pt x="1" y="1197"/>
                  <a:pt x="1" y="1197"/>
                </a:cubicBezTo>
                <a:cubicBezTo>
                  <a:pt x="0" y="1197"/>
                  <a:pt x="0" y="1197"/>
                  <a:pt x="0" y="1197"/>
                </a:cubicBezTo>
                <a:cubicBezTo>
                  <a:pt x="0" y="1198"/>
                  <a:pt x="0" y="1198"/>
                  <a:pt x="0" y="1198"/>
                </a:cubicBezTo>
                <a:cubicBezTo>
                  <a:pt x="0" y="1198"/>
                  <a:pt x="0" y="1198"/>
                  <a:pt x="1" y="1198"/>
                </a:cubicBezTo>
                <a:cubicBezTo>
                  <a:pt x="1" y="1201"/>
                  <a:pt x="1" y="1201"/>
                  <a:pt x="1" y="1201"/>
                </a:cubicBezTo>
                <a:cubicBezTo>
                  <a:pt x="0" y="1201"/>
                  <a:pt x="0" y="1201"/>
                  <a:pt x="0" y="1201"/>
                </a:cubicBezTo>
                <a:cubicBezTo>
                  <a:pt x="0" y="1202"/>
                  <a:pt x="0" y="1202"/>
                  <a:pt x="0" y="1202"/>
                </a:cubicBezTo>
                <a:cubicBezTo>
                  <a:pt x="0" y="1202"/>
                  <a:pt x="0" y="1202"/>
                  <a:pt x="1" y="1202"/>
                </a:cubicBezTo>
                <a:cubicBezTo>
                  <a:pt x="1" y="1206"/>
                  <a:pt x="1" y="1206"/>
                  <a:pt x="1" y="1206"/>
                </a:cubicBezTo>
                <a:cubicBezTo>
                  <a:pt x="0" y="1206"/>
                  <a:pt x="0" y="1206"/>
                  <a:pt x="0" y="1206"/>
                </a:cubicBezTo>
                <a:cubicBezTo>
                  <a:pt x="0" y="1209"/>
                  <a:pt x="0" y="1209"/>
                  <a:pt x="0" y="1209"/>
                </a:cubicBezTo>
                <a:cubicBezTo>
                  <a:pt x="0" y="1209"/>
                  <a:pt x="0" y="1209"/>
                  <a:pt x="1" y="1209"/>
                </a:cubicBezTo>
                <a:cubicBezTo>
                  <a:pt x="1" y="1211"/>
                  <a:pt x="1" y="1211"/>
                  <a:pt x="1" y="1211"/>
                </a:cubicBezTo>
                <a:cubicBezTo>
                  <a:pt x="0" y="1211"/>
                  <a:pt x="0" y="1211"/>
                  <a:pt x="0" y="1211"/>
                </a:cubicBezTo>
                <a:cubicBezTo>
                  <a:pt x="0" y="1213"/>
                  <a:pt x="0" y="1213"/>
                  <a:pt x="0" y="1213"/>
                </a:cubicBezTo>
                <a:cubicBezTo>
                  <a:pt x="0" y="1213"/>
                  <a:pt x="0" y="1213"/>
                  <a:pt x="1" y="1213"/>
                </a:cubicBezTo>
                <a:cubicBezTo>
                  <a:pt x="1" y="1220"/>
                  <a:pt x="1" y="1220"/>
                  <a:pt x="1" y="1220"/>
                </a:cubicBezTo>
                <a:cubicBezTo>
                  <a:pt x="0" y="1220"/>
                  <a:pt x="0" y="1220"/>
                  <a:pt x="0" y="1220"/>
                </a:cubicBezTo>
                <a:cubicBezTo>
                  <a:pt x="0" y="1224"/>
                  <a:pt x="0" y="1224"/>
                  <a:pt x="0" y="1224"/>
                </a:cubicBezTo>
                <a:cubicBezTo>
                  <a:pt x="0" y="1224"/>
                  <a:pt x="0" y="1224"/>
                  <a:pt x="1" y="1224"/>
                </a:cubicBezTo>
                <a:cubicBezTo>
                  <a:pt x="1" y="1227"/>
                  <a:pt x="1" y="1227"/>
                  <a:pt x="1" y="1227"/>
                </a:cubicBezTo>
                <a:cubicBezTo>
                  <a:pt x="0" y="1227"/>
                  <a:pt x="0" y="1227"/>
                  <a:pt x="0" y="1228"/>
                </a:cubicBezTo>
                <a:cubicBezTo>
                  <a:pt x="0" y="1229"/>
                  <a:pt x="0" y="1229"/>
                  <a:pt x="0" y="1229"/>
                </a:cubicBezTo>
                <a:cubicBezTo>
                  <a:pt x="0" y="1229"/>
                  <a:pt x="0" y="1229"/>
                  <a:pt x="1" y="1229"/>
                </a:cubicBezTo>
                <a:cubicBezTo>
                  <a:pt x="1" y="1230"/>
                  <a:pt x="1" y="1230"/>
                  <a:pt x="1" y="1230"/>
                </a:cubicBezTo>
                <a:cubicBezTo>
                  <a:pt x="0" y="1230"/>
                  <a:pt x="0" y="1230"/>
                  <a:pt x="0" y="1230"/>
                </a:cubicBezTo>
                <a:cubicBezTo>
                  <a:pt x="0" y="1235"/>
                  <a:pt x="0" y="1235"/>
                  <a:pt x="0" y="1235"/>
                </a:cubicBezTo>
                <a:cubicBezTo>
                  <a:pt x="0" y="1235"/>
                  <a:pt x="0" y="1235"/>
                  <a:pt x="1" y="1235"/>
                </a:cubicBezTo>
                <a:cubicBezTo>
                  <a:pt x="1" y="1238"/>
                  <a:pt x="1" y="1238"/>
                  <a:pt x="1" y="1238"/>
                </a:cubicBezTo>
                <a:cubicBezTo>
                  <a:pt x="0" y="1238"/>
                  <a:pt x="0" y="1238"/>
                  <a:pt x="0" y="1238"/>
                </a:cubicBezTo>
                <a:cubicBezTo>
                  <a:pt x="0" y="1244"/>
                  <a:pt x="0" y="1244"/>
                  <a:pt x="0" y="1244"/>
                </a:cubicBezTo>
                <a:cubicBezTo>
                  <a:pt x="0" y="1244"/>
                  <a:pt x="0" y="1244"/>
                  <a:pt x="1" y="1244"/>
                </a:cubicBezTo>
                <a:cubicBezTo>
                  <a:pt x="1" y="1249"/>
                  <a:pt x="1" y="1249"/>
                  <a:pt x="1" y="1249"/>
                </a:cubicBezTo>
                <a:cubicBezTo>
                  <a:pt x="0" y="1249"/>
                  <a:pt x="0" y="1249"/>
                  <a:pt x="0" y="1250"/>
                </a:cubicBezTo>
                <a:cubicBezTo>
                  <a:pt x="0" y="1252"/>
                  <a:pt x="0" y="1252"/>
                  <a:pt x="0" y="1252"/>
                </a:cubicBezTo>
                <a:cubicBezTo>
                  <a:pt x="0" y="1252"/>
                  <a:pt x="0" y="1252"/>
                  <a:pt x="1" y="1252"/>
                </a:cubicBezTo>
                <a:cubicBezTo>
                  <a:pt x="1" y="1256"/>
                  <a:pt x="1" y="1256"/>
                  <a:pt x="1" y="1256"/>
                </a:cubicBezTo>
                <a:cubicBezTo>
                  <a:pt x="0" y="1256"/>
                  <a:pt x="0" y="1256"/>
                  <a:pt x="0" y="1256"/>
                </a:cubicBezTo>
                <a:cubicBezTo>
                  <a:pt x="0" y="1259"/>
                  <a:pt x="0" y="1259"/>
                  <a:pt x="0" y="1259"/>
                </a:cubicBezTo>
                <a:cubicBezTo>
                  <a:pt x="0" y="1259"/>
                  <a:pt x="0" y="1259"/>
                  <a:pt x="1" y="1259"/>
                </a:cubicBezTo>
                <a:cubicBezTo>
                  <a:pt x="1" y="1262"/>
                  <a:pt x="1" y="1262"/>
                  <a:pt x="1" y="1262"/>
                </a:cubicBezTo>
                <a:cubicBezTo>
                  <a:pt x="0" y="1262"/>
                  <a:pt x="0" y="1262"/>
                  <a:pt x="0" y="1262"/>
                </a:cubicBezTo>
                <a:cubicBezTo>
                  <a:pt x="0" y="1263"/>
                  <a:pt x="0" y="1263"/>
                  <a:pt x="0" y="1263"/>
                </a:cubicBezTo>
                <a:cubicBezTo>
                  <a:pt x="0" y="1264"/>
                  <a:pt x="0" y="1264"/>
                  <a:pt x="1" y="1264"/>
                </a:cubicBezTo>
                <a:cubicBezTo>
                  <a:pt x="1" y="1264"/>
                  <a:pt x="1" y="1264"/>
                  <a:pt x="1" y="1264"/>
                </a:cubicBezTo>
                <a:cubicBezTo>
                  <a:pt x="0" y="1264"/>
                  <a:pt x="0" y="1264"/>
                  <a:pt x="0" y="1264"/>
                </a:cubicBezTo>
                <a:cubicBezTo>
                  <a:pt x="0" y="1268"/>
                  <a:pt x="0" y="1268"/>
                  <a:pt x="0" y="1268"/>
                </a:cubicBezTo>
                <a:cubicBezTo>
                  <a:pt x="0" y="1268"/>
                  <a:pt x="0" y="1268"/>
                  <a:pt x="1" y="1268"/>
                </a:cubicBezTo>
                <a:cubicBezTo>
                  <a:pt x="1" y="1270"/>
                  <a:pt x="1" y="1270"/>
                  <a:pt x="1" y="1270"/>
                </a:cubicBezTo>
                <a:cubicBezTo>
                  <a:pt x="0" y="1270"/>
                  <a:pt x="0" y="1270"/>
                  <a:pt x="0" y="1270"/>
                </a:cubicBezTo>
                <a:cubicBezTo>
                  <a:pt x="0" y="1277"/>
                  <a:pt x="0" y="1277"/>
                  <a:pt x="0" y="1277"/>
                </a:cubicBezTo>
                <a:cubicBezTo>
                  <a:pt x="0" y="1277"/>
                  <a:pt x="0" y="1277"/>
                  <a:pt x="1" y="1277"/>
                </a:cubicBezTo>
                <a:cubicBezTo>
                  <a:pt x="1" y="1293"/>
                  <a:pt x="1" y="1293"/>
                  <a:pt x="1" y="1293"/>
                </a:cubicBezTo>
                <a:cubicBezTo>
                  <a:pt x="0" y="1293"/>
                  <a:pt x="0" y="1293"/>
                  <a:pt x="0" y="1293"/>
                </a:cubicBezTo>
                <a:cubicBezTo>
                  <a:pt x="0" y="1296"/>
                  <a:pt x="0" y="1296"/>
                  <a:pt x="0" y="1296"/>
                </a:cubicBezTo>
                <a:cubicBezTo>
                  <a:pt x="1" y="1296"/>
                  <a:pt x="1" y="1296"/>
                  <a:pt x="1" y="1296"/>
                </a:cubicBezTo>
                <a:cubicBezTo>
                  <a:pt x="1" y="1296"/>
                  <a:pt x="1" y="1297"/>
                  <a:pt x="2" y="1297"/>
                </a:cubicBezTo>
                <a:cubicBezTo>
                  <a:pt x="1" y="1298"/>
                  <a:pt x="1" y="1298"/>
                  <a:pt x="0" y="1298"/>
                </a:cubicBezTo>
                <a:cubicBezTo>
                  <a:pt x="0" y="1301"/>
                  <a:pt x="0" y="1301"/>
                  <a:pt x="0" y="1301"/>
                </a:cubicBezTo>
                <a:cubicBezTo>
                  <a:pt x="1" y="1301"/>
                  <a:pt x="1" y="1301"/>
                  <a:pt x="1" y="1301"/>
                </a:cubicBezTo>
                <a:cubicBezTo>
                  <a:pt x="2" y="1303"/>
                  <a:pt x="1" y="1304"/>
                  <a:pt x="0" y="1305"/>
                </a:cubicBezTo>
                <a:cubicBezTo>
                  <a:pt x="0" y="1310"/>
                  <a:pt x="0" y="1310"/>
                  <a:pt x="0" y="1310"/>
                </a:cubicBezTo>
                <a:cubicBezTo>
                  <a:pt x="2" y="1309"/>
                  <a:pt x="3" y="1307"/>
                  <a:pt x="4" y="1305"/>
                </a:cubicBezTo>
                <a:cubicBezTo>
                  <a:pt x="5" y="1307"/>
                  <a:pt x="6" y="1309"/>
                  <a:pt x="6" y="1311"/>
                </a:cubicBezTo>
                <a:cubicBezTo>
                  <a:pt x="5" y="1313"/>
                  <a:pt x="4" y="1315"/>
                  <a:pt x="5" y="1318"/>
                </a:cubicBezTo>
                <a:cubicBezTo>
                  <a:pt x="3" y="1318"/>
                  <a:pt x="3" y="1318"/>
                  <a:pt x="2" y="1318"/>
                </a:cubicBezTo>
                <a:cubicBezTo>
                  <a:pt x="1" y="1317"/>
                  <a:pt x="2" y="1316"/>
                  <a:pt x="0" y="1315"/>
                </a:cubicBezTo>
                <a:cubicBezTo>
                  <a:pt x="0" y="1320"/>
                  <a:pt x="0" y="1320"/>
                  <a:pt x="0" y="1320"/>
                </a:cubicBezTo>
                <a:cubicBezTo>
                  <a:pt x="1" y="1320"/>
                  <a:pt x="2" y="1320"/>
                  <a:pt x="3" y="1319"/>
                </a:cubicBezTo>
                <a:cubicBezTo>
                  <a:pt x="3" y="1321"/>
                  <a:pt x="1" y="1321"/>
                  <a:pt x="3" y="1323"/>
                </a:cubicBezTo>
                <a:cubicBezTo>
                  <a:pt x="4" y="1322"/>
                  <a:pt x="6" y="1323"/>
                  <a:pt x="7" y="1321"/>
                </a:cubicBezTo>
                <a:cubicBezTo>
                  <a:pt x="9" y="1322"/>
                  <a:pt x="7" y="1325"/>
                  <a:pt x="11" y="1323"/>
                </a:cubicBezTo>
                <a:cubicBezTo>
                  <a:pt x="11" y="1324"/>
                  <a:pt x="11" y="1324"/>
                  <a:pt x="11" y="1324"/>
                </a:cubicBezTo>
                <a:cubicBezTo>
                  <a:pt x="11" y="1325"/>
                  <a:pt x="10" y="1325"/>
                  <a:pt x="10" y="1326"/>
                </a:cubicBezTo>
                <a:cubicBezTo>
                  <a:pt x="8" y="1327"/>
                  <a:pt x="6" y="1326"/>
                  <a:pt x="5" y="1324"/>
                </a:cubicBezTo>
                <a:cubicBezTo>
                  <a:pt x="4" y="1325"/>
                  <a:pt x="2" y="1326"/>
                  <a:pt x="1" y="1327"/>
                </a:cubicBezTo>
                <a:cubicBezTo>
                  <a:pt x="1" y="1327"/>
                  <a:pt x="1" y="1327"/>
                  <a:pt x="0" y="1327"/>
                </a:cubicBezTo>
                <a:cubicBezTo>
                  <a:pt x="0" y="1332"/>
                  <a:pt x="0" y="1332"/>
                  <a:pt x="0" y="1332"/>
                </a:cubicBezTo>
                <a:cubicBezTo>
                  <a:pt x="1" y="1333"/>
                  <a:pt x="1" y="1333"/>
                  <a:pt x="1" y="1334"/>
                </a:cubicBezTo>
                <a:cubicBezTo>
                  <a:pt x="1" y="1334"/>
                  <a:pt x="1" y="1334"/>
                  <a:pt x="0" y="1334"/>
                </a:cubicBezTo>
                <a:cubicBezTo>
                  <a:pt x="0" y="1338"/>
                  <a:pt x="0" y="1338"/>
                  <a:pt x="0" y="1338"/>
                </a:cubicBezTo>
                <a:cubicBezTo>
                  <a:pt x="3" y="1337"/>
                  <a:pt x="6" y="1338"/>
                  <a:pt x="8" y="1341"/>
                </a:cubicBezTo>
                <a:cubicBezTo>
                  <a:pt x="10" y="1340"/>
                  <a:pt x="9" y="1338"/>
                  <a:pt x="9" y="1336"/>
                </a:cubicBezTo>
                <a:cubicBezTo>
                  <a:pt x="8" y="1336"/>
                  <a:pt x="6" y="1337"/>
                  <a:pt x="5" y="1336"/>
                </a:cubicBezTo>
                <a:cubicBezTo>
                  <a:pt x="5" y="1334"/>
                  <a:pt x="9" y="1336"/>
                  <a:pt x="11" y="1334"/>
                </a:cubicBezTo>
                <a:cubicBezTo>
                  <a:pt x="10" y="1333"/>
                  <a:pt x="10" y="1332"/>
                  <a:pt x="9" y="1330"/>
                </a:cubicBezTo>
                <a:cubicBezTo>
                  <a:pt x="11" y="1331"/>
                  <a:pt x="12" y="1332"/>
                  <a:pt x="14" y="1332"/>
                </a:cubicBezTo>
                <a:cubicBezTo>
                  <a:pt x="14" y="1334"/>
                  <a:pt x="15" y="1337"/>
                  <a:pt x="16" y="1339"/>
                </a:cubicBezTo>
                <a:cubicBezTo>
                  <a:pt x="15" y="1339"/>
                  <a:pt x="15" y="1339"/>
                  <a:pt x="14" y="1339"/>
                </a:cubicBezTo>
                <a:cubicBezTo>
                  <a:pt x="15" y="1340"/>
                  <a:pt x="15" y="1342"/>
                  <a:pt x="17" y="1342"/>
                </a:cubicBezTo>
                <a:cubicBezTo>
                  <a:pt x="17" y="1342"/>
                  <a:pt x="17" y="1343"/>
                  <a:pt x="17" y="1343"/>
                </a:cubicBezTo>
                <a:cubicBezTo>
                  <a:pt x="16" y="1344"/>
                  <a:pt x="15" y="1345"/>
                  <a:pt x="16" y="1347"/>
                </a:cubicBezTo>
                <a:cubicBezTo>
                  <a:pt x="16" y="1346"/>
                  <a:pt x="17" y="1345"/>
                  <a:pt x="18" y="1345"/>
                </a:cubicBezTo>
                <a:cubicBezTo>
                  <a:pt x="18" y="1345"/>
                  <a:pt x="18" y="1346"/>
                  <a:pt x="19" y="1347"/>
                </a:cubicBezTo>
                <a:cubicBezTo>
                  <a:pt x="18" y="1347"/>
                  <a:pt x="18" y="1347"/>
                  <a:pt x="17" y="1347"/>
                </a:cubicBezTo>
                <a:cubicBezTo>
                  <a:pt x="17" y="1349"/>
                  <a:pt x="18" y="1349"/>
                  <a:pt x="19" y="1349"/>
                </a:cubicBezTo>
                <a:cubicBezTo>
                  <a:pt x="20" y="1349"/>
                  <a:pt x="20" y="1349"/>
                  <a:pt x="20" y="1350"/>
                </a:cubicBezTo>
                <a:cubicBezTo>
                  <a:pt x="18" y="1350"/>
                  <a:pt x="16" y="1349"/>
                  <a:pt x="15" y="1348"/>
                </a:cubicBezTo>
                <a:cubicBezTo>
                  <a:pt x="13" y="1350"/>
                  <a:pt x="16" y="1354"/>
                  <a:pt x="11" y="1355"/>
                </a:cubicBezTo>
                <a:cubicBezTo>
                  <a:pt x="12" y="1359"/>
                  <a:pt x="18" y="1356"/>
                  <a:pt x="16" y="1360"/>
                </a:cubicBezTo>
                <a:cubicBezTo>
                  <a:pt x="20" y="1360"/>
                  <a:pt x="21" y="1358"/>
                  <a:pt x="22" y="1356"/>
                </a:cubicBezTo>
                <a:cubicBezTo>
                  <a:pt x="23" y="1358"/>
                  <a:pt x="23" y="1359"/>
                  <a:pt x="24" y="1361"/>
                </a:cubicBezTo>
                <a:cubicBezTo>
                  <a:pt x="24" y="1361"/>
                  <a:pt x="24" y="1361"/>
                  <a:pt x="23" y="1361"/>
                </a:cubicBezTo>
                <a:cubicBezTo>
                  <a:pt x="24" y="1362"/>
                  <a:pt x="24" y="1362"/>
                  <a:pt x="24" y="1362"/>
                </a:cubicBezTo>
                <a:cubicBezTo>
                  <a:pt x="25" y="1364"/>
                  <a:pt x="25" y="1365"/>
                  <a:pt x="26" y="1367"/>
                </a:cubicBezTo>
                <a:cubicBezTo>
                  <a:pt x="25" y="1369"/>
                  <a:pt x="24" y="1370"/>
                  <a:pt x="23" y="1372"/>
                </a:cubicBezTo>
                <a:cubicBezTo>
                  <a:pt x="23" y="1373"/>
                  <a:pt x="23" y="1373"/>
                  <a:pt x="24" y="1373"/>
                </a:cubicBezTo>
                <a:cubicBezTo>
                  <a:pt x="24" y="1374"/>
                  <a:pt x="24" y="1375"/>
                  <a:pt x="26" y="1376"/>
                </a:cubicBezTo>
                <a:cubicBezTo>
                  <a:pt x="26" y="1375"/>
                  <a:pt x="26" y="1374"/>
                  <a:pt x="26" y="1373"/>
                </a:cubicBezTo>
                <a:cubicBezTo>
                  <a:pt x="27" y="1373"/>
                  <a:pt x="28" y="1372"/>
                  <a:pt x="29" y="1373"/>
                </a:cubicBezTo>
                <a:cubicBezTo>
                  <a:pt x="27" y="1370"/>
                  <a:pt x="29" y="1369"/>
                  <a:pt x="28" y="1367"/>
                </a:cubicBezTo>
                <a:cubicBezTo>
                  <a:pt x="31" y="1364"/>
                  <a:pt x="31" y="1367"/>
                  <a:pt x="35" y="1365"/>
                </a:cubicBezTo>
                <a:cubicBezTo>
                  <a:pt x="33" y="1364"/>
                  <a:pt x="32" y="1363"/>
                  <a:pt x="31" y="1362"/>
                </a:cubicBezTo>
                <a:cubicBezTo>
                  <a:pt x="32" y="1359"/>
                  <a:pt x="28" y="1354"/>
                  <a:pt x="26" y="1351"/>
                </a:cubicBezTo>
                <a:cubicBezTo>
                  <a:pt x="25" y="1353"/>
                  <a:pt x="26" y="1354"/>
                  <a:pt x="28" y="1356"/>
                </a:cubicBezTo>
                <a:cubicBezTo>
                  <a:pt x="27" y="1357"/>
                  <a:pt x="26" y="1358"/>
                  <a:pt x="27" y="1359"/>
                </a:cubicBezTo>
                <a:cubicBezTo>
                  <a:pt x="28" y="1359"/>
                  <a:pt x="29" y="1358"/>
                  <a:pt x="29" y="1357"/>
                </a:cubicBezTo>
                <a:cubicBezTo>
                  <a:pt x="30" y="1358"/>
                  <a:pt x="31" y="1359"/>
                  <a:pt x="31" y="1361"/>
                </a:cubicBezTo>
                <a:cubicBezTo>
                  <a:pt x="30" y="1361"/>
                  <a:pt x="30" y="1360"/>
                  <a:pt x="29" y="1360"/>
                </a:cubicBezTo>
                <a:cubicBezTo>
                  <a:pt x="28" y="1363"/>
                  <a:pt x="27" y="1365"/>
                  <a:pt x="26" y="1367"/>
                </a:cubicBezTo>
                <a:cubicBezTo>
                  <a:pt x="26" y="1365"/>
                  <a:pt x="26" y="1364"/>
                  <a:pt x="25" y="1362"/>
                </a:cubicBezTo>
                <a:cubicBezTo>
                  <a:pt x="26" y="1362"/>
                  <a:pt x="26" y="1362"/>
                  <a:pt x="26" y="1362"/>
                </a:cubicBezTo>
                <a:cubicBezTo>
                  <a:pt x="26" y="1361"/>
                  <a:pt x="26" y="1361"/>
                  <a:pt x="25" y="1360"/>
                </a:cubicBezTo>
                <a:cubicBezTo>
                  <a:pt x="25" y="1360"/>
                  <a:pt x="25" y="1360"/>
                  <a:pt x="25" y="1360"/>
                </a:cubicBezTo>
                <a:cubicBezTo>
                  <a:pt x="25" y="1358"/>
                  <a:pt x="24" y="1356"/>
                  <a:pt x="24" y="1354"/>
                </a:cubicBezTo>
                <a:cubicBezTo>
                  <a:pt x="24" y="1353"/>
                  <a:pt x="24" y="1353"/>
                  <a:pt x="25" y="1353"/>
                </a:cubicBezTo>
                <a:cubicBezTo>
                  <a:pt x="24" y="1352"/>
                  <a:pt x="24" y="1352"/>
                  <a:pt x="23" y="1352"/>
                </a:cubicBezTo>
                <a:cubicBezTo>
                  <a:pt x="23" y="1351"/>
                  <a:pt x="23" y="1350"/>
                  <a:pt x="23" y="1350"/>
                </a:cubicBezTo>
                <a:cubicBezTo>
                  <a:pt x="23" y="1349"/>
                  <a:pt x="23" y="1349"/>
                  <a:pt x="24" y="1349"/>
                </a:cubicBezTo>
                <a:cubicBezTo>
                  <a:pt x="25" y="1349"/>
                  <a:pt x="26" y="1350"/>
                  <a:pt x="27" y="1352"/>
                </a:cubicBezTo>
                <a:cubicBezTo>
                  <a:pt x="28" y="1351"/>
                  <a:pt x="28" y="1350"/>
                  <a:pt x="28" y="1350"/>
                </a:cubicBezTo>
                <a:cubicBezTo>
                  <a:pt x="29" y="1350"/>
                  <a:pt x="29" y="1350"/>
                  <a:pt x="29" y="1350"/>
                </a:cubicBezTo>
                <a:cubicBezTo>
                  <a:pt x="30" y="1350"/>
                  <a:pt x="29" y="1349"/>
                  <a:pt x="29" y="1348"/>
                </a:cubicBezTo>
                <a:cubicBezTo>
                  <a:pt x="29" y="1347"/>
                  <a:pt x="29" y="1346"/>
                  <a:pt x="30" y="1345"/>
                </a:cubicBezTo>
                <a:cubicBezTo>
                  <a:pt x="33" y="1353"/>
                  <a:pt x="35" y="1361"/>
                  <a:pt x="38" y="1370"/>
                </a:cubicBezTo>
                <a:cubicBezTo>
                  <a:pt x="37" y="1370"/>
                  <a:pt x="36" y="1370"/>
                  <a:pt x="37" y="1369"/>
                </a:cubicBezTo>
                <a:cubicBezTo>
                  <a:pt x="35" y="1368"/>
                  <a:pt x="35" y="1371"/>
                  <a:pt x="32" y="1370"/>
                </a:cubicBezTo>
                <a:cubicBezTo>
                  <a:pt x="32" y="1371"/>
                  <a:pt x="33" y="1371"/>
                  <a:pt x="33" y="1372"/>
                </a:cubicBezTo>
                <a:cubicBezTo>
                  <a:pt x="34" y="1369"/>
                  <a:pt x="37" y="1372"/>
                  <a:pt x="38" y="1372"/>
                </a:cubicBezTo>
                <a:cubicBezTo>
                  <a:pt x="40" y="1377"/>
                  <a:pt x="41" y="1381"/>
                  <a:pt x="42" y="1385"/>
                </a:cubicBezTo>
                <a:cubicBezTo>
                  <a:pt x="41" y="1385"/>
                  <a:pt x="41" y="1385"/>
                  <a:pt x="40" y="1385"/>
                </a:cubicBezTo>
                <a:cubicBezTo>
                  <a:pt x="41" y="1384"/>
                  <a:pt x="41" y="1380"/>
                  <a:pt x="38" y="1381"/>
                </a:cubicBezTo>
                <a:cubicBezTo>
                  <a:pt x="40" y="1379"/>
                  <a:pt x="40" y="1377"/>
                  <a:pt x="38" y="1375"/>
                </a:cubicBezTo>
                <a:cubicBezTo>
                  <a:pt x="36" y="1376"/>
                  <a:pt x="34" y="1378"/>
                  <a:pt x="35" y="1381"/>
                </a:cubicBezTo>
                <a:cubicBezTo>
                  <a:pt x="37" y="1380"/>
                  <a:pt x="35" y="1379"/>
                  <a:pt x="36" y="1378"/>
                </a:cubicBezTo>
                <a:cubicBezTo>
                  <a:pt x="38" y="1379"/>
                  <a:pt x="36" y="1383"/>
                  <a:pt x="37" y="1385"/>
                </a:cubicBezTo>
                <a:cubicBezTo>
                  <a:pt x="32" y="1386"/>
                  <a:pt x="33" y="1382"/>
                  <a:pt x="31" y="1380"/>
                </a:cubicBezTo>
                <a:cubicBezTo>
                  <a:pt x="31" y="1382"/>
                  <a:pt x="29" y="1384"/>
                  <a:pt x="29" y="1386"/>
                </a:cubicBezTo>
                <a:cubicBezTo>
                  <a:pt x="28" y="1384"/>
                  <a:pt x="28" y="1383"/>
                  <a:pt x="29" y="1381"/>
                </a:cubicBezTo>
                <a:cubicBezTo>
                  <a:pt x="28" y="1382"/>
                  <a:pt x="28" y="1381"/>
                  <a:pt x="27" y="1381"/>
                </a:cubicBezTo>
                <a:cubicBezTo>
                  <a:pt x="26" y="1377"/>
                  <a:pt x="30" y="1379"/>
                  <a:pt x="29" y="1375"/>
                </a:cubicBezTo>
                <a:cubicBezTo>
                  <a:pt x="27" y="1377"/>
                  <a:pt x="26" y="1377"/>
                  <a:pt x="24" y="1379"/>
                </a:cubicBezTo>
                <a:cubicBezTo>
                  <a:pt x="24" y="1375"/>
                  <a:pt x="21" y="1379"/>
                  <a:pt x="20" y="1374"/>
                </a:cubicBezTo>
                <a:cubicBezTo>
                  <a:pt x="17" y="1375"/>
                  <a:pt x="17" y="1377"/>
                  <a:pt x="15" y="1378"/>
                </a:cubicBezTo>
                <a:cubicBezTo>
                  <a:pt x="15" y="1380"/>
                  <a:pt x="16" y="1380"/>
                  <a:pt x="17" y="1381"/>
                </a:cubicBezTo>
                <a:cubicBezTo>
                  <a:pt x="18" y="1379"/>
                  <a:pt x="20" y="1380"/>
                  <a:pt x="22" y="1377"/>
                </a:cubicBezTo>
                <a:cubicBezTo>
                  <a:pt x="23" y="1379"/>
                  <a:pt x="20" y="1380"/>
                  <a:pt x="22" y="1382"/>
                </a:cubicBezTo>
                <a:cubicBezTo>
                  <a:pt x="24" y="1380"/>
                  <a:pt x="25" y="1382"/>
                  <a:pt x="27" y="1382"/>
                </a:cubicBezTo>
                <a:cubicBezTo>
                  <a:pt x="28" y="1385"/>
                  <a:pt x="27" y="1387"/>
                  <a:pt x="28" y="1389"/>
                </a:cubicBezTo>
                <a:cubicBezTo>
                  <a:pt x="28" y="1389"/>
                  <a:pt x="28" y="1389"/>
                  <a:pt x="28" y="1390"/>
                </a:cubicBezTo>
                <a:cubicBezTo>
                  <a:pt x="28" y="1390"/>
                  <a:pt x="28" y="1389"/>
                  <a:pt x="28" y="1389"/>
                </a:cubicBezTo>
                <a:cubicBezTo>
                  <a:pt x="28" y="1389"/>
                  <a:pt x="28" y="1389"/>
                  <a:pt x="28" y="1389"/>
                </a:cubicBezTo>
                <a:cubicBezTo>
                  <a:pt x="28" y="1389"/>
                  <a:pt x="28" y="1389"/>
                  <a:pt x="28" y="1389"/>
                </a:cubicBezTo>
                <a:cubicBezTo>
                  <a:pt x="29" y="1388"/>
                  <a:pt x="30" y="1387"/>
                  <a:pt x="31" y="1386"/>
                </a:cubicBezTo>
                <a:cubicBezTo>
                  <a:pt x="32" y="1387"/>
                  <a:pt x="33" y="1387"/>
                  <a:pt x="33" y="1388"/>
                </a:cubicBezTo>
                <a:cubicBezTo>
                  <a:pt x="34" y="1389"/>
                  <a:pt x="31" y="1388"/>
                  <a:pt x="29" y="1390"/>
                </a:cubicBezTo>
                <a:cubicBezTo>
                  <a:pt x="30" y="1393"/>
                  <a:pt x="34" y="1389"/>
                  <a:pt x="35" y="1392"/>
                </a:cubicBezTo>
                <a:cubicBezTo>
                  <a:pt x="34" y="1396"/>
                  <a:pt x="38" y="1397"/>
                  <a:pt x="39" y="1403"/>
                </a:cubicBezTo>
                <a:cubicBezTo>
                  <a:pt x="42" y="1398"/>
                  <a:pt x="36" y="1393"/>
                  <a:pt x="35" y="1389"/>
                </a:cubicBezTo>
                <a:cubicBezTo>
                  <a:pt x="37" y="1387"/>
                  <a:pt x="38" y="1384"/>
                  <a:pt x="41" y="1387"/>
                </a:cubicBezTo>
                <a:cubicBezTo>
                  <a:pt x="42" y="1389"/>
                  <a:pt x="40" y="1391"/>
                  <a:pt x="39" y="1392"/>
                </a:cubicBezTo>
                <a:cubicBezTo>
                  <a:pt x="41" y="1393"/>
                  <a:pt x="42" y="1390"/>
                  <a:pt x="43" y="1389"/>
                </a:cubicBezTo>
                <a:cubicBezTo>
                  <a:pt x="44" y="1392"/>
                  <a:pt x="45" y="1394"/>
                  <a:pt x="45" y="1397"/>
                </a:cubicBezTo>
                <a:cubicBezTo>
                  <a:pt x="44" y="1398"/>
                  <a:pt x="42" y="1399"/>
                  <a:pt x="43" y="1401"/>
                </a:cubicBezTo>
                <a:cubicBezTo>
                  <a:pt x="44" y="1400"/>
                  <a:pt x="45" y="1400"/>
                  <a:pt x="46" y="1399"/>
                </a:cubicBezTo>
                <a:cubicBezTo>
                  <a:pt x="46" y="1399"/>
                  <a:pt x="46" y="1399"/>
                  <a:pt x="46" y="1399"/>
                </a:cubicBezTo>
                <a:cubicBezTo>
                  <a:pt x="46" y="1399"/>
                  <a:pt x="46" y="1399"/>
                  <a:pt x="46" y="1399"/>
                </a:cubicBezTo>
                <a:cubicBezTo>
                  <a:pt x="47" y="1398"/>
                  <a:pt x="47" y="1397"/>
                  <a:pt x="47" y="1396"/>
                </a:cubicBezTo>
                <a:cubicBezTo>
                  <a:pt x="47" y="1396"/>
                  <a:pt x="47" y="1396"/>
                  <a:pt x="46" y="1396"/>
                </a:cubicBezTo>
                <a:cubicBezTo>
                  <a:pt x="46" y="1392"/>
                  <a:pt x="43" y="1387"/>
                  <a:pt x="45" y="1384"/>
                </a:cubicBezTo>
                <a:cubicBezTo>
                  <a:pt x="42" y="1376"/>
                  <a:pt x="39" y="1367"/>
                  <a:pt x="37" y="1357"/>
                </a:cubicBezTo>
                <a:cubicBezTo>
                  <a:pt x="38" y="1357"/>
                  <a:pt x="37" y="1355"/>
                  <a:pt x="36" y="1355"/>
                </a:cubicBezTo>
                <a:cubicBezTo>
                  <a:pt x="36" y="1355"/>
                  <a:pt x="36" y="1355"/>
                  <a:pt x="36" y="1355"/>
                </a:cubicBezTo>
                <a:cubicBezTo>
                  <a:pt x="36" y="1354"/>
                  <a:pt x="36" y="1354"/>
                  <a:pt x="36" y="1354"/>
                </a:cubicBezTo>
                <a:cubicBezTo>
                  <a:pt x="37" y="1354"/>
                  <a:pt x="38" y="1352"/>
                  <a:pt x="40" y="1352"/>
                </a:cubicBezTo>
                <a:cubicBezTo>
                  <a:pt x="42" y="1354"/>
                  <a:pt x="40" y="1358"/>
                  <a:pt x="40" y="1362"/>
                </a:cubicBezTo>
                <a:cubicBezTo>
                  <a:pt x="43" y="1361"/>
                  <a:pt x="42" y="1359"/>
                  <a:pt x="44" y="1358"/>
                </a:cubicBezTo>
                <a:cubicBezTo>
                  <a:pt x="44" y="1359"/>
                  <a:pt x="44" y="1359"/>
                  <a:pt x="44" y="1360"/>
                </a:cubicBezTo>
                <a:cubicBezTo>
                  <a:pt x="44" y="1360"/>
                  <a:pt x="43" y="1361"/>
                  <a:pt x="42" y="1362"/>
                </a:cubicBezTo>
                <a:cubicBezTo>
                  <a:pt x="43" y="1363"/>
                  <a:pt x="44" y="1362"/>
                  <a:pt x="45" y="1361"/>
                </a:cubicBezTo>
                <a:cubicBezTo>
                  <a:pt x="48" y="1371"/>
                  <a:pt x="51" y="1382"/>
                  <a:pt x="53" y="1392"/>
                </a:cubicBezTo>
                <a:cubicBezTo>
                  <a:pt x="53" y="1393"/>
                  <a:pt x="53" y="1394"/>
                  <a:pt x="53" y="1395"/>
                </a:cubicBezTo>
                <a:cubicBezTo>
                  <a:pt x="53" y="1395"/>
                  <a:pt x="53" y="1395"/>
                  <a:pt x="54" y="1394"/>
                </a:cubicBezTo>
                <a:cubicBezTo>
                  <a:pt x="54" y="1395"/>
                  <a:pt x="54" y="1396"/>
                  <a:pt x="54" y="1397"/>
                </a:cubicBezTo>
                <a:cubicBezTo>
                  <a:pt x="55" y="1399"/>
                  <a:pt x="55" y="1400"/>
                  <a:pt x="55" y="1401"/>
                </a:cubicBezTo>
                <a:cubicBezTo>
                  <a:pt x="55" y="1402"/>
                  <a:pt x="54" y="1403"/>
                  <a:pt x="53" y="1403"/>
                </a:cubicBezTo>
                <a:cubicBezTo>
                  <a:pt x="53" y="1404"/>
                  <a:pt x="54" y="1404"/>
                  <a:pt x="55" y="1403"/>
                </a:cubicBezTo>
                <a:cubicBezTo>
                  <a:pt x="57" y="1411"/>
                  <a:pt x="58" y="1419"/>
                  <a:pt x="62" y="1426"/>
                </a:cubicBezTo>
                <a:cubicBezTo>
                  <a:pt x="59" y="1413"/>
                  <a:pt x="61" y="1402"/>
                  <a:pt x="59" y="1390"/>
                </a:cubicBezTo>
                <a:cubicBezTo>
                  <a:pt x="59" y="1390"/>
                  <a:pt x="60" y="1390"/>
                  <a:pt x="61" y="1389"/>
                </a:cubicBezTo>
                <a:cubicBezTo>
                  <a:pt x="63" y="1390"/>
                  <a:pt x="61" y="1393"/>
                  <a:pt x="63" y="1393"/>
                </a:cubicBezTo>
                <a:cubicBezTo>
                  <a:pt x="63" y="1388"/>
                  <a:pt x="61" y="1382"/>
                  <a:pt x="60" y="1377"/>
                </a:cubicBezTo>
                <a:cubicBezTo>
                  <a:pt x="61" y="1377"/>
                  <a:pt x="61" y="1377"/>
                  <a:pt x="62" y="1377"/>
                </a:cubicBezTo>
                <a:cubicBezTo>
                  <a:pt x="61" y="1376"/>
                  <a:pt x="61" y="1375"/>
                  <a:pt x="61" y="1374"/>
                </a:cubicBezTo>
                <a:cubicBezTo>
                  <a:pt x="61" y="1374"/>
                  <a:pt x="61" y="1374"/>
                  <a:pt x="60" y="1374"/>
                </a:cubicBezTo>
                <a:cubicBezTo>
                  <a:pt x="60" y="1374"/>
                  <a:pt x="60" y="1374"/>
                  <a:pt x="60" y="1373"/>
                </a:cubicBezTo>
                <a:cubicBezTo>
                  <a:pt x="62" y="1373"/>
                  <a:pt x="61" y="1377"/>
                  <a:pt x="63" y="1376"/>
                </a:cubicBezTo>
                <a:cubicBezTo>
                  <a:pt x="62" y="1374"/>
                  <a:pt x="62" y="1374"/>
                  <a:pt x="62" y="1373"/>
                </a:cubicBezTo>
                <a:cubicBezTo>
                  <a:pt x="64" y="1373"/>
                  <a:pt x="64" y="1370"/>
                  <a:pt x="65" y="1372"/>
                </a:cubicBezTo>
                <a:cubicBezTo>
                  <a:pt x="68" y="1371"/>
                  <a:pt x="66" y="1367"/>
                  <a:pt x="69" y="1366"/>
                </a:cubicBezTo>
                <a:cubicBezTo>
                  <a:pt x="68" y="1363"/>
                  <a:pt x="65" y="1361"/>
                  <a:pt x="68" y="1359"/>
                </a:cubicBezTo>
                <a:cubicBezTo>
                  <a:pt x="67" y="1357"/>
                  <a:pt x="67" y="1357"/>
                  <a:pt x="69" y="1356"/>
                </a:cubicBezTo>
                <a:cubicBezTo>
                  <a:pt x="66" y="1353"/>
                  <a:pt x="63" y="1359"/>
                  <a:pt x="63" y="1362"/>
                </a:cubicBezTo>
                <a:cubicBezTo>
                  <a:pt x="65" y="1362"/>
                  <a:pt x="64" y="1361"/>
                  <a:pt x="65" y="1360"/>
                </a:cubicBezTo>
                <a:cubicBezTo>
                  <a:pt x="66" y="1363"/>
                  <a:pt x="64" y="1364"/>
                  <a:pt x="66" y="1366"/>
                </a:cubicBezTo>
                <a:cubicBezTo>
                  <a:pt x="65" y="1366"/>
                  <a:pt x="64" y="1367"/>
                  <a:pt x="62" y="1367"/>
                </a:cubicBezTo>
                <a:cubicBezTo>
                  <a:pt x="64" y="1369"/>
                  <a:pt x="62" y="1370"/>
                  <a:pt x="62" y="1371"/>
                </a:cubicBezTo>
                <a:cubicBezTo>
                  <a:pt x="62" y="1371"/>
                  <a:pt x="61" y="1371"/>
                  <a:pt x="61" y="1370"/>
                </a:cubicBezTo>
                <a:cubicBezTo>
                  <a:pt x="59" y="1370"/>
                  <a:pt x="60" y="1373"/>
                  <a:pt x="58" y="1372"/>
                </a:cubicBezTo>
                <a:cubicBezTo>
                  <a:pt x="56" y="1370"/>
                  <a:pt x="55" y="1367"/>
                  <a:pt x="56" y="1366"/>
                </a:cubicBezTo>
                <a:cubicBezTo>
                  <a:pt x="57" y="1366"/>
                  <a:pt x="57" y="1366"/>
                  <a:pt x="58" y="1365"/>
                </a:cubicBezTo>
                <a:cubicBezTo>
                  <a:pt x="58" y="1363"/>
                  <a:pt x="57" y="1362"/>
                  <a:pt x="55" y="1363"/>
                </a:cubicBezTo>
                <a:cubicBezTo>
                  <a:pt x="55" y="1362"/>
                  <a:pt x="56" y="1361"/>
                  <a:pt x="56" y="1360"/>
                </a:cubicBezTo>
                <a:cubicBezTo>
                  <a:pt x="57" y="1361"/>
                  <a:pt x="59" y="1363"/>
                  <a:pt x="61" y="1365"/>
                </a:cubicBezTo>
                <a:cubicBezTo>
                  <a:pt x="61" y="1363"/>
                  <a:pt x="59" y="1361"/>
                  <a:pt x="59" y="1358"/>
                </a:cubicBezTo>
                <a:cubicBezTo>
                  <a:pt x="61" y="1357"/>
                  <a:pt x="61" y="1359"/>
                  <a:pt x="61" y="1359"/>
                </a:cubicBezTo>
                <a:cubicBezTo>
                  <a:pt x="60" y="1356"/>
                  <a:pt x="59" y="1354"/>
                  <a:pt x="58" y="1351"/>
                </a:cubicBezTo>
                <a:cubicBezTo>
                  <a:pt x="59" y="1350"/>
                  <a:pt x="59" y="1349"/>
                  <a:pt x="58" y="1348"/>
                </a:cubicBezTo>
                <a:cubicBezTo>
                  <a:pt x="58" y="1349"/>
                  <a:pt x="58" y="1349"/>
                  <a:pt x="57" y="1349"/>
                </a:cubicBezTo>
                <a:cubicBezTo>
                  <a:pt x="57" y="1349"/>
                  <a:pt x="57" y="1348"/>
                  <a:pt x="57" y="1348"/>
                </a:cubicBezTo>
                <a:cubicBezTo>
                  <a:pt x="57" y="1348"/>
                  <a:pt x="58" y="1348"/>
                  <a:pt x="58" y="1348"/>
                </a:cubicBezTo>
                <a:cubicBezTo>
                  <a:pt x="59" y="1347"/>
                  <a:pt x="61" y="1346"/>
                  <a:pt x="63" y="1345"/>
                </a:cubicBezTo>
                <a:cubicBezTo>
                  <a:pt x="63" y="1345"/>
                  <a:pt x="63" y="1346"/>
                  <a:pt x="63" y="1346"/>
                </a:cubicBezTo>
                <a:cubicBezTo>
                  <a:pt x="63" y="1346"/>
                  <a:pt x="63" y="1346"/>
                  <a:pt x="63" y="1346"/>
                </a:cubicBezTo>
                <a:cubicBezTo>
                  <a:pt x="63" y="1346"/>
                  <a:pt x="63" y="1346"/>
                  <a:pt x="63" y="1346"/>
                </a:cubicBezTo>
                <a:cubicBezTo>
                  <a:pt x="64" y="1349"/>
                  <a:pt x="59" y="1349"/>
                  <a:pt x="60" y="1351"/>
                </a:cubicBezTo>
                <a:cubicBezTo>
                  <a:pt x="61" y="1351"/>
                  <a:pt x="63" y="1350"/>
                  <a:pt x="64" y="1349"/>
                </a:cubicBezTo>
                <a:cubicBezTo>
                  <a:pt x="65" y="1350"/>
                  <a:pt x="65" y="1351"/>
                  <a:pt x="65" y="1351"/>
                </a:cubicBezTo>
                <a:cubicBezTo>
                  <a:pt x="65" y="1352"/>
                  <a:pt x="64" y="1352"/>
                  <a:pt x="64" y="1353"/>
                </a:cubicBezTo>
                <a:cubicBezTo>
                  <a:pt x="67" y="1355"/>
                  <a:pt x="67" y="1351"/>
                  <a:pt x="71" y="1350"/>
                </a:cubicBezTo>
                <a:cubicBezTo>
                  <a:pt x="73" y="1353"/>
                  <a:pt x="70" y="1353"/>
                  <a:pt x="71" y="1356"/>
                </a:cubicBezTo>
                <a:cubicBezTo>
                  <a:pt x="72" y="1355"/>
                  <a:pt x="72" y="1354"/>
                  <a:pt x="73" y="1354"/>
                </a:cubicBezTo>
                <a:cubicBezTo>
                  <a:pt x="73" y="1355"/>
                  <a:pt x="71" y="1356"/>
                  <a:pt x="73" y="1359"/>
                </a:cubicBezTo>
                <a:cubicBezTo>
                  <a:pt x="72" y="1359"/>
                  <a:pt x="71" y="1358"/>
                  <a:pt x="69" y="1360"/>
                </a:cubicBezTo>
                <a:cubicBezTo>
                  <a:pt x="70" y="1361"/>
                  <a:pt x="71" y="1364"/>
                  <a:pt x="74" y="1362"/>
                </a:cubicBezTo>
                <a:cubicBezTo>
                  <a:pt x="76" y="1365"/>
                  <a:pt x="72" y="1366"/>
                  <a:pt x="73" y="1368"/>
                </a:cubicBezTo>
                <a:cubicBezTo>
                  <a:pt x="77" y="1369"/>
                  <a:pt x="76" y="1363"/>
                  <a:pt x="75" y="1360"/>
                </a:cubicBezTo>
                <a:cubicBezTo>
                  <a:pt x="77" y="1360"/>
                  <a:pt x="78" y="1363"/>
                  <a:pt x="80" y="1361"/>
                </a:cubicBezTo>
                <a:cubicBezTo>
                  <a:pt x="79" y="1360"/>
                  <a:pt x="80" y="1359"/>
                  <a:pt x="79" y="1358"/>
                </a:cubicBezTo>
                <a:cubicBezTo>
                  <a:pt x="78" y="1358"/>
                  <a:pt x="77" y="1357"/>
                  <a:pt x="76" y="1357"/>
                </a:cubicBezTo>
                <a:cubicBezTo>
                  <a:pt x="76" y="1356"/>
                  <a:pt x="77" y="1355"/>
                  <a:pt x="77" y="1354"/>
                </a:cubicBezTo>
                <a:cubicBezTo>
                  <a:pt x="79" y="1353"/>
                  <a:pt x="79" y="1353"/>
                  <a:pt x="80" y="1354"/>
                </a:cubicBezTo>
                <a:cubicBezTo>
                  <a:pt x="81" y="1356"/>
                  <a:pt x="82" y="1359"/>
                  <a:pt x="83" y="1361"/>
                </a:cubicBezTo>
                <a:cubicBezTo>
                  <a:pt x="82" y="1361"/>
                  <a:pt x="82" y="1361"/>
                  <a:pt x="81" y="1359"/>
                </a:cubicBezTo>
                <a:cubicBezTo>
                  <a:pt x="80" y="1360"/>
                  <a:pt x="82" y="1361"/>
                  <a:pt x="80" y="1362"/>
                </a:cubicBezTo>
                <a:cubicBezTo>
                  <a:pt x="82" y="1363"/>
                  <a:pt x="83" y="1363"/>
                  <a:pt x="84" y="1363"/>
                </a:cubicBezTo>
                <a:cubicBezTo>
                  <a:pt x="85" y="1365"/>
                  <a:pt x="86" y="1367"/>
                  <a:pt x="86" y="1369"/>
                </a:cubicBezTo>
                <a:cubicBezTo>
                  <a:pt x="87" y="1369"/>
                  <a:pt x="87" y="1368"/>
                  <a:pt x="87" y="1367"/>
                </a:cubicBezTo>
                <a:cubicBezTo>
                  <a:pt x="87" y="1367"/>
                  <a:pt x="87" y="1367"/>
                  <a:pt x="87" y="1367"/>
                </a:cubicBezTo>
                <a:cubicBezTo>
                  <a:pt x="88" y="1369"/>
                  <a:pt x="88" y="1371"/>
                  <a:pt x="89" y="1373"/>
                </a:cubicBezTo>
                <a:cubicBezTo>
                  <a:pt x="88" y="1373"/>
                  <a:pt x="87" y="1375"/>
                  <a:pt x="88" y="1376"/>
                </a:cubicBezTo>
                <a:cubicBezTo>
                  <a:pt x="90" y="1376"/>
                  <a:pt x="89" y="1375"/>
                  <a:pt x="89" y="1374"/>
                </a:cubicBezTo>
                <a:cubicBezTo>
                  <a:pt x="90" y="1376"/>
                  <a:pt x="91" y="1378"/>
                  <a:pt x="93" y="1378"/>
                </a:cubicBezTo>
                <a:cubicBezTo>
                  <a:pt x="93" y="1379"/>
                  <a:pt x="93" y="1380"/>
                  <a:pt x="93" y="1381"/>
                </a:cubicBezTo>
                <a:cubicBezTo>
                  <a:pt x="92" y="1379"/>
                  <a:pt x="91" y="1380"/>
                  <a:pt x="91" y="1378"/>
                </a:cubicBezTo>
                <a:cubicBezTo>
                  <a:pt x="89" y="1380"/>
                  <a:pt x="88" y="1378"/>
                  <a:pt x="85" y="1379"/>
                </a:cubicBezTo>
                <a:cubicBezTo>
                  <a:pt x="86" y="1381"/>
                  <a:pt x="89" y="1380"/>
                  <a:pt x="91" y="1380"/>
                </a:cubicBezTo>
                <a:cubicBezTo>
                  <a:pt x="89" y="1382"/>
                  <a:pt x="87" y="1382"/>
                  <a:pt x="85" y="1383"/>
                </a:cubicBezTo>
                <a:cubicBezTo>
                  <a:pt x="85" y="1384"/>
                  <a:pt x="85" y="1385"/>
                  <a:pt x="86" y="1386"/>
                </a:cubicBezTo>
                <a:cubicBezTo>
                  <a:pt x="84" y="1388"/>
                  <a:pt x="83" y="1386"/>
                  <a:pt x="81" y="1388"/>
                </a:cubicBezTo>
                <a:cubicBezTo>
                  <a:pt x="81" y="1391"/>
                  <a:pt x="83" y="1390"/>
                  <a:pt x="85" y="1391"/>
                </a:cubicBezTo>
                <a:cubicBezTo>
                  <a:pt x="86" y="1390"/>
                  <a:pt x="87" y="1388"/>
                  <a:pt x="88" y="1387"/>
                </a:cubicBezTo>
                <a:cubicBezTo>
                  <a:pt x="88" y="1387"/>
                  <a:pt x="88" y="1387"/>
                  <a:pt x="88" y="1387"/>
                </a:cubicBezTo>
                <a:cubicBezTo>
                  <a:pt x="88" y="1386"/>
                  <a:pt x="89" y="1386"/>
                  <a:pt x="89" y="1386"/>
                </a:cubicBezTo>
                <a:cubicBezTo>
                  <a:pt x="90" y="1384"/>
                  <a:pt x="92" y="1383"/>
                  <a:pt x="94" y="1383"/>
                </a:cubicBezTo>
                <a:cubicBezTo>
                  <a:pt x="94" y="1383"/>
                  <a:pt x="94" y="1383"/>
                  <a:pt x="94" y="1383"/>
                </a:cubicBezTo>
                <a:cubicBezTo>
                  <a:pt x="95" y="1384"/>
                  <a:pt x="96" y="1385"/>
                  <a:pt x="98" y="1386"/>
                </a:cubicBezTo>
                <a:cubicBezTo>
                  <a:pt x="101" y="1392"/>
                  <a:pt x="102" y="1398"/>
                  <a:pt x="104" y="1405"/>
                </a:cubicBezTo>
                <a:cubicBezTo>
                  <a:pt x="104" y="1405"/>
                  <a:pt x="104" y="1405"/>
                  <a:pt x="104" y="1405"/>
                </a:cubicBezTo>
                <a:cubicBezTo>
                  <a:pt x="104" y="1406"/>
                  <a:pt x="104" y="1406"/>
                  <a:pt x="105" y="1407"/>
                </a:cubicBezTo>
                <a:cubicBezTo>
                  <a:pt x="105" y="1408"/>
                  <a:pt x="105" y="1409"/>
                  <a:pt x="106" y="1410"/>
                </a:cubicBezTo>
                <a:cubicBezTo>
                  <a:pt x="106" y="1411"/>
                  <a:pt x="105" y="1412"/>
                  <a:pt x="105" y="1414"/>
                </a:cubicBezTo>
                <a:cubicBezTo>
                  <a:pt x="104" y="1413"/>
                  <a:pt x="103" y="1412"/>
                  <a:pt x="102" y="1413"/>
                </a:cubicBezTo>
                <a:cubicBezTo>
                  <a:pt x="102" y="1416"/>
                  <a:pt x="103" y="1416"/>
                  <a:pt x="105" y="1415"/>
                </a:cubicBezTo>
                <a:cubicBezTo>
                  <a:pt x="106" y="1416"/>
                  <a:pt x="107" y="1416"/>
                  <a:pt x="107" y="1417"/>
                </a:cubicBezTo>
                <a:cubicBezTo>
                  <a:pt x="107" y="1418"/>
                  <a:pt x="107" y="1420"/>
                  <a:pt x="108" y="1422"/>
                </a:cubicBezTo>
                <a:cubicBezTo>
                  <a:pt x="109" y="1421"/>
                  <a:pt x="109" y="1420"/>
                  <a:pt x="110" y="1419"/>
                </a:cubicBezTo>
                <a:cubicBezTo>
                  <a:pt x="110" y="1420"/>
                  <a:pt x="110" y="1421"/>
                  <a:pt x="111" y="1422"/>
                </a:cubicBezTo>
                <a:cubicBezTo>
                  <a:pt x="113" y="1418"/>
                  <a:pt x="109" y="1411"/>
                  <a:pt x="108" y="1406"/>
                </a:cubicBezTo>
                <a:cubicBezTo>
                  <a:pt x="108" y="1406"/>
                  <a:pt x="109" y="1405"/>
                  <a:pt x="109" y="1405"/>
                </a:cubicBezTo>
                <a:cubicBezTo>
                  <a:pt x="107" y="1403"/>
                  <a:pt x="108" y="1402"/>
                  <a:pt x="107" y="1400"/>
                </a:cubicBezTo>
                <a:cubicBezTo>
                  <a:pt x="107" y="1400"/>
                  <a:pt x="107" y="1400"/>
                  <a:pt x="107" y="1400"/>
                </a:cubicBezTo>
                <a:cubicBezTo>
                  <a:pt x="106" y="1395"/>
                  <a:pt x="104" y="1389"/>
                  <a:pt x="103" y="1384"/>
                </a:cubicBezTo>
                <a:cubicBezTo>
                  <a:pt x="103" y="1384"/>
                  <a:pt x="104" y="1383"/>
                  <a:pt x="104" y="1383"/>
                </a:cubicBezTo>
                <a:cubicBezTo>
                  <a:pt x="106" y="1389"/>
                  <a:pt x="107" y="1396"/>
                  <a:pt x="111" y="1401"/>
                </a:cubicBezTo>
                <a:cubicBezTo>
                  <a:pt x="111" y="1395"/>
                  <a:pt x="106" y="1388"/>
                  <a:pt x="105" y="1381"/>
                </a:cubicBezTo>
                <a:cubicBezTo>
                  <a:pt x="105" y="1380"/>
                  <a:pt x="106" y="1379"/>
                  <a:pt x="108" y="1379"/>
                </a:cubicBezTo>
                <a:cubicBezTo>
                  <a:pt x="106" y="1376"/>
                  <a:pt x="105" y="1377"/>
                  <a:pt x="105" y="1378"/>
                </a:cubicBezTo>
                <a:cubicBezTo>
                  <a:pt x="104" y="1377"/>
                  <a:pt x="104" y="1376"/>
                  <a:pt x="104" y="1375"/>
                </a:cubicBezTo>
                <a:cubicBezTo>
                  <a:pt x="101" y="1374"/>
                  <a:pt x="102" y="1372"/>
                  <a:pt x="102" y="1369"/>
                </a:cubicBezTo>
                <a:cubicBezTo>
                  <a:pt x="103" y="1369"/>
                  <a:pt x="104" y="1369"/>
                  <a:pt x="106" y="1368"/>
                </a:cubicBezTo>
                <a:cubicBezTo>
                  <a:pt x="105" y="1367"/>
                  <a:pt x="105" y="1366"/>
                  <a:pt x="104" y="1365"/>
                </a:cubicBezTo>
                <a:cubicBezTo>
                  <a:pt x="103" y="1366"/>
                  <a:pt x="102" y="1365"/>
                  <a:pt x="101" y="1365"/>
                </a:cubicBezTo>
                <a:cubicBezTo>
                  <a:pt x="101" y="1365"/>
                  <a:pt x="101" y="1365"/>
                  <a:pt x="101" y="1365"/>
                </a:cubicBezTo>
                <a:cubicBezTo>
                  <a:pt x="101" y="1362"/>
                  <a:pt x="104" y="1366"/>
                  <a:pt x="106" y="1362"/>
                </a:cubicBezTo>
                <a:cubicBezTo>
                  <a:pt x="104" y="1360"/>
                  <a:pt x="102" y="1363"/>
                  <a:pt x="103" y="1360"/>
                </a:cubicBezTo>
                <a:cubicBezTo>
                  <a:pt x="101" y="1360"/>
                  <a:pt x="101" y="1361"/>
                  <a:pt x="100" y="1362"/>
                </a:cubicBezTo>
                <a:cubicBezTo>
                  <a:pt x="100" y="1360"/>
                  <a:pt x="99" y="1358"/>
                  <a:pt x="98" y="1356"/>
                </a:cubicBezTo>
                <a:cubicBezTo>
                  <a:pt x="99" y="1356"/>
                  <a:pt x="100" y="1356"/>
                  <a:pt x="100" y="1356"/>
                </a:cubicBezTo>
                <a:cubicBezTo>
                  <a:pt x="100" y="1355"/>
                  <a:pt x="100" y="1354"/>
                  <a:pt x="99" y="1354"/>
                </a:cubicBezTo>
                <a:cubicBezTo>
                  <a:pt x="99" y="1354"/>
                  <a:pt x="98" y="1355"/>
                  <a:pt x="98" y="1355"/>
                </a:cubicBezTo>
                <a:cubicBezTo>
                  <a:pt x="97" y="1352"/>
                  <a:pt x="96" y="1349"/>
                  <a:pt x="97" y="1347"/>
                </a:cubicBezTo>
                <a:cubicBezTo>
                  <a:pt x="96" y="1346"/>
                  <a:pt x="93" y="1345"/>
                  <a:pt x="94" y="1342"/>
                </a:cubicBezTo>
                <a:cubicBezTo>
                  <a:pt x="96" y="1341"/>
                  <a:pt x="95" y="1345"/>
                  <a:pt x="96" y="1344"/>
                </a:cubicBezTo>
                <a:cubicBezTo>
                  <a:pt x="97" y="1343"/>
                  <a:pt x="96" y="1342"/>
                  <a:pt x="96" y="1341"/>
                </a:cubicBezTo>
                <a:cubicBezTo>
                  <a:pt x="98" y="1342"/>
                  <a:pt x="100" y="1343"/>
                  <a:pt x="102" y="1345"/>
                </a:cubicBezTo>
                <a:cubicBezTo>
                  <a:pt x="101" y="1342"/>
                  <a:pt x="99" y="1339"/>
                  <a:pt x="98" y="1336"/>
                </a:cubicBezTo>
                <a:cubicBezTo>
                  <a:pt x="96" y="1335"/>
                  <a:pt x="97" y="1337"/>
                  <a:pt x="96" y="1338"/>
                </a:cubicBezTo>
                <a:cubicBezTo>
                  <a:pt x="94" y="1336"/>
                  <a:pt x="96" y="1335"/>
                  <a:pt x="97" y="1334"/>
                </a:cubicBezTo>
                <a:cubicBezTo>
                  <a:pt x="99" y="1332"/>
                  <a:pt x="99" y="1335"/>
                  <a:pt x="100" y="1335"/>
                </a:cubicBezTo>
                <a:cubicBezTo>
                  <a:pt x="101" y="1333"/>
                  <a:pt x="104" y="1333"/>
                  <a:pt x="102" y="1330"/>
                </a:cubicBezTo>
                <a:cubicBezTo>
                  <a:pt x="99" y="1330"/>
                  <a:pt x="99" y="1335"/>
                  <a:pt x="98" y="1331"/>
                </a:cubicBezTo>
                <a:cubicBezTo>
                  <a:pt x="96" y="1332"/>
                  <a:pt x="95" y="1333"/>
                  <a:pt x="94" y="1334"/>
                </a:cubicBezTo>
                <a:cubicBezTo>
                  <a:pt x="94" y="1331"/>
                  <a:pt x="93" y="1329"/>
                  <a:pt x="92" y="1326"/>
                </a:cubicBezTo>
                <a:cubicBezTo>
                  <a:pt x="93" y="1326"/>
                  <a:pt x="94" y="1326"/>
                  <a:pt x="95" y="1326"/>
                </a:cubicBezTo>
                <a:cubicBezTo>
                  <a:pt x="94" y="1325"/>
                  <a:pt x="93" y="1325"/>
                  <a:pt x="93" y="1324"/>
                </a:cubicBezTo>
                <a:cubicBezTo>
                  <a:pt x="93" y="1324"/>
                  <a:pt x="93" y="1325"/>
                  <a:pt x="92" y="1325"/>
                </a:cubicBezTo>
                <a:cubicBezTo>
                  <a:pt x="92" y="1325"/>
                  <a:pt x="92" y="1324"/>
                  <a:pt x="92" y="1324"/>
                </a:cubicBezTo>
                <a:cubicBezTo>
                  <a:pt x="91" y="1325"/>
                  <a:pt x="91" y="1324"/>
                  <a:pt x="89" y="1325"/>
                </a:cubicBezTo>
                <a:cubicBezTo>
                  <a:pt x="90" y="1326"/>
                  <a:pt x="92" y="1327"/>
                  <a:pt x="91" y="1329"/>
                </a:cubicBezTo>
                <a:cubicBezTo>
                  <a:pt x="89" y="1325"/>
                  <a:pt x="87" y="1321"/>
                  <a:pt x="85" y="1316"/>
                </a:cubicBezTo>
                <a:cubicBezTo>
                  <a:pt x="86" y="1317"/>
                  <a:pt x="87" y="1318"/>
                  <a:pt x="88" y="1319"/>
                </a:cubicBezTo>
                <a:cubicBezTo>
                  <a:pt x="88" y="1319"/>
                  <a:pt x="88" y="1319"/>
                  <a:pt x="88" y="1319"/>
                </a:cubicBezTo>
                <a:cubicBezTo>
                  <a:pt x="88" y="1319"/>
                  <a:pt x="88" y="1319"/>
                  <a:pt x="88" y="1320"/>
                </a:cubicBezTo>
                <a:cubicBezTo>
                  <a:pt x="88" y="1319"/>
                  <a:pt x="89" y="1319"/>
                  <a:pt x="89" y="1319"/>
                </a:cubicBezTo>
                <a:cubicBezTo>
                  <a:pt x="91" y="1319"/>
                  <a:pt x="93" y="1319"/>
                  <a:pt x="93" y="1317"/>
                </a:cubicBezTo>
                <a:cubicBezTo>
                  <a:pt x="93" y="1316"/>
                  <a:pt x="92" y="1315"/>
                  <a:pt x="91" y="1314"/>
                </a:cubicBezTo>
                <a:cubicBezTo>
                  <a:pt x="91" y="1311"/>
                  <a:pt x="89" y="1307"/>
                  <a:pt x="88" y="1302"/>
                </a:cubicBezTo>
                <a:cubicBezTo>
                  <a:pt x="87" y="1296"/>
                  <a:pt x="85" y="1289"/>
                  <a:pt x="84" y="1284"/>
                </a:cubicBezTo>
                <a:cubicBezTo>
                  <a:pt x="83" y="1285"/>
                  <a:pt x="83" y="1285"/>
                  <a:pt x="83" y="1286"/>
                </a:cubicBezTo>
                <a:cubicBezTo>
                  <a:pt x="81" y="1281"/>
                  <a:pt x="78" y="1275"/>
                  <a:pt x="76" y="1268"/>
                </a:cubicBezTo>
                <a:cubicBezTo>
                  <a:pt x="77" y="1266"/>
                  <a:pt x="78" y="1264"/>
                  <a:pt x="75" y="1262"/>
                </a:cubicBezTo>
                <a:cubicBezTo>
                  <a:pt x="75" y="1262"/>
                  <a:pt x="74" y="1262"/>
                  <a:pt x="74" y="1262"/>
                </a:cubicBezTo>
                <a:cubicBezTo>
                  <a:pt x="73" y="1259"/>
                  <a:pt x="72" y="1257"/>
                  <a:pt x="71" y="1254"/>
                </a:cubicBezTo>
                <a:cubicBezTo>
                  <a:pt x="72" y="1254"/>
                  <a:pt x="73" y="1254"/>
                  <a:pt x="74" y="1255"/>
                </a:cubicBezTo>
                <a:cubicBezTo>
                  <a:pt x="74" y="1255"/>
                  <a:pt x="74" y="1256"/>
                  <a:pt x="74" y="1256"/>
                </a:cubicBezTo>
                <a:cubicBezTo>
                  <a:pt x="74" y="1257"/>
                  <a:pt x="73" y="1258"/>
                  <a:pt x="73" y="1259"/>
                </a:cubicBezTo>
                <a:cubicBezTo>
                  <a:pt x="73" y="1261"/>
                  <a:pt x="75" y="1259"/>
                  <a:pt x="75" y="1261"/>
                </a:cubicBezTo>
                <a:cubicBezTo>
                  <a:pt x="76" y="1261"/>
                  <a:pt x="76" y="1260"/>
                  <a:pt x="76" y="1260"/>
                </a:cubicBezTo>
                <a:cubicBezTo>
                  <a:pt x="77" y="1262"/>
                  <a:pt x="77" y="1264"/>
                  <a:pt x="79" y="1266"/>
                </a:cubicBezTo>
                <a:cubicBezTo>
                  <a:pt x="77" y="1264"/>
                  <a:pt x="77" y="1265"/>
                  <a:pt x="78" y="1267"/>
                </a:cubicBezTo>
                <a:cubicBezTo>
                  <a:pt x="80" y="1268"/>
                  <a:pt x="79" y="1267"/>
                  <a:pt x="80" y="1266"/>
                </a:cubicBezTo>
                <a:cubicBezTo>
                  <a:pt x="80" y="1270"/>
                  <a:pt x="81" y="1271"/>
                  <a:pt x="81" y="1274"/>
                </a:cubicBezTo>
                <a:cubicBezTo>
                  <a:pt x="81" y="1274"/>
                  <a:pt x="80" y="1274"/>
                  <a:pt x="80" y="1274"/>
                </a:cubicBezTo>
                <a:cubicBezTo>
                  <a:pt x="80" y="1275"/>
                  <a:pt x="80" y="1276"/>
                  <a:pt x="81" y="1277"/>
                </a:cubicBezTo>
                <a:cubicBezTo>
                  <a:pt x="81" y="1277"/>
                  <a:pt x="81" y="1277"/>
                  <a:pt x="81" y="1277"/>
                </a:cubicBezTo>
                <a:cubicBezTo>
                  <a:pt x="81" y="1277"/>
                  <a:pt x="82" y="1276"/>
                  <a:pt x="82" y="1276"/>
                </a:cubicBezTo>
                <a:cubicBezTo>
                  <a:pt x="82" y="1276"/>
                  <a:pt x="82" y="1276"/>
                  <a:pt x="83" y="1276"/>
                </a:cubicBezTo>
                <a:cubicBezTo>
                  <a:pt x="84" y="1277"/>
                  <a:pt x="85" y="1279"/>
                  <a:pt x="87" y="1281"/>
                </a:cubicBezTo>
                <a:cubicBezTo>
                  <a:pt x="86" y="1281"/>
                  <a:pt x="86" y="1281"/>
                  <a:pt x="86" y="1281"/>
                </a:cubicBezTo>
                <a:cubicBezTo>
                  <a:pt x="86" y="1282"/>
                  <a:pt x="86" y="1283"/>
                  <a:pt x="87" y="1283"/>
                </a:cubicBezTo>
                <a:cubicBezTo>
                  <a:pt x="87" y="1283"/>
                  <a:pt x="87" y="1283"/>
                  <a:pt x="88" y="1283"/>
                </a:cubicBezTo>
                <a:cubicBezTo>
                  <a:pt x="91" y="1288"/>
                  <a:pt x="93" y="1295"/>
                  <a:pt x="95" y="1302"/>
                </a:cubicBezTo>
                <a:cubicBezTo>
                  <a:pt x="90" y="1306"/>
                  <a:pt x="93" y="1307"/>
                  <a:pt x="97" y="1306"/>
                </a:cubicBezTo>
                <a:cubicBezTo>
                  <a:pt x="97" y="1307"/>
                  <a:pt x="98" y="1307"/>
                  <a:pt x="98" y="1308"/>
                </a:cubicBezTo>
                <a:cubicBezTo>
                  <a:pt x="98" y="1307"/>
                  <a:pt x="98" y="1307"/>
                  <a:pt x="98" y="1306"/>
                </a:cubicBezTo>
                <a:cubicBezTo>
                  <a:pt x="98" y="1306"/>
                  <a:pt x="99" y="1305"/>
                  <a:pt x="100" y="1305"/>
                </a:cubicBezTo>
                <a:cubicBezTo>
                  <a:pt x="100" y="1307"/>
                  <a:pt x="102" y="1305"/>
                  <a:pt x="102" y="1307"/>
                </a:cubicBezTo>
                <a:cubicBezTo>
                  <a:pt x="102" y="1306"/>
                  <a:pt x="102" y="1305"/>
                  <a:pt x="102" y="1305"/>
                </a:cubicBezTo>
                <a:cubicBezTo>
                  <a:pt x="103" y="1304"/>
                  <a:pt x="104" y="1304"/>
                  <a:pt x="104" y="1304"/>
                </a:cubicBezTo>
                <a:cubicBezTo>
                  <a:pt x="104" y="1303"/>
                  <a:pt x="103" y="1303"/>
                  <a:pt x="102" y="1302"/>
                </a:cubicBezTo>
                <a:cubicBezTo>
                  <a:pt x="101" y="1300"/>
                  <a:pt x="100" y="1298"/>
                  <a:pt x="99" y="1295"/>
                </a:cubicBezTo>
                <a:cubicBezTo>
                  <a:pt x="100" y="1295"/>
                  <a:pt x="100" y="1295"/>
                  <a:pt x="101" y="1295"/>
                </a:cubicBezTo>
                <a:cubicBezTo>
                  <a:pt x="101" y="1296"/>
                  <a:pt x="102" y="1298"/>
                  <a:pt x="103" y="1298"/>
                </a:cubicBezTo>
                <a:cubicBezTo>
                  <a:pt x="104" y="1298"/>
                  <a:pt x="103" y="1296"/>
                  <a:pt x="102" y="1295"/>
                </a:cubicBezTo>
                <a:cubicBezTo>
                  <a:pt x="103" y="1295"/>
                  <a:pt x="104" y="1295"/>
                  <a:pt x="105" y="1296"/>
                </a:cubicBezTo>
                <a:cubicBezTo>
                  <a:pt x="105" y="1297"/>
                  <a:pt x="103" y="1298"/>
                  <a:pt x="105" y="1299"/>
                </a:cubicBezTo>
                <a:cubicBezTo>
                  <a:pt x="106" y="1298"/>
                  <a:pt x="107" y="1298"/>
                  <a:pt x="107" y="1297"/>
                </a:cubicBezTo>
                <a:cubicBezTo>
                  <a:pt x="108" y="1298"/>
                  <a:pt x="108" y="1300"/>
                  <a:pt x="109" y="1301"/>
                </a:cubicBezTo>
                <a:cubicBezTo>
                  <a:pt x="110" y="1295"/>
                  <a:pt x="107" y="1289"/>
                  <a:pt x="105" y="1283"/>
                </a:cubicBezTo>
                <a:cubicBezTo>
                  <a:pt x="106" y="1283"/>
                  <a:pt x="106" y="1283"/>
                  <a:pt x="106" y="1283"/>
                </a:cubicBezTo>
                <a:cubicBezTo>
                  <a:pt x="107" y="1284"/>
                  <a:pt x="108" y="1286"/>
                  <a:pt x="109" y="1288"/>
                </a:cubicBezTo>
                <a:cubicBezTo>
                  <a:pt x="108" y="1288"/>
                  <a:pt x="108" y="1288"/>
                  <a:pt x="108" y="1288"/>
                </a:cubicBezTo>
                <a:cubicBezTo>
                  <a:pt x="108" y="1289"/>
                  <a:pt x="109" y="1289"/>
                  <a:pt x="109" y="1290"/>
                </a:cubicBezTo>
                <a:cubicBezTo>
                  <a:pt x="110" y="1292"/>
                  <a:pt x="111" y="1294"/>
                  <a:pt x="113" y="1295"/>
                </a:cubicBezTo>
                <a:cubicBezTo>
                  <a:pt x="113" y="1295"/>
                  <a:pt x="113" y="1294"/>
                  <a:pt x="113" y="1294"/>
                </a:cubicBezTo>
                <a:cubicBezTo>
                  <a:pt x="114" y="1293"/>
                  <a:pt x="115" y="1291"/>
                  <a:pt x="113" y="1291"/>
                </a:cubicBezTo>
                <a:cubicBezTo>
                  <a:pt x="112" y="1291"/>
                  <a:pt x="112" y="1291"/>
                  <a:pt x="112" y="1291"/>
                </a:cubicBezTo>
                <a:cubicBezTo>
                  <a:pt x="112" y="1290"/>
                  <a:pt x="112" y="1290"/>
                  <a:pt x="112" y="1290"/>
                </a:cubicBezTo>
                <a:cubicBezTo>
                  <a:pt x="114" y="1289"/>
                  <a:pt x="115" y="1287"/>
                  <a:pt x="114" y="1286"/>
                </a:cubicBezTo>
                <a:cubicBezTo>
                  <a:pt x="115" y="1286"/>
                  <a:pt x="116" y="1286"/>
                  <a:pt x="116" y="1286"/>
                </a:cubicBezTo>
                <a:cubicBezTo>
                  <a:pt x="117" y="1286"/>
                  <a:pt x="117" y="1286"/>
                  <a:pt x="117" y="1286"/>
                </a:cubicBezTo>
                <a:cubicBezTo>
                  <a:pt x="117" y="1287"/>
                  <a:pt x="118" y="1287"/>
                  <a:pt x="118" y="1288"/>
                </a:cubicBezTo>
                <a:cubicBezTo>
                  <a:pt x="118" y="1289"/>
                  <a:pt x="118" y="1290"/>
                  <a:pt x="118" y="1291"/>
                </a:cubicBezTo>
                <a:cubicBezTo>
                  <a:pt x="117" y="1292"/>
                  <a:pt x="117" y="1293"/>
                  <a:pt x="116" y="1293"/>
                </a:cubicBezTo>
                <a:cubicBezTo>
                  <a:pt x="117" y="1295"/>
                  <a:pt x="119" y="1294"/>
                  <a:pt x="120" y="1294"/>
                </a:cubicBezTo>
                <a:cubicBezTo>
                  <a:pt x="121" y="1295"/>
                  <a:pt x="121" y="1296"/>
                  <a:pt x="121" y="1297"/>
                </a:cubicBezTo>
                <a:cubicBezTo>
                  <a:pt x="119" y="1299"/>
                  <a:pt x="118" y="1303"/>
                  <a:pt x="116" y="1305"/>
                </a:cubicBezTo>
                <a:cubicBezTo>
                  <a:pt x="117" y="1307"/>
                  <a:pt x="119" y="1307"/>
                  <a:pt x="120" y="1307"/>
                </a:cubicBezTo>
                <a:cubicBezTo>
                  <a:pt x="120" y="1308"/>
                  <a:pt x="120" y="1309"/>
                  <a:pt x="119" y="1309"/>
                </a:cubicBezTo>
                <a:cubicBezTo>
                  <a:pt x="120" y="1312"/>
                  <a:pt x="122" y="1313"/>
                  <a:pt x="124" y="1315"/>
                </a:cubicBezTo>
                <a:cubicBezTo>
                  <a:pt x="124" y="1316"/>
                  <a:pt x="125" y="1318"/>
                  <a:pt x="126" y="1319"/>
                </a:cubicBezTo>
                <a:cubicBezTo>
                  <a:pt x="126" y="1318"/>
                  <a:pt x="125" y="1316"/>
                  <a:pt x="125" y="1314"/>
                </a:cubicBezTo>
                <a:cubicBezTo>
                  <a:pt x="125" y="1313"/>
                  <a:pt x="126" y="1312"/>
                  <a:pt x="127" y="1311"/>
                </a:cubicBezTo>
                <a:cubicBezTo>
                  <a:pt x="125" y="1309"/>
                  <a:pt x="124" y="1307"/>
                  <a:pt x="121" y="1308"/>
                </a:cubicBezTo>
                <a:cubicBezTo>
                  <a:pt x="120" y="1305"/>
                  <a:pt x="125" y="1304"/>
                  <a:pt x="122" y="1300"/>
                </a:cubicBezTo>
                <a:cubicBezTo>
                  <a:pt x="122" y="1300"/>
                  <a:pt x="123" y="1300"/>
                  <a:pt x="123" y="1300"/>
                </a:cubicBezTo>
                <a:cubicBezTo>
                  <a:pt x="126" y="1308"/>
                  <a:pt x="130" y="1318"/>
                  <a:pt x="133" y="1326"/>
                </a:cubicBezTo>
                <a:cubicBezTo>
                  <a:pt x="133" y="1326"/>
                  <a:pt x="133" y="1326"/>
                  <a:pt x="133" y="1326"/>
                </a:cubicBezTo>
                <a:cubicBezTo>
                  <a:pt x="131" y="1326"/>
                  <a:pt x="133" y="1329"/>
                  <a:pt x="134" y="1329"/>
                </a:cubicBezTo>
                <a:cubicBezTo>
                  <a:pt x="134" y="1329"/>
                  <a:pt x="134" y="1330"/>
                  <a:pt x="134" y="1330"/>
                </a:cubicBezTo>
                <a:cubicBezTo>
                  <a:pt x="134" y="1330"/>
                  <a:pt x="134" y="1330"/>
                  <a:pt x="134" y="1331"/>
                </a:cubicBezTo>
                <a:cubicBezTo>
                  <a:pt x="132" y="1332"/>
                  <a:pt x="133" y="1335"/>
                  <a:pt x="130" y="1334"/>
                </a:cubicBezTo>
                <a:cubicBezTo>
                  <a:pt x="130" y="1335"/>
                  <a:pt x="130" y="1336"/>
                  <a:pt x="131" y="1336"/>
                </a:cubicBezTo>
                <a:cubicBezTo>
                  <a:pt x="132" y="1335"/>
                  <a:pt x="133" y="1335"/>
                  <a:pt x="135" y="1335"/>
                </a:cubicBezTo>
                <a:cubicBezTo>
                  <a:pt x="136" y="1337"/>
                  <a:pt x="137" y="1338"/>
                  <a:pt x="138" y="1340"/>
                </a:cubicBezTo>
                <a:cubicBezTo>
                  <a:pt x="140" y="1346"/>
                  <a:pt x="139" y="1356"/>
                  <a:pt x="144" y="1359"/>
                </a:cubicBezTo>
                <a:cubicBezTo>
                  <a:pt x="139" y="1336"/>
                  <a:pt x="134" y="1312"/>
                  <a:pt x="125" y="1290"/>
                </a:cubicBezTo>
                <a:cubicBezTo>
                  <a:pt x="126" y="1290"/>
                  <a:pt x="126" y="1290"/>
                  <a:pt x="127" y="1290"/>
                </a:cubicBezTo>
                <a:cubicBezTo>
                  <a:pt x="126" y="1288"/>
                  <a:pt x="127" y="1286"/>
                  <a:pt x="126" y="1284"/>
                </a:cubicBezTo>
                <a:cubicBezTo>
                  <a:pt x="126" y="1284"/>
                  <a:pt x="126" y="1284"/>
                  <a:pt x="126" y="1284"/>
                </a:cubicBezTo>
                <a:cubicBezTo>
                  <a:pt x="126" y="1284"/>
                  <a:pt x="126" y="1284"/>
                  <a:pt x="126" y="1284"/>
                </a:cubicBezTo>
                <a:cubicBezTo>
                  <a:pt x="126" y="1284"/>
                  <a:pt x="126" y="1284"/>
                  <a:pt x="126" y="1283"/>
                </a:cubicBezTo>
                <a:cubicBezTo>
                  <a:pt x="126" y="1284"/>
                  <a:pt x="126" y="1284"/>
                  <a:pt x="126" y="1284"/>
                </a:cubicBezTo>
                <a:cubicBezTo>
                  <a:pt x="125" y="1284"/>
                  <a:pt x="124" y="1284"/>
                  <a:pt x="124" y="1284"/>
                </a:cubicBezTo>
                <a:cubicBezTo>
                  <a:pt x="124" y="1284"/>
                  <a:pt x="123" y="1284"/>
                  <a:pt x="123" y="1284"/>
                </a:cubicBezTo>
                <a:cubicBezTo>
                  <a:pt x="123" y="1284"/>
                  <a:pt x="123" y="1283"/>
                  <a:pt x="123" y="1283"/>
                </a:cubicBezTo>
                <a:cubicBezTo>
                  <a:pt x="125" y="1282"/>
                  <a:pt x="124" y="1279"/>
                  <a:pt x="122" y="1278"/>
                </a:cubicBezTo>
                <a:cubicBezTo>
                  <a:pt x="122" y="1278"/>
                  <a:pt x="122" y="1277"/>
                  <a:pt x="121" y="1276"/>
                </a:cubicBezTo>
                <a:cubicBezTo>
                  <a:pt x="121" y="1276"/>
                  <a:pt x="121" y="1276"/>
                  <a:pt x="122" y="1275"/>
                </a:cubicBezTo>
                <a:cubicBezTo>
                  <a:pt x="122" y="1275"/>
                  <a:pt x="122" y="1275"/>
                  <a:pt x="122" y="1276"/>
                </a:cubicBezTo>
                <a:cubicBezTo>
                  <a:pt x="122" y="1276"/>
                  <a:pt x="122" y="1275"/>
                  <a:pt x="122" y="1275"/>
                </a:cubicBezTo>
                <a:cubicBezTo>
                  <a:pt x="122" y="1276"/>
                  <a:pt x="122" y="1276"/>
                  <a:pt x="123" y="1277"/>
                </a:cubicBezTo>
                <a:cubicBezTo>
                  <a:pt x="123" y="1277"/>
                  <a:pt x="123" y="1276"/>
                  <a:pt x="123" y="1275"/>
                </a:cubicBezTo>
                <a:cubicBezTo>
                  <a:pt x="123" y="1275"/>
                  <a:pt x="123" y="1275"/>
                  <a:pt x="123" y="1275"/>
                </a:cubicBezTo>
                <a:cubicBezTo>
                  <a:pt x="122" y="1274"/>
                  <a:pt x="123" y="1274"/>
                  <a:pt x="123" y="1274"/>
                </a:cubicBezTo>
                <a:cubicBezTo>
                  <a:pt x="123" y="1274"/>
                  <a:pt x="124" y="1275"/>
                  <a:pt x="125" y="1276"/>
                </a:cubicBezTo>
                <a:cubicBezTo>
                  <a:pt x="126" y="1275"/>
                  <a:pt x="126" y="1274"/>
                  <a:pt x="127" y="1274"/>
                </a:cubicBezTo>
                <a:cubicBezTo>
                  <a:pt x="127" y="1272"/>
                  <a:pt x="126" y="1271"/>
                  <a:pt x="125" y="1271"/>
                </a:cubicBezTo>
                <a:cubicBezTo>
                  <a:pt x="124" y="1271"/>
                  <a:pt x="124" y="1271"/>
                  <a:pt x="123" y="1272"/>
                </a:cubicBezTo>
                <a:cubicBezTo>
                  <a:pt x="123" y="1272"/>
                  <a:pt x="123" y="1273"/>
                  <a:pt x="123" y="1273"/>
                </a:cubicBezTo>
                <a:cubicBezTo>
                  <a:pt x="123" y="1273"/>
                  <a:pt x="122" y="1273"/>
                  <a:pt x="122" y="1272"/>
                </a:cubicBezTo>
                <a:cubicBezTo>
                  <a:pt x="122" y="1273"/>
                  <a:pt x="122" y="1273"/>
                  <a:pt x="122" y="1273"/>
                </a:cubicBezTo>
                <a:cubicBezTo>
                  <a:pt x="122" y="1273"/>
                  <a:pt x="122" y="1273"/>
                  <a:pt x="122" y="1273"/>
                </a:cubicBezTo>
                <a:cubicBezTo>
                  <a:pt x="121" y="1271"/>
                  <a:pt x="119" y="1269"/>
                  <a:pt x="118" y="1268"/>
                </a:cubicBezTo>
                <a:cubicBezTo>
                  <a:pt x="118" y="1267"/>
                  <a:pt x="119" y="1269"/>
                  <a:pt x="120" y="1268"/>
                </a:cubicBezTo>
                <a:cubicBezTo>
                  <a:pt x="119" y="1268"/>
                  <a:pt x="117" y="1265"/>
                  <a:pt x="117" y="1263"/>
                </a:cubicBezTo>
                <a:cubicBezTo>
                  <a:pt x="117" y="1263"/>
                  <a:pt x="117" y="1263"/>
                  <a:pt x="117" y="1263"/>
                </a:cubicBezTo>
                <a:cubicBezTo>
                  <a:pt x="117" y="1263"/>
                  <a:pt x="117" y="1263"/>
                  <a:pt x="117" y="1263"/>
                </a:cubicBezTo>
                <a:cubicBezTo>
                  <a:pt x="117" y="1262"/>
                  <a:pt x="118" y="1262"/>
                  <a:pt x="118" y="1262"/>
                </a:cubicBezTo>
                <a:cubicBezTo>
                  <a:pt x="120" y="1262"/>
                  <a:pt x="118" y="1263"/>
                  <a:pt x="119" y="1264"/>
                </a:cubicBezTo>
                <a:cubicBezTo>
                  <a:pt x="119" y="1262"/>
                  <a:pt x="119" y="1261"/>
                  <a:pt x="118" y="1259"/>
                </a:cubicBezTo>
                <a:cubicBezTo>
                  <a:pt x="120" y="1258"/>
                  <a:pt x="123" y="1257"/>
                  <a:pt x="121" y="1253"/>
                </a:cubicBezTo>
                <a:cubicBezTo>
                  <a:pt x="119" y="1254"/>
                  <a:pt x="119" y="1255"/>
                  <a:pt x="117" y="1256"/>
                </a:cubicBezTo>
                <a:cubicBezTo>
                  <a:pt x="117" y="1254"/>
                  <a:pt x="117" y="1253"/>
                  <a:pt x="116" y="1251"/>
                </a:cubicBezTo>
                <a:cubicBezTo>
                  <a:pt x="116" y="1251"/>
                  <a:pt x="116" y="1251"/>
                  <a:pt x="116" y="1251"/>
                </a:cubicBezTo>
                <a:cubicBezTo>
                  <a:pt x="116" y="1251"/>
                  <a:pt x="116" y="1251"/>
                  <a:pt x="116" y="1251"/>
                </a:cubicBezTo>
                <a:cubicBezTo>
                  <a:pt x="113" y="1239"/>
                  <a:pt x="109" y="1229"/>
                  <a:pt x="106" y="1214"/>
                </a:cubicBezTo>
                <a:cubicBezTo>
                  <a:pt x="107" y="1214"/>
                  <a:pt x="107" y="1215"/>
                  <a:pt x="107" y="1216"/>
                </a:cubicBezTo>
                <a:cubicBezTo>
                  <a:pt x="107" y="1215"/>
                  <a:pt x="107" y="1215"/>
                  <a:pt x="107" y="1214"/>
                </a:cubicBezTo>
                <a:cubicBezTo>
                  <a:pt x="107" y="1214"/>
                  <a:pt x="108" y="1214"/>
                  <a:pt x="109" y="1214"/>
                </a:cubicBezTo>
                <a:cubicBezTo>
                  <a:pt x="109" y="1214"/>
                  <a:pt x="108" y="1215"/>
                  <a:pt x="108" y="1215"/>
                </a:cubicBezTo>
                <a:cubicBezTo>
                  <a:pt x="109" y="1217"/>
                  <a:pt x="110" y="1220"/>
                  <a:pt x="111" y="1222"/>
                </a:cubicBezTo>
                <a:cubicBezTo>
                  <a:pt x="110" y="1222"/>
                  <a:pt x="110" y="1222"/>
                  <a:pt x="109" y="1222"/>
                </a:cubicBezTo>
                <a:cubicBezTo>
                  <a:pt x="108" y="1224"/>
                  <a:pt x="109" y="1229"/>
                  <a:pt x="112" y="1230"/>
                </a:cubicBezTo>
                <a:cubicBezTo>
                  <a:pt x="113" y="1229"/>
                  <a:pt x="113" y="1229"/>
                  <a:pt x="113" y="1228"/>
                </a:cubicBezTo>
                <a:cubicBezTo>
                  <a:pt x="114" y="1232"/>
                  <a:pt x="115" y="1235"/>
                  <a:pt x="116" y="1238"/>
                </a:cubicBezTo>
                <a:cubicBezTo>
                  <a:pt x="115" y="1238"/>
                  <a:pt x="114" y="1238"/>
                  <a:pt x="114" y="1237"/>
                </a:cubicBezTo>
                <a:cubicBezTo>
                  <a:pt x="111" y="1238"/>
                  <a:pt x="114" y="1241"/>
                  <a:pt x="116" y="1242"/>
                </a:cubicBezTo>
                <a:cubicBezTo>
                  <a:pt x="116" y="1241"/>
                  <a:pt x="116" y="1241"/>
                  <a:pt x="117" y="1240"/>
                </a:cubicBezTo>
                <a:cubicBezTo>
                  <a:pt x="117" y="1240"/>
                  <a:pt x="117" y="1241"/>
                  <a:pt x="117" y="1241"/>
                </a:cubicBezTo>
                <a:cubicBezTo>
                  <a:pt x="118" y="1246"/>
                  <a:pt x="118" y="1243"/>
                  <a:pt x="118" y="1240"/>
                </a:cubicBezTo>
                <a:cubicBezTo>
                  <a:pt x="118" y="1239"/>
                  <a:pt x="117" y="1239"/>
                  <a:pt x="117" y="1239"/>
                </a:cubicBezTo>
                <a:cubicBezTo>
                  <a:pt x="117" y="1239"/>
                  <a:pt x="117" y="1239"/>
                  <a:pt x="117" y="1238"/>
                </a:cubicBezTo>
                <a:cubicBezTo>
                  <a:pt x="117" y="1238"/>
                  <a:pt x="117" y="1238"/>
                  <a:pt x="117" y="1238"/>
                </a:cubicBezTo>
                <a:cubicBezTo>
                  <a:pt x="117" y="1236"/>
                  <a:pt x="115" y="1233"/>
                  <a:pt x="115" y="1230"/>
                </a:cubicBezTo>
                <a:cubicBezTo>
                  <a:pt x="115" y="1230"/>
                  <a:pt x="115" y="1230"/>
                  <a:pt x="115" y="1230"/>
                </a:cubicBezTo>
                <a:cubicBezTo>
                  <a:pt x="116" y="1229"/>
                  <a:pt x="116" y="1230"/>
                  <a:pt x="117" y="1231"/>
                </a:cubicBezTo>
                <a:cubicBezTo>
                  <a:pt x="118" y="1231"/>
                  <a:pt x="118" y="1230"/>
                  <a:pt x="118" y="1230"/>
                </a:cubicBezTo>
                <a:cubicBezTo>
                  <a:pt x="119" y="1233"/>
                  <a:pt x="120" y="1236"/>
                  <a:pt x="123" y="1237"/>
                </a:cubicBezTo>
                <a:cubicBezTo>
                  <a:pt x="123" y="1237"/>
                  <a:pt x="122" y="1236"/>
                  <a:pt x="122" y="1236"/>
                </a:cubicBezTo>
                <a:cubicBezTo>
                  <a:pt x="123" y="1236"/>
                  <a:pt x="123" y="1236"/>
                  <a:pt x="124" y="1236"/>
                </a:cubicBezTo>
                <a:cubicBezTo>
                  <a:pt x="122" y="1239"/>
                  <a:pt x="118" y="1242"/>
                  <a:pt x="117" y="1245"/>
                </a:cubicBezTo>
                <a:cubicBezTo>
                  <a:pt x="120" y="1246"/>
                  <a:pt x="125" y="1246"/>
                  <a:pt x="127" y="1243"/>
                </a:cubicBezTo>
                <a:cubicBezTo>
                  <a:pt x="127" y="1244"/>
                  <a:pt x="127" y="1246"/>
                  <a:pt x="126" y="1247"/>
                </a:cubicBezTo>
                <a:cubicBezTo>
                  <a:pt x="131" y="1247"/>
                  <a:pt x="130" y="1260"/>
                  <a:pt x="136" y="1262"/>
                </a:cubicBezTo>
                <a:cubicBezTo>
                  <a:pt x="132" y="1251"/>
                  <a:pt x="130" y="1244"/>
                  <a:pt x="127" y="1235"/>
                </a:cubicBezTo>
                <a:cubicBezTo>
                  <a:pt x="127" y="1234"/>
                  <a:pt x="126" y="1233"/>
                  <a:pt x="126" y="1232"/>
                </a:cubicBezTo>
                <a:cubicBezTo>
                  <a:pt x="126" y="1232"/>
                  <a:pt x="126" y="1232"/>
                  <a:pt x="125" y="1232"/>
                </a:cubicBezTo>
                <a:cubicBezTo>
                  <a:pt x="125" y="1230"/>
                  <a:pt x="124" y="1229"/>
                  <a:pt x="124" y="1227"/>
                </a:cubicBezTo>
                <a:cubicBezTo>
                  <a:pt x="124" y="1227"/>
                  <a:pt x="124" y="1227"/>
                  <a:pt x="124" y="1227"/>
                </a:cubicBezTo>
                <a:cubicBezTo>
                  <a:pt x="124" y="1226"/>
                  <a:pt x="124" y="1226"/>
                  <a:pt x="123" y="1225"/>
                </a:cubicBezTo>
                <a:cubicBezTo>
                  <a:pt x="123" y="1224"/>
                  <a:pt x="122" y="1222"/>
                  <a:pt x="122" y="1220"/>
                </a:cubicBezTo>
                <a:cubicBezTo>
                  <a:pt x="123" y="1220"/>
                  <a:pt x="124" y="1222"/>
                  <a:pt x="125" y="1224"/>
                </a:cubicBezTo>
                <a:cubicBezTo>
                  <a:pt x="125" y="1222"/>
                  <a:pt x="125" y="1221"/>
                  <a:pt x="124" y="1220"/>
                </a:cubicBezTo>
                <a:cubicBezTo>
                  <a:pt x="124" y="1220"/>
                  <a:pt x="124" y="1220"/>
                  <a:pt x="124" y="1219"/>
                </a:cubicBezTo>
                <a:cubicBezTo>
                  <a:pt x="124" y="1219"/>
                  <a:pt x="124" y="1219"/>
                  <a:pt x="124" y="1219"/>
                </a:cubicBezTo>
                <a:cubicBezTo>
                  <a:pt x="124" y="1218"/>
                  <a:pt x="123" y="1218"/>
                  <a:pt x="123" y="1217"/>
                </a:cubicBezTo>
                <a:cubicBezTo>
                  <a:pt x="122" y="1217"/>
                  <a:pt x="123" y="1219"/>
                  <a:pt x="122" y="1219"/>
                </a:cubicBezTo>
                <a:cubicBezTo>
                  <a:pt x="120" y="1219"/>
                  <a:pt x="122" y="1216"/>
                  <a:pt x="121" y="1217"/>
                </a:cubicBezTo>
                <a:cubicBezTo>
                  <a:pt x="120" y="1215"/>
                  <a:pt x="122" y="1217"/>
                  <a:pt x="123" y="1216"/>
                </a:cubicBezTo>
                <a:cubicBezTo>
                  <a:pt x="123" y="1214"/>
                  <a:pt x="121" y="1211"/>
                  <a:pt x="120" y="1209"/>
                </a:cubicBezTo>
                <a:cubicBezTo>
                  <a:pt x="119" y="1209"/>
                  <a:pt x="119" y="1210"/>
                  <a:pt x="119" y="1211"/>
                </a:cubicBezTo>
                <a:cubicBezTo>
                  <a:pt x="116" y="1208"/>
                  <a:pt x="116" y="1203"/>
                  <a:pt x="116" y="1197"/>
                </a:cubicBezTo>
                <a:cubicBezTo>
                  <a:pt x="113" y="1194"/>
                  <a:pt x="114" y="1189"/>
                  <a:pt x="112" y="1185"/>
                </a:cubicBezTo>
                <a:cubicBezTo>
                  <a:pt x="113" y="1185"/>
                  <a:pt x="113" y="1184"/>
                  <a:pt x="114" y="1184"/>
                </a:cubicBezTo>
                <a:cubicBezTo>
                  <a:pt x="114" y="1186"/>
                  <a:pt x="115" y="1188"/>
                  <a:pt x="116" y="1190"/>
                </a:cubicBezTo>
                <a:cubicBezTo>
                  <a:pt x="117" y="1191"/>
                  <a:pt x="118" y="1188"/>
                  <a:pt x="120" y="1187"/>
                </a:cubicBezTo>
                <a:cubicBezTo>
                  <a:pt x="122" y="1188"/>
                  <a:pt x="122" y="1192"/>
                  <a:pt x="123" y="1193"/>
                </a:cubicBezTo>
                <a:cubicBezTo>
                  <a:pt x="123" y="1188"/>
                  <a:pt x="121" y="1188"/>
                  <a:pt x="120" y="1182"/>
                </a:cubicBezTo>
                <a:cubicBezTo>
                  <a:pt x="120" y="1182"/>
                  <a:pt x="120" y="1182"/>
                  <a:pt x="120" y="1182"/>
                </a:cubicBezTo>
                <a:cubicBezTo>
                  <a:pt x="121" y="1182"/>
                  <a:pt x="121" y="1183"/>
                  <a:pt x="122" y="1184"/>
                </a:cubicBezTo>
                <a:cubicBezTo>
                  <a:pt x="122" y="1183"/>
                  <a:pt x="124" y="1182"/>
                  <a:pt x="124" y="1181"/>
                </a:cubicBezTo>
                <a:cubicBezTo>
                  <a:pt x="124" y="1181"/>
                  <a:pt x="124" y="1181"/>
                  <a:pt x="124" y="1180"/>
                </a:cubicBezTo>
                <a:cubicBezTo>
                  <a:pt x="124" y="1180"/>
                  <a:pt x="124" y="1181"/>
                  <a:pt x="124" y="1181"/>
                </a:cubicBezTo>
                <a:cubicBezTo>
                  <a:pt x="125" y="1180"/>
                  <a:pt x="124" y="1178"/>
                  <a:pt x="123" y="1177"/>
                </a:cubicBezTo>
                <a:cubicBezTo>
                  <a:pt x="123" y="1176"/>
                  <a:pt x="124" y="1175"/>
                  <a:pt x="125" y="1173"/>
                </a:cubicBezTo>
                <a:cubicBezTo>
                  <a:pt x="125" y="1174"/>
                  <a:pt x="125" y="1174"/>
                  <a:pt x="125" y="1174"/>
                </a:cubicBezTo>
                <a:cubicBezTo>
                  <a:pt x="125" y="1175"/>
                  <a:pt x="126" y="1176"/>
                  <a:pt x="127" y="1175"/>
                </a:cubicBezTo>
                <a:cubicBezTo>
                  <a:pt x="127" y="1175"/>
                  <a:pt x="127" y="1175"/>
                  <a:pt x="127" y="1174"/>
                </a:cubicBezTo>
                <a:cubicBezTo>
                  <a:pt x="127" y="1174"/>
                  <a:pt x="127" y="1174"/>
                  <a:pt x="128" y="1173"/>
                </a:cubicBezTo>
                <a:cubicBezTo>
                  <a:pt x="127" y="1172"/>
                  <a:pt x="126" y="1172"/>
                  <a:pt x="125" y="1173"/>
                </a:cubicBezTo>
                <a:cubicBezTo>
                  <a:pt x="126" y="1172"/>
                  <a:pt x="126" y="1171"/>
                  <a:pt x="127" y="1171"/>
                </a:cubicBezTo>
                <a:cubicBezTo>
                  <a:pt x="127" y="1170"/>
                  <a:pt x="127" y="1170"/>
                  <a:pt x="126" y="1169"/>
                </a:cubicBezTo>
                <a:cubicBezTo>
                  <a:pt x="126" y="1169"/>
                  <a:pt x="125" y="1169"/>
                  <a:pt x="125" y="1168"/>
                </a:cubicBezTo>
                <a:cubicBezTo>
                  <a:pt x="124" y="1172"/>
                  <a:pt x="123" y="1171"/>
                  <a:pt x="119" y="1172"/>
                </a:cubicBezTo>
                <a:cubicBezTo>
                  <a:pt x="119" y="1175"/>
                  <a:pt x="118" y="1177"/>
                  <a:pt x="120" y="1180"/>
                </a:cubicBezTo>
                <a:cubicBezTo>
                  <a:pt x="119" y="1180"/>
                  <a:pt x="118" y="1180"/>
                  <a:pt x="118" y="1181"/>
                </a:cubicBezTo>
                <a:cubicBezTo>
                  <a:pt x="117" y="1179"/>
                  <a:pt x="119" y="1179"/>
                  <a:pt x="118" y="1178"/>
                </a:cubicBezTo>
                <a:cubicBezTo>
                  <a:pt x="117" y="1177"/>
                  <a:pt x="115" y="1179"/>
                  <a:pt x="114" y="1177"/>
                </a:cubicBezTo>
                <a:cubicBezTo>
                  <a:pt x="113" y="1177"/>
                  <a:pt x="114" y="1178"/>
                  <a:pt x="114" y="1179"/>
                </a:cubicBezTo>
                <a:cubicBezTo>
                  <a:pt x="113" y="1179"/>
                  <a:pt x="112" y="1176"/>
                  <a:pt x="111" y="1176"/>
                </a:cubicBezTo>
                <a:cubicBezTo>
                  <a:pt x="111" y="1174"/>
                  <a:pt x="115" y="1178"/>
                  <a:pt x="113" y="1175"/>
                </a:cubicBezTo>
                <a:cubicBezTo>
                  <a:pt x="113" y="1174"/>
                  <a:pt x="112" y="1174"/>
                  <a:pt x="111" y="1173"/>
                </a:cubicBezTo>
                <a:cubicBezTo>
                  <a:pt x="112" y="1173"/>
                  <a:pt x="114" y="1174"/>
                  <a:pt x="115" y="1173"/>
                </a:cubicBezTo>
                <a:cubicBezTo>
                  <a:pt x="113" y="1169"/>
                  <a:pt x="117" y="1171"/>
                  <a:pt x="118" y="1169"/>
                </a:cubicBezTo>
                <a:cubicBezTo>
                  <a:pt x="116" y="1169"/>
                  <a:pt x="114" y="1168"/>
                  <a:pt x="111" y="1168"/>
                </a:cubicBezTo>
                <a:cubicBezTo>
                  <a:pt x="111" y="1167"/>
                  <a:pt x="111" y="1167"/>
                  <a:pt x="111" y="1166"/>
                </a:cubicBezTo>
                <a:cubicBezTo>
                  <a:pt x="113" y="1164"/>
                  <a:pt x="111" y="1169"/>
                  <a:pt x="113" y="1167"/>
                </a:cubicBezTo>
                <a:cubicBezTo>
                  <a:pt x="112" y="1165"/>
                  <a:pt x="109" y="1165"/>
                  <a:pt x="108" y="1162"/>
                </a:cubicBezTo>
                <a:cubicBezTo>
                  <a:pt x="107" y="1162"/>
                  <a:pt x="109" y="1164"/>
                  <a:pt x="109" y="1165"/>
                </a:cubicBezTo>
                <a:cubicBezTo>
                  <a:pt x="107" y="1166"/>
                  <a:pt x="107" y="1165"/>
                  <a:pt x="106" y="1163"/>
                </a:cubicBezTo>
                <a:cubicBezTo>
                  <a:pt x="105" y="1164"/>
                  <a:pt x="106" y="1165"/>
                  <a:pt x="105" y="1165"/>
                </a:cubicBezTo>
                <a:cubicBezTo>
                  <a:pt x="102" y="1163"/>
                  <a:pt x="101" y="1158"/>
                  <a:pt x="100" y="1154"/>
                </a:cubicBezTo>
                <a:cubicBezTo>
                  <a:pt x="102" y="1156"/>
                  <a:pt x="102" y="1158"/>
                  <a:pt x="104" y="1161"/>
                </a:cubicBezTo>
                <a:cubicBezTo>
                  <a:pt x="104" y="1160"/>
                  <a:pt x="104" y="1158"/>
                  <a:pt x="103" y="1156"/>
                </a:cubicBezTo>
                <a:cubicBezTo>
                  <a:pt x="104" y="1158"/>
                  <a:pt x="105" y="1159"/>
                  <a:pt x="106" y="1158"/>
                </a:cubicBezTo>
                <a:cubicBezTo>
                  <a:pt x="106" y="1158"/>
                  <a:pt x="106" y="1158"/>
                  <a:pt x="106" y="1157"/>
                </a:cubicBezTo>
                <a:cubicBezTo>
                  <a:pt x="106" y="1157"/>
                  <a:pt x="107" y="1156"/>
                  <a:pt x="107" y="1155"/>
                </a:cubicBezTo>
                <a:cubicBezTo>
                  <a:pt x="106" y="1155"/>
                  <a:pt x="106" y="1155"/>
                  <a:pt x="105" y="1155"/>
                </a:cubicBezTo>
                <a:cubicBezTo>
                  <a:pt x="105" y="1154"/>
                  <a:pt x="105" y="1153"/>
                  <a:pt x="104" y="1152"/>
                </a:cubicBezTo>
                <a:cubicBezTo>
                  <a:pt x="104" y="1152"/>
                  <a:pt x="104" y="1152"/>
                  <a:pt x="104" y="1152"/>
                </a:cubicBezTo>
                <a:cubicBezTo>
                  <a:pt x="105" y="1152"/>
                  <a:pt x="105" y="1152"/>
                  <a:pt x="106" y="1151"/>
                </a:cubicBezTo>
                <a:cubicBezTo>
                  <a:pt x="104" y="1151"/>
                  <a:pt x="104" y="1151"/>
                  <a:pt x="104" y="1150"/>
                </a:cubicBezTo>
                <a:cubicBezTo>
                  <a:pt x="105" y="1150"/>
                  <a:pt x="105" y="1150"/>
                  <a:pt x="106" y="1151"/>
                </a:cubicBezTo>
                <a:cubicBezTo>
                  <a:pt x="106" y="1151"/>
                  <a:pt x="106" y="1152"/>
                  <a:pt x="107" y="1152"/>
                </a:cubicBezTo>
                <a:cubicBezTo>
                  <a:pt x="107" y="1152"/>
                  <a:pt x="108" y="1152"/>
                  <a:pt x="108" y="1152"/>
                </a:cubicBezTo>
                <a:cubicBezTo>
                  <a:pt x="108" y="1153"/>
                  <a:pt x="107" y="1153"/>
                  <a:pt x="107" y="1154"/>
                </a:cubicBezTo>
                <a:cubicBezTo>
                  <a:pt x="106" y="1156"/>
                  <a:pt x="110" y="1158"/>
                  <a:pt x="108" y="1160"/>
                </a:cubicBezTo>
                <a:cubicBezTo>
                  <a:pt x="108" y="1161"/>
                  <a:pt x="109" y="1161"/>
                  <a:pt x="111" y="1160"/>
                </a:cubicBezTo>
                <a:cubicBezTo>
                  <a:pt x="111" y="1160"/>
                  <a:pt x="110" y="1161"/>
                  <a:pt x="109" y="1160"/>
                </a:cubicBezTo>
                <a:cubicBezTo>
                  <a:pt x="111" y="1162"/>
                  <a:pt x="113" y="1161"/>
                  <a:pt x="114" y="1164"/>
                </a:cubicBezTo>
                <a:cubicBezTo>
                  <a:pt x="116" y="1160"/>
                  <a:pt x="110" y="1157"/>
                  <a:pt x="115" y="1155"/>
                </a:cubicBezTo>
                <a:cubicBezTo>
                  <a:pt x="114" y="1153"/>
                  <a:pt x="112" y="1155"/>
                  <a:pt x="111" y="1153"/>
                </a:cubicBezTo>
                <a:cubicBezTo>
                  <a:pt x="112" y="1153"/>
                  <a:pt x="112" y="1153"/>
                  <a:pt x="113" y="1152"/>
                </a:cubicBezTo>
                <a:cubicBezTo>
                  <a:pt x="113" y="1152"/>
                  <a:pt x="113" y="1152"/>
                  <a:pt x="113" y="1152"/>
                </a:cubicBezTo>
                <a:cubicBezTo>
                  <a:pt x="113" y="1152"/>
                  <a:pt x="112" y="1151"/>
                  <a:pt x="110" y="1151"/>
                </a:cubicBezTo>
                <a:cubicBezTo>
                  <a:pt x="109" y="1149"/>
                  <a:pt x="112" y="1149"/>
                  <a:pt x="112" y="1148"/>
                </a:cubicBezTo>
                <a:cubicBezTo>
                  <a:pt x="112" y="1148"/>
                  <a:pt x="112" y="1148"/>
                  <a:pt x="112" y="1148"/>
                </a:cubicBezTo>
                <a:cubicBezTo>
                  <a:pt x="112" y="1148"/>
                  <a:pt x="113" y="1148"/>
                  <a:pt x="114" y="1147"/>
                </a:cubicBezTo>
                <a:cubicBezTo>
                  <a:pt x="111" y="1147"/>
                  <a:pt x="112" y="1146"/>
                  <a:pt x="111" y="1143"/>
                </a:cubicBezTo>
                <a:cubicBezTo>
                  <a:pt x="111" y="1144"/>
                  <a:pt x="110" y="1144"/>
                  <a:pt x="110" y="1145"/>
                </a:cubicBezTo>
                <a:cubicBezTo>
                  <a:pt x="109" y="1144"/>
                  <a:pt x="109" y="1143"/>
                  <a:pt x="109" y="1142"/>
                </a:cubicBezTo>
                <a:cubicBezTo>
                  <a:pt x="109" y="1142"/>
                  <a:pt x="110" y="1142"/>
                  <a:pt x="110" y="1142"/>
                </a:cubicBezTo>
                <a:cubicBezTo>
                  <a:pt x="109" y="1142"/>
                  <a:pt x="109" y="1141"/>
                  <a:pt x="109" y="1140"/>
                </a:cubicBezTo>
                <a:cubicBezTo>
                  <a:pt x="110" y="1142"/>
                  <a:pt x="111" y="1143"/>
                  <a:pt x="113" y="1141"/>
                </a:cubicBezTo>
                <a:cubicBezTo>
                  <a:pt x="112" y="1140"/>
                  <a:pt x="111" y="1140"/>
                  <a:pt x="111" y="1139"/>
                </a:cubicBezTo>
                <a:cubicBezTo>
                  <a:pt x="111" y="1139"/>
                  <a:pt x="110" y="1138"/>
                  <a:pt x="109" y="1138"/>
                </a:cubicBezTo>
                <a:cubicBezTo>
                  <a:pt x="109" y="1139"/>
                  <a:pt x="109" y="1139"/>
                  <a:pt x="109" y="1139"/>
                </a:cubicBezTo>
                <a:cubicBezTo>
                  <a:pt x="109" y="1139"/>
                  <a:pt x="109" y="1139"/>
                  <a:pt x="109" y="1140"/>
                </a:cubicBezTo>
                <a:cubicBezTo>
                  <a:pt x="109" y="1139"/>
                  <a:pt x="109" y="1139"/>
                  <a:pt x="109" y="1138"/>
                </a:cubicBezTo>
                <a:cubicBezTo>
                  <a:pt x="108" y="1138"/>
                  <a:pt x="108" y="1138"/>
                  <a:pt x="108" y="1138"/>
                </a:cubicBezTo>
                <a:cubicBezTo>
                  <a:pt x="107" y="1138"/>
                  <a:pt x="107" y="1137"/>
                  <a:pt x="107" y="1137"/>
                </a:cubicBezTo>
                <a:cubicBezTo>
                  <a:pt x="108" y="1136"/>
                  <a:pt x="110" y="1137"/>
                  <a:pt x="109" y="1134"/>
                </a:cubicBezTo>
                <a:cubicBezTo>
                  <a:pt x="107" y="1134"/>
                  <a:pt x="108" y="1131"/>
                  <a:pt x="106" y="1133"/>
                </a:cubicBezTo>
                <a:cubicBezTo>
                  <a:pt x="106" y="1133"/>
                  <a:pt x="106" y="1133"/>
                  <a:pt x="106" y="1133"/>
                </a:cubicBezTo>
                <a:cubicBezTo>
                  <a:pt x="106" y="1132"/>
                  <a:pt x="106" y="1132"/>
                  <a:pt x="106" y="1132"/>
                </a:cubicBezTo>
                <a:cubicBezTo>
                  <a:pt x="106" y="1132"/>
                  <a:pt x="105" y="1132"/>
                  <a:pt x="105" y="1132"/>
                </a:cubicBezTo>
                <a:cubicBezTo>
                  <a:pt x="105" y="1131"/>
                  <a:pt x="105" y="1130"/>
                  <a:pt x="105" y="1130"/>
                </a:cubicBezTo>
                <a:cubicBezTo>
                  <a:pt x="107" y="1131"/>
                  <a:pt x="107" y="1130"/>
                  <a:pt x="110" y="1130"/>
                </a:cubicBezTo>
                <a:cubicBezTo>
                  <a:pt x="110" y="1129"/>
                  <a:pt x="111" y="1129"/>
                  <a:pt x="110" y="1128"/>
                </a:cubicBezTo>
                <a:cubicBezTo>
                  <a:pt x="111" y="1128"/>
                  <a:pt x="112" y="1131"/>
                  <a:pt x="113" y="1134"/>
                </a:cubicBezTo>
                <a:cubicBezTo>
                  <a:pt x="113" y="1134"/>
                  <a:pt x="112" y="1134"/>
                  <a:pt x="112" y="1134"/>
                </a:cubicBezTo>
                <a:cubicBezTo>
                  <a:pt x="112" y="1134"/>
                  <a:pt x="111" y="1134"/>
                  <a:pt x="111" y="1134"/>
                </a:cubicBezTo>
                <a:cubicBezTo>
                  <a:pt x="111" y="1135"/>
                  <a:pt x="111" y="1135"/>
                  <a:pt x="111" y="1135"/>
                </a:cubicBezTo>
                <a:cubicBezTo>
                  <a:pt x="111" y="1135"/>
                  <a:pt x="111" y="1135"/>
                  <a:pt x="110" y="1136"/>
                </a:cubicBezTo>
                <a:cubicBezTo>
                  <a:pt x="111" y="1137"/>
                  <a:pt x="112" y="1138"/>
                  <a:pt x="113" y="1138"/>
                </a:cubicBezTo>
                <a:cubicBezTo>
                  <a:pt x="113" y="1138"/>
                  <a:pt x="113" y="1138"/>
                  <a:pt x="113" y="1138"/>
                </a:cubicBezTo>
                <a:cubicBezTo>
                  <a:pt x="113" y="1138"/>
                  <a:pt x="113" y="1138"/>
                  <a:pt x="113" y="1138"/>
                </a:cubicBezTo>
                <a:cubicBezTo>
                  <a:pt x="114" y="1140"/>
                  <a:pt x="115" y="1141"/>
                  <a:pt x="116" y="1143"/>
                </a:cubicBezTo>
                <a:cubicBezTo>
                  <a:pt x="116" y="1141"/>
                  <a:pt x="116" y="1138"/>
                  <a:pt x="117" y="1136"/>
                </a:cubicBezTo>
                <a:cubicBezTo>
                  <a:pt x="120" y="1141"/>
                  <a:pt x="121" y="1148"/>
                  <a:pt x="123" y="1153"/>
                </a:cubicBezTo>
                <a:cubicBezTo>
                  <a:pt x="121" y="1152"/>
                  <a:pt x="120" y="1148"/>
                  <a:pt x="119" y="1146"/>
                </a:cubicBezTo>
                <a:cubicBezTo>
                  <a:pt x="118" y="1147"/>
                  <a:pt x="119" y="1148"/>
                  <a:pt x="119" y="1148"/>
                </a:cubicBezTo>
                <a:cubicBezTo>
                  <a:pt x="117" y="1147"/>
                  <a:pt x="116" y="1143"/>
                  <a:pt x="114" y="1145"/>
                </a:cubicBezTo>
                <a:cubicBezTo>
                  <a:pt x="113" y="1144"/>
                  <a:pt x="113" y="1143"/>
                  <a:pt x="113" y="1142"/>
                </a:cubicBezTo>
                <a:cubicBezTo>
                  <a:pt x="110" y="1145"/>
                  <a:pt x="115" y="1146"/>
                  <a:pt x="117" y="1147"/>
                </a:cubicBezTo>
                <a:cubicBezTo>
                  <a:pt x="118" y="1149"/>
                  <a:pt x="116" y="1149"/>
                  <a:pt x="117" y="1151"/>
                </a:cubicBezTo>
                <a:cubicBezTo>
                  <a:pt x="122" y="1149"/>
                  <a:pt x="121" y="1158"/>
                  <a:pt x="124" y="1160"/>
                </a:cubicBezTo>
                <a:cubicBezTo>
                  <a:pt x="124" y="1160"/>
                  <a:pt x="124" y="1159"/>
                  <a:pt x="124" y="1158"/>
                </a:cubicBezTo>
                <a:cubicBezTo>
                  <a:pt x="128" y="1160"/>
                  <a:pt x="127" y="1166"/>
                  <a:pt x="129" y="1170"/>
                </a:cubicBezTo>
                <a:cubicBezTo>
                  <a:pt x="131" y="1175"/>
                  <a:pt x="133" y="1179"/>
                  <a:pt x="135" y="1184"/>
                </a:cubicBezTo>
                <a:cubicBezTo>
                  <a:pt x="135" y="1185"/>
                  <a:pt x="135" y="1185"/>
                  <a:pt x="135" y="1186"/>
                </a:cubicBezTo>
                <a:cubicBezTo>
                  <a:pt x="137" y="1191"/>
                  <a:pt x="139" y="1196"/>
                  <a:pt x="140" y="1201"/>
                </a:cubicBezTo>
                <a:cubicBezTo>
                  <a:pt x="140" y="1200"/>
                  <a:pt x="139" y="1201"/>
                  <a:pt x="138" y="1201"/>
                </a:cubicBezTo>
                <a:cubicBezTo>
                  <a:pt x="134" y="1203"/>
                  <a:pt x="131" y="1202"/>
                  <a:pt x="127" y="1202"/>
                </a:cubicBezTo>
                <a:cubicBezTo>
                  <a:pt x="126" y="1201"/>
                  <a:pt x="127" y="1200"/>
                  <a:pt x="126" y="1198"/>
                </a:cubicBezTo>
                <a:cubicBezTo>
                  <a:pt x="122" y="1199"/>
                  <a:pt x="123" y="1201"/>
                  <a:pt x="124" y="1204"/>
                </a:cubicBezTo>
                <a:cubicBezTo>
                  <a:pt x="126" y="1204"/>
                  <a:pt x="127" y="1203"/>
                  <a:pt x="128" y="1206"/>
                </a:cubicBezTo>
                <a:cubicBezTo>
                  <a:pt x="127" y="1207"/>
                  <a:pt x="125" y="1207"/>
                  <a:pt x="124" y="1207"/>
                </a:cubicBezTo>
                <a:cubicBezTo>
                  <a:pt x="124" y="1206"/>
                  <a:pt x="123" y="1206"/>
                  <a:pt x="123" y="1205"/>
                </a:cubicBezTo>
                <a:cubicBezTo>
                  <a:pt x="122" y="1205"/>
                  <a:pt x="122" y="1206"/>
                  <a:pt x="121" y="1206"/>
                </a:cubicBezTo>
                <a:cubicBezTo>
                  <a:pt x="121" y="1206"/>
                  <a:pt x="121" y="1206"/>
                  <a:pt x="121" y="1206"/>
                </a:cubicBezTo>
                <a:cubicBezTo>
                  <a:pt x="120" y="1206"/>
                  <a:pt x="118" y="1206"/>
                  <a:pt x="118" y="1207"/>
                </a:cubicBezTo>
                <a:cubicBezTo>
                  <a:pt x="121" y="1209"/>
                  <a:pt x="122" y="1211"/>
                  <a:pt x="123" y="1213"/>
                </a:cubicBezTo>
                <a:cubicBezTo>
                  <a:pt x="123" y="1213"/>
                  <a:pt x="123" y="1213"/>
                  <a:pt x="123" y="1213"/>
                </a:cubicBezTo>
                <a:cubicBezTo>
                  <a:pt x="124" y="1213"/>
                  <a:pt x="125" y="1213"/>
                  <a:pt x="126" y="1213"/>
                </a:cubicBezTo>
                <a:cubicBezTo>
                  <a:pt x="126" y="1213"/>
                  <a:pt x="126" y="1213"/>
                  <a:pt x="126" y="1213"/>
                </a:cubicBezTo>
                <a:cubicBezTo>
                  <a:pt x="126" y="1213"/>
                  <a:pt x="127" y="1213"/>
                  <a:pt x="127" y="1213"/>
                </a:cubicBezTo>
                <a:cubicBezTo>
                  <a:pt x="128" y="1214"/>
                  <a:pt x="128" y="1215"/>
                  <a:pt x="129" y="1216"/>
                </a:cubicBezTo>
                <a:cubicBezTo>
                  <a:pt x="133" y="1215"/>
                  <a:pt x="133" y="1212"/>
                  <a:pt x="136" y="1213"/>
                </a:cubicBezTo>
                <a:cubicBezTo>
                  <a:pt x="137" y="1211"/>
                  <a:pt x="136" y="1210"/>
                  <a:pt x="135" y="1208"/>
                </a:cubicBezTo>
                <a:cubicBezTo>
                  <a:pt x="133" y="1208"/>
                  <a:pt x="133" y="1209"/>
                  <a:pt x="132" y="1210"/>
                </a:cubicBezTo>
                <a:cubicBezTo>
                  <a:pt x="130" y="1203"/>
                  <a:pt x="136" y="1205"/>
                  <a:pt x="139" y="1206"/>
                </a:cubicBezTo>
                <a:cubicBezTo>
                  <a:pt x="138" y="1205"/>
                  <a:pt x="138" y="1205"/>
                  <a:pt x="138" y="1204"/>
                </a:cubicBezTo>
                <a:cubicBezTo>
                  <a:pt x="139" y="1204"/>
                  <a:pt x="139" y="1204"/>
                  <a:pt x="139" y="1204"/>
                </a:cubicBezTo>
                <a:cubicBezTo>
                  <a:pt x="139" y="1204"/>
                  <a:pt x="140" y="1204"/>
                  <a:pt x="140" y="1203"/>
                </a:cubicBezTo>
                <a:cubicBezTo>
                  <a:pt x="140" y="1204"/>
                  <a:pt x="141" y="1204"/>
                  <a:pt x="141" y="1204"/>
                </a:cubicBezTo>
                <a:cubicBezTo>
                  <a:pt x="142" y="1206"/>
                  <a:pt x="143" y="1209"/>
                  <a:pt x="144" y="1211"/>
                </a:cubicBezTo>
                <a:cubicBezTo>
                  <a:pt x="144" y="1213"/>
                  <a:pt x="145" y="1215"/>
                  <a:pt x="145" y="1216"/>
                </a:cubicBezTo>
                <a:cubicBezTo>
                  <a:pt x="145" y="1218"/>
                  <a:pt x="146" y="1221"/>
                  <a:pt x="143" y="1222"/>
                </a:cubicBezTo>
                <a:cubicBezTo>
                  <a:pt x="143" y="1222"/>
                  <a:pt x="143" y="1223"/>
                  <a:pt x="144" y="1223"/>
                </a:cubicBezTo>
                <a:cubicBezTo>
                  <a:pt x="144" y="1224"/>
                  <a:pt x="145" y="1224"/>
                  <a:pt x="145" y="1225"/>
                </a:cubicBezTo>
                <a:cubicBezTo>
                  <a:pt x="146" y="1225"/>
                  <a:pt x="146" y="1225"/>
                  <a:pt x="145" y="1224"/>
                </a:cubicBezTo>
                <a:cubicBezTo>
                  <a:pt x="146" y="1224"/>
                  <a:pt x="147" y="1224"/>
                  <a:pt x="148" y="1224"/>
                </a:cubicBezTo>
                <a:cubicBezTo>
                  <a:pt x="148" y="1225"/>
                  <a:pt x="149" y="1225"/>
                  <a:pt x="149" y="1226"/>
                </a:cubicBezTo>
                <a:cubicBezTo>
                  <a:pt x="149" y="1227"/>
                  <a:pt x="148" y="1228"/>
                  <a:pt x="149" y="1228"/>
                </a:cubicBezTo>
                <a:cubicBezTo>
                  <a:pt x="149" y="1228"/>
                  <a:pt x="149" y="1228"/>
                  <a:pt x="150" y="1228"/>
                </a:cubicBezTo>
                <a:cubicBezTo>
                  <a:pt x="150" y="1229"/>
                  <a:pt x="150" y="1230"/>
                  <a:pt x="151" y="1231"/>
                </a:cubicBezTo>
                <a:cubicBezTo>
                  <a:pt x="151" y="1232"/>
                  <a:pt x="150" y="1232"/>
                  <a:pt x="150" y="1232"/>
                </a:cubicBezTo>
                <a:cubicBezTo>
                  <a:pt x="149" y="1234"/>
                  <a:pt x="151" y="1235"/>
                  <a:pt x="152" y="1236"/>
                </a:cubicBezTo>
                <a:cubicBezTo>
                  <a:pt x="154" y="1240"/>
                  <a:pt x="155" y="1244"/>
                  <a:pt x="156" y="1248"/>
                </a:cubicBezTo>
                <a:cubicBezTo>
                  <a:pt x="157" y="1246"/>
                  <a:pt x="156" y="1244"/>
                  <a:pt x="156" y="1242"/>
                </a:cubicBezTo>
                <a:cubicBezTo>
                  <a:pt x="156" y="1242"/>
                  <a:pt x="157" y="1242"/>
                  <a:pt x="157" y="1242"/>
                </a:cubicBezTo>
                <a:cubicBezTo>
                  <a:pt x="160" y="1241"/>
                  <a:pt x="158" y="1238"/>
                  <a:pt x="155" y="1238"/>
                </a:cubicBezTo>
                <a:cubicBezTo>
                  <a:pt x="155" y="1237"/>
                  <a:pt x="155" y="1237"/>
                  <a:pt x="155" y="1237"/>
                </a:cubicBezTo>
                <a:cubicBezTo>
                  <a:pt x="155" y="1235"/>
                  <a:pt x="154" y="1233"/>
                  <a:pt x="153" y="1232"/>
                </a:cubicBezTo>
                <a:cubicBezTo>
                  <a:pt x="153" y="1231"/>
                  <a:pt x="153" y="1230"/>
                  <a:pt x="152" y="1230"/>
                </a:cubicBezTo>
                <a:cubicBezTo>
                  <a:pt x="152" y="1227"/>
                  <a:pt x="151" y="1225"/>
                  <a:pt x="151" y="1223"/>
                </a:cubicBezTo>
                <a:cubicBezTo>
                  <a:pt x="151" y="1223"/>
                  <a:pt x="152" y="1222"/>
                  <a:pt x="153" y="1223"/>
                </a:cubicBezTo>
                <a:cubicBezTo>
                  <a:pt x="153" y="1222"/>
                  <a:pt x="153" y="1222"/>
                  <a:pt x="154" y="1221"/>
                </a:cubicBezTo>
                <a:cubicBezTo>
                  <a:pt x="154" y="1222"/>
                  <a:pt x="154" y="1222"/>
                  <a:pt x="154" y="1222"/>
                </a:cubicBezTo>
                <a:cubicBezTo>
                  <a:pt x="154" y="1223"/>
                  <a:pt x="154" y="1223"/>
                  <a:pt x="155" y="1222"/>
                </a:cubicBezTo>
                <a:cubicBezTo>
                  <a:pt x="155" y="1223"/>
                  <a:pt x="155" y="1224"/>
                  <a:pt x="155" y="1225"/>
                </a:cubicBezTo>
                <a:cubicBezTo>
                  <a:pt x="155" y="1225"/>
                  <a:pt x="155" y="1225"/>
                  <a:pt x="154" y="1225"/>
                </a:cubicBezTo>
                <a:cubicBezTo>
                  <a:pt x="155" y="1226"/>
                  <a:pt x="155" y="1227"/>
                  <a:pt x="156" y="1227"/>
                </a:cubicBezTo>
                <a:cubicBezTo>
                  <a:pt x="156" y="1229"/>
                  <a:pt x="157" y="1230"/>
                  <a:pt x="158" y="1232"/>
                </a:cubicBezTo>
                <a:cubicBezTo>
                  <a:pt x="157" y="1232"/>
                  <a:pt x="157" y="1232"/>
                  <a:pt x="157" y="1232"/>
                </a:cubicBezTo>
                <a:cubicBezTo>
                  <a:pt x="158" y="1233"/>
                  <a:pt x="159" y="1234"/>
                  <a:pt x="160" y="1235"/>
                </a:cubicBezTo>
                <a:cubicBezTo>
                  <a:pt x="160" y="1235"/>
                  <a:pt x="160" y="1236"/>
                  <a:pt x="160" y="1236"/>
                </a:cubicBezTo>
                <a:cubicBezTo>
                  <a:pt x="160" y="1236"/>
                  <a:pt x="160" y="1236"/>
                  <a:pt x="160" y="1236"/>
                </a:cubicBezTo>
                <a:cubicBezTo>
                  <a:pt x="157" y="1237"/>
                  <a:pt x="162" y="1239"/>
                  <a:pt x="158" y="1241"/>
                </a:cubicBezTo>
                <a:cubicBezTo>
                  <a:pt x="160" y="1242"/>
                  <a:pt x="161" y="1242"/>
                  <a:pt x="163" y="1241"/>
                </a:cubicBezTo>
                <a:cubicBezTo>
                  <a:pt x="163" y="1241"/>
                  <a:pt x="164" y="1241"/>
                  <a:pt x="165" y="1241"/>
                </a:cubicBezTo>
                <a:cubicBezTo>
                  <a:pt x="165" y="1241"/>
                  <a:pt x="165" y="1241"/>
                  <a:pt x="165" y="1241"/>
                </a:cubicBezTo>
                <a:cubicBezTo>
                  <a:pt x="167" y="1242"/>
                  <a:pt x="169" y="1240"/>
                  <a:pt x="170" y="1241"/>
                </a:cubicBezTo>
                <a:cubicBezTo>
                  <a:pt x="171" y="1238"/>
                  <a:pt x="167" y="1242"/>
                  <a:pt x="166" y="1238"/>
                </a:cubicBezTo>
                <a:cubicBezTo>
                  <a:pt x="166" y="1239"/>
                  <a:pt x="165" y="1240"/>
                  <a:pt x="165" y="1240"/>
                </a:cubicBezTo>
                <a:cubicBezTo>
                  <a:pt x="165" y="1240"/>
                  <a:pt x="165" y="1239"/>
                  <a:pt x="165" y="1239"/>
                </a:cubicBezTo>
                <a:cubicBezTo>
                  <a:pt x="164" y="1239"/>
                  <a:pt x="164" y="1240"/>
                  <a:pt x="163" y="1240"/>
                </a:cubicBezTo>
                <a:cubicBezTo>
                  <a:pt x="163" y="1239"/>
                  <a:pt x="163" y="1239"/>
                  <a:pt x="163" y="1239"/>
                </a:cubicBezTo>
                <a:cubicBezTo>
                  <a:pt x="165" y="1237"/>
                  <a:pt x="159" y="1233"/>
                  <a:pt x="164" y="1233"/>
                </a:cubicBezTo>
                <a:cubicBezTo>
                  <a:pt x="163" y="1232"/>
                  <a:pt x="163" y="1231"/>
                  <a:pt x="162" y="1230"/>
                </a:cubicBezTo>
                <a:cubicBezTo>
                  <a:pt x="161" y="1231"/>
                  <a:pt x="161" y="1232"/>
                  <a:pt x="160" y="1232"/>
                </a:cubicBezTo>
                <a:cubicBezTo>
                  <a:pt x="160" y="1231"/>
                  <a:pt x="160" y="1231"/>
                  <a:pt x="161" y="1231"/>
                </a:cubicBezTo>
                <a:cubicBezTo>
                  <a:pt x="159" y="1224"/>
                  <a:pt x="158" y="1219"/>
                  <a:pt x="156" y="1214"/>
                </a:cubicBezTo>
                <a:cubicBezTo>
                  <a:pt x="156" y="1214"/>
                  <a:pt x="156" y="1213"/>
                  <a:pt x="156" y="1212"/>
                </a:cubicBezTo>
                <a:cubicBezTo>
                  <a:pt x="155" y="1212"/>
                  <a:pt x="155" y="1213"/>
                  <a:pt x="155" y="1213"/>
                </a:cubicBezTo>
                <a:cubicBezTo>
                  <a:pt x="155" y="1211"/>
                  <a:pt x="154" y="1210"/>
                  <a:pt x="154" y="1209"/>
                </a:cubicBezTo>
                <a:cubicBezTo>
                  <a:pt x="154" y="1208"/>
                  <a:pt x="154" y="1208"/>
                  <a:pt x="155" y="1208"/>
                </a:cubicBezTo>
                <a:cubicBezTo>
                  <a:pt x="154" y="1209"/>
                  <a:pt x="156" y="1210"/>
                  <a:pt x="156" y="1212"/>
                </a:cubicBezTo>
                <a:cubicBezTo>
                  <a:pt x="157" y="1211"/>
                  <a:pt x="156" y="1209"/>
                  <a:pt x="156" y="1207"/>
                </a:cubicBezTo>
                <a:cubicBezTo>
                  <a:pt x="156" y="1207"/>
                  <a:pt x="156" y="1207"/>
                  <a:pt x="156" y="1207"/>
                </a:cubicBezTo>
                <a:cubicBezTo>
                  <a:pt x="156" y="1207"/>
                  <a:pt x="155" y="1206"/>
                  <a:pt x="155" y="1206"/>
                </a:cubicBezTo>
                <a:cubicBezTo>
                  <a:pt x="156" y="1206"/>
                  <a:pt x="156" y="1206"/>
                  <a:pt x="157" y="1206"/>
                </a:cubicBezTo>
                <a:cubicBezTo>
                  <a:pt x="156" y="1204"/>
                  <a:pt x="155" y="1205"/>
                  <a:pt x="154" y="1203"/>
                </a:cubicBezTo>
                <a:cubicBezTo>
                  <a:pt x="154" y="1203"/>
                  <a:pt x="154" y="1203"/>
                  <a:pt x="155" y="1203"/>
                </a:cubicBezTo>
                <a:cubicBezTo>
                  <a:pt x="155" y="1203"/>
                  <a:pt x="156" y="1204"/>
                  <a:pt x="156" y="1204"/>
                </a:cubicBezTo>
                <a:cubicBezTo>
                  <a:pt x="157" y="1205"/>
                  <a:pt x="158" y="1207"/>
                  <a:pt x="158" y="1208"/>
                </a:cubicBezTo>
                <a:cubicBezTo>
                  <a:pt x="158" y="1208"/>
                  <a:pt x="158" y="1208"/>
                  <a:pt x="158" y="1208"/>
                </a:cubicBezTo>
                <a:cubicBezTo>
                  <a:pt x="158" y="1208"/>
                  <a:pt x="158" y="1208"/>
                  <a:pt x="158" y="1209"/>
                </a:cubicBezTo>
                <a:cubicBezTo>
                  <a:pt x="159" y="1211"/>
                  <a:pt x="160" y="1213"/>
                  <a:pt x="160" y="1215"/>
                </a:cubicBezTo>
                <a:cubicBezTo>
                  <a:pt x="162" y="1213"/>
                  <a:pt x="160" y="1211"/>
                  <a:pt x="159" y="1209"/>
                </a:cubicBezTo>
                <a:cubicBezTo>
                  <a:pt x="160" y="1209"/>
                  <a:pt x="161" y="1209"/>
                  <a:pt x="161" y="1209"/>
                </a:cubicBezTo>
                <a:cubicBezTo>
                  <a:pt x="162" y="1210"/>
                  <a:pt x="162" y="1211"/>
                  <a:pt x="163" y="1211"/>
                </a:cubicBezTo>
                <a:cubicBezTo>
                  <a:pt x="163" y="1213"/>
                  <a:pt x="165" y="1215"/>
                  <a:pt x="165" y="1217"/>
                </a:cubicBezTo>
                <a:cubicBezTo>
                  <a:pt x="165" y="1217"/>
                  <a:pt x="165" y="1218"/>
                  <a:pt x="164" y="1218"/>
                </a:cubicBezTo>
                <a:cubicBezTo>
                  <a:pt x="164" y="1218"/>
                  <a:pt x="164" y="1218"/>
                  <a:pt x="164" y="1218"/>
                </a:cubicBezTo>
                <a:cubicBezTo>
                  <a:pt x="164" y="1218"/>
                  <a:pt x="164" y="1218"/>
                  <a:pt x="164" y="1218"/>
                </a:cubicBezTo>
                <a:cubicBezTo>
                  <a:pt x="164" y="1220"/>
                  <a:pt x="163" y="1221"/>
                  <a:pt x="163" y="1223"/>
                </a:cubicBezTo>
                <a:cubicBezTo>
                  <a:pt x="164" y="1222"/>
                  <a:pt x="165" y="1221"/>
                  <a:pt x="166" y="1219"/>
                </a:cubicBezTo>
                <a:cubicBezTo>
                  <a:pt x="167" y="1220"/>
                  <a:pt x="168" y="1222"/>
                  <a:pt x="167" y="1224"/>
                </a:cubicBezTo>
                <a:cubicBezTo>
                  <a:pt x="170" y="1227"/>
                  <a:pt x="171" y="1232"/>
                  <a:pt x="172" y="1237"/>
                </a:cubicBezTo>
                <a:cubicBezTo>
                  <a:pt x="171" y="1236"/>
                  <a:pt x="170" y="1235"/>
                  <a:pt x="170" y="1234"/>
                </a:cubicBezTo>
                <a:cubicBezTo>
                  <a:pt x="170" y="1234"/>
                  <a:pt x="170" y="1234"/>
                  <a:pt x="170" y="1234"/>
                </a:cubicBezTo>
                <a:cubicBezTo>
                  <a:pt x="170" y="1234"/>
                  <a:pt x="170" y="1234"/>
                  <a:pt x="170" y="1234"/>
                </a:cubicBezTo>
                <a:cubicBezTo>
                  <a:pt x="170" y="1234"/>
                  <a:pt x="169" y="1233"/>
                  <a:pt x="169" y="1233"/>
                </a:cubicBezTo>
                <a:cubicBezTo>
                  <a:pt x="169" y="1233"/>
                  <a:pt x="169" y="1233"/>
                  <a:pt x="169" y="1233"/>
                </a:cubicBezTo>
                <a:cubicBezTo>
                  <a:pt x="168" y="1233"/>
                  <a:pt x="168" y="1232"/>
                  <a:pt x="168" y="1231"/>
                </a:cubicBezTo>
                <a:cubicBezTo>
                  <a:pt x="168" y="1234"/>
                  <a:pt x="166" y="1234"/>
                  <a:pt x="165" y="1236"/>
                </a:cubicBezTo>
                <a:cubicBezTo>
                  <a:pt x="167" y="1234"/>
                  <a:pt x="167" y="1236"/>
                  <a:pt x="168" y="1238"/>
                </a:cubicBezTo>
                <a:cubicBezTo>
                  <a:pt x="168" y="1237"/>
                  <a:pt x="168" y="1237"/>
                  <a:pt x="168" y="1236"/>
                </a:cubicBezTo>
                <a:cubicBezTo>
                  <a:pt x="168" y="1237"/>
                  <a:pt x="169" y="1237"/>
                  <a:pt x="169" y="1237"/>
                </a:cubicBezTo>
                <a:cubicBezTo>
                  <a:pt x="171" y="1238"/>
                  <a:pt x="170" y="1235"/>
                  <a:pt x="171" y="1239"/>
                </a:cubicBezTo>
                <a:cubicBezTo>
                  <a:pt x="171" y="1239"/>
                  <a:pt x="172" y="1238"/>
                  <a:pt x="172" y="1238"/>
                </a:cubicBezTo>
                <a:cubicBezTo>
                  <a:pt x="173" y="1243"/>
                  <a:pt x="174" y="1247"/>
                  <a:pt x="176" y="1251"/>
                </a:cubicBezTo>
                <a:cubicBezTo>
                  <a:pt x="176" y="1247"/>
                  <a:pt x="176" y="1245"/>
                  <a:pt x="174" y="1239"/>
                </a:cubicBezTo>
                <a:cubicBezTo>
                  <a:pt x="177" y="1240"/>
                  <a:pt x="176" y="1249"/>
                  <a:pt x="180" y="1249"/>
                </a:cubicBezTo>
                <a:cubicBezTo>
                  <a:pt x="179" y="1251"/>
                  <a:pt x="180" y="1253"/>
                  <a:pt x="181" y="1256"/>
                </a:cubicBezTo>
                <a:cubicBezTo>
                  <a:pt x="182" y="1258"/>
                  <a:pt x="180" y="1254"/>
                  <a:pt x="181" y="1253"/>
                </a:cubicBezTo>
                <a:cubicBezTo>
                  <a:pt x="183" y="1253"/>
                  <a:pt x="183" y="1254"/>
                  <a:pt x="184" y="1255"/>
                </a:cubicBezTo>
                <a:cubicBezTo>
                  <a:pt x="184" y="1256"/>
                  <a:pt x="184" y="1257"/>
                  <a:pt x="184" y="1257"/>
                </a:cubicBezTo>
                <a:cubicBezTo>
                  <a:pt x="184" y="1258"/>
                  <a:pt x="185" y="1260"/>
                  <a:pt x="185" y="1260"/>
                </a:cubicBezTo>
                <a:cubicBezTo>
                  <a:pt x="186" y="1259"/>
                  <a:pt x="186" y="1258"/>
                  <a:pt x="186" y="1257"/>
                </a:cubicBezTo>
                <a:cubicBezTo>
                  <a:pt x="186" y="1257"/>
                  <a:pt x="186" y="1257"/>
                  <a:pt x="187" y="1257"/>
                </a:cubicBezTo>
                <a:cubicBezTo>
                  <a:pt x="184" y="1254"/>
                  <a:pt x="187" y="1253"/>
                  <a:pt x="186" y="1251"/>
                </a:cubicBezTo>
                <a:cubicBezTo>
                  <a:pt x="186" y="1251"/>
                  <a:pt x="185" y="1251"/>
                  <a:pt x="185" y="1252"/>
                </a:cubicBezTo>
                <a:cubicBezTo>
                  <a:pt x="184" y="1249"/>
                  <a:pt x="183" y="1247"/>
                  <a:pt x="182" y="1245"/>
                </a:cubicBezTo>
                <a:cubicBezTo>
                  <a:pt x="183" y="1243"/>
                  <a:pt x="182" y="1241"/>
                  <a:pt x="181" y="1240"/>
                </a:cubicBezTo>
                <a:cubicBezTo>
                  <a:pt x="181" y="1239"/>
                  <a:pt x="181" y="1238"/>
                  <a:pt x="181" y="1237"/>
                </a:cubicBezTo>
                <a:cubicBezTo>
                  <a:pt x="181" y="1237"/>
                  <a:pt x="180" y="1236"/>
                  <a:pt x="180" y="1236"/>
                </a:cubicBezTo>
                <a:cubicBezTo>
                  <a:pt x="180" y="1236"/>
                  <a:pt x="180" y="1236"/>
                  <a:pt x="180" y="1236"/>
                </a:cubicBezTo>
                <a:cubicBezTo>
                  <a:pt x="180" y="1236"/>
                  <a:pt x="180" y="1236"/>
                  <a:pt x="180" y="1236"/>
                </a:cubicBezTo>
                <a:cubicBezTo>
                  <a:pt x="179" y="1235"/>
                  <a:pt x="179" y="1234"/>
                  <a:pt x="179" y="1233"/>
                </a:cubicBezTo>
                <a:cubicBezTo>
                  <a:pt x="179" y="1233"/>
                  <a:pt x="179" y="1233"/>
                  <a:pt x="178" y="1233"/>
                </a:cubicBezTo>
                <a:cubicBezTo>
                  <a:pt x="178" y="1232"/>
                  <a:pt x="178" y="1230"/>
                  <a:pt x="177" y="1228"/>
                </a:cubicBezTo>
                <a:cubicBezTo>
                  <a:pt x="177" y="1228"/>
                  <a:pt x="177" y="1228"/>
                  <a:pt x="177" y="1228"/>
                </a:cubicBezTo>
                <a:cubicBezTo>
                  <a:pt x="177" y="1227"/>
                  <a:pt x="177" y="1227"/>
                  <a:pt x="176" y="1226"/>
                </a:cubicBezTo>
                <a:cubicBezTo>
                  <a:pt x="177" y="1224"/>
                  <a:pt x="176" y="1223"/>
                  <a:pt x="175" y="1222"/>
                </a:cubicBezTo>
                <a:cubicBezTo>
                  <a:pt x="173" y="1216"/>
                  <a:pt x="171" y="1210"/>
                  <a:pt x="170" y="1203"/>
                </a:cubicBezTo>
                <a:cubicBezTo>
                  <a:pt x="170" y="1203"/>
                  <a:pt x="170" y="1203"/>
                  <a:pt x="170" y="1204"/>
                </a:cubicBezTo>
                <a:cubicBezTo>
                  <a:pt x="171" y="1203"/>
                  <a:pt x="170" y="1203"/>
                  <a:pt x="170" y="1202"/>
                </a:cubicBezTo>
                <a:cubicBezTo>
                  <a:pt x="170" y="1201"/>
                  <a:pt x="170" y="1201"/>
                  <a:pt x="170" y="1200"/>
                </a:cubicBezTo>
                <a:cubicBezTo>
                  <a:pt x="174" y="1205"/>
                  <a:pt x="173" y="1212"/>
                  <a:pt x="177" y="1215"/>
                </a:cubicBezTo>
                <a:cubicBezTo>
                  <a:pt x="178" y="1223"/>
                  <a:pt x="180" y="1233"/>
                  <a:pt x="186" y="1241"/>
                </a:cubicBezTo>
                <a:cubicBezTo>
                  <a:pt x="187" y="1239"/>
                  <a:pt x="185" y="1237"/>
                  <a:pt x="185" y="1235"/>
                </a:cubicBezTo>
                <a:cubicBezTo>
                  <a:pt x="185" y="1235"/>
                  <a:pt x="185" y="1235"/>
                  <a:pt x="185" y="1235"/>
                </a:cubicBezTo>
                <a:cubicBezTo>
                  <a:pt x="186" y="1236"/>
                  <a:pt x="186" y="1236"/>
                  <a:pt x="186" y="1235"/>
                </a:cubicBezTo>
                <a:cubicBezTo>
                  <a:pt x="186" y="1235"/>
                  <a:pt x="186" y="1235"/>
                  <a:pt x="186" y="1235"/>
                </a:cubicBezTo>
                <a:cubicBezTo>
                  <a:pt x="186" y="1235"/>
                  <a:pt x="186" y="1234"/>
                  <a:pt x="186" y="1234"/>
                </a:cubicBezTo>
                <a:cubicBezTo>
                  <a:pt x="186" y="1234"/>
                  <a:pt x="186" y="1234"/>
                  <a:pt x="186" y="1234"/>
                </a:cubicBezTo>
                <a:cubicBezTo>
                  <a:pt x="186" y="1234"/>
                  <a:pt x="186" y="1234"/>
                  <a:pt x="186" y="1234"/>
                </a:cubicBezTo>
                <a:cubicBezTo>
                  <a:pt x="186" y="1234"/>
                  <a:pt x="186" y="1233"/>
                  <a:pt x="186" y="1233"/>
                </a:cubicBezTo>
                <a:cubicBezTo>
                  <a:pt x="188" y="1233"/>
                  <a:pt x="187" y="1236"/>
                  <a:pt x="188" y="1238"/>
                </a:cubicBezTo>
                <a:cubicBezTo>
                  <a:pt x="188" y="1235"/>
                  <a:pt x="192" y="1239"/>
                  <a:pt x="191" y="1236"/>
                </a:cubicBezTo>
                <a:cubicBezTo>
                  <a:pt x="192" y="1236"/>
                  <a:pt x="191" y="1238"/>
                  <a:pt x="192" y="1239"/>
                </a:cubicBezTo>
                <a:cubicBezTo>
                  <a:pt x="192" y="1237"/>
                  <a:pt x="192" y="1234"/>
                  <a:pt x="191" y="1232"/>
                </a:cubicBezTo>
                <a:cubicBezTo>
                  <a:pt x="191" y="1232"/>
                  <a:pt x="191" y="1232"/>
                  <a:pt x="192" y="1232"/>
                </a:cubicBezTo>
                <a:cubicBezTo>
                  <a:pt x="193" y="1231"/>
                  <a:pt x="189" y="1228"/>
                  <a:pt x="193" y="1228"/>
                </a:cubicBezTo>
                <a:cubicBezTo>
                  <a:pt x="192" y="1227"/>
                  <a:pt x="191" y="1227"/>
                  <a:pt x="189" y="1226"/>
                </a:cubicBezTo>
                <a:cubicBezTo>
                  <a:pt x="189" y="1225"/>
                  <a:pt x="189" y="1224"/>
                  <a:pt x="189" y="1222"/>
                </a:cubicBezTo>
                <a:cubicBezTo>
                  <a:pt x="189" y="1222"/>
                  <a:pt x="189" y="1222"/>
                  <a:pt x="190" y="1222"/>
                </a:cubicBezTo>
                <a:cubicBezTo>
                  <a:pt x="189" y="1222"/>
                  <a:pt x="189" y="1221"/>
                  <a:pt x="188" y="1221"/>
                </a:cubicBezTo>
                <a:cubicBezTo>
                  <a:pt x="188" y="1220"/>
                  <a:pt x="188" y="1218"/>
                  <a:pt x="188" y="1217"/>
                </a:cubicBezTo>
                <a:cubicBezTo>
                  <a:pt x="190" y="1221"/>
                  <a:pt x="192" y="1226"/>
                  <a:pt x="194" y="1231"/>
                </a:cubicBezTo>
                <a:cubicBezTo>
                  <a:pt x="194" y="1231"/>
                  <a:pt x="194" y="1231"/>
                  <a:pt x="193" y="1231"/>
                </a:cubicBezTo>
                <a:cubicBezTo>
                  <a:pt x="196" y="1234"/>
                  <a:pt x="195" y="1239"/>
                  <a:pt x="197" y="1240"/>
                </a:cubicBezTo>
                <a:cubicBezTo>
                  <a:pt x="199" y="1243"/>
                  <a:pt x="200" y="1246"/>
                  <a:pt x="201" y="1249"/>
                </a:cubicBezTo>
                <a:cubicBezTo>
                  <a:pt x="201" y="1249"/>
                  <a:pt x="200" y="1249"/>
                  <a:pt x="200" y="1249"/>
                </a:cubicBezTo>
                <a:cubicBezTo>
                  <a:pt x="200" y="1249"/>
                  <a:pt x="200" y="1249"/>
                  <a:pt x="200" y="1249"/>
                </a:cubicBezTo>
                <a:cubicBezTo>
                  <a:pt x="200" y="1249"/>
                  <a:pt x="200" y="1249"/>
                  <a:pt x="200" y="1249"/>
                </a:cubicBezTo>
                <a:cubicBezTo>
                  <a:pt x="199" y="1250"/>
                  <a:pt x="199" y="1250"/>
                  <a:pt x="198" y="1251"/>
                </a:cubicBezTo>
                <a:cubicBezTo>
                  <a:pt x="199" y="1251"/>
                  <a:pt x="199" y="1252"/>
                  <a:pt x="200" y="1252"/>
                </a:cubicBezTo>
                <a:cubicBezTo>
                  <a:pt x="200" y="1252"/>
                  <a:pt x="200" y="1252"/>
                  <a:pt x="200" y="1252"/>
                </a:cubicBezTo>
                <a:cubicBezTo>
                  <a:pt x="201" y="1252"/>
                  <a:pt x="201" y="1252"/>
                  <a:pt x="201" y="1253"/>
                </a:cubicBezTo>
                <a:cubicBezTo>
                  <a:pt x="202" y="1253"/>
                  <a:pt x="202" y="1253"/>
                  <a:pt x="202" y="1253"/>
                </a:cubicBezTo>
                <a:cubicBezTo>
                  <a:pt x="203" y="1255"/>
                  <a:pt x="203" y="1257"/>
                  <a:pt x="204" y="1259"/>
                </a:cubicBezTo>
                <a:cubicBezTo>
                  <a:pt x="203" y="1258"/>
                  <a:pt x="201" y="1257"/>
                  <a:pt x="200" y="1257"/>
                </a:cubicBezTo>
                <a:cubicBezTo>
                  <a:pt x="200" y="1254"/>
                  <a:pt x="202" y="1256"/>
                  <a:pt x="201" y="1254"/>
                </a:cubicBezTo>
                <a:cubicBezTo>
                  <a:pt x="199" y="1251"/>
                  <a:pt x="196" y="1253"/>
                  <a:pt x="196" y="1250"/>
                </a:cubicBezTo>
                <a:cubicBezTo>
                  <a:pt x="192" y="1249"/>
                  <a:pt x="197" y="1260"/>
                  <a:pt x="193" y="1259"/>
                </a:cubicBezTo>
                <a:cubicBezTo>
                  <a:pt x="191" y="1261"/>
                  <a:pt x="198" y="1262"/>
                  <a:pt x="195" y="1264"/>
                </a:cubicBezTo>
                <a:cubicBezTo>
                  <a:pt x="197" y="1265"/>
                  <a:pt x="198" y="1264"/>
                  <a:pt x="200" y="1263"/>
                </a:cubicBezTo>
                <a:cubicBezTo>
                  <a:pt x="200" y="1263"/>
                  <a:pt x="200" y="1263"/>
                  <a:pt x="200" y="1263"/>
                </a:cubicBezTo>
                <a:cubicBezTo>
                  <a:pt x="200" y="1263"/>
                  <a:pt x="200" y="1263"/>
                  <a:pt x="200" y="1263"/>
                </a:cubicBezTo>
                <a:cubicBezTo>
                  <a:pt x="200" y="1263"/>
                  <a:pt x="200" y="1263"/>
                  <a:pt x="200" y="1263"/>
                </a:cubicBezTo>
                <a:cubicBezTo>
                  <a:pt x="201" y="1266"/>
                  <a:pt x="200" y="1265"/>
                  <a:pt x="202" y="1267"/>
                </a:cubicBezTo>
                <a:cubicBezTo>
                  <a:pt x="202" y="1266"/>
                  <a:pt x="203" y="1266"/>
                  <a:pt x="204" y="1266"/>
                </a:cubicBezTo>
                <a:cubicBezTo>
                  <a:pt x="204" y="1266"/>
                  <a:pt x="204" y="1266"/>
                  <a:pt x="204" y="1266"/>
                </a:cubicBezTo>
                <a:cubicBezTo>
                  <a:pt x="204" y="1266"/>
                  <a:pt x="204" y="1266"/>
                  <a:pt x="204" y="1266"/>
                </a:cubicBezTo>
                <a:cubicBezTo>
                  <a:pt x="205" y="1266"/>
                  <a:pt x="205" y="1266"/>
                  <a:pt x="206" y="1265"/>
                </a:cubicBezTo>
                <a:cubicBezTo>
                  <a:pt x="207" y="1268"/>
                  <a:pt x="201" y="1269"/>
                  <a:pt x="201" y="1272"/>
                </a:cubicBezTo>
                <a:cubicBezTo>
                  <a:pt x="200" y="1272"/>
                  <a:pt x="199" y="1271"/>
                  <a:pt x="199" y="1270"/>
                </a:cubicBezTo>
                <a:cubicBezTo>
                  <a:pt x="196" y="1271"/>
                  <a:pt x="196" y="1273"/>
                  <a:pt x="196" y="1275"/>
                </a:cubicBezTo>
                <a:cubicBezTo>
                  <a:pt x="201" y="1273"/>
                  <a:pt x="206" y="1273"/>
                  <a:pt x="209" y="1271"/>
                </a:cubicBezTo>
                <a:cubicBezTo>
                  <a:pt x="210" y="1272"/>
                  <a:pt x="211" y="1273"/>
                  <a:pt x="211" y="1274"/>
                </a:cubicBezTo>
                <a:cubicBezTo>
                  <a:pt x="211" y="1274"/>
                  <a:pt x="211" y="1274"/>
                  <a:pt x="211" y="1275"/>
                </a:cubicBezTo>
                <a:cubicBezTo>
                  <a:pt x="212" y="1275"/>
                  <a:pt x="212" y="1275"/>
                  <a:pt x="212" y="1275"/>
                </a:cubicBezTo>
                <a:cubicBezTo>
                  <a:pt x="212" y="1275"/>
                  <a:pt x="212" y="1276"/>
                  <a:pt x="212" y="1276"/>
                </a:cubicBezTo>
                <a:cubicBezTo>
                  <a:pt x="212" y="1277"/>
                  <a:pt x="212" y="1278"/>
                  <a:pt x="212" y="1278"/>
                </a:cubicBezTo>
                <a:cubicBezTo>
                  <a:pt x="212" y="1278"/>
                  <a:pt x="212" y="1279"/>
                  <a:pt x="212" y="1279"/>
                </a:cubicBezTo>
                <a:cubicBezTo>
                  <a:pt x="212" y="1279"/>
                  <a:pt x="212" y="1279"/>
                  <a:pt x="212" y="1279"/>
                </a:cubicBezTo>
                <a:cubicBezTo>
                  <a:pt x="212" y="1279"/>
                  <a:pt x="212" y="1279"/>
                  <a:pt x="212" y="1279"/>
                </a:cubicBezTo>
                <a:cubicBezTo>
                  <a:pt x="212" y="1280"/>
                  <a:pt x="213" y="1280"/>
                  <a:pt x="213" y="1280"/>
                </a:cubicBezTo>
                <a:cubicBezTo>
                  <a:pt x="214" y="1281"/>
                  <a:pt x="214" y="1282"/>
                  <a:pt x="214" y="1283"/>
                </a:cubicBezTo>
                <a:cubicBezTo>
                  <a:pt x="213" y="1284"/>
                  <a:pt x="212" y="1286"/>
                  <a:pt x="210" y="1287"/>
                </a:cubicBezTo>
                <a:cubicBezTo>
                  <a:pt x="211" y="1290"/>
                  <a:pt x="216" y="1293"/>
                  <a:pt x="212" y="1295"/>
                </a:cubicBezTo>
                <a:cubicBezTo>
                  <a:pt x="214" y="1296"/>
                  <a:pt x="216" y="1296"/>
                  <a:pt x="218" y="1295"/>
                </a:cubicBezTo>
                <a:cubicBezTo>
                  <a:pt x="218" y="1295"/>
                  <a:pt x="218" y="1294"/>
                  <a:pt x="218" y="1294"/>
                </a:cubicBezTo>
                <a:cubicBezTo>
                  <a:pt x="218" y="1296"/>
                  <a:pt x="218" y="1297"/>
                  <a:pt x="219" y="1298"/>
                </a:cubicBezTo>
                <a:cubicBezTo>
                  <a:pt x="218" y="1298"/>
                  <a:pt x="217" y="1299"/>
                  <a:pt x="216" y="1299"/>
                </a:cubicBezTo>
                <a:cubicBezTo>
                  <a:pt x="216" y="1299"/>
                  <a:pt x="215" y="1298"/>
                  <a:pt x="215" y="1298"/>
                </a:cubicBezTo>
                <a:cubicBezTo>
                  <a:pt x="213" y="1299"/>
                  <a:pt x="214" y="1299"/>
                  <a:pt x="213" y="1300"/>
                </a:cubicBezTo>
                <a:cubicBezTo>
                  <a:pt x="214" y="1302"/>
                  <a:pt x="214" y="1301"/>
                  <a:pt x="215" y="1301"/>
                </a:cubicBezTo>
                <a:cubicBezTo>
                  <a:pt x="215" y="1301"/>
                  <a:pt x="215" y="1301"/>
                  <a:pt x="215" y="1301"/>
                </a:cubicBezTo>
                <a:cubicBezTo>
                  <a:pt x="214" y="1303"/>
                  <a:pt x="215" y="1305"/>
                  <a:pt x="216" y="1307"/>
                </a:cubicBezTo>
                <a:cubicBezTo>
                  <a:pt x="217" y="1304"/>
                  <a:pt x="219" y="1303"/>
                  <a:pt x="220" y="1301"/>
                </a:cubicBezTo>
                <a:cubicBezTo>
                  <a:pt x="221" y="1303"/>
                  <a:pt x="221" y="1304"/>
                  <a:pt x="222" y="1305"/>
                </a:cubicBezTo>
                <a:cubicBezTo>
                  <a:pt x="222" y="1304"/>
                  <a:pt x="222" y="1303"/>
                  <a:pt x="222" y="1301"/>
                </a:cubicBezTo>
                <a:cubicBezTo>
                  <a:pt x="222" y="1302"/>
                  <a:pt x="223" y="1302"/>
                  <a:pt x="223" y="1302"/>
                </a:cubicBezTo>
                <a:cubicBezTo>
                  <a:pt x="223" y="1302"/>
                  <a:pt x="224" y="1302"/>
                  <a:pt x="224" y="1301"/>
                </a:cubicBezTo>
                <a:cubicBezTo>
                  <a:pt x="224" y="1302"/>
                  <a:pt x="225" y="1302"/>
                  <a:pt x="225" y="1302"/>
                </a:cubicBezTo>
                <a:cubicBezTo>
                  <a:pt x="226" y="1300"/>
                  <a:pt x="228" y="1300"/>
                  <a:pt x="229" y="1298"/>
                </a:cubicBezTo>
                <a:cubicBezTo>
                  <a:pt x="229" y="1298"/>
                  <a:pt x="229" y="1298"/>
                  <a:pt x="229" y="1298"/>
                </a:cubicBezTo>
                <a:cubicBezTo>
                  <a:pt x="230" y="1296"/>
                  <a:pt x="227" y="1292"/>
                  <a:pt x="227" y="1289"/>
                </a:cubicBezTo>
                <a:cubicBezTo>
                  <a:pt x="227" y="1288"/>
                  <a:pt x="225" y="1284"/>
                  <a:pt x="225" y="1287"/>
                </a:cubicBezTo>
                <a:cubicBezTo>
                  <a:pt x="226" y="1288"/>
                  <a:pt x="226" y="1289"/>
                  <a:pt x="226" y="1290"/>
                </a:cubicBezTo>
                <a:cubicBezTo>
                  <a:pt x="227" y="1290"/>
                  <a:pt x="227" y="1291"/>
                  <a:pt x="227" y="1292"/>
                </a:cubicBezTo>
                <a:cubicBezTo>
                  <a:pt x="227" y="1293"/>
                  <a:pt x="227" y="1295"/>
                  <a:pt x="228" y="1296"/>
                </a:cubicBezTo>
                <a:cubicBezTo>
                  <a:pt x="227" y="1297"/>
                  <a:pt x="225" y="1297"/>
                  <a:pt x="224" y="1297"/>
                </a:cubicBezTo>
                <a:cubicBezTo>
                  <a:pt x="223" y="1296"/>
                  <a:pt x="223" y="1295"/>
                  <a:pt x="222" y="1294"/>
                </a:cubicBezTo>
                <a:cubicBezTo>
                  <a:pt x="222" y="1295"/>
                  <a:pt x="222" y="1296"/>
                  <a:pt x="222" y="1297"/>
                </a:cubicBezTo>
                <a:cubicBezTo>
                  <a:pt x="222" y="1297"/>
                  <a:pt x="221" y="1297"/>
                  <a:pt x="221" y="1297"/>
                </a:cubicBezTo>
                <a:cubicBezTo>
                  <a:pt x="220" y="1294"/>
                  <a:pt x="220" y="1290"/>
                  <a:pt x="221" y="1288"/>
                </a:cubicBezTo>
                <a:cubicBezTo>
                  <a:pt x="218" y="1293"/>
                  <a:pt x="219" y="1284"/>
                  <a:pt x="217" y="1284"/>
                </a:cubicBezTo>
                <a:cubicBezTo>
                  <a:pt x="217" y="1283"/>
                  <a:pt x="217" y="1282"/>
                  <a:pt x="218" y="1282"/>
                </a:cubicBezTo>
                <a:cubicBezTo>
                  <a:pt x="217" y="1282"/>
                  <a:pt x="217" y="1282"/>
                  <a:pt x="217" y="1281"/>
                </a:cubicBezTo>
                <a:cubicBezTo>
                  <a:pt x="217" y="1279"/>
                  <a:pt x="216" y="1276"/>
                  <a:pt x="216" y="1273"/>
                </a:cubicBezTo>
                <a:cubicBezTo>
                  <a:pt x="216" y="1272"/>
                  <a:pt x="217" y="1272"/>
                  <a:pt x="218" y="1272"/>
                </a:cubicBezTo>
                <a:cubicBezTo>
                  <a:pt x="217" y="1271"/>
                  <a:pt x="217" y="1270"/>
                  <a:pt x="217" y="1270"/>
                </a:cubicBezTo>
                <a:cubicBezTo>
                  <a:pt x="217" y="1268"/>
                  <a:pt x="215" y="1271"/>
                  <a:pt x="216" y="1272"/>
                </a:cubicBezTo>
                <a:cubicBezTo>
                  <a:pt x="216" y="1272"/>
                  <a:pt x="216" y="1272"/>
                  <a:pt x="215" y="1272"/>
                </a:cubicBezTo>
                <a:cubicBezTo>
                  <a:pt x="215" y="1271"/>
                  <a:pt x="215" y="1270"/>
                  <a:pt x="215" y="1270"/>
                </a:cubicBezTo>
                <a:cubicBezTo>
                  <a:pt x="216" y="1269"/>
                  <a:pt x="216" y="1268"/>
                  <a:pt x="218" y="1268"/>
                </a:cubicBezTo>
                <a:cubicBezTo>
                  <a:pt x="217" y="1267"/>
                  <a:pt x="215" y="1266"/>
                  <a:pt x="215" y="1265"/>
                </a:cubicBezTo>
                <a:cubicBezTo>
                  <a:pt x="215" y="1265"/>
                  <a:pt x="215" y="1265"/>
                  <a:pt x="215" y="1265"/>
                </a:cubicBezTo>
                <a:cubicBezTo>
                  <a:pt x="216" y="1265"/>
                  <a:pt x="217" y="1265"/>
                  <a:pt x="217" y="1263"/>
                </a:cubicBezTo>
                <a:cubicBezTo>
                  <a:pt x="216" y="1263"/>
                  <a:pt x="216" y="1263"/>
                  <a:pt x="215" y="1263"/>
                </a:cubicBezTo>
                <a:cubicBezTo>
                  <a:pt x="215" y="1262"/>
                  <a:pt x="215" y="1262"/>
                  <a:pt x="215" y="1262"/>
                </a:cubicBezTo>
                <a:cubicBezTo>
                  <a:pt x="215" y="1261"/>
                  <a:pt x="214" y="1259"/>
                  <a:pt x="213" y="1260"/>
                </a:cubicBezTo>
                <a:cubicBezTo>
                  <a:pt x="213" y="1259"/>
                  <a:pt x="214" y="1258"/>
                  <a:pt x="215" y="1258"/>
                </a:cubicBezTo>
                <a:cubicBezTo>
                  <a:pt x="215" y="1258"/>
                  <a:pt x="215" y="1258"/>
                  <a:pt x="215" y="1257"/>
                </a:cubicBezTo>
                <a:cubicBezTo>
                  <a:pt x="217" y="1257"/>
                  <a:pt x="220" y="1257"/>
                  <a:pt x="222" y="1256"/>
                </a:cubicBezTo>
                <a:cubicBezTo>
                  <a:pt x="222" y="1256"/>
                  <a:pt x="222" y="1255"/>
                  <a:pt x="222" y="1255"/>
                </a:cubicBezTo>
                <a:cubicBezTo>
                  <a:pt x="223" y="1253"/>
                  <a:pt x="221" y="1251"/>
                  <a:pt x="223" y="1250"/>
                </a:cubicBezTo>
                <a:cubicBezTo>
                  <a:pt x="223" y="1248"/>
                  <a:pt x="221" y="1249"/>
                  <a:pt x="220" y="1249"/>
                </a:cubicBezTo>
                <a:cubicBezTo>
                  <a:pt x="220" y="1252"/>
                  <a:pt x="221" y="1252"/>
                  <a:pt x="221" y="1255"/>
                </a:cubicBezTo>
                <a:cubicBezTo>
                  <a:pt x="220" y="1252"/>
                  <a:pt x="219" y="1251"/>
                  <a:pt x="217" y="1250"/>
                </a:cubicBezTo>
                <a:cubicBezTo>
                  <a:pt x="218" y="1249"/>
                  <a:pt x="215" y="1246"/>
                  <a:pt x="215" y="1243"/>
                </a:cubicBezTo>
                <a:cubicBezTo>
                  <a:pt x="218" y="1242"/>
                  <a:pt x="220" y="1244"/>
                  <a:pt x="222" y="1244"/>
                </a:cubicBezTo>
                <a:cubicBezTo>
                  <a:pt x="223" y="1245"/>
                  <a:pt x="223" y="1246"/>
                  <a:pt x="223" y="1247"/>
                </a:cubicBezTo>
                <a:cubicBezTo>
                  <a:pt x="223" y="1247"/>
                  <a:pt x="224" y="1247"/>
                  <a:pt x="224" y="1246"/>
                </a:cubicBezTo>
                <a:cubicBezTo>
                  <a:pt x="225" y="1249"/>
                  <a:pt x="227" y="1252"/>
                  <a:pt x="228" y="1255"/>
                </a:cubicBezTo>
                <a:cubicBezTo>
                  <a:pt x="228" y="1255"/>
                  <a:pt x="227" y="1255"/>
                  <a:pt x="227" y="1255"/>
                </a:cubicBezTo>
                <a:cubicBezTo>
                  <a:pt x="227" y="1256"/>
                  <a:pt x="228" y="1256"/>
                  <a:pt x="229" y="1257"/>
                </a:cubicBezTo>
                <a:cubicBezTo>
                  <a:pt x="229" y="1257"/>
                  <a:pt x="229" y="1258"/>
                  <a:pt x="229" y="1258"/>
                </a:cubicBezTo>
                <a:cubicBezTo>
                  <a:pt x="229" y="1259"/>
                  <a:pt x="229" y="1259"/>
                  <a:pt x="229" y="1259"/>
                </a:cubicBezTo>
                <a:cubicBezTo>
                  <a:pt x="229" y="1260"/>
                  <a:pt x="230" y="1260"/>
                  <a:pt x="230" y="1260"/>
                </a:cubicBezTo>
                <a:cubicBezTo>
                  <a:pt x="232" y="1264"/>
                  <a:pt x="233" y="1268"/>
                  <a:pt x="234" y="1273"/>
                </a:cubicBezTo>
                <a:cubicBezTo>
                  <a:pt x="234" y="1274"/>
                  <a:pt x="233" y="1274"/>
                  <a:pt x="233" y="1274"/>
                </a:cubicBezTo>
                <a:cubicBezTo>
                  <a:pt x="233" y="1275"/>
                  <a:pt x="235" y="1275"/>
                  <a:pt x="235" y="1276"/>
                </a:cubicBezTo>
                <a:cubicBezTo>
                  <a:pt x="233" y="1276"/>
                  <a:pt x="239" y="1284"/>
                  <a:pt x="238" y="1289"/>
                </a:cubicBezTo>
                <a:cubicBezTo>
                  <a:pt x="239" y="1289"/>
                  <a:pt x="239" y="1291"/>
                  <a:pt x="240" y="1290"/>
                </a:cubicBezTo>
                <a:cubicBezTo>
                  <a:pt x="240" y="1291"/>
                  <a:pt x="241" y="1292"/>
                  <a:pt x="242" y="1293"/>
                </a:cubicBezTo>
                <a:cubicBezTo>
                  <a:pt x="242" y="1295"/>
                  <a:pt x="243" y="1296"/>
                  <a:pt x="242" y="1293"/>
                </a:cubicBezTo>
                <a:cubicBezTo>
                  <a:pt x="242" y="1292"/>
                  <a:pt x="241" y="1291"/>
                  <a:pt x="241" y="1289"/>
                </a:cubicBezTo>
                <a:cubicBezTo>
                  <a:pt x="241" y="1289"/>
                  <a:pt x="241" y="1289"/>
                  <a:pt x="242" y="1289"/>
                </a:cubicBezTo>
                <a:cubicBezTo>
                  <a:pt x="240" y="1279"/>
                  <a:pt x="237" y="1270"/>
                  <a:pt x="235" y="1260"/>
                </a:cubicBezTo>
                <a:cubicBezTo>
                  <a:pt x="240" y="1267"/>
                  <a:pt x="245" y="1276"/>
                  <a:pt x="252" y="1274"/>
                </a:cubicBezTo>
                <a:cubicBezTo>
                  <a:pt x="252" y="1276"/>
                  <a:pt x="254" y="1277"/>
                  <a:pt x="253" y="1279"/>
                </a:cubicBezTo>
                <a:cubicBezTo>
                  <a:pt x="253" y="1279"/>
                  <a:pt x="254" y="1280"/>
                  <a:pt x="255" y="1280"/>
                </a:cubicBezTo>
                <a:cubicBezTo>
                  <a:pt x="256" y="1282"/>
                  <a:pt x="256" y="1283"/>
                  <a:pt x="257" y="1284"/>
                </a:cubicBezTo>
                <a:cubicBezTo>
                  <a:pt x="257" y="1284"/>
                  <a:pt x="258" y="1283"/>
                  <a:pt x="257" y="1282"/>
                </a:cubicBezTo>
                <a:cubicBezTo>
                  <a:pt x="258" y="1283"/>
                  <a:pt x="259" y="1284"/>
                  <a:pt x="260" y="1286"/>
                </a:cubicBezTo>
                <a:cubicBezTo>
                  <a:pt x="261" y="1287"/>
                  <a:pt x="262" y="1289"/>
                  <a:pt x="263" y="1291"/>
                </a:cubicBezTo>
                <a:cubicBezTo>
                  <a:pt x="263" y="1290"/>
                  <a:pt x="263" y="1290"/>
                  <a:pt x="263" y="1290"/>
                </a:cubicBezTo>
                <a:cubicBezTo>
                  <a:pt x="263" y="1290"/>
                  <a:pt x="263" y="1291"/>
                  <a:pt x="264" y="1291"/>
                </a:cubicBezTo>
                <a:cubicBezTo>
                  <a:pt x="265" y="1292"/>
                  <a:pt x="267" y="1289"/>
                  <a:pt x="268" y="1292"/>
                </a:cubicBezTo>
                <a:cubicBezTo>
                  <a:pt x="267" y="1288"/>
                  <a:pt x="263" y="1287"/>
                  <a:pt x="262" y="1282"/>
                </a:cubicBezTo>
                <a:cubicBezTo>
                  <a:pt x="264" y="1283"/>
                  <a:pt x="265" y="1285"/>
                  <a:pt x="266" y="1283"/>
                </a:cubicBezTo>
                <a:cubicBezTo>
                  <a:pt x="268" y="1285"/>
                  <a:pt x="269" y="1286"/>
                  <a:pt x="269" y="1287"/>
                </a:cubicBezTo>
                <a:cubicBezTo>
                  <a:pt x="269" y="1287"/>
                  <a:pt x="270" y="1287"/>
                  <a:pt x="270" y="1288"/>
                </a:cubicBezTo>
                <a:cubicBezTo>
                  <a:pt x="270" y="1287"/>
                  <a:pt x="270" y="1287"/>
                  <a:pt x="270" y="1287"/>
                </a:cubicBezTo>
                <a:cubicBezTo>
                  <a:pt x="270" y="1288"/>
                  <a:pt x="271" y="1288"/>
                  <a:pt x="272" y="1289"/>
                </a:cubicBezTo>
                <a:cubicBezTo>
                  <a:pt x="271" y="1290"/>
                  <a:pt x="271" y="1291"/>
                  <a:pt x="271" y="1292"/>
                </a:cubicBezTo>
                <a:cubicBezTo>
                  <a:pt x="271" y="1292"/>
                  <a:pt x="270" y="1293"/>
                  <a:pt x="269" y="1292"/>
                </a:cubicBezTo>
                <a:cubicBezTo>
                  <a:pt x="268" y="1294"/>
                  <a:pt x="271" y="1293"/>
                  <a:pt x="272" y="1295"/>
                </a:cubicBezTo>
                <a:cubicBezTo>
                  <a:pt x="272" y="1295"/>
                  <a:pt x="272" y="1294"/>
                  <a:pt x="272" y="1294"/>
                </a:cubicBezTo>
                <a:cubicBezTo>
                  <a:pt x="273" y="1295"/>
                  <a:pt x="273" y="1296"/>
                  <a:pt x="273" y="1297"/>
                </a:cubicBezTo>
                <a:cubicBezTo>
                  <a:pt x="274" y="1297"/>
                  <a:pt x="273" y="1292"/>
                  <a:pt x="272" y="1289"/>
                </a:cubicBezTo>
                <a:cubicBezTo>
                  <a:pt x="272" y="1289"/>
                  <a:pt x="272" y="1290"/>
                  <a:pt x="272" y="1290"/>
                </a:cubicBezTo>
                <a:cubicBezTo>
                  <a:pt x="273" y="1290"/>
                  <a:pt x="273" y="1289"/>
                  <a:pt x="273" y="1289"/>
                </a:cubicBezTo>
                <a:cubicBezTo>
                  <a:pt x="273" y="1290"/>
                  <a:pt x="273" y="1291"/>
                  <a:pt x="273" y="1291"/>
                </a:cubicBezTo>
                <a:cubicBezTo>
                  <a:pt x="273" y="1292"/>
                  <a:pt x="274" y="1290"/>
                  <a:pt x="274" y="1288"/>
                </a:cubicBezTo>
                <a:cubicBezTo>
                  <a:pt x="275" y="1288"/>
                  <a:pt x="276" y="1288"/>
                  <a:pt x="276" y="1287"/>
                </a:cubicBezTo>
                <a:cubicBezTo>
                  <a:pt x="277" y="1289"/>
                  <a:pt x="277" y="1291"/>
                  <a:pt x="279" y="1290"/>
                </a:cubicBezTo>
                <a:cubicBezTo>
                  <a:pt x="276" y="1287"/>
                  <a:pt x="280" y="1285"/>
                  <a:pt x="280" y="1281"/>
                </a:cubicBezTo>
                <a:cubicBezTo>
                  <a:pt x="280" y="1281"/>
                  <a:pt x="278" y="1281"/>
                  <a:pt x="278" y="1280"/>
                </a:cubicBezTo>
                <a:cubicBezTo>
                  <a:pt x="278" y="1279"/>
                  <a:pt x="279" y="1276"/>
                  <a:pt x="278" y="1276"/>
                </a:cubicBezTo>
                <a:cubicBezTo>
                  <a:pt x="278" y="1274"/>
                  <a:pt x="275" y="1273"/>
                  <a:pt x="278" y="1272"/>
                </a:cubicBezTo>
                <a:cubicBezTo>
                  <a:pt x="276" y="1264"/>
                  <a:pt x="273" y="1254"/>
                  <a:pt x="271" y="1245"/>
                </a:cubicBezTo>
                <a:cubicBezTo>
                  <a:pt x="272" y="1246"/>
                  <a:pt x="274" y="1245"/>
                  <a:pt x="275" y="1244"/>
                </a:cubicBezTo>
                <a:cubicBezTo>
                  <a:pt x="273" y="1241"/>
                  <a:pt x="272" y="1242"/>
                  <a:pt x="271" y="1244"/>
                </a:cubicBezTo>
                <a:cubicBezTo>
                  <a:pt x="270" y="1242"/>
                  <a:pt x="269" y="1239"/>
                  <a:pt x="269" y="1237"/>
                </a:cubicBezTo>
                <a:cubicBezTo>
                  <a:pt x="269" y="1237"/>
                  <a:pt x="270" y="1236"/>
                  <a:pt x="271" y="1235"/>
                </a:cubicBezTo>
                <a:cubicBezTo>
                  <a:pt x="273" y="1237"/>
                  <a:pt x="272" y="1239"/>
                  <a:pt x="274" y="1241"/>
                </a:cubicBezTo>
                <a:cubicBezTo>
                  <a:pt x="276" y="1240"/>
                  <a:pt x="276" y="1236"/>
                  <a:pt x="279" y="1239"/>
                </a:cubicBezTo>
                <a:cubicBezTo>
                  <a:pt x="281" y="1237"/>
                  <a:pt x="273" y="1234"/>
                  <a:pt x="277" y="1232"/>
                </a:cubicBezTo>
                <a:cubicBezTo>
                  <a:pt x="275" y="1229"/>
                  <a:pt x="272" y="1232"/>
                  <a:pt x="270" y="1231"/>
                </a:cubicBezTo>
                <a:cubicBezTo>
                  <a:pt x="269" y="1230"/>
                  <a:pt x="273" y="1230"/>
                  <a:pt x="270" y="1228"/>
                </a:cubicBezTo>
                <a:cubicBezTo>
                  <a:pt x="269" y="1229"/>
                  <a:pt x="266" y="1230"/>
                  <a:pt x="267" y="1228"/>
                </a:cubicBezTo>
                <a:cubicBezTo>
                  <a:pt x="266" y="1228"/>
                  <a:pt x="266" y="1228"/>
                  <a:pt x="266" y="1229"/>
                </a:cubicBezTo>
                <a:cubicBezTo>
                  <a:pt x="265" y="1225"/>
                  <a:pt x="261" y="1221"/>
                  <a:pt x="264" y="1220"/>
                </a:cubicBezTo>
                <a:cubicBezTo>
                  <a:pt x="263" y="1218"/>
                  <a:pt x="261" y="1220"/>
                  <a:pt x="261" y="1217"/>
                </a:cubicBezTo>
                <a:cubicBezTo>
                  <a:pt x="261" y="1217"/>
                  <a:pt x="261" y="1217"/>
                  <a:pt x="262" y="1217"/>
                </a:cubicBezTo>
                <a:cubicBezTo>
                  <a:pt x="262" y="1218"/>
                  <a:pt x="262" y="1219"/>
                  <a:pt x="264" y="1219"/>
                </a:cubicBezTo>
                <a:cubicBezTo>
                  <a:pt x="266" y="1218"/>
                  <a:pt x="263" y="1216"/>
                  <a:pt x="264" y="1215"/>
                </a:cubicBezTo>
                <a:cubicBezTo>
                  <a:pt x="268" y="1214"/>
                  <a:pt x="271" y="1215"/>
                  <a:pt x="275" y="1212"/>
                </a:cubicBezTo>
                <a:cubicBezTo>
                  <a:pt x="276" y="1213"/>
                  <a:pt x="274" y="1216"/>
                  <a:pt x="277" y="1216"/>
                </a:cubicBezTo>
                <a:cubicBezTo>
                  <a:pt x="277" y="1218"/>
                  <a:pt x="277" y="1217"/>
                  <a:pt x="275" y="1218"/>
                </a:cubicBezTo>
                <a:cubicBezTo>
                  <a:pt x="275" y="1221"/>
                  <a:pt x="277" y="1222"/>
                  <a:pt x="278" y="1224"/>
                </a:cubicBezTo>
                <a:cubicBezTo>
                  <a:pt x="280" y="1219"/>
                  <a:pt x="279" y="1226"/>
                  <a:pt x="282" y="1223"/>
                </a:cubicBezTo>
                <a:cubicBezTo>
                  <a:pt x="284" y="1224"/>
                  <a:pt x="284" y="1226"/>
                  <a:pt x="285" y="1227"/>
                </a:cubicBezTo>
                <a:cubicBezTo>
                  <a:pt x="286" y="1226"/>
                  <a:pt x="287" y="1226"/>
                  <a:pt x="287" y="1225"/>
                </a:cubicBezTo>
                <a:cubicBezTo>
                  <a:pt x="288" y="1227"/>
                  <a:pt x="289" y="1230"/>
                  <a:pt x="290" y="1232"/>
                </a:cubicBezTo>
                <a:cubicBezTo>
                  <a:pt x="289" y="1233"/>
                  <a:pt x="288" y="1234"/>
                  <a:pt x="286" y="1234"/>
                </a:cubicBezTo>
                <a:cubicBezTo>
                  <a:pt x="288" y="1235"/>
                  <a:pt x="289" y="1237"/>
                  <a:pt x="291" y="1237"/>
                </a:cubicBezTo>
                <a:cubicBezTo>
                  <a:pt x="291" y="1237"/>
                  <a:pt x="292" y="1237"/>
                  <a:pt x="292" y="1236"/>
                </a:cubicBezTo>
                <a:cubicBezTo>
                  <a:pt x="292" y="1237"/>
                  <a:pt x="292" y="1237"/>
                  <a:pt x="292" y="1238"/>
                </a:cubicBezTo>
                <a:cubicBezTo>
                  <a:pt x="293" y="1237"/>
                  <a:pt x="293" y="1236"/>
                  <a:pt x="293" y="1235"/>
                </a:cubicBezTo>
                <a:cubicBezTo>
                  <a:pt x="293" y="1236"/>
                  <a:pt x="293" y="1237"/>
                  <a:pt x="294" y="1237"/>
                </a:cubicBezTo>
                <a:cubicBezTo>
                  <a:pt x="294" y="1238"/>
                  <a:pt x="294" y="1239"/>
                  <a:pt x="292" y="1239"/>
                </a:cubicBezTo>
                <a:cubicBezTo>
                  <a:pt x="293" y="1240"/>
                  <a:pt x="293" y="1241"/>
                  <a:pt x="294" y="1242"/>
                </a:cubicBezTo>
                <a:cubicBezTo>
                  <a:pt x="293" y="1242"/>
                  <a:pt x="293" y="1242"/>
                  <a:pt x="292" y="1243"/>
                </a:cubicBezTo>
                <a:cubicBezTo>
                  <a:pt x="292" y="1244"/>
                  <a:pt x="293" y="1245"/>
                  <a:pt x="294" y="1246"/>
                </a:cubicBezTo>
                <a:cubicBezTo>
                  <a:pt x="294" y="1245"/>
                  <a:pt x="294" y="1245"/>
                  <a:pt x="295" y="1245"/>
                </a:cubicBezTo>
                <a:cubicBezTo>
                  <a:pt x="295" y="1245"/>
                  <a:pt x="295" y="1246"/>
                  <a:pt x="296" y="1247"/>
                </a:cubicBezTo>
                <a:cubicBezTo>
                  <a:pt x="298" y="1245"/>
                  <a:pt x="294" y="1242"/>
                  <a:pt x="295" y="1240"/>
                </a:cubicBezTo>
                <a:cubicBezTo>
                  <a:pt x="296" y="1241"/>
                  <a:pt x="294" y="1242"/>
                  <a:pt x="296" y="1242"/>
                </a:cubicBezTo>
                <a:cubicBezTo>
                  <a:pt x="297" y="1241"/>
                  <a:pt x="295" y="1240"/>
                  <a:pt x="294" y="1238"/>
                </a:cubicBezTo>
                <a:cubicBezTo>
                  <a:pt x="294" y="1238"/>
                  <a:pt x="295" y="1238"/>
                  <a:pt x="295" y="1238"/>
                </a:cubicBezTo>
                <a:cubicBezTo>
                  <a:pt x="297" y="1237"/>
                  <a:pt x="295" y="1236"/>
                  <a:pt x="297" y="1235"/>
                </a:cubicBezTo>
                <a:cubicBezTo>
                  <a:pt x="295" y="1233"/>
                  <a:pt x="293" y="1233"/>
                  <a:pt x="291" y="1230"/>
                </a:cubicBezTo>
                <a:cubicBezTo>
                  <a:pt x="291" y="1230"/>
                  <a:pt x="291" y="1230"/>
                  <a:pt x="291" y="1230"/>
                </a:cubicBezTo>
                <a:cubicBezTo>
                  <a:pt x="291" y="1228"/>
                  <a:pt x="291" y="1226"/>
                  <a:pt x="290" y="1225"/>
                </a:cubicBezTo>
                <a:cubicBezTo>
                  <a:pt x="290" y="1225"/>
                  <a:pt x="290" y="1225"/>
                  <a:pt x="290" y="1225"/>
                </a:cubicBezTo>
                <a:cubicBezTo>
                  <a:pt x="289" y="1223"/>
                  <a:pt x="289" y="1221"/>
                  <a:pt x="288" y="1219"/>
                </a:cubicBezTo>
                <a:cubicBezTo>
                  <a:pt x="289" y="1217"/>
                  <a:pt x="289" y="1218"/>
                  <a:pt x="290" y="1218"/>
                </a:cubicBezTo>
                <a:cubicBezTo>
                  <a:pt x="292" y="1216"/>
                  <a:pt x="290" y="1213"/>
                  <a:pt x="291" y="1212"/>
                </a:cubicBezTo>
                <a:cubicBezTo>
                  <a:pt x="292" y="1214"/>
                  <a:pt x="292" y="1216"/>
                  <a:pt x="293" y="1218"/>
                </a:cubicBezTo>
                <a:cubicBezTo>
                  <a:pt x="293" y="1218"/>
                  <a:pt x="293" y="1219"/>
                  <a:pt x="292" y="1219"/>
                </a:cubicBezTo>
                <a:cubicBezTo>
                  <a:pt x="293" y="1220"/>
                  <a:pt x="293" y="1220"/>
                  <a:pt x="294" y="1220"/>
                </a:cubicBezTo>
                <a:cubicBezTo>
                  <a:pt x="294" y="1221"/>
                  <a:pt x="295" y="1222"/>
                  <a:pt x="295" y="1223"/>
                </a:cubicBezTo>
                <a:cubicBezTo>
                  <a:pt x="294" y="1222"/>
                  <a:pt x="293" y="1221"/>
                  <a:pt x="291" y="1219"/>
                </a:cubicBezTo>
                <a:cubicBezTo>
                  <a:pt x="291" y="1221"/>
                  <a:pt x="291" y="1222"/>
                  <a:pt x="290" y="1224"/>
                </a:cubicBezTo>
                <a:cubicBezTo>
                  <a:pt x="292" y="1225"/>
                  <a:pt x="294" y="1222"/>
                  <a:pt x="295" y="1225"/>
                </a:cubicBezTo>
                <a:cubicBezTo>
                  <a:pt x="296" y="1225"/>
                  <a:pt x="296" y="1225"/>
                  <a:pt x="296" y="1224"/>
                </a:cubicBezTo>
                <a:cubicBezTo>
                  <a:pt x="296" y="1225"/>
                  <a:pt x="294" y="1225"/>
                  <a:pt x="295" y="1227"/>
                </a:cubicBezTo>
                <a:cubicBezTo>
                  <a:pt x="296" y="1227"/>
                  <a:pt x="296" y="1227"/>
                  <a:pt x="297" y="1227"/>
                </a:cubicBezTo>
                <a:cubicBezTo>
                  <a:pt x="296" y="1227"/>
                  <a:pt x="296" y="1227"/>
                  <a:pt x="296" y="1227"/>
                </a:cubicBezTo>
                <a:cubicBezTo>
                  <a:pt x="297" y="1228"/>
                  <a:pt x="297" y="1229"/>
                  <a:pt x="298" y="1229"/>
                </a:cubicBezTo>
                <a:cubicBezTo>
                  <a:pt x="299" y="1231"/>
                  <a:pt x="299" y="1234"/>
                  <a:pt x="298" y="1234"/>
                </a:cubicBezTo>
                <a:cubicBezTo>
                  <a:pt x="299" y="1235"/>
                  <a:pt x="299" y="1236"/>
                  <a:pt x="299" y="1237"/>
                </a:cubicBezTo>
                <a:cubicBezTo>
                  <a:pt x="298" y="1237"/>
                  <a:pt x="298" y="1239"/>
                  <a:pt x="297" y="1241"/>
                </a:cubicBezTo>
                <a:cubicBezTo>
                  <a:pt x="299" y="1241"/>
                  <a:pt x="299" y="1240"/>
                  <a:pt x="301" y="1239"/>
                </a:cubicBezTo>
                <a:cubicBezTo>
                  <a:pt x="302" y="1241"/>
                  <a:pt x="302" y="1243"/>
                  <a:pt x="303" y="1245"/>
                </a:cubicBezTo>
                <a:cubicBezTo>
                  <a:pt x="303" y="1245"/>
                  <a:pt x="303" y="1246"/>
                  <a:pt x="303" y="1246"/>
                </a:cubicBezTo>
                <a:cubicBezTo>
                  <a:pt x="303" y="1246"/>
                  <a:pt x="303" y="1246"/>
                  <a:pt x="303" y="1246"/>
                </a:cubicBezTo>
                <a:cubicBezTo>
                  <a:pt x="304" y="1248"/>
                  <a:pt x="305" y="1250"/>
                  <a:pt x="305" y="1252"/>
                </a:cubicBezTo>
                <a:cubicBezTo>
                  <a:pt x="304" y="1253"/>
                  <a:pt x="304" y="1255"/>
                  <a:pt x="303" y="1256"/>
                </a:cubicBezTo>
                <a:cubicBezTo>
                  <a:pt x="304" y="1257"/>
                  <a:pt x="303" y="1259"/>
                  <a:pt x="305" y="1260"/>
                </a:cubicBezTo>
                <a:cubicBezTo>
                  <a:pt x="306" y="1259"/>
                  <a:pt x="307" y="1258"/>
                  <a:pt x="307" y="1259"/>
                </a:cubicBezTo>
                <a:cubicBezTo>
                  <a:pt x="308" y="1260"/>
                  <a:pt x="309" y="1262"/>
                  <a:pt x="309" y="1263"/>
                </a:cubicBezTo>
                <a:cubicBezTo>
                  <a:pt x="308" y="1263"/>
                  <a:pt x="307" y="1263"/>
                  <a:pt x="307" y="1265"/>
                </a:cubicBezTo>
                <a:cubicBezTo>
                  <a:pt x="308" y="1265"/>
                  <a:pt x="309" y="1265"/>
                  <a:pt x="310" y="1265"/>
                </a:cubicBezTo>
                <a:cubicBezTo>
                  <a:pt x="310" y="1265"/>
                  <a:pt x="310" y="1265"/>
                  <a:pt x="310" y="1265"/>
                </a:cubicBezTo>
                <a:cubicBezTo>
                  <a:pt x="312" y="1263"/>
                  <a:pt x="310" y="1262"/>
                  <a:pt x="309" y="1259"/>
                </a:cubicBezTo>
                <a:cubicBezTo>
                  <a:pt x="309" y="1259"/>
                  <a:pt x="310" y="1260"/>
                  <a:pt x="310" y="1260"/>
                </a:cubicBezTo>
                <a:cubicBezTo>
                  <a:pt x="312" y="1263"/>
                  <a:pt x="313" y="1267"/>
                  <a:pt x="315" y="1271"/>
                </a:cubicBezTo>
                <a:cubicBezTo>
                  <a:pt x="315" y="1271"/>
                  <a:pt x="314" y="1271"/>
                  <a:pt x="314" y="1271"/>
                </a:cubicBezTo>
                <a:cubicBezTo>
                  <a:pt x="315" y="1271"/>
                  <a:pt x="315" y="1271"/>
                  <a:pt x="315" y="1271"/>
                </a:cubicBezTo>
                <a:cubicBezTo>
                  <a:pt x="315" y="1271"/>
                  <a:pt x="315" y="1272"/>
                  <a:pt x="315" y="1272"/>
                </a:cubicBezTo>
                <a:cubicBezTo>
                  <a:pt x="315" y="1272"/>
                  <a:pt x="315" y="1273"/>
                  <a:pt x="314" y="1273"/>
                </a:cubicBezTo>
                <a:cubicBezTo>
                  <a:pt x="315" y="1274"/>
                  <a:pt x="315" y="1274"/>
                  <a:pt x="316" y="1274"/>
                </a:cubicBezTo>
                <a:cubicBezTo>
                  <a:pt x="316" y="1275"/>
                  <a:pt x="317" y="1276"/>
                  <a:pt x="317" y="1278"/>
                </a:cubicBezTo>
                <a:cubicBezTo>
                  <a:pt x="317" y="1278"/>
                  <a:pt x="317" y="1280"/>
                  <a:pt x="318" y="1280"/>
                </a:cubicBezTo>
                <a:cubicBezTo>
                  <a:pt x="320" y="1287"/>
                  <a:pt x="322" y="1293"/>
                  <a:pt x="324" y="1299"/>
                </a:cubicBezTo>
                <a:cubicBezTo>
                  <a:pt x="324" y="1297"/>
                  <a:pt x="323" y="1294"/>
                  <a:pt x="323" y="1292"/>
                </a:cubicBezTo>
                <a:cubicBezTo>
                  <a:pt x="323" y="1292"/>
                  <a:pt x="323" y="1293"/>
                  <a:pt x="323" y="1293"/>
                </a:cubicBezTo>
                <a:cubicBezTo>
                  <a:pt x="326" y="1291"/>
                  <a:pt x="324" y="1287"/>
                  <a:pt x="322" y="1287"/>
                </a:cubicBezTo>
                <a:cubicBezTo>
                  <a:pt x="322" y="1287"/>
                  <a:pt x="322" y="1287"/>
                  <a:pt x="322" y="1288"/>
                </a:cubicBezTo>
                <a:cubicBezTo>
                  <a:pt x="321" y="1285"/>
                  <a:pt x="321" y="1283"/>
                  <a:pt x="320" y="1281"/>
                </a:cubicBezTo>
                <a:cubicBezTo>
                  <a:pt x="321" y="1280"/>
                  <a:pt x="321" y="1280"/>
                  <a:pt x="322" y="1279"/>
                </a:cubicBezTo>
                <a:cubicBezTo>
                  <a:pt x="321" y="1278"/>
                  <a:pt x="320" y="1277"/>
                  <a:pt x="319" y="1277"/>
                </a:cubicBezTo>
                <a:cubicBezTo>
                  <a:pt x="319" y="1277"/>
                  <a:pt x="319" y="1276"/>
                  <a:pt x="319" y="1276"/>
                </a:cubicBezTo>
                <a:cubicBezTo>
                  <a:pt x="319" y="1276"/>
                  <a:pt x="319" y="1276"/>
                  <a:pt x="319" y="1276"/>
                </a:cubicBezTo>
                <a:cubicBezTo>
                  <a:pt x="319" y="1276"/>
                  <a:pt x="319" y="1276"/>
                  <a:pt x="319" y="1276"/>
                </a:cubicBezTo>
                <a:cubicBezTo>
                  <a:pt x="319" y="1275"/>
                  <a:pt x="318" y="1274"/>
                  <a:pt x="318" y="1273"/>
                </a:cubicBezTo>
                <a:cubicBezTo>
                  <a:pt x="319" y="1273"/>
                  <a:pt x="319" y="1273"/>
                  <a:pt x="320" y="1272"/>
                </a:cubicBezTo>
                <a:cubicBezTo>
                  <a:pt x="320" y="1271"/>
                  <a:pt x="318" y="1269"/>
                  <a:pt x="317" y="1269"/>
                </a:cubicBezTo>
                <a:cubicBezTo>
                  <a:pt x="317" y="1268"/>
                  <a:pt x="317" y="1268"/>
                  <a:pt x="316" y="1267"/>
                </a:cubicBezTo>
                <a:cubicBezTo>
                  <a:pt x="318" y="1265"/>
                  <a:pt x="319" y="1267"/>
                  <a:pt x="320" y="1265"/>
                </a:cubicBezTo>
                <a:cubicBezTo>
                  <a:pt x="320" y="1264"/>
                  <a:pt x="321" y="1263"/>
                  <a:pt x="321" y="1262"/>
                </a:cubicBezTo>
                <a:cubicBezTo>
                  <a:pt x="320" y="1261"/>
                  <a:pt x="318" y="1268"/>
                  <a:pt x="317" y="1264"/>
                </a:cubicBezTo>
                <a:cubicBezTo>
                  <a:pt x="317" y="1264"/>
                  <a:pt x="316" y="1264"/>
                  <a:pt x="316" y="1265"/>
                </a:cubicBezTo>
                <a:cubicBezTo>
                  <a:pt x="315" y="1262"/>
                  <a:pt x="314" y="1259"/>
                  <a:pt x="313" y="1255"/>
                </a:cubicBezTo>
                <a:cubicBezTo>
                  <a:pt x="315" y="1257"/>
                  <a:pt x="316" y="1258"/>
                  <a:pt x="319" y="1261"/>
                </a:cubicBezTo>
                <a:cubicBezTo>
                  <a:pt x="319" y="1259"/>
                  <a:pt x="318" y="1257"/>
                  <a:pt x="316" y="1255"/>
                </a:cubicBezTo>
                <a:cubicBezTo>
                  <a:pt x="318" y="1253"/>
                  <a:pt x="319" y="1256"/>
                  <a:pt x="320" y="1254"/>
                </a:cubicBezTo>
                <a:cubicBezTo>
                  <a:pt x="320" y="1252"/>
                  <a:pt x="319" y="1253"/>
                  <a:pt x="318" y="1251"/>
                </a:cubicBezTo>
                <a:cubicBezTo>
                  <a:pt x="314" y="1255"/>
                  <a:pt x="316" y="1254"/>
                  <a:pt x="313" y="1255"/>
                </a:cubicBezTo>
                <a:cubicBezTo>
                  <a:pt x="312" y="1253"/>
                  <a:pt x="311" y="1250"/>
                  <a:pt x="310" y="1248"/>
                </a:cubicBezTo>
                <a:cubicBezTo>
                  <a:pt x="310" y="1248"/>
                  <a:pt x="310" y="1247"/>
                  <a:pt x="310" y="1247"/>
                </a:cubicBezTo>
                <a:cubicBezTo>
                  <a:pt x="310" y="1247"/>
                  <a:pt x="310" y="1247"/>
                  <a:pt x="310" y="1247"/>
                </a:cubicBezTo>
                <a:cubicBezTo>
                  <a:pt x="310" y="1246"/>
                  <a:pt x="310" y="1246"/>
                  <a:pt x="309" y="1246"/>
                </a:cubicBezTo>
                <a:cubicBezTo>
                  <a:pt x="307" y="1238"/>
                  <a:pt x="304" y="1230"/>
                  <a:pt x="301" y="1223"/>
                </a:cubicBezTo>
                <a:cubicBezTo>
                  <a:pt x="303" y="1224"/>
                  <a:pt x="303" y="1224"/>
                  <a:pt x="304" y="1226"/>
                </a:cubicBezTo>
                <a:cubicBezTo>
                  <a:pt x="306" y="1224"/>
                  <a:pt x="303" y="1222"/>
                  <a:pt x="304" y="1221"/>
                </a:cubicBezTo>
                <a:cubicBezTo>
                  <a:pt x="303" y="1220"/>
                  <a:pt x="302" y="1221"/>
                  <a:pt x="301" y="1222"/>
                </a:cubicBezTo>
                <a:cubicBezTo>
                  <a:pt x="300" y="1220"/>
                  <a:pt x="299" y="1219"/>
                  <a:pt x="299" y="1217"/>
                </a:cubicBezTo>
                <a:cubicBezTo>
                  <a:pt x="300" y="1215"/>
                  <a:pt x="304" y="1215"/>
                  <a:pt x="306" y="1216"/>
                </a:cubicBezTo>
                <a:cubicBezTo>
                  <a:pt x="306" y="1217"/>
                  <a:pt x="305" y="1217"/>
                  <a:pt x="305" y="1218"/>
                </a:cubicBezTo>
                <a:cubicBezTo>
                  <a:pt x="307" y="1220"/>
                  <a:pt x="309" y="1221"/>
                  <a:pt x="310" y="1218"/>
                </a:cubicBezTo>
                <a:cubicBezTo>
                  <a:pt x="311" y="1219"/>
                  <a:pt x="310" y="1220"/>
                  <a:pt x="311" y="1221"/>
                </a:cubicBezTo>
                <a:cubicBezTo>
                  <a:pt x="310" y="1222"/>
                  <a:pt x="307" y="1223"/>
                  <a:pt x="309" y="1225"/>
                </a:cubicBezTo>
                <a:cubicBezTo>
                  <a:pt x="308" y="1226"/>
                  <a:pt x="307" y="1226"/>
                  <a:pt x="306" y="1225"/>
                </a:cubicBezTo>
                <a:cubicBezTo>
                  <a:pt x="306" y="1226"/>
                  <a:pt x="303" y="1228"/>
                  <a:pt x="305" y="1229"/>
                </a:cubicBezTo>
                <a:cubicBezTo>
                  <a:pt x="306" y="1229"/>
                  <a:pt x="308" y="1228"/>
                  <a:pt x="307" y="1227"/>
                </a:cubicBezTo>
                <a:cubicBezTo>
                  <a:pt x="310" y="1227"/>
                  <a:pt x="317" y="1228"/>
                  <a:pt x="315" y="1234"/>
                </a:cubicBezTo>
                <a:cubicBezTo>
                  <a:pt x="320" y="1235"/>
                  <a:pt x="316" y="1225"/>
                  <a:pt x="313" y="1226"/>
                </a:cubicBezTo>
                <a:cubicBezTo>
                  <a:pt x="312" y="1225"/>
                  <a:pt x="313" y="1224"/>
                  <a:pt x="314" y="1223"/>
                </a:cubicBezTo>
                <a:cubicBezTo>
                  <a:pt x="316" y="1221"/>
                  <a:pt x="320" y="1226"/>
                  <a:pt x="321" y="1223"/>
                </a:cubicBezTo>
                <a:cubicBezTo>
                  <a:pt x="322" y="1225"/>
                  <a:pt x="319" y="1226"/>
                  <a:pt x="322" y="1227"/>
                </a:cubicBezTo>
                <a:cubicBezTo>
                  <a:pt x="321" y="1229"/>
                  <a:pt x="320" y="1227"/>
                  <a:pt x="319" y="1229"/>
                </a:cubicBezTo>
                <a:cubicBezTo>
                  <a:pt x="321" y="1230"/>
                  <a:pt x="323" y="1233"/>
                  <a:pt x="325" y="1229"/>
                </a:cubicBezTo>
                <a:cubicBezTo>
                  <a:pt x="324" y="1234"/>
                  <a:pt x="329" y="1237"/>
                  <a:pt x="326" y="1242"/>
                </a:cubicBezTo>
                <a:cubicBezTo>
                  <a:pt x="329" y="1243"/>
                  <a:pt x="330" y="1239"/>
                  <a:pt x="333" y="1240"/>
                </a:cubicBezTo>
                <a:cubicBezTo>
                  <a:pt x="332" y="1239"/>
                  <a:pt x="333" y="1238"/>
                  <a:pt x="333" y="1238"/>
                </a:cubicBezTo>
                <a:cubicBezTo>
                  <a:pt x="331" y="1235"/>
                  <a:pt x="331" y="1235"/>
                  <a:pt x="329" y="1234"/>
                </a:cubicBezTo>
                <a:cubicBezTo>
                  <a:pt x="330" y="1233"/>
                  <a:pt x="331" y="1233"/>
                  <a:pt x="332" y="1234"/>
                </a:cubicBezTo>
                <a:cubicBezTo>
                  <a:pt x="332" y="1232"/>
                  <a:pt x="329" y="1230"/>
                  <a:pt x="327" y="1230"/>
                </a:cubicBezTo>
                <a:cubicBezTo>
                  <a:pt x="326" y="1229"/>
                  <a:pt x="326" y="1229"/>
                  <a:pt x="326" y="1228"/>
                </a:cubicBezTo>
                <a:cubicBezTo>
                  <a:pt x="326" y="1227"/>
                  <a:pt x="327" y="1227"/>
                  <a:pt x="328" y="1226"/>
                </a:cubicBezTo>
                <a:cubicBezTo>
                  <a:pt x="329" y="1228"/>
                  <a:pt x="330" y="1229"/>
                  <a:pt x="331" y="1230"/>
                </a:cubicBezTo>
                <a:cubicBezTo>
                  <a:pt x="333" y="1227"/>
                  <a:pt x="332" y="1226"/>
                  <a:pt x="334" y="1224"/>
                </a:cubicBezTo>
                <a:cubicBezTo>
                  <a:pt x="333" y="1222"/>
                  <a:pt x="332" y="1225"/>
                  <a:pt x="331" y="1223"/>
                </a:cubicBezTo>
                <a:cubicBezTo>
                  <a:pt x="339" y="1221"/>
                  <a:pt x="342" y="1232"/>
                  <a:pt x="347" y="1234"/>
                </a:cubicBezTo>
                <a:cubicBezTo>
                  <a:pt x="348" y="1235"/>
                  <a:pt x="346" y="1236"/>
                  <a:pt x="346" y="1237"/>
                </a:cubicBezTo>
                <a:cubicBezTo>
                  <a:pt x="350" y="1244"/>
                  <a:pt x="354" y="1242"/>
                  <a:pt x="357" y="1249"/>
                </a:cubicBezTo>
                <a:cubicBezTo>
                  <a:pt x="358" y="1248"/>
                  <a:pt x="359" y="1250"/>
                  <a:pt x="361" y="1248"/>
                </a:cubicBezTo>
                <a:cubicBezTo>
                  <a:pt x="362" y="1251"/>
                  <a:pt x="358" y="1251"/>
                  <a:pt x="357" y="1251"/>
                </a:cubicBezTo>
                <a:cubicBezTo>
                  <a:pt x="355" y="1251"/>
                  <a:pt x="356" y="1253"/>
                  <a:pt x="355" y="1254"/>
                </a:cubicBezTo>
                <a:cubicBezTo>
                  <a:pt x="358" y="1257"/>
                  <a:pt x="361" y="1257"/>
                  <a:pt x="360" y="1261"/>
                </a:cubicBezTo>
                <a:cubicBezTo>
                  <a:pt x="362" y="1259"/>
                  <a:pt x="362" y="1258"/>
                  <a:pt x="366" y="1254"/>
                </a:cubicBezTo>
                <a:cubicBezTo>
                  <a:pt x="366" y="1256"/>
                  <a:pt x="365" y="1258"/>
                  <a:pt x="363" y="1260"/>
                </a:cubicBezTo>
                <a:cubicBezTo>
                  <a:pt x="365" y="1263"/>
                  <a:pt x="368" y="1261"/>
                  <a:pt x="368" y="1258"/>
                </a:cubicBezTo>
                <a:cubicBezTo>
                  <a:pt x="369" y="1261"/>
                  <a:pt x="369" y="1261"/>
                  <a:pt x="370" y="1263"/>
                </a:cubicBezTo>
                <a:cubicBezTo>
                  <a:pt x="367" y="1264"/>
                  <a:pt x="367" y="1265"/>
                  <a:pt x="366" y="1267"/>
                </a:cubicBezTo>
                <a:cubicBezTo>
                  <a:pt x="368" y="1268"/>
                  <a:pt x="367" y="1266"/>
                  <a:pt x="370" y="1267"/>
                </a:cubicBezTo>
                <a:cubicBezTo>
                  <a:pt x="371" y="1266"/>
                  <a:pt x="369" y="1264"/>
                  <a:pt x="372" y="1263"/>
                </a:cubicBezTo>
                <a:cubicBezTo>
                  <a:pt x="374" y="1266"/>
                  <a:pt x="368" y="1270"/>
                  <a:pt x="372" y="1272"/>
                </a:cubicBezTo>
                <a:cubicBezTo>
                  <a:pt x="373" y="1271"/>
                  <a:pt x="373" y="1270"/>
                  <a:pt x="372" y="1269"/>
                </a:cubicBezTo>
                <a:cubicBezTo>
                  <a:pt x="373" y="1268"/>
                  <a:pt x="374" y="1269"/>
                  <a:pt x="376" y="1267"/>
                </a:cubicBezTo>
                <a:cubicBezTo>
                  <a:pt x="379" y="1269"/>
                  <a:pt x="376" y="1271"/>
                  <a:pt x="374" y="1272"/>
                </a:cubicBezTo>
                <a:cubicBezTo>
                  <a:pt x="376" y="1274"/>
                  <a:pt x="375" y="1273"/>
                  <a:pt x="376" y="1275"/>
                </a:cubicBezTo>
                <a:cubicBezTo>
                  <a:pt x="377" y="1275"/>
                  <a:pt x="378" y="1275"/>
                  <a:pt x="379" y="1273"/>
                </a:cubicBezTo>
                <a:cubicBezTo>
                  <a:pt x="380" y="1276"/>
                  <a:pt x="379" y="1276"/>
                  <a:pt x="382" y="1278"/>
                </a:cubicBezTo>
                <a:cubicBezTo>
                  <a:pt x="378" y="1279"/>
                  <a:pt x="378" y="1279"/>
                  <a:pt x="374" y="1281"/>
                </a:cubicBezTo>
                <a:cubicBezTo>
                  <a:pt x="375" y="1284"/>
                  <a:pt x="377" y="1285"/>
                  <a:pt x="380" y="1286"/>
                </a:cubicBezTo>
                <a:cubicBezTo>
                  <a:pt x="380" y="1285"/>
                  <a:pt x="380" y="1284"/>
                  <a:pt x="381" y="1283"/>
                </a:cubicBezTo>
                <a:cubicBezTo>
                  <a:pt x="382" y="1282"/>
                  <a:pt x="382" y="1285"/>
                  <a:pt x="381" y="1285"/>
                </a:cubicBezTo>
                <a:cubicBezTo>
                  <a:pt x="385" y="1283"/>
                  <a:pt x="384" y="1286"/>
                  <a:pt x="388" y="1283"/>
                </a:cubicBezTo>
                <a:cubicBezTo>
                  <a:pt x="386" y="1281"/>
                  <a:pt x="386" y="1279"/>
                  <a:pt x="385" y="1277"/>
                </a:cubicBezTo>
                <a:cubicBezTo>
                  <a:pt x="388" y="1278"/>
                  <a:pt x="390" y="1282"/>
                  <a:pt x="390" y="1286"/>
                </a:cubicBezTo>
                <a:cubicBezTo>
                  <a:pt x="389" y="1287"/>
                  <a:pt x="387" y="1284"/>
                  <a:pt x="386" y="1286"/>
                </a:cubicBezTo>
                <a:cubicBezTo>
                  <a:pt x="388" y="1289"/>
                  <a:pt x="391" y="1292"/>
                  <a:pt x="392" y="1288"/>
                </a:cubicBezTo>
                <a:cubicBezTo>
                  <a:pt x="394" y="1290"/>
                  <a:pt x="391" y="1292"/>
                  <a:pt x="390" y="1294"/>
                </a:cubicBezTo>
                <a:cubicBezTo>
                  <a:pt x="394" y="1295"/>
                  <a:pt x="393" y="1295"/>
                  <a:pt x="395" y="1299"/>
                </a:cubicBezTo>
                <a:cubicBezTo>
                  <a:pt x="395" y="1299"/>
                  <a:pt x="396" y="1298"/>
                  <a:pt x="397" y="1298"/>
                </a:cubicBezTo>
                <a:cubicBezTo>
                  <a:pt x="397" y="1302"/>
                  <a:pt x="401" y="1301"/>
                  <a:pt x="401" y="1305"/>
                </a:cubicBezTo>
                <a:cubicBezTo>
                  <a:pt x="402" y="1303"/>
                  <a:pt x="403" y="1302"/>
                  <a:pt x="405" y="1302"/>
                </a:cubicBezTo>
                <a:cubicBezTo>
                  <a:pt x="403" y="1305"/>
                  <a:pt x="402" y="1307"/>
                  <a:pt x="403" y="1310"/>
                </a:cubicBezTo>
                <a:cubicBezTo>
                  <a:pt x="403" y="1310"/>
                  <a:pt x="403" y="1309"/>
                  <a:pt x="404" y="1309"/>
                </a:cubicBezTo>
                <a:cubicBezTo>
                  <a:pt x="405" y="1310"/>
                  <a:pt x="407" y="1310"/>
                  <a:pt x="409" y="1308"/>
                </a:cubicBezTo>
                <a:cubicBezTo>
                  <a:pt x="408" y="1308"/>
                  <a:pt x="408" y="1307"/>
                  <a:pt x="408" y="1306"/>
                </a:cubicBezTo>
                <a:cubicBezTo>
                  <a:pt x="410" y="1305"/>
                  <a:pt x="412" y="1306"/>
                  <a:pt x="413" y="1311"/>
                </a:cubicBezTo>
                <a:cubicBezTo>
                  <a:pt x="416" y="1311"/>
                  <a:pt x="414" y="1307"/>
                  <a:pt x="417" y="1306"/>
                </a:cubicBezTo>
                <a:cubicBezTo>
                  <a:pt x="419" y="1306"/>
                  <a:pt x="422" y="1308"/>
                  <a:pt x="424" y="1308"/>
                </a:cubicBezTo>
                <a:cubicBezTo>
                  <a:pt x="423" y="1309"/>
                  <a:pt x="422" y="1311"/>
                  <a:pt x="422" y="1314"/>
                </a:cubicBezTo>
                <a:cubicBezTo>
                  <a:pt x="425" y="1314"/>
                  <a:pt x="426" y="1317"/>
                  <a:pt x="427" y="1320"/>
                </a:cubicBezTo>
                <a:cubicBezTo>
                  <a:pt x="427" y="1317"/>
                  <a:pt x="430" y="1318"/>
                  <a:pt x="433" y="1319"/>
                </a:cubicBezTo>
                <a:cubicBezTo>
                  <a:pt x="433" y="1321"/>
                  <a:pt x="430" y="1319"/>
                  <a:pt x="429" y="1319"/>
                </a:cubicBezTo>
                <a:cubicBezTo>
                  <a:pt x="429" y="1323"/>
                  <a:pt x="431" y="1329"/>
                  <a:pt x="437" y="1332"/>
                </a:cubicBezTo>
                <a:cubicBezTo>
                  <a:pt x="434" y="1335"/>
                  <a:pt x="435" y="1331"/>
                  <a:pt x="432" y="1331"/>
                </a:cubicBezTo>
                <a:cubicBezTo>
                  <a:pt x="431" y="1334"/>
                  <a:pt x="430" y="1334"/>
                  <a:pt x="430" y="1337"/>
                </a:cubicBezTo>
                <a:cubicBezTo>
                  <a:pt x="429" y="1338"/>
                  <a:pt x="428" y="1336"/>
                  <a:pt x="427" y="1337"/>
                </a:cubicBezTo>
                <a:cubicBezTo>
                  <a:pt x="427" y="1335"/>
                  <a:pt x="428" y="1334"/>
                  <a:pt x="429" y="1332"/>
                </a:cubicBezTo>
                <a:cubicBezTo>
                  <a:pt x="427" y="1332"/>
                  <a:pt x="428" y="1331"/>
                  <a:pt x="427" y="1329"/>
                </a:cubicBezTo>
                <a:cubicBezTo>
                  <a:pt x="426" y="1330"/>
                  <a:pt x="425" y="1331"/>
                  <a:pt x="425" y="1331"/>
                </a:cubicBezTo>
                <a:cubicBezTo>
                  <a:pt x="424" y="1329"/>
                  <a:pt x="425" y="1328"/>
                  <a:pt x="424" y="1326"/>
                </a:cubicBezTo>
                <a:cubicBezTo>
                  <a:pt x="424" y="1329"/>
                  <a:pt x="421" y="1331"/>
                  <a:pt x="420" y="1327"/>
                </a:cubicBezTo>
                <a:cubicBezTo>
                  <a:pt x="419" y="1328"/>
                  <a:pt x="420" y="1329"/>
                  <a:pt x="418" y="1329"/>
                </a:cubicBezTo>
                <a:cubicBezTo>
                  <a:pt x="417" y="1328"/>
                  <a:pt x="419" y="1326"/>
                  <a:pt x="419" y="1324"/>
                </a:cubicBezTo>
                <a:cubicBezTo>
                  <a:pt x="419" y="1324"/>
                  <a:pt x="418" y="1325"/>
                  <a:pt x="418" y="1325"/>
                </a:cubicBezTo>
                <a:cubicBezTo>
                  <a:pt x="417" y="1327"/>
                  <a:pt x="416" y="1322"/>
                  <a:pt x="415" y="1324"/>
                </a:cubicBezTo>
                <a:cubicBezTo>
                  <a:pt x="413" y="1325"/>
                  <a:pt x="416" y="1327"/>
                  <a:pt x="413" y="1328"/>
                </a:cubicBezTo>
                <a:cubicBezTo>
                  <a:pt x="413" y="1330"/>
                  <a:pt x="415" y="1333"/>
                  <a:pt x="413" y="1335"/>
                </a:cubicBezTo>
                <a:cubicBezTo>
                  <a:pt x="416" y="1337"/>
                  <a:pt x="416" y="1334"/>
                  <a:pt x="417" y="1338"/>
                </a:cubicBezTo>
                <a:cubicBezTo>
                  <a:pt x="419" y="1337"/>
                  <a:pt x="418" y="1336"/>
                  <a:pt x="418" y="1335"/>
                </a:cubicBezTo>
                <a:cubicBezTo>
                  <a:pt x="420" y="1334"/>
                  <a:pt x="419" y="1338"/>
                  <a:pt x="419" y="1339"/>
                </a:cubicBezTo>
                <a:cubicBezTo>
                  <a:pt x="423" y="1340"/>
                  <a:pt x="422" y="1335"/>
                  <a:pt x="420" y="1333"/>
                </a:cubicBezTo>
                <a:cubicBezTo>
                  <a:pt x="422" y="1332"/>
                  <a:pt x="424" y="1335"/>
                  <a:pt x="426" y="1338"/>
                </a:cubicBezTo>
                <a:cubicBezTo>
                  <a:pt x="425" y="1339"/>
                  <a:pt x="423" y="1337"/>
                  <a:pt x="423" y="1340"/>
                </a:cubicBezTo>
                <a:cubicBezTo>
                  <a:pt x="426" y="1342"/>
                  <a:pt x="425" y="1345"/>
                  <a:pt x="427" y="1347"/>
                </a:cubicBezTo>
                <a:cubicBezTo>
                  <a:pt x="428" y="1341"/>
                  <a:pt x="439" y="1342"/>
                  <a:pt x="436" y="1350"/>
                </a:cubicBezTo>
                <a:cubicBezTo>
                  <a:pt x="435" y="1350"/>
                  <a:pt x="434" y="1349"/>
                  <a:pt x="433" y="1349"/>
                </a:cubicBezTo>
                <a:cubicBezTo>
                  <a:pt x="433" y="1353"/>
                  <a:pt x="432" y="1356"/>
                  <a:pt x="435" y="1357"/>
                </a:cubicBezTo>
                <a:cubicBezTo>
                  <a:pt x="437" y="1356"/>
                  <a:pt x="435" y="1355"/>
                  <a:pt x="435" y="1353"/>
                </a:cubicBezTo>
                <a:cubicBezTo>
                  <a:pt x="437" y="1353"/>
                  <a:pt x="437" y="1358"/>
                  <a:pt x="441" y="1355"/>
                </a:cubicBezTo>
                <a:cubicBezTo>
                  <a:pt x="443" y="1356"/>
                  <a:pt x="442" y="1357"/>
                  <a:pt x="443" y="1358"/>
                </a:cubicBezTo>
                <a:cubicBezTo>
                  <a:pt x="445" y="1357"/>
                  <a:pt x="446" y="1359"/>
                  <a:pt x="448" y="1356"/>
                </a:cubicBezTo>
                <a:cubicBezTo>
                  <a:pt x="447" y="1355"/>
                  <a:pt x="446" y="1354"/>
                  <a:pt x="447" y="1353"/>
                </a:cubicBezTo>
                <a:cubicBezTo>
                  <a:pt x="445" y="1353"/>
                  <a:pt x="444" y="1354"/>
                  <a:pt x="442" y="1355"/>
                </a:cubicBezTo>
                <a:cubicBezTo>
                  <a:pt x="440" y="1353"/>
                  <a:pt x="441" y="1350"/>
                  <a:pt x="438" y="1348"/>
                </a:cubicBezTo>
                <a:cubicBezTo>
                  <a:pt x="438" y="1348"/>
                  <a:pt x="439" y="1347"/>
                  <a:pt x="440" y="1347"/>
                </a:cubicBezTo>
                <a:cubicBezTo>
                  <a:pt x="441" y="1347"/>
                  <a:pt x="441" y="1349"/>
                  <a:pt x="443" y="1349"/>
                </a:cubicBezTo>
                <a:cubicBezTo>
                  <a:pt x="444" y="1348"/>
                  <a:pt x="445" y="1347"/>
                  <a:pt x="445" y="1347"/>
                </a:cubicBezTo>
                <a:cubicBezTo>
                  <a:pt x="442" y="1344"/>
                  <a:pt x="442" y="1344"/>
                  <a:pt x="442" y="1341"/>
                </a:cubicBezTo>
                <a:cubicBezTo>
                  <a:pt x="441" y="1341"/>
                  <a:pt x="441" y="1342"/>
                  <a:pt x="440" y="1343"/>
                </a:cubicBezTo>
                <a:cubicBezTo>
                  <a:pt x="439" y="1342"/>
                  <a:pt x="440" y="1340"/>
                  <a:pt x="440" y="1339"/>
                </a:cubicBezTo>
                <a:cubicBezTo>
                  <a:pt x="437" y="1337"/>
                  <a:pt x="435" y="1343"/>
                  <a:pt x="433" y="1343"/>
                </a:cubicBezTo>
                <a:cubicBezTo>
                  <a:pt x="433" y="1340"/>
                  <a:pt x="432" y="1339"/>
                  <a:pt x="431" y="1337"/>
                </a:cubicBezTo>
                <a:cubicBezTo>
                  <a:pt x="435" y="1338"/>
                  <a:pt x="438" y="1331"/>
                  <a:pt x="444" y="1332"/>
                </a:cubicBezTo>
                <a:cubicBezTo>
                  <a:pt x="449" y="1336"/>
                  <a:pt x="445" y="1339"/>
                  <a:pt x="446" y="1343"/>
                </a:cubicBezTo>
                <a:cubicBezTo>
                  <a:pt x="447" y="1343"/>
                  <a:pt x="449" y="1342"/>
                  <a:pt x="450" y="1340"/>
                </a:cubicBezTo>
                <a:cubicBezTo>
                  <a:pt x="451" y="1342"/>
                  <a:pt x="452" y="1343"/>
                  <a:pt x="453" y="1344"/>
                </a:cubicBezTo>
                <a:cubicBezTo>
                  <a:pt x="451" y="1343"/>
                  <a:pt x="449" y="1343"/>
                  <a:pt x="446" y="1344"/>
                </a:cubicBezTo>
                <a:cubicBezTo>
                  <a:pt x="450" y="1346"/>
                  <a:pt x="451" y="1352"/>
                  <a:pt x="448" y="1355"/>
                </a:cubicBezTo>
                <a:cubicBezTo>
                  <a:pt x="451" y="1357"/>
                  <a:pt x="449" y="1359"/>
                  <a:pt x="449" y="1361"/>
                </a:cubicBezTo>
                <a:cubicBezTo>
                  <a:pt x="453" y="1364"/>
                  <a:pt x="452" y="1367"/>
                  <a:pt x="454" y="1370"/>
                </a:cubicBezTo>
                <a:cubicBezTo>
                  <a:pt x="455" y="1369"/>
                  <a:pt x="456" y="1368"/>
                  <a:pt x="456" y="1368"/>
                </a:cubicBezTo>
                <a:cubicBezTo>
                  <a:pt x="454" y="1365"/>
                  <a:pt x="454" y="1363"/>
                  <a:pt x="456" y="1361"/>
                </a:cubicBezTo>
                <a:cubicBezTo>
                  <a:pt x="453" y="1361"/>
                  <a:pt x="454" y="1357"/>
                  <a:pt x="452" y="1357"/>
                </a:cubicBezTo>
                <a:cubicBezTo>
                  <a:pt x="451" y="1356"/>
                  <a:pt x="454" y="1355"/>
                  <a:pt x="452" y="1353"/>
                </a:cubicBezTo>
                <a:cubicBezTo>
                  <a:pt x="454" y="1353"/>
                  <a:pt x="455" y="1355"/>
                  <a:pt x="457" y="1352"/>
                </a:cubicBezTo>
                <a:cubicBezTo>
                  <a:pt x="456" y="1350"/>
                  <a:pt x="455" y="1352"/>
                  <a:pt x="454" y="1350"/>
                </a:cubicBezTo>
                <a:cubicBezTo>
                  <a:pt x="452" y="1349"/>
                  <a:pt x="455" y="1348"/>
                  <a:pt x="454" y="1347"/>
                </a:cubicBezTo>
                <a:cubicBezTo>
                  <a:pt x="458" y="1347"/>
                  <a:pt x="462" y="1352"/>
                  <a:pt x="459" y="1356"/>
                </a:cubicBezTo>
                <a:cubicBezTo>
                  <a:pt x="467" y="1356"/>
                  <a:pt x="470" y="1357"/>
                  <a:pt x="476" y="1361"/>
                </a:cubicBezTo>
                <a:cubicBezTo>
                  <a:pt x="478" y="1360"/>
                  <a:pt x="480" y="1360"/>
                  <a:pt x="480" y="1357"/>
                </a:cubicBezTo>
                <a:cubicBezTo>
                  <a:pt x="478" y="1356"/>
                  <a:pt x="477" y="1356"/>
                  <a:pt x="475" y="1354"/>
                </a:cubicBezTo>
                <a:cubicBezTo>
                  <a:pt x="473" y="1355"/>
                  <a:pt x="472" y="1357"/>
                  <a:pt x="469" y="1356"/>
                </a:cubicBezTo>
                <a:cubicBezTo>
                  <a:pt x="469" y="1354"/>
                  <a:pt x="468" y="1353"/>
                  <a:pt x="470" y="1351"/>
                </a:cubicBezTo>
                <a:cubicBezTo>
                  <a:pt x="467" y="1351"/>
                  <a:pt x="467" y="1349"/>
                  <a:pt x="463" y="1346"/>
                </a:cubicBezTo>
                <a:cubicBezTo>
                  <a:pt x="465" y="1346"/>
                  <a:pt x="466" y="1347"/>
                  <a:pt x="467" y="1345"/>
                </a:cubicBezTo>
                <a:cubicBezTo>
                  <a:pt x="468" y="1346"/>
                  <a:pt x="468" y="1348"/>
                  <a:pt x="470" y="1349"/>
                </a:cubicBezTo>
                <a:cubicBezTo>
                  <a:pt x="473" y="1346"/>
                  <a:pt x="468" y="1340"/>
                  <a:pt x="465" y="1341"/>
                </a:cubicBezTo>
                <a:cubicBezTo>
                  <a:pt x="463" y="1339"/>
                  <a:pt x="466" y="1337"/>
                  <a:pt x="464" y="1335"/>
                </a:cubicBezTo>
                <a:cubicBezTo>
                  <a:pt x="463" y="1336"/>
                  <a:pt x="461" y="1335"/>
                  <a:pt x="460" y="1336"/>
                </a:cubicBezTo>
                <a:cubicBezTo>
                  <a:pt x="460" y="1338"/>
                  <a:pt x="462" y="1342"/>
                  <a:pt x="465" y="1342"/>
                </a:cubicBezTo>
                <a:cubicBezTo>
                  <a:pt x="465" y="1344"/>
                  <a:pt x="464" y="1345"/>
                  <a:pt x="463" y="1346"/>
                </a:cubicBezTo>
                <a:cubicBezTo>
                  <a:pt x="460" y="1336"/>
                  <a:pt x="452" y="1334"/>
                  <a:pt x="453" y="1325"/>
                </a:cubicBezTo>
                <a:cubicBezTo>
                  <a:pt x="452" y="1326"/>
                  <a:pt x="451" y="1325"/>
                  <a:pt x="450" y="1327"/>
                </a:cubicBezTo>
                <a:cubicBezTo>
                  <a:pt x="449" y="1326"/>
                  <a:pt x="448" y="1325"/>
                  <a:pt x="447" y="1323"/>
                </a:cubicBezTo>
                <a:cubicBezTo>
                  <a:pt x="447" y="1319"/>
                  <a:pt x="452" y="1314"/>
                  <a:pt x="445" y="1311"/>
                </a:cubicBezTo>
                <a:cubicBezTo>
                  <a:pt x="444" y="1313"/>
                  <a:pt x="442" y="1312"/>
                  <a:pt x="440" y="1314"/>
                </a:cubicBezTo>
                <a:cubicBezTo>
                  <a:pt x="438" y="1313"/>
                  <a:pt x="442" y="1312"/>
                  <a:pt x="439" y="1312"/>
                </a:cubicBezTo>
                <a:cubicBezTo>
                  <a:pt x="438" y="1309"/>
                  <a:pt x="441" y="1307"/>
                  <a:pt x="439" y="1305"/>
                </a:cubicBezTo>
                <a:cubicBezTo>
                  <a:pt x="437" y="1305"/>
                  <a:pt x="437" y="1306"/>
                  <a:pt x="435" y="1307"/>
                </a:cubicBezTo>
                <a:cubicBezTo>
                  <a:pt x="431" y="1305"/>
                  <a:pt x="436" y="1302"/>
                  <a:pt x="432" y="1302"/>
                </a:cubicBezTo>
                <a:cubicBezTo>
                  <a:pt x="432" y="1301"/>
                  <a:pt x="434" y="1300"/>
                  <a:pt x="434" y="1298"/>
                </a:cubicBezTo>
                <a:cubicBezTo>
                  <a:pt x="438" y="1299"/>
                  <a:pt x="435" y="1303"/>
                  <a:pt x="437" y="1305"/>
                </a:cubicBezTo>
                <a:cubicBezTo>
                  <a:pt x="439" y="1304"/>
                  <a:pt x="442" y="1306"/>
                  <a:pt x="444" y="1303"/>
                </a:cubicBezTo>
                <a:cubicBezTo>
                  <a:pt x="443" y="1301"/>
                  <a:pt x="442" y="1303"/>
                  <a:pt x="441" y="1302"/>
                </a:cubicBezTo>
                <a:cubicBezTo>
                  <a:pt x="441" y="1299"/>
                  <a:pt x="442" y="1300"/>
                  <a:pt x="444" y="1298"/>
                </a:cubicBezTo>
                <a:cubicBezTo>
                  <a:pt x="442" y="1295"/>
                  <a:pt x="443" y="1294"/>
                  <a:pt x="445" y="1292"/>
                </a:cubicBezTo>
                <a:cubicBezTo>
                  <a:pt x="442" y="1290"/>
                  <a:pt x="442" y="1296"/>
                  <a:pt x="439" y="1294"/>
                </a:cubicBezTo>
                <a:cubicBezTo>
                  <a:pt x="440" y="1290"/>
                  <a:pt x="441" y="1287"/>
                  <a:pt x="439" y="1283"/>
                </a:cubicBezTo>
                <a:cubicBezTo>
                  <a:pt x="437" y="1284"/>
                  <a:pt x="439" y="1285"/>
                  <a:pt x="437" y="1286"/>
                </a:cubicBezTo>
                <a:cubicBezTo>
                  <a:pt x="435" y="1282"/>
                  <a:pt x="445" y="1278"/>
                  <a:pt x="441" y="1274"/>
                </a:cubicBezTo>
                <a:cubicBezTo>
                  <a:pt x="437" y="1276"/>
                  <a:pt x="440" y="1278"/>
                  <a:pt x="438" y="1280"/>
                </a:cubicBezTo>
                <a:cubicBezTo>
                  <a:pt x="437" y="1282"/>
                  <a:pt x="436" y="1279"/>
                  <a:pt x="435" y="1280"/>
                </a:cubicBezTo>
                <a:cubicBezTo>
                  <a:pt x="434" y="1283"/>
                  <a:pt x="433" y="1285"/>
                  <a:pt x="434" y="1288"/>
                </a:cubicBezTo>
                <a:cubicBezTo>
                  <a:pt x="436" y="1285"/>
                  <a:pt x="436" y="1289"/>
                  <a:pt x="438" y="1288"/>
                </a:cubicBezTo>
                <a:cubicBezTo>
                  <a:pt x="437" y="1290"/>
                  <a:pt x="438" y="1292"/>
                  <a:pt x="437" y="1294"/>
                </a:cubicBezTo>
                <a:cubicBezTo>
                  <a:pt x="438" y="1295"/>
                  <a:pt x="442" y="1296"/>
                  <a:pt x="442" y="1298"/>
                </a:cubicBezTo>
                <a:cubicBezTo>
                  <a:pt x="436" y="1298"/>
                  <a:pt x="435" y="1292"/>
                  <a:pt x="433" y="1288"/>
                </a:cubicBezTo>
                <a:cubicBezTo>
                  <a:pt x="433" y="1288"/>
                  <a:pt x="433" y="1289"/>
                  <a:pt x="432" y="1290"/>
                </a:cubicBezTo>
                <a:cubicBezTo>
                  <a:pt x="427" y="1288"/>
                  <a:pt x="427" y="1283"/>
                  <a:pt x="424" y="1281"/>
                </a:cubicBezTo>
                <a:cubicBezTo>
                  <a:pt x="423" y="1282"/>
                  <a:pt x="423" y="1283"/>
                  <a:pt x="422" y="1284"/>
                </a:cubicBezTo>
                <a:cubicBezTo>
                  <a:pt x="423" y="1285"/>
                  <a:pt x="424" y="1288"/>
                  <a:pt x="426" y="1286"/>
                </a:cubicBezTo>
                <a:cubicBezTo>
                  <a:pt x="426" y="1289"/>
                  <a:pt x="425" y="1292"/>
                  <a:pt x="426" y="1295"/>
                </a:cubicBezTo>
                <a:cubicBezTo>
                  <a:pt x="426" y="1295"/>
                  <a:pt x="426" y="1295"/>
                  <a:pt x="426" y="1295"/>
                </a:cubicBezTo>
                <a:cubicBezTo>
                  <a:pt x="426" y="1295"/>
                  <a:pt x="425" y="1294"/>
                  <a:pt x="425" y="1294"/>
                </a:cubicBezTo>
                <a:cubicBezTo>
                  <a:pt x="424" y="1294"/>
                  <a:pt x="424" y="1294"/>
                  <a:pt x="424" y="1294"/>
                </a:cubicBezTo>
                <a:cubicBezTo>
                  <a:pt x="425" y="1289"/>
                  <a:pt x="415" y="1290"/>
                  <a:pt x="418" y="1285"/>
                </a:cubicBezTo>
                <a:cubicBezTo>
                  <a:pt x="418" y="1284"/>
                  <a:pt x="419" y="1285"/>
                  <a:pt x="419" y="1285"/>
                </a:cubicBezTo>
                <a:cubicBezTo>
                  <a:pt x="419" y="1283"/>
                  <a:pt x="418" y="1281"/>
                  <a:pt x="415" y="1278"/>
                </a:cubicBezTo>
                <a:cubicBezTo>
                  <a:pt x="417" y="1275"/>
                  <a:pt x="417" y="1279"/>
                  <a:pt x="419" y="1277"/>
                </a:cubicBezTo>
                <a:cubicBezTo>
                  <a:pt x="415" y="1277"/>
                  <a:pt x="417" y="1275"/>
                  <a:pt x="418" y="1273"/>
                </a:cubicBezTo>
                <a:cubicBezTo>
                  <a:pt x="421" y="1275"/>
                  <a:pt x="419" y="1277"/>
                  <a:pt x="421" y="1280"/>
                </a:cubicBezTo>
                <a:cubicBezTo>
                  <a:pt x="424" y="1277"/>
                  <a:pt x="423" y="1274"/>
                  <a:pt x="429" y="1272"/>
                </a:cubicBezTo>
                <a:cubicBezTo>
                  <a:pt x="429" y="1270"/>
                  <a:pt x="428" y="1269"/>
                  <a:pt x="428" y="1268"/>
                </a:cubicBezTo>
                <a:cubicBezTo>
                  <a:pt x="429" y="1266"/>
                  <a:pt x="430" y="1269"/>
                  <a:pt x="431" y="1266"/>
                </a:cubicBezTo>
                <a:cubicBezTo>
                  <a:pt x="430" y="1265"/>
                  <a:pt x="428" y="1266"/>
                  <a:pt x="427" y="1267"/>
                </a:cubicBezTo>
                <a:cubicBezTo>
                  <a:pt x="427" y="1266"/>
                  <a:pt x="426" y="1264"/>
                  <a:pt x="425" y="1263"/>
                </a:cubicBezTo>
                <a:cubicBezTo>
                  <a:pt x="423" y="1265"/>
                  <a:pt x="426" y="1268"/>
                  <a:pt x="423" y="1268"/>
                </a:cubicBezTo>
                <a:cubicBezTo>
                  <a:pt x="422" y="1267"/>
                  <a:pt x="424" y="1266"/>
                  <a:pt x="423" y="1265"/>
                </a:cubicBezTo>
                <a:cubicBezTo>
                  <a:pt x="421" y="1264"/>
                  <a:pt x="417" y="1264"/>
                  <a:pt x="417" y="1266"/>
                </a:cubicBezTo>
                <a:cubicBezTo>
                  <a:pt x="418" y="1263"/>
                  <a:pt x="415" y="1261"/>
                  <a:pt x="412" y="1260"/>
                </a:cubicBezTo>
                <a:cubicBezTo>
                  <a:pt x="411" y="1263"/>
                  <a:pt x="416" y="1266"/>
                  <a:pt x="417" y="1269"/>
                </a:cubicBezTo>
                <a:cubicBezTo>
                  <a:pt x="415" y="1269"/>
                  <a:pt x="413" y="1269"/>
                  <a:pt x="413" y="1272"/>
                </a:cubicBezTo>
                <a:cubicBezTo>
                  <a:pt x="412" y="1272"/>
                  <a:pt x="412" y="1271"/>
                  <a:pt x="410" y="1271"/>
                </a:cubicBezTo>
                <a:cubicBezTo>
                  <a:pt x="408" y="1272"/>
                  <a:pt x="407" y="1274"/>
                  <a:pt x="406" y="1275"/>
                </a:cubicBezTo>
                <a:cubicBezTo>
                  <a:pt x="408" y="1278"/>
                  <a:pt x="410" y="1280"/>
                  <a:pt x="412" y="1279"/>
                </a:cubicBezTo>
                <a:cubicBezTo>
                  <a:pt x="412" y="1282"/>
                  <a:pt x="409" y="1282"/>
                  <a:pt x="406" y="1285"/>
                </a:cubicBezTo>
                <a:cubicBezTo>
                  <a:pt x="407" y="1285"/>
                  <a:pt x="408" y="1286"/>
                  <a:pt x="409" y="1287"/>
                </a:cubicBezTo>
                <a:cubicBezTo>
                  <a:pt x="409" y="1285"/>
                  <a:pt x="411" y="1285"/>
                  <a:pt x="413" y="1284"/>
                </a:cubicBezTo>
                <a:cubicBezTo>
                  <a:pt x="412" y="1286"/>
                  <a:pt x="409" y="1287"/>
                  <a:pt x="406" y="1290"/>
                </a:cubicBezTo>
                <a:cubicBezTo>
                  <a:pt x="409" y="1293"/>
                  <a:pt x="405" y="1293"/>
                  <a:pt x="405" y="1296"/>
                </a:cubicBezTo>
                <a:cubicBezTo>
                  <a:pt x="403" y="1297"/>
                  <a:pt x="402" y="1293"/>
                  <a:pt x="400" y="1295"/>
                </a:cubicBezTo>
                <a:cubicBezTo>
                  <a:pt x="402" y="1297"/>
                  <a:pt x="402" y="1296"/>
                  <a:pt x="402" y="1298"/>
                </a:cubicBezTo>
                <a:cubicBezTo>
                  <a:pt x="401" y="1299"/>
                  <a:pt x="399" y="1299"/>
                  <a:pt x="398" y="1299"/>
                </a:cubicBezTo>
                <a:cubicBezTo>
                  <a:pt x="401" y="1297"/>
                  <a:pt x="396" y="1294"/>
                  <a:pt x="395" y="1291"/>
                </a:cubicBezTo>
                <a:cubicBezTo>
                  <a:pt x="396" y="1291"/>
                  <a:pt x="396" y="1291"/>
                  <a:pt x="397" y="1290"/>
                </a:cubicBezTo>
                <a:cubicBezTo>
                  <a:pt x="398" y="1289"/>
                  <a:pt x="399" y="1292"/>
                  <a:pt x="400" y="1293"/>
                </a:cubicBezTo>
                <a:cubicBezTo>
                  <a:pt x="403" y="1291"/>
                  <a:pt x="403" y="1287"/>
                  <a:pt x="406" y="1289"/>
                </a:cubicBezTo>
                <a:cubicBezTo>
                  <a:pt x="406" y="1286"/>
                  <a:pt x="401" y="1282"/>
                  <a:pt x="401" y="1279"/>
                </a:cubicBezTo>
                <a:cubicBezTo>
                  <a:pt x="402" y="1279"/>
                  <a:pt x="403" y="1280"/>
                  <a:pt x="405" y="1281"/>
                </a:cubicBezTo>
                <a:cubicBezTo>
                  <a:pt x="407" y="1280"/>
                  <a:pt x="404" y="1279"/>
                  <a:pt x="407" y="1277"/>
                </a:cubicBezTo>
                <a:cubicBezTo>
                  <a:pt x="405" y="1276"/>
                  <a:pt x="404" y="1274"/>
                  <a:pt x="407" y="1273"/>
                </a:cubicBezTo>
                <a:cubicBezTo>
                  <a:pt x="408" y="1271"/>
                  <a:pt x="403" y="1270"/>
                  <a:pt x="406" y="1268"/>
                </a:cubicBezTo>
                <a:cubicBezTo>
                  <a:pt x="403" y="1269"/>
                  <a:pt x="403" y="1265"/>
                  <a:pt x="403" y="1263"/>
                </a:cubicBezTo>
                <a:cubicBezTo>
                  <a:pt x="405" y="1263"/>
                  <a:pt x="404" y="1266"/>
                  <a:pt x="405" y="1267"/>
                </a:cubicBezTo>
                <a:cubicBezTo>
                  <a:pt x="408" y="1266"/>
                  <a:pt x="405" y="1264"/>
                  <a:pt x="407" y="1263"/>
                </a:cubicBezTo>
                <a:cubicBezTo>
                  <a:pt x="410" y="1262"/>
                  <a:pt x="410" y="1265"/>
                  <a:pt x="411" y="1265"/>
                </a:cubicBezTo>
                <a:cubicBezTo>
                  <a:pt x="412" y="1263"/>
                  <a:pt x="409" y="1262"/>
                  <a:pt x="411" y="1259"/>
                </a:cubicBezTo>
                <a:cubicBezTo>
                  <a:pt x="413" y="1257"/>
                  <a:pt x="415" y="1260"/>
                  <a:pt x="417" y="1261"/>
                </a:cubicBezTo>
                <a:cubicBezTo>
                  <a:pt x="418" y="1260"/>
                  <a:pt x="419" y="1260"/>
                  <a:pt x="420" y="1259"/>
                </a:cubicBezTo>
                <a:cubicBezTo>
                  <a:pt x="419" y="1257"/>
                  <a:pt x="417" y="1254"/>
                  <a:pt x="416" y="1254"/>
                </a:cubicBezTo>
                <a:cubicBezTo>
                  <a:pt x="414" y="1254"/>
                  <a:pt x="415" y="1257"/>
                  <a:pt x="412" y="1257"/>
                </a:cubicBezTo>
                <a:cubicBezTo>
                  <a:pt x="411" y="1252"/>
                  <a:pt x="417" y="1255"/>
                  <a:pt x="417" y="1253"/>
                </a:cubicBezTo>
                <a:cubicBezTo>
                  <a:pt x="415" y="1250"/>
                  <a:pt x="412" y="1252"/>
                  <a:pt x="410" y="1252"/>
                </a:cubicBezTo>
                <a:cubicBezTo>
                  <a:pt x="409" y="1251"/>
                  <a:pt x="410" y="1250"/>
                  <a:pt x="408" y="1248"/>
                </a:cubicBezTo>
                <a:cubicBezTo>
                  <a:pt x="411" y="1246"/>
                  <a:pt x="413" y="1251"/>
                  <a:pt x="414" y="1247"/>
                </a:cubicBezTo>
                <a:cubicBezTo>
                  <a:pt x="419" y="1251"/>
                  <a:pt x="424" y="1254"/>
                  <a:pt x="428" y="1262"/>
                </a:cubicBezTo>
                <a:cubicBezTo>
                  <a:pt x="428" y="1261"/>
                  <a:pt x="428" y="1260"/>
                  <a:pt x="428" y="1259"/>
                </a:cubicBezTo>
                <a:cubicBezTo>
                  <a:pt x="429" y="1258"/>
                  <a:pt x="430" y="1260"/>
                  <a:pt x="431" y="1260"/>
                </a:cubicBezTo>
                <a:cubicBezTo>
                  <a:pt x="430" y="1263"/>
                  <a:pt x="434" y="1265"/>
                  <a:pt x="436" y="1269"/>
                </a:cubicBezTo>
                <a:cubicBezTo>
                  <a:pt x="435" y="1271"/>
                  <a:pt x="433" y="1270"/>
                  <a:pt x="432" y="1272"/>
                </a:cubicBezTo>
                <a:cubicBezTo>
                  <a:pt x="434" y="1274"/>
                  <a:pt x="436" y="1274"/>
                  <a:pt x="438" y="1273"/>
                </a:cubicBezTo>
                <a:cubicBezTo>
                  <a:pt x="436" y="1270"/>
                  <a:pt x="437" y="1267"/>
                  <a:pt x="438" y="1264"/>
                </a:cubicBezTo>
                <a:cubicBezTo>
                  <a:pt x="440" y="1263"/>
                  <a:pt x="436" y="1265"/>
                  <a:pt x="439" y="1266"/>
                </a:cubicBezTo>
                <a:cubicBezTo>
                  <a:pt x="440" y="1265"/>
                  <a:pt x="440" y="1264"/>
                  <a:pt x="439" y="1263"/>
                </a:cubicBezTo>
                <a:cubicBezTo>
                  <a:pt x="443" y="1264"/>
                  <a:pt x="446" y="1267"/>
                  <a:pt x="450" y="1267"/>
                </a:cubicBezTo>
                <a:cubicBezTo>
                  <a:pt x="451" y="1268"/>
                  <a:pt x="448" y="1269"/>
                  <a:pt x="450" y="1271"/>
                </a:cubicBezTo>
                <a:cubicBezTo>
                  <a:pt x="451" y="1270"/>
                  <a:pt x="452" y="1269"/>
                  <a:pt x="453" y="1268"/>
                </a:cubicBezTo>
                <a:cubicBezTo>
                  <a:pt x="454" y="1269"/>
                  <a:pt x="453" y="1271"/>
                  <a:pt x="454" y="1272"/>
                </a:cubicBezTo>
                <a:cubicBezTo>
                  <a:pt x="452" y="1274"/>
                  <a:pt x="450" y="1274"/>
                  <a:pt x="448" y="1273"/>
                </a:cubicBezTo>
                <a:cubicBezTo>
                  <a:pt x="443" y="1279"/>
                  <a:pt x="450" y="1284"/>
                  <a:pt x="453" y="1288"/>
                </a:cubicBezTo>
                <a:cubicBezTo>
                  <a:pt x="453" y="1287"/>
                  <a:pt x="454" y="1286"/>
                  <a:pt x="456" y="1285"/>
                </a:cubicBezTo>
                <a:cubicBezTo>
                  <a:pt x="454" y="1282"/>
                  <a:pt x="453" y="1285"/>
                  <a:pt x="452" y="1285"/>
                </a:cubicBezTo>
                <a:cubicBezTo>
                  <a:pt x="450" y="1283"/>
                  <a:pt x="453" y="1281"/>
                  <a:pt x="453" y="1280"/>
                </a:cubicBezTo>
                <a:cubicBezTo>
                  <a:pt x="455" y="1280"/>
                  <a:pt x="457" y="1282"/>
                  <a:pt x="458" y="1284"/>
                </a:cubicBezTo>
                <a:cubicBezTo>
                  <a:pt x="458" y="1282"/>
                  <a:pt x="458" y="1278"/>
                  <a:pt x="456" y="1278"/>
                </a:cubicBezTo>
                <a:cubicBezTo>
                  <a:pt x="455" y="1277"/>
                  <a:pt x="459" y="1276"/>
                  <a:pt x="457" y="1275"/>
                </a:cubicBezTo>
                <a:cubicBezTo>
                  <a:pt x="467" y="1273"/>
                  <a:pt x="458" y="1284"/>
                  <a:pt x="462" y="1291"/>
                </a:cubicBezTo>
                <a:cubicBezTo>
                  <a:pt x="464" y="1294"/>
                  <a:pt x="465" y="1295"/>
                  <a:pt x="469" y="1299"/>
                </a:cubicBezTo>
                <a:cubicBezTo>
                  <a:pt x="471" y="1294"/>
                  <a:pt x="467" y="1290"/>
                  <a:pt x="463" y="1286"/>
                </a:cubicBezTo>
                <a:cubicBezTo>
                  <a:pt x="462" y="1283"/>
                  <a:pt x="465" y="1284"/>
                  <a:pt x="467" y="1282"/>
                </a:cubicBezTo>
                <a:cubicBezTo>
                  <a:pt x="465" y="1281"/>
                  <a:pt x="466" y="1280"/>
                  <a:pt x="464" y="1279"/>
                </a:cubicBezTo>
                <a:cubicBezTo>
                  <a:pt x="467" y="1276"/>
                  <a:pt x="466" y="1281"/>
                  <a:pt x="468" y="1280"/>
                </a:cubicBezTo>
                <a:cubicBezTo>
                  <a:pt x="468" y="1281"/>
                  <a:pt x="468" y="1283"/>
                  <a:pt x="467" y="1284"/>
                </a:cubicBezTo>
                <a:cubicBezTo>
                  <a:pt x="468" y="1285"/>
                  <a:pt x="470" y="1286"/>
                  <a:pt x="471" y="1286"/>
                </a:cubicBezTo>
                <a:cubicBezTo>
                  <a:pt x="472" y="1288"/>
                  <a:pt x="469" y="1286"/>
                  <a:pt x="468" y="1288"/>
                </a:cubicBezTo>
                <a:cubicBezTo>
                  <a:pt x="469" y="1291"/>
                  <a:pt x="471" y="1291"/>
                  <a:pt x="473" y="1294"/>
                </a:cubicBezTo>
                <a:cubicBezTo>
                  <a:pt x="474" y="1297"/>
                  <a:pt x="470" y="1298"/>
                  <a:pt x="474" y="1301"/>
                </a:cubicBezTo>
                <a:cubicBezTo>
                  <a:pt x="474" y="1295"/>
                  <a:pt x="482" y="1299"/>
                  <a:pt x="482" y="1294"/>
                </a:cubicBezTo>
                <a:cubicBezTo>
                  <a:pt x="481" y="1292"/>
                  <a:pt x="479" y="1293"/>
                  <a:pt x="478" y="1292"/>
                </a:cubicBezTo>
                <a:cubicBezTo>
                  <a:pt x="477" y="1289"/>
                  <a:pt x="480" y="1290"/>
                  <a:pt x="481" y="1287"/>
                </a:cubicBezTo>
                <a:cubicBezTo>
                  <a:pt x="479" y="1284"/>
                  <a:pt x="477" y="1286"/>
                  <a:pt x="474" y="1287"/>
                </a:cubicBezTo>
                <a:cubicBezTo>
                  <a:pt x="471" y="1282"/>
                  <a:pt x="470" y="1281"/>
                  <a:pt x="470" y="1277"/>
                </a:cubicBezTo>
                <a:cubicBezTo>
                  <a:pt x="469" y="1276"/>
                  <a:pt x="468" y="1276"/>
                  <a:pt x="467" y="1277"/>
                </a:cubicBezTo>
                <a:cubicBezTo>
                  <a:pt x="465" y="1273"/>
                  <a:pt x="464" y="1269"/>
                  <a:pt x="460" y="1265"/>
                </a:cubicBezTo>
                <a:cubicBezTo>
                  <a:pt x="459" y="1266"/>
                  <a:pt x="459" y="1267"/>
                  <a:pt x="458" y="1267"/>
                </a:cubicBezTo>
                <a:cubicBezTo>
                  <a:pt x="456" y="1264"/>
                  <a:pt x="459" y="1260"/>
                  <a:pt x="456" y="1257"/>
                </a:cubicBezTo>
                <a:cubicBezTo>
                  <a:pt x="459" y="1258"/>
                  <a:pt x="462" y="1251"/>
                  <a:pt x="464" y="1256"/>
                </a:cubicBezTo>
                <a:cubicBezTo>
                  <a:pt x="465" y="1255"/>
                  <a:pt x="467" y="1254"/>
                  <a:pt x="467" y="1253"/>
                </a:cubicBezTo>
                <a:cubicBezTo>
                  <a:pt x="465" y="1252"/>
                  <a:pt x="464" y="1251"/>
                  <a:pt x="463" y="1251"/>
                </a:cubicBezTo>
                <a:cubicBezTo>
                  <a:pt x="459" y="1254"/>
                  <a:pt x="454" y="1254"/>
                  <a:pt x="452" y="1249"/>
                </a:cubicBezTo>
                <a:cubicBezTo>
                  <a:pt x="455" y="1247"/>
                  <a:pt x="452" y="1243"/>
                  <a:pt x="455" y="1239"/>
                </a:cubicBezTo>
                <a:cubicBezTo>
                  <a:pt x="456" y="1238"/>
                  <a:pt x="457" y="1242"/>
                  <a:pt x="459" y="1240"/>
                </a:cubicBezTo>
                <a:cubicBezTo>
                  <a:pt x="456" y="1237"/>
                  <a:pt x="456" y="1235"/>
                  <a:pt x="453" y="1233"/>
                </a:cubicBezTo>
                <a:cubicBezTo>
                  <a:pt x="452" y="1234"/>
                  <a:pt x="453" y="1235"/>
                  <a:pt x="453" y="1237"/>
                </a:cubicBezTo>
                <a:cubicBezTo>
                  <a:pt x="448" y="1239"/>
                  <a:pt x="443" y="1237"/>
                  <a:pt x="439" y="1234"/>
                </a:cubicBezTo>
                <a:cubicBezTo>
                  <a:pt x="441" y="1231"/>
                  <a:pt x="443" y="1236"/>
                  <a:pt x="445" y="1233"/>
                </a:cubicBezTo>
                <a:cubicBezTo>
                  <a:pt x="443" y="1231"/>
                  <a:pt x="439" y="1231"/>
                  <a:pt x="437" y="1226"/>
                </a:cubicBezTo>
                <a:cubicBezTo>
                  <a:pt x="436" y="1227"/>
                  <a:pt x="436" y="1228"/>
                  <a:pt x="435" y="1228"/>
                </a:cubicBezTo>
                <a:cubicBezTo>
                  <a:pt x="435" y="1226"/>
                  <a:pt x="432" y="1226"/>
                  <a:pt x="430" y="1223"/>
                </a:cubicBezTo>
                <a:cubicBezTo>
                  <a:pt x="433" y="1222"/>
                  <a:pt x="434" y="1224"/>
                  <a:pt x="435" y="1227"/>
                </a:cubicBezTo>
                <a:cubicBezTo>
                  <a:pt x="437" y="1223"/>
                  <a:pt x="432" y="1218"/>
                  <a:pt x="430" y="1215"/>
                </a:cubicBezTo>
                <a:cubicBezTo>
                  <a:pt x="433" y="1214"/>
                  <a:pt x="431" y="1218"/>
                  <a:pt x="433" y="1217"/>
                </a:cubicBezTo>
                <a:cubicBezTo>
                  <a:pt x="436" y="1215"/>
                  <a:pt x="432" y="1213"/>
                  <a:pt x="433" y="1212"/>
                </a:cubicBezTo>
                <a:cubicBezTo>
                  <a:pt x="430" y="1214"/>
                  <a:pt x="426" y="1211"/>
                  <a:pt x="423" y="1211"/>
                </a:cubicBezTo>
                <a:cubicBezTo>
                  <a:pt x="425" y="1217"/>
                  <a:pt x="430" y="1217"/>
                  <a:pt x="430" y="1223"/>
                </a:cubicBezTo>
                <a:cubicBezTo>
                  <a:pt x="427" y="1222"/>
                  <a:pt x="425" y="1215"/>
                  <a:pt x="421" y="1216"/>
                </a:cubicBezTo>
                <a:cubicBezTo>
                  <a:pt x="421" y="1212"/>
                  <a:pt x="420" y="1209"/>
                  <a:pt x="419" y="1207"/>
                </a:cubicBezTo>
                <a:cubicBezTo>
                  <a:pt x="423" y="1206"/>
                  <a:pt x="426" y="1208"/>
                  <a:pt x="430" y="1210"/>
                </a:cubicBezTo>
                <a:cubicBezTo>
                  <a:pt x="432" y="1208"/>
                  <a:pt x="433" y="1208"/>
                  <a:pt x="434" y="1207"/>
                </a:cubicBezTo>
                <a:cubicBezTo>
                  <a:pt x="432" y="1204"/>
                  <a:pt x="435" y="1202"/>
                  <a:pt x="433" y="1199"/>
                </a:cubicBezTo>
                <a:cubicBezTo>
                  <a:pt x="430" y="1201"/>
                  <a:pt x="432" y="1203"/>
                  <a:pt x="429" y="1204"/>
                </a:cubicBezTo>
                <a:cubicBezTo>
                  <a:pt x="427" y="1203"/>
                  <a:pt x="424" y="1203"/>
                  <a:pt x="422" y="1202"/>
                </a:cubicBezTo>
                <a:cubicBezTo>
                  <a:pt x="422" y="1200"/>
                  <a:pt x="424" y="1198"/>
                  <a:pt x="422" y="1196"/>
                </a:cubicBezTo>
                <a:cubicBezTo>
                  <a:pt x="419" y="1199"/>
                  <a:pt x="415" y="1195"/>
                  <a:pt x="414" y="1199"/>
                </a:cubicBezTo>
                <a:cubicBezTo>
                  <a:pt x="411" y="1196"/>
                  <a:pt x="408" y="1193"/>
                  <a:pt x="407" y="1190"/>
                </a:cubicBezTo>
                <a:cubicBezTo>
                  <a:pt x="402" y="1190"/>
                  <a:pt x="401" y="1185"/>
                  <a:pt x="398" y="1183"/>
                </a:cubicBezTo>
                <a:cubicBezTo>
                  <a:pt x="397" y="1180"/>
                  <a:pt x="399" y="1180"/>
                  <a:pt x="400" y="1178"/>
                </a:cubicBezTo>
                <a:cubicBezTo>
                  <a:pt x="394" y="1172"/>
                  <a:pt x="391" y="1180"/>
                  <a:pt x="393" y="1185"/>
                </a:cubicBezTo>
                <a:cubicBezTo>
                  <a:pt x="390" y="1190"/>
                  <a:pt x="388" y="1190"/>
                  <a:pt x="384" y="1194"/>
                </a:cubicBezTo>
                <a:cubicBezTo>
                  <a:pt x="388" y="1195"/>
                  <a:pt x="390" y="1196"/>
                  <a:pt x="393" y="1201"/>
                </a:cubicBezTo>
                <a:cubicBezTo>
                  <a:pt x="391" y="1204"/>
                  <a:pt x="389" y="1203"/>
                  <a:pt x="389" y="1205"/>
                </a:cubicBezTo>
                <a:cubicBezTo>
                  <a:pt x="384" y="1198"/>
                  <a:pt x="380" y="1194"/>
                  <a:pt x="374" y="1188"/>
                </a:cubicBezTo>
                <a:cubicBezTo>
                  <a:pt x="376" y="1185"/>
                  <a:pt x="378" y="1188"/>
                  <a:pt x="380" y="1187"/>
                </a:cubicBezTo>
                <a:cubicBezTo>
                  <a:pt x="379" y="1186"/>
                  <a:pt x="379" y="1186"/>
                  <a:pt x="379" y="1185"/>
                </a:cubicBezTo>
                <a:cubicBezTo>
                  <a:pt x="379" y="1185"/>
                  <a:pt x="379" y="1184"/>
                  <a:pt x="379" y="1183"/>
                </a:cubicBezTo>
                <a:cubicBezTo>
                  <a:pt x="380" y="1183"/>
                  <a:pt x="381" y="1183"/>
                  <a:pt x="382" y="1181"/>
                </a:cubicBezTo>
                <a:cubicBezTo>
                  <a:pt x="379" y="1175"/>
                  <a:pt x="376" y="1174"/>
                  <a:pt x="371" y="1171"/>
                </a:cubicBezTo>
                <a:cubicBezTo>
                  <a:pt x="369" y="1170"/>
                  <a:pt x="376" y="1169"/>
                  <a:pt x="372" y="1167"/>
                </a:cubicBezTo>
                <a:cubicBezTo>
                  <a:pt x="373" y="1167"/>
                  <a:pt x="375" y="1169"/>
                  <a:pt x="376" y="1166"/>
                </a:cubicBezTo>
                <a:cubicBezTo>
                  <a:pt x="374" y="1164"/>
                  <a:pt x="372" y="1167"/>
                  <a:pt x="370" y="1165"/>
                </a:cubicBezTo>
                <a:cubicBezTo>
                  <a:pt x="365" y="1170"/>
                  <a:pt x="360" y="1160"/>
                  <a:pt x="354" y="1157"/>
                </a:cubicBezTo>
                <a:cubicBezTo>
                  <a:pt x="353" y="1158"/>
                  <a:pt x="355" y="1159"/>
                  <a:pt x="354" y="1159"/>
                </a:cubicBezTo>
                <a:cubicBezTo>
                  <a:pt x="349" y="1156"/>
                  <a:pt x="347" y="1149"/>
                  <a:pt x="341" y="1147"/>
                </a:cubicBezTo>
                <a:cubicBezTo>
                  <a:pt x="341" y="1146"/>
                  <a:pt x="340" y="1141"/>
                  <a:pt x="337" y="1141"/>
                </a:cubicBezTo>
                <a:cubicBezTo>
                  <a:pt x="336" y="1139"/>
                  <a:pt x="339" y="1140"/>
                  <a:pt x="339" y="1138"/>
                </a:cubicBezTo>
                <a:cubicBezTo>
                  <a:pt x="340" y="1139"/>
                  <a:pt x="341" y="1139"/>
                  <a:pt x="342" y="1140"/>
                </a:cubicBezTo>
                <a:cubicBezTo>
                  <a:pt x="339" y="1141"/>
                  <a:pt x="344" y="1146"/>
                  <a:pt x="347" y="1147"/>
                </a:cubicBezTo>
                <a:cubicBezTo>
                  <a:pt x="348" y="1145"/>
                  <a:pt x="343" y="1143"/>
                  <a:pt x="343" y="1141"/>
                </a:cubicBezTo>
                <a:cubicBezTo>
                  <a:pt x="343" y="1141"/>
                  <a:pt x="344" y="1141"/>
                  <a:pt x="345" y="1142"/>
                </a:cubicBezTo>
                <a:cubicBezTo>
                  <a:pt x="347" y="1143"/>
                  <a:pt x="348" y="1143"/>
                  <a:pt x="350" y="1144"/>
                </a:cubicBezTo>
                <a:cubicBezTo>
                  <a:pt x="350" y="1145"/>
                  <a:pt x="350" y="1145"/>
                  <a:pt x="349" y="1145"/>
                </a:cubicBezTo>
                <a:cubicBezTo>
                  <a:pt x="350" y="1146"/>
                  <a:pt x="351" y="1146"/>
                  <a:pt x="352" y="1145"/>
                </a:cubicBezTo>
                <a:cubicBezTo>
                  <a:pt x="354" y="1146"/>
                  <a:pt x="355" y="1147"/>
                  <a:pt x="357" y="1148"/>
                </a:cubicBezTo>
                <a:cubicBezTo>
                  <a:pt x="357" y="1148"/>
                  <a:pt x="356" y="1148"/>
                  <a:pt x="356" y="1149"/>
                </a:cubicBezTo>
                <a:cubicBezTo>
                  <a:pt x="359" y="1150"/>
                  <a:pt x="360" y="1152"/>
                  <a:pt x="356" y="1154"/>
                </a:cubicBezTo>
                <a:cubicBezTo>
                  <a:pt x="359" y="1157"/>
                  <a:pt x="359" y="1157"/>
                  <a:pt x="361" y="1160"/>
                </a:cubicBezTo>
                <a:cubicBezTo>
                  <a:pt x="362" y="1159"/>
                  <a:pt x="361" y="1158"/>
                  <a:pt x="362" y="1157"/>
                </a:cubicBezTo>
                <a:cubicBezTo>
                  <a:pt x="364" y="1156"/>
                  <a:pt x="363" y="1159"/>
                  <a:pt x="366" y="1161"/>
                </a:cubicBezTo>
                <a:cubicBezTo>
                  <a:pt x="365" y="1161"/>
                  <a:pt x="365" y="1161"/>
                  <a:pt x="365" y="1162"/>
                </a:cubicBezTo>
                <a:cubicBezTo>
                  <a:pt x="368" y="1162"/>
                  <a:pt x="365" y="1158"/>
                  <a:pt x="366" y="1156"/>
                </a:cubicBezTo>
                <a:cubicBezTo>
                  <a:pt x="368" y="1156"/>
                  <a:pt x="370" y="1160"/>
                  <a:pt x="367" y="1162"/>
                </a:cubicBezTo>
                <a:cubicBezTo>
                  <a:pt x="369" y="1162"/>
                  <a:pt x="367" y="1163"/>
                  <a:pt x="369" y="1164"/>
                </a:cubicBezTo>
                <a:cubicBezTo>
                  <a:pt x="369" y="1161"/>
                  <a:pt x="371" y="1161"/>
                  <a:pt x="374" y="1165"/>
                </a:cubicBezTo>
                <a:cubicBezTo>
                  <a:pt x="375" y="1162"/>
                  <a:pt x="375" y="1163"/>
                  <a:pt x="377" y="1162"/>
                </a:cubicBezTo>
                <a:cubicBezTo>
                  <a:pt x="378" y="1160"/>
                  <a:pt x="373" y="1159"/>
                  <a:pt x="374" y="1157"/>
                </a:cubicBezTo>
                <a:cubicBezTo>
                  <a:pt x="379" y="1160"/>
                  <a:pt x="384" y="1163"/>
                  <a:pt x="390" y="1167"/>
                </a:cubicBezTo>
                <a:cubicBezTo>
                  <a:pt x="394" y="1169"/>
                  <a:pt x="399" y="1172"/>
                  <a:pt x="403" y="1174"/>
                </a:cubicBezTo>
                <a:cubicBezTo>
                  <a:pt x="403" y="1175"/>
                  <a:pt x="403" y="1175"/>
                  <a:pt x="402" y="1176"/>
                </a:cubicBezTo>
                <a:cubicBezTo>
                  <a:pt x="403" y="1177"/>
                  <a:pt x="404" y="1178"/>
                  <a:pt x="405" y="1179"/>
                </a:cubicBezTo>
                <a:cubicBezTo>
                  <a:pt x="406" y="1178"/>
                  <a:pt x="406" y="1177"/>
                  <a:pt x="406" y="1176"/>
                </a:cubicBezTo>
                <a:cubicBezTo>
                  <a:pt x="406" y="1175"/>
                  <a:pt x="407" y="1176"/>
                  <a:pt x="407" y="1176"/>
                </a:cubicBezTo>
                <a:cubicBezTo>
                  <a:pt x="407" y="1176"/>
                  <a:pt x="408" y="1177"/>
                  <a:pt x="408" y="1177"/>
                </a:cubicBezTo>
                <a:cubicBezTo>
                  <a:pt x="409" y="1178"/>
                  <a:pt x="407" y="1180"/>
                  <a:pt x="407" y="1182"/>
                </a:cubicBezTo>
                <a:cubicBezTo>
                  <a:pt x="410" y="1182"/>
                  <a:pt x="411" y="1180"/>
                  <a:pt x="414" y="1180"/>
                </a:cubicBezTo>
                <a:cubicBezTo>
                  <a:pt x="414" y="1180"/>
                  <a:pt x="414" y="1180"/>
                  <a:pt x="414" y="1180"/>
                </a:cubicBezTo>
                <a:cubicBezTo>
                  <a:pt x="416" y="1182"/>
                  <a:pt x="416" y="1183"/>
                  <a:pt x="416" y="1184"/>
                </a:cubicBezTo>
                <a:cubicBezTo>
                  <a:pt x="416" y="1183"/>
                  <a:pt x="412" y="1182"/>
                  <a:pt x="412" y="1185"/>
                </a:cubicBezTo>
                <a:cubicBezTo>
                  <a:pt x="413" y="1187"/>
                  <a:pt x="415" y="1185"/>
                  <a:pt x="416" y="1185"/>
                </a:cubicBezTo>
                <a:cubicBezTo>
                  <a:pt x="415" y="1189"/>
                  <a:pt x="419" y="1190"/>
                  <a:pt x="420" y="1192"/>
                </a:cubicBezTo>
                <a:cubicBezTo>
                  <a:pt x="418" y="1191"/>
                  <a:pt x="413" y="1190"/>
                  <a:pt x="412" y="1194"/>
                </a:cubicBezTo>
                <a:cubicBezTo>
                  <a:pt x="414" y="1197"/>
                  <a:pt x="419" y="1196"/>
                  <a:pt x="420" y="1193"/>
                </a:cubicBezTo>
                <a:cubicBezTo>
                  <a:pt x="423" y="1195"/>
                  <a:pt x="424" y="1198"/>
                  <a:pt x="426" y="1199"/>
                </a:cubicBezTo>
                <a:cubicBezTo>
                  <a:pt x="429" y="1196"/>
                  <a:pt x="425" y="1192"/>
                  <a:pt x="424" y="1189"/>
                </a:cubicBezTo>
                <a:cubicBezTo>
                  <a:pt x="425" y="1189"/>
                  <a:pt x="426" y="1188"/>
                  <a:pt x="427" y="1187"/>
                </a:cubicBezTo>
                <a:cubicBezTo>
                  <a:pt x="429" y="1188"/>
                  <a:pt x="430" y="1189"/>
                  <a:pt x="432" y="1190"/>
                </a:cubicBezTo>
                <a:cubicBezTo>
                  <a:pt x="431" y="1191"/>
                  <a:pt x="430" y="1190"/>
                  <a:pt x="429" y="1192"/>
                </a:cubicBezTo>
                <a:cubicBezTo>
                  <a:pt x="432" y="1193"/>
                  <a:pt x="433" y="1193"/>
                  <a:pt x="435" y="1197"/>
                </a:cubicBezTo>
                <a:cubicBezTo>
                  <a:pt x="437" y="1194"/>
                  <a:pt x="440" y="1197"/>
                  <a:pt x="443" y="1197"/>
                </a:cubicBezTo>
                <a:cubicBezTo>
                  <a:pt x="449" y="1201"/>
                  <a:pt x="456" y="1205"/>
                  <a:pt x="463" y="1209"/>
                </a:cubicBezTo>
                <a:cubicBezTo>
                  <a:pt x="462" y="1210"/>
                  <a:pt x="460" y="1210"/>
                  <a:pt x="458" y="1212"/>
                </a:cubicBezTo>
                <a:cubicBezTo>
                  <a:pt x="459" y="1216"/>
                  <a:pt x="459" y="1218"/>
                  <a:pt x="465" y="1222"/>
                </a:cubicBezTo>
                <a:cubicBezTo>
                  <a:pt x="465" y="1221"/>
                  <a:pt x="466" y="1220"/>
                  <a:pt x="466" y="1219"/>
                </a:cubicBezTo>
                <a:cubicBezTo>
                  <a:pt x="463" y="1216"/>
                  <a:pt x="463" y="1213"/>
                  <a:pt x="465" y="1210"/>
                </a:cubicBezTo>
                <a:cubicBezTo>
                  <a:pt x="469" y="1212"/>
                  <a:pt x="473" y="1215"/>
                  <a:pt x="478" y="1218"/>
                </a:cubicBezTo>
                <a:cubicBezTo>
                  <a:pt x="478" y="1218"/>
                  <a:pt x="477" y="1218"/>
                  <a:pt x="477" y="1218"/>
                </a:cubicBezTo>
                <a:cubicBezTo>
                  <a:pt x="477" y="1219"/>
                  <a:pt x="478" y="1220"/>
                  <a:pt x="479" y="1220"/>
                </a:cubicBezTo>
                <a:cubicBezTo>
                  <a:pt x="479" y="1219"/>
                  <a:pt x="480" y="1219"/>
                  <a:pt x="479" y="1218"/>
                </a:cubicBezTo>
                <a:cubicBezTo>
                  <a:pt x="482" y="1220"/>
                  <a:pt x="484" y="1221"/>
                  <a:pt x="487" y="1223"/>
                </a:cubicBezTo>
                <a:cubicBezTo>
                  <a:pt x="487" y="1224"/>
                  <a:pt x="487" y="1225"/>
                  <a:pt x="488" y="1227"/>
                </a:cubicBezTo>
                <a:cubicBezTo>
                  <a:pt x="490" y="1227"/>
                  <a:pt x="491" y="1226"/>
                  <a:pt x="492" y="1226"/>
                </a:cubicBezTo>
                <a:cubicBezTo>
                  <a:pt x="492" y="1226"/>
                  <a:pt x="493" y="1226"/>
                  <a:pt x="493" y="1226"/>
                </a:cubicBezTo>
                <a:cubicBezTo>
                  <a:pt x="493" y="1226"/>
                  <a:pt x="493" y="1226"/>
                  <a:pt x="494" y="1227"/>
                </a:cubicBezTo>
                <a:cubicBezTo>
                  <a:pt x="494" y="1228"/>
                  <a:pt x="495" y="1228"/>
                  <a:pt x="497" y="1228"/>
                </a:cubicBezTo>
                <a:cubicBezTo>
                  <a:pt x="498" y="1229"/>
                  <a:pt x="499" y="1230"/>
                  <a:pt x="500" y="1230"/>
                </a:cubicBezTo>
                <a:cubicBezTo>
                  <a:pt x="497" y="1233"/>
                  <a:pt x="502" y="1234"/>
                  <a:pt x="500" y="1237"/>
                </a:cubicBezTo>
                <a:cubicBezTo>
                  <a:pt x="500" y="1238"/>
                  <a:pt x="501" y="1237"/>
                  <a:pt x="502" y="1238"/>
                </a:cubicBezTo>
                <a:cubicBezTo>
                  <a:pt x="504" y="1237"/>
                  <a:pt x="502" y="1235"/>
                  <a:pt x="504" y="1233"/>
                </a:cubicBezTo>
                <a:cubicBezTo>
                  <a:pt x="503" y="1231"/>
                  <a:pt x="502" y="1232"/>
                  <a:pt x="501" y="1230"/>
                </a:cubicBezTo>
                <a:cubicBezTo>
                  <a:pt x="511" y="1236"/>
                  <a:pt x="521" y="1241"/>
                  <a:pt x="531" y="1247"/>
                </a:cubicBezTo>
                <a:cubicBezTo>
                  <a:pt x="529" y="1249"/>
                  <a:pt x="533" y="1251"/>
                  <a:pt x="530" y="1253"/>
                </a:cubicBezTo>
                <a:cubicBezTo>
                  <a:pt x="531" y="1254"/>
                  <a:pt x="533" y="1254"/>
                  <a:pt x="534" y="1252"/>
                </a:cubicBezTo>
                <a:cubicBezTo>
                  <a:pt x="534" y="1251"/>
                  <a:pt x="534" y="1249"/>
                  <a:pt x="532" y="1248"/>
                </a:cubicBezTo>
                <a:cubicBezTo>
                  <a:pt x="542" y="1253"/>
                  <a:pt x="551" y="1258"/>
                  <a:pt x="559" y="1262"/>
                </a:cubicBezTo>
                <a:cubicBezTo>
                  <a:pt x="558" y="1262"/>
                  <a:pt x="557" y="1263"/>
                  <a:pt x="556" y="1261"/>
                </a:cubicBezTo>
                <a:cubicBezTo>
                  <a:pt x="552" y="1261"/>
                  <a:pt x="560" y="1270"/>
                  <a:pt x="557" y="1270"/>
                </a:cubicBezTo>
                <a:cubicBezTo>
                  <a:pt x="555" y="1273"/>
                  <a:pt x="561" y="1271"/>
                  <a:pt x="560" y="1274"/>
                </a:cubicBezTo>
                <a:cubicBezTo>
                  <a:pt x="561" y="1275"/>
                  <a:pt x="563" y="1273"/>
                  <a:pt x="564" y="1272"/>
                </a:cubicBezTo>
                <a:cubicBezTo>
                  <a:pt x="566" y="1274"/>
                  <a:pt x="565" y="1274"/>
                  <a:pt x="567" y="1275"/>
                </a:cubicBezTo>
                <a:cubicBezTo>
                  <a:pt x="568" y="1273"/>
                  <a:pt x="570" y="1274"/>
                  <a:pt x="570" y="1272"/>
                </a:cubicBezTo>
                <a:cubicBezTo>
                  <a:pt x="572" y="1275"/>
                  <a:pt x="567" y="1278"/>
                  <a:pt x="568" y="1280"/>
                </a:cubicBezTo>
                <a:cubicBezTo>
                  <a:pt x="567" y="1281"/>
                  <a:pt x="566" y="1279"/>
                  <a:pt x="565" y="1279"/>
                </a:cubicBezTo>
                <a:cubicBezTo>
                  <a:pt x="563" y="1280"/>
                  <a:pt x="563" y="1282"/>
                  <a:pt x="564" y="1284"/>
                </a:cubicBezTo>
                <a:cubicBezTo>
                  <a:pt x="568" y="1281"/>
                  <a:pt x="575" y="1280"/>
                  <a:pt x="577" y="1275"/>
                </a:cubicBezTo>
                <a:cubicBezTo>
                  <a:pt x="578" y="1277"/>
                  <a:pt x="578" y="1278"/>
                  <a:pt x="579" y="1279"/>
                </a:cubicBezTo>
                <a:cubicBezTo>
                  <a:pt x="580" y="1280"/>
                  <a:pt x="581" y="1277"/>
                  <a:pt x="583" y="1275"/>
                </a:cubicBezTo>
                <a:cubicBezTo>
                  <a:pt x="583" y="1275"/>
                  <a:pt x="583" y="1276"/>
                  <a:pt x="583" y="1276"/>
                </a:cubicBezTo>
                <a:cubicBezTo>
                  <a:pt x="584" y="1276"/>
                  <a:pt x="584" y="1276"/>
                  <a:pt x="584" y="1276"/>
                </a:cubicBezTo>
                <a:cubicBezTo>
                  <a:pt x="584" y="1277"/>
                  <a:pt x="584" y="1278"/>
                  <a:pt x="585" y="1279"/>
                </a:cubicBezTo>
                <a:cubicBezTo>
                  <a:pt x="586" y="1278"/>
                  <a:pt x="586" y="1278"/>
                  <a:pt x="586" y="1277"/>
                </a:cubicBezTo>
                <a:cubicBezTo>
                  <a:pt x="590" y="1280"/>
                  <a:pt x="593" y="1283"/>
                  <a:pt x="596" y="1287"/>
                </a:cubicBezTo>
                <a:cubicBezTo>
                  <a:pt x="598" y="1287"/>
                  <a:pt x="603" y="1290"/>
                  <a:pt x="607" y="1291"/>
                </a:cubicBezTo>
                <a:cubicBezTo>
                  <a:pt x="608" y="1292"/>
                  <a:pt x="606" y="1293"/>
                  <a:pt x="607" y="1294"/>
                </a:cubicBezTo>
                <a:cubicBezTo>
                  <a:pt x="609" y="1295"/>
                  <a:pt x="613" y="1292"/>
                  <a:pt x="613" y="1296"/>
                </a:cubicBezTo>
                <a:cubicBezTo>
                  <a:pt x="616" y="1296"/>
                  <a:pt x="620" y="1297"/>
                  <a:pt x="622" y="1300"/>
                </a:cubicBezTo>
                <a:cubicBezTo>
                  <a:pt x="625" y="1299"/>
                  <a:pt x="627" y="1300"/>
                  <a:pt x="630" y="1301"/>
                </a:cubicBezTo>
                <a:cubicBezTo>
                  <a:pt x="630" y="1302"/>
                  <a:pt x="631" y="1304"/>
                  <a:pt x="630" y="1306"/>
                </a:cubicBezTo>
                <a:cubicBezTo>
                  <a:pt x="633" y="1306"/>
                  <a:pt x="634" y="1305"/>
                  <a:pt x="633" y="1302"/>
                </a:cubicBezTo>
                <a:cubicBezTo>
                  <a:pt x="635" y="1303"/>
                  <a:pt x="637" y="1304"/>
                  <a:pt x="639" y="1306"/>
                </a:cubicBezTo>
                <a:cubicBezTo>
                  <a:pt x="644" y="1308"/>
                  <a:pt x="647" y="1307"/>
                  <a:pt x="646" y="1309"/>
                </a:cubicBezTo>
                <a:cubicBezTo>
                  <a:pt x="646" y="1310"/>
                  <a:pt x="648" y="1310"/>
                  <a:pt x="649" y="1311"/>
                </a:cubicBezTo>
                <a:cubicBezTo>
                  <a:pt x="649" y="1310"/>
                  <a:pt x="647" y="1310"/>
                  <a:pt x="647" y="1310"/>
                </a:cubicBezTo>
                <a:cubicBezTo>
                  <a:pt x="651" y="1310"/>
                  <a:pt x="659" y="1315"/>
                  <a:pt x="662" y="1320"/>
                </a:cubicBezTo>
                <a:cubicBezTo>
                  <a:pt x="686" y="1331"/>
                  <a:pt x="710" y="1344"/>
                  <a:pt x="732" y="1356"/>
                </a:cubicBezTo>
                <a:cubicBezTo>
                  <a:pt x="753" y="1367"/>
                  <a:pt x="779" y="1379"/>
                  <a:pt x="802" y="1389"/>
                </a:cubicBezTo>
                <a:cubicBezTo>
                  <a:pt x="805" y="1390"/>
                  <a:pt x="806" y="1392"/>
                  <a:pt x="809" y="1393"/>
                </a:cubicBezTo>
                <a:cubicBezTo>
                  <a:pt x="814" y="1396"/>
                  <a:pt x="820" y="1397"/>
                  <a:pt x="825" y="1400"/>
                </a:cubicBezTo>
                <a:cubicBezTo>
                  <a:pt x="831" y="1402"/>
                  <a:pt x="836" y="1405"/>
                  <a:pt x="841" y="1407"/>
                </a:cubicBezTo>
                <a:cubicBezTo>
                  <a:pt x="884" y="1425"/>
                  <a:pt x="929" y="1447"/>
                  <a:pt x="971" y="1463"/>
                </a:cubicBezTo>
                <a:cubicBezTo>
                  <a:pt x="972" y="1467"/>
                  <a:pt x="979" y="1470"/>
                  <a:pt x="983" y="1469"/>
                </a:cubicBezTo>
                <a:cubicBezTo>
                  <a:pt x="985" y="1470"/>
                  <a:pt x="983" y="1472"/>
                  <a:pt x="985" y="1473"/>
                </a:cubicBezTo>
                <a:cubicBezTo>
                  <a:pt x="986" y="1472"/>
                  <a:pt x="987" y="1472"/>
                  <a:pt x="988" y="1472"/>
                </a:cubicBezTo>
                <a:cubicBezTo>
                  <a:pt x="988" y="1473"/>
                  <a:pt x="992" y="1473"/>
                  <a:pt x="991" y="1476"/>
                </a:cubicBezTo>
                <a:cubicBezTo>
                  <a:pt x="993" y="1476"/>
                  <a:pt x="992" y="1475"/>
                  <a:pt x="993" y="1474"/>
                </a:cubicBezTo>
                <a:cubicBezTo>
                  <a:pt x="994" y="1478"/>
                  <a:pt x="999" y="1475"/>
                  <a:pt x="999" y="1478"/>
                </a:cubicBezTo>
                <a:cubicBezTo>
                  <a:pt x="1002" y="1479"/>
                  <a:pt x="1005" y="1478"/>
                  <a:pt x="1006" y="1481"/>
                </a:cubicBezTo>
                <a:cubicBezTo>
                  <a:pt x="1006" y="1482"/>
                  <a:pt x="1005" y="1482"/>
                  <a:pt x="1005" y="1482"/>
                </a:cubicBezTo>
                <a:cubicBezTo>
                  <a:pt x="1004" y="1483"/>
                  <a:pt x="1005" y="1483"/>
                  <a:pt x="1005" y="1484"/>
                </a:cubicBezTo>
                <a:cubicBezTo>
                  <a:pt x="1008" y="1484"/>
                  <a:pt x="1012" y="1486"/>
                  <a:pt x="1014" y="1483"/>
                </a:cubicBezTo>
                <a:cubicBezTo>
                  <a:pt x="1015" y="1483"/>
                  <a:pt x="1016" y="1484"/>
                  <a:pt x="1016" y="1483"/>
                </a:cubicBezTo>
                <a:cubicBezTo>
                  <a:pt x="1017" y="1484"/>
                  <a:pt x="1017" y="1486"/>
                  <a:pt x="1017" y="1487"/>
                </a:cubicBezTo>
                <a:cubicBezTo>
                  <a:pt x="1019" y="1488"/>
                  <a:pt x="1019" y="1486"/>
                  <a:pt x="1020" y="1486"/>
                </a:cubicBezTo>
                <a:cubicBezTo>
                  <a:pt x="1022" y="1488"/>
                  <a:pt x="1022" y="1490"/>
                  <a:pt x="1025" y="1487"/>
                </a:cubicBezTo>
                <a:cubicBezTo>
                  <a:pt x="1024" y="1486"/>
                  <a:pt x="1024" y="1487"/>
                  <a:pt x="1022" y="1486"/>
                </a:cubicBezTo>
                <a:cubicBezTo>
                  <a:pt x="1024" y="1484"/>
                  <a:pt x="1028" y="1489"/>
                  <a:pt x="1029" y="1486"/>
                </a:cubicBezTo>
                <a:cubicBezTo>
                  <a:pt x="1027" y="1485"/>
                  <a:pt x="1024" y="1483"/>
                  <a:pt x="1022" y="1484"/>
                </a:cubicBezTo>
                <a:cubicBezTo>
                  <a:pt x="1022" y="1482"/>
                  <a:pt x="1023" y="1480"/>
                  <a:pt x="1023" y="1479"/>
                </a:cubicBezTo>
                <a:cubicBezTo>
                  <a:pt x="1020" y="1478"/>
                  <a:pt x="1018" y="1477"/>
                  <a:pt x="1015" y="1476"/>
                </a:cubicBezTo>
                <a:cubicBezTo>
                  <a:pt x="1017" y="1475"/>
                  <a:pt x="1016" y="1474"/>
                  <a:pt x="1018" y="1474"/>
                </a:cubicBezTo>
                <a:cubicBezTo>
                  <a:pt x="1018" y="1472"/>
                  <a:pt x="1017" y="1472"/>
                  <a:pt x="1015" y="1471"/>
                </a:cubicBezTo>
                <a:cubicBezTo>
                  <a:pt x="1015" y="1474"/>
                  <a:pt x="1012" y="1473"/>
                  <a:pt x="1014" y="1474"/>
                </a:cubicBezTo>
                <a:cubicBezTo>
                  <a:pt x="1012" y="1476"/>
                  <a:pt x="1014" y="1472"/>
                  <a:pt x="1012" y="1473"/>
                </a:cubicBezTo>
                <a:cubicBezTo>
                  <a:pt x="1010" y="1473"/>
                  <a:pt x="1010" y="1474"/>
                  <a:pt x="1007" y="1472"/>
                </a:cubicBezTo>
                <a:cubicBezTo>
                  <a:pt x="1009" y="1471"/>
                  <a:pt x="1011" y="1471"/>
                  <a:pt x="1013" y="1473"/>
                </a:cubicBezTo>
                <a:cubicBezTo>
                  <a:pt x="1013" y="1471"/>
                  <a:pt x="1012" y="1471"/>
                  <a:pt x="1011" y="1471"/>
                </a:cubicBezTo>
                <a:cubicBezTo>
                  <a:pt x="1011" y="1470"/>
                  <a:pt x="1011" y="1468"/>
                  <a:pt x="1012" y="1468"/>
                </a:cubicBezTo>
                <a:cubicBezTo>
                  <a:pt x="1014" y="1468"/>
                  <a:pt x="1011" y="1470"/>
                  <a:pt x="1013" y="1471"/>
                </a:cubicBezTo>
                <a:cubicBezTo>
                  <a:pt x="1013" y="1470"/>
                  <a:pt x="1014" y="1469"/>
                  <a:pt x="1015" y="1469"/>
                </a:cubicBezTo>
                <a:cubicBezTo>
                  <a:pt x="1016" y="1470"/>
                  <a:pt x="1018" y="1471"/>
                  <a:pt x="1019" y="1469"/>
                </a:cubicBezTo>
                <a:cubicBezTo>
                  <a:pt x="1018" y="1468"/>
                  <a:pt x="1017" y="1469"/>
                  <a:pt x="1016" y="1467"/>
                </a:cubicBezTo>
                <a:cubicBezTo>
                  <a:pt x="1015" y="1467"/>
                  <a:pt x="1017" y="1465"/>
                  <a:pt x="1016" y="1465"/>
                </a:cubicBezTo>
                <a:cubicBezTo>
                  <a:pt x="1017" y="1466"/>
                  <a:pt x="1019" y="1466"/>
                  <a:pt x="1021" y="1467"/>
                </a:cubicBezTo>
                <a:cubicBezTo>
                  <a:pt x="1021" y="1467"/>
                  <a:pt x="1021" y="1466"/>
                  <a:pt x="1021" y="1466"/>
                </a:cubicBezTo>
                <a:cubicBezTo>
                  <a:pt x="1022" y="1467"/>
                  <a:pt x="1023" y="1467"/>
                  <a:pt x="1023" y="1468"/>
                </a:cubicBezTo>
                <a:cubicBezTo>
                  <a:pt x="1024" y="1467"/>
                  <a:pt x="1027" y="1468"/>
                  <a:pt x="1027" y="1469"/>
                </a:cubicBezTo>
                <a:cubicBezTo>
                  <a:pt x="1028" y="1470"/>
                  <a:pt x="1026" y="1469"/>
                  <a:pt x="1027" y="1470"/>
                </a:cubicBezTo>
                <a:cubicBezTo>
                  <a:pt x="1028" y="1472"/>
                  <a:pt x="1029" y="1469"/>
                  <a:pt x="1030" y="1469"/>
                </a:cubicBezTo>
                <a:cubicBezTo>
                  <a:pt x="1032" y="1471"/>
                  <a:pt x="1032" y="1473"/>
                  <a:pt x="1035" y="1475"/>
                </a:cubicBezTo>
                <a:cubicBezTo>
                  <a:pt x="1035" y="1474"/>
                  <a:pt x="1036" y="1473"/>
                  <a:pt x="1037" y="1473"/>
                </a:cubicBezTo>
                <a:cubicBezTo>
                  <a:pt x="1037" y="1471"/>
                  <a:pt x="1034" y="1472"/>
                  <a:pt x="1034" y="1471"/>
                </a:cubicBezTo>
                <a:cubicBezTo>
                  <a:pt x="1036" y="1470"/>
                  <a:pt x="1037" y="1472"/>
                  <a:pt x="1038" y="1472"/>
                </a:cubicBezTo>
                <a:cubicBezTo>
                  <a:pt x="1040" y="1468"/>
                  <a:pt x="1036" y="1469"/>
                  <a:pt x="1036" y="1467"/>
                </a:cubicBezTo>
                <a:cubicBezTo>
                  <a:pt x="1036" y="1466"/>
                  <a:pt x="1037" y="1468"/>
                  <a:pt x="1038" y="1466"/>
                </a:cubicBezTo>
                <a:cubicBezTo>
                  <a:pt x="1036" y="1466"/>
                  <a:pt x="1037" y="1465"/>
                  <a:pt x="1036" y="1464"/>
                </a:cubicBezTo>
                <a:cubicBezTo>
                  <a:pt x="1037" y="1463"/>
                  <a:pt x="1038" y="1464"/>
                  <a:pt x="1039" y="1464"/>
                </a:cubicBezTo>
                <a:cubicBezTo>
                  <a:pt x="1039" y="1462"/>
                  <a:pt x="1038" y="1464"/>
                  <a:pt x="1037" y="1463"/>
                </a:cubicBezTo>
                <a:cubicBezTo>
                  <a:pt x="1037" y="1462"/>
                  <a:pt x="1038" y="1462"/>
                  <a:pt x="1038" y="1462"/>
                </a:cubicBezTo>
                <a:cubicBezTo>
                  <a:pt x="1039" y="1462"/>
                  <a:pt x="1040" y="1463"/>
                  <a:pt x="1042" y="1462"/>
                </a:cubicBezTo>
                <a:cubicBezTo>
                  <a:pt x="1041" y="1461"/>
                  <a:pt x="1039" y="1461"/>
                  <a:pt x="1039" y="1460"/>
                </a:cubicBezTo>
                <a:cubicBezTo>
                  <a:pt x="1038" y="1460"/>
                  <a:pt x="1040" y="1458"/>
                  <a:pt x="1039" y="1457"/>
                </a:cubicBezTo>
                <a:cubicBezTo>
                  <a:pt x="1038" y="1457"/>
                  <a:pt x="1036" y="1458"/>
                  <a:pt x="1034" y="1459"/>
                </a:cubicBezTo>
                <a:cubicBezTo>
                  <a:pt x="1033" y="1458"/>
                  <a:pt x="1035" y="1457"/>
                  <a:pt x="1035" y="1456"/>
                </a:cubicBezTo>
                <a:cubicBezTo>
                  <a:pt x="1036" y="1456"/>
                  <a:pt x="1036" y="1457"/>
                  <a:pt x="1037" y="1457"/>
                </a:cubicBezTo>
                <a:cubicBezTo>
                  <a:pt x="1038" y="1457"/>
                  <a:pt x="1034" y="1454"/>
                  <a:pt x="1034" y="1455"/>
                </a:cubicBezTo>
                <a:cubicBezTo>
                  <a:pt x="1033" y="1454"/>
                  <a:pt x="1035" y="1454"/>
                  <a:pt x="1034" y="1453"/>
                </a:cubicBezTo>
                <a:cubicBezTo>
                  <a:pt x="1033" y="1453"/>
                  <a:pt x="1032" y="1453"/>
                  <a:pt x="1031" y="1452"/>
                </a:cubicBezTo>
                <a:cubicBezTo>
                  <a:pt x="1031" y="1452"/>
                  <a:pt x="1032" y="1452"/>
                  <a:pt x="1032" y="1451"/>
                </a:cubicBezTo>
                <a:cubicBezTo>
                  <a:pt x="1033" y="1451"/>
                  <a:pt x="1034" y="1452"/>
                  <a:pt x="1035" y="1452"/>
                </a:cubicBezTo>
                <a:cubicBezTo>
                  <a:pt x="1036" y="1450"/>
                  <a:pt x="1031" y="1449"/>
                  <a:pt x="1031" y="1448"/>
                </a:cubicBezTo>
                <a:cubicBezTo>
                  <a:pt x="1031" y="1448"/>
                  <a:pt x="1031" y="1448"/>
                  <a:pt x="1031" y="1448"/>
                </a:cubicBezTo>
                <a:cubicBezTo>
                  <a:pt x="1030" y="1447"/>
                  <a:pt x="1031" y="1450"/>
                  <a:pt x="1031" y="1451"/>
                </a:cubicBezTo>
                <a:cubicBezTo>
                  <a:pt x="1030" y="1452"/>
                  <a:pt x="1029" y="1451"/>
                  <a:pt x="1028" y="1452"/>
                </a:cubicBezTo>
                <a:cubicBezTo>
                  <a:pt x="1029" y="1453"/>
                  <a:pt x="1027" y="1455"/>
                  <a:pt x="1026" y="1457"/>
                </a:cubicBezTo>
                <a:cubicBezTo>
                  <a:pt x="1028" y="1457"/>
                  <a:pt x="1028" y="1456"/>
                  <a:pt x="1030" y="1458"/>
                </a:cubicBezTo>
                <a:cubicBezTo>
                  <a:pt x="1030" y="1459"/>
                  <a:pt x="1028" y="1457"/>
                  <a:pt x="1028" y="1458"/>
                </a:cubicBezTo>
                <a:cubicBezTo>
                  <a:pt x="1028" y="1459"/>
                  <a:pt x="1028" y="1459"/>
                  <a:pt x="1027" y="1460"/>
                </a:cubicBezTo>
                <a:cubicBezTo>
                  <a:pt x="1029" y="1459"/>
                  <a:pt x="1031" y="1461"/>
                  <a:pt x="1031" y="1463"/>
                </a:cubicBezTo>
                <a:cubicBezTo>
                  <a:pt x="1030" y="1463"/>
                  <a:pt x="1028" y="1461"/>
                  <a:pt x="1029" y="1461"/>
                </a:cubicBezTo>
                <a:cubicBezTo>
                  <a:pt x="1028" y="1461"/>
                  <a:pt x="1027" y="1461"/>
                  <a:pt x="1026" y="1462"/>
                </a:cubicBezTo>
                <a:cubicBezTo>
                  <a:pt x="1025" y="1461"/>
                  <a:pt x="1027" y="1460"/>
                  <a:pt x="1025" y="1459"/>
                </a:cubicBezTo>
                <a:cubicBezTo>
                  <a:pt x="1025" y="1460"/>
                  <a:pt x="1023" y="1458"/>
                  <a:pt x="1024" y="1460"/>
                </a:cubicBezTo>
                <a:cubicBezTo>
                  <a:pt x="1021" y="1458"/>
                  <a:pt x="1020" y="1456"/>
                  <a:pt x="1019" y="1453"/>
                </a:cubicBezTo>
                <a:cubicBezTo>
                  <a:pt x="1020" y="1452"/>
                  <a:pt x="1021" y="1453"/>
                  <a:pt x="1022" y="1454"/>
                </a:cubicBezTo>
                <a:cubicBezTo>
                  <a:pt x="1021" y="1452"/>
                  <a:pt x="1022" y="1451"/>
                  <a:pt x="1021" y="1449"/>
                </a:cubicBezTo>
                <a:cubicBezTo>
                  <a:pt x="1022" y="1448"/>
                  <a:pt x="1024" y="1448"/>
                  <a:pt x="1024" y="1449"/>
                </a:cubicBezTo>
                <a:cubicBezTo>
                  <a:pt x="1025" y="1448"/>
                  <a:pt x="1025" y="1447"/>
                  <a:pt x="1027" y="1446"/>
                </a:cubicBezTo>
                <a:cubicBezTo>
                  <a:pt x="1026" y="1445"/>
                  <a:pt x="1026" y="1444"/>
                  <a:pt x="1024" y="1444"/>
                </a:cubicBezTo>
                <a:cubicBezTo>
                  <a:pt x="1024" y="1446"/>
                  <a:pt x="1026" y="1445"/>
                  <a:pt x="1026" y="1446"/>
                </a:cubicBezTo>
                <a:cubicBezTo>
                  <a:pt x="1024" y="1446"/>
                  <a:pt x="1022" y="1444"/>
                  <a:pt x="1019" y="1443"/>
                </a:cubicBezTo>
                <a:cubicBezTo>
                  <a:pt x="1018" y="1443"/>
                  <a:pt x="1021" y="1444"/>
                  <a:pt x="1022" y="1445"/>
                </a:cubicBezTo>
                <a:cubicBezTo>
                  <a:pt x="1021" y="1446"/>
                  <a:pt x="1019" y="1445"/>
                  <a:pt x="1020" y="1447"/>
                </a:cubicBezTo>
                <a:cubicBezTo>
                  <a:pt x="1018" y="1447"/>
                  <a:pt x="1018" y="1446"/>
                  <a:pt x="1016" y="1446"/>
                </a:cubicBezTo>
                <a:cubicBezTo>
                  <a:pt x="1017" y="1447"/>
                  <a:pt x="1016" y="1448"/>
                  <a:pt x="1015" y="1447"/>
                </a:cubicBezTo>
                <a:cubicBezTo>
                  <a:pt x="1015" y="1447"/>
                  <a:pt x="1015" y="1448"/>
                  <a:pt x="1015" y="1448"/>
                </a:cubicBezTo>
                <a:cubicBezTo>
                  <a:pt x="1011" y="1448"/>
                  <a:pt x="1013" y="1450"/>
                  <a:pt x="1016" y="1450"/>
                </a:cubicBezTo>
                <a:cubicBezTo>
                  <a:pt x="1015" y="1452"/>
                  <a:pt x="1016" y="1450"/>
                  <a:pt x="1018" y="1451"/>
                </a:cubicBezTo>
                <a:cubicBezTo>
                  <a:pt x="1019" y="1454"/>
                  <a:pt x="1016" y="1458"/>
                  <a:pt x="1014" y="1454"/>
                </a:cubicBezTo>
                <a:cubicBezTo>
                  <a:pt x="1013" y="1455"/>
                  <a:pt x="1014" y="1455"/>
                  <a:pt x="1014" y="1456"/>
                </a:cubicBezTo>
                <a:cubicBezTo>
                  <a:pt x="1013" y="1456"/>
                  <a:pt x="1012" y="1456"/>
                  <a:pt x="1010" y="1455"/>
                </a:cubicBezTo>
                <a:cubicBezTo>
                  <a:pt x="1010" y="1455"/>
                  <a:pt x="1010" y="1454"/>
                  <a:pt x="1010" y="1454"/>
                </a:cubicBezTo>
                <a:cubicBezTo>
                  <a:pt x="1011" y="1454"/>
                  <a:pt x="1013" y="1453"/>
                  <a:pt x="1014" y="1452"/>
                </a:cubicBezTo>
                <a:cubicBezTo>
                  <a:pt x="1011" y="1453"/>
                  <a:pt x="1010" y="1452"/>
                  <a:pt x="1007" y="1451"/>
                </a:cubicBezTo>
                <a:cubicBezTo>
                  <a:pt x="1007" y="1450"/>
                  <a:pt x="1007" y="1448"/>
                  <a:pt x="1009" y="1448"/>
                </a:cubicBezTo>
                <a:cubicBezTo>
                  <a:pt x="1009" y="1447"/>
                  <a:pt x="1007" y="1448"/>
                  <a:pt x="1006" y="1447"/>
                </a:cubicBezTo>
                <a:cubicBezTo>
                  <a:pt x="1006" y="1448"/>
                  <a:pt x="1006" y="1448"/>
                  <a:pt x="1006" y="1449"/>
                </a:cubicBezTo>
                <a:cubicBezTo>
                  <a:pt x="1005" y="1450"/>
                  <a:pt x="1005" y="1448"/>
                  <a:pt x="1004" y="1449"/>
                </a:cubicBezTo>
                <a:cubicBezTo>
                  <a:pt x="1002" y="1448"/>
                  <a:pt x="1005" y="1447"/>
                  <a:pt x="1003" y="1446"/>
                </a:cubicBezTo>
                <a:cubicBezTo>
                  <a:pt x="1004" y="1446"/>
                  <a:pt x="1005" y="1447"/>
                  <a:pt x="1004" y="1445"/>
                </a:cubicBezTo>
                <a:cubicBezTo>
                  <a:pt x="1006" y="1445"/>
                  <a:pt x="1007" y="1445"/>
                  <a:pt x="1008" y="1443"/>
                </a:cubicBezTo>
                <a:cubicBezTo>
                  <a:pt x="1009" y="1444"/>
                  <a:pt x="1009" y="1444"/>
                  <a:pt x="1009" y="1445"/>
                </a:cubicBezTo>
                <a:cubicBezTo>
                  <a:pt x="1010" y="1442"/>
                  <a:pt x="1004" y="1441"/>
                  <a:pt x="1002" y="1441"/>
                </a:cubicBezTo>
                <a:cubicBezTo>
                  <a:pt x="1002" y="1441"/>
                  <a:pt x="1001" y="1444"/>
                  <a:pt x="1000" y="1444"/>
                </a:cubicBezTo>
                <a:cubicBezTo>
                  <a:pt x="1002" y="1445"/>
                  <a:pt x="998" y="1446"/>
                  <a:pt x="1001" y="1447"/>
                </a:cubicBezTo>
                <a:cubicBezTo>
                  <a:pt x="999" y="1449"/>
                  <a:pt x="999" y="1445"/>
                  <a:pt x="999" y="1443"/>
                </a:cubicBezTo>
                <a:cubicBezTo>
                  <a:pt x="997" y="1443"/>
                  <a:pt x="996" y="1442"/>
                  <a:pt x="993" y="1442"/>
                </a:cubicBezTo>
                <a:cubicBezTo>
                  <a:pt x="993" y="1442"/>
                  <a:pt x="993" y="1443"/>
                  <a:pt x="993" y="1444"/>
                </a:cubicBezTo>
                <a:cubicBezTo>
                  <a:pt x="991" y="1444"/>
                  <a:pt x="993" y="1442"/>
                  <a:pt x="992" y="1442"/>
                </a:cubicBezTo>
                <a:cubicBezTo>
                  <a:pt x="992" y="1441"/>
                  <a:pt x="991" y="1443"/>
                  <a:pt x="991" y="1443"/>
                </a:cubicBezTo>
                <a:cubicBezTo>
                  <a:pt x="990" y="1442"/>
                  <a:pt x="991" y="1441"/>
                  <a:pt x="991" y="1441"/>
                </a:cubicBezTo>
                <a:cubicBezTo>
                  <a:pt x="992" y="1439"/>
                  <a:pt x="990" y="1442"/>
                  <a:pt x="989" y="1440"/>
                </a:cubicBezTo>
                <a:cubicBezTo>
                  <a:pt x="991" y="1438"/>
                  <a:pt x="995" y="1441"/>
                  <a:pt x="997" y="1441"/>
                </a:cubicBezTo>
                <a:cubicBezTo>
                  <a:pt x="997" y="1439"/>
                  <a:pt x="995" y="1438"/>
                  <a:pt x="994" y="1439"/>
                </a:cubicBezTo>
                <a:cubicBezTo>
                  <a:pt x="993" y="1437"/>
                  <a:pt x="995" y="1438"/>
                  <a:pt x="995" y="1437"/>
                </a:cubicBezTo>
                <a:cubicBezTo>
                  <a:pt x="993" y="1436"/>
                  <a:pt x="992" y="1436"/>
                  <a:pt x="991" y="1437"/>
                </a:cubicBezTo>
                <a:cubicBezTo>
                  <a:pt x="989" y="1437"/>
                  <a:pt x="990" y="1436"/>
                  <a:pt x="989" y="1435"/>
                </a:cubicBezTo>
                <a:cubicBezTo>
                  <a:pt x="989" y="1435"/>
                  <a:pt x="989" y="1435"/>
                  <a:pt x="990" y="1435"/>
                </a:cubicBezTo>
                <a:cubicBezTo>
                  <a:pt x="990" y="1434"/>
                  <a:pt x="987" y="1434"/>
                  <a:pt x="987" y="1433"/>
                </a:cubicBezTo>
                <a:cubicBezTo>
                  <a:pt x="987" y="1432"/>
                  <a:pt x="982" y="1435"/>
                  <a:pt x="982" y="1433"/>
                </a:cubicBezTo>
                <a:cubicBezTo>
                  <a:pt x="981" y="1432"/>
                  <a:pt x="981" y="1435"/>
                  <a:pt x="979" y="1433"/>
                </a:cubicBezTo>
                <a:cubicBezTo>
                  <a:pt x="980" y="1434"/>
                  <a:pt x="980" y="1436"/>
                  <a:pt x="981" y="1437"/>
                </a:cubicBezTo>
                <a:cubicBezTo>
                  <a:pt x="983" y="1437"/>
                  <a:pt x="979" y="1436"/>
                  <a:pt x="981" y="1435"/>
                </a:cubicBezTo>
                <a:cubicBezTo>
                  <a:pt x="982" y="1434"/>
                  <a:pt x="985" y="1438"/>
                  <a:pt x="987" y="1437"/>
                </a:cubicBezTo>
                <a:cubicBezTo>
                  <a:pt x="987" y="1437"/>
                  <a:pt x="986" y="1437"/>
                  <a:pt x="986" y="1436"/>
                </a:cubicBezTo>
                <a:cubicBezTo>
                  <a:pt x="987" y="1436"/>
                  <a:pt x="989" y="1437"/>
                  <a:pt x="990" y="1438"/>
                </a:cubicBezTo>
                <a:cubicBezTo>
                  <a:pt x="988" y="1437"/>
                  <a:pt x="989" y="1440"/>
                  <a:pt x="986" y="1439"/>
                </a:cubicBezTo>
                <a:cubicBezTo>
                  <a:pt x="986" y="1440"/>
                  <a:pt x="988" y="1440"/>
                  <a:pt x="987" y="1441"/>
                </a:cubicBezTo>
                <a:cubicBezTo>
                  <a:pt x="985" y="1442"/>
                  <a:pt x="983" y="1440"/>
                  <a:pt x="981" y="1440"/>
                </a:cubicBezTo>
                <a:cubicBezTo>
                  <a:pt x="982" y="1441"/>
                  <a:pt x="985" y="1441"/>
                  <a:pt x="986" y="1443"/>
                </a:cubicBezTo>
                <a:cubicBezTo>
                  <a:pt x="986" y="1443"/>
                  <a:pt x="985" y="1443"/>
                  <a:pt x="985" y="1443"/>
                </a:cubicBezTo>
                <a:cubicBezTo>
                  <a:pt x="984" y="1444"/>
                  <a:pt x="989" y="1444"/>
                  <a:pt x="990" y="1444"/>
                </a:cubicBezTo>
                <a:cubicBezTo>
                  <a:pt x="990" y="1446"/>
                  <a:pt x="996" y="1446"/>
                  <a:pt x="993" y="1449"/>
                </a:cubicBezTo>
                <a:cubicBezTo>
                  <a:pt x="994" y="1450"/>
                  <a:pt x="995" y="1449"/>
                  <a:pt x="995" y="1450"/>
                </a:cubicBezTo>
                <a:cubicBezTo>
                  <a:pt x="994" y="1451"/>
                  <a:pt x="993" y="1449"/>
                  <a:pt x="992" y="1448"/>
                </a:cubicBezTo>
                <a:cubicBezTo>
                  <a:pt x="992" y="1448"/>
                  <a:pt x="992" y="1449"/>
                  <a:pt x="992" y="1449"/>
                </a:cubicBezTo>
                <a:cubicBezTo>
                  <a:pt x="992" y="1449"/>
                  <a:pt x="991" y="1449"/>
                  <a:pt x="991" y="1449"/>
                </a:cubicBezTo>
                <a:cubicBezTo>
                  <a:pt x="995" y="1453"/>
                  <a:pt x="1001" y="1453"/>
                  <a:pt x="1004" y="1457"/>
                </a:cubicBezTo>
                <a:cubicBezTo>
                  <a:pt x="1005" y="1455"/>
                  <a:pt x="1009" y="1457"/>
                  <a:pt x="1009" y="1459"/>
                </a:cubicBezTo>
                <a:cubicBezTo>
                  <a:pt x="1010" y="1460"/>
                  <a:pt x="1010" y="1459"/>
                  <a:pt x="1010" y="1458"/>
                </a:cubicBezTo>
                <a:cubicBezTo>
                  <a:pt x="1011" y="1459"/>
                  <a:pt x="1010" y="1460"/>
                  <a:pt x="1010" y="1460"/>
                </a:cubicBezTo>
                <a:cubicBezTo>
                  <a:pt x="1008" y="1460"/>
                  <a:pt x="1005" y="1460"/>
                  <a:pt x="1002" y="1458"/>
                </a:cubicBezTo>
                <a:cubicBezTo>
                  <a:pt x="1003" y="1456"/>
                  <a:pt x="1006" y="1461"/>
                  <a:pt x="1006" y="1459"/>
                </a:cubicBezTo>
                <a:cubicBezTo>
                  <a:pt x="1003" y="1458"/>
                  <a:pt x="1001" y="1456"/>
                  <a:pt x="998" y="1455"/>
                </a:cubicBezTo>
                <a:cubicBezTo>
                  <a:pt x="998" y="1456"/>
                  <a:pt x="1000" y="1456"/>
                  <a:pt x="1000" y="1457"/>
                </a:cubicBezTo>
                <a:cubicBezTo>
                  <a:pt x="996" y="1457"/>
                  <a:pt x="992" y="1453"/>
                  <a:pt x="988" y="1453"/>
                </a:cubicBezTo>
                <a:cubicBezTo>
                  <a:pt x="982" y="1448"/>
                  <a:pt x="968" y="1442"/>
                  <a:pt x="959" y="1438"/>
                </a:cubicBezTo>
                <a:cubicBezTo>
                  <a:pt x="960" y="1437"/>
                  <a:pt x="960" y="1438"/>
                  <a:pt x="961" y="1438"/>
                </a:cubicBezTo>
                <a:cubicBezTo>
                  <a:pt x="960" y="1436"/>
                  <a:pt x="959" y="1438"/>
                  <a:pt x="958" y="1438"/>
                </a:cubicBezTo>
                <a:cubicBezTo>
                  <a:pt x="957" y="1437"/>
                  <a:pt x="959" y="1437"/>
                  <a:pt x="959" y="1436"/>
                </a:cubicBezTo>
                <a:cubicBezTo>
                  <a:pt x="958" y="1436"/>
                  <a:pt x="957" y="1436"/>
                  <a:pt x="957" y="1437"/>
                </a:cubicBezTo>
                <a:cubicBezTo>
                  <a:pt x="957" y="1436"/>
                  <a:pt x="957" y="1436"/>
                  <a:pt x="957" y="1436"/>
                </a:cubicBezTo>
                <a:cubicBezTo>
                  <a:pt x="949" y="1429"/>
                  <a:pt x="935" y="1428"/>
                  <a:pt x="927" y="1421"/>
                </a:cubicBezTo>
                <a:cubicBezTo>
                  <a:pt x="929" y="1420"/>
                  <a:pt x="931" y="1422"/>
                  <a:pt x="933" y="1423"/>
                </a:cubicBezTo>
                <a:cubicBezTo>
                  <a:pt x="933" y="1422"/>
                  <a:pt x="932" y="1421"/>
                  <a:pt x="930" y="1421"/>
                </a:cubicBezTo>
                <a:cubicBezTo>
                  <a:pt x="931" y="1419"/>
                  <a:pt x="932" y="1421"/>
                  <a:pt x="933" y="1421"/>
                </a:cubicBezTo>
                <a:cubicBezTo>
                  <a:pt x="934" y="1420"/>
                  <a:pt x="929" y="1420"/>
                  <a:pt x="929" y="1419"/>
                </a:cubicBezTo>
                <a:cubicBezTo>
                  <a:pt x="929" y="1418"/>
                  <a:pt x="932" y="1419"/>
                  <a:pt x="930" y="1418"/>
                </a:cubicBezTo>
                <a:cubicBezTo>
                  <a:pt x="933" y="1419"/>
                  <a:pt x="935" y="1420"/>
                  <a:pt x="938" y="1421"/>
                </a:cubicBezTo>
                <a:cubicBezTo>
                  <a:pt x="933" y="1419"/>
                  <a:pt x="938" y="1422"/>
                  <a:pt x="940" y="1423"/>
                </a:cubicBezTo>
                <a:cubicBezTo>
                  <a:pt x="939" y="1418"/>
                  <a:pt x="935" y="1419"/>
                  <a:pt x="931" y="1417"/>
                </a:cubicBezTo>
                <a:cubicBezTo>
                  <a:pt x="927" y="1416"/>
                  <a:pt x="924" y="1413"/>
                  <a:pt x="921" y="1412"/>
                </a:cubicBezTo>
                <a:cubicBezTo>
                  <a:pt x="922" y="1411"/>
                  <a:pt x="923" y="1412"/>
                  <a:pt x="920" y="1410"/>
                </a:cubicBezTo>
                <a:cubicBezTo>
                  <a:pt x="923" y="1411"/>
                  <a:pt x="926" y="1412"/>
                  <a:pt x="929" y="1414"/>
                </a:cubicBezTo>
                <a:cubicBezTo>
                  <a:pt x="930" y="1413"/>
                  <a:pt x="928" y="1411"/>
                  <a:pt x="930" y="1412"/>
                </a:cubicBezTo>
                <a:cubicBezTo>
                  <a:pt x="925" y="1410"/>
                  <a:pt x="920" y="1406"/>
                  <a:pt x="917" y="1404"/>
                </a:cubicBezTo>
                <a:cubicBezTo>
                  <a:pt x="917" y="1404"/>
                  <a:pt x="916" y="1405"/>
                  <a:pt x="916" y="1405"/>
                </a:cubicBezTo>
                <a:cubicBezTo>
                  <a:pt x="916" y="1405"/>
                  <a:pt x="916" y="1404"/>
                  <a:pt x="915" y="1403"/>
                </a:cubicBezTo>
                <a:cubicBezTo>
                  <a:pt x="915" y="1403"/>
                  <a:pt x="914" y="1403"/>
                  <a:pt x="914" y="1403"/>
                </a:cubicBezTo>
                <a:cubicBezTo>
                  <a:pt x="915" y="1403"/>
                  <a:pt x="915" y="1403"/>
                  <a:pt x="915" y="1403"/>
                </a:cubicBezTo>
                <a:cubicBezTo>
                  <a:pt x="925" y="1408"/>
                  <a:pt x="933" y="1410"/>
                  <a:pt x="940" y="1416"/>
                </a:cubicBezTo>
                <a:cubicBezTo>
                  <a:pt x="940" y="1415"/>
                  <a:pt x="939" y="1414"/>
                  <a:pt x="939" y="1413"/>
                </a:cubicBezTo>
                <a:cubicBezTo>
                  <a:pt x="943" y="1414"/>
                  <a:pt x="943" y="1417"/>
                  <a:pt x="946" y="1419"/>
                </a:cubicBezTo>
                <a:cubicBezTo>
                  <a:pt x="946" y="1416"/>
                  <a:pt x="947" y="1420"/>
                  <a:pt x="948" y="1418"/>
                </a:cubicBezTo>
                <a:cubicBezTo>
                  <a:pt x="949" y="1418"/>
                  <a:pt x="948" y="1420"/>
                  <a:pt x="950" y="1420"/>
                </a:cubicBezTo>
                <a:cubicBezTo>
                  <a:pt x="950" y="1419"/>
                  <a:pt x="949" y="1419"/>
                  <a:pt x="949" y="1419"/>
                </a:cubicBezTo>
                <a:cubicBezTo>
                  <a:pt x="952" y="1419"/>
                  <a:pt x="954" y="1421"/>
                  <a:pt x="956" y="1420"/>
                </a:cubicBezTo>
                <a:cubicBezTo>
                  <a:pt x="956" y="1419"/>
                  <a:pt x="955" y="1418"/>
                  <a:pt x="956" y="1420"/>
                </a:cubicBezTo>
                <a:cubicBezTo>
                  <a:pt x="954" y="1421"/>
                  <a:pt x="953" y="1417"/>
                  <a:pt x="951" y="1418"/>
                </a:cubicBezTo>
                <a:cubicBezTo>
                  <a:pt x="951" y="1418"/>
                  <a:pt x="951" y="1417"/>
                  <a:pt x="951" y="1416"/>
                </a:cubicBezTo>
                <a:cubicBezTo>
                  <a:pt x="951" y="1416"/>
                  <a:pt x="950" y="1416"/>
                  <a:pt x="950" y="1416"/>
                </a:cubicBezTo>
                <a:cubicBezTo>
                  <a:pt x="949" y="1415"/>
                  <a:pt x="949" y="1416"/>
                  <a:pt x="949" y="1417"/>
                </a:cubicBezTo>
                <a:cubicBezTo>
                  <a:pt x="948" y="1416"/>
                  <a:pt x="947" y="1416"/>
                  <a:pt x="947" y="1416"/>
                </a:cubicBezTo>
                <a:cubicBezTo>
                  <a:pt x="947" y="1414"/>
                  <a:pt x="948" y="1417"/>
                  <a:pt x="949" y="1415"/>
                </a:cubicBezTo>
                <a:cubicBezTo>
                  <a:pt x="947" y="1413"/>
                  <a:pt x="948" y="1416"/>
                  <a:pt x="946" y="1413"/>
                </a:cubicBezTo>
                <a:cubicBezTo>
                  <a:pt x="945" y="1414"/>
                  <a:pt x="947" y="1414"/>
                  <a:pt x="946" y="1415"/>
                </a:cubicBezTo>
                <a:cubicBezTo>
                  <a:pt x="945" y="1415"/>
                  <a:pt x="941" y="1413"/>
                  <a:pt x="941" y="1412"/>
                </a:cubicBezTo>
                <a:cubicBezTo>
                  <a:pt x="940" y="1414"/>
                  <a:pt x="934" y="1409"/>
                  <a:pt x="931" y="1410"/>
                </a:cubicBezTo>
                <a:cubicBezTo>
                  <a:pt x="931" y="1408"/>
                  <a:pt x="928" y="1407"/>
                  <a:pt x="925" y="1406"/>
                </a:cubicBezTo>
                <a:cubicBezTo>
                  <a:pt x="926" y="1404"/>
                  <a:pt x="927" y="1406"/>
                  <a:pt x="928" y="1406"/>
                </a:cubicBezTo>
                <a:cubicBezTo>
                  <a:pt x="926" y="1404"/>
                  <a:pt x="920" y="1403"/>
                  <a:pt x="920" y="1401"/>
                </a:cubicBezTo>
                <a:cubicBezTo>
                  <a:pt x="919" y="1402"/>
                  <a:pt x="922" y="1403"/>
                  <a:pt x="922" y="1403"/>
                </a:cubicBezTo>
                <a:cubicBezTo>
                  <a:pt x="920" y="1406"/>
                  <a:pt x="918" y="1401"/>
                  <a:pt x="914" y="1401"/>
                </a:cubicBezTo>
                <a:cubicBezTo>
                  <a:pt x="914" y="1401"/>
                  <a:pt x="914" y="1401"/>
                  <a:pt x="914" y="1402"/>
                </a:cubicBezTo>
                <a:cubicBezTo>
                  <a:pt x="913" y="1401"/>
                  <a:pt x="911" y="1400"/>
                  <a:pt x="910" y="1400"/>
                </a:cubicBezTo>
                <a:cubicBezTo>
                  <a:pt x="906" y="1397"/>
                  <a:pt x="904" y="1398"/>
                  <a:pt x="913" y="1402"/>
                </a:cubicBezTo>
                <a:cubicBezTo>
                  <a:pt x="913" y="1403"/>
                  <a:pt x="911" y="1402"/>
                  <a:pt x="912" y="1404"/>
                </a:cubicBezTo>
                <a:cubicBezTo>
                  <a:pt x="912" y="1404"/>
                  <a:pt x="913" y="1405"/>
                  <a:pt x="912" y="1405"/>
                </a:cubicBezTo>
                <a:cubicBezTo>
                  <a:pt x="913" y="1405"/>
                  <a:pt x="913" y="1404"/>
                  <a:pt x="914" y="1405"/>
                </a:cubicBezTo>
                <a:cubicBezTo>
                  <a:pt x="913" y="1407"/>
                  <a:pt x="912" y="1405"/>
                  <a:pt x="911" y="1405"/>
                </a:cubicBezTo>
                <a:cubicBezTo>
                  <a:pt x="909" y="1405"/>
                  <a:pt x="914" y="1407"/>
                  <a:pt x="915" y="1408"/>
                </a:cubicBezTo>
                <a:cubicBezTo>
                  <a:pt x="915" y="1408"/>
                  <a:pt x="913" y="1407"/>
                  <a:pt x="915" y="1408"/>
                </a:cubicBezTo>
                <a:cubicBezTo>
                  <a:pt x="904" y="1405"/>
                  <a:pt x="893" y="1400"/>
                  <a:pt x="881" y="1394"/>
                </a:cubicBezTo>
                <a:cubicBezTo>
                  <a:pt x="880" y="1394"/>
                  <a:pt x="879" y="1394"/>
                  <a:pt x="878" y="1395"/>
                </a:cubicBezTo>
                <a:cubicBezTo>
                  <a:pt x="878" y="1394"/>
                  <a:pt x="878" y="1394"/>
                  <a:pt x="879" y="1394"/>
                </a:cubicBezTo>
                <a:cubicBezTo>
                  <a:pt x="876" y="1392"/>
                  <a:pt x="868" y="1389"/>
                  <a:pt x="865" y="1387"/>
                </a:cubicBezTo>
                <a:cubicBezTo>
                  <a:pt x="863" y="1387"/>
                  <a:pt x="857" y="1385"/>
                  <a:pt x="855" y="1382"/>
                </a:cubicBezTo>
                <a:cubicBezTo>
                  <a:pt x="858" y="1382"/>
                  <a:pt x="859" y="1383"/>
                  <a:pt x="861" y="1385"/>
                </a:cubicBezTo>
                <a:cubicBezTo>
                  <a:pt x="861" y="1383"/>
                  <a:pt x="860" y="1383"/>
                  <a:pt x="860" y="1382"/>
                </a:cubicBezTo>
                <a:cubicBezTo>
                  <a:pt x="859" y="1381"/>
                  <a:pt x="860" y="1382"/>
                  <a:pt x="859" y="1383"/>
                </a:cubicBezTo>
                <a:cubicBezTo>
                  <a:pt x="859" y="1382"/>
                  <a:pt x="858" y="1382"/>
                  <a:pt x="857" y="1382"/>
                </a:cubicBezTo>
                <a:cubicBezTo>
                  <a:pt x="858" y="1380"/>
                  <a:pt x="856" y="1379"/>
                  <a:pt x="854" y="1378"/>
                </a:cubicBezTo>
                <a:cubicBezTo>
                  <a:pt x="855" y="1378"/>
                  <a:pt x="855" y="1378"/>
                  <a:pt x="856" y="1379"/>
                </a:cubicBezTo>
                <a:cubicBezTo>
                  <a:pt x="853" y="1376"/>
                  <a:pt x="853" y="1378"/>
                  <a:pt x="850" y="1380"/>
                </a:cubicBezTo>
                <a:cubicBezTo>
                  <a:pt x="852" y="1380"/>
                  <a:pt x="852" y="1381"/>
                  <a:pt x="854" y="1381"/>
                </a:cubicBezTo>
                <a:cubicBezTo>
                  <a:pt x="854" y="1381"/>
                  <a:pt x="852" y="1381"/>
                  <a:pt x="853" y="1382"/>
                </a:cubicBezTo>
                <a:cubicBezTo>
                  <a:pt x="847" y="1381"/>
                  <a:pt x="839" y="1376"/>
                  <a:pt x="831" y="1373"/>
                </a:cubicBezTo>
                <a:cubicBezTo>
                  <a:pt x="833" y="1371"/>
                  <a:pt x="835" y="1373"/>
                  <a:pt x="837" y="1374"/>
                </a:cubicBezTo>
                <a:cubicBezTo>
                  <a:pt x="837" y="1372"/>
                  <a:pt x="832" y="1372"/>
                  <a:pt x="830" y="1370"/>
                </a:cubicBezTo>
                <a:cubicBezTo>
                  <a:pt x="829" y="1371"/>
                  <a:pt x="830" y="1372"/>
                  <a:pt x="831" y="1372"/>
                </a:cubicBezTo>
                <a:cubicBezTo>
                  <a:pt x="829" y="1374"/>
                  <a:pt x="825" y="1368"/>
                  <a:pt x="823" y="1370"/>
                </a:cubicBezTo>
                <a:cubicBezTo>
                  <a:pt x="822" y="1369"/>
                  <a:pt x="822" y="1369"/>
                  <a:pt x="822" y="1368"/>
                </a:cubicBezTo>
                <a:cubicBezTo>
                  <a:pt x="816" y="1368"/>
                  <a:pt x="807" y="1362"/>
                  <a:pt x="803" y="1362"/>
                </a:cubicBezTo>
                <a:cubicBezTo>
                  <a:pt x="803" y="1361"/>
                  <a:pt x="803" y="1360"/>
                  <a:pt x="803" y="1359"/>
                </a:cubicBezTo>
                <a:cubicBezTo>
                  <a:pt x="800" y="1361"/>
                  <a:pt x="797" y="1358"/>
                  <a:pt x="795" y="1356"/>
                </a:cubicBezTo>
                <a:cubicBezTo>
                  <a:pt x="791" y="1354"/>
                  <a:pt x="785" y="1353"/>
                  <a:pt x="781" y="1350"/>
                </a:cubicBezTo>
                <a:cubicBezTo>
                  <a:pt x="787" y="1352"/>
                  <a:pt x="797" y="1357"/>
                  <a:pt x="803" y="1359"/>
                </a:cubicBezTo>
                <a:cubicBezTo>
                  <a:pt x="804" y="1359"/>
                  <a:pt x="803" y="1358"/>
                  <a:pt x="802" y="1358"/>
                </a:cubicBezTo>
                <a:cubicBezTo>
                  <a:pt x="803" y="1357"/>
                  <a:pt x="804" y="1358"/>
                  <a:pt x="803" y="1357"/>
                </a:cubicBezTo>
                <a:cubicBezTo>
                  <a:pt x="805" y="1357"/>
                  <a:pt x="810" y="1359"/>
                  <a:pt x="811" y="1361"/>
                </a:cubicBezTo>
                <a:cubicBezTo>
                  <a:pt x="810" y="1361"/>
                  <a:pt x="810" y="1361"/>
                  <a:pt x="809" y="1362"/>
                </a:cubicBezTo>
                <a:cubicBezTo>
                  <a:pt x="811" y="1362"/>
                  <a:pt x="814" y="1365"/>
                  <a:pt x="816" y="1364"/>
                </a:cubicBezTo>
                <a:cubicBezTo>
                  <a:pt x="815" y="1363"/>
                  <a:pt x="815" y="1363"/>
                  <a:pt x="813" y="1363"/>
                </a:cubicBezTo>
                <a:cubicBezTo>
                  <a:pt x="813" y="1360"/>
                  <a:pt x="816" y="1363"/>
                  <a:pt x="816" y="1364"/>
                </a:cubicBezTo>
                <a:cubicBezTo>
                  <a:pt x="816" y="1364"/>
                  <a:pt x="816" y="1364"/>
                  <a:pt x="817" y="1364"/>
                </a:cubicBezTo>
                <a:cubicBezTo>
                  <a:pt x="817" y="1364"/>
                  <a:pt x="818" y="1364"/>
                  <a:pt x="819" y="1365"/>
                </a:cubicBezTo>
                <a:cubicBezTo>
                  <a:pt x="818" y="1365"/>
                  <a:pt x="817" y="1365"/>
                  <a:pt x="817" y="1365"/>
                </a:cubicBezTo>
                <a:cubicBezTo>
                  <a:pt x="819" y="1366"/>
                  <a:pt x="820" y="1367"/>
                  <a:pt x="823" y="1368"/>
                </a:cubicBezTo>
                <a:cubicBezTo>
                  <a:pt x="823" y="1367"/>
                  <a:pt x="822" y="1367"/>
                  <a:pt x="823" y="1366"/>
                </a:cubicBezTo>
                <a:cubicBezTo>
                  <a:pt x="824" y="1367"/>
                  <a:pt x="826" y="1368"/>
                  <a:pt x="827" y="1368"/>
                </a:cubicBezTo>
                <a:cubicBezTo>
                  <a:pt x="826" y="1369"/>
                  <a:pt x="824" y="1366"/>
                  <a:pt x="824" y="1368"/>
                </a:cubicBezTo>
                <a:cubicBezTo>
                  <a:pt x="825" y="1368"/>
                  <a:pt x="827" y="1372"/>
                  <a:pt x="829" y="1369"/>
                </a:cubicBezTo>
                <a:cubicBezTo>
                  <a:pt x="828" y="1369"/>
                  <a:pt x="828" y="1370"/>
                  <a:pt x="828" y="1370"/>
                </a:cubicBezTo>
                <a:cubicBezTo>
                  <a:pt x="828" y="1370"/>
                  <a:pt x="828" y="1369"/>
                  <a:pt x="827" y="1369"/>
                </a:cubicBezTo>
                <a:cubicBezTo>
                  <a:pt x="833" y="1369"/>
                  <a:pt x="836" y="1373"/>
                  <a:pt x="839" y="1372"/>
                </a:cubicBezTo>
                <a:cubicBezTo>
                  <a:pt x="839" y="1372"/>
                  <a:pt x="839" y="1373"/>
                  <a:pt x="839" y="1373"/>
                </a:cubicBezTo>
                <a:cubicBezTo>
                  <a:pt x="841" y="1372"/>
                  <a:pt x="839" y="1371"/>
                  <a:pt x="837" y="1371"/>
                </a:cubicBezTo>
                <a:cubicBezTo>
                  <a:pt x="838" y="1369"/>
                  <a:pt x="839" y="1372"/>
                  <a:pt x="841" y="1371"/>
                </a:cubicBezTo>
                <a:cubicBezTo>
                  <a:pt x="842" y="1372"/>
                  <a:pt x="840" y="1373"/>
                  <a:pt x="840" y="1374"/>
                </a:cubicBezTo>
                <a:cubicBezTo>
                  <a:pt x="841" y="1374"/>
                  <a:pt x="843" y="1373"/>
                  <a:pt x="843" y="1374"/>
                </a:cubicBezTo>
                <a:cubicBezTo>
                  <a:pt x="844" y="1372"/>
                  <a:pt x="849" y="1375"/>
                  <a:pt x="850" y="1375"/>
                </a:cubicBezTo>
                <a:cubicBezTo>
                  <a:pt x="852" y="1376"/>
                  <a:pt x="848" y="1376"/>
                  <a:pt x="849" y="1377"/>
                </a:cubicBezTo>
                <a:cubicBezTo>
                  <a:pt x="850" y="1378"/>
                  <a:pt x="851" y="1376"/>
                  <a:pt x="852" y="1376"/>
                </a:cubicBezTo>
                <a:cubicBezTo>
                  <a:pt x="853" y="1376"/>
                  <a:pt x="856" y="1378"/>
                  <a:pt x="858" y="1378"/>
                </a:cubicBezTo>
                <a:cubicBezTo>
                  <a:pt x="857" y="1376"/>
                  <a:pt x="859" y="1375"/>
                  <a:pt x="856" y="1375"/>
                </a:cubicBezTo>
                <a:cubicBezTo>
                  <a:pt x="856" y="1375"/>
                  <a:pt x="856" y="1376"/>
                  <a:pt x="857" y="1376"/>
                </a:cubicBezTo>
                <a:cubicBezTo>
                  <a:pt x="856" y="1377"/>
                  <a:pt x="853" y="1375"/>
                  <a:pt x="855" y="1374"/>
                </a:cubicBezTo>
                <a:cubicBezTo>
                  <a:pt x="852" y="1373"/>
                  <a:pt x="853" y="1373"/>
                  <a:pt x="850" y="1374"/>
                </a:cubicBezTo>
                <a:cubicBezTo>
                  <a:pt x="848" y="1370"/>
                  <a:pt x="845" y="1371"/>
                  <a:pt x="842" y="1368"/>
                </a:cubicBezTo>
                <a:cubicBezTo>
                  <a:pt x="842" y="1368"/>
                  <a:pt x="845" y="1366"/>
                  <a:pt x="842" y="1365"/>
                </a:cubicBezTo>
                <a:cubicBezTo>
                  <a:pt x="843" y="1364"/>
                  <a:pt x="843" y="1367"/>
                  <a:pt x="844" y="1364"/>
                </a:cubicBezTo>
                <a:cubicBezTo>
                  <a:pt x="847" y="1366"/>
                  <a:pt x="851" y="1368"/>
                  <a:pt x="854" y="1369"/>
                </a:cubicBezTo>
                <a:cubicBezTo>
                  <a:pt x="849" y="1366"/>
                  <a:pt x="848" y="1366"/>
                  <a:pt x="843" y="1364"/>
                </a:cubicBezTo>
                <a:cubicBezTo>
                  <a:pt x="844" y="1363"/>
                  <a:pt x="845" y="1365"/>
                  <a:pt x="845" y="1363"/>
                </a:cubicBezTo>
                <a:cubicBezTo>
                  <a:pt x="843" y="1362"/>
                  <a:pt x="841" y="1361"/>
                  <a:pt x="841" y="1363"/>
                </a:cubicBezTo>
                <a:cubicBezTo>
                  <a:pt x="838" y="1362"/>
                  <a:pt x="836" y="1360"/>
                  <a:pt x="834" y="1360"/>
                </a:cubicBezTo>
                <a:cubicBezTo>
                  <a:pt x="834" y="1360"/>
                  <a:pt x="835" y="1361"/>
                  <a:pt x="836" y="1361"/>
                </a:cubicBezTo>
                <a:cubicBezTo>
                  <a:pt x="833" y="1363"/>
                  <a:pt x="830" y="1359"/>
                  <a:pt x="828" y="1359"/>
                </a:cubicBezTo>
                <a:cubicBezTo>
                  <a:pt x="829" y="1358"/>
                  <a:pt x="831" y="1360"/>
                  <a:pt x="833" y="1361"/>
                </a:cubicBezTo>
                <a:cubicBezTo>
                  <a:pt x="831" y="1356"/>
                  <a:pt x="825" y="1356"/>
                  <a:pt x="818" y="1352"/>
                </a:cubicBezTo>
                <a:cubicBezTo>
                  <a:pt x="819" y="1351"/>
                  <a:pt x="822" y="1354"/>
                  <a:pt x="824" y="1354"/>
                </a:cubicBezTo>
                <a:cubicBezTo>
                  <a:pt x="819" y="1350"/>
                  <a:pt x="812" y="1349"/>
                  <a:pt x="806" y="1345"/>
                </a:cubicBezTo>
                <a:cubicBezTo>
                  <a:pt x="815" y="1348"/>
                  <a:pt x="822" y="1352"/>
                  <a:pt x="830" y="1355"/>
                </a:cubicBezTo>
                <a:cubicBezTo>
                  <a:pt x="830" y="1353"/>
                  <a:pt x="824" y="1352"/>
                  <a:pt x="822" y="1351"/>
                </a:cubicBezTo>
                <a:cubicBezTo>
                  <a:pt x="816" y="1348"/>
                  <a:pt x="810" y="1345"/>
                  <a:pt x="805" y="1343"/>
                </a:cubicBezTo>
                <a:cubicBezTo>
                  <a:pt x="806" y="1342"/>
                  <a:pt x="807" y="1342"/>
                  <a:pt x="808" y="1343"/>
                </a:cubicBezTo>
                <a:cubicBezTo>
                  <a:pt x="807" y="1341"/>
                  <a:pt x="804" y="1340"/>
                  <a:pt x="803" y="1340"/>
                </a:cubicBezTo>
                <a:cubicBezTo>
                  <a:pt x="802" y="1341"/>
                  <a:pt x="805" y="1341"/>
                  <a:pt x="805" y="1342"/>
                </a:cubicBezTo>
                <a:cubicBezTo>
                  <a:pt x="802" y="1343"/>
                  <a:pt x="798" y="1339"/>
                  <a:pt x="795" y="1338"/>
                </a:cubicBezTo>
                <a:cubicBezTo>
                  <a:pt x="796" y="1337"/>
                  <a:pt x="797" y="1338"/>
                  <a:pt x="798" y="1339"/>
                </a:cubicBezTo>
                <a:cubicBezTo>
                  <a:pt x="798" y="1338"/>
                  <a:pt x="797" y="1337"/>
                  <a:pt x="795" y="1336"/>
                </a:cubicBezTo>
                <a:cubicBezTo>
                  <a:pt x="795" y="1337"/>
                  <a:pt x="795" y="1338"/>
                  <a:pt x="795" y="1338"/>
                </a:cubicBezTo>
                <a:cubicBezTo>
                  <a:pt x="782" y="1331"/>
                  <a:pt x="772" y="1326"/>
                  <a:pt x="758" y="1319"/>
                </a:cubicBezTo>
                <a:cubicBezTo>
                  <a:pt x="758" y="1319"/>
                  <a:pt x="759" y="1319"/>
                  <a:pt x="760" y="1320"/>
                </a:cubicBezTo>
                <a:cubicBezTo>
                  <a:pt x="760" y="1320"/>
                  <a:pt x="760" y="1320"/>
                  <a:pt x="760" y="1320"/>
                </a:cubicBezTo>
                <a:cubicBezTo>
                  <a:pt x="760" y="1320"/>
                  <a:pt x="761" y="1320"/>
                  <a:pt x="761" y="1320"/>
                </a:cubicBezTo>
                <a:cubicBezTo>
                  <a:pt x="768" y="1323"/>
                  <a:pt x="776" y="1326"/>
                  <a:pt x="781" y="1330"/>
                </a:cubicBezTo>
                <a:cubicBezTo>
                  <a:pt x="782" y="1330"/>
                  <a:pt x="781" y="1328"/>
                  <a:pt x="782" y="1328"/>
                </a:cubicBezTo>
                <a:cubicBezTo>
                  <a:pt x="783" y="1330"/>
                  <a:pt x="787" y="1330"/>
                  <a:pt x="789" y="1332"/>
                </a:cubicBezTo>
                <a:cubicBezTo>
                  <a:pt x="790" y="1331"/>
                  <a:pt x="794" y="1334"/>
                  <a:pt x="798" y="1335"/>
                </a:cubicBezTo>
                <a:cubicBezTo>
                  <a:pt x="797" y="1336"/>
                  <a:pt x="796" y="1335"/>
                  <a:pt x="796" y="1336"/>
                </a:cubicBezTo>
                <a:cubicBezTo>
                  <a:pt x="799" y="1338"/>
                  <a:pt x="801" y="1336"/>
                  <a:pt x="802" y="1338"/>
                </a:cubicBezTo>
                <a:cubicBezTo>
                  <a:pt x="807" y="1339"/>
                  <a:pt x="821" y="1346"/>
                  <a:pt x="829" y="1349"/>
                </a:cubicBezTo>
                <a:cubicBezTo>
                  <a:pt x="819" y="1344"/>
                  <a:pt x="809" y="1340"/>
                  <a:pt x="799" y="1334"/>
                </a:cubicBezTo>
                <a:cubicBezTo>
                  <a:pt x="799" y="1334"/>
                  <a:pt x="799" y="1335"/>
                  <a:pt x="799" y="1335"/>
                </a:cubicBezTo>
                <a:cubicBezTo>
                  <a:pt x="798" y="1334"/>
                  <a:pt x="794" y="1331"/>
                  <a:pt x="793" y="1333"/>
                </a:cubicBezTo>
                <a:cubicBezTo>
                  <a:pt x="792" y="1332"/>
                  <a:pt x="793" y="1331"/>
                  <a:pt x="791" y="1331"/>
                </a:cubicBezTo>
                <a:cubicBezTo>
                  <a:pt x="791" y="1331"/>
                  <a:pt x="792" y="1332"/>
                  <a:pt x="792" y="1332"/>
                </a:cubicBezTo>
                <a:cubicBezTo>
                  <a:pt x="784" y="1329"/>
                  <a:pt x="779" y="1327"/>
                  <a:pt x="774" y="1322"/>
                </a:cubicBezTo>
                <a:cubicBezTo>
                  <a:pt x="766" y="1321"/>
                  <a:pt x="759" y="1316"/>
                  <a:pt x="755" y="1313"/>
                </a:cubicBezTo>
                <a:cubicBezTo>
                  <a:pt x="753" y="1313"/>
                  <a:pt x="752" y="1314"/>
                  <a:pt x="753" y="1312"/>
                </a:cubicBezTo>
                <a:cubicBezTo>
                  <a:pt x="752" y="1312"/>
                  <a:pt x="752" y="1312"/>
                  <a:pt x="751" y="1313"/>
                </a:cubicBezTo>
                <a:cubicBezTo>
                  <a:pt x="743" y="1308"/>
                  <a:pt x="738" y="1306"/>
                  <a:pt x="732" y="1303"/>
                </a:cubicBezTo>
                <a:cubicBezTo>
                  <a:pt x="732" y="1302"/>
                  <a:pt x="732" y="1302"/>
                  <a:pt x="732" y="1302"/>
                </a:cubicBezTo>
                <a:cubicBezTo>
                  <a:pt x="729" y="1301"/>
                  <a:pt x="726" y="1298"/>
                  <a:pt x="722" y="1296"/>
                </a:cubicBezTo>
                <a:cubicBezTo>
                  <a:pt x="722" y="1296"/>
                  <a:pt x="717" y="1295"/>
                  <a:pt x="719" y="1292"/>
                </a:cubicBezTo>
                <a:cubicBezTo>
                  <a:pt x="717" y="1291"/>
                  <a:pt x="716" y="1291"/>
                  <a:pt x="716" y="1290"/>
                </a:cubicBezTo>
                <a:cubicBezTo>
                  <a:pt x="716" y="1290"/>
                  <a:pt x="719" y="1290"/>
                  <a:pt x="719" y="1291"/>
                </a:cubicBezTo>
                <a:cubicBezTo>
                  <a:pt x="720" y="1290"/>
                  <a:pt x="719" y="1290"/>
                  <a:pt x="717" y="1289"/>
                </a:cubicBezTo>
                <a:cubicBezTo>
                  <a:pt x="719" y="1288"/>
                  <a:pt x="719" y="1289"/>
                  <a:pt x="721" y="1290"/>
                </a:cubicBezTo>
                <a:cubicBezTo>
                  <a:pt x="715" y="1284"/>
                  <a:pt x="695" y="1278"/>
                  <a:pt x="691" y="1270"/>
                </a:cubicBezTo>
                <a:cubicBezTo>
                  <a:pt x="689" y="1270"/>
                  <a:pt x="688" y="1270"/>
                  <a:pt x="687" y="1268"/>
                </a:cubicBezTo>
                <a:cubicBezTo>
                  <a:pt x="687" y="1268"/>
                  <a:pt x="687" y="1268"/>
                  <a:pt x="687" y="1269"/>
                </a:cubicBezTo>
                <a:cubicBezTo>
                  <a:pt x="683" y="1267"/>
                  <a:pt x="682" y="1265"/>
                  <a:pt x="678" y="1265"/>
                </a:cubicBezTo>
                <a:cubicBezTo>
                  <a:pt x="678" y="1264"/>
                  <a:pt x="679" y="1265"/>
                  <a:pt x="679" y="1264"/>
                </a:cubicBezTo>
                <a:cubicBezTo>
                  <a:pt x="679" y="1264"/>
                  <a:pt x="679" y="1263"/>
                  <a:pt x="679" y="1263"/>
                </a:cubicBezTo>
                <a:cubicBezTo>
                  <a:pt x="678" y="1263"/>
                  <a:pt x="676" y="1266"/>
                  <a:pt x="678" y="1265"/>
                </a:cubicBezTo>
                <a:cubicBezTo>
                  <a:pt x="676" y="1266"/>
                  <a:pt x="676" y="1265"/>
                  <a:pt x="676" y="1264"/>
                </a:cubicBezTo>
                <a:cubicBezTo>
                  <a:pt x="673" y="1265"/>
                  <a:pt x="672" y="1262"/>
                  <a:pt x="670" y="1260"/>
                </a:cubicBezTo>
                <a:cubicBezTo>
                  <a:pt x="672" y="1259"/>
                  <a:pt x="673" y="1262"/>
                  <a:pt x="674" y="1264"/>
                </a:cubicBezTo>
                <a:cubicBezTo>
                  <a:pt x="676" y="1264"/>
                  <a:pt x="673" y="1261"/>
                  <a:pt x="675" y="1262"/>
                </a:cubicBezTo>
                <a:cubicBezTo>
                  <a:pt x="674" y="1260"/>
                  <a:pt x="671" y="1258"/>
                  <a:pt x="671" y="1260"/>
                </a:cubicBezTo>
                <a:cubicBezTo>
                  <a:pt x="671" y="1258"/>
                  <a:pt x="668" y="1257"/>
                  <a:pt x="666" y="1256"/>
                </a:cubicBezTo>
                <a:cubicBezTo>
                  <a:pt x="667" y="1255"/>
                  <a:pt x="670" y="1256"/>
                  <a:pt x="671" y="1258"/>
                </a:cubicBezTo>
                <a:cubicBezTo>
                  <a:pt x="675" y="1257"/>
                  <a:pt x="679" y="1262"/>
                  <a:pt x="683" y="1263"/>
                </a:cubicBezTo>
                <a:cubicBezTo>
                  <a:pt x="684" y="1264"/>
                  <a:pt x="683" y="1264"/>
                  <a:pt x="683" y="1265"/>
                </a:cubicBezTo>
                <a:cubicBezTo>
                  <a:pt x="699" y="1273"/>
                  <a:pt x="725" y="1285"/>
                  <a:pt x="742" y="1294"/>
                </a:cubicBezTo>
                <a:cubicBezTo>
                  <a:pt x="742" y="1293"/>
                  <a:pt x="741" y="1293"/>
                  <a:pt x="740" y="1293"/>
                </a:cubicBezTo>
                <a:cubicBezTo>
                  <a:pt x="748" y="1295"/>
                  <a:pt x="756" y="1300"/>
                  <a:pt x="766" y="1304"/>
                </a:cubicBezTo>
                <a:cubicBezTo>
                  <a:pt x="765" y="1306"/>
                  <a:pt x="763" y="1303"/>
                  <a:pt x="761" y="1303"/>
                </a:cubicBezTo>
                <a:cubicBezTo>
                  <a:pt x="760" y="1304"/>
                  <a:pt x="766" y="1305"/>
                  <a:pt x="766" y="1306"/>
                </a:cubicBezTo>
                <a:cubicBezTo>
                  <a:pt x="767" y="1305"/>
                  <a:pt x="765" y="1305"/>
                  <a:pt x="767" y="1304"/>
                </a:cubicBezTo>
                <a:cubicBezTo>
                  <a:pt x="770" y="1307"/>
                  <a:pt x="777" y="1309"/>
                  <a:pt x="780" y="1311"/>
                </a:cubicBezTo>
                <a:cubicBezTo>
                  <a:pt x="781" y="1310"/>
                  <a:pt x="775" y="1308"/>
                  <a:pt x="772" y="1306"/>
                </a:cubicBezTo>
                <a:cubicBezTo>
                  <a:pt x="773" y="1306"/>
                  <a:pt x="774" y="1305"/>
                  <a:pt x="774" y="1305"/>
                </a:cubicBezTo>
                <a:cubicBezTo>
                  <a:pt x="773" y="1306"/>
                  <a:pt x="776" y="1307"/>
                  <a:pt x="777" y="1307"/>
                </a:cubicBezTo>
                <a:cubicBezTo>
                  <a:pt x="778" y="1307"/>
                  <a:pt x="777" y="1306"/>
                  <a:pt x="775" y="1306"/>
                </a:cubicBezTo>
                <a:cubicBezTo>
                  <a:pt x="776" y="1305"/>
                  <a:pt x="776" y="1305"/>
                  <a:pt x="777" y="1305"/>
                </a:cubicBezTo>
                <a:cubicBezTo>
                  <a:pt x="777" y="1304"/>
                  <a:pt x="775" y="1305"/>
                  <a:pt x="774" y="1304"/>
                </a:cubicBezTo>
                <a:cubicBezTo>
                  <a:pt x="773" y="1303"/>
                  <a:pt x="776" y="1304"/>
                  <a:pt x="776" y="1303"/>
                </a:cubicBezTo>
                <a:cubicBezTo>
                  <a:pt x="771" y="1301"/>
                  <a:pt x="770" y="1300"/>
                  <a:pt x="767" y="1298"/>
                </a:cubicBezTo>
                <a:cubicBezTo>
                  <a:pt x="767" y="1297"/>
                  <a:pt x="768" y="1297"/>
                  <a:pt x="767" y="1296"/>
                </a:cubicBezTo>
                <a:cubicBezTo>
                  <a:pt x="771" y="1297"/>
                  <a:pt x="778" y="1303"/>
                  <a:pt x="780" y="1302"/>
                </a:cubicBezTo>
                <a:cubicBezTo>
                  <a:pt x="782" y="1303"/>
                  <a:pt x="783" y="1306"/>
                  <a:pt x="784" y="1304"/>
                </a:cubicBezTo>
                <a:cubicBezTo>
                  <a:pt x="785" y="1304"/>
                  <a:pt x="788" y="1305"/>
                  <a:pt x="787" y="1306"/>
                </a:cubicBezTo>
                <a:cubicBezTo>
                  <a:pt x="788" y="1305"/>
                  <a:pt x="792" y="1306"/>
                  <a:pt x="792" y="1309"/>
                </a:cubicBezTo>
                <a:cubicBezTo>
                  <a:pt x="792" y="1309"/>
                  <a:pt x="792" y="1308"/>
                  <a:pt x="792" y="1308"/>
                </a:cubicBezTo>
                <a:cubicBezTo>
                  <a:pt x="797" y="1310"/>
                  <a:pt x="801" y="1311"/>
                  <a:pt x="804" y="1313"/>
                </a:cubicBezTo>
                <a:cubicBezTo>
                  <a:pt x="805" y="1314"/>
                  <a:pt x="806" y="1313"/>
                  <a:pt x="806" y="1312"/>
                </a:cubicBezTo>
                <a:cubicBezTo>
                  <a:pt x="806" y="1312"/>
                  <a:pt x="806" y="1313"/>
                  <a:pt x="806" y="1314"/>
                </a:cubicBezTo>
                <a:cubicBezTo>
                  <a:pt x="808" y="1315"/>
                  <a:pt x="808" y="1315"/>
                  <a:pt x="811" y="1316"/>
                </a:cubicBezTo>
                <a:cubicBezTo>
                  <a:pt x="812" y="1316"/>
                  <a:pt x="809" y="1314"/>
                  <a:pt x="808" y="1314"/>
                </a:cubicBezTo>
                <a:cubicBezTo>
                  <a:pt x="810" y="1314"/>
                  <a:pt x="811" y="1314"/>
                  <a:pt x="813" y="1315"/>
                </a:cubicBezTo>
                <a:cubicBezTo>
                  <a:pt x="814" y="1316"/>
                  <a:pt x="812" y="1316"/>
                  <a:pt x="813" y="1317"/>
                </a:cubicBezTo>
                <a:cubicBezTo>
                  <a:pt x="817" y="1318"/>
                  <a:pt x="821" y="1320"/>
                  <a:pt x="825" y="1322"/>
                </a:cubicBezTo>
                <a:cubicBezTo>
                  <a:pt x="825" y="1323"/>
                  <a:pt x="826" y="1323"/>
                  <a:pt x="827" y="1323"/>
                </a:cubicBezTo>
                <a:cubicBezTo>
                  <a:pt x="834" y="1326"/>
                  <a:pt x="840" y="1330"/>
                  <a:pt x="847" y="1331"/>
                </a:cubicBezTo>
                <a:cubicBezTo>
                  <a:pt x="845" y="1330"/>
                  <a:pt x="843" y="1328"/>
                  <a:pt x="842" y="1329"/>
                </a:cubicBezTo>
                <a:cubicBezTo>
                  <a:pt x="843" y="1328"/>
                  <a:pt x="844" y="1328"/>
                  <a:pt x="842" y="1327"/>
                </a:cubicBezTo>
                <a:cubicBezTo>
                  <a:pt x="844" y="1328"/>
                  <a:pt x="849" y="1327"/>
                  <a:pt x="849" y="1331"/>
                </a:cubicBezTo>
                <a:cubicBezTo>
                  <a:pt x="850" y="1330"/>
                  <a:pt x="849" y="1331"/>
                  <a:pt x="850" y="1332"/>
                </a:cubicBezTo>
                <a:cubicBezTo>
                  <a:pt x="850" y="1330"/>
                  <a:pt x="851" y="1331"/>
                  <a:pt x="852" y="1329"/>
                </a:cubicBezTo>
                <a:cubicBezTo>
                  <a:pt x="849" y="1328"/>
                  <a:pt x="846" y="1326"/>
                  <a:pt x="843" y="1324"/>
                </a:cubicBezTo>
                <a:cubicBezTo>
                  <a:pt x="843" y="1327"/>
                  <a:pt x="842" y="1323"/>
                  <a:pt x="841" y="1325"/>
                </a:cubicBezTo>
                <a:cubicBezTo>
                  <a:pt x="840" y="1324"/>
                  <a:pt x="841" y="1324"/>
                  <a:pt x="841" y="1323"/>
                </a:cubicBezTo>
                <a:cubicBezTo>
                  <a:pt x="839" y="1323"/>
                  <a:pt x="839" y="1321"/>
                  <a:pt x="839" y="1321"/>
                </a:cubicBezTo>
                <a:cubicBezTo>
                  <a:pt x="837" y="1321"/>
                  <a:pt x="838" y="1323"/>
                  <a:pt x="838" y="1324"/>
                </a:cubicBezTo>
                <a:cubicBezTo>
                  <a:pt x="838" y="1323"/>
                  <a:pt x="836" y="1321"/>
                  <a:pt x="835" y="1322"/>
                </a:cubicBezTo>
                <a:cubicBezTo>
                  <a:pt x="834" y="1320"/>
                  <a:pt x="831" y="1319"/>
                  <a:pt x="830" y="1317"/>
                </a:cubicBezTo>
                <a:cubicBezTo>
                  <a:pt x="830" y="1317"/>
                  <a:pt x="831" y="1316"/>
                  <a:pt x="832" y="1316"/>
                </a:cubicBezTo>
                <a:cubicBezTo>
                  <a:pt x="831" y="1315"/>
                  <a:pt x="830" y="1315"/>
                  <a:pt x="831" y="1314"/>
                </a:cubicBezTo>
                <a:cubicBezTo>
                  <a:pt x="829" y="1314"/>
                  <a:pt x="827" y="1312"/>
                  <a:pt x="826" y="1313"/>
                </a:cubicBezTo>
                <a:cubicBezTo>
                  <a:pt x="826" y="1314"/>
                  <a:pt x="830" y="1313"/>
                  <a:pt x="830" y="1316"/>
                </a:cubicBezTo>
                <a:cubicBezTo>
                  <a:pt x="830" y="1316"/>
                  <a:pt x="830" y="1316"/>
                  <a:pt x="829" y="1317"/>
                </a:cubicBezTo>
                <a:cubicBezTo>
                  <a:pt x="829" y="1315"/>
                  <a:pt x="828" y="1316"/>
                  <a:pt x="828" y="1315"/>
                </a:cubicBezTo>
                <a:cubicBezTo>
                  <a:pt x="826" y="1316"/>
                  <a:pt x="829" y="1317"/>
                  <a:pt x="830" y="1318"/>
                </a:cubicBezTo>
                <a:cubicBezTo>
                  <a:pt x="828" y="1321"/>
                  <a:pt x="826" y="1316"/>
                  <a:pt x="824" y="1317"/>
                </a:cubicBezTo>
                <a:cubicBezTo>
                  <a:pt x="826" y="1315"/>
                  <a:pt x="821" y="1316"/>
                  <a:pt x="820" y="1315"/>
                </a:cubicBezTo>
                <a:cubicBezTo>
                  <a:pt x="820" y="1315"/>
                  <a:pt x="820" y="1314"/>
                  <a:pt x="821" y="1313"/>
                </a:cubicBezTo>
                <a:cubicBezTo>
                  <a:pt x="819" y="1312"/>
                  <a:pt x="819" y="1312"/>
                  <a:pt x="818" y="1314"/>
                </a:cubicBezTo>
                <a:cubicBezTo>
                  <a:pt x="820" y="1311"/>
                  <a:pt x="816" y="1314"/>
                  <a:pt x="816" y="1311"/>
                </a:cubicBezTo>
                <a:cubicBezTo>
                  <a:pt x="814" y="1311"/>
                  <a:pt x="817" y="1313"/>
                  <a:pt x="815" y="1314"/>
                </a:cubicBezTo>
                <a:cubicBezTo>
                  <a:pt x="816" y="1312"/>
                  <a:pt x="813" y="1314"/>
                  <a:pt x="814" y="1312"/>
                </a:cubicBezTo>
                <a:cubicBezTo>
                  <a:pt x="813" y="1311"/>
                  <a:pt x="814" y="1314"/>
                  <a:pt x="812" y="1313"/>
                </a:cubicBezTo>
                <a:cubicBezTo>
                  <a:pt x="812" y="1312"/>
                  <a:pt x="813" y="1312"/>
                  <a:pt x="813" y="1312"/>
                </a:cubicBezTo>
                <a:cubicBezTo>
                  <a:pt x="813" y="1310"/>
                  <a:pt x="810" y="1311"/>
                  <a:pt x="812" y="1308"/>
                </a:cubicBezTo>
                <a:cubicBezTo>
                  <a:pt x="811" y="1310"/>
                  <a:pt x="810" y="1309"/>
                  <a:pt x="810" y="1311"/>
                </a:cubicBezTo>
                <a:cubicBezTo>
                  <a:pt x="807" y="1310"/>
                  <a:pt x="809" y="1308"/>
                  <a:pt x="809" y="1307"/>
                </a:cubicBezTo>
                <a:cubicBezTo>
                  <a:pt x="809" y="1307"/>
                  <a:pt x="807" y="1307"/>
                  <a:pt x="809" y="1306"/>
                </a:cubicBezTo>
                <a:cubicBezTo>
                  <a:pt x="811" y="1307"/>
                  <a:pt x="815" y="1308"/>
                  <a:pt x="817" y="1310"/>
                </a:cubicBezTo>
                <a:cubicBezTo>
                  <a:pt x="818" y="1311"/>
                  <a:pt x="815" y="1311"/>
                  <a:pt x="817" y="1312"/>
                </a:cubicBezTo>
                <a:cubicBezTo>
                  <a:pt x="818" y="1309"/>
                  <a:pt x="819" y="1311"/>
                  <a:pt x="821" y="1311"/>
                </a:cubicBezTo>
                <a:cubicBezTo>
                  <a:pt x="822" y="1310"/>
                  <a:pt x="819" y="1309"/>
                  <a:pt x="819" y="1307"/>
                </a:cubicBezTo>
                <a:cubicBezTo>
                  <a:pt x="817" y="1308"/>
                  <a:pt x="817" y="1306"/>
                  <a:pt x="815" y="1306"/>
                </a:cubicBezTo>
                <a:cubicBezTo>
                  <a:pt x="815" y="1307"/>
                  <a:pt x="814" y="1307"/>
                  <a:pt x="814" y="1307"/>
                </a:cubicBezTo>
                <a:cubicBezTo>
                  <a:pt x="813" y="1307"/>
                  <a:pt x="815" y="1305"/>
                  <a:pt x="813" y="1305"/>
                </a:cubicBezTo>
                <a:cubicBezTo>
                  <a:pt x="813" y="1305"/>
                  <a:pt x="813" y="1306"/>
                  <a:pt x="812" y="1306"/>
                </a:cubicBezTo>
                <a:cubicBezTo>
                  <a:pt x="811" y="1305"/>
                  <a:pt x="810" y="1305"/>
                  <a:pt x="810" y="1304"/>
                </a:cubicBezTo>
                <a:cubicBezTo>
                  <a:pt x="809" y="1302"/>
                  <a:pt x="810" y="1305"/>
                  <a:pt x="809" y="1304"/>
                </a:cubicBezTo>
                <a:cubicBezTo>
                  <a:pt x="807" y="1303"/>
                  <a:pt x="810" y="1303"/>
                  <a:pt x="808" y="1302"/>
                </a:cubicBezTo>
                <a:cubicBezTo>
                  <a:pt x="810" y="1302"/>
                  <a:pt x="811" y="1303"/>
                  <a:pt x="812" y="1304"/>
                </a:cubicBezTo>
                <a:cubicBezTo>
                  <a:pt x="811" y="1302"/>
                  <a:pt x="809" y="1301"/>
                  <a:pt x="808" y="1300"/>
                </a:cubicBezTo>
                <a:cubicBezTo>
                  <a:pt x="809" y="1302"/>
                  <a:pt x="808" y="1301"/>
                  <a:pt x="806" y="1303"/>
                </a:cubicBezTo>
                <a:cubicBezTo>
                  <a:pt x="802" y="1299"/>
                  <a:pt x="792" y="1297"/>
                  <a:pt x="792" y="1293"/>
                </a:cubicBezTo>
                <a:cubicBezTo>
                  <a:pt x="793" y="1292"/>
                  <a:pt x="794" y="1293"/>
                  <a:pt x="795" y="1293"/>
                </a:cubicBezTo>
                <a:cubicBezTo>
                  <a:pt x="794" y="1292"/>
                  <a:pt x="793" y="1293"/>
                  <a:pt x="792" y="1292"/>
                </a:cubicBezTo>
                <a:cubicBezTo>
                  <a:pt x="795" y="1291"/>
                  <a:pt x="801" y="1295"/>
                  <a:pt x="803" y="1297"/>
                </a:cubicBezTo>
                <a:cubicBezTo>
                  <a:pt x="804" y="1297"/>
                  <a:pt x="805" y="1296"/>
                  <a:pt x="805" y="1295"/>
                </a:cubicBezTo>
                <a:cubicBezTo>
                  <a:pt x="805" y="1296"/>
                  <a:pt x="808" y="1295"/>
                  <a:pt x="807" y="1297"/>
                </a:cubicBezTo>
                <a:cubicBezTo>
                  <a:pt x="809" y="1295"/>
                  <a:pt x="811" y="1299"/>
                  <a:pt x="814" y="1298"/>
                </a:cubicBezTo>
                <a:cubicBezTo>
                  <a:pt x="813" y="1298"/>
                  <a:pt x="810" y="1297"/>
                  <a:pt x="810" y="1296"/>
                </a:cubicBezTo>
                <a:cubicBezTo>
                  <a:pt x="815" y="1296"/>
                  <a:pt x="818" y="1299"/>
                  <a:pt x="823" y="1300"/>
                </a:cubicBezTo>
                <a:cubicBezTo>
                  <a:pt x="823" y="1299"/>
                  <a:pt x="820" y="1298"/>
                  <a:pt x="820" y="1298"/>
                </a:cubicBezTo>
                <a:cubicBezTo>
                  <a:pt x="821" y="1297"/>
                  <a:pt x="822" y="1298"/>
                  <a:pt x="824" y="1299"/>
                </a:cubicBezTo>
                <a:cubicBezTo>
                  <a:pt x="825" y="1300"/>
                  <a:pt x="823" y="1299"/>
                  <a:pt x="823" y="1300"/>
                </a:cubicBezTo>
                <a:cubicBezTo>
                  <a:pt x="826" y="1300"/>
                  <a:pt x="829" y="1304"/>
                  <a:pt x="833" y="1304"/>
                </a:cubicBezTo>
                <a:cubicBezTo>
                  <a:pt x="830" y="1302"/>
                  <a:pt x="828" y="1302"/>
                  <a:pt x="825" y="1300"/>
                </a:cubicBezTo>
                <a:cubicBezTo>
                  <a:pt x="837" y="1304"/>
                  <a:pt x="843" y="1306"/>
                  <a:pt x="857" y="1313"/>
                </a:cubicBezTo>
                <a:cubicBezTo>
                  <a:pt x="861" y="1313"/>
                  <a:pt x="865" y="1315"/>
                  <a:pt x="868" y="1318"/>
                </a:cubicBezTo>
                <a:cubicBezTo>
                  <a:pt x="869" y="1317"/>
                  <a:pt x="868" y="1316"/>
                  <a:pt x="869" y="1316"/>
                </a:cubicBezTo>
                <a:cubicBezTo>
                  <a:pt x="881" y="1322"/>
                  <a:pt x="889" y="1324"/>
                  <a:pt x="902" y="1330"/>
                </a:cubicBezTo>
                <a:cubicBezTo>
                  <a:pt x="902" y="1330"/>
                  <a:pt x="901" y="1329"/>
                  <a:pt x="902" y="1329"/>
                </a:cubicBezTo>
                <a:cubicBezTo>
                  <a:pt x="904" y="1330"/>
                  <a:pt x="908" y="1331"/>
                  <a:pt x="910" y="1331"/>
                </a:cubicBezTo>
                <a:cubicBezTo>
                  <a:pt x="907" y="1329"/>
                  <a:pt x="904" y="1329"/>
                  <a:pt x="899" y="1327"/>
                </a:cubicBezTo>
                <a:cubicBezTo>
                  <a:pt x="899" y="1327"/>
                  <a:pt x="900" y="1327"/>
                  <a:pt x="900" y="1326"/>
                </a:cubicBezTo>
                <a:cubicBezTo>
                  <a:pt x="899" y="1325"/>
                  <a:pt x="897" y="1324"/>
                  <a:pt x="896" y="1324"/>
                </a:cubicBezTo>
                <a:cubicBezTo>
                  <a:pt x="897" y="1323"/>
                  <a:pt x="899" y="1324"/>
                  <a:pt x="901" y="1325"/>
                </a:cubicBezTo>
                <a:cubicBezTo>
                  <a:pt x="902" y="1326"/>
                  <a:pt x="903" y="1326"/>
                  <a:pt x="902" y="1325"/>
                </a:cubicBezTo>
                <a:cubicBezTo>
                  <a:pt x="889" y="1320"/>
                  <a:pt x="877" y="1314"/>
                  <a:pt x="864" y="1308"/>
                </a:cubicBezTo>
                <a:cubicBezTo>
                  <a:pt x="865" y="1306"/>
                  <a:pt x="867" y="1309"/>
                  <a:pt x="868" y="1309"/>
                </a:cubicBezTo>
                <a:cubicBezTo>
                  <a:pt x="868" y="1308"/>
                  <a:pt x="867" y="1308"/>
                  <a:pt x="865" y="1307"/>
                </a:cubicBezTo>
                <a:cubicBezTo>
                  <a:pt x="870" y="1308"/>
                  <a:pt x="876" y="1312"/>
                  <a:pt x="881" y="1311"/>
                </a:cubicBezTo>
                <a:cubicBezTo>
                  <a:pt x="869" y="1305"/>
                  <a:pt x="858" y="1300"/>
                  <a:pt x="847" y="1295"/>
                </a:cubicBezTo>
                <a:cubicBezTo>
                  <a:pt x="848" y="1293"/>
                  <a:pt x="851" y="1296"/>
                  <a:pt x="853" y="1296"/>
                </a:cubicBezTo>
                <a:cubicBezTo>
                  <a:pt x="853" y="1296"/>
                  <a:pt x="853" y="1295"/>
                  <a:pt x="852" y="1295"/>
                </a:cubicBezTo>
                <a:cubicBezTo>
                  <a:pt x="853" y="1295"/>
                  <a:pt x="853" y="1295"/>
                  <a:pt x="854" y="1295"/>
                </a:cubicBezTo>
                <a:cubicBezTo>
                  <a:pt x="854" y="1296"/>
                  <a:pt x="853" y="1296"/>
                  <a:pt x="853" y="1297"/>
                </a:cubicBezTo>
                <a:cubicBezTo>
                  <a:pt x="854" y="1297"/>
                  <a:pt x="855" y="1297"/>
                  <a:pt x="856" y="1297"/>
                </a:cubicBezTo>
                <a:cubicBezTo>
                  <a:pt x="855" y="1296"/>
                  <a:pt x="853" y="1294"/>
                  <a:pt x="851" y="1293"/>
                </a:cubicBezTo>
                <a:cubicBezTo>
                  <a:pt x="851" y="1294"/>
                  <a:pt x="850" y="1293"/>
                  <a:pt x="851" y="1295"/>
                </a:cubicBezTo>
                <a:cubicBezTo>
                  <a:pt x="849" y="1294"/>
                  <a:pt x="846" y="1292"/>
                  <a:pt x="847" y="1294"/>
                </a:cubicBezTo>
                <a:cubicBezTo>
                  <a:pt x="845" y="1294"/>
                  <a:pt x="845" y="1294"/>
                  <a:pt x="844" y="1293"/>
                </a:cubicBezTo>
                <a:cubicBezTo>
                  <a:pt x="845" y="1292"/>
                  <a:pt x="847" y="1295"/>
                  <a:pt x="847" y="1293"/>
                </a:cubicBezTo>
                <a:cubicBezTo>
                  <a:pt x="846" y="1292"/>
                  <a:pt x="845" y="1293"/>
                  <a:pt x="844" y="1292"/>
                </a:cubicBezTo>
                <a:cubicBezTo>
                  <a:pt x="845" y="1291"/>
                  <a:pt x="846" y="1291"/>
                  <a:pt x="846" y="1290"/>
                </a:cubicBezTo>
                <a:cubicBezTo>
                  <a:pt x="848" y="1290"/>
                  <a:pt x="853" y="1292"/>
                  <a:pt x="853" y="1294"/>
                </a:cubicBezTo>
                <a:cubicBezTo>
                  <a:pt x="862" y="1294"/>
                  <a:pt x="868" y="1299"/>
                  <a:pt x="877" y="1302"/>
                </a:cubicBezTo>
                <a:cubicBezTo>
                  <a:pt x="871" y="1297"/>
                  <a:pt x="864" y="1295"/>
                  <a:pt x="855" y="1291"/>
                </a:cubicBezTo>
                <a:cubicBezTo>
                  <a:pt x="856" y="1290"/>
                  <a:pt x="858" y="1292"/>
                  <a:pt x="859" y="1292"/>
                </a:cubicBezTo>
                <a:cubicBezTo>
                  <a:pt x="860" y="1291"/>
                  <a:pt x="868" y="1294"/>
                  <a:pt x="872" y="1296"/>
                </a:cubicBezTo>
                <a:cubicBezTo>
                  <a:pt x="884" y="1301"/>
                  <a:pt x="899" y="1307"/>
                  <a:pt x="910" y="1312"/>
                </a:cubicBezTo>
                <a:cubicBezTo>
                  <a:pt x="911" y="1311"/>
                  <a:pt x="910" y="1311"/>
                  <a:pt x="910" y="1310"/>
                </a:cubicBezTo>
                <a:cubicBezTo>
                  <a:pt x="913" y="1311"/>
                  <a:pt x="911" y="1312"/>
                  <a:pt x="911" y="1313"/>
                </a:cubicBezTo>
                <a:cubicBezTo>
                  <a:pt x="913" y="1314"/>
                  <a:pt x="912" y="1311"/>
                  <a:pt x="913" y="1311"/>
                </a:cubicBezTo>
                <a:cubicBezTo>
                  <a:pt x="917" y="1312"/>
                  <a:pt x="920" y="1316"/>
                  <a:pt x="922" y="1314"/>
                </a:cubicBezTo>
                <a:cubicBezTo>
                  <a:pt x="921" y="1316"/>
                  <a:pt x="924" y="1317"/>
                  <a:pt x="925" y="1316"/>
                </a:cubicBezTo>
                <a:cubicBezTo>
                  <a:pt x="926" y="1317"/>
                  <a:pt x="924" y="1317"/>
                  <a:pt x="924" y="1318"/>
                </a:cubicBezTo>
                <a:cubicBezTo>
                  <a:pt x="925" y="1318"/>
                  <a:pt x="925" y="1317"/>
                  <a:pt x="926" y="1316"/>
                </a:cubicBezTo>
                <a:cubicBezTo>
                  <a:pt x="927" y="1318"/>
                  <a:pt x="927" y="1318"/>
                  <a:pt x="929" y="1318"/>
                </a:cubicBezTo>
                <a:cubicBezTo>
                  <a:pt x="926" y="1315"/>
                  <a:pt x="924" y="1314"/>
                  <a:pt x="923" y="1314"/>
                </a:cubicBezTo>
                <a:cubicBezTo>
                  <a:pt x="922" y="1313"/>
                  <a:pt x="924" y="1314"/>
                  <a:pt x="924" y="1313"/>
                </a:cubicBezTo>
                <a:cubicBezTo>
                  <a:pt x="925" y="1313"/>
                  <a:pt x="929" y="1315"/>
                  <a:pt x="929" y="1316"/>
                </a:cubicBezTo>
                <a:cubicBezTo>
                  <a:pt x="931" y="1316"/>
                  <a:pt x="933" y="1316"/>
                  <a:pt x="935" y="1317"/>
                </a:cubicBezTo>
                <a:cubicBezTo>
                  <a:pt x="935" y="1315"/>
                  <a:pt x="931" y="1315"/>
                  <a:pt x="929" y="1313"/>
                </a:cubicBezTo>
                <a:cubicBezTo>
                  <a:pt x="930" y="1313"/>
                  <a:pt x="931" y="1314"/>
                  <a:pt x="931" y="1312"/>
                </a:cubicBezTo>
                <a:cubicBezTo>
                  <a:pt x="928" y="1315"/>
                  <a:pt x="924" y="1308"/>
                  <a:pt x="922" y="1311"/>
                </a:cubicBezTo>
                <a:cubicBezTo>
                  <a:pt x="921" y="1309"/>
                  <a:pt x="922" y="1309"/>
                  <a:pt x="921" y="1308"/>
                </a:cubicBezTo>
                <a:cubicBezTo>
                  <a:pt x="921" y="1309"/>
                  <a:pt x="916" y="1308"/>
                  <a:pt x="916" y="1306"/>
                </a:cubicBezTo>
                <a:cubicBezTo>
                  <a:pt x="916" y="1308"/>
                  <a:pt x="912" y="1305"/>
                  <a:pt x="912" y="1304"/>
                </a:cubicBezTo>
                <a:cubicBezTo>
                  <a:pt x="912" y="1304"/>
                  <a:pt x="912" y="1305"/>
                  <a:pt x="912" y="1305"/>
                </a:cubicBezTo>
                <a:cubicBezTo>
                  <a:pt x="908" y="1301"/>
                  <a:pt x="900" y="1300"/>
                  <a:pt x="893" y="1295"/>
                </a:cubicBezTo>
                <a:cubicBezTo>
                  <a:pt x="911" y="1302"/>
                  <a:pt x="931" y="1310"/>
                  <a:pt x="946" y="1316"/>
                </a:cubicBezTo>
                <a:cubicBezTo>
                  <a:pt x="946" y="1314"/>
                  <a:pt x="946" y="1315"/>
                  <a:pt x="948" y="1315"/>
                </a:cubicBezTo>
                <a:cubicBezTo>
                  <a:pt x="950" y="1321"/>
                  <a:pt x="959" y="1319"/>
                  <a:pt x="961" y="1322"/>
                </a:cubicBezTo>
                <a:cubicBezTo>
                  <a:pt x="962" y="1320"/>
                  <a:pt x="967" y="1324"/>
                  <a:pt x="970" y="1324"/>
                </a:cubicBezTo>
                <a:cubicBezTo>
                  <a:pt x="970" y="1325"/>
                  <a:pt x="969" y="1324"/>
                  <a:pt x="968" y="1324"/>
                </a:cubicBezTo>
                <a:cubicBezTo>
                  <a:pt x="968" y="1325"/>
                  <a:pt x="970" y="1325"/>
                  <a:pt x="970" y="1326"/>
                </a:cubicBezTo>
                <a:cubicBezTo>
                  <a:pt x="970" y="1325"/>
                  <a:pt x="970" y="1325"/>
                  <a:pt x="970" y="1324"/>
                </a:cubicBezTo>
                <a:cubicBezTo>
                  <a:pt x="975" y="1326"/>
                  <a:pt x="980" y="1328"/>
                  <a:pt x="984" y="1330"/>
                </a:cubicBezTo>
                <a:cubicBezTo>
                  <a:pt x="982" y="1328"/>
                  <a:pt x="978" y="1326"/>
                  <a:pt x="978" y="1325"/>
                </a:cubicBezTo>
                <a:cubicBezTo>
                  <a:pt x="977" y="1325"/>
                  <a:pt x="974" y="1325"/>
                  <a:pt x="974" y="1323"/>
                </a:cubicBezTo>
                <a:cubicBezTo>
                  <a:pt x="954" y="1315"/>
                  <a:pt x="929" y="1308"/>
                  <a:pt x="907" y="1299"/>
                </a:cubicBezTo>
                <a:cubicBezTo>
                  <a:pt x="907" y="1298"/>
                  <a:pt x="908" y="1298"/>
                  <a:pt x="908" y="1296"/>
                </a:cubicBezTo>
                <a:cubicBezTo>
                  <a:pt x="907" y="1296"/>
                  <a:pt x="906" y="1297"/>
                  <a:pt x="907" y="1297"/>
                </a:cubicBezTo>
                <a:cubicBezTo>
                  <a:pt x="906" y="1297"/>
                  <a:pt x="905" y="1295"/>
                  <a:pt x="904" y="1295"/>
                </a:cubicBezTo>
                <a:cubicBezTo>
                  <a:pt x="903" y="1295"/>
                  <a:pt x="903" y="1295"/>
                  <a:pt x="903" y="1295"/>
                </a:cubicBezTo>
                <a:cubicBezTo>
                  <a:pt x="902" y="1295"/>
                  <a:pt x="903" y="1295"/>
                  <a:pt x="904" y="1295"/>
                </a:cubicBezTo>
                <a:cubicBezTo>
                  <a:pt x="900" y="1291"/>
                  <a:pt x="890" y="1291"/>
                  <a:pt x="884" y="1286"/>
                </a:cubicBezTo>
                <a:cubicBezTo>
                  <a:pt x="883" y="1285"/>
                  <a:pt x="885" y="1285"/>
                  <a:pt x="885" y="1284"/>
                </a:cubicBezTo>
                <a:cubicBezTo>
                  <a:pt x="885" y="1286"/>
                  <a:pt x="895" y="1288"/>
                  <a:pt x="897" y="1290"/>
                </a:cubicBezTo>
                <a:cubicBezTo>
                  <a:pt x="898" y="1290"/>
                  <a:pt x="897" y="1290"/>
                  <a:pt x="896" y="1290"/>
                </a:cubicBezTo>
                <a:cubicBezTo>
                  <a:pt x="896" y="1292"/>
                  <a:pt x="898" y="1291"/>
                  <a:pt x="899" y="1292"/>
                </a:cubicBezTo>
                <a:cubicBezTo>
                  <a:pt x="900" y="1290"/>
                  <a:pt x="898" y="1292"/>
                  <a:pt x="898" y="1290"/>
                </a:cubicBezTo>
                <a:cubicBezTo>
                  <a:pt x="903" y="1291"/>
                  <a:pt x="910" y="1296"/>
                  <a:pt x="915" y="1296"/>
                </a:cubicBezTo>
                <a:cubicBezTo>
                  <a:pt x="910" y="1291"/>
                  <a:pt x="899" y="1289"/>
                  <a:pt x="889" y="1283"/>
                </a:cubicBezTo>
                <a:cubicBezTo>
                  <a:pt x="889" y="1282"/>
                  <a:pt x="891" y="1285"/>
                  <a:pt x="892" y="1283"/>
                </a:cubicBezTo>
                <a:cubicBezTo>
                  <a:pt x="890" y="1284"/>
                  <a:pt x="891" y="1282"/>
                  <a:pt x="890" y="1281"/>
                </a:cubicBezTo>
                <a:cubicBezTo>
                  <a:pt x="889" y="1281"/>
                  <a:pt x="887" y="1281"/>
                  <a:pt x="885" y="1279"/>
                </a:cubicBezTo>
                <a:cubicBezTo>
                  <a:pt x="886" y="1279"/>
                  <a:pt x="888" y="1279"/>
                  <a:pt x="890" y="1280"/>
                </a:cubicBezTo>
                <a:cubicBezTo>
                  <a:pt x="890" y="1280"/>
                  <a:pt x="890" y="1279"/>
                  <a:pt x="890" y="1279"/>
                </a:cubicBezTo>
                <a:cubicBezTo>
                  <a:pt x="895" y="1280"/>
                  <a:pt x="899" y="1284"/>
                  <a:pt x="904" y="1284"/>
                </a:cubicBezTo>
                <a:cubicBezTo>
                  <a:pt x="900" y="1283"/>
                  <a:pt x="895" y="1279"/>
                  <a:pt x="891" y="1278"/>
                </a:cubicBezTo>
                <a:cubicBezTo>
                  <a:pt x="891" y="1278"/>
                  <a:pt x="890" y="1277"/>
                  <a:pt x="890" y="1277"/>
                </a:cubicBezTo>
                <a:cubicBezTo>
                  <a:pt x="891" y="1276"/>
                  <a:pt x="892" y="1278"/>
                  <a:pt x="893" y="1278"/>
                </a:cubicBezTo>
                <a:cubicBezTo>
                  <a:pt x="895" y="1277"/>
                  <a:pt x="891" y="1277"/>
                  <a:pt x="891" y="1276"/>
                </a:cubicBezTo>
                <a:cubicBezTo>
                  <a:pt x="891" y="1276"/>
                  <a:pt x="897" y="1279"/>
                  <a:pt x="899" y="1279"/>
                </a:cubicBezTo>
                <a:cubicBezTo>
                  <a:pt x="897" y="1280"/>
                  <a:pt x="897" y="1279"/>
                  <a:pt x="896" y="1279"/>
                </a:cubicBezTo>
                <a:cubicBezTo>
                  <a:pt x="897" y="1281"/>
                  <a:pt x="899" y="1280"/>
                  <a:pt x="901" y="1282"/>
                </a:cubicBezTo>
                <a:cubicBezTo>
                  <a:pt x="900" y="1281"/>
                  <a:pt x="900" y="1281"/>
                  <a:pt x="901" y="1280"/>
                </a:cubicBezTo>
                <a:cubicBezTo>
                  <a:pt x="902" y="1280"/>
                  <a:pt x="904" y="1281"/>
                  <a:pt x="902" y="1281"/>
                </a:cubicBezTo>
                <a:cubicBezTo>
                  <a:pt x="906" y="1283"/>
                  <a:pt x="919" y="1286"/>
                  <a:pt x="922" y="1289"/>
                </a:cubicBezTo>
                <a:cubicBezTo>
                  <a:pt x="921" y="1288"/>
                  <a:pt x="921" y="1291"/>
                  <a:pt x="923" y="1289"/>
                </a:cubicBezTo>
                <a:cubicBezTo>
                  <a:pt x="924" y="1291"/>
                  <a:pt x="922" y="1291"/>
                  <a:pt x="923" y="1292"/>
                </a:cubicBezTo>
                <a:cubicBezTo>
                  <a:pt x="924" y="1293"/>
                  <a:pt x="924" y="1291"/>
                  <a:pt x="923" y="1291"/>
                </a:cubicBezTo>
                <a:cubicBezTo>
                  <a:pt x="924" y="1291"/>
                  <a:pt x="925" y="1291"/>
                  <a:pt x="926" y="1291"/>
                </a:cubicBezTo>
                <a:cubicBezTo>
                  <a:pt x="927" y="1291"/>
                  <a:pt x="926" y="1292"/>
                  <a:pt x="927" y="1292"/>
                </a:cubicBezTo>
                <a:cubicBezTo>
                  <a:pt x="928" y="1291"/>
                  <a:pt x="939" y="1295"/>
                  <a:pt x="945" y="1297"/>
                </a:cubicBezTo>
                <a:cubicBezTo>
                  <a:pt x="946" y="1298"/>
                  <a:pt x="949" y="1297"/>
                  <a:pt x="948" y="1299"/>
                </a:cubicBezTo>
                <a:cubicBezTo>
                  <a:pt x="954" y="1300"/>
                  <a:pt x="957" y="1303"/>
                  <a:pt x="963" y="1305"/>
                </a:cubicBezTo>
                <a:cubicBezTo>
                  <a:pt x="957" y="1300"/>
                  <a:pt x="950" y="1298"/>
                  <a:pt x="938" y="1293"/>
                </a:cubicBezTo>
                <a:cubicBezTo>
                  <a:pt x="938" y="1292"/>
                  <a:pt x="938" y="1290"/>
                  <a:pt x="936" y="1289"/>
                </a:cubicBezTo>
                <a:cubicBezTo>
                  <a:pt x="936" y="1290"/>
                  <a:pt x="938" y="1290"/>
                  <a:pt x="937" y="1292"/>
                </a:cubicBezTo>
                <a:cubicBezTo>
                  <a:pt x="936" y="1291"/>
                  <a:pt x="933" y="1292"/>
                  <a:pt x="934" y="1289"/>
                </a:cubicBezTo>
                <a:cubicBezTo>
                  <a:pt x="931" y="1292"/>
                  <a:pt x="927" y="1290"/>
                  <a:pt x="923" y="1288"/>
                </a:cubicBezTo>
                <a:cubicBezTo>
                  <a:pt x="926" y="1288"/>
                  <a:pt x="929" y="1285"/>
                  <a:pt x="931" y="1287"/>
                </a:cubicBezTo>
                <a:cubicBezTo>
                  <a:pt x="931" y="1288"/>
                  <a:pt x="929" y="1288"/>
                  <a:pt x="930" y="1289"/>
                </a:cubicBezTo>
                <a:cubicBezTo>
                  <a:pt x="931" y="1290"/>
                  <a:pt x="932" y="1289"/>
                  <a:pt x="932" y="1288"/>
                </a:cubicBezTo>
                <a:cubicBezTo>
                  <a:pt x="930" y="1287"/>
                  <a:pt x="932" y="1287"/>
                  <a:pt x="932" y="1285"/>
                </a:cubicBezTo>
                <a:cubicBezTo>
                  <a:pt x="931" y="1285"/>
                  <a:pt x="929" y="1285"/>
                  <a:pt x="929" y="1283"/>
                </a:cubicBezTo>
                <a:cubicBezTo>
                  <a:pt x="927" y="1284"/>
                  <a:pt x="923" y="1282"/>
                  <a:pt x="924" y="1280"/>
                </a:cubicBezTo>
                <a:cubicBezTo>
                  <a:pt x="922" y="1280"/>
                  <a:pt x="921" y="1281"/>
                  <a:pt x="919" y="1281"/>
                </a:cubicBezTo>
                <a:cubicBezTo>
                  <a:pt x="919" y="1283"/>
                  <a:pt x="920" y="1282"/>
                  <a:pt x="920" y="1281"/>
                </a:cubicBezTo>
                <a:cubicBezTo>
                  <a:pt x="921" y="1282"/>
                  <a:pt x="922" y="1283"/>
                  <a:pt x="921" y="1284"/>
                </a:cubicBezTo>
                <a:cubicBezTo>
                  <a:pt x="922" y="1285"/>
                  <a:pt x="923" y="1283"/>
                  <a:pt x="924" y="1285"/>
                </a:cubicBezTo>
                <a:cubicBezTo>
                  <a:pt x="924" y="1286"/>
                  <a:pt x="925" y="1285"/>
                  <a:pt x="924" y="1287"/>
                </a:cubicBezTo>
                <a:cubicBezTo>
                  <a:pt x="924" y="1287"/>
                  <a:pt x="923" y="1287"/>
                  <a:pt x="923" y="1287"/>
                </a:cubicBezTo>
                <a:cubicBezTo>
                  <a:pt x="923" y="1287"/>
                  <a:pt x="923" y="1287"/>
                  <a:pt x="923" y="1287"/>
                </a:cubicBezTo>
                <a:cubicBezTo>
                  <a:pt x="921" y="1289"/>
                  <a:pt x="916" y="1284"/>
                  <a:pt x="912" y="1283"/>
                </a:cubicBezTo>
                <a:cubicBezTo>
                  <a:pt x="913" y="1282"/>
                  <a:pt x="914" y="1284"/>
                  <a:pt x="915" y="1284"/>
                </a:cubicBezTo>
                <a:cubicBezTo>
                  <a:pt x="914" y="1283"/>
                  <a:pt x="914" y="1281"/>
                  <a:pt x="912" y="1281"/>
                </a:cubicBezTo>
                <a:cubicBezTo>
                  <a:pt x="913" y="1281"/>
                  <a:pt x="913" y="1280"/>
                  <a:pt x="914" y="1281"/>
                </a:cubicBezTo>
                <a:cubicBezTo>
                  <a:pt x="913" y="1278"/>
                  <a:pt x="911" y="1279"/>
                  <a:pt x="910" y="1278"/>
                </a:cubicBezTo>
                <a:cubicBezTo>
                  <a:pt x="908" y="1277"/>
                  <a:pt x="909" y="1275"/>
                  <a:pt x="908" y="1276"/>
                </a:cubicBezTo>
                <a:cubicBezTo>
                  <a:pt x="907" y="1275"/>
                  <a:pt x="909" y="1275"/>
                  <a:pt x="909" y="1274"/>
                </a:cubicBezTo>
                <a:cubicBezTo>
                  <a:pt x="908" y="1275"/>
                  <a:pt x="906" y="1274"/>
                  <a:pt x="908" y="1273"/>
                </a:cubicBezTo>
                <a:cubicBezTo>
                  <a:pt x="903" y="1272"/>
                  <a:pt x="902" y="1270"/>
                  <a:pt x="897" y="1269"/>
                </a:cubicBezTo>
                <a:cubicBezTo>
                  <a:pt x="898" y="1269"/>
                  <a:pt x="898" y="1269"/>
                  <a:pt x="898" y="1268"/>
                </a:cubicBezTo>
                <a:cubicBezTo>
                  <a:pt x="897" y="1268"/>
                  <a:pt x="897" y="1269"/>
                  <a:pt x="895" y="1268"/>
                </a:cubicBezTo>
                <a:cubicBezTo>
                  <a:pt x="899" y="1268"/>
                  <a:pt x="893" y="1266"/>
                  <a:pt x="893" y="1267"/>
                </a:cubicBezTo>
                <a:cubicBezTo>
                  <a:pt x="892" y="1267"/>
                  <a:pt x="892" y="1266"/>
                  <a:pt x="892" y="1265"/>
                </a:cubicBezTo>
                <a:cubicBezTo>
                  <a:pt x="893" y="1265"/>
                  <a:pt x="894" y="1265"/>
                  <a:pt x="896" y="1266"/>
                </a:cubicBezTo>
                <a:cubicBezTo>
                  <a:pt x="895" y="1264"/>
                  <a:pt x="892" y="1265"/>
                  <a:pt x="891" y="1263"/>
                </a:cubicBezTo>
                <a:cubicBezTo>
                  <a:pt x="892" y="1265"/>
                  <a:pt x="890" y="1265"/>
                  <a:pt x="888" y="1266"/>
                </a:cubicBezTo>
                <a:cubicBezTo>
                  <a:pt x="887" y="1265"/>
                  <a:pt x="884" y="1261"/>
                  <a:pt x="882" y="1263"/>
                </a:cubicBezTo>
                <a:cubicBezTo>
                  <a:pt x="881" y="1263"/>
                  <a:pt x="883" y="1262"/>
                  <a:pt x="882" y="1261"/>
                </a:cubicBezTo>
                <a:cubicBezTo>
                  <a:pt x="881" y="1260"/>
                  <a:pt x="881" y="1262"/>
                  <a:pt x="880" y="1261"/>
                </a:cubicBezTo>
                <a:cubicBezTo>
                  <a:pt x="879" y="1261"/>
                  <a:pt x="880" y="1259"/>
                  <a:pt x="881" y="1259"/>
                </a:cubicBezTo>
                <a:cubicBezTo>
                  <a:pt x="874" y="1255"/>
                  <a:pt x="866" y="1253"/>
                  <a:pt x="860" y="1248"/>
                </a:cubicBezTo>
                <a:cubicBezTo>
                  <a:pt x="863" y="1248"/>
                  <a:pt x="864" y="1250"/>
                  <a:pt x="867" y="1250"/>
                </a:cubicBezTo>
                <a:cubicBezTo>
                  <a:pt x="868" y="1248"/>
                  <a:pt x="867" y="1247"/>
                  <a:pt x="869" y="1247"/>
                </a:cubicBezTo>
                <a:cubicBezTo>
                  <a:pt x="872" y="1249"/>
                  <a:pt x="880" y="1250"/>
                  <a:pt x="882" y="1252"/>
                </a:cubicBezTo>
                <a:cubicBezTo>
                  <a:pt x="882" y="1254"/>
                  <a:pt x="884" y="1252"/>
                  <a:pt x="885" y="1251"/>
                </a:cubicBezTo>
                <a:cubicBezTo>
                  <a:pt x="885" y="1251"/>
                  <a:pt x="885" y="1251"/>
                  <a:pt x="885" y="1251"/>
                </a:cubicBezTo>
                <a:cubicBezTo>
                  <a:pt x="882" y="1252"/>
                  <a:pt x="878" y="1249"/>
                  <a:pt x="876" y="1248"/>
                </a:cubicBezTo>
                <a:cubicBezTo>
                  <a:pt x="878" y="1247"/>
                  <a:pt x="882" y="1250"/>
                  <a:pt x="885" y="1251"/>
                </a:cubicBezTo>
                <a:cubicBezTo>
                  <a:pt x="885" y="1251"/>
                  <a:pt x="885" y="1251"/>
                  <a:pt x="885" y="1251"/>
                </a:cubicBezTo>
                <a:cubicBezTo>
                  <a:pt x="885" y="1251"/>
                  <a:pt x="885" y="1251"/>
                  <a:pt x="885" y="1251"/>
                </a:cubicBezTo>
                <a:cubicBezTo>
                  <a:pt x="886" y="1251"/>
                  <a:pt x="886" y="1251"/>
                  <a:pt x="887" y="1251"/>
                </a:cubicBezTo>
                <a:cubicBezTo>
                  <a:pt x="884" y="1249"/>
                  <a:pt x="879" y="1247"/>
                  <a:pt x="877" y="1246"/>
                </a:cubicBezTo>
                <a:cubicBezTo>
                  <a:pt x="890" y="1249"/>
                  <a:pt x="898" y="1259"/>
                  <a:pt x="907" y="1261"/>
                </a:cubicBezTo>
                <a:cubicBezTo>
                  <a:pt x="907" y="1262"/>
                  <a:pt x="907" y="1263"/>
                  <a:pt x="909" y="1264"/>
                </a:cubicBezTo>
                <a:cubicBezTo>
                  <a:pt x="909" y="1263"/>
                  <a:pt x="908" y="1263"/>
                  <a:pt x="908" y="1262"/>
                </a:cubicBezTo>
                <a:cubicBezTo>
                  <a:pt x="913" y="1265"/>
                  <a:pt x="916" y="1265"/>
                  <a:pt x="919" y="1268"/>
                </a:cubicBezTo>
                <a:cubicBezTo>
                  <a:pt x="922" y="1268"/>
                  <a:pt x="928" y="1270"/>
                  <a:pt x="927" y="1272"/>
                </a:cubicBezTo>
                <a:cubicBezTo>
                  <a:pt x="928" y="1273"/>
                  <a:pt x="928" y="1270"/>
                  <a:pt x="929" y="1271"/>
                </a:cubicBezTo>
                <a:cubicBezTo>
                  <a:pt x="930" y="1271"/>
                  <a:pt x="928" y="1273"/>
                  <a:pt x="930" y="1273"/>
                </a:cubicBezTo>
                <a:cubicBezTo>
                  <a:pt x="930" y="1270"/>
                  <a:pt x="934" y="1273"/>
                  <a:pt x="936" y="1273"/>
                </a:cubicBezTo>
                <a:cubicBezTo>
                  <a:pt x="935" y="1271"/>
                  <a:pt x="935" y="1270"/>
                  <a:pt x="934" y="1268"/>
                </a:cubicBezTo>
                <a:cubicBezTo>
                  <a:pt x="936" y="1268"/>
                  <a:pt x="938" y="1271"/>
                  <a:pt x="939" y="1271"/>
                </a:cubicBezTo>
                <a:cubicBezTo>
                  <a:pt x="939" y="1271"/>
                  <a:pt x="939" y="1271"/>
                  <a:pt x="939" y="1270"/>
                </a:cubicBezTo>
                <a:cubicBezTo>
                  <a:pt x="940" y="1271"/>
                  <a:pt x="940" y="1271"/>
                  <a:pt x="939" y="1273"/>
                </a:cubicBezTo>
                <a:cubicBezTo>
                  <a:pt x="940" y="1273"/>
                  <a:pt x="943" y="1273"/>
                  <a:pt x="941" y="1272"/>
                </a:cubicBezTo>
                <a:cubicBezTo>
                  <a:pt x="941" y="1271"/>
                  <a:pt x="942" y="1271"/>
                  <a:pt x="942" y="1272"/>
                </a:cubicBezTo>
                <a:cubicBezTo>
                  <a:pt x="943" y="1272"/>
                  <a:pt x="942" y="1272"/>
                  <a:pt x="942" y="1273"/>
                </a:cubicBezTo>
                <a:cubicBezTo>
                  <a:pt x="943" y="1274"/>
                  <a:pt x="944" y="1274"/>
                  <a:pt x="944" y="1275"/>
                </a:cubicBezTo>
                <a:cubicBezTo>
                  <a:pt x="945" y="1275"/>
                  <a:pt x="944" y="1273"/>
                  <a:pt x="943" y="1273"/>
                </a:cubicBezTo>
                <a:cubicBezTo>
                  <a:pt x="945" y="1271"/>
                  <a:pt x="946" y="1278"/>
                  <a:pt x="948" y="1274"/>
                </a:cubicBezTo>
                <a:cubicBezTo>
                  <a:pt x="949" y="1275"/>
                  <a:pt x="948" y="1276"/>
                  <a:pt x="948" y="1276"/>
                </a:cubicBezTo>
                <a:cubicBezTo>
                  <a:pt x="948" y="1278"/>
                  <a:pt x="946" y="1276"/>
                  <a:pt x="946" y="1278"/>
                </a:cubicBezTo>
                <a:cubicBezTo>
                  <a:pt x="947" y="1278"/>
                  <a:pt x="947" y="1279"/>
                  <a:pt x="947" y="1279"/>
                </a:cubicBezTo>
                <a:cubicBezTo>
                  <a:pt x="948" y="1279"/>
                  <a:pt x="949" y="1279"/>
                  <a:pt x="949" y="1277"/>
                </a:cubicBezTo>
                <a:cubicBezTo>
                  <a:pt x="960" y="1282"/>
                  <a:pt x="966" y="1285"/>
                  <a:pt x="978" y="1289"/>
                </a:cubicBezTo>
                <a:cubicBezTo>
                  <a:pt x="974" y="1290"/>
                  <a:pt x="982" y="1291"/>
                  <a:pt x="983" y="1291"/>
                </a:cubicBezTo>
                <a:cubicBezTo>
                  <a:pt x="983" y="1289"/>
                  <a:pt x="980" y="1291"/>
                  <a:pt x="982" y="1288"/>
                </a:cubicBezTo>
                <a:cubicBezTo>
                  <a:pt x="977" y="1288"/>
                  <a:pt x="968" y="1283"/>
                  <a:pt x="960" y="1280"/>
                </a:cubicBezTo>
                <a:cubicBezTo>
                  <a:pt x="959" y="1279"/>
                  <a:pt x="960" y="1278"/>
                  <a:pt x="961" y="1278"/>
                </a:cubicBezTo>
                <a:cubicBezTo>
                  <a:pt x="958" y="1279"/>
                  <a:pt x="953" y="1278"/>
                  <a:pt x="951" y="1275"/>
                </a:cubicBezTo>
                <a:cubicBezTo>
                  <a:pt x="952" y="1275"/>
                  <a:pt x="954" y="1276"/>
                  <a:pt x="956" y="1277"/>
                </a:cubicBezTo>
                <a:cubicBezTo>
                  <a:pt x="956" y="1275"/>
                  <a:pt x="951" y="1275"/>
                  <a:pt x="951" y="1273"/>
                </a:cubicBezTo>
                <a:cubicBezTo>
                  <a:pt x="952" y="1272"/>
                  <a:pt x="952" y="1273"/>
                  <a:pt x="952" y="1273"/>
                </a:cubicBezTo>
                <a:cubicBezTo>
                  <a:pt x="953" y="1274"/>
                  <a:pt x="954" y="1273"/>
                  <a:pt x="955" y="1273"/>
                </a:cubicBezTo>
                <a:cubicBezTo>
                  <a:pt x="960" y="1277"/>
                  <a:pt x="969" y="1279"/>
                  <a:pt x="976" y="1283"/>
                </a:cubicBezTo>
                <a:cubicBezTo>
                  <a:pt x="977" y="1281"/>
                  <a:pt x="976" y="1283"/>
                  <a:pt x="975" y="1282"/>
                </a:cubicBezTo>
                <a:cubicBezTo>
                  <a:pt x="980" y="1282"/>
                  <a:pt x="984" y="1285"/>
                  <a:pt x="988" y="1286"/>
                </a:cubicBezTo>
                <a:cubicBezTo>
                  <a:pt x="986" y="1286"/>
                  <a:pt x="991" y="1285"/>
                  <a:pt x="989" y="1287"/>
                </a:cubicBezTo>
                <a:cubicBezTo>
                  <a:pt x="994" y="1287"/>
                  <a:pt x="1000" y="1290"/>
                  <a:pt x="1005" y="1295"/>
                </a:cubicBezTo>
                <a:cubicBezTo>
                  <a:pt x="1005" y="1294"/>
                  <a:pt x="1005" y="1293"/>
                  <a:pt x="1007" y="1294"/>
                </a:cubicBezTo>
                <a:cubicBezTo>
                  <a:pt x="1001" y="1290"/>
                  <a:pt x="994" y="1287"/>
                  <a:pt x="987" y="1283"/>
                </a:cubicBezTo>
                <a:cubicBezTo>
                  <a:pt x="993" y="1283"/>
                  <a:pt x="1000" y="1289"/>
                  <a:pt x="1005" y="1287"/>
                </a:cubicBezTo>
                <a:cubicBezTo>
                  <a:pt x="998" y="1287"/>
                  <a:pt x="990" y="1280"/>
                  <a:pt x="979" y="1276"/>
                </a:cubicBezTo>
                <a:cubicBezTo>
                  <a:pt x="975" y="1273"/>
                  <a:pt x="971" y="1271"/>
                  <a:pt x="967" y="1269"/>
                </a:cubicBezTo>
                <a:cubicBezTo>
                  <a:pt x="970" y="1267"/>
                  <a:pt x="978" y="1275"/>
                  <a:pt x="979" y="1272"/>
                </a:cubicBezTo>
                <a:cubicBezTo>
                  <a:pt x="978" y="1271"/>
                  <a:pt x="974" y="1271"/>
                  <a:pt x="974" y="1268"/>
                </a:cubicBezTo>
                <a:cubicBezTo>
                  <a:pt x="975" y="1268"/>
                  <a:pt x="978" y="1270"/>
                  <a:pt x="980" y="1271"/>
                </a:cubicBezTo>
                <a:cubicBezTo>
                  <a:pt x="976" y="1267"/>
                  <a:pt x="968" y="1265"/>
                  <a:pt x="963" y="1262"/>
                </a:cubicBezTo>
                <a:cubicBezTo>
                  <a:pt x="964" y="1260"/>
                  <a:pt x="966" y="1263"/>
                  <a:pt x="967" y="1264"/>
                </a:cubicBezTo>
                <a:cubicBezTo>
                  <a:pt x="969" y="1261"/>
                  <a:pt x="975" y="1268"/>
                  <a:pt x="975" y="1266"/>
                </a:cubicBezTo>
                <a:cubicBezTo>
                  <a:pt x="978" y="1267"/>
                  <a:pt x="981" y="1269"/>
                  <a:pt x="982" y="1267"/>
                </a:cubicBezTo>
                <a:cubicBezTo>
                  <a:pt x="980" y="1268"/>
                  <a:pt x="979" y="1266"/>
                  <a:pt x="977" y="1266"/>
                </a:cubicBezTo>
                <a:cubicBezTo>
                  <a:pt x="976" y="1266"/>
                  <a:pt x="977" y="1265"/>
                  <a:pt x="977" y="1265"/>
                </a:cubicBezTo>
                <a:cubicBezTo>
                  <a:pt x="974" y="1264"/>
                  <a:pt x="967" y="1262"/>
                  <a:pt x="964" y="1260"/>
                </a:cubicBezTo>
                <a:cubicBezTo>
                  <a:pt x="963" y="1260"/>
                  <a:pt x="964" y="1260"/>
                  <a:pt x="963" y="1261"/>
                </a:cubicBezTo>
                <a:cubicBezTo>
                  <a:pt x="960" y="1258"/>
                  <a:pt x="956" y="1257"/>
                  <a:pt x="950" y="1254"/>
                </a:cubicBezTo>
                <a:cubicBezTo>
                  <a:pt x="959" y="1256"/>
                  <a:pt x="963" y="1256"/>
                  <a:pt x="972" y="1261"/>
                </a:cubicBezTo>
                <a:cubicBezTo>
                  <a:pt x="971" y="1259"/>
                  <a:pt x="976" y="1260"/>
                  <a:pt x="976" y="1262"/>
                </a:cubicBezTo>
                <a:cubicBezTo>
                  <a:pt x="976" y="1262"/>
                  <a:pt x="977" y="1261"/>
                  <a:pt x="978" y="1261"/>
                </a:cubicBezTo>
                <a:cubicBezTo>
                  <a:pt x="979" y="1262"/>
                  <a:pt x="979" y="1262"/>
                  <a:pt x="980" y="1263"/>
                </a:cubicBezTo>
                <a:cubicBezTo>
                  <a:pt x="981" y="1262"/>
                  <a:pt x="984" y="1265"/>
                  <a:pt x="985" y="1264"/>
                </a:cubicBezTo>
                <a:cubicBezTo>
                  <a:pt x="977" y="1260"/>
                  <a:pt x="969" y="1258"/>
                  <a:pt x="962" y="1255"/>
                </a:cubicBezTo>
                <a:cubicBezTo>
                  <a:pt x="968" y="1255"/>
                  <a:pt x="976" y="1261"/>
                  <a:pt x="982" y="1261"/>
                </a:cubicBezTo>
                <a:cubicBezTo>
                  <a:pt x="974" y="1257"/>
                  <a:pt x="969" y="1255"/>
                  <a:pt x="962" y="1253"/>
                </a:cubicBezTo>
                <a:cubicBezTo>
                  <a:pt x="966" y="1253"/>
                  <a:pt x="972" y="1255"/>
                  <a:pt x="975" y="1257"/>
                </a:cubicBezTo>
                <a:cubicBezTo>
                  <a:pt x="976" y="1256"/>
                  <a:pt x="977" y="1255"/>
                  <a:pt x="975" y="1255"/>
                </a:cubicBezTo>
                <a:cubicBezTo>
                  <a:pt x="974" y="1254"/>
                  <a:pt x="975" y="1255"/>
                  <a:pt x="975" y="1256"/>
                </a:cubicBezTo>
                <a:cubicBezTo>
                  <a:pt x="973" y="1255"/>
                  <a:pt x="973" y="1254"/>
                  <a:pt x="972" y="1253"/>
                </a:cubicBezTo>
                <a:cubicBezTo>
                  <a:pt x="972" y="1255"/>
                  <a:pt x="968" y="1253"/>
                  <a:pt x="965" y="1252"/>
                </a:cubicBezTo>
                <a:cubicBezTo>
                  <a:pt x="965" y="1250"/>
                  <a:pt x="965" y="1250"/>
                  <a:pt x="964" y="1249"/>
                </a:cubicBezTo>
                <a:cubicBezTo>
                  <a:pt x="966" y="1248"/>
                  <a:pt x="969" y="1251"/>
                  <a:pt x="971" y="1250"/>
                </a:cubicBezTo>
                <a:cubicBezTo>
                  <a:pt x="962" y="1245"/>
                  <a:pt x="951" y="1242"/>
                  <a:pt x="945" y="1238"/>
                </a:cubicBezTo>
                <a:cubicBezTo>
                  <a:pt x="948" y="1239"/>
                  <a:pt x="953" y="1241"/>
                  <a:pt x="956" y="1243"/>
                </a:cubicBezTo>
                <a:cubicBezTo>
                  <a:pt x="957" y="1241"/>
                  <a:pt x="956" y="1241"/>
                  <a:pt x="955" y="1240"/>
                </a:cubicBezTo>
                <a:cubicBezTo>
                  <a:pt x="955" y="1240"/>
                  <a:pt x="956" y="1240"/>
                  <a:pt x="956" y="1240"/>
                </a:cubicBezTo>
                <a:cubicBezTo>
                  <a:pt x="956" y="1240"/>
                  <a:pt x="953" y="1238"/>
                  <a:pt x="950" y="1238"/>
                </a:cubicBezTo>
                <a:cubicBezTo>
                  <a:pt x="952" y="1239"/>
                  <a:pt x="954" y="1239"/>
                  <a:pt x="956" y="1241"/>
                </a:cubicBezTo>
                <a:cubicBezTo>
                  <a:pt x="954" y="1241"/>
                  <a:pt x="948" y="1239"/>
                  <a:pt x="950" y="1237"/>
                </a:cubicBezTo>
                <a:cubicBezTo>
                  <a:pt x="948" y="1236"/>
                  <a:pt x="946" y="1236"/>
                  <a:pt x="944" y="1234"/>
                </a:cubicBezTo>
                <a:cubicBezTo>
                  <a:pt x="948" y="1235"/>
                  <a:pt x="953" y="1238"/>
                  <a:pt x="957" y="1239"/>
                </a:cubicBezTo>
                <a:cubicBezTo>
                  <a:pt x="958" y="1237"/>
                  <a:pt x="954" y="1237"/>
                  <a:pt x="953" y="1237"/>
                </a:cubicBezTo>
                <a:cubicBezTo>
                  <a:pt x="944" y="1233"/>
                  <a:pt x="938" y="1230"/>
                  <a:pt x="930" y="1227"/>
                </a:cubicBezTo>
                <a:cubicBezTo>
                  <a:pt x="928" y="1226"/>
                  <a:pt x="923" y="1226"/>
                  <a:pt x="923" y="1223"/>
                </a:cubicBezTo>
                <a:cubicBezTo>
                  <a:pt x="922" y="1222"/>
                  <a:pt x="921" y="1224"/>
                  <a:pt x="920" y="1224"/>
                </a:cubicBezTo>
                <a:cubicBezTo>
                  <a:pt x="922" y="1220"/>
                  <a:pt x="917" y="1223"/>
                  <a:pt x="913" y="1218"/>
                </a:cubicBezTo>
                <a:cubicBezTo>
                  <a:pt x="913" y="1219"/>
                  <a:pt x="912" y="1219"/>
                  <a:pt x="912" y="1220"/>
                </a:cubicBezTo>
                <a:cubicBezTo>
                  <a:pt x="910" y="1218"/>
                  <a:pt x="906" y="1218"/>
                  <a:pt x="907" y="1216"/>
                </a:cubicBezTo>
                <a:cubicBezTo>
                  <a:pt x="895" y="1210"/>
                  <a:pt x="876" y="1205"/>
                  <a:pt x="869" y="1196"/>
                </a:cubicBezTo>
                <a:cubicBezTo>
                  <a:pt x="869" y="1195"/>
                  <a:pt x="872" y="1195"/>
                  <a:pt x="871" y="1195"/>
                </a:cubicBezTo>
                <a:cubicBezTo>
                  <a:pt x="869" y="1194"/>
                  <a:pt x="870" y="1196"/>
                  <a:pt x="869" y="1197"/>
                </a:cubicBezTo>
                <a:cubicBezTo>
                  <a:pt x="868" y="1194"/>
                  <a:pt x="866" y="1194"/>
                  <a:pt x="863" y="1193"/>
                </a:cubicBezTo>
                <a:cubicBezTo>
                  <a:pt x="863" y="1192"/>
                  <a:pt x="864" y="1192"/>
                  <a:pt x="864" y="1192"/>
                </a:cubicBezTo>
                <a:cubicBezTo>
                  <a:pt x="862" y="1189"/>
                  <a:pt x="857" y="1188"/>
                  <a:pt x="853" y="1187"/>
                </a:cubicBezTo>
                <a:cubicBezTo>
                  <a:pt x="853" y="1188"/>
                  <a:pt x="853" y="1189"/>
                  <a:pt x="854" y="1189"/>
                </a:cubicBezTo>
                <a:cubicBezTo>
                  <a:pt x="854" y="1188"/>
                  <a:pt x="854" y="1187"/>
                  <a:pt x="855" y="1188"/>
                </a:cubicBezTo>
                <a:cubicBezTo>
                  <a:pt x="856" y="1189"/>
                  <a:pt x="855" y="1189"/>
                  <a:pt x="855" y="1189"/>
                </a:cubicBezTo>
                <a:cubicBezTo>
                  <a:pt x="856" y="1190"/>
                  <a:pt x="858" y="1191"/>
                  <a:pt x="858" y="1192"/>
                </a:cubicBezTo>
                <a:cubicBezTo>
                  <a:pt x="855" y="1191"/>
                  <a:pt x="853" y="1191"/>
                  <a:pt x="851" y="1190"/>
                </a:cubicBezTo>
                <a:cubicBezTo>
                  <a:pt x="851" y="1190"/>
                  <a:pt x="852" y="1190"/>
                  <a:pt x="852" y="1191"/>
                </a:cubicBezTo>
                <a:cubicBezTo>
                  <a:pt x="852" y="1191"/>
                  <a:pt x="851" y="1190"/>
                  <a:pt x="850" y="1190"/>
                </a:cubicBezTo>
                <a:cubicBezTo>
                  <a:pt x="851" y="1189"/>
                  <a:pt x="850" y="1189"/>
                  <a:pt x="848" y="1188"/>
                </a:cubicBezTo>
                <a:cubicBezTo>
                  <a:pt x="848" y="1188"/>
                  <a:pt x="848" y="1189"/>
                  <a:pt x="848" y="1189"/>
                </a:cubicBezTo>
                <a:cubicBezTo>
                  <a:pt x="847" y="1189"/>
                  <a:pt x="848" y="1188"/>
                  <a:pt x="847" y="1188"/>
                </a:cubicBezTo>
                <a:cubicBezTo>
                  <a:pt x="847" y="1187"/>
                  <a:pt x="848" y="1187"/>
                  <a:pt x="849" y="1188"/>
                </a:cubicBezTo>
                <a:cubicBezTo>
                  <a:pt x="849" y="1186"/>
                  <a:pt x="846" y="1186"/>
                  <a:pt x="846" y="1188"/>
                </a:cubicBezTo>
                <a:cubicBezTo>
                  <a:pt x="842" y="1186"/>
                  <a:pt x="842" y="1185"/>
                  <a:pt x="838" y="1183"/>
                </a:cubicBezTo>
                <a:cubicBezTo>
                  <a:pt x="839" y="1183"/>
                  <a:pt x="840" y="1182"/>
                  <a:pt x="840" y="1181"/>
                </a:cubicBezTo>
                <a:cubicBezTo>
                  <a:pt x="843" y="1183"/>
                  <a:pt x="849" y="1186"/>
                  <a:pt x="852" y="1187"/>
                </a:cubicBezTo>
                <a:cubicBezTo>
                  <a:pt x="853" y="1188"/>
                  <a:pt x="853" y="1187"/>
                  <a:pt x="852" y="1187"/>
                </a:cubicBezTo>
                <a:cubicBezTo>
                  <a:pt x="852" y="1187"/>
                  <a:pt x="853" y="1186"/>
                  <a:pt x="853" y="1186"/>
                </a:cubicBezTo>
                <a:cubicBezTo>
                  <a:pt x="852" y="1186"/>
                  <a:pt x="852" y="1186"/>
                  <a:pt x="852" y="1187"/>
                </a:cubicBezTo>
                <a:cubicBezTo>
                  <a:pt x="845" y="1181"/>
                  <a:pt x="836" y="1177"/>
                  <a:pt x="829" y="1170"/>
                </a:cubicBezTo>
                <a:cubicBezTo>
                  <a:pt x="828" y="1169"/>
                  <a:pt x="828" y="1171"/>
                  <a:pt x="827" y="1170"/>
                </a:cubicBezTo>
                <a:cubicBezTo>
                  <a:pt x="827" y="1171"/>
                  <a:pt x="828" y="1172"/>
                  <a:pt x="829" y="1173"/>
                </a:cubicBezTo>
                <a:cubicBezTo>
                  <a:pt x="824" y="1172"/>
                  <a:pt x="821" y="1169"/>
                  <a:pt x="816" y="1166"/>
                </a:cubicBezTo>
                <a:cubicBezTo>
                  <a:pt x="818" y="1166"/>
                  <a:pt x="816" y="1165"/>
                  <a:pt x="817" y="1165"/>
                </a:cubicBezTo>
                <a:cubicBezTo>
                  <a:pt x="817" y="1163"/>
                  <a:pt x="815" y="1165"/>
                  <a:pt x="814" y="1164"/>
                </a:cubicBezTo>
                <a:cubicBezTo>
                  <a:pt x="814" y="1163"/>
                  <a:pt x="815" y="1164"/>
                  <a:pt x="815" y="1163"/>
                </a:cubicBezTo>
                <a:cubicBezTo>
                  <a:pt x="814" y="1162"/>
                  <a:pt x="814" y="1163"/>
                  <a:pt x="813" y="1163"/>
                </a:cubicBezTo>
                <a:cubicBezTo>
                  <a:pt x="812" y="1163"/>
                  <a:pt x="813" y="1162"/>
                  <a:pt x="812" y="1161"/>
                </a:cubicBezTo>
                <a:cubicBezTo>
                  <a:pt x="811" y="1160"/>
                  <a:pt x="812" y="1164"/>
                  <a:pt x="813" y="1164"/>
                </a:cubicBezTo>
                <a:cubicBezTo>
                  <a:pt x="812" y="1164"/>
                  <a:pt x="809" y="1163"/>
                  <a:pt x="809" y="1162"/>
                </a:cubicBezTo>
                <a:cubicBezTo>
                  <a:pt x="809" y="1162"/>
                  <a:pt x="809" y="1162"/>
                  <a:pt x="810" y="1161"/>
                </a:cubicBezTo>
                <a:cubicBezTo>
                  <a:pt x="811" y="1161"/>
                  <a:pt x="810" y="1164"/>
                  <a:pt x="811" y="1162"/>
                </a:cubicBezTo>
                <a:cubicBezTo>
                  <a:pt x="811" y="1160"/>
                  <a:pt x="806" y="1161"/>
                  <a:pt x="808" y="1158"/>
                </a:cubicBezTo>
                <a:cubicBezTo>
                  <a:pt x="808" y="1158"/>
                  <a:pt x="808" y="1160"/>
                  <a:pt x="809" y="1158"/>
                </a:cubicBezTo>
                <a:cubicBezTo>
                  <a:pt x="809" y="1158"/>
                  <a:pt x="809" y="1159"/>
                  <a:pt x="809" y="1159"/>
                </a:cubicBezTo>
                <a:cubicBezTo>
                  <a:pt x="821" y="1163"/>
                  <a:pt x="840" y="1176"/>
                  <a:pt x="854" y="1181"/>
                </a:cubicBezTo>
                <a:cubicBezTo>
                  <a:pt x="860" y="1190"/>
                  <a:pt x="875" y="1193"/>
                  <a:pt x="884" y="1197"/>
                </a:cubicBezTo>
                <a:cubicBezTo>
                  <a:pt x="878" y="1193"/>
                  <a:pt x="871" y="1192"/>
                  <a:pt x="867" y="1187"/>
                </a:cubicBezTo>
                <a:cubicBezTo>
                  <a:pt x="871" y="1188"/>
                  <a:pt x="875" y="1191"/>
                  <a:pt x="879" y="1192"/>
                </a:cubicBezTo>
                <a:cubicBezTo>
                  <a:pt x="878" y="1190"/>
                  <a:pt x="873" y="1189"/>
                  <a:pt x="872" y="1188"/>
                </a:cubicBezTo>
                <a:cubicBezTo>
                  <a:pt x="873" y="1187"/>
                  <a:pt x="874" y="1189"/>
                  <a:pt x="875" y="1188"/>
                </a:cubicBezTo>
                <a:cubicBezTo>
                  <a:pt x="872" y="1185"/>
                  <a:pt x="869" y="1185"/>
                  <a:pt x="866" y="1183"/>
                </a:cubicBezTo>
                <a:cubicBezTo>
                  <a:pt x="867" y="1182"/>
                  <a:pt x="869" y="1183"/>
                  <a:pt x="870" y="1184"/>
                </a:cubicBezTo>
                <a:cubicBezTo>
                  <a:pt x="867" y="1181"/>
                  <a:pt x="859" y="1179"/>
                  <a:pt x="857" y="1176"/>
                </a:cubicBezTo>
                <a:cubicBezTo>
                  <a:pt x="857" y="1177"/>
                  <a:pt x="856" y="1177"/>
                  <a:pt x="856" y="1178"/>
                </a:cubicBezTo>
                <a:cubicBezTo>
                  <a:pt x="849" y="1176"/>
                  <a:pt x="842" y="1171"/>
                  <a:pt x="835" y="1166"/>
                </a:cubicBezTo>
                <a:cubicBezTo>
                  <a:pt x="834" y="1167"/>
                  <a:pt x="833" y="1167"/>
                  <a:pt x="833" y="1167"/>
                </a:cubicBezTo>
                <a:cubicBezTo>
                  <a:pt x="830" y="1164"/>
                  <a:pt x="825" y="1163"/>
                  <a:pt x="822" y="1160"/>
                </a:cubicBezTo>
                <a:cubicBezTo>
                  <a:pt x="821" y="1159"/>
                  <a:pt x="822" y="1161"/>
                  <a:pt x="821" y="1161"/>
                </a:cubicBezTo>
                <a:cubicBezTo>
                  <a:pt x="818" y="1159"/>
                  <a:pt x="818" y="1159"/>
                  <a:pt x="815" y="1157"/>
                </a:cubicBezTo>
                <a:cubicBezTo>
                  <a:pt x="815" y="1156"/>
                  <a:pt x="817" y="1158"/>
                  <a:pt x="817" y="1158"/>
                </a:cubicBezTo>
                <a:cubicBezTo>
                  <a:pt x="817" y="1157"/>
                  <a:pt x="816" y="1156"/>
                  <a:pt x="815" y="1155"/>
                </a:cubicBezTo>
                <a:cubicBezTo>
                  <a:pt x="815" y="1156"/>
                  <a:pt x="814" y="1156"/>
                  <a:pt x="813" y="1156"/>
                </a:cubicBezTo>
                <a:cubicBezTo>
                  <a:pt x="816" y="1153"/>
                  <a:pt x="803" y="1151"/>
                  <a:pt x="805" y="1148"/>
                </a:cubicBezTo>
                <a:cubicBezTo>
                  <a:pt x="804" y="1146"/>
                  <a:pt x="803" y="1148"/>
                  <a:pt x="802" y="1148"/>
                </a:cubicBezTo>
                <a:cubicBezTo>
                  <a:pt x="802" y="1148"/>
                  <a:pt x="802" y="1146"/>
                  <a:pt x="803" y="1146"/>
                </a:cubicBezTo>
                <a:cubicBezTo>
                  <a:pt x="804" y="1147"/>
                  <a:pt x="806" y="1147"/>
                  <a:pt x="807" y="1148"/>
                </a:cubicBezTo>
                <a:cubicBezTo>
                  <a:pt x="806" y="1148"/>
                  <a:pt x="806" y="1148"/>
                  <a:pt x="807" y="1148"/>
                </a:cubicBezTo>
                <a:cubicBezTo>
                  <a:pt x="808" y="1148"/>
                  <a:pt x="808" y="1148"/>
                  <a:pt x="808" y="1149"/>
                </a:cubicBezTo>
                <a:cubicBezTo>
                  <a:pt x="808" y="1149"/>
                  <a:pt x="808" y="1149"/>
                  <a:pt x="808" y="1148"/>
                </a:cubicBezTo>
                <a:cubicBezTo>
                  <a:pt x="811" y="1149"/>
                  <a:pt x="813" y="1150"/>
                  <a:pt x="816" y="1151"/>
                </a:cubicBezTo>
                <a:cubicBezTo>
                  <a:pt x="816" y="1151"/>
                  <a:pt x="816" y="1152"/>
                  <a:pt x="817" y="1152"/>
                </a:cubicBezTo>
                <a:cubicBezTo>
                  <a:pt x="816" y="1154"/>
                  <a:pt x="814" y="1153"/>
                  <a:pt x="813" y="1151"/>
                </a:cubicBezTo>
                <a:cubicBezTo>
                  <a:pt x="813" y="1152"/>
                  <a:pt x="812" y="1152"/>
                  <a:pt x="812" y="1153"/>
                </a:cubicBezTo>
                <a:cubicBezTo>
                  <a:pt x="815" y="1154"/>
                  <a:pt x="818" y="1157"/>
                  <a:pt x="823" y="1159"/>
                </a:cubicBezTo>
                <a:cubicBezTo>
                  <a:pt x="823" y="1159"/>
                  <a:pt x="824" y="1159"/>
                  <a:pt x="824" y="1158"/>
                </a:cubicBezTo>
                <a:cubicBezTo>
                  <a:pt x="822" y="1157"/>
                  <a:pt x="821" y="1157"/>
                  <a:pt x="820" y="1155"/>
                </a:cubicBezTo>
                <a:cubicBezTo>
                  <a:pt x="822" y="1156"/>
                  <a:pt x="825" y="1157"/>
                  <a:pt x="825" y="1160"/>
                </a:cubicBezTo>
                <a:cubicBezTo>
                  <a:pt x="828" y="1162"/>
                  <a:pt x="831" y="1162"/>
                  <a:pt x="830" y="1164"/>
                </a:cubicBezTo>
                <a:cubicBezTo>
                  <a:pt x="831" y="1165"/>
                  <a:pt x="831" y="1163"/>
                  <a:pt x="832" y="1164"/>
                </a:cubicBezTo>
                <a:cubicBezTo>
                  <a:pt x="852" y="1171"/>
                  <a:pt x="875" y="1185"/>
                  <a:pt x="895" y="1193"/>
                </a:cubicBezTo>
                <a:cubicBezTo>
                  <a:pt x="894" y="1194"/>
                  <a:pt x="896" y="1195"/>
                  <a:pt x="897" y="1195"/>
                </a:cubicBezTo>
                <a:cubicBezTo>
                  <a:pt x="897" y="1195"/>
                  <a:pt x="897" y="1194"/>
                  <a:pt x="897" y="1194"/>
                </a:cubicBezTo>
                <a:cubicBezTo>
                  <a:pt x="899" y="1194"/>
                  <a:pt x="898" y="1195"/>
                  <a:pt x="898" y="1196"/>
                </a:cubicBezTo>
                <a:cubicBezTo>
                  <a:pt x="900" y="1197"/>
                  <a:pt x="899" y="1193"/>
                  <a:pt x="901" y="1196"/>
                </a:cubicBezTo>
                <a:cubicBezTo>
                  <a:pt x="901" y="1193"/>
                  <a:pt x="897" y="1192"/>
                  <a:pt x="895" y="1191"/>
                </a:cubicBezTo>
                <a:cubicBezTo>
                  <a:pt x="898" y="1191"/>
                  <a:pt x="901" y="1192"/>
                  <a:pt x="903" y="1193"/>
                </a:cubicBezTo>
                <a:cubicBezTo>
                  <a:pt x="889" y="1186"/>
                  <a:pt x="872" y="1176"/>
                  <a:pt x="857" y="1169"/>
                </a:cubicBezTo>
                <a:cubicBezTo>
                  <a:pt x="856" y="1169"/>
                  <a:pt x="856" y="1168"/>
                  <a:pt x="856" y="1167"/>
                </a:cubicBezTo>
                <a:cubicBezTo>
                  <a:pt x="857" y="1167"/>
                  <a:pt x="858" y="1168"/>
                  <a:pt x="859" y="1168"/>
                </a:cubicBezTo>
                <a:cubicBezTo>
                  <a:pt x="859" y="1168"/>
                  <a:pt x="858" y="1168"/>
                  <a:pt x="858" y="1168"/>
                </a:cubicBezTo>
                <a:cubicBezTo>
                  <a:pt x="860" y="1169"/>
                  <a:pt x="863" y="1171"/>
                  <a:pt x="866" y="1172"/>
                </a:cubicBezTo>
                <a:cubicBezTo>
                  <a:pt x="865" y="1171"/>
                  <a:pt x="864" y="1170"/>
                  <a:pt x="862" y="1170"/>
                </a:cubicBezTo>
                <a:cubicBezTo>
                  <a:pt x="867" y="1171"/>
                  <a:pt x="871" y="1173"/>
                  <a:pt x="875" y="1174"/>
                </a:cubicBezTo>
                <a:cubicBezTo>
                  <a:pt x="899" y="1183"/>
                  <a:pt x="923" y="1191"/>
                  <a:pt x="945" y="1199"/>
                </a:cubicBezTo>
                <a:cubicBezTo>
                  <a:pt x="955" y="1203"/>
                  <a:pt x="963" y="1210"/>
                  <a:pt x="974" y="1213"/>
                </a:cubicBezTo>
                <a:cubicBezTo>
                  <a:pt x="976" y="1215"/>
                  <a:pt x="979" y="1215"/>
                  <a:pt x="980" y="1217"/>
                </a:cubicBezTo>
                <a:cubicBezTo>
                  <a:pt x="982" y="1218"/>
                  <a:pt x="984" y="1218"/>
                  <a:pt x="987" y="1218"/>
                </a:cubicBezTo>
                <a:cubicBezTo>
                  <a:pt x="988" y="1219"/>
                  <a:pt x="990" y="1220"/>
                  <a:pt x="991" y="1221"/>
                </a:cubicBezTo>
                <a:cubicBezTo>
                  <a:pt x="1002" y="1225"/>
                  <a:pt x="1013" y="1231"/>
                  <a:pt x="1024" y="1234"/>
                </a:cubicBezTo>
                <a:cubicBezTo>
                  <a:pt x="1027" y="1237"/>
                  <a:pt x="1033" y="1236"/>
                  <a:pt x="1035" y="1240"/>
                </a:cubicBezTo>
                <a:cubicBezTo>
                  <a:pt x="1041" y="1238"/>
                  <a:pt x="1057" y="1247"/>
                  <a:pt x="1065" y="1250"/>
                </a:cubicBezTo>
                <a:cubicBezTo>
                  <a:pt x="1066" y="1251"/>
                  <a:pt x="1068" y="1250"/>
                  <a:pt x="1069" y="1251"/>
                </a:cubicBezTo>
                <a:cubicBezTo>
                  <a:pt x="1076" y="1252"/>
                  <a:pt x="1084" y="1255"/>
                  <a:pt x="1091" y="1258"/>
                </a:cubicBezTo>
                <a:cubicBezTo>
                  <a:pt x="1100" y="1259"/>
                  <a:pt x="1108" y="1262"/>
                  <a:pt x="1116" y="1265"/>
                </a:cubicBezTo>
                <a:cubicBezTo>
                  <a:pt x="1126" y="1264"/>
                  <a:pt x="1136" y="1267"/>
                  <a:pt x="1146" y="1269"/>
                </a:cubicBezTo>
                <a:cubicBezTo>
                  <a:pt x="1146" y="1269"/>
                  <a:pt x="1146" y="1269"/>
                  <a:pt x="1146" y="1269"/>
                </a:cubicBezTo>
                <a:cubicBezTo>
                  <a:pt x="1146" y="1269"/>
                  <a:pt x="1146" y="1269"/>
                  <a:pt x="1146" y="1269"/>
                </a:cubicBezTo>
                <a:cubicBezTo>
                  <a:pt x="1147" y="1269"/>
                  <a:pt x="1147" y="1269"/>
                  <a:pt x="1147" y="1269"/>
                </a:cubicBezTo>
                <a:cubicBezTo>
                  <a:pt x="1147" y="1269"/>
                  <a:pt x="1147" y="1270"/>
                  <a:pt x="1147" y="1270"/>
                </a:cubicBezTo>
                <a:cubicBezTo>
                  <a:pt x="1147" y="1271"/>
                  <a:pt x="1148" y="1270"/>
                  <a:pt x="1148" y="1270"/>
                </a:cubicBezTo>
                <a:cubicBezTo>
                  <a:pt x="1149" y="1270"/>
                  <a:pt x="1149" y="1270"/>
                  <a:pt x="1149" y="1269"/>
                </a:cubicBezTo>
                <a:cubicBezTo>
                  <a:pt x="1149" y="1269"/>
                  <a:pt x="1150" y="1269"/>
                  <a:pt x="1150" y="1270"/>
                </a:cubicBezTo>
                <a:cubicBezTo>
                  <a:pt x="1151" y="1270"/>
                  <a:pt x="1151" y="1270"/>
                  <a:pt x="1152" y="1270"/>
                </a:cubicBezTo>
                <a:cubicBezTo>
                  <a:pt x="1152" y="1270"/>
                  <a:pt x="1151" y="1270"/>
                  <a:pt x="1151" y="1270"/>
                </a:cubicBezTo>
                <a:cubicBezTo>
                  <a:pt x="1151" y="1270"/>
                  <a:pt x="1152" y="1270"/>
                  <a:pt x="1152" y="1270"/>
                </a:cubicBezTo>
                <a:cubicBezTo>
                  <a:pt x="1154" y="1271"/>
                  <a:pt x="1157" y="1271"/>
                  <a:pt x="1159" y="1272"/>
                </a:cubicBezTo>
                <a:cubicBezTo>
                  <a:pt x="1159" y="1272"/>
                  <a:pt x="1159" y="1272"/>
                  <a:pt x="1160" y="1272"/>
                </a:cubicBezTo>
                <a:cubicBezTo>
                  <a:pt x="1160" y="1272"/>
                  <a:pt x="1160" y="1272"/>
                  <a:pt x="1160" y="1272"/>
                </a:cubicBezTo>
                <a:cubicBezTo>
                  <a:pt x="1167" y="1274"/>
                  <a:pt x="1175" y="1277"/>
                  <a:pt x="1182" y="1279"/>
                </a:cubicBezTo>
                <a:cubicBezTo>
                  <a:pt x="1182" y="1279"/>
                  <a:pt x="1183" y="1279"/>
                  <a:pt x="1183" y="1279"/>
                </a:cubicBezTo>
                <a:cubicBezTo>
                  <a:pt x="1186" y="1282"/>
                  <a:pt x="1185" y="1286"/>
                  <a:pt x="1189" y="1285"/>
                </a:cubicBezTo>
                <a:cubicBezTo>
                  <a:pt x="1189" y="1284"/>
                  <a:pt x="1189" y="1284"/>
                  <a:pt x="1190" y="1283"/>
                </a:cubicBezTo>
                <a:cubicBezTo>
                  <a:pt x="1189" y="1282"/>
                  <a:pt x="1189" y="1281"/>
                  <a:pt x="1188" y="1280"/>
                </a:cubicBezTo>
                <a:cubicBezTo>
                  <a:pt x="1194" y="1282"/>
                  <a:pt x="1200" y="1284"/>
                  <a:pt x="1206" y="1285"/>
                </a:cubicBezTo>
                <a:cubicBezTo>
                  <a:pt x="1206" y="1287"/>
                  <a:pt x="1207" y="1287"/>
                  <a:pt x="1209" y="1288"/>
                </a:cubicBezTo>
                <a:cubicBezTo>
                  <a:pt x="1209" y="1288"/>
                  <a:pt x="1209" y="1287"/>
                  <a:pt x="1209" y="1286"/>
                </a:cubicBezTo>
                <a:cubicBezTo>
                  <a:pt x="1211" y="1287"/>
                  <a:pt x="1212" y="1288"/>
                  <a:pt x="1214" y="1288"/>
                </a:cubicBezTo>
                <a:cubicBezTo>
                  <a:pt x="1220" y="1290"/>
                  <a:pt x="1226" y="1291"/>
                  <a:pt x="1232" y="1292"/>
                </a:cubicBezTo>
                <a:cubicBezTo>
                  <a:pt x="1237" y="1294"/>
                  <a:pt x="1243" y="1295"/>
                  <a:pt x="1248" y="1297"/>
                </a:cubicBezTo>
                <a:cubicBezTo>
                  <a:pt x="1294" y="1308"/>
                  <a:pt x="1341" y="1322"/>
                  <a:pt x="1386" y="1331"/>
                </a:cubicBezTo>
                <a:cubicBezTo>
                  <a:pt x="1387" y="1335"/>
                  <a:pt x="1394" y="1337"/>
                  <a:pt x="1398" y="1336"/>
                </a:cubicBezTo>
                <a:cubicBezTo>
                  <a:pt x="1400" y="1336"/>
                  <a:pt x="1399" y="1338"/>
                  <a:pt x="1401" y="1338"/>
                </a:cubicBezTo>
                <a:cubicBezTo>
                  <a:pt x="1402" y="1337"/>
                  <a:pt x="1403" y="1338"/>
                  <a:pt x="1404" y="1337"/>
                </a:cubicBezTo>
                <a:cubicBezTo>
                  <a:pt x="1404" y="1338"/>
                  <a:pt x="1407" y="1338"/>
                  <a:pt x="1407" y="1341"/>
                </a:cubicBezTo>
                <a:cubicBezTo>
                  <a:pt x="1409" y="1341"/>
                  <a:pt x="1408" y="1340"/>
                  <a:pt x="1409" y="1339"/>
                </a:cubicBezTo>
                <a:cubicBezTo>
                  <a:pt x="1411" y="1343"/>
                  <a:pt x="1415" y="1339"/>
                  <a:pt x="1416" y="1342"/>
                </a:cubicBezTo>
                <a:cubicBezTo>
                  <a:pt x="1419" y="1342"/>
                  <a:pt x="1421" y="1341"/>
                  <a:pt x="1423" y="1344"/>
                </a:cubicBezTo>
                <a:cubicBezTo>
                  <a:pt x="1423" y="1344"/>
                  <a:pt x="1422" y="1344"/>
                  <a:pt x="1421" y="1344"/>
                </a:cubicBezTo>
                <a:cubicBezTo>
                  <a:pt x="1421" y="1345"/>
                  <a:pt x="1422" y="1346"/>
                  <a:pt x="1422" y="1347"/>
                </a:cubicBezTo>
                <a:cubicBezTo>
                  <a:pt x="1426" y="1346"/>
                  <a:pt x="1430" y="1347"/>
                  <a:pt x="1432" y="1344"/>
                </a:cubicBezTo>
                <a:cubicBezTo>
                  <a:pt x="1432" y="1344"/>
                  <a:pt x="1433" y="1345"/>
                  <a:pt x="1433" y="1344"/>
                </a:cubicBezTo>
                <a:cubicBezTo>
                  <a:pt x="1434" y="1345"/>
                  <a:pt x="1434" y="1346"/>
                  <a:pt x="1435" y="1347"/>
                </a:cubicBezTo>
                <a:cubicBezTo>
                  <a:pt x="1436" y="1348"/>
                  <a:pt x="1437" y="1346"/>
                  <a:pt x="1438" y="1346"/>
                </a:cubicBezTo>
                <a:cubicBezTo>
                  <a:pt x="1440" y="1347"/>
                  <a:pt x="1441" y="1350"/>
                  <a:pt x="1442" y="1347"/>
                </a:cubicBezTo>
                <a:cubicBezTo>
                  <a:pt x="1442" y="1346"/>
                  <a:pt x="1441" y="1346"/>
                  <a:pt x="1440" y="1346"/>
                </a:cubicBezTo>
                <a:cubicBezTo>
                  <a:pt x="1441" y="1343"/>
                  <a:pt x="1446" y="1347"/>
                  <a:pt x="1447" y="1345"/>
                </a:cubicBezTo>
                <a:cubicBezTo>
                  <a:pt x="1444" y="1344"/>
                  <a:pt x="1441" y="1343"/>
                  <a:pt x="1439" y="1343"/>
                </a:cubicBezTo>
                <a:cubicBezTo>
                  <a:pt x="1439" y="1342"/>
                  <a:pt x="1439" y="1340"/>
                  <a:pt x="1439" y="1339"/>
                </a:cubicBezTo>
                <a:cubicBezTo>
                  <a:pt x="1436" y="1339"/>
                  <a:pt x="1434" y="1337"/>
                  <a:pt x="1431" y="1337"/>
                </a:cubicBezTo>
                <a:cubicBezTo>
                  <a:pt x="1433" y="1336"/>
                  <a:pt x="1432" y="1335"/>
                  <a:pt x="1434" y="1334"/>
                </a:cubicBezTo>
                <a:cubicBezTo>
                  <a:pt x="1433" y="1333"/>
                  <a:pt x="1433" y="1333"/>
                  <a:pt x="1430" y="1332"/>
                </a:cubicBezTo>
                <a:cubicBezTo>
                  <a:pt x="1431" y="1334"/>
                  <a:pt x="1428" y="1335"/>
                  <a:pt x="1429" y="1335"/>
                </a:cubicBezTo>
                <a:cubicBezTo>
                  <a:pt x="1428" y="1337"/>
                  <a:pt x="1429" y="1334"/>
                  <a:pt x="1427" y="1335"/>
                </a:cubicBezTo>
                <a:cubicBezTo>
                  <a:pt x="1425" y="1335"/>
                  <a:pt x="1425" y="1336"/>
                  <a:pt x="1423" y="1335"/>
                </a:cubicBezTo>
                <a:cubicBezTo>
                  <a:pt x="1424" y="1333"/>
                  <a:pt x="1427" y="1333"/>
                  <a:pt x="1428" y="1334"/>
                </a:cubicBezTo>
                <a:cubicBezTo>
                  <a:pt x="1429" y="1332"/>
                  <a:pt x="1427" y="1332"/>
                  <a:pt x="1426" y="1332"/>
                </a:cubicBezTo>
                <a:cubicBezTo>
                  <a:pt x="1426" y="1332"/>
                  <a:pt x="1426" y="1330"/>
                  <a:pt x="1426" y="1329"/>
                </a:cubicBezTo>
                <a:cubicBezTo>
                  <a:pt x="1428" y="1330"/>
                  <a:pt x="1426" y="1332"/>
                  <a:pt x="1428" y="1332"/>
                </a:cubicBezTo>
                <a:cubicBezTo>
                  <a:pt x="1428" y="1331"/>
                  <a:pt x="1429" y="1330"/>
                  <a:pt x="1429" y="1330"/>
                </a:cubicBezTo>
                <a:cubicBezTo>
                  <a:pt x="1431" y="1331"/>
                  <a:pt x="1433" y="1331"/>
                  <a:pt x="1433" y="1329"/>
                </a:cubicBezTo>
                <a:cubicBezTo>
                  <a:pt x="1432" y="1328"/>
                  <a:pt x="1432" y="1330"/>
                  <a:pt x="1430" y="1328"/>
                </a:cubicBezTo>
                <a:cubicBezTo>
                  <a:pt x="1429" y="1328"/>
                  <a:pt x="1431" y="1326"/>
                  <a:pt x="1430" y="1326"/>
                </a:cubicBezTo>
                <a:cubicBezTo>
                  <a:pt x="1431" y="1326"/>
                  <a:pt x="1434" y="1326"/>
                  <a:pt x="1435" y="1327"/>
                </a:cubicBezTo>
                <a:cubicBezTo>
                  <a:pt x="1435" y="1327"/>
                  <a:pt x="1435" y="1326"/>
                  <a:pt x="1436" y="1326"/>
                </a:cubicBezTo>
                <a:cubicBezTo>
                  <a:pt x="1436" y="1327"/>
                  <a:pt x="1437" y="1327"/>
                  <a:pt x="1438" y="1328"/>
                </a:cubicBezTo>
                <a:cubicBezTo>
                  <a:pt x="1438" y="1327"/>
                  <a:pt x="1441" y="1327"/>
                  <a:pt x="1442" y="1328"/>
                </a:cubicBezTo>
                <a:cubicBezTo>
                  <a:pt x="1443" y="1328"/>
                  <a:pt x="1440" y="1328"/>
                  <a:pt x="1441" y="1329"/>
                </a:cubicBezTo>
                <a:cubicBezTo>
                  <a:pt x="1443" y="1331"/>
                  <a:pt x="1443" y="1328"/>
                  <a:pt x="1445" y="1328"/>
                </a:cubicBezTo>
                <a:cubicBezTo>
                  <a:pt x="1447" y="1329"/>
                  <a:pt x="1447" y="1332"/>
                  <a:pt x="1450" y="1332"/>
                </a:cubicBezTo>
                <a:cubicBezTo>
                  <a:pt x="1451" y="1332"/>
                  <a:pt x="1451" y="1331"/>
                  <a:pt x="1452" y="1331"/>
                </a:cubicBezTo>
                <a:cubicBezTo>
                  <a:pt x="1452" y="1329"/>
                  <a:pt x="1449" y="1330"/>
                  <a:pt x="1449" y="1329"/>
                </a:cubicBezTo>
                <a:cubicBezTo>
                  <a:pt x="1450" y="1327"/>
                  <a:pt x="1452" y="1329"/>
                  <a:pt x="1453" y="1329"/>
                </a:cubicBezTo>
                <a:cubicBezTo>
                  <a:pt x="1454" y="1325"/>
                  <a:pt x="1451" y="1327"/>
                  <a:pt x="1450" y="1325"/>
                </a:cubicBezTo>
                <a:cubicBezTo>
                  <a:pt x="1450" y="1323"/>
                  <a:pt x="1452" y="1326"/>
                  <a:pt x="1452" y="1324"/>
                </a:cubicBezTo>
                <a:cubicBezTo>
                  <a:pt x="1450" y="1324"/>
                  <a:pt x="1451" y="1322"/>
                  <a:pt x="1450" y="1322"/>
                </a:cubicBezTo>
                <a:cubicBezTo>
                  <a:pt x="1450" y="1321"/>
                  <a:pt x="1452" y="1322"/>
                  <a:pt x="1453" y="1321"/>
                </a:cubicBezTo>
                <a:cubicBezTo>
                  <a:pt x="1453" y="1320"/>
                  <a:pt x="1451" y="1321"/>
                  <a:pt x="1450" y="1320"/>
                </a:cubicBezTo>
                <a:cubicBezTo>
                  <a:pt x="1451" y="1320"/>
                  <a:pt x="1451" y="1320"/>
                  <a:pt x="1451" y="1319"/>
                </a:cubicBezTo>
                <a:cubicBezTo>
                  <a:pt x="1453" y="1319"/>
                  <a:pt x="1453" y="1320"/>
                  <a:pt x="1455" y="1319"/>
                </a:cubicBezTo>
                <a:cubicBezTo>
                  <a:pt x="1454" y="1318"/>
                  <a:pt x="1452" y="1318"/>
                  <a:pt x="1452" y="1318"/>
                </a:cubicBezTo>
                <a:cubicBezTo>
                  <a:pt x="1451" y="1318"/>
                  <a:pt x="1453" y="1315"/>
                  <a:pt x="1451" y="1315"/>
                </a:cubicBezTo>
                <a:cubicBezTo>
                  <a:pt x="1450" y="1315"/>
                  <a:pt x="1449" y="1316"/>
                  <a:pt x="1447" y="1317"/>
                </a:cubicBezTo>
                <a:cubicBezTo>
                  <a:pt x="1446" y="1316"/>
                  <a:pt x="1447" y="1315"/>
                  <a:pt x="1448" y="1314"/>
                </a:cubicBezTo>
                <a:cubicBezTo>
                  <a:pt x="1448" y="1314"/>
                  <a:pt x="1449" y="1314"/>
                  <a:pt x="1449" y="1315"/>
                </a:cubicBezTo>
                <a:cubicBezTo>
                  <a:pt x="1450" y="1314"/>
                  <a:pt x="1446" y="1312"/>
                  <a:pt x="1446" y="1313"/>
                </a:cubicBezTo>
                <a:cubicBezTo>
                  <a:pt x="1445" y="1312"/>
                  <a:pt x="1447" y="1312"/>
                  <a:pt x="1446" y="1311"/>
                </a:cubicBezTo>
                <a:cubicBezTo>
                  <a:pt x="1445" y="1311"/>
                  <a:pt x="1444" y="1312"/>
                  <a:pt x="1443" y="1311"/>
                </a:cubicBezTo>
                <a:cubicBezTo>
                  <a:pt x="1443" y="1310"/>
                  <a:pt x="1444" y="1311"/>
                  <a:pt x="1444" y="1309"/>
                </a:cubicBezTo>
                <a:cubicBezTo>
                  <a:pt x="1445" y="1310"/>
                  <a:pt x="1446" y="1310"/>
                  <a:pt x="1446" y="1310"/>
                </a:cubicBezTo>
                <a:cubicBezTo>
                  <a:pt x="1447" y="1308"/>
                  <a:pt x="1442" y="1307"/>
                  <a:pt x="1442" y="1307"/>
                </a:cubicBezTo>
                <a:cubicBezTo>
                  <a:pt x="1442" y="1307"/>
                  <a:pt x="1442" y="1307"/>
                  <a:pt x="1442" y="1307"/>
                </a:cubicBezTo>
                <a:cubicBezTo>
                  <a:pt x="1441" y="1306"/>
                  <a:pt x="1442" y="1309"/>
                  <a:pt x="1442" y="1310"/>
                </a:cubicBezTo>
                <a:cubicBezTo>
                  <a:pt x="1442" y="1311"/>
                  <a:pt x="1440" y="1310"/>
                  <a:pt x="1440" y="1311"/>
                </a:cubicBezTo>
                <a:cubicBezTo>
                  <a:pt x="1441" y="1312"/>
                  <a:pt x="1440" y="1314"/>
                  <a:pt x="1439" y="1316"/>
                </a:cubicBezTo>
                <a:cubicBezTo>
                  <a:pt x="1441" y="1316"/>
                  <a:pt x="1441" y="1315"/>
                  <a:pt x="1443" y="1316"/>
                </a:cubicBezTo>
                <a:cubicBezTo>
                  <a:pt x="1443" y="1318"/>
                  <a:pt x="1441" y="1317"/>
                  <a:pt x="1440" y="1317"/>
                </a:cubicBezTo>
                <a:cubicBezTo>
                  <a:pt x="1441" y="1318"/>
                  <a:pt x="1441" y="1318"/>
                  <a:pt x="1440" y="1319"/>
                </a:cubicBezTo>
                <a:cubicBezTo>
                  <a:pt x="1442" y="1318"/>
                  <a:pt x="1445" y="1319"/>
                  <a:pt x="1444" y="1321"/>
                </a:cubicBezTo>
                <a:cubicBezTo>
                  <a:pt x="1444" y="1322"/>
                  <a:pt x="1442" y="1320"/>
                  <a:pt x="1442" y="1320"/>
                </a:cubicBezTo>
                <a:cubicBezTo>
                  <a:pt x="1441" y="1320"/>
                  <a:pt x="1441" y="1321"/>
                  <a:pt x="1440" y="1321"/>
                </a:cubicBezTo>
                <a:cubicBezTo>
                  <a:pt x="1439" y="1321"/>
                  <a:pt x="1440" y="1319"/>
                  <a:pt x="1438" y="1319"/>
                </a:cubicBezTo>
                <a:cubicBezTo>
                  <a:pt x="1438" y="1320"/>
                  <a:pt x="1436" y="1318"/>
                  <a:pt x="1437" y="1320"/>
                </a:cubicBezTo>
                <a:cubicBezTo>
                  <a:pt x="1434" y="1318"/>
                  <a:pt x="1432" y="1317"/>
                  <a:pt x="1431" y="1314"/>
                </a:cubicBezTo>
                <a:cubicBezTo>
                  <a:pt x="1432" y="1312"/>
                  <a:pt x="1433" y="1313"/>
                  <a:pt x="1435" y="1314"/>
                </a:cubicBezTo>
                <a:cubicBezTo>
                  <a:pt x="1433" y="1313"/>
                  <a:pt x="1434" y="1311"/>
                  <a:pt x="1433" y="1310"/>
                </a:cubicBezTo>
                <a:cubicBezTo>
                  <a:pt x="1433" y="1308"/>
                  <a:pt x="1435" y="1308"/>
                  <a:pt x="1436" y="1309"/>
                </a:cubicBezTo>
                <a:cubicBezTo>
                  <a:pt x="1437" y="1308"/>
                  <a:pt x="1437" y="1307"/>
                  <a:pt x="1438" y="1305"/>
                </a:cubicBezTo>
                <a:cubicBezTo>
                  <a:pt x="1436" y="1304"/>
                  <a:pt x="1437" y="1304"/>
                  <a:pt x="1435" y="1304"/>
                </a:cubicBezTo>
                <a:cubicBezTo>
                  <a:pt x="1435" y="1305"/>
                  <a:pt x="1437" y="1304"/>
                  <a:pt x="1437" y="1305"/>
                </a:cubicBezTo>
                <a:cubicBezTo>
                  <a:pt x="1435" y="1306"/>
                  <a:pt x="1433" y="1304"/>
                  <a:pt x="1430" y="1304"/>
                </a:cubicBezTo>
                <a:cubicBezTo>
                  <a:pt x="1428" y="1304"/>
                  <a:pt x="1432" y="1305"/>
                  <a:pt x="1433" y="1305"/>
                </a:cubicBezTo>
                <a:cubicBezTo>
                  <a:pt x="1432" y="1306"/>
                  <a:pt x="1430" y="1306"/>
                  <a:pt x="1431" y="1307"/>
                </a:cubicBezTo>
                <a:cubicBezTo>
                  <a:pt x="1430" y="1307"/>
                  <a:pt x="1429" y="1307"/>
                  <a:pt x="1427" y="1307"/>
                </a:cubicBezTo>
                <a:cubicBezTo>
                  <a:pt x="1429" y="1308"/>
                  <a:pt x="1428" y="1309"/>
                  <a:pt x="1426" y="1308"/>
                </a:cubicBezTo>
                <a:cubicBezTo>
                  <a:pt x="1426" y="1309"/>
                  <a:pt x="1426" y="1309"/>
                  <a:pt x="1426" y="1309"/>
                </a:cubicBezTo>
                <a:cubicBezTo>
                  <a:pt x="1422" y="1310"/>
                  <a:pt x="1425" y="1312"/>
                  <a:pt x="1427" y="1311"/>
                </a:cubicBezTo>
                <a:cubicBezTo>
                  <a:pt x="1427" y="1313"/>
                  <a:pt x="1428" y="1311"/>
                  <a:pt x="1430" y="1312"/>
                </a:cubicBezTo>
                <a:cubicBezTo>
                  <a:pt x="1432" y="1315"/>
                  <a:pt x="1429" y="1319"/>
                  <a:pt x="1426" y="1315"/>
                </a:cubicBezTo>
                <a:cubicBezTo>
                  <a:pt x="1426" y="1316"/>
                  <a:pt x="1427" y="1316"/>
                  <a:pt x="1427" y="1317"/>
                </a:cubicBezTo>
                <a:cubicBezTo>
                  <a:pt x="1426" y="1318"/>
                  <a:pt x="1425" y="1318"/>
                  <a:pt x="1423" y="1317"/>
                </a:cubicBezTo>
                <a:cubicBezTo>
                  <a:pt x="1423" y="1317"/>
                  <a:pt x="1423" y="1316"/>
                  <a:pt x="1423" y="1316"/>
                </a:cubicBezTo>
                <a:cubicBezTo>
                  <a:pt x="1424" y="1316"/>
                  <a:pt x="1425" y="1315"/>
                  <a:pt x="1426" y="1313"/>
                </a:cubicBezTo>
                <a:cubicBezTo>
                  <a:pt x="1423" y="1315"/>
                  <a:pt x="1422" y="1314"/>
                  <a:pt x="1419" y="1314"/>
                </a:cubicBezTo>
                <a:cubicBezTo>
                  <a:pt x="1419" y="1313"/>
                  <a:pt x="1419" y="1310"/>
                  <a:pt x="1420" y="1311"/>
                </a:cubicBezTo>
                <a:cubicBezTo>
                  <a:pt x="1420" y="1309"/>
                  <a:pt x="1418" y="1311"/>
                  <a:pt x="1417" y="1310"/>
                </a:cubicBezTo>
                <a:cubicBezTo>
                  <a:pt x="1417" y="1311"/>
                  <a:pt x="1418" y="1311"/>
                  <a:pt x="1417" y="1312"/>
                </a:cubicBezTo>
                <a:cubicBezTo>
                  <a:pt x="1417" y="1313"/>
                  <a:pt x="1416" y="1311"/>
                  <a:pt x="1415" y="1312"/>
                </a:cubicBezTo>
                <a:cubicBezTo>
                  <a:pt x="1414" y="1311"/>
                  <a:pt x="1416" y="1310"/>
                  <a:pt x="1414" y="1309"/>
                </a:cubicBezTo>
                <a:cubicBezTo>
                  <a:pt x="1415" y="1309"/>
                  <a:pt x="1417" y="1309"/>
                  <a:pt x="1415" y="1308"/>
                </a:cubicBezTo>
                <a:cubicBezTo>
                  <a:pt x="1417" y="1308"/>
                  <a:pt x="1418" y="1307"/>
                  <a:pt x="1419" y="1306"/>
                </a:cubicBezTo>
                <a:cubicBezTo>
                  <a:pt x="1420" y="1306"/>
                  <a:pt x="1420" y="1307"/>
                  <a:pt x="1420" y="1307"/>
                </a:cubicBezTo>
                <a:cubicBezTo>
                  <a:pt x="1420" y="1304"/>
                  <a:pt x="1414" y="1305"/>
                  <a:pt x="1413" y="1304"/>
                </a:cubicBezTo>
                <a:cubicBezTo>
                  <a:pt x="1413" y="1305"/>
                  <a:pt x="1412" y="1308"/>
                  <a:pt x="1411" y="1307"/>
                </a:cubicBezTo>
                <a:cubicBezTo>
                  <a:pt x="1413" y="1309"/>
                  <a:pt x="1410" y="1310"/>
                  <a:pt x="1413" y="1310"/>
                </a:cubicBezTo>
                <a:cubicBezTo>
                  <a:pt x="1411" y="1312"/>
                  <a:pt x="1410" y="1309"/>
                  <a:pt x="1410" y="1307"/>
                </a:cubicBezTo>
                <a:cubicBezTo>
                  <a:pt x="1407" y="1307"/>
                  <a:pt x="1407" y="1307"/>
                  <a:pt x="1404" y="1307"/>
                </a:cubicBezTo>
                <a:cubicBezTo>
                  <a:pt x="1404" y="1307"/>
                  <a:pt x="1404" y="1308"/>
                  <a:pt x="1404" y="1309"/>
                </a:cubicBezTo>
                <a:cubicBezTo>
                  <a:pt x="1402" y="1309"/>
                  <a:pt x="1404" y="1307"/>
                  <a:pt x="1403" y="1307"/>
                </a:cubicBezTo>
                <a:cubicBezTo>
                  <a:pt x="1402" y="1306"/>
                  <a:pt x="1402" y="1308"/>
                  <a:pt x="1402" y="1308"/>
                </a:cubicBezTo>
                <a:cubicBezTo>
                  <a:pt x="1400" y="1308"/>
                  <a:pt x="1401" y="1307"/>
                  <a:pt x="1402" y="1306"/>
                </a:cubicBezTo>
                <a:cubicBezTo>
                  <a:pt x="1402" y="1305"/>
                  <a:pt x="1401" y="1307"/>
                  <a:pt x="1400" y="1306"/>
                </a:cubicBezTo>
                <a:cubicBezTo>
                  <a:pt x="1401" y="1303"/>
                  <a:pt x="1405" y="1306"/>
                  <a:pt x="1408" y="1305"/>
                </a:cubicBezTo>
                <a:cubicBezTo>
                  <a:pt x="1407" y="1304"/>
                  <a:pt x="1405" y="1303"/>
                  <a:pt x="1404" y="1304"/>
                </a:cubicBezTo>
                <a:cubicBezTo>
                  <a:pt x="1403" y="1302"/>
                  <a:pt x="1405" y="1303"/>
                  <a:pt x="1405" y="1301"/>
                </a:cubicBezTo>
                <a:cubicBezTo>
                  <a:pt x="1403" y="1301"/>
                  <a:pt x="1402" y="1301"/>
                  <a:pt x="1400" y="1302"/>
                </a:cubicBezTo>
                <a:cubicBezTo>
                  <a:pt x="1399" y="1302"/>
                  <a:pt x="1400" y="1301"/>
                  <a:pt x="1398" y="1301"/>
                </a:cubicBezTo>
                <a:cubicBezTo>
                  <a:pt x="1399" y="1301"/>
                  <a:pt x="1399" y="1300"/>
                  <a:pt x="1400" y="1301"/>
                </a:cubicBezTo>
                <a:cubicBezTo>
                  <a:pt x="1399" y="1299"/>
                  <a:pt x="1397" y="1300"/>
                  <a:pt x="1397" y="1299"/>
                </a:cubicBezTo>
                <a:cubicBezTo>
                  <a:pt x="1396" y="1298"/>
                  <a:pt x="1392" y="1302"/>
                  <a:pt x="1391" y="1299"/>
                </a:cubicBezTo>
                <a:cubicBezTo>
                  <a:pt x="1390" y="1299"/>
                  <a:pt x="1390" y="1302"/>
                  <a:pt x="1389" y="1300"/>
                </a:cubicBezTo>
                <a:cubicBezTo>
                  <a:pt x="1390" y="1301"/>
                  <a:pt x="1390" y="1303"/>
                  <a:pt x="1391" y="1304"/>
                </a:cubicBezTo>
                <a:cubicBezTo>
                  <a:pt x="1393" y="1304"/>
                  <a:pt x="1389" y="1303"/>
                  <a:pt x="1391" y="1302"/>
                </a:cubicBezTo>
                <a:cubicBezTo>
                  <a:pt x="1392" y="1301"/>
                  <a:pt x="1396" y="1304"/>
                  <a:pt x="1397" y="1303"/>
                </a:cubicBezTo>
                <a:cubicBezTo>
                  <a:pt x="1397" y="1302"/>
                  <a:pt x="1396" y="1303"/>
                  <a:pt x="1396" y="1302"/>
                </a:cubicBezTo>
                <a:cubicBezTo>
                  <a:pt x="1397" y="1302"/>
                  <a:pt x="1399" y="1302"/>
                  <a:pt x="1400" y="1303"/>
                </a:cubicBezTo>
                <a:cubicBezTo>
                  <a:pt x="1398" y="1303"/>
                  <a:pt x="1399" y="1306"/>
                  <a:pt x="1397" y="1305"/>
                </a:cubicBezTo>
                <a:cubicBezTo>
                  <a:pt x="1396" y="1306"/>
                  <a:pt x="1398" y="1306"/>
                  <a:pt x="1397" y="1307"/>
                </a:cubicBezTo>
                <a:cubicBezTo>
                  <a:pt x="1396" y="1308"/>
                  <a:pt x="1393" y="1306"/>
                  <a:pt x="1392" y="1306"/>
                </a:cubicBezTo>
                <a:cubicBezTo>
                  <a:pt x="1393" y="1308"/>
                  <a:pt x="1396" y="1307"/>
                  <a:pt x="1397" y="1309"/>
                </a:cubicBezTo>
                <a:cubicBezTo>
                  <a:pt x="1397" y="1309"/>
                  <a:pt x="1396" y="1309"/>
                  <a:pt x="1396" y="1309"/>
                </a:cubicBezTo>
                <a:cubicBezTo>
                  <a:pt x="1396" y="1311"/>
                  <a:pt x="1400" y="1310"/>
                  <a:pt x="1401" y="1309"/>
                </a:cubicBezTo>
                <a:cubicBezTo>
                  <a:pt x="1402" y="1311"/>
                  <a:pt x="1407" y="1311"/>
                  <a:pt x="1405" y="1314"/>
                </a:cubicBezTo>
                <a:cubicBezTo>
                  <a:pt x="1406" y="1314"/>
                  <a:pt x="1407" y="1313"/>
                  <a:pt x="1407" y="1315"/>
                </a:cubicBezTo>
                <a:cubicBezTo>
                  <a:pt x="1406" y="1315"/>
                  <a:pt x="1404" y="1314"/>
                  <a:pt x="1404" y="1313"/>
                </a:cubicBezTo>
                <a:cubicBezTo>
                  <a:pt x="1403" y="1313"/>
                  <a:pt x="1404" y="1314"/>
                  <a:pt x="1404" y="1314"/>
                </a:cubicBezTo>
                <a:cubicBezTo>
                  <a:pt x="1404" y="1315"/>
                  <a:pt x="1403" y="1314"/>
                  <a:pt x="1403" y="1314"/>
                </a:cubicBezTo>
                <a:cubicBezTo>
                  <a:pt x="1407" y="1317"/>
                  <a:pt x="1413" y="1316"/>
                  <a:pt x="1417" y="1320"/>
                </a:cubicBezTo>
                <a:cubicBezTo>
                  <a:pt x="1418" y="1318"/>
                  <a:pt x="1421" y="1319"/>
                  <a:pt x="1422" y="1321"/>
                </a:cubicBezTo>
                <a:cubicBezTo>
                  <a:pt x="1423" y="1322"/>
                  <a:pt x="1423" y="1321"/>
                  <a:pt x="1423" y="1320"/>
                </a:cubicBezTo>
                <a:cubicBezTo>
                  <a:pt x="1424" y="1320"/>
                  <a:pt x="1423" y="1322"/>
                  <a:pt x="1424" y="1322"/>
                </a:cubicBezTo>
                <a:cubicBezTo>
                  <a:pt x="1421" y="1322"/>
                  <a:pt x="1418" y="1323"/>
                  <a:pt x="1415" y="1322"/>
                </a:cubicBezTo>
                <a:cubicBezTo>
                  <a:pt x="1416" y="1320"/>
                  <a:pt x="1419" y="1323"/>
                  <a:pt x="1420" y="1321"/>
                </a:cubicBezTo>
                <a:cubicBezTo>
                  <a:pt x="1416" y="1321"/>
                  <a:pt x="1414" y="1319"/>
                  <a:pt x="1411" y="1319"/>
                </a:cubicBezTo>
                <a:cubicBezTo>
                  <a:pt x="1411" y="1320"/>
                  <a:pt x="1413" y="1320"/>
                  <a:pt x="1413" y="1321"/>
                </a:cubicBezTo>
                <a:cubicBezTo>
                  <a:pt x="1409" y="1321"/>
                  <a:pt x="1405" y="1318"/>
                  <a:pt x="1400" y="1318"/>
                </a:cubicBezTo>
                <a:cubicBezTo>
                  <a:pt x="1394" y="1314"/>
                  <a:pt x="1379" y="1311"/>
                  <a:pt x="1370" y="1309"/>
                </a:cubicBezTo>
                <a:cubicBezTo>
                  <a:pt x="1370" y="1308"/>
                  <a:pt x="1371" y="1308"/>
                  <a:pt x="1371" y="1308"/>
                </a:cubicBezTo>
                <a:cubicBezTo>
                  <a:pt x="1371" y="1307"/>
                  <a:pt x="1369" y="1308"/>
                  <a:pt x="1369" y="1308"/>
                </a:cubicBezTo>
                <a:cubicBezTo>
                  <a:pt x="1367" y="1308"/>
                  <a:pt x="1369" y="1308"/>
                  <a:pt x="1369" y="1307"/>
                </a:cubicBezTo>
                <a:cubicBezTo>
                  <a:pt x="1368" y="1307"/>
                  <a:pt x="1368" y="1307"/>
                  <a:pt x="1367" y="1307"/>
                </a:cubicBezTo>
                <a:cubicBezTo>
                  <a:pt x="1367" y="1307"/>
                  <a:pt x="1367" y="1307"/>
                  <a:pt x="1368" y="1307"/>
                </a:cubicBezTo>
                <a:cubicBezTo>
                  <a:pt x="1358" y="1301"/>
                  <a:pt x="1345" y="1302"/>
                  <a:pt x="1335" y="1297"/>
                </a:cubicBezTo>
                <a:cubicBezTo>
                  <a:pt x="1337" y="1296"/>
                  <a:pt x="1339" y="1297"/>
                  <a:pt x="1342" y="1298"/>
                </a:cubicBezTo>
                <a:cubicBezTo>
                  <a:pt x="1342" y="1297"/>
                  <a:pt x="1340" y="1296"/>
                  <a:pt x="1339" y="1296"/>
                </a:cubicBezTo>
                <a:cubicBezTo>
                  <a:pt x="1339" y="1295"/>
                  <a:pt x="1340" y="1296"/>
                  <a:pt x="1341" y="1296"/>
                </a:cubicBezTo>
                <a:cubicBezTo>
                  <a:pt x="1342" y="1295"/>
                  <a:pt x="1337" y="1295"/>
                  <a:pt x="1337" y="1294"/>
                </a:cubicBezTo>
                <a:cubicBezTo>
                  <a:pt x="1337" y="1293"/>
                  <a:pt x="1340" y="1294"/>
                  <a:pt x="1338" y="1293"/>
                </a:cubicBezTo>
                <a:cubicBezTo>
                  <a:pt x="1341" y="1294"/>
                  <a:pt x="1343" y="1294"/>
                  <a:pt x="1347" y="1295"/>
                </a:cubicBezTo>
                <a:cubicBezTo>
                  <a:pt x="1341" y="1294"/>
                  <a:pt x="1347" y="1296"/>
                  <a:pt x="1348" y="1297"/>
                </a:cubicBezTo>
                <a:cubicBezTo>
                  <a:pt x="1346" y="1292"/>
                  <a:pt x="1342" y="1293"/>
                  <a:pt x="1338" y="1293"/>
                </a:cubicBezTo>
                <a:cubicBezTo>
                  <a:pt x="1334" y="1292"/>
                  <a:pt x="1331" y="1289"/>
                  <a:pt x="1327" y="1289"/>
                </a:cubicBezTo>
                <a:cubicBezTo>
                  <a:pt x="1328" y="1288"/>
                  <a:pt x="1329" y="1288"/>
                  <a:pt x="1327" y="1287"/>
                </a:cubicBezTo>
                <a:cubicBezTo>
                  <a:pt x="1330" y="1288"/>
                  <a:pt x="1333" y="1288"/>
                  <a:pt x="1336" y="1290"/>
                </a:cubicBezTo>
                <a:cubicBezTo>
                  <a:pt x="1337" y="1289"/>
                  <a:pt x="1335" y="1287"/>
                  <a:pt x="1337" y="1288"/>
                </a:cubicBezTo>
                <a:cubicBezTo>
                  <a:pt x="1332" y="1286"/>
                  <a:pt x="1326" y="1283"/>
                  <a:pt x="1323" y="1282"/>
                </a:cubicBezTo>
                <a:cubicBezTo>
                  <a:pt x="1323" y="1282"/>
                  <a:pt x="1322" y="1283"/>
                  <a:pt x="1321" y="1283"/>
                </a:cubicBezTo>
                <a:cubicBezTo>
                  <a:pt x="1321" y="1283"/>
                  <a:pt x="1321" y="1282"/>
                  <a:pt x="1321" y="1281"/>
                </a:cubicBezTo>
                <a:cubicBezTo>
                  <a:pt x="1320" y="1281"/>
                  <a:pt x="1320" y="1281"/>
                  <a:pt x="1319" y="1281"/>
                </a:cubicBezTo>
                <a:cubicBezTo>
                  <a:pt x="1320" y="1281"/>
                  <a:pt x="1320" y="1281"/>
                  <a:pt x="1321" y="1281"/>
                </a:cubicBezTo>
                <a:cubicBezTo>
                  <a:pt x="1331" y="1284"/>
                  <a:pt x="1339" y="1285"/>
                  <a:pt x="1347" y="1290"/>
                </a:cubicBezTo>
                <a:cubicBezTo>
                  <a:pt x="1347" y="1289"/>
                  <a:pt x="1346" y="1288"/>
                  <a:pt x="1346" y="1287"/>
                </a:cubicBezTo>
                <a:cubicBezTo>
                  <a:pt x="1349" y="1288"/>
                  <a:pt x="1350" y="1290"/>
                  <a:pt x="1354" y="1291"/>
                </a:cubicBezTo>
                <a:cubicBezTo>
                  <a:pt x="1353" y="1289"/>
                  <a:pt x="1355" y="1293"/>
                  <a:pt x="1356" y="1290"/>
                </a:cubicBezTo>
                <a:cubicBezTo>
                  <a:pt x="1357" y="1291"/>
                  <a:pt x="1356" y="1292"/>
                  <a:pt x="1358" y="1292"/>
                </a:cubicBezTo>
                <a:cubicBezTo>
                  <a:pt x="1358" y="1291"/>
                  <a:pt x="1357" y="1292"/>
                  <a:pt x="1357" y="1291"/>
                </a:cubicBezTo>
                <a:cubicBezTo>
                  <a:pt x="1360" y="1291"/>
                  <a:pt x="1361" y="1292"/>
                  <a:pt x="1364" y="1292"/>
                </a:cubicBezTo>
                <a:cubicBezTo>
                  <a:pt x="1364" y="1290"/>
                  <a:pt x="1362" y="1289"/>
                  <a:pt x="1363" y="1291"/>
                </a:cubicBezTo>
                <a:cubicBezTo>
                  <a:pt x="1362" y="1292"/>
                  <a:pt x="1360" y="1288"/>
                  <a:pt x="1358" y="1290"/>
                </a:cubicBezTo>
                <a:cubicBezTo>
                  <a:pt x="1358" y="1290"/>
                  <a:pt x="1358" y="1289"/>
                  <a:pt x="1358" y="1288"/>
                </a:cubicBezTo>
                <a:cubicBezTo>
                  <a:pt x="1358" y="1288"/>
                  <a:pt x="1357" y="1289"/>
                  <a:pt x="1357" y="1288"/>
                </a:cubicBezTo>
                <a:cubicBezTo>
                  <a:pt x="1356" y="1288"/>
                  <a:pt x="1356" y="1288"/>
                  <a:pt x="1356" y="1289"/>
                </a:cubicBezTo>
                <a:cubicBezTo>
                  <a:pt x="1355" y="1289"/>
                  <a:pt x="1354" y="1289"/>
                  <a:pt x="1354" y="1288"/>
                </a:cubicBezTo>
                <a:cubicBezTo>
                  <a:pt x="1354" y="1287"/>
                  <a:pt x="1356" y="1289"/>
                  <a:pt x="1355" y="1287"/>
                </a:cubicBezTo>
                <a:cubicBezTo>
                  <a:pt x="1354" y="1286"/>
                  <a:pt x="1355" y="1288"/>
                  <a:pt x="1352" y="1286"/>
                </a:cubicBezTo>
                <a:cubicBezTo>
                  <a:pt x="1352" y="1287"/>
                  <a:pt x="1354" y="1287"/>
                  <a:pt x="1353" y="1288"/>
                </a:cubicBezTo>
                <a:cubicBezTo>
                  <a:pt x="1352" y="1288"/>
                  <a:pt x="1348" y="1287"/>
                  <a:pt x="1347" y="1286"/>
                </a:cubicBezTo>
                <a:cubicBezTo>
                  <a:pt x="1347" y="1288"/>
                  <a:pt x="1340" y="1283"/>
                  <a:pt x="1338" y="1285"/>
                </a:cubicBezTo>
                <a:cubicBezTo>
                  <a:pt x="1337" y="1283"/>
                  <a:pt x="1334" y="1283"/>
                  <a:pt x="1331" y="1282"/>
                </a:cubicBezTo>
                <a:cubicBezTo>
                  <a:pt x="1331" y="1281"/>
                  <a:pt x="1333" y="1282"/>
                  <a:pt x="1334" y="1282"/>
                </a:cubicBezTo>
                <a:cubicBezTo>
                  <a:pt x="1332" y="1281"/>
                  <a:pt x="1326" y="1280"/>
                  <a:pt x="1325" y="1278"/>
                </a:cubicBezTo>
                <a:cubicBezTo>
                  <a:pt x="1324" y="1279"/>
                  <a:pt x="1327" y="1280"/>
                  <a:pt x="1328" y="1280"/>
                </a:cubicBezTo>
                <a:cubicBezTo>
                  <a:pt x="1326" y="1283"/>
                  <a:pt x="1323" y="1278"/>
                  <a:pt x="1319" y="1279"/>
                </a:cubicBezTo>
                <a:cubicBezTo>
                  <a:pt x="1319" y="1279"/>
                  <a:pt x="1319" y="1279"/>
                  <a:pt x="1319" y="1280"/>
                </a:cubicBezTo>
                <a:cubicBezTo>
                  <a:pt x="1318" y="1280"/>
                  <a:pt x="1316" y="1279"/>
                  <a:pt x="1315" y="1279"/>
                </a:cubicBezTo>
                <a:cubicBezTo>
                  <a:pt x="1310" y="1277"/>
                  <a:pt x="1308" y="1278"/>
                  <a:pt x="1318" y="1280"/>
                </a:cubicBezTo>
                <a:cubicBezTo>
                  <a:pt x="1319" y="1281"/>
                  <a:pt x="1316" y="1281"/>
                  <a:pt x="1317" y="1282"/>
                </a:cubicBezTo>
                <a:cubicBezTo>
                  <a:pt x="1318" y="1282"/>
                  <a:pt x="1318" y="1283"/>
                  <a:pt x="1318" y="1284"/>
                </a:cubicBezTo>
                <a:cubicBezTo>
                  <a:pt x="1319" y="1283"/>
                  <a:pt x="1319" y="1282"/>
                  <a:pt x="1320" y="1284"/>
                </a:cubicBezTo>
                <a:cubicBezTo>
                  <a:pt x="1319" y="1285"/>
                  <a:pt x="1318" y="1284"/>
                  <a:pt x="1316" y="1283"/>
                </a:cubicBezTo>
                <a:cubicBezTo>
                  <a:pt x="1315" y="1284"/>
                  <a:pt x="1320" y="1285"/>
                  <a:pt x="1321" y="1285"/>
                </a:cubicBezTo>
                <a:cubicBezTo>
                  <a:pt x="1321" y="1286"/>
                  <a:pt x="1319" y="1286"/>
                  <a:pt x="1321" y="1286"/>
                </a:cubicBezTo>
                <a:cubicBezTo>
                  <a:pt x="1310" y="1284"/>
                  <a:pt x="1298" y="1281"/>
                  <a:pt x="1286" y="1278"/>
                </a:cubicBezTo>
                <a:cubicBezTo>
                  <a:pt x="1285" y="1278"/>
                  <a:pt x="1284" y="1278"/>
                  <a:pt x="1283" y="1279"/>
                </a:cubicBezTo>
                <a:cubicBezTo>
                  <a:pt x="1282" y="1278"/>
                  <a:pt x="1283" y="1278"/>
                  <a:pt x="1283" y="1278"/>
                </a:cubicBezTo>
                <a:cubicBezTo>
                  <a:pt x="1280" y="1276"/>
                  <a:pt x="1272" y="1275"/>
                  <a:pt x="1269" y="1274"/>
                </a:cubicBezTo>
                <a:cubicBezTo>
                  <a:pt x="1266" y="1273"/>
                  <a:pt x="1262" y="1273"/>
                  <a:pt x="1259" y="1271"/>
                </a:cubicBezTo>
                <a:cubicBezTo>
                  <a:pt x="1260" y="1271"/>
                  <a:pt x="1261" y="1271"/>
                  <a:pt x="1262" y="1271"/>
                </a:cubicBezTo>
                <a:cubicBezTo>
                  <a:pt x="1263" y="1271"/>
                  <a:pt x="1263" y="1271"/>
                  <a:pt x="1264" y="1272"/>
                </a:cubicBezTo>
                <a:cubicBezTo>
                  <a:pt x="1264" y="1271"/>
                  <a:pt x="1264" y="1271"/>
                  <a:pt x="1264" y="1271"/>
                </a:cubicBezTo>
                <a:cubicBezTo>
                  <a:pt x="1264" y="1271"/>
                  <a:pt x="1265" y="1271"/>
                  <a:pt x="1265" y="1271"/>
                </a:cubicBezTo>
                <a:cubicBezTo>
                  <a:pt x="1266" y="1272"/>
                  <a:pt x="1268" y="1273"/>
                  <a:pt x="1269" y="1272"/>
                </a:cubicBezTo>
                <a:cubicBezTo>
                  <a:pt x="1271" y="1273"/>
                  <a:pt x="1274" y="1274"/>
                  <a:pt x="1278" y="1274"/>
                </a:cubicBezTo>
                <a:cubicBezTo>
                  <a:pt x="1282" y="1274"/>
                  <a:pt x="1274" y="1274"/>
                  <a:pt x="1274" y="1272"/>
                </a:cubicBezTo>
                <a:cubicBezTo>
                  <a:pt x="1274" y="1272"/>
                  <a:pt x="1274" y="1273"/>
                  <a:pt x="1273" y="1272"/>
                </a:cubicBezTo>
                <a:cubicBezTo>
                  <a:pt x="1273" y="1272"/>
                  <a:pt x="1273" y="1272"/>
                  <a:pt x="1273" y="1272"/>
                </a:cubicBezTo>
                <a:cubicBezTo>
                  <a:pt x="1272" y="1271"/>
                  <a:pt x="1270" y="1271"/>
                  <a:pt x="1269" y="1271"/>
                </a:cubicBezTo>
                <a:cubicBezTo>
                  <a:pt x="1271" y="1270"/>
                  <a:pt x="1272" y="1270"/>
                  <a:pt x="1273" y="1269"/>
                </a:cubicBezTo>
                <a:cubicBezTo>
                  <a:pt x="1274" y="1270"/>
                  <a:pt x="1274" y="1270"/>
                  <a:pt x="1273" y="1271"/>
                </a:cubicBezTo>
                <a:cubicBezTo>
                  <a:pt x="1273" y="1272"/>
                  <a:pt x="1275" y="1270"/>
                  <a:pt x="1275" y="1271"/>
                </a:cubicBezTo>
                <a:cubicBezTo>
                  <a:pt x="1275" y="1271"/>
                  <a:pt x="1275" y="1270"/>
                  <a:pt x="1275" y="1269"/>
                </a:cubicBezTo>
                <a:cubicBezTo>
                  <a:pt x="1276" y="1269"/>
                  <a:pt x="1276" y="1269"/>
                  <a:pt x="1276" y="1269"/>
                </a:cubicBezTo>
                <a:cubicBezTo>
                  <a:pt x="1276" y="1269"/>
                  <a:pt x="1276" y="1269"/>
                  <a:pt x="1276" y="1269"/>
                </a:cubicBezTo>
                <a:cubicBezTo>
                  <a:pt x="1276" y="1269"/>
                  <a:pt x="1276" y="1269"/>
                  <a:pt x="1276" y="1269"/>
                </a:cubicBezTo>
                <a:cubicBezTo>
                  <a:pt x="1278" y="1268"/>
                  <a:pt x="1279" y="1268"/>
                  <a:pt x="1281" y="1268"/>
                </a:cubicBezTo>
                <a:cubicBezTo>
                  <a:pt x="1281" y="1268"/>
                  <a:pt x="1282" y="1268"/>
                  <a:pt x="1282" y="1268"/>
                </a:cubicBezTo>
                <a:cubicBezTo>
                  <a:pt x="1287" y="1267"/>
                  <a:pt x="1292" y="1267"/>
                  <a:pt x="1298" y="1268"/>
                </a:cubicBezTo>
                <a:cubicBezTo>
                  <a:pt x="1298" y="1268"/>
                  <a:pt x="1299" y="1267"/>
                  <a:pt x="1299" y="1267"/>
                </a:cubicBezTo>
                <a:cubicBezTo>
                  <a:pt x="1298" y="1269"/>
                  <a:pt x="1300" y="1268"/>
                  <a:pt x="1301" y="1269"/>
                </a:cubicBezTo>
                <a:cubicBezTo>
                  <a:pt x="1302" y="1268"/>
                  <a:pt x="1300" y="1268"/>
                  <a:pt x="1299" y="1267"/>
                </a:cubicBezTo>
                <a:cubicBezTo>
                  <a:pt x="1301" y="1266"/>
                  <a:pt x="1304" y="1266"/>
                  <a:pt x="1306" y="1266"/>
                </a:cubicBezTo>
                <a:cubicBezTo>
                  <a:pt x="1306" y="1267"/>
                  <a:pt x="1307" y="1266"/>
                  <a:pt x="1308" y="1267"/>
                </a:cubicBezTo>
                <a:cubicBezTo>
                  <a:pt x="1308" y="1265"/>
                  <a:pt x="1307" y="1266"/>
                  <a:pt x="1306" y="1266"/>
                </a:cubicBezTo>
                <a:cubicBezTo>
                  <a:pt x="1309" y="1265"/>
                  <a:pt x="1311" y="1266"/>
                  <a:pt x="1313" y="1266"/>
                </a:cubicBezTo>
                <a:cubicBezTo>
                  <a:pt x="1322" y="1263"/>
                  <a:pt x="1329" y="1262"/>
                  <a:pt x="1338" y="1262"/>
                </a:cubicBezTo>
                <a:cubicBezTo>
                  <a:pt x="1339" y="1262"/>
                  <a:pt x="1340" y="1262"/>
                  <a:pt x="1342" y="1261"/>
                </a:cubicBezTo>
                <a:cubicBezTo>
                  <a:pt x="1345" y="1262"/>
                  <a:pt x="1351" y="1262"/>
                  <a:pt x="1354" y="1259"/>
                </a:cubicBezTo>
                <a:cubicBezTo>
                  <a:pt x="1356" y="1259"/>
                  <a:pt x="1357" y="1260"/>
                  <a:pt x="1358" y="1260"/>
                </a:cubicBezTo>
                <a:cubicBezTo>
                  <a:pt x="1359" y="1260"/>
                  <a:pt x="1359" y="1260"/>
                  <a:pt x="1359" y="1260"/>
                </a:cubicBezTo>
                <a:cubicBezTo>
                  <a:pt x="1360" y="1260"/>
                  <a:pt x="1361" y="1260"/>
                  <a:pt x="1362" y="1261"/>
                </a:cubicBezTo>
                <a:cubicBezTo>
                  <a:pt x="1362" y="1260"/>
                  <a:pt x="1361" y="1259"/>
                  <a:pt x="1361" y="1259"/>
                </a:cubicBezTo>
                <a:cubicBezTo>
                  <a:pt x="1361" y="1259"/>
                  <a:pt x="1362" y="1258"/>
                  <a:pt x="1363" y="1258"/>
                </a:cubicBezTo>
                <a:cubicBezTo>
                  <a:pt x="1364" y="1258"/>
                  <a:pt x="1365" y="1258"/>
                  <a:pt x="1365" y="1258"/>
                </a:cubicBezTo>
                <a:cubicBezTo>
                  <a:pt x="1365" y="1258"/>
                  <a:pt x="1365" y="1258"/>
                  <a:pt x="1365" y="1258"/>
                </a:cubicBezTo>
                <a:cubicBezTo>
                  <a:pt x="1365" y="1258"/>
                  <a:pt x="1366" y="1258"/>
                  <a:pt x="1366" y="1258"/>
                </a:cubicBezTo>
                <a:cubicBezTo>
                  <a:pt x="1366" y="1258"/>
                  <a:pt x="1366" y="1258"/>
                  <a:pt x="1365" y="1258"/>
                </a:cubicBezTo>
                <a:cubicBezTo>
                  <a:pt x="1375" y="1255"/>
                  <a:pt x="1386" y="1256"/>
                  <a:pt x="1395" y="1252"/>
                </a:cubicBezTo>
                <a:cubicBezTo>
                  <a:pt x="1398" y="1252"/>
                  <a:pt x="1401" y="1252"/>
                  <a:pt x="1405" y="1251"/>
                </a:cubicBezTo>
                <a:cubicBezTo>
                  <a:pt x="1405" y="1251"/>
                  <a:pt x="1405" y="1251"/>
                  <a:pt x="1405" y="1251"/>
                </a:cubicBezTo>
                <a:cubicBezTo>
                  <a:pt x="1405" y="1251"/>
                  <a:pt x="1405" y="1251"/>
                  <a:pt x="1405" y="1251"/>
                </a:cubicBezTo>
                <a:cubicBezTo>
                  <a:pt x="1406" y="1251"/>
                  <a:pt x="1407" y="1250"/>
                  <a:pt x="1407" y="1250"/>
                </a:cubicBezTo>
                <a:cubicBezTo>
                  <a:pt x="1409" y="1250"/>
                  <a:pt x="1411" y="1251"/>
                  <a:pt x="1412" y="1251"/>
                </a:cubicBezTo>
                <a:cubicBezTo>
                  <a:pt x="1416" y="1252"/>
                  <a:pt x="1415" y="1251"/>
                  <a:pt x="1409" y="1249"/>
                </a:cubicBezTo>
                <a:cubicBezTo>
                  <a:pt x="1410" y="1249"/>
                  <a:pt x="1410" y="1249"/>
                  <a:pt x="1410" y="1249"/>
                </a:cubicBezTo>
                <a:cubicBezTo>
                  <a:pt x="1411" y="1249"/>
                  <a:pt x="1411" y="1249"/>
                  <a:pt x="1411" y="1249"/>
                </a:cubicBezTo>
                <a:cubicBezTo>
                  <a:pt x="1418" y="1246"/>
                  <a:pt x="1424" y="1243"/>
                  <a:pt x="1430" y="1243"/>
                </a:cubicBezTo>
                <a:cubicBezTo>
                  <a:pt x="1430" y="1243"/>
                  <a:pt x="1430" y="1243"/>
                  <a:pt x="1431" y="1243"/>
                </a:cubicBezTo>
                <a:cubicBezTo>
                  <a:pt x="1431" y="1243"/>
                  <a:pt x="1431" y="1244"/>
                  <a:pt x="1431" y="1244"/>
                </a:cubicBezTo>
                <a:cubicBezTo>
                  <a:pt x="1432" y="1244"/>
                  <a:pt x="1431" y="1243"/>
                  <a:pt x="1431" y="1243"/>
                </a:cubicBezTo>
                <a:cubicBezTo>
                  <a:pt x="1431" y="1242"/>
                  <a:pt x="1431" y="1242"/>
                  <a:pt x="1432" y="1241"/>
                </a:cubicBezTo>
                <a:cubicBezTo>
                  <a:pt x="1437" y="1241"/>
                  <a:pt x="1441" y="1239"/>
                  <a:pt x="1445" y="1238"/>
                </a:cubicBezTo>
                <a:cubicBezTo>
                  <a:pt x="1446" y="1238"/>
                  <a:pt x="1447" y="1238"/>
                  <a:pt x="1448" y="1239"/>
                </a:cubicBezTo>
                <a:cubicBezTo>
                  <a:pt x="1447" y="1240"/>
                  <a:pt x="1445" y="1239"/>
                  <a:pt x="1444" y="1238"/>
                </a:cubicBezTo>
                <a:cubicBezTo>
                  <a:pt x="1443" y="1241"/>
                  <a:pt x="1448" y="1240"/>
                  <a:pt x="1450" y="1241"/>
                </a:cubicBezTo>
                <a:cubicBezTo>
                  <a:pt x="1452" y="1241"/>
                  <a:pt x="1452" y="1242"/>
                  <a:pt x="1452" y="1244"/>
                </a:cubicBezTo>
                <a:cubicBezTo>
                  <a:pt x="1451" y="1245"/>
                  <a:pt x="1451" y="1243"/>
                  <a:pt x="1450" y="1243"/>
                </a:cubicBezTo>
                <a:cubicBezTo>
                  <a:pt x="1451" y="1243"/>
                  <a:pt x="1451" y="1243"/>
                  <a:pt x="1452" y="1242"/>
                </a:cubicBezTo>
                <a:cubicBezTo>
                  <a:pt x="1449" y="1242"/>
                  <a:pt x="1450" y="1243"/>
                  <a:pt x="1448" y="1244"/>
                </a:cubicBezTo>
                <a:cubicBezTo>
                  <a:pt x="1450" y="1244"/>
                  <a:pt x="1452" y="1244"/>
                  <a:pt x="1451" y="1246"/>
                </a:cubicBezTo>
                <a:cubicBezTo>
                  <a:pt x="1453" y="1247"/>
                  <a:pt x="1451" y="1244"/>
                  <a:pt x="1454" y="1246"/>
                </a:cubicBezTo>
                <a:cubicBezTo>
                  <a:pt x="1455" y="1245"/>
                  <a:pt x="1453" y="1245"/>
                  <a:pt x="1453" y="1244"/>
                </a:cubicBezTo>
                <a:cubicBezTo>
                  <a:pt x="1461" y="1250"/>
                  <a:pt x="1481" y="1249"/>
                  <a:pt x="1494" y="1257"/>
                </a:cubicBezTo>
                <a:cubicBezTo>
                  <a:pt x="1494" y="1255"/>
                  <a:pt x="1495" y="1256"/>
                  <a:pt x="1496" y="1256"/>
                </a:cubicBezTo>
                <a:cubicBezTo>
                  <a:pt x="1496" y="1255"/>
                  <a:pt x="1496" y="1255"/>
                  <a:pt x="1496" y="1255"/>
                </a:cubicBezTo>
                <a:cubicBezTo>
                  <a:pt x="1499" y="1256"/>
                  <a:pt x="1500" y="1256"/>
                  <a:pt x="1501" y="1258"/>
                </a:cubicBezTo>
                <a:cubicBezTo>
                  <a:pt x="1501" y="1258"/>
                  <a:pt x="1501" y="1257"/>
                  <a:pt x="1502" y="1256"/>
                </a:cubicBezTo>
                <a:cubicBezTo>
                  <a:pt x="1503" y="1257"/>
                  <a:pt x="1504" y="1257"/>
                  <a:pt x="1507" y="1258"/>
                </a:cubicBezTo>
                <a:cubicBezTo>
                  <a:pt x="1505" y="1258"/>
                  <a:pt x="1507" y="1261"/>
                  <a:pt x="1508" y="1260"/>
                </a:cubicBezTo>
                <a:cubicBezTo>
                  <a:pt x="1508" y="1260"/>
                  <a:pt x="1507" y="1260"/>
                  <a:pt x="1507" y="1259"/>
                </a:cubicBezTo>
                <a:cubicBezTo>
                  <a:pt x="1507" y="1258"/>
                  <a:pt x="1510" y="1260"/>
                  <a:pt x="1511" y="1260"/>
                </a:cubicBezTo>
                <a:cubicBezTo>
                  <a:pt x="1511" y="1262"/>
                  <a:pt x="1510" y="1261"/>
                  <a:pt x="1510" y="1262"/>
                </a:cubicBezTo>
                <a:cubicBezTo>
                  <a:pt x="1509" y="1260"/>
                  <a:pt x="1507" y="1262"/>
                  <a:pt x="1505" y="1261"/>
                </a:cubicBezTo>
                <a:cubicBezTo>
                  <a:pt x="1506" y="1264"/>
                  <a:pt x="1511" y="1265"/>
                  <a:pt x="1513" y="1264"/>
                </a:cubicBezTo>
                <a:cubicBezTo>
                  <a:pt x="1513" y="1267"/>
                  <a:pt x="1519" y="1267"/>
                  <a:pt x="1524" y="1269"/>
                </a:cubicBezTo>
                <a:cubicBezTo>
                  <a:pt x="1522" y="1266"/>
                  <a:pt x="1529" y="1271"/>
                  <a:pt x="1532" y="1270"/>
                </a:cubicBezTo>
                <a:cubicBezTo>
                  <a:pt x="1529" y="1268"/>
                  <a:pt x="1525" y="1268"/>
                  <a:pt x="1522" y="1267"/>
                </a:cubicBezTo>
                <a:cubicBezTo>
                  <a:pt x="1520" y="1266"/>
                  <a:pt x="1523" y="1263"/>
                  <a:pt x="1520" y="1264"/>
                </a:cubicBezTo>
                <a:cubicBezTo>
                  <a:pt x="1521" y="1261"/>
                  <a:pt x="1524" y="1263"/>
                  <a:pt x="1525" y="1261"/>
                </a:cubicBezTo>
                <a:cubicBezTo>
                  <a:pt x="1527" y="1263"/>
                  <a:pt x="1536" y="1264"/>
                  <a:pt x="1542" y="1267"/>
                </a:cubicBezTo>
                <a:cubicBezTo>
                  <a:pt x="1540" y="1268"/>
                  <a:pt x="1537" y="1266"/>
                  <a:pt x="1535" y="1265"/>
                </a:cubicBezTo>
                <a:cubicBezTo>
                  <a:pt x="1536" y="1267"/>
                  <a:pt x="1540" y="1267"/>
                  <a:pt x="1542" y="1268"/>
                </a:cubicBezTo>
                <a:cubicBezTo>
                  <a:pt x="1544" y="1268"/>
                  <a:pt x="1551" y="1271"/>
                  <a:pt x="1547" y="1271"/>
                </a:cubicBezTo>
                <a:cubicBezTo>
                  <a:pt x="1546" y="1271"/>
                  <a:pt x="1549" y="1272"/>
                  <a:pt x="1550" y="1272"/>
                </a:cubicBezTo>
                <a:cubicBezTo>
                  <a:pt x="1549" y="1273"/>
                  <a:pt x="1548" y="1273"/>
                  <a:pt x="1548" y="1275"/>
                </a:cubicBezTo>
                <a:cubicBezTo>
                  <a:pt x="1549" y="1274"/>
                  <a:pt x="1550" y="1276"/>
                  <a:pt x="1550" y="1277"/>
                </a:cubicBezTo>
                <a:cubicBezTo>
                  <a:pt x="1549" y="1277"/>
                  <a:pt x="1549" y="1277"/>
                  <a:pt x="1550" y="1276"/>
                </a:cubicBezTo>
                <a:cubicBezTo>
                  <a:pt x="1546" y="1277"/>
                  <a:pt x="1545" y="1274"/>
                  <a:pt x="1541" y="1274"/>
                </a:cubicBezTo>
                <a:cubicBezTo>
                  <a:pt x="1542" y="1272"/>
                  <a:pt x="1543" y="1275"/>
                  <a:pt x="1543" y="1272"/>
                </a:cubicBezTo>
                <a:cubicBezTo>
                  <a:pt x="1545" y="1272"/>
                  <a:pt x="1545" y="1274"/>
                  <a:pt x="1547" y="1274"/>
                </a:cubicBezTo>
                <a:cubicBezTo>
                  <a:pt x="1548" y="1271"/>
                  <a:pt x="1542" y="1273"/>
                  <a:pt x="1544" y="1270"/>
                </a:cubicBezTo>
                <a:cubicBezTo>
                  <a:pt x="1542" y="1270"/>
                  <a:pt x="1541" y="1269"/>
                  <a:pt x="1540" y="1269"/>
                </a:cubicBezTo>
                <a:cubicBezTo>
                  <a:pt x="1537" y="1269"/>
                  <a:pt x="1542" y="1270"/>
                  <a:pt x="1542" y="1270"/>
                </a:cubicBezTo>
                <a:cubicBezTo>
                  <a:pt x="1542" y="1272"/>
                  <a:pt x="1532" y="1265"/>
                  <a:pt x="1531" y="1266"/>
                </a:cubicBezTo>
                <a:cubicBezTo>
                  <a:pt x="1531" y="1267"/>
                  <a:pt x="1533" y="1267"/>
                  <a:pt x="1533" y="1267"/>
                </a:cubicBezTo>
                <a:cubicBezTo>
                  <a:pt x="1531" y="1269"/>
                  <a:pt x="1528" y="1266"/>
                  <a:pt x="1525" y="1266"/>
                </a:cubicBezTo>
                <a:cubicBezTo>
                  <a:pt x="1532" y="1270"/>
                  <a:pt x="1537" y="1268"/>
                  <a:pt x="1543" y="1273"/>
                </a:cubicBezTo>
                <a:cubicBezTo>
                  <a:pt x="1539" y="1274"/>
                  <a:pt x="1533" y="1268"/>
                  <a:pt x="1531" y="1271"/>
                </a:cubicBezTo>
                <a:cubicBezTo>
                  <a:pt x="1530" y="1270"/>
                  <a:pt x="1527" y="1270"/>
                  <a:pt x="1525" y="1269"/>
                </a:cubicBezTo>
                <a:cubicBezTo>
                  <a:pt x="1526" y="1270"/>
                  <a:pt x="1527" y="1271"/>
                  <a:pt x="1530" y="1272"/>
                </a:cubicBezTo>
                <a:cubicBezTo>
                  <a:pt x="1528" y="1273"/>
                  <a:pt x="1526" y="1270"/>
                  <a:pt x="1524" y="1271"/>
                </a:cubicBezTo>
                <a:cubicBezTo>
                  <a:pt x="1525" y="1270"/>
                  <a:pt x="1525" y="1270"/>
                  <a:pt x="1525" y="1270"/>
                </a:cubicBezTo>
                <a:cubicBezTo>
                  <a:pt x="1523" y="1269"/>
                  <a:pt x="1518" y="1268"/>
                  <a:pt x="1513" y="1266"/>
                </a:cubicBezTo>
                <a:cubicBezTo>
                  <a:pt x="1513" y="1267"/>
                  <a:pt x="1514" y="1267"/>
                  <a:pt x="1514" y="1267"/>
                </a:cubicBezTo>
                <a:cubicBezTo>
                  <a:pt x="1514" y="1268"/>
                  <a:pt x="1513" y="1267"/>
                  <a:pt x="1512" y="1267"/>
                </a:cubicBezTo>
                <a:cubicBezTo>
                  <a:pt x="1511" y="1266"/>
                  <a:pt x="1512" y="1266"/>
                  <a:pt x="1512" y="1266"/>
                </a:cubicBezTo>
                <a:cubicBezTo>
                  <a:pt x="1511" y="1265"/>
                  <a:pt x="1510" y="1266"/>
                  <a:pt x="1509" y="1267"/>
                </a:cubicBezTo>
                <a:cubicBezTo>
                  <a:pt x="1508" y="1265"/>
                  <a:pt x="1503" y="1264"/>
                  <a:pt x="1501" y="1264"/>
                </a:cubicBezTo>
                <a:cubicBezTo>
                  <a:pt x="1507" y="1266"/>
                  <a:pt x="1517" y="1270"/>
                  <a:pt x="1525" y="1272"/>
                </a:cubicBezTo>
                <a:cubicBezTo>
                  <a:pt x="1522" y="1273"/>
                  <a:pt x="1530" y="1272"/>
                  <a:pt x="1529" y="1276"/>
                </a:cubicBezTo>
                <a:cubicBezTo>
                  <a:pt x="1531" y="1276"/>
                  <a:pt x="1529" y="1275"/>
                  <a:pt x="1530" y="1274"/>
                </a:cubicBezTo>
                <a:cubicBezTo>
                  <a:pt x="1532" y="1274"/>
                  <a:pt x="1530" y="1276"/>
                  <a:pt x="1531" y="1276"/>
                </a:cubicBezTo>
                <a:cubicBezTo>
                  <a:pt x="1532" y="1277"/>
                  <a:pt x="1532" y="1275"/>
                  <a:pt x="1532" y="1275"/>
                </a:cubicBezTo>
                <a:cubicBezTo>
                  <a:pt x="1535" y="1275"/>
                  <a:pt x="1538" y="1277"/>
                  <a:pt x="1536" y="1277"/>
                </a:cubicBezTo>
                <a:cubicBezTo>
                  <a:pt x="1536" y="1278"/>
                  <a:pt x="1538" y="1277"/>
                  <a:pt x="1539" y="1277"/>
                </a:cubicBezTo>
                <a:cubicBezTo>
                  <a:pt x="1534" y="1281"/>
                  <a:pt x="1532" y="1276"/>
                  <a:pt x="1525" y="1275"/>
                </a:cubicBezTo>
                <a:cubicBezTo>
                  <a:pt x="1525" y="1273"/>
                  <a:pt x="1528" y="1276"/>
                  <a:pt x="1528" y="1274"/>
                </a:cubicBezTo>
                <a:cubicBezTo>
                  <a:pt x="1525" y="1274"/>
                  <a:pt x="1521" y="1270"/>
                  <a:pt x="1520" y="1273"/>
                </a:cubicBezTo>
                <a:cubicBezTo>
                  <a:pt x="1521" y="1272"/>
                  <a:pt x="1523" y="1274"/>
                  <a:pt x="1525" y="1274"/>
                </a:cubicBezTo>
                <a:cubicBezTo>
                  <a:pt x="1519" y="1274"/>
                  <a:pt x="1515" y="1271"/>
                  <a:pt x="1508" y="1270"/>
                </a:cubicBezTo>
                <a:cubicBezTo>
                  <a:pt x="1507" y="1270"/>
                  <a:pt x="1508" y="1267"/>
                  <a:pt x="1508" y="1268"/>
                </a:cubicBezTo>
                <a:cubicBezTo>
                  <a:pt x="1508" y="1266"/>
                  <a:pt x="1505" y="1268"/>
                  <a:pt x="1505" y="1266"/>
                </a:cubicBezTo>
                <a:cubicBezTo>
                  <a:pt x="1504" y="1266"/>
                  <a:pt x="1507" y="1268"/>
                  <a:pt x="1505" y="1268"/>
                </a:cubicBezTo>
                <a:cubicBezTo>
                  <a:pt x="1505" y="1269"/>
                  <a:pt x="1507" y="1266"/>
                  <a:pt x="1507" y="1269"/>
                </a:cubicBezTo>
                <a:cubicBezTo>
                  <a:pt x="1506" y="1269"/>
                  <a:pt x="1505" y="1268"/>
                  <a:pt x="1504" y="1270"/>
                </a:cubicBezTo>
                <a:cubicBezTo>
                  <a:pt x="1497" y="1268"/>
                  <a:pt x="1509" y="1272"/>
                  <a:pt x="1511" y="1272"/>
                </a:cubicBezTo>
                <a:cubicBezTo>
                  <a:pt x="1511" y="1272"/>
                  <a:pt x="1511" y="1273"/>
                  <a:pt x="1512" y="1273"/>
                </a:cubicBezTo>
                <a:cubicBezTo>
                  <a:pt x="1511" y="1273"/>
                  <a:pt x="1512" y="1275"/>
                  <a:pt x="1511" y="1274"/>
                </a:cubicBezTo>
                <a:cubicBezTo>
                  <a:pt x="1512" y="1276"/>
                  <a:pt x="1514" y="1275"/>
                  <a:pt x="1514" y="1277"/>
                </a:cubicBezTo>
                <a:cubicBezTo>
                  <a:pt x="1515" y="1275"/>
                  <a:pt x="1520" y="1278"/>
                  <a:pt x="1523" y="1278"/>
                </a:cubicBezTo>
                <a:cubicBezTo>
                  <a:pt x="1523" y="1281"/>
                  <a:pt x="1520" y="1279"/>
                  <a:pt x="1519" y="1278"/>
                </a:cubicBezTo>
                <a:cubicBezTo>
                  <a:pt x="1514" y="1277"/>
                  <a:pt x="1509" y="1275"/>
                  <a:pt x="1506" y="1275"/>
                </a:cubicBezTo>
                <a:cubicBezTo>
                  <a:pt x="1505" y="1275"/>
                  <a:pt x="1501" y="1273"/>
                  <a:pt x="1502" y="1274"/>
                </a:cubicBezTo>
                <a:cubicBezTo>
                  <a:pt x="1510" y="1277"/>
                  <a:pt x="1515" y="1277"/>
                  <a:pt x="1524" y="1281"/>
                </a:cubicBezTo>
                <a:cubicBezTo>
                  <a:pt x="1525" y="1282"/>
                  <a:pt x="1526" y="1282"/>
                  <a:pt x="1526" y="1283"/>
                </a:cubicBezTo>
                <a:cubicBezTo>
                  <a:pt x="1527" y="1283"/>
                  <a:pt x="1527" y="1282"/>
                  <a:pt x="1527" y="1281"/>
                </a:cubicBezTo>
                <a:cubicBezTo>
                  <a:pt x="1528" y="1282"/>
                  <a:pt x="1545" y="1288"/>
                  <a:pt x="1534" y="1283"/>
                </a:cubicBezTo>
                <a:cubicBezTo>
                  <a:pt x="1538" y="1281"/>
                  <a:pt x="1544" y="1286"/>
                  <a:pt x="1548" y="1286"/>
                </a:cubicBezTo>
                <a:cubicBezTo>
                  <a:pt x="1549" y="1286"/>
                  <a:pt x="1548" y="1287"/>
                  <a:pt x="1548" y="1287"/>
                </a:cubicBezTo>
                <a:cubicBezTo>
                  <a:pt x="1547" y="1288"/>
                  <a:pt x="1544" y="1286"/>
                  <a:pt x="1542" y="1286"/>
                </a:cubicBezTo>
                <a:cubicBezTo>
                  <a:pt x="1542" y="1288"/>
                  <a:pt x="1549" y="1288"/>
                  <a:pt x="1549" y="1291"/>
                </a:cubicBezTo>
                <a:cubicBezTo>
                  <a:pt x="1549" y="1291"/>
                  <a:pt x="1550" y="1288"/>
                  <a:pt x="1550" y="1290"/>
                </a:cubicBezTo>
                <a:cubicBezTo>
                  <a:pt x="1551" y="1290"/>
                  <a:pt x="1550" y="1289"/>
                  <a:pt x="1550" y="1288"/>
                </a:cubicBezTo>
                <a:cubicBezTo>
                  <a:pt x="1551" y="1287"/>
                  <a:pt x="1551" y="1289"/>
                  <a:pt x="1552" y="1288"/>
                </a:cubicBezTo>
                <a:cubicBezTo>
                  <a:pt x="1552" y="1285"/>
                  <a:pt x="1555" y="1283"/>
                  <a:pt x="1554" y="1281"/>
                </a:cubicBezTo>
                <a:cubicBezTo>
                  <a:pt x="1557" y="1280"/>
                  <a:pt x="1557" y="1282"/>
                  <a:pt x="1560" y="1281"/>
                </a:cubicBezTo>
                <a:cubicBezTo>
                  <a:pt x="1561" y="1279"/>
                  <a:pt x="1557" y="1278"/>
                  <a:pt x="1555" y="1277"/>
                </a:cubicBezTo>
                <a:cubicBezTo>
                  <a:pt x="1554" y="1276"/>
                  <a:pt x="1555" y="1275"/>
                  <a:pt x="1553" y="1276"/>
                </a:cubicBezTo>
                <a:cubicBezTo>
                  <a:pt x="1553" y="1275"/>
                  <a:pt x="1553" y="1274"/>
                  <a:pt x="1554" y="1274"/>
                </a:cubicBezTo>
                <a:cubicBezTo>
                  <a:pt x="1553" y="1273"/>
                  <a:pt x="1552" y="1274"/>
                  <a:pt x="1551" y="1274"/>
                </a:cubicBezTo>
                <a:cubicBezTo>
                  <a:pt x="1551" y="1273"/>
                  <a:pt x="1552" y="1273"/>
                  <a:pt x="1551" y="1271"/>
                </a:cubicBezTo>
                <a:cubicBezTo>
                  <a:pt x="1552" y="1271"/>
                  <a:pt x="1553" y="1273"/>
                  <a:pt x="1554" y="1272"/>
                </a:cubicBezTo>
                <a:cubicBezTo>
                  <a:pt x="1555" y="1273"/>
                  <a:pt x="1553" y="1273"/>
                  <a:pt x="1554" y="1274"/>
                </a:cubicBezTo>
                <a:cubicBezTo>
                  <a:pt x="1557" y="1274"/>
                  <a:pt x="1558" y="1275"/>
                  <a:pt x="1559" y="1277"/>
                </a:cubicBezTo>
                <a:cubicBezTo>
                  <a:pt x="1560" y="1277"/>
                  <a:pt x="1559" y="1275"/>
                  <a:pt x="1560" y="1274"/>
                </a:cubicBezTo>
                <a:cubicBezTo>
                  <a:pt x="1562" y="1275"/>
                  <a:pt x="1565" y="1274"/>
                  <a:pt x="1567" y="1276"/>
                </a:cubicBezTo>
                <a:cubicBezTo>
                  <a:pt x="1566" y="1277"/>
                  <a:pt x="1564" y="1276"/>
                  <a:pt x="1563" y="1275"/>
                </a:cubicBezTo>
                <a:cubicBezTo>
                  <a:pt x="1565" y="1278"/>
                  <a:pt x="1568" y="1278"/>
                  <a:pt x="1572" y="1280"/>
                </a:cubicBezTo>
                <a:cubicBezTo>
                  <a:pt x="1572" y="1276"/>
                  <a:pt x="1578" y="1277"/>
                  <a:pt x="1578" y="1281"/>
                </a:cubicBezTo>
                <a:cubicBezTo>
                  <a:pt x="1578" y="1282"/>
                  <a:pt x="1577" y="1282"/>
                  <a:pt x="1576" y="1283"/>
                </a:cubicBezTo>
                <a:cubicBezTo>
                  <a:pt x="1576" y="1282"/>
                  <a:pt x="1574" y="1281"/>
                  <a:pt x="1574" y="1282"/>
                </a:cubicBezTo>
                <a:cubicBezTo>
                  <a:pt x="1575" y="1284"/>
                  <a:pt x="1578" y="1284"/>
                  <a:pt x="1579" y="1287"/>
                </a:cubicBezTo>
                <a:cubicBezTo>
                  <a:pt x="1579" y="1286"/>
                  <a:pt x="1580" y="1286"/>
                  <a:pt x="1581" y="1286"/>
                </a:cubicBezTo>
                <a:cubicBezTo>
                  <a:pt x="1582" y="1284"/>
                  <a:pt x="1580" y="1283"/>
                  <a:pt x="1581" y="1281"/>
                </a:cubicBezTo>
                <a:cubicBezTo>
                  <a:pt x="1582" y="1281"/>
                  <a:pt x="1582" y="1281"/>
                  <a:pt x="1582" y="1280"/>
                </a:cubicBezTo>
                <a:cubicBezTo>
                  <a:pt x="1585" y="1280"/>
                  <a:pt x="1584" y="1283"/>
                  <a:pt x="1586" y="1283"/>
                </a:cubicBezTo>
                <a:cubicBezTo>
                  <a:pt x="1587" y="1280"/>
                  <a:pt x="1586" y="1279"/>
                  <a:pt x="1586" y="1277"/>
                </a:cubicBezTo>
                <a:cubicBezTo>
                  <a:pt x="1581" y="1278"/>
                  <a:pt x="1578" y="1271"/>
                  <a:pt x="1579" y="1267"/>
                </a:cubicBezTo>
                <a:cubicBezTo>
                  <a:pt x="1578" y="1267"/>
                  <a:pt x="1578" y="1268"/>
                  <a:pt x="1577" y="1268"/>
                </a:cubicBezTo>
                <a:cubicBezTo>
                  <a:pt x="1573" y="1263"/>
                  <a:pt x="1580" y="1265"/>
                  <a:pt x="1582" y="1261"/>
                </a:cubicBezTo>
                <a:cubicBezTo>
                  <a:pt x="1582" y="1257"/>
                  <a:pt x="1582" y="1257"/>
                  <a:pt x="1584" y="1254"/>
                </a:cubicBezTo>
                <a:cubicBezTo>
                  <a:pt x="1584" y="1254"/>
                  <a:pt x="1583" y="1254"/>
                  <a:pt x="1583" y="1254"/>
                </a:cubicBezTo>
                <a:cubicBezTo>
                  <a:pt x="1584" y="1253"/>
                  <a:pt x="1585" y="1254"/>
                  <a:pt x="1587" y="1254"/>
                </a:cubicBezTo>
                <a:cubicBezTo>
                  <a:pt x="1586" y="1252"/>
                  <a:pt x="1584" y="1252"/>
                  <a:pt x="1582" y="1252"/>
                </a:cubicBezTo>
                <a:cubicBezTo>
                  <a:pt x="1581" y="1251"/>
                  <a:pt x="1582" y="1250"/>
                  <a:pt x="1580" y="1249"/>
                </a:cubicBezTo>
                <a:cubicBezTo>
                  <a:pt x="1582" y="1249"/>
                  <a:pt x="1583" y="1249"/>
                  <a:pt x="1584" y="1248"/>
                </a:cubicBezTo>
                <a:cubicBezTo>
                  <a:pt x="1584" y="1247"/>
                  <a:pt x="1582" y="1248"/>
                  <a:pt x="1583" y="1245"/>
                </a:cubicBezTo>
                <a:cubicBezTo>
                  <a:pt x="1582" y="1245"/>
                  <a:pt x="1581" y="1246"/>
                  <a:pt x="1580" y="1246"/>
                </a:cubicBezTo>
                <a:cubicBezTo>
                  <a:pt x="1579" y="1246"/>
                  <a:pt x="1579" y="1245"/>
                  <a:pt x="1578" y="1244"/>
                </a:cubicBezTo>
                <a:cubicBezTo>
                  <a:pt x="1579" y="1243"/>
                  <a:pt x="1579" y="1244"/>
                  <a:pt x="1579" y="1241"/>
                </a:cubicBezTo>
                <a:cubicBezTo>
                  <a:pt x="1582" y="1241"/>
                  <a:pt x="1588" y="1244"/>
                  <a:pt x="1590" y="1241"/>
                </a:cubicBezTo>
                <a:cubicBezTo>
                  <a:pt x="1589" y="1240"/>
                  <a:pt x="1589" y="1241"/>
                  <a:pt x="1588" y="1241"/>
                </a:cubicBezTo>
                <a:cubicBezTo>
                  <a:pt x="1589" y="1238"/>
                  <a:pt x="1594" y="1242"/>
                  <a:pt x="1596" y="1240"/>
                </a:cubicBezTo>
                <a:cubicBezTo>
                  <a:pt x="1602" y="1243"/>
                  <a:pt x="1609" y="1244"/>
                  <a:pt x="1615" y="1246"/>
                </a:cubicBezTo>
                <a:cubicBezTo>
                  <a:pt x="1608" y="1246"/>
                  <a:pt x="1600" y="1242"/>
                  <a:pt x="1593" y="1241"/>
                </a:cubicBezTo>
                <a:cubicBezTo>
                  <a:pt x="1605" y="1246"/>
                  <a:pt x="1624" y="1249"/>
                  <a:pt x="1636" y="1258"/>
                </a:cubicBezTo>
                <a:cubicBezTo>
                  <a:pt x="1636" y="1258"/>
                  <a:pt x="1635" y="1258"/>
                  <a:pt x="1634" y="1258"/>
                </a:cubicBezTo>
                <a:cubicBezTo>
                  <a:pt x="1636" y="1259"/>
                  <a:pt x="1638" y="1263"/>
                  <a:pt x="1640" y="1261"/>
                </a:cubicBezTo>
                <a:cubicBezTo>
                  <a:pt x="1641" y="1262"/>
                  <a:pt x="1640" y="1263"/>
                  <a:pt x="1641" y="1265"/>
                </a:cubicBezTo>
                <a:cubicBezTo>
                  <a:pt x="1641" y="1265"/>
                  <a:pt x="1642" y="1265"/>
                  <a:pt x="1643" y="1266"/>
                </a:cubicBezTo>
                <a:cubicBezTo>
                  <a:pt x="1642" y="1262"/>
                  <a:pt x="1647" y="1265"/>
                  <a:pt x="1649" y="1265"/>
                </a:cubicBezTo>
                <a:cubicBezTo>
                  <a:pt x="1651" y="1262"/>
                  <a:pt x="1657" y="1264"/>
                  <a:pt x="1657" y="1267"/>
                </a:cubicBezTo>
                <a:cubicBezTo>
                  <a:pt x="1659" y="1267"/>
                  <a:pt x="1662" y="1263"/>
                  <a:pt x="1662" y="1259"/>
                </a:cubicBezTo>
                <a:cubicBezTo>
                  <a:pt x="1659" y="1257"/>
                  <a:pt x="1656" y="1257"/>
                  <a:pt x="1654" y="1256"/>
                </a:cubicBezTo>
                <a:cubicBezTo>
                  <a:pt x="1654" y="1257"/>
                  <a:pt x="1653" y="1258"/>
                  <a:pt x="1653" y="1258"/>
                </a:cubicBezTo>
                <a:cubicBezTo>
                  <a:pt x="1651" y="1258"/>
                  <a:pt x="1651" y="1255"/>
                  <a:pt x="1650" y="1257"/>
                </a:cubicBezTo>
                <a:cubicBezTo>
                  <a:pt x="1650" y="1255"/>
                  <a:pt x="1649" y="1252"/>
                  <a:pt x="1651" y="1251"/>
                </a:cubicBezTo>
                <a:cubicBezTo>
                  <a:pt x="1653" y="1252"/>
                  <a:pt x="1652" y="1255"/>
                  <a:pt x="1652" y="1257"/>
                </a:cubicBezTo>
                <a:cubicBezTo>
                  <a:pt x="1653" y="1256"/>
                  <a:pt x="1654" y="1256"/>
                  <a:pt x="1655" y="1256"/>
                </a:cubicBezTo>
                <a:cubicBezTo>
                  <a:pt x="1656" y="1253"/>
                  <a:pt x="1657" y="1251"/>
                  <a:pt x="1657" y="1249"/>
                </a:cubicBezTo>
                <a:cubicBezTo>
                  <a:pt x="1654" y="1248"/>
                  <a:pt x="1654" y="1248"/>
                  <a:pt x="1652" y="1247"/>
                </a:cubicBezTo>
                <a:cubicBezTo>
                  <a:pt x="1653" y="1244"/>
                  <a:pt x="1651" y="1243"/>
                  <a:pt x="1653" y="1239"/>
                </a:cubicBezTo>
                <a:cubicBezTo>
                  <a:pt x="1651" y="1239"/>
                  <a:pt x="1650" y="1238"/>
                  <a:pt x="1649" y="1237"/>
                </a:cubicBezTo>
                <a:cubicBezTo>
                  <a:pt x="1650" y="1235"/>
                  <a:pt x="1649" y="1234"/>
                  <a:pt x="1648" y="1232"/>
                </a:cubicBezTo>
                <a:cubicBezTo>
                  <a:pt x="1646" y="1234"/>
                  <a:pt x="1642" y="1232"/>
                  <a:pt x="1639" y="1231"/>
                </a:cubicBezTo>
                <a:cubicBezTo>
                  <a:pt x="1640" y="1233"/>
                  <a:pt x="1643" y="1232"/>
                  <a:pt x="1643" y="1234"/>
                </a:cubicBezTo>
                <a:cubicBezTo>
                  <a:pt x="1640" y="1234"/>
                  <a:pt x="1633" y="1232"/>
                  <a:pt x="1632" y="1230"/>
                </a:cubicBezTo>
                <a:cubicBezTo>
                  <a:pt x="1632" y="1230"/>
                  <a:pt x="1632" y="1230"/>
                  <a:pt x="1632" y="1231"/>
                </a:cubicBezTo>
                <a:cubicBezTo>
                  <a:pt x="1625" y="1228"/>
                  <a:pt x="1619" y="1227"/>
                  <a:pt x="1613" y="1226"/>
                </a:cubicBezTo>
                <a:cubicBezTo>
                  <a:pt x="1613" y="1227"/>
                  <a:pt x="1616" y="1227"/>
                  <a:pt x="1616" y="1228"/>
                </a:cubicBezTo>
                <a:cubicBezTo>
                  <a:pt x="1616" y="1229"/>
                  <a:pt x="1616" y="1229"/>
                  <a:pt x="1615" y="1229"/>
                </a:cubicBezTo>
                <a:cubicBezTo>
                  <a:pt x="1616" y="1230"/>
                  <a:pt x="1621" y="1231"/>
                  <a:pt x="1627" y="1233"/>
                </a:cubicBezTo>
                <a:cubicBezTo>
                  <a:pt x="1626" y="1231"/>
                  <a:pt x="1625" y="1232"/>
                  <a:pt x="1623" y="1232"/>
                </a:cubicBezTo>
                <a:cubicBezTo>
                  <a:pt x="1623" y="1231"/>
                  <a:pt x="1624" y="1231"/>
                  <a:pt x="1623" y="1230"/>
                </a:cubicBezTo>
                <a:cubicBezTo>
                  <a:pt x="1630" y="1230"/>
                  <a:pt x="1636" y="1234"/>
                  <a:pt x="1641" y="1236"/>
                </a:cubicBezTo>
                <a:cubicBezTo>
                  <a:pt x="1641" y="1237"/>
                  <a:pt x="1640" y="1238"/>
                  <a:pt x="1640" y="1238"/>
                </a:cubicBezTo>
                <a:cubicBezTo>
                  <a:pt x="1640" y="1239"/>
                  <a:pt x="1642" y="1237"/>
                  <a:pt x="1642" y="1238"/>
                </a:cubicBezTo>
                <a:cubicBezTo>
                  <a:pt x="1639" y="1241"/>
                  <a:pt x="1632" y="1237"/>
                  <a:pt x="1632" y="1234"/>
                </a:cubicBezTo>
                <a:cubicBezTo>
                  <a:pt x="1629" y="1232"/>
                  <a:pt x="1631" y="1234"/>
                  <a:pt x="1627" y="1233"/>
                </a:cubicBezTo>
                <a:cubicBezTo>
                  <a:pt x="1628" y="1235"/>
                  <a:pt x="1630" y="1233"/>
                  <a:pt x="1630" y="1235"/>
                </a:cubicBezTo>
                <a:cubicBezTo>
                  <a:pt x="1630" y="1236"/>
                  <a:pt x="1628" y="1234"/>
                  <a:pt x="1628" y="1235"/>
                </a:cubicBezTo>
                <a:cubicBezTo>
                  <a:pt x="1631" y="1238"/>
                  <a:pt x="1635" y="1238"/>
                  <a:pt x="1637" y="1240"/>
                </a:cubicBezTo>
                <a:cubicBezTo>
                  <a:pt x="1634" y="1240"/>
                  <a:pt x="1625" y="1237"/>
                  <a:pt x="1622" y="1235"/>
                </a:cubicBezTo>
                <a:cubicBezTo>
                  <a:pt x="1622" y="1236"/>
                  <a:pt x="1623" y="1236"/>
                  <a:pt x="1623" y="1236"/>
                </a:cubicBezTo>
                <a:cubicBezTo>
                  <a:pt x="1618" y="1236"/>
                  <a:pt x="1610" y="1233"/>
                  <a:pt x="1605" y="1233"/>
                </a:cubicBezTo>
                <a:cubicBezTo>
                  <a:pt x="1605" y="1232"/>
                  <a:pt x="1605" y="1231"/>
                  <a:pt x="1606" y="1230"/>
                </a:cubicBezTo>
                <a:cubicBezTo>
                  <a:pt x="1606" y="1230"/>
                  <a:pt x="1606" y="1231"/>
                  <a:pt x="1606" y="1231"/>
                </a:cubicBezTo>
                <a:cubicBezTo>
                  <a:pt x="1607" y="1232"/>
                  <a:pt x="1608" y="1228"/>
                  <a:pt x="1609" y="1230"/>
                </a:cubicBezTo>
                <a:cubicBezTo>
                  <a:pt x="1610" y="1229"/>
                  <a:pt x="1608" y="1227"/>
                  <a:pt x="1607" y="1226"/>
                </a:cubicBezTo>
                <a:cubicBezTo>
                  <a:pt x="1608" y="1225"/>
                  <a:pt x="1611" y="1227"/>
                  <a:pt x="1613" y="1227"/>
                </a:cubicBezTo>
                <a:cubicBezTo>
                  <a:pt x="1612" y="1224"/>
                  <a:pt x="1605" y="1223"/>
                  <a:pt x="1602" y="1223"/>
                </a:cubicBezTo>
                <a:cubicBezTo>
                  <a:pt x="1599" y="1221"/>
                  <a:pt x="1597" y="1222"/>
                  <a:pt x="1594" y="1222"/>
                </a:cubicBezTo>
                <a:cubicBezTo>
                  <a:pt x="1593" y="1222"/>
                  <a:pt x="1593" y="1221"/>
                  <a:pt x="1593" y="1221"/>
                </a:cubicBezTo>
                <a:cubicBezTo>
                  <a:pt x="1591" y="1222"/>
                  <a:pt x="1588" y="1220"/>
                  <a:pt x="1584" y="1220"/>
                </a:cubicBezTo>
                <a:cubicBezTo>
                  <a:pt x="1584" y="1219"/>
                  <a:pt x="1585" y="1219"/>
                  <a:pt x="1586" y="1220"/>
                </a:cubicBezTo>
                <a:cubicBezTo>
                  <a:pt x="1586" y="1219"/>
                  <a:pt x="1584" y="1219"/>
                  <a:pt x="1584" y="1218"/>
                </a:cubicBezTo>
                <a:cubicBezTo>
                  <a:pt x="1584" y="1219"/>
                  <a:pt x="1584" y="1219"/>
                  <a:pt x="1584" y="1220"/>
                </a:cubicBezTo>
                <a:cubicBezTo>
                  <a:pt x="1583" y="1219"/>
                  <a:pt x="1583" y="1219"/>
                  <a:pt x="1583" y="1218"/>
                </a:cubicBezTo>
                <a:cubicBezTo>
                  <a:pt x="1581" y="1219"/>
                  <a:pt x="1577" y="1217"/>
                  <a:pt x="1575" y="1217"/>
                </a:cubicBezTo>
                <a:cubicBezTo>
                  <a:pt x="1572" y="1216"/>
                  <a:pt x="1572" y="1217"/>
                  <a:pt x="1575" y="1217"/>
                </a:cubicBezTo>
                <a:cubicBezTo>
                  <a:pt x="1576" y="1218"/>
                  <a:pt x="1576" y="1217"/>
                  <a:pt x="1577" y="1218"/>
                </a:cubicBezTo>
                <a:cubicBezTo>
                  <a:pt x="1578" y="1218"/>
                  <a:pt x="1577" y="1218"/>
                  <a:pt x="1577" y="1218"/>
                </a:cubicBezTo>
                <a:cubicBezTo>
                  <a:pt x="1585" y="1222"/>
                  <a:pt x="1592" y="1221"/>
                  <a:pt x="1601" y="1224"/>
                </a:cubicBezTo>
                <a:cubicBezTo>
                  <a:pt x="1602" y="1225"/>
                  <a:pt x="1602" y="1225"/>
                  <a:pt x="1602" y="1226"/>
                </a:cubicBezTo>
                <a:cubicBezTo>
                  <a:pt x="1603" y="1226"/>
                  <a:pt x="1606" y="1226"/>
                  <a:pt x="1606" y="1228"/>
                </a:cubicBezTo>
                <a:cubicBezTo>
                  <a:pt x="1605" y="1230"/>
                  <a:pt x="1602" y="1227"/>
                  <a:pt x="1601" y="1228"/>
                </a:cubicBezTo>
                <a:cubicBezTo>
                  <a:pt x="1601" y="1229"/>
                  <a:pt x="1603" y="1228"/>
                  <a:pt x="1603" y="1229"/>
                </a:cubicBezTo>
                <a:cubicBezTo>
                  <a:pt x="1603" y="1230"/>
                  <a:pt x="1602" y="1231"/>
                  <a:pt x="1601" y="1232"/>
                </a:cubicBezTo>
                <a:cubicBezTo>
                  <a:pt x="1595" y="1231"/>
                  <a:pt x="1583" y="1229"/>
                  <a:pt x="1570" y="1225"/>
                </a:cubicBezTo>
                <a:cubicBezTo>
                  <a:pt x="1578" y="1230"/>
                  <a:pt x="1587" y="1229"/>
                  <a:pt x="1595" y="1232"/>
                </a:cubicBezTo>
                <a:cubicBezTo>
                  <a:pt x="1592" y="1235"/>
                  <a:pt x="1589" y="1232"/>
                  <a:pt x="1584" y="1232"/>
                </a:cubicBezTo>
                <a:cubicBezTo>
                  <a:pt x="1585" y="1233"/>
                  <a:pt x="1589" y="1233"/>
                  <a:pt x="1590" y="1234"/>
                </a:cubicBezTo>
                <a:cubicBezTo>
                  <a:pt x="1587" y="1237"/>
                  <a:pt x="1585" y="1232"/>
                  <a:pt x="1582" y="1233"/>
                </a:cubicBezTo>
                <a:cubicBezTo>
                  <a:pt x="1583" y="1232"/>
                  <a:pt x="1578" y="1230"/>
                  <a:pt x="1577" y="1232"/>
                </a:cubicBezTo>
                <a:cubicBezTo>
                  <a:pt x="1579" y="1232"/>
                  <a:pt x="1582" y="1235"/>
                  <a:pt x="1583" y="1233"/>
                </a:cubicBezTo>
                <a:cubicBezTo>
                  <a:pt x="1585" y="1234"/>
                  <a:pt x="1583" y="1234"/>
                  <a:pt x="1583" y="1235"/>
                </a:cubicBezTo>
                <a:cubicBezTo>
                  <a:pt x="1585" y="1235"/>
                  <a:pt x="1584" y="1235"/>
                  <a:pt x="1587" y="1236"/>
                </a:cubicBezTo>
                <a:cubicBezTo>
                  <a:pt x="1580" y="1238"/>
                  <a:pt x="1569" y="1233"/>
                  <a:pt x="1563" y="1234"/>
                </a:cubicBezTo>
                <a:cubicBezTo>
                  <a:pt x="1563" y="1236"/>
                  <a:pt x="1565" y="1236"/>
                  <a:pt x="1567" y="1237"/>
                </a:cubicBezTo>
                <a:cubicBezTo>
                  <a:pt x="1567" y="1236"/>
                  <a:pt x="1567" y="1236"/>
                  <a:pt x="1566" y="1236"/>
                </a:cubicBezTo>
                <a:cubicBezTo>
                  <a:pt x="1570" y="1236"/>
                  <a:pt x="1576" y="1239"/>
                  <a:pt x="1581" y="1239"/>
                </a:cubicBezTo>
                <a:cubicBezTo>
                  <a:pt x="1579" y="1240"/>
                  <a:pt x="1577" y="1240"/>
                  <a:pt x="1576" y="1239"/>
                </a:cubicBezTo>
                <a:cubicBezTo>
                  <a:pt x="1577" y="1241"/>
                  <a:pt x="1576" y="1242"/>
                  <a:pt x="1577" y="1245"/>
                </a:cubicBezTo>
                <a:cubicBezTo>
                  <a:pt x="1576" y="1246"/>
                  <a:pt x="1572" y="1243"/>
                  <a:pt x="1571" y="1244"/>
                </a:cubicBezTo>
                <a:cubicBezTo>
                  <a:pt x="1571" y="1244"/>
                  <a:pt x="1572" y="1244"/>
                  <a:pt x="1571" y="1245"/>
                </a:cubicBezTo>
                <a:cubicBezTo>
                  <a:pt x="1569" y="1245"/>
                  <a:pt x="1570" y="1243"/>
                  <a:pt x="1571" y="1243"/>
                </a:cubicBezTo>
                <a:cubicBezTo>
                  <a:pt x="1572" y="1243"/>
                  <a:pt x="1569" y="1242"/>
                  <a:pt x="1571" y="1242"/>
                </a:cubicBezTo>
                <a:cubicBezTo>
                  <a:pt x="1570" y="1242"/>
                  <a:pt x="1565" y="1241"/>
                  <a:pt x="1564" y="1239"/>
                </a:cubicBezTo>
                <a:cubicBezTo>
                  <a:pt x="1562" y="1239"/>
                  <a:pt x="1564" y="1240"/>
                  <a:pt x="1565" y="1241"/>
                </a:cubicBezTo>
                <a:cubicBezTo>
                  <a:pt x="1554" y="1239"/>
                  <a:pt x="1547" y="1236"/>
                  <a:pt x="1536" y="1233"/>
                </a:cubicBezTo>
                <a:cubicBezTo>
                  <a:pt x="1535" y="1236"/>
                  <a:pt x="1541" y="1235"/>
                  <a:pt x="1541" y="1238"/>
                </a:cubicBezTo>
                <a:cubicBezTo>
                  <a:pt x="1543" y="1236"/>
                  <a:pt x="1550" y="1240"/>
                  <a:pt x="1551" y="1241"/>
                </a:cubicBezTo>
                <a:cubicBezTo>
                  <a:pt x="1552" y="1242"/>
                  <a:pt x="1553" y="1240"/>
                  <a:pt x="1552" y="1239"/>
                </a:cubicBezTo>
                <a:cubicBezTo>
                  <a:pt x="1553" y="1240"/>
                  <a:pt x="1562" y="1242"/>
                  <a:pt x="1561" y="1246"/>
                </a:cubicBezTo>
                <a:cubicBezTo>
                  <a:pt x="1560" y="1247"/>
                  <a:pt x="1560" y="1245"/>
                  <a:pt x="1559" y="1246"/>
                </a:cubicBezTo>
                <a:cubicBezTo>
                  <a:pt x="1557" y="1245"/>
                  <a:pt x="1560" y="1245"/>
                  <a:pt x="1558" y="1244"/>
                </a:cubicBezTo>
                <a:cubicBezTo>
                  <a:pt x="1557" y="1245"/>
                  <a:pt x="1560" y="1248"/>
                  <a:pt x="1561" y="1246"/>
                </a:cubicBezTo>
                <a:cubicBezTo>
                  <a:pt x="1562" y="1248"/>
                  <a:pt x="1562" y="1248"/>
                  <a:pt x="1564" y="1249"/>
                </a:cubicBezTo>
                <a:cubicBezTo>
                  <a:pt x="1563" y="1249"/>
                  <a:pt x="1563" y="1250"/>
                  <a:pt x="1563" y="1250"/>
                </a:cubicBezTo>
                <a:cubicBezTo>
                  <a:pt x="1561" y="1250"/>
                  <a:pt x="1557" y="1249"/>
                  <a:pt x="1553" y="1248"/>
                </a:cubicBezTo>
                <a:cubicBezTo>
                  <a:pt x="1552" y="1247"/>
                  <a:pt x="1554" y="1247"/>
                  <a:pt x="1554" y="1246"/>
                </a:cubicBezTo>
                <a:cubicBezTo>
                  <a:pt x="1552" y="1245"/>
                  <a:pt x="1551" y="1248"/>
                  <a:pt x="1550" y="1247"/>
                </a:cubicBezTo>
                <a:cubicBezTo>
                  <a:pt x="1550" y="1244"/>
                  <a:pt x="1547" y="1249"/>
                  <a:pt x="1547" y="1245"/>
                </a:cubicBezTo>
                <a:cubicBezTo>
                  <a:pt x="1546" y="1246"/>
                  <a:pt x="1545" y="1247"/>
                  <a:pt x="1543" y="1245"/>
                </a:cubicBezTo>
                <a:cubicBezTo>
                  <a:pt x="1543" y="1246"/>
                  <a:pt x="1547" y="1247"/>
                  <a:pt x="1545" y="1250"/>
                </a:cubicBezTo>
                <a:cubicBezTo>
                  <a:pt x="1544" y="1249"/>
                  <a:pt x="1543" y="1248"/>
                  <a:pt x="1541" y="1248"/>
                </a:cubicBezTo>
                <a:cubicBezTo>
                  <a:pt x="1540" y="1246"/>
                  <a:pt x="1542" y="1245"/>
                  <a:pt x="1543" y="1242"/>
                </a:cubicBezTo>
                <a:cubicBezTo>
                  <a:pt x="1542" y="1242"/>
                  <a:pt x="1541" y="1244"/>
                  <a:pt x="1541" y="1245"/>
                </a:cubicBezTo>
                <a:cubicBezTo>
                  <a:pt x="1541" y="1244"/>
                  <a:pt x="1541" y="1245"/>
                  <a:pt x="1540" y="1245"/>
                </a:cubicBezTo>
                <a:cubicBezTo>
                  <a:pt x="1539" y="1245"/>
                  <a:pt x="1542" y="1243"/>
                  <a:pt x="1540" y="1243"/>
                </a:cubicBezTo>
                <a:cubicBezTo>
                  <a:pt x="1540" y="1245"/>
                  <a:pt x="1537" y="1243"/>
                  <a:pt x="1536" y="1243"/>
                </a:cubicBezTo>
                <a:cubicBezTo>
                  <a:pt x="1536" y="1245"/>
                  <a:pt x="1539" y="1245"/>
                  <a:pt x="1539" y="1246"/>
                </a:cubicBezTo>
                <a:cubicBezTo>
                  <a:pt x="1540" y="1246"/>
                  <a:pt x="1538" y="1247"/>
                  <a:pt x="1539" y="1248"/>
                </a:cubicBezTo>
                <a:cubicBezTo>
                  <a:pt x="1533" y="1248"/>
                  <a:pt x="1531" y="1246"/>
                  <a:pt x="1526" y="1244"/>
                </a:cubicBezTo>
                <a:cubicBezTo>
                  <a:pt x="1527" y="1243"/>
                  <a:pt x="1526" y="1241"/>
                  <a:pt x="1527" y="1240"/>
                </a:cubicBezTo>
                <a:cubicBezTo>
                  <a:pt x="1527" y="1239"/>
                  <a:pt x="1523" y="1239"/>
                  <a:pt x="1524" y="1237"/>
                </a:cubicBezTo>
                <a:cubicBezTo>
                  <a:pt x="1524" y="1236"/>
                  <a:pt x="1523" y="1240"/>
                  <a:pt x="1523" y="1238"/>
                </a:cubicBezTo>
                <a:cubicBezTo>
                  <a:pt x="1522" y="1240"/>
                  <a:pt x="1520" y="1241"/>
                  <a:pt x="1521" y="1243"/>
                </a:cubicBezTo>
                <a:cubicBezTo>
                  <a:pt x="1521" y="1243"/>
                  <a:pt x="1518" y="1241"/>
                  <a:pt x="1518" y="1243"/>
                </a:cubicBezTo>
                <a:cubicBezTo>
                  <a:pt x="1521" y="1242"/>
                  <a:pt x="1522" y="1246"/>
                  <a:pt x="1522" y="1249"/>
                </a:cubicBezTo>
                <a:cubicBezTo>
                  <a:pt x="1523" y="1250"/>
                  <a:pt x="1526" y="1249"/>
                  <a:pt x="1526" y="1250"/>
                </a:cubicBezTo>
                <a:cubicBezTo>
                  <a:pt x="1515" y="1248"/>
                  <a:pt x="1507" y="1244"/>
                  <a:pt x="1497" y="1242"/>
                </a:cubicBezTo>
                <a:cubicBezTo>
                  <a:pt x="1497" y="1240"/>
                  <a:pt x="1498" y="1242"/>
                  <a:pt x="1499" y="1242"/>
                </a:cubicBezTo>
                <a:cubicBezTo>
                  <a:pt x="1499" y="1241"/>
                  <a:pt x="1497" y="1241"/>
                  <a:pt x="1496" y="1240"/>
                </a:cubicBezTo>
                <a:cubicBezTo>
                  <a:pt x="1496" y="1243"/>
                  <a:pt x="1490" y="1241"/>
                  <a:pt x="1488" y="1239"/>
                </a:cubicBezTo>
                <a:cubicBezTo>
                  <a:pt x="1486" y="1241"/>
                  <a:pt x="1484" y="1239"/>
                  <a:pt x="1481" y="1239"/>
                </a:cubicBezTo>
                <a:cubicBezTo>
                  <a:pt x="1481" y="1238"/>
                  <a:pt x="1481" y="1238"/>
                  <a:pt x="1482" y="1238"/>
                </a:cubicBezTo>
                <a:cubicBezTo>
                  <a:pt x="1482" y="1237"/>
                  <a:pt x="1479" y="1237"/>
                  <a:pt x="1478" y="1237"/>
                </a:cubicBezTo>
                <a:cubicBezTo>
                  <a:pt x="1478" y="1238"/>
                  <a:pt x="1480" y="1236"/>
                  <a:pt x="1480" y="1238"/>
                </a:cubicBezTo>
                <a:cubicBezTo>
                  <a:pt x="1479" y="1239"/>
                  <a:pt x="1478" y="1238"/>
                  <a:pt x="1477" y="1238"/>
                </a:cubicBezTo>
                <a:cubicBezTo>
                  <a:pt x="1483" y="1240"/>
                  <a:pt x="1498" y="1245"/>
                  <a:pt x="1506" y="1246"/>
                </a:cubicBezTo>
                <a:cubicBezTo>
                  <a:pt x="1506" y="1247"/>
                  <a:pt x="1507" y="1248"/>
                  <a:pt x="1508" y="1249"/>
                </a:cubicBezTo>
                <a:cubicBezTo>
                  <a:pt x="1494" y="1246"/>
                  <a:pt x="1479" y="1242"/>
                  <a:pt x="1464" y="1240"/>
                </a:cubicBezTo>
                <a:cubicBezTo>
                  <a:pt x="1463" y="1240"/>
                  <a:pt x="1463" y="1239"/>
                  <a:pt x="1463" y="1238"/>
                </a:cubicBezTo>
                <a:cubicBezTo>
                  <a:pt x="1460" y="1240"/>
                  <a:pt x="1451" y="1239"/>
                  <a:pt x="1451" y="1236"/>
                </a:cubicBezTo>
                <a:cubicBezTo>
                  <a:pt x="1450" y="1236"/>
                  <a:pt x="1449" y="1236"/>
                  <a:pt x="1448" y="1236"/>
                </a:cubicBezTo>
                <a:cubicBezTo>
                  <a:pt x="1454" y="1234"/>
                  <a:pt x="1459" y="1232"/>
                  <a:pt x="1466" y="1232"/>
                </a:cubicBezTo>
                <a:cubicBezTo>
                  <a:pt x="1469" y="1230"/>
                  <a:pt x="1471" y="1228"/>
                  <a:pt x="1474" y="1227"/>
                </a:cubicBezTo>
                <a:cubicBezTo>
                  <a:pt x="1475" y="1228"/>
                  <a:pt x="1475" y="1229"/>
                  <a:pt x="1477" y="1229"/>
                </a:cubicBezTo>
                <a:cubicBezTo>
                  <a:pt x="1476" y="1228"/>
                  <a:pt x="1477" y="1227"/>
                  <a:pt x="1477" y="1226"/>
                </a:cubicBezTo>
                <a:cubicBezTo>
                  <a:pt x="1477" y="1226"/>
                  <a:pt x="1477" y="1225"/>
                  <a:pt x="1477" y="1225"/>
                </a:cubicBezTo>
                <a:cubicBezTo>
                  <a:pt x="1478" y="1225"/>
                  <a:pt x="1479" y="1225"/>
                  <a:pt x="1480" y="1224"/>
                </a:cubicBezTo>
                <a:cubicBezTo>
                  <a:pt x="1481" y="1225"/>
                  <a:pt x="1484" y="1225"/>
                  <a:pt x="1483" y="1224"/>
                </a:cubicBezTo>
                <a:cubicBezTo>
                  <a:pt x="1488" y="1227"/>
                  <a:pt x="1492" y="1224"/>
                  <a:pt x="1497" y="1228"/>
                </a:cubicBezTo>
                <a:cubicBezTo>
                  <a:pt x="1498" y="1228"/>
                  <a:pt x="1497" y="1228"/>
                  <a:pt x="1497" y="1227"/>
                </a:cubicBezTo>
                <a:cubicBezTo>
                  <a:pt x="1501" y="1229"/>
                  <a:pt x="1499" y="1230"/>
                  <a:pt x="1499" y="1232"/>
                </a:cubicBezTo>
                <a:cubicBezTo>
                  <a:pt x="1501" y="1231"/>
                  <a:pt x="1504" y="1235"/>
                  <a:pt x="1506" y="1233"/>
                </a:cubicBezTo>
                <a:cubicBezTo>
                  <a:pt x="1502" y="1231"/>
                  <a:pt x="1499" y="1232"/>
                  <a:pt x="1500" y="1228"/>
                </a:cubicBezTo>
                <a:cubicBezTo>
                  <a:pt x="1502" y="1229"/>
                  <a:pt x="1509" y="1229"/>
                  <a:pt x="1508" y="1231"/>
                </a:cubicBezTo>
                <a:cubicBezTo>
                  <a:pt x="1510" y="1231"/>
                  <a:pt x="1510" y="1231"/>
                  <a:pt x="1511" y="1231"/>
                </a:cubicBezTo>
                <a:cubicBezTo>
                  <a:pt x="1512" y="1231"/>
                  <a:pt x="1511" y="1230"/>
                  <a:pt x="1512" y="1229"/>
                </a:cubicBezTo>
                <a:cubicBezTo>
                  <a:pt x="1513" y="1230"/>
                  <a:pt x="1513" y="1230"/>
                  <a:pt x="1513" y="1230"/>
                </a:cubicBezTo>
                <a:cubicBezTo>
                  <a:pt x="1513" y="1231"/>
                  <a:pt x="1512" y="1230"/>
                  <a:pt x="1512" y="1232"/>
                </a:cubicBezTo>
                <a:cubicBezTo>
                  <a:pt x="1512" y="1232"/>
                  <a:pt x="1513" y="1232"/>
                  <a:pt x="1514" y="1233"/>
                </a:cubicBezTo>
                <a:cubicBezTo>
                  <a:pt x="1513" y="1231"/>
                  <a:pt x="1515" y="1232"/>
                  <a:pt x="1515" y="1231"/>
                </a:cubicBezTo>
                <a:cubicBezTo>
                  <a:pt x="1517" y="1231"/>
                  <a:pt x="1517" y="1232"/>
                  <a:pt x="1519" y="1232"/>
                </a:cubicBezTo>
                <a:cubicBezTo>
                  <a:pt x="1520" y="1232"/>
                  <a:pt x="1519" y="1233"/>
                  <a:pt x="1519" y="1234"/>
                </a:cubicBezTo>
                <a:cubicBezTo>
                  <a:pt x="1520" y="1234"/>
                  <a:pt x="1519" y="1234"/>
                  <a:pt x="1519" y="1233"/>
                </a:cubicBezTo>
                <a:cubicBezTo>
                  <a:pt x="1521" y="1231"/>
                  <a:pt x="1526" y="1234"/>
                  <a:pt x="1527" y="1235"/>
                </a:cubicBezTo>
                <a:cubicBezTo>
                  <a:pt x="1527" y="1234"/>
                  <a:pt x="1526" y="1234"/>
                  <a:pt x="1526" y="1233"/>
                </a:cubicBezTo>
                <a:cubicBezTo>
                  <a:pt x="1527" y="1232"/>
                  <a:pt x="1527" y="1234"/>
                  <a:pt x="1528" y="1234"/>
                </a:cubicBezTo>
                <a:cubicBezTo>
                  <a:pt x="1527" y="1231"/>
                  <a:pt x="1531" y="1233"/>
                  <a:pt x="1533" y="1233"/>
                </a:cubicBezTo>
                <a:cubicBezTo>
                  <a:pt x="1533" y="1232"/>
                  <a:pt x="1531" y="1232"/>
                  <a:pt x="1532" y="1231"/>
                </a:cubicBezTo>
                <a:cubicBezTo>
                  <a:pt x="1531" y="1230"/>
                  <a:pt x="1531" y="1231"/>
                  <a:pt x="1531" y="1231"/>
                </a:cubicBezTo>
                <a:cubicBezTo>
                  <a:pt x="1528" y="1231"/>
                  <a:pt x="1523" y="1230"/>
                  <a:pt x="1518" y="1229"/>
                </a:cubicBezTo>
                <a:cubicBezTo>
                  <a:pt x="1518" y="1228"/>
                  <a:pt x="1519" y="1226"/>
                  <a:pt x="1516" y="1227"/>
                </a:cubicBezTo>
                <a:cubicBezTo>
                  <a:pt x="1515" y="1226"/>
                  <a:pt x="1516" y="1224"/>
                  <a:pt x="1516" y="1223"/>
                </a:cubicBezTo>
                <a:cubicBezTo>
                  <a:pt x="1518" y="1224"/>
                  <a:pt x="1518" y="1225"/>
                  <a:pt x="1520" y="1225"/>
                </a:cubicBezTo>
                <a:cubicBezTo>
                  <a:pt x="1519" y="1224"/>
                  <a:pt x="1518" y="1223"/>
                  <a:pt x="1517" y="1222"/>
                </a:cubicBezTo>
                <a:cubicBezTo>
                  <a:pt x="1517" y="1222"/>
                  <a:pt x="1518" y="1221"/>
                  <a:pt x="1518" y="1221"/>
                </a:cubicBezTo>
                <a:cubicBezTo>
                  <a:pt x="1519" y="1221"/>
                  <a:pt x="1520" y="1223"/>
                  <a:pt x="1520" y="1221"/>
                </a:cubicBezTo>
                <a:cubicBezTo>
                  <a:pt x="1522" y="1221"/>
                  <a:pt x="1523" y="1222"/>
                  <a:pt x="1523" y="1223"/>
                </a:cubicBezTo>
                <a:cubicBezTo>
                  <a:pt x="1523" y="1222"/>
                  <a:pt x="1525" y="1223"/>
                  <a:pt x="1525" y="1221"/>
                </a:cubicBezTo>
                <a:cubicBezTo>
                  <a:pt x="1523" y="1222"/>
                  <a:pt x="1523" y="1221"/>
                  <a:pt x="1521" y="1220"/>
                </a:cubicBezTo>
                <a:cubicBezTo>
                  <a:pt x="1522" y="1218"/>
                  <a:pt x="1524" y="1219"/>
                  <a:pt x="1526" y="1220"/>
                </a:cubicBezTo>
                <a:cubicBezTo>
                  <a:pt x="1526" y="1218"/>
                  <a:pt x="1523" y="1219"/>
                  <a:pt x="1521" y="1218"/>
                </a:cubicBezTo>
                <a:cubicBezTo>
                  <a:pt x="1520" y="1220"/>
                  <a:pt x="1519" y="1218"/>
                  <a:pt x="1518" y="1218"/>
                </a:cubicBezTo>
                <a:cubicBezTo>
                  <a:pt x="1518" y="1217"/>
                  <a:pt x="1520" y="1218"/>
                  <a:pt x="1521" y="1218"/>
                </a:cubicBezTo>
                <a:cubicBezTo>
                  <a:pt x="1522" y="1217"/>
                  <a:pt x="1520" y="1217"/>
                  <a:pt x="1519" y="1217"/>
                </a:cubicBezTo>
                <a:cubicBezTo>
                  <a:pt x="1519" y="1215"/>
                  <a:pt x="1520" y="1216"/>
                  <a:pt x="1521" y="1214"/>
                </a:cubicBezTo>
                <a:cubicBezTo>
                  <a:pt x="1519" y="1214"/>
                  <a:pt x="1518" y="1215"/>
                  <a:pt x="1518" y="1217"/>
                </a:cubicBezTo>
                <a:cubicBezTo>
                  <a:pt x="1517" y="1216"/>
                  <a:pt x="1518" y="1216"/>
                  <a:pt x="1517" y="1216"/>
                </a:cubicBezTo>
                <a:cubicBezTo>
                  <a:pt x="1518" y="1215"/>
                  <a:pt x="1517" y="1214"/>
                  <a:pt x="1519" y="1214"/>
                </a:cubicBezTo>
                <a:cubicBezTo>
                  <a:pt x="1517" y="1212"/>
                  <a:pt x="1515" y="1212"/>
                  <a:pt x="1512" y="1212"/>
                </a:cubicBezTo>
                <a:cubicBezTo>
                  <a:pt x="1510" y="1211"/>
                  <a:pt x="1512" y="1208"/>
                  <a:pt x="1511" y="1209"/>
                </a:cubicBezTo>
                <a:cubicBezTo>
                  <a:pt x="1510" y="1206"/>
                  <a:pt x="1513" y="1209"/>
                  <a:pt x="1513" y="1206"/>
                </a:cubicBezTo>
                <a:cubicBezTo>
                  <a:pt x="1510" y="1205"/>
                  <a:pt x="1510" y="1208"/>
                  <a:pt x="1508" y="1211"/>
                </a:cubicBezTo>
                <a:cubicBezTo>
                  <a:pt x="1509" y="1211"/>
                  <a:pt x="1510" y="1209"/>
                  <a:pt x="1511" y="1210"/>
                </a:cubicBezTo>
                <a:cubicBezTo>
                  <a:pt x="1511" y="1211"/>
                  <a:pt x="1510" y="1210"/>
                  <a:pt x="1510" y="1210"/>
                </a:cubicBezTo>
                <a:cubicBezTo>
                  <a:pt x="1510" y="1211"/>
                  <a:pt x="1510" y="1211"/>
                  <a:pt x="1511" y="1211"/>
                </a:cubicBezTo>
                <a:cubicBezTo>
                  <a:pt x="1510" y="1213"/>
                  <a:pt x="1508" y="1212"/>
                  <a:pt x="1508" y="1214"/>
                </a:cubicBezTo>
                <a:cubicBezTo>
                  <a:pt x="1509" y="1214"/>
                  <a:pt x="1510" y="1214"/>
                  <a:pt x="1511" y="1213"/>
                </a:cubicBezTo>
                <a:cubicBezTo>
                  <a:pt x="1512" y="1213"/>
                  <a:pt x="1511" y="1213"/>
                  <a:pt x="1513" y="1213"/>
                </a:cubicBezTo>
                <a:cubicBezTo>
                  <a:pt x="1513" y="1214"/>
                  <a:pt x="1512" y="1214"/>
                  <a:pt x="1512" y="1215"/>
                </a:cubicBezTo>
                <a:cubicBezTo>
                  <a:pt x="1511" y="1215"/>
                  <a:pt x="1512" y="1213"/>
                  <a:pt x="1510" y="1214"/>
                </a:cubicBezTo>
                <a:cubicBezTo>
                  <a:pt x="1510" y="1217"/>
                  <a:pt x="1515" y="1215"/>
                  <a:pt x="1515" y="1219"/>
                </a:cubicBezTo>
                <a:cubicBezTo>
                  <a:pt x="1513" y="1216"/>
                  <a:pt x="1511" y="1218"/>
                  <a:pt x="1509" y="1217"/>
                </a:cubicBezTo>
                <a:cubicBezTo>
                  <a:pt x="1509" y="1218"/>
                  <a:pt x="1512" y="1218"/>
                  <a:pt x="1514" y="1219"/>
                </a:cubicBezTo>
                <a:cubicBezTo>
                  <a:pt x="1511" y="1220"/>
                  <a:pt x="1509" y="1218"/>
                  <a:pt x="1507" y="1218"/>
                </a:cubicBezTo>
                <a:cubicBezTo>
                  <a:pt x="1506" y="1218"/>
                  <a:pt x="1507" y="1217"/>
                  <a:pt x="1507" y="1215"/>
                </a:cubicBezTo>
                <a:cubicBezTo>
                  <a:pt x="1505" y="1215"/>
                  <a:pt x="1505" y="1214"/>
                  <a:pt x="1503" y="1214"/>
                </a:cubicBezTo>
                <a:cubicBezTo>
                  <a:pt x="1505" y="1215"/>
                  <a:pt x="1504" y="1216"/>
                  <a:pt x="1506" y="1217"/>
                </a:cubicBezTo>
                <a:cubicBezTo>
                  <a:pt x="1505" y="1217"/>
                  <a:pt x="1502" y="1217"/>
                  <a:pt x="1502" y="1215"/>
                </a:cubicBezTo>
                <a:cubicBezTo>
                  <a:pt x="1500" y="1219"/>
                  <a:pt x="1512" y="1220"/>
                  <a:pt x="1516" y="1221"/>
                </a:cubicBezTo>
                <a:cubicBezTo>
                  <a:pt x="1515" y="1223"/>
                  <a:pt x="1514" y="1223"/>
                  <a:pt x="1515" y="1224"/>
                </a:cubicBezTo>
                <a:cubicBezTo>
                  <a:pt x="1512" y="1225"/>
                  <a:pt x="1515" y="1222"/>
                  <a:pt x="1513" y="1222"/>
                </a:cubicBezTo>
                <a:cubicBezTo>
                  <a:pt x="1513" y="1224"/>
                  <a:pt x="1513" y="1225"/>
                  <a:pt x="1511" y="1224"/>
                </a:cubicBezTo>
                <a:cubicBezTo>
                  <a:pt x="1511" y="1224"/>
                  <a:pt x="1511" y="1225"/>
                  <a:pt x="1510" y="1224"/>
                </a:cubicBezTo>
                <a:cubicBezTo>
                  <a:pt x="1510" y="1225"/>
                  <a:pt x="1511" y="1225"/>
                  <a:pt x="1511" y="1226"/>
                </a:cubicBezTo>
                <a:cubicBezTo>
                  <a:pt x="1510" y="1226"/>
                  <a:pt x="1508" y="1225"/>
                  <a:pt x="1507" y="1227"/>
                </a:cubicBezTo>
                <a:cubicBezTo>
                  <a:pt x="1505" y="1226"/>
                  <a:pt x="1505" y="1227"/>
                  <a:pt x="1503" y="1227"/>
                </a:cubicBezTo>
                <a:cubicBezTo>
                  <a:pt x="1503" y="1227"/>
                  <a:pt x="1503" y="1226"/>
                  <a:pt x="1503" y="1226"/>
                </a:cubicBezTo>
                <a:cubicBezTo>
                  <a:pt x="1498" y="1224"/>
                  <a:pt x="1490" y="1224"/>
                  <a:pt x="1484" y="1222"/>
                </a:cubicBezTo>
                <a:cubicBezTo>
                  <a:pt x="1486" y="1221"/>
                  <a:pt x="1488" y="1220"/>
                  <a:pt x="1490" y="1218"/>
                </a:cubicBezTo>
                <a:cubicBezTo>
                  <a:pt x="1490" y="1219"/>
                  <a:pt x="1490" y="1220"/>
                  <a:pt x="1489" y="1220"/>
                </a:cubicBezTo>
                <a:cubicBezTo>
                  <a:pt x="1489" y="1221"/>
                  <a:pt x="1491" y="1221"/>
                  <a:pt x="1491" y="1221"/>
                </a:cubicBezTo>
                <a:cubicBezTo>
                  <a:pt x="1490" y="1218"/>
                  <a:pt x="1492" y="1218"/>
                  <a:pt x="1492" y="1217"/>
                </a:cubicBezTo>
                <a:cubicBezTo>
                  <a:pt x="1492" y="1217"/>
                  <a:pt x="1492" y="1217"/>
                  <a:pt x="1492" y="1217"/>
                </a:cubicBezTo>
                <a:cubicBezTo>
                  <a:pt x="1492" y="1217"/>
                  <a:pt x="1493" y="1216"/>
                  <a:pt x="1493" y="1216"/>
                </a:cubicBezTo>
                <a:cubicBezTo>
                  <a:pt x="1494" y="1216"/>
                  <a:pt x="1494" y="1216"/>
                  <a:pt x="1494" y="1217"/>
                </a:cubicBezTo>
                <a:cubicBezTo>
                  <a:pt x="1494" y="1216"/>
                  <a:pt x="1494" y="1216"/>
                  <a:pt x="1494" y="1216"/>
                </a:cubicBezTo>
                <a:cubicBezTo>
                  <a:pt x="1497" y="1216"/>
                  <a:pt x="1500" y="1214"/>
                  <a:pt x="1502" y="1212"/>
                </a:cubicBezTo>
                <a:cubicBezTo>
                  <a:pt x="1502" y="1212"/>
                  <a:pt x="1503" y="1212"/>
                  <a:pt x="1503" y="1212"/>
                </a:cubicBezTo>
                <a:cubicBezTo>
                  <a:pt x="1503" y="1212"/>
                  <a:pt x="1503" y="1212"/>
                  <a:pt x="1503" y="1211"/>
                </a:cubicBezTo>
                <a:cubicBezTo>
                  <a:pt x="1506" y="1209"/>
                  <a:pt x="1508" y="1207"/>
                  <a:pt x="1511" y="1205"/>
                </a:cubicBezTo>
                <a:cubicBezTo>
                  <a:pt x="1512" y="1205"/>
                  <a:pt x="1513" y="1204"/>
                  <a:pt x="1514" y="1204"/>
                </a:cubicBezTo>
                <a:cubicBezTo>
                  <a:pt x="1514" y="1205"/>
                  <a:pt x="1515" y="1205"/>
                  <a:pt x="1515" y="1205"/>
                </a:cubicBezTo>
                <a:cubicBezTo>
                  <a:pt x="1515" y="1206"/>
                  <a:pt x="1515" y="1205"/>
                  <a:pt x="1515" y="1204"/>
                </a:cubicBezTo>
                <a:cubicBezTo>
                  <a:pt x="1515" y="1204"/>
                  <a:pt x="1515" y="1204"/>
                  <a:pt x="1514" y="1204"/>
                </a:cubicBezTo>
                <a:cubicBezTo>
                  <a:pt x="1519" y="1201"/>
                  <a:pt x="1524" y="1199"/>
                  <a:pt x="1526" y="1195"/>
                </a:cubicBezTo>
                <a:cubicBezTo>
                  <a:pt x="1531" y="1195"/>
                  <a:pt x="1534" y="1193"/>
                  <a:pt x="1537" y="1191"/>
                </a:cubicBezTo>
                <a:cubicBezTo>
                  <a:pt x="1537" y="1191"/>
                  <a:pt x="1537" y="1191"/>
                  <a:pt x="1537" y="1191"/>
                </a:cubicBezTo>
                <a:cubicBezTo>
                  <a:pt x="1538" y="1191"/>
                  <a:pt x="1538" y="1190"/>
                  <a:pt x="1538" y="1190"/>
                </a:cubicBezTo>
                <a:cubicBezTo>
                  <a:pt x="1539" y="1189"/>
                  <a:pt x="1540" y="1189"/>
                  <a:pt x="1541" y="1188"/>
                </a:cubicBezTo>
                <a:cubicBezTo>
                  <a:pt x="1541" y="1189"/>
                  <a:pt x="1541" y="1189"/>
                  <a:pt x="1541" y="1189"/>
                </a:cubicBezTo>
                <a:cubicBezTo>
                  <a:pt x="1542" y="1190"/>
                  <a:pt x="1542" y="1189"/>
                  <a:pt x="1542" y="1188"/>
                </a:cubicBezTo>
                <a:cubicBezTo>
                  <a:pt x="1542" y="1188"/>
                  <a:pt x="1542" y="1188"/>
                  <a:pt x="1543" y="1188"/>
                </a:cubicBezTo>
                <a:cubicBezTo>
                  <a:pt x="1543" y="1188"/>
                  <a:pt x="1543" y="1189"/>
                  <a:pt x="1544" y="1189"/>
                </a:cubicBezTo>
                <a:cubicBezTo>
                  <a:pt x="1544" y="1188"/>
                  <a:pt x="1544" y="1187"/>
                  <a:pt x="1544" y="1187"/>
                </a:cubicBezTo>
                <a:cubicBezTo>
                  <a:pt x="1544" y="1187"/>
                  <a:pt x="1544" y="1187"/>
                  <a:pt x="1544" y="1186"/>
                </a:cubicBezTo>
                <a:cubicBezTo>
                  <a:pt x="1547" y="1188"/>
                  <a:pt x="1552" y="1187"/>
                  <a:pt x="1555" y="1191"/>
                </a:cubicBezTo>
                <a:cubicBezTo>
                  <a:pt x="1554" y="1188"/>
                  <a:pt x="1558" y="1191"/>
                  <a:pt x="1560" y="1191"/>
                </a:cubicBezTo>
                <a:cubicBezTo>
                  <a:pt x="1560" y="1190"/>
                  <a:pt x="1558" y="1190"/>
                  <a:pt x="1559" y="1189"/>
                </a:cubicBezTo>
                <a:cubicBezTo>
                  <a:pt x="1558" y="1189"/>
                  <a:pt x="1558" y="1191"/>
                  <a:pt x="1556" y="1189"/>
                </a:cubicBezTo>
                <a:cubicBezTo>
                  <a:pt x="1556" y="1188"/>
                  <a:pt x="1558" y="1189"/>
                  <a:pt x="1558" y="1187"/>
                </a:cubicBezTo>
                <a:cubicBezTo>
                  <a:pt x="1560" y="1188"/>
                  <a:pt x="1562" y="1188"/>
                  <a:pt x="1563" y="1188"/>
                </a:cubicBezTo>
                <a:cubicBezTo>
                  <a:pt x="1562" y="1189"/>
                  <a:pt x="1565" y="1188"/>
                  <a:pt x="1567" y="1189"/>
                </a:cubicBezTo>
                <a:cubicBezTo>
                  <a:pt x="1567" y="1188"/>
                  <a:pt x="1566" y="1188"/>
                  <a:pt x="1566" y="1188"/>
                </a:cubicBezTo>
                <a:cubicBezTo>
                  <a:pt x="1567" y="1187"/>
                  <a:pt x="1570" y="1189"/>
                  <a:pt x="1571" y="1190"/>
                </a:cubicBezTo>
                <a:cubicBezTo>
                  <a:pt x="1571" y="1188"/>
                  <a:pt x="1575" y="1190"/>
                  <a:pt x="1576" y="1190"/>
                </a:cubicBezTo>
                <a:cubicBezTo>
                  <a:pt x="1575" y="1191"/>
                  <a:pt x="1574" y="1190"/>
                  <a:pt x="1573" y="1190"/>
                </a:cubicBezTo>
                <a:cubicBezTo>
                  <a:pt x="1573" y="1191"/>
                  <a:pt x="1576" y="1191"/>
                  <a:pt x="1576" y="1191"/>
                </a:cubicBezTo>
                <a:cubicBezTo>
                  <a:pt x="1575" y="1188"/>
                  <a:pt x="1571" y="1188"/>
                  <a:pt x="1567" y="1188"/>
                </a:cubicBezTo>
                <a:cubicBezTo>
                  <a:pt x="1570" y="1186"/>
                  <a:pt x="1574" y="1187"/>
                  <a:pt x="1577" y="1189"/>
                </a:cubicBezTo>
                <a:cubicBezTo>
                  <a:pt x="1577" y="1189"/>
                  <a:pt x="1577" y="1188"/>
                  <a:pt x="1578" y="1188"/>
                </a:cubicBezTo>
                <a:cubicBezTo>
                  <a:pt x="1576" y="1186"/>
                  <a:pt x="1569" y="1185"/>
                  <a:pt x="1567" y="1182"/>
                </a:cubicBezTo>
                <a:cubicBezTo>
                  <a:pt x="1565" y="1184"/>
                  <a:pt x="1569" y="1184"/>
                  <a:pt x="1569" y="1185"/>
                </a:cubicBezTo>
                <a:cubicBezTo>
                  <a:pt x="1566" y="1185"/>
                  <a:pt x="1564" y="1185"/>
                  <a:pt x="1560" y="1184"/>
                </a:cubicBezTo>
                <a:cubicBezTo>
                  <a:pt x="1561" y="1183"/>
                  <a:pt x="1561" y="1183"/>
                  <a:pt x="1561" y="1183"/>
                </a:cubicBezTo>
                <a:cubicBezTo>
                  <a:pt x="1563" y="1182"/>
                  <a:pt x="1563" y="1184"/>
                  <a:pt x="1565" y="1184"/>
                </a:cubicBezTo>
                <a:cubicBezTo>
                  <a:pt x="1567" y="1183"/>
                  <a:pt x="1565" y="1182"/>
                  <a:pt x="1565" y="1181"/>
                </a:cubicBezTo>
                <a:cubicBezTo>
                  <a:pt x="1566" y="1181"/>
                  <a:pt x="1568" y="1181"/>
                  <a:pt x="1569" y="1182"/>
                </a:cubicBezTo>
                <a:cubicBezTo>
                  <a:pt x="1569" y="1180"/>
                  <a:pt x="1572" y="1177"/>
                  <a:pt x="1570" y="1174"/>
                </a:cubicBezTo>
                <a:cubicBezTo>
                  <a:pt x="1569" y="1174"/>
                  <a:pt x="1571" y="1175"/>
                  <a:pt x="1570" y="1176"/>
                </a:cubicBezTo>
                <a:cubicBezTo>
                  <a:pt x="1569" y="1176"/>
                  <a:pt x="1570" y="1175"/>
                  <a:pt x="1568" y="1175"/>
                </a:cubicBezTo>
                <a:cubicBezTo>
                  <a:pt x="1567" y="1176"/>
                  <a:pt x="1569" y="1176"/>
                  <a:pt x="1569" y="1177"/>
                </a:cubicBezTo>
                <a:cubicBezTo>
                  <a:pt x="1567" y="1179"/>
                  <a:pt x="1565" y="1175"/>
                  <a:pt x="1564" y="1178"/>
                </a:cubicBezTo>
                <a:cubicBezTo>
                  <a:pt x="1566" y="1177"/>
                  <a:pt x="1566" y="1179"/>
                  <a:pt x="1568" y="1180"/>
                </a:cubicBezTo>
                <a:cubicBezTo>
                  <a:pt x="1567" y="1182"/>
                  <a:pt x="1564" y="1178"/>
                  <a:pt x="1562" y="1180"/>
                </a:cubicBezTo>
                <a:cubicBezTo>
                  <a:pt x="1562" y="1180"/>
                  <a:pt x="1563" y="1180"/>
                  <a:pt x="1563" y="1179"/>
                </a:cubicBezTo>
                <a:cubicBezTo>
                  <a:pt x="1561" y="1180"/>
                  <a:pt x="1558" y="1176"/>
                  <a:pt x="1557" y="1178"/>
                </a:cubicBezTo>
                <a:cubicBezTo>
                  <a:pt x="1557" y="1178"/>
                  <a:pt x="1557" y="1178"/>
                  <a:pt x="1557" y="1177"/>
                </a:cubicBezTo>
                <a:cubicBezTo>
                  <a:pt x="1564" y="1173"/>
                  <a:pt x="1570" y="1168"/>
                  <a:pt x="1575" y="1163"/>
                </a:cubicBezTo>
                <a:cubicBezTo>
                  <a:pt x="1576" y="1163"/>
                  <a:pt x="1576" y="1163"/>
                  <a:pt x="1577" y="1163"/>
                </a:cubicBezTo>
                <a:cubicBezTo>
                  <a:pt x="1576" y="1163"/>
                  <a:pt x="1576" y="1162"/>
                  <a:pt x="1577" y="1162"/>
                </a:cubicBezTo>
                <a:cubicBezTo>
                  <a:pt x="1577" y="1162"/>
                  <a:pt x="1577" y="1162"/>
                  <a:pt x="1577" y="1162"/>
                </a:cubicBezTo>
                <a:cubicBezTo>
                  <a:pt x="1578" y="1161"/>
                  <a:pt x="1579" y="1160"/>
                  <a:pt x="1580" y="1159"/>
                </a:cubicBezTo>
                <a:cubicBezTo>
                  <a:pt x="1581" y="1159"/>
                  <a:pt x="1582" y="1159"/>
                  <a:pt x="1581" y="1159"/>
                </a:cubicBezTo>
                <a:cubicBezTo>
                  <a:pt x="1581" y="1159"/>
                  <a:pt x="1580" y="1158"/>
                  <a:pt x="1580" y="1158"/>
                </a:cubicBezTo>
                <a:cubicBezTo>
                  <a:pt x="1582" y="1156"/>
                  <a:pt x="1585" y="1154"/>
                  <a:pt x="1587" y="1152"/>
                </a:cubicBezTo>
                <a:cubicBezTo>
                  <a:pt x="1587" y="1152"/>
                  <a:pt x="1587" y="1153"/>
                  <a:pt x="1587" y="1153"/>
                </a:cubicBezTo>
                <a:cubicBezTo>
                  <a:pt x="1590" y="1154"/>
                  <a:pt x="1592" y="1150"/>
                  <a:pt x="1592" y="1149"/>
                </a:cubicBezTo>
                <a:cubicBezTo>
                  <a:pt x="1592" y="1149"/>
                  <a:pt x="1591" y="1149"/>
                  <a:pt x="1591" y="1149"/>
                </a:cubicBezTo>
                <a:cubicBezTo>
                  <a:pt x="1591" y="1148"/>
                  <a:pt x="1591" y="1147"/>
                  <a:pt x="1592" y="1146"/>
                </a:cubicBezTo>
                <a:cubicBezTo>
                  <a:pt x="1592" y="1146"/>
                  <a:pt x="1592" y="1146"/>
                  <a:pt x="1592" y="1146"/>
                </a:cubicBezTo>
                <a:cubicBezTo>
                  <a:pt x="1592" y="1146"/>
                  <a:pt x="1592" y="1146"/>
                  <a:pt x="1592" y="1146"/>
                </a:cubicBezTo>
                <a:cubicBezTo>
                  <a:pt x="1592" y="1146"/>
                  <a:pt x="1592" y="1146"/>
                  <a:pt x="1592" y="1146"/>
                </a:cubicBezTo>
                <a:cubicBezTo>
                  <a:pt x="1598" y="1142"/>
                  <a:pt x="1601" y="1138"/>
                  <a:pt x="1603" y="1132"/>
                </a:cubicBezTo>
                <a:cubicBezTo>
                  <a:pt x="1604" y="1132"/>
                  <a:pt x="1605" y="1132"/>
                  <a:pt x="1606" y="1131"/>
                </a:cubicBezTo>
                <a:cubicBezTo>
                  <a:pt x="1613" y="1120"/>
                  <a:pt x="1622" y="1111"/>
                  <a:pt x="1626" y="1098"/>
                </a:cubicBezTo>
                <a:cubicBezTo>
                  <a:pt x="1627" y="1098"/>
                  <a:pt x="1627" y="1098"/>
                  <a:pt x="1628" y="1098"/>
                </a:cubicBezTo>
                <a:cubicBezTo>
                  <a:pt x="1633" y="1088"/>
                  <a:pt x="1638" y="1078"/>
                  <a:pt x="1643" y="1069"/>
                </a:cubicBezTo>
                <a:cubicBezTo>
                  <a:pt x="1687" y="1080"/>
                  <a:pt x="1732" y="1093"/>
                  <a:pt x="1775" y="1102"/>
                </a:cubicBezTo>
                <a:cubicBezTo>
                  <a:pt x="1777" y="1106"/>
                  <a:pt x="1784" y="1108"/>
                  <a:pt x="1788" y="1106"/>
                </a:cubicBezTo>
                <a:cubicBezTo>
                  <a:pt x="1790" y="1107"/>
                  <a:pt x="1789" y="1109"/>
                  <a:pt x="1790" y="1109"/>
                </a:cubicBezTo>
                <a:cubicBezTo>
                  <a:pt x="1791" y="1108"/>
                  <a:pt x="1793" y="1109"/>
                  <a:pt x="1793" y="1108"/>
                </a:cubicBezTo>
                <a:cubicBezTo>
                  <a:pt x="1793" y="1109"/>
                  <a:pt x="1797" y="1108"/>
                  <a:pt x="1797" y="1111"/>
                </a:cubicBezTo>
                <a:cubicBezTo>
                  <a:pt x="1798" y="1111"/>
                  <a:pt x="1797" y="1110"/>
                  <a:pt x="1798" y="1110"/>
                </a:cubicBezTo>
                <a:cubicBezTo>
                  <a:pt x="1800" y="1113"/>
                  <a:pt x="1804" y="1110"/>
                  <a:pt x="1805" y="1113"/>
                </a:cubicBezTo>
                <a:cubicBezTo>
                  <a:pt x="1808" y="1113"/>
                  <a:pt x="1811" y="1112"/>
                  <a:pt x="1812" y="1115"/>
                </a:cubicBezTo>
                <a:cubicBezTo>
                  <a:pt x="1812" y="1115"/>
                  <a:pt x="1812" y="1115"/>
                  <a:pt x="1811" y="1115"/>
                </a:cubicBezTo>
                <a:cubicBezTo>
                  <a:pt x="1811" y="1116"/>
                  <a:pt x="1811" y="1117"/>
                  <a:pt x="1812" y="1117"/>
                </a:cubicBezTo>
                <a:cubicBezTo>
                  <a:pt x="1815" y="1117"/>
                  <a:pt x="1819" y="1118"/>
                  <a:pt x="1821" y="1115"/>
                </a:cubicBezTo>
                <a:cubicBezTo>
                  <a:pt x="1822" y="1115"/>
                  <a:pt x="1822" y="1115"/>
                  <a:pt x="1822" y="1115"/>
                </a:cubicBezTo>
                <a:cubicBezTo>
                  <a:pt x="1824" y="1116"/>
                  <a:pt x="1824" y="1117"/>
                  <a:pt x="1824" y="1118"/>
                </a:cubicBezTo>
                <a:cubicBezTo>
                  <a:pt x="1826" y="1119"/>
                  <a:pt x="1826" y="1117"/>
                  <a:pt x="1827" y="1117"/>
                </a:cubicBezTo>
                <a:cubicBezTo>
                  <a:pt x="1829" y="1118"/>
                  <a:pt x="1830" y="1121"/>
                  <a:pt x="1832" y="1118"/>
                </a:cubicBezTo>
                <a:cubicBezTo>
                  <a:pt x="1831" y="1116"/>
                  <a:pt x="1831" y="1117"/>
                  <a:pt x="1829" y="1117"/>
                </a:cubicBezTo>
                <a:cubicBezTo>
                  <a:pt x="1831" y="1114"/>
                  <a:pt x="1835" y="1118"/>
                  <a:pt x="1836" y="1116"/>
                </a:cubicBezTo>
                <a:cubicBezTo>
                  <a:pt x="1833" y="1115"/>
                  <a:pt x="1831" y="1113"/>
                  <a:pt x="1829" y="1114"/>
                </a:cubicBezTo>
                <a:cubicBezTo>
                  <a:pt x="1829" y="1113"/>
                  <a:pt x="1829" y="1111"/>
                  <a:pt x="1828" y="1109"/>
                </a:cubicBezTo>
                <a:cubicBezTo>
                  <a:pt x="1825" y="1109"/>
                  <a:pt x="1823" y="1108"/>
                  <a:pt x="1821" y="1108"/>
                </a:cubicBezTo>
                <a:cubicBezTo>
                  <a:pt x="1822" y="1107"/>
                  <a:pt x="1821" y="1105"/>
                  <a:pt x="1823" y="1105"/>
                </a:cubicBezTo>
                <a:cubicBezTo>
                  <a:pt x="1823" y="1104"/>
                  <a:pt x="1822" y="1104"/>
                  <a:pt x="1820" y="1103"/>
                </a:cubicBezTo>
                <a:cubicBezTo>
                  <a:pt x="1820" y="1105"/>
                  <a:pt x="1817" y="1106"/>
                  <a:pt x="1819" y="1106"/>
                </a:cubicBezTo>
                <a:cubicBezTo>
                  <a:pt x="1817" y="1108"/>
                  <a:pt x="1818" y="1104"/>
                  <a:pt x="1817" y="1106"/>
                </a:cubicBezTo>
                <a:cubicBezTo>
                  <a:pt x="1815" y="1106"/>
                  <a:pt x="1815" y="1107"/>
                  <a:pt x="1812" y="1106"/>
                </a:cubicBezTo>
                <a:cubicBezTo>
                  <a:pt x="1813" y="1104"/>
                  <a:pt x="1816" y="1104"/>
                  <a:pt x="1817" y="1105"/>
                </a:cubicBezTo>
                <a:cubicBezTo>
                  <a:pt x="1818" y="1103"/>
                  <a:pt x="1817" y="1103"/>
                  <a:pt x="1815" y="1103"/>
                </a:cubicBezTo>
                <a:cubicBezTo>
                  <a:pt x="1816" y="1103"/>
                  <a:pt x="1815" y="1101"/>
                  <a:pt x="1816" y="1100"/>
                </a:cubicBezTo>
                <a:cubicBezTo>
                  <a:pt x="1818" y="1101"/>
                  <a:pt x="1815" y="1103"/>
                  <a:pt x="1818" y="1103"/>
                </a:cubicBezTo>
                <a:cubicBezTo>
                  <a:pt x="1818" y="1102"/>
                  <a:pt x="1818" y="1101"/>
                  <a:pt x="1819" y="1101"/>
                </a:cubicBezTo>
                <a:cubicBezTo>
                  <a:pt x="1820" y="1102"/>
                  <a:pt x="1822" y="1102"/>
                  <a:pt x="1823" y="1100"/>
                </a:cubicBezTo>
                <a:cubicBezTo>
                  <a:pt x="1822" y="1099"/>
                  <a:pt x="1821" y="1101"/>
                  <a:pt x="1820" y="1099"/>
                </a:cubicBezTo>
                <a:cubicBezTo>
                  <a:pt x="1819" y="1099"/>
                  <a:pt x="1820" y="1097"/>
                  <a:pt x="1820" y="1097"/>
                </a:cubicBezTo>
                <a:cubicBezTo>
                  <a:pt x="1821" y="1097"/>
                  <a:pt x="1823" y="1097"/>
                  <a:pt x="1825" y="1098"/>
                </a:cubicBezTo>
                <a:cubicBezTo>
                  <a:pt x="1825" y="1098"/>
                  <a:pt x="1825" y="1097"/>
                  <a:pt x="1825" y="1097"/>
                </a:cubicBezTo>
                <a:cubicBezTo>
                  <a:pt x="1826" y="1098"/>
                  <a:pt x="1827" y="1098"/>
                  <a:pt x="1827" y="1099"/>
                </a:cubicBezTo>
                <a:cubicBezTo>
                  <a:pt x="1827" y="1098"/>
                  <a:pt x="1831" y="1098"/>
                  <a:pt x="1831" y="1098"/>
                </a:cubicBezTo>
                <a:cubicBezTo>
                  <a:pt x="1833" y="1099"/>
                  <a:pt x="1830" y="1099"/>
                  <a:pt x="1831" y="1100"/>
                </a:cubicBezTo>
                <a:cubicBezTo>
                  <a:pt x="1833" y="1102"/>
                  <a:pt x="1833" y="1099"/>
                  <a:pt x="1834" y="1099"/>
                </a:cubicBezTo>
                <a:cubicBezTo>
                  <a:pt x="1837" y="1100"/>
                  <a:pt x="1837" y="1102"/>
                  <a:pt x="1840" y="1103"/>
                </a:cubicBezTo>
                <a:cubicBezTo>
                  <a:pt x="1840" y="1102"/>
                  <a:pt x="1841" y="1102"/>
                  <a:pt x="1841" y="1102"/>
                </a:cubicBezTo>
                <a:cubicBezTo>
                  <a:pt x="1842" y="1100"/>
                  <a:pt x="1839" y="1101"/>
                  <a:pt x="1838" y="1100"/>
                </a:cubicBezTo>
                <a:cubicBezTo>
                  <a:pt x="1840" y="1098"/>
                  <a:pt x="1841" y="1100"/>
                  <a:pt x="1843" y="1100"/>
                </a:cubicBezTo>
                <a:cubicBezTo>
                  <a:pt x="1844" y="1096"/>
                  <a:pt x="1840" y="1098"/>
                  <a:pt x="1839" y="1096"/>
                </a:cubicBezTo>
                <a:cubicBezTo>
                  <a:pt x="1839" y="1094"/>
                  <a:pt x="1841" y="1097"/>
                  <a:pt x="1841" y="1095"/>
                </a:cubicBezTo>
                <a:cubicBezTo>
                  <a:pt x="1839" y="1095"/>
                  <a:pt x="1841" y="1093"/>
                  <a:pt x="1839" y="1093"/>
                </a:cubicBezTo>
                <a:cubicBezTo>
                  <a:pt x="1840" y="1091"/>
                  <a:pt x="1841" y="1092"/>
                  <a:pt x="1842" y="1092"/>
                </a:cubicBezTo>
                <a:cubicBezTo>
                  <a:pt x="1842" y="1091"/>
                  <a:pt x="1841" y="1092"/>
                  <a:pt x="1840" y="1091"/>
                </a:cubicBezTo>
                <a:cubicBezTo>
                  <a:pt x="1840" y="1091"/>
                  <a:pt x="1841" y="1091"/>
                  <a:pt x="1841" y="1090"/>
                </a:cubicBezTo>
                <a:cubicBezTo>
                  <a:pt x="1842" y="1090"/>
                  <a:pt x="1843" y="1091"/>
                  <a:pt x="1844" y="1090"/>
                </a:cubicBezTo>
                <a:cubicBezTo>
                  <a:pt x="1844" y="1089"/>
                  <a:pt x="1842" y="1089"/>
                  <a:pt x="1841" y="1089"/>
                </a:cubicBezTo>
                <a:cubicBezTo>
                  <a:pt x="1841" y="1088"/>
                  <a:pt x="1843" y="1086"/>
                  <a:pt x="1841" y="1086"/>
                </a:cubicBezTo>
                <a:cubicBezTo>
                  <a:pt x="1840" y="1086"/>
                  <a:pt x="1838" y="1087"/>
                  <a:pt x="1837" y="1088"/>
                </a:cubicBezTo>
                <a:cubicBezTo>
                  <a:pt x="1835" y="1087"/>
                  <a:pt x="1837" y="1086"/>
                  <a:pt x="1837" y="1085"/>
                </a:cubicBezTo>
                <a:cubicBezTo>
                  <a:pt x="1838" y="1085"/>
                  <a:pt x="1838" y="1085"/>
                  <a:pt x="1839" y="1085"/>
                </a:cubicBezTo>
                <a:cubicBezTo>
                  <a:pt x="1840" y="1085"/>
                  <a:pt x="1836" y="1083"/>
                  <a:pt x="1835" y="1084"/>
                </a:cubicBezTo>
                <a:cubicBezTo>
                  <a:pt x="1834" y="1083"/>
                  <a:pt x="1836" y="1083"/>
                  <a:pt x="1835" y="1082"/>
                </a:cubicBezTo>
                <a:cubicBezTo>
                  <a:pt x="1834" y="1082"/>
                  <a:pt x="1834" y="1082"/>
                  <a:pt x="1832" y="1082"/>
                </a:cubicBezTo>
                <a:cubicBezTo>
                  <a:pt x="1832" y="1081"/>
                  <a:pt x="1834" y="1082"/>
                  <a:pt x="1834" y="1080"/>
                </a:cubicBezTo>
                <a:cubicBezTo>
                  <a:pt x="1834" y="1080"/>
                  <a:pt x="1835" y="1081"/>
                  <a:pt x="1836" y="1081"/>
                </a:cubicBezTo>
                <a:cubicBezTo>
                  <a:pt x="1836" y="1079"/>
                  <a:pt x="1832" y="1078"/>
                  <a:pt x="1832" y="1078"/>
                </a:cubicBezTo>
                <a:cubicBezTo>
                  <a:pt x="1832" y="1078"/>
                  <a:pt x="1832" y="1078"/>
                  <a:pt x="1832" y="1078"/>
                </a:cubicBezTo>
                <a:cubicBezTo>
                  <a:pt x="1830" y="1077"/>
                  <a:pt x="1832" y="1080"/>
                  <a:pt x="1832" y="1081"/>
                </a:cubicBezTo>
                <a:cubicBezTo>
                  <a:pt x="1831" y="1082"/>
                  <a:pt x="1830" y="1081"/>
                  <a:pt x="1829" y="1082"/>
                </a:cubicBezTo>
                <a:cubicBezTo>
                  <a:pt x="1831" y="1083"/>
                  <a:pt x="1829" y="1085"/>
                  <a:pt x="1828" y="1087"/>
                </a:cubicBezTo>
                <a:cubicBezTo>
                  <a:pt x="1831" y="1087"/>
                  <a:pt x="1830" y="1086"/>
                  <a:pt x="1832" y="1087"/>
                </a:cubicBezTo>
                <a:cubicBezTo>
                  <a:pt x="1832" y="1089"/>
                  <a:pt x="1831" y="1087"/>
                  <a:pt x="1830" y="1088"/>
                </a:cubicBezTo>
                <a:cubicBezTo>
                  <a:pt x="1830" y="1089"/>
                  <a:pt x="1830" y="1089"/>
                  <a:pt x="1830" y="1090"/>
                </a:cubicBezTo>
                <a:cubicBezTo>
                  <a:pt x="1831" y="1089"/>
                  <a:pt x="1834" y="1090"/>
                  <a:pt x="1834" y="1092"/>
                </a:cubicBezTo>
                <a:cubicBezTo>
                  <a:pt x="1833" y="1093"/>
                  <a:pt x="1831" y="1091"/>
                  <a:pt x="1832" y="1091"/>
                </a:cubicBezTo>
                <a:cubicBezTo>
                  <a:pt x="1831" y="1091"/>
                  <a:pt x="1830" y="1091"/>
                  <a:pt x="1829" y="1092"/>
                </a:cubicBezTo>
                <a:cubicBezTo>
                  <a:pt x="1828" y="1091"/>
                  <a:pt x="1829" y="1090"/>
                  <a:pt x="1828" y="1090"/>
                </a:cubicBezTo>
                <a:cubicBezTo>
                  <a:pt x="1827" y="1091"/>
                  <a:pt x="1826" y="1089"/>
                  <a:pt x="1826" y="1091"/>
                </a:cubicBezTo>
                <a:cubicBezTo>
                  <a:pt x="1823" y="1089"/>
                  <a:pt x="1822" y="1087"/>
                  <a:pt x="1821" y="1084"/>
                </a:cubicBezTo>
                <a:cubicBezTo>
                  <a:pt x="1821" y="1083"/>
                  <a:pt x="1823" y="1084"/>
                  <a:pt x="1824" y="1085"/>
                </a:cubicBezTo>
                <a:cubicBezTo>
                  <a:pt x="1823" y="1084"/>
                  <a:pt x="1823" y="1082"/>
                  <a:pt x="1822" y="1080"/>
                </a:cubicBezTo>
                <a:cubicBezTo>
                  <a:pt x="1823" y="1079"/>
                  <a:pt x="1825" y="1078"/>
                  <a:pt x="1825" y="1080"/>
                </a:cubicBezTo>
                <a:cubicBezTo>
                  <a:pt x="1826" y="1079"/>
                  <a:pt x="1826" y="1078"/>
                  <a:pt x="1827" y="1076"/>
                </a:cubicBezTo>
                <a:cubicBezTo>
                  <a:pt x="1826" y="1075"/>
                  <a:pt x="1827" y="1075"/>
                  <a:pt x="1824" y="1075"/>
                </a:cubicBezTo>
                <a:cubicBezTo>
                  <a:pt x="1824" y="1076"/>
                  <a:pt x="1826" y="1075"/>
                  <a:pt x="1826" y="1076"/>
                </a:cubicBezTo>
                <a:cubicBezTo>
                  <a:pt x="1825" y="1077"/>
                  <a:pt x="1822" y="1075"/>
                  <a:pt x="1819" y="1075"/>
                </a:cubicBezTo>
                <a:cubicBezTo>
                  <a:pt x="1818" y="1075"/>
                  <a:pt x="1822" y="1076"/>
                  <a:pt x="1822" y="1076"/>
                </a:cubicBezTo>
                <a:cubicBezTo>
                  <a:pt x="1822" y="1077"/>
                  <a:pt x="1820" y="1077"/>
                  <a:pt x="1820" y="1078"/>
                </a:cubicBezTo>
                <a:cubicBezTo>
                  <a:pt x="1819" y="1078"/>
                  <a:pt x="1819" y="1078"/>
                  <a:pt x="1817" y="1078"/>
                </a:cubicBezTo>
                <a:cubicBezTo>
                  <a:pt x="1818" y="1079"/>
                  <a:pt x="1817" y="1080"/>
                  <a:pt x="1815" y="1079"/>
                </a:cubicBezTo>
                <a:cubicBezTo>
                  <a:pt x="1815" y="1080"/>
                  <a:pt x="1816" y="1080"/>
                  <a:pt x="1816" y="1080"/>
                </a:cubicBezTo>
                <a:cubicBezTo>
                  <a:pt x="1812" y="1081"/>
                  <a:pt x="1814" y="1083"/>
                  <a:pt x="1817" y="1082"/>
                </a:cubicBezTo>
                <a:cubicBezTo>
                  <a:pt x="1817" y="1084"/>
                  <a:pt x="1817" y="1082"/>
                  <a:pt x="1819" y="1083"/>
                </a:cubicBezTo>
                <a:cubicBezTo>
                  <a:pt x="1821" y="1085"/>
                  <a:pt x="1819" y="1090"/>
                  <a:pt x="1816" y="1086"/>
                </a:cubicBezTo>
                <a:cubicBezTo>
                  <a:pt x="1815" y="1087"/>
                  <a:pt x="1816" y="1087"/>
                  <a:pt x="1816" y="1088"/>
                </a:cubicBezTo>
                <a:cubicBezTo>
                  <a:pt x="1815" y="1089"/>
                  <a:pt x="1814" y="1089"/>
                  <a:pt x="1812" y="1088"/>
                </a:cubicBezTo>
                <a:cubicBezTo>
                  <a:pt x="1812" y="1088"/>
                  <a:pt x="1812" y="1087"/>
                  <a:pt x="1812" y="1087"/>
                </a:cubicBezTo>
                <a:cubicBezTo>
                  <a:pt x="1813" y="1087"/>
                  <a:pt x="1814" y="1085"/>
                  <a:pt x="1816" y="1084"/>
                </a:cubicBezTo>
                <a:cubicBezTo>
                  <a:pt x="1813" y="1085"/>
                  <a:pt x="1812" y="1085"/>
                  <a:pt x="1809" y="1084"/>
                </a:cubicBezTo>
                <a:cubicBezTo>
                  <a:pt x="1808" y="1084"/>
                  <a:pt x="1808" y="1081"/>
                  <a:pt x="1810" y="1082"/>
                </a:cubicBezTo>
                <a:cubicBezTo>
                  <a:pt x="1809" y="1080"/>
                  <a:pt x="1808" y="1082"/>
                  <a:pt x="1807" y="1081"/>
                </a:cubicBezTo>
                <a:cubicBezTo>
                  <a:pt x="1807" y="1082"/>
                  <a:pt x="1807" y="1082"/>
                  <a:pt x="1807" y="1083"/>
                </a:cubicBezTo>
                <a:cubicBezTo>
                  <a:pt x="1806" y="1084"/>
                  <a:pt x="1806" y="1082"/>
                  <a:pt x="1805" y="1083"/>
                </a:cubicBezTo>
                <a:cubicBezTo>
                  <a:pt x="1803" y="1082"/>
                  <a:pt x="1806" y="1081"/>
                  <a:pt x="1804" y="1080"/>
                </a:cubicBezTo>
                <a:cubicBezTo>
                  <a:pt x="1804" y="1080"/>
                  <a:pt x="1806" y="1080"/>
                  <a:pt x="1804" y="1079"/>
                </a:cubicBezTo>
                <a:cubicBezTo>
                  <a:pt x="1806" y="1079"/>
                  <a:pt x="1808" y="1078"/>
                  <a:pt x="1808" y="1077"/>
                </a:cubicBezTo>
                <a:cubicBezTo>
                  <a:pt x="1809" y="1077"/>
                  <a:pt x="1809" y="1078"/>
                  <a:pt x="1810" y="1078"/>
                </a:cubicBezTo>
                <a:cubicBezTo>
                  <a:pt x="1810" y="1075"/>
                  <a:pt x="1804" y="1075"/>
                  <a:pt x="1802" y="1075"/>
                </a:cubicBezTo>
                <a:cubicBezTo>
                  <a:pt x="1802" y="1076"/>
                  <a:pt x="1802" y="1079"/>
                  <a:pt x="1801" y="1078"/>
                </a:cubicBezTo>
                <a:cubicBezTo>
                  <a:pt x="1802" y="1080"/>
                  <a:pt x="1799" y="1081"/>
                  <a:pt x="1802" y="1081"/>
                </a:cubicBezTo>
                <a:cubicBezTo>
                  <a:pt x="1800" y="1083"/>
                  <a:pt x="1800" y="1079"/>
                  <a:pt x="1799" y="1078"/>
                </a:cubicBezTo>
                <a:cubicBezTo>
                  <a:pt x="1797" y="1078"/>
                  <a:pt x="1796" y="1078"/>
                  <a:pt x="1794" y="1077"/>
                </a:cubicBezTo>
                <a:cubicBezTo>
                  <a:pt x="1794" y="1078"/>
                  <a:pt x="1794" y="1079"/>
                  <a:pt x="1793" y="1080"/>
                </a:cubicBezTo>
                <a:cubicBezTo>
                  <a:pt x="1792" y="1080"/>
                  <a:pt x="1793" y="1078"/>
                  <a:pt x="1792" y="1078"/>
                </a:cubicBezTo>
                <a:cubicBezTo>
                  <a:pt x="1792" y="1077"/>
                  <a:pt x="1792" y="1079"/>
                  <a:pt x="1791" y="1079"/>
                </a:cubicBezTo>
                <a:cubicBezTo>
                  <a:pt x="1790" y="1078"/>
                  <a:pt x="1791" y="1077"/>
                  <a:pt x="1792" y="1077"/>
                </a:cubicBezTo>
                <a:cubicBezTo>
                  <a:pt x="1791" y="1076"/>
                  <a:pt x="1790" y="1078"/>
                  <a:pt x="1789" y="1077"/>
                </a:cubicBezTo>
                <a:cubicBezTo>
                  <a:pt x="1791" y="1074"/>
                  <a:pt x="1795" y="1076"/>
                  <a:pt x="1797" y="1076"/>
                </a:cubicBezTo>
                <a:cubicBezTo>
                  <a:pt x="1797" y="1074"/>
                  <a:pt x="1795" y="1073"/>
                  <a:pt x="1794" y="1074"/>
                </a:cubicBezTo>
                <a:cubicBezTo>
                  <a:pt x="1793" y="1073"/>
                  <a:pt x="1794" y="1074"/>
                  <a:pt x="1795" y="1072"/>
                </a:cubicBezTo>
                <a:cubicBezTo>
                  <a:pt x="1793" y="1072"/>
                  <a:pt x="1791" y="1072"/>
                  <a:pt x="1790" y="1073"/>
                </a:cubicBezTo>
                <a:cubicBezTo>
                  <a:pt x="1789" y="1073"/>
                  <a:pt x="1789" y="1072"/>
                  <a:pt x="1788" y="1072"/>
                </a:cubicBezTo>
                <a:cubicBezTo>
                  <a:pt x="1788" y="1072"/>
                  <a:pt x="1788" y="1071"/>
                  <a:pt x="1789" y="1071"/>
                </a:cubicBezTo>
                <a:cubicBezTo>
                  <a:pt x="1789" y="1070"/>
                  <a:pt x="1787" y="1071"/>
                  <a:pt x="1786" y="1069"/>
                </a:cubicBezTo>
                <a:cubicBezTo>
                  <a:pt x="1786" y="1069"/>
                  <a:pt x="1781" y="1073"/>
                  <a:pt x="1781" y="1070"/>
                </a:cubicBezTo>
                <a:cubicBezTo>
                  <a:pt x="1780" y="1070"/>
                  <a:pt x="1780" y="1073"/>
                  <a:pt x="1778" y="1071"/>
                </a:cubicBezTo>
                <a:cubicBezTo>
                  <a:pt x="1779" y="1072"/>
                  <a:pt x="1779" y="1074"/>
                  <a:pt x="1780" y="1075"/>
                </a:cubicBezTo>
                <a:cubicBezTo>
                  <a:pt x="1782" y="1074"/>
                  <a:pt x="1779" y="1074"/>
                  <a:pt x="1780" y="1073"/>
                </a:cubicBezTo>
                <a:cubicBezTo>
                  <a:pt x="1782" y="1072"/>
                  <a:pt x="1785" y="1075"/>
                  <a:pt x="1787" y="1074"/>
                </a:cubicBezTo>
                <a:cubicBezTo>
                  <a:pt x="1787" y="1073"/>
                  <a:pt x="1786" y="1074"/>
                  <a:pt x="1786" y="1073"/>
                </a:cubicBezTo>
                <a:cubicBezTo>
                  <a:pt x="1787" y="1073"/>
                  <a:pt x="1789" y="1073"/>
                  <a:pt x="1789" y="1074"/>
                </a:cubicBezTo>
                <a:cubicBezTo>
                  <a:pt x="1788" y="1074"/>
                  <a:pt x="1789" y="1076"/>
                  <a:pt x="1786" y="1075"/>
                </a:cubicBezTo>
                <a:cubicBezTo>
                  <a:pt x="1786" y="1077"/>
                  <a:pt x="1788" y="1077"/>
                  <a:pt x="1787" y="1078"/>
                </a:cubicBezTo>
                <a:cubicBezTo>
                  <a:pt x="1785" y="1079"/>
                  <a:pt x="1783" y="1077"/>
                  <a:pt x="1781" y="1077"/>
                </a:cubicBezTo>
                <a:cubicBezTo>
                  <a:pt x="1782" y="1079"/>
                  <a:pt x="1786" y="1078"/>
                  <a:pt x="1787" y="1080"/>
                </a:cubicBezTo>
                <a:cubicBezTo>
                  <a:pt x="1786" y="1080"/>
                  <a:pt x="1786" y="1080"/>
                  <a:pt x="1785" y="1080"/>
                </a:cubicBezTo>
                <a:cubicBezTo>
                  <a:pt x="1785" y="1082"/>
                  <a:pt x="1789" y="1081"/>
                  <a:pt x="1791" y="1080"/>
                </a:cubicBezTo>
                <a:cubicBezTo>
                  <a:pt x="1791" y="1082"/>
                  <a:pt x="1796" y="1082"/>
                  <a:pt x="1795" y="1085"/>
                </a:cubicBezTo>
                <a:cubicBezTo>
                  <a:pt x="1796" y="1085"/>
                  <a:pt x="1796" y="1084"/>
                  <a:pt x="1796" y="1086"/>
                </a:cubicBezTo>
                <a:cubicBezTo>
                  <a:pt x="1796" y="1086"/>
                  <a:pt x="1794" y="1085"/>
                  <a:pt x="1793" y="1084"/>
                </a:cubicBezTo>
                <a:cubicBezTo>
                  <a:pt x="1793" y="1084"/>
                  <a:pt x="1793" y="1085"/>
                  <a:pt x="1794" y="1085"/>
                </a:cubicBezTo>
                <a:cubicBezTo>
                  <a:pt x="1793" y="1085"/>
                  <a:pt x="1793" y="1085"/>
                  <a:pt x="1792" y="1085"/>
                </a:cubicBezTo>
                <a:cubicBezTo>
                  <a:pt x="1797" y="1088"/>
                  <a:pt x="1803" y="1087"/>
                  <a:pt x="1807" y="1091"/>
                </a:cubicBezTo>
                <a:cubicBezTo>
                  <a:pt x="1807" y="1089"/>
                  <a:pt x="1811" y="1090"/>
                  <a:pt x="1812" y="1092"/>
                </a:cubicBezTo>
                <a:cubicBezTo>
                  <a:pt x="1813" y="1093"/>
                  <a:pt x="1813" y="1092"/>
                  <a:pt x="1812" y="1091"/>
                </a:cubicBezTo>
                <a:cubicBezTo>
                  <a:pt x="1813" y="1091"/>
                  <a:pt x="1812" y="1093"/>
                  <a:pt x="1813" y="1093"/>
                </a:cubicBezTo>
                <a:cubicBezTo>
                  <a:pt x="1811" y="1093"/>
                  <a:pt x="1808" y="1094"/>
                  <a:pt x="1804" y="1093"/>
                </a:cubicBezTo>
                <a:cubicBezTo>
                  <a:pt x="1805" y="1090"/>
                  <a:pt x="1809" y="1094"/>
                  <a:pt x="1809" y="1092"/>
                </a:cubicBezTo>
                <a:cubicBezTo>
                  <a:pt x="1806" y="1092"/>
                  <a:pt x="1803" y="1090"/>
                  <a:pt x="1800" y="1090"/>
                </a:cubicBezTo>
                <a:cubicBezTo>
                  <a:pt x="1800" y="1091"/>
                  <a:pt x="1802" y="1091"/>
                  <a:pt x="1803" y="1091"/>
                </a:cubicBezTo>
                <a:cubicBezTo>
                  <a:pt x="1798" y="1092"/>
                  <a:pt x="1794" y="1088"/>
                  <a:pt x="1790" y="1089"/>
                </a:cubicBezTo>
                <a:cubicBezTo>
                  <a:pt x="1783" y="1085"/>
                  <a:pt x="1769" y="1082"/>
                  <a:pt x="1759" y="1080"/>
                </a:cubicBezTo>
                <a:cubicBezTo>
                  <a:pt x="1759" y="1079"/>
                  <a:pt x="1760" y="1079"/>
                  <a:pt x="1761" y="1079"/>
                </a:cubicBezTo>
                <a:cubicBezTo>
                  <a:pt x="1760" y="1077"/>
                  <a:pt x="1759" y="1079"/>
                  <a:pt x="1758" y="1079"/>
                </a:cubicBezTo>
                <a:cubicBezTo>
                  <a:pt x="1757" y="1079"/>
                  <a:pt x="1758" y="1079"/>
                  <a:pt x="1758" y="1078"/>
                </a:cubicBezTo>
                <a:cubicBezTo>
                  <a:pt x="1758" y="1077"/>
                  <a:pt x="1757" y="1078"/>
                  <a:pt x="1757" y="1078"/>
                </a:cubicBezTo>
                <a:cubicBezTo>
                  <a:pt x="1756" y="1078"/>
                  <a:pt x="1757" y="1078"/>
                  <a:pt x="1757" y="1078"/>
                </a:cubicBezTo>
                <a:cubicBezTo>
                  <a:pt x="1748" y="1072"/>
                  <a:pt x="1734" y="1073"/>
                  <a:pt x="1724" y="1067"/>
                </a:cubicBezTo>
                <a:cubicBezTo>
                  <a:pt x="1726" y="1067"/>
                  <a:pt x="1729" y="1068"/>
                  <a:pt x="1731" y="1069"/>
                </a:cubicBezTo>
                <a:cubicBezTo>
                  <a:pt x="1731" y="1068"/>
                  <a:pt x="1729" y="1067"/>
                  <a:pt x="1728" y="1067"/>
                </a:cubicBezTo>
                <a:cubicBezTo>
                  <a:pt x="1728" y="1065"/>
                  <a:pt x="1730" y="1067"/>
                  <a:pt x="1731" y="1067"/>
                </a:cubicBezTo>
                <a:cubicBezTo>
                  <a:pt x="1732" y="1066"/>
                  <a:pt x="1727" y="1066"/>
                  <a:pt x="1726" y="1065"/>
                </a:cubicBezTo>
                <a:cubicBezTo>
                  <a:pt x="1726" y="1064"/>
                  <a:pt x="1729" y="1065"/>
                  <a:pt x="1727" y="1064"/>
                </a:cubicBezTo>
                <a:cubicBezTo>
                  <a:pt x="1730" y="1065"/>
                  <a:pt x="1733" y="1065"/>
                  <a:pt x="1736" y="1066"/>
                </a:cubicBezTo>
                <a:cubicBezTo>
                  <a:pt x="1731" y="1065"/>
                  <a:pt x="1736" y="1067"/>
                  <a:pt x="1738" y="1067"/>
                </a:cubicBezTo>
                <a:cubicBezTo>
                  <a:pt x="1736" y="1063"/>
                  <a:pt x="1732" y="1064"/>
                  <a:pt x="1728" y="1064"/>
                </a:cubicBezTo>
                <a:cubicBezTo>
                  <a:pt x="1724" y="1063"/>
                  <a:pt x="1721" y="1060"/>
                  <a:pt x="1717" y="1060"/>
                </a:cubicBezTo>
                <a:cubicBezTo>
                  <a:pt x="1718" y="1059"/>
                  <a:pt x="1719" y="1059"/>
                  <a:pt x="1716" y="1058"/>
                </a:cubicBezTo>
                <a:cubicBezTo>
                  <a:pt x="1719" y="1058"/>
                  <a:pt x="1722" y="1059"/>
                  <a:pt x="1726" y="1060"/>
                </a:cubicBezTo>
                <a:cubicBezTo>
                  <a:pt x="1727" y="1059"/>
                  <a:pt x="1724" y="1058"/>
                  <a:pt x="1726" y="1059"/>
                </a:cubicBezTo>
                <a:cubicBezTo>
                  <a:pt x="1721" y="1057"/>
                  <a:pt x="1715" y="1054"/>
                  <a:pt x="1712" y="1053"/>
                </a:cubicBezTo>
                <a:cubicBezTo>
                  <a:pt x="1712" y="1053"/>
                  <a:pt x="1711" y="1054"/>
                  <a:pt x="1711" y="1054"/>
                </a:cubicBezTo>
                <a:cubicBezTo>
                  <a:pt x="1711" y="1054"/>
                  <a:pt x="1711" y="1053"/>
                  <a:pt x="1710" y="1052"/>
                </a:cubicBezTo>
                <a:cubicBezTo>
                  <a:pt x="1710" y="1052"/>
                  <a:pt x="1709" y="1052"/>
                  <a:pt x="1709" y="1052"/>
                </a:cubicBezTo>
                <a:cubicBezTo>
                  <a:pt x="1709" y="1051"/>
                  <a:pt x="1710" y="1052"/>
                  <a:pt x="1710" y="1052"/>
                </a:cubicBezTo>
                <a:cubicBezTo>
                  <a:pt x="1720" y="1055"/>
                  <a:pt x="1729" y="1056"/>
                  <a:pt x="1737" y="1061"/>
                </a:cubicBezTo>
                <a:cubicBezTo>
                  <a:pt x="1737" y="1060"/>
                  <a:pt x="1735" y="1059"/>
                  <a:pt x="1736" y="1058"/>
                </a:cubicBezTo>
                <a:cubicBezTo>
                  <a:pt x="1739" y="1059"/>
                  <a:pt x="1739" y="1061"/>
                  <a:pt x="1743" y="1062"/>
                </a:cubicBezTo>
                <a:cubicBezTo>
                  <a:pt x="1742" y="1060"/>
                  <a:pt x="1745" y="1064"/>
                  <a:pt x="1745" y="1061"/>
                </a:cubicBezTo>
                <a:cubicBezTo>
                  <a:pt x="1746" y="1062"/>
                  <a:pt x="1745" y="1063"/>
                  <a:pt x="1747" y="1063"/>
                </a:cubicBezTo>
                <a:cubicBezTo>
                  <a:pt x="1747" y="1062"/>
                  <a:pt x="1746" y="1062"/>
                  <a:pt x="1746" y="1062"/>
                </a:cubicBezTo>
                <a:cubicBezTo>
                  <a:pt x="1749" y="1061"/>
                  <a:pt x="1751" y="1063"/>
                  <a:pt x="1753" y="1062"/>
                </a:cubicBezTo>
                <a:cubicBezTo>
                  <a:pt x="1753" y="1061"/>
                  <a:pt x="1752" y="1060"/>
                  <a:pt x="1753" y="1062"/>
                </a:cubicBezTo>
                <a:cubicBezTo>
                  <a:pt x="1752" y="1063"/>
                  <a:pt x="1749" y="1059"/>
                  <a:pt x="1748" y="1061"/>
                </a:cubicBezTo>
                <a:cubicBezTo>
                  <a:pt x="1747" y="1061"/>
                  <a:pt x="1747" y="1060"/>
                  <a:pt x="1748" y="1059"/>
                </a:cubicBezTo>
                <a:cubicBezTo>
                  <a:pt x="1747" y="1059"/>
                  <a:pt x="1746" y="1059"/>
                  <a:pt x="1746" y="1059"/>
                </a:cubicBezTo>
                <a:cubicBezTo>
                  <a:pt x="1745" y="1059"/>
                  <a:pt x="1745" y="1059"/>
                  <a:pt x="1745" y="1060"/>
                </a:cubicBezTo>
                <a:cubicBezTo>
                  <a:pt x="1745" y="1060"/>
                  <a:pt x="1744" y="1059"/>
                  <a:pt x="1743" y="1059"/>
                </a:cubicBezTo>
                <a:cubicBezTo>
                  <a:pt x="1743" y="1058"/>
                  <a:pt x="1745" y="1060"/>
                  <a:pt x="1745" y="1058"/>
                </a:cubicBezTo>
                <a:cubicBezTo>
                  <a:pt x="1743" y="1057"/>
                  <a:pt x="1744" y="1059"/>
                  <a:pt x="1742" y="1057"/>
                </a:cubicBezTo>
                <a:cubicBezTo>
                  <a:pt x="1742" y="1058"/>
                  <a:pt x="1743" y="1058"/>
                  <a:pt x="1743" y="1059"/>
                </a:cubicBezTo>
                <a:cubicBezTo>
                  <a:pt x="1742" y="1058"/>
                  <a:pt x="1737" y="1058"/>
                  <a:pt x="1737" y="1056"/>
                </a:cubicBezTo>
                <a:cubicBezTo>
                  <a:pt x="1736" y="1059"/>
                  <a:pt x="1729" y="1054"/>
                  <a:pt x="1727" y="1056"/>
                </a:cubicBezTo>
                <a:cubicBezTo>
                  <a:pt x="1726" y="1054"/>
                  <a:pt x="1724" y="1054"/>
                  <a:pt x="1721" y="1053"/>
                </a:cubicBezTo>
                <a:cubicBezTo>
                  <a:pt x="1721" y="1052"/>
                  <a:pt x="1722" y="1053"/>
                  <a:pt x="1723" y="1053"/>
                </a:cubicBezTo>
                <a:cubicBezTo>
                  <a:pt x="1721" y="1051"/>
                  <a:pt x="1715" y="1051"/>
                  <a:pt x="1714" y="1049"/>
                </a:cubicBezTo>
                <a:cubicBezTo>
                  <a:pt x="1714" y="1050"/>
                  <a:pt x="1716" y="1051"/>
                  <a:pt x="1717" y="1051"/>
                </a:cubicBezTo>
                <a:cubicBezTo>
                  <a:pt x="1715" y="1054"/>
                  <a:pt x="1712" y="1049"/>
                  <a:pt x="1708" y="1050"/>
                </a:cubicBezTo>
                <a:cubicBezTo>
                  <a:pt x="1708" y="1050"/>
                  <a:pt x="1709" y="1050"/>
                  <a:pt x="1709" y="1051"/>
                </a:cubicBezTo>
                <a:cubicBezTo>
                  <a:pt x="1707" y="1051"/>
                  <a:pt x="1706" y="1050"/>
                  <a:pt x="1705" y="1049"/>
                </a:cubicBezTo>
                <a:cubicBezTo>
                  <a:pt x="1700" y="1048"/>
                  <a:pt x="1698" y="1049"/>
                  <a:pt x="1707" y="1051"/>
                </a:cubicBezTo>
                <a:cubicBezTo>
                  <a:pt x="1708" y="1052"/>
                  <a:pt x="1706" y="1052"/>
                  <a:pt x="1707" y="1053"/>
                </a:cubicBezTo>
                <a:cubicBezTo>
                  <a:pt x="1708" y="1053"/>
                  <a:pt x="1708" y="1054"/>
                  <a:pt x="1708" y="1054"/>
                </a:cubicBezTo>
                <a:cubicBezTo>
                  <a:pt x="1708" y="1054"/>
                  <a:pt x="1708" y="1053"/>
                  <a:pt x="1709" y="1054"/>
                </a:cubicBezTo>
                <a:cubicBezTo>
                  <a:pt x="1709" y="1056"/>
                  <a:pt x="1707" y="1055"/>
                  <a:pt x="1706" y="1054"/>
                </a:cubicBezTo>
                <a:cubicBezTo>
                  <a:pt x="1705" y="1055"/>
                  <a:pt x="1709" y="1056"/>
                  <a:pt x="1711" y="1056"/>
                </a:cubicBezTo>
                <a:cubicBezTo>
                  <a:pt x="1710" y="1057"/>
                  <a:pt x="1708" y="1057"/>
                  <a:pt x="1710" y="1057"/>
                </a:cubicBezTo>
                <a:cubicBezTo>
                  <a:pt x="1699" y="1055"/>
                  <a:pt x="1687" y="1052"/>
                  <a:pt x="1675" y="1049"/>
                </a:cubicBezTo>
                <a:cubicBezTo>
                  <a:pt x="1674" y="1049"/>
                  <a:pt x="1673" y="1049"/>
                  <a:pt x="1672" y="1050"/>
                </a:cubicBezTo>
                <a:cubicBezTo>
                  <a:pt x="1672" y="1049"/>
                  <a:pt x="1672" y="1049"/>
                  <a:pt x="1673" y="1049"/>
                </a:cubicBezTo>
                <a:cubicBezTo>
                  <a:pt x="1669" y="1047"/>
                  <a:pt x="1661" y="1046"/>
                  <a:pt x="1658" y="1044"/>
                </a:cubicBezTo>
                <a:cubicBezTo>
                  <a:pt x="1657" y="1044"/>
                  <a:pt x="1655" y="1044"/>
                  <a:pt x="1653" y="1044"/>
                </a:cubicBezTo>
                <a:cubicBezTo>
                  <a:pt x="1654" y="1043"/>
                  <a:pt x="1654" y="1042"/>
                  <a:pt x="1654" y="1042"/>
                </a:cubicBezTo>
                <a:cubicBezTo>
                  <a:pt x="1655" y="1043"/>
                  <a:pt x="1657" y="1043"/>
                  <a:pt x="1659" y="1043"/>
                </a:cubicBezTo>
                <a:cubicBezTo>
                  <a:pt x="1661" y="1044"/>
                  <a:pt x="1664" y="1045"/>
                  <a:pt x="1668" y="1045"/>
                </a:cubicBezTo>
                <a:cubicBezTo>
                  <a:pt x="1672" y="1045"/>
                  <a:pt x="1663" y="1044"/>
                  <a:pt x="1664" y="1043"/>
                </a:cubicBezTo>
                <a:cubicBezTo>
                  <a:pt x="1663" y="1043"/>
                  <a:pt x="1663" y="1044"/>
                  <a:pt x="1663" y="1042"/>
                </a:cubicBezTo>
                <a:cubicBezTo>
                  <a:pt x="1662" y="1042"/>
                  <a:pt x="1663" y="1043"/>
                  <a:pt x="1663" y="1043"/>
                </a:cubicBezTo>
                <a:cubicBezTo>
                  <a:pt x="1661" y="1042"/>
                  <a:pt x="1657" y="1042"/>
                  <a:pt x="1658" y="1040"/>
                </a:cubicBezTo>
                <a:cubicBezTo>
                  <a:pt x="1657" y="1039"/>
                  <a:pt x="1656" y="1040"/>
                  <a:pt x="1655" y="1040"/>
                </a:cubicBezTo>
                <a:cubicBezTo>
                  <a:pt x="1655" y="1040"/>
                  <a:pt x="1655" y="1040"/>
                  <a:pt x="1655" y="1040"/>
                </a:cubicBezTo>
                <a:cubicBezTo>
                  <a:pt x="1655" y="1040"/>
                  <a:pt x="1655" y="1039"/>
                  <a:pt x="1655" y="1039"/>
                </a:cubicBezTo>
                <a:cubicBezTo>
                  <a:pt x="1656" y="1039"/>
                  <a:pt x="1656" y="1039"/>
                  <a:pt x="1656" y="1038"/>
                </a:cubicBezTo>
                <a:cubicBezTo>
                  <a:pt x="1658" y="1039"/>
                  <a:pt x="1659" y="1039"/>
                  <a:pt x="1661" y="1040"/>
                </a:cubicBezTo>
                <a:cubicBezTo>
                  <a:pt x="1661" y="1039"/>
                  <a:pt x="1660" y="1039"/>
                  <a:pt x="1659" y="1039"/>
                </a:cubicBezTo>
                <a:cubicBezTo>
                  <a:pt x="1659" y="1038"/>
                  <a:pt x="1660" y="1038"/>
                  <a:pt x="1661" y="1038"/>
                </a:cubicBezTo>
                <a:cubicBezTo>
                  <a:pt x="1661" y="1038"/>
                  <a:pt x="1661" y="1038"/>
                  <a:pt x="1662" y="1039"/>
                </a:cubicBezTo>
                <a:cubicBezTo>
                  <a:pt x="1659" y="1039"/>
                  <a:pt x="1665" y="1040"/>
                  <a:pt x="1663" y="1041"/>
                </a:cubicBezTo>
                <a:cubicBezTo>
                  <a:pt x="1662" y="1042"/>
                  <a:pt x="1664" y="1041"/>
                  <a:pt x="1665" y="1042"/>
                </a:cubicBezTo>
                <a:cubicBezTo>
                  <a:pt x="1664" y="1042"/>
                  <a:pt x="1665" y="1039"/>
                  <a:pt x="1665" y="1039"/>
                </a:cubicBezTo>
                <a:cubicBezTo>
                  <a:pt x="1664" y="1038"/>
                  <a:pt x="1660" y="1037"/>
                  <a:pt x="1657" y="1035"/>
                </a:cubicBezTo>
                <a:cubicBezTo>
                  <a:pt x="1657" y="1034"/>
                  <a:pt x="1658" y="1034"/>
                  <a:pt x="1658" y="1033"/>
                </a:cubicBezTo>
                <a:cubicBezTo>
                  <a:pt x="1658" y="1033"/>
                  <a:pt x="1658" y="1032"/>
                  <a:pt x="1658" y="1032"/>
                </a:cubicBezTo>
                <a:cubicBezTo>
                  <a:pt x="1663" y="1033"/>
                  <a:pt x="1669" y="1035"/>
                  <a:pt x="1673" y="1035"/>
                </a:cubicBezTo>
                <a:cubicBezTo>
                  <a:pt x="1669" y="1033"/>
                  <a:pt x="1663" y="1033"/>
                  <a:pt x="1659" y="1031"/>
                </a:cubicBezTo>
                <a:cubicBezTo>
                  <a:pt x="1659" y="1030"/>
                  <a:pt x="1659" y="1029"/>
                  <a:pt x="1660" y="1028"/>
                </a:cubicBezTo>
                <a:cubicBezTo>
                  <a:pt x="1660" y="1029"/>
                  <a:pt x="1660" y="1028"/>
                  <a:pt x="1661" y="1028"/>
                </a:cubicBezTo>
                <a:cubicBezTo>
                  <a:pt x="1660" y="1028"/>
                  <a:pt x="1660" y="1028"/>
                  <a:pt x="1660" y="1028"/>
                </a:cubicBezTo>
                <a:cubicBezTo>
                  <a:pt x="1663" y="1021"/>
                  <a:pt x="1666" y="1013"/>
                  <a:pt x="1668" y="1006"/>
                </a:cubicBezTo>
                <a:cubicBezTo>
                  <a:pt x="1668" y="1006"/>
                  <a:pt x="1668" y="1006"/>
                  <a:pt x="1668" y="1006"/>
                </a:cubicBezTo>
                <a:cubicBezTo>
                  <a:pt x="1668" y="1006"/>
                  <a:pt x="1668" y="1006"/>
                  <a:pt x="1668" y="1006"/>
                </a:cubicBezTo>
                <a:cubicBezTo>
                  <a:pt x="1670" y="1003"/>
                  <a:pt x="1671" y="999"/>
                  <a:pt x="1672" y="996"/>
                </a:cubicBezTo>
                <a:cubicBezTo>
                  <a:pt x="1672" y="996"/>
                  <a:pt x="1672" y="997"/>
                  <a:pt x="1672" y="997"/>
                </a:cubicBezTo>
                <a:cubicBezTo>
                  <a:pt x="1672" y="996"/>
                  <a:pt x="1672" y="996"/>
                  <a:pt x="1672" y="996"/>
                </a:cubicBezTo>
                <a:cubicBezTo>
                  <a:pt x="1672" y="995"/>
                  <a:pt x="1672" y="995"/>
                  <a:pt x="1673" y="994"/>
                </a:cubicBezTo>
                <a:cubicBezTo>
                  <a:pt x="1673" y="994"/>
                  <a:pt x="1673" y="994"/>
                  <a:pt x="1674" y="995"/>
                </a:cubicBezTo>
                <a:cubicBezTo>
                  <a:pt x="1674" y="994"/>
                  <a:pt x="1674" y="993"/>
                  <a:pt x="1673" y="993"/>
                </a:cubicBezTo>
                <a:cubicBezTo>
                  <a:pt x="1674" y="989"/>
                  <a:pt x="1676" y="984"/>
                  <a:pt x="1677" y="980"/>
                </a:cubicBezTo>
                <a:cubicBezTo>
                  <a:pt x="1680" y="981"/>
                  <a:pt x="1682" y="981"/>
                  <a:pt x="1685" y="982"/>
                </a:cubicBezTo>
                <a:cubicBezTo>
                  <a:pt x="1685" y="982"/>
                  <a:pt x="1685" y="981"/>
                  <a:pt x="1685" y="981"/>
                </a:cubicBezTo>
                <a:cubicBezTo>
                  <a:pt x="1687" y="981"/>
                  <a:pt x="1691" y="982"/>
                  <a:pt x="1693" y="982"/>
                </a:cubicBezTo>
                <a:cubicBezTo>
                  <a:pt x="1691" y="980"/>
                  <a:pt x="1687" y="981"/>
                  <a:pt x="1682" y="980"/>
                </a:cubicBezTo>
                <a:cubicBezTo>
                  <a:pt x="1682" y="979"/>
                  <a:pt x="1683" y="979"/>
                  <a:pt x="1683" y="978"/>
                </a:cubicBezTo>
                <a:cubicBezTo>
                  <a:pt x="1681" y="978"/>
                  <a:pt x="1680" y="977"/>
                  <a:pt x="1678" y="977"/>
                </a:cubicBezTo>
                <a:cubicBezTo>
                  <a:pt x="1680" y="976"/>
                  <a:pt x="1682" y="977"/>
                  <a:pt x="1684" y="978"/>
                </a:cubicBezTo>
                <a:cubicBezTo>
                  <a:pt x="1685" y="978"/>
                  <a:pt x="1686" y="978"/>
                  <a:pt x="1684" y="977"/>
                </a:cubicBezTo>
                <a:cubicBezTo>
                  <a:pt x="1682" y="977"/>
                  <a:pt x="1680" y="976"/>
                  <a:pt x="1678" y="976"/>
                </a:cubicBezTo>
                <a:cubicBezTo>
                  <a:pt x="1680" y="971"/>
                  <a:pt x="1681" y="966"/>
                  <a:pt x="1683" y="961"/>
                </a:cubicBezTo>
                <a:cubicBezTo>
                  <a:pt x="1685" y="961"/>
                  <a:pt x="1688" y="962"/>
                  <a:pt x="1690" y="963"/>
                </a:cubicBezTo>
                <a:cubicBezTo>
                  <a:pt x="1691" y="962"/>
                  <a:pt x="1690" y="962"/>
                  <a:pt x="1690" y="961"/>
                </a:cubicBezTo>
                <a:cubicBezTo>
                  <a:pt x="1693" y="961"/>
                  <a:pt x="1691" y="963"/>
                  <a:pt x="1692" y="963"/>
                </a:cubicBezTo>
                <a:cubicBezTo>
                  <a:pt x="1694" y="964"/>
                  <a:pt x="1692" y="962"/>
                  <a:pt x="1693" y="962"/>
                </a:cubicBezTo>
                <a:cubicBezTo>
                  <a:pt x="1697" y="961"/>
                  <a:pt x="1701" y="966"/>
                  <a:pt x="1702" y="963"/>
                </a:cubicBezTo>
                <a:cubicBezTo>
                  <a:pt x="1702" y="965"/>
                  <a:pt x="1705" y="966"/>
                  <a:pt x="1706" y="964"/>
                </a:cubicBezTo>
                <a:cubicBezTo>
                  <a:pt x="1707" y="965"/>
                  <a:pt x="1705" y="965"/>
                  <a:pt x="1705" y="966"/>
                </a:cubicBezTo>
                <a:cubicBezTo>
                  <a:pt x="1706" y="966"/>
                  <a:pt x="1706" y="965"/>
                  <a:pt x="1707" y="965"/>
                </a:cubicBezTo>
                <a:cubicBezTo>
                  <a:pt x="1708" y="966"/>
                  <a:pt x="1708" y="966"/>
                  <a:pt x="1710" y="965"/>
                </a:cubicBezTo>
                <a:cubicBezTo>
                  <a:pt x="1707" y="964"/>
                  <a:pt x="1704" y="963"/>
                  <a:pt x="1703" y="963"/>
                </a:cubicBezTo>
                <a:cubicBezTo>
                  <a:pt x="1702" y="962"/>
                  <a:pt x="1704" y="962"/>
                  <a:pt x="1704" y="961"/>
                </a:cubicBezTo>
                <a:cubicBezTo>
                  <a:pt x="1706" y="962"/>
                  <a:pt x="1710" y="963"/>
                  <a:pt x="1710" y="963"/>
                </a:cubicBezTo>
                <a:cubicBezTo>
                  <a:pt x="1711" y="963"/>
                  <a:pt x="1713" y="963"/>
                  <a:pt x="1716" y="963"/>
                </a:cubicBezTo>
                <a:cubicBezTo>
                  <a:pt x="1716" y="962"/>
                  <a:pt x="1712" y="963"/>
                  <a:pt x="1709" y="961"/>
                </a:cubicBezTo>
                <a:cubicBezTo>
                  <a:pt x="1710" y="960"/>
                  <a:pt x="1711" y="961"/>
                  <a:pt x="1711" y="960"/>
                </a:cubicBezTo>
                <a:cubicBezTo>
                  <a:pt x="1708" y="963"/>
                  <a:pt x="1703" y="957"/>
                  <a:pt x="1702" y="960"/>
                </a:cubicBezTo>
                <a:cubicBezTo>
                  <a:pt x="1701" y="958"/>
                  <a:pt x="1702" y="958"/>
                  <a:pt x="1701" y="957"/>
                </a:cubicBezTo>
                <a:cubicBezTo>
                  <a:pt x="1700" y="958"/>
                  <a:pt x="1696" y="958"/>
                  <a:pt x="1695" y="956"/>
                </a:cubicBezTo>
                <a:cubicBezTo>
                  <a:pt x="1695" y="958"/>
                  <a:pt x="1691" y="956"/>
                  <a:pt x="1691" y="954"/>
                </a:cubicBezTo>
                <a:cubicBezTo>
                  <a:pt x="1691" y="955"/>
                  <a:pt x="1691" y="955"/>
                  <a:pt x="1691" y="956"/>
                </a:cubicBezTo>
                <a:cubicBezTo>
                  <a:pt x="1689" y="954"/>
                  <a:pt x="1687" y="954"/>
                  <a:pt x="1685" y="953"/>
                </a:cubicBezTo>
                <a:cubicBezTo>
                  <a:pt x="1685" y="953"/>
                  <a:pt x="1685" y="952"/>
                  <a:pt x="1685" y="952"/>
                </a:cubicBezTo>
                <a:cubicBezTo>
                  <a:pt x="1700" y="955"/>
                  <a:pt x="1714" y="958"/>
                  <a:pt x="1727" y="961"/>
                </a:cubicBezTo>
                <a:cubicBezTo>
                  <a:pt x="1726" y="959"/>
                  <a:pt x="1727" y="960"/>
                  <a:pt x="1729" y="960"/>
                </a:cubicBezTo>
                <a:cubicBezTo>
                  <a:pt x="1731" y="965"/>
                  <a:pt x="1740" y="961"/>
                  <a:pt x="1743" y="965"/>
                </a:cubicBezTo>
                <a:cubicBezTo>
                  <a:pt x="1743" y="962"/>
                  <a:pt x="1749" y="965"/>
                  <a:pt x="1751" y="965"/>
                </a:cubicBezTo>
                <a:cubicBezTo>
                  <a:pt x="1751" y="966"/>
                  <a:pt x="1751" y="966"/>
                  <a:pt x="1750" y="965"/>
                </a:cubicBezTo>
                <a:cubicBezTo>
                  <a:pt x="1749" y="966"/>
                  <a:pt x="1751" y="966"/>
                  <a:pt x="1752" y="967"/>
                </a:cubicBezTo>
                <a:cubicBezTo>
                  <a:pt x="1752" y="966"/>
                  <a:pt x="1752" y="966"/>
                  <a:pt x="1752" y="965"/>
                </a:cubicBezTo>
                <a:cubicBezTo>
                  <a:pt x="1757" y="967"/>
                  <a:pt x="1762" y="968"/>
                  <a:pt x="1767" y="969"/>
                </a:cubicBezTo>
                <a:cubicBezTo>
                  <a:pt x="1764" y="967"/>
                  <a:pt x="1760" y="966"/>
                  <a:pt x="1760" y="965"/>
                </a:cubicBezTo>
                <a:cubicBezTo>
                  <a:pt x="1759" y="965"/>
                  <a:pt x="1756" y="966"/>
                  <a:pt x="1755" y="963"/>
                </a:cubicBezTo>
                <a:cubicBezTo>
                  <a:pt x="1734" y="959"/>
                  <a:pt x="1709" y="956"/>
                  <a:pt x="1685" y="950"/>
                </a:cubicBezTo>
                <a:cubicBezTo>
                  <a:pt x="1685" y="950"/>
                  <a:pt x="1685" y="950"/>
                  <a:pt x="1685" y="950"/>
                </a:cubicBezTo>
                <a:cubicBezTo>
                  <a:pt x="1685" y="950"/>
                  <a:pt x="1685" y="949"/>
                  <a:pt x="1685" y="949"/>
                </a:cubicBezTo>
                <a:cubicBezTo>
                  <a:pt x="1686" y="949"/>
                  <a:pt x="1686" y="949"/>
                  <a:pt x="1686" y="948"/>
                </a:cubicBezTo>
                <a:cubicBezTo>
                  <a:pt x="1686" y="948"/>
                  <a:pt x="1686" y="948"/>
                  <a:pt x="1686" y="948"/>
                </a:cubicBezTo>
                <a:cubicBezTo>
                  <a:pt x="1686" y="947"/>
                  <a:pt x="1686" y="947"/>
                  <a:pt x="1686" y="947"/>
                </a:cubicBezTo>
                <a:cubicBezTo>
                  <a:pt x="1687" y="947"/>
                  <a:pt x="1688" y="947"/>
                  <a:pt x="1688" y="947"/>
                </a:cubicBezTo>
                <a:cubicBezTo>
                  <a:pt x="1688" y="947"/>
                  <a:pt x="1687" y="946"/>
                  <a:pt x="1686" y="946"/>
                </a:cubicBezTo>
                <a:cubicBezTo>
                  <a:pt x="1686" y="946"/>
                  <a:pt x="1686" y="946"/>
                  <a:pt x="1686" y="945"/>
                </a:cubicBezTo>
                <a:cubicBezTo>
                  <a:pt x="1689" y="946"/>
                  <a:pt x="1691" y="946"/>
                  <a:pt x="1693" y="946"/>
                </a:cubicBezTo>
                <a:cubicBezTo>
                  <a:pt x="1691" y="945"/>
                  <a:pt x="1689" y="944"/>
                  <a:pt x="1687" y="943"/>
                </a:cubicBezTo>
                <a:cubicBezTo>
                  <a:pt x="1687" y="943"/>
                  <a:pt x="1687" y="942"/>
                  <a:pt x="1687" y="942"/>
                </a:cubicBezTo>
                <a:cubicBezTo>
                  <a:pt x="1687" y="942"/>
                  <a:pt x="1687" y="942"/>
                  <a:pt x="1687" y="942"/>
                </a:cubicBezTo>
                <a:cubicBezTo>
                  <a:pt x="1688" y="942"/>
                  <a:pt x="1688" y="939"/>
                  <a:pt x="1690" y="941"/>
                </a:cubicBezTo>
                <a:cubicBezTo>
                  <a:pt x="1691" y="941"/>
                  <a:pt x="1689" y="940"/>
                  <a:pt x="1687" y="940"/>
                </a:cubicBezTo>
                <a:cubicBezTo>
                  <a:pt x="1688" y="938"/>
                  <a:pt x="1688" y="937"/>
                  <a:pt x="1688" y="935"/>
                </a:cubicBezTo>
                <a:cubicBezTo>
                  <a:pt x="1693" y="936"/>
                  <a:pt x="1697" y="937"/>
                  <a:pt x="1699" y="938"/>
                </a:cubicBezTo>
                <a:cubicBezTo>
                  <a:pt x="1697" y="937"/>
                  <a:pt x="1698" y="940"/>
                  <a:pt x="1700" y="938"/>
                </a:cubicBezTo>
                <a:cubicBezTo>
                  <a:pt x="1701" y="939"/>
                  <a:pt x="1699" y="940"/>
                  <a:pt x="1700" y="941"/>
                </a:cubicBezTo>
                <a:cubicBezTo>
                  <a:pt x="1701" y="942"/>
                  <a:pt x="1701" y="940"/>
                  <a:pt x="1700" y="940"/>
                </a:cubicBezTo>
                <a:cubicBezTo>
                  <a:pt x="1701" y="939"/>
                  <a:pt x="1702" y="940"/>
                  <a:pt x="1703" y="939"/>
                </a:cubicBezTo>
                <a:cubicBezTo>
                  <a:pt x="1704" y="939"/>
                  <a:pt x="1703" y="940"/>
                  <a:pt x="1704" y="941"/>
                </a:cubicBezTo>
                <a:cubicBezTo>
                  <a:pt x="1705" y="940"/>
                  <a:pt x="1717" y="941"/>
                  <a:pt x="1722" y="943"/>
                </a:cubicBezTo>
                <a:cubicBezTo>
                  <a:pt x="1724" y="943"/>
                  <a:pt x="1726" y="942"/>
                  <a:pt x="1726" y="944"/>
                </a:cubicBezTo>
                <a:cubicBezTo>
                  <a:pt x="1732" y="944"/>
                  <a:pt x="1736" y="946"/>
                  <a:pt x="1742" y="947"/>
                </a:cubicBezTo>
                <a:cubicBezTo>
                  <a:pt x="1735" y="943"/>
                  <a:pt x="1727" y="943"/>
                  <a:pt x="1715" y="939"/>
                </a:cubicBezTo>
                <a:cubicBezTo>
                  <a:pt x="1715" y="939"/>
                  <a:pt x="1715" y="937"/>
                  <a:pt x="1713" y="936"/>
                </a:cubicBezTo>
                <a:cubicBezTo>
                  <a:pt x="1713" y="937"/>
                  <a:pt x="1714" y="937"/>
                  <a:pt x="1713" y="938"/>
                </a:cubicBezTo>
                <a:cubicBezTo>
                  <a:pt x="1713" y="938"/>
                  <a:pt x="1710" y="939"/>
                  <a:pt x="1711" y="936"/>
                </a:cubicBezTo>
                <a:cubicBezTo>
                  <a:pt x="1708" y="940"/>
                  <a:pt x="1704" y="938"/>
                  <a:pt x="1699" y="937"/>
                </a:cubicBezTo>
                <a:cubicBezTo>
                  <a:pt x="1702" y="937"/>
                  <a:pt x="1704" y="933"/>
                  <a:pt x="1707" y="935"/>
                </a:cubicBezTo>
                <a:cubicBezTo>
                  <a:pt x="1707" y="936"/>
                  <a:pt x="1705" y="936"/>
                  <a:pt x="1707" y="937"/>
                </a:cubicBezTo>
                <a:cubicBezTo>
                  <a:pt x="1708" y="938"/>
                  <a:pt x="1708" y="937"/>
                  <a:pt x="1709" y="936"/>
                </a:cubicBezTo>
                <a:cubicBezTo>
                  <a:pt x="1707" y="935"/>
                  <a:pt x="1708" y="935"/>
                  <a:pt x="1708" y="933"/>
                </a:cubicBezTo>
                <a:cubicBezTo>
                  <a:pt x="1706" y="933"/>
                  <a:pt x="1704" y="933"/>
                  <a:pt x="1704" y="931"/>
                </a:cubicBezTo>
                <a:cubicBezTo>
                  <a:pt x="1703" y="932"/>
                  <a:pt x="1699" y="932"/>
                  <a:pt x="1699" y="929"/>
                </a:cubicBezTo>
                <a:cubicBezTo>
                  <a:pt x="1697" y="929"/>
                  <a:pt x="1696" y="930"/>
                  <a:pt x="1694" y="931"/>
                </a:cubicBezTo>
                <a:cubicBezTo>
                  <a:pt x="1694" y="932"/>
                  <a:pt x="1696" y="932"/>
                  <a:pt x="1696" y="930"/>
                </a:cubicBezTo>
                <a:cubicBezTo>
                  <a:pt x="1696" y="932"/>
                  <a:pt x="1697" y="932"/>
                  <a:pt x="1697" y="933"/>
                </a:cubicBezTo>
                <a:cubicBezTo>
                  <a:pt x="1698" y="934"/>
                  <a:pt x="1698" y="932"/>
                  <a:pt x="1700" y="933"/>
                </a:cubicBezTo>
                <a:cubicBezTo>
                  <a:pt x="1700" y="935"/>
                  <a:pt x="1701" y="933"/>
                  <a:pt x="1700" y="936"/>
                </a:cubicBezTo>
                <a:cubicBezTo>
                  <a:pt x="1700" y="936"/>
                  <a:pt x="1700" y="936"/>
                  <a:pt x="1699" y="936"/>
                </a:cubicBezTo>
                <a:cubicBezTo>
                  <a:pt x="1699" y="936"/>
                  <a:pt x="1699" y="936"/>
                  <a:pt x="1699" y="936"/>
                </a:cubicBezTo>
                <a:cubicBezTo>
                  <a:pt x="1698" y="938"/>
                  <a:pt x="1693" y="935"/>
                  <a:pt x="1688" y="934"/>
                </a:cubicBezTo>
                <a:cubicBezTo>
                  <a:pt x="1689" y="934"/>
                  <a:pt x="1689" y="934"/>
                  <a:pt x="1689" y="934"/>
                </a:cubicBezTo>
                <a:cubicBezTo>
                  <a:pt x="1689" y="934"/>
                  <a:pt x="1690" y="934"/>
                  <a:pt x="1690" y="934"/>
                </a:cubicBezTo>
                <a:cubicBezTo>
                  <a:pt x="1690" y="934"/>
                  <a:pt x="1689" y="932"/>
                  <a:pt x="1689" y="932"/>
                </a:cubicBezTo>
                <a:cubicBezTo>
                  <a:pt x="1689" y="931"/>
                  <a:pt x="1689" y="930"/>
                  <a:pt x="1689" y="929"/>
                </a:cubicBezTo>
                <a:cubicBezTo>
                  <a:pt x="1690" y="929"/>
                  <a:pt x="1690" y="929"/>
                  <a:pt x="1690" y="928"/>
                </a:cubicBezTo>
                <a:cubicBezTo>
                  <a:pt x="1691" y="928"/>
                  <a:pt x="1690" y="929"/>
                  <a:pt x="1690" y="929"/>
                </a:cubicBezTo>
                <a:cubicBezTo>
                  <a:pt x="1691" y="930"/>
                  <a:pt x="1691" y="928"/>
                  <a:pt x="1693" y="929"/>
                </a:cubicBezTo>
                <a:cubicBezTo>
                  <a:pt x="1693" y="928"/>
                  <a:pt x="1690" y="927"/>
                  <a:pt x="1689" y="928"/>
                </a:cubicBezTo>
                <a:cubicBezTo>
                  <a:pt x="1690" y="928"/>
                  <a:pt x="1690" y="927"/>
                  <a:pt x="1690" y="927"/>
                </a:cubicBezTo>
                <a:cubicBezTo>
                  <a:pt x="1691" y="924"/>
                  <a:pt x="1691" y="921"/>
                  <a:pt x="1691" y="917"/>
                </a:cubicBezTo>
                <a:cubicBezTo>
                  <a:pt x="1692" y="917"/>
                  <a:pt x="1692" y="918"/>
                  <a:pt x="1693" y="918"/>
                </a:cubicBezTo>
                <a:cubicBezTo>
                  <a:pt x="1695" y="917"/>
                  <a:pt x="1701" y="918"/>
                  <a:pt x="1701" y="920"/>
                </a:cubicBezTo>
                <a:cubicBezTo>
                  <a:pt x="1702" y="922"/>
                  <a:pt x="1701" y="919"/>
                  <a:pt x="1703" y="919"/>
                </a:cubicBezTo>
                <a:cubicBezTo>
                  <a:pt x="1704" y="920"/>
                  <a:pt x="1702" y="921"/>
                  <a:pt x="1704" y="921"/>
                </a:cubicBezTo>
                <a:cubicBezTo>
                  <a:pt x="1703" y="919"/>
                  <a:pt x="1708" y="921"/>
                  <a:pt x="1709" y="920"/>
                </a:cubicBezTo>
                <a:cubicBezTo>
                  <a:pt x="1709" y="919"/>
                  <a:pt x="1708" y="917"/>
                  <a:pt x="1707" y="916"/>
                </a:cubicBezTo>
                <a:cubicBezTo>
                  <a:pt x="1709" y="915"/>
                  <a:pt x="1711" y="918"/>
                  <a:pt x="1713" y="918"/>
                </a:cubicBezTo>
                <a:cubicBezTo>
                  <a:pt x="1712" y="918"/>
                  <a:pt x="1712" y="917"/>
                  <a:pt x="1713" y="917"/>
                </a:cubicBezTo>
                <a:cubicBezTo>
                  <a:pt x="1714" y="918"/>
                  <a:pt x="1713" y="918"/>
                  <a:pt x="1713" y="920"/>
                </a:cubicBezTo>
                <a:cubicBezTo>
                  <a:pt x="1713" y="919"/>
                  <a:pt x="1717" y="919"/>
                  <a:pt x="1714" y="918"/>
                </a:cubicBezTo>
                <a:cubicBezTo>
                  <a:pt x="1715" y="918"/>
                  <a:pt x="1715" y="918"/>
                  <a:pt x="1716" y="918"/>
                </a:cubicBezTo>
                <a:cubicBezTo>
                  <a:pt x="1716" y="918"/>
                  <a:pt x="1716" y="919"/>
                  <a:pt x="1716" y="919"/>
                </a:cubicBezTo>
                <a:cubicBezTo>
                  <a:pt x="1716" y="920"/>
                  <a:pt x="1718" y="919"/>
                  <a:pt x="1718" y="920"/>
                </a:cubicBezTo>
                <a:cubicBezTo>
                  <a:pt x="1719" y="920"/>
                  <a:pt x="1717" y="919"/>
                  <a:pt x="1716" y="919"/>
                </a:cubicBezTo>
                <a:cubicBezTo>
                  <a:pt x="1719" y="917"/>
                  <a:pt x="1721" y="923"/>
                  <a:pt x="1722" y="920"/>
                </a:cubicBezTo>
                <a:cubicBezTo>
                  <a:pt x="1723" y="920"/>
                  <a:pt x="1722" y="921"/>
                  <a:pt x="1722" y="921"/>
                </a:cubicBezTo>
                <a:cubicBezTo>
                  <a:pt x="1722" y="923"/>
                  <a:pt x="1721" y="922"/>
                  <a:pt x="1720" y="923"/>
                </a:cubicBezTo>
                <a:cubicBezTo>
                  <a:pt x="1721" y="923"/>
                  <a:pt x="1722" y="924"/>
                  <a:pt x="1721" y="925"/>
                </a:cubicBezTo>
                <a:cubicBezTo>
                  <a:pt x="1723" y="925"/>
                  <a:pt x="1723" y="924"/>
                  <a:pt x="1723" y="922"/>
                </a:cubicBezTo>
                <a:cubicBezTo>
                  <a:pt x="1735" y="925"/>
                  <a:pt x="1742" y="927"/>
                  <a:pt x="1754" y="929"/>
                </a:cubicBezTo>
                <a:cubicBezTo>
                  <a:pt x="1750" y="930"/>
                  <a:pt x="1758" y="931"/>
                  <a:pt x="1759" y="930"/>
                </a:cubicBezTo>
                <a:cubicBezTo>
                  <a:pt x="1759" y="928"/>
                  <a:pt x="1756" y="930"/>
                  <a:pt x="1757" y="928"/>
                </a:cubicBezTo>
                <a:cubicBezTo>
                  <a:pt x="1753" y="928"/>
                  <a:pt x="1743" y="925"/>
                  <a:pt x="1734" y="923"/>
                </a:cubicBezTo>
                <a:cubicBezTo>
                  <a:pt x="1734" y="923"/>
                  <a:pt x="1735" y="922"/>
                  <a:pt x="1735" y="922"/>
                </a:cubicBezTo>
                <a:cubicBezTo>
                  <a:pt x="1732" y="922"/>
                  <a:pt x="1727" y="922"/>
                  <a:pt x="1725" y="920"/>
                </a:cubicBezTo>
                <a:cubicBezTo>
                  <a:pt x="1726" y="920"/>
                  <a:pt x="1728" y="920"/>
                  <a:pt x="1730" y="921"/>
                </a:cubicBezTo>
                <a:cubicBezTo>
                  <a:pt x="1730" y="919"/>
                  <a:pt x="1725" y="919"/>
                  <a:pt x="1725" y="917"/>
                </a:cubicBezTo>
                <a:cubicBezTo>
                  <a:pt x="1725" y="917"/>
                  <a:pt x="1726" y="917"/>
                  <a:pt x="1726" y="918"/>
                </a:cubicBezTo>
                <a:cubicBezTo>
                  <a:pt x="1727" y="918"/>
                  <a:pt x="1728" y="917"/>
                  <a:pt x="1729" y="917"/>
                </a:cubicBezTo>
                <a:cubicBezTo>
                  <a:pt x="1734" y="920"/>
                  <a:pt x="1744" y="921"/>
                  <a:pt x="1751" y="924"/>
                </a:cubicBezTo>
                <a:cubicBezTo>
                  <a:pt x="1752" y="922"/>
                  <a:pt x="1751" y="923"/>
                  <a:pt x="1750" y="923"/>
                </a:cubicBezTo>
                <a:cubicBezTo>
                  <a:pt x="1755" y="922"/>
                  <a:pt x="1759" y="924"/>
                  <a:pt x="1763" y="925"/>
                </a:cubicBezTo>
                <a:cubicBezTo>
                  <a:pt x="1761" y="925"/>
                  <a:pt x="1766" y="923"/>
                  <a:pt x="1765" y="925"/>
                </a:cubicBezTo>
                <a:cubicBezTo>
                  <a:pt x="1769" y="925"/>
                  <a:pt x="1776" y="927"/>
                  <a:pt x="1782" y="931"/>
                </a:cubicBezTo>
                <a:cubicBezTo>
                  <a:pt x="1781" y="930"/>
                  <a:pt x="1782" y="929"/>
                  <a:pt x="1783" y="929"/>
                </a:cubicBezTo>
                <a:cubicBezTo>
                  <a:pt x="1777" y="926"/>
                  <a:pt x="1769" y="925"/>
                  <a:pt x="1762" y="922"/>
                </a:cubicBezTo>
                <a:cubicBezTo>
                  <a:pt x="1768" y="920"/>
                  <a:pt x="1776" y="926"/>
                  <a:pt x="1780" y="923"/>
                </a:cubicBezTo>
                <a:cubicBezTo>
                  <a:pt x="1773" y="924"/>
                  <a:pt x="1764" y="919"/>
                  <a:pt x="1753" y="916"/>
                </a:cubicBezTo>
                <a:cubicBezTo>
                  <a:pt x="1748" y="914"/>
                  <a:pt x="1744" y="912"/>
                  <a:pt x="1740" y="912"/>
                </a:cubicBezTo>
                <a:cubicBezTo>
                  <a:pt x="1743" y="908"/>
                  <a:pt x="1751" y="915"/>
                  <a:pt x="1752" y="912"/>
                </a:cubicBezTo>
                <a:cubicBezTo>
                  <a:pt x="1751" y="912"/>
                  <a:pt x="1747" y="912"/>
                  <a:pt x="1746" y="909"/>
                </a:cubicBezTo>
                <a:cubicBezTo>
                  <a:pt x="1748" y="909"/>
                  <a:pt x="1751" y="911"/>
                  <a:pt x="1753" y="911"/>
                </a:cubicBezTo>
                <a:cubicBezTo>
                  <a:pt x="1749" y="908"/>
                  <a:pt x="1740" y="907"/>
                  <a:pt x="1734" y="905"/>
                </a:cubicBezTo>
                <a:cubicBezTo>
                  <a:pt x="1736" y="903"/>
                  <a:pt x="1738" y="906"/>
                  <a:pt x="1739" y="906"/>
                </a:cubicBezTo>
                <a:cubicBezTo>
                  <a:pt x="1741" y="903"/>
                  <a:pt x="1747" y="909"/>
                  <a:pt x="1747" y="907"/>
                </a:cubicBezTo>
                <a:cubicBezTo>
                  <a:pt x="1750" y="907"/>
                  <a:pt x="1753" y="909"/>
                  <a:pt x="1755" y="907"/>
                </a:cubicBezTo>
                <a:cubicBezTo>
                  <a:pt x="1753" y="908"/>
                  <a:pt x="1751" y="906"/>
                  <a:pt x="1749" y="907"/>
                </a:cubicBezTo>
                <a:cubicBezTo>
                  <a:pt x="1748" y="906"/>
                  <a:pt x="1749" y="906"/>
                  <a:pt x="1749" y="906"/>
                </a:cubicBezTo>
                <a:cubicBezTo>
                  <a:pt x="1745" y="905"/>
                  <a:pt x="1738" y="905"/>
                  <a:pt x="1735" y="903"/>
                </a:cubicBezTo>
                <a:cubicBezTo>
                  <a:pt x="1734" y="903"/>
                  <a:pt x="1735" y="903"/>
                  <a:pt x="1735" y="904"/>
                </a:cubicBezTo>
                <a:cubicBezTo>
                  <a:pt x="1731" y="901"/>
                  <a:pt x="1727" y="901"/>
                  <a:pt x="1721" y="899"/>
                </a:cubicBezTo>
                <a:cubicBezTo>
                  <a:pt x="1729" y="899"/>
                  <a:pt x="1734" y="900"/>
                  <a:pt x="1743" y="902"/>
                </a:cubicBezTo>
                <a:cubicBezTo>
                  <a:pt x="1742" y="900"/>
                  <a:pt x="1748" y="901"/>
                  <a:pt x="1747" y="903"/>
                </a:cubicBezTo>
                <a:cubicBezTo>
                  <a:pt x="1748" y="902"/>
                  <a:pt x="1748" y="902"/>
                  <a:pt x="1749" y="902"/>
                </a:cubicBezTo>
                <a:cubicBezTo>
                  <a:pt x="1750" y="902"/>
                  <a:pt x="1750" y="903"/>
                  <a:pt x="1751" y="903"/>
                </a:cubicBezTo>
                <a:cubicBezTo>
                  <a:pt x="1753" y="902"/>
                  <a:pt x="1756" y="904"/>
                  <a:pt x="1757" y="903"/>
                </a:cubicBezTo>
                <a:cubicBezTo>
                  <a:pt x="1748" y="901"/>
                  <a:pt x="1740" y="900"/>
                  <a:pt x="1732" y="898"/>
                </a:cubicBezTo>
                <a:cubicBezTo>
                  <a:pt x="1738" y="897"/>
                  <a:pt x="1747" y="902"/>
                  <a:pt x="1753" y="901"/>
                </a:cubicBezTo>
                <a:cubicBezTo>
                  <a:pt x="1745" y="899"/>
                  <a:pt x="1739" y="897"/>
                  <a:pt x="1732" y="896"/>
                </a:cubicBezTo>
                <a:cubicBezTo>
                  <a:pt x="1737" y="896"/>
                  <a:pt x="1742" y="897"/>
                  <a:pt x="1746" y="898"/>
                </a:cubicBezTo>
                <a:cubicBezTo>
                  <a:pt x="1746" y="897"/>
                  <a:pt x="1747" y="896"/>
                  <a:pt x="1746" y="896"/>
                </a:cubicBezTo>
                <a:cubicBezTo>
                  <a:pt x="1744" y="895"/>
                  <a:pt x="1745" y="896"/>
                  <a:pt x="1745" y="897"/>
                </a:cubicBezTo>
                <a:cubicBezTo>
                  <a:pt x="1743" y="896"/>
                  <a:pt x="1743" y="896"/>
                  <a:pt x="1742" y="895"/>
                </a:cubicBezTo>
                <a:cubicBezTo>
                  <a:pt x="1742" y="897"/>
                  <a:pt x="1738" y="896"/>
                  <a:pt x="1735" y="895"/>
                </a:cubicBezTo>
                <a:cubicBezTo>
                  <a:pt x="1735" y="893"/>
                  <a:pt x="1734" y="893"/>
                  <a:pt x="1734" y="892"/>
                </a:cubicBezTo>
                <a:cubicBezTo>
                  <a:pt x="1735" y="891"/>
                  <a:pt x="1739" y="893"/>
                  <a:pt x="1741" y="892"/>
                </a:cubicBezTo>
                <a:cubicBezTo>
                  <a:pt x="1731" y="888"/>
                  <a:pt x="1720" y="888"/>
                  <a:pt x="1713" y="884"/>
                </a:cubicBezTo>
                <a:cubicBezTo>
                  <a:pt x="1716" y="884"/>
                  <a:pt x="1722" y="886"/>
                  <a:pt x="1725" y="887"/>
                </a:cubicBezTo>
                <a:cubicBezTo>
                  <a:pt x="1725" y="886"/>
                  <a:pt x="1724" y="885"/>
                  <a:pt x="1723" y="885"/>
                </a:cubicBezTo>
                <a:cubicBezTo>
                  <a:pt x="1723" y="884"/>
                  <a:pt x="1724" y="885"/>
                  <a:pt x="1725" y="885"/>
                </a:cubicBezTo>
                <a:cubicBezTo>
                  <a:pt x="1724" y="884"/>
                  <a:pt x="1721" y="883"/>
                  <a:pt x="1718" y="883"/>
                </a:cubicBezTo>
                <a:cubicBezTo>
                  <a:pt x="1720" y="884"/>
                  <a:pt x="1722" y="884"/>
                  <a:pt x="1724" y="886"/>
                </a:cubicBezTo>
                <a:cubicBezTo>
                  <a:pt x="1722" y="886"/>
                  <a:pt x="1716" y="885"/>
                  <a:pt x="1718" y="883"/>
                </a:cubicBezTo>
                <a:cubicBezTo>
                  <a:pt x="1716" y="882"/>
                  <a:pt x="1714" y="882"/>
                  <a:pt x="1712" y="881"/>
                </a:cubicBezTo>
                <a:cubicBezTo>
                  <a:pt x="1715" y="881"/>
                  <a:pt x="1721" y="883"/>
                  <a:pt x="1725" y="883"/>
                </a:cubicBezTo>
                <a:cubicBezTo>
                  <a:pt x="1726" y="882"/>
                  <a:pt x="1722" y="882"/>
                  <a:pt x="1721" y="882"/>
                </a:cubicBezTo>
                <a:cubicBezTo>
                  <a:pt x="1712" y="880"/>
                  <a:pt x="1705" y="877"/>
                  <a:pt x="1697" y="875"/>
                </a:cubicBezTo>
                <a:cubicBezTo>
                  <a:pt x="1696" y="875"/>
                  <a:pt x="1695" y="875"/>
                  <a:pt x="1695" y="875"/>
                </a:cubicBezTo>
                <a:cubicBezTo>
                  <a:pt x="1696" y="869"/>
                  <a:pt x="1693" y="862"/>
                  <a:pt x="1696" y="856"/>
                </a:cubicBezTo>
                <a:cubicBezTo>
                  <a:pt x="1696" y="855"/>
                  <a:pt x="1696" y="853"/>
                  <a:pt x="1696" y="851"/>
                </a:cubicBezTo>
                <a:cubicBezTo>
                  <a:pt x="1700" y="853"/>
                  <a:pt x="1705" y="853"/>
                  <a:pt x="1709" y="854"/>
                </a:cubicBezTo>
                <a:cubicBezTo>
                  <a:pt x="1704" y="852"/>
                  <a:pt x="1700" y="852"/>
                  <a:pt x="1696" y="851"/>
                </a:cubicBezTo>
                <a:cubicBezTo>
                  <a:pt x="1695" y="843"/>
                  <a:pt x="1696" y="835"/>
                  <a:pt x="1696" y="826"/>
                </a:cubicBezTo>
                <a:cubicBezTo>
                  <a:pt x="1697" y="827"/>
                  <a:pt x="1698" y="827"/>
                  <a:pt x="1700" y="827"/>
                </a:cubicBezTo>
                <a:cubicBezTo>
                  <a:pt x="1699" y="826"/>
                  <a:pt x="1698" y="825"/>
                  <a:pt x="1696" y="825"/>
                </a:cubicBezTo>
                <a:cubicBezTo>
                  <a:pt x="1696" y="819"/>
                  <a:pt x="1697" y="813"/>
                  <a:pt x="1697" y="807"/>
                </a:cubicBezTo>
                <a:cubicBezTo>
                  <a:pt x="1698" y="808"/>
                  <a:pt x="1699" y="808"/>
                  <a:pt x="1700" y="808"/>
                </a:cubicBezTo>
                <a:cubicBezTo>
                  <a:pt x="1700" y="807"/>
                  <a:pt x="1698" y="806"/>
                  <a:pt x="1697" y="806"/>
                </a:cubicBezTo>
                <a:cubicBezTo>
                  <a:pt x="1697" y="805"/>
                  <a:pt x="1697" y="804"/>
                  <a:pt x="1697" y="802"/>
                </a:cubicBezTo>
                <a:cubicBezTo>
                  <a:pt x="1699" y="803"/>
                  <a:pt x="1702" y="803"/>
                  <a:pt x="1704" y="804"/>
                </a:cubicBezTo>
                <a:cubicBezTo>
                  <a:pt x="1702" y="803"/>
                  <a:pt x="1699" y="802"/>
                  <a:pt x="1697" y="802"/>
                </a:cubicBezTo>
                <a:cubicBezTo>
                  <a:pt x="1696" y="801"/>
                  <a:pt x="1696" y="801"/>
                  <a:pt x="1696" y="801"/>
                </a:cubicBezTo>
                <a:cubicBezTo>
                  <a:pt x="1697" y="801"/>
                  <a:pt x="1697" y="801"/>
                  <a:pt x="1697" y="801"/>
                </a:cubicBezTo>
                <a:cubicBezTo>
                  <a:pt x="1697" y="801"/>
                  <a:pt x="1697" y="800"/>
                  <a:pt x="1696" y="800"/>
                </a:cubicBezTo>
                <a:cubicBezTo>
                  <a:pt x="1696" y="792"/>
                  <a:pt x="1696" y="783"/>
                  <a:pt x="1694" y="774"/>
                </a:cubicBezTo>
                <a:cubicBezTo>
                  <a:pt x="1693" y="773"/>
                  <a:pt x="1695" y="773"/>
                  <a:pt x="1695" y="771"/>
                </a:cubicBezTo>
                <a:cubicBezTo>
                  <a:pt x="1694" y="769"/>
                  <a:pt x="1693" y="769"/>
                  <a:pt x="1693" y="767"/>
                </a:cubicBezTo>
                <a:cubicBezTo>
                  <a:pt x="1692" y="772"/>
                  <a:pt x="1693" y="777"/>
                  <a:pt x="1692" y="781"/>
                </a:cubicBezTo>
                <a:cubicBezTo>
                  <a:pt x="1690" y="776"/>
                  <a:pt x="1690" y="770"/>
                  <a:pt x="1689" y="764"/>
                </a:cubicBezTo>
                <a:cubicBezTo>
                  <a:pt x="1713" y="775"/>
                  <a:pt x="1737" y="786"/>
                  <a:pt x="1762" y="789"/>
                </a:cubicBezTo>
                <a:cubicBezTo>
                  <a:pt x="1762" y="769"/>
                  <a:pt x="1722" y="770"/>
                  <a:pt x="1718" y="753"/>
                </a:cubicBezTo>
                <a:cubicBezTo>
                  <a:pt x="1767" y="768"/>
                  <a:pt x="1832" y="805"/>
                  <a:pt x="1879" y="822"/>
                </a:cubicBezTo>
                <a:cubicBezTo>
                  <a:pt x="1811" y="780"/>
                  <a:pt x="1734" y="738"/>
                  <a:pt x="1648" y="706"/>
                </a:cubicBezTo>
                <a:cubicBezTo>
                  <a:pt x="1658" y="718"/>
                  <a:pt x="1681" y="724"/>
                  <a:pt x="1695" y="734"/>
                </a:cubicBezTo>
                <a:cubicBezTo>
                  <a:pt x="1692" y="735"/>
                  <a:pt x="1691" y="735"/>
                  <a:pt x="1689" y="735"/>
                </a:cubicBezTo>
                <a:cubicBezTo>
                  <a:pt x="1689" y="734"/>
                  <a:pt x="1689" y="733"/>
                  <a:pt x="1689" y="732"/>
                </a:cubicBezTo>
                <a:cubicBezTo>
                  <a:pt x="1689" y="733"/>
                  <a:pt x="1689" y="734"/>
                  <a:pt x="1688" y="735"/>
                </a:cubicBezTo>
                <a:cubicBezTo>
                  <a:pt x="1685" y="736"/>
                  <a:pt x="1685" y="737"/>
                  <a:pt x="1687" y="738"/>
                </a:cubicBezTo>
                <a:cubicBezTo>
                  <a:pt x="1687" y="739"/>
                  <a:pt x="1687" y="741"/>
                  <a:pt x="1686" y="742"/>
                </a:cubicBezTo>
                <a:cubicBezTo>
                  <a:pt x="1672" y="737"/>
                  <a:pt x="1658" y="730"/>
                  <a:pt x="1644" y="724"/>
                </a:cubicBezTo>
                <a:cubicBezTo>
                  <a:pt x="1645" y="721"/>
                  <a:pt x="1645" y="717"/>
                  <a:pt x="1646" y="714"/>
                </a:cubicBezTo>
                <a:cubicBezTo>
                  <a:pt x="1642" y="701"/>
                  <a:pt x="1650" y="694"/>
                  <a:pt x="1649" y="684"/>
                </a:cubicBezTo>
                <a:cubicBezTo>
                  <a:pt x="1649" y="684"/>
                  <a:pt x="1649" y="685"/>
                  <a:pt x="1649" y="685"/>
                </a:cubicBezTo>
                <a:cubicBezTo>
                  <a:pt x="1646" y="690"/>
                  <a:pt x="1645" y="696"/>
                  <a:pt x="1640" y="700"/>
                </a:cubicBezTo>
                <a:cubicBezTo>
                  <a:pt x="1637" y="706"/>
                  <a:pt x="1635" y="713"/>
                  <a:pt x="1632" y="719"/>
                </a:cubicBezTo>
                <a:cubicBezTo>
                  <a:pt x="1629" y="717"/>
                  <a:pt x="1625" y="716"/>
                  <a:pt x="1622" y="714"/>
                </a:cubicBezTo>
                <a:cubicBezTo>
                  <a:pt x="1622" y="714"/>
                  <a:pt x="1622" y="714"/>
                  <a:pt x="1622" y="713"/>
                </a:cubicBezTo>
                <a:cubicBezTo>
                  <a:pt x="1622" y="714"/>
                  <a:pt x="1622" y="714"/>
                  <a:pt x="1622" y="714"/>
                </a:cubicBezTo>
                <a:cubicBezTo>
                  <a:pt x="1620" y="714"/>
                  <a:pt x="1619" y="713"/>
                  <a:pt x="1617" y="712"/>
                </a:cubicBezTo>
                <a:cubicBezTo>
                  <a:pt x="1618" y="710"/>
                  <a:pt x="1619" y="707"/>
                  <a:pt x="1620" y="704"/>
                </a:cubicBezTo>
                <a:cubicBezTo>
                  <a:pt x="1618" y="695"/>
                  <a:pt x="1626" y="686"/>
                  <a:pt x="1631" y="678"/>
                </a:cubicBezTo>
                <a:cubicBezTo>
                  <a:pt x="1620" y="686"/>
                  <a:pt x="1614" y="697"/>
                  <a:pt x="1609" y="709"/>
                </a:cubicBezTo>
                <a:cubicBezTo>
                  <a:pt x="1606" y="708"/>
                  <a:pt x="1603" y="707"/>
                  <a:pt x="1601" y="706"/>
                </a:cubicBezTo>
                <a:cubicBezTo>
                  <a:pt x="1601" y="702"/>
                  <a:pt x="1601" y="698"/>
                  <a:pt x="1603" y="694"/>
                </a:cubicBezTo>
                <a:cubicBezTo>
                  <a:pt x="1603" y="694"/>
                  <a:pt x="1603" y="694"/>
                  <a:pt x="1604" y="694"/>
                </a:cubicBezTo>
                <a:cubicBezTo>
                  <a:pt x="1604" y="694"/>
                  <a:pt x="1605" y="694"/>
                  <a:pt x="1605" y="694"/>
                </a:cubicBezTo>
                <a:cubicBezTo>
                  <a:pt x="1607" y="692"/>
                  <a:pt x="1605" y="691"/>
                  <a:pt x="1606" y="689"/>
                </a:cubicBezTo>
                <a:cubicBezTo>
                  <a:pt x="1606" y="688"/>
                  <a:pt x="1607" y="688"/>
                  <a:pt x="1607" y="688"/>
                </a:cubicBezTo>
                <a:cubicBezTo>
                  <a:pt x="1610" y="688"/>
                  <a:pt x="1609" y="691"/>
                  <a:pt x="1610" y="690"/>
                </a:cubicBezTo>
                <a:cubicBezTo>
                  <a:pt x="1611" y="688"/>
                  <a:pt x="1610" y="687"/>
                  <a:pt x="1611" y="684"/>
                </a:cubicBezTo>
                <a:cubicBezTo>
                  <a:pt x="1605" y="685"/>
                  <a:pt x="1603" y="679"/>
                  <a:pt x="1604" y="675"/>
                </a:cubicBezTo>
                <a:cubicBezTo>
                  <a:pt x="1603" y="674"/>
                  <a:pt x="1603" y="676"/>
                  <a:pt x="1602" y="676"/>
                </a:cubicBezTo>
                <a:cubicBezTo>
                  <a:pt x="1598" y="671"/>
                  <a:pt x="1604" y="672"/>
                  <a:pt x="1607" y="669"/>
                </a:cubicBezTo>
                <a:cubicBezTo>
                  <a:pt x="1607" y="665"/>
                  <a:pt x="1606" y="664"/>
                  <a:pt x="1609" y="662"/>
                </a:cubicBezTo>
                <a:cubicBezTo>
                  <a:pt x="1608" y="662"/>
                  <a:pt x="1608" y="661"/>
                  <a:pt x="1608" y="661"/>
                </a:cubicBezTo>
                <a:cubicBezTo>
                  <a:pt x="1609" y="661"/>
                  <a:pt x="1610" y="662"/>
                  <a:pt x="1612" y="661"/>
                </a:cubicBezTo>
                <a:cubicBezTo>
                  <a:pt x="1611" y="660"/>
                  <a:pt x="1609" y="660"/>
                  <a:pt x="1607" y="660"/>
                </a:cubicBezTo>
                <a:cubicBezTo>
                  <a:pt x="1606" y="659"/>
                  <a:pt x="1606" y="658"/>
                  <a:pt x="1605" y="657"/>
                </a:cubicBezTo>
                <a:cubicBezTo>
                  <a:pt x="1606" y="657"/>
                  <a:pt x="1608" y="656"/>
                  <a:pt x="1609" y="656"/>
                </a:cubicBezTo>
                <a:cubicBezTo>
                  <a:pt x="1609" y="654"/>
                  <a:pt x="1606" y="656"/>
                  <a:pt x="1608" y="653"/>
                </a:cubicBezTo>
                <a:cubicBezTo>
                  <a:pt x="1607" y="653"/>
                  <a:pt x="1606" y="653"/>
                  <a:pt x="1605" y="654"/>
                </a:cubicBezTo>
                <a:cubicBezTo>
                  <a:pt x="1604" y="654"/>
                  <a:pt x="1604" y="652"/>
                  <a:pt x="1602" y="652"/>
                </a:cubicBezTo>
                <a:cubicBezTo>
                  <a:pt x="1604" y="651"/>
                  <a:pt x="1604" y="652"/>
                  <a:pt x="1604" y="649"/>
                </a:cubicBezTo>
                <a:cubicBezTo>
                  <a:pt x="1607" y="648"/>
                  <a:pt x="1613" y="651"/>
                  <a:pt x="1615" y="649"/>
                </a:cubicBezTo>
                <a:cubicBezTo>
                  <a:pt x="1614" y="648"/>
                  <a:pt x="1614" y="649"/>
                  <a:pt x="1612" y="648"/>
                </a:cubicBezTo>
                <a:cubicBezTo>
                  <a:pt x="1614" y="645"/>
                  <a:pt x="1619" y="649"/>
                  <a:pt x="1621" y="648"/>
                </a:cubicBezTo>
                <a:cubicBezTo>
                  <a:pt x="1621" y="648"/>
                  <a:pt x="1622" y="648"/>
                  <a:pt x="1623" y="649"/>
                </a:cubicBezTo>
                <a:cubicBezTo>
                  <a:pt x="1622" y="649"/>
                  <a:pt x="1621" y="649"/>
                  <a:pt x="1620" y="650"/>
                </a:cubicBezTo>
                <a:cubicBezTo>
                  <a:pt x="1619" y="649"/>
                  <a:pt x="1618" y="649"/>
                  <a:pt x="1617" y="649"/>
                </a:cubicBezTo>
                <a:cubicBezTo>
                  <a:pt x="1618" y="649"/>
                  <a:pt x="1619" y="650"/>
                  <a:pt x="1620" y="650"/>
                </a:cubicBezTo>
                <a:cubicBezTo>
                  <a:pt x="1619" y="650"/>
                  <a:pt x="1619" y="650"/>
                  <a:pt x="1619" y="651"/>
                </a:cubicBezTo>
                <a:cubicBezTo>
                  <a:pt x="1630" y="656"/>
                  <a:pt x="1644" y="659"/>
                  <a:pt x="1656" y="663"/>
                </a:cubicBezTo>
                <a:cubicBezTo>
                  <a:pt x="1658" y="664"/>
                  <a:pt x="1659" y="665"/>
                  <a:pt x="1661" y="665"/>
                </a:cubicBezTo>
                <a:cubicBezTo>
                  <a:pt x="1660" y="666"/>
                  <a:pt x="1660" y="666"/>
                  <a:pt x="1659" y="666"/>
                </a:cubicBezTo>
                <a:cubicBezTo>
                  <a:pt x="1661" y="667"/>
                  <a:pt x="1663" y="670"/>
                  <a:pt x="1665" y="669"/>
                </a:cubicBezTo>
                <a:cubicBezTo>
                  <a:pt x="1666" y="670"/>
                  <a:pt x="1664" y="671"/>
                  <a:pt x="1665" y="673"/>
                </a:cubicBezTo>
                <a:cubicBezTo>
                  <a:pt x="1666" y="673"/>
                  <a:pt x="1667" y="673"/>
                  <a:pt x="1668" y="673"/>
                </a:cubicBezTo>
                <a:cubicBezTo>
                  <a:pt x="1667" y="669"/>
                  <a:pt x="1672" y="672"/>
                  <a:pt x="1674" y="673"/>
                </a:cubicBezTo>
                <a:cubicBezTo>
                  <a:pt x="1676" y="669"/>
                  <a:pt x="1682" y="672"/>
                  <a:pt x="1682" y="675"/>
                </a:cubicBezTo>
                <a:cubicBezTo>
                  <a:pt x="1683" y="675"/>
                  <a:pt x="1687" y="670"/>
                  <a:pt x="1686" y="667"/>
                </a:cubicBezTo>
                <a:cubicBezTo>
                  <a:pt x="1683" y="665"/>
                  <a:pt x="1681" y="664"/>
                  <a:pt x="1679" y="664"/>
                </a:cubicBezTo>
                <a:cubicBezTo>
                  <a:pt x="1678" y="665"/>
                  <a:pt x="1678" y="666"/>
                  <a:pt x="1677" y="666"/>
                </a:cubicBezTo>
                <a:cubicBezTo>
                  <a:pt x="1675" y="666"/>
                  <a:pt x="1676" y="663"/>
                  <a:pt x="1674" y="665"/>
                </a:cubicBezTo>
                <a:cubicBezTo>
                  <a:pt x="1674" y="663"/>
                  <a:pt x="1674" y="660"/>
                  <a:pt x="1675" y="659"/>
                </a:cubicBezTo>
                <a:cubicBezTo>
                  <a:pt x="1675" y="660"/>
                  <a:pt x="1676" y="660"/>
                  <a:pt x="1676" y="660"/>
                </a:cubicBezTo>
                <a:cubicBezTo>
                  <a:pt x="1677" y="661"/>
                  <a:pt x="1677" y="663"/>
                  <a:pt x="1677" y="664"/>
                </a:cubicBezTo>
                <a:cubicBezTo>
                  <a:pt x="1677" y="664"/>
                  <a:pt x="1678" y="664"/>
                  <a:pt x="1679" y="664"/>
                </a:cubicBezTo>
                <a:cubicBezTo>
                  <a:pt x="1680" y="663"/>
                  <a:pt x="1680" y="662"/>
                  <a:pt x="1680" y="661"/>
                </a:cubicBezTo>
                <a:cubicBezTo>
                  <a:pt x="1682" y="661"/>
                  <a:pt x="1683" y="662"/>
                  <a:pt x="1685" y="662"/>
                </a:cubicBezTo>
                <a:cubicBezTo>
                  <a:pt x="1684" y="661"/>
                  <a:pt x="1682" y="659"/>
                  <a:pt x="1681" y="658"/>
                </a:cubicBezTo>
                <a:cubicBezTo>
                  <a:pt x="1681" y="658"/>
                  <a:pt x="1681" y="657"/>
                  <a:pt x="1681" y="656"/>
                </a:cubicBezTo>
                <a:cubicBezTo>
                  <a:pt x="1679" y="656"/>
                  <a:pt x="1679" y="656"/>
                  <a:pt x="1678" y="655"/>
                </a:cubicBezTo>
                <a:cubicBezTo>
                  <a:pt x="1677" y="655"/>
                  <a:pt x="1677" y="655"/>
                  <a:pt x="1677" y="655"/>
                </a:cubicBezTo>
                <a:cubicBezTo>
                  <a:pt x="1677" y="652"/>
                  <a:pt x="1676" y="650"/>
                  <a:pt x="1677" y="647"/>
                </a:cubicBezTo>
                <a:cubicBezTo>
                  <a:pt x="1676" y="647"/>
                  <a:pt x="1674" y="646"/>
                  <a:pt x="1673" y="645"/>
                </a:cubicBezTo>
                <a:cubicBezTo>
                  <a:pt x="1675" y="643"/>
                  <a:pt x="1674" y="642"/>
                  <a:pt x="1673" y="640"/>
                </a:cubicBezTo>
                <a:cubicBezTo>
                  <a:pt x="1670" y="641"/>
                  <a:pt x="1666" y="640"/>
                  <a:pt x="1664" y="639"/>
                </a:cubicBezTo>
                <a:cubicBezTo>
                  <a:pt x="1664" y="640"/>
                  <a:pt x="1668" y="640"/>
                  <a:pt x="1668" y="642"/>
                </a:cubicBezTo>
                <a:cubicBezTo>
                  <a:pt x="1664" y="642"/>
                  <a:pt x="1658" y="640"/>
                  <a:pt x="1656" y="638"/>
                </a:cubicBezTo>
                <a:cubicBezTo>
                  <a:pt x="1656" y="638"/>
                  <a:pt x="1657" y="638"/>
                  <a:pt x="1657" y="639"/>
                </a:cubicBezTo>
                <a:cubicBezTo>
                  <a:pt x="1650" y="636"/>
                  <a:pt x="1646" y="635"/>
                  <a:pt x="1641" y="634"/>
                </a:cubicBezTo>
                <a:cubicBezTo>
                  <a:pt x="1638" y="632"/>
                  <a:pt x="1634" y="630"/>
                  <a:pt x="1631" y="628"/>
                </a:cubicBezTo>
                <a:cubicBezTo>
                  <a:pt x="1629" y="628"/>
                  <a:pt x="1628" y="629"/>
                  <a:pt x="1628" y="631"/>
                </a:cubicBezTo>
                <a:cubicBezTo>
                  <a:pt x="1627" y="631"/>
                  <a:pt x="1627" y="631"/>
                  <a:pt x="1627" y="631"/>
                </a:cubicBezTo>
                <a:cubicBezTo>
                  <a:pt x="1623" y="629"/>
                  <a:pt x="1622" y="630"/>
                  <a:pt x="1618" y="630"/>
                </a:cubicBezTo>
                <a:cubicBezTo>
                  <a:pt x="1618" y="630"/>
                  <a:pt x="1618" y="629"/>
                  <a:pt x="1618" y="628"/>
                </a:cubicBezTo>
                <a:cubicBezTo>
                  <a:pt x="1615" y="630"/>
                  <a:pt x="1612" y="628"/>
                  <a:pt x="1609" y="627"/>
                </a:cubicBezTo>
                <a:cubicBezTo>
                  <a:pt x="1609" y="627"/>
                  <a:pt x="1610" y="627"/>
                  <a:pt x="1610" y="627"/>
                </a:cubicBezTo>
                <a:cubicBezTo>
                  <a:pt x="1611" y="626"/>
                  <a:pt x="1609" y="627"/>
                  <a:pt x="1608" y="626"/>
                </a:cubicBezTo>
                <a:cubicBezTo>
                  <a:pt x="1608" y="627"/>
                  <a:pt x="1609" y="627"/>
                  <a:pt x="1608" y="628"/>
                </a:cubicBezTo>
                <a:cubicBezTo>
                  <a:pt x="1608" y="627"/>
                  <a:pt x="1608" y="626"/>
                  <a:pt x="1607" y="626"/>
                </a:cubicBezTo>
                <a:cubicBezTo>
                  <a:pt x="1606" y="627"/>
                  <a:pt x="1602" y="624"/>
                  <a:pt x="1599" y="625"/>
                </a:cubicBezTo>
                <a:cubicBezTo>
                  <a:pt x="1597" y="623"/>
                  <a:pt x="1596" y="625"/>
                  <a:pt x="1599" y="625"/>
                </a:cubicBezTo>
                <a:cubicBezTo>
                  <a:pt x="1600" y="625"/>
                  <a:pt x="1601" y="625"/>
                  <a:pt x="1602" y="626"/>
                </a:cubicBezTo>
                <a:cubicBezTo>
                  <a:pt x="1602" y="626"/>
                  <a:pt x="1602" y="626"/>
                  <a:pt x="1602" y="626"/>
                </a:cubicBezTo>
                <a:cubicBezTo>
                  <a:pt x="1609" y="630"/>
                  <a:pt x="1617" y="629"/>
                  <a:pt x="1626" y="632"/>
                </a:cubicBezTo>
                <a:cubicBezTo>
                  <a:pt x="1626" y="632"/>
                  <a:pt x="1627" y="633"/>
                  <a:pt x="1626" y="634"/>
                </a:cubicBezTo>
                <a:cubicBezTo>
                  <a:pt x="1626" y="634"/>
                  <a:pt x="1627" y="634"/>
                  <a:pt x="1627" y="634"/>
                </a:cubicBezTo>
                <a:cubicBezTo>
                  <a:pt x="1627" y="634"/>
                  <a:pt x="1626" y="635"/>
                  <a:pt x="1626" y="635"/>
                </a:cubicBezTo>
                <a:cubicBezTo>
                  <a:pt x="1626" y="635"/>
                  <a:pt x="1626" y="635"/>
                  <a:pt x="1626" y="635"/>
                </a:cubicBezTo>
                <a:cubicBezTo>
                  <a:pt x="1625" y="636"/>
                  <a:pt x="1627" y="636"/>
                  <a:pt x="1628" y="637"/>
                </a:cubicBezTo>
                <a:cubicBezTo>
                  <a:pt x="1628" y="638"/>
                  <a:pt x="1627" y="639"/>
                  <a:pt x="1626" y="640"/>
                </a:cubicBezTo>
                <a:cubicBezTo>
                  <a:pt x="1619" y="638"/>
                  <a:pt x="1607" y="637"/>
                  <a:pt x="1595" y="633"/>
                </a:cubicBezTo>
                <a:cubicBezTo>
                  <a:pt x="1603" y="638"/>
                  <a:pt x="1612" y="637"/>
                  <a:pt x="1620" y="640"/>
                </a:cubicBezTo>
                <a:cubicBezTo>
                  <a:pt x="1616" y="642"/>
                  <a:pt x="1614" y="640"/>
                  <a:pt x="1609" y="639"/>
                </a:cubicBezTo>
                <a:cubicBezTo>
                  <a:pt x="1610" y="641"/>
                  <a:pt x="1613" y="641"/>
                  <a:pt x="1615" y="642"/>
                </a:cubicBezTo>
                <a:cubicBezTo>
                  <a:pt x="1611" y="644"/>
                  <a:pt x="1610" y="640"/>
                  <a:pt x="1607" y="641"/>
                </a:cubicBezTo>
                <a:cubicBezTo>
                  <a:pt x="1608" y="639"/>
                  <a:pt x="1603" y="638"/>
                  <a:pt x="1602" y="639"/>
                </a:cubicBezTo>
                <a:cubicBezTo>
                  <a:pt x="1604" y="640"/>
                  <a:pt x="1607" y="642"/>
                  <a:pt x="1608" y="641"/>
                </a:cubicBezTo>
                <a:cubicBezTo>
                  <a:pt x="1609" y="641"/>
                  <a:pt x="1607" y="641"/>
                  <a:pt x="1607" y="642"/>
                </a:cubicBezTo>
                <a:cubicBezTo>
                  <a:pt x="1610" y="643"/>
                  <a:pt x="1609" y="643"/>
                  <a:pt x="1611" y="644"/>
                </a:cubicBezTo>
                <a:cubicBezTo>
                  <a:pt x="1605" y="645"/>
                  <a:pt x="1593" y="641"/>
                  <a:pt x="1587" y="642"/>
                </a:cubicBezTo>
                <a:cubicBezTo>
                  <a:pt x="1588" y="644"/>
                  <a:pt x="1590" y="643"/>
                  <a:pt x="1592" y="645"/>
                </a:cubicBezTo>
                <a:cubicBezTo>
                  <a:pt x="1592" y="644"/>
                  <a:pt x="1591" y="644"/>
                  <a:pt x="1591" y="644"/>
                </a:cubicBezTo>
                <a:cubicBezTo>
                  <a:pt x="1595" y="643"/>
                  <a:pt x="1600" y="646"/>
                  <a:pt x="1605" y="647"/>
                </a:cubicBezTo>
                <a:cubicBezTo>
                  <a:pt x="1604" y="648"/>
                  <a:pt x="1602" y="647"/>
                  <a:pt x="1601" y="647"/>
                </a:cubicBezTo>
                <a:cubicBezTo>
                  <a:pt x="1602" y="649"/>
                  <a:pt x="1601" y="650"/>
                  <a:pt x="1602" y="652"/>
                </a:cubicBezTo>
                <a:cubicBezTo>
                  <a:pt x="1600" y="654"/>
                  <a:pt x="1596" y="651"/>
                  <a:pt x="1595" y="651"/>
                </a:cubicBezTo>
                <a:cubicBezTo>
                  <a:pt x="1595" y="652"/>
                  <a:pt x="1596" y="652"/>
                  <a:pt x="1596" y="653"/>
                </a:cubicBezTo>
                <a:cubicBezTo>
                  <a:pt x="1594" y="652"/>
                  <a:pt x="1595" y="651"/>
                  <a:pt x="1596" y="651"/>
                </a:cubicBezTo>
                <a:cubicBezTo>
                  <a:pt x="1596" y="650"/>
                  <a:pt x="1594" y="650"/>
                  <a:pt x="1596" y="649"/>
                </a:cubicBezTo>
                <a:cubicBezTo>
                  <a:pt x="1594" y="650"/>
                  <a:pt x="1590" y="648"/>
                  <a:pt x="1589" y="647"/>
                </a:cubicBezTo>
                <a:cubicBezTo>
                  <a:pt x="1587" y="647"/>
                  <a:pt x="1588" y="648"/>
                  <a:pt x="1590" y="648"/>
                </a:cubicBezTo>
                <a:cubicBezTo>
                  <a:pt x="1579" y="646"/>
                  <a:pt x="1571" y="644"/>
                  <a:pt x="1561" y="641"/>
                </a:cubicBezTo>
                <a:cubicBezTo>
                  <a:pt x="1560" y="643"/>
                  <a:pt x="1566" y="642"/>
                  <a:pt x="1566" y="645"/>
                </a:cubicBezTo>
                <a:cubicBezTo>
                  <a:pt x="1568" y="644"/>
                  <a:pt x="1574" y="648"/>
                  <a:pt x="1576" y="649"/>
                </a:cubicBezTo>
                <a:cubicBezTo>
                  <a:pt x="1576" y="650"/>
                  <a:pt x="1578" y="648"/>
                  <a:pt x="1577" y="647"/>
                </a:cubicBezTo>
                <a:cubicBezTo>
                  <a:pt x="1578" y="648"/>
                  <a:pt x="1587" y="649"/>
                  <a:pt x="1585" y="653"/>
                </a:cubicBezTo>
                <a:cubicBezTo>
                  <a:pt x="1585" y="654"/>
                  <a:pt x="1584" y="652"/>
                  <a:pt x="1583" y="653"/>
                </a:cubicBezTo>
                <a:cubicBezTo>
                  <a:pt x="1582" y="653"/>
                  <a:pt x="1585" y="652"/>
                  <a:pt x="1583" y="652"/>
                </a:cubicBezTo>
                <a:cubicBezTo>
                  <a:pt x="1581" y="653"/>
                  <a:pt x="1585" y="656"/>
                  <a:pt x="1586" y="654"/>
                </a:cubicBezTo>
                <a:cubicBezTo>
                  <a:pt x="1586" y="656"/>
                  <a:pt x="1586" y="655"/>
                  <a:pt x="1588" y="656"/>
                </a:cubicBezTo>
                <a:cubicBezTo>
                  <a:pt x="1588" y="657"/>
                  <a:pt x="1588" y="658"/>
                  <a:pt x="1588" y="658"/>
                </a:cubicBezTo>
                <a:cubicBezTo>
                  <a:pt x="1586" y="657"/>
                  <a:pt x="1582" y="657"/>
                  <a:pt x="1577" y="656"/>
                </a:cubicBezTo>
                <a:cubicBezTo>
                  <a:pt x="1576" y="655"/>
                  <a:pt x="1578" y="654"/>
                  <a:pt x="1578" y="654"/>
                </a:cubicBezTo>
                <a:cubicBezTo>
                  <a:pt x="1576" y="653"/>
                  <a:pt x="1576" y="656"/>
                  <a:pt x="1574" y="655"/>
                </a:cubicBezTo>
                <a:cubicBezTo>
                  <a:pt x="1574" y="652"/>
                  <a:pt x="1572" y="657"/>
                  <a:pt x="1572" y="653"/>
                </a:cubicBezTo>
                <a:cubicBezTo>
                  <a:pt x="1571" y="653"/>
                  <a:pt x="1570" y="654"/>
                  <a:pt x="1568" y="653"/>
                </a:cubicBezTo>
                <a:cubicBezTo>
                  <a:pt x="1568" y="654"/>
                  <a:pt x="1572" y="655"/>
                  <a:pt x="1570" y="657"/>
                </a:cubicBezTo>
                <a:cubicBezTo>
                  <a:pt x="1569" y="656"/>
                  <a:pt x="1567" y="656"/>
                  <a:pt x="1566" y="655"/>
                </a:cubicBezTo>
                <a:cubicBezTo>
                  <a:pt x="1565" y="654"/>
                  <a:pt x="1567" y="653"/>
                  <a:pt x="1568" y="650"/>
                </a:cubicBezTo>
                <a:cubicBezTo>
                  <a:pt x="1567" y="650"/>
                  <a:pt x="1566" y="652"/>
                  <a:pt x="1566" y="653"/>
                </a:cubicBezTo>
                <a:cubicBezTo>
                  <a:pt x="1565" y="652"/>
                  <a:pt x="1565" y="653"/>
                  <a:pt x="1565" y="653"/>
                </a:cubicBezTo>
                <a:cubicBezTo>
                  <a:pt x="1563" y="652"/>
                  <a:pt x="1567" y="651"/>
                  <a:pt x="1564" y="650"/>
                </a:cubicBezTo>
                <a:cubicBezTo>
                  <a:pt x="1565" y="653"/>
                  <a:pt x="1562" y="651"/>
                  <a:pt x="1561" y="651"/>
                </a:cubicBezTo>
                <a:cubicBezTo>
                  <a:pt x="1560" y="653"/>
                  <a:pt x="1564" y="653"/>
                  <a:pt x="1564" y="653"/>
                </a:cubicBezTo>
                <a:cubicBezTo>
                  <a:pt x="1564" y="654"/>
                  <a:pt x="1563" y="655"/>
                  <a:pt x="1564" y="656"/>
                </a:cubicBezTo>
                <a:cubicBezTo>
                  <a:pt x="1558" y="656"/>
                  <a:pt x="1556" y="654"/>
                  <a:pt x="1550" y="652"/>
                </a:cubicBezTo>
                <a:cubicBezTo>
                  <a:pt x="1551" y="650"/>
                  <a:pt x="1550" y="648"/>
                  <a:pt x="1552" y="648"/>
                </a:cubicBezTo>
                <a:cubicBezTo>
                  <a:pt x="1551" y="647"/>
                  <a:pt x="1548" y="647"/>
                  <a:pt x="1549" y="645"/>
                </a:cubicBezTo>
                <a:cubicBezTo>
                  <a:pt x="1548" y="644"/>
                  <a:pt x="1548" y="648"/>
                  <a:pt x="1548" y="646"/>
                </a:cubicBezTo>
                <a:cubicBezTo>
                  <a:pt x="1547" y="647"/>
                  <a:pt x="1545" y="649"/>
                  <a:pt x="1546" y="650"/>
                </a:cubicBezTo>
                <a:cubicBezTo>
                  <a:pt x="1546" y="651"/>
                  <a:pt x="1543" y="649"/>
                  <a:pt x="1542" y="651"/>
                </a:cubicBezTo>
                <a:cubicBezTo>
                  <a:pt x="1546" y="650"/>
                  <a:pt x="1547" y="654"/>
                  <a:pt x="1546" y="656"/>
                </a:cubicBezTo>
                <a:cubicBezTo>
                  <a:pt x="1548" y="657"/>
                  <a:pt x="1550" y="657"/>
                  <a:pt x="1551" y="658"/>
                </a:cubicBezTo>
                <a:cubicBezTo>
                  <a:pt x="1542" y="656"/>
                  <a:pt x="1535" y="653"/>
                  <a:pt x="1527" y="651"/>
                </a:cubicBezTo>
                <a:cubicBezTo>
                  <a:pt x="1525" y="650"/>
                  <a:pt x="1524" y="650"/>
                  <a:pt x="1522" y="649"/>
                </a:cubicBezTo>
                <a:cubicBezTo>
                  <a:pt x="1522" y="649"/>
                  <a:pt x="1523" y="649"/>
                  <a:pt x="1524" y="649"/>
                </a:cubicBezTo>
                <a:cubicBezTo>
                  <a:pt x="1524" y="648"/>
                  <a:pt x="1522" y="649"/>
                  <a:pt x="1521" y="648"/>
                </a:cubicBezTo>
                <a:cubicBezTo>
                  <a:pt x="1521" y="648"/>
                  <a:pt x="1521" y="648"/>
                  <a:pt x="1521" y="649"/>
                </a:cubicBezTo>
                <a:cubicBezTo>
                  <a:pt x="1515" y="646"/>
                  <a:pt x="1509" y="644"/>
                  <a:pt x="1504" y="642"/>
                </a:cubicBezTo>
                <a:cubicBezTo>
                  <a:pt x="1504" y="640"/>
                  <a:pt x="1504" y="638"/>
                  <a:pt x="1504" y="636"/>
                </a:cubicBezTo>
                <a:cubicBezTo>
                  <a:pt x="1503" y="638"/>
                  <a:pt x="1503" y="640"/>
                  <a:pt x="1502" y="642"/>
                </a:cubicBezTo>
                <a:cubicBezTo>
                  <a:pt x="1501" y="641"/>
                  <a:pt x="1499" y="641"/>
                  <a:pt x="1498" y="640"/>
                </a:cubicBezTo>
                <a:cubicBezTo>
                  <a:pt x="1499" y="641"/>
                  <a:pt x="1500" y="643"/>
                  <a:pt x="1501" y="644"/>
                </a:cubicBezTo>
                <a:cubicBezTo>
                  <a:pt x="1501" y="646"/>
                  <a:pt x="1500" y="648"/>
                  <a:pt x="1500" y="649"/>
                </a:cubicBezTo>
                <a:cubicBezTo>
                  <a:pt x="1498" y="649"/>
                  <a:pt x="1496" y="649"/>
                  <a:pt x="1495" y="649"/>
                </a:cubicBezTo>
                <a:cubicBezTo>
                  <a:pt x="1495" y="648"/>
                  <a:pt x="1495" y="646"/>
                  <a:pt x="1493" y="646"/>
                </a:cubicBezTo>
                <a:cubicBezTo>
                  <a:pt x="1494" y="647"/>
                  <a:pt x="1494" y="647"/>
                  <a:pt x="1495" y="647"/>
                </a:cubicBezTo>
                <a:cubicBezTo>
                  <a:pt x="1494" y="648"/>
                  <a:pt x="1494" y="648"/>
                  <a:pt x="1494" y="648"/>
                </a:cubicBezTo>
                <a:cubicBezTo>
                  <a:pt x="1493" y="648"/>
                  <a:pt x="1492" y="648"/>
                  <a:pt x="1491" y="648"/>
                </a:cubicBezTo>
                <a:cubicBezTo>
                  <a:pt x="1491" y="648"/>
                  <a:pt x="1491" y="648"/>
                  <a:pt x="1491" y="648"/>
                </a:cubicBezTo>
                <a:cubicBezTo>
                  <a:pt x="1490" y="648"/>
                  <a:pt x="1489" y="647"/>
                  <a:pt x="1488" y="647"/>
                </a:cubicBezTo>
                <a:cubicBezTo>
                  <a:pt x="1488" y="646"/>
                  <a:pt x="1487" y="646"/>
                  <a:pt x="1487" y="646"/>
                </a:cubicBezTo>
                <a:cubicBezTo>
                  <a:pt x="1487" y="646"/>
                  <a:pt x="1485" y="647"/>
                  <a:pt x="1484" y="647"/>
                </a:cubicBezTo>
                <a:cubicBezTo>
                  <a:pt x="1483" y="646"/>
                  <a:pt x="1482" y="646"/>
                  <a:pt x="1482" y="645"/>
                </a:cubicBezTo>
                <a:cubicBezTo>
                  <a:pt x="1483" y="644"/>
                  <a:pt x="1481" y="645"/>
                  <a:pt x="1480" y="644"/>
                </a:cubicBezTo>
                <a:cubicBezTo>
                  <a:pt x="1480" y="644"/>
                  <a:pt x="1480" y="644"/>
                  <a:pt x="1480" y="645"/>
                </a:cubicBezTo>
                <a:cubicBezTo>
                  <a:pt x="1478" y="644"/>
                  <a:pt x="1476" y="643"/>
                  <a:pt x="1475" y="642"/>
                </a:cubicBezTo>
                <a:cubicBezTo>
                  <a:pt x="1475" y="641"/>
                  <a:pt x="1476" y="642"/>
                  <a:pt x="1477" y="642"/>
                </a:cubicBezTo>
                <a:cubicBezTo>
                  <a:pt x="1477" y="641"/>
                  <a:pt x="1476" y="641"/>
                  <a:pt x="1476" y="641"/>
                </a:cubicBezTo>
                <a:cubicBezTo>
                  <a:pt x="1476" y="640"/>
                  <a:pt x="1476" y="639"/>
                  <a:pt x="1475" y="639"/>
                </a:cubicBezTo>
                <a:cubicBezTo>
                  <a:pt x="1475" y="639"/>
                  <a:pt x="1475" y="640"/>
                  <a:pt x="1475" y="640"/>
                </a:cubicBezTo>
                <a:cubicBezTo>
                  <a:pt x="1473" y="639"/>
                  <a:pt x="1471" y="638"/>
                  <a:pt x="1468" y="638"/>
                </a:cubicBezTo>
                <a:cubicBezTo>
                  <a:pt x="1459" y="633"/>
                  <a:pt x="1449" y="627"/>
                  <a:pt x="1439" y="621"/>
                </a:cubicBezTo>
                <a:cubicBezTo>
                  <a:pt x="1441" y="621"/>
                  <a:pt x="1444" y="623"/>
                  <a:pt x="1445" y="621"/>
                </a:cubicBezTo>
                <a:cubicBezTo>
                  <a:pt x="1445" y="621"/>
                  <a:pt x="1442" y="620"/>
                  <a:pt x="1441" y="621"/>
                </a:cubicBezTo>
                <a:cubicBezTo>
                  <a:pt x="1440" y="619"/>
                  <a:pt x="1438" y="620"/>
                  <a:pt x="1438" y="618"/>
                </a:cubicBezTo>
                <a:cubicBezTo>
                  <a:pt x="1439" y="619"/>
                  <a:pt x="1440" y="619"/>
                  <a:pt x="1441" y="618"/>
                </a:cubicBezTo>
                <a:cubicBezTo>
                  <a:pt x="1438" y="617"/>
                  <a:pt x="1436" y="617"/>
                  <a:pt x="1433" y="616"/>
                </a:cubicBezTo>
                <a:cubicBezTo>
                  <a:pt x="1433" y="616"/>
                  <a:pt x="1431" y="615"/>
                  <a:pt x="1430" y="616"/>
                </a:cubicBezTo>
                <a:cubicBezTo>
                  <a:pt x="1430" y="616"/>
                  <a:pt x="1430" y="616"/>
                  <a:pt x="1430" y="616"/>
                </a:cubicBezTo>
                <a:cubicBezTo>
                  <a:pt x="1427" y="614"/>
                  <a:pt x="1424" y="612"/>
                  <a:pt x="1421" y="610"/>
                </a:cubicBezTo>
                <a:cubicBezTo>
                  <a:pt x="1421" y="611"/>
                  <a:pt x="1422" y="611"/>
                  <a:pt x="1422" y="611"/>
                </a:cubicBezTo>
                <a:cubicBezTo>
                  <a:pt x="1421" y="609"/>
                  <a:pt x="1420" y="610"/>
                  <a:pt x="1420" y="610"/>
                </a:cubicBezTo>
                <a:cubicBezTo>
                  <a:pt x="1419" y="609"/>
                  <a:pt x="1418" y="609"/>
                  <a:pt x="1417" y="608"/>
                </a:cubicBezTo>
                <a:cubicBezTo>
                  <a:pt x="1418" y="608"/>
                  <a:pt x="1420" y="610"/>
                  <a:pt x="1422" y="609"/>
                </a:cubicBezTo>
                <a:cubicBezTo>
                  <a:pt x="1422" y="607"/>
                  <a:pt x="1420" y="608"/>
                  <a:pt x="1419" y="608"/>
                </a:cubicBezTo>
                <a:cubicBezTo>
                  <a:pt x="1419" y="606"/>
                  <a:pt x="1420" y="607"/>
                  <a:pt x="1421" y="607"/>
                </a:cubicBezTo>
                <a:cubicBezTo>
                  <a:pt x="1421" y="606"/>
                  <a:pt x="1419" y="607"/>
                  <a:pt x="1419" y="606"/>
                </a:cubicBezTo>
                <a:cubicBezTo>
                  <a:pt x="1420" y="606"/>
                  <a:pt x="1420" y="606"/>
                  <a:pt x="1421" y="606"/>
                </a:cubicBezTo>
                <a:cubicBezTo>
                  <a:pt x="1420" y="606"/>
                  <a:pt x="1420" y="606"/>
                  <a:pt x="1419" y="606"/>
                </a:cubicBezTo>
                <a:cubicBezTo>
                  <a:pt x="1419" y="606"/>
                  <a:pt x="1419" y="605"/>
                  <a:pt x="1419" y="605"/>
                </a:cubicBezTo>
                <a:cubicBezTo>
                  <a:pt x="1419" y="605"/>
                  <a:pt x="1419" y="605"/>
                  <a:pt x="1419" y="606"/>
                </a:cubicBezTo>
                <a:cubicBezTo>
                  <a:pt x="1416" y="605"/>
                  <a:pt x="1413" y="604"/>
                  <a:pt x="1410" y="604"/>
                </a:cubicBezTo>
                <a:cubicBezTo>
                  <a:pt x="1403" y="600"/>
                  <a:pt x="1397" y="596"/>
                  <a:pt x="1390" y="592"/>
                </a:cubicBezTo>
                <a:cubicBezTo>
                  <a:pt x="1391" y="591"/>
                  <a:pt x="1390" y="591"/>
                  <a:pt x="1390" y="591"/>
                </a:cubicBezTo>
                <a:cubicBezTo>
                  <a:pt x="1390" y="591"/>
                  <a:pt x="1390" y="591"/>
                  <a:pt x="1390" y="591"/>
                </a:cubicBezTo>
                <a:cubicBezTo>
                  <a:pt x="1391" y="591"/>
                  <a:pt x="1391" y="591"/>
                  <a:pt x="1392" y="591"/>
                </a:cubicBezTo>
                <a:cubicBezTo>
                  <a:pt x="1391" y="591"/>
                  <a:pt x="1390" y="591"/>
                  <a:pt x="1390" y="591"/>
                </a:cubicBezTo>
                <a:cubicBezTo>
                  <a:pt x="1389" y="591"/>
                  <a:pt x="1389" y="591"/>
                  <a:pt x="1389" y="590"/>
                </a:cubicBezTo>
                <a:cubicBezTo>
                  <a:pt x="1388" y="590"/>
                  <a:pt x="1388" y="591"/>
                  <a:pt x="1386" y="590"/>
                </a:cubicBezTo>
                <a:cubicBezTo>
                  <a:pt x="1383" y="588"/>
                  <a:pt x="1380" y="586"/>
                  <a:pt x="1376" y="584"/>
                </a:cubicBezTo>
                <a:cubicBezTo>
                  <a:pt x="1376" y="584"/>
                  <a:pt x="1377" y="584"/>
                  <a:pt x="1377" y="584"/>
                </a:cubicBezTo>
                <a:cubicBezTo>
                  <a:pt x="1376" y="584"/>
                  <a:pt x="1375" y="583"/>
                  <a:pt x="1374" y="583"/>
                </a:cubicBezTo>
                <a:cubicBezTo>
                  <a:pt x="1373" y="582"/>
                  <a:pt x="1371" y="581"/>
                  <a:pt x="1370" y="581"/>
                </a:cubicBezTo>
                <a:cubicBezTo>
                  <a:pt x="1370" y="581"/>
                  <a:pt x="1371" y="580"/>
                  <a:pt x="1371" y="580"/>
                </a:cubicBezTo>
                <a:cubicBezTo>
                  <a:pt x="1370" y="580"/>
                  <a:pt x="1370" y="580"/>
                  <a:pt x="1370" y="580"/>
                </a:cubicBezTo>
                <a:cubicBezTo>
                  <a:pt x="1369" y="580"/>
                  <a:pt x="1369" y="580"/>
                  <a:pt x="1369" y="580"/>
                </a:cubicBezTo>
                <a:cubicBezTo>
                  <a:pt x="1369" y="580"/>
                  <a:pt x="1369" y="580"/>
                  <a:pt x="1370" y="580"/>
                </a:cubicBezTo>
                <a:cubicBezTo>
                  <a:pt x="1369" y="578"/>
                  <a:pt x="1368" y="579"/>
                  <a:pt x="1367" y="578"/>
                </a:cubicBezTo>
                <a:cubicBezTo>
                  <a:pt x="1367" y="578"/>
                  <a:pt x="1367" y="579"/>
                  <a:pt x="1367" y="579"/>
                </a:cubicBezTo>
                <a:cubicBezTo>
                  <a:pt x="1354" y="571"/>
                  <a:pt x="1340" y="564"/>
                  <a:pt x="1327" y="557"/>
                </a:cubicBezTo>
                <a:cubicBezTo>
                  <a:pt x="1337" y="558"/>
                  <a:pt x="1347" y="560"/>
                  <a:pt x="1357" y="561"/>
                </a:cubicBezTo>
                <a:cubicBezTo>
                  <a:pt x="1357" y="561"/>
                  <a:pt x="1357" y="561"/>
                  <a:pt x="1357" y="561"/>
                </a:cubicBezTo>
                <a:cubicBezTo>
                  <a:pt x="1357" y="561"/>
                  <a:pt x="1357" y="561"/>
                  <a:pt x="1358" y="561"/>
                </a:cubicBezTo>
                <a:cubicBezTo>
                  <a:pt x="1358" y="561"/>
                  <a:pt x="1358" y="561"/>
                  <a:pt x="1358" y="561"/>
                </a:cubicBezTo>
                <a:cubicBezTo>
                  <a:pt x="1360" y="563"/>
                  <a:pt x="1362" y="564"/>
                  <a:pt x="1364" y="565"/>
                </a:cubicBezTo>
                <a:cubicBezTo>
                  <a:pt x="1363" y="565"/>
                  <a:pt x="1364" y="565"/>
                  <a:pt x="1364" y="565"/>
                </a:cubicBezTo>
                <a:cubicBezTo>
                  <a:pt x="1364" y="565"/>
                  <a:pt x="1365" y="565"/>
                  <a:pt x="1365" y="565"/>
                </a:cubicBezTo>
                <a:cubicBezTo>
                  <a:pt x="1365" y="566"/>
                  <a:pt x="1365" y="566"/>
                  <a:pt x="1366" y="566"/>
                </a:cubicBezTo>
                <a:cubicBezTo>
                  <a:pt x="1366" y="566"/>
                  <a:pt x="1366" y="566"/>
                  <a:pt x="1366" y="566"/>
                </a:cubicBezTo>
                <a:cubicBezTo>
                  <a:pt x="1372" y="569"/>
                  <a:pt x="1379" y="571"/>
                  <a:pt x="1387" y="567"/>
                </a:cubicBezTo>
                <a:cubicBezTo>
                  <a:pt x="1387" y="567"/>
                  <a:pt x="1387" y="567"/>
                  <a:pt x="1388" y="567"/>
                </a:cubicBezTo>
                <a:cubicBezTo>
                  <a:pt x="1393" y="570"/>
                  <a:pt x="1389" y="572"/>
                  <a:pt x="1389" y="574"/>
                </a:cubicBezTo>
                <a:cubicBezTo>
                  <a:pt x="1388" y="574"/>
                  <a:pt x="1387" y="574"/>
                  <a:pt x="1386" y="574"/>
                </a:cubicBezTo>
                <a:cubicBezTo>
                  <a:pt x="1387" y="574"/>
                  <a:pt x="1387" y="574"/>
                  <a:pt x="1388" y="574"/>
                </a:cubicBezTo>
                <a:cubicBezTo>
                  <a:pt x="1388" y="573"/>
                  <a:pt x="1386" y="572"/>
                  <a:pt x="1386" y="573"/>
                </a:cubicBezTo>
                <a:cubicBezTo>
                  <a:pt x="1385" y="573"/>
                  <a:pt x="1385" y="573"/>
                  <a:pt x="1385" y="572"/>
                </a:cubicBezTo>
                <a:cubicBezTo>
                  <a:pt x="1385" y="573"/>
                  <a:pt x="1385" y="573"/>
                  <a:pt x="1384" y="573"/>
                </a:cubicBezTo>
                <a:cubicBezTo>
                  <a:pt x="1385" y="574"/>
                  <a:pt x="1387" y="575"/>
                  <a:pt x="1388" y="575"/>
                </a:cubicBezTo>
                <a:cubicBezTo>
                  <a:pt x="1388" y="576"/>
                  <a:pt x="1388" y="577"/>
                  <a:pt x="1389" y="578"/>
                </a:cubicBezTo>
                <a:cubicBezTo>
                  <a:pt x="1389" y="578"/>
                  <a:pt x="1388" y="578"/>
                  <a:pt x="1388" y="578"/>
                </a:cubicBezTo>
                <a:cubicBezTo>
                  <a:pt x="1388" y="578"/>
                  <a:pt x="1389" y="578"/>
                  <a:pt x="1389" y="578"/>
                </a:cubicBezTo>
                <a:cubicBezTo>
                  <a:pt x="1389" y="578"/>
                  <a:pt x="1389" y="578"/>
                  <a:pt x="1389" y="578"/>
                </a:cubicBezTo>
                <a:cubicBezTo>
                  <a:pt x="1389" y="578"/>
                  <a:pt x="1390" y="578"/>
                  <a:pt x="1390" y="578"/>
                </a:cubicBezTo>
                <a:cubicBezTo>
                  <a:pt x="1393" y="579"/>
                  <a:pt x="1396" y="580"/>
                  <a:pt x="1399" y="580"/>
                </a:cubicBezTo>
                <a:cubicBezTo>
                  <a:pt x="1399" y="581"/>
                  <a:pt x="1398" y="582"/>
                  <a:pt x="1398" y="583"/>
                </a:cubicBezTo>
                <a:cubicBezTo>
                  <a:pt x="1400" y="581"/>
                  <a:pt x="1408" y="585"/>
                  <a:pt x="1410" y="586"/>
                </a:cubicBezTo>
                <a:cubicBezTo>
                  <a:pt x="1410" y="586"/>
                  <a:pt x="1411" y="586"/>
                  <a:pt x="1411" y="585"/>
                </a:cubicBezTo>
                <a:cubicBezTo>
                  <a:pt x="1412" y="587"/>
                  <a:pt x="1412" y="588"/>
                  <a:pt x="1413" y="589"/>
                </a:cubicBezTo>
                <a:cubicBezTo>
                  <a:pt x="1413" y="589"/>
                  <a:pt x="1413" y="589"/>
                  <a:pt x="1413" y="589"/>
                </a:cubicBezTo>
                <a:cubicBezTo>
                  <a:pt x="1413" y="589"/>
                  <a:pt x="1413" y="589"/>
                  <a:pt x="1413" y="589"/>
                </a:cubicBezTo>
                <a:cubicBezTo>
                  <a:pt x="1414" y="589"/>
                  <a:pt x="1414" y="589"/>
                  <a:pt x="1415" y="589"/>
                </a:cubicBezTo>
                <a:cubicBezTo>
                  <a:pt x="1422" y="591"/>
                  <a:pt x="1426" y="576"/>
                  <a:pt x="1423" y="571"/>
                </a:cubicBezTo>
                <a:cubicBezTo>
                  <a:pt x="1426" y="573"/>
                  <a:pt x="1430" y="574"/>
                  <a:pt x="1434" y="576"/>
                </a:cubicBezTo>
                <a:cubicBezTo>
                  <a:pt x="1434" y="576"/>
                  <a:pt x="1433" y="576"/>
                  <a:pt x="1433" y="576"/>
                </a:cubicBezTo>
                <a:cubicBezTo>
                  <a:pt x="1433" y="577"/>
                  <a:pt x="1435" y="578"/>
                  <a:pt x="1436" y="578"/>
                </a:cubicBezTo>
                <a:cubicBezTo>
                  <a:pt x="1435" y="577"/>
                  <a:pt x="1435" y="577"/>
                  <a:pt x="1435" y="576"/>
                </a:cubicBezTo>
                <a:cubicBezTo>
                  <a:pt x="1451" y="583"/>
                  <a:pt x="1470" y="591"/>
                  <a:pt x="1488" y="597"/>
                </a:cubicBezTo>
                <a:cubicBezTo>
                  <a:pt x="1487" y="598"/>
                  <a:pt x="1487" y="598"/>
                  <a:pt x="1487" y="600"/>
                </a:cubicBezTo>
                <a:cubicBezTo>
                  <a:pt x="1485" y="599"/>
                  <a:pt x="1486" y="598"/>
                  <a:pt x="1485" y="597"/>
                </a:cubicBezTo>
                <a:cubicBezTo>
                  <a:pt x="1483" y="597"/>
                  <a:pt x="1485" y="599"/>
                  <a:pt x="1483" y="599"/>
                </a:cubicBezTo>
                <a:cubicBezTo>
                  <a:pt x="1483" y="599"/>
                  <a:pt x="1483" y="598"/>
                  <a:pt x="1482" y="599"/>
                </a:cubicBezTo>
                <a:cubicBezTo>
                  <a:pt x="1481" y="598"/>
                  <a:pt x="1483" y="598"/>
                  <a:pt x="1483" y="597"/>
                </a:cubicBezTo>
                <a:cubicBezTo>
                  <a:pt x="1482" y="597"/>
                  <a:pt x="1482" y="598"/>
                  <a:pt x="1481" y="598"/>
                </a:cubicBezTo>
                <a:cubicBezTo>
                  <a:pt x="1482" y="599"/>
                  <a:pt x="1484" y="600"/>
                  <a:pt x="1484" y="599"/>
                </a:cubicBezTo>
                <a:cubicBezTo>
                  <a:pt x="1484" y="601"/>
                  <a:pt x="1483" y="602"/>
                  <a:pt x="1483" y="603"/>
                </a:cubicBezTo>
                <a:cubicBezTo>
                  <a:pt x="1482" y="603"/>
                  <a:pt x="1482" y="603"/>
                  <a:pt x="1482" y="603"/>
                </a:cubicBezTo>
                <a:cubicBezTo>
                  <a:pt x="1481" y="603"/>
                  <a:pt x="1481" y="603"/>
                  <a:pt x="1482" y="603"/>
                </a:cubicBezTo>
                <a:cubicBezTo>
                  <a:pt x="1481" y="602"/>
                  <a:pt x="1477" y="602"/>
                  <a:pt x="1476" y="603"/>
                </a:cubicBezTo>
                <a:cubicBezTo>
                  <a:pt x="1476" y="602"/>
                  <a:pt x="1475" y="602"/>
                  <a:pt x="1474" y="601"/>
                </a:cubicBezTo>
                <a:cubicBezTo>
                  <a:pt x="1474" y="601"/>
                  <a:pt x="1474" y="601"/>
                  <a:pt x="1474" y="601"/>
                </a:cubicBezTo>
                <a:cubicBezTo>
                  <a:pt x="1473" y="596"/>
                  <a:pt x="1468" y="593"/>
                  <a:pt x="1461" y="591"/>
                </a:cubicBezTo>
                <a:cubicBezTo>
                  <a:pt x="1460" y="591"/>
                  <a:pt x="1458" y="590"/>
                  <a:pt x="1458" y="590"/>
                </a:cubicBezTo>
                <a:cubicBezTo>
                  <a:pt x="1457" y="593"/>
                  <a:pt x="1458" y="593"/>
                  <a:pt x="1460" y="593"/>
                </a:cubicBezTo>
                <a:cubicBezTo>
                  <a:pt x="1459" y="596"/>
                  <a:pt x="1460" y="598"/>
                  <a:pt x="1460" y="598"/>
                </a:cubicBezTo>
                <a:cubicBezTo>
                  <a:pt x="1459" y="598"/>
                  <a:pt x="1458" y="598"/>
                  <a:pt x="1457" y="598"/>
                </a:cubicBezTo>
                <a:cubicBezTo>
                  <a:pt x="1457" y="597"/>
                  <a:pt x="1453" y="597"/>
                  <a:pt x="1454" y="598"/>
                </a:cubicBezTo>
                <a:cubicBezTo>
                  <a:pt x="1453" y="597"/>
                  <a:pt x="1452" y="597"/>
                  <a:pt x="1450" y="597"/>
                </a:cubicBezTo>
                <a:cubicBezTo>
                  <a:pt x="1450" y="598"/>
                  <a:pt x="1452" y="597"/>
                  <a:pt x="1452" y="598"/>
                </a:cubicBezTo>
                <a:cubicBezTo>
                  <a:pt x="1449" y="601"/>
                  <a:pt x="1447" y="595"/>
                  <a:pt x="1444" y="596"/>
                </a:cubicBezTo>
                <a:cubicBezTo>
                  <a:pt x="1444" y="595"/>
                  <a:pt x="1444" y="594"/>
                  <a:pt x="1443" y="593"/>
                </a:cubicBezTo>
                <a:cubicBezTo>
                  <a:pt x="1449" y="593"/>
                  <a:pt x="1455" y="596"/>
                  <a:pt x="1459" y="596"/>
                </a:cubicBezTo>
                <a:cubicBezTo>
                  <a:pt x="1460" y="594"/>
                  <a:pt x="1454" y="595"/>
                  <a:pt x="1454" y="593"/>
                </a:cubicBezTo>
                <a:cubicBezTo>
                  <a:pt x="1451" y="594"/>
                  <a:pt x="1446" y="593"/>
                  <a:pt x="1441" y="591"/>
                </a:cubicBezTo>
                <a:cubicBezTo>
                  <a:pt x="1438" y="587"/>
                  <a:pt x="1432" y="589"/>
                  <a:pt x="1426" y="586"/>
                </a:cubicBezTo>
                <a:cubicBezTo>
                  <a:pt x="1429" y="589"/>
                  <a:pt x="1432" y="588"/>
                  <a:pt x="1434" y="589"/>
                </a:cubicBezTo>
                <a:cubicBezTo>
                  <a:pt x="1431" y="589"/>
                  <a:pt x="1428" y="588"/>
                  <a:pt x="1426" y="587"/>
                </a:cubicBezTo>
                <a:cubicBezTo>
                  <a:pt x="1425" y="587"/>
                  <a:pt x="1427" y="589"/>
                  <a:pt x="1426" y="590"/>
                </a:cubicBezTo>
                <a:cubicBezTo>
                  <a:pt x="1427" y="589"/>
                  <a:pt x="1428" y="590"/>
                  <a:pt x="1431" y="591"/>
                </a:cubicBezTo>
                <a:cubicBezTo>
                  <a:pt x="1431" y="589"/>
                  <a:pt x="1431" y="589"/>
                  <a:pt x="1431" y="589"/>
                </a:cubicBezTo>
                <a:cubicBezTo>
                  <a:pt x="1433" y="591"/>
                  <a:pt x="1434" y="591"/>
                  <a:pt x="1436" y="591"/>
                </a:cubicBezTo>
                <a:cubicBezTo>
                  <a:pt x="1436" y="591"/>
                  <a:pt x="1436" y="592"/>
                  <a:pt x="1437" y="592"/>
                </a:cubicBezTo>
                <a:cubicBezTo>
                  <a:pt x="1437" y="592"/>
                  <a:pt x="1437" y="592"/>
                  <a:pt x="1437" y="593"/>
                </a:cubicBezTo>
                <a:cubicBezTo>
                  <a:pt x="1437" y="593"/>
                  <a:pt x="1437" y="593"/>
                  <a:pt x="1437" y="593"/>
                </a:cubicBezTo>
                <a:cubicBezTo>
                  <a:pt x="1438" y="593"/>
                  <a:pt x="1438" y="594"/>
                  <a:pt x="1439" y="594"/>
                </a:cubicBezTo>
                <a:cubicBezTo>
                  <a:pt x="1436" y="593"/>
                  <a:pt x="1432" y="592"/>
                  <a:pt x="1429" y="592"/>
                </a:cubicBezTo>
                <a:cubicBezTo>
                  <a:pt x="1429" y="592"/>
                  <a:pt x="1429" y="592"/>
                  <a:pt x="1429" y="593"/>
                </a:cubicBezTo>
                <a:cubicBezTo>
                  <a:pt x="1427" y="591"/>
                  <a:pt x="1421" y="593"/>
                  <a:pt x="1421" y="589"/>
                </a:cubicBezTo>
                <a:cubicBezTo>
                  <a:pt x="1420" y="590"/>
                  <a:pt x="1421" y="591"/>
                  <a:pt x="1421" y="592"/>
                </a:cubicBezTo>
                <a:cubicBezTo>
                  <a:pt x="1420" y="592"/>
                  <a:pt x="1420" y="592"/>
                  <a:pt x="1420" y="591"/>
                </a:cubicBezTo>
                <a:cubicBezTo>
                  <a:pt x="1419" y="591"/>
                  <a:pt x="1420" y="592"/>
                  <a:pt x="1418" y="591"/>
                </a:cubicBezTo>
                <a:cubicBezTo>
                  <a:pt x="1418" y="592"/>
                  <a:pt x="1418" y="592"/>
                  <a:pt x="1419" y="593"/>
                </a:cubicBezTo>
                <a:cubicBezTo>
                  <a:pt x="1419" y="593"/>
                  <a:pt x="1419" y="593"/>
                  <a:pt x="1419" y="593"/>
                </a:cubicBezTo>
                <a:cubicBezTo>
                  <a:pt x="1418" y="593"/>
                  <a:pt x="1418" y="593"/>
                  <a:pt x="1417" y="593"/>
                </a:cubicBezTo>
                <a:cubicBezTo>
                  <a:pt x="1417" y="592"/>
                  <a:pt x="1417" y="592"/>
                  <a:pt x="1417" y="592"/>
                </a:cubicBezTo>
                <a:cubicBezTo>
                  <a:pt x="1417" y="588"/>
                  <a:pt x="1413" y="590"/>
                  <a:pt x="1410" y="590"/>
                </a:cubicBezTo>
                <a:cubicBezTo>
                  <a:pt x="1410" y="590"/>
                  <a:pt x="1410" y="590"/>
                  <a:pt x="1410" y="590"/>
                </a:cubicBezTo>
                <a:cubicBezTo>
                  <a:pt x="1409" y="590"/>
                  <a:pt x="1409" y="590"/>
                  <a:pt x="1408" y="589"/>
                </a:cubicBezTo>
                <a:cubicBezTo>
                  <a:pt x="1408" y="589"/>
                  <a:pt x="1408" y="588"/>
                  <a:pt x="1407" y="588"/>
                </a:cubicBezTo>
                <a:cubicBezTo>
                  <a:pt x="1406" y="587"/>
                  <a:pt x="1404" y="588"/>
                  <a:pt x="1404" y="588"/>
                </a:cubicBezTo>
                <a:cubicBezTo>
                  <a:pt x="1404" y="589"/>
                  <a:pt x="1408" y="589"/>
                  <a:pt x="1407" y="591"/>
                </a:cubicBezTo>
                <a:cubicBezTo>
                  <a:pt x="1408" y="591"/>
                  <a:pt x="1410" y="591"/>
                  <a:pt x="1411" y="592"/>
                </a:cubicBezTo>
                <a:cubicBezTo>
                  <a:pt x="1412" y="592"/>
                  <a:pt x="1412" y="593"/>
                  <a:pt x="1411" y="593"/>
                </a:cubicBezTo>
                <a:cubicBezTo>
                  <a:pt x="1412" y="593"/>
                  <a:pt x="1412" y="593"/>
                  <a:pt x="1412" y="592"/>
                </a:cubicBezTo>
                <a:cubicBezTo>
                  <a:pt x="1412" y="592"/>
                  <a:pt x="1413" y="592"/>
                  <a:pt x="1413" y="592"/>
                </a:cubicBezTo>
                <a:cubicBezTo>
                  <a:pt x="1415" y="593"/>
                  <a:pt x="1416" y="593"/>
                  <a:pt x="1418" y="594"/>
                </a:cubicBezTo>
                <a:cubicBezTo>
                  <a:pt x="1417" y="594"/>
                  <a:pt x="1417" y="595"/>
                  <a:pt x="1416" y="595"/>
                </a:cubicBezTo>
                <a:cubicBezTo>
                  <a:pt x="1416" y="595"/>
                  <a:pt x="1416" y="595"/>
                  <a:pt x="1416" y="595"/>
                </a:cubicBezTo>
                <a:cubicBezTo>
                  <a:pt x="1417" y="596"/>
                  <a:pt x="1420" y="597"/>
                  <a:pt x="1420" y="596"/>
                </a:cubicBezTo>
                <a:cubicBezTo>
                  <a:pt x="1419" y="596"/>
                  <a:pt x="1419" y="596"/>
                  <a:pt x="1418" y="596"/>
                </a:cubicBezTo>
                <a:cubicBezTo>
                  <a:pt x="1418" y="595"/>
                  <a:pt x="1418" y="595"/>
                  <a:pt x="1418" y="595"/>
                </a:cubicBezTo>
                <a:cubicBezTo>
                  <a:pt x="1419" y="596"/>
                  <a:pt x="1420" y="596"/>
                  <a:pt x="1421" y="595"/>
                </a:cubicBezTo>
                <a:cubicBezTo>
                  <a:pt x="1422" y="596"/>
                  <a:pt x="1423" y="597"/>
                  <a:pt x="1425" y="598"/>
                </a:cubicBezTo>
                <a:cubicBezTo>
                  <a:pt x="1424" y="596"/>
                  <a:pt x="1426" y="599"/>
                  <a:pt x="1429" y="599"/>
                </a:cubicBezTo>
                <a:cubicBezTo>
                  <a:pt x="1430" y="598"/>
                  <a:pt x="1427" y="598"/>
                  <a:pt x="1429" y="598"/>
                </a:cubicBezTo>
                <a:cubicBezTo>
                  <a:pt x="1428" y="597"/>
                  <a:pt x="1425" y="595"/>
                  <a:pt x="1423" y="596"/>
                </a:cubicBezTo>
                <a:cubicBezTo>
                  <a:pt x="1423" y="595"/>
                  <a:pt x="1423" y="595"/>
                  <a:pt x="1423" y="595"/>
                </a:cubicBezTo>
                <a:cubicBezTo>
                  <a:pt x="1425" y="595"/>
                  <a:pt x="1426" y="595"/>
                  <a:pt x="1428" y="595"/>
                </a:cubicBezTo>
                <a:cubicBezTo>
                  <a:pt x="1429" y="597"/>
                  <a:pt x="1430" y="596"/>
                  <a:pt x="1430" y="597"/>
                </a:cubicBezTo>
                <a:cubicBezTo>
                  <a:pt x="1431" y="597"/>
                  <a:pt x="1431" y="597"/>
                  <a:pt x="1431" y="596"/>
                </a:cubicBezTo>
                <a:cubicBezTo>
                  <a:pt x="1432" y="597"/>
                  <a:pt x="1432" y="598"/>
                  <a:pt x="1433" y="598"/>
                </a:cubicBezTo>
                <a:cubicBezTo>
                  <a:pt x="1433" y="598"/>
                  <a:pt x="1432" y="598"/>
                  <a:pt x="1432" y="599"/>
                </a:cubicBezTo>
                <a:cubicBezTo>
                  <a:pt x="1431" y="598"/>
                  <a:pt x="1430" y="598"/>
                  <a:pt x="1428" y="598"/>
                </a:cubicBezTo>
                <a:cubicBezTo>
                  <a:pt x="1429" y="599"/>
                  <a:pt x="1431" y="600"/>
                  <a:pt x="1433" y="600"/>
                </a:cubicBezTo>
                <a:cubicBezTo>
                  <a:pt x="1434" y="600"/>
                  <a:pt x="1434" y="600"/>
                  <a:pt x="1435" y="600"/>
                </a:cubicBezTo>
                <a:cubicBezTo>
                  <a:pt x="1435" y="600"/>
                  <a:pt x="1435" y="600"/>
                  <a:pt x="1435" y="600"/>
                </a:cubicBezTo>
                <a:cubicBezTo>
                  <a:pt x="1435" y="600"/>
                  <a:pt x="1435" y="600"/>
                  <a:pt x="1435" y="599"/>
                </a:cubicBezTo>
                <a:cubicBezTo>
                  <a:pt x="1435" y="600"/>
                  <a:pt x="1436" y="600"/>
                  <a:pt x="1437" y="601"/>
                </a:cubicBezTo>
                <a:cubicBezTo>
                  <a:pt x="1438" y="599"/>
                  <a:pt x="1437" y="599"/>
                  <a:pt x="1435" y="599"/>
                </a:cubicBezTo>
                <a:cubicBezTo>
                  <a:pt x="1435" y="599"/>
                  <a:pt x="1435" y="599"/>
                  <a:pt x="1435" y="599"/>
                </a:cubicBezTo>
                <a:cubicBezTo>
                  <a:pt x="1435" y="599"/>
                  <a:pt x="1435" y="599"/>
                  <a:pt x="1435" y="599"/>
                </a:cubicBezTo>
                <a:cubicBezTo>
                  <a:pt x="1434" y="599"/>
                  <a:pt x="1434" y="598"/>
                  <a:pt x="1433" y="598"/>
                </a:cubicBezTo>
                <a:cubicBezTo>
                  <a:pt x="1434" y="598"/>
                  <a:pt x="1434" y="598"/>
                  <a:pt x="1434" y="598"/>
                </a:cubicBezTo>
                <a:cubicBezTo>
                  <a:pt x="1434" y="597"/>
                  <a:pt x="1434" y="598"/>
                  <a:pt x="1433" y="598"/>
                </a:cubicBezTo>
                <a:cubicBezTo>
                  <a:pt x="1438" y="596"/>
                  <a:pt x="1442" y="600"/>
                  <a:pt x="1448" y="601"/>
                </a:cubicBezTo>
                <a:cubicBezTo>
                  <a:pt x="1448" y="601"/>
                  <a:pt x="1448" y="601"/>
                  <a:pt x="1448" y="602"/>
                </a:cubicBezTo>
                <a:cubicBezTo>
                  <a:pt x="1445" y="602"/>
                  <a:pt x="1444" y="600"/>
                  <a:pt x="1441" y="601"/>
                </a:cubicBezTo>
                <a:cubicBezTo>
                  <a:pt x="1443" y="603"/>
                  <a:pt x="1449" y="603"/>
                  <a:pt x="1453" y="605"/>
                </a:cubicBezTo>
                <a:cubicBezTo>
                  <a:pt x="1452" y="605"/>
                  <a:pt x="1452" y="605"/>
                  <a:pt x="1452" y="606"/>
                </a:cubicBezTo>
                <a:cubicBezTo>
                  <a:pt x="1450" y="605"/>
                  <a:pt x="1448" y="605"/>
                  <a:pt x="1447" y="604"/>
                </a:cubicBezTo>
                <a:cubicBezTo>
                  <a:pt x="1446" y="605"/>
                  <a:pt x="1454" y="608"/>
                  <a:pt x="1455" y="606"/>
                </a:cubicBezTo>
                <a:cubicBezTo>
                  <a:pt x="1454" y="606"/>
                  <a:pt x="1454" y="606"/>
                  <a:pt x="1453" y="606"/>
                </a:cubicBezTo>
                <a:cubicBezTo>
                  <a:pt x="1453" y="606"/>
                  <a:pt x="1454" y="605"/>
                  <a:pt x="1453" y="605"/>
                </a:cubicBezTo>
                <a:cubicBezTo>
                  <a:pt x="1455" y="604"/>
                  <a:pt x="1456" y="605"/>
                  <a:pt x="1454" y="603"/>
                </a:cubicBezTo>
                <a:cubicBezTo>
                  <a:pt x="1454" y="603"/>
                  <a:pt x="1457" y="602"/>
                  <a:pt x="1457" y="603"/>
                </a:cubicBezTo>
                <a:cubicBezTo>
                  <a:pt x="1458" y="603"/>
                  <a:pt x="1457" y="601"/>
                  <a:pt x="1456" y="602"/>
                </a:cubicBezTo>
                <a:cubicBezTo>
                  <a:pt x="1466" y="602"/>
                  <a:pt x="1473" y="605"/>
                  <a:pt x="1483" y="608"/>
                </a:cubicBezTo>
                <a:cubicBezTo>
                  <a:pt x="1482" y="609"/>
                  <a:pt x="1482" y="610"/>
                  <a:pt x="1481" y="610"/>
                </a:cubicBezTo>
                <a:cubicBezTo>
                  <a:pt x="1470" y="607"/>
                  <a:pt x="1465" y="606"/>
                  <a:pt x="1456" y="605"/>
                </a:cubicBezTo>
                <a:cubicBezTo>
                  <a:pt x="1456" y="607"/>
                  <a:pt x="1461" y="606"/>
                  <a:pt x="1462" y="607"/>
                </a:cubicBezTo>
                <a:cubicBezTo>
                  <a:pt x="1460" y="609"/>
                  <a:pt x="1455" y="604"/>
                  <a:pt x="1455" y="608"/>
                </a:cubicBezTo>
                <a:cubicBezTo>
                  <a:pt x="1463" y="607"/>
                  <a:pt x="1471" y="611"/>
                  <a:pt x="1479" y="614"/>
                </a:cubicBezTo>
                <a:cubicBezTo>
                  <a:pt x="1476" y="614"/>
                  <a:pt x="1473" y="613"/>
                  <a:pt x="1470" y="612"/>
                </a:cubicBezTo>
                <a:cubicBezTo>
                  <a:pt x="1469" y="615"/>
                  <a:pt x="1463" y="613"/>
                  <a:pt x="1462" y="612"/>
                </a:cubicBezTo>
                <a:cubicBezTo>
                  <a:pt x="1461" y="614"/>
                  <a:pt x="1465" y="615"/>
                  <a:pt x="1468" y="616"/>
                </a:cubicBezTo>
                <a:cubicBezTo>
                  <a:pt x="1467" y="617"/>
                  <a:pt x="1467" y="616"/>
                  <a:pt x="1465" y="616"/>
                </a:cubicBezTo>
                <a:cubicBezTo>
                  <a:pt x="1465" y="618"/>
                  <a:pt x="1469" y="616"/>
                  <a:pt x="1469" y="618"/>
                </a:cubicBezTo>
                <a:cubicBezTo>
                  <a:pt x="1470" y="618"/>
                  <a:pt x="1468" y="616"/>
                  <a:pt x="1469" y="616"/>
                </a:cubicBezTo>
                <a:cubicBezTo>
                  <a:pt x="1469" y="616"/>
                  <a:pt x="1468" y="616"/>
                  <a:pt x="1468" y="615"/>
                </a:cubicBezTo>
                <a:cubicBezTo>
                  <a:pt x="1470" y="615"/>
                  <a:pt x="1472" y="619"/>
                  <a:pt x="1474" y="617"/>
                </a:cubicBezTo>
                <a:cubicBezTo>
                  <a:pt x="1476" y="617"/>
                  <a:pt x="1475" y="619"/>
                  <a:pt x="1476" y="619"/>
                </a:cubicBezTo>
                <a:cubicBezTo>
                  <a:pt x="1476" y="620"/>
                  <a:pt x="1475" y="620"/>
                  <a:pt x="1476" y="621"/>
                </a:cubicBezTo>
                <a:cubicBezTo>
                  <a:pt x="1478" y="621"/>
                  <a:pt x="1477" y="620"/>
                  <a:pt x="1479" y="619"/>
                </a:cubicBezTo>
                <a:cubicBezTo>
                  <a:pt x="1478" y="619"/>
                  <a:pt x="1478" y="618"/>
                  <a:pt x="1477" y="617"/>
                </a:cubicBezTo>
                <a:cubicBezTo>
                  <a:pt x="1481" y="618"/>
                  <a:pt x="1483" y="619"/>
                  <a:pt x="1486" y="620"/>
                </a:cubicBezTo>
                <a:cubicBezTo>
                  <a:pt x="1485" y="621"/>
                  <a:pt x="1482" y="619"/>
                  <a:pt x="1481" y="621"/>
                </a:cubicBezTo>
                <a:cubicBezTo>
                  <a:pt x="1482" y="620"/>
                  <a:pt x="1484" y="622"/>
                  <a:pt x="1483" y="623"/>
                </a:cubicBezTo>
                <a:cubicBezTo>
                  <a:pt x="1481" y="621"/>
                  <a:pt x="1472" y="622"/>
                  <a:pt x="1469" y="619"/>
                </a:cubicBezTo>
                <a:cubicBezTo>
                  <a:pt x="1468" y="618"/>
                  <a:pt x="1469" y="621"/>
                  <a:pt x="1468" y="621"/>
                </a:cubicBezTo>
                <a:cubicBezTo>
                  <a:pt x="1467" y="620"/>
                  <a:pt x="1468" y="620"/>
                  <a:pt x="1468" y="620"/>
                </a:cubicBezTo>
                <a:cubicBezTo>
                  <a:pt x="1462" y="618"/>
                  <a:pt x="1456" y="616"/>
                  <a:pt x="1451" y="614"/>
                </a:cubicBezTo>
                <a:cubicBezTo>
                  <a:pt x="1451" y="615"/>
                  <a:pt x="1450" y="615"/>
                  <a:pt x="1449" y="615"/>
                </a:cubicBezTo>
                <a:cubicBezTo>
                  <a:pt x="1449" y="614"/>
                  <a:pt x="1448" y="614"/>
                  <a:pt x="1446" y="613"/>
                </a:cubicBezTo>
                <a:cubicBezTo>
                  <a:pt x="1447" y="614"/>
                  <a:pt x="1447" y="614"/>
                  <a:pt x="1447" y="614"/>
                </a:cubicBezTo>
                <a:cubicBezTo>
                  <a:pt x="1445" y="614"/>
                  <a:pt x="1444" y="614"/>
                  <a:pt x="1443" y="614"/>
                </a:cubicBezTo>
                <a:cubicBezTo>
                  <a:pt x="1442" y="612"/>
                  <a:pt x="1440" y="611"/>
                  <a:pt x="1438" y="611"/>
                </a:cubicBezTo>
                <a:cubicBezTo>
                  <a:pt x="1438" y="610"/>
                  <a:pt x="1437" y="611"/>
                  <a:pt x="1436" y="610"/>
                </a:cubicBezTo>
                <a:cubicBezTo>
                  <a:pt x="1436" y="611"/>
                  <a:pt x="1436" y="611"/>
                  <a:pt x="1437" y="611"/>
                </a:cubicBezTo>
                <a:cubicBezTo>
                  <a:pt x="1438" y="612"/>
                  <a:pt x="1435" y="611"/>
                  <a:pt x="1433" y="611"/>
                </a:cubicBezTo>
                <a:cubicBezTo>
                  <a:pt x="1434" y="611"/>
                  <a:pt x="1434" y="612"/>
                  <a:pt x="1435" y="612"/>
                </a:cubicBezTo>
                <a:cubicBezTo>
                  <a:pt x="1433" y="612"/>
                  <a:pt x="1432" y="611"/>
                  <a:pt x="1430" y="611"/>
                </a:cubicBezTo>
                <a:cubicBezTo>
                  <a:pt x="1430" y="611"/>
                  <a:pt x="1430" y="611"/>
                  <a:pt x="1430" y="611"/>
                </a:cubicBezTo>
                <a:cubicBezTo>
                  <a:pt x="1429" y="610"/>
                  <a:pt x="1428" y="610"/>
                  <a:pt x="1427" y="609"/>
                </a:cubicBezTo>
                <a:cubicBezTo>
                  <a:pt x="1428" y="610"/>
                  <a:pt x="1427" y="610"/>
                  <a:pt x="1427" y="611"/>
                </a:cubicBezTo>
                <a:cubicBezTo>
                  <a:pt x="1427" y="611"/>
                  <a:pt x="1426" y="611"/>
                  <a:pt x="1426" y="611"/>
                </a:cubicBezTo>
                <a:cubicBezTo>
                  <a:pt x="1426" y="612"/>
                  <a:pt x="1430" y="612"/>
                  <a:pt x="1427" y="613"/>
                </a:cubicBezTo>
                <a:cubicBezTo>
                  <a:pt x="1428" y="614"/>
                  <a:pt x="1430" y="612"/>
                  <a:pt x="1432" y="613"/>
                </a:cubicBezTo>
                <a:cubicBezTo>
                  <a:pt x="1432" y="612"/>
                  <a:pt x="1430" y="613"/>
                  <a:pt x="1430" y="612"/>
                </a:cubicBezTo>
                <a:cubicBezTo>
                  <a:pt x="1433" y="613"/>
                  <a:pt x="1437" y="614"/>
                  <a:pt x="1442" y="615"/>
                </a:cubicBezTo>
                <a:cubicBezTo>
                  <a:pt x="1442" y="615"/>
                  <a:pt x="1442" y="615"/>
                  <a:pt x="1442" y="615"/>
                </a:cubicBezTo>
                <a:cubicBezTo>
                  <a:pt x="1440" y="615"/>
                  <a:pt x="1436" y="614"/>
                  <a:pt x="1434" y="614"/>
                </a:cubicBezTo>
                <a:cubicBezTo>
                  <a:pt x="1437" y="616"/>
                  <a:pt x="1447" y="618"/>
                  <a:pt x="1451" y="619"/>
                </a:cubicBezTo>
                <a:cubicBezTo>
                  <a:pt x="1451" y="617"/>
                  <a:pt x="1447" y="618"/>
                  <a:pt x="1445" y="616"/>
                </a:cubicBezTo>
                <a:cubicBezTo>
                  <a:pt x="1446" y="616"/>
                  <a:pt x="1446" y="616"/>
                  <a:pt x="1447" y="616"/>
                </a:cubicBezTo>
                <a:cubicBezTo>
                  <a:pt x="1447" y="616"/>
                  <a:pt x="1447" y="617"/>
                  <a:pt x="1447" y="617"/>
                </a:cubicBezTo>
                <a:cubicBezTo>
                  <a:pt x="1448" y="617"/>
                  <a:pt x="1449" y="617"/>
                  <a:pt x="1450" y="618"/>
                </a:cubicBezTo>
                <a:cubicBezTo>
                  <a:pt x="1450" y="617"/>
                  <a:pt x="1450" y="617"/>
                  <a:pt x="1450" y="617"/>
                </a:cubicBezTo>
                <a:cubicBezTo>
                  <a:pt x="1453" y="618"/>
                  <a:pt x="1456" y="619"/>
                  <a:pt x="1458" y="619"/>
                </a:cubicBezTo>
                <a:cubicBezTo>
                  <a:pt x="1457" y="620"/>
                  <a:pt x="1457" y="621"/>
                  <a:pt x="1458" y="622"/>
                </a:cubicBezTo>
                <a:cubicBezTo>
                  <a:pt x="1457" y="623"/>
                  <a:pt x="1456" y="625"/>
                  <a:pt x="1456" y="626"/>
                </a:cubicBezTo>
                <a:cubicBezTo>
                  <a:pt x="1459" y="627"/>
                  <a:pt x="1461" y="624"/>
                  <a:pt x="1461" y="623"/>
                </a:cubicBezTo>
                <a:cubicBezTo>
                  <a:pt x="1461" y="622"/>
                  <a:pt x="1460" y="622"/>
                  <a:pt x="1460" y="622"/>
                </a:cubicBezTo>
                <a:cubicBezTo>
                  <a:pt x="1461" y="622"/>
                  <a:pt x="1463" y="622"/>
                  <a:pt x="1464" y="623"/>
                </a:cubicBezTo>
                <a:cubicBezTo>
                  <a:pt x="1466" y="624"/>
                  <a:pt x="1467" y="625"/>
                  <a:pt x="1468" y="626"/>
                </a:cubicBezTo>
                <a:cubicBezTo>
                  <a:pt x="1469" y="625"/>
                  <a:pt x="1469" y="624"/>
                  <a:pt x="1468" y="623"/>
                </a:cubicBezTo>
                <a:cubicBezTo>
                  <a:pt x="1471" y="624"/>
                  <a:pt x="1472" y="625"/>
                  <a:pt x="1472" y="626"/>
                </a:cubicBezTo>
                <a:cubicBezTo>
                  <a:pt x="1473" y="626"/>
                  <a:pt x="1473" y="624"/>
                  <a:pt x="1474" y="625"/>
                </a:cubicBezTo>
                <a:cubicBezTo>
                  <a:pt x="1475" y="624"/>
                  <a:pt x="1475" y="624"/>
                  <a:pt x="1475" y="624"/>
                </a:cubicBezTo>
                <a:cubicBezTo>
                  <a:pt x="1475" y="624"/>
                  <a:pt x="1475" y="624"/>
                  <a:pt x="1475" y="624"/>
                </a:cubicBezTo>
                <a:cubicBezTo>
                  <a:pt x="1475" y="625"/>
                  <a:pt x="1476" y="624"/>
                  <a:pt x="1475" y="624"/>
                </a:cubicBezTo>
                <a:cubicBezTo>
                  <a:pt x="1474" y="624"/>
                  <a:pt x="1473" y="624"/>
                  <a:pt x="1472" y="623"/>
                </a:cubicBezTo>
                <a:cubicBezTo>
                  <a:pt x="1472" y="623"/>
                  <a:pt x="1472" y="622"/>
                  <a:pt x="1472" y="622"/>
                </a:cubicBezTo>
                <a:cubicBezTo>
                  <a:pt x="1472" y="621"/>
                  <a:pt x="1473" y="621"/>
                  <a:pt x="1473" y="621"/>
                </a:cubicBezTo>
                <a:cubicBezTo>
                  <a:pt x="1474" y="622"/>
                  <a:pt x="1473" y="622"/>
                  <a:pt x="1473" y="623"/>
                </a:cubicBezTo>
                <a:cubicBezTo>
                  <a:pt x="1474" y="623"/>
                  <a:pt x="1476" y="623"/>
                  <a:pt x="1475" y="622"/>
                </a:cubicBezTo>
                <a:cubicBezTo>
                  <a:pt x="1478" y="623"/>
                  <a:pt x="1480" y="623"/>
                  <a:pt x="1483" y="624"/>
                </a:cubicBezTo>
                <a:cubicBezTo>
                  <a:pt x="1483" y="624"/>
                  <a:pt x="1483" y="625"/>
                  <a:pt x="1483" y="625"/>
                </a:cubicBezTo>
                <a:cubicBezTo>
                  <a:pt x="1481" y="626"/>
                  <a:pt x="1480" y="624"/>
                  <a:pt x="1479" y="624"/>
                </a:cubicBezTo>
                <a:cubicBezTo>
                  <a:pt x="1478" y="626"/>
                  <a:pt x="1482" y="626"/>
                  <a:pt x="1485" y="627"/>
                </a:cubicBezTo>
                <a:cubicBezTo>
                  <a:pt x="1485" y="628"/>
                  <a:pt x="1484" y="628"/>
                  <a:pt x="1482" y="627"/>
                </a:cubicBezTo>
                <a:cubicBezTo>
                  <a:pt x="1482" y="627"/>
                  <a:pt x="1482" y="627"/>
                  <a:pt x="1483" y="626"/>
                </a:cubicBezTo>
                <a:cubicBezTo>
                  <a:pt x="1481" y="626"/>
                  <a:pt x="1480" y="626"/>
                  <a:pt x="1478" y="625"/>
                </a:cubicBezTo>
                <a:cubicBezTo>
                  <a:pt x="1477" y="624"/>
                  <a:pt x="1475" y="624"/>
                  <a:pt x="1475" y="625"/>
                </a:cubicBezTo>
                <a:cubicBezTo>
                  <a:pt x="1476" y="625"/>
                  <a:pt x="1478" y="626"/>
                  <a:pt x="1480" y="627"/>
                </a:cubicBezTo>
                <a:cubicBezTo>
                  <a:pt x="1481" y="628"/>
                  <a:pt x="1481" y="628"/>
                  <a:pt x="1482" y="629"/>
                </a:cubicBezTo>
                <a:cubicBezTo>
                  <a:pt x="1482" y="629"/>
                  <a:pt x="1482" y="629"/>
                  <a:pt x="1482" y="629"/>
                </a:cubicBezTo>
                <a:cubicBezTo>
                  <a:pt x="1482" y="629"/>
                  <a:pt x="1482" y="629"/>
                  <a:pt x="1482" y="629"/>
                </a:cubicBezTo>
                <a:cubicBezTo>
                  <a:pt x="1483" y="630"/>
                  <a:pt x="1484" y="630"/>
                  <a:pt x="1484" y="631"/>
                </a:cubicBezTo>
                <a:cubicBezTo>
                  <a:pt x="1484" y="630"/>
                  <a:pt x="1484" y="630"/>
                  <a:pt x="1484" y="629"/>
                </a:cubicBezTo>
                <a:cubicBezTo>
                  <a:pt x="1484" y="629"/>
                  <a:pt x="1485" y="629"/>
                  <a:pt x="1485" y="630"/>
                </a:cubicBezTo>
                <a:cubicBezTo>
                  <a:pt x="1485" y="626"/>
                  <a:pt x="1487" y="629"/>
                  <a:pt x="1487" y="627"/>
                </a:cubicBezTo>
                <a:cubicBezTo>
                  <a:pt x="1491" y="629"/>
                  <a:pt x="1495" y="630"/>
                  <a:pt x="1498" y="630"/>
                </a:cubicBezTo>
                <a:cubicBezTo>
                  <a:pt x="1498" y="631"/>
                  <a:pt x="1498" y="631"/>
                  <a:pt x="1499" y="632"/>
                </a:cubicBezTo>
                <a:cubicBezTo>
                  <a:pt x="1498" y="632"/>
                  <a:pt x="1497" y="632"/>
                  <a:pt x="1496" y="631"/>
                </a:cubicBezTo>
                <a:cubicBezTo>
                  <a:pt x="1496" y="633"/>
                  <a:pt x="1496" y="633"/>
                  <a:pt x="1495" y="633"/>
                </a:cubicBezTo>
                <a:cubicBezTo>
                  <a:pt x="1494" y="634"/>
                  <a:pt x="1498" y="635"/>
                  <a:pt x="1497" y="633"/>
                </a:cubicBezTo>
                <a:cubicBezTo>
                  <a:pt x="1499" y="634"/>
                  <a:pt x="1498" y="636"/>
                  <a:pt x="1501" y="637"/>
                </a:cubicBezTo>
                <a:cubicBezTo>
                  <a:pt x="1501" y="636"/>
                  <a:pt x="1502" y="634"/>
                  <a:pt x="1502" y="633"/>
                </a:cubicBezTo>
                <a:cubicBezTo>
                  <a:pt x="1501" y="633"/>
                  <a:pt x="1501" y="632"/>
                  <a:pt x="1500" y="632"/>
                </a:cubicBezTo>
                <a:cubicBezTo>
                  <a:pt x="1499" y="633"/>
                  <a:pt x="1500" y="633"/>
                  <a:pt x="1501" y="633"/>
                </a:cubicBezTo>
                <a:cubicBezTo>
                  <a:pt x="1500" y="633"/>
                  <a:pt x="1500" y="635"/>
                  <a:pt x="1500" y="635"/>
                </a:cubicBezTo>
                <a:cubicBezTo>
                  <a:pt x="1500" y="634"/>
                  <a:pt x="1498" y="634"/>
                  <a:pt x="1499" y="632"/>
                </a:cubicBezTo>
                <a:cubicBezTo>
                  <a:pt x="1501" y="630"/>
                  <a:pt x="1502" y="632"/>
                  <a:pt x="1504" y="630"/>
                </a:cubicBezTo>
                <a:cubicBezTo>
                  <a:pt x="1504" y="632"/>
                  <a:pt x="1508" y="634"/>
                  <a:pt x="1508" y="632"/>
                </a:cubicBezTo>
                <a:cubicBezTo>
                  <a:pt x="1513" y="635"/>
                  <a:pt x="1517" y="632"/>
                  <a:pt x="1522" y="636"/>
                </a:cubicBezTo>
                <a:cubicBezTo>
                  <a:pt x="1522" y="636"/>
                  <a:pt x="1522" y="635"/>
                  <a:pt x="1522" y="635"/>
                </a:cubicBezTo>
                <a:cubicBezTo>
                  <a:pt x="1526" y="636"/>
                  <a:pt x="1524" y="638"/>
                  <a:pt x="1524" y="640"/>
                </a:cubicBezTo>
                <a:cubicBezTo>
                  <a:pt x="1526" y="638"/>
                  <a:pt x="1529" y="643"/>
                  <a:pt x="1531" y="640"/>
                </a:cubicBezTo>
                <a:cubicBezTo>
                  <a:pt x="1527" y="639"/>
                  <a:pt x="1524" y="639"/>
                  <a:pt x="1525" y="636"/>
                </a:cubicBezTo>
                <a:cubicBezTo>
                  <a:pt x="1527" y="637"/>
                  <a:pt x="1533" y="637"/>
                  <a:pt x="1533" y="639"/>
                </a:cubicBezTo>
                <a:cubicBezTo>
                  <a:pt x="1535" y="639"/>
                  <a:pt x="1534" y="639"/>
                  <a:pt x="1536" y="639"/>
                </a:cubicBezTo>
                <a:cubicBezTo>
                  <a:pt x="1536" y="638"/>
                  <a:pt x="1536" y="638"/>
                  <a:pt x="1536" y="637"/>
                </a:cubicBezTo>
                <a:cubicBezTo>
                  <a:pt x="1537" y="637"/>
                  <a:pt x="1537" y="638"/>
                  <a:pt x="1538" y="638"/>
                </a:cubicBezTo>
                <a:cubicBezTo>
                  <a:pt x="1537" y="639"/>
                  <a:pt x="1536" y="638"/>
                  <a:pt x="1536" y="640"/>
                </a:cubicBezTo>
                <a:cubicBezTo>
                  <a:pt x="1537" y="640"/>
                  <a:pt x="1538" y="640"/>
                  <a:pt x="1538" y="640"/>
                </a:cubicBezTo>
                <a:cubicBezTo>
                  <a:pt x="1538" y="638"/>
                  <a:pt x="1540" y="640"/>
                  <a:pt x="1540" y="638"/>
                </a:cubicBezTo>
                <a:cubicBezTo>
                  <a:pt x="1542" y="639"/>
                  <a:pt x="1542" y="640"/>
                  <a:pt x="1543" y="640"/>
                </a:cubicBezTo>
                <a:cubicBezTo>
                  <a:pt x="1544" y="640"/>
                  <a:pt x="1543" y="641"/>
                  <a:pt x="1544" y="642"/>
                </a:cubicBezTo>
                <a:cubicBezTo>
                  <a:pt x="1544" y="642"/>
                  <a:pt x="1544" y="641"/>
                  <a:pt x="1544" y="641"/>
                </a:cubicBezTo>
                <a:cubicBezTo>
                  <a:pt x="1545" y="639"/>
                  <a:pt x="1550" y="642"/>
                  <a:pt x="1551" y="643"/>
                </a:cubicBezTo>
                <a:cubicBezTo>
                  <a:pt x="1552" y="642"/>
                  <a:pt x="1550" y="642"/>
                  <a:pt x="1550" y="641"/>
                </a:cubicBezTo>
                <a:cubicBezTo>
                  <a:pt x="1551" y="640"/>
                  <a:pt x="1551" y="642"/>
                  <a:pt x="1552" y="641"/>
                </a:cubicBezTo>
                <a:cubicBezTo>
                  <a:pt x="1552" y="638"/>
                  <a:pt x="1556" y="641"/>
                  <a:pt x="1558" y="641"/>
                </a:cubicBezTo>
                <a:cubicBezTo>
                  <a:pt x="1558" y="640"/>
                  <a:pt x="1555" y="640"/>
                  <a:pt x="1556" y="638"/>
                </a:cubicBezTo>
                <a:cubicBezTo>
                  <a:pt x="1556" y="638"/>
                  <a:pt x="1556" y="639"/>
                  <a:pt x="1556" y="639"/>
                </a:cubicBezTo>
                <a:cubicBezTo>
                  <a:pt x="1555" y="639"/>
                  <a:pt x="1553" y="639"/>
                  <a:pt x="1552" y="638"/>
                </a:cubicBezTo>
                <a:cubicBezTo>
                  <a:pt x="1553" y="638"/>
                  <a:pt x="1553" y="637"/>
                  <a:pt x="1553" y="637"/>
                </a:cubicBezTo>
                <a:cubicBezTo>
                  <a:pt x="1556" y="637"/>
                  <a:pt x="1560" y="637"/>
                  <a:pt x="1561" y="639"/>
                </a:cubicBezTo>
                <a:cubicBezTo>
                  <a:pt x="1562" y="639"/>
                  <a:pt x="1562" y="638"/>
                  <a:pt x="1563" y="639"/>
                </a:cubicBezTo>
                <a:cubicBezTo>
                  <a:pt x="1562" y="639"/>
                  <a:pt x="1565" y="640"/>
                  <a:pt x="1566" y="640"/>
                </a:cubicBezTo>
                <a:cubicBezTo>
                  <a:pt x="1563" y="637"/>
                  <a:pt x="1560" y="637"/>
                  <a:pt x="1558" y="636"/>
                </a:cubicBezTo>
                <a:cubicBezTo>
                  <a:pt x="1558" y="635"/>
                  <a:pt x="1559" y="635"/>
                  <a:pt x="1559" y="634"/>
                </a:cubicBezTo>
                <a:cubicBezTo>
                  <a:pt x="1557" y="634"/>
                  <a:pt x="1557" y="633"/>
                  <a:pt x="1555" y="632"/>
                </a:cubicBezTo>
                <a:cubicBezTo>
                  <a:pt x="1555" y="633"/>
                  <a:pt x="1555" y="633"/>
                  <a:pt x="1555" y="633"/>
                </a:cubicBezTo>
                <a:cubicBezTo>
                  <a:pt x="1555" y="633"/>
                  <a:pt x="1555" y="632"/>
                  <a:pt x="1555" y="631"/>
                </a:cubicBezTo>
                <a:cubicBezTo>
                  <a:pt x="1552" y="631"/>
                  <a:pt x="1550" y="631"/>
                  <a:pt x="1549" y="630"/>
                </a:cubicBezTo>
                <a:cubicBezTo>
                  <a:pt x="1549" y="630"/>
                  <a:pt x="1550" y="630"/>
                  <a:pt x="1550" y="629"/>
                </a:cubicBezTo>
                <a:cubicBezTo>
                  <a:pt x="1548" y="629"/>
                  <a:pt x="1548" y="628"/>
                  <a:pt x="1546" y="628"/>
                </a:cubicBezTo>
                <a:cubicBezTo>
                  <a:pt x="1547" y="625"/>
                  <a:pt x="1548" y="627"/>
                  <a:pt x="1550" y="628"/>
                </a:cubicBezTo>
                <a:cubicBezTo>
                  <a:pt x="1551" y="626"/>
                  <a:pt x="1547" y="626"/>
                  <a:pt x="1546" y="625"/>
                </a:cubicBezTo>
                <a:cubicBezTo>
                  <a:pt x="1545" y="628"/>
                  <a:pt x="1544" y="627"/>
                  <a:pt x="1543" y="626"/>
                </a:cubicBezTo>
                <a:cubicBezTo>
                  <a:pt x="1542" y="626"/>
                  <a:pt x="1542" y="626"/>
                  <a:pt x="1542" y="626"/>
                </a:cubicBezTo>
                <a:cubicBezTo>
                  <a:pt x="1543" y="625"/>
                  <a:pt x="1544" y="626"/>
                  <a:pt x="1545" y="626"/>
                </a:cubicBezTo>
                <a:cubicBezTo>
                  <a:pt x="1546" y="625"/>
                  <a:pt x="1544" y="625"/>
                  <a:pt x="1543" y="625"/>
                </a:cubicBezTo>
                <a:cubicBezTo>
                  <a:pt x="1544" y="623"/>
                  <a:pt x="1545" y="624"/>
                  <a:pt x="1545" y="622"/>
                </a:cubicBezTo>
                <a:cubicBezTo>
                  <a:pt x="1544" y="622"/>
                  <a:pt x="1542" y="623"/>
                  <a:pt x="1543" y="624"/>
                </a:cubicBezTo>
                <a:cubicBezTo>
                  <a:pt x="1542" y="624"/>
                  <a:pt x="1542" y="623"/>
                  <a:pt x="1541" y="624"/>
                </a:cubicBezTo>
                <a:cubicBezTo>
                  <a:pt x="1543" y="623"/>
                  <a:pt x="1542" y="622"/>
                  <a:pt x="1543" y="622"/>
                </a:cubicBezTo>
                <a:cubicBezTo>
                  <a:pt x="1542" y="620"/>
                  <a:pt x="1539" y="620"/>
                  <a:pt x="1537" y="619"/>
                </a:cubicBezTo>
                <a:cubicBezTo>
                  <a:pt x="1535" y="619"/>
                  <a:pt x="1537" y="615"/>
                  <a:pt x="1535" y="616"/>
                </a:cubicBezTo>
                <a:cubicBezTo>
                  <a:pt x="1535" y="614"/>
                  <a:pt x="1537" y="616"/>
                  <a:pt x="1537" y="614"/>
                </a:cubicBezTo>
                <a:cubicBezTo>
                  <a:pt x="1535" y="613"/>
                  <a:pt x="1534" y="616"/>
                  <a:pt x="1533" y="619"/>
                </a:cubicBezTo>
                <a:cubicBezTo>
                  <a:pt x="1534" y="618"/>
                  <a:pt x="1534" y="617"/>
                  <a:pt x="1536" y="618"/>
                </a:cubicBezTo>
                <a:cubicBezTo>
                  <a:pt x="1536" y="618"/>
                  <a:pt x="1535" y="618"/>
                  <a:pt x="1535" y="618"/>
                </a:cubicBezTo>
                <a:cubicBezTo>
                  <a:pt x="1534" y="619"/>
                  <a:pt x="1535" y="619"/>
                  <a:pt x="1535" y="619"/>
                </a:cubicBezTo>
                <a:cubicBezTo>
                  <a:pt x="1535" y="621"/>
                  <a:pt x="1533" y="620"/>
                  <a:pt x="1532" y="621"/>
                </a:cubicBezTo>
                <a:cubicBezTo>
                  <a:pt x="1534" y="622"/>
                  <a:pt x="1535" y="622"/>
                  <a:pt x="1535" y="620"/>
                </a:cubicBezTo>
                <a:cubicBezTo>
                  <a:pt x="1537" y="621"/>
                  <a:pt x="1536" y="621"/>
                  <a:pt x="1538" y="621"/>
                </a:cubicBezTo>
                <a:cubicBezTo>
                  <a:pt x="1537" y="622"/>
                  <a:pt x="1537" y="622"/>
                  <a:pt x="1537" y="623"/>
                </a:cubicBezTo>
                <a:cubicBezTo>
                  <a:pt x="1536" y="622"/>
                  <a:pt x="1537" y="621"/>
                  <a:pt x="1535" y="621"/>
                </a:cubicBezTo>
                <a:cubicBezTo>
                  <a:pt x="1535" y="622"/>
                  <a:pt x="1535" y="622"/>
                  <a:pt x="1536" y="623"/>
                </a:cubicBezTo>
                <a:cubicBezTo>
                  <a:pt x="1535" y="623"/>
                  <a:pt x="1535" y="623"/>
                  <a:pt x="1535" y="622"/>
                </a:cubicBezTo>
                <a:cubicBezTo>
                  <a:pt x="1534" y="623"/>
                  <a:pt x="1534" y="624"/>
                  <a:pt x="1534" y="624"/>
                </a:cubicBezTo>
                <a:cubicBezTo>
                  <a:pt x="1534" y="624"/>
                  <a:pt x="1534" y="624"/>
                  <a:pt x="1534" y="624"/>
                </a:cubicBezTo>
                <a:cubicBezTo>
                  <a:pt x="1534" y="624"/>
                  <a:pt x="1534" y="624"/>
                  <a:pt x="1534" y="624"/>
                </a:cubicBezTo>
                <a:cubicBezTo>
                  <a:pt x="1534" y="625"/>
                  <a:pt x="1534" y="626"/>
                  <a:pt x="1534" y="626"/>
                </a:cubicBezTo>
                <a:cubicBezTo>
                  <a:pt x="1533" y="626"/>
                  <a:pt x="1533" y="626"/>
                  <a:pt x="1532" y="626"/>
                </a:cubicBezTo>
                <a:cubicBezTo>
                  <a:pt x="1531" y="625"/>
                  <a:pt x="1531" y="624"/>
                  <a:pt x="1532" y="623"/>
                </a:cubicBezTo>
                <a:cubicBezTo>
                  <a:pt x="1529" y="622"/>
                  <a:pt x="1529" y="621"/>
                  <a:pt x="1527" y="622"/>
                </a:cubicBezTo>
                <a:cubicBezTo>
                  <a:pt x="1529" y="623"/>
                  <a:pt x="1529" y="623"/>
                  <a:pt x="1531" y="624"/>
                </a:cubicBezTo>
                <a:cubicBezTo>
                  <a:pt x="1530" y="624"/>
                  <a:pt x="1526" y="625"/>
                  <a:pt x="1527" y="623"/>
                </a:cubicBezTo>
                <a:cubicBezTo>
                  <a:pt x="1526" y="626"/>
                  <a:pt x="1530" y="627"/>
                  <a:pt x="1534" y="627"/>
                </a:cubicBezTo>
                <a:cubicBezTo>
                  <a:pt x="1535" y="629"/>
                  <a:pt x="1537" y="630"/>
                  <a:pt x="1538" y="631"/>
                </a:cubicBezTo>
                <a:cubicBezTo>
                  <a:pt x="1538" y="632"/>
                  <a:pt x="1537" y="632"/>
                  <a:pt x="1535" y="631"/>
                </a:cubicBezTo>
                <a:cubicBezTo>
                  <a:pt x="1535" y="632"/>
                  <a:pt x="1535" y="632"/>
                  <a:pt x="1535" y="632"/>
                </a:cubicBezTo>
                <a:cubicBezTo>
                  <a:pt x="1534" y="633"/>
                  <a:pt x="1536" y="633"/>
                  <a:pt x="1535" y="634"/>
                </a:cubicBezTo>
                <a:cubicBezTo>
                  <a:pt x="1535" y="634"/>
                  <a:pt x="1533" y="633"/>
                  <a:pt x="1532" y="635"/>
                </a:cubicBezTo>
                <a:cubicBezTo>
                  <a:pt x="1529" y="634"/>
                  <a:pt x="1530" y="634"/>
                  <a:pt x="1528" y="635"/>
                </a:cubicBezTo>
                <a:cubicBezTo>
                  <a:pt x="1527" y="635"/>
                  <a:pt x="1528" y="634"/>
                  <a:pt x="1528" y="633"/>
                </a:cubicBezTo>
                <a:cubicBezTo>
                  <a:pt x="1521" y="631"/>
                  <a:pt x="1510" y="632"/>
                  <a:pt x="1504" y="627"/>
                </a:cubicBezTo>
                <a:cubicBezTo>
                  <a:pt x="1505" y="626"/>
                  <a:pt x="1504" y="625"/>
                  <a:pt x="1506" y="623"/>
                </a:cubicBezTo>
                <a:cubicBezTo>
                  <a:pt x="1505" y="623"/>
                  <a:pt x="1504" y="623"/>
                  <a:pt x="1505" y="623"/>
                </a:cubicBezTo>
                <a:cubicBezTo>
                  <a:pt x="1504" y="622"/>
                  <a:pt x="1505" y="624"/>
                  <a:pt x="1504" y="625"/>
                </a:cubicBezTo>
                <a:cubicBezTo>
                  <a:pt x="1502" y="625"/>
                  <a:pt x="1503" y="623"/>
                  <a:pt x="1501" y="622"/>
                </a:cubicBezTo>
                <a:cubicBezTo>
                  <a:pt x="1500" y="624"/>
                  <a:pt x="1503" y="624"/>
                  <a:pt x="1502" y="625"/>
                </a:cubicBezTo>
                <a:cubicBezTo>
                  <a:pt x="1500" y="625"/>
                  <a:pt x="1499" y="625"/>
                  <a:pt x="1496" y="624"/>
                </a:cubicBezTo>
                <a:cubicBezTo>
                  <a:pt x="1496" y="624"/>
                  <a:pt x="1497" y="624"/>
                  <a:pt x="1497" y="623"/>
                </a:cubicBezTo>
                <a:cubicBezTo>
                  <a:pt x="1496" y="623"/>
                  <a:pt x="1496" y="624"/>
                  <a:pt x="1495" y="624"/>
                </a:cubicBezTo>
                <a:cubicBezTo>
                  <a:pt x="1494" y="624"/>
                  <a:pt x="1494" y="623"/>
                  <a:pt x="1494" y="623"/>
                </a:cubicBezTo>
                <a:cubicBezTo>
                  <a:pt x="1494" y="622"/>
                  <a:pt x="1494" y="623"/>
                  <a:pt x="1495" y="623"/>
                </a:cubicBezTo>
                <a:cubicBezTo>
                  <a:pt x="1495" y="619"/>
                  <a:pt x="1487" y="625"/>
                  <a:pt x="1487" y="620"/>
                </a:cubicBezTo>
                <a:cubicBezTo>
                  <a:pt x="1488" y="620"/>
                  <a:pt x="1489" y="620"/>
                  <a:pt x="1492" y="621"/>
                </a:cubicBezTo>
                <a:cubicBezTo>
                  <a:pt x="1491" y="618"/>
                  <a:pt x="1494" y="621"/>
                  <a:pt x="1494" y="620"/>
                </a:cubicBezTo>
                <a:cubicBezTo>
                  <a:pt x="1493" y="619"/>
                  <a:pt x="1492" y="620"/>
                  <a:pt x="1491" y="619"/>
                </a:cubicBezTo>
                <a:cubicBezTo>
                  <a:pt x="1490" y="619"/>
                  <a:pt x="1492" y="617"/>
                  <a:pt x="1489" y="617"/>
                </a:cubicBezTo>
                <a:cubicBezTo>
                  <a:pt x="1492" y="617"/>
                  <a:pt x="1494" y="616"/>
                  <a:pt x="1495" y="618"/>
                </a:cubicBezTo>
                <a:cubicBezTo>
                  <a:pt x="1494" y="618"/>
                  <a:pt x="1498" y="619"/>
                  <a:pt x="1497" y="619"/>
                </a:cubicBezTo>
                <a:cubicBezTo>
                  <a:pt x="1497" y="621"/>
                  <a:pt x="1499" y="619"/>
                  <a:pt x="1498" y="618"/>
                </a:cubicBezTo>
                <a:cubicBezTo>
                  <a:pt x="1498" y="620"/>
                  <a:pt x="1501" y="618"/>
                  <a:pt x="1502" y="619"/>
                </a:cubicBezTo>
                <a:cubicBezTo>
                  <a:pt x="1502" y="617"/>
                  <a:pt x="1495" y="616"/>
                  <a:pt x="1493" y="615"/>
                </a:cubicBezTo>
                <a:cubicBezTo>
                  <a:pt x="1496" y="615"/>
                  <a:pt x="1501" y="617"/>
                  <a:pt x="1507" y="618"/>
                </a:cubicBezTo>
                <a:cubicBezTo>
                  <a:pt x="1507" y="616"/>
                  <a:pt x="1505" y="618"/>
                  <a:pt x="1505" y="616"/>
                </a:cubicBezTo>
                <a:cubicBezTo>
                  <a:pt x="1506" y="616"/>
                  <a:pt x="1507" y="616"/>
                  <a:pt x="1508" y="616"/>
                </a:cubicBezTo>
                <a:cubicBezTo>
                  <a:pt x="1509" y="617"/>
                  <a:pt x="1510" y="618"/>
                  <a:pt x="1511" y="618"/>
                </a:cubicBezTo>
                <a:cubicBezTo>
                  <a:pt x="1511" y="618"/>
                  <a:pt x="1511" y="618"/>
                  <a:pt x="1510" y="619"/>
                </a:cubicBezTo>
                <a:cubicBezTo>
                  <a:pt x="1511" y="619"/>
                  <a:pt x="1511" y="619"/>
                  <a:pt x="1511" y="618"/>
                </a:cubicBezTo>
                <a:cubicBezTo>
                  <a:pt x="1512" y="619"/>
                  <a:pt x="1511" y="620"/>
                  <a:pt x="1513" y="620"/>
                </a:cubicBezTo>
                <a:cubicBezTo>
                  <a:pt x="1512" y="620"/>
                  <a:pt x="1510" y="620"/>
                  <a:pt x="1513" y="621"/>
                </a:cubicBezTo>
                <a:cubicBezTo>
                  <a:pt x="1512" y="621"/>
                  <a:pt x="1512" y="621"/>
                  <a:pt x="1511" y="621"/>
                </a:cubicBezTo>
                <a:cubicBezTo>
                  <a:pt x="1511" y="622"/>
                  <a:pt x="1511" y="622"/>
                  <a:pt x="1513" y="623"/>
                </a:cubicBezTo>
                <a:cubicBezTo>
                  <a:pt x="1512" y="624"/>
                  <a:pt x="1511" y="622"/>
                  <a:pt x="1511" y="624"/>
                </a:cubicBezTo>
                <a:cubicBezTo>
                  <a:pt x="1514" y="624"/>
                  <a:pt x="1516" y="627"/>
                  <a:pt x="1514" y="628"/>
                </a:cubicBezTo>
                <a:cubicBezTo>
                  <a:pt x="1514" y="629"/>
                  <a:pt x="1515" y="628"/>
                  <a:pt x="1516" y="628"/>
                </a:cubicBezTo>
                <a:cubicBezTo>
                  <a:pt x="1515" y="626"/>
                  <a:pt x="1517" y="626"/>
                  <a:pt x="1517" y="624"/>
                </a:cubicBezTo>
                <a:cubicBezTo>
                  <a:pt x="1516" y="624"/>
                  <a:pt x="1515" y="625"/>
                  <a:pt x="1515" y="626"/>
                </a:cubicBezTo>
                <a:cubicBezTo>
                  <a:pt x="1513" y="625"/>
                  <a:pt x="1516" y="624"/>
                  <a:pt x="1515" y="624"/>
                </a:cubicBezTo>
                <a:cubicBezTo>
                  <a:pt x="1515" y="623"/>
                  <a:pt x="1517" y="624"/>
                  <a:pt x="1519" y="624"/>
                </a:cubicBezTo>
                <a:cubicBezTo>
                  <a:pt x="1517" y="623"/>
                  <a:pt x="1519" y="622"/>
                  <a:pt x="1519" y="621"/>
                </a:cubicBezTo>
                <a:cubicBezTo>
                  <a:pt x="1522" y="621"/>
                  <a:pt x="1524" y="622"/>
                  <a:pt x="1526" y="623"/>
                </a:cubicBezTo>
                <a:cubicBezTo>
                  <a:pt x="1525" y="622"/>
                  <a:pt x="1525" y="621"/>
                  <a:pt x="1524" y="620"/>
                </a:cubicBezTo>
                <a:cubicBezTo>
                  <a:pt x="1525" y="620"/>
                  <a:pt x="1526" y="620"/>
                  <a:pt x="1528" y="620"/>
                </a:cubicBezTo>
                <a:cubicBezTo>
                  <a:pt x="1528" y="618"/>
                  <a:pt x="1527" y="617"/>
                  <a:pt x="1526" y="616"/>
                </a:cubicBezTo>
                <a:cubicBezTo>
                  <a:pt x="1526" y="617"/>
                  <a:pt x="1526" y="617"/>
                  <a:pt x="1526" y="617"/>
                </a:cubicBezTo>
                <a:cubicBezTo>
                  <a:pt x="1526" y="617"/>
                  <a:pt x="1526" y="619"/>
                  <a:pt x="1525" y="618"/>
                </a:cubicBezTo>
                <a:cubicBezTo>
                  <a:pt x="1524" y="619"/>
                  <a:pt x="1525" y="619"/>
                  <a:pt x="1525" y="620"/>
                </a:cubicBezTo>
                <a:cubicBezTo>
                  <a:pt x="1524" y="620"/>
                  <a:pt x="1524" y="619"/>
                  <a:pt x="1524" y="619"/>
                </a:cubicBezTo>
                <a:cubicBezTo>
                  <a:pt x="1524" y="618"/>
                  <a:pt x="1524" y="619"/>
                  <a:pt x="1523" y="620"/>
                </a:cubicBezTo>
                <a:cubicBezTo>
                  <a:pt x="1523" y="619"/>
                  <a:pt x="1522" y="619"/>
                  <a:pt x="1522" y="618"/>
                </a:cubicBezTo>
                <a:cubicBezTo>
                  <a:pt x="1522" y="618"/>
                  <a:pt x="1522" y="618"/>
                  <a:pt x="1523" y="618"/>
                </a:cubicBezTo>
                <a:cubicBezTo>
                  <a:pt x="1524" y="616"/>
                  <a:pt x="1521" y="617"/>
                  <a:pt x="1521" y="615"/>
                </a:cubicBezTo>
                <a:cubicBezTo>
                  <a:pt x="1519" y="616"/>
                  <a:pt x="1522" y="617"/>
                  <a:pt x="1522" y="618"/>
                </a:cubicBezTo>
                <a:cubicBezTo>
                  <a:pt x="1520" y="617"/>
                  <a:pt x="1519" y="617"/>
                  <a:pt x="1518" y="616"/>
                </a:cubicBezTo>
                <a:cubicBezTo>
                  <a:pt x="1518" y="616"/>
                  <a:pt x="1519" y="616"/>
                  <a:pt x="1519" y="616"/>
                </a:cubicBezTo>
                <a:cubicBezTo>
                  <a:pt x="1520" y="615"/>
                  <a:pt x="1520" y="614"/>
                  <a:pt x="1519" y="613"/>
                </a:cubicBezTo>
                <a:cubicBezTo>
                  <a:pt x="1518" y="613"/>
                  <a:pt x="1516" y="614"/>
                  <a:pt x="1517" y="612"/>
                </a:cubicBezTo>
                <a:cubicBezTo>
                  <a:pt x="1515" y="611"/>
                  <a:pt x="1514" y="612"/>
                  <a:pt x="1512" y="611"/>
                </a:cubicBezTo>
                <a:cubicBezTo>
                  <a:pt x="1512" y="612"/>
                  <a:pt x="1512" y="612"/>
                  <a:pt x="1512" y="613"/>
                </a:cubicBezTo>
                <a:cubicBezTo>
                  <a:pt x="1511" y="613"/>
                  <a:pt x="1510" y="612"/>
                  <a:pt x="1510" y="612"/>
                </a:cubicBezTo>
                <a:cubicBezTo>
                  <a:pt x="1510" y="612"/>
                  <a:pt x="1510" y="611"/>
                  <a:pt x="1510" y="610"/>
                </a:cubicBezTo>
                <a:cubicBezTo>
                  <a:pt x="1509" y="611"/>
                  <a:pt x="1509" y="611"/>
                  <a:pt x="1508" y="612"/>
                </a:cubicBezTo>
                <a:cubicBezTo>
                  <a:pt x="1507" y="611"/>
                  <a:pt x="1506" y="611"/>
                  <a:pt x="1505" y="611"/>
                </a:cubicBezTo>
                <a:cubicBezTo>
                  <a:pt x="1506" y="610"/>
                  <a:pt x="1505" y="609"/>
                  <a:pt x="1504" y="609"/>
                </a:cubicBezTo>
                <a:cubicBezTo>
                  <a:pt x="1503" y="610"/>
                  <a:pt x="1505" y="610"/>
                  <a:pt x="1505" y="611"/>
                </a:cubicBezTo>
                <a:cubicBezTo>
                  <a:pt x="1505" y="610"/>
                  <a:pt x="1504" y="610"/>
                  <a:pt x="1504" y="610"/>
                </a:cubicBezTo>
                <a:cubicBezTo>
                  <a:pt x="1504" y="611"/>
                  <a:pt x="1504" y="612"/>
                  <a:pt x="1504" y="612"/>
                </a:cubicBezTo>
                <a:cubicBezTo>
                  <a:pt x="1503" y="612"/>
                  <a:pt x="1502" y="613"/>
                  <a:pt x="1501" y="613"/>
                </a:cubicBezTo>
                <a:cubicBezTo>
                  <a:pt x="1499" y="612"/>
                  <a:pt x="1497" y="612"/>
                  <a:pt x="1499" y="610"/>
                </a:cubicBezTo>
                <a:cubicBezTo>
                  <a:pt x="1498" y="610"/>
                  <a:pt x="1497" y="610"/>
                  <a:pt x="1496" y="609"/>
                </a:cubicBezTo>
                <a:cubicBezTo>
                  <a:pt x="1496" y="609"/>
                  <a:pt x="1496" y="608"/>
                  <a:pt x="1497" y="608"/>
                </a:cubicBezTo>
                <a:cubicBezTo>
                  <a:pt x="1498" y="608"/>
                  <a:pt x="1497" y="609"/>
                  <a:pt x="1499" y="609"/>
                </a:cubicBezTo>
                <a:cubicBezTo>
                  <a:pt x="1496" y="605"/>
                  <a:pt x="1492" y="605"/>
                  <a:pt x="1486" y="604"/>
                </a:cubicBezTo>
                <a:cubicBezTo>
                  <a:pt x="1485" y="604"/>
                  <a:pt x="1487" y="602"/>
                  <a:pt x="1485" y="603"/>
                </a:cubicBezTo>
                <a:cubicBezTo>
                  <a:pt x="1485" y="602"/>
                  <a:pt x="1486" y="602"/>
                  <a:pt x="1486" y="602"/>
                </a:cubicBezTo>
                <a:cubicBezTo>
                  <a:pt x="1488" y="605"/>
                  <a:pt x="1489" y="602"/>
                  <a:pt x="1491" y="602"/>
                </a:cubicBezTo>
                <a:cubicBezTo>
                  <a:pt x="1490" y="600"/>
                  <a:pt x="1488" y="602"/>
                  <a:pt x="1487" y="600"/>
                </a:cubicBezTo>
                <a:cubicBezTo>
                  <a:pt x="1487" y="602"/>
                  <a:pt x="1485" y="602"/>
                  <a:pt x="1485" y="600"/>
                </a:cubicBezTo>
                <a:cubicBezTo>
                  <a:pt x="1486" y="601"/>
                  <a:pt x="1486" y="600"/>
                  <a:pt x="1487" y="600"/>
                </a:cubicBezTo>
                <a:cubicBezTo>
                  <a:pt x="1488" y="599"/>
                  <a:pt x="1488" y="599"/>
                  <a:pt x="1488" y="597"/>
                </a:cubicBezTo>
                <a:cubicBezTo>
                  <a:pt x="1490" y="598"/>
                  <a:pt x="1493" y="599"/>
                  <a:pt x="1495" y="599"/>
                </a:cubicBezTo>
                <a:cubicBezTo>
                  <a:pt x="1495" y="600"/>
                  <a:pt x="1494" y="600"/>
                  <a:pt x="1492" y="600"/>
                </a:cubicBezTo>
                <a:cubicBezTo>
                  <a:pt x="1493" y="601"/>
                  <a:pt x="1496" y="601"/>
                  <a:pt x="1497" y="600"/>
                </a:cubicBezTo>
                <a:cubicBezTo>
                  <a:pt x="1500" y="601"/>
                  <a:pt x="1504" y="602"/>
                  <a:pt x="1507" y="603"/>
                </a:cubicBezTo>
                <a:cubicBezTo>
                  <a:pt x="1507" y="603"/>
                  <a:pt x="1507" y="603"/>
                  <a:pt x="1507" y="603"/>
                </a:cubicBezTo>
                <a:cubicBezTo>
                  <a:pt x="1507" y="603"/>
                  <a:pt x="1508" y="603"/>
                  <a:pt x="1508" y="603"/>
                </a:cubicBezTo>
                <a:cubicBezTo>
                  <a:pt x="1510" y="603"/>
                  <a:pt x="1512" y="604"/>
                  <a:pt x="1515" y="604"/>
                </a:cubicBezTo>
                <a:cubicBezTo>
                  <a:pt x="1515" y="604"/>
                  <a:pt x="1515" y="605"/>
                  <a:pt x="1514" y="605"/>
                </a:cubicBezTo>
                <a:cubicBezTo>
                  <a:pt x="1515" y="605"/>
                  <a:pt x="1515" y="605"/>
                  <a:pt x="1515" y="605"/>
                </a:cubicBezTo>
                <a:cubicBezTo>
                  <a:pt x="1516" y="605"/>
                  <a:pt x="1516" y="605"/>
                  <a:pt x="1517" y="604"/>
                </a:cubicBezTo>
                <a:cubicBezTo>
                  <a:pt x="1520" y="605"/>
                  <a:pt x="1523" y="605"/>
                  <a:pt x="1525" y="605"/>
                </a:cubicBezTo>
                <a:cubicBezTo>
                  <a:pt x="1524" y="600"/>
                  <a:pt x="1519" y="597"/>
                  <a:pt x="1514" y="594"/>
                </a:cubicBezTo>
                <a:cubicBezTo>
                  <a:pt x="1514" y="593"/>
                  <a:pt x="1511" y="593"/>
                  <a:pt x="1511" y="591"/>
                </a:cubicBezTo>
                <a:cubicBezTo>
                  <a:pt x="1510" y="591"/>
                  <a:pt x="1511" y="592"/>
                  <a:pt x="1510" y="593"/>
                </a:cubicBezTo>
                <a:cubicBezTo>
                  <a:pt x="1509" y="592"/>
                  <a:pt x="1508" y="592"/>
                  <a:pt x="1507" y="591"/>
                </a:cubicBezTo>
                <a:cubicBezTo>
                  <a:pt x="1507" y="591"/>
                  <a:pt x="1507" y="591"/>
                  <a:pt x="1507" y="591"/>
                </a:cubicBezTo>
                <a:cubicBezTo>
                  <a:pt x="1506" y="590"/>
                  <a:pt x="1506" y="590"/>
                  <a:pt x="1505" y="590"/>
                </a:cubicBezTo>
                <a:cubicBezTo>
                  <a:pt x="1504" y="590"/>
                  <a:pt x="1503" y="589"/>
                  <a:pt x="1501" y="588"/>
                </a:cubicBezTo>
                <a:cubicBezTo>
                  <a:pt x="1501" y="588"/>
                  <a:pt x="1501" y="588"/>
                  <a:pt x="1502" y="588"/>
                </a:cubicBezTo>
                <a:cubicBezTo>
                  <a:pt x="1502" y="587"/>
                  <a:pt x="1499" y="585"/>
                  <a:pt x="1502" y="586"/>
                </a:cubicBezTo>
                <a:cubicBezTo>
                  <a:pt x="1502" y="586"/>
                  <a:pt x="1502" y="586"/>
                  <a:pt x="1502" y="586"/>
                </a:cubicBezTo>
                <a:cubicBezTo>
                  <a:pt x="1505" y="586"/>
                  <a:pt x="1508" y="587"/>
                  <a:pt x="1510" y="588"/>
                </a:cubicBezTo>
                <a:cubicBezTo>
                  <a:pt x="1511" y="588"/>
                  <a:pt x="1511" y="588"/>
                  <a:pt x="1512" y="588"/>
                </a:cubicBezTo>
                <a:cubicBezTo>
                  <a:pt x="1513" y="589"/>
                  <a:pt x="1514" y="589"/>
                  <a:pt x="1515" y="589"/>
                </a:cubicBezTo>
                <a:cubicBezTo>
                  <a:pt x="1515" y="590"/>
                  <a:pt x="1516" y="590"/>
                  <a:pt x="1516" y="590"/>
                </a:cubicBezTo>
                <a:cubicBezTo>
                  <a:pt x="1516" y="590"/>
                  <a:pt x="1516" y="590"/>
                  <a:pt x="1516" y="590"/>
                </a:cubicBezTo>
                <a:cubicBezTo>
                  <a:pt x="1517" y="590"/>
                  <a:pt x="1517" y="590"/>
                  <a:pt x="1517" y="590"/>
                </a:cubicBezTo>
                <a:cubicBezTo>
                  <a:pt x="1517" y="591"/>
                  <a:pt x="1518" y="591"/>
                  <a:pt x="1519" y="591"/>
                </a:cubicBezTo>
                <a:cubicBezTo>
                  <a:pt x="1519" y="591"/>
                  <a:pt x="1519" y="591"/>
                  <a:pt x="1519" y="591"/>
                </a:cubicBezTo>
                <a:cubicBezTo>
                  <a:pt x="1524" y="593"/>
                  <a:pt x="1530" y="595"/>
                  <a:pt x="1535" y="598"/>
                </a:cubicBezTo>
                <a:cubicBezTo>
                  <a:pt x="1535" y="598"/>
                  <a:pt x="1535" y="598"/>
                  <a:pt x="1535" y="598"/>
                </a:cubicBezTo>
                <a:cubicBezTo>
                  <a:pt x="1535" y="599"/>
                  <a:pt x="1537" y="599"/>
                  <a:pt x="1538" y="599"/>
                </a:cubicBezTo>
                <a:cubicBezTo>
                  <a:pt x="1538" y="599"/>
                  <a:pt x="1538" y="599"/>
                  <a:pt x="1538" y="599"/>
                </a:cubicBezTo>
                <a:cubicBezTo>
                  <a:pt x="1539" y="600"/>
                  <a:pt x="1541" y="600"/>
                  <a:pt x="1542" y="601"/>
                </a:cubicBezTo>
                <a:cubicBezTo>
                  <a:pt x="1542" y="601"/>
                  <a:pt x="1542" y="601"/>
                  <a:pt x="1542" y="602"/>
                </a:cubicBezTo>
                <a:cubicBezTo>
                  <a:pt x="1543" y="602"/>
                  <a:pt x="1543" y="602"/>
                  <a:pt x="1543" y="602"/>
                </a:cubicBezTo>
                <a:cubicBezTo>
                  <a:pt x="1550" y="605"/>
                  <a:pt x="1556" y="608"/>
                  <a:pt x="1562" y="610"/>
                </a:cubicBezTo>
                <a:cubicBezTo>
                  <a:pt x="1556" y="600"/>
                  <a:pt x="1546" y="594"/>
                  <a:pt x="1535" y="589"/>
                </a:cubicBezTo>
                <a:cubicBezTo>
                  <a:pt x="1536" y="589"/>
                  <a:pt x="1536" y="588"/>
                  <a:pt x="1536" y="588"/>
                </a:cubicBezTo>
                <a:cubicBezTo>
                  <a:pt x="1536" y="589"/>
                  <a:pt x="1535" y="588"/>
                  <a:pt x="1534" y="588"/>
                </a:cubicBezTo>
                <a:cubicBezTo>
                  <a:pt x="1531" y="587"/>
                  <a:pt x="1528" y="585"/>
                  <a:pt x="1524" y="584"/>
                </a:cubicBezTo>
                <a:cubicBezTo>
                  <a:pt x="1532" y="583"/>
                  <a:pt x="1547" y="590"/>
                  <a:pt x="1555" y="592"/>
                </a:cubicBezTo>
                <a:cubicBezTo>
                  <a:pt x="1555" y="593"/>
                  <a:pt x="1554" y="593"/>
                  <a:pt x="1554" y="593"/>
                </a:cubicBezTo>
                <a:cubicBezTo>
                  <a:pt x="1554" y="594"/>
                  <a:pt x="1557" y="594"/>
                  <a:pt x="1557" y="592"/>
                </a:cubicBezTo>
                <a:cubicBezTo>
                  <a:pt x="1560" y="593"/>
                  <a:pt x="1561" y="594"/>
                  <a:pt x="1562" y="596"/>
                </a:cubicBezTo>
                <a:cubicBezTo>
                  <a:pt x="1563" y="596"/>
                  <a:pt x="1563" y="595"/>
                  <a:pt x="1563" y="595"/>
                </a:cubicBezTo>
                <a:cubicBezTo>
                  <a:pt x="1565" y="594"/>
                  <a:pt x="1564" y="597"/>
                  <a:pt x="1565" y="595"/>
                </a:cubicBezTo>
                <a:cubicBezTo>
                  <a:pt x="1566" y="595"/>
                  <a:pt x="1565" y="597"/>
                  <a:pt x="1566" y="597"/>
                </a:cubicBezTo>
                <a:cubicBezTo>
                  <a:pt x="1567" y="597"/>
                  <a:pt x="1566" y="596"/>
                  <a:pt x="1567" y="595"/>
                </a:cubicBezTo>
                <a:cubicBezTo>
                  <a:pt x="1568" y="595"/>
                  <a:pt x="1567" y="596"/>
                  <a:pt x="1569" y="597"/>
                </a:cubicBezTo>
                <a:cubicBezTo>
                  <a:pt x="1568" y="596"/>
                  <a:pt x="1569" y="595"/>
                  <a:pt x="1568" y="595"/>
                </a:cubicBezTo>
                <a:cubicBezTo>
                  <a:pt x="1568" y="594"/>
                  <a:pt x="1568" y="594"/>
                  <a:pt x="1569" y="594"/>
                </a:cubicBezTo>
                <a:cubicBezTo>
                  <a:pt x="1571" y="596"/>
                  <a:pt x="1577" y="594"/>
                  <a:pt x="1580" y="599"/>
                </a:cubicBezTo>
                <a:cubicBezTo>
                  <a:pt x="1578" y="596"/>
                  <a:pt x="1583" y="599"/>
                  <a:pt x="1584" y="599"/>
                </a:cubicBezTo>
                <a:cubicBezTo>
                  <a:pt x="1585" y="598"/>
                  <a:pt x="1583" y="598"/>
                  <a:pt x="1584" y="596"/>
                </a:cubicBezTo>
                <a:cubicBezTo>
                  <a:pt x="1583" y="597"/>
                  <a:pt x="1583" y="598"/>
                  <a:pt x="1581" y="597"/>
                </a:cubicBezTo>
                <a:cubicBezTo>
                  <a:pt x="1581" y="596"/>
                  <a:pt x="1583" y="597"/>
                  <a:pt x="1583" y="595"/>
                </a:cubicBezTo>
                <a:cubicBezTo>
                  <a:pt x="1585" y="596"/>
                  <a:pt x="1586" y="596"/>
                  <a:pt x="1588" y="595"/>
                </a:cubicBezTo>
                <a:cubicBezTo>
                  <a:pt x="1587" y="597"/>
                  <a:pt x="1590" y="596"/>
                  <a:pt x="1592" y="597"/>
                </a:cubicBezTo>
                <a:cubicBezTo>
                  <a:pt x="1592" y="596"/>
                  <a:pt x="1591" y="596"/>
                  <a:pt x="1591" y="595"/>
                </a:cubicBezTo>
                <a:cubicBezTo>
                  <a:pt x="1592" y="595"/>
                  <a:pt x="1595" y="597"/>
                  <a:pt x="1596" y="598"/>
                </a:cubicBezTo>
                <a:cubicBezTo>
                  <a:pt x="1595" y="596"/>
                  <a:pt x="1600" y="598"/>
                  <a:pt x="1600" y="598"/>
                </a:cubicBezTo>
                <a:cubicBezTo>
                  <a:pt x="1600" y="599"/>
                  <a:pt x="1599" y="598"/>
                  <a:pt x="1598" y="598"/>
                </a:cubicBezTo>
                <a:cubicBezTo>
                  <a:pt x="1598" y="599"/>
                  <a:pt x="1600" y="599"/>
                  <a:pt x="1601" y="598"/>
                </a:cubicBezTo>
                <a:cubicBezTo>
                  <a:pt x="1600" y="596"/>
                  <a:pt x="1595" y="596"/>
                  <a:pt x="1592" y="595"/>
                </a:cubicBezTo>
                <a:cubicBezTo>
                  <a:pt x="1595" y="594"/>
                  <a:pt x="1599" y="595"/>
                  <a:pt x="1602" y="597"/>
                </a:cubicBezTo>
                <a:cubicBezTo>
                  <a:pt x="1602" y="597"/>
                  <a:pt x="1602" y="596"/>
                  <a:pt x="1602" y="596"/>
                </a:cubicBezTo>
                <a:cubicBezTo>
                  <a:pt x="1601" y="594"/>
                  <a:pt x="1595" y="593"/>
                  <a:pt x="1593" y="591"/>
                </a:cubicBezTo>
                <a:cubicBezTo>
                  <a:pt x="1603" y="592"/>
                  <a:pt x="1613" y="594"/>
                  <a:pt x="1621" y="596"/>
                </a:cubicBezTo>
                <a:cubicBezTo>
                  <a:pt x="1622" y="598"/>
                  <a:pt x="1615" y="594"/>
                  <a:pt x="1617" y="597"/>
                </a:cubicBezTo>
                <a:cubicBezTo>
                  <a:pt x="1618" y="597"/>
                  <a:pt x="1619" y="597"/>
                  <a:pt x="1620" y="597"/>
                </a:cubicBezTo>
                <a:cubicBezTo>
                  <a:pt x="1619" y="598"/>
                  <a:pt x="1619" y="599"/>
                  <a:pt x="1618" y="599"/>
                </a:cubicBezTo>
                <a:cubicBezTo>
                  <a:pt x="1617" y="598"/>
                  <a:pt x="1615" y="598"/>
                  <a:pt x="1614" y="598"/>
                </a:cubicBezTo>
                <a:cubicBezTo>
                  <a:pt x="1617" y="600"/>
                  <a:pt x="1621" y="600"/>
                  <a:pt x="1624" y="603"/>
                </a:cubicBezTo>
                <a:cubicBezTo>
                  <a:pt x="1626" y="602"/>
                  <a:pt x="1629" y="603"/>
                  <a:pt x="1630" y="605"/>
                </a:cubicBezTo>
                <a:cubicBezTo>
                  <a:pt x="1631" y="607"/>
                  <a:pt x="1632" y="606"/>
                  <a:pt x="1633" y="606"/>
                </a:cubicBezTo>
                <a:cubicBezTo>
                  <a:pt x="1634" y="606"/>
                  <a:pt x="1632" y="607"/>
                  <a:pt x="1633" y="608"/>
                </a:cubicBezTo>
                <a:cubicBezTo>
                  <a:pt x="1625" y="605"/>
                  <a:pt x="1619" y="602"/>
                  <a:pt x="1608" y="599"/>
                </a:cubicBezTo>
                <a:cubicBezTo>
                  <a:pt x="1615" y="605"/>
                  <a:pt x="1627" y="605"/>
                  <a:pt x="1633" y="610"/>
                </a:cubicBezTo>
                <a:cubicBezTo>
                  <a:pt x="1633" y="610"/>
                  <a:pt x="1634" y="610"/>
                  <a:pt x="1634" y="609"/>
                </a:cubicBezTo>
                <a:cubicBezTo>
                  <a:pt x="1634" y="611"/>
                  <a:pt x="1636" y="612"/>
                  <a:pt x="1638" y="612"/>
                </a:cubicBezTo>
                <a:cubicBezTo>
                  <a:pt x="1638" y="611"/>
                  <a:pt x="1638" y="611"/>
                  <a:pt x="1638" y="610"/>
                </a:cubicBezTo>
                <a:cubicBezTo>
                  <a:pt x="1637" y="609"/>
                  <a:pt x="1637" y="609"/>
                  <a:pt x="1635" y="608"/>
                </a:cubicBezTo>
                <a:cubicBezTo>
                  <a:pt x="1635" y="608"/>
                  <a:pt x="1637" y="609"/>
                  <a:pt x="1637" y="607"/>
                </a:cubicBezTo>
                <a:cubicBezTo>
                  <a:pt x="1638" y="607"/>
                  <a:pt x="1639" y="609"/>
                  <a:pt x="1640" y="609"/>
                </a:cubicBezTo>
                <a:cubicBezTo>
                  <a:pt x="1640" y="607"/>
                  <a:pt x="1635" y="606"/>
                  <a:pt x="1635" y="606"/>
                </a:cubicBezTo>
                <a:cubicBezTo>
                  <a:pt x="1635" y="604"/>
                  <a:pt x="1636" y="607"/>
                  <a:pt x="1638" y="606"/>
                </a:cubicBezTo>
                <a:cubicBezTo>
                  <a:pt x="1639" y="604"/>
                  <a:pt x="1633" y="605"/>
                  <a:pt x="1636" y="603"/>
                </a:cubicBezTo>
                <a:cubicBezTo>
                  <a:pt x="1635" y="603"/>
                  <a:pt x="1634" y="602"/>
                  <a:pt x="1634" y="604"/>
                </a:cubicBezTo>
                <a:cubicBezTo>
                  <a:pt x="1631" y="600"/>
                  <a:pt x="1623" y="600"/>
                  <a:pt x="1621" y="597"/>
                </a:cubicBezTo>
                <a:cubicBezTo>
                  <a:pt x="1621" y="597"/>
                  <a:pt x="1622" y="597"/>
                  <a:pt x="1622" y="597"/>
                </a:cubicBezTo>
                <a:cubicBezTo>
                  <a:pt x="1622" y="598"/>
                  <a:pt x="1624" y="598"/>
                  <a:pt x="1625" y="599"/>
                </a:cubicBezTo>
                <a:cubicBezTo>
                  <a:pt x="1625" y="598"/>
                  <a:pt x="1625" y="598"/>
                  <a:pt x="1625" y="597"/>
                </a:cubicBezTo>
                <a:cubicBezTo>
                  <a:pt x="1627" y="597"/>
                  <a:pt x="1629" y="597"/>
                  <a:pt x="1630" y="596"/>
                </a:cubicBezTo>
                <a:cubicBezTo>
                  <a:pt x="1646" y="599"/>
                  <a:pt x="1676" y="602"/>
                  <a:pt x="1695" y="604"/>
                </a:cubicBezTo>
                <a:cubicBezTo>
                  <a:pt x="1693" y="604"/>
                  <a:pt x="1691" y="604"/>
                  <a:pt x="1692" y="603"/>
                </a:cubicBezTo>
                <a:cubicBezTo>
                  <a:pt x="1701" y="604"/>
                  <a:pt x="1707" y="605"/>
                  <a:pt x="1714" y="606"/>
                </a:cubicBezTo>
                <a:cubicBezTo>
                  <a:pt x="1714" y="606"/>
                  <a:pt x="1714" y="607"/>
                  <a:pt x="1713" y="607"/>
                </a:cubicBezTo>
                <a:cubicBezTo>
                  <a:pt x="1712" y="607"/>
                  <a:pt x="1712" y="606"/>
                  <a:pt x="1711" y="606"/>
                </a:cubicBezTo>
                <a:cubicBezTo>
                  <a:pt x="1711" y="607"/>
                  <a:pt x="1712" y="607"/>
                  <a:pt x="1713" y="608"/>
                </a:cubicBezTo>
                <a:cubicBezTo>
                  <a:pt x="1712" y="609"/>
                  <a:pt x="1712" y="610"/>
                  <a:pt x="1712" y="610"/>
                </a:cubicBezTo>
                <a:cubicBezTo>
                  <a:pt x="1712" y="610"/>
                  <a:pt x="1711" y="608"/>
                  <a:pt x="1711" y="610"/>
                </a:cubicBezTo>
                <a:cubicBezTo>
                  <a:pt x="1710" y="610"/>
                  <a:pt x="1710" y="609"/>
                  <a:pt x="1709" y="609"/>
                </a:cubicBezTo>
                <a:cubicBezTo>
                  <a:pt x="1708" y="610"/>
                  <a:pt x="1712" y="611"/>
                  <a:pt x="1711" y="612"/>
                </a:cubicBezTo>
                <a:cubicBezTo>
                  <a:pt x="1711" y="613"/>
                  <a:pt x="1710" y="612"/>
                  <a:pt x="1708" y="612"/>
                </a:cubicBezTo>
                <a:cubicBezTo>
                  <a:pt x="1708" y="614"/>
                  <a:pt x="1707" y="614"/>
                  <a:pt x="1706" y="615"/>
                </a:cubicBezTo>
                <a:cubicBezTo>
                  <a:pt x="1706" y="614"/>
                  <a:pt x="1706" y="612"/>
                  <a:pt x="1705" y="611"/>
                </a:cubicBezTo>
                <a:cubicBezTo>
                  <a:pt x="1704" y="611"/>
                  <a:pt x="1705" y="613"/>
                  <a:pt x="1705" y="613"/>
                </a:cubicBezTo>
                <a:cubicBezTo>
                  <a:pt x="1704" y="614"/>
                  <a:pt x="1704" y="614"/>
                  <a:pt x="1703" y="613"/>
                </a:cubicBezTo>
                <a:cubicBezTo>
                  <a:pt x="1704" y="614"/>
                  <a:pt x="1704" y="615"/>
                  <a:pt x="1703" y="616"/>
                </a:cubicBezTo>
                <a:cubicBezTo>
                  <a:pt x="1703" y="616"/>
                  <a:pt x="1702" y="616"/>
                  <a:pt x="1702" y="615"/>
                </a:cubicBezTo>
                <a:cubicBezTo>
                  <a:pt x="1702" y="616"/>
                  <a:pt x="1702" y="617"/>
                  <a:pt x="1703" y="617"/>
                </a:cubicBezTo>
                <a:cubicBezTo>
                  <a:pt x="1703" y="617"/>
                  <a:pt x="1703" y="617"/>
                  <a:pt x="1703" y="617"/>
                </a:cubicBezTo>
                <a:cubicBezTo>
                  <a:pt x="1703" y="618"/>
                  <a:pt x="1703" y="618"/>
                  <a:pt x="1703" y="618"/>
                </a:cubicBezTo>
                <a:cubicBezTo>
                  <a:pt x="1704" y="618"/>
                  <a:pt x="1704" y="619"/>
                  <a:pt x="1705" y="620"/>
                </a:cubicBezTo>
                <a:cubicBezTo>
                  <a:pt x="1704" y="621"/>
                  <a:pt x="1703" y="622"/>
                  <a:pt x="1702" y="623"/>
                </a:cubicBezTo>
                <a:cubicBezTo>
                  <a:pt x="1705" y="625"/>
                  <a:pt x="1707" y="623"/>
                  <a:pt x="1709" y="622"/>
                </a:cubicBezTo>
                <a:cubicBezTo>
                  <a:pt x="1711" y="624"/>
                  <a:pt x="1714" y="625"/>
                  <a:pt x="1716" y="626"/>
                </a:cubicBezTo>
                <a:cubicBezTo>
                  <a:pt x="1716" y="627"/>
                  <a:pt x="1716" y="628"/>
                  <a:pt x="1716" y="629"/>
                </a:cubicBezTo>
                <a:cubicBezTo>
                  <a:pt x="1715" y="630"/>
                  <a:pt x="1714" y="629"/>
                  <a:pt x="1714" y="630"/>
                </a:cubicBezTo>
                <a:cubicBezTo>
                  <a:pt x="1713" y="630"/>
                  <a:pt x="1714" y="628"/>
                  <a:pt x="1713" y="627"/>
                </a:cubicBezTo>
                <a:cubicBezTo>
                  <a:pt x="1712" y="627"/>
                  <a:pt x="1712" y="630"/>
                  <a:pt x="1711" y="631"/>
                </a:cubicBezTo>
                <a:cubicBezTo>
                  <a:pt x="1712" y="631"/>
                  <a:pt x="1712" y="632"/>
                  <a:pt x="1711" y="631"/>
                </a:cubicBezTo>
                <a:cubicBezTo>
                  <a:pt x="1711" y="633"/>
                  <a:pt x="1713" y="632"/>
                  <a:pt x="1713" y="632"/>
                </a:cubicBezTo>
                <a:cubicBezTo>
                  <a:pt x="1713" y="632"/>
                  <a:pt x="1712" y="633"/>
                  <a:pt x="1712" y="633"/>
                </a:cubicBezTo>
                <a:cubicBezTo>
                  <a:pt x="1711" y="633"/>
                  <a:pt x="1710" y="631"/>
                  <a:pt x="1710" y="629"/>
                </a:cubicBezTo>
                <a:cubicBezTo>
                  <a:pt x="1709" y="629"/>
                  <a:pt x="1710" y="630"/>
                  <a:pt x="1709" y="631"/>
                </a:cubicBezTo>
                <a:cubicBezTo>
                  <a:pt x="1709" y="632"/>
                  <a:pt x="1708" y="631"/>
                  <a:pt x="1707" y="631"/>
                </a:cubicBezTo>
                <a:cubicBezTo>
                  <a:pt x="1707" y="630"/>
                  <a:pt x="1705" y="630"/>
                  <a:pt x="1704" y="629"/>
                </a:cubicBezTo>
                <a:cubicBezTo>
                  <a:pt x="1704" y="630"/>
                  <a:pt x="1704" y="629"/>
                  <a:pt x="1702" y="629"/>
                </a:cubicBezTo>
                <a:cubicBezTo>
                  <a:pt x="1703" y="630"/>
                  <a:pt x="1705" y="631"/>
                  <a:pt x="1705" y="631"/>
                </a:cubicBezTo>
                <a:cubicBezTo>
                  <a:pt x="1705" y="631"/>
                  <a:pt x="1708" y="634"/>
                  <a:pt x="1707" y="632"/>
                </a:cubicBezTo>
                <a:cubicBezTo>
                  <a:pt x="1708" y="635"/>
                  <a:pt x="1707" y="636"/>
                  <a:pt x="1705" y="640"/>
                </a:cubicBezTo>
                <a:cubicBezTo>
                  <a:pt x="1706" y="640"/>
                  <a:pt x="1707" y="637"/>
                  <a:pt x="1708" y="636"/>
                </a:cubicBezTo>
                <a:cubicBezTo>
                  <a:pt x="1709" y="638"/>
                  <a:pt x="1706" y="639"/>
                  <a:pt x="1707" y="641"/>
                </a:cubicBezTo>
                <a:cubicBezTo>
                  <a:pt x="1712" y="640"/>
                  <a:pt x="1715" y="637"/>
                  <a:pt x="1718" y="634"/>
                </a:cubicBezTo>
                <a:cubicBezTo>
                  <a:pt x="1718" y="634"/>
                  <a:pt x="1718" y="634"/>
                  <a:pt x="1717" y="634"/>
                </a:cubicBezTo>
                <a:cubicBezTo>
                  <a:pt x="1717" y="634"/>
                  <a:pt x="1718" y="634"/>
                  <a:pt x="1718" y="633"/>
                </a:cubicBezTo>
                <a:cubicBezTo>
                  <a:pt x="1718" y="633"/>
                  <a:pt x="1718" y="634"/>
                  <a:pt x="1719" y="634"/>
                </a:cubicBezTo>
                <a:cubicBezTo>
                  <a:pt x="1720" y="633"/>
                  <a:pt x="1720" y="631"/>
                  <a:pt x="1721" y="630"/>
                </a:cubicBezTo>
                <a:cubicBezTo>
                  <a:pt x="1723" y="632"/>
                  <a:pt x="1724" y="635"/>
                  <a:pt x="1723" y="639"/>
                </a:cubicBezTo>
                <a:cubicBezTo>
                  <a:pt x="1733" y="641"/>
                  <a:pt x="1722" y="626"/>
                  <a:pt x="1729" y="629"/>
                </a:cubicBezTo>
                <a:cubicBezTo>
                  <a:pt x="1728" y="627"/>
                  <a:pt x="1727" y="625"/>
                  <a:pt x="1725" y="624"/>
                </a:cubicBezTo>
                <a:cubicBezTo>
                  <a:pt x="1725" y="623"/>
                  <a:pt x="1725" y="622"/>
                  <a:pt x="1725" y="622"/>
                </a:cubicBezTo>
                <a:cubicBezTo>
                  <a:pt x="1723" y="620"/>
                  <a:pt x="1722" y="620"/>
                  <a:pt x="1720" y="619"/>
                </a:cubicBezTo>
                <a:cubicBezTo>
                  <a:pt x="1720" y="620"/>
                  <a:pt x="1720" y="620"/>
                  <a:pt x="1719" y="621"/>
                </a:cubicBezTo>
                <a:cubicBezTo>
                  <a:pt x="1717" y="621"/>
                  <a:pt x="1714" y="620"/>
                  <a:pt x="1712" y="619"/>
                </a:cubicBezTo>
                <a:cubicBezTo>
                  <a:pt x="1712" y="619"/>
                  <a:pt x="1712" y="619"/>
                  <a:pt x="1712" y="618"/>
                </a:cubicBezTo>
                <a:cubicBezTo>
                  <a:pt x="1713" y="617"/>
                  <a:pt x="1714" y="617"/>
                  <a:pt x="1715" y="617"/>
                </a:cubicBezTo>
                <a:cubicBezTo>
                  <a:pt x="1715" y="619"/>
                  <a:pt x="1713" y="617"/>
                  <a:pt x="1713" y="619"/>
                </a:cubicBezTo>
                <a:cubicBezTo>
                  <a:pt x="1715" y="620"/>
                  <a:pt x="1716" y="618"/>
                  <a:pt x="1719" y="618"/>
                </a:cubicBezTo>
                <a:cubicBezTo>
                  <a:pt x="1718" y="617"/>
                  <a:pt x="1716" y="617"/>
                  <a:pt x="1715" y="616"/>
                </a:cubicBezTo>
                <a:cubicBezTo>
                  <a:pt x="1715" y="615"/>
                  <a:pt x="1716" y="616"/>
                  <a:pt x="1716" y="615"/>
                </a:cubicBezTo>
                <a:cubicBezTo>
                  <a:pt x="1717" y="615"/>
                  <a:pt x="1717" y="616"/>
                  <a:pt x="1716" y="616"/>
                </a:cubicBezTo>
                <a:cubicBezTo>
                  <a:pt x="1717" y="617"/>
                  <a:pt x="1720" y="614"/>
                  <a:pt x="1718" y="613"/>
                </a:cubicBezTo>
                <a:cubicBezTo>
                  <a:pt x="1718" y="613"/>
                  <a:pt x="1719" y="613"/>
                  <a:pt x="1719" y="614"/>
                </a:cubicBezTo>
                <a:cubicBezTo>
                  <a:pt x="1719" y="611"/>
                  <a:pt x="1723" y="610"/>
                  <a:pt x="1721" y="608"/>
                </a:cubicBezTo>
                <a:cubicBezTo>
                  <a:pt x="1721" y="606"/>
                  <a:pt x="1722" y="607"/>
                  <a:pt x="1723" y="608"/>
                </a:cubicBezTo>
                <a:cubicBezTo>
                  <a:pt x="1723" y="608"/>
                  <a:pt x="1723" y="607"/>
                  <a:pt x="1724" y="607"/>
                </a:cubicBezTo>
                <a:cubicBezTo>
                  <a:pt x="1725" y="607"/>
                  <a:pt x="1727" y="607"/>
                  <a:pt x="1728" y="607"/>
                </a:cubicBezTo>
                <a:cubicBezTo>
                  <a:pt x="1727" y="607"/>
                  <a:pt x="1726" y="606"/>
                  <a:pt x="1724" y="606"/>
                </a:cubicBezTo>
                <a:cubicBezTo>
                  <a:pt x="1726" y="605"/>
                  <a:pt x="1727" y="602"/>
                  <a:pt x="1726" y="601"/>
                </a:cubicBezTo>
                <a:cubicBezTo>
                  <a:pt x="1727" y="601"/>
                  <a:pt x="1728" y="601"/>
                  <a:pt x="1728" y="601"/>
                </a:cubicBezTo>
                <a:cubicBezTo>
                  <a:pt x="1728" y="602"/>
                  <a:pt x="1729" y="602"/>
                  <a:pt x="1729" y="602"/>
                </a:cubicBezTo>
                <a:cubicBezTo>
                  <a:pt x="1729" y="603"/>
                  <a:pt x="1729" y="602"/>
                  <a:pt x="1729" y="601"/>
                </a:cubicBezTo>
                <a:cubicBezTo>
                  <a:pt x="1738" y="603"/>
                  <a:pt x="1749" y="604"/>
                  <a:pt x="1756" y="605"/>
                </a:cubicBezTo>
                <a:cubicBezTo>
                  <a:pt x="1759" y="606"/>
                  <a:pt x="1762" y="606"/>
                  <a:pt x="1765" y="607"/>
                </a:cubicBezTo>
                <a:cubicBezTo>
                  <a:pt x="1768" y="618"/>
                  <a:pt x="1796" y="633"/>
                  <a:pt x="1808" y="627"/>
                </a:cubicBezTo>
                <a:cubicBezTo>
                  <a:pt x="1815" y="637"/>
                  <a:pt x="1818" y="643"/>
                  <a:pt x="1835" y="641"/>
                </a:cubicBezTo>
                <a:cubicBezTo>
                  <a:pt x="1845" y="657"/>
                  <a:pt x="1862" y="660"/>
                  <a:pt x="1885" y="668"/>
                </a:cubicBezTo>
                <a:cubicBezTo>
                  <a:pt x="1893" y="670"/>
                  <a:pt x="1896" y="678"/>
                  <a:pt x="1904" y="682"/>
                </a:cubicBezTo>
                <a:cubicBezTo>
                  <a:pt x="1971" y="713"/>
                  <a:pt x="2032" y="732"/>
                  <a:pt x="2092" y="768"/>
                </a:cubicBezTo>
                <a:cubicBezTo>
                  <a:pt x="2006" y="698"/>
                  <a:pt x="1880" y="654"/>
                  <a:pt x="1772" y="608"/>
                </a:cubicBezTo>
                <a:cubicBezTo>
                  <a:pt x="1794" y="611"/>
                  <a:pt x="1819" y="614"/>
                  <a:pt x="1842" y="617"/>
                </a:cubicBezTo>
                <a:cubicBezTo>
                  <a:pt x="1892" y="624"/>
                  <a:pt x="1931" y="628"/>
                  <a:pt x="1977" y="632"/>
                </a:cubicBezTo>
                <a:cubicBezTo>
                  <a:pt x="1940" y="626"/>
                  <a:pt x="1906" y="624"/>
                  <a:pt x="1863" y="616"/>
                </a:cubicBezTo>
                <a:cubicBezTo>
                  <a:pt x="1872" y="616"/>
                  <a:pt x="1878" y="620"/>
                  <a:pt x="1885" y="618"/>
                </a:cubicBezTo>
                <a:cubicBezTo>
                  <a:pt x="1859" y="614"/>
                  <a:pt x="1829" y="612"/>
                  <a:pt x="1800" y="606"/>
                </a:cubicBezTo>
                <a:cubicBezTo>
                  <a:pt x="1799" y="607"/>
                  <a:pt x="1780" y="605"/>
                  <a:pt x="1780" y="603"/>
                </a:cubicBezTo>
                <a:cubicBezTo>
                  <a:pt x="1775" y="602"/>
                  <a:pt x="1777" y="605"/>
                  <a:pt x="1774" y="604"/>
                </a:cubicBezTo>
                <a:cubicBezTo>
                  <a:pt x="1768" y="602"/>
                  <a:pt x="1758" y="601"/>
                  <a:pt x="1747" y="600"/>
                </a:cubicBezTo>
                <a:cubicBezTo>
                  <a:pt x="1746" y="598"/>
                  <a:pt x="1745" y="596"/>
                  <a:pt x="1743" y="595"/>
                </a:cubicBezTo>
                <a:cubicBezTo>
                  <a:pt x="1753" y="596"/>
                  <a:pt x="1761" y="598"/>
                  <a:pt x="1773" y="598"/>
                </a:cubicBezTo>
                <a:cubicBezTo>
                  <a:pt x="1773" y="599"/>
                  <a:pt x="1772" y="599"/>
                  <a:pt x="1771" y="599"/>
                </a:cubicBezTo>
                <a:cubicBezTo>
                  <a:pt x="1780" y="599"/>
                  <a:pt x="1793" y="599"/>
                  <a:pt x="1794" y="602"/>
                </a:cubicBezTo>
                <a:cubicBezTo>
                  <a:pt x="1797" y="601"/>
                  <a:pt x="1804" y="602"/>
                  <a:pt x="1805" y="601"/>
                </a:cubicBezTo>
                <a:cubicBezTo>
                  <a:pt x="1785" y="598"/>
                  <a:pt x="1752" y="593"/>
                  <a:pt x="1740" y="591"/>
                </a:cubicBezTo>
                <a:cubicBezTo>
                  <a:pt x="1741" y="591"/>
                  <a:pt x="1741" y="592"/>
                  <a:pt x="1739" y="592"/>
                </a:cubicBezTo>
                <a:cubicBezTo>
                  <a:pt x="1735" y="588"/>
                  <a:pt x="1730" y="585"/>
                  <a:pt x="1726" y="582"/>
                </a:cubicBezTo>
                <a:cubicBezTo>
                  <a:pt x="1723" y="583"/>
                  <a:pt x="1722" y="587"/>
                  <a:pt x="1717" y="585"/>
                </a:cubicBezTo>
                <a:cubicBezTo>
                  <a:pt x="1717" y="586"/>
                  <a:pt x="1717" y="587"/>
                  <a:pt x="1718" y="588"/>
                </a:cubicBezTo>
                <a:cubicBezTo>
                  <a:pt x="1711" y="587"/>
                  <a:pt x="1704" y="586"/>
                  <a:pt x="1701" y="584"/>
                </a:cubicBezTo>
                <a:cubicBezTo>
                  <a:pt x="1699" y="586"/>
                  <a:pt x="1698" y="585"/>
                  <a:pt x="1693" y="584"/>
                </a:cubicBezTo>
                <a:cubicBezTo>
                  <a:pt x="1676" y="579"/>
                  <a:pt x="1651" y="576"/>
                  <a:pt x="1628" y="573"/>
                </a:cubicBezTo>
                <a:cubicBezTo>
                  <a:pt x="1624" y="572"/>
                  <a:pt x="1620" y="572"/>
                  <a:pt x="1617" y="571"/>
                </a:cubicBezTo>
                <a:cubicBezTo>
                  <a:pt x="1617" y="570"/>
                  <a:pt x="1617" y="571"/>
                  <a:pt x="1617" y="571"/>
                </a:cubicBezTo>
                <a:cubicBezTo>
                  <a:pt x="1617" y="571"/>
                  <a:pt x="1617" y="571"/>
                  <a:pt x="1616" y="571"/>
                </a:cubicBezTo>
                <a:cubicBezTo>
                  <a:pt x="1616" y="571"/>
                  <a:pt x="1616" y="571"/>
                  <a:pt x="1616" y="571"/>
                </a:cubicBezTo>
                <a:cubicBezTo>
                  <a:pt x="1616" y="571"/>
                  <a:pt x="1616" y="571"/>
                  <a:pt x="1616" y="571"/>
                </a:cubicBezTo>
                <a:cubicBezTo>
                  <a:pt x="1616" y="571"/>
                  <a:pt x="1615" y="571"/>
                  <a:pt x="1615" y="571"/>
                </a:cubicBezTo>
                <a:cubicBezTo>
                  <a:pt x="1614" y="571"/>
                  <a:pt x="1613" y="571"/>
                  <a:pt x="1612" y="571"/>
                </a:cubicBezTo>
                <a:cubicBezTo>
                  <a:pt x="1611" y="570"/>
                  <a:pt x="1608" y="569"/>
                  <a:pt x="1608" y="567"/>
                </a:cubicBezTo>
                <a:cubicBezTo>
                  <a:pt x="1608" y="567"/>
                  <a:pt x="1608" y="567"/>
                  <a:pt x="1609" y="568"/>
                </a:cubicBezTo>
                <a:cubicBezTo>
                  <a:pt x="1610" y="568"/>
                  <a:pt x="1610" y="568"/>
                  <a:pt x="1612" y="568"/>
                </a:cubicBezTo>
                <a:cubicBezTo>
                  <a:pt x="1612" y="568"/>
                  <a:pt x="1612" y="568"/>
                  <a:pt x="1612" y="568"/>
                </a:cubicBezTo>
                <a:cubicBezTo>
                  <a:pt x="1641" y="570"/>
                  <a:pt x="1664" y="572"/>
                  <a:pt x="1689" y="573"/>
                </a:cubicBezTo>
                <a:cubicBezTo>
                  <a:pt x="1689" y="581"/>
                  <a:pt x="1711" y="583"/>
                  <a:pt x="1715" y="581"/>
                </a:cubicBezTo>
                <a:cubicBezTo>
                  <a:pt x="1715" y="580"/>
                  <a:pt x="1715" y="579"/>
                  <a:pt x="1714" y="578"/>
                </a:cubicBezTo>
                <a:cubicBezTo>
                  <a:pt x="1715" y="578"/>
                  <a:pt x="1716" y="578"/>
                  <a:pt x="1717" y="578"/>
                </a:cubicBezTo>
                <a:cubicBezTo>
                  <a:pt x="1716" y="578"/>
                  <a:pt x="1715" y="578"/>
                  <a:pt x="1714" y="578"/>
                </a:cubicBezTo>
                <a:cubicBezTo>
                  <a:pt x="1710" y="572"/>
                  <a:pt x="1693" y="568"/>
                  <a:pt x="1689" y="571"/>
                </a:cubicBezTo>
                <a:cubicBezTo>
                  <a:pt x="1689" y="571"/>
                  <a:pt x="1689" y="572"/>
                  <a:pt x="1689" y="572"/>
                </a:cubicBezTo>
                <a:cubicBezTo>
                  <a:pt x="1688" y="572"/>
                  <a:pt x="1687" y="571"/>
                  <a:pt x="1684" y="571"/>
                </a:cubicBezTo>
                <a:cubicBezTo>
                  <a:pt x="1682" y="571"/>
                  <a:pt x="1680" y="570"/>
                  <a:pt x="1678" y="570"/>
                </a:cubicBezTo>
                <a:cubicBezTo>
                  <a:pt x="1678" y="569"/>
                  <a:pt x="1678" y="568"/>
                  <a:pt x="1678" y="568"/>
                </a:cubicBezTo>
                <a:cubicBezTo>
                  <a:pt x="1699" y="569"/>
                  <a:pt x="1733" y="576"/>
                  <a:pt x="1733" y="573"/>
                </a:cubicBezTo>
                <a:cubicBezTo>
                  <a:pt x="1740" y="573"/>
                  <a:pt x="1738" y="574"/>
                  <a:pt x="1743" y="575"/>
                </a:cubicBezTo>
                <a:cubicBezTo>
                  <a:pt x="1744" y="572"/>
                  <a:pt x="1758" y="576"/>
                  <a:pt x="1767" y="577"/>
                </a:cubicBezTo>
                <a:cubicBezTo>
                  <a:pt x="1800" y="582"/>
                  <a:pt x="1848" y="586"/>
                  <a:pt x="1879" y="589"/>
                </a:cubicBezTo>
                <a:cubicBezTo>
                  <a:pt x="1882" y="587"/>
                  <a:pt x="1885" y="590"/>
                  <a:pt x="1889" y="590"/>
                </a:cubicBezTo>
                <a:cubicBezTo>
                  <a:pt x="1891" y="590"/>
                  <a:pt x="1897" y="589"/>
                  <a:pt x="1900" y="590"/>
                </a:cubicBezTo>
                <a:cubicBezTo>
                  <a:pt x="1901" y="590"/>
                  <a:pt x="1903" y="591"/>
                  <a:pt x="1904" y="591"/>
                </a:cubicBezTo>
                <a:cubicBezTo>
                  <a:pt x="1912" y="591"/>
                  <a:pt x="1915" y="588"/>
                  <a:pt x="1924" y="591"/>
                </a:cubicBezTo>
                <a:cubicBezTo>
                  <a:pt x="1926" y="588"/>
                  <a:pt x="1913" y="588"/>
                  <a:pt x="1906" y="588"/>
                </a:cubicBezTo>
                <a:cubicBezTo>
                  <a:pt x="1883" y="585"/>
                  <a:pt x="1857" y="581"/>
                  <a:pt x="1841" y="580"/>
                </a:cubicBezTo>
                <a:cubicBezTo>
                  <a:pt x="1839" y="579"/>
                  <a:pt x="1834" y="579"/>
                  <a:pt x="1832" y="578"/>
                </a:cubicBezTo>
                <a:cubicBezTo>
                  <a:pt x="1819" y="578"/>
                  <a:pt x="1801" y="575"/>
                  <a:pt x="1786" y="572"/>
                </a:cubicBezTo>
                <a:cubicBezTo>
                  <a:pt x="1808" y="575"/>
                  <a:pt x="1844" y="577"/>
                  <a:pt x="1866" y="581"/>
                </a:cubicBezTo>
                <a:cubicBezTo>
                  <a:pt x="1865" y="579"/>
                  <a:pt x="1875" y="582"/>
                  <a:pt x="1875" y="580"/>
                </a:cubicBezTo>
                <a:cubicBezTo>
                  <a:pt x="1866" y="579"/>
                  <a:pt x="1867" y="578"/>
                  <a:pt x="1857" y="578"/>
                </a:cubicBezTo>
                <a:cubicBezTo>
                  <a:pt x="1856" y="576"/>
                  <a:pt x="1856" y="576"/>
                  <a:pt x="1858" y="575"/>
                </a:cubicBezTo>
                <a:cubicBezTo>
                  <a:pt x="1852" y="574"/>
                  <a:pt x="1848" y="574"/>
                  <a:pt x="1843" y="572"/>
                </a:cubicBezTo>
                <a:cubicBezTo>
                  <a:pt x="1841" y="573"/>
                  <a:pt x="1836" y="572"/>
                  <a:pt x="1833" y="573"/>
                </a:cubicBezTo>
                <a:cubicBezTo>
                  <a:pt x="1834" y="574"/>
                  <a:pt x="1842" y="574"/>
                  <a:pt x="1843" y="576"/>
                </a:cubicBezTo>
                <a:cubicBezTo>
                  <a:pt x="1830" y="575"/>
                  <a:pt x="1814" y="573"/>
                  <a:pt x="1808" y="571"/>
                </a:cubicBezTo>
                <a:cubicBezTo>
                  <a:pt x="1814" y="572"/>
                  <a:pt x="1820" y="573"/>
                  <a:pt x="1823" y="573"/>
                </a:cubicBezTo>
                <a:cubicBezTo>
                  <a:pt x="1825" y="571"/>
                  <a:pt x="1820" y="571"/>
                  <a:pt x="1820" y="570"/>
                </a:cubicBezTo>
                <a:cubicBezTo>
                  <a:pt x="1865" y="573"/>
                  <a:pt x="1882" y="573"/>
                  <a:pt x="1916" y="577"/>
                </a:cubicBezTo>
                <a:cubicBezTo>
                  <a:pt x="1901" y="573"/>
                  <a:pt x="1879" y="572"/>
                  <a:pt x="1866" y="568"/>
                </a:cubicBezTo>
                <a:cubicBezTo>
                  <a:pt x="1873" y="567"/>
                  <a:pt x="1892" y="574"/>
                  <a:pt x="1896" y="571"/>
                </a:cubicBezTo>
                <a:cubicBezTo>
                  <a:pt x="1874" y="567"/>
                  <a:pt x="1853" y="567"/>
                  <a:pt x="1834" y="563"/>
                </a:cubicBezTo>
                <a:cubicBezTo>
                  <a:pt x="1840" y="563"/>
                  <a:pt x="1846" y="563"/>
                  <a:pt x="1853" y="565"/>
                </a:cubicBezTo>
                <a:cubicBezTo>
                  <a:pt x="1852" y="563"/>
                  <a:pt x="1840" y="561"/>
                  <a:pt x="1834" y="560"/>
                </a:cubicBezTo>
                <a:cubicBezTo>
                  <a:pt x="1819" y="557"/>
                  <a:pt x="1800" y="556"/>
                  <a:pt x="1781" y="553"/>
                </a:cubicBezTo>
                <a:cubicBezTo>
                  <a:pt x="1779" y="552"/>
                  <a:pt x="1780" y="554"/>
                  <a:pt x="1777" y="553"/>
                </a:cubicBezTo>
                <a:cubicBezTo>
                  <a:pt x="1773" y="550"/>
                  <a:pt x="1761" y="550"/>
                  <a:pt x="1752" y="549"/>
                </a:cubicBezTo>
                <a:cubicBezTo>
                  <a:pt x="1709" y="542"/>
                  <a:pt x="1674" y="537"/>
                  <a:pt x="1637" y="531"/>
                </a:cubicBezTo>
                <a:cubicBezTo>
                  <a:pt x="1641" y="530"/>
                  <a:pt x="1647" y="532"/>
                  <a:pt x="1652" y="531"/>
                </a:cubicBezTo>
                <a:cubicBezTo>
                  <a:pt x="1652" y="532"/>
                  <a:pt x="1651" y="532"/>
                  <a:pt x="1650" y="533"/>
                </a:cubicBezTo>
                <a:cubicBezTo>
                  <a:pt x="1667" y="532"/>
                  <a:pt x="1674" y="537"/>
                  <a:pt x="1689" y="537"/>
                </a:cubicBezTo>
                <a:cubicBezTo>
                  <a:pt x="1683" y="535"/>
                  <a:pt x="1700" y="536"/>
                  <a:pt x="1702" y="538"/>
                </a:cubicBezTo>
                <a:cubicBezTo>
                  <a:pt x="1708" y="537"/>
                  <a:pt x="1714" y="538"/>
                  <a:pt x="1724" y="539"/>
                </a:cubicBezTo>
                <a:cubicBezTo>
                  <a:pt x="1728" y="541"/>
                  <a:pt x="1722" y="541"/>
                  <a:pt x="1725" y="542"/>
                </a:cubicBezTo>
                <a:cubicBezTo>
                  <a:pt x="1738" y="537"/>
                  <a:pt x="1760" y="546"/>
                  <a:pt x="1781" y="545"/>
                </a:cubicBezTo>
                <a:cubicBezTo>
                  <a:pt x="1777" y="544"/>
                  <a:pt x="1784" y="544"/>
                  <a:pt x="1787" y="544"/>
                </a:cubicBezTo>
                <a:cubicBezTo>
                  <a:pt x="1790" y="545"/>
                  <a:pt x="1794" y="547"/>
                  <a:pt x="1798" y="548"/>
                </a:cubicBezTo>
                <a:cubicBezTo>
                  <a:pt x="1835" y="551"/>
                  <a:pt x="1864" y="555"/>
                  <a:pt x="1898" y="558"/>
                </a:cubicBezTo>
                <a:cubicBezTo>
                  <a:pt x="1897" y="557"/>
                  <a:pt x="1896" y="557"/>
                  <a:pt x="1898" y="557"/>
                </a:cubicBezTo>
                <a:cubicBezTo>
                  <a:pt x="1901" y="557"/>
                  <a:pt x="1904" y="558"/>
                  <a:pt x="1908" y="558"/>
                </a:cubicBezTo>
                <a:cubicBezTo>
                  <a:pt x="1915" y="559"/>
                  <a:pt x="1911" y="558"/>
                  <a:pt x="1906" y="558"/>
                </a:cubicBezTo>
                <a:cubicBezTo>
                  <a:pt x="1905" y="557"/>
                  <a:pt x="1903" y="557"/>
                  <a:pt x="1899" y="556"/>
                </a:cubicBezTo>
                <a:cubicBezTo>
                  <a:pt x="1900" y="555"/>
                  <a:pt x="1895" y="555"/>
                  <a:pt x="1895" y="554"/>
                </a:cubicBezTo>
                <a:cubicBezTo>
                  <a:pt x="1884" y="555"/>
                  <a:pt x="1861" y="549"/>
                  <a:pt x="1862" y="551"/>
                </a:cubicBezTo>
                <a:cubicBezTo>
                  <a:pt x="1858" y="551"/>
                  <a:pt x="1859" y="550"/>
                  <a:pt x="1855" y="549"/>
                </a:cubicBezTo>
                <a:cubicBezTo>
                  <a:pt x="1854" y="550"/>
                  <a:pt x="1855" y="550"/>
                  <a:pt x="1853" y="550"/>
                </a:cubicBezTo>
                <a:cubicBezTo>
                  <a:pt x="1823" y="547"/>
                  <a:pt x="1803" y="544"/>
                  <a:pt x="1774" y="539"/>
                </a:cubicBezTo>
                <a:cubicBezTo>
                  <a:pt x="1776" y="538"/>
                  <a:pt x="1766" y="535"/>
                  <a:pt x="1768" y="532"/>
                </a:cubicBezTo>
                <a:cubicBezTo>
                  <a:pt x="1776" y="532"/>
                  <a:pt x="1786" y="536"/>
                  <a:pt x="1788" y="533"/>
                </a:cubicBezTo>
                <a:cubicBezTo>
                  <a:pt x="1782" y="532"/>
                  <a:pt x="1770" y="532"/>
                  <a:pt x="1763" y="530"/>
                </a:cubicBezTo>
                <a:cubicBezTo>
                  <a:pt x="1775" y="530"/>
                  <a:pt x="1788" y="532"/>
                  <a:pt x="1804" y="533"/>
                </a:cubicBezTo>
                <a:cubicBezTo>
                  <a:pt x="1804" y="532"/>
                  <a:pt x="1805" y="531"/>
                  <a:pt x="1807" y="531"/>
                </a:cubicBezTo>
                <a:cubicBezTo>
                  <a:pt x="1807" y="532"/>
                  <a:pt x="1810" y="532"/>
                  <a:pt x="1813" y="533"/>
                </a:cubicBezTo>
                <a:cubicBezTo>
                  <a:pt x="1833" y="532"/>
                  <a:pt x="1852" y="536"/>
                  <a:pt x="1868" y="535"/>
                </a:cubicBezTo>
                <a:cubicBezTo>
                  <a:pt x="1866" y="538"/>
                  <a:pt x="1891" y="536"/>
                  <a:pt x="1882" y="539"/>
                </a:cubicBezTo>
                <a:cubicBezTo>
                  <a:pt x="1888" y="537"/>
                  <a:pt x="1917" y="541"/>
                  <a:pt x="1925" y="541"/>
                </a:cubicBezTo>
                <a:cubicBezTo>
                  <a:pt x="1902" y="536"/>
                  <a:pt x="1870" y="535"/>
                  <a:pt x="1853" y="531"/>
                </a:cubicBezTo>
                <a:cubicBezTo>
                  <a:pt x="1846" y="532"/>
                  <a:pt x="1828" y="528"/>
                  <a:pt x="1824" y="525"/>
                </a:cubicBezTo>
                <a:cubicBezTo>
                  <a:pt x="1820" y="524"/>
                  <a:pt x="1819" y="524"/>
                  <a:pt x="1818" y="525"/>
                </a:cubicBezTo>
                <a:cubicBezTo>
                  <a:pt x="1777" y="520"/>
                  <a:pt x="1720" y="513"/>
                  <a:pt x="1684" y="507"/>
                </a:cubicBezTo>
                <a:cubicBezTo>
                  <a:pt x="1705" y="507"/>
                  <a:pt x="1723" y="511"/>
                  <a:pt x="1741" y="511"/>
                </a:cubicBezTo>
                <a:cubicBezTo>
                  <a:pt x="1739" y="511"/>
                  <a:pt x="1733" y="511"/>
                  <a:pt x="1734" y="510"/>
                </a:cubicBezTo>
                <a:cubicBezTo>
                  <a:pt x="1740" y="511"/>
                  <a:pt x="1729" y="508"/>
                  <a:pt x="1735" y="507"/>
                </a:cubicBezTo>
                <a:cubicBezTo>
                  <a:pt x="1731" y="507"/>
                  <a:pt x="1725" y="508"/>
                  <a:pt x="1724" y="506"/>
                </a:cubicBezTo>
                <a:cubicBezTo>
                  <a:pt x="1727" y="506"/>
                  <a:pt x="1733" y="506"/>
                  <a:pt x="1728" y="505"/>
                </a:cubicBezTo>
                <a:cubicBezTo>
                  <a:pt x="1728" y="506"/>
                  <a:pt x="1726" y="505"/>
                  <a:pt x="1725" y="505"/>
                </a:cubicBezTo>
                <a:cubicBezTo>
                  <a:pt x="1730" y="504"/>
                  <a:pt x="1738" y="507"/>
                  <a:pt x="1741" y="506"/>
                </a:cubicBezTo>
                <a:cubicBezTo>
                  <a:pt x="1719" y="501"/>
                  <a:pt x="1692" y="498"/>
                  <a:pt x="1672" y="497"/>
                </a:cubicBezTo>
                <a:cubicBezTo>
                  <a:pt x="1662" y="493"/>
                  <a:pt x="1646" y="494"/>
                  <a:pt x="1631" y="490"/>
                </a:cubicBezTo>
                <a:cubicBezTo>
                  <a:pt x="1658" y="490"/>
                  <a:pt x="1692" y="498"/>
                  <a:pt x="1710" y="498"/>
                </a:cubicBezTo>
                <a:cubicBezTo>
                  <a:pt x="1709" y="497"/>
                  <a:pt x="1703" y="497"/>
                  <a:pt x="1705" y="495"/>
                </a:cubicBezTo>
                <a:cubicBezTo>
                  <a:pt x="1715" y="496"/>
                  <a:pt x="1720" y="498"/>
                  <a:pt x="1717" y="499"/>
                </a:cubicBezTo>
                <a:cubicBezTo>
                  <a:pt x="1723" y="499"/>
                  <a:pt x="1725" y="500"/>
                  <a:pt x="1730" y="502"/>
                </a:cubicBezTo>
                <a:cubicBezTo>
                  <a:pt x="1748" y="501"/>
                  <a:pt x="1776" y="508"/>
                  <a:pt x="1790" y="506"/>
                </a:cubicBezTo>
                <a:cubicBezTo>
                  <a:pt x="1784" y="505"/>
                  <a:pt x="1774" y="505"/>
                  <a:pt x="1770" y="502"/>
                </a:cubicBezTo>
                <a:cubicBezTo>
                  <a:pt x="1770" y="501"/>
                  <a:pt x="1781" y="503"/>
                  <a:pt x="1777" y="502"/>
                </a:cubicBezTo>
                <a:cubicBezTo>
                  <a:pt x="1768" y="501"/>
                  <a:pt x="1762" y="500"/>
                  <a:pt x="1758" y="501"/>
                </a:cubicBezTo>
                <a:cubicBezTo>
                  <a:pt x="1755" y="498"/>
                  <a:pt x="1735" y="498"/>
                  <a:pt x="1729" y="495"/>
                </a:cubicBezTo>
                <a:cubicBezTo>
                  <a:pt x="1746" y="497"/>
                  <a:pt x="1750" y="497"/>
                  <a:pt x="1761" y="498"/>
                </a:cubicBezTo>
                <a:cubicBezTo>
                  <a:pt x="1738" y="493"/>
                  <a:pt x="1708" y="494"/>
                  <a:pt x="1689" y="489"/>
                </a:cubicBezTo>
                <a:cubicBezTo>
                  <a:pt x="1682" y="490"/>
                  <a:pt x="1673" y="488"/>
                  <a:pt x="1672" y="486"/>
                </a:cubicBezTo>
                <a:cubicBezTo>
                  <a:pt x="1671" y="489"/>
                  <a:pt x="1661" y="484"/>
                  <a:pt x="1653" y="485"/>
                </a:cubicBezTo>
                <a:cubicBezTo>
                  <a:pt x="1651" y="483"/>
                  <a:pt x="1646" y="482"/>
                  <a:pt x="1643" y="481"/>
                </a:cubicBezTo>
                <a:cubicBezTo>
                  <a:pt x="1650" y="481"/>
                  <a:pt x="1657" y="484"/>
                  <a:pt x="1661" y="482"/>
                </a:cubicBezTo>
                <a:cubicBezTo>
                  <a:pt x="1652" y="481"/>
                  <a:pt x="1634" y="479"/>
                  <a:pt x="1625" y="477"/>
                </a:cubicBezTo>
                <a:cubicBezTo>
                  <a:pt x="1627" y="477"/>
                  <a:pt x="1627" y="476"/>
                  <a:pt x="1629" y="476"/>
                </a:cubicBezTo>
                <a:cubicBezTo>
                  <a:pt x="1634" y="477"/>
                  <a:pt x="1633" y="478"/>
                  <a:pt x="1636" y="479"/>
                </a:cubicBezTo>
                <a:cubicBezTo>
                  <a:pt x="1637" y="477"/>
                  <a:pt x="1632" y="476"/>
                  <a:pt x="1635" y="475"/>
                </a:cubicBezTo>
                <a:cubicBezTo>
                  <a:pt x="1659" y="478"/>
                  <a:pt x="1676" y="481"/>
                  <a:pt x="1702" y="483"/>
                </a:cubicBezTo>
                <a:cubicBezTo>
                  <a:pt x="1696" y="481"/>
                  <a:pt x="1716" y="485"/>
                  <a:pt x="1725" y="484"/>
                </a:cubicBezTo>
                <a:cubicBezTo>
                  <a:pt x="1707" y="482"/>
                  <a:pt x="1691" y="478"/>
                  <a:pt x="1676" y="478"/>
                </a:cubicBezTo>
                <a:cubicBezTo>
                  <a:pt x="1676" y="477"/>
                  <a:pt x="1678" y="477"/>
                  <a:pt x="1675" y="476"/>
                </a:cubicBezTo>
                <a:cubicBezTo>
                  <a:pt x="1670" y="477"/>
                  <a:pt x="1662" y="476"/>
                  <a:pt x="1656" y="475"/>
                </a:cubicBezTo>
                <a:cubicBezTo>
                  <a:pt x="1637" y="472"/>
                  <a:pt x="1614" y="470"/>
                  <a:pt x="1594" y="467"/>
                </a:cubicBezTo>
                <a:cubicBezTo>
                  <a:pt x="1580" y="466"/>
                  <a:pt x="1541" y="461"/>
                  <a:pt x="1536" y="458"/>
                </a:cubicBezTo>
                <a:cubicBezTo>
                  <a:pt x="1543" y="459"/>
                  <a:pt x="1560" y="459"/>
                  <a:pt x="1559" y="461"/>
                </a:cubicBezTo>
                <a:cubicBezTo>
                  <a:pt x="1561" y="461"/>
                  <a:pt x="1561" y="460"/>
                  <a:pt x="1564" y="460"/>
                </a:cubicBezTo>
                <a:cubicBezTo>
                  <a:pt x="1585" y="465"/>
                  <a:pt x="1617" y="467"/>
                  <a:pt x="1632" y="467"/>
                </a:cubicBezTo>
                <a:cubicBezTo>
                  <a:pt x="1651" y="471"/>
                  <a:pt x="1674" y="474"/>
                  <a:pt x="1692" y="476"/>
                </a:cubicBezTo>
                <a:cubicBezTo>
                  <a:pt x="1710" y="477"/>
                  <a:pt x="1727" y="480"/>
                  <a:pt x="1740" y="480"/>
                </a:cubicBezTo>
                <a:cubicBezTo>
                  <a:pt x="1707" y="476"/>
                  <a:pt x="1674" y="471"/>
                  <a:pt x="1641" y="467"/>
                </a:cubicBezTo>
                <a:cubicBezTo>
                  <a:pt x="1610" y="463"/>
                  <a:pt x="1566" y="459"/>
                  <a:pt x="1531" y="453"/>
                </a:cubicBezTo>
                <a:cubicBezTo>
                  <a:pt x="1521" y="451"/>
                  <a:pt x="1506" y="451"/>
                  <a:pt x="1498" y="447"/>
                </a:cubicBezTo>
                <a:cubicBezTo>
                  <a:pt x="1500" y="447"/>
                  <a:pt x="1502" y="448"/>
                  <a:pt x="1502" y="447"/>
                </a:cubicBezTo>
                <a:cubicBezTo>
                  <a:pt x="1495" y="445"/>
                  <a:pt x="1473" y="445"/>
                  <a:pt x="1475" y="441"/>
                </a:cubicBezTo>
                <a:cubicBezTo>
                  <a:pt x="1471" y="440"/>
                  <a:pt x="1471" y="442"/>
                  <a:pt x="1465" y="441"/>
                </a:cubicBezTo>
                <a:cubicBezTo>
                  <a:pt x="1462" y="439"/>
                  <a:pt x="1457" y="435"/>
                  <a:pt x="1451" y="437"/>
                </a:cubicBezTo>
                <a:cubicBezTo>
                  <a:pt x="1454" y="437"/>
                  <a:pt x="1457" y="438"/>
                  <a:pt x="1460" y="438"/>
                </a:cubicBezTo>
                <a:cubicBezTo>
                  <a:pt x="1455" y="440"/>
                  <a:pt x="1466" y="441"/>
                  <a:pt x="1471" y="443"/>
                </a:cubicBezTo>
                <a:cubicBezTo>
                  <a:pt x="1469" y="442"/>
                  <a:pt x="1466" y="442"/>
                  <a:pt x="1465" y="442"/>
                </a:cubicBezTo>
                <a:cubicBezTo>
                  <a:pt x="1471" y="444"/>
                  <a:pt x="1482" y="444"/>
                  <a:pt x="1485" y="446"/>
                </a:cubicBezTo>
                <a:cubicBezTo>
                  <a:pt x="1466" y="444"/>
                  <a:pt x="1442" y="442"/>
                  <a:pt x="1428" y="438"/>
                </a:cubicBezTo>
                <a:cubicBezTo>
                  <a:pt x="1432" y="438"/>
                  <a:pt x="1442" y="440"/>
                  <a:pt x="1442" y="438"/>
                </a:cubicBezTo>
                <a:cubicBezTo>
                  <a:pt x="1435" y="438"/>
                  <a:pt x="1417" y="436"/>
                  <a:pt x="1415" y="434"/>
                </a:cubicBezTo>
                <a:cubicBezTo>
                  <a:pt x="1417" y="435"/>
                  <a:pt x="1418" y="434"/>
                  <a:pt x="1421" y="434"/>
                </a:cubicBezTo>
                <a:cubicBezTo>
                  <a:pt x="1419" y="432"/>
                  <a:pt x="1419" y="431"/>
                  <a:pt x="1415" y="429"/>
                </a:cubicBezTo>
                <a:cubicBezTo>
                  <a:pt x="1418" y="430"/>
                  <a:pt x="1424" y="430"/>
                  <a:pt x="1424" y="431"/>
                </a:cubicBezTo>
                <a:cubicBezTo>
                  <a:pt x="1420" y="432"/>
                  <a:pt x="1428" y="431"/>
                  <a:pt x="1429" y="433"/>
                </a:cubicBezTo>
                <a:cubicBezTo>
                  <a:pt x="1437" y="434"/>
                  <a:pt x="1433" y="432"/>
                  <a:pt x="1436" y="432"/>
                </a:cubicBezTo>
                <a:cubicBezTo>
                  <a:pt x="1438" y="433"/>
                  <a:pt x="1458" y="434"/>
                  <a:pt x="1466" y="436"/>
                </a:cubicBezTo>
                <a:cubicBezTo>
                  <a:pt x="1469" y="436"/>
                  <a:pt x="1466" y="434"/>
                  <a:pt x="1470" y="435"/>
                </a:cubicBezTo>
                <a:cubicBezTo>
                  <a:pt x="1473" y="438"/>
                  <a:pt x="1477" y="438"/>
                  <a:pt x="1476" y="436"/>
                </a:cubicBezTo>
                <a:cubicBezTo>
                  <a:pt x="1483" y="436"/>
                  <a:pt x="1479" y="439"/>
                  <a:pt x="1484" y="439"/>
                </a:cubicBezTo>
                <a:cubicBezTo>
                  <a:pt x="1487" y="435"/>
                  <a:pt x="1498" y="441"/>
                  <a:pt x="1506" y="439"/>
                </a:cubicBezTo>
                <a:cubicBezTo>
                  <a:pt x="1499" y="438"/>
                  <a:pt x="1498" y="436"/>
                  <a:pt x="1494" y="435"/>
                </a:cubicBezTo>
                <a:cubicBezTo>
                  <a:pt x="1499" y="438"/>
                  <a:pt x="1476" y="434"/>
                  <a:pt x="1478" y="432"/>
                </a:cubicBezTo>
                <a:cubicBezTo>
                  <a:pt x="1473" y="431"/>
                  <a:pt x="1475" y="434"/>
                  <a:pt x="1471" y="433"/>
                </a:cubicBezTo>
                <a:cubicBezTo>
                  <a:pt x="1473" y="431"/>
                  <a:pt x="1464" y="431"/>
                  <a:pt x="1463" y="432"/>
                </a:cubicBezTo>
                <a:cubicBezTo>
                  <a:pt x="1469" y="432"/>
                  <a:pt x="1467" y="432"/>
                  <a:pt x="1466" y="433"/>
                </a:cubicBezTo>
                <a:cubicBezTo>
                  <a:pt x="1458" y="430"/>
                  <a:pt x="1425" y="428"/>
                  <a:pt x="1415" y="421"/>
                </a:cubicBezTo>
                <a:cubicBezTo>
                  <a:pt x="1426" y="423"/>
                  <a:pt x="1442" y="425"/>
                  <a:pt x="1451" y="427"/>
                </a:cubicBezTo>
                <a:cubicBezTo>
                  <a:pt x="1448" y="426"/>
                  <a:pt x="1448" y="425"/>
                  <a:pt x="1447" y="424"/>
                </a:cubicBezTo>
                <a:cubicBezTo>
                  <a:pt x="1451" y="425"/>
                  <a:pt x="1454" y="425"/>
                  <a:pt x="1455" y="424"/>
                </a:cubicBezTo>
                <a:cubicBezTo>
                  <a:pt x="1465" y="427"/>
                  <a:pt x="1484" y="430"/>
                  <a:pt x="1491" y="430"/>
                </a:cubicBezTo>
                <a:cubicBezTo>
                  <a:pt x="1483" y="428"/>
                  <a:pt x="1478" y="428"/>
                  <a:pt x="1471" y="426"/>
                </a:cubicBezTo>
                <a:cubicBezTo>
                  <a:pt x="1483" y="427"/>
                  <a:pt x="1496" y="428"/>
                  <a:pt x="1503" y="431"/>
                </a:cubicBezTo>
                <a:cubicBezTo>
                  <a:pt x="1503" y="432"/>
                  <a:pt x="1499" y="431"/>
                  <a:pt x="1498" y="431"/>
                </a:cubicBezTo>
                <a:cubicBezTo>
                  <a:pt x="1503" y="432"/>
                  <a:pt x="1506" y="432"/>
                  <a:pt x="1505" y="434"/>
                </a:cubicBezTo>
                <a:cubicBezTo>
                  <a:pt x="1503" y="434"/>
                  <a:pt x="1497" y="433"/>
                  <a:pt x="1497" y="434"/>
                </a:cubicBezTo>
                <a:cubicBezTo>
                  <a:pt x="1505" y="434"/>
                  <a:pt x="1505" y="437"/>
                  <a:pt x="1514" y="439"/>
                </a:cubicBezTo>
                <a:cubicBezTo>
                  <a:pt x="1516" y="437"/>
                  <a:pt x="1506" y="438"/>
                  <a:pt x="1508" y="436"/>
                </a:cubicBezTo>
                <a:cubicBezTo>
                  <a:pt x="1514" y="436"/>
                  <a:pt x="1517" y="438"/>
                  <a:pt x="1520" y="437"/>
                </a:cubicBezTo>
                <a:cubicBezTo>
                  <a:pt x="1524" y="437"/>
                  <a:pt x="1516" y="435"/>
                  <a:pt x="1520" y="435"/>
                </a:cubicBezTo>
                <a:cubicBezTo>
                  <a:pt x="1530" y="436"/>
                  <a:pt x="1528" y="437"/>
                  <a:pt x="1533" y="439"/>
                </a:cubicBezTo>
                <a:cubicBezTo>
                  <a:pt x="1541" y="440"/>
                  <a:pt x="1528" y="437"/>
                  <a:pt x="1533" y="437"/>
                </a:cubicBezTo>
                <a:cubicBezTo>
                  <a:pt x="1535" y="438"/>
                  <a:pt x="1542" y="438"/>
                  <a:pt x="1543" y="440"/>
                </a:cubicBezTo>
                <a:cubicBezTo>
                  <a:pt x="1541" y="439"/>
                  <a:pt x="1538" y="439"/>
                  <a:pt x="1537" y="439"/>
                </a:cubicBezTo>
                <a:cubicBezTo>
                  <a:pt x="1542" y="440"/>
                  <a:pt x="1539" y="442"/>
                  <a:pt x="1542" y="443"/>
                </a:cubicBezTo>
                <a:cubicBezTo>
                  <a:pt x="1546" y="443"/>
                  <a:pt x="1546" y="442"/>
                  <a:pt x="1550" y="443"/>
                </a:cubicBezTo>
                <a:cubicBezTo>
                  <a:pt x="1547" y="444"/>
                  <a:pt x="1550" y="446"/>
                  <a:pt x="1554" y="446"/>
                </a:cubicBezTo>
                <a:cubicBezTo>
                  <a:pt x="1554" y="445"/>
                  <a:pt x="1552" y="445"/>
                  <a:pt x="1554" y="445"/>
                </a:cubicBezTo>
                <a:cubicBezTo>
                  <a:pt x="1569" y="446"/>
                  <a:pt x="1570" y="448"/>
                  <a:pt x="1583" y="448"/>
                </a:cubicBezTo>
                <a:cubicBezTo>
                  <a:pt x="1579" y="447"/>
                  <a:pt x="1569" y="447"/>
                  <a:pt x="1567" y="445"/>
                </a:cubicBezTo>
                <a:cubicBezTo>
                  <a:pt x="1567" y="443"/>
                  <a:pt x="1573" y="442"/>
                  <a:pt x="1570" y="441"/>
                </a:cubicBezTo>
                <a:cubicBezTo>
                  <a:pt x="1554" y="440"/>
                  <a:pt x="1542" y="437"/>
                  <a:pt x="1526" y="434"/>
                </a:cubicBezTo>
                <a:cubicBezTo>
                  <a:pt x="1523" y="435"/>
                  <a:pt x="1519" y="435"/>
                  <a:pt x="1513" y="435"/>
                </a:cubicBezTo>
                <a:cubicBezTo>
                  <a:pt x="1517" y="432"/>
                  <a:pt x="1505" y="433"/>
                  <a:pt x="1506" y="430"/>
                </a:cubicBezTo>
                <a:cubicBezTo>
                  <a:pt x="1519" y="433"/>
                  <a:pt x="1526" y="430"/>
                  <a:pt x="1532" y="432"/>
                </a:cubicBezTo>
                <a:cubicBezTo>
                  <a:pt x="1532" y="433"/>
                  <a:pt x="1526" y="432"/>
                  <a:pt x="1526" y="433"/>
                </a:cubicBezTo>
                <a:cubicBezTo>
                  <a:pt x="1532" y="435"/>
                  <a:pt x="1540" y="436"/>
                  <a:pt x="1546" y="436"/>
                </a:cubicBezTo>
                <a:cubicBezTo>
                  <a:pt x="1559" y="441"/>
                  <a:pt x="1574" y="438"/>
                  <a:pt x="1589" y="442"/>
                </a:cubicBezTo>
                <a:cubicBezTo>
                  <a:pt x="1602" y="442"/>
                  <a:pt x="1615" y="443"/>
                  <a:pt x="1624" y="445"/>
                </a:cubicBezTo>
                <a:cubicBezTo>
                  <a:pt x="1622" y="445"/>
                  <a:pt x="1621" y="445"/>
                  <a:pt x="1621" y="446"/>
                </a:cubicBezTo>
                <a:cubicBezTo>
                  <a:pt x="1627" y="447"/>
                  <a:pt x="1634" y="448"/>
                  <a:pt x="1640" y="449"/>
                </a:cubicBezTo>
                <a:cubicBezTo>
                  <a:pt x="1642" y="448"/>
                  <a:pt x="1636" y="446"/>
                  <a:pt x="1640" y="447"/>
                </a:cubicBezTo>
                <a:cubicBezTo>
                  <a:pt x="1639" y="448"/>
                  <a:pt x="1646" y="446"/>
                  <a:pt x="1646" y="448"/>
                </a:cubicBezTo>
                <a:cubicBezTo>
                  <a:pt x="1646" y="449"/>
                  <a:pt x="1642" y="448"/>
                  <a:pt x="1643" y="449"/>
                </a:cubicBezTo>
                <a:cubicBezTo>
                  <a:pt x="1647" y="450"/>
                  <a:pt x="1655" y="451"/>
                  <a:pt x="1660" y="451"/>
                </a:cubicBezTo>
                <a:cubicBezTo>
                  <a:pt x="1656" y="450"/>
                  <a:pt x="1650" y="449"/>
                  <a:pt x="1649" y="448"/>
                </a:cubicBezTo>
                <a:cubicBezTo>
                  <a:pt x="1692" y="453"/>
                  <a:pt x="1715" y="456"/>
                  <a:pt x="1761" y="462"/>
                </a:cubicBezTo>
                <a:cubicBezTo>
                  <a:pt x="1753" y="457"/>
                  <a:pt x="1721" y="457"/>
                  <a:pt x="1718" y="453"/>
                </a:cubicBezTo>
                <a:cubicBezTo>
                  <a:pt x="1711" y="455"/>
                  <a:pt x="1684" y="449"/>
                  <a:pt x="1676" y="448"/>
                </a:cubicBezTo>
                <a:cubicBezTo>
                  <a:pt x="1683" y="449"/>
                  <a:pt x="1686" y="449"/>
                  <a:pt x="1691" y="449"/>
                </a:cubicBezTo>
                <a:cubicBezTo>
                  <a:pt x="1683" y="445"/>
                  <a:pt x="1665" y="446"/>
                  <a:pt x="1652" y="442"/>
                </a:cubicBezTo>
                <a:cubicBezTo>
                  <a:pt x="1655" y="442"/>
                  <a:pt x="1658" y="443"/>
                  <a:pt x="1658" y="442"/>
                </a:cubicBezTo>
                <a:cubicBezTo>
                  <a:pt x="1656" y="442"/>
                  <a:pt x="1651" y="442"/>
                  <a:pt x="1653" y="440"/>
                </a:cubicBezTo>
                <a:cubicBezTo>
                  <a:pt x="1668" y="441"/>
                  <a:pt x="1687" y="444"/>
                  <a:pt x="1694" y="445"/>
                </a:cubicBezTo>
                <a:cubicBezTo>
                  <a:pt x="1703" y="446"/>
                  <a:pt x="1711" y="445"/>
                  <a:pt x="1697" y="444"/>
                </a:cubicBezTo>
                <a:cubicBezTo>
                  <a:pt x="1682" y="443"/>
                  <a:pt x="1650" y="439"/>
                  <a:pt x="1628" y="436"/>
                </a:cubicBezTo>
                <a:cubicBezTo>
                  <a:pt x="1626" y="436"/>
                  <a:pt x="1621" y="436"/>
                  <a:pt x="1615" y="435"/>
                </a:cubicBezTo>
                <a:cubicBezTo>
                  <a:pt x="1614" y="434"/>
                  <a:pt x="1608" y="432"/>
                  <a:pt x="1613" y="432"/>
                </a:cubicBezTo>
                <a:cubicBezTo>
                  <a:pt x="1611" y="434"/>
                  <a:pt x="1625" y="434"/>
                  <a:pt x="1628" y="435"/>
                </a:cubicBezTo>
                <a:cubicBezTo>
                  <a:pt x="1627" y="434"/>
                  <a:pt x="1624" y="434"/>
                  <a:pt x="1624" y="434"/>
                </a:cubicBezTo>
                <a:cubicBezTo>
                  <a:pt x="1674" y="438"/>
                  <a:pt x="1706" y="444"/>
                  <a:pt x="1754" y="447"/>
                </a:cubicBezTo>
                <a:cubicBezTo>
                  <a:pt x="1752" y="446"/>
                  <a:pt x="1750" y="447"/>
                  <a:pt x="1748" y="446"/>
                </a:cubicBezTo>
                <a:cubicBezTo>
                  <a:pt x="1751" y="444"/>
                  <a:pt x="1764" y="447"/>
                  <a:pt x="1766" y="448"/>
                </a:cubicBezTo>
                <a:cubicBezTo>
                  <a:pt x="1768" y="447"/>
                  <a:pt x="1760" y="446"/>
                  <a:pt x="1764" y="446"/>
                </a:cubicBezTo>
                <a:cubicBezTo>
                  <a:pt x="1771" y="447"/>
                  <a:pt x="1789" y="449"/>
                  <a:pt x="1796" y="452"/>
                </a:cubicBezTo>
                <a:cubicBezTo>
                  <a:pt x="1799" y="450"/>
                  <a:pt x="1802" y="450"/>
                  <a:pt x="1809" y="452"/>
                </a:cubicBezTo>
                <a:cubicBezTo>
                  <a:pt x="1808" y="452"/>
                  <a:pt x="1806" y="453"/>
                  <a:pt x="1809" y="454"/>
                </a:cubicBezTo>
                <a:cubicBezTo>
                  <a:pt x="1810" y="453"/>
                  <a:pt x="1811" y="452"/>
                  <a:pt x="1814" y="452"/>
                </a:cubicBezTo>
                <a:cubicBezTo>
                  <a:pt x="1877" y="461"/>
                  <a:pt x="1943" y="467"/>
                  <a:pt x="2004" y="473"/>
                </a:cubicBezTo>
                <a:cubicBezTo>
                  <a:pt x="1995" y="468"/>
                  <a:pt x="1971" y="469"/>
                  <a:pt x="1954" y="467"/>
                </a:cubicBezTo>
                <a:cubicBezTo>
                  <a:pt x="1947" y="466"/>
                  <a:pt x="1940" y="463"/>
                  <a:pt x="1932" y="463"/>
                </a:cubicBezTo>
                <a:cubicBezTo>
                  <a:pt x="1931" y="463"/>
                  <a:pt x="1931" y="464"/>
                  <a:pt x="1928" y="463"/>
                </a:cubicBezTo>
                <a:cubicBezTo>
                  <a:pt x="1893" y="459"/>
                  <a:pt x="1850" y="453"/>
                  <a:pt x="1818" y="447"/>
                </a:cubicBezTo>
                <a:cubicBezTo>
                  <a:pt x="1822" y="447"/>
                  <a:pt x="1825" y="449"/>
                  <a:pt x="1826" y="447"/>
                </a:cubicBezTo>
                <a:cubicBezTo>
                  <a:pt x="1819" y="446"/>
                  <a:pt x="1816" y="447"/>
                  <a:pt x="1810" y="447"/>
                </a:cubicBezTo>
                <a:cubicBezTo>
                  <a:pt x="1804" y="447"/>
                  <a:pt x="1812" y="446"/>
                  <a:pt x="1806" y="445"/>
                </a:cubicBezTo>
                <a:cubicBezTo>
                  <a:pt x="1804" y="446"/>
                  <a:pt x="1783" y="444"/>
                  <a:pt x="1780" y="442"/>
                </a:cubicBezTo>
                <a:cubicBezTo>
                  <a:pt x="1778" y="440"/>
                  <a:pt x="1784" y="442"/>
                  <a:pt x="1783" y="440"/>
                </a:cubicBezTo>
                <a:cubicBezTo>
                  <a:pt x="1772" y="438"/>
                  <a:pt x="1762" y="438"/>
                  <a:pt x="1758" y="435"/>
                </a:cubicBezTo>
                <a:cubicBezTo>
                  <a:pt x="1780" y="437"/>
                  <a:pt x="1812" y="443"/>
                  <a:pt x="1828" y="443"/>
                </a:cubicBezTo>
                <a:cubicBezTo>
                  <a:pt x="1818" y="439"/>
                  <a:pt x="1798" y="438"/>
                  <a:pt x="1788" y="435"/>
                </a:cubicBezTo>
                <a:cubicBezTo>
                  <a:pt x="1805" y="436"/>
                  <a:pt x="1823" y="440"/>
                  <a:pt x="1838" y="440"/>
                </a:cubicBezTo>
                <a:cubicBezTo>
                  <a:pt x="1831" y="437"/>
                  <a:pt x="1814" y="438"/>
                  <a:pt x="1807" y="435"/>
                </a:cubicBezTo>
                <a:cubicBezTo>
                  <a:pt x="1809" y="435"/>
                  <a:pt x="1811" y="435"/>
                  <a:pt x="1811" y="435"/>
                </a:cubicBezTo>
                <a:cubicBezTo>
                  <a:pt x="1806" y="431"/>
                  <a:pt x="1791" y="430"/>
                  <a:pt x="1780" y="430"/>
                </a:cubicBezTo>
                <a:cubicBezTo>
                  <a:pt x="1774" y="429"/>
                  <a:pt x="1769" y="427"/>
                  <a:pt x="1767" y="429"/>
                </a:cubicBezTo>
                <a:cubicBezTo>
                  <a:pt x="1776" y="431"/>
                  <a:pt x="1796" y="433"/>
                  <a:pt x="1803" y="432"/>
                </a:cubicBezTo>
                <a:cubicBezTo>
                  <a:pt x="1795" y="433"/>
                  <a:pt x="1805" y="434"/>
                  <a:pt x="1805" y="436"/>
                </a:cubicBezTo>
                <a:cubicBezTo>
                  <a:pt x="1784" y="434"/>
                  <a:pt x="1765" y="432"/>
                  <a:pt x="1749" y="427"/>
                </a:cubicBezTo>
                <a:cubicBezTo>
                  <a:pt x="1749" y="430"/>
                  <a:pt x="1723" y="424"/>
                  <a:pt x="1719" y="423"/>
                </a:cubicBezTo>
                <a:cubicBezTo>
                  <a:pt x="1724" y="424"/>
                  <a:pt x="1721" y="420"/>
                  <a:pt x="1726" y="421"/>
                </a:cubicBezTo>
                <a:cubicBezTo>
                  <a:pt x="1729" y="422"/>
                  <a:pt x="1732" y="423"/>
                  <a:pt x="1731" y="424"/>
                </a:cubicBezTo>
                <a:cubicBezTo>
                  <a:pt x="1739" y="423"/>
                  <a:pt x="1745" y="425"/>
                  <a:pt x="1753" y="424"/>
                </a:cubicBezTo>
                <a:cubicBezTo>
                  <a:pt x="1751" y="423"/>
                  <a:pt x="1749" y="422"/>
                  <a:pt x="1747" y="421"/>
                </a:cubicBezTo>
                <a:cubicBezTo>
                  <a:pt x="1757" y="422"/>
                  <a:pt x="1761" y="423"/>
                  <a:pt x="1773" y="424"/>
                </a:cubicBezTo>
                <a:cubicBezTo>
                  <a:pt x="1773" y="425"/>
                  <a:pt x="1771" y="425"/>
                  <a:pt x="1771" y="425"/>
                </a:cubicBezTo>
                <a:cubicBezTo>
                  <a:pt x="1776" y="427"/>
                  <a:pt x="1772" y="424"/>
                  <a:pt x="1776" y="424"/>
                </a:cubicBezTo>
                <a:cubicBezTo>
                  <a:pt x="1778" y="425"/>
                  <a:pt x="1777" y="426"/>
                  <a:pt x="1779" y="426"/>
                </a:cubicBezTo>
                <a:cubicBezTo>
                  <a:pt x="1779" y="426"/>
                  <a:pt x="1780" y="425"/>
                  <a:pt x="1782" y="425"/>
                </a:cubicBezTo>
                <a:cubicBezTo>
                  <a:pt x="1785" y="425"/>
                  <a:pt x="1783" y="427"/>
                  <a:pt x="1786" y="427"/>
                </a:cubicBezTo>
                <a:cubicBezTo>
                  <a:pt x="1784" y="425"/>
                  <a:pt x="1791" y="426"/>
                  <a:pt x="1796" y="427"/>
                </a:cubicBezTo>
                <a:cubicBezTo>
                  <a:pt x="1800" y="427"/>
                  <a:pt x="1789" y="423"/>
                  <a:pt x="1792" y="423"/>
                </a:cubicBezTo>
                <a:cubicBezTo>
                  <a:pt x="1800" y="423"/>
                  <a:pt x="1799" y="425"/>
                  <a:pt x="1803" y="426"/>
                </a:cubicBezTo>
                <a:cubicBezTo>
                  <a:pt x="1807" y="425"/>
                  <a:pt x="1802" y="424"/>
                  <a:pt x="1805" y="424"/>
                </a:cubicBezTo>
                <a:cubicBezTo>
                  <a:pt x="1822" y="426"/>
                  <a:pt x="1835" y="430"/>
                  <a:pt x="1850" y="430"/>
                </a:cubicBezTo>
                <a:cubicBezTo>
                  <a:pt x="1815" y="424"/>
                  <a:pt x="1779" y="421"/>
                  <a:pt x="1757" y="414"/>
                </a:cubicBezTo>
                <a:cubicBezTo>
                  <a:pt x="1759" y="414"/>
                  <a:pt x="1762" y="415"/>
                  <a:pt x="1761" y="413"/>
                </a:cubicBezTo>
                <a:cubicBezTo>
                  <a:pt x="1750" y="414"/>
                  <a:pt x="1746" y="412"/>
                  <a:pt x="1735" y="412"/>
                </a:cubicBezTo>
                <a:cubicBezTo>
                  <a:pt x="1736" y="411"/>
                  <a:pt x="1739" y="412"/>
                  <a:pt x="1737" y="411"/>
                </a:cubicBezTo>
                <a:cubicBezTo>
                  <a:pt x="1731" y="410"/>
                  <a:pt x="1727" y="409"/>
                  <a:pt x="1732" y="411"/>
                </a:cubicBezTo>
                <a:cubicBezTo>
                  <a:pt x="1713" y="407"/>
                  <a:pt x="1702" y="407"/>
                  <a:pt x="1679" y="402"/>
                </a:cubicBezTo>
                <a:cubicBezTo>
                  <a:pt x="1710" y="404"/>
                  <a:pt x="1753" y="411"/>
                  <a:pt x="1786" y="416"/>
                </a:cubicBezTo>
                <a:cubicBezTo>
                  <a:pt x="1784" y="416"/>
                  <a:pt x="1782" y="416"/>
                  <a:pt x="1781" y="416"/>
                </a:cubicBezTo>
                <a:cubicBezTo>
                  <a:pt x="1794" y="417"/>
                  <a:pt x="1812" y="420"/>
                  <a:pt x="1829" y="421"/>
                </a:cubicBezTo>
                <a:cubicBezTo>
                  <a:pt x="1849" y="422"/>
                  <a:pt x="1865" y="426"/>
                  <a:pt x="1871" y="422"/>
                </a:cubicBezTo>
                <a:cubicBezTo>
                  <a:pt x="1854" y="420"/>
                  <a:pt x="1831" y="419"/>
                  <a:pt x="1801" y="413"/>
                </a:cubicBezTo>
                <a:cubicBezTo>
                  <a:pt x="1827" y="415"/>
                  <a:pt x="1870" y="419"/>
                  <a:pt x="1896" y="424"/>
                </a:cubicBezTo>
                <a:cubicBezTo>
                  <a:pt x="1893" y="425"/>
                  <a:pt x="1889" y="423"/>
                  <a:pt x="1884" y="423"/>
                </a:cubicBezTo>
                <a:cubicBezTo>
                  <a:pt x="1883" y="424"/>
                  <a:pt x="1887" y="424"/>
                  <a:pt x="1884" y="425"/>
                </a:cubicBezTo>
                <a:cubicBezTo>
                  <a:pt x="1897" y="426"/>
                  <a:pt x="1909" y="428"/>
                  <a:pt x="1922" y="428"/>
                </a:cubicBezTo>
                <a:cubicBezTo>
                  <a:pt x="1917" y="428"/>
                  <a:pt x="1917" y="427"/>
                  <a:pt x="1916" y="425"/>
                </a:cubicBezTo>
                <a:cubicBezTo>
                  <a:pt x="1921" y="426"/>
                  <a:pt x="1923" y="427"/>
                  <a:pt x="1926" y="427"/>
                </a:cubicBezTo>
                <a:cubicBezTo>
                  <a:pt x="1925" y="427"/>
                  <a:pt x="1922" y="428"/>
                  <a:pt x="1925" y="429"/>
                </a:cubicBezTo>
                <a:cubicBezTo>
                  <a:pt x="1929" y="429"/>
                  <a:pt x="1934" y="430"/>
                  <a:pt x="1936" y="430"/>
                </a:cubicBezTo>
                <a:cubicBezTo>
                  <a:pt x="1939" y="428"/>
                  <a:pt x="1930" y="429"/>
                  <a:pt x="1931" y="428"/>
                </a:cubicBezTo>
                <a:cubicBezTo>
                  <a:pt x="1937" y="427"/>
                  <a:pt x="1941" y="430"/>
                  <a:pt x="1945" y="431"/>
                </a:cubicBezTo>
                <a:cubicBezTo>
                  <a:pt x="1955" y="429"/>
                  <a:pt x="1974" y="433"/>
                  <a:pt x="1984" y="434"/>
                </a:cubicBezTo>
                <a:cubicBezTo>
                  <a:pt x="1982" y="433"/>
                  <a:pt x="1979" y="434"/>
                  <a:pt x="1980" y="433"/>
                </a:cubicBezTo>
                <a:cubicBezTo>
                  <a:pt x="1987" y="433"/>
                  <a:pt x="1991" y="434"/>
                  <a:pt x="1994" y="436"/>
                </a:cubicBezTo>
                <a:cubicBezTo>
                  <a:pt x="1994" y="435"/>
                  <a:pt x="1994" y="434"/>
                  <a:pt x="1996" y="434"/>
                </a:cubicBezTo>
                <a:cubicBezTo>
                  <a:pt x="2005" y="437"/>
                  <a:pt x="2013" y="434"/>
                  <a:pt x="2019" y="438"/>
                </a:cubicBezTo>
                <a:cubicBezTo>
                  <a:pt x="2038" y="438"/>
                  <a:pt x="2069" y="444"/>
                  <a:pt x="2087" y="445"/>
                </a:cubicBezTo>
                <a:cubicBezTo>
                  <a:pt x="2069" y="440"/>
                  <a:pt x="2045" y="440"/>
                  <a:pt x="2023" y="436"/>
                </a:cubicBezTo>
                <a:cubicBezTo>
                  <a:pt x="2042" y="437"/>
                  <a:pt x="2072" y="440"/>
                  <a:pt x="2090" y="442"/>
                </a:cubicBezTo>
                <a:cubicBezTo>
                  <a:pt x="2099" y="441"/>
                  <a:pt x="2129" y="448"/>
                  <a:pt x="2139" y="446"/>
                </a:cubicBezTo>
                <a:cubicBezTo>
                  <a:pt x="2127" y="444"/>
                  <a:pt x="2124" y="443"/>
                  <a:pt x="2116" y="440"/>
                </a:cubicBezTo>
                <a:cubicBezTo>
                  <a:pt x="2112" y="440"/>
                  <a:pt x="2110" y="440"/>
                  <a:pt x="2106" y="441"/>
                </a:cubicBezTo>
                <a:cubicBezTo>
                  <a:pt x="2084" y="438"/>
                  <a:pt x="2063" y="436"/>
                  <a:pt x="2040" y="432"/>
                </a:cubicBezTo>
                <a:cubicBezTo>
                  <a:pt x="2036" y="429"/>
                  <a:pt x="2028" y="428"/>
                  <a:pt x="2018" y="428"/>
                </a:cubicBezTo>
                <a:cubicBezTo>
                  <a:pt x="2014" y="424"/>
                  <a:pt x="1989" y="424"/>
                  <a:pt x="1983" y="421"/>
                </a:cubicBezTo>
                <a:cubicBezTo>
                  <a:pt x="1986" y="421"/>
                  <a:pt x="1992" y="423"/>
                  <a:pt x="1991" y="421"/>
                </a:cubicBezTo>
                <a:cubicBezTo>
                  <a:pt x="1974" y="420"/>
                  <a:pt x="1954" y="415"/>
                  <a:pt x="1939" y="414"/>
                </a:cubicBezTo>
                <a:cubicBezTo>
                  <a:pt x="1941" y="414"/>
                  <a:pt x="1943" y="414"/>
                  <a:pt x="1941" y="413"/>
                </a:cubicBezTo>
                <a:cubicBezTo>
                  <a:pt x="1937" y="416"/>
                  <a:pt x="1929" y="412"/>
                  <a:pt x="1921" y="411"/>
                </a:cubicBezTo>
                <a:cubicBezTo>
                  <a:pt x="1917" y="410"/>
                  <a:pt x="1911" y="409"/>
                  <a:pt x="1909" y="410"/>
                </a:cubicBezTo>
                <a:cubicBezTo>
                  <a:pt x="1882" y="404"/>
                  <a:pt x="1842" y="399"/>
                  <a:pt x="1800" y="394"/>
                </a:cubicBezTo>
                <a:cubicBezTo>
                  <a:pt x="1801" y="393"/>
                  <a:pt x="1793" y="393"/>
                  <a:pt x="1796" y="392"/>
                </a:cubicBezTo>
                <a:cubicBezTo>
                  <a:pt x="1819" y="395"/>
                  <a:pt x="1833" y="395"/>
                  <a:pt x="1848" y="400"/>
                </a:cubicBezTo>
                <a:cubicBezTo>
                  <a:pt x="1853" y="401"/>
                  <a:pt x="1850" y="398"/>
                  <a:pt x="1855" y="399"/>
                </a:cubicBezTo>
                <a:cubicBezTo>
                  <a:pt x="1860" y="400"/>
                  <a:pt x="1865" y="401"/>
                  <a:pt x="1869" y="402"/>
                </a:cubicBezTo>
                <a:cubicBezTo>
                  <a:pt x="1876" y="399"/>
                  <a:pt x="1899" y="408"/>
                  <a:pt x="1906" y="404"/>
                </a:cubicBezTo>
                <a:cubicBezTo>
                  <a:pt x="1893" y="402"/>
                  <a:pt x="1869" y="401"/>
                  <a:pt x="1870" y="395"/>
                </a:cubicBezTo>
                <a:cubicBezTo>
                  <a:pt x="1870" y="396"/>
                  <a:pt x="1877" y="398"/>
                  <a:pt x="1879" y="397"/>
                </a:cubicBezTo>
                <a:cubicBezTo>
                  <a:pt x="1876" y="396"/>
                  <a:pt x="1873" y="396"/>
                  <a:pt x="1873" y="396"/>
                </a:cubicBezTo>
                <a:cubicBezTo>
                  <a:pt x="1884" y="395"/>
                  <a:pt x="1901" y="399"/>
                  <a:pt x="1921" y="401"/>
                </a:cubicBezTo>
                <a:cubicBezTo>
                  <a:pt x="1925" y="401"/>
                  <a:pt x="1933" y="403"/>
                  <a:pt x="1935" y="402"/>
                </a:cubicBezTo>
                <a:cubicBezTo>
                  <a:pt x="1930" y="401"/>
                  <a:pt x="1924" y="401"/>
                  <a:pt x="1919" y="400"/>
                </a:cubicBezTo>
                <a:cubicBezTo>
                  <a:pt x="1911" y="396"/>
                  <a:pt x="1892" y="397"/>
                  <a:pt x="1883" y="394"/>
                </a:cubicBezTo>
                <a:cubicBezTo>
                  <a:pt x="1883" y="392"/>
                  <a:pt x="1894" y="395"/>
                  <a:pt x="1895" y="394"/>
                </a:cubicBezTo>
                <a:cubicBezTo>
                  <a:pt x="1893" y="393"/>
                  <a:pt x="1892" y="393"/>
                  <a:pt x="1892" y="392"/>
                </a:cubicBezTo>
                <a:cubicBezTo>
                  <a:pt x="1919" y="395"/>
                  <a:pt x="1930" y="395"/>
                  <a:pt x="1952" y="399"/>
                </a:cubicBezTo>
                <a:cubicBezTo>
                  <a:pt x="1951" y="398"/>
                  <a:pt x="1944" y="398"/>
                  <a:pt x="1946" y="397"/>
                </a:cubicBezTo>
                <a:cubicBezTo>
                  <a:pt x="1954" y="397"/>
                  <a:pt x="1959" y="399"/>
                  <a:pt x="1965" y="399"/>
                </a:cubicBezTo>
                <a:cubicBezTo>
                  <a:pt x="1959" y="397"/>
                  <a:pt x="1953" y="395"/>
                  <a:pt x="1948" y="394"/>
                </a:cubicBezTo>
                <a:cubicBezTo>
                  <a:pt x="1953" y="394"/>
                  <a:pt x="1952" y="393"/>
                  <a:pt x="1949" y="393"/>
                </a:cubicBezTo>
                <a:cubicBezTo>
                  <a:pt x="1960" y="393"/>
                  <a:pt x="1959" y="394"/>
                  <a:pt x="1961" y="395"/>
                </a:cubicBezTo>
                <a:cubicBezTo>
                  <a:pt x="1963" y="393"/>
                  <a:pt x="1973" y="395"/>
                  <a:pt x="1980" y="396"/>
                </a:cubicBezTo>
                <a:cubicBezTo>
                  <a:pt x="1984" y="398"/>
                  <a:pt x="1977" y="397"/>
                  <a:pt x="1978" y="399"/>
                </a:cubicBezTo>
                <a:cubicBezTo>
                  <a:pt x="1986" y="400"/>
                  <a:pt x="1986" y="400"/>
                  <a:pt x="1992" y="401"/>
                </a:cubicBezTo>
                <a:cubicBezTo>
                  <a:pt x="1995" y="399"/>
                  <a:pt x="1985" y="400"/>
                  <a:pt x="1985" y="399"/>
                </a:cubicBezTo>
                <a:cubicBezTo>
                  <a:pt x="1998" y="398"/>
                  <a:pt x="2020" y="402"/>
                  <a:pt x="2036" y="401"/>
                </a:cubicBezTo>
                <a:cubicBezTo>
                  <a:pt x="2033" y="400"/>
                  <a:pt x="2027" y="401"/>
                  <a:pt x="2025" y="400"/>
                </a:cubicBezTo>
                <a:cubicBezTo>
                  <a:pt x="2025" y="399"/>
                  <a:pt x="2025" y="398"/>
                  <a:pt x="2025" y="398"/>
                </a:cubicBezTo>
                <a:cubicBezTo>
                  <a:pt x="2057" y="400"/>
                  <a:pt x="2082" y="399"/>
                  <a:pt x="2115" y="402"/>
                </a:cubicBezTo>
                <a:cubicBezTo>
                  <a:pt x="2092" y="397"/>
                  <a:pt x="2066" y="396"/>
                  <a:pt x="2040" y="394"/>
                </a:cubicBezTo>
                <a:cubicBezTo>
                  <a:pt x="1994" y="390"/>
                  <a:pt x="1943" y="384"/>
                  <a:pt x="1901" y="379"/>
                </a:cubicBezTo>
                <a:cubicBezTo>
                  <a:pt x="1886" y="381"/>
                  <a:pt x="1874" y="374"/>
                  <a:pt x="1861" y="375"/>
                </a:cubicBezTo>
                <a:cubicBezTo>
                  <a:pt x="1852" y="371"/>
                  <a:pt x="1834" y="373"/>
                  <a:pt x="1825" y="368"/>
                </a:cubicBezTo>
                <a:cubicBezTo>
                  <a:pt x="1821" y="368"/>
                  <a:pt x="1824" y="369"/>
                  <a:pt x="1822" y="369"/>
                </a:cubicBezTo>
                <a:cubicBezTo>
                  <a:pt x="1816" y="369"/>
                  <a:pt x="1813" y="367"/>
                  <a:pt x="1809" y="366"/>
                </a:cubicBezTo>
                <a:cubicBezTo>
                  <a:pt x="1793" y="364"/>
                  <a:pt x="1755" y="361"/>
                  <a:pt x="1756" y="357"/>
                </a:cubicBezTo>
                <a:cubicBezTo>
                  <a:pt x="1769" y="359"/>
                  <a:pt x="1777" y="359"/>
                  <a:pt x="1785" y="361"/>
                </a:cubicBezTo>
                <a:cubicBezTo>
                  <a:pt x="1795" y="360"/>
                  <a:pt x="1805" y="363"/>
                  <a:pt x="1815" y="365"/>
                </a:cubicBezTo>
                <a:cubicBezTo>
                  <a:pt x="1870" y="371"/>
                  <a:pt x="1946" y="377"/>
                  <a:pt x="2001" y="385"/>
                </a:cubicBezTo>
                <a:cubicBezTo>
                  <a:pt x="2009" y="383"/>
                  <a:pt x="2029" y="389"/>
                  <a:pt x="2038" y="387"/>
                </a:cubicBezTo>
                <a:cubicBezTo>
                  <a:pt x="1983" y="380"/>
                  <a:pt x="1911" y="373"/>
                  <a:pt x="1866" y="366"/>
                </a:cubicBezTo>
                <a:cubicBezTo>
                  <a:pt x="1867" y="366"/>
                  <a:pt x="1868" y="367"/>
                  <a:pt x="1866" y="367"/>
                </a:cubicBezTo>
                <a:cubicBezTo>
                  <a:pt x="1864" y="366"/>
                  <a:pt x="1859" y="365"/>
                  <a:pt x="1858" y="364"/>
                </a:cubicBezTo>
                <a:cubicBezTo>
                  <a:pt x="1858" y="362"/>
                  <a:pt x="1863" y="365"/>
                  <a:pt x="1865" y="364"/>
                </a:cubicBezTo>
                <a:cubicBezTo>
                  <a:pt x="1861" y="360"/>
                  <a:pt x="1841" y="361"/>
                  <a:pt x="1839" y="358"/>
                </a:cubicBezTo>
                <a:cubicBezTo>
                  <a:pt x="1877" y="362"/>
                  <a:pt x="1910" y="365"/>
                  <a:pt x="1951" y="368"/>
                </a:cubicBezTo>
                <a:cubicBezTo>
                  <a:pt x="1841" y="353"/>
                  <a:pt x="1741" y="342"/>
                  <a:pt x="1642" y="327"/>
                </a:cubicBezTo>
                <a:cubicBezTo>
                  <a:pt x="1601" y="321"/>
                  <a:pt x="1558" y="315"/>
                  <a:pt x="1514" y="308"/>
                </a:cubicBezTo>
                <a:cubicBezTo>
                  <a:pt x="1523" y="309"/>
                  <a:pt x="1533" y="309"/>
                  <a:pt x="1543" y="309"/>
                </a:cubicBezTo>
                <a:cubicBezTo>
                  <a:pt x="1580" y="310"/>
                  <a:pt x="1619" y="311"/>
                  <a:pt x="1655" y="311"/>
                </a:cubicBezTo>
                <a:cubicBezTo>
                  <a:pt x="1657" y="311"/>
                  <a:pt x="1659" y="312"/>
                  <a:pt x="1662" y="312"/>
                </a:cubicBezTo>
                <a:cubicBezTo>
                  <a:pt x="1712" y="313"/>
                  <a:pt x="1774" y="314"/>
                  <a:pt x="1825" y="317"/>
                </a:cubicBezTo>
                <a:cubicBezTo>
                  <a:pt x="1854" y="318"/>
                  <a:pt x="1890" y="317"/>
                  <a:pt x="1921" y="317"/>
                </a:cubicBezTo>
                <a:cubicBezTo>
                  <a:pt x="1943" y="317"/>
                  <a:pt x="1963" y="320"/>
                  <a:pt x="1982" y="318"/>
                </a:cubicBezTo>
                <a:cubicBezTo>
                  <a:pt x="1981" y="318"/>
                  <a:pt x="1980" y="318"/>
                  <a:pt x="1982" y="319"/>
                </a:cubicBezTo>
                <a:cubicBezTo>
                  <a:pt x="1999" y="316"/>
                  <a:pt x="2017" y="318"/>
                  <a:pt x="2031" y="319"/>
                </a:cubicBezTo>
                <a:cubicBezTo>
                  <a:pt x="2032" y="321"/>
                  <a:pt x="2025" y="318"/>
                  <a:pt x="2027" y="320"/>
                </a:cubicBezTo>
                <a:cubicBezTo>
                  <a:pt x="2034" y="321"/>
                  <a:pt x="2039" y="320"/>
                  <a:pt x="2040" y="318"/>
                </a:cubicBezTo>
                <a:cubicBezTo>
                  <a:pt x="2056" y="319"/>
                  <a:pt x="2087" y="319"/>
                  <a:pt x="2105" y="319"/>
                </a:cubicBezTo>
                <a:cubicBezTo>
                  <a:pt x="2103" y="319"/>
                  <a:pt x="2102" y="319"/>
                  <a:pt x="2102" y="318"/>
                </a:cubicBezTo>
                <a:cubicBezTo>
                  <a:pt x="2117" y="318"/>
                  <a:pt x="2126" y="320"/>
                  <a:pt x="2139" y="318"/>
                </a:cubicBezTo>
                <a:cubicBezTo>
                  <a:pt x="2072" y="315"/>
                  <a:pt x="1995" y="318"/>
                  <a:pt x="1929" y="313"/>
                </a:cubicBezTo>
                <a:cubicBezTo>
                  <a:pt x="1940" y="314"/>
                  <a:pt x="1949" y="312"/>
                  <a:pt x="1956" y="314"/>
                </a:cubicBezTo>
                <a:cubicBezTo>
                  <a:pt x="1956" y="312"/>
                  <a:pt x="1953" y="313"/>
                  <a:pt x="1956" y="312"/>
                </a:cubicBezTo>
                <a:cubicBezTo>
                  <a:pt x="1961" y="313"/>
                  <a:pt x="1970" y="312"/>
                  <a:pt x="1975" y="311"/>
                </a:cubicBezTo>
                <a:cubicBezTo>
                  <a:pt x="1978" y="312"/>
                  <a:pt x="1979" y="315"/>
                  <a:pt x="1985" y="313"/>
                </a:cubicBezTo>
                <a:cubicBezTo>
                  <a:pt x="1983" y="313"/>
                  <a:pt x="1981" y="313"/>
                  <a:pt x="1982" y="312"/>
                </a:cubicBezTo>
                <a:cubicBezTo>
                  <a:pt x="1989" y="311"/>
                  <a:pt x="2002" y="311"/>
                  <a:pt x="1999" y="314"/>
                </a:cubicBezTo>
                <a:cubicBezTo>
                  <a:pt x="2005" y="315"/>
                  <a:pt x="2021" y="314"/>
                  <a:pt x="2012" y="313"/>
                </a:cubicBezTo>
                <a:cubicBezTo>
                  <a:pt x="2018" y="311"/>
                  <a:pt x="2031" y="312"/>
                  <a:pt x="2038" y="311"/>
                </a:cubicBezTo>
                <a:cubicBezTo>
                  <a:pt x="2037" y="312"/>
                  <a:pt x="2037" y="312"/>
                  <a:pt x="2038" y="313"/>
                </a:cubicBezTo>
                <a:cubicBezTo>
                  <a:pt x="2053" y="313"/>
                  <a:pt x="2065" y="315"/>
                  <a:pt x="2075" y="312"/>
                </a:cubicBezTo>
                <a:cubicBezTo>
                  <a:pt x="2072" y="312"/>
                  <a:pt x="2071" y="312"/>
                  <a:pt x="2070" y="311"/>
                </a:cubicBezTo>
                <a:cubicBezTo>
                  <a:pt x="2098" y="310"/>
                  <a:pt x="2111" y="313"/>
                  <a:pt x="2134" y="312"/>
                </a:cubicBezTo>
                <a:cubicBezTo>
                  <a:pt x="2144" y="313"/>
                  <a:pt x="2158" y="313"/>
                  <a:pt x="2166" y="313"/>
                </a:cubicBezTo>
                <a:cubicBezTo>
                  <a:pt x="2191" y="315"/>
                  <a:pt x="2223" y="315"/>
                  <a:pt x="2253" y="315"/>
                </a:cubicBezTo>
                <a:cubicBezTo>
                  <a:pt x="2303" y="316"/>
                  <a:pt x="2343" y="316"/>
                  <a:pt x="2389" y="315"/>
                </a:cubicBezTo>
                <a:cubicBezTo>
                  <a:pt x="2352" y="313"/>
                  <a:pt x="2318" y="315"/>
                  <a:pt x="2274" y="312"/>
                </a:cubicBezTo>
                <a:cubicBezTo>
                  <a:pt x="2283" y="311"/>
                  <a:pt x="2289" y="314"/>
                  <a:pt x="2296" y="311"/>
                </a:cubicBezTo>
                <a:cubicBezTo>
                  <a:pt x="2270" y="310"/>
                  <a:pt x="2240" y="311"/>
                  <a:pt x="2210" y="309"/>
                </a:cubicBezTo>
                <a:cubicBezTo>
                  <a:pt x="2210" y="310"/>
                  <a:pt x="2190" y="311"/>
                  <a:pt x="2190" y="308"/>
                </a:cubicBezTo>
                <a:cubicBezTo>
                  <a:pt x="2185" y="308"/>
                  <a:pt x="2188" y="310"/>
                  <a:pt x="2184" y="310"/>
                </a:cubicBezTo>
                <a:cubicBezTo>
                  <a:pt x="2173" y="307"/>
                  <a:pt x="2149" y="310"/>
                  <a:pt x="2134" y="308"/>
                </a:cubicBezTo>
                <a:cubicBezTo>
                  <a:pt x="2134" y="308"/>
                  <a:pt x="2136" y="307"/>
                  <a:pt x="2136" y="307"/>
                </a:cubicBezTo>
                <a:cubicBezTo>
                  <a:pt x="2130" y="307"/>
                  <a:pt x="2129" y="308"/>
                  <a:pt x="2123" y="308"/>
                </a:cubicBezTo>
                <a:cubicBezTo>
                  <a:pt x="2124" y="307"/>
                  <a:pt x="2121" y="307"/>
                  <a:pt x="2121" y="306"/>
                </a:cubicBezTo>
                <a:cubicBezTo>
                  <a:pt x="2106" y="304"/>
                  <a:pt x="2085" y="305"/>
                  <a:pt x="2069" y="303"/>
                </a:cubicBezTo>
                <a:cubicBezTo>
                  <a:pt x="2090" y="302"/>
                  <a:pt x="2100" y="305"/>
                  <a:pt x="2124" y="303"/>
                </a:cubicBezTo>
                <a:cubicBezTo>
                  <a:pt x="2124" y="304"/>
                  <a:pt x="2127" y="304"/>
                  <a:pt x="2130" y="304"/>
                </a:cubicBezTo>
                <a:cubicBezTo>
                  <a:pt x="2152" y="303"/>
                  <a:pt x="2163" y="305"/>
                  <a:pt x="2182" y="304"/>
                </a:cubicBezTo>
                <a:cubicBezTo>
                  <a:pt x="2182" y="305"/>
                  <a:pt x="2181" y="305"/>
                  <a:pt x="2181" y="305"/>
                </a:cubicBezTo>
                <a:cubicBezTo>
                  <a:pt x="2190" y="304"/>
                  <a:pt x="2202" y="303"/>
                  <a:pt x="2204" y="305"/>
                </a:cubicBezTo>
                <a:cubicBezTo>
                  <a:pt x="2206" y="304"/>
                  <a:pt x="2214" y="305"/>
                  <a:pt x="2214" y="303"/>
                </a:cubicBezTo>
                <a:cubicBezTo>
                  <a:pt x="2194" y="302"/>
                  <a:pt x="2161" y="302"/>
                  <a:pt x="2149" y="301"/>
                </a:cubicBezTo>
                <a:cubicBezTo>
                  <a:pt x="2150" y="301"/>
                  <a:pt x="2150" y="302"/>
                  <a:pt x="2147" y="302"/>
                </a:cubicBezTo>
                <a:cubicBezTo>
                  <a:pt x="2140" y="299"/>
                  <a:pt x="2116" y="301"/>
                  <a:pt x="2110" y="298"/>
                </a:cubicBezTo>
                <a:cubicBezTo>
                  <a:pt x="2108" y="300"/>
                  <a:pt x="2106" y="300"/>
                  <a:pt x="2101" y="299"/>
                </a:cubicBezTo>
                <a:cubicBezTo>
                  <a:pt x="2080" y="296"/>
                  <a:pt x="2048" y="296"/>
                  <a:pt x="2020" y="295"/>
                </a:cubicBezTo>
                <a:cubicBezTo>
                  <a:pt x="2018" y="294"/>
                  <a:pt x="2015" y="294"/>
                  <a:pt x="2015" y="292"/>
                </a:cubicBezTo>
                <a:cubicBezTo>
                  <a:pt x="2048" y="291"/>
                  <a:pt x="2074" y="291"/>
                  <a:pt x="2101" y="288"/>
                </a:cubicBezTo>
                <a:cubicBezTo>
                  <a:pt x="2095" y="289"/>
                  <a:pt x="2096" y="287"/>
                  <a:pt x="2091" y="287"/>
                </a:cubicBezTo>
                <a:cubicBezTo>
                  <a:pt x="2075" y="288"/>
                  <a:pt x="2059" y="285"/>
                  <a:pt x="2040" y="285"/>
                </a:cubicBezTo>
                <a:cubicBezTo>
                  <a:pt x="2045" y="284"/>
                  <a:pt x="2069" y="283"/>
                  <a:pt x="2078" y="285"/>
                </a:cubicBezTo>
                <a:cubicBezTo>
                  <a:pt x="2097" y="283"/>
                  <a:pt x="2140" y="287"/>
                  <a:pt x="2140" y="283"/>
                </a:cubicBezTo>
                <a:cubicBezTo>
                  <a:pt x="2147" y="283"/>
                  <a:pt x="2145" y="285"/>
                  <a:pt x="2150" y="284"/>
                </a:cubicBezTo>
                <a:cubicBezTo>
                  <a:pt x="2151" y="282"/>
                  <a:pt x="2165" y="284"/>
                  <a:pt x="2174" y="284"/>
                </a:cubicBezTo>
                <a:cubicBezTo>
                  <a:pt x="2208" y="285"/>
                  <a:pt x="2256" y="283"/>
                  <a:pt x="2287" y="283"/>
                </a:cubicBezTo>
                <a:cubicBezTo>
                  <a:pt x="2289" y="281"/>
                  <a:pt x="2293" y="283"/>
                  <a:pt x="2297" y="283"/>
                </a:cubicBezTo>
                <a:cubicBezTo>
                  <a:pt x="2299" y="283"/>
                  <a:pt x="2304" y="281"/>
                  <a:pt x="2307" y="282"/>
                </a:cubicBezTo>
                <a:cubicBezTo>
                  <a:pt x="2309" y="282"/>
                  <a:pt x="2311" y="283"/>
                  <a:pt x="2312" y="282"/>
                </a:cubicBezTo>
                <a:cubicBezTo>
                  <a:pt x="2320" y="282"/>
                  <a:pt x="2322" y="278"/>
                  <a:pt x="2332" y="280"/>
                </a:cubicBezTo>
                <a:cubicBezTo>
                  <a:pt x="2333" y="277"/>
                  <a:pt x="2321" y="279"/>
                  <a:pt x="2313" y="279"/>
                </a:cubicBezTo>
                <a:cubicBezTo>
                  <a:pt x="2290" y="279"/>
                  <a:pt x="2264" y="278"/>
                  <a:pt x="2248" y="279"/>
                </a:cubicBezTo>
                <a:cubicBezTo>
                  <a:pt x="2246" y="278"/>
                  <a:pt x="2241" y="278"/>
                  <a:pt x="2239" y="277"/>
                </a:cubicBezTo>
                <a:cubicBezTo>
                  <a:pt x="2226" y="279"/>
                  <a:pt x="2207" y="278"/>
                  <a:pt x="2193" y="277"/>
                </a:cubicBezTo>
                <a:cubicBezTo>
                  <a:pt x="2214" y="277"/>
                  <a:pt x="2251" y="275"/>
                  <a:pt x="2273" y="277"/>
                </a:cubicBezTo>
                <a:cubicBezTo>
                  <a:pt x="2271" y="275"/>
                  <a:pt x="2282" y="276"/>
                  <a:pt x="2281" y="274"/>
                </a:cubicBezTo>
                <a:cubicBezTo>
                  <a:pt x="2272" y="275"/>
                  <a:pt x="2274" y="273"/>
                  <a:pt x="2264" y="274"/>
                </a:cubicBezTo>
                <a:cubicBezTo>
                  <a:pt x="2263" y="273"/>
                  <a:pt x="2263" y="273"/>
                  <a:pt x="2264" y="272"/>
                </a:cubicBezTo>
                <a:cubicBezTo>
                  <a:pt x="2258" y="271"/>
                  <a:pt x="2254" y="272"/>
                  <a:pt x="2249" y="271"/>
                </a:cubicBezTo>
                <a:cubicBezTo>
                  <a:pt x="2247" y="271"/>
                  <a:pt x="2242" y="271"/>
                  <a:pt x="2239" y="272"/>
                </a:cubicBezTo>
                <a:cubicBezTo>
                  <a:pt x="2240" y="273"/>
                  <a:pt x="2248" y="273"/>
                  <a:pt x="2249" y="274"/>
                </a:cubicBezTo>
                <a:cubicBezTo>
                  <a:pt x="2236" y="274"/>
                  <a:pt x="2221" y="275"/>
                  <a:pt x="2214" y="273"/>
                </a:cubicBezTo>
                <a:cubicBezTo>
                  <a:pt x="2220" y="273"/>
                  <a:pt x="2227" y="274"/>
                  <a:pt x="2229" y="273"/>
                </a:cubicBezTo>
                <a:cubicBezTo>
                  <a:pt x="2231" y="272"/>
                  <a:pt x="2226" y="272"/>
                  <a:pt x="2226" y="271"/>
                </a:cubicBezTo>
                <a:cubicBezTo>
                  <a:pt x="2271" y="269"/>
                  <a:pt x="2288" y="267"/>
                  <a:pt x="2322" y="267"/>
                </a:cubicBezTo>
                <a:cubicBezTo>
                  <a:pt x="2307" y="264"/>
                  <a:pt x="2284" y="266"/>
                  <a:pt x="2271" y="264"/>
                </a:cubicBezTo>
                <a:cubicBezTo>
                  <a:pt x="2278" y="262"/>
                  <a:pt x="2298" y="266"/>
                  <a:pt x="2302" y="263"/>
                </a:cubicBezTo>
                <a:cubicBezTo>
                  <a:pt x="2280" y="262"/>
                  <a:pt x="2258" y="264"/>
                  <a:pt x="2239" y="262"/>
                </a:cubicBezTo>
                <a:cubicBezTo>
                  <a:pt x="2245" y="262"/>
                  <a:pt x="2251" y="261"/>
                  <a:pt x="2258" y="262"/>
                </a:cubicBezTo>
                <a:cubicBezTo>
                  <a:pt x="2257" y="260"/>
                  <a:pt x="2245" y="259"/>
                  <a:pt x="2239" y="259"/>
                </a:cubicBezTo>
                <a:cubicBezTo>
                  <a:pt x="2224" y="258"/>
                  <a:pt x="2204" y="259"/>
                  <a:pt x="2185" y="258"/>
                </a:cubicBezTo>
                <a:cubicBezTo>
                  <a:pt x="2183" y="258"/>
                  <a:pt x="2184" y="259"/>
                  <a:pt x="2181" y="259"/>
                </a:cubicBezTo>
                <a:cubicBezTo>
                  <a:pt x="2177" y="257"/>
                  <a:pt x="2165" y="258"/>
                  <a:pt x="2156" y="257"/>
                </a:cubicBezTo>
                <a:cubicBezTo>
                  <a:pt x="2112" y="256"/>
                  <a:pt x="2077" y="255"/>
                  <a:pt x="2040" y="253"/>
                </a:cubicBezTo>
                <a:cubicBezTo>
                  <a:pt x="2044" y="251"/>
                  <a:pt x="2049" y="252"/>
                  <a:pt x="2055" y="252"/>
                </a:cubicBezTo>
                <a:cubicBezTo>
                  <a:pt x="2055" y="252"/>
                  <a:pt x="2054" y="253"/>
                  <a:pt x="2053" y="253"/>
                </a:cubicBezTo>
                <a:cubicBezTo>
                  <a:pt x="2070" y="250"/>
                  <a:pt x="2078" y="254"/>
                  <a:pt x="2092" y="253"/>
                </a:cubicBezTo>
                <a:cubicBezTo>
                  <a:pt x="2086" y="252"/>
                  <a:pt x="2103" y="250"/>
                  <a:pt x="2106" y="253"/>
                </a:cubicBezTo>
                <a:cubicBezTo>
                  <a:pt x="2111" y="251"/>
                  <a:pt x="2117" y="251"/>
                  <a:pt x="2127" y="251"/>
                </a:cubicBezTo>
                <a:cubicBezTo>
                  <a:pt x="2131" y="252"/>
                  <a:pt x="2126" y="253"/>
                  <a:pt x="2129" y="253"/>
                </a:cubicBezTo>
                <a:cubicBezTo>
                  <a:pt x="2141" y="248"/>
                  <a:pt x="2163" y="254"/>
                  <a:pt x="2184" y="251"/>
                </a:cubicBezTo>
                <a:cubicBezTo>
                  <a:pt x="2180" y="250"/>
                  <a:pt x="2187" y="249"/>
                  <a:pt x="2190" y="249"/>
                </a:cubicBezTo>
                <a:cubicBezTo>
                  <a:pt x="2193" y="250"/>
                  <a:pt x="2198" y="251"/>
                  <a:pt x="2201" y="252"/>
                </a:cubicBezTo>
                <a:cubicBezTo>
                  <a:pt x="2239" y="250"/>
                  <a:pt x="2268" y="251"/>
                  <a:pt x="2302" y="250"/>
                </a:cubicBezTo>
                <a:cubicBezTo>
                  <a:pt x="2301" y="250"/>
                  <a:pt x="2300" y="249"/>
                  <a:pt x="2302" y="249"/>
                </a:cubicBezTo>
                <a:cubicBezTo>
                  <a:pt x="2305" y="249"/>
                  <a:pt x="2309" y="249"/>
                  <a:pt x="2312" y="249"/>
                </a:cubicBezTo>
                <a:cubicBezTo>
                  <a:pt x="2319" y="250"/>
                  <a:pt x="2315" y="248"/>
                  <a:pt x="2310" y="249"/>
                </a:cubicBezTo>
                <a:cubicBezTo>
                  <a:pt x="2309" y="248"/>
                  <a:pt x="2307" y="248"/>
                  <a:pt x="2303" y="248"/>
                </a:cubicBezTo>
                <a:cubicBezTo>
                  <a:pt x="2304" y="247"/>
                  <a:pt x="2299" y="248"/>
                  <a:pt x="2299" y="247"/>
                </a:cubicBezTo>
                <a:cubicBezTo>
                  <a:pt x="2287" y="249"/>
                  <a:pt x="2264" y="246"/>
                  <a:pt x="2265" y="248"/>
                </a:cubicBezTo>
                <a:cubicBezTo>
                  <a:pt x="2261" y="248"/>
                  <a:pt x="2262" y="246"/>
                  <a:pt x="2258" y="246"/>
                </a:cubicBezTo>
                <a:cubicBezTo>
                  <a:pt x="2258" y="247"/>
                  <a:pt x="2258" y="248"/>
                  <a:pt x="2257" y="248"/>
                </a:cubicBezTo>
                <a:cubicBezTo>
                  <a:pt x="2226" y="248"/>
                  <a:pt x="2206" y="247"/>
                  <a:pt x="2177" y="245"/>
                </a:cubicBezTo>
                <a:cubicBezTo>
                  <a:pt x="2178" y="244"/>
                  <a:pt x="2168" y="242"/>
                  <a:pt x="2170" y="239"/>
                </a:cubicBezTo>
                <a:cubicBezTo>
                  <a:pt x="2178" y="238"/>
                  <a:pt x="2188" y="241"/>
                  <a:pt x="2190" y="238"/>
                </a:cubicBezTo>
                <a:cubicBezTo>
                  <a:pt x="2184" y="237"/>
                  <a:pt x="2172" y="239"/>
                  <a:pt x="2165" y="238"/>
                </a:cubicBezTo>
                <a:cubicBezTo>
                  <a:pt x="2176" y="236"/>
                  <a:pt x="2190" y="237"/>
                  <a:pt x="2206" y="236"/>
                </a:cubicBezTo>
                <a:cubicBezTo>
                  <a:pt x="2206" y="235"/>
                  <a:pt x="2207" y="234"/>
                  <a:pt x="2209" y="233"/>
                </a:cubicBezTo>
                <a:cubicBezTo>
                  <a:pt x="2208" y="235"/>
                  <a:pt x="2212" y="235"/>
                  <a:pt x="2215" y="235"/>
                </a:cubicBezTo>
                <a:cubicBezTo>
                  <a:pt x="2235" y="232"/>
                  <a:pt x="2254" y="233"/>
                  <a:pt x="2270" y="230"/>
                </a:cubicBezTo>
                <a:cubicBezTo>
                  <a:pt x="2268" y="233"/>
                  <a:pt x="2293" y="229"/>
                  <a:pt x="2284" y="233"/>
                </a:cubicBezTo>
                <a:cubicBezTo>
                  <a:pt x="2290" y="231"/>
                  <a:pt x="2319" y="231"/>
                  <a:pt x="2327" y="230"/>
                </a:cubicBezTo>
                <a:cubicBezTo>
                  <a:pt x="2304" y="228"/>
                  <a:pt x="2272" y="230"/>
                  <a:pt x="2254" y="228"/>
                </a:cubicBezTo>
                <a:cubicBezTo>
                  <a:pt x="2247" y="231"/>
                  <a:pt x="2229" y="228"/>
                  <a:pt x="2225" y="225"/>
                </a:cubicBezTo>
                <a:cubicBezTo>
                  <a:pt x="2220" y="226"/>
                  <a:pt x="2220" y="226"/>
                  <a:pt x="2219" y="227"/>
                </a:cubicBezTo>
                <a:cubicBezTo>
                  <a:pt x="2178" y="226"/>
                  <a:pt x="2120" y="226"/>
                  <a:pt x="2084" y="224"/>
                </a:cubicBezTo>
                <a:cubicBezTo>
                  <a:pt x="2105" y="221"/>
                  <a:pt x="2123" y="223"/>
                  <a:pt x="2141" y="222"/>
                </a:cubicBezTo>
                <a:cubicBezTo>
                  <a:pt x="2138" y="221"/>
                  <a:pt x="2133" y="222"/>
                  <a:pt x="2133" y="221"/>
                </a:cubicBezTo>
                <a:cubicBezTo>
                  <a:pt x="2140" y="221"/>
                  <a:pt x="2129" y="219"/>
                  <a:pt x="2135" y="218"/>
                </a:cubicBezTo>
                <a:cubicBezTo>
                  <a:pt x="2130" y="218"/>
                  <a:pt x="2124" y="220"/>
                  <a:pt x="2123" y="218"/>
                </a:cubicBezTo>
                <a:cubicBezTo>
                  <a:pt x="2126" y="218"/>
                  <a:pt x="2132" y="217"/>
                  <a:pt x="2127" y="217"/>
                </a:cubicBezTo>
                <a:cubicBezTo>
                  <a:pt x="2127" y="217"/>
                  <a:pt x="2125" y="217"/>
                  <a:pt x="2125" y="217"/>
                </a:cubicBezTo>
                <a:cubicBezTo>
                  <a:pt x="2129" y="215"/>
                  <a:pt x="2138" y="218"/>
                  <a:pt x="2141" y="216"/>
                </a:cubicBezTo>
                <a:cubicBezTo>
                  <a:pt x="2117" y="213"/>
                  <a:pt x="2091" y="214"/>
                  <a:pt x="2071" y="216"/>
                </a:cubicBezTo>
                <a:cubicBezTo>
                  <a:pt x="2060" y="213"/>
                  <a:pt x="2045" y="215"/>
                  <a:pt x="2029" y="213"/>
                </a:cubicBezTo>
                <a:cubicBezTo>
                  <a:pt x="2056" y="210"/>
                  <a:pt x="2091" y="214"/>
                  <a:pt x="2109" y="211"/>
                </a:cubicBezTo>
                <a:cubicBezTo>
                  <a:pt x="2108" y="211"/>
                  <a:pt x="2101" y="211"/>
                  <a:pt x="2103" y="210"/>
                </a:cubicBezTo>
                <a:cubicBezTo>
                  <a:pt x="2113" y="210"/>
                  <a:pt x="2118" y="211"/>
                  <a:pt x="2116" y="212"/>
                </a:cubicBezTo>
                <a:cubicBezTo>
                  <a:pt x="2121" y="211"/>
                  <a:pt x="2123" y="212"/>
                  <a:pt x="2129" y="213"/>
                </a:cubicBezTo>
                <a:cubicBezTo>
                  <a:pt x="2147" y="210"/>
                  <a:pt x="2175" y="215"/>
                  <a:pt x="2189" y="211"/>
                </a:cubicBezTo>
                <a:cubicBezTo>
                  <a:pt x="2183" y="210"/>
                  <a:pt x="2173" y="212"/>
                  <a:pt x="2168" y="209"/>
                </a:cubicBezTo>
                <a:cubicBezTo>
                  <a:pt x="2168" y="208"/>
                  <a:pt x="2180" y="209"/>
                  <a:pt x="2175" y="208"/>
                </a:cubicBezTo>
                <a:cubicBezTo>
                  <a:pt x="2167" y="208"/>
                  <a:pt x="2160" y="208"/>
                  <a:pt x="2157" y="210"/>
                </a:cubicBezTo>
                <a:cubicBezTo>
                  <a:pt x="2153" y="207"/>
                  <a:pt x="2133" y="209"/>
                  <a:pt x="2128" y="207"/>
                </a:cubicBezTo>
                <a:cubicBezTo>
                  <a:pt x="2144" y="207"/>
                  <a:pt x="2148" y="206"/>
                  <a:pt x="2159" y="206"/>
                </a:cubicBezTo>
                <a:cubicBezTo>
                  <a:pt x="2136" y="203"/>
                  <a:pt x="2106" y="208"/>
                  <a:pt x="2087" y="205"/>
                </a:cubicBezTo>
                <a:cubicBezTo>
                  <a:pt x="2080" y="207"/>
                  <a:pt x="2071" y="206"/>
                  <a:pt x="2069" y="204"/>
                </a:cubicBezTo>
                <a:cubicBezTo>
                  <a:pt x="2068" y="207"/>
                  <a:pt x="2059" y="203"/>
                  <a:pt x="2051" y="205"/>
                </a:cubicBezTo>
                <a:cubicBezTo>
                  <a:pt x="2049" y="204"/>
                  <a:pt x="2043" y="203"/>
                  <a:pt x="2040" y="202"/>
                </a:cubicBezTo>
                <a:cubicBezTo>
                  <a:pt x="2047" y="202"/>
                  <a:pt x="2054" y="204"/>
                  <a:pt x="2058" y="202"/>
                </a:cubicBezTo>
                <a:cubicBezTo>
                  <a:pt x="2049" y="201"/>
                  <a:pt x="2031" y="202"/>
                  <a:pt x="2021" y="200"/>
                </a:cubicBezTo>
                <a:cubicBezTo>
                  <a:pt x="2024" y="200"/>
                  <a:pt x="2024" y="200"/>
                  <a:pt x="2026" y="199"/>
                </a:cubicBezTo>
                <a:cubicBezTo>
                  <a:pt x="2030" y="199"/>
                  <a:pt x="2030" y="201"/>
                  <a:pt x="2033" y="201"/>
                </a:cubicBezTo>
                <a:cubicBezTo>
                  <a:pt x="2033" y="200"/>
                  <a:pt x="2029" y="198"/>
                  <a:pt x="2032" y="198"/>
                </a:cubicBezTo>
                <a:cubicBezTo>
                  <a:pt x="2055" y="198"/>
                  <a:pt x="2073" y="199"/>
                  <a:pt x="2099" y="198"/>
                </a:cubicBezTo>
                <a:cubicBezTo>
                  <a:pt x="2093" y="196"/>
                  <a:pt x="2113" y="198"/>
                  <a:pt x="2122" y="196"/>
                </a:cubicBezTo>
                <a:cubicBezTo>
                  <a:pt x="2104" y="196"/>
                  <a:pt x="2087" y="194"/>
                  <a:pt x="2072" y="195"/>
                </a:cubicBezTo>
                <a:cubicBezTo>
                  <a:pt x="2073" y="195"/>
                  <a:pt x="2075" y="194"/>
                  <a:pt x="2071" y="194"/>
                </a:cubicBezTo>
                <a:cubicBezTo>
                  <a:pt x="2066" y="195"/>
                  <a:pt x="2058" y="196"/>
                  <a:pt x="2052" y="195"/>
                </a:cubicBezTo>
                <a:cubicBezTo>
                  <a:pt x="2033" y="194"/>
                  <a:pt x="2010" y="194"/>
                  <a:pt x="1990" y="194"/>
                </a:cubicBezTo>
                <a:cubicBezTo>
                  <a:pt x="1976" y="195"/>
                  <a:pt x="1937" y="194"/>
                  <a:pt x="1931" y="192"/>
                </a:cubicBezTo>
                <a:cubicBezTo>
                  <a:pt x="1939" y="192"/>
                  <a:pt x="1955" y="190"/>
                  <a:pt x="1955" y="192"/>
                </a:cubicBezTo>
                <a:cubicBezTo>
                  <a:pt x="1956" y="192"/>
                  <a:pt x="1956" y="191"/>
                  <a:pt x="1959" y="191"/>
                </a:cubicBezTo>
                <a:cubicBezTo>
                  <a:pt x="1981" y="193"/>
                  <a:pt x="2012" y="192"/>
                  <a:pt x="2027" y="190"/>
                </a:cubicBezTo>
                <a:cubicBezTo>
                  <a:pt x="2047" y="192"/>
                  <a:pt x="2070" y="192"/>
                  <a:pt x="2088" y="192"/>
                </a:cubicBezTo>
                <a:cubicBezTo>
                  <a:pt x="2106" y="191"/>
                  <a:pt x="2124" y="192"/>
                  <a:pt x="2136" y="190"/>
                </a:cubicBezTo>
                <a:cubicBezTo>
                  <a:pt x="2103" y="190"/>
                  <a:pt x="2070" y="189"/>
                  <a:pt x="2036" y="189"/>
                </a:cubicBezTo>
                <a:cubicBezTo>
                  <a:pt x="2005" y="189"/>
                  <a:pt x="1961" y="189"/>
                  <a:pt x="1926" y="187"/>
                </a:cubicBezTo>
                <a:cubicBezTo>
                  <a:pt x="1915" y="186"/>
                  <a:pt x="1900" y="188"/>
                  <a:pt x="1892" y="185"/>
                </a:cubicBezTo>
                <a:cubicBezTo>
                  <a:pt x="1894" y="185"/>
                  <a:pt x="1896" y="186"/>
                  <a:pt x="1897" y="185"/>
                </a:cubicBezTo>
                <a:cubicBezTo>
                  <a:pt x="1888" y="183"/>
                  <a:pt x="1867" y="186"/>
                  <a:pt x="1869" y="181"/>
                </a:cubicBezTo>
                <a:cubicBezTo>
                  <a:pt x="1864" y="181"/>
                  <a:pt x="1865" y="183"/>
                  <a:pt x="1859" y="182"/>
                </a:cubicBezTo>
                <a:cubicBezTo>
                  <a:pt x="1855" y="182"/>
                  <a:pt x="1850" y="178"/>
                  <a:pt x="1844" y="180"/>
                </a:cubicBezTo>
                <a:cubicBezTo>
                  <a:pt x="1847" y="180"/>
                  <a:pt x="1850" y="180"/>
                  <a:pt x="1853" y="180"/>
                </a:cubicBezTo>
                <a:cubicBezTo>
                  <a:pt x="1849" y="183"/>
                  <a:pt x="1860" y="183"/>
                  <a:pt x="1865" y="184"/>
                </a:cubicBezTo>
                <a:cubicBezTo>
                  <a:pt x="1862" y="184"/>
                  <a:pt x="1859" y="184"/>
                  <a:pt x="1859" y="184"/>
                </a:cubicBezTo>
                <a:cubicBezTo>
                  <a:pt x="1865" y="185"/>
                  <a:pt x="1875" y="184"/>
                  <a:pt x="1879" y="186"/>
                </a:cubicBezTo>
                <a:cubicBezTo>
                  <a:pt x="1860" y="186"/>
                  <a:pt x="1836" y="187"/>
                  <a:pt x="1821" y="184"/>
                </a:cubicBezTo>
                <a:cubicBezTo>
                  <a:pt x="1825" y="183"/>
                  <a:pt x="1836" y="185"/>
                  <a:pt x="1836" y="183"/>
                </a:cubicBezTo>
                <a:cubicBezTo>
                  <a:pt x="1829" y="183"/>
                  <a:pt x="1810" y="183"/>
                  <a:pt x="1808" y="182"/>
                </a:cubicBezTo>
                <a:cubicBezTo>
                  <a:pt x="1811" y="182"/>
                  <a:pt x="1811" y="181"/>
                  <a:pt x="1814" y="181"/>
                </a:cubicBezTo>
                <a:cubicBezTo>
                  <a:pt x="1811" y="179"/>
                  <a:pt x="1812" y="178"/>
                  <a:pt x="1808" y="177"/>
                </a:cubicBezTo>
                <a:cubicBezTo>
                  <a:pt x="1811" y="177"/>
                  <a:pt x="1817" y="176"/>
                  <a:pt x="1817" y="177"/>
                </a:cubicBezTo>
                <a:cubicBezTo>
                  <a:pt x="1813" y="179"/>
                  <a:pt x="1820" y="178"/>
                  <a:pt x="1822" y="179"/>
                </a:cubicBezTo>
                <a:cubicBezTo>
                  <a:pt x="1830" y="180"/>
                  <a:pt x="1826" y="178"/>
                  <a:pt x="1828" y="177"/>
                </a:cubicBezTo>
                <a:cubicBezTo>
                  <a:pt x="1831" y="178"/>
                  <a:pt x="1851" y="176"/>
                  <a:pt x="1859" y="178"/>
                </a:cubicBezTo>
                <a:cubicBezTo>
                  <a:pt x="1862" y="178"/>
                  <a:pt x="1859" y="176"/>
                  <a:pt x="1863" y="176"/>
                </a:cubicBezTo>
                <a:cubicBezTo>
                  <a:pt x="1866" y="179"/>
                  <a:pt x="1871" y="178"/>
                  <a:pt x="1869" y="177"/>
                </a:cubicBezTo>
                <a:cubicBezTo>
                  <a:pt x="1876" y="176"/>
                  <a:pt x="1872" y="179"/>
                  <a:pt x="1878" y="179"/>
                </a:cubicBezTo>
                <a:cubicBezTo>
                  <a:pt x="1879" y="174"/>
                  <a:pt x="1891" y="179"/>
                  <a:pt x="1900" y="176"/>
                </a:cubicBezTo>
                <a:cubicBezTo>
                  <a:pt x="1892" y="176"/>
                  <a:pt x="1891" y="174"/>
                  <a:pt x="1886" y="173"/>
                </a:cubicBezTo>
                <a:cubicBezTo>
                  <a:pt x="1892" y="176"/>
                  <a:pt x="1868" y="175"/>
                  <a:pt x="1870" y="173"/>
                </a:cubicBezTo>
                <a:cubicBezTo>
                  <a:pt x="1865" y="172"/>
                  <a:pt x="1868" y="175"/>
                  <a:pt x="1863" y="174"/>
                </a:cubicBezTo>
                <a:cubicBezTo>
                  <a:pt x="1865" y="172"/>
                  <a:pt x="1857" y="173"/>
                  <a:pt x="1856" y="174"/>
                </a:cubicBezTo>
                <a:cubicBezTo>
                  <a:pt x="1862" y="174"/>
                  <a:pt x="1859" y="174"/>
                  <a:pt x="1859" y="175"/>
                </a:cubicBezTo>
                <a:cubicBezTo>
                  <a:pt x="1850" y="172"/>
                  <a:pt x="1817" y="175"/>
                  <a:pt x="1807" y="169"/>
                </a:cubicBezTo>
                <a:cubicBezTo>
                  <a:pt x="1817" y="169"/>
                  <a:pt x="1834" y="170"/>
                  <a:pt x="1843" y="171"/>
                </a:cubicBezTo>
                <a:cubicBezTo>
                  <a:pt x="1840" y="170"/>
                  <a:pt x="1840" y="169"/>
                  <a:pt x="1839" y="168"/>
                </a:cubicBezTo>
                <a:cubicBezTo>
                  <a:pt x="1843" y="168"/>
                  <a:pt x="1846" y="168"/>
                  <a:pt x="1847" y="167"/>
                </a:cubicBezTo>
                <a:cubicBezTo>
                  <a:pt x="1857" y="169"/>
                  <a:pt x="1876" y="170"/>
                  <a:pt x="1884" y="169"/>
                </a:cubicBezTo>
                <a:cubicBezTo>
                  <a:pt x="1875" y="168"/>
                  <a:pt x="1870" y="168"/>
                  <a:pt x="1863" y="167"/>
                </a:cubicBezTo>
                <a:cubicBezTo>
                  <a:pt x="1875" y="167"/>
                  <a:pt x="1888" y="167"/>
                  <a:pt x="1895" y="169"/>
                </a:cubicBezTo>
                <a:cubicBezTo>
                  <a:pt x="1895" y="169"/>
                  <a:pt x="1891" y="169"/>
                  <a:pt x="1891" y="170"/>
                </a:cubicBezTo>
                <a:cubicBezTo>
                  <a:pt x="1895" y="170"/>
                  <a:pt x="1898" y="170"/>
                  <a:pt x="1898" y="171"/>
                </a:cubicBezTo>
                <a:cubicBezTo>
                  <a:pt x="1896" y="172"/>
                  <a:pt x="1890" y="171"/>
                  <a:pt x="1889" y="172"/>
                </a:cubicBezTo>
                <a:cubicBezTo>
                  <a:pt x="1898" y="172"/>
                  <a:pt x="1898" y="174"/>
                  <a:pt x="1907" y="175"/>
                </a:cubicBezTo>
                <a:cubicBezTo>
                  <a:pt x="1909" y="173"/>
                  <a:pt x="1899" y="175"/>
                  <a:pt x="1901" y="173"/>
                </a:cubicBezTo>
                <a:cubicBezTo>
                  <a:pt x="1907" y="173"/>
                  <a:pt x="1910" y="174"/>
                  <a:pt x="1913" y="173"/>
                </a:cubicBezTo>
                <a:cubicBezTo>
                  <a:pt x="1917" y="172"/>
                  <a:pt x="1909" y="171"/>
                  <a:pt x="1913" y="171"/>
                </a:cubicBezTo>
                <a:cubicBezTo>
                  <a:pt x="1923" y="171"/>
                  <a:pt x="1921" y="172"/>
                  <a:pt x="1926" y="173"/>
                </a:cubicBezTo>
                <a:cubicBezTo>
                  <a:pt x="1934" y="173"/>
                  <a:pt x="1921" y="171"/>
                  <a:pt x="1926" y="171"/>
                </a:cubicBezTo>
                <a:cubicBezTo>
                  <a:pt x="1928" y="172"/>
                  <a:pt x="1935" y="171"/>
                  <a:pt x="1936" y="173"/>
                </a:cubicBezTo>
                <a:cubicBezTo>
                  <a:pt x="1934" y="173"/>
                  <a:pt x="1930" y="172"/>
                  <a:pt x="1930" y="173"/>
                </a:cubicBezTo>
                <a:cubicBezTo>
                  <a:pt x="1935" y="173"/>
                  <a:pt x="1932" y="176"/>
                  <a:pt x="1936" y="176"/>
                </a:cubicBezTo>
                <a:cubicBezTo>
                  <a:pt x="1939" y="176"/>
                  <a:pt x="1939" y="175"/>
                  <a:pt x="1943" y="176"/>
                </a:cubicBezTo>
                <a:cubicBezTo>
                  <a:pt x="1941" y="176"/>
                  <a:pt x="1944" y="178"/>
                  <a:pt x="1947" y="178"/>
                </a:cubicBezTo>
                <a:cubicBezTo>
                  <a:pt x="1948" y="177"/>
                  <a:pt x="1945" y="177"/>
                  <a:pt x="1947" y="177"/>
                </a:cubicBezTo>
                <a:cubicBezTo>
                  <a:pt x="1962" y="176"/>
                  <a:pt x="1964" y="178"/>
                  <a:pt x="1977" y="177"/>
                </a:cubicBezTo>
                <a:cubicBezTo>
                  <a:pt x="1973" y="176"/>
                  <a:pt x="1963" y="177"/>
                  <a:pt x="1961" y="175"/>
                </a:cubicBezTo>
                <a:cubicBezTo>
                  <a:pt x="1961" y="174"/>
                  <a:pt x="1966" y="172"/>
                  <a:pt x="1963" y="171"/>
                </a:cubicBezTo>
                <a:cubicBezTo>
                  <a:pt x="1947" y="171"/>
                  <a:pt x="1935" y="171"/>
                  <a:pt x="1918" y="169"/>
                </a:cubicBezTo>
                <a:cubicBezTo>
                  <a:pt x="1916" y="170"/>
                  <a:pt x="1911" y="171"/>
                  <a:pt x="1905" y="171"/>
                </a:cubicBezTo>
                <a:cubicBezTo>
                  <a:pt x="1910" y="168"/>
                  <a:pt x="1898" y="170"/>
                  <a:pt x="1898" y="168"/>
                </a:cubicBezTo>
                <a:cubicBezTo>
                  <a:pt x="1912" y="169"/>
                  <a:pt x="1918" y="165"/>
                  <a:pt x="1924" y="167"/>
                </a:cubicBezTo>
                <a:cubicBezTo>
                  <a:pt x="1924" y="168"/>
                  <a:pt x="1918" y="167"/>
                  <a:pt x="1918" y="168"/>
                </a:cubicBezTo>
                <a:cubicBezTo>
                  <a:pt x="1924" y="169"/>
                  <a:pt x="1933" y="169"/>
                  <a:pt x="1939" y="168"/>
                </a:cubicBezTo>
                <a:cubicBezTo>
                  <a:pt x="1952" y="172"/>
                  <a:pt x="1967" y="167"/>
                  <a:pt x="1982" y="170"/>
                </a:cubicBezTo>
                <a:cubicBezTo>
                  <a:pt x="1995" y="169"/>
                  <a:pt x="2008" y="167"/>
                  <a:pt x="2017" y="169"/>
                </a:cubicBezTo>
                <a:cubicBezTo>
                  <a:pt x="2015" y="169"/>
                  <a:pt x="2014" y="169"/>
                  <a:pt x="2014" y="170"/>
                </a:cubicBezTo>
                <a:cubicBezTo>
                  <a:pt x="2020" y="170"/>
                  <a:pt x="2027" y="171"/>
                  <a:pt x="2033" y="171"/>
                </a:cubicBezTo>
                <a:cubicBezTo>
                  <a:pt x="2035" y="170"/>
                  <a:pt x="2029" y="169"/>
                  <a:pt x="2033" y="169"/>
                </a:cubicBezTo>
                <a:cubicBezTo>
                  <a:pt x="2033" y="170"/>
                  <a:pt x="2039" y="168"/>
                  <a:pt x="2039" y="169"/>
                </a:cubicBezTo>
                <a:cubicBezTo>
                  <a:pt x="2039" y="170"/>
                  <a:pt x="2035" y="170"/>
                  <a:pt x="2036" y="171"/>
                </a:cubicBezTo>
                <a:cubicBezTo>
                  <a:pt x="2041" y="171"/>
                  <a:pt x="2048" y="171"/>
                  <a:pt x="2054" y="171"/>
                </a:cubicBezTo>
                <a:cubicBezTo>
                  <a:pt x="2049" y="170"/>
                  <a:pt x="2043" y="170"/>
                  <a:pt x="2042" y="169"/>
                </a:cubicBezTo>
                <a:cubicBezTo>
                  <a:pt x="2086" y="169"/>
                  <a:pt x="2109" y="170"/>
                  <a:pt x="2155" y="170"/>
                </a:cubicBezTo>
                <a:cubicBezTo>
                  <a:pt x="2147" y="166"/>
                  <a:pt x="2115" y="170"/>
                  <a:pt x="2112" y="166"/>
                </a:cubicBezTo>
                <a:cubicBezTo>
                  <a:pt x="2105" y="169"/>
                  <a:pt x="2077" y="167"/>
                  <a:pt x="2070" y="166"/>
                </a:cubicBezTo>
                <a:cubicBezTo>
                  <a:pt x="2076" y="166"/>
                  <a:pt x="2079" y="166"/>
                  <a:pt x="2084" y="166"/>
                </a:cubicBezTo>
                <a:cubicBezTo>
                  <a:pt x="2076" y="162"/>
                  <a:pt x="2058" y="165"/>
                  <a:pt x="2045" y="162"/>
                </a:cubicBezTo>
                <a:cubicBezTo>
                  <a:pt x="2047" y="162"/>
                  <a:pt x="2050" y="163"/>
                  <a:pt x="2051" y="162"/>
                </a:cubicBezTo>
                <a:cubicBezTo>
                  <a:pt x="2048" y="162"/>
                  <a:pt x="2043" y="162"/>
                  <a:pt x="2045" y="161"/>
                </a:cubicBezTo>
                <a:cubicBezTo>
                  <a:pt x="2061" y="160"/>
                  <a:pt x="2080" y="161"/>
                  <a:pt x="2087" y="161"/>
                </a:cubicBezTo>
                <a:cubicBezTo>
                  <a:pt x="2096" y="160"/>
                  <a:pt x="2103" y="159"/>
                  <a:pt x="2090" y="160"/>
                </a:cubicBezTo>
                <a:cubicBezTo>
                  <a:pt x="2074" y="160"/>
                  <a:pt x="2043" y="160"/>
                  <a:pt x="2020" y="159"/>
                </a:cubicBezTo>
                <a:cubicBezTo>
                  <a:pt x="2018" y="160"/>
                  <a:pt x="2013" y="160"/>
                  <a:pt x="2007" y="160"/>
                </a:cubicBezTo>
                <a:cubicBezTo>
                  <a:pt x="2005" y="159"/>
                  <a:pt x="2000" y="158"/>
                  <a:pt x="2004" y="157"/>
                </a:cubicBezTo>
                <a:cubicBezTo>
                  <a:pt x="2003" y="159"/>
                  <a:pt x="2017" y="158"/>
                  <a:pt x="2020" y="158"/>
                </a:cubicBezTo>
                <a:cubicBezTo>
                  <a:pt x="2018" y="158"/>
                  <a:pt x="2016" y="158"/>
                  <a:pt x="2016" y="158"/>
                </a:cubicBezTo>
                <a:cubicBezTo>
                  <a:pt x="2066" y="156"/>
                  <a:pt x="2098" y="158"/>
                  <a:pt x="2147" y="156"/>
                </a:cubicBezTo>
                <a:cubicBezTo>
                  <a:pt x="2145" y="155"/>
                  <a:pt x="2142" y="157"/>
                  <a:pt x="2141" y="156"/>
                </a:cubicBezTo>
                <a:cubicBezTo>
                  <a:pt x="2144" y="154"/>
                  <a:pt x="2157" y="155"/>
                  <a:pt x="2158" y="156"/>
                </a:cubicBezTo>
                <a:cubicBezTo>
                  <a:pt x="2160" y="155"/>
                  <a:pt x="2153" y="155"/>
                  <a:pt x="2157" y="154"/>
                </a:cubicBezTo>
                <a:cubicBezTo>
                  <a:pt x="2163" y="154"/>
                  <a:pt x="2181" y="154"/>
                  <a:pt x="2189" y="156"/>
                </a:cubicBezTo>
                <a:cubicBezTo>
                  <a:pt x="2191" y="154"/>
                  <a:pt x="2195" y="154"/>
                  <a:pt x="2202" y="154"/>
                </a:cubicBezTo>
                <a:cubicBezTo>
                  <a:pt x="2201" y="155"/>
                  <a:pt x="2198" y="157"/>
                  <a:pt x="2202" y="157"/>
                </a:cubicBezTo>
                <a:cubicBezTo>
                  <a:pt x="2202" y="156"/>
                  <a:pt x="2203" y="155"/>
                  <a:pt x="2206" y="154"/>
                </a:cubicBezTo>
                <a:cubicBezTo>
                  <a:pt x="2271" y="156"/>
                  <a:pt x="2336" y="154"/>
                  <a:pt x="2398" y="153"/>
                </a:cubicBezTo>
                <a:cubicBezTo>
                  <a:pt x="2389" y="150"/>
                  <a:pt x="2364" y="153"/>
                  <a:pt x="2347" y="153"/>
                </a:cubicBezTo>
                <a:cubicBezTo>
                  <a:pt x="2341" y="153"/>
                  <a:pt x="2333" y="151"/>
                  <a:pt x="2325" y="152"/>
                </a:cubicBezTo>
                <a:cubicBezTo>
                  <a:pt x="2324" y="152"/>
                  <a:pt x="2324" y="153"/>
                  <a:pt x="2321" y="153"/>
                </a:cubicBezTo>
                <a:cubicBezTo>
                  <a:pt x="2286" y="152"/>
                  <a:pt x="2243" y="151"/>
                  <a:pt x="2211" y="149"/>
                </a:cubicBezTo>
                <a:cubicBezTo>
                  <a:pt x="2214" y="148"/>
                  <a:pt x="2217" y="150"/>
                  <a:pt x="2218" y="148"/>
                </a:cubicBezTo>
                <a:cubicBezTo>
                  <a:pt x="2211" y="148"/>
                  <a:pt x="2208" y="150"/>
                  <a:pt x="2202" y="150"/>
                </a:cubicBezTo>
                <a:cubicBezTo>
                  <a:pt x="2196" y="150"/>
                  <a:pt x="2204" y="148"/>
                  <a:pt x="2198" y="149"/>
                </a:cubicBezTo>
                <a:cubicBezTo>
                  <a:pt x="2196" y="150"/>
                  <a:pt x="2175" y="150"/>
                  <a:pt x="2171" y="148"/>
                </a:cubicBezTo>
                <a:cubicBezTo>
                  <a:pt x="2170" y="147"/>
                  <a:pt x="2176" y="148"/>
                  <a:pt x="2174" y="146"/>
                </a:cubicBezTo>
                <a:cubicBezTo>
                  <a:pt x="2163" y="145"/>
                  <a:pt x="2154" y="146"/>
                  <a:pt x="2150" y="144"/>
                </a:cubicBezTo>
                <a:cubicBezTo>
                  <a:pt x="2171" y="143"/>
                  <a:pt x="2203" y="145"/>
                  <a:pt x="2219" y="143"/>
                </a:cubicBezTo>
                <a:cubicBezTo>
                  <a:pt x="2209" y="141"/>
                  <a:pt x="2190" y="142"/>
                  <a:pt x="2179" y="140"/>
                </a:cubicBezTo>
                <a:cubicBezTo>
                  <a:pt x="2196" y="140"/>
                  <a:pt x="2214" y="141"/>
                  <a:pt x="2230" y="139"/>
                </a:cubicBezTo>
                <a:cubicBezTo>
                  <a:pt x="2222" y="138"/>
                  <a:pt x="2205" y="140"/>
                  <a:pt x="2198" y="138"/>
                </a:cubicBezTo>
                <a:cubicBezTo>
                  <a:pt x="2199" y="138"/>
                  <a:pt x="2202" y="138"/>
                  <a:pt x="2202" y="138"/>
                </a:cubicBezTo>
                <a:cubicBezTo>
                  <a:pt x="2196" y="134"/>
                  <a:pt x="2182" y="135"/>
                  <a:pt x="2170" y="136"/>
                </a:cubicBezTo>
                <a:cubicBezTo>
                  <a:pt x="2164" y="136"/>
                  <a:pt x="2159" y="134"/>
                  <a:pt x="2157" y="136"/>
                </a:cubicBezTo>
                <a:cubicBezTo>
                  <a:pt x="2166" y="137"/>
                  <a:pt x="2187" y="138"/>
                  <a:pt x="2193" y="136"/>
                </a:cubicBezTo>
                <a:cubicBezTo>
                  <a:pt x="2186" y="138"/>
                  <a:pt x="2196" y="137"/>
                  <a:pt x="2196" y="139"/>
                </a:cubicBezTo>
                <a:cubicBezTo>
                  <a:pt x="2174" y="139"/>
                  <a:pt x="2155" y="140"/>
                  <a:pt x="2139" y="137"/>
                </a:cubicBezTo>
                <a:cubicBezTo>
                  <a:pt x="2139" y="140"/>
                  <a:pt x="2113" y="136"/>
                  <a:pt x="2109" y="136"/>
                </a:cubicBezTo>
                <a:cubicBezTo>
                  <a:pt x="2114" y="136"/>
                  <a:pt x="2111" y="133"/>
                  <a:pt x="2116" y="134"/>
                </a:cubicBezTo>
                <a:cubicBezTo>
                  <a:pt x="2118" y="134"/>
                  <a:pt x="2122" y="134"/>
                  <a:pt x="2121" y="136"/>
                </a:cubicBezTo>
                <a:cubicBezTo>
                  <a:pt x="2129" y="134"/>
                  <a:pt x="2135" y="135"/>
                  <a:pt x="2142" y="133"/>
                </a:cubicBezTo>
                <a:cubicBezTo>
                  <a:pt x="2141" y="132"/>
                  <a:pt x="2139" y="132"/>
                  <a:pt x="2137" y="131"/>
                </a:cubicBezTo>
                <a:cubicBezTo>
                  <a:pt x="2146" y="131"/>
                  <a:pt x="2151" y="132"/>
                  <a:pt x="2163" y="131"/>
                </a:cubicBezTo>
                <a:cubicBezTo>
                  <a:pt x="2163" y="132"/>
                  <a:pt x="2161" y="132"/>
                  <a:pt x="2161" y="133"/>
                </a:cubicBezTo>
                <a:cubicBezTo>
                  <a:pt x="2166" y="133"/>
                  <a:pt x="2162" y="131"/>
                  <a:pt x="2166" y="131"/>
                </a:cubicBezTo>
                <a:cubicBezTo>
                  <a:pt x="2168" y="131"/>
                  <a:pt x="2166" y="133"/>
                  <a:pt x="2169" y="133"/>
                </a:cubicBezTo>
                <a:cubicBezTo>
                  <a:pt x="2169" y="132"/>
                  <a:pt x="2170" y="132"/>
                  <a:pt x="2171" y="131"/>
                </a:cubicBezTo>
                <a:cubicBezTo>
                  <a:pt x="2175" y="131"/>
                  <a:pt x="2173" y="133"/>
                  <a:pt x="2176" y="133"/>
                </a:cubicBezTo>
                <a:cubicBezTo>
                  <a:pt x="2174" y="131"/>
                  <a:pt x="2181" y="131"/>
                  <a:pt x="2186" y="132"/>
                </a:cubicBezTo>
                <a:cubicBezTo>
                  <a:pt x="2190" y="131"/>
                  <a:pt x="2178" y="129"/>
                  <a:pt x="2182" y="128"/>
                </a:cubicBezTo>
                <a:cubicBezTo>
                  <a:pt x="2189" y="127"/>
                  <a:pt x="2189" y="129"/>
                  <a:pt x="2193" y="129"/>
                </a:cubicBezTo>
                <a:cubicBezTo>
                  <a:pt x="2196" y="129"/>
                  <a:pt x="2191" y="128"/>
                  <a:pt x="2195" y="128"/>
                </a:cubicBezTo>
                <a:cubicBezTo>
                  <a:pt x="2211" y="128"/>
                  <a:pt x="2225" y="130"/>
                  <a:pt x="2240" y="128"/>
                </a:cubicBezTo>
                <a:cubicBezTo>
                  <a:pt x="2204" y="127"/>
                  <a:pt x="2168" y="128"/>
                  <a:pt x="2145" y="123"/>
                </a:cubicBezTo>
                <a:cubicBezTo>
                  <a:pt x="2148" y="123"/>
                  <a:pt x="2150" y="123"/>
                  <a:pt x="2150" y="122"/>
                </a:cubicBezTo>
                <a:cubicBezTo>
                  <a:pt x="2139" y="124"/>
                  <a:pt x="2135" y="122"/>
                  <a:pt x="2124" y="123"/>
                </a:cubicBezTo>
                <a:cubicBezTo>
                  <a:pt x="2125" y="122"/>
                  <a:pt x="2128" y="123"/>
                  <a:pt x="2125" y="122"/>
                </a:cubicBezTo>
                <a:cubicBezTo>
                  <a:pt x="2119" y="122"/>
                  <a:pt x="2116" y="122"/>
                  <a:pt x="2121" y="123"/>
                </a:cubicBezTo>
                <a:cubicBezTo>
                  <a:pt x="2101" y="121"/>
                  <a:pt x="2090" y="122"/>
                  <a:pt x="2067" y="120"/>
                </a:cubicBezTo>
                <a:cubicBezTo>
                  <a:pt x="2098" y="119"/>
                  <a:pt x="2141" y="120"/>
                  <a:pt x="2174" y="122"/>
                </a:cubicBezTo>
                <a:cubicBezTo>
                  <a:pt x="2173" y="122"/>
                  <a:pt x="2171" y="122"/>
                  <a:pt x="2170" y="123"/>
                </a:cubicBezTo>
                <a:cubicBezTo>
                  <a:pt x="2183" y="122"/>
                  <a:pt x="2201" y="123"/>
                  <a:pt x="2218" y="122"/>
                </a:cubicBezTo>
                <a:cubicBezTo>
                  <a:pt x="2238" y="121"/>
                  <a:pt x="2255" y="123"/>
                  <a:pt x="2260" y="118"/>
                </a:cubicBezTo>
                <a:cubicBezTo>
                  <a:pt x="2243" y="118"/>
                  <a:pt x="2220" y="119"/>
                  <a:pt x="2189" y="117"/>
                </a:cubicBezTo>
                <a:cubicBezTo>
                  <a:pt x="2215" y="116"/>
                  <a:pt x="2258" y="115"/>
                  <a:pt x="2285" y="117"/>
                </a:cubicBezTo>
                <a:cubicBezTo>
                  <a:pt x="2282" y="119"/>
                  <a:pt x="2278" y="117"/>
                  <a:pt x="2273" y="117"/>
                </a:cubicBezTo>
                <a:cubicBezTo>
                  <a:pt x="2272" y="119"/>
                  <a:pt x="2276" y="119"/>
                  <a:pt x="2273" y="120"/>
                </a:cubicBezTo>
                <a:cubicBezTo>
                  <a:pt x="2286" y="119"/>
                  <a:pt x="2299" y="120"/>
                  <a:pt x="2311" y="118"/>
                </a:cubicBezTo>
                <a:cubicBezTo>
                  <a:pt x="2306" y="119"/>
                  <a:pt x="2306" y="118"/>
                  <a:pt x="2305" y="116"/>
                </a:cubicBezTo>
                <a:cubicBezTo>
                  <a:pt x="2310" y="116"/>
                  <a:pt x="2312" y="118"/>
                  <a:pt x="2315" y="116"/>
                </a:cubicBezTo>
                <a:cubicBezTo>
                  <a:pt x="2314" y="117"/>
                  <a:pt x="2311" y="118"/>
                  <a:pt x="2314" y="119"/>
                </a:cubicBezTo>
                <a:cubicBezTo>
                  <a:pt x="2318" y="119"/>
                  <a:pt x="2323" y="119"/>
                  <a:pt x="2326" y="118"/>
                </a:cubicBezTo>
                <a:cubicBezTo>
                  <a:pt x="2328" y="117"/>
                  <a:pt x="2319" y="118"/>
                  <a:pt x="2320" y="117"/>
                </a:cubicBezTo>
                <a:cubicBezTo>
                  <a:pt x="2326" y="116"/>
                  <a:pt x="2330" y="118"/>
                  <a:pt x="2334" y="118"/>
                </a:cubicBezTo>
                <a:cubicBezTo>
                  <a:pt x="2344" y="115"/>
                  <a:pt x="2364" y="118"/>
                  <a:pt x="2373" y="117"/>
                </a:cubicBezTo>
                <a:cubicBezTo>
                  <a:pt x="2371" y="116"/>
                  <a:pt x="2369" y="118"/>
                  <a:pt x="2369" y="116"/>
                </a:cubicBezTo>
                <a:cubicBezTo>
                  <a:pt x="2377" y="116"/>
                  <a:pt x="2381" y="117"/>
                  <a:pt x="2384" y="118"/>
                </a:cubicBezTo>
                <a:cubicBezTo>
                  <a:pt x="2384" y="117"/>
                  <a:pt x="2383" y="116"/>
                  <a:pt x="2385" y="116"/>
                </a:cubicBezTo>
                <a:cubicBezTo>
                  <a:pt x="2394" y="118"/>
                  <a:pt x="2402" y="114"/>
                  <a:pt x="2408" y="117"/>
                </a:cubicBezTo>
                <a:cubicBezTo>
                  <a:pt x="2427" y="115"/>
                  <a:pt x="2459" y="118"/>
                  <a:pt x="2477" y="116"/>
                </a:cubicBezTo>
                <a:cubicBezTo>
                  <a:pt x="2458" y="113"/>
                  <a:pt x="2435" y="117"/>
                  <a:pt x="2413" y="114"/>
                </a:cubicBezTo>
                <a:cubicBezTo>
                  <a:pt x="2431" y="113"/>
                  <a:pt x="2462" y="114"/>
                  <a:pt x="2480" y="113"/>
                </a:cubicBezTo>
                <a:cubicBezTo>
                  <a:pt x="2488" y="112"/>
                  <a:pt x="2519" y="114"/>
                  <a:pt x="2529" y="111"/>
                </a:cubicBezTo>
                <a:cubicBezTo>
                  <a:pt x="2517" y="111"/>
                  <a:pt x="2514" y="110"/>
                  <a:pt x="2506" y="108"/>
                </a:cubicBezTo>
                <a:close/>
                <a:moveTo>
                  <a:pt x="2409" y="78"/>
                </a:moveTo>
                <a:cubicBezTo>
                  <a:pt x="2406" y="80"/>
                  <a:pt x="2394" y="78"/>
                  <a:pt x="2390" y="79"/>
                </a:cubicBezTo>
                <a:cubicBezTo>
                  <a:pt x="2387" y="77"/>
                  <a:pt x="2404" y="78"/>
                  <a:pt x="2409" y="78"/>
                </a:cubicBezTo>
                <a:close/>
                <a:moveTo>
                  <a:pt x="2275" y="86"/>
                </a:moveTo>
                <a:cubicBezTo>
                  <a:pt x="2276" y="88"/>
                  <a:pt x="2270" y="87"/>
                  <a:pt x="2268" y="87"/>
                </a:cubicBezTo>
                <a:cubicBezTo>
                  <a:pt x="2269" y="86"/>
                  <a:pt x="2271" y="86"/>
                  <a:pt x="2275" y="86"/>
                </a:cubicBezTo>
                <a:close/>
                <a:moveTo>
                  <a:pt x="2234" y="60"/>
                </a:moveTo>
                <a:cubicBezTo>
                  <a:pt x="2235" y="60"/>
                  <a:pt x="2236" y="60"/>
                  <a:pt x="2237" y="60"/>
                </a:cubicBezTo>
                <a:cubicBezTo>
                  <a:pt x="2237" y="60"/>
                  <a:pt x="2237" y="61"/>
                  <a:pt x="2239" y="61"/>
                </a:cubicBezTo>
                <a:cubicBezTo>
                  <a:pt x="2239" y="62"/>
                  <a:pt x="2229" y="60"/>
                  <a:pt x="2234" y="60"/>
                </a:cubicBezTo>
                <a:close/>
                <a:moveTo>
                  <a:pt x="2218" y="60"/>
                </a:moveTo>
                <a:cubicBezTo>
                  <a:pt x="2223" y="60"/>
                  <a:pt x="2225" y="61"/>
                  <a:pt x="2224" y="63"/>
                </a:cubicBezTo>
                <a:cubicBezTo>
                  <a:pt x="2214" y="62"/>
                  <a:pt x="2213" y="64"/>
                  <a:pt x="2204" y="62"/>
                </a:cubicBezTo>
                <a:cubicBezTo>
                  <a:pt x="2206" y="60"/>
                  <a:pt x="2215" y="62"/>
                  <a:pt x="2218" y="60"/>
                </a:cubicBezTo>
                <a:close/>
                <a:moveTo>
                  <a:pt x="1920" y="28"/>
                </a:moveTo>
                <a:cubicBezTo>
                  <a:pt x="1920" y="29"/>
                  <a:pt x="1918" y="29"/>
                  <a:pt x="1915" y="29"/>
                </a:cubicBezTo>
                <a:cubicBezTo>
                  <a:pt x="1913" y="28"/>
                  <a:pt x="1918" y="28"/>
                  <a:pt x="1920" y="28"/>
                </a:cubicBezTo>
                <a:close/>
                <a:moveTo>
                  <a:pt x="1749" y="16"/>
                </a:moveTo>
                <a:cubicBezTo>
                  <a:pt x="1750" y="18"/>
                  <a:pt x="1744" y="17"/>
                  <a:pt x="1743" y="17"/>
                </a:cubicBezTo>
                <a:cubicBezTo>
                  <a:pt x="1744" y="16"/>
                  <a:pt x="1747" y="16"/>
                  <a:pt x="1749" y="16"/>
                </a:cubicBezTo>
                <a:close/>
                <a:moveTo>
                  <a:pt x="1742" y="16"/>
                </a:moveTo>
                <a:cubicBezTo>
                  <a:pt x="1741" y="18"/>
                  <a:pt x="1736" y="17"/>
                  <a:pt x="1733" y="17"/>
                </a:cubicBezTo>
                <a:cubicBezTo>
                  <a:pt x="1733" y="16"/>
                  <a:pt x="1739" y="17"/>
                  <a:pt x="1742" y="16"/>
                </a:cubicBezTo>
                <a:close/>
                <a:moveTo>
                  <a:pt x="1732" y="16"/>
                </a:moveTo>
                <a:cubicBezTo>
                  <a:pt x="1732" y="18"/>
                  <a:pt x="1723" y="17"/>
                  <a:pt x="1721" y="17"/>
                </a:cubicBezTo>
                <a:cubicBezTo>
                  <a:pt x="1721" y="15"/>
                  <a:pt x="1730" y="16"/>
                  <a:pt x="1732" y="16"/>
                </a:cubicBezTo>
                <a:close/>
                <a:moveTo>
                  <a:pt x="1713" y="16"/>
                </a:moveTo>
                <a:cubicBezTo>
                  <a:pt x="1708" y="17"/>
                  <a:pt x="1700" y="17"/>
                  <a:pt x="1691" y="17"/>
                </a:cubicBezTo>
                <a:cubicBezTo>
                  <a:pt x="1697" y="15"/>
                  <a:pt x="1704" y="16"/>
                  <a:pt x="1713" y="16"/>
                </a:cubicBezTo>
                <a:close/>
                <a:moveTo>
                  <a:pt x="1560" y="25"/>
                </a:moveTo>
                <a:cubicBezTo>
                  <a:pt x="1562" y="25"/>
                  <a:pt x="1564" y="25"/>
                  <a:pt x="1566" y="25"/>
                </a:cubicBezTo>
                <a:cubicBezTo>
                  <a:pt x="1566" y="25"/>
                  <a:pt x="1566" y="25"/>
                  <a:pt x="1566" y="26"/>
                </a:cubicBezTo>
                <a:cubicBezTo>
                  <a:pt x="1564" y="26"/>
                  <a:pt x="1562" y="26"/>
                  <a:pt x="1560" y="26"/>
                </a:cubicBezTo>
                <a:cubicBezTo>
                  <a:pt x="1560" y="25"/>
                  <a:pt x="1560" y="25"/>
                  <a:pt x="1560" y="25"/>
                </a:cubicBezTo>
                <a:close/>
                <a:moveTo>
                  <a:pt x="475" y="1"/>
                </a:moveTo>
                <a:cubicBezTo>
                  <a:pt x="474" y="3"/>
                  <a:pt x="477" y="1"/>
                  <a:pt x="477" y="3"/>
                </a:cubicBezTo>
                <a:cubicBezTo>
                  <a:pt x="476" y="3"/>
                  <a:pt x="473" y="2"/>
                  <a:pt x="475" y="1"/>
                </a:cubicBezTo>
                <a:close/>
                <a:moveTo>
                  <a:pt x="472" y="4"/>
                </a:moveTo>
                <a:cubicBezTo>
                  <a:pt x="474" y="4"/>
                  <a:pt x="476" y="4"/>
                  <a:pt x="477" y="6"/>
                </a:cubicBezTo>
                <a:cubicBezTo>
                  <a:pt x="475" y="7"/>
                  <a:pt x="472" y="4"/>
                  <a:pt x="472" y="4"/>
                </a:cubicBezTo>
                <a:close/>
                <a:moveTo>
                  <a:pt x="281" y="1"/>
                </a:moveTo>
                <a:cubicBezTo>
                  <a:pt x="283" y="2"/>
                  <a:pt x="285" y="2"/>
                  <a:pt x="285" y="3"/>
                </a:cubicBezTo>
                <a:cubicBezTo>
                  <a:pt x="283" y="3"/>
                  <a:pt x="282" y="2"/>
                  <a:pt x="281" y="1"/>
                </a:cubicBezTo>
                <a:close/>
                <a:moveTo>
                  <a:pt x="285" y="3"/>
                </a:moveTo>
                <a:cubicBezTo>
                  <a:pt x="286" y="3"/>
                  <a:pt x="285" y="2"/>
                  <a:pt x="285" y="2"/>
                </a:cubicBezTo>
                <a:cubicBezTo>
                  <a:pt x="286" y="2"/>
                  <a:pt x="286" y="3"/>
                  <a:pt x="286" y="4"/>
                </a:cubicBezTo>
                <a:cubicBezTo>
                  <a:pt x="286" y="4"/>
                  <a:pt x="286" y="4"/>
                  <a:pt x="285" y="3"/>
                </a:cubicBezTo>
                <a:close/>
                <a:moveTo>
                  <a:pt x="274" y="7"/>
                </a:moveTo>
                <a:cubicBezTo>
                  <a:pt x="273" y="6"/>
                  <a:pt x="272" y="6"/>
                  <a:pt x="272" y="5"/>
                </a:cubicBezTo>
                <a:cubicBezTo>
                  <a:pt x="273" y="5"/>
                  <a:pt x="275" y="6"/>
                  <a:pt x="274" y="7"/>
                </a:cubicBezTo>
                <a:close/>
                <a:moveTo>
                  <a:pt x="183" y="1"/>
                </a:moveTo>
                <a:cubicBezTo>
                  <a:pt x="185" y="1"/>
                  <a:pt x="185" y="2"/>
                  <a:pt x="185" y="3"/>
                </a:cubicBezTo>
                <a:cubicBezTo>
                  <a:pt x="184" y="2"/>
                  <a:pt x="183" y="2"/>
                  <a:pt x="183" y="1"/>
                </a:cubicBezTo>
                <a:close/>
                <a:moveTo>
                  <a:pt x="205" y="5"/>
                </a:moveTo>
                <a:cubicBezTo>
                  <a:pt x="206" y="3"/>
                  <a:pt x="202" y="4"/>
                  <a:pt x="203" y="3"/>
                </a:cubicBezTo>
                <a:cubicBezTo>
                  <a:pt x="204" y="2"/>
                  <a:pt x="205" y="3"/>
                  <a:pt x="206" y="2"/>
                </a:cubicBezTo>
                <a:cubicBezTo>
                  <a:pt x="206" y="4"/>
                  <a:pt x="209" y="4"/>
                  <a:pt x="210" y="5"/>
                </a:cubicBezTo>
                <a:cubicBezTo>
                  <a:pt x="209" y="8"/>
                  <a:pt x="206" y="3"/>
                  <a:pt x="205" y="5"/>
                </a:cubicBezTo>
                <a:close/>
                <a:moveTo>
                  <a:pt x="229" y="10"/>
                </a:moveTo>
                <a:cubicBezTo>
                  <a:pt x="229" y="8"/>
                  <a:pt x="232" y="10"/>
                  <a:pt x="232" y="10"/>
                </a:cubicBezTo>
                <a:cubicBezTo>
                  <a:pt x="231" y="10"/>
                  <a:pt x="230" y="11"/>
                  <a:pt x="229" y="10"/>
                </a:cubicBezTo>
                <a:close/>
                <a:moveTo>
                  <a:pt x="234" y="6"/>
                </a:moveTo>
                <a:cubicBezTo>
                  <a:pt x="233" y="6"/>
                  <a:pt x="232" y="5"/>
                  <a:pt x="231" y="5"/>
                </a:cubicBezTo>
                <a:cubicBezTo>
                  <a:pt x="232" y="5"/>
                  <a:pt x="235" y="5"/>
                  <a:pt x="234" y="6"/>
                </a:cubicBezTo>
                <a:close/>
                <a:moveTo>
                  <a:pt x="384" y="77"/>
                </a:moveTo>
                <a:cubicBezTo>
                  <a:pt x="385" y="78"/>
                  <a:pt x="388" y="77"/>
                  <a:pt x="388" y="79"/>
                </a:cubicBezTo>
                <a:cubicBezTo>
                  <a:pt x="387" y="78"/>
                  <a:pt x="385" y="79"/>
                  <a:pt x="384" y="77"/>
                </a:cubicBezTo>
                <a:close/>
                <a:moveTo>
                  <a:pt x="417" y="89"/>
                </a:moveTo>
                <a:cubicBezTo>
                  <a:pt x="419" y="89"/>
                  <a:pt x="420" y="89"/>
                  <a:pt x="421" y="90"/>
                </a:cubicBezTo>
                <a:cubicBezTo>
                  <a:pt x="419" y="90"/>
                  <a:pt x="416" y="89"/>
                  <a:pt x="417" y="89"/>
                </a:cubicBezTo>
                <a:close/>
                <a:moveTo>
                  <a:pt x="427" y="89"/>
                </a:moveTo>
                <a:cubicBezTo>
                  <a:pt x="427" y="89"/>
                  <a:pt x="428" y="89"/>
                  <a:pt x="429" y="90"/>
                </a:cubicBezTo>
                <a:cubicBezTo>
                  <a:pt x="429" y="91"/>
                  <a:pt x="426" y="90"/>
                  <a:pt x="427" y="89"/>
                </a:cubicBezTo>
                <a:close/>
                <a:moveTo>
                  <a:pt x="394" y="85"/>
                </a:moveTo>
                <a:cubicBezTo>
                  <a:pt x="391" y="86"/>
                  <a:pt x="387" y="83"/>
                  <a:pt x="386" y="82"/>
                </a:cubicBezTo>
                <a:cubicBezTo>
                  <a:pt x="389" y="83"/>
                  <a:pt x="393" y="83"/>
                  <a:pt x="394" y="85"/>
                </a:cubicBezTo>
                <a:close/>
                <a:moveTo>
                  <a:pt x="338" y="63"/>
                </a:moveTo>
                <a:cubicBezTo>
                  <a:pt x="336" y="63"/>
                  <a:pt x="334" y="62"/>
                  <a:pt x="331" y="61"/>
                </a:cubicBezTo>
                <a:cubicBezTo>
                  <a:pt x="329" y="59"/>
                  <a:pt x="335" y="62"/>
                  <a:pt x="336" y="62"/>
                </a:cubicBezTo>
                <a:cubicBezTo>
                  <a:pt x="336" y="62"/>
                  <a:pt x="336" y="62"/>
                  <a:pt x="336" y="62"/>
                </a:cubicBezTo>
                <a:cubicBezTo>
                  <a:pt x="339" y="63"/>
                  <a:pt x="342" y="65"/>
                  <a:pt x="338" y="63"/>
                </a:cubicBezTo>
                <a:close/>
                <a:moveTo>
                  <a:pt x="342" y="70"/>
                </a:moveTo>
                <a:cubicBezTo>
                  <a:pt x="341" y="71"/>
                  <a:pt x="339" y="70"/>
                  <a:pt x="339" y="69"/>
                </a:cubicBezTo>
                <a:cubicBezTo>
                  <a:pt x="340" y="68"/>
                  <a:pt x="341" y="69"/>
                  <a:pt x="342" y="70"/>
                </a:cubicBezTo>
                <a:close/>
                <a:moveTo>
                  <a:pt x="337" y="68"/>
                </a:moveTo>
                <a:cubicBezTo>
                  <a:pt x="337" y="67"/>
                  <a:pt x="338" y="67"/>
                  <a:pt x="338" y="67"/>
                </a:cubicBezTo>
                <a:cubicBezTo>
                  <a:pt x="338" y="68"/>
                  <a:pt x="338" y="68"/>
                  <a:pt x="338" y="69"/>
                </a:cubicBezTo>
                <a:cubicBezTo>
                  <a:pt x="338" y="69"/>
                  <a:pt x="335" y="69"/>
                  <a:pt x="335" y="68"/>
                </a:cubicBezTo>
                <a:cubicBezTo>
                  <a:pt x="336" y="68"/>
                  <a:pt x="336" y="67"/>
                  <a:pt x="337" y="68"/>
                </a:cubicBezTo>
                <a:close/>
                <a:moveTo>
                  <a:pt x="128" y="5"/>
                </a:moveTo>
                <a:cubicBezTo>
                  <a:pt x="127" y="5"/>
                  <a:pt x="126" y="3"/>
                  <a:pt x="127" y="3"/>
                </a:cubicBezTo>
                <a:cubicBezTo>
                  <a:pt x="127" y="4"/>
                  <a:pt x="129" y="4"/>
                  <a:pt x="128" y="5"/>
                </a:cubicBezTo>
                <a:close/>
                <a:moveTo>
                  <a:pt x="131" y="1"/>
                </a:moveTo>
                <a:cubicBezTo>
                  <a:pt x="131" y="2"/>
                  <a:pt x="131" y="3"/>
                  <a:pt x="131" y="3"/>
                </a:cubicBezTo>
                <a:cubicBezTo>
                  <a:pt x="130" y="3"/>
                  <a:pt x="130" y="1"/>
                  <a:pt x="131" y="1"/>
                </a:cubicBezTo>
                <a:close/>
                <a:moveTo>
                  <a:pt x="130" y="3"/>
                </a:moveTo>
                <a:cubicBezTo>
                  <a:pt x="131" y="4"/>
                  <a:pt x="133" y="4"/>
                  <a:pt x="133" y="5"/>
                </a:cubicBezTo>
                <a:cubicBezTo>
                  <a:pt x="132" y="4"/>
                  <a:pt x="130" y="4"/>
                  <a:pt x="130" y="3"/>
                </a:cubicBezTo>
                <a:close/>
                <a:moveTo>
                  <a:pt x="153" y="12"/>
                </a:moveTo>
                <a:cubicBezTo>
                  <a:pt x="154" y="12"/>
                  <a:pt x="155" y="13"/>
                  <a:pt x="155" y="14"/>
                </a:cubicBezTo>
                <a:cubicBezTo>
                  <a:pt x="154" y="14"/>
                  <a:pt x="153" y="13"/>
                  <a:pt x="153" y="12"/>
                </a:cubicBezTo>
                <a:close/>
                <a:moveTo>
                  <a:pt x="179" y="23"/>
                </a:moveTo>
                <a:cubicBezTo>
                  <a:pt x="181" y="25"/>
                  <a:pt x="180" y="23"/>
                  <a:pt x="181" y="23"/>
                </a:cubicBezTo>
                <a:cubicBezTo>
                  <a:pt x="182" y="24"/>
                  <a:pt x="180" y="27"/>
                  <a:pt x="179" y="25"/>
                </a:cubicBezTo>
                <a:cubicBezTo>
                  <a:pt x="179" y="25"/>
                  <a:pt x="180" y="25"/>
                  <a:pt x="180" y="25"/>
                </a:cubicBezTo>
                <a:cubicBezTo>
                  <a:pt x="179" y="25"/>
                  <a:pt x="179" y="24"/>
                  <a:pt x="179" y="23"/>
                </a:cubicBezTo>
                <a:close/>
                <a:moveTo>
                  <a:pt x="180" y="26"/>
                </a:moveTo>
                <a:cubicBezTo>
                  <a:pt x="181" y="26"/>
                  <a:pt x="181" y="25"/>
                  <a:pt x="182" y="25"/>
                </a:cubicBezTo>
                <a:cubicBezTo>
                  <a:pt x="182" y="26"/>
                  <a:pt x="180" y="27"/>
                  <a:pt x="180" y="26"/>
                </a:cubicBezTo>
                <a:close/>
                <a:moveTo>
                  <a:pt x="183" y="24"/>
                </a:moveTo>
                <a:cubicBezTo>
                  <a:pt x="183" y="24"/>
                  <a:pt x="185" y="24"/>
                  <a:pt x="186" y="25"/>
                </a:cubicBezTo>
                <a:cubicBezTo>
                  <a:pt x="186" y="26"/>
                  <a:pt x="183" y="25"/>
                  <a:pt x="183" y="24"/>
                </a:cubicBezTo>
                <a:close/>
                <a:moveTo>
                  <a:pt x="183" y="23"/>
                </a:moveTo>
                <a:cubicBezTo>
                  <a:pt x="184" y="21"/>
                  <a:pt x="185" y="24"/>
                  <a:pt x="186" y="23"/>
                </a:cubicBezTo>
                <a:cubicBezTo>
                  <a:pt x="185" y="25"/>
                  <a:pt x="184" y="22"/>
                  <a:pt x="183" y="23"/>
                </a:cubicBezTo>
                <a:close/>
                <a:moveTo>
                  <a:pt x="204" y="34"/>
                </a:moveTo>
                <a:cubicBezTo>
                  <a:pt x="204" y="31"/>
                  <a:pt x="201" y="33"/>
                  <a:pt x="200" y="32"/>
                </a:cubicBezTo>
                <a:cubicBezTo>
                  <a:pt x="200" y="33"/>
                  <a:pt x="203" y="34"/>
                  <a:pt x="202" y="34"/>
                </a:cubicBezTo>
                <a:cubicBezTo>
                  <a:pt x="199" y="34"/>
                  <a:pt x="200" y="33"/>
                  <a:pt x="198" y="32"/>
                </a:cubicBezTo>
                <a:cubicBezTo>
                  <a:pt x="198" y="32"/>
                  <a:pt x="198" y="32"/>
                  <a:pt x="199" y="32"/>
                </a:cubicBezTo>
                <a:cubicBezTo>
                  <a:pt x="197" y="31"/>
                  <a:pt x="190" y="28"/>
                  <a:pt x="187" y="26"/>
                </a:cubicBezTo>
                <a:cubicBezTo>
                  <a:pt x="188" y="26"/>
                  <a:pt x="189" y="26"/>
                  <a:pt x="189" y="26"/>
                </a:cubicBezTo>
                <a:cubicBezTo>
                  <a:pt x="188" y="26"/>
                  <a:pt x="188" y="25"/>
                  <a:pt x="189" y="25"/>
                </a:cubicBezTo>
                <a:cubicBezTo>
                  <a:pt x="190" y="25"/>
                  <a:pt x="190" y="25"/>
                  <a:pt x="191" y="26"/>
                </a:cubicBezTo>
                <a:cubicBezTo>
                  <a:pt x="191" y="26"/>
                  <a:pt x="191" y="27"/>
                  <a:pt x="191" y="27"/>
                </a:cubicBezTo>
                <a:cubicBezTo>
                  <a:pt x="193" y="27"/>
                  <a:pt x="194" y="27"/>
                  <a:pt x="195" y="26"/>
                </a:cubicBezTo>
                <a:cubicBezTo>
                  <a:pt x="195" y="28"/>
                  <a:pt x="195" y="28"/>
                  <a:pt x="196" y="29"/>
                </a:cubicBezTo>
                <a:cubicBezTo>
                  <a:pt x="195" y="27"/>
                  <a:pt x="200" y="29"/>
                  <a:pt x="199" y="30"/>
                </a:cubicBezTo>
                <a:cubicBezTo>
                  <a:pt x="200" y="30"/>
                  <a:pt x="200" y="31"/>
                  <a:pt x="201" y="30"/>
                </a:cubicBezTo>
                <a:cubicBezTo>
                  <a:pt x="199" y="29"/>
                  <a:pt x="202" y="29"/>
                  <a:pt x="201" y="29"/>
                </a:cubicBezTo>
                <a:cubicBezTo>
                  <a:pt x="200" y="32"/>
                  <a:pt x="206" y="31"/>
                  <a:pt x="204" y="34"/>
                </a:cubicBezTo>
                <a:close/>
                <a:moveTo>
                  <a:pt x="207" y="35"/>
                </a:moveTo>
                <a:cubicBezTo>
                  <a:pt x="208" y="34"/>
                  <a:pt x="208" y="34"/>
                  <a:pt x="207" y="33"/>
                </a:cubicBezTo>
                <a:cubicBezTo>
                  <a:pt x="209" y="34"/>
                  <a:pt x="210" y="34"/>
                  <a:pt x="211" y="33"/>
                </a:cubicBezTo>
                <a:cubicBezTo>
                  <a:pt x="211" y="35"/>
                  <a:pt x="212" y="35"/>
                  <a:pt x="212" y="34"/>
                </a:cubicBezTo>
                <a:cubicBezTo>
                  <a:pt x="212" y="35"/>
                  <a:pt x="213" y="35"/>
                  <a:pt x="213" y="36"/>
                </a:cubicBezTo>
                <a:cubicBezTo>
                  <a:pt x="210" y="37"/>
                  <a:pt x="207" y="34"/>
                  <a:pt x="207" y="35"/>
                </a:cubicBezTo>
                <a:close/>
                <a:moveTo>
                  <a:pt x="219" y="40"/>
                </a:moveTo>
                <a:cubicBezTo>
                  <a:pt x="219" y="41"/>
                  <a:pt x="219" y="41"/>
                  <a:pt x="219" y="41"/>
                </a:cubicBezTo>
                <a:cubicBezTo>
                  <a:pt x="219" y="40"/>
                  <a:pt x="219" y="40"/>
                  <a:pt x="219" y="40"/>
                </a:cubicBezTo>
                <a:cubicBezTo>
                  <a:pt x="219" y="40"/>
                  <a:pt x="219" y="40"/>
                  <a:pt x="219" y="40"/>
                </a:cubicBezTo>
                <a:cubicBezTo>
                  <a:pt x="218" y="42"/>
                  <a:pt x="216" y="38"/>
                  <a:pt x="215" y="40"/>
                </a:cubicBezTo>
                <a:cubicBezTo>
                  <a:pt x="215" y="38"/>
                  <a:pt x="215" y="37"/>
                  <a:pt x="214" y="37"/>
                </a:cubicBezTo>
                <a:cubicBezTo>
                  <a:pt x="213" y="37"/>
                  <a:pt x="213" y="38"/>
                  <a:pt x="212" y="38"/>
                </a:cubicBezTo>
                <a:cubicBezTo>
                  <a:pt x="213" y="37"/>
                  <a:pt x="214" y="36"/>
                  <a:pt x="215" y="35"/>
                </a:cubicBezTo>
                <a:cubicBezTo>
                  <a:pt x="215" y="38"/>
                  <a:pt x="219" y="34"/>
                  <a:pt x="219" y="37"/>
                </a:cubicBezTo>
                <a:cubicBezTo>
                  <a:pt x="218" y="37"/>
                  <a:pt x="218" y="36"/>
                  <a:pt x="216" y="37"/>
                </a:cubicBezTo>
                <a:cubicBezTo>
                  <a:pt x="218" y="38"/>
                  <a:pt x="217" y="40"/>
                  <a:pt x="219" y="40"/>
                </a:cubicBezTo>
                <a:cubicBezTo>
                  <a:pt x="219" y="40"/>
                  <a:pt x="219" y="40"/>
                  <a:pt x="219" y="40"/>
                </a:cubicBezTo>
                <a:cubicBezTo>
                  <a:pt x="219" y="40"/>
                  <a:pt x="219" y="40"/>
                  <a:pt x="219" y="40"/>
                </a:cubicBezTo>
                <a:cubicBezTo>
                  <a:pt x="219" y="40"/>
                  <a:pt x="219" y="40"/>
                  <a:pt x="220" y="40"/>
                </a:cubicBezTo>
                <a:cubicBezTo>
                  <a:pt x="220" y="40"/>
                  <a:pt x="219" y="40"/>
                  <a:pt x="219" y="40"/>
                </a:cubicBezTo>
                <a:close/>
                <a:moveTo>
                  <a:pt x="218" y="39"/>
                </a:moveTo>
                <a:cubicBezTo>
                  <a:pt x="218" y="39"/>
                  <a:pt x="218" y="38"/>
                  <a:pt x="218" y="38"/>
                </a:cubicBezTo>
                <a:cubicBezTo>
                  <a:pt x="219" y="38"/>
                  <a:pt x="220" y="38"/>
                  <a:pt x="220" y="38"/>
                </a:cubicBezTo>
                <a:cubicBezTo>
                  <a:pt x="220" y="39"/>
                  <a:pt x="218" y="38"/>
                  <a:pt x="218" y="39"/>
                </a:cubicBezTo>
                <a:close/>
                <a:moveTo>
                  <a:pt x="225" y="35"/>
                </a:moveTo>
                <a:cubicBezTo>
                  <a:pt x="227" y="34"/>
                  <a:pt x="230" y="36"/>
                  <a:pt x="231" y="36"/>
                </a:cubicBezTo>
                <a:cubicBezTo>
                  <a:pt x="229" y="37"/>
                  <a:pt x="227" y="34"/>
                  <a:pt x="225" y="35"/>
                </a:cubicBezTo>
                <a:close/>
                <a:moveTo>
                  <a:pt x="261" y="52"/>
                </a:moveTo>
                <a:cubicBezTo>
                  <a:pt x="259" y="50"/>
                  <a:pt x="258" y="50"/>
                  <a:pt x="256" y="50"/>
                </a:cubicBezTo>
                <a:cubicBezTo>
                  <a:pt x="257" y="50"/>
                  <a:pt x="257" y="49"/>
                  <a:pt x="256" y="49"/>
                </a:cubicBezTo>
                <a:cubicBezTo>
                  <a:pt x="255" y="49"/>
                  <a:pt x="254" y="50"/>
                  <a:pt x="252" y="49"/>
                </a:cubicBezTo>
                <a:cubicBezTo>
                  <a:pt x="255" y="47"/>
                  <a:pt x="259" y="49"/>
                  <a:pt x="263" y="50"/>
                </a:cubicBezTo>
                <a:cubicBezTo>
                  <a:pt x="262" y="52"/>
                  <a:pt x="261" y="51"/>
                  <a:pt x="261" y="52"/>
                </a:cubicBezTo>
                <a:close/>
                <a:moveTo>
                  <a:pt x="264" y="51"/>
                </a:moveTo>
                <a:cubicBezTo>
                  <a:pt x="266" y="52"/>
                  <a:pt x="270" y="53"/>
                  <a:pt x="271" y="55"/>
                </a:cubicBezTo>
                <a:cubicBezTo>
                  <a:pt x="269" y="54"/>
                  <a:pt x="264" y="53"/>
                  <a:pt x="264" y="51"/>
                </a:cubicBezTo>
                <a:close/>
                <a:moveTo>
                  <a:pt x="312" y="71"/>
                </a:moveTo>
                <a:cubicBezTo>
                  <a:pt x="313" y="69"/>
                  <a:pt x="316" y="73"/>
                  <a:pt x="316" y="72"/>
                </a:cubicBezTo>
                <a:cubicBezTo>
                  <a:pt x="315" y="75"/>
                  <a:pt x="314" y="71"/>
                  <a:pt x="312" y="71"/>
                </a:cubicBezTo>
                <a:close/>
                <a:moveTo>
                  <a:pt x="295" y="76"/>
                </a:moveTo>
                <a:cubicBezTo>
                  <a:pt x="295" y="76"/>
                  <a:pt x="294" y="76"/>
                  <a:pt x="294" y="76"/>
                </a:cubicBezTo>
                <a:cubicBezTo>
                  <a:pt x="294" y="76"/>
                  <a:pt x="294" y="75"/>
                  <a:pt x="294" y="75"/>
                </a:cubicBezTo>
                <a:cubicBezTo>
                  <a:pt x="295" y="76"/>
                  <a:pt x="295" y="75"/>
                  <a:pt x="296" y="75"/>
                </a:cubicBezTo>
                <a:cubicBezTo>
                  <a:pt x="296" y="76"/>
                  <a:pt x="296" y="76"/>
                  <a:pt x="295" y="76"/>
                </a:cubicBezTo>
                <a:close/>
                <a:moveTo>
                  <a:pt x="312" y="83"/>
                </a:moveTo>
                <a:cubicBezTo>
                  <a:pt x="313" y="82"/>
                  <a:pt x="311" y="82"/>
                  <a:pt x="311" y="82"/>
                </a:cubicBezTo>
                <a:cubicBezTo>
                  <a:pt x="312" y="82"/>
                  <a:pt x="312" y="82"/>
                  <a:pt x="313" y="82"/>
                </a:cubicBezTo>
                <a:cubicBezTo>
                  <a:pt x="313" y="82"/>
                  <a:pt x="313" y="83"/>
                  <a:pt x="312" y="83"/>
                </a:cubicBezTo>
                <a:close/>
                <a:moveTo>
                  <a:pt x="313" y="83"/>
                </a:moveTo>
                <a:cubicBezTo>
                  <a:pt x="313" y="83"/>
                  <a:pt x="313" y="83"/>
                  <a:pt x="313" y="83"/>
                </a:cubicBezTo>
                <a:cubicBezTo>
                  <a:pt x="314" y="83"/>
                  <a:pt x="314" y="83"/>
                  <a:pt x="314" y="82"/>
                </a:cubicBezTo>
                <a:cubicBezTo>
                  <a:pt x="315" y="83"/>
                  <a:pt x="314" y="83"/>
                  <a:pt x="313" y="83"/>
                </a:cubicBezTo>
                <a:close/>
                <a:moveTo>
                  <a:pt x="176" y="45"/>
                </a:moveTo>
                <a:cubicBezTo>
                  <a:pt x="176" y="45"/>
                  <a:pt x="175" y="45"/>
                  <a:pt x="175" y="44"/>
                </a:cubicBezTo>
                <a:cubicBezTo>
                  <a:pt x="176" y="44"/>
                  <a:pt x="177" y="43"/>
                  <a:pt x="178" y="45"/>
                </a:cubicBezTo>
                <a:cubicBezTo>
                  <a:pt x="177" y="44"/>
                  <a:pt x="176" y="44"/>
                  <a:pt x="176" y="45"/>
                </a:cubicBezTo>
                <a:close/>
                <a:moveTo>
                  <a:pt x="183" y="47"/>
                </a:moveTo>
                <a:cubicBezTo>
                  <a:pt x="183" y="47"/>
                  <a:pt x="183" y="47"/>
                  <a:pt x="183" y="47"/>
                </a:cubicBezTo>
                <a:cubicBezTo>
                  <a:pt x="182" y="47"/>
                  <a:pt x="180" y="46"/>
                  <a:pt x="182" y="45"/>
                </a:cubicBezTo>
                <a:cubicBezTo>
                  <a:pt x="182" y="46"/>
                  <a:pt x="182" y="46"/>
                  <a:pt x="182" y="46"/>
                </a:cubicBezTo>
                <a:cubicBezTo>
                  <a:pt x="182" y="46"/>
                  <a:pt x="182" y="46"/>
                  <a:pt x="182" y="46"/>
                </a:cubicBezTo>
                <a:cubicBezTo>
                  <a:pt x="183" y="47"/>
                  <a:pt x="183" y="47"/>
                  <a:pt x="183" y="47"/>
                </a:cubicBezTo>
                <a:cubicBezTo>
                  <a:pt x="183" y="47"/>
                  <a:pt x="183" y="47"/>
                  <a:pt x="183" y="47"/>
                </a:cubicBezTo>
                <a:close/>
                <a:moveTo>
                  <a:pt x="185" y="48"/>
                </a:moveTo>
                <a:cubicBezTo>
                  <a:pt x="185" y="48"/>
                  <a:pt x="184" y="48"/>
                  <a:pt x="184" y="47"/>
                </a:cubicBezTo>
                <a:cubicBezTo>
                  <a:pt x="184" y="47"/>
                  <a:pt x="185" y="47"/>
                  <a:pt x="185" y="48"/>
                </a:cubicBezTo>
                <a:cubicBezTo>
                  <a:pt x="185" y="48"/>
                  <a:pt x="185" y="48"/>
                  <a:pt x="185" y="48"/>
                </a:cubicBezTo>
                <a:close/>
                <a:moveTo>
                  <a:pt x="115" y="25"/>
                </a:moveTo>
                <a:cubicBezTo>
                  <a:pt x="115" y="24"/>
                  <a:pt x="117" y="23"/>
                  <a:pt x="115" y="22"/>
                </a:cubicBezTo>
                <a:cubicBezTo>
                  <a:pt x="117" y="22"/>
                  <a:pt x="119" y="24"/>
                  <a:pt x="121" y="24"/>
                </a:cubicBezTo>
                <a:cubicBezTo>
                  <a:pt x="120" y="25"/>
                  <a:pt x="120" y="25"/>
                  <a:pt x="120" y="25"/>
                </a:cubicBezTo>
                <a:cubicBezTo>
                  <a:pt x="118" y="24"/>
                  <a:pt x="114" y="23"/>
                  <a:pt x="117" y="24"/>
                </a:cubicBezTo>
                <a:cubicBezTo>
                  <a:pt x="118" y="24"/>
                  <a:pt x="118" y="24"/>
                  <a:pt x="119" y="25"/>
                </a:cubicBezTo>
                <a:cubicBezTo>
                  <a:pt x="119" y="25"/>
                  <a:pt x="120" y="26"/>
                  <a:pt x="121" y="26"/>
                </a:cubicBezTo>
                <a:cubicBezTo>
                  <a:pt x="120" y="25"/>
                  <a:pt x="121" y="25"/>
                  <a:pt x="122" y="26"/>
                </a:cubicBezTo>
                <a:cubicBezTo>
                  <a:pt x="122" y="26"/>
                  <a:pt x="123" y="26"/>
                  <a:pt x="123" y="26"/>
                </a:cubicBezTo>
                <a:cubicBezTo>
                  <a:pt x="124" y="27"/>
                  <a:pt x="125" y="27"/>
                  <a:pt x="126" y="28"/>
                </a:cubicBezTo>
                <a:cubicBezTo>
                  <a:pt x="126" y="28"/>
                  <a:pt x="126" y="27"/>
                  <a:pt x="126" y="27"/>
                </a:cubicBezTo>
                <a:cubicBezTo>
                  <a:pt x="127" y="28"/>
                  <a:pt x="128" y="28"/>
                  <a:pt x="129" y="29"/>
                </a:cubicBezTo>
                <a:cubicBezTo>
                  <a:pt x="126" y="30"/>
                  <a:pt x="119" y="26"/>
                  <a:pt x="115" y="25"/>
                </a:cubicBezTo>
                <a:close/>
                <a:moveTo>
                  <a:pt x="136" y="32"/>
                </a:moveTo>
                <a:cubicBezTo>
                  <a:pt x="136" y="32"/>
                  <a:pt x="132" y="30"/>
                  <a:pt x="131" y="31"/>
                </a:cubicBezTo>
                <a:cubicBezTo>
                  <a:pt x="131" y="29"/>
                  <a:pt x="138" y="32"/>
                  <a:pt x="136" y="32"/>
                </a:cubicBezTo>
                <a:close/>
                <a:moveTo>
                  <a:pt x="129" y="42"/>
                </a:moveTo>
                <a:cubicBezTo>
                  <a:pt x="129" y="42"/>
                  <a:pt x="129" y="41"/>
                  <a:pt x="128" y="41"/>
                </a:cubicBezTo>
                <a:cubicBezTo>
                  <a:pt x="128" y="41"/>
                  <a:pt x="128" y="41"/>
                  <a:pt x="128" y="40"/>
                </a:cubicBezTo>
                <a:cubicBezTo>
                  <a:pt x="128" y="40"/>
                  <a:pt x="128" y="40"/>
                  <a:pt x="129" y="40"/>
                </a:cubicBezTo>
                <a:cubicBezTo>
                  <a:pt x="128" y="41"/>
                  <a:pt x="130" y="42"/>
                  <a:pt x="129" y="42"/>
                </a:cubicBezTo>
                <a:close/>
                <a:moveTo>
                  <a:pt x="150" y="49"/>
                </a:moveTo>
                <a:cubicBezTo>
                  <a:pt x="149" y="48"/>
                  <a:pt x="147" y="47"/>
                  <a:pt x="146" y="46"/>
                </a:cubicBezTo>
                <a:cubicBezTo>
                  <a:pt x="146" y="46"/>
                  <a:pt x="146" y="46"/>
                  <a:pt x="146" y="46"/>
                </a:cubicBezTo>
                <a:cubicBezTo>
                  <a:pt x="145" y="46"/>
                  <a:pt x="145" y="46"/>
                  <a:pt x="145" y="46"/>
                </a:cubicBezTo>
                <a:cubicBezTo>
                  <a:pt x="144" y="46"/>
                  <a:pt x="143" y="46"/>
                  <a:pt x="142" y="46"/>
                </a:cubicBezTo>
                <a:cubicBezTo>
                  <a:pt x="142" y="45"/>
                  <a:pt x="141" y="45"/>
                  <a:pt x="141" y="44"/>
                </a:cubicBezTo>
                <a:cubicBezTo>
                  <a:pt x="148" y="46"/>
                  <a:pt x="153" y="46"/>
                  <a:pt x="157" y="49"/>
                </a:cubicBezTo>
                <a:cubicBezTo>
                  <a:pt x="156" y="49"/>
                  <a:pt x="152" y="47"/>
                  <a:pt x="150" y="49"/>
                </a:cubicBezTo>
                <a:close/>
                <a:moveTo>
                  <a:pt x="185" y="56"/>
                </a:moveTo>
                <a:cubicBezTo>
                  <a:pt x="186" y="56"/>
                  <a:pt x="187" y="57"/>
                  <a:pt x="188" y="58"/>
                </a:cubicBezTo>
                <a:cubicBezTo>
                  <a:pt x="187" y="57"/>
                  <a:pt x="185" y="58"/>
                  <a:pt x="185" y="56"/>
                </a:cubicBezTo>
                <a:close/>
                <a:moveTo>
                  <a:pt x="191" y="59"/>
                </a:moveTo>
                <a:cubicBezTo>
                  <a:pt x="191" y="59"/>
                  <a:pt x="191" y="59"/>
                  <a:pt x="190" y="58"/>
                </a:cubicBezTo>
                <a:cubicBezTo>
                  <a:pt x="192" y="59"/>
                  <a:pt x="193" y="59"/>
                  <a:pt x="193" y="60"/>
                </a:cubicBezTo>
                <a:cubicBezTo>
                  <a:pt x="192" y="60"/>
                  <a:pt x="192" y="60"/>
                  <a:pt x="191" y="59"/>
                </a:cubicBezTo>
                <a:close/>
                <a:moveTo>
                  <a:pt x="206" y="64"/>
                </a:moveTo>
                <a:cubicBezTo>
                  <a:pt x="206" y="64"/>
                  <a:pt x="206" y="64"/>
                  <a:pt x="206" y="64"/>
                </a:cubicBezTo>
                <a:cubicBezTo>
                  <a:pt x="203" y="63"/>
                  <a:pt x="200" y="62"/>
                  <a:pt x="197" y="62"/>
                </a:cubicBezTo>
                <a:cubicBezTo>
                  <a:pt x="197" y="61"/>
                  <a:pt x="197" y="61"/>
                  <a:pt x="197" y="61"/>
                </a:cubicBezTo>
                <a:cubicBezTo>
                  <a:pt x="197" y="61"/>
                  <a:pt x="196" y="61"/>
                  <a:pt x="195" y="61"/>
                </a:cubicBezTo>
                <a:cubicBezTo>
                  <a:pt x="195" y="61"/>
                  <a:pt x="195" y="60"/>
                  <a:pt x="194" y="60"/>
                </a:cubicBezTo>
                <a:cubicBezTo>
                  <a:pt x="195" y="59"/>
                  <a:pt x="196" y="62"/>
                  <a:pt x="197" y="60"/>
                </a:cubicBezTo>
                <a:cubicBezTo>
                  <a:pt x="195" y="58"/>
                  <a:pt x="192" y="59"/>
                  <a:pt x="190" y="57"/>
                </a:cubicBezTo>
                <a:cubicBezTo>
                  <a:pt x="191" y="57"/>
                  <a:pt x="191" y="56"/>
                  <a:pt x="191" y="56"/>
                </a:cubicBezTo>
                <a:cubicBezTo>
                  <a:pt x="192" y="56"/>
                  <a:pt x="200" y="63"/>
                  <a:pt x="201" y="59"/>
                </a:cubicBezTo>
                <a:cubicBezTo>
                  <a:pt x="202" y="61"/>
                  <a:pt x="202" y="62"/>
                  <a:pt x="205" y="62"/>
                </a:cubicBezTo>
                <a:cubicBezTo>
                  <a:pt x="205" y="63"/>
                  <a:pt x="205" y="63"/>
                  <a:pt x="205" y="64"/>
                </a:cubicBezTo>
                <a:cubicBezTo>
                  <a:pt x="206" y="64"/>
                  <a:pt x="206" y="64"/>
                  <a:pt x="206" y="64"/>
                </a:cubicBezTo>
                <a:close/>
                <a:moveTo>
                  <a:pt x="208" y="63"/>
                </a:moveTo>
                <a:cubicBezTo>
                  <a:pt x="207" y="62"/>
                  <a:pt x="207" y="62"/>
                  <a:pt x="207" y="62"/>
                </a:cubicBezTo>
                <a:cubicBezTo>
                  <a:pt x="208" y="62"/>
                  <a:pt x="210" y="62"/>
                  <a:pt x="210" y="63"/>
                </a:cubicBezTo>
                <a:cubicBezTo>
                  <a:pt x="209" y="63"/>
                  <a:pt x="208" y="63"/>
                  <a:pt x="208" y="63"/>
                </a:cubicBezTo>
                <a:close/>
                <a:moveTo>
                  <a:pt x="217" y="61"/>
                </a:moveTo>
                <a:cubicBezTo>
                  <a:pt x="217" y="61"/>
                  <a:pt x="217" y="61"/>
                  <a:pt x="217" y="61"/>
                </a:cubicBezTo>
                <a:cubicBezTo>
                  <a:pt x="217" y="61"/>
                  <a:pt x="217" y="61"/>
                  <a:pt x="217" y="61"/>
                </a:cubicBezTo>
                <a:cubicBezTo>
                  <a:pt x="214" y="61"/>
                  <a:pt x="212" y="60"/>
                  <a:pt x="210" y="57"/>
                </a:cubicBezTo>
                <a:cubicBezTo>
                  <a:pt x="214" y="59"/>
                  <a:pt x="215" y="59"/>
                  <a:pt x="217" y="61"/>
                </a:cubicBezTo>
                <a:close/>
                <a:moveTo>
                  <a:pt x="212" y="64"/>
                </a:moveTo>
                <a:cubicBezTo>
                  <a:pt x="211" y="64"/>
                  <a:pt x="211" y="63"/>
                  <a:pt x="211" y="63"/>
                </a:cubicBezTo>
                <a:cubicBezTo>
                  <a:pt x="212" y="63"/>
                  <a:pt x="217" y="65"/>
                  <a:pt x="217" y="66"/>
                </a:cubicBezTo>
                <a:cubicBezTo>
                  <a:pt x="215" y="65"/>
                  <a:pt x="213" y="64"/>
                  <a:pt x="212" y="64"/>
                </a:cubicBezTo>
                <a:close/>
                <a:moveTo>
                  <a:pt x="213" y="61"/>
                </a:moveTo>
                <a:cubicBezTo>
                  <a:pt x="214" y="61"/>
                  <a:pt x="216" y="63"/>
                  <a:pt x="217" y="63"/>
                </a:cubicBezTo>
                <a:cubicBezTo>
                  <a:pt x="217" y="63"/>
                  <a:pt x="213" y="62"/>
                  <a:pt x="213" y="61"/>
                </a:cubicBezTo>
                <a:close/>
                <a:moveTo>
                  <a:pt x="252" y="73"/>
                </a:moveTo>
                <a:cubicBezTo>
                  <a:pt x="251" y="73"/>
                  <a:pt x="250" y="73"/>
                  <a:pt x="248" y="73"/>
                </a:cubicBezTo>
                <a:cubicBezTo>
                  <a:pt x="248" y="72"/>
                  <a:pt x="248" y="72"/>
                  <a:pt x="248" y="72"/>
                </a:cubicBezTo>
                <a:cubicBezTo>
                  <a:pt x="249" y="73"/>
                  <a:pt x="251" y="73"/>
                  <a:pt x="252" y="73"/>
                </a:cubicBezTo>
                <a:close/>
                <a:moveTo>
                  <a:pt x="244" y="70"/>
                </a:moveTo>
                <a:cubicBezTo>
                  <a:pt x="244" y="70"/>
                  <a:pt x="244" y="70"/>
                  <a:pt x="244" y="70"/>
                </a:cubicBezTo>
                <a:cubicBezTo>
                  <a:pt x="244" y="70"/>
                  <a:pt x="244" y="70"/>
                  <a:pt x="244" y="70"/>
                </a:cubicBezTo>
                <a:cubicBezTo>
                  <a:pt x="244" y="70"/>
                  <a:pt x="244" y="70"/>
                  <a:pt x="245" y="70"/>
                </a:cubicBezTo>
                <a:cubicBezTo>
                  <a:pt x="245" y="70"/>
                  <a:pt x="245" y="71"/>
                  <a:pt x="246" y="71"/>
                </a:cubicBezTo>
                <a:cubicBezTo>
                  <a:pt x="246" y="71"/>
                  <a:pt x="246" y="71"/>
                  <a:pt x="246" y="71"/>
                </a:cubicBezTo>
                <a:cubicBezTo>
                  <a:pt x="246" y="71"/>
                  <a:pt x="247" y="71"/>
                  <a:pt x="247" y="71"/>
                </a:cubicBezTo>
                <a:cubicBezTo>
                  <a:pt x="247" y="71"/>
                  <a:pt x="247" y="71"/>
                  <a:pt x="247" y="71"/>
                </a:cubicBezTo>
                <a:cubicBezTo>
                  <a:pt x="247" y="71"/>
                  <a:pt x="247" y="72"/>
                  <a:pt x="247" y="72"/>
                </a:cubicBezTo>
                <a:cubicBezTo>
                  <a:pt x="245" y="71"/>
                  <a:pt x="243" y="70"/>
                  <a:pt x="242" y="70"/>
                </a:cubicBezTo>
                <a:cubicBezTo>
                  <a:pt x="242" y="70"/>
                  <a:pt x="243" y="70"/>
                  <a:pt x="244" y="70"/>
                </a:cubicBezTo>
                <a:close/>
                <a:moveTo>
                  <a:pt x="235" y="67"/>
                </a:moveTo>
                <a:cubicBezTo>
                  <a:pt x="237" y="68"/>
                  <a:pt x="240" y="68"/>
                  <a:pt x="240" y="69"/>
                </a:cubicBezTo>
                <a:cubicBezTo>
                  <a:pt x="240" y="69"/>
                  <a:pt x="233" y="67"/>
                  <a:pt x="235" y="67"/>
                </a:cubicBezTo>
                <a:close/>
                <a:moveTo>
                  <a:pt x="232" y="72"/>
                </a:moveTo>
                <a:cubicBezTo>
                  <a:pt x="233" y="72"/>
                  <a:pt x="234" y="72"/>
                  <a:pt x="235" y="73"/>
                </a:cubicBezTo>
                <a:cubicBezTo>
                  <a:pt x="231" y="71"/>
                  <a:pt x="227" y="69"/>
                  <a:pt x="222" y="67"/>
                </a:cubicBezTo>
                <a:cubicBezTo>
                  <a:pt x="230" y="70"/>
                  <a:pt x="233" y="72"/>
                  <a:pt x="240" y="74"/>
                </a:cubicBezTo>
                <a:cubicBezTo>
                  <a:pt x="238" y="74"/>
                  <a:pt x="235" y="73"/>
                  <a:pt x="232" y="72"/>
                </a:cubicBezTo>
                <a:close/>
                <a:moveTo>
                  <a:pt x="63" y="68"/>
                </a:moveTo>
                <a:cubicBezTo>
                  <a:pt x="65" y="69"/>
                  <a:pt x="64" y="70"/>
                  <a:pt x="65" y="71"/>
                </a:cubicBezTo>
                <a:cubicBezTo>
                  <a:pt x="64" y="70"/>
                  <a:pt x="63" y="69"/>
                  <a:pt x="63" y="68"/>
                </a:cubicBezTo>
                <a:close/>
                <a:moveTo>
                  <a:pt x="63" y="68"/>
                </a:moveTo>
                <a:cubicBezTo>
                  <a:pt x="62" y="67"/>
                  <a:pt x="60" y="67"/>
                  <a:pt x="61" y="66"/>
                </a:cubicBezTo>
                <a:cubicBezTo>
                  <a:pt x="61" y="66"/>
                  <a:pt x="63" y="66"/>
                  <a:pt x="63" y="68"/>
                </a:cubicBezTo>
                <a:close/>
                <a:moveTo>
                  <a:pt x="205" y="73"/>
                </a:moveTo>
                <a:cubicBezTo>
                  <a:pt x="205" y="73"/>
                  <a:pt x="205" y="73"/>
                  <a:pt x="205" y="73"/>
                </a:cubicBezTo>
                <a:cubicBezTo>
                  <a:pt x="203" y="72"/>
                  <a:pt x="201" y="71"/>
                  <a:pt x="199" y="70"/>
                </a:cubicBezTo>
                <a:cubicBezTo>
                  <a:pt x="201" y="71"/>
                  <a:pt x="204" y="72"/>
                  <a:pt x="205" y="73"/>
                </a:cubicBezTo>
                <a:close/>
                <a:moveTo>
                  <a:pt x="178" y="65"/>
                </a:moveTo>
                <a:cubicBezTo>
                  <a:pt x="177" y="64"/>
                  <a:pt x="174" y="65"/>
                  <a:pt x="173" y="63"/>
                </a:cubicBezTo>
                <a:cubicBezTo>
                  <a:pt x="175" y="64"/>
                  <a:pt x="178" y="63"/>
                  <a:pt x="178" y="65"/>
                </a:cubicBezTo>
                <a:close/>
                <a:moveTo>
                  <a:pt x="170" y="62"/>
                </a:moveTo>
                <a:cubicBezTo>
                  <a:pt x="168" y="62"/>
                  <a:pt x="167" y="61"/>
                  <a:pt x="164" y="60"/>
                </a:cubicBezTo>
                <a:cubicBezTo>
                  <a:pt x="166" y="58"/>
                  <a:pt x="169" y="61"/>
                  <a:pt x="170" y="62"/>
                </a:cubicBezTo>
                <a:close/>
                <a:moveTo>
                  <a:pt x="163" y="59"/>
                </a:moveTo>
                <a:cubicBezTo>
                  <a:pt x="163" y="59"/>
                  <a:pt x="163" y="59"/>
                  <a:pt x="163" y="60"/>
                </a:cubicBezTo>
                <a:cubicBezTo>
                  <a:pt x="161" y="58"/>
                  <a:pt x="159" y="58"/>
                  <a:pt x="156" y="57"/>
                </a:cubicBezTo>
                <a:cubicBezTo>
                  <a:pt x="157" y="56"/>
                  <a:pt x="163" y="58"/>
                  <a:pt x="163" y="59"/>
                </a:cubicBezTo>
                <a:close/>
                <a:moveTo>
                  <a:pt x="146" y="52"/>
                </a:moveTo>
                <a:cubicBezTo>
                  <a:pt x="145" y="52"/>
                  <a:pt x="144" y="52"/>
                  <a:pt x="143" y="52"/>
                </a:cubicBezTo>
                <a:cubicBezTo>
                  <a:pt x="143" y="51"/>
                  <a:pt x="142" y="50"/>
                  <a:pt x="141" y="51"/>
                </a:cubicBezTo>
                <a:cubicBezTo>
                  <a:pt x="141" y="51"/>
                  <a:pt x="141" y="51"/>
                  <a:pt x="141" y="51"/>
                </a:cubicBezTo>
                <a:cubicBezTo>
                  <a:pt x="141" y="50"/>
                  <a:pt x="139" y="50"/>
                  <a:pt x="138" y="50"/>
                </a:cubicBezTo>
                <a:cubicBezTo>
                  <a:pt x="139" y="48"/>
                  <a:pt x="133" y="49"/>
                  <a:pt x="133" y="47"/>
                </a:cubicBezTo>
                <a:cubicBezTo>
                  <a:pt x="137" y="48"/>
                  <a:pt x="142" y="49"/>
                  <a:pt x="146" y="52"/>
                </a:cubicBezTo>
                <a:close/>
                <a:moveTo>
                  <a:pt x="136" y="50"/>
                </a:moveTo>
                <a:cubicBezTo>
                  <a:pt x="135" y="49"/>
                  <a:pt x="133" y="49"/>
                  <a:pt x="133" y="48"/>
                </a:cubicBezTo>
                <a:cubicBezTo>
                  <a:pt x="134" y="49"/>
                  <a:pt x="136" y="49"/>
                  <a:pt x="136" y="50"/>
                </a:cubicBezTo>
                <a:close/>
                <a:moveTo>
                  <a:pt x="109" y="39"/>
                </a:moveTo>
                <a:cubicBezTo>
                  <a:pt x="108" y="39"/>
                  <a:pt x="107" y="38"/>
                  <a:pt x="106" y="38"/>
                </a:cubicBezTo>
                <a:cubicBezTo>
                  <a:pt x="109" y="39"/>
                  <a:pt x="112" y="39"/>
                  <a:pt x="112" y="41"/>
                </a:cubicBezTo>
                <a:cubicBezTo>
                  <a:pt x="109" y="40"/>
                  <a:pt x="107" y="39"/>
                  <a:pt x="106" y="39"/>
                </a:cubicBezTo>
                <a:cubicBezTo>
                  <a:pt x="105" y="39"/>
                  <a:pt x="105" y="38"/>
                  <a:pt x="105" y="38"/>
                </a:cubicBezTo>
                <a:cubicBezTo>
                  <a:pt x="106" y="38"/>
                  <a:pt x="108" y="39"/>
                  <a:pt x="109" y="39"/>
                </a:cubicBezTo>
                <a:close/>
                <a:moveTo>
                  <a:pt x="110" y="42"/>
                </a:moveTo>
                <a:cubicBezTo>
                  <a:pt x="109" y="43"/>
                  <a:pt x="106" y="41"/>
                  <a:pt x="106" y="40"/>
                </a:cubicBezTo>
                <a:cubicBezTo>
                  <a:pt x="106" y="40"/>
                  <a:pt x="107" y="41"/>
                  <a:pt x="108" y="41"/>
                </a:cubicBezTo>
                <a:cubicBezTo>
                  <a:pt x="109" y="41"/>
                  <a:pt x="110" y="42"/>
                  <a:pt x="110" y="42"/>
                </a:cubicBezTo>
                <a:close/>
                <a:moveTo>
                  <a:pt x="105" y="40"/>
                </a:moveTo>
                <a:cubicBezTo>
                  <a:pt x="105" y="40"/>
                  <a:pt x="105" y="40"/>
                  <a:pt x="105" y="40"/>
                </a:cubicBezTo>
                <a:cubicBezTo>
                  <a:pt x="103" y="39"/>
                  <a:pt x="101" y="39"/>
                  <a:pt x="99" y="38"/>
                </a:cubicBezTo>
                <a:cubicBezTo>
                  <a:pt x="101" y="39"/>
                  <a:pt x="103" y="39"/>
                  <a:pt x="105" y="40"/>
                </a:cubicBezTo>
                <a:close/>
                <a:moveTo>
                  <a:pt x="85" y="30"/>
                </a:moveTo>
                <a:cubicBezTo>
                  <a:pt x="82" y="30"/>
                  <a:pt x="74" y="27"/>
                  <a:pt x="74" y="24"/>
                </a:cubicBezTo>
                <a:cubicBezTo>
                  <a:pt x="77" y="27"/>
                  <a:pt x="82" y="25"/>
                  <a:pt x="85" y="30"/>
                </a:cubicBezTo>
                <a:close/>
                <a:moveTo>
                  <a:pt x="74" y="31"/>
                </a:moveTo>
                <a:cubicBezTo>
                  <a:pt x="70" y="29"/>
                  <a:pt x="66" y="28"/>
                  <a:pt x="62" y="26"/>
                </a:cubicBezTo>
                <a:cubicBezTo>
                  <a:pt x="62" y="25"/>
                  <a:pt x="61" y="25"/>
                  <a:pt x="60" y="24"/>
                </a:cubicBezTo>
                <a:cubicBezTo>
                  <a:pt x="61" y="25"/>
                  <a:pt x="62" y="25"/>
                  <a:pt x="63" y="25"/>
                </a:cubicBezTo>
                <a:cubicBezTo>
                  <a:pt x="66" y="27"/>
                  <a:pt x="72" y="27"/>
                  <a:pt x="74" y="31"/>
                </a:cubicBezTo>
                <a:close/>
                <a:moveTo>
                  <a:pt x="71" y="25"/>
                </a:moveTo>
                <a:cubicBezTo>
                  <a:pt x="69" y="24"/>
                  <a:pt x="68" y="24"/>
                  <a:pt x="68" y="23"/>
                </a:cubicBezTo>
                <a:cubicBezTo>
                  <a:pt x="70" y="22"/>
                  <a:pt x="71" y="22"/>
                  <a:pt x="71" y="25"/>
                </a:cubicBezTo>
                <a:close/>
                <a:moveTo>
                  <a:pt x="71" y="27"/>
                </a:moveTo>
                <a:cubicBezTo>
                  <a:pt x="70" y="27"/>
                  <a:pt x="69" y="27"/>
                  <a:pt x="68" y="26"/>
                </a:cubicBezTo>
                <a:cubicBezTo>
                  <a:pt x="69" y="26"/>
                  <a:pt x="71" y="26"/>
                  <a:pt x="71" y="27"/>
                </a:cubicBezTo>
                <a:close/>
                <a:moveTo>
                  <a:pt x="66" y="22"/>
                </a:moveTo>
                <a:cubicBezTo>
                  <a:pt x="66" y="22"/>
                  <a:pt x="67" y="22"/>
                  <a:pt x="67" y="22"/>
                </a:cubicBezTo>
                <a:cubicBezTo>
                  <a:pt x="67" y="24"/>
                  <a:pt x="65" y="22"/>
                  <a:pt x="64" y="22"/>
                </a:cubicBezTo>
                <a:cubicBezTo>
                  <a:pt x="65" y="20"/>
                  <a:pt x="65" y="21"/>
                  <a:pt x="66" y="22"/>
                </a:cubicBezTo>
                <a:close/>
                <a:moveTo>
                  <a:pt x="66" y="26"/>
                </a:moveTo>
                <a:cubicBezTo>
                  <a:pt x="65" y="25"/>
                  <a:pt x="63" y="25"/>
                  <a:pt x="63" y="24"/>
                </a:cubicBezTo>
                <a:cubicBezTo>
                  <a:pt x="64" y="25"/>
                  <a:pt x="66" y="24"/>
                  <a:pt x="66" y="26"/>
                </a:cubicBezTo>
                <a:close/>
                <a:moveTo>
                  <a:pt x="63" y="24"/>
                </a:moveTo>
                <a:cubicBezTo>
                  <a:pt x="63" y="24"/>
                  <a:pt x="58" y="23"/>
                  <a:pt x="60" y="22"/>
                </a:cubicBezTo>
                <a:cubicBezTo>
                  <a:pt x="61" y="23"/>
                  <a:pt x="64" y="23"/>
                  <a:pt x="63" y="24"/>
                </a:cubicBezTo>
                <a:close/>
                <a:moveTo>
                  <a:pt x="62" y="21"/>
                </a:moveTo>
                <a:cubicBezTo>
                  <a:pt x="60" y="20"/>
                  <a:pt x="56" y="20"/>
                  <a:pt x="56" y="18"/>
                </a:cubicBezTo>
                <a:cubicBezTo>
                  <a:pt x="57" y="18"/>
                  <a:pt x="60" y="19"/>
                  <a:pt x="62" y="21"/>
                </a:cubicBezTo>
                <a:close/>
                <a:moveTo>
                  <a:pt x="6" y="3"/>
                </a:moveTo>
                <a:cubicBezTo>
                  <a:pt x="8" y="2"/>
                  <a:pt x="9" y="4"/>
                  <a:pt x="12" y="5"/>
                </a:cubicBezTo>
                <a:cubicBezTo>
                  <a:pt x="12" y="5"/>
                  <a:pt x="6" y="4"/>
                  <a:pt x="6" y="3"/>
                </a:cubicBezTo>
                <a:close/>
                <a:moveTo>
                  <a:pt x="17" y="6"/>
                </a:moveTo>
                <a:cubicBezTo>
                  <a:pt x="16" y="6"/>
                  <a:pt x="14" y="6"/>
                  <a:pt x="13" y="6"/>
                </a:cubicBezTo>
                <a:cubicBezTo>
                  <a:pt x="13" y="6"/>
                  <a:pt x="13" y="5"/>
                  <a:pt x="13" y="5"/>
                </a:cubicBezTo>
                <a:cubicBezTo>
                  <a:pt x="14" y="5"/>
                  <a:pt x="15" y="5"/>
                  <a:pt x="16" y="5"/>
                </a:cubicBezTo>
                <a:cubicBezTo>
                  <a:pt x="16" y="5"/>
                  <a:pt x="16" y="5"/>
                  <a:pt x="16" y="5"/>
                </a:cubicBezTo>
                <a:cubicBezTo>
                  <a:pt x="17" y="5"/>
                  <a:pt x="17" y="5"/>
                  <a:pt x="16" y="5"/>
                </a:cubicBezTo>
                <a:cubicBezTo>
                  <a:pt x="16" y="5"/>
                  <a:pt x="16" y="6"/>
                  <a:pt x="17" y="6"/>
                </a:cubicBezTo>
                <a:close/>
                <a:moveTo>
                  <a:pt x="29" y="14"/>
                </a:moveTo>
                <a:cubicBezTo>
                  <a:pt x="34" y="16"/>
                  <a:pt x="39" y="17"/>
                  <a:pt x="43" y="20"/>
                </a:cubicBezTo>
                <a:cubicBezTo>
                  <a:pt x="38" y="18"/>
                  <a:pt x="32" y="17"/>
                  <a:pt x="29" y="14"/>
                </a:cubicBezTo>
                <a:close/>
                <a:moveTo>
                  <a:pt x="42" y="23"/>
                </a:moveTo>
                <a:cubicBezTo>
                  <a:pt x="42" y="23"/>
                  <a:pt x="41" y="23"/>
                  <a:pt x="41" y="22"/>
                </a:cubicBezTo>
                <a:cubicBezTo>
                  <a:pt x="43" y="23"/>
                  <a:pt x="45" y="24"/>
                  <a:pt x="46" y="24"/>
                </a:cubicBezTo>
                <a:cubicBezTo>
                  <a:pt x="45" y="24"/>
                  <a:pt x="44" y="24"/>
                  <a:pt x="42" y="23"/>
                </a:cubicBezTo>
                <a:close/>
                <a:moveTo>
                  <a:pt x="65" y="30"/>
                </a:moveTo>
                <a:cubicBezTo>
                  <a:pt x="59" y="27"/>
                  <a:pt x="53" y="25"/>
                  <a:pt x="46" y="22"/>
                </a:cubicBezTo>
                <a:cubicBezTo>
                  <a:pt x="58" y="26"/>
                  <a:pt x="73" y="31"/>
                  <a:pt x="87" y="37"/>
                </a:cubicBezTo>
                <a:cubicBezTo>
                  <a:pt x="80" y="35"/>
                  <a:pt x="73" y="32"/>
                  <a:pt x="65" y="30"/>
                </a:cubicBezTo>
                <a:close/>
                <a:moveTo>
                  <a:pt x="118" y="49"/>
                </a:moveTo>
                <a:cubicBezTo>
                  <a:pt x="123" y="50"/>
                  <a:pt x="131" y="53"/>
                  <a:pt x="136" y="57"/>
                </a:cubicBezTo>
                <a:cubicBezTo>
                  <a:pt x="129" y="54"/>
                  <a:pt x="124" y="52"/>
                  <a:pt x="118" y="49"/>
                </a:cubicBezTo>
                <a:close/>
                <a:moveTo>
                  <a:pt x="170" y="68"/>
                </a:moveTo>
                <a:cubicBezTo>
                  <a:pt x="167" y="67"/>
                  <a:pt x="163" y="65"/>
                  <a:pt x="161" y="63"/>
                </a:cubicBezTo>
                <a:cubicBezTo>
                  <a:pt x="155" y="63"/>
                  <a:pt x="147" y="59"/>
                  <a:pt x="140" y="56"/>
                </a:cubicBezTo>
                <a:cubicBezTo>
                  <a:pt x="125" y="51"/>
                  <a:pt x="111" y="46"/>
                  <a:pt x="99" y="41"/>
                </a:cubicBezTo>
                <a:cubicBezTo>
                  <a:pt x="90" y="37"/>
                  <a:pt x="82" y="33"/>
                  <a:pt x="75" y="31"/>
                </a:cubicBezTo>
                <a:cubicBezTo>
                  <a:pt x="76" y="29"/>
                  <a:pt x="79" y="32"/>
                  <a:pt x="81" y="32"/>
                </a:cubicBezTo>
                <a:cubicBezTo>
                  <a:pt x="86" y="34"/>
                  <a:pt x="91" y="36"/>
                  <a:pt x="97" y="38"/>
                </a:cubicBezTo>
                <a:cubicBezTo>
                  <a:pt x="97" y="39"/>
                  <a:pt x="98" y="40"/>
                  <a:pt x="99" y="39"/>
                </a:cubicBezTo>
                <a:cubicBezTo>
                  <a:pt x="107" y="42"/>
                  <a:pt x="115" y="45"/>
                  <a:pt x="123" y="48"/>
                </a:cubicBezTo>
                <a:cubicBezTo>
                  <a:pt x="122" y="47"/>
                  <a:pt x="119" y="46"/>
                  <a:pt x="117" y="45"/>
                </a:cubicBezTo>
                <a:cubicBezTo>
                  <a:pt x="112" y="44"/>
                  <a:pt x="114" y="43"/>
                  <a:pt x="119" y="45"/>
                </a:cubicBezTo>
                <a:cubicBezTo>
                  <a:pt x="132" y="51"/>
                  <a:pt x="152" y="61"/>
                  <a:pt x="161" y="62"/>
                </a:cubicBezTo>
                <a:cubicBezTo>
                  <a:pt x="169" y="64"/>
                  <a:pt x="176" y="68"/>
                  <a:pt x="184" y="71"/>
                </a:cubicBezTo>
                <a:cubicBezTo>
                  <a:pt x="189" y="73"/>
                  <a:pt x="194" y="75"/>
                  <a:pt x="198" y="78"/>
                </a:cubicBezTo>
                <a:cubicBezTo>
                  <a:pt x="190" y="74"/>
                  <a:pt x="179" y="72"/>
                  <a:pt x="170" y="68"/>
                </a:cubicBezTo>
                <a:close/>
                <a:moveTo>
                  <a:pt x="190" y="68"/>
                </a:moveTo>
                <a:cubicBezTo>
                  <a:pt x="193" y="69"/>
                  <a:pt x="198" y="70"/>
                  <a:pt x="200" y="72"/>
                </a:cubicBezTo>
                <a:cubicBezTo>
                  <a:pt x="197" y="71"/>
                  <a:pt x="194" y="70"/>
                  <a:pt x="190" y="68"/>
                </a:cubicBezTo>
                <a:close/>
                <a:moveTo>
                  <a:pt x="203" y="79"/>
                </a:moveTo>
                <a:cubicBezTo>
                  <a:pt x="204" y="80"/>
                  <a:pt x="206" y="79"/>
                  <a:pt x="206" y="80"/>
                </a:cubicBezTo>
                <a:cubicBezTo>
                  <a:pt x="205" y="80"/>
                  <a:pt x="203" y="80"/>
                  <a:pt x="203" y="79"/>
                </a:cubicBezTo>
                <a:close/>
                <a:moveTo>
                  <a:pt x="220" y="80"/>
                </a:moveTo>
                <a:cubicBezTo>
                  <a:pt x="216" y="78"/>
                  <a:pt x="211" y="75"/>
                  <a:pt x="208" y="74"/>
                </a:cubicBezTo>
                <a:cubicBezTo>
                  <a:pt x="207" y="74"/>
                  <a:pt x="205" y="73"/>
                  <a:pt x="206" y="73"/>
                </a:cubicBezTo>
                <a:cubicBezTo>
                  <a:pt x="210" y="74"/>
                  <a:pt x="213" y="75"/>
                  <a:pt x="215" y="76"/>
                </a:cubicBezTo>
                <a:cubicBezTo>
                  <a:pt x="217" y="78"/>
                  <a:pt x="219" y="79"/>
                  <a:pt x="220" y="78"/>
                </a:cubicBezTo>
                <a:cubicBezTo>
                  <a:pt x="222" y="79"/>
                  <a:pt x="223" y="79"/>
                  <a:pt x="224" y="80"/>
                </a:cubicBezTo>
                <a:cubicBezTo>
                  <a:pt x="224" y="80"/>
                  <a:pt x="224" y="81"/>
                  <a:pt x="225" y="81"/>
                </a:cubicBezTo>
                <a:cubicBezTo>
                  <a:pt x="223" y="81"/>
                  <a:pt x="221" y="78"/>
                  <a:pt x="220" y="80"/>
                </a:cubicBezTo>
                <a:close/>
                <a:moveTo>
                  <a:pt x="234" y="77"/>
                </a:moveTo>
                <a:cubicBezTo>
                  <a:pt x="234" y="77"/>
                  <a:pt x="234" y="77"/>
                  <a:pt x="233" y="76"/>
                </a:cubicBezTo>
                <a:cubicBezTo>
                  <a:pt x="235" y="77"/>
                  <a:pt x="236" y="77"/>
                  <a:pt x="237" y="78"/>
                </a:cubicBezTo>
                <a:cubicBezTo>
                  <a:pt x="236" y="78"/>
                  <a:pt x="235" y="78"/>
                  <a:pt x="234" y="77"/>
                </a:cubicBezTo>
                <a:close/>
                <a:moveTo>
                  <a:pt x="238" y="79"/>
                </a:moveTo>
                <a:cubicBezTo>
                  <a:pt x="238" y="78"/>
                  <a:pt x="238" y="78"/>
                  <a:pt x="238" y="78"/>
                </a:cubicBezTo>
                <a:cubicBezTo>
                  <a:pt x="240" y="79"/>
                  <a:pt x="241" y="79"/>
                  <a:pt x="243" y="80"/>
                </a:cubicBezTo>
                <a:cubicBezTo>
                  <a:pt x="241" y="79"/>
                  <a:pt x="240" y="79"/>
                  <a:pt x="238" y="79"/>
                </a:cubicBezTo>
                <a:close/>
                <a:moveTo>
                  <a:pt x="259" y="85"/>
                </a:moveTo>
                <a:cubicBezTo>
                  <a:pt x="258" y="84"/>
                  <a:pt x="256" y="83"/>
                  <a:pt x="255" y="82"/>
                </a:cubicBezTo>
                <a:cubicBezTo>
                  <a:pt x="263" y="85"/>
                  <a:pt x="267" y="87"/>
                  <a:pt x="274" y="89"/>
                </a:cubicBezTo>
                <a:cubicBezTo>
                  <a:pt x="274" y="90"/>
                  <a:pt x="274" y="90"/>
                  <a:pt x="273" y="90"/>
                </a:cubicBezTo>
                <a:cubicBezTo>
                  <a:pt x="269" y="88"/>
                  <a:pt x="264" y="87"/>
                  <a:pt x="259" y="85"/>
                </a:cubicBezTo>
                <a:close/>
                <a:moveTo>
                  <a:pt x="269" y="136"/>
                </a:moveTo>
                <a:cubicBezTo>
                  <a:pt x="269" y="136"/>
                  <a:pt x="269" y="136"/>
                  <a:pt x="269" y="136"/>
                </a:cubicBezTo>
                <a:cubicBezTo>
                  <a:pt x="267" y="136"/>
                  <a:pt x="266" y="136"/>
                  <a:pt x="266" y="136"/>
                </a:cubicBezTo>
                <a:cubicBezTo>
                  <a:pt x="266" y="136"/>
                  <a:pt x="266" y="136"/>
                  <a:pt x="266" y="136"/>
                </a:cubicBezTo>
                <a:cubicBezTo>
                  <a:pt x="265" y="134"/>
                  <a:pt x="263" y="134"/>
                  <a:pt x="262" y="134"/>
                </a:cubicBezTo>
                <a:cubicBezTo>
                  <a:pt x="261" y="134"/>
                  <a:pt x="260" y="133"/>
                  <a:pt x="260" y="133"/>
                </a:cubicBezTo>
                <a:cubicBezTo>
                  <a:pt x="260" y="133"/>
                  <a:pt x="261" y="133"/>
                  <a:pt x="262" y="133"/>
                </a:cubicBezTo>
                <a:cubicBezTo>
                  <a:pt x="266" y="134"/>
                  <a:pt x="270" y="135"/>
                  <a:pt x="274" y="137"/>
                </a:cubicBezTo>
                <a:cubicBezTo>
                  <a:pt x="272" y="136"/>
                  <a:pt x="271" y="136"/>
                  <a:pt x="269" y="136"/>
                </a:cubicBezTo>
                <a:close/>
                <a:moveTo>
                  <a:pt x="288" y="96"/>
                </a:moveTo>
                <a:cubicBezTo>
                  <a:pt x="288" y="96"/>
                  <a:pt x="287" y="96"/>
                  <a:pt x="287" y="96"/>
                </a:cubicBezTo>
                <a:cubicBezTo>
                  <a:pt x="287" y="96"/>
                  <a:pt x="287" y="95"/>
                  <a:pt x="287" y="95"/>
                </a:cubicBezTo>
                <a:cubicBezTo>
                  <a:pt x="288" y="95"/>
                  <a:pt x="289" y="96"/>
                  <a:pt x="289" y="97"/>
                </a:cubicBezTo>
                <a:cubicBezTo>
                  <a:pt x="289" y="96"/>
                  <a:pt x="288" y="96"/>
                  <a:pt x="288" y="96"/>
                </a:cubicBezTo>
                <a:close/>
                <a:moveTo>
                  <a:pt x="64" y="83"/>
                </a:moveTo>
                <a:cubicBezTo>
                  <a:pt x="66" y="83"/>
                  <a:pt x="65" y="84"/>
                  <a:pt x="65" y="85"/>
                </a:cubicBezTo>
                <a:cubicBezTo>
                  <a:pt x="65" y="85"/>
                  <a:pt x="64" y="85"/>
                  <a:pt x="64" y="84"/>
                </a:cubicBezTo>
                <a:cubicBezTo>
                  <a:pt x="64" y="84"/>
                  <a:pt x="64" y="83"/>
                  <a:pt x="64" y="83"/>
                </a:cubicBezTo>
                <a:close/>
                <a:moveTo>
                  <a:pt x="64" y="207"/>
                </a:moveTo>
                <a:cubicBezTo>
                  <a:pt x="65" y="206"/>
                  <a:pt x="71" y="209"/>
                  <a:pt x="71" y="210"/>
                </a:cubicBezTo>
                <a:cubicBezTo>
                  <a:pt x="69" y="209"/>
                  <a:pt x="66" y="209"/>
                  <a:pt x="64" y="207"/>
                </a:cubicBezTo>
                <a:close/>
                <a:moveTo>
                  <a:pt x="148" y="232"/>
                </a:moveTo>
                <a:cubicBezTo>
                  <a:pt x="146" y="231"/>
                  <a:pt x="144" y="229"/>
                  <a:pt x="144" y="231"/>
                </a:cubicBezTo>
                <a:cubicBezTo>
                  <a:pt x="144" y="230"/>
                  <a:pt x="143" y="230"/>
                  <a:pt x="143" y="229"/>
                </a:cubicBezTo>
                <a:cubicBezTo>
                  <a:pt x="143" y="230"/>
                  <a:pt x="143" y="230"/>
                  <a:pt x="143" y="229"/>
                </a:cubicBezTo>
                <a:cubicBezTo>
                  <a:pt x="143" y="229"/>
                  <a:pt x="142" y="229"/>
                  <a:pt x="142" y="228"/>
                </a:cubicBezTo>
                <a:cubicBezTo>
                  <a:pt x="145" y="229"/>
                  <a:pt x="147" y="230"/>
                  <a:pt x="148" y="232"/>
                </a:cubicBezTo>
                <a:close/>
                <a:moveTo>
                  <a:pt x="134" y="227"/>
                </a:moveTo>
                <a:cubicBezTo>
                  <a:pt x="135" y="225"/>
                  <a:pt x="142" y="228"/>
                  <a:pt x="141" y="228"/>
                </a:cubicBezTo>
                <a:cubicBezTo>
                  <a:pt x="134" y="229"/>
                  <a:pt x="128" y="224"/>
                  <a:pt x="122" y="223"/>
                </a:cubicBezTo>
                <a:cubicBezTo>
                  <a:pt x="128" y="222"/>
                  <a:pt x="130" y="225"/>
                  <a:pt x="134" y="227"/>
                </a:cubicBezTo>
                <a:close/>
                <a:moveTo>
                  <a:pt x="96" y="215"/>
                </a:moveTo>
                <a:cubicBezTo>
                  <a:pt x="96" y="214"/>
                  <a:pt x="91" y="212"/>
                  <a:pt x="92" y="214"/>
                </a:cubicBezTo>
                <a:cubicBezTo>
                  <a:pt x="92" y="213"/>
                  <a:pt x="90" y="213"/>
                  <a:pt x="90" y="212"/>
                </a:cubicBezTo>
                <a:cubicBezTo>
                  <a:pt x="92" y="213"/>
                  <a:pt x="97" y="213"/>
                  <a:pt x="96" y="215"/>
                </a:cubicBezTo>
                <a:close/>
                <a:moveTo>
                  <a:pt x="103" y="219"/>
                </a:moveTo>
                <a:cubicBezTo>
                  <a:pt x="102" y="219"/>
                  <a:pt x="102" y="218"/>
                  <a:pt x="101" y="217"/>
                </a:cubicBezTo>
                <a:cubicBezTo>
                  <a:pt x="102" y="218"/>
                  <a:pt x="104" y="218"/>
                  <a:pt x="103" y="219"/>
                </a:cubicBezTo>
                <a:close/>
                <a:moveTo>
                  <a:pt x="107" y="220"/>
                </a:moveTo>
                <a:cubicBezTo>
                  <a:pt x="107" y="219"/>
                  <a:pt x="103" y="219"/>
                  <a:pt x="105" y="218"/>
                </a:cubicBezTo>
                <a:cubicBezTo>
                  <a:pt x="104" y="219"/>
                  <a:pt x="104" y="219"/>
                  <a:pt x="105" y="219"/>
                </a:cubicBezTo>
                <a:cubicBezTo>
                  <a:pt x="106" y="219"/>
                  <a:pt x="106" y="218"/>
                  <a:pt x="107" y="219"/>
                </a:cubicBezTo>
                <a:cubicBezTo>
                  <a:pt x="107" y="219"/>
                  <a:pt x="107" y="219"/>
                  <a:pt x="108" y="219"/>
                </a:cubicBezTo>
                <a:cubicBezTo>
                  <a:pt x="111" y="220"/>
                  <a:pt x="109" y="220"/>
                  <a:pt x="107" y="220"/>
                </a:cubicBezTo>
                <a:close/>
                <a:moveTo>
                  <a:pt x="97" y="214"/>
                </a:moveTo>
                <a:cubicBezTo>
                  <a:pt x="99" y="214"/>
                  <a:pt x="100" y="216"/>
                  <a:pt x="101" y="215"/>
                </a:cubicBezTo>
                <a:cubicBezTo>
                  <a:pt x="98" y="213"/>
                  <a:pt x="92" y="213"/>
                  <a:pt x="91" y="210"/>
                </a:cubicBezTo>
                <a:cubicBezTo>
                  <a:pt x="97" y="213"/>
                  <a:pt x="109" y="216"/>
                  <a:pt x="115" y="220"/>
                </a:cubicBezTo>
                <a:cubicBezTo>
                  <a:pt x="112" y="219"/>
                  <a:pt x="109" y="217"/>
                  <a:pt x="107" y="218"/>
                </a:cubicBezTo>
                <a:cubicBezTo>
                  <a:pt x="110" y="219"/>
                  <a:pt x="115" y="220"/>
                  <a:pt x="115" y="221"/>
                </a:cubicBezTo>
                <a:cubicBezTo>
                  <a:pt x="109" y="219"/>
                  <a:pt x="103" y="217"/>
                  <a:pt x="97" y="214"/>
                </a:cubicBezTo>
                <a:close/>
                <a:moveTo>
                  <a:pt x="121" y="222"/>
                </a:moveTo>
                <a:cubicBezTo>
                  <a:pt x="120" y="221"/>
                  <a:pt x="117" y="221"/>
                  <a:pt x="116" y="220"/>
                </a:cubicBezTo>
                <a:cubicBezTo>
                  <a:pt x="118" y="219"/>
                  <a:pt x="122" y="222"/>
                  <a:pt x="121" y="222"/>
                </a:cubicBezTo>
                <a:close/>
                <a:moveTo>
                  <a:pt x="152" y="236"/>
                </a:moveTo>
                <a:cubicBezTo>
                  <a:pt x="155" y="238"/>
                  <a:pt x="161" y="239"/>
                  <a:pt x="162" y="240"/>
                </a:cubicBezTo>
                <a:cubicBezTo>
                  <a:pt x="160" y="240"/>
                  <a:pt x="155" y="238"/>
                  <a:pt x="152" y="236"/>
                </a:cubicBezTo>
                <a:close/>
                <a:moveTo>
                  <a:pt x="164" y="239"/>
                </a:moveTo>
                <a:cubicBezTo>
                  <a:pt x="156" y="236"/>
                  <a:pt x="148" y="234"/>
                  <a:pt x="142" y="231"/>
                </a:cubicBezTo>
                <a:cubicBezTo>
                  <a:pt x="133" y="229"/>
                  <a:pt x="123" y="225"/>
                  <a:pt x="116" y="221"/>
                </a:cubicBezTo>
                <a:cubicBezTo>
                  <a:pt x="132" y="228"/>
                  <a:pt x="147" y="230"/>
                  <a:pt x="164" y="239"/>
                </a:cubicBezTo>
                <a:close/>
                <a:moveTo>
                  <a:pt x="11" y="200"/>
                </a:moveTo>
                <a:cubicBezTo>
                  <a:pt x="10" y="201"/>
                  <a:pt x="8" y="199"/>
                  <a:pt x="6" y="199"/>
                </a:cubicBezTo>
                <a:cubicBezTo>
                  <a:pt x="7" y="198"/>
                  <a:pt x="9" y="200"/>
                  <a:pt x="11" y="200"/>
                </a:cubicBezTo>
                <a:cubicBezTo>
                  <a:pt x="11" y="200"/>
                  <a:pt x="11" y="200"/>
                  <a:pt x="11" y="200"/>
                </a:cubicBezTo>
                <a:cubicBezTo>
                  <a:pt x="12" y="200"/>
                  <a:pt x="12" y="200"/>
                  <a:pt x="12" y="201"/>
                </a:cubicBezTo>
                <a:cubicBezTo>
                  <a:pt x="12" y="201"/>
                  <a:pt x="11" y="201"/>
                  <a:pt x="11" y="200"/>
                </a:cubicBezTo>
                <a:close/>
                <a:moveTo>
                  <a:pt x="38" y="211"/>
                </a:moveTo>
                <a:cubicBezTo>
                  <a:pt x="39" y="211"/>
                  <a:pt x="41" y="211"/>
                  <a:pt x="41" y="212"/>
                </a:cubicBezTo>
                <a:cubicBezTo>
                  <a:pt x="39" y="212"/>
                  <a:pt x="38" y="212"/>
                  <a:pt x="38" y="211"/>
                </a:cubicBezTo>
                <a:close/>
                <a:moveTo>
                  <a:pt x="38" y="209"/>
                </a:moveTo>
                <a:cubicBezTo>
                  <a:pt x="40" y="210"/>
                  <a:pt x="42" y="210"/>
                  <a:pt x="42" y="212"/>
                </a:cubicBezTo>
                <a:cubicBezTo>
                  <a:pt x="41" y="211"/>
                  <a:pt x="38" y="211"/>
                  <a:pt x="38" y="209"/>
                </a:cubicBezTo>
                <a:close/>
                <a:moveTo>
                  <a:pt x="51" y="215"/>
                </a:moveTo>
                <a:cubicBezTo>
                  <a:pt x="50" y="214"/>
                  <a:pt x="49" y="214"/>
                  <a:pt x="47" y="214"/>
                </a:cubicBezTo>
                <a:cubicBezTo>
                  <a:pt x="48" y="215"/>
                  <a:pt x="50" y="215"/>
                  <a:pt x="50" y="216"/>
                </a:cubicBezTo>
                <a:cubicBezTo>
                  <a:pt x="47" y="215"/>
                  <a:pt x="43" y="214"/>
                  <a:pt x="43" y="213"/>
                </a:cubicBezTo>
                <a:cubicBezTo>
                  <a:pt x="45" y="213"/>
                  <a:pt x="46" y="214"/>
                  <a:pt x="46" y="213"/>
                </a:cubicBezTo>
                <a:cubicBezTo>
                  <a:pt x="46" y="211"/>
                  <a:pt x="43" y="214"/>
                  <a:pt x="44" y="212"/>
                </a:cubicBezTo>
                <a:cubicBezTo>
                  <a:pt x="46" y="211"/>
                  <a:pt x="52" y="214"/>
                  <a:pt x="51" y="215"/>
                </a:cubicBezTo>
                <a:close/>
                <a:moveTo>
                  <a:pt x="56" y="217"/>
                </a:moveTo>
                <a:cubicBezTo>
                  <a:pt x="55" y="217"/>
                  <a:pt x="54" y="215"/>
                  <a:pt x="56" y="215"/>
                </a:cubicBezTo>
                <a:cubicBezTo>
                  <a:pt x="55" y="216"/>
                  <a:pt x="57" y="216"/>
                  <a:pt x="56" y="217"/>
                </a:cubicBezTo>
                <a:close/>
                <a:moveTo>
                  <a:pt x="59" y="213"/>
                </a:moveTo>
                <a:cubicBezTo>
                  <a:pt x="59" y="214"/>
                  <a:pt x="60" y="215"/>
                  <a:pt x="60" y="215"/>
                </a:cubicBezTo>
                <a:cubicBezTo>
                  <a:pt x="58" y="215"/>
                  <a:pt x="58" y="213"/>
                  <a:pt x="59" y="213"/>
                </a:cubicBezTo>
                <a:close/>
                <a:moveTo>
                  <a:pt x="59" y="215"/>
                </a:moveTo>
                <a:cubicBezTo>
                  <a:pt x="59" y="216"/>
                  <a:pt x="61" y="216"/>
                  <a:pt x="61" y="217"/>
                </a:cubicBezTo>
                <a:cubicBezTo>
                  <a:pt x="60" y="216"/>
                  <a:pt x="58" y="216"/>
                  <a:pt x="59" y="215"/>
                </a:cubicBezTo>
                <a:close/>
                <a:moveTo>
                  <a:pt x="82" y="224"/>
                </a:moveTo>
                <a:cubicBezTo>
                  <a:pt x="83" y="224"/>
                  <a:pt x="83" y="225"/>
                  <a:pt x="83" y="226"/>
                </a:cubicBezTo>
                <a:cubicBezTo>
                  <a:pt x="82" y="226"/>
                  <a:pt x="81" y="225"/>
                  <a:pt x="82" y="224"/>
                </a:cubicBezTo>
                <a:close/>
                <a:moveTo>
                  <a:pt x="107" y="235"/>
                </a:moveTo>
                <a:cubicBezTo>
                  <a:pt x="109" y="237"/>
                  <a:pt x="108" y="235"/>
                  <a:pt x="109" y="235"/>
                </a:cubicBezTo>
                <a:cubicBezTo>
                  <a:pt x="110" y="236"/>
                  <a:pt x="108" y="239"/>
                  <a:pt x="107" y="237"/>
                </a:cubicBezTo>
                <a:cubicBezTo>
                  <a:pt x="108" y="237"/>
                  <a:pt x="108" y="237"/>
                  <a:pt x="108" y="237"/>
                </a:cubicBezTo>
                <a:cubicBezTo>
                  <a:pt x="107" y="237"/>
                  <a:pt x="107" y="236"/>
                  <a:pt x="107" y="235"/>
                </a:cubicBezTo>
                <a:close/>
                <a:moveTo>
                  <a:pt x="108" y="238"/>
                </a:moveTo>
                <a:cubicBezTo>
                  <a:pt x="109" y="238"/>
                  <a:pt x="109" y="237"/>
                  <a:pt x="110" y="237"/>
                </a:cubicBezTo>
                <a:cubicBezTo>
                  <a:pt x="110" y="238"/>
                  <a:pt x="108" y="239"/>
                  <a:pt x="108" y="238"/>
                </a:cubicBezTo>
                <a:close/>
                <a:moveTo>
                  <a:pt x="111" y="236"/>
                </a:moveTo>
                <a:cubicBezTo>
                  <a:pt x="112" y="236"/>
                  <a:pt x="113" y="236"/>
                  <a:pt x="114" y="237"/>
                </a:cubicBezTo>
                <a:cubicBezTo>
                  <a:pt x="114" y="238"/>
                  <a:pt x="111" y="237"/>
                  <a:pt x="111" y="236"/>
                </a:cubicBezTo>
                <a:close/>
                <a:moveTo>
                  <a:pt x="111" y="235"/>
                </a:moveTo>
                <a:cubicBezTo>
                  <a:pt x="112" y="233"/>
                  <a:pt x="113" y="236"/>
                  <a:pt x="114" y="235"/>
                </a:cubicBezTo>
                <a:cubicBezTo>
                  <a:pt x="113" y="237"/>
                  <a:pt x="112" y="234"/>
                  <a:pt x="111" y="235"/>
                </a:cubicBezTo>
                <a:close/>
                <a:moveTo>
                  <a:pt x="132" y="246"/>
                </a:moveTo>
                <a:cubicBezTo>
                  <a:pt x="133" y="243"/>
                  <a:pt x="129" y="245"/>
                  <a:pt x="128" y="244"/>
                </a:cubicBezTo>
                <a:cubicBezTo>
                  <a:pt x="129" y="245"/>
                  <a:pt x="132" y="246"/>
                  <a:pt x="130" y="246"/>
                </a:cubicBezTo>
                <a:cubicBezTo>
                  <a:pt x="128" y="246"/>
                  <a:pt x="128" y="245"/>
                  <a:pt x="126" y="244"/>
                </a:cubicBezTo>
                <a:cubicBezTo>
                  <a:pt x="126" y="244"/>
                  <a:pt x="127" y="244"/>
                  <a:pt x="127" y="244"/>
                </a:cubicBezTo>
                <a:cubicBezTo>
                  <a:pt x="126" y="243"/>
                  <a:pt x="118" y="240"/>
                  <a:pt x="115" y="238"/>
                </a:cubicBezTo>
                <a:cubicBezTo>
                  <a:pt x="116" y="238"/>
                  <a:pt x="117" y="238"/>
                  <a:pt x="117" y="238"/>
                </a:cubicBezTo>
                <a:cubicBezTo>
                  <a:pt x="117" y="238"/>
                  <a:pt x="117" y="237"/>
                  <a:pt x="117" y="237"/>
                </a:cubicBezTo>
                <a:cubicBezTo>
                  <a:pt x="118" y="237"/>
                  <a:pt x="119" y="237"/>
                  <a:pt x="120" y="238"/>
                </a:cubicBezTo>
                <a:cubicBezTo>
                  <a:pt x="119" y="238"/>
                  <a:pt x="119" y="239"/>
                  <a:pt x="120" y="239"/>
                </a:cubicBezTo>
                <a:cubicBezTo>
                  <a:pt x="121" y="239"/>
                  <a:pt x="122" y="239"/>
                  <a:pt x="123" y="238"/>
                </a:cubicBezTo>
                <a:cubicBezTo>
                  <a:pt x="123" y="240"/>
                  <a:pt x="123" y="240"/>
                  <a:pt x="124" y="241"/>
                </a:cubicBezTo>
                <a:cubicBezTo>
                  <a:pt x="124" y="239"/>
                  <a:pt x="128" y="241"/>
                  <a:pt x="127" y="242"/>
                </a:cubicBezTo>
                <a:cubicBezTo>
                  <a:pt x="128" y="242"/>
                  <a:pt x="129" y="243"/>
                  <a:pt x="129" y="242"/>
                </a:cubicBezTo>
                <a:cubicBezTo>
                  <a:pt x="127" y="241"/>
                  <a:pt x="130" y="241"/>
                  <a:pt x="129" y="241"/>
                </a:cubicBezTo>
                <a:cubicBezTo>
                  <a:pt x="129" y="244"/>
                  <a:pt x="135" y="243"/>
                  <a:pt x="132" y="246"/>
                </a:cubicBezTo>
                <a:close/>
                <a:moveTo>
                  <a:pt x="159" y="248"/>
                </a:moveTo>
                <a:cubicBezTo>
                  <a:pt x="157" y="249"/>
                  <a:pt x="155" y="246"/>
                  <a:pt x="153" y="247"/>
                </a:cubicBezTo>
                <a:cubicBezTo>
                  <a:pt x="155" y="246"/>
                  <a:pt x="159" y="248"/>
                  <a:pt x="159" y="248"/>
                </a:cubicBezTo>
                <a:close/>
                <a:moveTo>
                  <a:pt x="135" y="247"/>
                </a:moveTo>
                <a:cubicBezTo>
                  <a:pt x="136" y="246"/>
                  <a:pt x="136" y="246"/>
                  <a:pt x="136" y="245"/>
                </a:cubicBezTo>
                <a:cubicBezTo>
                  <a:pt x="137" y="246"/>
                  <a:pt x="138" y="246"/>
                  <a:pt x="139" y="245"/>
                </a:cubicBezTo>
                <a:cubicBezTo>
                  <a:pt x="139" y="247"/>
                  <a:pt x="140" y="247"/>
                  <a:pt x="141" y="246"/>
                </a:cubicBezTo>
                <a:cubicBezTo>
                  <a:pt x="140" y="247"/>
                  <a:pt x="142" y="247"/>
                  <a:pt x="141" y="248"/>
                </a:cubicBezTo>
                <a:cubicBezTo>
                  <a:pt x="139" y="249"/>
                  <a:pt x="135" y="247"/>
                  <a:pt x="135" y="247"/>
                </a:cubicBezTo>
                <a:close/>
                <a:moveTo>
                  <a:pt x="148" y="252"/>
                </a:moveTo>
                <a:cubicBezTo>
                  <a:pt x="147" y="252"/>
                  <a:pt x="147" y="252"/>
                  <a:pt x="147" y="252"/>
                </a:cubicBezTo>
                <a:cubicBezTo>
                  <a:pt x="147" y="252"/>
                  <a:pt x="147" y="252"/>
                  <a:pt x="147" y="252"/>
                </a:cubicBezTo>
                <a:cubicBezTo>
                  <a:pt x="147" y="252"/>
                  <a:pt x="147" y="252"/>
                  <a:pt x="147" y="252"/>
                </a:cubicBezTo>
                <a:cubicBezTo>
                  <a:pt x="147" y="252"/>
                  <a:pt x="147" y="252"/>
                  <a:pt x="147" y="252"/>
                </a:cubicBezTo>
                <a:cubicBezTo>
                  <a:pt x="146" y="252"/>
                  <a:pt x="146" y="252"/>
                  <a:pt x="145" y="252"/>
                </a:cubicBezTo>
                <a:cubicBezTo>
                  <a:pt x="145" y="252"/>
                  <a:pt x="144" y="251"/>
                  <a:pt x="143" y="252"/>
                </a:cubicBezTo>
                <a:cubicBezTo>
                  <a:pt x="143" y="250"/>
                  <a:pt x="143" y="249"/>
                  <a:pt x="142" y="249"/>
                </a:cubicBezTo>
                <a:cubicBezTo>
                  <a:pt x="142" y="249"/>
                  <a:pt x="141" y="250"/>
                  <a:pt x="141" y="250"/>
                </a:cubicBezTo>
                <a:cubicBezTo>
                  <a:pt x="141" y="249"/>
                  <a:pt x="142" y="248"/>
                  <a:pt x="143" y="247"/>
                </a:cubicBezTo>
                <a:cubicBezTo>
                  <a:pt x="143" y="250"/>
                  <a:pt x="147" y="246"/>
                  <a:pt x="147" y="249"/>
                </a:cubicBezTo>
                <a:cubicBezTo>
                  <a:pt x="146" y="249"/>
                  <a:pt x="146" y="248"/>
                  <a:pt x="145" y="249"/>
                </a:cubicBezTo>
                <a:cubicBezTo>
                  <a:pt x="146" y="250"/>
                  <a:pt x="145" y="252"/>
                  <a:pt x="147" y="252"/>
                </a:cubicBezTo>
                <a:cubicBezTo>
                  <a:pt x="147" y="252"/>
                  <a:pt x="147" y="252"/>
                  <a:pt x="147" y="252"/>
                </a:cubicBezTo>
                <a:cubicBezTo>
                  <a:pt x="147" y="252"/>
                  <a:pt x="147" y="252"/>
                  <a:pt x="147" y="252"/>
                </a:cubicBezTo>
                <a:cubicBezTo>
                  <a:pt x="147" y="252"/>
                  <a:pt x="147" y="252"/>
                  <a:pt x="148" y="252"/>
                </a:cubicBezTo>
                <a:cubicBezTo>
                  <a:pt x="148" y="252"/>
                  <a:pt x="148" y="252"/>
                  <a:pt x="148" y="252"/>
                </a:cubicBezTo>
                <a:close/>
                <a:moveTo>
                  <a:pt x="146" y="251"/>
                </a:moveTo>
                <a:cubicBezTo>
                  <a:pt x="146" y="251"/>
                  <a:pt x="146" y="250"/>
                  <a:pt x="147" y="250"/>
                </a:cubicBezTo>
                <a:cubicBezTo>
                  <a:pt x="147" y="250"/>
                  <a:pt x="148" y="250"/>
                  <a:pt x="148" y="250"/>
                </a:cubicBezTo>
                <a:cubicBezTo>
                  <a:pt x="148" y="251"/>
                  <a:pt x="147" y="250"/>
                  <a:pt x="146" y="251"/>
                </a:cubicBezTo>
                <a:close/>
                <a:moveTo>
                  <a:pt x="150" y="252"/>
                </a:moveTo>
                <a:cubicBezTo>
                  <a:pt x="150" y="252"/>
                  <a:pt x="149" y="251"/>
                  <a:pt x="149" y="251"/>
                </a:cubicBezTo>
                <a:cubicBezTo>
                  <a:pt x="151" y="250"/>
                  <a:pt x="152" y="251"/>
                  <a:pt x="153" y="252"/>
                </a:cubicBezTo>
                <a:cubicBezTo>
                  <a:pt x="152" y="252"/>
                  <a:pt x="151" y="252"/>
                  <a:pt x="150" y="252"/>
                </a:cubicBezTo>
                <a:close/>
                <a:moveTo>
                  <a:pt x="153" y="252"/>
                </a:moveTo>
                <a:cubicBezTo>
                  <a:pt x="153" y="252"/>
                  <a:pt x="153" y="252"/>
                  <a:pt x="153" y="251"/>
                </a:cubicBezTo>
                <a:cubicBezTo>
                  <a:pt x="154" y="251"/>
                  <a:pt x="153" y="251"/>
                  <a:pt x="154" y="250"/>
                </a:cubicBezTo>
                <a:cubicBezTo>
                  <a:pt x="154" y="251"/>
                  <a:pt x="155" y="251"/>
                  <a:pt x="155" y="252"/>
                </a:cubicBezTo>
                <a:cubicBezTo>
                  <a:pt x="154" y="252"/>
                  <a:pt x="153" y="252"/>
                  <a:pt x="153" y="252"/>
                </a:cubicBezTo>
                <a:close/>
                <a:moveTo>
                  <a:pt x="155" y="252"/>
                </a:moveTo>
                <a:cubicBezTo>
                  <a:pt x="155" y="251"/>
                  <a:pt x="157" y="251"/>
                  <a:pt x="157" y="250"/>
                </a:cubicBezTo>
                <a:cubicBezTo>
                  <a:pt x="156" y="249"/>
                  <a:pt x="156" y="251"/>
                  <a:pt x="155" y="250"/>
                </a:cubicBezTo>
                <a:cubicBezTo>
                  <a:pt x="155" y="249"/>
                  <a:pt x="154" y="249"/>
                  <a:pt x="154" y="248"/>
                </a:cubicBezTo>
                <a:cubicBezTo>
                  <a:pt x="157" y="249"/>
                  <a:pt x="159" y="250"/>
                  <a:pt x="160" y="252"/>
                </a:cubicBezTo>
                <a:cubicBezTo>
                  <a:pt x="160" y="251"/>
                  <a:pt x="160" y="250"/>
                  <a:pt x="160" y="250"/>
                </a:cubicBezTo>
                <a:cubicBezTo>
                  <a:pt x="162" y="251"/>
                  <a:pt x="164" y="252"/>
                  <a:pt x="166" y="252"/>
                </a:cubicBezTo>
                <a:cubicBezTo>
                  <a:pt x="162" y="252"/>
                  <a:pt x="159" y="252"/>
                  <a:pt x="155" y="252"/>
                </a:cubicBezTo>
                <a:close/>
                <a:moveTo>
                  <a:pt x="40" y="220"/>
                </a:moveTo>
                <a:cubicBezTo>
                  <a:pt x="43" y="221"/>
                  <a:pt x="44" y="221"/>
                  <a:pt x="45" y="222"/>
                </a:cubicBezTo>
                <a:cubicBezTo>
                  <a:pt x="43" y="222"/>
                  <a:pt x="41" y="221"/>
                  <a:pt x="40" y="220"/>
                </a:cubicBezTo>
                <a:close/>
                <a:moveTo>
                  <a:pt x="71" y="229"/>
                </a:moveTo>
                <a:cubicBezTo>
                  <a:pt x="72" y="229"/>
                  <a:pt x="77" y="231"/>
                  <a:pt x="78" y="232"/>
                </a:cubicBezTo>
                <a:cubicBezTo>
                  <a:pt x="76" y="232"/>
                  <a:pt x="72" y="230"/>
                  <a:pt x="71" y="229"/>
                </a:cubicBezTo>
                <a:close/>
                <a:moveTo>
                  <a:pt x="91" y="241"/>
                </a:moveTo>
                <a:cubicBezTo>
                  <a:pt x="92" y="241"/>
                  <a:pt x="93" y="241"/>
                  <a:pt x="94" y="242"/>
                </a:cubicBezTo>
                <a:cubicBezTo>
                  <a:pt x="92" y="241"/>
                  <a:pt x="91" y="242"/>
                  <a:pt x="91" y="241"/>
                </a:cubicBezTo>
                <a:close/>
                <a:moveTo>
                  <a:pt x="89" y="238"/>
                </a:moveTo>
                <a:cubicBezTo>
                  <a:pt x="89" y="238"/>
                  <a:pt x="93" y="239"/>
                  <a:pt x="94" y="240"/>
                </a:cubicBezTo>
                <a:cubicBezTo>
                  <a:pt x="92" y="240"/>
                  <a:pt x="87" y="237"/>
                  <a:pt x="89" y="238"/>
                </a:cubicBezTo>
                <a:close/>
                <a:moveTo>
                  <a:pt x="97" y="239"/>
                </a:moveTo>
                <a:cubicBezTo>
                  <a:pt x="98" y="240"/>
                  <a:pt x="99" y="240"/>
                  <a:pt x="100" y="240"/>
                </a:cubicBezTo>
                <a:cubicBezTo>
                  <a:pt x="99" y="242"/>
                  <a:pt x="95" y="239"/>
                  <a:pt x="97" y="239"/>
                </a:cubicBezTo>
                <a:close/>
                <a:moveTo>
                  <a:pt x="105" y="244"/>
                </a:moveTo>
                <a:cubicBezTo>
                  <a:pt x="105" y="243"/>
                  <a:pt x="105" y="243"/>
                  <a:pt x="105" y="242"/>
                </a:cubicBezTo>
                <a:cubicBezTo>
                  <a:pt x="105" y="243"/>
                  <a:pt x="106" y="243"/>
                  <a:pt x="106" y="243"/>
                </a:cubicBezTo>
                <a:cubicBezTo>
                  <a:pt x="106" y="243"/>
                  <a:pt x="106" y="243"/>
                  <a:pt x="106" y="244"/>
                </a:cubicBezTo>
                <a:cubicBezTo>
                  <a:pt x="106" y="244"/>
                  <a:pt x="106" y="244"/>
                  <a:pt x="106" y="244"/>
                </a:cubicBezTo>
                <a:cubicBezTo>
                  <a:pt x="106" y="244"/>
                  <a:pt x="105" y="244"/>
                  <a:pt x="105" y="244"/>
                </a:cubicBezTo>
                <a:close/>
                <a:moveTo>
                  <a:pt x="135" y="256"/>
                </a:moveTo>
                <a:cubicBezTo>
                  <a:pt x="135" y="255"/>
                  <a:pt x="133" y="256"/>
                  <a:pt x="133" y="255"/>
                </a:cubicBezTo>
                <a:cubicBezTo>
                  <a:pt x="134" y="255"/>
                  <a:pt x="136" y="255"/>
                  <a:pt x="135" y="256"/>
                </a:cubicBezTo>
                <a:close/>
                <a:moveTo>
                  <a:pt x="120" y="250"/>
                </a:moveTo>
                <a:cubicBezTo>
                  <a:pt x="121" y="251"/>
                  <a:pt x="124" y="251"/>
                  <a:pt x="124" y="252"/>
                </a:cubicBezTo>
                <a:cubicBezTo>
                  <a:pt x="123" y="251"/>
                  <a:pt x="120" y="251"/>
                  <a:pt x="120" y="250"/>
                </a:cubicBezTo>
                <a:close/>
                <a:moveTo>
                  <a:pt x="126" y="254"/>
                </a:moveTo>
                <a:cubicBezTo>
                  <a:pt x="125" y="254"/>
                  <a:pt x="125" y="254"/>
                  <a:pt x="124" y="254"/>
                </a:cubicBezTo>
                <a:cubicBezTo>
                  <a:pt x="124" y="252"/>
                  <a:pt x="127" y="253"/>
                  <a:pt x="126" y="254"/>
                </a:cubicBezTo>
                <a:close/>
                <a:moveTo>
                  <a:pt x="129" y="256"/>
                </a:moveTo>
                <a:cubicBezTo>
                  <a:pt x="126" y="253"/>
                  <a:pt x="129" y="254"/>
                  <a:pt x="130" y="256"/>
                </a:cubicBezTo>
                <a:cubicBezTo>
                  <a:pt x="130" y="255"/>
                  <a:pt x="130" y="255"/>
                  <a:pt x="130" y="255"/>
                </a:cubicBezTo>
                <a:cubicBezTo>
                  <a:pt x="130" y="255"/>
                  <a:pt x="131" y="255"/>
                  <a:pt x="131" y="256"/>
                </a:cubicBezTo>
                <a:cubicBezTo>
                  <a:pt x="130" y="256"/>
                  <a:pt x="130" y="256"/>
                  <a:pt x="129" y="256"/>
                </a:cubicBezTo>
                <a:close/>
                <a:moveTo>
                  <a:pt x="144" y="261"/>
                </a:moveTo>
                <a:cubicBezTo>
                  <a:pt x="141" y="260"/>
                  <a:pt x="134" y="259"/>
                  <a:pt x="132" y="256"/>
                </a:cubicBezTo>
                <a:cubicBezTo>
                  <a:pt x="133" y="256"/>
                  <a:pt x="132" y="256"/>
                  <a:pt x="132" y="255"/>
                </a:cubicBezTo>
                <a:cubicBezTo>
                  <a:pt x="134" y="256"/>
                  <a:pt x="138" y="256"/>
                  <a:pt x="139" y="259"/>
                </a:cubicBezTo>
                <a:cubicBezTo>
                  <a:pt x="140" y="257"/>
                  <a:pt x="141" y="260"/>
                  <a:pt x="142" y="258"/>
                </a:cubicBezTo>
                <a:cubicBezTo>
                  <a:pt x="142" y="259"/>
                  <a:pt x="142" y="260"/>
                  <a:pt x="143" y="260"/>
                </a:cubicBezTo>
                <a:cubicBezTo>
                  <a:pt x="143" y="259"/>
                  <a:pt x="143" y="259"/>
                  <a:pt x="143" y="258"/>
                </a:cubicBezTo>
                <a:cubicBezTo>
                  <a:pt x="143" y="258"/>
                  <a:pt x="143" y="259"/>
                  <a:pt x="144" y="259"/>
                </a:cubicBezTo>
                <a:cubicBezTo>
                  <a:pt x="144" y="259"/>
                  <a:pt x="144" y="259"/>
                  <a:pt x="144" y="259"/>
                </a:cubicBezTo>
                <a:cubicBezTo>
                  <a:pt x="142" y="259"/>
                  <a:pt x="146" y="261"/>
                  <a:pt x="144" y="261"/>
                </a:cubicBezTo>
                <a:close/>
                <a:moveTo>
                  <a:pt x="171" y="269"/>
                </a:moveTo>
                <a:cubicBezTo>
                  <a:pt x="171" y="269"/>
                  <a:pt x="173" y="269"/>
                  <a:pt x="173" y="270"/>
                </a:cubicBezTo>
                <a:cubicBezTo>
                  <a:pt x="172" y="270"/>
                  <a:pt x="170" y="270"/>
                  <a:pt x="171" y="269"/>
                </a:cubicBezTo>
                <a:close/>
                <a:moveTo>
                  <a:pt x="173" y="272"/>
                </a:moveTo>
                <a:cubicBezTo>
                  <a:pt x="172" y="272"/>
                  <a:pt x="171" y="272"/>
                  <a:pt x="171" y="271"/>
                </a:cubicBezTo>
                <a:cubicBezTo>
                  <a:pt x="172" y="271"/>
                  <a:pt x="172" y="271"/>
                  <a:pt x="172" y="271"/>
                </a:cubicBezTo>
                <a:cubicBezTo>
                  <a:pt x="172" y="271"/>
                  <a:pt x="172" y="270"/>
                  <a:pt x="173" y="270"/>
                </a:cubicBezTo>
                <a:cubicBezTo>
                  <a:pt x="173" y="271"/>
                  <a:pt x="174" y="271"/>
                  <a:pt x="173" y="272"/>
                </a:cubicBezTo>
                <a:close/>
                <a:moveTo>
                  <a:pt x="173" y="264"/>
                </a:moveTo>
                <a:cubicBezTo>
                  <a:pt x="174" y="265"/>
                  <a:pt x="174" y="265"/>
                  <a:pt x="175" y="264"/>
                </a:cubicBezTo>
                <a:cubicBezTo>
                  <a:pt x="174" y="264"/>
                  <a:pt x="174" y="264"/>
                  <a:pt x="174" y="264"/>
                </a:cubicBezTo>
                <a:cubicBezTo>
                  <a:pt x="176" y="264"/>
                  <a:pt x="175" y="266"/>
                  <a:pt x="178" y="266"/>
                </a:cubicBezTo>
                <a:cubicBezTo>
                  <a:pt x="177" y="268"/>
                  <a:pt x="174" y="265"/>
                  <a:pt x="173" y="264"/>
                </a:cubicBezTo>
                <a:close/>
                <a:moveTo>
                  <a:pt x="176" y="268"/>
                </a:moveTo>
                <a:cubicBezTo>
                  <a:pt x="180" y="270"/>
                  <a:pt x="187" y="271"/>
                  <a:pt x="190" y="274"/>
                </a:cubicBezTo>
                <a:cubicBezTo>
                  <a:pt x="187" y="272"/>
                  <a:pt x="176" y="270"/>
                  <a:pt x="176" y="268"/>
                </a:cubicBezTo>
                <a:close/>
                <a:moveTo>
                  <a:pt x="191" y="274"/>
                </a:moveTo>
                <a:cubicBezTo>
                  <a:pt x="194" y="274"/>
                  <a:pt x="200" y="277"/>
                  <a:pt x="203" y="278"/>
                </a:cubicBezTo>
                <a:cubicBezTo>
                  <a:pt x="197" y="278"/>
                  <a:pt x="194" y="276"/>
                  <a:pt x="191" y="274"/>
                </a:cubicBezTo>
                <a:close/>
                <a:moveTo>
                  <a:pt x="202" y="279"/>
                </a:moveTo>
                <a:cubicBezTo>
                  <a:pt x="206" y="281"/>
                  <a:pt x="210" y="281"/>
                  <a:pt x="212" y="283"/>
                </a:cubicBezTo>
                <a:cubicBezTo>
                  <a:pt x="212" y="283"/>
                  <a:pt x="211" y="283"/>
                  <a:pt x="211" y="283"/>
                </a:cubicBezTo>
                <a:cubicBezTo>
                  <a:pt x="211" y="283"/>
                  <a:pt x="212" y="283"/>
                  <a:pt x="213" y="283"/>
                </a:cubicBezTo>
                <a:cubicBezTo>
                  <a:pt x="213" y="284"/>
                  <a:pt x="214" y="284"/>
                  <a:pt x="214" y="285"/>
                </a:cubicBezTo>
                <a:cubicBezTo>
                  <a:pt x="209" y="283"/>
                  <a:pt x="205" y="283"/>
                  <a:pt x="202" y="279"/>
                </a:cubicBezTo>
                <a:close/>
                <a:moveTo>
                  <a:pt x="181" y="287"/>
                </a:moveTo>
                <a:cubicBezTo>
                  <a:pt x="179" y="285"/>
                  <a:pt x="177" y="286"/>
                  <a:pt x="177" y="284"/>
                </a:cubicBezTo>
                <a:cubicBezTo>
                  <a:pt x="178" y="286"/>
                  <a:pt x="181" y="284"/>
                  <a:pt x="181" y="287"/>
                </a:cubicBezTo>
                <a:close/>
                <a:moveTo>
                  <a:pt x="111" y="259"/>
                </a:moveTo>
                <a:cubicBezTo>
                  <a:pt x="110" y="259"/>
                  <a:pt x="108" y="258"/>
                  <a:pt x="110" y="258"/>
                </a:cubicBezTo>
                <a:cubicBezTo>
                  <a:pt x="110" y="258"/>
                  <a:pt x="112" y="260"/>
                  <a:pt x="111" y="259"/>
                </a:cubicBezTo>
                <a:close/>
                <a:moveTo>
                  <a:pt x="114" y="261"/>
                </a:moveTo>
                <a:cubicBezTo>
                  <a:pt x="113" y="261"/>
                  <a:pt x="112" y="261"/>
                  <a:pt x="111" y="261"/>
                </a:cubicBezTo>
                <a:cubicBezTo>
                  <a:pt x="111" y="259"/>
                  <a:pt x="114" y="258"/>
                  <a:pt x="114" y="260"/>
                </a:cubicBezTo>
                <a:cubicBezTo>
                  <a:pt x="113" y="260"/>
                  <a:pt x="113" y="260"/>
                  <a:pt x="113" y="260"/>
                </a:cubicBezTo>
                <a:cubicBezTo>
                  <a:pt x="113" y="260"/>
                  <a:pt x="115" y="261"/>
                  <a:pt x="114" y="261"/>
                </a:cubicBezTo>
                <a:close/>
                <a:moveTo>
                  <a:pt x="26" y="235"/>
                </a:moveTo>
                <a:cubicBezTo>
                  <a:pt x="26" y="234"/>
                  <a:pt x="25" y="235"/>
                  <a:pt x="25" y="234"/>
                </a:cubicBezTo>
                <a:cubicBezTo>
                  <a:pt x="27" y="234"/>
                  <a:pt x="23" y="234"/>
                  <a:pt x="24" y="233"/>
                </a:cubicBezTo>
                <a:cubicBezTo>
                  <a:pt x="25" y="233"/>
                  <a:pt x="27" y="235"/>
                  <a:pt x="26" y="235"/>
                </a:cubicBezTo>
                <a:close/>
                <a:moveTo>
                  <a:pt x="288" y="686"/>
                </a:moveTo>
                <a:cubicBezTo>
                  <a:pt x="288" y="687"/>
                  <a:pt x="285" y="686"/>
                  <a:pt x="286" y="685"/>
                </a:cubicBezTo>
                <a:cubicBezTo>
                  <a:pt x="286" y="686"/>
                  <a:pt x="289" y="686"/>
                  <a:pt x="288" y="686"/>
                </a:cubicBezTo>
                <a:close/>
                <a:moveTo>
                  <a:pt x="76" y="603"/>
                </a:moveTo>
                <a:cubicBezTo>
                  <a:pt x="78" y="604"/>
                  <a:pt x="77" y="605"/>
                  <a:pt x="77" y="605"/>
                </a:cubicBezTo>
                <a:cubicBezTo>
                  <a:pt x="77" y="605"/>
                  <a:pt x="76" y="605"/>
                  <a:pt x="76" y="604"/>
                </a:cubicBezTo>
                <a:cubicBezTo>
                  <a:pt x="76" y="604"/>
                  <a:pt x="76" y="604"/>
                  <a:pt x="76" y="603"/>
                </a:cubicBezTo>
                <a:close/>
                <a:moveTo>
                  <a:pt x="4" y="1334"/>
                </a:moveTo>
                <a:cubicBezTo>
                  <a:pt x="4" y="1332"/>
                  <a:pt x="6" y="1331"/>
                  <a:pt x="6" y="1330"/>
                </a:cubicBezTo>
                <a:cubicBezTo>
                  <a:pt x="6" y="1330"/>
                  <a:pt x="7" y="1330"/>
                  <a:pt x="8" y="1329"/>
                </a:cubicBezTo>
                <a:cubicBezTo>
                  <a:pt x="9" y="1332"/>
                  <a:pt x="7" y="1333"/>
                  <a:pt x="4" y="1334"/>
                </a:cubicBezTo>
                <a:close/>
                <a:moveTo>
                  <a:pt x="16" y="1354"/>
                </a:moveTo>
                <a:cubicBezTo>
                  <a:pt x="15" y="1353"/>
                  <a:pt x="17" y="1350"/>
                  <a:pt x="18" y="1352"/>
                </a:cubicBezTo>
                <a:cubicBezTo>
                  <a:pt x="18" y="1352"/>
                  <a:pt x="17" y="1353"/>
                  <a:pt x="16" y="1354"/>
                </a:cubicBezTo>
                <a:close/>
                <a:moveTo>
                  <a:pt x="25" y="1306"/>
                </a:moveTo>
                <a:cubicBezTo>
                  <a:pt x="24" y="1305"/>
                  <a:pt x="23" y="1305"/>
                  <a:pt x="22" y="1306"/>
                </a:cubicBezTo>
                <a:cubicBezTo>
                  <a:pt x="23" y="1308"/>
                  <a:pt x="24" y="1309"/>
                  <a:pt x="26" y="1309"/>
                </a:cubicBezTo>
                <a:cubicBezTo>
                  <a:pt x="26" y="1309"/>
                  <a:pt x="27" y="1310"/>
                  <a:pt x="27" y="1311"/>
                </a:cubicBezTo>
                <a:cubicBezTo>
                  <a:pt x="27" y="1311"/>
                  <a:pt x="28" y="1312"/>
                  <a:pt x="29" y="1313"/>
                </a:cubicBezTo>
                <a:cubicBezTo>
                  <a:pt x="28" y="1313"/>
                  <a:pt x="28" y="1313"/>
                  <a:pt x="28" y="1313"/>
                </a:cubicBezTo>
                <a:cubicBezTo>
                  <a:pt x="27" y="1314"/>
                  <a:pt x="26" y="1315"/>
                  <a:pt x="26" y="1317"/>
                </a:cubicBezTo>
                <a:cubicBezTo>
                  <a:pt x="26" y="1316"/>
                  <a:pt x="25" y="1316"/>
                  <a:pt x="25" y="1315"/>
                </a:cubicBezTo>
                <a:cubicBezTo>
                  <a:pt x="26" y="1315"/>
                  <a:pt x="25" y="1314"/>
                  <a:pt x="24" y="1313"/>
                </a:cubicBezTo>
                <a:cubicBezTo>
                  <a:pt x="23" y="1310"/>
                  <a:pt x="20" y="1307"/>
                  <a:pt x="22" y="1303"/>
                </a:cubicBezTo>
                <a:cubicBezTo>
                  <a:pt x="23" y="1303"/>
                  <a:pt x="23" y="1298"/>
                  <a:pt x="21" y="1300"/>
                </a:cubicBezTo>
                <a:cubicBezTo>
                  <a:pt x="21" y="1300"/>
                  <a:pt x="21" y="1301"/>
                  <a:pt x="21" y="1301"/>
                </a:cubicBezTo>
                <a:cubicBezTo>
                  <a:pt x="19" y="1299"/>
                  <a:pt x="19" y="1296"/>
                  <a:pt x="17" y="1292"/>
                </a:cubicBezTo>
                <a:cubicBezTo>
                  <a:pt x="20" y="1291"/>
                  <a:pt x="23" y="1300"/>
                  <a:pt x="25" y="1306"/>
                </a:cubicBezTo>
                <a:close/>
                <a:moveTo>
                  <a:pt x="19" y="1324"/>
                </a:moveTo>
                <a:cubicBezTo>
                  <a:pt x="21" y="1322"/>
                  <a:pt x="17" y="1319"/>
                  <a:pt x="19" y="1318"/>
                </a:cubicBezTo>
                <a:cubicBezTo>
                  <a:pt x="22" y="1321"/>
                  <a:pt x="20" y="1322"/>
                  <a:pt x="23" y="1325"/>
                </a:cubicBezTo>
                <a:cubicBezTo>
                  <a:pt x="21" y="1326"/>
                  <a:pt x="20" y="1326"/>
                  <a:pt x="19" y="1324"/>
                </a:cubicBezTo>
                <a:close/>
                <a:moveTo>
                  <a:pt x="22" y="1331"/>
                </a:moveTo>
                <a:cubicBezTo>
                  <a:pt x="22" y="1330"/>
                  <a:pt x="21" y="1331"/>
                  <a:pt x="21" y="1331"/>
                </a:cubicBezTo>
                <a:cubicBezTo>
                  <a:pt x="21" y="1331"/>
                  <a:pt x="20" y="1330"/>
                  <a:pt x="20" y="1330"/>
                </a:cubicBezTo>
                <a:cubicBezTo>
                  <a:pt x="20" y="1328"/>
                  <a:pt x="24" y="1331"/>
                  <a:pt x="22" y="1331"/>
                </a:cubicBezTo>
                <a:close/>
                <a:moveTo>
                  <a:pt x="8" y="1319"/>
                </a:moveTo>
                <a:cubicBezTo>
                  <a:pt x="8" y="1319"/>
                  <a:pt x="9" y="1318"/>
                  <a:pt x="9" y="1318"/>
                </a:cubicBezTo>
                <a:cubicBezTo>
                  <a:pt x="9" y="1319"/>
                  <a:pt x="9" y="1319"/>
                  <a:pt x="10" y="1320"/>
                </a:cubicBezTo>
                <a:cubicBezTo>
                  <a:pt x="9" y="1320"/>
                  <a:pt x="9" y="1319"/>
                  <a:pt x="8" y="1319"/>
                </a:cubicBezTo>
                <a:close/>
                <a:moveTo>
                  <a:pt x="4" y="574"/>
                </a:moveTo>
                <a:cubicBezTo>
                  <a:pt x="8" y="575"/>
                  <a:pt x="14" y="576"/>
                  <a:pt x="15" y="579"/>
                </a:cubicBezTo>
                <a:cubicBezTo>
                  <a:pt x="16" y="578"/>
                  <a:pt x="15" y="577"/>
                  <a:pt x="16" y="578"/>
                </a:cubicBezTo>
                <a:cubicBezTo>
                  <a:pt x="16" y="577"/>
                  <a:pt x="17" y="580"/>
                  <a:pt x="16" y="580"/>
                </a:cubicBezTo>
                <a:cubicBezTo>
                  <a:pt x="12" y="577"/>
                  <a:pt x="6" y="576"/>
                  <a:pt x="4" y="574"/>
                </a:cubicBezTo>
                <a:close/>
                <a:moveTo>
                  <a:pt x="13" y="1273"/>
                </a:moveTo>
                <a:cubicBezTo>
                  <a:pt x="14" y="1278"/>
                  <a:pt x="20" y="1287"/>
                  <a:pt x="18" y="1290"/>
                </a:cubicBezTo>
                <a:cubicBezTo>
                  <a:pt x="15" y="1284"/>
                  <a:pt x="13" y="1277"/>
                  <a:pt x="13" y="1273"/>
                </a:cubicBezTo>
                <a:close/>
                <a:moveTo>
                  <a:pt x="27" y="1340"/>
                </a:moveTo>
                <a:cubicBezTo>
                  <a:pt x="27" y="1340"/>
                  <a:pt x="27" y="1340"/>
                  <a:pt x="27" y="1340"/>
                </a:cubicBezTo>
                <a:cubicBezTo>
                  <a:pt x="26" y="1338"/>
                  <a:pt x="25" y="1336"/>
                  <a:pt x="24" y="1335"/>
                </a:cubicBezTo>
                <a:cubicBezTo>
                  <a:pt x="23" y="1336"/>
                  <a:pt x="23" y="1338"/>
                  <a:pt x="24" y="1339"/>
                </a:cubicBezTo>
                <a:cubicBezTo>
                  <a:pt x="26" y="1339"/>
                  <a:pt x="26" y="1341"/>
                  <a:pt x="26" y="1343"/>
                </a:cubicBezTo>
                <a:cubicBezTo>
                  <a:pt x="25" y="1344"/>
                  <a:pt x="23" y="1345"/>
                  <a:pt x="22" y="1346"/>
                </a:cubicBezTo>
                <a:cubicBezTo>
                  <a:pt x="20" y="1339"/>
                  <a:pt x="18" y="1333"/>
                  <a:pt x="17" y="1326"/>
                </a:cubicBezTo>
                <a:cubicBezTo>
                  <a:pt x="20" y="1326"/>
                  <a:pt x="19" y="1334"/>
                  <a:pt x="23" y="1334"/>
                </a:cubicBezTo>
                <a:cubicBezTo>
                  <a:pt x="25" y="1333"/>
                  <a:pt x="21" y="1332"/>
                  <a:pt x="24" y="1331"/>
                </a:cubicBezTo>
                <a:cubicBezTo>
                  <a:pt x="25" y="1332"/>
                  <a:pt x="25" y="1333"/>
                  <a:pt x="26" y="1334"/>
                </a:cubicBezTo>
                <a:cubicBezTo>
                  <a:pt x="26" y="1335"/>
                  <a:pt x="26" y="1335"/>
                  <a:pt x="26" y="1334"/>
                </a:cubicBezTo>
                <a:cubicBezTo>
                  <a:pt x="27" y="1337"/>
                  <a:pt x="28" y="1340"/>
                  <a:pt x="29" y="1343"/>
                </a:cubicBezTo>
                <a:cubicBezTo>
                  <a:pt x="28" y="1343"/>
                  <a:pt x="27" y="1343"/>
                  <a:pt x="27" y="1340"/>
                </a:cubicBezTo>
                <a:close/>
                <a:moveTo>
                  <a:pt x="27" y="1321"/>
                </a:moveTo>
                <a:cubicBezTo>
                  <a:pt x="28" y="1322"/>
                  <a:pt x="29" y="1323"/>
                  <a:pt x="30" y="1325"/>
                </a:cubicBezTo>
                <a:cubicBezTo>
                  <a:pt x="33" y="1324"/>
                  <a:pt x="28" y="1320"/>
                  <a:pt x="29" y="1319"/>
                </a:cubicBezTo>
                <a:cubicBezTo>
                  <a:pt x="30" y="1319"/>
                  <a:pt x="31" y="1319"/>
                  <a:pt x="31" y="1319"/>
                </a:cubicBezTo>
                <a:cubicBezTo>
                  <a:pt x="31" y="1319"/>
                  <a:pt x="31" y="1319"/>
                  <a:pt x="31" y="1319"/>
                </a:cubicBezTo>
                <a:cubicBezTo>
                  <a:pt x="33" y="1323"/>
                  <a:pt x="33" y="1327"/>
                  <a:pt x="36" y="1329"/>
                </a:cubicBezTo>
                <a:cubicBezTo>
                  <a:pt x="36" y="1330"/>
                  <a:pt x="36" y="1331"/>
                  <a:pt x="36" y="1332"/>
                </a:cubicBezTo>
                <a:cubicBezTo>
                  <a:pt x="34" y="1333"/>
                  <a:pt x="32" y="1334"/>
                  <a:pt x="31" y="1336"/>
                </a:cubicBezTo>
                <a:cubicBezTo>
                  <a:pt x="30" y="1331"/>
                  <a:pt x="28" y="1326"/>
                  <a:pt x="27" y="1321"/>
                </a:cubicBezTo>
                <a:close/>
                <a:moveTo>
                  <a:pt x="36" y="1350"/>
                </a:moveTo>
                <a:cubicBezTo>
                  <a:pt x="35" y="1350"/>
                  <a:pt x="35" y="1351"/>
                  <a:pt x="35" y="1352"/>
                </a:cubicBezTo>
                <a:cubicBezTo>
                  <a:pt x="34" y="1347"/>
                  <a:pt x="33" y="1343"/>
                  <a:pt x="31" y="1338"/>
                </a:cubicBezTo>
                <a:cubicBezTo>
                  <a:pt x="32" y="1337"/>
                  <a:pt x="32" y="1336"/>
                  <a:pt x="34" y="1336"/>
                </a:cubicBezTo>
                <a:cubicBezTo>
                  <a:pt x="35" y="1337"/>
                  <a:pt x="36" y="1339"/>
                  <a:pt x="39" y="1339"/>
                </a:cubicBezTo>
                <a:cubicBezTo>
                  <a:pt x="40" y="1340"/>
                  <a:pt x="40" y="1342"/>
                  <a:pt x="39" y="1345"/>
                </a:cubicBezTo>
                <a:cubicBezTo>
                  <a:pt x="40" y="1347"/>
                  <a:pt x="41" y="1349"/>
                  <a:pt x="41" y="1351"/>
                </a:cubicBezTo>
                <a:cubicBezTo>
                  <a:pt x="40" y="1351"/>
                  <a:pt x="38" y="1350"/>
                  <a:pt x="36" y="1350"/>
                </a:cubicBezTo>
                <a:close/>
                <a:moveTo>
                  <a:pt x="59" y="1382"/>
                </a:moveTo>
                <a:cubicBezTo>
                  <a:pt x="59" y="1383"/>
                  <a:pt x="63" y="1387"/>
                  <a:pt x="60" y="1389"/>
                </a:cubicBezTo>
                <a:cubicBezTo>
                  <a:pt x="59" y="1387"/>
                  <a:pt x="57" y="1381"/>
                  <a:pt x="59" y="1382"/>
                </a:cubicBezTo>
                <a:close/>
                <a:moveTo>
                  <a:pt x="103" y="1381"/>
                </a:moveTo>
                <a:cubicBezTo>
                  <a:pt x="103" y="1381"/>
                  <a:pt x="103" y="1381"/>
                  <a:pt x="102" y="1382"/>
                </a:cubicBezTo>
                <a:cubicBezTo>
                  <a:pt x="102" y="1380"/>
                  <a:pt x="102" y="1379"/>
                  <a:pt x="102" y="1378"/>
                </a:cubicBezTo>
                <a:cubicBezTo>
                  <a:pt x="102" y="1379"/>
                  <a:pt x="103" y="1380"/>
                  <a:pt x="103" y="1381"/>
                </a:cubicBezTo>
                <a:close/>
                <a:moveTo>
                  <a:pt x="100" y="1362"/>
                </a:moveTo>
                <a:cubicBezTo>
                  <a:pt x="100" y="1363"/>
                  <a:pt x="100" y="1363"/>
                  <a:pt x="100" y="1364"/>
                </a:cubicBezTo>
                <a:cubicBezTo>
                  <a:pt x="100" y="1364"/>
                  <a:pt x="100" y="1364"/>
                  <a:pt x="100" y="1364"/>
                </a:cubicBezTo>
                <a:cubicBezTo>
                  <a:pt x="99" y="1363"/>
                  <a:pt x="99" y="1362"/>
                  <a:pt x="99" y="1361"/>
                </a:cubicBezTo>
                <a:cubicBezTo>
                  <a:pt x="101" y="1360"/>
                  <a:pt x="99" y="1362"/>
                  <a:pt x="100" y="1362"/>
                </a:cubicBezTo>
                <a:close/>
                <a:moveTo>
                  <a:pt x="94" y="1339"/>
                </a:moveTo>
                <a:cubicBezTo>
                  <a:pt x="94" y="1339"/>
                  <a:pt x="94" y="1340"/>
                  <a:pt x="93" y="1341"/>
                </a:cubicBezTo>
                <a:cubicBezTo>
                  <a:pt x="94" y="1339"/>
                  <a:pt x="92" y="1339"/>
                  <a:pt x="92" y="1337"/>
                </a:cubicBezTo>
                <a:cubicBezTo>
                  <a:pt x="93" y="1338"/>
                  <a:pt x="94" y="1338"/>
                  <a:pt x="94" y="1339"/>
                </a:cubicBezTo>
                <a:close/>
                <a:moveTo>
                  <a:pt x="92" y="1333"/>
                </a:moveTo>
                <a:cubicBezTo>
                  <a:pt x="92" y="1333"/>
                  <a:pt x="92" y="1333"/>
                  <a:pt x="92" y="1333"/>
                </a:cubicBezTo>
                <a:cubicBezTo>
                  <a:pt x="91" y="1333"/>
                  <a:pt x="91" y="1333"/>
                  <a:pt x="91" y="1333"/>
                </a:cubicBezTo>
                <a:cubicBezTo>
                  <a:pt x="91" y="1333"/>
                  <a:pt x="91" y="1332"/>
                  <a:pt x="90" y="1332"/>
                </a:cubicBezTo>
                <a:cubicBezTo>
                  <a:pt x="92" y="1332"/>
                  <a:pt x="92" y="1332"/>
                  <a:pt x="92" y="1333"/>
                </a:cubicBezTo>
                <a:close/>
                <a:moveTo>
                  <a:pt x="59" y="595"/>
                </a:moveTo>
                <a:cubicBezTo>
                  <a:pt x="61" y="596"/>
                  <a:pt x="62" y="596"/>
                  <a:pt x="63" y="596"/>
                </a:cubicBezTo>
                <a:cubicBezTo>
                  <a:pt x="62" y="597"/>
                  <a:pt x="63" y="597"/>
                  <a:pt x="63" y="599"/>
                </a:cubicBezTo>
                <a:cubicBezTo>
                  <a:pt x="62" y="598"/>
                  <a:pt x="60" y="599"/>
                  <a:pt x="59" y="597"/>
                </a:cubicBezTo>
                <a:cubicBezTo>
                  <a:pt x="61" y="597"/>
                  <a:pt x="59" y="596"/>
                  <a:pt x="59" y="595"/>
                </a:cubicBezTo>
                <a:close/>
                <a:moveTo>
                  <a:pt x="50" y="595"/>
                </a:moveTo>
                <a:cubicBezTo>
                  <a:pt x="52" y="596"/>
                  <a:pt x="56" y="598"/>
                  <a:pt x="54" y="595"/>
                </a:cubicBezTo>
                <a:cubicBezTo>
                  <a:pt x="56" y="595"/>
                  <a:pt x="58" y="595"/>
                  <a:pt x="58" y="597"/>
                </a:cubicBezTo>
                <a:cubicBezTo>
                  <a:pt x="57" y="597"/>
                  <a:pt x="56" y="596"/>
                  <a:pt x="55" y="597"/>
                </a:cubicBezTo>
                <a:cubicBezTo>
                  <a:pt x="58" y="597"/>
                  <a:pt x="58" y="599"/>
                  <a:pt x="59" y="598"/>
                </a:cubicBezTo>
                <a:cubicBezTo>
                  <a:pt x="57" y="600"/>
                  <a:pt x="52" y="597"/>
                  <a:pt x="50" y="595"/>
                </a:cubicBezTo>
                <a:close/>
                <a:moveTo>
                  <a:pt x="63" y="1311"/>
                </a:moveTo>
                <a:cubicBezTo>
                  <a:pt x="63" y="1313"/>
                  <a:pt x="63" y="1314"/>
                  <a:pt x="64" y="1315"/>
                </a:cubicBezTo>
                <a:cubicBezTo>
                  <a:pt x="64" y="1315"/>
                  <a:pt x="64" y="1316"/>
                  <a:pt x="64" y="1316"/>
                </a:cubicBezTo>
                <a:cubicBezTo>
                  <a:pt x="63" y="1316"/>
                  <a:pt x="63" y="1315"/>
                  <a:pt x="62" y="1314"/>
                </a:cubicBezTo>
                <a:cubicBezTo>
                  <a:pt x="63" y="1314"/>
                  <a:pt x="63" y="1314"/>
                  <a:pt x="63" y="1315"/>
                </a:cubicBezTo>
                <a:cubicBezTo>
                  <a:pt x="63" y="1314"/>
                  <a:pt x="62" y="1313"/>
                  <a:pt x="61" y="1313"/>
                </a:cubicBezTo>
                <a:cubicBezTo>
                  <a:pt x="60" y="1311"/>
                  <a:pt x="59" y="1309"/>
                  <a:pt x="59" y="1306"/>
                </a:cubicBezTo>
                <a:cubicBezTo>
                  <a:pt x="59" y="1306"/>
                  <a:pt x="60" y="1307"/>
                  <a:pt x="61" y="1307"/>
                </a:cubicBezTo>
                <a:cubicBezTo>
                  <a:pt x="61" y="1308"/>
                  <a:pt x="62" y="1309"/>
                  <a:pt x="62" y="1311"/>
                </a:cubicBezTo>
                <a:cubicBezTo>
                  <a:pt x="62" y="1311"/>
                  <a:pt x="62" y="1311"/>
                  <a:pt x="62" y="1311"/>
                </a:cubicBezTo>
                <a:cubicBezTo>
                  <a:pt x="62" y="1311"/>
                  <a:pt x="63" y="1311"/>
                  <a:pt x="63" y="1311"/>
                </a:cubicBezTo>
                <a:close/>
                <a:moveTo>
                  <a:pt x="63" y="1320"/>
                </a:moveTo>
                <a:cubicBezTo>
                  <a:pt x="63" y="1319"/>
                  <a:pt x="63" y="1318"/>
                  <a:pt x="64" y="1318"/>
                </a:cubicBezTo>
                <a:cubicBezTo>
                  <a:pt x="64" y="1319"/>
                  <a:pt x="64" y="1320"/>
                  <a:pt x="64" y="1321"/>
                </a:cubicBezTo>
                <a:cubicBezTo>
                  <a:pt x="65" y="1320"/>
                  <a:pt x="65" y="1320"/>
                  <a:pt x="66" y="1320"/>
                </a:cubicBezTo>
                <a:cubicBezTo>
                  <a:pt x="67" y="1323"/>
                  <a:pt x="68" y="1325"/>
                  <a:pt x="69" y="1328"/>
                </a:cubicBezTo>
                <a:cubicBezTo>
                  <a:pt x="68" y="1328"/>
                  <a:pt x="67" y="1329"/>
                  <a:pt x="66" y="1329"/>
                </a:cubicBezTo>
                <a:cubicBezTo>
                  <a:pt x="65" y="1328"/>
                  <a:pt x="65" y="1326"/>
                  <a:pt x="66" y="1325"/>
                </a:cubicBezTo>
                <a:cubicBezTo>
                  <a:pt x="65" y="1323"/>
                  <a:pt x="64" y="1322"/>
                  <a:pt x="63" y="1320"/>
                </a:cubicBezTo>
                <a:close/>
                <a:moveTo>
                  <a:pt x="58" y="1303"/>
                </a:moveTo>
                <a:cubicBezTo>
                  <a:pt x="57" y="1301"/>
                  <a:pt x="58" y="1300"/>
                  <a:pt x="57" y="1298"/>
                </a:cubicBezTo>
                <a:cubicBezTo>
                  <a:pt x="58" y="1299"/>
                  <a:pt x="58" y="1299"/>
                  <a:pt x="58" y="1299"/>
                </a:cubicBezTo>
                <a:cubicBezTo>
                  <a:pt x="59" y="1300"/>
                  <a:pt x="59" y="1301"/>
                  <a:pt x="59" y="1302"/>
                </a:cubicBezTo>
                <a:cubicBezTo>
                  <a:pt x="59" y="1302"/>
                  <a:pt x="58" y="1303"/>
                  <a:pt x="58" y="1303"/>
                </a:cubicBezTo>
                <a:close/>
                <a:moveTo>
                  <a:pt x="54" y="1336"/>
                </a:moveTo>
                <a:cubicBezTo>
                  <a:pt x="54" y="1335"/>
                  <a:pt x="54" y="1334"/>
                  <a:pt x="54" y="1333"/>
                </a:cubicBezTo>
                <a:cubicBezTo>
                  <a:pt x="55" y="1334"/>
                  <a:pt x="56" y="1336"/>
                  <a:pt x="54" y="1336"/>
                </a:cubicBezTo>
                <a:close/>
                <a:moveTo>
                  <a:pt x="59" y="1344"/>
                </a:moveTo>
                <a:cubicBezTo>
                  <a:pt x="58" y="1345"/>
                  <a:pt x="57" y="1344"/>
                  <a:pt x="56" y="1344"/>
                </a:cubicBezTo>
                <a:cubicBezTo>
                  <a:pt x="56" y="1342"/>
                  <a:pt x="55" y="1340"/>
                  <a:pt x="55" y="1337"/>
                </a:cubicBezTo>
                <a:cubicBezTo>
                  <a:pt x="56" y="1337"/>
                  <a:pt x="56" y="1337"/>
                  <a:pt x="57" y="1338"/>
                </a:cubicBezTo>
                <a:cubicBezTo>
                  <a:pt x="58" y="1337"/>
                  <a:pt x="55" y="1333"/>
                  <a:pt x="57" y="1333"/>
                </a:cubicBezTo>
                <a:cubicBezTo>
                  <a:pt x="58" y="1334"/>
                  <a:pt x="59" y="1335"/>
                  <a:pt x="59" y="1337"/>
                </a:cubicBezTo>
                <a:cubicBezTo>
                  <a:pt x="59" y="1337"/>
                  <a:pt x="59" y="1336"/>
                  <a:pt x="58" y="1336"/>
                </a:cubicBezTo>
                <a:cubicBezTo>
                  <a:pt x="58" y="1336"/>
                  <a:pt x="58" y="1338"/>
                  <a:pt x="57" y="1338"/>
                </a:cubicBezTo>
                <a:cubicBezTo>
                  <a:pt x="57" y="1339"/>
                  <a:pt x="58" y="1338"/>
                  <a:pt x="58" y="1339"/>
                </a:cubicBezTo>
                <a:cubicBezTo>
                  <a:pt x="59" y="1339"/>
                  <a:pt x="59" y="1339"/>
                  <a:pt x="59" y="1339"/>
                </a:cubicBezTo>
                <a:cubicBezTo>
                  <a:pt x="60" y="1339"/>
                  <a:pt x="60" y="1340"/>
                  <a:pt x="60" y="1340"/>
                </a:cubicBezTo>
                <a:cubicBezTo>
                  <a:pt x="59" y="1341"/>
                  <a:pt x="59" y="1342"/>
                  <a:pt x="59" y="1344"/>
                </a:cubicBezTo>
                <a:close/>
                <a:moveTo>
                  <a:pt x="61" y="1338"/>
                </a:moveTo>
                <a:cubicBezTo>
                  <a:pt x="60" y="1336"/>
                  <a:pt x="60" y="1334"/>
                  <a:pt x="59" y="1332"/>
                </a:cubicBezTo>
                <a:cubicBezTo>
                  <a:pt x="60" y="1331"/>
                  <a:pt x="60" y="1330"/>
                  <a:pt x="59" y="1329"/>
                </a:cubicBezTo>
                <a:cubicBezTo>
                  <a:pt x="59" y="1329"/>
                  <a:pt x="59" y="1328"/>
                  <a:pt x="59" y="1328"/>
                </a:cubicBezTo>
                <a:cubicBezTo>
                  <a:pt x="60" y="1328"/>
                  <a:pt x="60" y="1329"/>
                  <a:pt x="60" y="1330"/>
                </a:cubicBezTo>
                <a:cubicBezTo>
                  <a:pt x="61" y="1329"/>
                  <a:pt x="59" y="1327"/>
                  <a:pt x="59" y="1327"/>
                </a:cubicBezTo>
                <a:cubicBezTo>
                  <a:pt x="63" y="1326"/>
                  <a:pt x="65" y="1330"/>
                  <a:pt x="66" y="1335"/>
                </a:cubicBezTo>
                <a:cubicBezTo>
                  <a:pt x="66" y="1335"/>
                  <a:pt x="66" y="1336"/>
                  <a:pt x="66" y="1337"/>
                </a:cubicBezTo>
                <a:cubicBezTo>
                  <a:pt x="64" y="1339"/>
                  <a:pt x="63" y="1338"/>
                  <a:pt x="61" y="1338"/>
                </a:cubicBezTo>
                <a:close/>
                <a:moveTo>
                  <a:pt x="65" y="1351"/>
                </a:moveTo>
                <a:cubicBezTo>
                  <a:pt x="65" y="1351"/>
                  <a:pt x="65" y="1350"/>
                  <a:pt x="65" y="1349"/>
                </a:cubicBezTo>
                <a:cubicBezTo>
                  <a:pt x="66" y="1348"/>
                  <a:pt x="67" y="1348"/>
                  <a:pt x="68" y="1348"/>
                </a:cubicBezTo>
                <a:cubicBezTo>
                  <a:pt x="68" y="1349"/>
                  <a:pt x="66" y="1350"/>
                  <a:pt x="65" y="1351"/>
                </a:cubicBezTo>
                <a:close/>
                <a:moveTo>
                  <a:pt x="64" y="1346"/>
                </a:moveTo>
                <a:cubicBezTo>
                  <a:pt x="64" y="1345"/>
                  <a:pt x="64" y="1345"/>
                  <a:pt x="64" y="1345"/>
                </a:cubicBezTo>
                <a:cubicBezTo>
                  <a:pt x="64" y="1345"/>
                  <a:pt x="64" y="1345"/>
                  <a:pt x="64" y="1345"/>
                </a:cubicBezTo>
                <a:cubicBezTo>
                  <a:pt x="63" y="1343"/>
                  <a:pt x="64" y="1342"/>
                  <a:pt x="65" y="1341"/>
                </a:cubicBezTo>
                <a:cubicBezTo>
                  <a:pt x="66" y="1341"/>
                  <a:pt x="66" y="1342"/>
                  <a:pt x="67" y="1342"/>
                </a:cubicBezTo>
                <a:cubicBezTo>
                  <a:pt x="67" y="1343"/>
                  <a:pt x="66" y="1344"/>
                  <a:pt x="68" y="1346"/>
                </a:cubicBezTo>
                <a:cubicBezTo>
                  <a:pt x="66" y="1348"/>
                  <a:pt x="65" y="1346"/>
                  <a:pt x="64" y="1346"/>
                </a:cubicBezTo>
                <a:close/>
                <a:moveTo>
                  <a:pt x="74" y="1350"/>
                </a:moveTo>
                <a:cubicBezTo>
                  <a:pt x="74" y="1350"/>
                  <a:pt x="74" y="1349"/>
                  <a:pt x="74" y="1349"/>
                </a:cubicBezTo>
                <a:cubicBezTo>
                  <a:pt x="73" y="1350"/>
                  <a:pt x="73" y="1350"/>
                  <a:pt x="73" y="1350"/>
                </a:cubicBezTo>
                <a:cubicBezTo>
                  <a:pt x="73" y="1351"/>
                  <a:pt x="73" y="1351"/>
                  <a:pt x="73" y="1351"/>
                </a:cubicBezTo>
                <a:cubicBezTo>
                  <a:pt x="72" y="1349"/>
                  <a:pt x="72" y="1348"/>
                  <a:pt x="73" y="1348"/>
                </a:cubicBezTo>
                <a:cubicBezTo>
                  <a:pt x="73" y="1348"/>
                  <a:pt x="73" y="1348"/>
                  <a:pt x="73" y="1348"/>
                </a:cubicBezTo>
                <a:cubicBezTo>
                  <a:pt x="73" y="1348"/>
                  <a:pt x="73" y="1348"/>
                  <a:pt x="73" y="1347"/>
                </a:cubicBezTo>
                <a:cubicBezTo>
                  <a:pt x="74" y="1347"/>
                  <a:pt x="74" y="1347"/>
                  <a:pt x="75" y="1346"/>
                </a:cubicBezTo>
                <a:cubicBezTo>
                  <a:pt x="74" y="1346"/>
                  <a:pt x="73" y="1346"/>
                  <a:pt x="73" y="1346"/>
                </a:cubicBezTo>
                <a:cubicBezTo>
                  <a:pt x="72" y="1345"/>
                  <a:pt x="72" y="1344"/>
                  <a:pt x="71" y="1344"/>
                </a:cubicBezTo>
                <a:cubicBezTo>
                  <a:pt x="70" y="1342"/>
                  <a:pt x="70" y="1339"/>
                  <a:pt x="69" y="1336"/>
                </a:cubicBezTo>
                <a:cubicBezTo>
                  <a:pt x="69" y="1335"/>
                  <a:pt x="68" y="1334"/>
                  <a:pt x="68" y="1333"/>
                </a:cubicBezTo>
                <a:cubicBezTo>
                  <a:pt x="69" y="1333"/>
                  <a:pt x="71" y="1334"/>
                  <a:pt x="72" y="1334"/>
                </a:cubicBezTo>
                <a:cubicBezTo>
                  <a:pt x="73" y="1336"/>
                  <a:pt x="73" y="1337"/>
                  <a:pt x="74" y="1339"/>
                </a:cubicBezTo>
                <a:cubicBezTo>
                  <a:pt x="74" y="1340"/>
                  <a:pt x="74" y="1342"/>
                  <a:pt x="75" y="1343"/>
                </a:cubicBezTo>
                <a:cubicBezTo>
                  <a:pt x="76" y="1345"/>
                  <a:pt x="78" y="1347"/>
                  <a:pt x="79" y="1348"/>
                </a:cubicBezTo>
                <a:cubicBezTo>
                  <a:pt x="77" y="1348"/>
                  <a:pt x="76" y="1349"/>
                  <a:pt x="74" y="1350"/>
                </a:cubicBezTo>
                <a:close/>
                <a:moveTo>
                  <a:pt x="87" y="1313"/>
                </a:moveTo>
                <a:cubicBezTo>
                  <a:pt x="86" y="1313"/>
                  <a:pt x="85" y="1313"/>
                  <a:pt x="84" y="1313"/>
                </a:cubicBezTo>
                <a:cubicBezTo>
                  <a:pt x="84" y="1312"/>
                  <a:pt x="84" y="1311"/>
                  <a:pt x="84" y="1310"/>
                </a:cubicBezTo>
                <a:cubicBezTo>
                  <a:pt x="84" y="1309"/>
                  <a:pt x="84" y="1308"/>
                  <a:pt x="86" y="1308"/>
                </a:cubicBezTo>
                <a:cubicBezTo>
                  <a:pt x="86" y="1310"/>
                  <a:pt x="87" y="1311"/>
                  <a:pt x="87" y="1313"/>
                </a:cubicBezTo>
                <a:close/>
                <a:moveTo>
                  <a:pt x="84" y="1302"/>
                </a:moveTo>
                <a:cubicBezTo>
                  <a:pt x="84" y="1304"/>
                  <a:pt x="85" y="1306"/>
                  <a:pt x="86" y="1308"/>
                </a:cubicBezTo>
                <a:cubicBezTo>
                  <a:pt x="83" y="1307"/>
                  <a:pt x="83" y="1305"/>
                  <a:pt x="82" y="1303"/>
                </a:cubicBezTo>
                <a:cubicBezTo>
                  <a:pt x="82" y="1302"/>
                  <a:pt x="81" y="1302"/>
                  <a:pt x="81" y="1302"/>
                </a:cubicBezTo>
                <a:cubicBezTo>
                  <a:pt x="82" y="1302"/>
                  <a:pt x="83" y="1302"/>
                  <a:pt x="84" y="1302"/>
                </a:cubicBezTo>
                <a:close/>
                <a:moveTo>
                  <a:pt x="81" y="1300"/>
                </a:moveTo>
                <a:cubicBezTo>
                  <a:pt x="81" y="1299"/>
                  <a:pt x="81" y="1298"/>
                  <a:pt x="80" y="1297"/>
                </a:cubicBezTo>
                <a:cubicBezTo>
                  <a:pt x="80" y="1295"/>
                  <a:pt x="80" y="1294"/>
                  <a:pt x="80" y="1293"/>
                </a:cubicBezTo>
                <a:cubicBezTo>
                  <a:pt x="80" y="1293"/>
                  <a:pt x="80" y="1293"/>
                  <a:pt x="80" y="1293"/>
                </a:cubicBezTo>
                <a:cubicBezTo>
                  <a:pt x="81" y="1295"/>
                  <a:pt x="82" y="1297"/>
                  <a:pt x="82" y="1299"/>
                </a:cubicBezTo>
                <a:cubicBezTo>
                  <a:pt x="82" y="1299"/>
                  <a:pt x="82" y="1300"/>
                  <a:pt x="81" y="1300"/>
                </a:cubicBezTo>
                <a:close/>
                <a:moveTo>
                  <a:pt x="80" y="1292"/>
                </a:moveTo>
                <a:cubicBezTo>
                  <a:pt x="80" y="1292"/>
                  <a:pt x="79" y="1291"/>
                  <a:pt x="79" y="1291"/>
                </a:cubicBezTo>
                <a:cubicBezTo>
                  <a:pt x="78" y="1288"/>
                  <a:pt x="77" y="1285"/>
                  <a:pt x="77" y="1282"/>
                </a:cubicBezTo>
                <a:cubicBezTo>
                  <a:pt x="78" y="1286"/>
                  <a:pt x="80" y="1288"/>
                  <a:pt x="80" y="1292"/>
                </a:cubicBezTo>
                <a:close/>
                <a:moveTo>
                  <a:pt x="74" y="1271"/>
                </a:moveTo>
                <a:cubicBezTo>
                  <a:pt x="74" y="1272"/>
                  <a:pt x="74" y="1273"/>
                  <a:pt x="75" y="1273"/>
                </a:cubicBezTo>
                <a:cubicBezTo>
                  <a:pt x="74" y="1274"/>
                  <a:pt x="74" y="1275"/>
                  <a:pt x="75" y="1275"/>
                </a:cubicBezTo>
                <a:cubicBezTo>
                  <a:pt x="76" y="1275"/>
                  <a:pt x="76" y="1275"/>
                  <a:pt x="76" y="1275"/>
                </a:cubicBezTo>
                <a:cubicBezTo>
                  <a:pt x="76" y="1276"/>
                  <a:pt x="76" y="1277"/>
                  <a:pt x="76" y="1278"/>
                </a:cubicBezTo>
                <a:cubicBezTo>
                  <a:pt x="76" y="1278"/>
                  <a:pt x="76" y="1278"/>
                  <a:pt x="75" y="1278"/>
                </a:cubicBezTo>
                <a:cubicBezTo>
                  <a:pt x="74" y="1277"/>
                  <a:pt x="73" y="1275"/>
                  <a:pt x="73" y="1274"/>
                </a:cubicBezTo>
                <a:cubicBezTo>
                  <a:pt x="73" y="1273"/>
                  <a:pt x="73" y="1272"/>
                  <a:pt x="74" y="1271"/>
                </a:cubicBezTo>
                <a:close/>
                <a:moveTo>
                  <a:pt x="71" y="1265"/>
                </a:moveTo>
                <a:cubicBezTo>
                  <a:pt x="72" y="1266"/>
                  <a:pt x="72" y="1266"/>
                  <a:pt x="72" y="1266"/>
                </a:cubicBezTo>
                <a:cubicBezTo>
                  <a:pt x="73" y="1267"/>
                  <a:pt x="72" y="1268"/>
                  <a:pt x="72" y="1268"/>
                </a:cubicBezTo>
                <a:cubicBezTo>
                  <a:pt x="72" y="1267"/>
                  <a:pt x="71" y="1266"/>
                  <a:pt x="71" y="1265"/>
                </a:cubicBezTo>
                <a:cubicBezTo>
                  <a:pt x="71" y="1265"/>
                  <a:pt x="71" y="1265"/>
                  <a:pt x="71" y="1265"/>
                </a:cubicBezTo>
                <a:close/>
                <a:moveTo>
                  <a:pt x="71" y="1261"/>
                </a:moveTo>
                <a:cubicBezTo>
                  <a:pt x="71" y="1262"/>
                  <a:pt x="70" y="1263"/>
                  <a:pt x="70" y="1262"/>
                </a:cubicBezTo>
                <a:cubicBezTo>
                  <a:pt x="70" y="1262"/>
                  <a:pt x="70" y="1261"/>
                  <a:pt x="70" y="1261"/>
                </a:cubicBezTo>
                <a:cubicBezTo>
                  <a:pt x="70" y="1261"/>
                  <a:pt x="70" y="1261"/>
                  <a:pt x="70" y="1261"/>
                </a:cubicBezTo>
                <a:cubicBezTo>
                  <a:pt x="70" y="1260"/>
                  <a:pt x="69" y="1260"/>
                  <a:pt x="69" y="1259"/>
                </a:cubicBezTo>
                <a:cubicBezTo>
                  <a:pt x="69" y="1259"/>
                  <a:pt x="70" y="1259"/>
                  <a:pt x="70" y="1258"/>
                </a:cubicBezTo>
                <a:cubicBezTo>
                  <a:pt x="71" y="1259"/>
                  <a:pt x="71" y="1260"/>
                  <a:pt x="71" y="1261"/>
                </a:cubicBezTo>
                <a:close/>
                <a:moveTo>
                  <a:pt x="72" y="605"/>
                </a:moveTo>
                <a:cubicBezTo>
                  <a:pt x="69" y="603"/>
                  <a:pt x="64" y="602"/>
                  <a:pt x="59" y="600"/>
                </a:cubicBezTo>
                <a:cubicBezTo>
                  <a:pt x="61" y="599"/>
                  <a:pt x="63" y="600"/>
                  <a:pt x="65" y="599"/>
                </a:cubicBezTo>
                <a:cubicBezTo>
                  <a:pt x="68" y="600"/>
                  <a:pt x="67" y="601"/>
                  <a:pt x="71" y="601"/>
                </a:cubicBezTo>
                <a:cubicBezTo>
                  <a:pt x="69" y="604"/>
                  <a:pt x="74" y="604"/>
                  <a:pt x="72" y="605"/>
                </a:cubicBezTo>
                <a:close/>
                <a:moveTo>
                  <a:pt x="74" y="605"/>
                </a:moveTo>
                <a:cubicBezTo>
                  <a:pt x="74" y="604"/>
                  <a:pt x="72" y="604"/>
                  <a:pt x="72" y="603"/>
                </a:cubicBezTo>
                <a:cubicBezTo>
                  <a:pt x="72" y="603"/>
                  <a:pt x="72" y="602"/>
                  <a:pt x="72" y="602"/>
                </a:cubicBezTo>
                <a:cubicBezTo>
                  <a:pt x="73" y="603"/>
                  <a:pt x="74" y="602"/>
                  <a:pt x="75" y="604"/>
                </a:cubicBezTo>
                <a:cubicBezTo>
                  <a:pt x="74" y="603"/>
                  <a:pt x="75" y="605"/>
                  <a:pt x="74" y="605"/>
                </a:cubicBezTo>
                <a:close/>
                <a:moveTo>
                  <a:pt x="118" y="1258"/>
                </a:moveTo>
                <a:cubicBezTo>
                  <a:pt x="118" y="1257"/>
                  <a:pt x="118" y="1257"/>
                  <a:pt x="118" y="1256"/>
                </a:cubicBezTo>
                <a:cubicBezTo>
                  <a:pt x="118" y="1257"/>
                  <a:pt x="118" y="1257"/>
                  <a:pt x="118" y="1258"/>
                </a:cubicBezTo>
                <a:close/>
                <a:moveTo>
                  <a:pt x="117" y="1256"/>
                </a:moveTo>
                <a:cubicBezTo>
                  <a:pt x="117" y="1257"/>
                  <a:pt x="117" y="1258"/>
                  <a:pt x="117" y="1259"/>
                </a:cubicBezTo>
                <a:cubicBezTo>
                  <a:pt x="117" y="1259"/>
                  <a:pt x="117" y="1260"/>
                  <a:pt x="117" y="1260"/>
                </a:cubicBezTo>
                <a:cubicBezTo>
                  <a:pt x="117" y="1260"/>
                  <a:pt x="117" y="1261"/>
                  <a:pt x="117" y="1261"/>
                </a:cubicBezTo>
                <a:cubicBezTo>
                  <a:pt x="116" y="1260"/>
                  <a:pt x="115" y="1256"/>
                  <a:pt x="117" y="1256"/>
                </a:cubicBezTo>
                <a:close/>
                <a:moveTo>
                  <a:pt x="125" y="1239"/>
                </a:moveTo>
                <a:cubicBezTo>
                  <a:pt x="126" y="1240"/>
                  <a:pt x="126" y="1241"/>
                  <a:pt x="126" y="1242"/>
                </a:cubicBezTo>
                <a:cubicBezTo>
                  <a:pt x="126" y="1241"/>
                  <a:pt x="123" y="1243"/>
                  <a:pt x="123" y="1241"/>
                </a:cubicBezTo>
                <a:cubicBezTo>
                  <a:pt x="124" y="1240"/>
                  <a:pt x="125" y="1239"/>
                  <a:pt x="125" y="1239"/>
                </a:cubicBezTo>
                <a:close/>
                <a:moveTo>
                  <a:pt x="114" y="1229"/>
                </a:moveTo>
                <a:cubicBezTo>
                  <a:pt x="114" y="1228"/>
                  <a:pt x="114" y="1227"/>
                  <a:pt x="114" y="1226"/>
                </a:cubicBezTo>
                <a:cubicBezTo>
                  <a:pt x="114" y="1226"/>
                  <a:pt x="114" y="1226"/>
                  <a:pt x="115" y="1226"/>
                </a:cubicBezTo>
                <a:cubicBezTo>
                  <a:pt x="117" y="1226"/>
                  <a:pt x="114" y="1228"/>
                  <a:pt x="114" y="1229"/>
                </a:cubicBezTo>
                <a:close/>
                <a:moveTo>
                  <a:pt x="114" y="1218"/>
                </a:moveTo>
                <a:cubicBezTo>
                  <a:pt x="114" y="1219"/>
                  <a:pt x="115" y="1220"/>
                  <a:pt x="115" y="1221"/>
                </a:cubicBezTo>
                <a:cubicBezTo>
                  <a:pt x="115" y="1220"/>
                  <a:pt x="114" y="1220"/>
                  <a:pt x="114" y="1219"/>
                </a:cubicBezTo>
                <a:cubicBezTo>
                  <a:pt x="113" y="1219"/>
                  <a:pt x="113" y="1220"/>
                  <a:pt x="113" y="1220"/>
                </a:cubicBezTo>
                <a:cubicBezTo>
                  <a:pt x="113" y="1220"/>
                  <a:pt x="113" y="1218"/>
                  <a:pt x="114" y="1218"/>
                </a:cubicBezTo>
                <a:close/>
                <a:moveTo>
                  <a:pt x="120" y="1185"/>
                </a:moveTo>
                <a:cubicBezTo>
                  <a:pt x="120" y="1186"/>
                  <a:pt x="120" y="1186"/>
                  <a:pt x="120" y="1187"/>
                </a:cubicBezTo>
                <a:cubicBezTo>
                  <a:pt x="120" y="1187"/>
                  <a:pt x="119" y="1186"/>
                  <a:pt x="119" y="1186"/>
                </a:cubicBezTo>
                <a:cubicBezTo>
                  <a:pt x="119" y="1186"/>
                  <a:pt x="119" y="1185"/>
                  <a:pt x="120" y="1185"/>
                </a:cubicBezTo>
                <a:close/>
                <a:moveTo>
                  <a:pt x="111" y="1160"/>
                </a:moveTo>
                <a:cubicBezTo>
                  <a:pt x="110" y="1158"/>
                  <a:pt x="110" y="1157"/>
                  <a:pt x="110" y="1156"/>
                </a:cubicBezTo>
                <a:cubicBezTo>
                  <a:pt x="111" y="1157"/>
                  <a:pt x="111" y="1159"/>
                  <a:pt x="111" y="1160"/>
                </a:cubicBezTo>
                <a:close/>
                <a:moveTo>
                  <a:pt x="126" y="1213"/>
                </a:moveTo>
                <a:cubicBezTo>
                  <a:pt x="125" y="1212"/>
                  <a:pt x="125" y="1211"/>
                  <a:pt x="126" y="1211"/>
                </a:cubicBezTo>
                <a:cubicBezTo>
                  <a:pt x="126" y="1211"/>
                  <a:pt x="126" y="1212"/>
                  <a:pt x="126" y="1212"/>
                </a:cubicBezTo>
                <a:cubicBezTo>
                  <a:pt x="126" y="1212"/>
                  <a:pt x="126" y="1212"/>
                  <a:pt x="126" y="1213"/>
                </a:cubicBezTo>
                <a:close/>
                <a:moveTo>
                  <a:pt x="182" y="1247"/>
                </a:moveTo>
                <a:cubicBezTo>
                  <a:pt x="182" y="1248"/>
                  <a:pt x="183" y="1249"/>
                  <a:pt x="182" y="1249"/>
                </a:cubicBezTo>
                <a:cubicBezTo>
                  <a:pt x="182" y="1249"/>
                  <a:pt x="180" y="1249"/>
                  <a:pt x="181" y="1247"/>
                </a:cubicBezTo>
                <a:cubicBezTo>
                  <a:pt x="181" y="1247"/>
                  <a:pt x="182" y="1247"/>
                  <a:pt x="182" y="1247"/>
                </a:cubicBezTo>
                <a:close/>
                <a:moveTo>
                  <a:pt x="176" y="1229"/>
                </a:moveTo>
                <a:cubicBezTo>
                  <a:pt x="175" y="1229"/>
                  <a:pt x="175" y="1230"/>
                  <a:pt x="176" y="1231"/>
                </a:cubicBezTo>
                <a:cubicBezTo>
                  <a:pt x="175" y="1231"/>
                  <a:pt x="175" y="1230"/>
                  <a:pt x="175" y="1229"/>
                </a:cubicBezTo>
                <a:cubicBezTo>
                  <a:pt x="175" y="1228"/>
                  <a:pt x="176" y="1228"/>
                  <a:pt x="176" y="1229"/>
                </a:cubicBezTo>
                <a:close/>
                <a:moveTo>
                  <a:pt x="198" y="1261"/>
                </a:moveTo>
                <a:cubicBezTo>
                  <a:pt x="197" y="1260"/>
                  <a:pt x="197" y="1259"/>
                  <a:pt x="198" y="1259"/>
                </a:cubicBezTo>
                <a:cubicBezTo>
                  <a:pt x="198" y="1259"/>
                  <a:pt x="198" y="1260"/>
                  <a:pt x="198" y="1261"/>
                </a:cubicBezTo>
                <a:cubicBezTo>
                  <a:pt x="198" y="1261"/>
                  <a:pt x="198" y="1261"/>
                  <a:pt x="198" y="1261"/>
                </a:cubicBezTo>
                <a:close/>
                <a:moveTo>
                  <a:pt x="441" y="1314"/>
                </a:moveTo>
                <a:cubicBezTo>
                  <a:pt x="442" y="1315"/>
                  <a:pt x="446" y="1316"/>
                  <a:pt x="444" y="1318"/>
                </a:cubicBezTo>
                <a:cubicBezTo>
                  <a:pt x="442" y="1319"/>
                  <a:pt x="440" y="1315"/>
                  <a:pt x="441" y="1314"/>
                </a:cubicBezTo>
                <a:close/>
                <a:moveTo>
                  <a:pt x="435" y="1322"/>
                </a:moveTo>
                <a:cubicBezTo>
                  <a:pt x="436" y="1324"/>
                  <a:pt x="438" y="1326"/>
                  <a:pt x="440" y="1328"/>
                </a:cubicBezTo>
                <a:cubicBezTo>
                  <a:pt x="438" y="1329"/>
                  <a:pt x="438" y="1330"/>
                  <a:pt x="437" y="1331"/>
                </a:cubicBezTo>
                <a:cubicBezTo>
                  <a:pt x="436" y="1329"/>
                  <a:pt x="439" y="1327"/>
                  <a:pt x="436" y="1326"/>
                </a:cubicBezTo>
                <a:cubicBezTo>
                  <a:pt x="435" y="1327"/>
                  <a:pt x="436" y="1328"/>
                  <a:pt x="434" y="1328"/>
                </a:cubicBezTo>
                <a:cubicBezTo>
                  <a:pt x="433" y="1326"/>
                  <a:pt x="433" y="1324"/>
                  <a:pt x="435" y="1322"/>
                </a:cubicBezTo>
                <a:close/>
                <a:moveTo>
                  <a:pt x="431" y="1294"/>
                </a:moveTo>
                <a:cubicBezTo>
                  <a:pt x="432" y="1295"/>
                  <a:pt x="432" y="1299"/>
                  <a:pt x="430" y="1298"/>
                </a:cubicBezTo>
                <a:cubicBezTo>
                  <a:pt x="431" y="1297"/>
                  <a:pt x="428" y="1295"/>
                  <a:pt x="431" y="1294"/>
                </a:cubicBezTo>
                <a:close/>
                <a:moveTo>
                  <a:pt x="427" y="1311"/>
                </a:moveTo>
                <a:cubicBezTo>
                  <a:pt x="427" y="1312"/>
                  <a:pt x="427" y="1312"/>
                  <a:pt x="428" y="1313"/>
                </a:cubicBezTo>
                <a:cubicBezTo>
                  <a:pt x="427" y="1313"/>
                  <a:pt x="428" y="1314"/>
                  <a:pt x="427" y="1315"/>
                </a:cubicBezTo>
                <a:cubicBezTo>
                  <a:pt x="426" y="1314"/>
                  <a:pt x="426" y="1313"/>
                  <a:pt x="425" y="1313"/>
                </a:cubicBezTo>
                <a:cubicBezTo>
                  <a:pt x="426" y="1312"/>
                  <a:pt x="426" y="1312"/>
                  <a:pt x="427" y="1311"/>
                </a:cubicBezTo>
                <a:close/>
                <a:moveTo>
                  <a:pt x="422" y="1270"/>
                </a:moveTo>
                <a:cubicBezTo>
                  <a:pt x="423" y="1272"/>
                  <a:pt x="424" y="1268"/>
                  <a:pt x="425" y="1271"/>
                </a:cubicBezTo>
                <a:cubicBezTo>
                  <a:pt x="424" y="1273"/>
                  <a:pt x="421" y="1271"/>
                  <a:pt x="422" y="1270"/>
                </a:cubicBezTo>
                <a:close/>
                <a:moveTo>
                  <a:pt x="414" y="1297"/>
                </a:moveTo>
                <a:cubicBezTo>
                  <a:pt x="416" y="1299"/>
                  <a:pt x="420" y="1295"/>
                  <a:pt x="419" y="1298"/>
                </a:cubicBezTo>
                <a:cubicBezTo>
                  <a:pt x="415" y="1298"/>
                  <a:pt x="418" y="1303"/>
                  <a:pt x="418" y="1304"/>
                </a:cubicBezTo>
                <a:cubicBezTo>
                  <a:pt x="417" y="1306"/>
                  <a:pt x="415" y="1304"/>
                  <a:pt x="414" y="1304"/>
                </a:cubicBezTo>
                <a:cubicBezTo>
                  <a:pt x="415" y="1302"/>
                  <a:pt x="414" y="1299"/>
                  <a:pt x="414" y="1297"/>
                </a:cubicBezTo>
                <a:close/>
                <a:moveTo>
                  <a:pt x="413" y="1273"/>
                </a:moveTo>
                <a:cubicBezTo>
                  <a:pt x="411" y="1275"/>
                  <a:pt x="413" y="1276"/>
                  <a:pt x="414" y="1277"/>
                </a:cubicBezTo>
                <a:cubicBezTo>
                  <a:pt x="412" y="1280"/>
                  <a:pt x="409" y="1272"/>
                  <a:pt x="413" y="1273"/>
                </a:cubicBezTo>
                <a:close/>
                <a:moveTo>
                  <a:pt x="446" y="1241"/>
                </a:moveTo>
                <a:cubicBezTo>
                  <a:pt x="447" y="1242"/>
                  <a:pt x="448" y="1240"/>
                  <a:pt x="449" y="1242"/>
                </a:cubicBezTo>
                <a:cubicBezTo>
                  <a:pt x="449" y="1243"/>
                  <a:pt x="449" y="1244"/>
                  <a:pt x="449" y="1245"/>
                </a:cubicBezTo>
                <a:cubicBezTo>
                  <a:pt x="448" y="1244"/>
                  <a:pt x="445" y="1242"/>
                  <a:pt x="446" y="1241"/>
                </a:cubicBezTo>
                <a:close/>
                <a:moveTo>
                  <a:pt x="361" y="1258"/>
                </a:moveTo>
                <a:cubicBezTo>
                  <a:pt x="361" y="1256"/>
                  <a:pt x="359" y="1254"/>
                  <a:pt x="359" y="1253"/>
                </a:cubicBezTo>
                <a:cubicBezTo>
                  <a:pt x="361" y="1252"/>
                  <a:pt x="362" y="1252"/>
                  <a:pt x="364" y="1252"/>
                </a:cubicBezTo>
                <a:cubicBezTo>
                  <a:pt x="362" y="1254"/>
                  <a:pt x="363" y="1256"/>
                  <a:pt x="361" y="1258"/>
                </a:cubicBezTo>
                <a:close/>
                <a:moveTo>
                  <a:pt x="362" y="1233"/>
                </a:moveTo>
                <a:cubicBezTo>
                  <a:pt x="363" y="1234"/>
                  <a:pt x="364" y="1231"/>
                  <a:pt x="366" y="1234"/>
                </a:cubicBezTo>
                <a:cubicBezTo>
                  <a:pt x="365" y="1234"/>
                  <a:pt x="361" y="1236"/>
                  <a:pt x="362" y="1233"/>
                </a:cubicBezTo>
                <a:close/>
                <a:moveTo>
                  <a:pt x="368" y="1253"/>
                </a:moveTo>
                <a:cubicBezTo>
                  <a:pt x="367" y="1251"/>
                  <a:pt x="367" y="1250"/>
                  <a:pt x="365" y="1249"/>
                </a:cubicBezTo>
                <a:cubicBezTo>
                  <a:pt x="364" y="1251"/>
                  <a:pt x="364" y="1249"/>
                  <a:pt x="364" y="1248"/>
                </a:cubicBezTo>
                <a:cubicBezTo>
                  <a:pt x="365" y="1248"/>
                  <a:pt x="366" y="1249"/>
                  <a:pt x="367" y="1248"/>
                </a:cubicBezTo>
                <a:cubicBezTo>
                  <a:pt x="367" y="1250"/>
                  <a:pt x="368" y="1250"/>
                  <a:pt x="370" y="1251"/>
                </a:cubicBezTo>
                <a:cubicBezTo>
                  <a:pt x="369" y="1251"/>
                  <a:pt x="369" y="1252"/>
                  <a:pt x="368" y="1253"/>
                </a:cubicBezTo>
                <a:close/>
                <a:moveTo>
                  <a:pt x="380" y="1271"/>
                </a:moveTo>
                <a:cubicBezTo>
                  <a:pt x="378" y="1270"/>
                  <a:pt x="378" y="1266"/>
                  <a:pt x="380" y="1267"/>
                </a:cubicBezTo>
                <a:cubicBezTo>
                  <a:pt x="379" y="1268"/>
                  <a:pt x="382" y="1270"/>
                  <a:pt x="380" y="1271"/>
                </a:cubicBezTo>
                <a:close/>
                <a:moveTo>
                  <a:pt x="381" y="1257"/>
                </a:moveTo>
                <a:cubicBezTo>
                  <a:pt x="380" y="1256"/>
                  <a:pt x="379" y="1258"/>
                  <a:pt x="378" y="1256"/>
                </a:cubicBezTo>
                <a:cubicBezTo>
                  <a:pt x="380" y="1254"/>
                  <a:pt x="381" y="1252"/>
                  <a:pt x="381" y="1251"/>
                </a:cubicBezTo>
                <a:cubicBezTo>
                  <a:pt x="382" y="1251"/>
                  <a:pt x="382" y="1252"/>
                  <a:pt x="383" y="1253"/>
                </a:cubicBezTo>
                <a:cubicBezTo>
                  <a:pt x="381" y="1254"/>
                  <a:pt x="381" y="1256"/>
                  <a:pt x="381" y="1257"/>
                </a:cubicBezTo>
                <a:close/>
                <a:moveTo>
                  <a:pt x="389" y="1250"/>
                </a:moveTo>
                <a:cubicBezTo>
                  <a:pt x="392" y="1247"/>
                  <a:pt x="392" y="1251"/>
                  <a:pt x="394" y="1252"/>
                </a:cubicBezTo>
                <a:cubicBezTo>
                  <a:pt x="394" y="1252"/>
                  <a:pt x="393" y="1253"/>
                  <a:pt x="393" y="1253"/>
                </a:cubicBezTo>
                <a:cubicBezTo>
                  <a:pt x="393" y="1253"/>
                  <a:pt x="392" y="1254"/>
                  <a:pt x="391" y="1253"/>
                </a:cubicBezTo>
                <a:cubicBezTo>
                  <a:pt x="393" y="1251"/>
                  <a:pt x="389" y="1252"/>
                  <a:pt x="389" y="1250"/>
                </a:cubicBezTo>
                <a:close/>
                <a:moveTo>
                  <a:pt x="394" y="1271"/>
                </a:moveTo>
                <a:cubicBezTo>
                  <a:pt x="394" y="1268"/>
                  <a:pt x="392" y="1269"/>
                  <a:pt x="390" y="1266"/>
                </a:cubicBezTo>
                <a:cubicBezTo>
                  <a:pt x="392" y="1265"/>
                  <a:pt x="397" y="1269"/>
                  <a:pt x="394" y="1271"/>
                </a:cubicBezTo>
                <a:close/>
                <a:moveTo>
                  <a:pt x="399" y="1288"/>
                </a:moveTo>
                <a:cubicBezTo>
                  <a:pt x="399" y="1288"/>
                  <a:pt x="400" y="1288"/>
                  <a:pt x="400" y="1289"/>
                </a:cubicBezTo>
                <a:cubicBezTo>
                  <a:pt x="397" y="1289"/>
                  <a:pt x="399" y="1285"/>
                  <a:pt x="396" y="1285"/>
                </a:cubicBezTo>
                <a:cubicBezTo>
                  <a:pt x="397" y="1284"/>
                  <a:pt x="397" y="1284"/>
                  <a:pt x="397" y="1283"/>
                </a:cubicBezTo>
                <a:cubicBezTo>
                  <a:pt x="401" y="1285"/>
                  <a:pt x="401" y="1286"/>
                  <a:pt x="399" y="1288"/>
                </a:cubicBezTo>
                <a:close/>
                <a:moveTo>
                  <a:pt x="398" y="1277"/>
                </a:moveTo>
                <a:cubicBezTo>
                  <a:pt x="398" y="1275"/>
                  <a:pt x="400" y="1276"/>
                  <a:pt x="402" y="1277"/>
                </a:cubicBezTo>
                <a:cubicBezTo>
                  <a:pt x="401" y="1278"/>
                  <a:pt x="399" y="1279"/>
                  <a:pt x="398" y="1277"/>
                </a:cubicBezTo>
                <a:close/>
                <a:moveTo>
                  <a:pt x="398" y="1274"/>
                </a:moveTo>
                <a:cubicBezTo>
                  <a:pt x="398" y="1273"/>
                  <a:pt x="399" y="1273"/>
                  <a:pt x="399" y="1273"/>
                </a:cubicBezTo>
                <a:cubicBezTo>
                  <a:pt x="399" y="1273"/>
                  <a:pt x="400" y="1274"/>
                  <a:pt x="400" y="1274"/>
                </a:cubicBezTo>
                <a:cubicBezTo>
                  <a:pt x="400" y="1275"/>
                  <a:pt x="400" y="1275"/>
                  <a:pt x="399" y="1275"/>
                </a:cubicBezTo>
                <a:cubicBezTo>
                  <a:pt x="399" y="1275"/>
                  <a:pt x="398" y="1274"/>
                  <a:pt x="398" y="1274"/>
                </a:cubicBezTo>
                <a:close/>
                <a:moveTo>
                  <a:pt x="404" y="1241"/>
                </a:moveTo>
                <a:cubicBezTo>
                  <a:pt x="403" y="1241"/>
                  <a:pt x="402" y="1241"/>
                  <a:pt x="401" y="1240"/>
                </a:cubicBezTo>
                <a:cubicBezTo>
                  <a:pt x="402" y="1239"/>
                  <a:pt x="404" y="1238"/>
                  <a:pt x="406" y="1239"/>
                </a:cubicBezTo>
                <a:cubicBezTo>
                  <a:pt x="404" y="1241"/>
                  <a:pt x="404" y="1239"/>
                  <a:pt x="404" y="1241"/>
                </a:cubicBezTo>
                <a:close/>
                <a:moveTo>
                  <a:pt x="411" y="1213"/>
                </a:moveTo>
                <a:cubicBezTo>
                  <a:pt x="411" y="1213"/>
                  <a:pt x="412" y="1214"/>
                  <a:pt x="412" y="1215"/>
                </a:cubicBezTo>
                <a:cubicBezTo>
                  <a:pt x="411" y="1216"/>
                  <a:pt x="410" y="1216"/>
                  <a:pt x="409" y="1215"/>
                </a:cubicBezTo>
                <a:cubicBezTo>
                  <a:pt x="410" y="1215"/>
                  <a:pt x="410" y="1214"/>
                  <a:pt x="411" y="1213"/>
                </a:cubicBezTo>
                <a:close/>
                <a:moveTo>
                  <a:pt x="411" y="1237"/>
                </a:moveTo>
                <a:cubicBezTo>
                  <a:pt x="410" y="1236"/>
                  <a:pt x="409" y="1234"/>
                  <a:pt x="410" y="1233"/>
                </a:cubicBezTo>
                <a:cubicBezTo>
                  <a:pt x="413" y="1236"/>
                  <a:pt x="415" y="1237"/>
                  <a:pt x="419" y="1238"/>
                </a:cubicBezTo>
                <a:cubicBezTo>
                  <a:pt x="415" y="1241"/>
                  <a:pt x="416" y="1241"/>
                  <a:pt x="419" y="1242"/>
                </a:cubicBezTo>
                <a:cubicBezTo>
                  <a:pt x="418" y="1243"/>
                  <a:pt x="419" y="1244"/>
                  <a:pt x="417" y="1245"/>
                </a:cubicBezTo>
                <a:cubicBezTo>
                  <a:pt x="411" y="1245"/>
                  <a:pt x="409" y="1243"/>
                  <a:pt x="407" y="1238"/>
                </a:cubicBezTo>
                <a:cubicBezTo>
                  <a:pt x="408" y="1238"/>
                  <a:pt x="409" y="1237"/>
                  <a:pt x="409" y="1236"/>
                </a:cubicBezTo>
                <a:cubicBezTo>
                  <a:pt x="409" y="1236"/>
                  <a:pt x="410" y="1238"/>
                  <a:pt x="411" y="1237"/>
                </a:cubicBezTo>
                <a:close/>
                <a:moveTo>
                  <a:pt x="396" y="1198"/>
                </a:moveTo>
                <a:cubicBezTo>
                  <a:pt x="397" y="1201"/>
                  <a:pt x="400" y="1201"/>
                  <a:pt x="401" y="1199"/>
                </a:cubicBezTo>
                <a:cubicBezTo>
                  <a:pt x="403" y="1202"/>
                  <a:pt x="404" y="1203"/>
                  <a:pt x="408" y="1207"/>
                </a:cubicBezTo>
                <a:cubicBezTo>
                  <a:pt x="406" y="1209"/>
                  <a:pt x="407" y="1212"/>
                  <a:pt x="404" y="1210"/>
                </a:cubicBezTo>
                <a:cubicBezTo>
                  <a:pt x="407" y="1204"/>
                  <a:pt x="397" y="1207"/>
                  <a:pt x="395" y="1202"/>
                </a:cubicBezTo>
                <a:cubicBezTo>
                  <a:pt x="395" y="1200"/>
                  <a:pt x="395" y="1199"/>
                  <a:pt x="396" y="1198"/>
                </a:cubicBezTo>
                <a:close/>
                <a:moveTo>
                  <a:pt x="395" y="1211"/>
                </a:moveTo>
                <a:cubicBezTo>
                  <a:pt x="393" y="1210"/>
                  <a:pt x="392" y="1208"/>
                  <a:pt x="390" y="1207"/>
                </a:cubicBezTo>
                <a:cubicBezTo>
                  <a:pt x="393" y="1203"/>
                  <a:pt x="396" y="1209"/>
                  <a:pt x="395" y="1211"/>
                </a:cubicBezTo>
                <a:close/>
                <a:moveTo>
                  <a:pt x="377" y="1217"/>
                </a:moveTo>
                <a:cubicBezTo>
                  <a:pt x="379" y="1220"/>
                  <a:pt x="378" y="1218"/>
                  <a:pt x="380" y="1217"/>
                </a:cubicBezTo>
                <a:cubicBezTo>
                  <a:pt x="383" y="1223"/>
                  <a:pt x="383" y="1227"/>
                  <a:pt x="386" y="1232"/>
                </a:cubicBezTo>
                <a:cubicBezTo>
                  <a:pt x="388" y="1230"/>
                  <a:pt x="387" y="1229"/>
                  <a:pt x="388" y="1227"/>
                </a:cubicBezTo>
                <a:cubicBezTo>
                  <a:pt x="390" y="1229"/>
                  <a:pt x="391" y="1229"/>
                  <a:pt x="393" y="1231"/>
                </a:cubicBezTo>
                <a:cubicBezTo>
                  <a:pt x="391" y="1234"/>
                  <a:pt x="389" y="1232"/>
                  <a:pt x="387" y="1234"/>
                </a:cubicBezTo>
                <a:cubicBezTo>
                  <a:pt x="391" y="1234"/>
                  <a:pt x="392" y="1235"/>
                  <a:pt x="393" y="1239"/>
                </a:cubicBezTo>
                <a:cubicBezTo>
                  <a:pt x="394" y="1238"/>
                  <a:pt x="394" y="1238"/>
                  <a:pt x="395" y="1237"/>
                </a:cubicBezTo>
                <a:cubicBezTo>
                  <a:pt x="396" y="1239"/>
                  <a:pt x="400" y="1242"/>
                  <a:pt x="399" y="1244"/>
                </a:cubicBezTo>
                <a:cubicBezTo>
                  <a:pt x="398" y="1243"/>
                  <a:pt x="397" y="1243"/>
                  <a:pt x="396" y="1243"/>
                </a:cubicBezTo>
                <a:cubicBezTo>
                  <a:pt x="396" y="1244"/>
                  <a:pt x="398" y="1246"/>
                  <a:pt x="398" y="1247"/>
                </a:cubicBezTo>
                <a:cubicBezTo>
                  <a:pt x="399" y="1246"/>
                  <a:pt x="399" y="1245"/>
                  <a:pt x="400" y="1246"/>
                </a:cubicBezTo>
                <a:cubicBezTo>
                  <a:pt x="400" y="1247"/>
                  <a:pt x="398" y="1248"/>
                  <a:pt x="399" y="1249"/>
                </a:cubicBezTo>
                <a:cubicBezTo>
                  <a:pt x="403" y="1253"/>
                  <a:pt x="408" y="1256"/>
                  <a:pt x="403" y="1262"/>
                </a:cubicBezTo>
                <a:cubicBezTo>
                  <a:pt x="402" y="1262"/>
                  <a:pt x="401" y="1261"/>
                  <a:pt x="401" y="1260"/>
                </a:cubicBezTo>
                <a:cubicBezTo>
                  <a:pt x="401" y="1259"/>
                  <a:pt x="403" y="1258"/>
                  <a:pt x="402" y="1258"/>
                </a:cubicBezTo>
                <a:cubicBezTo>
                  <a:pt x="401" y="1254"/>
                  <a:pt x="397" y="1255"/>
                  <a:pt x="395" y="1257"/>
                </a:cubicBezTo>
                <a:cubicBezTo>
                  <a:pt x="392" y="1254"/>
                  <a:pt x="398" y="1253"/>
                  <a:pt x="397" y="1250"/>
                </a:cubicBezTo>
                <a:cubicBezTo>
                  <a:pt x="393" y="1250"/>
                  <a:pt x="396" y="1246"/>
                  <a:pt x="394" y="1244"/>
                </a:cubicBezTo>
                <a:cubicBezTo>
                  <a:pt x="391" y="1245"/>
                  <a:pt x="389" y="1247"/>
                  <a:pt x="387" y="1248"/>
                </a:cubicBezTo>
                <a:cubicBezTo>
                  <a:pt x="388" y="1247"/>
                  <a:pt x="385" y="1246"/>
                  <a:pt x="386" y="1245"/>
                </a:cubicBezTo>
                <a:cubicBezTo>
                  <a:pt x="387" y="1248"/>
                  <a:pt x="390" y="1245"/>
                  <a:pt x="389" y="1244"/>
                </a:cubicBezTo>
                <a:cubicBezTo>
                  <a:pt x="385" y="1244"/>
                  <a:pt x="382" y="1239"/>
                  <a:pt x="381" y="1236"/>
                </a:cubicBezTo>
                <a:cubicBezTo>
                  <a:pt x="382" y="1237"/>
                  <a:pt x="386" y="1235"/>
                  <a:pt x="386" y="1233"/>
                </a:cubicBezTo>
                <a:cubicBezTo>
                  <a:pt x="380" y="1235"/>
                  <a:pt x="376" y="1226"/>
                  <a:pt x="378" y="1222"/>
                </a:cubicBezTo>
                <a:cubicBezTo>
                  <a:pt x="377" y="1220"/>
                  <a:pt x="376" y="1223"/>
                  <a:pt x="375" y="1221"/>
                </a:cubicBezTo>
                <a:cubicBezTo>
                  <a:pt x="375" y="1220"/>
                  <a:pt x="375" y="1219"/>
                  <a:pt x="377" y="1217"/>
                </a:cubicBezTo>
                <a:close/>
                <a:moveTo>
                  <a:pt x="376" y="1178"/>
                </a:moveTo>
                <a:cubicBezTo>
                  <a:pt x="373" y="1180"/>
                  <a:pt x="377" y="1182"/>
                  <a:pt x="376" y="1184"/>
                </a:cubicBezTo>
                <a:cubicBezTo>
                  <a:pt x="373" y="1182"/>
                  <a:pt x="375" y="1187"/>
                  <a:pt x="372" y="1187"/>
                </a:cubicBezTo>
                <a:cubicBezTo>
                  <a:pt x="370" y="1185"/>
                  <a:pt x="373" y="1183"/>
                  <a:pt x="371" y="1181"/>
                </a:cubicBezTo>
                <a:cubicBezTo>
                  <a:pt x="373" y="1180"/>
                  <a:pt x="374" y="1177"/>
                  <a:pt x="376" y="1178"/>
                </a:cubicBezTo>
                <a:close/>
                <a:moveTo>
                  <a:pt x="370" y="1209"/>
                </a:moveTo>
                <a:cubicBezTo>
                  <a:pt x="370" y="1211"/>
                  <a:pt x="368" y="1212"/>
                  <a:pt x="369" y="1213"/>
                </a:cubicBezTo>
                <a:cubicBezTo>
                  <a:pt x="372" y="1214"/>
                  <a:pt x="371" y="1211"/>
                  <a:pt x="373" y="1211"/>
                </a:cubicBezTo>
                <a:cubicBezTo>
                  <a:pt x="374" y="1212"/>
                  <a:pt x="375" y="1212"/>
                  <a:pt x="375" y="1213"/>
                </a:cubicBezTo>
                <a:cubicBezTo>
                  <a:pt x="375" y="1216"/>
                  <a:pt x="373" y="1215"/>
                  <a:pt x="372" y="1217"/>
                </a:cubicBezTo>
                <a:cubicBezTo>
                  <a:pt x="369" y="1216"/>
                  <a:pt x="368" y="1212"/>
                  <a:pt x="363" y="1209"/>
                </a:cubicBezTo>
                <a:cubicBezTo>
                  <a:pt x="366" y="1206"/>
                  <a:pt x="368" y="1206"/>
                  <a:pt x="370" y="1209"/>
                </a:cubicBezTo>
                <a:close/>
                <a:moveTo>
                  <a:pt x="361" y="1171"/>
                </a:moveTo>
                <a:cubicBezTo>
                  <a:pt x="362" y="1173"/>
                  <a:pt x="363" y="1172"/>
                  <a:pt x="365" y="1174"/>
                </a:cubicBezTo>
                <a:cubicBezTo>
                  <a:pt x="364" y="1174"/>
                  <a:pt x="364" y="1177"/>
                  <a:pt x="362" y="1176"/>
                </a:cubicBezTo>
                <a:cubicBezTo>
                  <a:pt x="363" y="1174"/>
                  <a:pt x="360" y="1172"/>
                  <a:pt x="361" y="1171"/>
                </a:cubicBezTo>
                <a:close/>
                <a:moveTo>
                  <a:pt x="362" y="1229"/>
                </a:moveTo>
                <a:cubicBezTo>
                  <a:pt x="362" y="1230"/>
                  <a:pt x="363" y="1230"/>
                  <a:pt x="363" y="1231"/>
                </a:cubicBezTo>
                <a:cubicBezTo>
                  <a:pt x="361" y="1231"/>
                  <a:pt x="362" y="1233"/>
                  <a:pt x="361" y="1232"/>
                </a:cubicBezTo>
                <a:cubicBezTo>
                  <a:pt x="362" y="1231"/>
                  <a:pt x="360" y="1230"/>
                  <a:pt x="362" y="1229"/>
                </a:cubicBezTo>
                <a:close/>
                <a:moveTo>
                  <a:pt x="1016" y="1472"/>
                </a:moveTo>
                <a:cubicBezTo>
                  <a:pt x="1016" y="1473"/>
                  <a:pt x="1016" y="1475"/>
                  <a:pt x="1015" y="1474"/>
                </a:cubicBezTo>
                <a:cubicBezTo>
                  <a:pt x="1015" y="1473"/>
                  <a:pt x="1015" y="1472"/>
                  <a:pt x="1016" y="1472"/>
                </a:cubicBezTo>
                <a:close/>
                <a:moveTo>
                  <a:pt x="1017" y="1479"/>
                </a:moveTo>
                <a:cubicBezTo>
                  <a:pt x="1014" y="1481"/>
                  <a:pt x="1022" y="1483"/>
                  <a:pt x="1022" y="1485"/>
                </a:cubicBezTo>
                <a:cubicBezTo>
                  <a:pt x="1019" y="1484"/>
                  <a:pt x="1018" y="1482"/>
                  <a:pt x="1014" y="1481"/>
                </a:cubicBezTo>
                <a:cubicBezTo>
                  <a:pt x="1014" y="1479"/>
                  <a:pt x="1017" y="1478"/>
                  <a:pt x="1017" y="1479"/>
                </a:cubicBezTo>
                <a:close/>
                <a:moveTo>
                  <a:pt x="1009" y="1480"/>
                </a:moveTo>
                <a:cubicBezTo>
                  <a:pt x="1010" y="1480"/>
                  <a:pt x="1009" y="1483"/>
                  <a:pt x="1008" y="1481"/>
                </a:cubicBezTo>
                <a:cubicBezTo>
                  <a:pt x="1008" y="1481"/>
                  <a:pt x="1008" y="1480"/>
                  <a:pt x="1009" y="1480"/>
                </a:cubicBezTo>
                <a:close/>
                <a:moveTo>
                  <a:pt x="1033" y="1464"/>
                </a:moveTo>
                <a:cubicBezTo>
                  <a:pt x="1033" y="1463"/>
                  <a:pt x="1032" y="1463"/>
                  <a:pt x="1032" y="1463"/>
                </a:cubicBezTo>
                <a:cubicBezTo>
                  <a:pt x="1031" y="1462"/>
                  <a:pt x="1032" y="1461"/>
                  <a:pt x="1033" y="1461"/>
                </a:cubicBezTo>
                <a:cubicBezTo>
                  <a:pt x="1033" y="1462"/>
                  <a:pt x="1034" y="1463"/>
                  <a:pt x="1033" y="1464"/>
                </a:cubicBezTo>
                <a:close/>
                <a:moveTo>
                  <a:pt x="1032" y="1454"/>
                </a:moveTo>
                <a:cubicBezTo>
                  <a:pt x="1031" y="1455"/>
                  <a:pt x="1031" y="1457"/>
                  <a:pt x="1031" y="1456"/>
                </a:cubicBezTo>
                <a:cubicBezTo>
                  <a:pt x="1031" y="1456"/>
                  <a:pt x="1031" y="1455"/>
                  <a:pt x="1031" y="1455"/>
                </a:cubicBezTo>
                <a:cubicBezTo>
                  <a:pt x="1031" y="1455"/>
                  <a:pt x="1030" y="1455"/>
                  <a:pt x="1030" y="1454"/>
                </a:cubicBezTo>
                <a:cubicBezTo>
                  <a:pt x="1031" y="1454"/>
                  <a:pt x="1031" y="1454"/>
                  <a:pt x="1032" y="1454"/>
                </a:cubicBezTo>
                <a:close/>
                <a:moveTo>
                  <a:pt x="1030" y="1459"/>
                </a:moveTo>
                <a:cubicBezTo>
                  <a:pt x="1031" y="1459"/>
                  <a:pt x="1033" y="1458"/>
                  <a:pt x="1033" y="1459"/>
                </a:cubicBezTo>
                <a:cubicBezTo>
                  <a:pt x="1032" y="1460"/>
                  <a:pt x="1030" y="1460"/>
                  <a:pt x="1030" y="1459"/>
                </a:cubicBezTo>
                <a:close/>
                <a:moveTo>
                  <a:pt x="1029" y="1463"/>
                </a:moveTo>
                <a:cubicBezTo>
                  <a:pt x="1029" y="1463"/>
                  <a:pt x="1030" y="1463"/>
                  <a:pt x="1030" y="1464"/>
                </a:cubicBezTo>
                <a:cubicBezTo>
                  <a:pt x="1030" y="1464"/>
                  <a:pt x="1030" y="1464"/>
                  <a:pt x="1029" y="1465"/>
                </a:cubicBezTo>
                <a:cubicBezTo>
                  <a:pt x="1029" y="1465"/>
                  <a:pt x="1029" y="1464"/>
                  <a:pt x="1028" y="1464"/>
                </a:cubicBezTo>
                <a:cubicBezTo>
                  <a:pt x="1028" y="1464"/>
                  <a:pt x="1029" y="1463"/>
                  <a:pt x="1029" y="1463"/>
                </a:cubicBezTo>
                <a:close/>
                <a:moveTo>
                  <a:pt x="1026" y="1467"/>
                </a:moveTo>
                <a:cubicBezTo>
                  <a:pt x="1025" y="1466"/>
                  <a:pt x="1023" y="1467"/>
                  <a:pt x="1023" y="1466"/>
                </a:cubicBezTo>
                <a:cubicBezTo>
                  <a:pt x="1025" y="1466"/>
                  <a:pt x="1026" y="1466"/>
                  <a:pt x="1026" y="1467"/>
                </a:cubicBezTo>
                <a:close/>
                <a:moveTo>
                  <a:pt x="1023" y="1460"/>
                </a:moveTo>
                <a:cubicBezTo>
                  <a:pt x="1025" y="1460"/>
                  <a:pt x="1023" y="1463"/>
                  <a:pt x="1022" y="1462"/>
                </a:cubicBezTo>
                <a:cubicBezTo>
                  <a:pt x="1023" y="1461"/>
                  <a:pt x="1023" y="1461"/>
                  <a:pt x="1023" y="1460"/>
                </a:cubicBezTo>
                <a:close/>
                <a:moveTo>
                  <a:pt x="1023" y="1464"/>
                </a:moveTo>
                <a:cubicBezTo>
                  <a:pt x="1023" y="1464"/>
                  <a:pt x="1022" y="1465"/>
                  <a:pt x="1023" y="1465"/>
                </a:cubicBezTo>
                <a:cubicBezTo>
                  <a:pt x="1023" y="1465"/>
                  <a:pt x="1024" y="1465"/>
                  <a:pt x="1024" y="1466"/>
                </a:cubicBezTo>
                <a:cubicBezTo>
                  <a:pt x="1023" y="1465"/>
                  <a:pt x="1022" y="1466"/>
                  <a:pt x="1021" y="1465"/>
                </a:cubicBezTo>
                <a:cubicBezTo>
                  <a:pt x="1021" y="1463"/>
                  <a:pt x="1022" y="1463"/>
                  <a:pt x="1023" y="1464"/>
                </a:cubicBezTo>
                <a:close/>
                <a:moveTo>
                  <a:pt x="1020" y="1460"/>
                </a:moveTo>
                <a:cubicBezTo>
                  <a:pt x="1021" y="1461"/>
                  <a:pt x="1021" y="1460"/>
                  <a:pt x="1021" y="1459"/>
                </a:cubicBezTo>
                <a:cubicBezTo>
                  <a:pt x="1022" y="1459"/>
                  <a:pt x="1023" y="1460"/>
                  <a:pt x="1021" y="1462"/>
                </a:cubicBezTo>
                <a:cubicBezTo>
                  <a:pt x="1021" y="1461"/>
                  <a:pt x="1019" y="1461"/>
                  <a:pt x="1020" y="1460"/>
                </a:cubicBezTo>
                <a:close/>
                <a:moveTo>
                  <a:pt x="1023" y="1446"/>
                </a:moveTo>
                <a:cubicBezTo>
                  <a:pt x="1022" y="1447"/>
                  <a:pt x="1022" y="1447"/>
                  <a:pt x="1022" y="1448"/>
                </a:cubicBezTo>
                <a:cubicBezTo>
                  <a:pt x="1022" y="1447"/>
                  <a:pt x="1021" y="1448"/>
                  <a:pt x="1021" y="1447"/>
                </a:cubicBezTo>
                <a:cubicBezTo>
                  <a:pt x="1022" y="1447"/>
                  <a:pt x="1022" y="1446"/>
                  <a:pt x="1023" y="1446"/>
                </a:cubicBezTo>
                <a:close/>
                <a:moveTo>
                  <a:pt x="1017" y="1449"/>
                </a:moveTo>
                <a:cubicBezTo>
                  <a:pt x="1018" y="1448"/>
                  <a:pt x="1020" y="1448"/>
                  <a:pt x="1021" y="1448"/>
                </a:cubicBezTo>
                <a:cubicBezTo>
                  <a:pt x="1021" y="1450"/>
                  <a:pt x="1020" y="1450"/>
                  <a:pt x="1019" y="1450"/>
                </a:cubicBezTo>
                <a:cubicBezTo>
                  <a:pt x="1019" y="1449"/>
                  <a:pt x="1018" y="1449"/>
                  <a:pt x="1017" y="1449"/>
                </a:cubicBezTo>
                <a:close/>
                <a:moveTo>
                  <a:pt x="1016" y="1462"/>
                </a:moveTo>
                <a:cubicBezTo>
                  <a:pt x="1018" y="1464"/>
                  <a:pt x="1020" y="1461"/>
                  <a:pt x="1021" y="1464"/>
                </a:cubicBezTo>
                <a:cubicBezTo>
                  <a:pt x="1019" y="1463"/>
                  <a:pt x="1020" y="1465"/>
                  <a:pt x="1019" y="1465"/>
                </a:cubicBezTo>
                <a:cubicBezTo>
                  <a:pt x="1018" y="1464"/>
                  <a:pt x="1017" y="1465"/>
                  <a:pt x="1016" y="1463"/>
                </a:cubicBezTo>
                <a:cubicBezTo>
                  <a:pt x="1016" y="1463"/>
                  <a:pt x="1016" y="1462"/>
                  <a:pt x="1016" y="1462"/>
                </a:cubicBezTo>
                <a:close/>
                <a:moveTo>
                  <a:pt x="988" y="1435"/>
                </a:moveTo>
                <a:cubicBezTo>
                  <a:pt x="988" y="1435"/>
                  <a:pt x="985" y="1434"/>
                  <a:pt x="986" y="1433"/>
                </a:cubicBezTo>
                <a:cubicBezTo>
                  <a:pt x="987" y="1434"/>
                  <a:pt x="989" y="1434"/>
                  <a:pt x="988" y="1435"/>
                </a:cubicBezTo>
                <a:close/>
                <a:moveTo>
                  <a:pt x="996" y="1445"/>
                </a:moveTo>
                <a:cubicBezTo>
                  <a:pt x="996" y="1445"/>
                  <a:pt x="996" y="1444"/>
                  <a:pt x="996" y="1444"/>
                </a:cubicBezTo>
                <a:cubicBezTo>
                  <a:pt x="996" y="1444"/>
                  <a:pt x="997" y="1444"/>
                  <a:pt x="997" y="1444"/>
                </a:cubicBezTo>
                <a:cubicBezTo>
                  <a:pt x="997" y="1445"/>
                  <a:pt x="997" y="1445"/>
                  <a:pt x="997" y="1446"/>
                </a:cubicBezTo>
                <a:cubicBezTo>
                  <a:pt x="996" y="1445"/>
                  <a:pt x="996" y="1445"/>
                  <a:pt x="996" y="1445"/>
                </a:cubicBezTo>
                <a:close/>
                <a:moveTo>
                  <a:pt x="1001" y="1454"/>
                </a:moveTo>
                <a:cubicBezTo>
                  <a:pt x="1000" y="1453"/>
                  <a:pt x="999" y="1452"/>
                  <a:pt x="998" y="1452"/>
                </a:cubicBezTo>
                <a:cubicBezTo>
                  <a:pt x="997" y="1451"/>
                  <a:pt x="999" y="1451"/>
                  <a:pt x="997" y="1450"/>
                </a:cubicBezTo>
                <a:cubicBezTo>
                  <a:pt x="998" y="1448"/>
                  <a:pt x="999" y="1449"/>
                  <a:pt x="1000" y="1450"/>
                </a:cubicBezTo>
                <a:cubicBezTo>
                  <a:pt x="999" y="1451"/>
                  <a:pt x="999" y="1451"/>
                  <a:pt x="999" y="1451"/>
                </a:cubicBezTo>
                <a:cubicBezTo>
                  <a:pt x="1000" y="1453"/>
                  <a:pt x="1001" y="1452"/>
                  <a:pt x="1002" y="1453"/>
                </a:cubicBezTo>
                <a:cubicBezTo>
                  <a:pt x="1001" y="1453"/>
                  <a:pt x="1001" y="1453"/>
                  <a:pt x="1001" y="1454"/>
                </a:cubicBezTo>
                <a:close/>
                <a:moveTo>
                  <a:pt x="1000" y="1451"/>
                </a:moveTo>
                <a:cubicBezTo>
                  <a:pt x="1002" y="1453"/>
                  <a:pt x="1003" y="1449"/>
                  <a:pt x="1003" y="1451"/>
                </a:cubicBezTo>
                <a:cubicBezTo>
                  <a:pt x="1002" y="1452"/>
                  <a:pt x="1000" y="1453"/>
                  <a:pt x="1000" y="1451"/>
                </a:cubicBezTo>
                <a:close/>
                <a:moveTo>
                  <a:pt x="1002" y="1476"/>
                </a:moveTo>
                <a:cubicBezTo>
                  <a:pt x="1002" y="1475"/>
                  <a:pt x="1002" y="1475"/>
                  <a:pt x="1003" y="1474"/>
                </a:cubicBezTo>
                <a:cubicBezTo>
                  <a:pt x="1003" y="1475"/>
                  <a:pt x="1004" y="1475"/>
                  <a:pt x="1004" y="1476"/>
                </a:cubicBezTo>
                <a:cubicBezTo>
                  <a:pt x="1003" y="1475"/>
                  <a:pt x="1003" y="1477"/>
                  <a:pt x="1002" y="1476"/>
                </a:cubicBezTo>
                <a:close/>
                <a:moveTo>
                  <a:pt x="1012" y="1462"/>
                </a:moveTo>
                <a:cubicBezTo>
                  <a:pt x="1011" y="1461"/>
                  <a:pt x="1012" y="1460"/>
                  <a:pt x="1012" y="1459"/>
                </a:cubicBezTo>
                <a:cubicBezTo>
                  <a:pt x="1012" y="1461"/>
                  <a:pt x="1014" y="1461"/>
                  <a:pt x="1014" y="1463"/>
                </a:cubicBezTo>
                <a:cubicBezTo>
                  <a:pt x="1014" y="1463"/>
                  <a:pt x="1012" y="1461"/>
                  <a:pt x="1012" y="1462"/>
                </a:cubicBezTo>
                <a:cubicBezTo>
                  <a:pt x="1013" y="1463"/>
                  <a:pt x="1012" y="1463"/>
                  <a:pt x="1012" y="1464"/>
                </a:cubicBezTo>
                <a:cubicBezTo>
                  <a:pt x="1013" y="1464"/>
                  <a:pt x="1013" y="1463"/>
                  <a:pt x="1014" y="1463"/>
                </a:cubicBezTo>
                <a:cubicBezTo>
                  <a:pt x="1014" y="1464"/>
                  <a:pt x="1014" y="1465"/>
                  <a:pt x="1015" y="1465"/>
                </a:cubicBezTo>
                <a:cubicBezTo>
                  <a:pt x="1014" y="1466"/>
                  <a:pt x="1012" y="1466"/>
                  <a:pt x="1010" y="1465"/>
                </a:cubicBezTo>
                <a:cubicBezTo>
                  <a:pt x="1010" y="1464"/>
                  <a:pt x="1012" y="1463"/>
                  <a:pt x="1011" y="1463"/>
                </a:cubicBezTo>
                <a:cubicBezTo>
                  <a:pt x="1011" y="1464"/>
                  <a:pt x="1010" y="1463"/>
                  <a:pt x="1010" y="1464"/>
                </a:cubicBezTo>
                <a:cubicBezTo>
                  <a:pt x="1008" y="1464"/>
                  <a:pt x="1009" y="1463"/>
                  <a:pt x="1008" y="1462"/>
                </a:cubicBezTo>
                <a:cubicBezTo>
                  <a:pt x="1009" y="1461"/>
                  <a:pt x="1011" y="1462"/>
                  <a:pt x="1012" y="1462"/>
                </a:cubicBezTo>
                <a:close/>
                <a:moveTo>
                  <a:pt x="1009" y="1468"/>
                </a:moveTo>
                <a:cubicBezTo>
                  <a:pt x="1009" y="1468"/>
                  <a:pt x="1009" y="1468"/>
                  <a:pt x="1009" y="1468"/>
                </a:cubicBezTo>
                <a:cubicBezTo>
                  <a:pt x="1010" y="1468"/>
                  <a:pt x="1010" y="1469"/>
                  <a:pt x="1010" y="1469"/>
                </a:cubicBezTo>
                <a:cubicBezTo>
                  <a:pt x="1008" y="1468"/>
                  <a:pt x="1010" y="1470"/>
                  <a:pt x="1009" y="1470"/>
                </a:cubicBezTo>
                <a:cubicBezTo>
                  <a:pt x="1009" y="1470"/>
                  <a:pt x="1009" y="1470"/>
                  <a:pt x="1008" y="1470"/>
                </a:cubicBezTo>
                <a:cubicBezTo>
                  <a:pt x="1009" y="1469"/>
                  <a:pt x="1009" y="1468"/>
                  <a:pt x="1009" y="1468"/>
                </a:cubicBezTo>
                <a:close/>
                <a:moveTo>
                  <a:pt x="1008" y="1468"/>
                </a:moveTo>
                <a:cubicBezTo>
                  <a:pt x="1007" y="1468"/>
                  <a:pt x="1006" y="1468"/>
                  <a:pt x="1005" y="1467"/>
                </a:cubicBezTo>
                <a:cubicBezTo>
                  <a:pt x="1005" y="1466"/>
                  <a:pt x="1008" y="1467"/>
                  <a:pt x="1008" y="1468"/>
                </a:cubicBezTo>
                <a:close/>
                <a:moveTo>
                  <a:pt x="1002" y="1466"/>
                </a:moveTo>
                <a:cubicBezTo>
                  <a:pt x="1002" y="1466"/>
                  <a:pt x="1003" y="1466"/>
                  <a:pt x="1003" y="1466"/>
                </a:cubicBezTo>
                <a:cubicBezTo>
                  <a:pt x="1003" y="1466"/>
                  <a:pt x="1002" y="1465"/>
                  <a:pt x="1003" y="1465"/>
                </a:cubicBezTo>
                <a:cubicBezTo>
                  <a:pt x="1003" y="1465"/>
                  <a:pt x="1004" y="1466"/>
                  <a:pt x="1004" y="1467"/>
                </a:cubicBezTo>
                <a:cubicBezTo>
                  <a:pt x="1004" y="1467"/>
                  <a:pt x="1001" y="1468"/>
                  <a:pt x="1002" y="1466"/>
                </a:cubicBezTo>
                <a:close/>
                <a:moveTo>
                  <a:pt x="999" y="1466"/>
                </a:moveTo>
                <a:cubicBezTo>
                  <a:pt x="1001" y="1467"/>
                  <a:pt x="1003" y="1468"/>
                  <a:pt x="1004" y="1469"/>
                </a:cubicBezTo>
                <a:cubicBezTo>
                  <a:pt x="1003" y="1469"/>
                  <a:pt x="1003" y="1470"/>
                  <a:pt x="1002" y="1470"/>
                </a:cubicBezTo>
                <a:cubicBezTo>
                  <a:pt x="1000" y="1469"/>
                  <a:pt x="1003" y="1469"/>
                  <a:pt x="1001" y="1467"/>
                </a:cubicBezTo>
                <a:cubicBezTo>
                  <a:pt x="1000" y="1467"/>
                  <a:pt x="999" y="1469"/>
                  <a:pt x="999" y="1467"/>
                </a:cubicBezTo>
                <a:cubicBezTo>
                  <a:pt x="999" y="1468"/>
                  <a:pt x="999" y="1467"/>
                  <a:pt x="999" y="1466"/>
                </a:cubicBezTo>
                <a:close/>
                <a:moveTo>
                  <a:pt x="992" y="1460"/>
                </a:moveTo>
                <a:cubicBezTo>
                  <a:pt x="991" y="1459"/>
                  <a:pt x="991" y="1460"/>
                  <a:pt x="990" y="1459"/>
                </a:cubicBezTo>
                <a:cubicBezTo>
                  <a:pt x="990" y="1458"/>
                  <a:pt x="993" y="1459"/>
                  <a:pt x="992" y="1460"/>
                </a:cubicBezTo>
                <a:close/>
                <a:moveTo>
                  <a:pt x="989" y="1460"/>
                </a:moveTo>
                <a:cubicBezTo>
                  <a:pt x="991" y="1461"/>
                  <a:pt x="992" y="1461"/>
                  <a:pt x="993" y="1461"/>
                </a:cubicBezTo>
                <a:cubicBezTo>
                  <a:pt x="993" y="1463"/>
                  <a:pt x="993" y="1463"/>
                  <a:pt x="992" y="1465"/>
                </a:cubicBezTo>
                <a:cubicBezTo>
                  <a:pt x="991" y="1462"/>
                  <a:pt x="982" y="1461"/>
                  <a:pt x="983" y="1458"/>
                </a:cubicBezTo>
                <a:cubicBezTo>
                  <a:pt x="984" y="1458"/>
                  <a:pt x="989" y="1462"/>
                  <a:pt x="989" y="1460"/>
                </a:cubicBezTo>
                <a:close/>
                <a:moveTo>
                  <a:pt x="978" y="1456"/>
                </a:moveTo>
                <a:cubicBezTo>
                  <a:pt x="979" y="1456"/>
                  <a:pt x="980" y="1458"/>
                  <a:pt x="979" y="1458"/>
                </a:cubicBezTo>
                <a:cubicBezTo>
                  <a:pt x="980" y="1457"/>
                  <a:pt x="977" y="1457"/>
                  <a:pt x="978" y="1456"/>
                </a:cubicBezTo>
                <a:close/>
                <a:moveTo>
                  <a:pt x="977" y="1456"/>
                </a:moveTo>
                <a:cubicBezTo>
                  <a:pt x="974" y="1456"/>
                  <a:pt x="968" y="1453"/>
                  <a:pt x="967" y="1452"/>
                </a:cubicBezTo>
                <a:cubicBezTo>
                  <a:pt x="971" y="1454"/>
                  <a:pt x="975" y="1453"/>
                  <a:pt x="977" y="1456"/>
                </a:cubicBezTo>
                <a:close/>
                <a:moveTo>
                  <a:pt x="929" y="1417"/>
                </a:moveTo>
                <a:cubicBezTo>
                  <a:pt x="929" y="1417"/>
                  <a:pt x="930" y="1417"/>
                  <a:pt x="929" y="1418"/>
                </a:cubicBezTo>
                <a:cubicBezTo>
                  <a:pt x="929" y="1418"/>
                  <a:pt x="929" y="1417"/>
                  <a:pt x="928" y="1418"/>
                </a:cubicBezTo>
                <a:cubicBezTo>
                  <a:pt x="929" y="1418"/>
                  <a:pt x="929" y="1418"/>
                  <a:pt x="929" y="1418"/>
                </a:cubicBezTo>
                <a:cubicBezTo>
                  <a:pt x="927" y="1418"/>
                  <a:pt x="927" y="1418"/>
                  <a:pt x="927" y="1417"/>
                </a:cubicBezTo>
                <a:cubicBezTo>
                  <a:pt x="927" y="1417"/>
                  <a:pt x="927" y="1417"/>
                  <a:pt x="927" y="1417"/>
                </a:cubicBezTo>
                <a:cubicBezTo>
                  <a:pt x="927" y="1416"/>
                  <a:pt x="926" y="1416"/>
                  <a:pt x="926" y="1416"/>
                </a:cubicBezTo>
                <a:cubicBezTo>
                  <a:pt x="928" y="1416"/>
                  <a:pt x="928" y="1417"/>
                  <a:pt x="929" y="1417"/>
                </a:cubicBezTo>
                <a:close/>
                <a:moveTo>
                  <a:pt x="924" y="1417"/>
                </a:moveTo>
                <a:cubicBezTo>
                  <a:pt x="926" y="1418"/>
                  <a:pt x="927" y="1419"/>
                  <a:pt x="929" y="1420"/>
                </a:cubicBezTo>
                <a:cubicBezTo>
                  <a:pt x="929" y="1420"/>
                  <a:pt x="923" y="1418"/>
                  <a:pt x="924" y="1417"/>
                </a:cubicBezTo>
                <a:close/>
                <a:moveTo>
                  <a:pt x="920" y="1409"/>
                </a:moveTo>
                <a:cubicBezTo>
                  <a:pt x="920" y="1408"/>
                  <a:pt x="920" y="1408"/>
                  <a:pt x="920" y="1408"/>
                </a:cubicBezTo>
                <a:cubicBezTo>
                  <a:pt x="922" y="1409"/>
                  <a:pt x="925" y="1409"/>
                  <a:pt x="925" y="1411"/>
                </a:cubicBezTo>
                <a:cubicBezTo>
                  <a:pt x="923" y="1410"/>
                  <a:pt x="919" y="1409"/>
                  <a:pt x="919" y="1408"/>
                </a:cubicBezTo>
                <a:cubicBezTo>
                  <a:pt x="920" y="1408"/>
                  <a:pt x="920" y="1409"/>
                  <a:pt x="920" y="1409"/>
                </a:cubicBezTo>
                <a:close/>
                <a:moveTo>
                  <a:pt x="905" y="1410"/>
                </a:moveTo>
                <a:cubicBezTo>
                  <a:pt x="906" y="1411"/>
                  <a:pt x="909" y="1412"/>
                  <a:pt x="909" y="1413"/>
                </a:cubicBezTo>
                <a:cubicBezTo>
                  <a:pt x="908" y="1412"/>
                  <a:pt x="905" y="1412"/>
                  <a:pt x="905" y="1410"/>
                </a:cubicBezTo>
                <a:close/>
                <a:moveTo>
                  <a:pt x="913" y="1411"/>
                </a:moveTo>
                <a:cubicBezTo>
                  <a:pt x="914" y="1411"/>
                  <a:pt x="916" y="1411"/>
                  <a:pt x="915" y="1412"/>
                </a:cubicBezTo>
                <a:cubicBezTo>
                  <a:pt x="914" y="1412"/>
                  <a:pt x="912" y="1412"/>
                  <a:pt x="913" y="1411"/>
                </a:cubicBezTo>
                <a:close/>
                <a:moveTo>
                  <a:pt x="860" y="1387"/>
                </a:moveTo>
                <a:cubicBezTo>
                  <a:pt x="862" y="1389"/>
                  <a:pt x="865" y="1389"/>
                  <a:pt x="865" y="1391"/>
                </a:cubicBezTo>
                <a:cubicBezTo>
                  <a:pt x="869" y="1392"/>
                  <a:pt x="875" y="1393"/>
                  <a:pt x="880" y="1395"/>
                </a:cubicBezTo>
                <a:cubicBezTo>
                  <a:pt x="882" y="1397"/>
                  <a:pt x="885" y="1399"/>
                  <a:pt x="886" y="1399"/>
                </a:cubicBezTo>
                <a:cubicBezTo>
                  <a:pt x="887" y="1399"/>
                  <a:pt x="892" y="1401"/>
                  <a:pt x="892" y="1400"/>
                </a:cubicBezTo>
                <a:cubicBezTo>
                  <a:pt x="892" y="1400"/>
                  <a:pt x="891" y="1400"/>
                  <a:pt x="891" y="1400"/>
                </a:cubicBezTo>
                <a:cubicBezTo>
                  <a:pt x="892" y="1400"/>
                  <a:pt x="892" y="1400"/>
                  <a:pt x="892" y="1400"/>
                </a:cubicBezTo>
                <a:cubicBezTo>
                  <a:pt x="895" y="1404"/>
                  <a:pt x="903" y="1406"/>
                  <a:pt x="907" y="1406"/>
                </a:cubicBezTo>
                <a:cubicBezTo>
                  <a:pt x="907" y="1410"/>
                  <a:pt x="911" y="1407"/>
                  <a:pt x="912" y="1411"/>
                </a:cubicBezTo>
                <a:cubicBezTo>
                  <a:pt x="911" y="1410"/>
                  <a:pt x="910" y="1410"/>
                  <a:pt x="909" y="1410"/>
                </a:cubicBezTo>
                <a:cubicBezTo>
                  <a:pt x="911" y="1411"/>
                  <a:pt x="914" y="1412"/>
                  <a:pt x="914" y="1413"/>
                </a:cubicBezTo>
                <a:cubicBezTo>
                  <a:pt x="907" y="1410"/>
                  <a:pt x="900" y="1408"/>
                  <a:pt x="895" y="1404"/>
                </a:cubicBezTo>
                <a:cubicBezTo>
                  <a:pt x="895" y="1406"/>
                  <a:pt x="888" y="1404"/>
                  <a:pt x="891" y="1403"/>
                </a:cubicBezTo>
                <a:cubicBezTo>
                  <a:pt x="887" y="1401"/>
                  <a:pt x="878" y="1401"/>
                  <a:pt x="876" y="1397"/>
                </a:cubicBezTo>
                <a:cubicBezTo>
                  <a:pt x="875" y="1399"/>
                  <a:pt x="869" y="1395"/>
                  <a:pt x="870" y="1395"/>
                </a:cubicBezTo>
                <a:cubicBezTo>
                  <a:pt x="871" y="1395"/>
                  <a:pt x="873" y="1397"/>
                  <a:pt x="873" y="1396"/>
                </a:cubicBezTo>
                <a:cubicBezTo>
                  <a:pt x="870" y="1394"/>
                  <a:pt x="862" y="1392"/>
                  <a:pt x="859" y="1389"/>
                </a:cubicBezTo>
                <a:cubicBezTo>
                  <a:pt x="861" y="1390"/>
                  <a:pt x="859" y="1388"/>
                  <a:pt x="860" y="1387"/>
                </a:cubicBezTo>
                <a:close/>
                <a:moveTo>
                  <a:pt x="841" y="1382"/>
                </a:moveTo>
                <a:cubicBezTo>
                  <a:pt x="842" y="1382"/>
                  <a:pt x="843" y="1381"/>
                  <a:pt x="844" y="1382"/>
                </a:cubicBezTo>
                <a:cubicBezTo>
                  <a:pt x="844" y="1384"/>
                  <a:pt x="841" y="1382"/>
                  <a:pt x="841" y="1382"/>
                </a:cubicBezTo>
                <a:close/>
                <a:moveTo>
                  <a:pt x="844" y="1383"/>
                </a:moveTo>
                <a:cubicBezTo>
                  <a:pt x="845" y="1382"/>
                  <a:pt x="847" y="1384"/>
                  <a:pt x="848" y="1385"/>
                </a:cubicBezTo>
                <a:cubicBezTo>
                  <a:pt x="846" y="1384"/>
                  <a:pt x="845" y="1384"/>
                  <a:pt x="844" y="1383"/>
                </a:cubicBezTo>
                <a:close/>
                <a:moveTo>
                  <a:pt x="841" y="1378"/>
                </a:moveTo>
                <a:cubicBezTo>
                  <a:pt x="844" y="1381"/>
                  <a:pt x="850" y="1382"/>
                  <a:pt x="853" y="1384"/>
                </a:cubicBezTo>
                <a:cubicBezTo>
                  <a:pt x="850" y="1384"/>
                  <a:pt x="855" y="1386"/>
                  <a:pt x="853" y="1385"/>
                </a:cubicBezTo>
                <a:cubicBezTo>
                  <a:pt x="850" y="1384"/>
                  <a:pt x="841" y="1382"/>
                  <a:pt x="839" y="1378"/>
                </a:cubicBezTo>
                <a:cubicBezTo>
                  <a:pt x="841" y="1380"/>
                  <a:pt x="840" y="1379"/>
                  <a:pt x="841" y="1378"/>
                </a:cubicBezTo>
                <a:close/>
                <a:moveTo>
                  <a:pt x="827" y="1372"/>
                </a:moveTo>
                <a:cubicBezTo>
                  <a:pt x="827" y="1374"/>
                  <a:pt x="832" y="1374"/>
                  <a:pt x="833" y="1377"/>
                </a:cubicBezTo>
                <a:cubicBezTo>
                  <a:pt x="833" y="1376"/>
                  <a:pt x="832" y="1376"/>
                  <a:pt x="832" y="1376"/>
                </a:cubicBezTo>
                <a:cubicBezTo>
                  <a:pt x="832" y="1376"/>
                  <a:pt x="832" y="1377"/>
                  <a:pt x="832" y="1377"/>
                </a:cubicBezTo>
                <a:cubicBezTo>
                  <a:pt x="831" y="1375"/>
                  <a:pt x="824" y="1374"/>
                  <a:pt x="824" y="1372"/>
                </a:cubicBezTo>
                <a:cubicBezTo>
                  <a:pt x="826" y="1373"/>
                  <a:pt x="826" y="1374"/>
                  <a:pt x="827" y="1372"/>
                </a:cubicBezTo>
                <a:close/>
                <a:moveTo>
                  <a:pt x="824" y="1373"/>
                </a:moveTo>
                <a:cubicBezTo>
                  <a:pt x="825" y="1374"/>
                  <a:pt x="826" y="1374"/>
                  <a:pt x="826" y="1375"/>
                </a:cubicBezTo>
                <a:cubicBezTo>
                  <a:pt x="826" y="1375"/>
                  <a:pt x="826" y="1376"/>
                  <a:pt x="826" y="1376"/>
                </a:cubicBezTo>
                <a:cubicBezTo>
                  <a:pt x="827" y="1376"/>
                  <a:pt x="826" y="1374"/>
                  <a:pt x="828" y="1375"/>
                </a:cubicBezTo>
                <a:cubicBezTo>
                  <a:pt x="828" y="1378"/>
                  <a:pt x="829" y="1376"/>
                  <a:pt x="831" y="1377"/>
                </a:cubicBezTo>
                <a:cubicBezTo>
                  <a:pt x="830" y="1378"/>
                  <a:pt x="834" y="1379"/>
                  <a:pt x="832" y="1379"/>
                </a:cubicBezTo>
                <a:cubicBezTo>
                  <a:pt x="829" y="1378"/>
                  <a:pt x="824" y="1377"/>
                  <a:pt x="821" y="1374"/>
                </a:cubicBezTo>
                <a:cubicBezTo>
                  <a:pt x="822" y="1374"/>
                  <a:pt x="825" y="1376"/>
                  <a:pt x="824" y="1373"/>
                </a:cubicBezTo>
                <a:close/>
                <a:moveTo>
                  <a:pt x="818" y="1371"/>
                </a:moveTo>
                <a:cubicBezTo>
                  <a:pt x="817" y="1372"/>
                  <a:pt x="818" y="1373"/>
                  <a:pt x="818" y="1373"/>
                </a:cubicBezTo>
                <a:cubicBezTo>
                  <a:pt x="817" y="1373"/>
                  <a:pt x="816" y="1371"/>
                  <a:pt x="818" y="1371"/>
                </a:cubicBezTo>
                <a:close/>
                <a:moveTo>
                  <a:pt x="813" y="1370"/>
                </a:moveTo>
                <a:cubicBezTo>
                  <a:pt x="813" y="1370"/>
                  <a:pt x="814" y="1370"/>
                  <a:pt x="815" y="1370"/>
                </a:cubicBezTo>
                <a:cubicBezTo>
                  <a:pt x="814" y="1372"/>
                  <a:pt x="812" y="1372"/>
                  <a:pt x="813" y="1371"/>
                </a:cubicBezTo>
                <a:cubicBezTo>
                  <a:pt x="813" y="1371"/>
                  <a:pt x="813" y="1371"/>
                  <a:pt x="813" y="1370"/>
                </a:cubicBezTo>
                <a:cubicBezTo>
                  <a:pt x="813" y="1370"/>
                  <a:pt x="813" y="1370"/>
                  <a:pt x="813" y="1370"/>
                </a:cubicBezTo>
                <a:close/>
                <a:moveTo>
                  <a:pt x="806" y="1364"/>
                </a:moveTo>
                <a:cubicBezTo>
                  <a:pt x="808" y="1366"/>
                  <a:pt x="811" y="1365"/>
                  <a:pt x="810" y="1367"/>
                </a:cubicBezTo>
                <a:cubicBezTo>
                  <a:pt x="809" y="1366"/>
                  <a:pt x="805" y="1365"/>
                  <a:pt x="806" y="1364"/>
                </a:cubicBezTo>
                <a:close/>
                <a:moveTo>
                  <a:pt x="840" y="1369"/>
                </a:moveTo>
                <a:cubicBezTo>
                  <a:pt x="839" y="1368"/>
                  <a:pt x="838" y="1368"/>
                  <a:pt x="839" y="1368"/>
                </a:cubicBezTo>
                <a:cubicBezTo>
                  <a:pt x="840" y="1367"/>
                  <a:pt x="838" y="1367"/>
                  <a:pt x="838" y="1366"/>
                </a:cubicBezTo>
                <a:cubicBezTo>
                  <a:pt x="839" y="1366"/>
                  <a:pt x="840" y="1367"/>
                  <a:pt x="840" y="1368"/>
                </a:cubicBezTo>
                <a:cubicBezTo>
                  <a:pt x="839" y="1368"/>
                  <a:pt x="840" y="1368"/>
                  <a:pt x="840" y="1369"/>
                </a:cubicBezTo>
                <a:close/>
                <a:moveTo>
                  <a:pt x="839" y="1362"/>
                </a:moveTo>
                <a:cubicBezTo>
                  <a:pt x="840" y="1363"/>
                  <a:pt x="840" y="1365"/>
                  <a:pt x="841" y="1364"/>
                </a:cubicBezTo>
                <a:cubicBezTo>
                  <a:pt x="841" y="1364"/>
                  <a:pt x="840" y="1364"/>
                  <a:pt x="841" y="1363"/>
                </a:cubicBezTo>
                <a:cubicBezTo>
                  <a:pt x="842" y="1364"/>
                  <a:pt x="842" y="1364"/>
                  <a:pt x="841" y="1365"/>
                </a:cubicBezTo>
                <a:cubicBezTo>
                  <a:pt x="839" y="1365"/>
                  <a:pt x="839" y="1364"/>
                  <a:pt x="837" y="1363"/>
                </a:cubicBezTo>
                <a:cubicBezTo>
                  <a:pt x="838" y="1362"/>
                  <a:pt x="841" y="1365"/>
                  <a:pt x="839" y="1362"/>
                </a:cubicBezTo>
                <a:close/>
                <a:moveTo>
                  <a:pt x="836" y="1369"/>
                </a:moveTo>
                <a:cubicBezTo>
                  <a:pt x="833" y="1371"/>
                  <a:pt x="831" y="1367"/>
                  <a:pt x="828" y="1367"/>
                </a:cubicBezTo>
                <a:cubicBezTo>
                  <a:pt x="830" y="1366"/>
                  <a:pt x="832" y="1368"/>
                  <a:pt x="836" y="1369"/>
                </a:cubicBezTo>
                <a:close/>
                <a:moveTo>
                  <a:pt x="822" y="1363"/>
                </a:moveTo>
                <a:cubicBezTo>
                  <a:pt x="823" y="1363"/>
                  <a:pt x="824" y="1364"/>
                  <a:pt x="825" y="1365"/>
                </a:cubicBezTo>
                <a:cubicBezTo>
                  <a:pt x="825" y="1365"/>
                  <a:pt x="822" y="1364"/>
                  <a:pt x="822" y="1363"/>
                </a:cubicBezTo>
                <a:close/>
                <a:moveTo>
                  <a:pt x="824" y="1358"/>
                </a:moveTo>
                <a:cubicBezTo>
                  <a:pt x="822" y="1355"/>
                  <a:pt x="819" y="1357"/>
                  <a:pt x="819" y="1354"/>
                </a:cubicBezTo>
                <a:cubicBezTo>
                  <a:pt x="820" y="1356"/>
                  <a:pt x="824" y="1356"/>
                  <a:pt x="824" y="1358"/>
                </a:cubicBezTo>
                <a:close/>
                <a:moveTo>
                  <a:pt x="817" y="1352"/>
                </a:moveTo>
                <a:cubicBezTo>
                  <a:pt x="817" y="1351"/>
                  <a:pt x="816" y="1352"/>
                  <a:pt x="815" y="1351"/>
                </a:cubicBezTo>
                <a:cubicBezTo>
                  <a:pt x="815" y="1350"/>
                  <a:pt x="818" y="1351"/>
                  <a:pt x="817" y="1352"/>
                </a:cubicBezTo>
                <a:close/>
                <a:moveTo>
                  <a:pt x="817" y="1362"/>
                </a:moveTo>
                <a:cubicBezTo>
                  <a:pt x="816" y="1361"/>
                  <a:pt x="813" y="1360"/>
                  <a:pt x="813" y="1359"/>
                </a:cubicBezTo>
                <a:cubicBezTo>
                  <a:pt x="814" y="1360"/>
                  <a:pt x="817" y="1360"/>
                  <a:pt x="817" y="1362"/>
                </a:cubicBezTo>
                <a:close/>
                <a:moveTo>
                  <a:pt x="801" y="1355"/>
                </a:moveTo>
                <a:cubicBezTo>
                  <a:pt x="801" y="1354"/>
                  <a:pt x="799" y="1354"/>
                  <a:pt x="799" y="1353"/>
                </a:cubicBezTo>
                <a:cubicBezTo>
                  <a:pt x="800" y="1353"/>
                  <a:pt x="802" y="1354"/>
                  <a:pt x="801" y="1355"/>
                </a:cubicBezTo>
                <a:close/>
                <a:moveTo>
                  <a:pt x="803" y="1344"/>
                </a:moveTo>
                <a:cubicBezTo>
                  <a:pt x="801" y="1343"/>
                  <a:pt x="800" y="1342"/>
                  <a:pt x="797" y="1341"/>
                </a:cubicBezTo>
                <a:cubicBezTo>
                  <a:pt x="799" y="1340"/>
                  <a:pt x="802" y="1343"/>
                  <a:pt x="803" y="1344"/>
                </a:cubicBezTo>
                <a:close/>
                <a:moveTo>
                  <a:pt x="701" y="1308"/>
                </a:moveTo>
                <a:cubicBezTo>
                  <a:pt x="703" y="1308"/>
                  <a:pt x="704" y="1309"/>
                  <a:pt x="705" y="1311"/>
                </a:cubicBezTo>
                <a:cubicBezTo>
                  <a:pt x="704" y="1310"/>
                  <a:pt x="701" y="1309"/>
                  <a:pt x="701" y="1308"/>
                </a:cubicBezTo>
                <a:close/>
                <a:moveTo>
                  <a:pt x="702" y="1283"/>
                </a:moveTo>
                <a:cubicBezTo>
                  <a:pt x="703" y="1282"/>
                  <a:pt x="710" y="1286"/>
                  <a:pt x="712" y="1287"/>
                </a:cubicBezTo>
                <a:cubicBezTo>
                  <a:pt x="709" y="1288"/>
                  <a:pt x="705" y="1284"/>
                  <a:pt x="702" y="1283"/>
                </a:cubicBezTo>
                <a:close/>
                <a:moveTo>
                  <a:pt x="708" y="1315"/>
                </a:moveTo>
                <a:cubicBezTo>
                  <a:pt x="707" y="1313"/>
                  <a:pt x="705" y="1314"/>
                  <a:pt x="704" y="1312"/>
                </a:cubicBezTo>
                <a:cubicBezTo>
                  <a:pt x="706" y="1313"/>
                  <a:pt x="709" y="1313"/>
                  <a:pt x="708" y="1315"/>
                </a:cubicBezTo>
                <a:close/>
                <a:moveTo>
                  <a:pt x="709" y="1289"/>
                </a:moveTo>
                <a:cubicBezTo>
                  <a:pt x="709" y="1288"/>
                  <a:pt x="707" y="1288"/>
                  <a:pt x="707" y="1287"/>
                </a:cubicBezTo>
                <a:cubicBezTo>
                  <a:pt x="708" y="1288"/>
                  <a:pt x="710" y="1288"/>
                  <a:pt x="709" y="1289"/>
                </a:cubicBezTo>
                <a:close/>
                <a:moveTo>
                  <a:pt x="712" y="1317"/>
                </a:moveTo>
                <a:cubicBezTo>
                  <a:pt x="712" y="1316"/>
                  <a:pt x="712" y="1316"/>
                  <a:pt x="712" y="1316"/>
                </a:cubicBezTo>
                <a:cubicBezTo>
                  <a:pt x="712" y="1316"/>
                  <a:pt x="712" y="1316"/>
                  <a:pt x="712" y="1316"/>
                </a:cubicBezTo>
                <a:cubicBezTo>
                  <a:pt x="712" y="1316"/>
                  <a:pt x="712" y="1316"/>
                  <a:pt x="712" y="1316"/>
                </a:cubicBezTo>
                <a:cubicBezTo>
                  <a:pt x="713" y="1318"/>
                  <a:pt x="717" y="1317"/>
                  <a:pt x="717" y="1319"/>
                </a:cubicBezTo>
                <a:cubicBezTo>
                  <a:pt x="716" y="1319"/>
                  <a:pt x="713" y="1318"/>
                  <a:pt x="712" y="1317"/>
                </a:cubicBezTo>
                <a:close/>
                <a:moveTo>
                  <a:pt x="724" y="1322"/>
                </a:moveTo>
                <a:cubicBezTo>
                  <a:pt x="724" y="1322"/>
                  <a:pt x="724" y="1322"/>
                  <a:pt x="724" y="1323"/>
                </a:cubicBezTo>
                <a:cubicBezTo>
                  <a:pt x="723" y="1322"/>
                  <a:pt x="723" y="1322"/>
                  <a:pt x="722" y="1321"/>
                </a:cubicBezTo>
                <a:cubicBezTo>
                  <a:pt x="723" y="1322"/>
                  <a:pt x="724" y="1322"/>
                  <a:pt x="724" y="1322"/>
                </a:cubicBezTo>
                <a:cubicBezTo>
                  <a:pt x="724" y="1322"/>
                  <a:pt x="724" y="1322"/>
                  <a:pt x="724" y="1322"/>
                </a:cubicBezTo>
                <a:close/>
                <a:moveTo>
                  <a:pt x="727" y="1324"/>
                </a:moveTo>
                <a:cubicBezTo>
                  <a:pt x="726" y="1324"/>
                  <a:pt x="726" y="1323"/>
                  <a:pt x="725" y="1323"/>
                </a:cubicBezTo>
                <a:cubicBezTo>
                  <a:pt x="727" y="1323"/>
                  <a:pt x="729" y="1324"/>
                  <a:pt x="730" y="1325"/>
                </a:cubicBezTo>
                <a:cubicBezTo>
                  <a:pt x="729" y="1325"/>
                  <a:pt x="728" y="1325"/>
                  <a:pt x="727" y="1324"/>
                </a:cubicBezTo>
                <a:close/>
                <a:moveTo>
                  <a:pt x="729" y="1322"/>
                </a:moveTo>
                <a:cubicBezTo>
                  <a:pt x="730" y="1322"/>
                  <a:pt x="730" y="1323"/>
                  <a:pt x="730" y="1324"/>
                </a:cubicBezTo>
                <a:cubicBezTo>
                  <a:pt x="730" y="1323"/>
                  <a:pt x="728" y="1323"/>
                  <a:pt x="729" y="1322"/>
                </a:cubicBezTo>
                <a:close/>
                <a:moveTo>
                  <a:pt x="744" y="1312"/>
                </a:moveTo>
                <a:cubicBezTo>
                  <a:pt x="749" y="1314"/>
                  <a:pt x="751" y="1315"/>
                  <a:pt x="755" y="1317"/>
                </a:cubicBezTo>
                <a:cubicBezTo>
                  <a:pt x="752" y="1319"/>
                  <a:pt x="751" y="1315"/>
                  <a:pt x="747" y="1315"/>
                </a:cubicBezTo>
                <a:cubicBezTo>
                  <a:pt x="746" y="1314"/>
                  <a:pt x="748" y="1314"/>
                  <a:pt x="747" y="1314"/>
                </a:cubicBezTo>
                <a:cubicBezTo>
                  <a:pt x="746" y="1314"/>
                  <a:pt x="744" y="1313"/>
                  <a:pt x="744" y="1312"/>
                </a:cubicBezTo>
                <a:close/>
                <a:moveTo>
                  <a:pt x="719" y="1311"/>
                </a:moveTo>
                <a:cubicBezTo>
                  <a:pt x="718" y="1314"/>
                  <a:pt x="725" y="1312"/>
                  <a:pt x="724" y="1315"/>
                </a:cubicBezTo>
                <a:cubicBezTo>
                  <a:pt x="725" y="1315"/>
                  <a:pt x="725" y="1316"/>
                  <a:pt x="725" y="1315"/>
                </a:cubicBezTo>
                <a:cubicBezTo>
                  <a:pt x="726" y="1315"/>
                  <a:pt x="724" y="1313"/>
                  <a:pt x="726" y="1314"/>
                </a:cubicBezTo>
                <a:cubicBezTo>
                  <a:pt x="726" y="1314"/>
                  <a:pt x="726" y="1315"/>
                  <a:pt x="727" y="1316"/>
                </a:cubicBezTo>
                <a:cubicBezTo>
                  <a:pt x="726" y="1314"/>
                  <a:pt x="732" y="1317"/>
                  <a:pt x="730" y="1318"/>
                </a:cubicBezTo>
                <a:cubicBezTo>
                  <a:pt x="730" y="1318"/>
                  <a:pt x="731" y="1317"/>
                  <a:pt x="730" y="1317"/>
                </a:cubicBezTo>
                <a:cubicBezTo>
                  <a:pt x="730" y="1318"/>
                  <a:pt x="730" y="1318"/>
                  <a:pt x="730" y="1319"/>
                </a:cubicBezTo>
                <a:cubicBezTo>
                  <a:pt x="728" y="1319"/>
                  <a:pt x="726" y="1318"/>
                  <a:pt x="725" y="1316"/>
                </a:cubicBezTo>
                <a:cubicBezTo>
                  <a:pt x="725" y="1317"/>
                  <a:pt x="723" y="1317"/>
                  <a:pt x="724" y="1317"/>
                </a:cubicBezTo>
                <a:cubicBezTo>
                  <a:pt x="725" y="1318"/>
                  <a:pt x="726" y="1318"/>
                  <a:pt x="727" y="1320"/>
                </a:cubicBezTo>
                <a:cubicBezTo>
                  <a:pt x="728" y="1319"/>
                  <a:pt x="730" y="1318"/>
                  <a:pt x="732" y="1319"/>
                </a:cubicBezTo>
                <a:cubicBezTo>
                  <a:pt x="732" y="1319"/>
                  <a:pt x="735" y="1318"/>
                  <a:pt x="738" y="1320"/>
                </a:cubicBezTo>
                <a:cubicBezTo>
                  <a:pt x="738" y="1321"/>
                  <a:pt x="737" y="1322"/>
                  <a:pt x="739" y="1323"/>
                </a:cubicBezTo>
                <a:cubicBezTo>
                  <a:pt x="739" y="1322"/>
                  <a:pt x="738" y="1321"/>
                  <a:pt x="739" y="1320"/>
                </a:cubicBezTo>
                <a:cubicBezTo>
                  <a:pt x="741" y="1321"/>
                  <a:pt x="742" y="1322"/>
                  <a:pt x="742" y="1324"/>
                </a:cubicBezTo>
                <a:cubicBezTo>
                  <a:pt x="743" y="1323"/>
                  <a:pt x="743" y="1323"/>
                  <a:pt x="744" y="1322"/>
                </a:cubicBezTo>
                <a:cubicBezTo>
                  <a:pt x="742" y="1321"/>
                  <a:pt x="744" y="1322"/>
                  <a:pt x="743" y="1320"/>
                </a:cubicBezTo>
                <a:cubicBezTo>
                  <a:pt x="745" y="1321"/>
                  <a:pt x="745" y="1320"/>
                  <a:pt x="745" y="1322"/>
                </a:cubicBezTo>
                <a:cubicBezTo>
                  <a:pt x="743" y="1321"/>
                  <a:pt x="745" y="1323"/>
                  <a:pt x="744" y="1324"/>
                </a:cubicBezTo>
                <a:cubicBezTo>
                  <a:pt x="743" y="1324"/>
                  <a:pt x="743" y="1325"/>
                  <a:pt x="742" y="1326"/>
                </a:cubicBezTo>
                <a:cubicBezTo>
                  <a:pt x="740" y="1325"/>
                  <a:pt x="739" y="1325"/>
                  <a:pt x="738" y="1323"/>
                </a:cubicBezTo>
                <a:cubicBezTo>
                  <a:pt x="736" y="1323"/>
                  <a:pt x="733" y="1322"/>
                  <a:pt x="732" y="1321"/>
                </a:cubicBezTo>
                <a:cubicBezTo>
                  <a:pt x="732" y="1321"/>
                  <a:pt x="732" y="1321"/>
                  <a:pt x="731" y="1321"/>
                </a:cubicBezTo>
                <a:cubicBezTo>
                  <a:pt x="731" y="1321"/>
                  <a:pt x="731" y="1321"/>
                  <a:pt x="732" y="1321"/>
                </a:cubicBezTo>
                <a:cubicBezTo>
                  <a:pt x="732" y="1321"/>
                  <a:pt x="732" y="1321"/>
                  <a:pt x="733" y="1321"/>
                </a:cubicBezTo>
                <a:cubicBezTo>
                  <a:pt x="732" y="1320"/>
                  <a:pt x="730" y="1319"/>
                  <a:pt x="729" y="1320"/>
                </a:cubicBezTo>
                <a:cubicBezTo>
                  <a:pt x="731" y="1321"/>
                  <a:pt x="730" y="1322"/>
                  <a:pt x="732" y="1323"/>
                </a:cubicBezTo>
                <a:cubicBezTo>
                  <a:pt x="736" y="1322"/>
                  <a:pt x="739" y="1326"/>
                  <a:pt x="742" y="1329"/>
                </a:cubicBezTo>
                <a:cubicBezTo>
                  <a:pt x="738" y="1328"/>
                  <a:pt x="734" y="1325"/>
                  <a:pt x="731" y="1325"/>
                </a:cubicBezTo>
                <a:cubicBezTo>
                  <a:pt x="732" y="1321"/>
                  <a:pt x="724" y="1319"/>
                  <a:pt x="722" y="1319"/>
                </a:cubicBezTo>
                <a:cubicBezTo>
                  <a:pt x="722" y="1318"/>
                  <a:pt x="723" y="1318"/>
                  <a:pt x="723" y="1318"/>
                </a:cubicBezTo>
                <a:cubicBezTo>
                  <a:pt x="722" y="1318"/>
                  <a:pt x="723" y="1317"/>
                  <a:pt x="721" y="1319"/>
                </a:cubicBezTo>
                <a:cubicBezTo>
                  <a:pt x="720" y="1317"/>
                  <a:pt x="720" y="1316"/>
                  <a:pt x="719" y="1317"/>
                </a:cubicBezTo>
                <a:cubicBezTo>
                  <a:pt x="720" y="1316"/>
                  <a:pt x="716" y="1314"/>
                  <a:pt x="717" y="1314"/>
                </a:cubicBezTo>
                <a:cubicBezTo>
                  <a:pt x="721" y="1315"/>
                  <a:pt x="721" y="1316"/>
                  <a:pt x="724" y="1316"/>
                </a:cubicBezTo>
                <a:cubicBezTo>
                  <a:pt x="722" y="1315"/>
                  <a:pt x="721" y="1314"/>
                  <a:pt x="718" y="1312"/>
                </a:cubicBezTo>
                <a:cubicBezTo>
                  <a:pt x="718" y="1312"/>
                  <a:pt x="719" y="1311"/>
                  <a:pt x="719" y="1311"/>
                </a:cubicBezTo>
                <a:close/>
                <a:moveTo>
                  <a:pt x="717" y="1293"/>
                </a:moveTo>
                <a:cubicBezTo>
                  <a:pt x="714" y="1291"/>
                  <a:pt x="712" y="1291"/>
                  <a:pt x="710" y="1288"/>
                </a:cubicBezTo>
                <a:cubicBezTo>
                  <a:pt x="713" y="1290"/>
                  <a:pt x="716" y="1290"/>
                  <a:pt x="717" y="1293"/>
                </a:cubicBezTo>
                <a:close/>
                <a:moveTo>
                  <a:pt x="714" y="1287"/>
                </a:moveTo>
                <a:cubicBezTo>
                  <a:pt x="715" y="1287"/>
                  <a:pt x="715" y="1287"/>
                  <a:pt x="716" y="1288"/>
                </a:cubicBezTo>
                <a:cubicBezTo>
                  <a:pt x="715" y="1289"/>
                  <a:pt x="715" y="1290"/>
                  <a:pt x="714" y="1290"/>
                </a:cubicBezTo>
                <a:cubicBezTo>
                  <a:pt x="714" y="1289"/>
                  <a:pt x="715" y="1288"/>
                  <a:pt x="715" y="1288"/>
                </a:cubicBezTo>
                <a:cubicBezTo>
                  <a:pt x="715" y="1288"/>
                  <a:pt x="713" y="1287"/>
                  <a:pt x="714" y="1287"/>
                </a:cubicBezTo>
                <a:close/>
                <a:moveTo>
                  <a:pt x="713" y="1287"/>
                </a:moveTo>
                <a:cubicBezTo>
                  <a:pt x="710" y="1285"/>
                  <a:pt x="706" y="1284"/>
                  <a:pt x="705" y="1282"/>
                </a:cubicBezTo>
                <a:cubicBezTo>
                  <a:pt x="709" y="1284"/>
                  <a:pt x="711" y="1284"/>
                  <a:pt x="713" y="1287"/>
                </a:cubicBezTo>
                <a:close/>
                <a:moveTo>
                  <a:pt x="704" y="1282"/>
                </a:moveTo>
                <a:cubicBezTo>
                  <a:pt x="702" y="1281"/>
                  <a:pt x="702" y="1280"/>
                  <a:pt x="700" y="1280"/>
                </a:cubicBezTo>
                <a:cubicBezTo>
                  <a:pt x="701" y="1278"/>
                  <a:pt x="704" y="1280"/>
                  <a:pt x="704" y="1282"/>
                </a:cubicBezTo>
                <a:close/>
                <a:moveTo>
                  <a:pt x="700" y="1282"/>
                </a:moveTo>
                <a:cubicBezTo>
                  <a:pt x="699" y="1281"/>
                  <a:pt x="699" y="1282"/>
                  <a:pt x="698" y="1281"/>
                </a:cubicBezTo>
                <a:cubicBezTo>
                  <a:pt x="698" y="1280"/>
                  <a:pt x="701" y="1281"/>
                  <a:pt x="700" y="1282"/>
                </a:cubicBezTo>
                <a:close/>
                <a:moveTo>
                  <a:pt x="700" y="1308"/>
                </a:moveTo>
                <a:cubicBezTo>
                  <a:pt x="700" y="1307"/>
                  <a:pt x="698" y="1308"/>
                  <a:pt x="698" y="1307"/>
                </a:cubicBezTo>
                <a:cubicBezTo>
                  <a:pt x="698" y="1305"/>
                  <a:pt x="702" y="1308"/>
                  <a:pt x="700" y="1308"/>
                </a:cubicBezTo>
                <a:close/>
                <a:moveTo>
                  <a:pt x="832" y="1322"/>
                </a:moveTo>
                <a:cubicBezTo>
                  <a:pt x="832" y="1322"/>
                  <a:pt x="832" y="1322"/>
                  <a:pt x="832" y="1321"/>
                </a:cubicBezTo>
                <a:cubicBezTo>
                  <a:pt x="839" y="1325"/>
                  <a:pt x="835" y="1324"/>
                  <a:pt x="832" y="1322"/>
                </a:cubicBezTo>
                <a:close/>
                <a:moveTo>
                  <a:pt x="829" y="1321"/>
                </a:moveTo>
                <a:cubicBezTo>
                  <a:pt x="828" y="1320"/>
                  <a:pt x="829" y="1320"/>
                  <a:pt x="828" y="1320"/>
                </a:cubicBezTo>
                <a:cubicBezTo>
                  <a:pt x="828" y="1318"/>
                  <a:pt x="831" y="1320"/>
                  <a:pt x="829" y="1321"/>
                </a:cubicBezTo>
                <a:close/>
                <a:moveTo>
                  <a:pt x="826" y="1319"/>
                </a:moveTo>
                <a:cubicBezTo>
                  <a:pt x="825" y="1319"/>
                  <a:pt x="825" y="1320"/>
                  <a:pt x="826" y="1322"/>
                </a:cubicBezTo>
                <a:cubicBezTo>
                  <a:pt x="826" y="1322"/>
                  <a:pt x="826" y="1322"/>
                  <a:pt x="826" y="1322"/>
                </a:cubicBezTo>
                <a:cubicBezTo>
                  <a:pt x="822" y="1319"/>
                  <a:pt x="821" y="1320"/>
                  <a:pt x="819" y="1317"/>
                </a:cubicBezTo>
                <a:cubicBezTo>
                  <a:pt x="822" y="1318"/>
                  <a:pt x="824" y="1320"/>
                  <a:pt x="826" y="1319"/>
                </a:cubicBezTo>
                <a:close/>
                <a:moveTo>
                  <a:pt x="868" y="1317"/>
                </a:moveTo>
                <a:cubicBezTo>
                  <a:pt x="868" y="1318"/>
                  <a:pt x="866" y="1316"/>
                  <a:pt x="866" y="1316"/>
                </a:cubicBezTo>
                <a:cubicBezTo>
                  <a:pt x="866" y="1315"/>
                  <a:pt x="867" y="1317"/>
                  <a:pt x="868" y="1317"/>
                </a:cubicBezTo>
                <a:close/>
                <a:moveTo>
                  <a:pt x="853" y="1301"/>
                </a:moveTo>
                <a:cubicBezTo>
                  <a:pt x="854" y="1302"/>
                  <a:pt x="855" y="1303"/>
                  <a:pt x="856" y="1303"/>
                </a:cubicBezTo>
                <a:cubicBezTo>
                  <a:pt x="857" y="1301"/>
                  <a:pt x="862" y="1306"/>
                  <a:pt x="864" y="1305"/>
                </a:cubicBezTo>
                <a:cubicBezTo>
                  <a:pt x="863" y="1306"/>
                  <a:pt x="864" y="1307"/>
                  <a:pt x="864" y="1308"/>
                </a:cubicBezTo>
                <a:cubicBezTo>
                  <a:pt x="859" y="1307"/>
                  <a:pt x="854" y="1305"/>
                  <a:pt x="852" y="1302"/>
                </a:cubicBezTo>
                <a:cubicBezTo>
                  <a:pt x="853" y="1302"/>
                  <a:pt x="853" y="1302"/>
                  <a:pt x="853" y="1301"/>
                </a:cubicBezTo>
                <a:close/>
                <a:moveTo>
                  <a:pt x="852" y="1302"/>
                </a:moveTo>
                <a:cubicBezTo>
                  <a:pt x="851" y="1302"/>
                  <a:pt x="851" y="1302"/>
                  <a:pt x="849" y="1301"/>
                </a:cubicBezTo>
                <a:cubicBezTo>
                  <a:pt x="849" y="1300"/>
                  <a:pt x="852" y="1302"/>
                  <a:pt x="852" y="1302"/>
                </a:cubicBezTo>
                <a:close/>
                <a:moveTo>
                  <a:pt x="922" y="1314"/>
                </a:moveTo>
                <a:cubicBezTo>
                  <a:pt x="921" y="1312"/>
                  <a:pt x="918" y="1313"/>
                  <a:pt x="918" y="1311"/>
                </a:cubicBezTo>
                <a:cubicBezTo>
                  <a:pt x="920" y="1311"/>
                  <a:pt x="921" y="1312"/>
                  <a:pt x="922" y="1314"/>
                </a:cubicBezTo>
                <a:close/>
                <a:moveTo>
                  <a:pt x="909" y="1311"/>
                </a:moveTo>
                <a:cubicBezTo>
                  <a:pt x="908" y="1310"/>
                  <a:pt x="906" y="1310"/>
                  <a:pt x="906" y="1309"/>
                </a:cubicBezTo>
                <a:cubicBezTo>
                  <a:pt x="908" y="1310"/>
                  <a:pt x="910" y="1309"/>
                  <a:pt x="909" y="1311"/>
                </a:cubicBezTo>
                <a:close/>
                <a:moveTo>
                  <a:pt x="951" y="1317"/>
                </a:moveTo>
                <a:cubicBezTo>
                  <a:pt x="951" y="1316"/>
                  <a:pt x="956" y="1318"/>
                  <a:pt x="954" y="1319"/>
                </a:cubicBezTo>
                <a:cubicBezTo>
                  <a:pt x="954" y="1317"/>
                  <a:pt x="949" y="1317"/>
                  <a:pt x="951" y="1317"/>
                </a:cubicBezTo>
                <a:close/>
                <a:moveTo>
                  <a:pt x="904" y="1296"/>
                </a:moveTo>
                <a:cubicBezTo>
                  <a:pt x="901" y="1297"/>
                  <a:pt x="894" y="1293"/>
                  <a:pt x="891" y="1292"/>
                </a:cubicBezTo>
                <a:cubicBezTo>
                  <a:pt x="896" y="1293"/>
                  <a:pt x="900" y="1295"/>
                  <a:pt x="904" y="1296"/>
                </a:cubicBezTo>
                <a:close/>
                <a:moveTo>
                  <a:pt x="927" y="1285"/>
                </a:moveTo>
                <a:cubicBezTo>
                  <a:pt x="928" y="1285"/>
                  <a:pt x="930" y="1285"/>
                  <a:pt x="930" y="1286"/>
                </a:cubicBezTo>
                <a:cubicBezTo>
                  <a:pt x="929" y="1286"/>
                  <a:pt x="927" y="1286"/>
                  <a:pt x="927" y="1285"/>
                </a:cubicBezTo>
                <a:close/>
                <a:moveTo>
                  <a:pt x="886" y="1274"/>
                </a:moveTo>
                <a:cubicBezTo>
                  <a:pt x="887" y="1275"/>
                  <a:pt x="889" y="1274"/>
                  <a:pt x="888" y="1275"/>
                </a:cubicBezTo>
                <a:cubicBezTo>
                  <a:pt x="888" y="1276"/>
                  <a:pt x="885" y="1276"/>
                  <a:pt x="886" y="1274"/>
                </a:cubicBezTo>
                <a:close/>
                <a:moveTo>
                  <a:pt x="889" y="1276"/>
                </a:moveTo>
                <a:cubicBezTo>
                  <a:pt x="888" y="1276"/>
                  <a:pt x="888" y="1277"/>
                  <a:pt x="888" y="1277"/>
                </a:cubicBezTo>
                <a:cubicBezTo>
                  <a:pt x="884" y="1275"/>
                  <a:pt x="886" y="1276"/>
                  <a:pt x="889" y="1276"/>
                </a:cubicBezTo>
                <a:close/>
                <a:moveTo>
                  <a:pt x="970" y="1267"/>
                </a:moveTo>
                <a:cubicBezTo>
                  <a:pt x="971" y="1268"/>
                  <a:pt x="971" y="1267"/>
                  <a:pt x="973" y="1268"/>
                </a:cubicBezTo>
                <a:cubicBezTo>
                  <a:pt x="972" y="1270"/>
                  <a:pt x="968" y="1267"/>
                  <a:pt x="970" y="1267"/>
                </a:cubicBezTo>
                <a:close/>
                <a:moveTo>
                  <a:pt x="967" y="1268"/>
                </a:moveTo>
                <a:cubicBezTo>
                  <a:pt x="966" y="1270"/>
                  <a:pt x="965" y="1268"/>
                  <a:pt x="964" y="1269"/>
                </a:cubicBezTo>
                <a:cubicBezTo>
                  <a:pt x="965" y="1267"/>
                  <a:pt x="964" y="1268"/>
                  <a:pt x="963" y="1268"/>
                </a:cubicBezTo>
                <a:cubicBezTo>
                  <a:pt x="964" y="1268"/>
                  <a:pt x="963" y="1267"/>
                  <a:pt x="963" y="1267"/>
                </a:cubicBezTo>
                <a:cubicBezTo>
                  <a:pt x="964" y="1267"/>
                  <a:pt x="965" y="1268"/>
                  <a:pt x="967" y="1268"/>
                </a:cubicBezTo>
                <a:close/>
                <a:moveTo>
                  <a:pt x="959" y="1259"/>
                </a:moveTo>
                <a:cubicBezTo>
                  <a:pt x="960" y="1259"/>
                  <a:pt x="961" y="1261"/>
                  <a:pt x="962" y="1261"/>
                </a:cubicBezTo>
                <a:cubicBezTo>
                  <a:pt x="957" y="1261"/>
                  <a:pt x="955" y="1257"/>
                  <a:pt x="959" y="1259"/>
                </a:cubicBezTo>
                <a:close/>
                <a:moveTo>
                  <a:pt x="960" y="1263"/>
                </a:moveTo>
                <a:cubicBezTo>
                  <a:pt x="959" y="1264"/>
                  <a:pt x="957" y="1262"/>
                  <a:pt x="955" y="1261"/>
                </a:cubicBezTo>
                <a:cubicBezTo>
                  <a:pt x="956" y="1260"/>
                  <a:pt x="958" y="1263"/>
                  <a:pt x="960" y="1263"/>
                </a:cubicBezTo>
                <a:close/>
                <a:moveTo>
                  <a:pt x="951" y="1272"/>
                </a:moveTo>
                <a:cubicBezTo>
                  <a:pt x="951" y="1272"/>
                  <a:pt x="951" y="1273"/>
                  <a:pt x="951" y="1273"/>
                </a:cubicBezTo>
                <a:cubicBezTo>
                  <a:pt x="950" y="1271"/>
                  <a:pt x="950" y="1273"/>
                  <a:pt x="947" y="1271"/>
                </a:cubicBezTo>
                <a:cubicBezTo>
                  <a:pt x="949" y="1270"/>
                  <a:pt x="949" y="1272"/>
                  <a:pt x="951" y="1272"/>
                </a:cubicBezTo>
                <a:close/>
                <a:moveTo>
                  <a:pt x="957" y="1246"/>
                </a:moveTo>
                <a:cubicBezTo>
                  <a:pt x="956" y="1246"/>
                  <a:pt x="956" y="1246"/>
                  <a:pt x="955" y="1245"/>
                </a:cubicBezTo>
                <a:cubicBezTo>
                  <a:pt x="957" y="1244"/>
                  <a:pt x="961" y="1248"/>
                  <a:pt x="957" y="1246"/>
                </a:cubicBezTo>
                <a:close/>
                <a:moveTo>
                  <a:pt x="950" y="1253"/>
                </a:moveTo>
                <a:cubicBezTo>
                  <a:pt x="950" y="1255"/>
                  <a:pt x="947" y="1253"/>
                  <a:pt x="946" y="1252"/>
                </a:cubicBezTo>
                <a:cubicBezTo>
                  <a:pt x="948" y="1252"/>
                  <a:pt x="948" y="1252"/>
                  <a:pt x="950" y="1253"/>
                </a:cubicBezTo>
                <a:close/>
                <a:moveTo>
                  <a:pt x="945" y="1270"/>
                </a:moveTo>
                <a:cubicBezTo>
                  <a:pt x="944" y="1271"/>
                  <a:pt x="941" y="1269"/>
                  <a:pt x="941" y="1268"/>
                </a:cubicBezTo>
                <a:cubicBezTo>
                  <a:pt x="943" y="1269"/>
                  <a:pt x="943" y="1269"/>
                  <a:pt x="945" y="1270"/>
                </a:cubicBezTo>
                <a:close/>
                <a:moveTo>
                  <a:pt x="931" y="1266"/>
                </a:moveTo>
                <a:cubicBezTo>
                  <a:pt x="932" y="1267"/>
                  <a:pt x="932" y="1266"/>
                  <a:pt x="933" y="1266"/>
                </a:cubicBezTo>
                <a:cubicBezTo>
                  <a:pt x="932" y="1268"/>
                  <a:pt x="933" y="1266"/>
                  <a:pt x="934" y="1267"/>
                </a:cubicBezTo>
                <a:cubicBezTo>
                  <a:pt x="933" y="1270"/>
                  <a:pt x="930" y="1265"/>
                  <a:pt x="931" y="1268"/>
                </a:cubicBezTo>
                <a:cubicBezTo>
                  <a:pt x="929" y="1268"/>
                  <a:pt x="930" y="1267"/>
                  <a:pt x="931" y="1266"/>
                </a:cubicBezTo>
                <a:close/>
                <a:moveTo>
                  <a:pt x="930" y="1265"/>
                </a:moveTo>
                <a:cubicBezTo>
                  <a:pt x="927" y="1264"/>
                  <a:pt x="924" y="1262"/>
                  <a:pt x="924" y="1261"/>
                </a:cubicBezTo>
                <a:cubicBezTo>
                  <a:pt x="926" y="1262"/>
                  <a:pt x="930" y="1263"/>
                  <a:pt x="930" y="1265"/>
                </a:cubicBezTo>
                <a:close/>
                <a:moveTo>
                  <a:pt x="1433" y="1340"/>
                </a:moveTo>
                <a:cubicBezTo>
                  <a:pt x="1431" y="1342"/>
                  <a:pt x="1439" y="1342"/>
                  <a:pt x="1439" y="1345"/>
                </a:cubicBezTo>
                <a:cubicBezTo>
                  <a:pt x="1436" y="1344"/>
                  <a:pt x="1434" y="1342"/>
                  <a:pt x="1430" y="1342"/>
                </a:cubicBezTo>
                <a:cubicBezTo>
                  <a:pt x="1431" y="1340"/>
                  <a:pt x="1433" y="1339"/>
                  <a:pt x="1433" y="1340"/>
                </a:cubicBezTo>
                <a:close/>
                <a:moveTo>
                  <a:pt x="1432" y="1333"/>
                </a:moveTo>
                <a:cubicBezTo>
                  <a:pt x="1431" y="1334"/>
                  <a:pt x="1432" y="1335"/>
                  <a:pt x="1430" y="1335"/>
                </a:cubicBezTo>
                <a:cubicBezTo>
                  <a:pt x="1430" y="1334"/>
                  <a:pt x="1431" y="1333"/>
                  <a:pt x="1432" y="1333"/>
                </a:cubicBezTo>
                <a:close/>
                <a:moveTo>
                  <a:pt x="1425" y="1342"/>
                </a:moveTo>
                <a:cubicBezTo>
                  <a:pt x="1427" y="1342"/>
                  <a:pt x="1426" y="1344"/>
                  <a:pt x="1425" y="1343"/>
                </a:cubicBezTo>
                <a:cubicBezTo>
                  <a:pt x="1425" y="1343"/>
                  <a:pt x="1425" y="1342"/>
                  <a:pt x="1425" y="1342"/>
                </a:cubicBezTo>
                <a:close/>
                <a:moveTo>
                  <a:pt x="1447" y="1320"/>
                </a:moveTo>
                <a:cubicBezTo>
                  <a:pt x="1446" y="1321"/>
                  <a:pt x="1448" y="1321"/>
                  <a:pt x="1447" y="1322"/>
                </a:cubicBezTo>
                <a:cubicBezTo>
                  <a:pt x="1446" y="1322"/>
                  <a:pt x="1446" y="1322"/>
                  <a:pt x="1445" y="1322"/>
                </a:cubicBezTo>
                <a:cubicBezTo>
                  <a:pt x="1445" y="1321"/>
                  <a:pt x="1445" y="1319"/>
                  <a:pt x="1447" y="1320"/>
                </a:cubicBezTo>
                <a:close/>
                <a:moveTo>
                  <a:pt x="1442" y="1313"/>
                </a:moveTo>
                <a:cubicBezTo>
                  <a:pt x="1443" y="1313"/>
                  <a:pt x="1443" y="1312"/>
                  <a:pt x="1444" y="1312"/>
                </a:cubicBezTo>
                <a:cubicBezTo>
                  <a:pt x="1444" y="1313"/>
                  <a:pt x="1444" y="1316"/>
                  <a:pt x="1443" y="1315"/>
                </a:cubicBezTo>
                <a:cubicBezTo>
                  <a:pt x="1443" y="1314"/>
                  <a:pt x="1444" y="1314"/>
                  <a:pt x="1444" y="1314"/>
                </a:cubicBezTo>
                <a:cubicBezTo>
                  <a:pt x="1443" y="1313"/>
                  <a:pt x="1442" y="1313"/>
                  <a:pt x="1442" y="1313"/>
                </a:cubicBezTo>
                <a:close/>
                <a:moveTo>
                  <a:pt x="1443" y="1318"/>
                </a:moveTo>
                <a:cubicBezTo>
                  <a:pt x="1444" y="1318"/>
                  <a:pt x="1446" y="1317"/>
                  <a:pt x="1446" y="1317"/>
                </a:cubicBezTo>
                <a:cubicBezTo>
                  <a:pt x="1446" y="1318"/>
                  <a:pt x="1443" y="1319"/>
                  <a:pt x="1443" y="1318"/>
                </a:cubicBezTo>
                <a:close/>
                <a:moveTo>
                  <a:pt x="1442" y="1322"/>
                </a:moveTo>
                <a:cubicBezTo>
                  <a:pt x="1443" y="1322"/>
                  <a:pt x="1443" y="1322"/>
                  <a:pt x="1444" y="1322"/>
                </a:cubicBezTo>
                <a:cubicBezTo>
                  <a:pt x="1444" y="1323"/>
                  <a:pt x="1443" y="1323"/>
                  <a:pt x="1443" y="1324"/>
                </a:cubicBezTo>
                <a:cubicBezTo>
                  <a:pt x="1443" y="1323"/>
                  <a:pt x="1442" y="1323"/>
                  <a:pt x="1442" y="1323"/>
                </a:cubicBezTo>
                <a:cubicBezTo>
                  <a:pt x="1442" y="1323"/>
                  <a:pt x="1442" y="1322"/>
                  <a:pt x="1442" y="1322"/>
                </a:cubicBezTo>
                <a:close/>
                <a:moveTo>
                  <a:pt x="1395" y="1300"/>
                </a:moveTo>
                <a:cubicBezTo>
                  <a:pt x="1396" y="1300"/>
                  <a:pt x="1398" y="1300"/>
                  <a:pt x="1398" y="1301"/>
                </a:cubicBezTo>
                <a:cubicBezTo>
                  <a:pt x="1397" y="1300"/>
                  <a:pt x="1395" y="1301"/>
                  <a:pt x="1395" y="1300"/>
                </a:cubicBezTo>
                <a:close/>
                <a:moveTo>
                  <a:pt x="1408" y="1310"/>
                </a:moveTo>
                <a:cubicBezTo>
                  <a:pt x="1408" y="1310"/>
                  <a:pt x="1407" y="1310"/>
                  <a:pt x="1407" y="1310"/>
                </a:cubicBezTo>
                <a:cubicBezTo>
                  <a:pt x="1407" y="1309"/>
                  <a:pt x="1407" y="1309"/>
                  <a:pt x="1407" y="1308"/>
                </a:cubicBezTo>
                <a:cubicBezTo>
                  <a:pt x="1408" y="1309"/>
                  <a:pt x="1408" y="1309"/>
                  <a:pt x="1408" y="1308"/>
                </a:cubicBezTo>
                <a:cubicBezTo>
                  <a:pt x="1408" y="1309"/>
                  <a:pt x="1408" y="1309"/>
                  <a:pt x="1408" y="1310"/>
                </a:cubicBezTo>
                <a:close/>
                <a:moveTo>
                  <a:pt x="1414" y="1317"/>
                </a:moveTo>
                <a:cubicBezTo>
                  <a:pt x="1412" y="1316"/>
                  <a:pt x="1412" y="1316"/>
                  <a:pt x="1410" y="1316"/>
                </a:cubicBezTo>
                <a:cubicBezTo>
                  <a:pt x="1409" y="1315"/>
                  <a:pt x="1411" y="1315"/>
                  <a:pt x="1409" y="1314"/>
                </a:cubicBezTo>
                <a:cubicBezTo>
                  <a:pt x="1409" y="1312"/>
                  <a:pt x="1411" y="1313"/>
                  <a:pt x="1412" y="1314"/>
                </a:cubicBezTo>
                <a:cubicBezTo>
                  <a:pt x="1411" y="1315"/>
                  <a:pt x="1411" y="1315"/>
                  <a:pt x="1411" y="1315"/>
                </a:cubicBezTo>
                <a:cubicBezTo>
                  <a:pt x="1412" y="1317"/>
                  <a:pt x="1414" y="1316"/>
                  <a:pt x="1414" y="1316"/>
                </a:cubicBezTo>
                <a:cubicBezTo>
                  <a:pt x="1414" y="1316"/>
                  <a:pt x="1414" y="1317"/>
                  <a:pt x="1414" y="1317"/>
                </a:cubicBezTo>
                <a:close/>
                <a:moveTo>
                  <a:pt x="1412" y="1314"/>
                </a:moveTo>
                <a:cubicBezTo>
                  <a:pt x="1414" y="1316"/>
                  <a:pt x="1415" y="1312"/>
                  <a:pt x="1415" y="1314"/>
                </a:cubicBezTo>
                <a:cubicBezTo>
                  <a:pt x="1414" y="1315"/>
                  <a:pt x="1412" y="1317"/>
                  <a:pt x="1412" y="1314"/>
                </a:cubicBezTo>
                <a:close/>
                <a:moveTo>
                  <a:pt x="1418" y="1339"/>
                </a:moveTo>
                <a:cubicBezTo>
                  <a:pt x="1418" y="1339"/>
                  <a:pt x="1418" y="1338"/>
                  <a:pt x="1418" y="1337"/>
                </a:cubicBezTo>
                <a:cubicBezTo>
                  <a:pt x="1419" y="1338"/>
                  <a:pt x="1420" y="1338"/>
                  <a:pt x="1420" y="1338"/>
                </a:cubicBezTo>
                <a:cubicBezTo>
                  <a:pt x="1419" y="1338"/>
                  <a:pt x="1419" y="1339"/>
                  <a:pt x="1418" y="1339"/>
                </a:cubicBezTo>
                <a:close/>
                <a:moveTo>
                  <a:pt x="1424" y="1332"/>
                </a:moveTo>
                <a:cubicBezTo>
                  <a:pt x="1424" y="1332"/>
                  <a:pt x="1424" y="1332"/>
                  <a:pt x="1423" y="1332"/>
                </a:cubicBezTo>
                <a:cubicBezTo>
                  <a:pt x="1423" y="1331"/>
                  <a:pt x="1423" y="1330"/>
                  <a:pt x="1423" y="1330"/>
                </a:cubicBezTo>
                <a:cubicBezTo>
                  <a:pt x="1424" y="1330"/>
                  <a:pt x="1424" y="1330"/>
                  <a:pt x="1424" y="1330"/>
                </a:cubicBezTo>
                <a:cubicBezTo>
                  <a:pt x="1424" y="1330"/>
                  <a:pt x="1425" y="1330"/>
                  <a:pt x="1424" y="1331"/>
                </a:cubicBezTo>
                <a:cubicBezTo>
                  <a:pt x="1423" y="1331"/>
                  <a:pt x="1425" y="1332"/>
                  <a:pt x="1424" y="1332"/>
                </a:cubicBezTo>
                <a:close/>
                <a:moveTo>
                  <a:pt x="1440" y="1327"/>
                </a:moveTo>
                <a:cubicBezTo>
                  <a:pt x="1439" y="1325"/>
                  <a:pt x="1438" y="1327"/>
                  <a:pt x="1438" y="1326"/>
                </a:cubicBezTo>
                <a:cubicBezTo>
                  <a:pt x="1439" y="1325"/>
                  <a:pt x="1440" y="1325"/>
                  <a:pt x="1440" y="1327"/>
                </a:cubicBezTo>
                <a:close/>
                <a:moveTo>
                  <a:pt x="1436" y="1320"/>
                </a:moveTo>
                <a:cubicBezTo>
                  <a:pt x="1438" y="1320"/>
                  <a:pt x="1437" y="1323"/>
                  <a:pt x="1436" y="1322"/>
                </a:cubicBezTo>
                <a:cubicBezTo>
                  <a:pt x="1436" y="1321"/>
                  <a:pt x="1436" y="1321"/>
                  <a:pt x="1436" y="1320"/>
                </a:cubicBezTo>
                <a:close/>
                <a:moveTo>
                  <a:pt x="1437" y="1323"/>
                </a:moveTo>
                <a:cubicBezTo>
                  <a:pt x="1437" y="1324"/>
                  <a:pt x="1436" y="1325"/>
                  <a:pt x="1437" y="1325"/>
                </a:cubicBezTo>
                <a:cubicBezTo>
                  <a:pt x="1437" y="1325"/>
                  <a:pt x="1438" y="1325"/>
                  <a:pt x="1438" y="1325"/>
                </a:cubicBezTo>
                <a:cubicBezTo>
                  <a:pt x="1437" y="1325"/>
                  <a:pt x="1436" y="1326"/>
                  <a:pt x="1435" y="1325"/>
                </a:cubicBezTo>
                <a:cubicBezTo>
                  <a:pt x="1435" y="1324"/>
                  <a:pt x="1436" y="1323"/>
                  <a:pt x="1437" y="1323"/>
                </a:cubicBezTo>
                <a:close/>
                <a:moveTo>
                  <a:pt x="1434" y="1319"/>
                </a:moveTo>
                <a:cubicBezTo>
                  <a:pt x="1435" y="1319"/>
                  <a:pt x="1436" y="1320"/>
                  <a:pt x="1435" y="1322"/>
                </a:cubicBezTo>
                <a:cubicBezTo>
                  <a:pt x="1434" y="1321"/>
                  <a:pt x="1432" y="1322"/>
                  <a:pt x="1433" y="1321"/>
                </a:cubicBezTo>
                <a:cubicBezTo>
                  <a:pt x="1434" y="1321"/>
                  <a:pt x="1434" y="1320"/>
                  <a:pt x="1434" y="1319"/>
                </a:cubicBezTo>
                <a:close/>
                <a:moveTo>
                  <a:pt x="1434" y="1306"/>
                </a:moveTo>
                <a:cubicBezTo>
                  <a:pt x="1433" y="1307"/>
                  <a:pt x="1433" y="1307"/>
                  <a:pt x="1434" y="1308"/>
                </a:cubicBezTo>
                <a:cubicBezTo>
                  <a:pt x="1433" y="1308"/>
                  <a:pt x="1432" y="1308"/>
                  <a:pt x="1432" y="1307"/>
                </a:cubicBezTo>
                <a:cubicBezTo>
                  <a:pt x="1433" y="1308"/>
                  <a:pt x="1433" y="1306"/>
                  <a:pt x="1434" y="1306"/>
                </a:cubicBezTo>
                <a:close/>
                <a:moveTo>
                  <a:pt x="1429" y="1310"/>
                </a:moveTo>
                <a:cubicBezTo>
                  <a:pt x="1430" y="1308"/>
                  <a:pt x="1431" y="1308"/>
                  <a:pt x="1432" y="1308"/>
                </a:cubicBezTo>
                <a:cubicBezTo>
                  <a:pt x="1433" y="1310"/>
                  <a:pt x="1431" y="1310"/>
                  <a:pt x="1431" y="1311"/>
                </a:cubicBezTo>
                <a:cubicBezTo>
                  <a:pt x="1431" y="1309"/>
                  <a:pt x="1430" y="1310"/>
                  <a:pt x="1429" y="1310"/>
                </a:cubicBezTo>
                <a:close/>
                <a:moveTo>
                  <a:pt x="1430" y="1323"/>
                </a:moveTo>
                <a:cubicBezTo>
                  <a:pt x="1432" y="1325"/>
                  <a:pt x="1434" y="1321"/>
                  <a:pt x="1435" y="1324"/>
                </a:cubicBezTo>
                <a:cubicBezTo>
                  <a:pt x="1433" y="1323"/>
                  <a:pt x="1434" y="1325"/>
                  <a:pt x="1433" y="1326"/>
                </a:cubicBezTo>
                <a:cubicBezTo>
                  <a:pt x="1432" y="1325"/>
                  <a:pt x="1431" y="1325"/>
                  <a:pt x="1430" y="1324"/>
                </a:cubicBezTo>
                <a:cubicBezTo>
                  <a:pt x="1430" y="1324"/>
                  <a:pt x="1430" y="1323"/>
                  <a:pt x="1430" y="1323"/>
                </a:cubicBezTo>
                <a:close/>
                <a:moveTo>
                  <a:pt x="1425" y="1324"/>
                </a:moveTo>
                <a:cubicBezTo>
                  <a:pt x="1424" y="1322"/>
                  <a:pt x="1426" y="1322"/>
                  <a:pt x="1425" y="1321"/>
                </a:cubicBezTo>
                <a:cubicBezTo>
                  <a:pt x="1426" y="1322"/>
                  <a:pt x="1428" y="1323"/>
                  <a:pt x="1428" y="1324"/>
                </a:cubicBezTo>
                <a:cubicBezTo>
                  <a:pt x="1427" y="1324"/>
                  <a:pt x="1426" y="1323"/>
                  <a:pt x="1425" y="1324"/>
                </a:cubicBezTo>
                <a:cubicBezTo>
                  <a:pt x="1427" y="1324"/>
                  <a:pt x="1426" y="1325"/>
                  <a:pt x="1426" y="1326"/>
                </a:cubicBezTo>
                <a:cubicBezTo>
                  <a:pt x="1427" y="1325"/>
                  <a:pt x="1427" y="1324"/>
                  <a:pt x="1428" y="1324"/>
                </a:cubicBezTo>
                <a:cubicBezTo>
                  <a:pt x="1428" y="1325"/>
                  <a:pt x="1429" y="1326"/>
                  <a:pt x="1430" y="1326"/>
                </a:cubicBezTo>
                <a:cubicBezTo>
                  <a:pt x="1429" y="1328"/>
                  <a:pt x="1427" y="1327"/>
                  <a:pt x="1424" y="1327"/>
                </a:cubicBezTo>
                <a:cubicBezTo>
                  <a:pt x="1424" y="1325"/>
                  <a:pt x="1426" y="1325"/>
                  <a:pt x="1425" y="1324"/>
                </a:cubicBezTo>
                <a:cubicBezTo>
                  <a:pt x="1425" y="1325"/>
                  <a:pt x="1424" y="1325"/>
                  <a:pt x="1424" y="1326"/>
                </a:cubicBezTo>
                <a:cubicBezTo>
                  <a:pt x="1422" y="1326"/>
                  <a:pt x="1422" y="1325"/>
                  <a:pt x="1422" y="1324"/>
                </a:cubicBezTo>
                <a:cubicBezTo>
                  <a:pt x="1423" y="1323"/>
                  <a:pt x="1424" y="1324"/>
                  <a:pt x="1425" y="1324"/>
                </a:cubicBezTo>
                <a:close/>
                <a:moveTo>
                  <a:pt x="1422" y="1330"/>
                </a:moveTo>
                <a:cubicBezTo>
                  <a:pt x="1421" y="1330"/>
                  <a:pt x="1421" y="1331"/>
                  <a:pt x="1419" y="1330"/>
                </a:cubicBezTo>
                <a:cubicBezTo>
                  <a:pt x="1419" y="1329"/>
                  <a:pt x="1422" y="1329"/>
                  <a:pt x="1422" y="1330"/>
                </a:cubicBezTo>
                <a:close/>
                <a:moveTo>
                  <a:pt x="1417" y="1328"/>
                </a:moveTo>
                <a:cubicBezTo>
                  <a:pt x="1418" y="1328"/>
                  <a:pt x="1419" y="1329"/>
                  <a:pt x="1419" y="1329"/>
                </a:cubicBezTo>
                <a:cubicBezTo>
                  <a:pt x="1418" y="1330"/>
                  <a:pt x="1416" y="1331"/>
                  <a:pt x="1416" y="1329"/>
                </a:cubicBezTo>
                <a:cubicBezTo>
                  <a:pt x="1417" y="1329"/>
                  <a:pt x="1417" y="1329"/>
                  <a:pt x="1418" y="1329"/>
                </a:cubicBezTo>
                <a:cubicBezTo>
                  <a:pt x="1417" y="1329"/>
                  <a:pt x="1417" y="1328"/>
                  <a:pt x="1417" y="1328"/>
                </a:cubicBezTo>
                <a:close/>
                <a:moveTo>
                  <a:pt x="1414" y="1330"/>
                </a:moveTo>
                <a:cubicBezTo>
                  <a:pt x="1416" y="1330"/>
                  <a:pt x="1417" y="1331"/>
                  <a:pt x="1419" y="1332"/>
                </a:cubicBezTo>
                <a:cubicBezTo>
                  <a:pt x="1418" y="1332"/>
                  <a:pt x="1418" y="1333"/>
                  <a:pt x="1417" y="1333"/>
                </a:cubicBezTo>
                <a:cubicBezTo>
                  <a:pt x="1415" y="1332"/>
                  <a:pt x="1418" y="1332"/>
                  <a:pt x="1415" y="1331"/>
                </a:cubicBezTo>
                <a:cubicBezTo>
                  <a:pt x="1415" y="1330"/>
                  <a:pt x="1414" y="1333"/>
                  <a:pt x="1413" y="1331"/>
                </a:cubicBezTo>
                <a:cubicBezTo>
                  <a:pt x="1414" y="1331"/>
                  <a:pt x="1414" y="1330"/>
                  <a:pt x="1414" y="1330"/>
                </a:cubicBezTo>
                <a:close/>
                <a:moveTo>
                  <a:pt x="1406" y="1325"/>
                </a:moveTo>
                <a:cubicBezTo>
                  <a:pt x="1405" y="1324"/>
                  <a:pt x="1405" y="1325"/>
                  <a:pt x="1404" y="1324"/>
                </a:cubicBezTo>
                <a:cubicBezTo>
                  <a:pt x="1403" y="1323"/>
                  <a:pt x="1406" y="1324"/>
                  <a:pt x="1406" y="1325"/>
                </a:cubicBezTo>
                <a:close/>
                <a:moveTo>
                  <a:pt x="1402" y="1325"/>
                </a:moveTo>
                <a:cubicBezTo>
                  <a:pt x="1405" y="1326"/>
                  <a:pt x="1406" y="1326"/>
                  <a:pt x="1407" y="1326"/>
                </a:cubicBezTo>
                <a:cubicBezTo>
                  <a:pt x="1408" y="1327"/>
                  <a:pt x="1408" y="1328"/>
                  <a:pt x="1406" y="1329"/>
                </a:cubicBezTo>
                <a:cubicBezTo>
                  <a:pt x="1405" y="1328"/>
                  <a:pt x="1396" y="1327"/>
                  <a:pt x="1396" y="1324"/>
                </a:cubicBezTo>
                <a:cubicBezTo>
                  <a:pt x="1397" y="1324"/>
                  <a:pt x="1403" y="1328"/>
                  <a:pt x="1402" y="1325"/>
                </a:cubicBezTo>
                <a:close/>
                <a:moveTo>
                  <a:pt x="1392" y="1323"/>
                </a:moveTo>
                <a:cubicBezTo>
                  <a:pt x="1392" y="1323"/>
                  <a:pt x="1393" y="1325"/>
                  <a:pt x="1392" y="1325"/>
                </a:cubicBezTo>
                <a:cubicBezTo>
                  <a:pt x="1393" y="1324"/>
                  <a:pt x="1390" y="1325"/>
                  <a:pt x="1392" y="1323"/>
                </a:cubicBezTo>
                <a:close/>
                <a:moveTo>
                  <a:pt x="1390" y="1324"/>
                </a:moveTo>
                <a:cubicBezTo>
                  <a:pt x="1387" y="1324"/>
                  <a:pt x="1381" y="1322"/>
                  <a:pt x="1380" y="1320"/>
                </a:cubicBezTo>
                <a:cubicBezTo>
                  <a:pt x="1384" y="1322"/>
                  <a:pt x="1388" y="1321"/>
                  <a:pt x="1390" y="1324"/>
                </a:cubicBezTo>
                <a:close/>
                <a:moveTo>
                  <a:pt x="1336" y="1293"/>
                </a:moveTo>
                <a:cubicBezTo>
                  <a:pt x="1336" y="1292"/>
                  <a:pt x="1337" y="1293"/>
                  <a:pt x="1337" y="1293"/>
                </a:cubicBezTo>
                <a:cubicBezTo>
                  <a:pt x="1337" y="1293"/>
                  <a:pt x="1336" y="1293"/>
                  <a:pt x="1336" y="1293"/>
                </a:cubicBezTo>
                <a:cubicBezTo>
                  <a:pt x="1336" y="1294"/>
                  <a:pt x="1337" y="1294"/>
                  <a:pt x="1336" y="1294"/>
                </a:cubicBezTo>
                <a:cubicBezTo>
                  <a:pt x="1335" y="1294"/>
                  <a:pt x="1335" y="1294"/>
                  <a:pt x="1334" y="1293"/>
                </a:cubicBezTo>
                <a:cubicBezTo>
                  <a:pt x="1335" y="1293"/>
                  <a:pt x="1335" y="1293"/>
                  <a:pt x="1335" y="1293"/>
                </a:cubicBezTo>
                <a:cubicBezTo>
                  <a:pt x="1334" y="1292"/>
                  <a:pt x="1334" y="1292"/>
                  <a:pt x="1334" y="1292"/>
                </a:cubicBezTo>
                <a:cubicBezTo>
                  <a:pt x="1335" y="1292"/>
                  <a:pt x="1335" y="1293"/>
                  <a:pt x="1336" y="1293"/>
                </a:cubicBezTo>
                <a:close/>
                <a:moveTo>
                  <a:pt x="1337" y="1295"/>
                </a:moveTo>
                <a:cubicBezTo>
                  <a:pt x="1337" y="1296"/>
                  <a:pt x="1331" y="1295"/>
                  <a:pt x="1332" y="1293"/>
                </a:cubicBezTo>
                <a:cubicBezTo>
                  <a:pt x="1333" y="1294"/>
                  <a:pt x="1335" y="1295"/>
                  <a:pt x="1337" y="1295"/>
                </a:cubicBezTo>
                <a:close/>
                <a:moveTo>
                  <a:pt x="1326" y="1285"/>
                </a:moveTo>
                <a:cubicBezTo>
                  <a:pt x="1329" y="1286"/>
                  <a:pt x="1331" y="1285"/>
                  <a:pt x="1332" y="1287"/>
                </a:cubicBezTo>
                <a:cubicBezTo>
                  <a:pt x="1329" y="1287"/>
                  <a:pt x="1326" y="1286"/>
                  <a:pt x="1326" y="1285"/>
                </a:cubicBezTo>
                <a:cubicBezTo>
                  <a:pt x="1326" y="1286"/>
                  <a:pt x="1326" y="1286"/>
                  <a:pt x="1327" y="1286"/>
                </a:cubicBezTo>
                <a:cubicBezTo>
                  <a:pt x="1327" y="1285"/>
                  <a:pt x="1326" y="1285"/>
                  <a:pt x="1326" y="1285"/>
                </a:cubicBezTo>
                <a:close/>
                <a:moveTo>
                  <a:pt x="1312" y="1290"/>
                </a:moveTo>
                <a:cubicBezTo>
                  <a:pt x="1313" y="1291"/>
                  <a:pt x="1316" y="1290"/>
                  <a:pt x="1316" y="1292"/>
                </a:cubicBezTo>
                <a:cubicBezTo>
                  <a:pt x="1315" y="1291"/>
                  <a:pt x="1312" y="1291"/>
                  <a:pt x="1312" y="1290"/>
                </a:cubicBezTo>
                <a:close/>
                <a:moveTo>
                  <a:pt x="1322" y="1290"/>
                </a:moveTo>
                <a:cubicBezTo>
                  <a:pt x="1321" y="1290"/>
                  <a:pt x="1319" y="1290"/>
                  <a:pt x="1320" y="1289"/>
                </a:cubicBezTo>
                <a:cubicBezTo>
                  <a:pt x="1321" y="1289"/>
                  <a:pt x="1322" y="1289"/>
                  <a:pt x="1322" y="1290"/>
                </a:cubicBezTo>
                <a:close/>
                <a:moveTo>
                  <a:pt x="1264" y="1274"/>
                </a:moveTo>
                <a:cubicBezTo>
                  <a:pt x="1266" y="1275"/>
                  <a:pt x="1269" y="1275"/>
                  <a:pt x="1270" y="1277"/>
                </a:cubicBezTo>
                <a:cubicBezTo>
                  <a:pt x="1274" y="1277"/>
                  <a:pt x="1279" y="1278"/>
                  <a:pt x="1284" y="1279"/>
                </a:cubicBezTo>
                <a:cubicBezTo>
                  <a:pt x="1287" y="1280"/>
                  <a:pt x="1290" y="1281"/>
                  <a:pt x="1292" y="1282"/>
                </a:cubicBezTo>
                <a:cubicBezTo>
                  <a:pt x="1292" y="1282"/>
                  <a:pt x="1297" y="1283"/>
                  <a:pt x="1297" y="1282"/>
                </a:cubicBezTo>
                <a:cubicBezTo>
                  <a:pt x="1297" y="1282"/>
                  <a:pt x="1297" y="1282"/>
                  <a:pt x="1296" y="1282"/>
                </a:cubicBezTo>
                <a:cubicBezTo>
                  <a:pt x="1297" y="1282"/>
                  <a:pt x="1297" y="1282"/>
                  <a:pt x="1297" y="1282"/>
                </a:cubicBezTo>
                <a:cubicBezTo>
                  <a:pt x="1301" y="1285"/>
                  <a:pt x="1309" y="1285"/>
                  <a:pt x="1313" y="1286"/>
                </a:cubicBezTo>
                <a:cubicBezTo>
                  <a:pt x="1314" y="1289"/>
                  <a:pt x="1317" y="1286"/>
                  <a:pt x="1319" y="1289"/>
                </a:cubicBezTo>
                <a:cubicBezTo>
                  <a:pt x="1318" y="1289"/>
                  <a:pt x="1317" y="1289"/>
                  <a:pt x="1316" y="1289"/>
                </a:cubicBezTo>
                <a:cubicBezTo>
                  <a:pt x="1318" y="1289"/>
                  <a:pt x="1321" y="1290"/>
                  <a:pt x="1321" y="1291"/>
                </a:cubicBezTo>
                <a:cubicBezTo>
                  <a:pt x="1313" y="1289"/>
                  <a:pt x="1306" y="1288"/>
                  <a:pt x="1301" y="1285"/>
                </a:cubicBezTo>
                <a:cubicBezTo>
                  <a:pt x="1301" y="1287"/>
                  <a:pt x="1295" y="1287"/>
                  <a:pt x="1297" y="1285"/>
                </a:cubicBezTo>
                <a:cubicBezTo>
                  <a:pt x="1292" y="1284"/>
                  <a:pt x="1284" y="1285"/>
                  <a:pt x="1281" y="1281"/>
                </a:cubicBezTo>
                <a:cubicBezTo>
                  <a:pt x="1280" y="1283"/>
                  <a:pt x="1274" y="1281"/>
                  <a:pt x="1275" y="1280"/>
                </a:cubicBezTo>
                <a:cubicBezTo>
                  <a:pt x="1276" y="1280"/>
                  <a:pt x="1278" y="1282"/>
                  <a:pt x="1278" y="1281"/>
                </a:cubicBezTo>
                <a:cubicBezTo>
                  <a:pt x="1274" y="1279"/>
                  <a:pt x="1266" y="1278"/>
                  <a:pt x="1263" y="1276"/>
                </a:cubicBezTo>
                <a:cubicBezTo>
                  <a:pt x="1266" y="1277"/>
                  <a:pt x="1263" y="1275"/>
                  <a:pt x="1264" y="1274"/>
                </a:cubicBezTo>
                <a:close/>
                <a:moveTo>
                  <a:pt x="1513" y="1273"/>
                </a:moveTo>
                <a:cubicBezTo>
                  <a:pt x="1514" y="1272"/>
                  <a:pt x="1516" y="1273"/>
                  <a:pt x="1516" y="1274"/>
                </a:cubicBezTo>
                <a:cubicBezTo>
                  <a:pt x="1515" y="1274"/>
                  <a:pt x="1512" y="1274"/>
                  <a:pt x="1513" y="1273"/>
                </a:cubicBezTo>
                <a:close/>
                <a:moveTo>
                  <a:pt x="1527" y="1281"/>
                </a:moveTo>
                <a:cubicBezTo>
                  <a:pt x="1525" y="1281"/>
                  <a:pt x="1524" y="1279"/>
                  <a:pt x="1523" y="1280"/>
                </a:cubicBezTo>
                <a:cubicBezTo>
                  <a:pt x="1523" y="1279"/>
                  <a:pt x="1524" y="1279"/>
                  <a:pt x="1524" y="1279"/>
                </a:cubicBezTo>
                <a:cubicBezTo>
                  <a:pt x="1524" y="1279"/>
                  <a:pt x="1524" y="1278"/>
                  <a:pt x="1524" y="1278"/>
                </a:cubicBezTo>
                <a:cubicBezTo>
                  <a:pt x="1524" y="1280"/>
                  <a:pt x="1528" y="1279"/>
                  <a:pt x="1527" y="1281"/>
                </a:cubicBezTo>
                <a:close/>
                <a:moveTo>
                  <a:pt x="1518" y="1274"/>
                </a:moveTo>
                <a:cubicBezTo>
                  <a:pt x="1521" y="1275"/>
                  <a:pt x="1524" y="1276"/>
                  <a:pt x="1528" y="1278"/>
                </a:cubicBezTo>
                <a:cubicBezTo>
                  <a:pt x="1525" y="1277"/>
                  <a:pt x="1520" y="1277"/>
                  <a:pt x="1518" y="1274"/>
                </a:cubicBezTo>
                <a:close/>
                <a:moveTo>
                  <a:pt x="1534" y="1280"/>
                </a:moveTo>
                <a:cubicBezTo>
                  <a:pt x="1533" y="1280"/>
                  <a:pt x="1532" y="1280"/>
                  <a:pt x="1531" y="1279"/>
                </a:cubicBezTo>
                <a:cubicBezTo>
                  <a:pt x="1531" y="1279"/>
                  <a:pt x="1531" y="1279"/>
                  <a:pt x="1531" y="1278"/>
                </a:cubicBezTo>
                <a:cubicBezTo>
                  <a:pt x="1532" y="1279"/>
                  <a:pt x="1533" y="1279"/>
                  <a:pt x="1534" y="1279"/>
                </a:cubicBezTo>
                <a:cubicBezTo>
                  <a:pt x="1534" y="1280"/>
                  <a:pt x="1534" y="1280"/>
                  <a:pt x="1534" y="1280"/>
                </a:cubicBezTo>
                <a:close/>
                <a:moveTo>
                  <a:pt x="1537" y="1275"/>
                </a:moveTo>
                <a:cubicBezTo>
                  <a:pt x="1536" y="1274"/>
                  <a:pt x="1533" y="1274"/>
                  <a:pt x="1531" y="1273"/>
                </a:cubicBezTo>
                <a:cubicBezTo>
                  <a:pt x="1532" y="1272"/>
                  <a:pt x="1533" y="1271"/>
                  <a:pt x="1535" y="1271"/>
                </a:cubicBezTo>
                <a:cubicBezTo>
                  <a:pt x="1534" y="1272"/>
                  <a:pt x="1534" y="1272"/>
                  <a:pt x="1533" y="1273"/>
                </a:cubicBezTo>
                <a:cubicBezTo>
                  <a:pt x="1535" y="1273"/>
                  <a:pt x="1539" y="1274"/>
                  <a:pt x="1537" y="1275"/>
                </a:cubicBezTo>
                <a:close/>
                <a:moveTo>
                  <a:pt x="1538" y="1274"/>
                </a:moveTo>
                <a:cubicBezTo>
                  <a:pt x="1539" y="1272"/>
                  <a:pt x="1536" y="1273"/>
                  <a:pt x="1537" y="1272"/>
                </a:cubicBezTo>
                <a:cubicBezTo>
                  <a:pt x="1538" y="1272"/>
                  <a:pt x="1541" y="1273"/>
                  <a:pt x="1538" y="1274"/>
                </a:cubicBezTo>
                <a:close/>
                <a:moveTo>
                  <a:pt x="1553" y="1281"/>
                </a:moveTo>
                <a:cubicBezTo>
                  <a:pt x="1553" y="1282"/>
                  <a:pt x="1553" y="1283"/>
                  <a:pt x="1553" y="1283"/>
                </a:cubicBezTo>
                <a:cubicBezTo>
                  <a:pt x="1552" y="1283"/>
                  <a:pt x="1552" y="1283"/>
                  <a:pt x="1551" y="1283"/>
                </a:cubicBezTo>
                <a:cubicBezTo>
                  <a:pt x="1551" y="1282"/>
                  <a:pt x="1552" y="1281"/>
                  <a:pt x="1553" y="1281"/>
                </a:cubicBezTo>
                <a:close/>
                <a:moveTo>
                  <a:pt x="1649" y="1242"/>
                </a:moveTo>
                <a:cubicBezTo>
                  <a:pt x="1651" y="1243"/>
                  <a:pt x="1650" y="1245"/>
                  <a:pt x="1651" y="1247"/>
                </a:cubicBezTo>
                <a:cubicBezTo>
                  <a:pt x="1650" y="1246"/>
                  <a:pt x="1649" y="1245"/>
                  <a:pt x="1648" y="1245"/>
                </a:cubicBezTo>
                <a:cubicBezTo>
                  <a:pt x="1648" y="1244"/>
                  <a:pt x="1647" y="1243"/>
                  <a:pt x="1649" y="1242"/>
                </a:cubicBezTo>
                <a:close/>
                <a:moveTo>
                  <a:pt x="1648" y="1247"/>
                </a:moveTo>
                <a:cubicBezTo>
                  <a:pt x="1649" y="1247"/>
                  <a:pt x="1649" y="1248"/>
                  <a:pt x="1650" y="1247"/>
                </a:cubicBezTo>
                <a:cubicBezTo>
                  <a:pt x="1648" y="1249"/>
                  <a:pt x="1649" y="1252"/>
                  <a:pt x="1646" y="1253"/>
                </a:cubicBezTo>
                <a:cubicBezTo>
                  <a:pt x="1646" y="1250"/>
                  <a:pt x="1647" y="1249"/>
                  <a:pt x="1648" y="1247"/>
                </a:cubicBezTo>
                <a:close/>
                <a:moveTo>
                  <a:pt x="1622" y="1230"/>
                </a:moveTo>
                <a:cubicBezTo>
                  <a:pt x="1621" y="1229"/>
                  <a:pt x="1617" y="1229"/>
                  <a:pt x="1617" y="1228"/>
                </a:cubicBezTo>
                <a:cubicBezTo>
                  <a:pt x="1618" y="1228"/>
                  <a:pt x="1623" y="1228"/>
                  <a:pt x="1622" y="1230"/>
                </a:cubicBezTo>
                <a:close/>
                <a:moveTo>
                  <a:pt x="1616" y="1246"/>
                </a:moveTo>
                <a:cubicBezTo>
                  <a:pt x="1617" y="1247"/>
                  <a:pt x="1618" y="1245"/>
                  <a:pt x="1618" y="1247"/>
                </a:cubicBezTo>
                <a:cubicBezTo>
                  <a:pt x="1617" y="1246"/>
                  <a:pt x="1615" y="1247"/>
                  <a:pt x="1616" y="1246"/>
                </a:cubicBezTo>
                <a:close/>
                <a:moveTo>
                  <a:pt x="1643" y="1249"/>
                </a:moveTo>
                <a:cubicBezTo>
                  <a:pt x="1643" y="1248"/>
                  <a:pt x="1640" y="1247"/>
                  <a:pt x="1639" y="1247"/>
                </a:cubicBezTo>
                <a:cubicBezTo>
                  <a:pt x="1640" y="1245"/>
                  <a:pt x="1639" y="1245"/>
                  <a:pt x="1639" y="1243"/>
                </a:cubicBezTo>
                <a:cubicBezTo>
                  <a:pt x="1642" y="1244"/>
                  <a:pt x="1645" y="1247"/>
                  <a:pt x="1643" y="1249"/>
                </a:cubicBezTo>
                <a:close/>
                <a:moveTo>
                  <a:pt x="1639" y="1240"/>
                </a:moveTo>
                <a:cubicBezTo>
                  <a:pt x="1641" y="1240"/>
                  <a:pt x="1640" y="1241"/>
                  <a:pt x="1641" y="1242"/>
                </a:cubicBezTo>
                <a:cubicBezTo>
                  <a:pt x="1640" y="1242"/>
                  <a:pt x="1639" y="1242"/>
                  <a:pt x="1638" y="1242"/>
                </a:cubicBezTo>
                <a:cubicBezTo>
                  <a:pt x="1639" y="1240"/>
                  <a:pt x="1639" y="1241"/>
                  <a:pt x="1639" y="1240"/>
                </a:cubicBezTo>
                <a:close/>
                <a:moveTo>
                  <a:pt x="1637" y="1243"/>
                </a:moveTo>
                <a:cubicBezTo>
                  <a:pt x="1638" y="1244"/>
                  <a:pt x="1638" y="1246"/>
                  <a:pt x="1637" y="1246"/>
                </a:cubicBezTo>
                <a:cubicBezTo>
                  <a:pt x="1635" y="1246"/>
                  <a:pt x="1636" y="1245"/>
                  <a:pt x="1634" y="1245"/>
                </a:cubicBezTo>
                <a:cubicBezTo>
                  <a:pt x="1635" y="1243"/>
                  <a:pt x="1636" y="1243"/>
                  <a:pt x="1637" y="1243"/>
                </a:cubicBezTo>
                <a:close/>
                <a:moveTo>
                  <a:pt x="1598" y="1233"/>
                </a:moveTo>
                <a:cubicBezTo>
                  <a:pt x="1600" y="1234"/>
                  <a:pt x="1602" y="1234"/>
                  <a:pt x="1603" y="1233"/>
                </a:cubicBezTo>
                <a:cubicBezTo>
                  <a:pt x="1612" y="1235"/>
                  <a:pt x="1625" y="1239"/>
                  <a:pt x="1632" y="1244"/>
                </a:cubicBezTo>
                <a:cubicBezTo>
                  <a:pt x="1630" y="1246"/>
                  <a:pt x="1624" y="1239"/>
                  <a:pt x="1626" y="1243"/>
                </a:cubicBezTo>
                <a:cubicBezTo>
                  <a:pt x="1623" y="1242"/>
                  <a:pt x="1621" y="1240"/>
                  <a:pt x="1619" y="1239"/>
                </a:cubicBezTo>
                <a:cubicBezTo>
                  <a:pt x="1618" y="1240"/>
                  <a:pt x="1619" y="1240"/>
                  <a:pt x="1619" y="1241"/>
                </a:cubicBezTo>
                <a:cubicBezTo>
                  <a:pt x="1617" y="1240"/>
                  <a:pt x="1617" y="1239"/>
                  <a:pt x="1615" y="1238"/>
                </a:cubicBezTo>
                <a:cubicBezTo>
                  <a:pt x="1615" y="1239"/>
                  <a:pt x="1615" y="1239"/>
                  <a:pt x="1615" y="1239"/>
                </a:cubicBezTo>
                <a:cubicBezTo>
                  <a:pt x="1611" y="1236"/>
                  <a:pt x="1604" y="1237"/>
                  <a:pt x="1601" y="1235"/>
                </a:cubicBezTo>
                <a:cubicBezTo>
                  <a:pt x="1603" y="1239"/>
                  <a:pt x="1615" y="1239"/>
                  <a:pt x="1619" y="1242"/>
                </a:cubicBezTo>
                <a:cubicBezTo>
                  <a:pt x="1611" y="1240"/>
                  <a:pt x="1603" y="1238"/>
                  <a:pt x="1595" y="1236"/>
                </a:cubicBezTo>
                <a:cubicBezTo>
                  <a:pt x="1596" y="1235"/>
                  <a:pt x="1598" y="1236"/>
                  <a:pt x="1598" y="1233"/>
                </a:cubicBezTo>
                <a:close/>
                <a:moveTo>
                  <a:pt x="1612" y="1243"/>
                </a:moveTo>
                <a:cubicBezTo>
                  <a:pt x="1605" y="1243"/>
                  <a:pt x="1599" y="1240"/>
                  <a:pt x="1592" y="1238"/>
                </a:cubicBezTo>
                <a:cubicBezTo>
                  <a:pt x="1596" y="1236"/>
                  <a:pt x="1609" y="1241"/>
                  <a:pt x="1612" y="1243"/>
                </a:cubicBezTo>
                <a:close/>
                <a:moveTo>
                  <a:pt x="1543" y="1281"/>
                </a:moveTo>
                <a:cubicBezTo>
                  <a:pt x="1543" y="1281"/>
                  <a:pt x="1541" y="1280"/>
                  <a:pt x="1541" y="1280"/>
                </a:cubicBezTo>
                <a:cubicBezTo>
                  <a:pt x="1542" y="1280"/>
                  <a:pt x="1541" y="1279"/>
                  <a:pt x="1542" y="1278"/>
                </a:cubicBezTo>
                <a:cubicBezTo>
                  <a:pt x="1544" y="1280"/>
                  <a:pt x="1543" y="1279"/>
                  <a:pt x="1545" y="1277"/>
                </a:cubicBezTo>
                <a:cubicBezTo>
                  <a:pt x="1544" y="1277"/>
                  <a:pt x="1542" y="1277"/>
                  <a:pt x="1542" y="1276"/>
                </a:cubicBezTo>
                <a:cubicBezTo>
                  <a:pt x="1547" y="1276"/>
                  <a:pt x="1545" y="1277"/>
                  <a:pt x="1546" y="1279"/>
                </a:cubicBezTo>
                <a:cubicBezTo>
                  <a:pt x="1545" y="1280"/>
                  <a:pt x="1543" y="1280"/>
                  <a:pt x="1542" y="1280"/>
                </a:cubicBezTo>
                <a:cubicBezTo>
                  <a:pt x="1543" y="1280"/>
                  <a:pt x="1543" y="1281"/>
                  <a:pt x="1543" y="1281"/>
                </a:cubicBezTo>
                <a:close/>
                <a:moveTo>
                  <a:pt x="1551" y="1285"/>
                </a:moveTo>
                <a:cubicBezTo>
                  <a:pt x="1549" y="1285"/>
                  <a:pt x="1548" y="1285"/>
                  <a:pt x="1546" y="1284"/>
                </a:cubicBezTo>
                <a:cubicBezTo>
                  <a:pt x="1547" y="1282"/>
                  <a:pt x="1546" y="1281"/>
                  <a:pt x="1548" y="1280"/>
                </a:cubicBezTo>
                <a:cubicBezTo>
                  <a:pt x="1550" y="1282"/>
                  <a:pt x="1550" y="1283"/>
                  <a:pt x="1551" y="1285"/>
                </a:cubicBezTo>
                <a:close/>
                <a:moveTo>
                  <a:pt x="1572" y="1254"/>
                </a:moveTo>
                <a:cubicBezTo>
                  <a:pt x="1570" y="1252"/>
                  <a:pt x="1567" y="1252"/>
                  <a:pt x="1566" y="1250"/>
                </a:cubicBezTo>
                <a:cubicBezTo>
                  <a:pt x="1567" y="1250"/>
                  <a:pt x="1568" y="1250"/>
                  <a:pt x="1569" y="1250"/>
                </a:cubicBezTo>
                <a:cubicBezTo>
                  <a:pt x="1570" y="1252"/>
                  <a:pt x="1571" y="1252"/>
                  <a:pt x="1573" y="1252"/>
                </a:cubicBezTo>
                <a:cubicBezTo>
                  <a:pt x="1573" y="1253"/>
                  <a:pt x="1573" y="1254"/>
                  <a:pt x="1572" y="1254"/>
                </a:cubicBezTo>
                <a:close/>
                <a:moveTo>
                  <a:pt x="1581" y="1259"/>
                </a:moveTo>
                <a:cubicBezTo>
                  <a:pt x="1580" y="1259"/>
                  <a:pt x="1580" y="1260"/>
                  <a:pt x="1579" y="1259"/>
                </a:cubicBezTo>
                <a:cubicBezTo>
                  <a:pt x="1580" y="1258"/>
                  <a:pt x="1578" y="1257"/>
                  <a:pt x="1580" y="1257"/>
                </a:cubicBezTo>
                <a:cubicBezTo>
                  <a:pt x="1579" y="1258"/>
                  <a:pt x="1581" y="1258"/>
                  <a:pt x="1581" y="1259"/>
                </a:cubicBezTo>
                <a:close/>
                <a:moveTo>
                  <a:pt x="1580" y="1256"/>
                </a:moveTo>
                <a:cubicBezTo>
                  <a:pt x="1579" y="1258"/>
                  <a:pt x="1578" y="1255"/>
                  <a:pt x="1577" y="1256"/>
                </a:cubicBezTo>
                <a:cubicBezTo>
                  <a:pt x="1577" y="1255"/>
                  <a:pt x="1578" y="1255"/>
                  <a:pt x="1578" y="1254"/>
                </a:cubicBezTo>
                <a:cubicBezTo>
                  <a:pt x="1580" y="1254"/>
                  <a:pt x="1578" y="1256"/>
                  <a:pt x="1580" y="1256"/>
                </a:cubicBezTo>
                <a:close/>
                <a:moveTo>
                  <a:pt x="1577" y="1247"/>
                </a:moveTo>
                <a:cubicBezTo>
                  <a:pt x="1576" y="1247"/>
                  <a:pt x="1574" y="1247"/>
                  <a:pt x="1575" y="1245"/>
                </a:cubicBezTo>
                <a:cubicBezTo>
                  <a:pt x="1576" y="1246"/>
                  <a:pt x="1577" y="1246"/>
                  <a:pt x="1577" y="1247"/>
                </a:cubicBezTo>
                <a:close/>
                <a:moveTo>
                  <a:pt x="1562" y="1246"/>
                </a:moveTo>
                <a:cubicBezTo>
                  <a:pt x="1565" y="1245"/>
                  <a:pt x="1567" y="1245"/>
                  <a:pt x="1570" y="1245"/>
                </a:cubicBezTo>
                <a:cubicBezTo>
                  <a:pt x="1571" y="1246"/>
                  <a:pt x="1569" y="1246"/>
                  <a:pt x="1570" y="1247"/>
                </a:cubicBezTo>
                <a:cubicBezTo>
                  <a:pt x="1572" y="1244"/>
                  <a:pt x="1576" y="1249"/>
                  <a:pt x="1577" y="1249"/>
                </a:cubicBezTo>
                <a:cubicBezTo>
                  <a:pt x="1577" y="1248"/>
                  <a:pt x="1575" y="1248"/>
                  <a:pt x="1576" y="1247"/>
                </a:cubicBezTo>
                <a:cubicBezTo>
                  <a:pt x="1576" y="1247"/>
                  <a:pt x="1577" y="1248"/>
                  <a:pt x="1577" y="1248"/>
                </a:cubicBezTo>
                <a:cubicBezTo>
                  <a:pt x="1576" y="1250"/>
                  <a:pt x="1579" y="1249"/>
                  <a:pt x="1578" y="1251"/>
                </a:cubicBezTo>
                <a:cubicBezTo>
                  <a:pt x="1576" y="1250"/>
                  <a:pt x="1575" y="1250"/>
                  <a:pt x="1575" y="1249"/>
                </a:cubicBezTo>
                <a:cubicBezTo>
                  <a:pt x="1572" y="1250"/>
                  <a:pt x="1570" y="1248"/>
                  <a:pt x="1567" y="1247"/>
                </a:cubicBezTo>
                <a:cubicBezTo>
                  <a:pt x="1566" y="1249"/>
                  <a:pt x="1564" y="1246"/>
                  <a:pt x="1562" y="1246"/>
                </a:cubicBezTo>
                <a:close/>
                <a:moveTo>
                  <a:pt x="1559" y="1251"/>
                </a:moveTo>
                <a:cubicBezTo>
                  <a:pt x="1561" y="1252"/>
                  <a:pt x="1563" y="1252"/>
                  <a:pt x="1565" y="1253"/>
                </a:cubicBezTo>
                <a:cubicBezTo>
                  <a:pt x="1564" y="1255"/>
                  <a:pt x="1561" y="1252"/>
                  <a:pt x="1559" y="1252"/>
                </a:cubicBezTo>
                <a:cubicBezTo>
                  <a:pt x="1559" y="1252"/>
                  <a:pt x="1559" y="1252"/>
                  <a:pt x="1559" y="1251"/>
                </a:cubicBezTo>
                <a:close/>
                <a:moveTo>
                  <a:pt x="1548" y="1247"/>
                </a:moveTo>
                <a:cubicBezTo>
                  <a:pt x="1551" y="1249"/>
                  <a:pt x="1555" y="1250"/>
                  <a:pt x="1558" y="1250"/>
                </a:cubicBezTo>
                <a:cubicBezTo>
                  <a:pt x="1557" y="1252"/>
                  <a:pt x="1557" y="1253"/>
                  <a:pt x="1556" y="1253"/>
                </a:cubicBezTo>
                <a:cubicBezTo>
                  <a:pt x="1554" y="1252"/>
                  <a:pt x="1557" y="1251"/>
                  <a:pt x="1556" y="1251"/>
                </a:cubicBezTo>
                <a:cubicBezTo>
                  <a:pt x="1555" y="1251"/>
                  <a:pt x="1555" y="1252"/>
                  <a:pt x="1554" y="1253"/>
                </a:cubicBezTo>
                <a:cubicBezTo>
                  <a:pt x="1554" y="1252"/>
                  <a:pt x="1554" y="1251"/>
                  <a:pt x="1553" y="1251"/>
                </a:cubicBezTo>
                <a:cubicBezTo>
                  <a:pt x="1553" y="1252"/>
                  <a:pt x="1549" y="1250"/>
                  <a:pt x="1547" y="1249"/>
                </a:cubicBezTo>
                <a:cubicBezTo>
                  <a:pt x="1548" y="1249"/>
                  <a:pt x="1547" y="1247"/>
                  <a:pt x="1548" y="1247"/>
                </a:cubicBezTo>
                <a:close/>
                <a:moveTo>
                  <a:pt x="1535" y="1260"/>
                </a:moveTo>
                <a:cubicBezTo>
                  <a:pt x="1533" y="1259"/>
                  <a:pt x="1532" y="1259"/>
                  <a:pt x="1529" y="1257"/>
                </a:cubicBezTo>
                <a:cubicBezTo>
                  <a:pt x="1527" y="1256"/>
                  <a:pt x="1536" y="1259"/>
                  <a:pt x="1535" y="1260"/>
                </a:cubicBezTo>
                <a:close/>
                <a:moveTo>
                  <a:pt x="1520" y="1254"/>
                </a:moveTo>
                <a:cubicBezTo>
                  <a:pt x="1519" y="1254"/>
                  <a:pt x="1517" y="1254"/>
                  <a:pt x="1517" y="1253"/>
                </a:cubicBezTo>
                <a:cubicBezTo>
                  <a:pt x="1518" y="1254"/>
                  <a:pt x="1520" y="1253"/>
                  <a:pt x="1520" y="1254"/>
                </a:cubicBezTo>
                <a:close/>
                <a:moveTo>
                  <a:pt x="1518" y="1256"/>
                </a:moveTo>
                <a:cubicBezTo>
                  <a:pt x="1517" y="1256"/>
                  <a:pt x="1516" y="1255"/>
                  <a:pt x="1516" y="1254"/>
                </a:cubicBezTo>
                <a:cubicBezTo>
                  <a:pt x="1518" y="1255"/>
                  <a:pt x="1518" y="1254"/>
                  <a:pt x="1518" y="1256"/>
                </a:cubicBezTo>
                <a:close/>
                <a:moveTo>
                  <a:pt x="1513" y="1259"/>
                </a:moveTo>
                <a:cubicBezTo>
                  <a:pt x="1516" y="1261"/>
                  <a:pt x="1518" y="1260"/>
                  <a:pt x="1520" y="1262"/>
                </a:cubicBezTo>
                <a:cubicBezTo>
                  <a:pt x="1519" y="1262"/>
                  <a:pt x="1519" y="1264"/>
                  <a:pt x="1520" y="1265"/>
                </a:cubicBezTo>
                <a:cubicBezTo>
                  <a:pt x="1517" y="1263"/>
                  <a:pt x="1519" y="1265"/>
                  <a:pt x="1519" y="1265"/>
                </a:cubicBezTo>
                <a:cubicBezTo>
                  <a:pt x="1518" y="1265"/>
                  <a:pt x="1517" y="1265"/>
                  <a:pt x="1516" y="1264"/>
                </a:cubicBezTo>
                <a:cubicBezTo>
                  <a:pt x="1518" y="1264"/>
                  <a:pt x="1515" y="1262"/>
                  <a:pt x="1515" y="1261"/>
                </a:cubicBezTo>
                <a:cubicBezTo>
                  <a:pt x="1514" y="1263"/>
                  <a:pt x="1514" y="1261"/>
                  <a:pt x="1513" y="1261"/>
                </a:cubicBezTo>
                <a:cubicBezTo>
                  <a:pt x="1513" y="1260"/>
                  <a:pt x="1513" y="1260"/>
                  <a:pt x="1513" y="1259"/>
                </a:cubicBezTo>
                <a:close/>
                <a:moveTo>
                  <a:pt x="1479" y="1248"/>
                </a:moveTo>
                <a:cubicBezTo>
                  <a:pt x="1479" y="1247"/>
                  <a:pt x="1481" y="1246"/>
                  <a:pt x="1481" y="1248"/>
                </a:cubicBezTo>
                <a:cubicBezTo>
                  <a:pt x="1480" y="1247"/>
                  <a:pt x="1480" y="1249"/>
                  <a:pt x="1479" y="1248"/>
                </a:cubicBezTo>
                <a:close/>
                <a:moveTo>
                  <a:pt x="1485" y="1249"/>
                </a:moveTo>
                <a:cubicBezTo>
                  <a:pt x="1483" y="1248"/>
                  <a:pt x="1482" y="1249"/>
                  <a:pt x="1481" y="1249"/>
                </a:cubicBezTo>
                <a:cubicBezTo>
                  <a:pt x="1481" y="1247"/>
                  <a:pt x="1485" y="1248"/>
                  <a:pt x="1485" y="1249"/>
                </a:cubicBezTo>
                <a:close/>
                <a:moveTo>
                  <a:pt x="1484" y="1247"/>
                </a:moveTo>
                <a:cubicBezTo>
                  <a:pt x="1484" y="1248"/>
                  <a:pt x="1480" y="1246"/>
                  <a:pt x="1478" y="1245"/>
                </a:cubicBezTo>
                <a:cubicBezTo>
                  <a:pt x="1478" y="1246"/>
                  <a:pt x="1478" y="1246"/>
                  <a:pt x="1478" y="1245"/>
                </a:cubicBezTo>
                <a:cubicBezTo>
                  <a:pt x="1479" y="1245"/>
                  <a:pt x="1482" y="1246"/>
                  <a:pt x="1484" y="1247"/>
                </a:cubicBezTo>
                <a:close/>
                <a:moveTo>
                  <a:pt x="1475" y="1245"/>
                </a:moveTo>
                <a:cubicBezTo>
                  <a:pt x="1474" y="1245"/>
                  <a:pt x="1474" y="1244"/>
                  <a:pt x="1472" y="1244"/>
                </a:cubicBezTo>
                <a:cubicBezTo>
                  <a:pt x="1472" y="1243"/>
                  <a:pt x="1476" y="1244"/>
                  <a:pt x="1475" y="1245"/>
                </a:cubicBezTo>
                <a:close/>
                <a:moveTo>
                  <a:pt x="1479" y="1247"/>
                </a:moveTo>
                <a:cubicBezTo>
                  <a:pt x="1475" y="1249"/>
                  <a:pt x="1469" y="1245"/>
                  <a:pt x="1465" y="1245"/>
                </a:cubicBezTo>
                <a:cubicBezTo>
                  <a:pt x="1468" y="1244"/>
                  <a:pt x="1475" y="1246"/>
                  <a:pt x="1479" y="1247"/>
                </a:cubicBezTo>
                <a:close/>
                <a:moveTo>
                  <a:pt x="1465" y="1242"/>
                </a:moveTo>
                <a:cubicBezTo>
                  <a:pt x="1464" y="1242"/>
                  <a:pt x="1462" y="1243"/>
                  <a:pt x="1463" y="1242"/>
                </a:cubicBezTo>
                <a:cubicBezTo>
                  <a:pt x="1463" y="1241"/>
                  <a:pt x="1465" y="1241"/>
                  <a:pt x="1465" y="1242"/>
                </a:cubicBezTo>
                <a:close/>
                <a:moveTo>
                  <a:pt x="1465" y="1244"/>
                </a:moveTo>
                <a:cubicBezTo>
                  <a:pt x="1464" y="1246"/>
                  <a:pt x="1462" y="1245"/>
                  <a:pt x="1462" y="1244"/>
                </a:cubicBezTo>
                <a:cubicBezTo>
                  <a:pt x="1462" y="1243"/>
                  <a:pt x="1464" y="1244"/>
                  <a:pt x="1465" y="1244"/>
                </a:cubicBezTo>
                <a:close/>
                <a:moveTo>
                  <a:pt x="1459" y="1245"/>
                </a:moveTo>
                <a:cubicBezTo>
                  <a:pt x="1460" y="1245"/>
                  <a:pt x="1459" y="1244"/>
                  <a:pt x="1459" y="1244"/>
                </a:cubicBezTo>
                <a:cubicBezTo>
                  <a:pt x="1458" y="1245"/>
                  <a:pt x="1457" y="1245"/>
                  <a:pt x="1456" y="1244"/>
                </a:cubicBezTo>
                <a:cubicBezTo>
                  <a:pt x="1455" y="1244"/>
                  <a:pt x="1455" y="1243"/>
                  <a:pt x="1452" y="1242"/>
                </a:cubicBezTo>
                <a:cubicBezTo>
                  <a:pt x="1456" y="1240"/>
                  <a:pt x="1458" y="1244"/>
                  <a:pt x="1461" y="1243"/>
                </a:cubicBezTo>
                <a:cubicBezTo>
                  <a:pt x="1461" y="1244"/>
                  <a:pt x="1460" y="1246"/>
                  <a:pt x="1459" y="1245"/>
                </a:cubicBezTo>
                <a:close/>
                <a:moveTo>
                  <a:pt x="1458" y="1240"/>
                </a:moveTo>
                <a:cubicBezTo>
                  <a:pt x="1459" y="1240"/>
                  <a:pt x="1460" y="1241"/>
                  <a:pt x="1460" y="1242"/>
                </a:cubicBezTo>
                <a:cubicBezTo>
                  <a:pt x="1459" y="1241"/>
                  <a:pt x="1457" y="1241"/>
                  <a:pt x="1458" y="1240"/>
                </a:cubicBezTo>
                <a:close/>
                <a:moveTo>
                  <a:pt x="1450" y="1238"/>
                </a:moveTo>
                <a:cubicBezTo>
                  <a:pt x="1452" y="1240"/>
                  <a:pt x="1455" y="1239"/>
                  <a:pt x="1457" y="1241"/>
                </a:cubicBezTo>
                <a:cubicBezTo>
                  <a:pt x="1455" y="1241"/>
                  <a:pt x="1453" y="1239"/>
                  <a:pt x="1452" y="1240"/>
                </a:cubicBezTo>
                <a:cubicBezTo>
                  <a:pt x="1452" y="1240"/>
                  <a:pt x="1452" y="1240"/>
                  <a:pt x="1452" y="1240"/>
                </a:cubicBezTo>
                <a:cubicBezTo>
                  <a:pt x="1452" y="1239"/>
                  <a:pt x="1449" y="1240"/>
                  <a:pt x="1450" y="1238"/>
                </a:cubicBezTo>
                <a:close/>
                <a:moveTo>
                  <a:pt x="1527" y="1233"/>
                </a:moveTo>
                <a:cubicBezTo>
                  <a:pt x="1525" y="1232"/>
                  <a:pt x="1526" y="1232"/>
                  <a:pt x="1525" y="1233"/>
                </a:cubicBezTo>
                <a:cubicBezTo>
                  <a:pt x="1524" y="1233"/>
                  <a:pt x="1523" y="1233"/>
                  <a:pt x="1524" y="1232"/>
                </a:cubicBezTo>
                <a:cubicBezTo>
                  <a:pt x="1524" y="1232"/>
                  <a:pt x="1524" y="1232"/>
                  <a:pt x="1525" y="1232"/>
                </a:cubicBezTo>
                <a:cubicBezTo>
                  <a:pt x="1524" y="1231"/>
                  <a:pt x="1524" y="1232"/>
                  <a:pt x="1522" y="1231"/>
                </a:cubicBezTo>
                <a:cubicBezTo>
                  <a:pt x="1523" y="1230"/>
                  <a:pt x="1527" y="1231"/>
                  <a:pt x="1527" y="1233"/>
                </a:cubicBezTo>
                <a:close/>
                <a:moveTo>
                  <a:pt x="1518" y="1230"/>
                </a:moveTo>
                <a:cubicBezTo>
                  <a:pt x="1518" y="1231"/>
                  <a:pt x="1521" y="1229"/>
                  <a:pt x="1521" y="1231"/>
                </a:cubicBezTo>
                <a:cubicBezTo>
                  <a:pt x="1519" y="1231"/>
                  <a:pt x="1517" y="1231"/>
                  <a:pt x="1518" y="1230"/>
                </a:cubicBezTo>
                <a:close/>
                <a:moveTo>
                  <a:pt x="1515" y="1216"/>
                </a:moveTo>
                <a:cubicBezTo>
                  <a:pt x="1514" y="1215"/>
                  <a:pt x="1513" y="1216"/>
                  <a:pt x="1512" y="1215"/>
                </a:cubicBezTo>
                <a:cubicBezTo>
                  <a:pt x="1513" y="1215"/>
                  <a:pt x="1514" y="1214"/>
                  <a:pt x="1515" y="1214"/>
                </a:cubicBezTo>
                <a:cubicBezTo>
                  <a:pt x="1515" y="1215"/>
                  <a:pt x="1515" y="1215"/>
                  <a:pt x="1515" y="1216"/>
                </a:cubicBezTo>
                <a:close/>
                <a:moveTo>
                  <a:pt x="1513" y="1225"/>
                </a:moveTo>
                <a:cubicBezTo>
                  <a:pt x="1513" y="1225"/>
                  <a:pt x="1513" y="1224"/>
                  <a:pt x="1513" y="1224"/>
                </a:cubicBezTo>
                <a:cubicBezTo>
                  <a:pt x="1513" y="1224"/>
                  <a:pt x="1513" y="1225"/>
                  <a:pt x="1513" y="1225"/>
                </a:cubicBezTo>
                <a:cubicBezTo>
                  <a:pt x="1514" y="1225"/>
                  <a:pt x="1514" y="1225"/>
                  <a:pt x="1515" y="1226"/>
                </a:cubicBezTo>
                <a:cubicBezTo>
                  <a:pt x="1514" y="1227"/>
                  <a:pt x="1515" y="1227"/>
                  <a:pt x="1515" y="1228"/>
                </a:cubicBezTo>
                <a:cubicBezTo>
                  <a:pt x="1514" y="1228"/>
                  <a:pt x="1514" y="1228"/>
                  <a:pt x="1514" y="1228"/>
                </a:cubicBezTo>
                <a:cubicBezTo>
                  <a:pt x="1514" y="1226"/>
                  <a:pt x="1511" y="1228"/>
                  <a:pt x="1511" y="1226"/>
                </a:cubicBezTo>
                <a:cubicBezTo>
                  <a:pt x="1512" y="1226"/>
                  <a:pt x="1513" y="1225"/>
                  <a:pt x="1513" y="1225"/>
                </a:cubicBezTo>
                <a:close/>
                <a:moveTo>
                  <a:pt x="1566" y="1187"/>
                </a:moveTo>
                <a:cubicBezTo>
                  <a:pt x="1566" y="1187"/>
                  <a:pt x="1566" y="1187"/>
                  <a:pt x="1566" y="1188"/>
                </a:cubicBezTo>
                <a:cubicBezTo>
                  <a:pt x="1565" y="1187"/>
                  <a:pt x="1563" y="1187"/>
                  <a:pt x="1563" y="1186"/>
                </a:cubicBezTo>
                <a:cubicBezTo>
                  <a:pt x="1563" y="1186"/>
                  <a:pt x="1566" y="1186"/>
                  <a:pt x="1566" y="1187"/>
                </a:cubicBezTo>
                <a:close/>
                <a:moveTo>
                  <a:pt x="1823" y="1111"/>
                </a:moveTo>
                <a:cubicBezTo>
                  <a:pt x="1820" y="1113"/>
                  <a:pt x="1829" y="1113"/>
                  <a:pt x="1829" y="1116"/>
                </a:cubicBezTo>
                <a:cubicBezTo>
                  <a:pt x="1825" y="1115"/>
                  <a:pt x="1824" y="1113"/>
                  <a:pt x="1820" y="1113"/>
                </a:cubicBezTo>
                <a:cubicBezTo>
                  <a:pt x="1820" y="1111"/>
                  <a:pt x="1823" y="1110"/>
                  <a:pt x="1823" y="1111"/>
                </a:cubicBezTo>
                <a:close/>
                <a:moveTo>
                  <a:pt x="1821" y="1104"/>
                </a:moveTo>
                <a:cubicBezTo>
                  <a:pt x="1821" y="1105"/>
                  <a:pt x="1821" y="1106"/>
                  <a:pt x="1820" y="1106"/>
                </a:cubicBezTo>
                <a:cubicBezTo>
                  <a:pt x="1819" y="1105"/>
                  <a:pt x="1820" y="1104"/>
                  <a:pt x="1821" y="1104"/>
                </a:cubicBezTo>
                <a:close/>
                <a:moveTo>
                  <a:pt x="1815" y="1113"/>
                </a:moveTo>
                <a:cubicBezTo>
                  <a:pt x="1816" y="1113"/>
                  <a:pt x="1815" y="1115"/>
                  <a:pt x="1814" y="1114"/>
                </a:cubicBezTo>
                <a:cubicBezTo>
                  <a:pt x="1814" y="1114"/>
                  <a:pt x="1815" y="1113"/>
                  <a:pt x="1815" y="1113"/>
                </a:cubicBezTo>
                <a:close/>
                <a:moveTo>
                  <a:pt x="1836" y="1091"/>
                </a:moveTo>
                <a:cubicBezTo>
                  <a:pt x="1836" y="1091"/>
                  <a:pt x="1837" y="1092"/>
                  <a:pt x="1836" y="1093"/>
                </a:cubicBezTo>
                <a:cubicBezTo>
                  <a:pt x="1836" y="1092"/>
                  <a:pt x="1835" y="1093"/>
                  <a:pt x="1835" y="1093"/>
                </a:cubicBezTo>
                <a:cubicBezTo>
                  <a:pt x="1834" y="1092"/>
                  <a:pt x="1835" y="1090"/>
                  <a:pt x="1836" y="1091"/>
                </a:cubicBezTo>
                <a:close/>
                <a:moveTo>
                  <a:pt x="1832" y="1084"/>
                </a:moveTo>
                <a:cubicBezTo>
                  <a:pt x="1833" y="1084"/>
                  <a:pt x="1833" y="1083"/>
                  <a:pt x="1834" y="1083"/>
                </a:cubicBezTo>
                <a:cubicBezTo>
                  <a:pt x="1833" y="1084"/>
                  <a:pt x="1833" y="1087"/>
                  <a:pt x="1833" y="1085"/>
                </a:cubicBezTo>
                <a:cubicBezTo>
                  <a:pt x="1833" y="1085"/>
                  <a:pt x="1833" y="1085"/>
                  <a:pt x="1833" y="1085"/>
                </a:cubicBezTo>
                <a:cubicBezTo>
                  <a:pt x="1833" y="1084"/>
                  <a:pt x="1832" y="1084"/>
                  <a:pt x="1832" y="1084"/>
                </a:cubicBezTo>
                <a:close/>
                <a:moveTo>
                  <a:pt x="1833" y="1088"/>
                </a:moveTo>
                <a:cubicBezTo>
                  <a:pt x="1834" y="1089"/>
                  <a:pt x="1835" y="1087"/>
                  <a:pt x="1835" y="1088"/>
                </a:cubicBezTo>
                <a:cubicBezTo>
                  <a:pt x="1835" y="1089"/>
                  <a:pt x="1833" y="1090"/>
                  <a:pt x="1833" y="1088"/>
                </a:cubicBezTo>
                <a:close/>
                <a:moveTo>
                  <a:pt x="1785" y="1070"/>
                </a:moveTo>
                <a:cubicBezTo>
                  <a:pt x="1786" y="1071"/>
                  <a:pt x="1788" y="1071"/>
                  <a:pt x="1787" y="1072"/>
                </a:cubicBezTo>
                <a:cubicBezTo>
                  <a:pt x="1787" y="1071"/>
                  <a:pt x="1785" y="1072"/>
                  <a:pt x="1785" y="1070"/>
                </a:cubicBezTo>
                <a:close/>
                <a:moveTo>
                  <a:pt x="1797" y="1081"/>
                </a:moveTo>
                <a:cubicBezTo>
                  <a:pt x="1797" y="1081"/>
                  <a:pt x="1797" y="1080"/>
                  <a:pt x="1797" y="1080"/>
                </a:cubicBezTo>
                <a:cubicBezTo>
                  <a:pt x="1797" y="1080"/>
                  <a:pt x="1796" y="1080"/>
                  <a:pt x="1796" y="1079"/>
                </a:cubicBezTo>
                <a:cubicBezTo>
                  <a:pt x="1797" y="1080"/>
                  <a:pt x="1797" y="1079"/>
                  <a:pt x="1798" y="1079"/>
                </a:cubicBezTo>
                <a:cubicBezTo>
                  <a:pt x="1798" y="1080"/>
                  <a:pt x="1798" y="1080"/>
                  <a:pt x="1797" y="1081"/>
                </a:cubicBezTo>
                <a:close/>
                <a:moveTo>
                  <a:pt x="1803" y="1088"/>
                </a:moveTo>
                <a:cubicBezTo>
                  <a:pt x="1802" y="1087"/>
                  <a:pt x="1801" y="1087"/>
                  <a:pt x="1799" y="1087"/>
                </a:cubicBezTo>
                <a:cubicBezTo>
                  <a:pt x="1799" y="1086"/>
                  <a:pt x="1801" y="1086"/>
                  <a:pt x="1798" y="1085"/>
                </a:cubicBezTo>
                <a:cubicBezTo>
                  <a:pt x="1799" y="1083"/>
                  <a:pt x="1801" y="1084"/>
                  <a:pt x="1801" y="1085"/>
                </a:cubicBezTo>
                <a:cubicBezTo>
                  <a:pt x="1801" y="1085"/>
                  <a:pt x="1800" y="1086"/>
                  <a:pt x="1800" y="1086"/>
                </a:cubicBezTo>
                <a:cubicBezTo>
                  <a:pt x="1802" y="1088"/>
                  <a:pt x="1803" y="1087"/>
                  <a:pt x="1804" y="1087"/>
                </a:cubicBezTo>
                <a:cubicBezTo>
                  <a:pt x="1803" y="1087"/>
                  <a:pt x="1803" y="1088"/>
                  <a:pt x="1803" y="1088"/>
                </a:cubicBezTo>
                <a:close/>
                <a:moveTo>
                  <a:pt x="1802" y="1085"/>
                </a:moveTo>
                <a:cubicBezTo>
                  <a:pt x="1803" y="1087"/>
                  <a:pt x="1804" y="1083"/>
                  <a:pt x="1804" y="1085"/>
                </a:cubicBezTo>
                <a:cubicBezTo>
                  <a:pt x="1804" y="1086"/>
                  <a:pt x="1802" y="1087"/>
                  <a:pt x="1802" y="1085"/>
                </a:cubicBezTo>
                <a:close/>
                <a:moveTo>
                  <a:pt x="1808" y="1110"/>
                </a:moveTo>
                <a:cubicBezTo>
                  <a:pt x="1808" y="1109"/>
                  <a:pt x="1807" y="1109"/>
                  <a:pt x="1808" y="1108"/>
                </a:cubicBezTo>
                <a:cubicBezTo>
                  <a:pt x="1808" y="1108"/>
                  <a:pt x="1809" y="1108"/>
                  <a:pt x="1809" y="1109"/>
                </a:cubicBezTo>
                <a:cubicBezTo>
                  <a:pt x="1808" y="1109"/>
                  <a:pt x="1809" y="1110"/>
                  <a:pt x="1808" y="1110"/>
                </a:cubicBezTo>
                <a:close/>
                <a:moveTo>
                  <a:pt x="1814" y="1103"/>
                </a:moveTo>
                <a:cubicBezTo>
                  <a:pt x="1813" y="1103"/>
                  <a:pt x="1813" y="1103"/>
                  <a:pt x="1813" y="1103"/>
                </a:cubicBezTo>
                <a:cubicBezTo>
                  <a:pt x="1813" y="1102"/>
                  <a:pt x="1813" y="1101"/>
                  <a:pt x="1813" y="1101"/>
                </a:cubicBezTo>
                <a:cubicBezTo>
                  <a:pt x="1813" y="1101"/>
                  <a:pt x="1813" y="1101"/>
                  <a:pt x="1814" y="1101"/>
                </a:cubicBezTo>
                <a:cubicBezTo>
                  <a:pt x="1814" y="1101"/>
                  <a:pt x="1814" y="1101"/>
                  <a:pt x="1814" y="1102"/>
                </a:cubicBezTo>
                <a:cubicBezTo>
                  <a:pt x="1813" y="1101"/>
                  <a:pt x="1814" y="1103"/>
                  <a:pt x="1814" y="1103"/>
                </a:cubicBezTo>
                <a:close/>
                <a:moveTo>
                  <a:pt x="1832" y="1093"/>
                </a:moveTo>
                <a:cubicBezTo>
                  <a:pt x="1832" y="1093"/>
                  <a:pt x="1833" y="1093"/>
                  <a:pt x="1833" y="1093"/>
                </a:cubicBezTo>
                <a:cubicBezTo>
                  <a:pt x="1833" y="1094"/>
                  <a:pt x="1833" y="1094"/>
                  <a:pt x="1833" y="1094"/>
                </a:cubicBezTo>
                <a:cubicBezTo>
                  <a:pt x="1832" y="1094"/>
                  <a:pt x="1832" y="1094"/>
                  <a:pt x="1831" y="1094"/>
                </a:cubicBezTo>
                <a:cubicBezTo>
                  <a:pt x="1832" y="1094"/>
                  <a:pt x="1832" y="1093"/>
                  <a:pt x="1832" y="1093"/>
                </a:cubicBezTo>
                <a:close/>
                <a:moveTo>
                  <a:pt x="1830" y="1097"/>
                </a:moveTo>
                <a:cubicBezTo>
                  <a:pt x="1829" y="1096"/>
                  <a:pt x="1827" y="1098"/>
                  <a:pt x="1827" y="1097"/>
                </a:cubicBezTo>
                <a:cubicBezTo>
                  <a:pt x="1828" y="1096"/>
                  <a:pt x="1830" y="1096"/>
                  <a:pt x="1830" y="1097"/>
                </a:cubicBezTo>
                <a:close/>
                <a:moveTo>
                  <a:pt x="1826" y="1091"/>
                </a:moveTo>
                <a:cubicBezTo>
                  <a:pt x="1827" y="1091"/>
                  <a:pt x="1827" y="1094"/>
                  <a:pt x="1825" y="1092"/>
                </a:cubicBezTo>
                <a:cubicBezTo>
                  <a:pt x="1826" y="1092"/>
                  <a:pt x="1826" y="1092"/>
                  <a:pt x="1826" y="1091"/>
                </a:cubicBezTo>
                <a:close/>
                <a:moveTo>
                  <a:pt x="1826" y="1094"/>
                </a:moveTo>
                <a:cubicBezTo>
                  <a:pt x="1826" y="1095"/>
                  <a:pt x="1826" y="1096"/>
                  <a:pt x="1826" y="1096"/>
                </a:cubicBezTo>
                <a:cubicBezTo>
                  <a:pt x="1826" y="1096"/>
                  <a:pt x="1827" y="1095"/>
                  <a:pt x="1827" y="1096"/>
                </a:cubicBezTo>
                <a:cubicBezTo>
                  <a:pt x="1826" y="1096"/>
                  <a:pt x="1826" y="1097"/>
                  <a:pt x="1824" y="1096"/>
                </a:cubicBezTo>
                <a:cubicBezTo>
                  <a:pt x="1824" y="1094"/>
                  <a:pt x="1825" y="1094"/>
                  <a:pt x="1826" y="1094"/>
                </a:cubicBezTo>
                <a:close/>
                <a:moveTo>
                  <a:pt x="1823" y="1090"/>
                </a:moveTo>
                <a:cubicBezTo>
                  <a:pt x="1825" y="1090"/>
                  <a:pt x="1825" y="1091"/>
                  <a:pt x="1824" y="1093"/>
                </a:cubicBezTo>
                <a:cubicBezTo>
                  <a:pt x="1824" y="1092"/>
                  <a:pt x="1822" y="1092"/>
                  <a:pt x="1822" y="1091"/>
                </a:cubicBezTo>
                <a:cubicBezTo>
                  <a:pt x="1823" y="1092"/>
                  <a:pt x="1824" y="1091"/>
                  <a:pt x="1823" y="1090"/>
                </a:cubicBezTo>
                <a:close/>
                <a:moveTo>
                  <a:pt x="1823" y="1077"/>
                </a:moveTo>
                <a:cubicBezTo>
                  <a:pt x="1823" y="1078"/>
                  <a:pt x="1823" y="1078"/>
                  <a:pt x="1823" y="1079"/>
                </a:cubicBezTo>
                <a:cubicBezTo>
                  <a:pt x="1822" y="1079"/>
                  <a:pt x="1822" y="1079"/>
                  <a:pt x="1822" y="1078"/>
                </a:cubicBezTo>
                <a:cubicBezTo>
                  <a:pt x="1822" y="1078"/>
                  <a:pt x="1822" y="1077"/>
                  <a:pt x="1823" y="1077"/>
                </a:cubicBezTo>
                <a:close/>
                <a:moveTo>
                  <a:pt x="1818" y="1081"/>
                </a:moveTo>
                <a:cubicBezTo>
                  <a:pt x="1819" y="1079"/>
                  <a:pt x="1821" y="1079"/>
                  <a:pt x="1822" y="1079"/>
                </a:cubicBezTo>
                <a:cubicBezTo>
                  <a:pt x="1823" y="1081"/>
                  <a:pt x="1821" y="1081"/>
                  <a:pt x="1820" y="1082"/>
                </a:cubicBezTo>
                <a:cubicBezTo>
                  <a:pt x="1820" y="1080"/>
                  <a:pt x="1820" y="1081"/>
                  <a:pt x="1818" y="1081"/>
                </a:cubicBezTo>
                <a:close/>
                <a:moveTo>
                  <a:pt x="1819" y="1094"/>
                </a:moveTo>
                <a:cubicBezTo>
                  <a:pt x="1822" y="1095"/>
                  <a:pt x="1823" y="1092"/>
                  <a:pt x="1824" y="1095"/>
                </a:cubicBezTo>
                <a:cubicBezTo>
                  <a:pt x="1823" y="1094"/>
                  <a:pt x="1824" y="1096"/>
                  <a:pt x="1823" y="1097"/>
                </a:cubicBezTo>
                <a:cubicBezTo>
                  <a:pt x="1821" y="1095"/>
                  <a:pt x="1821" y="1096"/>
                  <a:pt x="1819" y="1095"/>
                </a:cubicBezTo>
                <a:cubicBezTo>
                  <a:pt x="1819" y="1095"/>
                  <a:pt x="1819" y="1094"/>
                  <a:pt x="1819" y="1094"/>
                </a:cubicBezTo>
                <a:close/>
                <a:moveTo>
                  <a:pt x="1815" y="1094"/>
                </a:moveTo>
                <a:cubicBezTo>
                  <a:pt x="1814" y="1093"/>
                  <a:pt x="1815" y="1093"/>
                  <a:pt x="1815" y="1092"/>
                </a:cubicBezTo>
                <a:cubicBezTo>
                  <a:pt x="1815" y="1093"/>
                  <a:pt x="1817" y="1094"/>
                  <a:pt x="1818" y="1095"/>
                </a:cubicBezTo>
                <a:cubicBezTo>
                  <a:pt x="1817" y="1095"/>
                  <a:pt x="1815" y="1093"/>
                  <a:pt x="1815" y="1094"/>
                </a:cubicBezTo>
                <a:cubicBezTo>
                  <a:pt x="1817" y="1095"/>
                  <a:pt x="1815" y="1096"/>
                  <a:pt x="1816" y="1097"/>
                </a:cubicBezTo>
                <a:cubicBezTo>
                  <a:pt x="1816" y="1096"/>
                  <a:pt x="1817" y="1095"/>
                  <a:pt x="1818" y="1095"/>
                </a:cubicBezTo>
                <a:cubicBezTo>
                  <a:pt x="1817" y="1096"/>
                  <a:pt x="1818" y="1097"/>
                  <a:pt x="1819" y="1097"/>
                </a:cubicBezTo>
                <a:cubicBezTo>
                  <a:pt x="1818" y="1099"/>
                  <a:pt x="1816" y="1098"/>
                  <a:pt x="1814" y="1098"/>
                </a:cubicBezTo>
                <a:cubicBezTo>
                  <a:pt x="1814" y="1096"/>
                  <a:pt x="1815" y="1096"/>
                  <a:pt x="1815" y="1095"/>
                </a:cubicBezTo>
                <a:cubicBezTo>
                  <a:pt x="1814" y="1096"/>
                  <a:pt x="1813" y="1096"/>
                  <a:pt x="1813" y="1097"/>
                </a:cubicBezTo>
                <a:cubicBezTo>
                  <a:pt x="1812" y="1097"/>
                  <a:pt x="1812" y="1096"/>
                  <a:pt x="1812" y="1095"/>
                </a:cubicBezTo>
                <a:cubicBezTo>
                  <a:pt x="1812" y="1094"/>
                  <a:pt x="1814" y="1095"/>
                  <a:pt x="1815" y="1094"/>
                </a:cubicBezTo>
                <a:close/>
                <a:moveTo>
                  <a:pt x="1812" y="1101"/>
                </a:moveTo>
                <a:cubicBezTo>
                  <a:pt x="1811" y="1101"/>
                  <a:pt x="1810" y="1102"/>
                  <a:pt x="1809" y="1101"/>
                </a:cubicBezTo>
                <a:cubicBezTo>
                  <a:pt x="1809" y="1100"/>
                  <a:pt x="1812" y="1100"/>
                  <a:pt x="1812" y="1101"/>
                </a:cubicBezTo>
                <a:close/>
                <a:moveTo>
                  <a:pt x="1806" y="1099"/>
                </a:moveTo>
                <a:cubicBezTo>
                  <a:pt x="1807" y="1099"/>
                  <a:pt x="1808" y="1100"/>
                  <a:pt x="1808" y="1100"/>
                </a:cubicBezTo>
                <a:cubicBezTo>
                  <a:pt x="1808" y="1101"/>
                  <a:pt x="1805" y="1102"/>
                  <a:pt x="1806" y="1100"/>
                </a:cubicBezTo>
                <a:cubicBezTo>
                  <a:pt x="1806" y="1100"/>
                  <a:pt x="1807" y="1100"/>
                  <a:pt x="1807" y="1100"/>
                </a:cubicBezTo>
                <a:cubicBezTo>
                  <a:pt x="1806" y="1100"/>
                  <a:pt x="1806" y="1099"/>
                  <a:pt x="1806" y="1099"/>
                </a:cubicBezTo>
                <a:close/>
                <a:moveTo>
                  <a:pt x="1803" y="1101"/>
                </a:moveTo>
                <a:cubicBezTo>
                  <a:pt x="1805" y="1101"/>
                  <a:pt x="1807" y="1102"/>
                  <a:pt x="1809" y="1102"/>
                </a:cubicBezTo>
                <a:cubicBezTo>
                  <a:pt x="1807" y="1103"/>
                  <a:pt x="1807" y="1104"/>
                  <a:pt x="1806" y="1104"/>
                </a:cubicBezTo>
                <a:cubicBezTo>
                  <a:pt x="1805" y="1103"/>
                  <a:pt x="1807" y="1102"/>
                  <a:pt x="1805" y="1102"/>
                </a:cubicBezTo>
                <a:cubicBezTo>
                  <a:pt x="1804" y="1101"/>
                  <a:pt x="1803" y="1104"/>
                  <a:pt x="1803" y="1102"/>
                </a:cubicBezTo>
                <a:cubicBezTo>
                  <a:pt x="1804" y="1102"/>
                  <a:pt x="1803" y="1101"/>
                  <a:pt x="1803" y="1101"/>
                </a:cubicBezTo>
                <a:close/>
                <a:moveTo>
                  <a:pt x="1795" y="1096"/>
                </a:moveTo>
                <a:cubicBezTo>
                  <a:pt x="1794" y="1095"/>
                  <a:pt x="1794" y="1096"/>
                  <a:pt x="1793" y="1095"/>
                </a:cubicBezTo>
                <a:cubicBezTo>
                  <a:pt x="1793" y="1094"/>
                  <a:pt x="1796" y="1095"/>
                  <a:pt x="1795" y="1096"/>
                </a:cubicBezTo>
                <a:close/>
                <a:moveTo>
                  <a:pt x="1792" y="1096"/>
                </a:moveTo>
                <a:cubicBezTo>
                  <a:pt x="1794" y="1096"/>
                  <a:pt x="1795" y="1097"/>
                  <a:pt x="1797" y="1097"/>
                </a:cubicBezTo>
                <a:cubicBezTo>
                  <a:pt x="1797" y="1098"/>
                  <a:pt x="1797" y="1099"/>
                  <a:pt x="1796" y="1100"/>
                </a:cubicBezTo>
                <a:cubicBezTo>
                  <a:pt x="1794" y="1098"/>
                  <a:pt x="1786" y="1098"/>
                  <a:pt x="1786" y="1095"/>
                </a:cubicBezTo>
                <a:cubicBezTo>
                  <a:pt x="1787" y="1095"/>
                  <a:pt x="1792" y="1098"/>
                  <a:pt x="1792" y="1096"/>
                </a:cubicBezTo>
                <a:close/>
                <a:moveTo>
                  <a:pt x="1781" y="1094"/>
                </a:moveTo>
                <a:cubicBezTo>
                  <a:pt x="1782" y="1094"/>
                  <a:pt x="1783" y="1096"/>
                  <a:pt x="1782" y="1096"/>
                </a:cubicBezTo>
                <a:cubicBezTo>
                  <a:pt x="1782" y="1095"/>
                  <a:pt x="1780" y="1096"/>
                  <a:pt x="1781" y="1094"/>
                </a:cubicBezTo>
                <a:close/>
                <a:moveTo>
                  <a:pt x="1779" y="1095"/>
                </a:moveTo>
                <a:cubicBezTo>
                  <a:pt x="1776" y="1094"/>
                  <a:pt x="1770" y="1093"/>
                  <a:pt x="1769" y="1091"/>
                </a:cubicBezTo>
                <a:cubicBezTo>
                  <a:pt x="1774" y="1093"/>
                  <a:pt x="1777" y="1092"/>
                  <a:pt x="1779" y="1095"/>
                </a:cubicBezTo>
                <a:close/>
                <a:moveTo>
                  <a:pt x="1726" y="1064"/>
                </a:moveTo>
                <a:cubicBezTo>
                  <a:pt x="1726" y="1063"/>
                  <a:pt x="1727" y="1064"/>
                  <a:pt x="1727" y="1064"/>
                </a:cubicBezTo>
                <a:cubicBezTo>
                  <a:pt x="1726" y="1064"/>
                  <a:pt x="1726" y="1064"/>
                  <a:pt x="1725" y="1064"/>
                </a:cubicBezTo>
                <a:cubicBezTo>
                  <a:pt x="1726" y="1064"/>
                  <a:pt x="1726" y="1065"/>
                  <a:pt x="1726" y="1065"/>
                </a:cubicBezTo>
                <a:cubicBezTo>
                  <a:pt x="1725" y="1065"/>
                  <a:pt x="1724" y="1065"/>
                  <a:pt x="1724" y="1064"/>
                </a:cubicBezTo>
                <a:cubicBezTo>
                  <a:pt x="1724" y="1064"/>
                  <a:pt x="1724" y="1064"/>
                  <a:pt x="1724" y="1063"/>
                </a:cubicBezTo>
                <a:cubicBezTo>
                  <a:pt x="1724" y="1063"/>
                  <a:pt x="1723" y="1063"/>
                  <a:pt x="1723" y="1062"/>
                </a:cubicBezTo>
                <a:cubicBezTo>
                  <a:pt x="1725" y="1063"/>
                  <a:pt x="1725" y="1063"/>
                  <a:pt x="1726" y="1064"/>
                </a:cubicBezTo>
                <a:close/>
                <a:moveTo>
                  <a:pt x="1726" y="1066"/>
                </a:moveTo>
                <a:cubicBezTo>
                  <a:pt x="1727" y="1067"/>
                  <a:pt x="1720" y="1065"/>
                  <a:pt x="1721" y="1064"/>
                </a:cubicBezTo>
                <a:cubicBezTo>
                  <a:pt x="1723" y="1065"/>
                  <a:pt x="1725" y="1065"/>
                  <a:pt x="1726" y="1066"/>
                </a:cubicBezTo>
                <a:close/>
                <a:moveTo>
                  <a:pt x="1716" y="1056"/>
                </a:moveTo>
                <a:cubicBezTo>
                  <a:pt x="1718" y="1057"/>
                  <a:pt x="1721" y="1056"/>
                  <a:pt x="1721" y="1058"/>
                </a:cubicBezTo>
                <a:cubicBezTo>
                  <a:pt x="1719" y="1058"/>
                  <a:pt x="1715" y="1057"/>
                  <a:pt x="1715" y="1056"/>
                </a:cubicBezTo>
                <a:cubicBezTo>
                  <a:pt x="1715" y="1056"/>
                  <a:pt x="1716" y="1057"/>
                  <a:pt x="1716" y="1057"/>
                </a:cubicBezTo>
                <a:cubicBezTo>
                  <a:pt x="1716" y="1056"/>
                  <a:pt x="1716" y="1056"/>
                  <a:pt x="1716" y="1056"/>
                </a:cubicBezTo>
                <a:close/>
                <a:moveTo>
                  <a:pt x="1658" y="1036"/>
                </a:moveTo>
                <a:cubicBezTo>
                  <a:pt x="1658" y="1036"/>
                  <a:pt x="1659" y="1037"/>
                  <a:pt x="1660" y="1037"/>
                </a:cubicBezTo>
                <a:cubicBezTo>
                  <a:pt x="1658" y="1038"/>
                  <a:pt x="1658" y="1037"/>
                  <a:pt x="1657" y="1036"/>
                </a:cubicBezTo>
                <a:cubicBezTo>
                  <a:pt x="1658" y="1036"/>
                  <a:pt x="1658" y="1036"/>
                  <a:pt x="1658" y="1036"/>
                </a:cubicBezTo>
                <a:close/>
                <a:moveTo>
                  <a:pt x="1702" y="963"/>
                </a:moveTo>
                <a:cubicBezTo>
                  <a:pt x="1702" y="961"/>
                  <a:pt x="1699" y="962"/>
                  <a:pt x="1698" y="961"/>
                </a:cubicBezTo>
                <a:cubicBezTo>
                  <a:pt x="1700" y="960"/>
                  <a:pt x="1702" y="961"/>
                  <a:pt x="1702" y="963"/>
                </a:cubicBezTo>
                <a:close/>
                <a:moveTo>
                  <a:pt x="1690" y="962"/>
                </a:moveTo>
                <a:cubicBezTo>
                  <a:pt x="1689" y="961"/>
                  <a:pt x="1686" y="961"/>
                  <a:pt x="1686" y="960"/>
                </a:cubicBezTo>
                <a:cubicBezTo>
                  <a:pt x="1688" y="961"/>
                  <a:pt x="1690" y="960"/>
                  <a:pt x="1690" y="962"/>
                </a:cubicBezTo>
                <a:close/>
                <a:moveTo>
                  <a:pt x="1731" y="961"/>
                </a:moveTo>
                <a:cubicBezTo>
                  <a:pt x="1732" y="960"/>
                  <a:pt x="1737" y="962"/>
                  <a:pt x="1735" y="963"/>
                </a:cubicBezTo>
                <a:cubicBezTo>
                  <a:pt x="1735" y="961"/>
                  <a:pt x="1730" y="962"/>
                  <a:pt x="1731" y="961"/>
                </a:cubicBezTo>
                <a:close/>
                <a:moveTo>
                  <a:pt x="1705" y="934"/>
                </a:moveTo>
                <a:cubicBezTo>
                  <a:pt x="1705" y="934"/>
                  <a:pt x="1703" y="934"/>
                  <a:pt x="1703" y="933"/>
                </a:cubicBezTo>
                <a:cubicBezTo>
                  <a:pt x="1704" y="933"/>
                  <a:pt x="1706" y="933"/>
                  <a:pt x="1705" y="934"/>
                </a:cubicBezTo>
                <a:close/>
                <a:moveTo>
                  <a:pt x="1742" y="908"/>
                </a:moveTo>
                <a:cubicBezTo>
                  <a:pt x="1743" y="909"/>
                  <a:pt x="1743" y="908"/>
                  <a:pt x="1745" y="909"/>
                </a:cubicBezTo>
                <a:cubicBezTo>
                  <a:pt x="1745" y="912"/>
                  <a:pt x="1740" y="909"/>
                  <a:pt x="1742" y="908"/>
                </a:cubicBezTo>
                <a:close/>
                <a:moveTo>
                  <a:pt x="1739" y="911"/>
                </a:moveTo>
                <a:cubicBezTo>
                  <a:pt x="1739" y="912"/>
                  <a:pt x="1737" y="911"/>
                  <a:pt x="1737" y="911"/>
                </a:cubicBezTo>
                <a:cubicBezTo>
                  <a:pt x="1737" y="909"/>
                  <a:pt x="1737" y="911"/>
                  <a:pt x="1736" y="911"/>
                </a:cubicBezTo>
                <a:cubicBezTo>
                  <a:pt x="1736" y="910"/>
                  <a:pt x="1735" y="910"/>
                  <a:pt x="1735" y="910"/>
                </a:cubicBezTo>
                <a:cubicBezTo>
                  <a:pt x="1736" y="909"/>
                  <a:pt x="1738" y="910"/>
                  <a:pt x="1739" y="911"/>
                </a:cubicBezTo>
                <a:close/>
                <a:moveTo>
                  <a:pt x="1730" y="902"/>
                </a:moveTo>
                <a:cubicBezTo>
                  <a:pt x="1731" y="903"/>
                  <a:pt x="1732" y="904"/>
                  <a:pt x="1733" y="905"/>
                </a:cubicBezTo>
                <a:cubicBezTo>
                  <a:pt x="1729" y="905"/>
                  <a:pt x="1726" y="902"/>
                  <a:pt x="1730" y="902"/>
                </a:cubicBezTo>
                <a:close/>
                <a:moveTo>
                  <a:pt x="1732" y="906"/>
                </a:moveTo>
                <a:cubicBezTo>
                  <a:pt x="1731" y="908"/>
                  <a:pt x="1729" y="906"/>
                  <a:pt x="1726" y="906"/>
                </a:cubicBezTo>
                <a:cubicBezTo>
                  <a:pt x="1727" y="904"/>
                  <a:pt x="1730" y="906"/>
                  <a:pt x="1732" y="906"/>
                </a:cubicBezTo>
                <a:close/>
                <a:moveTo>
                  <a:pt x="1726" y="890"/>
                </a:moveTo>
                <a:cubicBezTo>
                  <a:pt x="1725" y="890"/>
                  <a:pt x="1725" y="891"/>
                  <a:pt x="1724" y="890"/>
                </a:cubicBezTo>
                <a:cubicBezTo>
                  <a:pt x="1726" y="889"/>
                  <a:pt x="1730" y="891"/>
                  <a:pt x="1726" y="890"/>
                </a:cubicBezTo>
                <a:close/>
                <a:moveTo>
                  <a:pt x="1725" y="917"/>
                </a:moveTo>
                <a:cubicBezTo>
                  <a:pt x="1724" y="917"/>
                  <a:pt x="1724" y="918"/>
                  <a:pt x="1725" y="918"/>
                </a:cubicBezTo>
                <a:cubicBezTo>
                  <a:pt x="1724" y="916"/>
                  <a:pt x="1723" y="918"/>
                  <a:pt x="1721" y="917"/>
                </a:cubicBezTo>
                <a:cubicBezTo>
                  <a:pt x="1722" y="915"/>
                  <a:pt x="1723" y="917"/>
                  <a:pt x="1725" y="917"/>
                </a:cubicBezTo>
                <a:close/>
                <a:moveTo>
                  <a:pt x="1721" y="898"/>
                </a:moveTo>
                <a:cubicBezTo>
                  <a:pt x="1721" y="900"/>
                  <a:pt x="1717" y="899"/>
                  <a:pt x="1717" y="898"/>
                </a:cubicBezTo>
                <a:cubicBezTo>
                  <a:pt x="1718" y="897"/>
                  <a:pt x="1718" y="898"/>
                  <a:pt x="1721" y="898"/>
                </a:cubicBezTo>
                <a:close/>
                <a:moveTo>
                  <a:pt x="1718" y="915"/>
                </a:moveTo>
                <a:cubicBezTo>
                  <a:pt x="1718" y="917"/>
                  <a:pt x="1714" y="915"/>
                  <a:pt x="1714" y="915"/>
                </a:cubicBezTo>
                <a:cubicBezTo>
                  <a:pt x="1716" y="915"/>
                  <a:pt x="1716" y="915"/>
                  <a:pt x="1718" y="915"/>
                </a:cubicBezTo>
                <a:close/>
                <a:moveTo>
                  <a:pt x="1703" y="914"/>
                </a:moveTo>
                <a:cubicBezTo>
                  <a:pt x="1705" y="915"/>
                  <a:pt x="1705" y="914"/>
                  <a:pt x="1706" y="914"/>
                </a:cubicBezTo>
                <a:cubicBezTo>
                  <a:pt x="1705" y="916"/>
                  <a:pt x="1706" y="914"/>
                  <a:pt x="1707" y="915"/>
                </a:cubicBezTo>
                <a:cubicBezTo>
                  <a:pt x="1706" y="918"/>
                  <a:pt x="1703" y="913"/>
                  <a:pt x="1704" y="916"/>
                </a:cubicBezTo>
                <a:cubicBezTo>
                  <a:pt x="1702" y="916"/>
                  <a:pt x="1703" y="915"/>
                  <a:pt x="1703" y="914"/>
                </a:cubicBezTo>
                <a:close/>
                <a:moveTo>
                  <a:pt x="1702" y="913"/>
                </a:moveTo>
                <a:cubicBezTo>
                  <a:pt x="1700" y="913"/>
                  <a:pt x="1696" y="911"/>
                  <a:pt x="1696" y="910"/>
                </a:cubicBezTo>
                <a:cubicBezTo>
                  <a:pt x="1698" y="911"/>
                  <a:pt x="1702" y="911"/>
                  <a:pt x="1702" y="913"/>
                </a:cubicBezTo>
                <a:close/>
                <a:moveTo>
                  <a:pt x="1692" y="802"/>
                </a:moveTo>
                <a:cubicBezTo>
                  <a:pt x="1692" y="805"/>
                  <a:pt x="1692" y="807"/>
                  <a:pt x="1691" y="809"/>
                </a:cubicBezTo>
                <a:cubicBezTo>
                  <a:pt x="1691" y="807"/>
                  <a:pt x="1691" y="804"/>
                  <a:pt x="1692" y="802"/>
                </a:cubicBezTo>
                <a:close/>
                <a:moveTo>
                  <a:pt x="1692" y="810"/>
                </a:moveTo>
                <a:cubicBezTo>
                  <a:pt x="1692" y="815"/>
                  <a:pt x="1693" y="820"/>
                  <a:pt x="1692" y="823"/>
                </a:cubicBezTo>
                <a:cubicBezTo>
                  <a:pt x="1691" y="819"/>
                  <a:pt x="1691" y="814"/>
                  <a:pt x="1692" y="810"/>
                </a:cubicBezTo>
                <a:close/>
                <a:moveTo>
                  <a:pt x="1691" y="829"/>
                </a:moveTo>
                <a:cubicBezTo>
                  <a:pt x="1693" y="834"/>
                  <a:pt x="1693" y="839"/>
                  <a:pt x="1691" y="842"/>
                </a:cubicBezTo>
                <a:cubicBezTo>
                  <a:pt x="1691" y="838"/>
                  <a:pt x="1690" y="833"/>
                  <a:pt x="1691" y="829"/>
                </a:cubicBezTo>
                <a:close/>
                <a:moveTo>
                  <a:pt x="1689" y="739"/>
                </a:moveTo>
                <a:cubicBezTo>
                  <a:pt x="1696" y="741"/>
                  <a:pt x="1712" y="745"/>
                  <a:pt x="1715" y="752"/>
                </a:cubicBezTo>
                <a:cubicBezTo>
                  <a:pt x="1706" y="750"/>
                  <a:pt x="1697" y="747"/>
                  <a:pt x="1689" y="743"/>
                </a:cubicBezTo>
                <a:cubicBezTo>
                  <a:pt x="1689" y="742"/>
                  <a:pt x="1689" y="740"/>
                  <a:pt x="1689" y="739"/>
                </a:cubicBezTo>
                <a:close/>
                <a:moveTo>
                  <a:pt x="1673" y="650"/>
                </a:moveTo>
                <a:cubicBezTo>
                  <a:pt x="1675" y="651"/>
                  <a:pt x="1675" y="652"/>
                  <a:pt x="1675" y="653"/>
                </a:cubicBezTo>
                <a:cubicBezTo>
                  <a:pt x="1674" y="653"/>
                  <a:pt x="1673" y="652"/>
                  <a:pt x="1672" y="651"/>
                </a:cubicBezTo>
                <a:cubicBezTo>
                  <a:pt x="1672" y="651"/>
                  <a:pt x="1673" y="650"/>
                  <a:pt x="1673" y="650"/>
                </a:cubicBezTo>
                <a:close/>
                <a:moveTo>
                  <a:pt x="1671" y="658"/>
                </a:moveTo>
                <a:cubicBezTo>
                  <a:pt x="1672" y="658"/>
                  <a:pt x="1672" y="658"/>
                  <a:pt x="1673" y="659"/>
                </a:cubicBezTo>
                <a:cubicBezTo>
                  <a:pt x="1672" y="659"/>
                  <a:pt x="1672" y="660"/>
                  <a:pt x="1671" y="660"/>
                </a:cubicBezTo>
                <a:cubicBezTo>
                  <a:pt x="1671" y="659"/>
                  <a:pt x="1671" y="659"/>
                  <a:pt x="1671" y="658"/>
                </a:cubicBezTo>
                <a:close/>
                <a:moveTo>
                  <a:pt x="1661" y="654"/>
                </a:moveTo>
                <a:cubicBezTo>
                  <a:pt x="1660" y="654"/>
                  <a:pt x="1660" y="653"/>
                  <a:pt x="1659" y="653"/>
                </a:cubicBezTo>
                <a:cubicBezTo>
                  <a:pt x="1659" y="653"/>
                  <a:pt x="1659" y="653"/>
                  <a:pt x="1659" y="652"/>
                </a:cubicBezTo>
                <a:cubicBezTo>
                  <a:pt x="1660" y="653"/>
                  <a:pt x="1661" y="653"/>
                  <a:pt x="1662" y="654"/>
                </a:cubicBezTo>
                <a:cubicBezTo>
                  <a:pt x="1662" y="654"/>
                  <a:pt x="1662" y="654"/>
                  <a:pt x="1661" y="654"/>
                </a:cubicBezTo>
                <a:close/>
                <a:moveTo>
                  <a:pt x="1648" y="637"/>
                </a:moveTo>
                <a:cubicBezTo>
                  <a:pt x="1654" y="638"/>
                  <a:pt x="1660" y="642"/>
                  <a:pt x="1666" y="644"/>
                </a:cubicBezTo>
                <a:cubicBezTo>
                  <a:pt x="1665" y="644"/>
                  <a:pt x="1665" y="645"/>
                  <a:pt x="1664" y="645"/>
                </a:cubicBezTo>
                <a:cubicBezTo>
                  <a:pt x="1664" y="647"/>
                  <a:pt x="1666" y="645"/>
                  <a:pt x="1667" y="646"/>
                </a:cubicBezTo>
                <a:cubicBezTo>
                  <a:pt x="1666" y="646"/>
                  <a:pt x="1666" y="647"/>
                  <a:pt x="1665" y="647"/>
                </a:cubicBezTo>
                <a:cubicBezTo>
                  <a:pt x="1662" y="645"/>
                  <a:pt x="1660" y="644"/>
                  <a:pt x="1657" y="642"/>
                </a:cubicBezTo>
                <a:cubicBezTo>
                  <a:pt x="1657" y="642"/>
                  <a:pt x="1657" y="642"/>
                  <a:pt x="1657" y="642"/>
                </a:cubicBezTo>
                <a:cubicBezTo>
                  <a:pt x="1654" y="640"/>
                  <a:pt x="1655" y="641"/>
                  <a:pt x="1654" y="641"/>
                </a:cubicBezTo>
                <a:cubicBezTo>
                  <a:pt x="1652" y="640"/>
                  <a:pt x="1650" y="639"/>
                  <a:pt x="1648" y="638"/>
                </a:cubicBezTo>
                <a:cubicBezTo>
                  <a:pt x="1648" y="638"/>
                  <a:pt x="1648" y="638"/>
                  <a:pt x="1648" y="637"/>
                </a:cubicBezTo>
                <a:close/>
                <a:moveTo>
                  <a:pt x="1647" y="637"/>
                </a:moveTo>
                <a:cubicBezTo>
                  <a:pt x="1646" y="637"/>
                  <a:pt x="1645" y="636"/>
                  <a:pt x="1644" y="636"/>
                </a:cubicBezTo>
                <a:cubicBezTo>
                  <a:pt x="1646" y="636"/>
                  <a:pt x="1647" y="636"/>
                  <a:pt x="1647" y="637"/>
                </a:cubicBezTo>
                <a:close/>
                <a:moveTo>
                  <a:pt x="1630" y="637"/>
                </a:moveTo>
                <a:cubicBezTo>
                  <a:pt x="1631" y="638"/>
                  <a:pt x="1631" y="639"/>
                  <a:pt x="1631" y="639"/>
                </a:cubicBezTo>
                <a:cubicBezTo>
                  <a:pt x="1631" y="639"/>
                  <a:pt x="1632" y="639"/>
                  <a:pt x="1632" y="638"/>
                </a:cubicBezTo>
                <a:cubicBezTo>
                  <a:pt x="1636" y="640"/>
                  <a:pt x="1640" y="641"/>
                  <a:pt x="1643" y="643"/>
                </a:cubicBezTo>
                <a:cubicBezTo>
                  <a:pt x="1639" y="642"/>
                  <a:pt x="1634" y="641"/>
                  <a:pt x="1630" y="640"/>
                </a:cubicBezTo>
                <a:cubicBezTo>
                  <a:pt x="1630" y="640"/>
                  <a:pt x="1630" y="639"/>
                  <a:pt x="1630" y="637"/>
                </a:cubicBezTo>
                <a:close/>
                <a:moveTo>
                  <a:pt x="1622" y="641"/>
                </a:moveTo>
                <a:cubicBezTo>
                  <a:pt x="1625" y="642"/>
                  <a:pt x="1627" y="642"/>
                  <a:pt x="1628" y="641"/>
                </a:cubicBezTo>
                <a:cubicBezTo>
                  <a:pt x="1637" y="643"/>
                  <a:pt x="1649" y="646"/>
                  <a:pt x="1657" y="652"/>
                </a:cubicBezTo>
                <a:cubicBezTo>
                  <a:pt x="1655" y="654"/>
                  <a:pt x="1648" y="647"/>
                  <a:pt x="1651" y="651"/>
                </a:cubicBezTo>
                <a:cubicBezTo>
                  <a:pt x="1647" y="650"/>
                  <a:pt x="1646" y="648"/>
                  <a:pt x="1643" y="647"/>
                </a:cubicBezTo>
                <a:cubicBezTo>
                  <a:pt x="1643" y="648"/>
                  <a:pt x="1643" y="648"/>
                  <a:pt x="1643" y="648"/>
                </a:cubicBezTo>
                <a:cubicBezTo>
                  <a:pt x="1642" y="648"/>
                  <a:pt x="1641" y="647"/>
                  <a:pt x="1640" y="646"/>
                </a:cubicBezTo>
                <a:cubicBezTo>
                  <a:pt x="1639" y="646"/>
                  <a:pt x="1640" y="647"/>
                  <a:pt x="1640" y="647"/>
                </a:cubicBezTo>
                <a:cubicBezTo>
                  <a:pt x="1636" y="644"/>
                  <a:pt x="1629" y="645"/>
                  <a:pt x="1625" y="643"/>
                </a:cubicBezTo>
                <a:cubicBezTo>
                  <a:pt x="1628" y="647"/>
                  <a:pt x="1639" y="646"/>
                  <a:pt x="1643" y="650"/>
                </a:cubicBezTo>
                <a:cubicBezTo>
                  <a:pt x="1636" y="648"/>
                  <a:pt x="1628" y="646"/>
                  <a:pt x="1620" y="644"/>
                </a:cubicBezTo>
                <a:cubicBezTo>
                  <a:pt x="1621" y="642"/>
                  <a:pt x="1623" y="644"/>
                  <a:pt x="1622" y="641"/>
                </a:cubicBezTo>
                <a:close/>
                <a:moveTo>
                  <a:pt x="1630" y="647"/>
                </a:moveTo>
                <a:cubicBezTo>
                  <a:pt x="1628" y="647"/>
                  <a:pt x="1626" y="648"/>
                  <a:pt x="1624" y="648"/>
                </a:cubicBezTo>
                <a:cubicBezTo>
                  <a:pt x="1622" y="647"/>
                  <a:pt x="1619" y="646"/>
                  <a:pt x="1616" y="646"/>
                </a:cubicBezTo>
                <a:cubicBezTo>
                  <a:pt x="1619" y="644"/>
                  <a:pt x="1625" y="646"/>
                  <a:pt x="1630" y="647"/>
                </a:cubicBezTo>
                <a:close/>
                <a:moveTo>
                  <a:pt x="1272" y="588"/>
                </a:moveTo>
                <a:cubicBezTo>
                  <a:pt x="1272" y="588"/>
                  <a:pt x="1273" y="588"/>
                  <a:pt x="1273" y="588"/>
                </a:cubicBezTo>
                <a:cubicBezTo>
                  <a:pt x="1276" y="589"/>
                  <a:pt x="1279" y="590"/>
                  <a:pt x="1282" y="591"/>
                </a:cubicBezTo>
                <a:cubicBezTo>
                  <a:pt x="1278" y="590"/>
                  <a:pt x="1273" y="589"/>
                  <a:pt x="1268" y="588"/>
                </a:cubicBezTo>
                <a:cubicBezTo>
                  <a:pt x="1269" y="587"/>
                  <a:pt x="1271" y="588"/>
                  <a:pt x="1272" y="588"/>
                </a:cubicBezTo>
                <a:close/>
                <a:moveTo>
                  <a:pt x="1253" y="587"/>
                </a:moveTo>
                <a:cubicBezTo>
                  <a:pt x="1254" y="587"/>
                  <a:pt x="1254" y="587"/>
                  <a:pt x="1254" y="586"/>
                </a:cubicBezTo>
                <a:cubicBezTo>
                  <a:pt x="1254" y="587"/>
                  <a:pt x="1256" y="587"/>
                  <a:pt x="1255" y="588"/>
                </a:cubicBezTo>
                <a:cubicBezTo>
                  <a:pt x="1255" y="589"/>
                  <a:pt x="1252" y="588"/>
                  <a:pt x="1253" y="587"/>
                </a:cubicBezTo>
                <a:close/>
                <a:moveTo>
                  <a:pt x="1258" y="597"/>
                </a:moveTo>
                <a:cubicBezTo>
                  <a:pt x="1254" y="596"/>
                  <a:pt x="1251" y="594"/>
                  <a:pt x="1247" y="595"/>
                </a:cubicBezTo>
                <a:cubicBezTo>
                  <a:pt x="1250" y="593"/>
                  <a:pt x="1256" y="595"/>
                  <a:pt x="1258" y="597"/>
                </a:cubicBezTo>
                <a:close/>
                <a:moveTo>
                  <a:pt x="1261" y="605"/>
                </a:moveTo>
                <a:cubicBezTo>
                  <a:pt x="1260" y="605"/>
                  <a:pt x="1259" y="605"/>
                  <a:pt x="1258" y="605"/>
                </a:cubicBezTo>
                <a:cubicBezTo>
                  <a:pt x="1257" y="605"/>
                  <a:pt x="1256" y="604"/>
                  <a:pt x="1255" y="604"/>
                </a:cubicBezTo>
                <a:cubicBezTo>
                  <a:pt x="1257" y="604"/>
                  <a:pt x="1259" y="605"/>
                  <a:pt x="1261" y="605"/>
                </a:cubicBezTo>
                <a:close/>
                <a:moveTo>
                  <a:pt x="1246" y="584"/>
                </a:moveTo>
                <a:cubicBezTo>
                  <a:pt x="1247" y="584"/>
                  <a:pt x="1248" y="584"/>
                  <a:pt x="1248" y="586"/>
                </a:cubicBezTo>
                <a:cubicBezTo>
                  <a:pt x="1247" y="586"/>
                  <a:pt x="1246" y="586"/>
                  <a:pt x="1245" y="586"/>
                </a:cubicBezTo>
                <a:cubicBezTo>
                  <a:pt x="1246" y="585"/>
                  <a:pt x="1245" y="585"/>
                  <a:pt x="1245" y="584"/>
                </a:cubicBezTo>
                <a:cubicBezTo>
                  <a:pt x="1245" y="584"/>
                  <a:pt x="1246" y="584"/>
                  <a:pt x="1246" y="584"/>
                </a:cubicBezTo>
                <a:close/>
                <a:moveTo>
                  <a:pt x="1239" y="592"/>
                </a:moveTo>
                <a:cubicBezTo>
                  <a:pt x="1240" y="593"/>
                  <a:pt x="1241" y="593"/>
                  <a:pt x="1242" y="594"/>
                </a:cubicBezTo>
                <a:cubicBezTo>
                  <a:pt x="1241" y="594"/>
                  <a:pt x="1238" y="594"/>
                  <a:pt x="1239" y="592"/>
                </a:cubicBezTo>
                <a:close/>
                <a:moveTo>
                  <a:pt x="1224" y="607"/>
                </a:moveTo>
                <a:cubicBezTo>
                  <a:pt x="1226" y="607"/>
                  <a:pt x="1229" y="608"/>
                  <a:pt x="1231" y="609"/>
                </a:cubicBezTo>
                <a:cubicBezTo>
                  <a:pt x="1231" y="609"/>
                  <a:pt x="1231" y="609"/>
                  <a:pt x="1231" y="610"/>
                </a:cubicBezTo>
                <a:cubicBezTo>
                  <a:pt x="1230" y="609"/>
                  <a:pt x="1230" y="609"/>
                  <a:pt x="1230" y="609"/>
                </a:cubicBezTo>
                <a:cubicBezTo>
                  <a:pt x="1230" y="609"/>
                  <a:pt x="1230" y="609"/>
                  <a:pt x="1230" y="609"/>
                </a:cubicBezTo>
                <a:cubicBezTo>
                  <a:pt x="1230" y="609"/>
                  <a:pt x="1230" y="609"/>
                  <a:pt x="1230" y="609"/>
                </a:cubicBezTo>
                <a:cubicBezTo>
                  <a:pt x="1230" y="609"/>
                  <a:pt x="1230" y="609"/>
                  <a:pt x="1230" y="609"/>
                </a:cubicBezTo>
                <a:cubicBezTo>
                  <a:pt x="1229" y="609"/>
                  <a:pt x="1229" y="608"/>
                  <a:pt x="1229" y="608"/>
                </a:cubicBezTo>
                <a:cubicBezTo>
                  <a:pt x="1229" y="608"/>
                  <a:pt x="1229" y="609"/>
                  <a:pt x="1229" y="609"/>
                </a:cubicBezTo>
                <a:cubicBezTo>
                  <a:pt x="1228" y="608"/>
                  <a:pt x="1227" y="608"/>
                  <a:pt x="1226" y="608"/>
                </a:cubicBezTo>
                <a:cubicBezTo>
                  <a:pt x="1226" y="608"/>
                  <a:pt x="1226" y="608"/>
                  <a:pt x="1226" y="607"/>
                </a:cubicBezTo>
                <a:cubicBezTo>
                  <a:pt x="1225" y="607"/>
                  <a:pt x="1225" y="608"/>
                  <a:pt x="1225" y="608"/>
                </a:cubicBezTo>
                <a:cubicBezTo>
                  <a:pt x="1225" y="608"/>
                  <a:pt x="1225" y="608"/>
                  <a:pt x="1224" y="608"/>
                </a:cubicBezTo>
                <a:cubicBezTo>
                  <a:pt x="1224" y="607"/>
                  <a:pt x="1225" y="607"/>
                  <a:pt x="1223" y="607"/>
                </a:cubicBezTo>
                <a:cubicBezTo>
                  <a:pt x="1223" y="607"/>
                  <a:pt x="1224" y="607"/>
                  <a:pt x="1224" y="607"/>
                </a:cubicBezTo>
                <a:close/>
                <a:moveTo>
                  <a:pt x="1212" y="603"/>
                </a:moveTo>
                <a:cubicBezTo>
                  <a:pt x="1216" y="604"/>
                  <a:pt x="1219" y="605"/>
                  <a:pt x="1222" y="606"/>
                </a:cubicBezTo>
                <a:cubicBezTo>
                  <a:pt x="1222" y="606"/>
                  <a:pt x="1222" y="607"/>
                  <a:pt x="1222" y="607"/>
                </a:cubicBezTo>
                <a:cubicBezTo>
                  <a:pt x="1218" y="605"/>
                  <a:pt x="1211" y="604"/>
                  <a:pt x="1208" y="602"/>
                </a:cubicBezTo>
                <a:cubicBezTo>
                  <a:pt x="1209" y="602"/>
                  <a:pt x="1211" y="602"/>
                  <a:pt x="1212" y="603"/>
                </a:cubicBezTo>
                <a:close/>
                <a:moveTo>
                  <a:pt x="1204" y="619"/>
                </a:moveTo>
                <a:cubicBezTo>
                  <a:pt x="1204" y="620"/>
                  <a:pt x="1204" y="620"/>
                  <a:pt x="1204" y="620"/>
                </a:cubicBezTo>
                <a:cubicBezTo>
                  <a:pt x="1204" y="620"/>
                  <a:pt x="1204" y="620"/>
                  <a:pt x="1204" y="620"/>
                </a:cubicBezTo>
                <a:cubicBezTo>
                  <a:pt x="1203" y="620"/>
                  <a:pt x="1203" y="620"/>
                  <a:pt x="1202" y="620"/>
                </a:cubicBezTo>
                <a:cubicBezTo>
                  <a:pt x="1201" y="620"/>
                  <a:pt x="1201" y="619"/>
                  <a:pt x="1200" y="620"/>
                </a:cubicBezTo>
                <a:cubicBezTo>
                  <a:pt x="1200" y="620"/>
                  <a:pt x="1200" y="620"/>
                  <a:pt x="1200" y="620"/>
                </a:cubicBezTo>
                <a:cubicBezTo>
                  <a:pt x="1202" y="618"/>
                  <a:pt x="1202" y="619"/>
                  <a:pt x="1204" y="619"/>
                </a:cubicBezTo>
                <a:close/>
                <a:moveTo>
                  <a:pt x="1198" y="618"/>
                </a:moveTo>
                <a:cubicBezTo>
                  <a:pt x="1198" y="619"/>
                  <a:pt x="1197" y="619"/>
                  <a:pt x="1197" y="619"/>
                </a:cubicBezTo>
                <a:cubicBezTo>
                  <a:pt x="1197" y="618"/>
                  <a:pt x="1195" y="618"/>
                  <a:pt x="1194" y="618"/>
                </a:cubicBezTo>
                <a:cubicBezTo>
                  <a:pt x="1194" y="618"/>
                  <a:pt x="1193" y="617"/>
                  <a:pt x="1193" y="617"/>
                </a:cubicBezTo>
                <a:cubicBezTo>
                  <a:pt x="1196" y="618"/>
                  <a:pt x="1195" y="618"/>
                  <a:pt x="1198" y="618"/>
                </a:cubicBezTo>
                <a:close/>
                <a:moveTo>
                  <a:pt x="1183" y="617"/>
                </a:moveTo>
                <a:cubicBezTo>
                  <a:pt x="1184" y="618"/>
                  <a:pt x="1184" y="616"/>
                  <a:pt x="1185" y="617"/>
                </a:cubicBezTo>
                <a:cubicBezTo>
                  <a:pt x="1185" y="618"/>
                  <a:pt x="1186" y="617"/>
                  <a:pt x="1186" y="617"/>
                </a:cubicBezTo>
                <a:cubicBezTo>
                  <a:pt x="1186" y="620"/>
                  <a:pt x="1183" y="616"/>
                  <a:pt x="1183" y="619"/>
                </a:cubicBezTo>
                <a:cubicBezTo>
                  <a:pt x="1182" y="619"/>
                  <a:pt x="1183" y="618"/>
                  <a:pt x="1183" y="617"/>
                </a:cubicBezTo>
                <a:close/>
                <a:moveTo>
                  <a:pt x="1181" y="614"/>
                </a:moveTo>
                <a:cubicBezTo>
                  <a:pt x="1181" y="615"/>
                  <a:pt x="1182" y="615"/>
                  <a:pt x="1182" y="616"/>
                </a:cubicBezTo>
                <a:cubicBezTo>
                  <a:pt x="1182" y="616"/>
                  <a:pt x="1182" y="616"/>
                  <a:pt x="1181" y="616"/>
                </a:cubicBezTo>
                <a:cubicBezTo>
                  <a:pt x="1179" y="615"/>
                  <a:pt x="1177" y="614"/>
                  <a:pt x="1176" y="613"/>
                </a:cubicBezTo>
                <a:cubicBezTo>
                  <a:pt x="1177" y="614"/>
                  <a:pt x="1179" y="614"/>
                  <a:pt x="1181" y="614"/>
                </a:cubicBezTo>
                <a:close/>
                <a:moveTo>
                  <a:pt x="1161" y="618"/>
                </a:moveTo>
                <a:cubicBezTo>
                  <a:pt x="1161" y="617"/>
                  <a:pt x="1160" y="617"/>
                  <a:pt x="1160" y="616"/>
                </a:cubicBezTo>
                <a:cubicBezTo>
                  <a:pt x="1164" y="618"/>
                  <a:pt x="1167" y="618"/>
                  <a:pt x="1169" y="619"/>
                </a:cubicBezTo>
                <a:cubicBezTo>
                  <a:pt x="1169" y="619"/>
                  <a:pt x="1169" y="619"/>
                  <a:pt x="1169" y="620"/>
                </a:cubicBezTo>
                <a:cubicBezTo>
                  <a:pt x="1170" y="621"/>
                  <a:pt x="1171" y="621"/>
                  <a:pt x="1173" y="621"/>
                </a:cubicBezTo>
                <a:cubicBezTo>
                  <a:pt x="1173" y="621"/>
                  <a:pt x="1173" y="621"/>
                  <a:pt x="1173" y="621"/>
                </a:cubicBezTo>
                <a:cubicBezTo>
                  <a:pt x="1175" y="620"/>
                  <a:pt x="1181" y="621"/>
                  <a:pt x="1181" y="623"/>
                </a:cubicBezTo>
                <a:cubicBezTo>
                  <a:pt x="1181" y="624"/>
                  <a:pt x="1181" y="622"/>
                  <a:pt x="1182" y="622"/>
                </a:cubicBezTo>
                <a:cubicBezTo>
                  <a:pt x="1184" y="622"/>
                  <a:pt x="1181" y="624"/>
                  <a:pt x="1183" y="624"/>
                </a:cubicBezTo>
                <a:cubicBezTo>
                  <a:pt x="1183" y="623"/>
                  <a:pt x="1184" y="623"/>
                  <a:pt x="1185" y="623"/>
                </a:cubicBezTo>
                <a:cubicBezTo>
                  <a:pt x="1185" y="623"/>
                  <a:pt x="1185" y="623"/>
                  <a:pt x="1184" y="623"/>
                </a:cubicBezTo>
                <a:cubicBezTo>
                  <a:pt x="1188" y="624"/>
                  <a:pt x="1191" y="627"/>
                  <a:pt x="1195" y="626"/>
                </a:cubicBezTo>
                <a:cubicBezTo>
                  <a:pt x="1193" y="624"/>
                  <a:pt x="1196" y="624"/>
                  <a:pt x="1198" y="625"/>
                </a:cubicBezTo>
                <a:cubicBezTo>
                  <a:pt x="1198" y="625"/>
                  <a:pt x="1194" y="624"/>
                  <a:pt x="1193" y="623"/>
                </a:cubicBezTo>
                <a:cubicBezTo>
                  <a:pt x="1193" y="623"/>
                  <a:pt x="1193" y="624"/>
                  <a:pt x="1194" y="624"/>
                </a:cubicBezTo>
                <a:cubicBezTo>
                  <a:pt x="1193" y="624"/>
                  <a:pt x="1193" y="624"/>
                  <a:pt x="1193" y="624"/>
                </a:cubicBezTo>
                <a:cubicBezTo>
                  <a:pt x="1192" y="624"/>
                  <a:pt x="1192" y="621"/>
                  <a:pt x="1192" y="623"/>
                </a:cubicBezTo>
                <a:cubicBezTo>
                  <a:pt x="1191" y="623"/>
                  <a:pt x="1191" y="621"/>
                  <a:pt x="1191" y="621"/>
                </a:cubicBezTo>
                <a:cubicBezTo>
                  <a:pt x="1190" y="621"/>
                  <a:pt x="1191" y="623"/>
                  <a:pt x="1189" y="623"/>
                </a:cubicBezTo>
                <a:cubicBezTo>
                  <a:pt x="1190" y="623"/>
                  <a:pt x="1190" y="623"/>
                  <a:pt x="1190" y="623"/>
                </a:cubicBezTo>
                <a:cubicBezTo>
                  <a:pt x="1192" y="624"/>
                  <a:pt x="1193" y="625"/>
                  <a:pt x="1194" y="624"/>
                </a:cubicBezTo>
                <a:cubicBezTo>
                  <a:pt x="1194" y="624"/>
                  <a:pt x="1194" y="624"/>
                  <a:pt x="1194" y="625"/>
                </a:cubicBezTo>
                <a:cubicBezTo>
                  <a:pt x="1192" y="625"/>
                  <a:pt x="1190" y="624"/>
                  <a:pt x="1189" y="623"/>
                </a:cubicBezTo>
                <a:cubicBezTo>
                  <a:pt x="1189" y="623"/>
                  <a:pt x="1189" y="623"/>
                  <a:pt x="1189" y="623"/>
                </a:cubicBezTo>
                <a:cubicBezTo>
                  <a:pt x="1188" y="621"/>
                  <a:pt x="1188" y="620"/>
                  <a:pt x="1187" y="618"/>
                </a:cubicBezTo>
                <a:cubicBezTo>
                  <a:pt x="1188" y="618"/>
                  <a:pt x="1191" y="620"/>
                  <a:pt x="1192" y="621"/>
                </a:cubicBezTo>
                <a:cubicBezTo>
                  <a:pt x="1192" y="620"/>
                  <a:pt x="1192" y="620"/>
                  <a:pt x="1192" y="619"/>
                </a:cubicBezTo>
                <a:cubicBezTo>
                  <a:pt x="1194" y="621"/>
                  <a:pt x="1193" y="621"/>
                  <a:pt x="1192" y="622"/>
                </a:cubicBezTo>
                <a:cubicBezTo>
                  <a:pt x="1193" y="622"/>
                  <a:pt x="1197" y="621"/>
                  <a:pt x="1194" y="621"/>
                </a:cubicBezTo>
                <a:cubicBezTo>
                  <a:pt x="1194" y="621"/>
                  <a:pt x="1195" y="620"/>
                  <a:pt x="1195" y="620"/>
                </a:cubicBezTo>
                <a:cubicBezTo>
                  <a:pt x="1196" y="621"/>
                  <a:pt x="1196" y="621"/>
                  <a:pt x="1195" y="622"/>
                </a:cubicBezTo>
                <a:cubicBezTo>
                  <a:pt x="1196" y="622"/>
                  <a:pt x="1198" y="622"/>
                  <a:pt x="1198" y="623"/>
                </a:cubicBezTo>
                <a:cubicBezTo>
                  <a:pt x="1199" y="623"/>
                  <a:pt x="1197" y="622"/>
                  <a:pt x="1196" y="622"/>
                </a:cubicBezTo>
                <a:cubicBezTo>
                  <a:pt x="1198" y="620"/>
                  <a:pt x="1200" y="626"/>
                  <a:pt x="1201" y="622"/>
                </a:cubicBezTo>
                <a:cubicBezTo>
                  <a:pt x="1202" y="623"/>
                  <a:pt x="1201" y="624"/>
                  <a:pt x="1202" y="624"/>
                </a:cubicBezTo>
                <a:cubicBezTo>
                  <a:pt x="1202" y="626"/>
                  <a:pt x="1201" y="625"/>
                  <a:pt x="1200" y="625"/>
                </a:cubicBezTo>
                <a:cubicBezTo>
                  <a:pt x="1200" y="625"/>
                  <a:pt x="1200" y="625"/>
                  <a:pt x="1199" y="625"/>
                </a:cubicBezTo>
                <a:cubicBezTo>
                  <a:pt x="1200" y="625"/>
                  <a:pt x="1200" y="625"/>
                  <a:pt x="1200" y="626"/>
                </a:cubicBezTo>
                <a:cubicBezTo>
                  <a:pt x="1200" y="626"/>
                  <a:pt x="1200" y="626"/>
                  <a:pt x="1200" y="626"/>
                </a:cubicBezTo>
                <a:cubicBezTo>
                  <a:pt x="1200" y="626"/>
                  <a:pt x="1200" y="626"/>
                  <a:pt x="1200" y="626"/>
                </a:cubicBezTo>
                <a:cubicBezTo>
                  <a:pt x="1201" y="626"/>
                  <a:pt x="1201" y="626"/>
                  <a:pt x="1201" y="627"/>
                </a:cubicBezTo>
                <a:cubicBezTo>
                  <a:pt x="1201" y="627"/>
                  <a:pt x="1201" y="627"/>
                  <a:pt x="1201" y="627"/>
                </a:cubicBezTo>
                <a:cubicBezTo>
                  <a:pt x="1201" y="627"/>
                  <a:pt x="1202" y="627"/>
                  <a:pt x="1202" y="627"/>
                </a:cubicBezTo>
                <a:cubicBezTo>
                  <a:pt x="1204" y="629"/>
                  <a:pt x="1207" y="630"/>
                  <a:pt x="1210" y="630"/>
                </a:cubicBezTo>
                <a:cubicBezTo>
                  <a:pt x="1209" y="630"/>
                  <a:pt x="1209" y="631"/>
                  <a:pt x="1208" y="631"/>
                </a:cubicBezTo>
                <a:cubicBezTo>
                  <a:pt x="1208" y="631"/>
                  <a:pt x="1208" y="631"/>
                  <a:pt x="1208" y="631"/>
                </a:cubicBezTo>
                <a:cubicBezTo>
                  <a:pt x="1209" y="631"/>
                  <a:pt x="1209" y="632"/>
                  <a:pt x="1210" y="632"/>
                </a:cubicBezTo>
                <a:cubicBezTo>
                  <a:pt x="1210" y="631"/>
                  <a:pt x="1210" y="631"/>
                  <a:pt x="1210" y="630"/>
                </a:cubicBezTo>
                <a:cubicBezTo>
                  <a:pt x="1215" y="632"/>
                  <a:pt x="1219" y="633"/>
                  <a:pt x="1222" y="635"/>
                </a:cubicBezTo>
                <a:cubicBezTo>
                  <a:pt x="1221" y="636"/>
                  <a:pt x="1220" y="634"/>
                  <a:pt x="1219" y="634"/>
                </a:cubicBezTo>
                <a:cubicBezTo>
                  <a:pt x="1214" y="634"/>
                  <a:pt x="1221" y="635"/>
                  <a:pt x="1221" y="635"/>
                </a:cubicBezTo>
                <a:cubicBezTo>
                  <a:pt x="1220" y="637"/>
                  <a:pt x="1213" y="632"/>
                  <a:pt x="1212" y="634"/>
                </a:cubicBezTo>
                <a:cubicBezTo>
                  <a:pt x="1211" y="633"/>
                  <a:pt x="1210" y="633"/>
                  <a:pt x="1210" y="634"/>
                </a:cubicBezTo>
                <a:cubicBezTo>
                  <a:pt x="1211" y="635"/>
                  <a:pt x="1211" y="634"/>
                  <a:pt x="1212" y="634"/>
                </a:cubicBezTo>
                <a:cubicBezTo>
                  <a:pt x="1212" y="634"/>
                  <a:pt x="1212" y="634"/>
                  <a:pt x="1212" y="634"/>
                </a:cubicBezTo>
                <a:cubicBezTo>
                  <a:pt x="1213" y="634"/>
                  <a:pt x="1213" y="634"/>
                  <a:pt x="1213" y="635"/>
                </a:cubicBezTo>
                <a:cubicBezTo>
                  <a:pt x="1213" y="635"/>
                  <a:pt x="1213" y="635"/>
                  <a:pt x="1213" y="635"/>
                </a:cubicBezTo>
                <a:cubicBezTo>
                  <a:pt x="1213" y="635"/>
                  <a:pt x="1215" y="635"/>
                  <a:pt x="1216" y="636"/>
                </a:cubicBezTo>
                <a:cubicBezTo>
                  <a:pt x="1217" y="636"/>
                  <a:pt x="1217" y="636"/>
                  <a:pt x="1218" y="637"/>
                </a:cubicBezTo>
                <a:cubicBezTo>
                  <a:pt x="1218" y="637"/>
                  <a:pt x="1218" y="637"/>
                  <a:pt x="1218" y="637"/>
                </a:cubicBezTo>
                <a:cubicBezTo>
                  <a:pt x="1218" y="637"/>
                  <a:pt x="1220" y="637"/>
                  <a:pt x="1222" y="638"/>
                </a:cubicBezTo>
                <a:cubicBezTo>
                  <a:pt x="1222" y="638"/>
                  <a:pt x="1221" y="638"/>
                  <a:pt x="1221" y="638"/>
                </a:cubicBezTo>
                <a:cubicBezTo>
                  <a:pt x="1221" y="639"/>
                  <a:pt x="1222" y="639"/>
                  <a:pt x="1224" y="639"/>
                </a:cubicBezTo>
                <a:cubicBezTo>
                  <a:pt x="1224" y="639"/>
                  <a:pt x="1223" y="639"/>
                  <a:pt x="1223" y="639"/>
                </a:cubicBezTo>
                <a:cubicBezTo>
                  <a:pt x="1223" y="639"/>
                  <a:pt x="1223" y="638"/>
                  <a:pt x="1222" y="638"/>
                </a:cubicBezTo>
                <a:cubicBezTo>
                  <a:pt x="1224" y="639"/>
                  <a:pt x="1226" y="640"/>
                  <a:pt x="1228" y="640"/>
                </a:cubicBezTo>
                <a:cubicBezTo>
                  <a:pt x="1228" y="641"/>
                  <a:pt x="1229" y="641"/>
                  <a:pt x="1230" y="641"/>
                </a:cubicBezTo>
                <a:cubicBezTo>
                  <a:pt x="1230" y="641"/>
                  <a:pt x="1230" y="641"/>
                  <a:pt x="1230" y="641"/>
                </a:cubicBezTo>
                <a:cubicBezTo>
                  <a:pt x="1230" y="641"/>
                  <a:pt x="1230" y="641"/>
                  <a:pt x="1230" y="641"/>
                </a:cubicBezTo>
                <a:cubicBezTo>
                  <a:pt x="1230" y="641"/>
                  <a:pt x="1230" y="641"/>
                  <a:pt x="1230" y="641"/>
                </a:cubicBezTo>
                <a:cubicBezTo>
                  <a:pt x="1236" y="643"/>
                  <a:pt x="1241" y="645"/>
                  <a:pt x="1247" y="648"/>
                </a:cubicBezTo>
                <a:cubicBezTo>
                  <a:pt x="1247" y="648"/>
                  <a:pt x="1247" y="648"/>
                  <a:pt x="1247" y="648"/>
                </a:cubicBezTo>
                <a:cubicBezTo>
                  <a:pt x="1243" y="647"/>
                  <a:pt x="1239" y="645"/>
                  <a:pt x="1234" y="644"/>
                </a:cubicBezTo>
                <a:cubicBezTo>
                  <a:pt x="1235" y="644"/>
                  <a:pt x="1235" y="644"/>
                  <a:pt x="1235" y="644"/>
                </a:cubicBezTo>
                <a:cubicBezTo>
                  <a:pt x="1230" y="642"/>
                  <a:pt x="1225" y="641"/>
                  <a:pt x="1220" y="639"/>
                </a:cubicBezTo>
                <a:cubicBezTo>
                  <a:pt x="1220" y="638"/>
                  <a:pt x="1220" y="638"/>
                  <a:pt x="1219" y="638"/>
                </a:cubicBezTo>
                <a:cubicBezTo>
                  <a:pt x="1215" y="637"/>
                  <a:pt x="1211" y="635"/>
                  <a:pt x="1206" y="634"/>
                </a:cubicBezTo>
                <a:cubicBezTo>
                  <a:pt x="1208" y="635"/>
                  <a:pt x="1214" y="637"/>
                  <a:pt x="1216" y="639"/>
                </a:cubicBezTo>
                <a:cubicBezTo>
                  <a:pt x="1215" y="638"/>
                  <a:pt x="1214" y="638"/>
                  <a:pt x="1213" y="639"/>
                </a:cubicBezTo>
                <a:cubicBezTo>
                  <a:pt x="1213" y="639"/>
                  <a:pt x="1213" y="638"/>
                  <a:pt x="1212" y="638"/>
                </a:cubicBezTo>
                <a:cubicBezTo>
                  <a:pt x="1211" y="638"/>
                  <a:pt x="1212" y="638"/>
                  <a:pt x="1212" y="638"/>
                </a:cubicBezTo>
                <a:cubicBezTo>
                  <a:pt x="1205" y="637"/>
                  <a:pt x="1200" y="636"/>
                  <a:pt x="1195" y="633"/>
                </a:cubicBezTo>
                <a:cubicBezTo>
                  <a:pt x="1197" y="634"/>
                  <a:pt x="1200" y="634"/>
                  <a:pt x="1201" y="635"/>
                </a:cubicBezTo>
                <a:cubicBezTo>
                  <a:pt x="1203" y="633"/>
                  <a:pt x="1196" y="634"/>
                  <a:pt x="1193" y="632"/>
                </a:cubicBezTo>
                <a:cubicBezTo>
                  <a:pt x="1193" y="632"/>
                  <a:pt x="1193" y="632"/>
                  <a:pt x="1193" y="632"/>
                </a:cubicBezTo>
                <a:cubicBezTo>
                  <a:pt x="1193" y="632"/>
                  <a:pt x="1193" y="632"/>
                  <a:pt x="1193" y="632"/>
                </a:cubicBezTo>
                <a:cubicBezTo>
                  <a:pt x="1193" y="632"/>
                  <a:pt x="1192" y="632"/>
                  <a:pt x="1192" y="632"/>
                </a:cubicBezTo>
                <a:cubicBezTo>
                  <a:pt x="1192" y="632"/>
                  <a:pt x="1192" y="631"/>
                  <a:pt x="1190" y="631"/>
                </a:cubicBezTo>
                <a:cubicBezTo>
                  <a:pt x="1191" y="631"/>
                  <a:pt x="1191" y="632"/>
                  <a:pt x="1191" y="632"/>
                </a:cubicBezTo>
                <a:cubicBezTo>
                  <a:pt x="1184" y="631"/>
                  <a:pt x="1177" y="628"/>
                  <a:pt x="1172" y="626"/>
                </a:cubicBezTo>
                <a:cubicBezTo>
                  <a:pt x="1171" y="626"/>
                  <a:pt x="1170" y="627"/>
                  <a:pt x="1170" y="625"/>
                </a:cubicBezTo>
                <a:cubicBezTo>
                  <a:pt x="1170" y="625"/>
                  <a:pt x="1169" y="625"/>
                  <a:pt x="1169" y="626"/>
                </a:cubicBezTo>
                <a:cubicBezTo>
                  <a:pt x="1160" y="623"/>
                  <a:pt x="1155" y="621"/>
                  <a:pt x="1149" y="619"/>
                </a:cubicBezTo>
                <a:cubicBezTo>
                  <a:pt x="1148" y="619"/>
                  <a:pt x="1148" y="618"/>
                  <a:pt x="1149" y="618"/>
                </a:cubicBezTo>
                <a:cubicBezTo>
                  <a:pt x="1145" y="618"/>
                  <a:pt x="1142" y="615"/>
                  <a:pt x="1138" y="614"/>
                </a:cubicBezTo>
                <a:cubicBezTo>
                  <a:pt x="1138" y="614"/>
                  <a:pt x="1134" y="614"/>
                  <a:pt x="1134" y="612"/>
                </a:cubicBezTo>
                <a:cubicBezTo>
                  <a:pt x="1134" y="612"/>
                  <a:pt x="1134" y="612"/>
                  <a:pt x="1134" y="611"/>
                </a:cubicBezTo>
                <a:cubicBezTo>
                  <a:pt x="1135" y="611"/>
                  <a:pt x="1135" y="611"/>
                  <a:pt x="1135" y="611"/>
                </a:cubicBezTo>
                <a:cubicBezTo>
                  <a:pt x="1135" y="611"/>
                  <a:pt x="1135" y="611"/>
                  <a:pt x="1135" y="611"/>
                </a:cubicBezTo>
                <a:cubicBezTo>
                  <a:pt x="1135" y="610"/>
                  <a:pt x="1135" y="610"/>
                  <a:pt x="1135" y="609"/>
                </a:cubicBezTo>
                <a:cubicBezTo>
                  <a:pt x="1135" y="609"/>
                  <a:pt x="1135" y="609"/>
                  <a:pt x="1135" y="609"/>
                </a:cubicBezTo>
                <a:cubicBezTo>
                  <a:pt x="1135" y="610"/>
                  <a:pt x="1134" y="610"/>
                  <a:pt x="1134" y="610"/>
                </a:cubicBezTo>
                <a:cubicBezTo>
                  <a:pt x="1133" y="610"/>
                  <a:pt x="1133" y="609"/>
                  <a:pt x="1133" y="609"/>
                </a:cubicBezTo>
                <a:cubicBezTo>
                  <a:pt x="1133" y="609"/>
                  <a:pt x="1134" y="609"/>
                  <a:pt x="1134" y="609"/>
                </a:cubicBezTo>
                <a:cubicBezTo>
                  <a:pt x="1134" y="609"/>
                  <a:pt x="1134" y="609"/>
                  <a:pt x="1134" y="609"/>
                </a:cubicBezTo>
                <a:cubicBezTo>
                  <a:pt x="1134" y="609"/>
                  <a:pt x="1135" y="609"/>
                  <a:pt x="1135" y="609"/>
                </a:cubicBezTo>
                <a:cubicBezTo>
                  <a:pt x="1135" y="609"/>
                  <a:pt x="1135" y="609"/>
                  <a:pt x="1135" y="609"/>
                </a:cubicBezTo>
                <a:cubicBezTo>
                  <a:pt x="1135" y="609"/>
                  <a:pt x="1135" y="609"/>
                  <a:pt x="1135" y="609"/>
                </a:cubicBezTo>
                <a:cubicBezTo>
                  <a:pt x="1136" y="610"/>
                  <a:pt x="1137" y="609"/>
                  <a:pt x="1137" y="609"/>
                </a:cubicBezTo>
                <a:cubicBezTo>
                  <a:pt x="1137" y="608"/>
                  <a:pt x="1136" y="608"/>
                  <a:pt x="1135" y="608"/>
                </a:cubicBezTo>
                <a:cubicBezTo>
                  <a:pt x="1133" y="607"/>
                  <a:pt x="1132" y="606"/>
                  <a:pt x="1130" y="606"/>
                </a:cubicBezTo>
                <a:cubicBezTo>
                  <a:pt x="1142" y="608"/>
                  <a:pt x="1150" y="615"/>
                  <a:pt x="1159" y="616"/>
                </a:cubicBezTo>
                <a:cubicBezTo>
                  <a:pt x="1159" y="617"/>
                  <a:pt x="1159" y="618"/>
                  <a:pt x="1161" y="618"/>
                </a:cubicBezTo>
                <a:close/>
                <a:moveTo>
                  <a:pt x="1260" y="655"/>
                </a:moveTo>
                <a:cubicBezTo>
                  <a:pt x="1262" y="655"/>
                  <a:pt x="1264" y="656"/>
                  <a:pt x="1265" y="656"/>
                </a:cubicBezTo>
                <a:cubicBezTo>
                  <a:pt x="1265" y="657"/>
                  <a:pt x="1265" y="657"/>
                  <a:pt x="1265" y="657"/>
                </a:cubicBezTo>
                <a:cubicBezTo>
                  <a:pt x="1264" y="657"/>
                  <a:pt x="1262" y="657"/>
                  <a:pt x="1260" y="657"/>
                </a:cubicBezTo>
                <a:cubicBezTo>
                  <a:pt x="1261" y="657"/>
                  <a:pt x="1262" y="657"/>
                  <a:pt x="1263" y="658"/>
                </a:cubicBezTo>
                <a:cubicBezTo>
                  <a:pt x="1263" y="658"/>
                  <a:pt x="1263" y="658"/>
                  <a:pt x="1264" y="659"/>
                </a:cubicBezTo>
                <a:cubicBezTo>
                  <a:pt x="1264" y="659"/>
                  <a:pt x="1264" y="659"/>
                  <a:pt x="1263" y="659"/>
                </a:cubicBezTo>
                <a:cubicBezTo>
                  <a:pt x="1263" y="658"/>
                  <a:pt x="1262" y="658"/>
                  <a:pt x="1261" y="658"/>
                </a:cubicBezTo>
                <a:cubicBezTo>
                  <a:pt x="1260" y="657"/>
                  <a:pt x="1258" y="656"/>
                  <a:pt x="1257" y="656"/>
                </a:cubicBezTo>
                <a:cubicBezTo>
                  <a:pt x="1255" y="656"/>
                  <a:pt x="1254" y="655"/>
                  <a:pt x="1253" y="655"/>
                </a:cubicBezTo>
                <a:cubicBezTo>
                  <a:pt x="1253" y="653"/>
                  <a:pt x="1249" y="653"/>
                  <a:pt x="1246" y="652"/>
                </a:cubicBezTo>
                <a:cubicBezTo>
                  <a:pt x="1242" y="651"/>
                  <a:pt x="1238" y="650"/>
                  <a:pt x="1234" y="649"/>
                </a:cubicBezTo>
                <a:cubicBezTo>
                  <a:pt x="1235" y="649"/>
                  <a:pt x="1235" y="649"/>
                  <a:pt x="1236" y="649"/>
                </a:cubicBezTo>
                <a:cubicBezTo>
                  <a:pt x="1233" y="648"/>
                  <a:pt x="1230" y="647"/>
                  <a:pt x="1227" y="647"/>
                </a:cubicBezTo>
                <a:cubicBezTo>
                  <a:pt x="1228" y="646"/>
                  <a:pt x="1228" y="646"/>
                  <a:pt x="1230" y="647"/>
                </a:cubicBezTo>
                <a:cubicBezTo>
                  <a:pt x="1229" y="646"/>
                  <a:pt x="1227" y="645"/>
                  <a:pt x="1226" y="645"/>
                </a:cubicBezTo>
                <a:cubicBezTo>
                  <a:pt x="1226" y="644"/>
                  <a:pt x="1223" y="644"/>
                  <a:pt x="1223" y="644"/>
                </a:cubicBezTo>
                <a:cubicBezTo>
                  <a:pt x="1223" y="645"/>
                  <a:pt x="1224" y="645"/>
                  <a:pt x="1225" y="645"/>
                </a:cubicBezTo>
                <a:cubicBezTo>
                  <a:pt x="1224" y="645"/>
                  <a:pt x="1224" y="645"/>
                  <a:pt x="1224" y="645"/>
                </a:cubicBezTo>
                <a:cubicBezTo>
                  <a:pt x="1223" y="645"/>
                  <a:pt x="1225" y="645"/>
                  <a:pt x="1226" y="646"/>
                </a:cubicBezTo>
                <a:cubicBezTo>
                  <a:pt x="1226" y="646"/>
                  <a:pt x="1226" y="646"/>
                  <a:pt x="1226" y="646"/>
                </a:cubicBezTo>
                <a:cubicBezTo>
                  <a:pt x="1226" y="646"/>
                  <a:pt x="1226" y="646"/>
                  <a:pt x="1226" y="646"/>
                </a:cubicBezTo>
                <a:cubicBezTo>
                  <a:pt x="1226" y="646"/>
                  <a:pt x="1227" y="646"/>
                  <a:pt x="1227" y="646"/>
                </a:cubicBezTo>
                <a:cubicBezTo>
                  <a:pt x="1224" y="647"/>
                  <a:pt x="1219" y="644"/>
                  <a:pt x="1216" y="644"/>
                </a:cubicBezTo>
                <a:cubicBezTo>
                  <a:pt x="1217" y="643"/>
                  <a:pt x="1218" y="644"/>
                  <a:pt x="1219" y="644"/>
                </a:cubicBezTo>
                <a:cubicBezTo>
                  <a:pt x="1219" y="644"/>
                  <a:pt x="1219" y="644"/>
                  <a:pt x="1219" y="643"/>
                </a:cubicBezTo>
                <a:cubicBezTo>
                  <a:pt x="1219" y="643"/>
                  <a:pt x="1219" y="643"/>
                  <a:pt x="1220" y="643"/>
                </a:cubicBezTo>
                <a:cubicBezTo>
                  <a:pt x="1220" y="643"/>
                  <a:pt x="1219" y="643"/>
                  <a:pt x="1219" y="642"/>
                </a:cubicBezTo>
                <a:cubicBezTo>
                  <a:pt x="1221" y="642"/>
                  <a:pt x="1222" y="641"/>
                  <a:pt x="1223" y="643"/>
                </a:cubicBezTo>
                <a:cubicBezTo>
                  <a:pt x="1223" y="643"/>
                  <a:pt x="1224" y="643"/>
                  <a:pt x="1224" y="643"/>
                </a:cubicBezTo>
                <a:cubicBezTo>
                  <a:pt x="1225" y="643"/>
                  <a:pt x="1226" y="644"/>
                  <a:pt x="1227" y="644"/>
                </a:cubicBezTo>
                <a:cubicBezTo>
                  <a:pt x="1227" y="644"/>
                  <a:pt x="1227" y="644"/>
                  <a:pt x="1227" y="644"/>
                </a:cubicBezTo>
                <a:cubicBezTo>
                  <a:pt x="1231" y="644"/>
                  <a:pt x="1236" y="646"/>
                  <a:pt x="1241" y="647"/>
                </a:cubicBezTo>
                <a:cubicBezTo>
                  <a:pt x="1241" y="648"/>
                  <a:pt x="1244" y="647"/>
                  <a:pt x="1244" y="649"/>
                </a:cubicBezTo>
                <a:cubicBezTo>
                  <a:pt x="1249" y="650"/>
                  <a:pt x="1254" y="652"/>
                  <a:pt x="1258" y="654"/>
                </a:cubicBezTo>
                <a:cubicBezTo>
                  <a:pt x="1258" y="654"/>
                  <a:pt x="1258" y="654"/>
                  <a:pt x="1258" y="655"/>
                </a:cubicBezTo>
                <a:cubicBezTo>
                  <a:pt x="1258" y="654"/>
                  <a:pt x="1260" y="655"/>
                  <a:pt x="1260" y="655"/>
                </a:cubicBezTo>
                <a:close/>
                <a:moveTo>
                  <a:pt x="1265" y="662"/>
                </a:moveTo>
                <a:cubicBezTo>
                  <a:pt x="1266" y="662"/>
                  <a:pt x="1266" y="662"/>
                  <a:pt x="1266" y="662"/>
                </a:cubicBezTo>
                <a:cubicBezTo>
                  <a:pt x="1267" y="663"/>
                  <a:pt x="1267" y="663"/>
                  <a:pt x="1266" y="663"/>
                </a:cubicBezTo>
                <a:cubicBezTo>
                  <a:pt x="1266" y="663"/>
                  <a:pt x="1266" y="663"/>
                  <a:pt x="1265" y="663"/>
                </a:cubicBezTo>
                <a:cubicBezTo>
                  <a:pt x="1265" y="663"/>
                  <a:pt x="1264" y="663"/>
                  <a:pt x="1263" y="662"/>
                </a:cubicBezTo>
                <a:cubicBezTo>
                  <a:pt x="1264" y="662"/>
                  <a:pt x="1264" y="662"/>
                  <a:pt x="1264" y="662"/>
                </a:cubicBezTo>
                <a:cubicBezTo>
                  <a:pt x="1264" y="662"/>
                  <a:pt x="1264" y="662"/>
                  <a:pt x="1264" y="662"/>
                </a:cubicBezTo>
                <a:cubicBezTo>
                  <a:pt x="1264" y="662"/>
                  <a:pt x="1265" y="662"/>
                  <a:pt x="1265" y="662"/>
                </a:cubicBezTo>
                <a:cubicBezTo>
                  <a:pt x="1265" y="662"/>
                  <a:pt x="1265" y="663"/>
                  <a:pt x="1266" y="662"/>
                </a:cubicBezTo>
                <a:cubicBezTo>
                  <a:pt x="1266" y="662"/>
                  <a:pt x="1266" y="662"/>
                  <a:pt x="1265" y="662"/>
                </a:cubicBezTo>
                <a:close/>
                <a:moveTo>
                  <a:pt x="1274" y="659"/>
                </a:moveTo>
                <a:cubicBezTo>
                  <a:pt x="1275" y="659"/>
                  <a:pt x="1275" y="659"/>
                  <a:pt x="1276" y="659"/>
                </a:cubicBezTo>
                <a:cubicBezTo>
                  <a:pt x="1276" y="659"/>
                  <a:pt x="1276" y="660"/>
                  <a:pt x="1276" y="660"/>
                </a:cubicBezTo>
                <a:cubicBezTo>
                  <a:pt x="1275" y="660"/>
                  <a:pt x="1274" y="659"/>
                  <a:pt x="1274" y="659"/>
                </a:cubicBezTo>
                <a:close/>
                <a:moveTo>
                  <a:pt x="1277" y="664"/>
                </a:moveTo>
                <a:cubicBezTo>
                  <a:pt x="1276" y="664"/>
                  <a:pt x="1276" y="663"/>
                  <a:pt x="1275" y="663"/>
                </a:cubicBezTo>
                <a:cubicBezTo>
                  <a:pt x="1275" y="663"/>
                  <a:pt x="1276" y="663"/>
                  <a:pt x="1276" y="662"/>
                </a:cubicBezTo>
                <a:cubicBezTo>
                  <a:pt x="1276" y="663"/>
                  <a:pt x="1276" y="663"/>
                  <a:pt x="1277" y="664"/>
                </a:cubicBezTo>
                <a:close/>
                <a:moveTo>
                  <a:pt x="1275" y="663"/>
                </a:moveTo>
                <a:cubicBezTo>
                  <a:pt x="1273" y="662"/>
                  <a:pt x="1271" y="662"/>
                  <a:pt x="1270" y="661"/>
                </a:cubicBezTo>
                <a:cubicBezTo>
                  <a:pt x="1271" y="661"/>
                  <a:pt x="1272" y="661"/>
                  <a:pt x="1273" y="661"/>
                </a:cubicBezTo>
                <a:cubicBezTo>
                  <a:pt x="1273" y="663"/>
                  <a:pt x="1274" y="662"/>
                  <a:pt x="1275" y="663"/>
                </a:cubicBezTo>
                <a:close/>
                <a:moveTo>
                  <a:pt x="1275" y="666"/>
                </a:moveTo>
                <a:cubicBezTo>
                  <a:pt x="1275" y="667"/>
                  <a:pt x="1276" y="667"/>
                  <a:pt x="1276" y="667"/>
                </a:cubicBezTo>
                <a:cubicBezTo>
                  <a:pt x="1276" y="667"/>
                  <a:pt x="1277" y="667"/>
                  <a:pt x="1277" y="667"/>
                </a:cubicBezTo>
                <a:cubicBezTo>
                  <a:pt x="1277" y="668"/>
                  <a:pt x="1277" y="668"/>
                  <a:pt x="1277" y="668"/>
                </a:cubicBezTo>
                <a:cubicBezTo>
                  <a:pt x="1277" y="668"/>
                  <a:pt x="1278" y="668"/>
                  <a:pt x="1278" y="668"/>
                </a:cubicBezTo>
                <a:cubicBezTo>
                  <a:pt x="1277" y="669"/>
                  <a:pt x="1276" y="668"/>
                  <a:pt x="1276" y="670"/>
                </a:cubicBezTo>
                <a:cubicBezTo>
                  <a:pt x="1276" y="670"/>
                  <a:pt x="1277" y="670"/>
                  <a:pt x="1277" y="670"/>
                </a:cubicBezTo>
                <a:cubicBezTo>
                  <a:pt x="1277" y="670"/>
                  <a:pt x="1277" y="670"/>
                  <a:pt x="1277" y="670"/>
                </a:cubicBezTo>
                <a:cubicBezTo>
                  <a:pt x="1274" y="667"/>
                  <a:pt x="1271" y="668"/>
                  <a:pt x="1268" y="666"/>
                </a:cubicBezTo>
                <a:cubicBezTo>
                  <a:pt x="1268" y="666"/>
                  <a:pt x="1268" y="665"/>
                  <a:pt x="1268" y="665"/>
                </a:cubicBezTo>
                <a:cubicBezTo>
                  <a:pt x="1269" y="665"/>
                  <a:pt x="1269" y="665"/>
                  <a:pt x="1269" y="665"/>
                </a:cubicBezTo>
                <a:cubicBezTo>
                  <a:pt x="1269" y="665"/>
                  <a:pt x="1269" y="665"/>
                  <a:pt x="1269" y="665"/>
                </a:cubicBezTo>
                <a:cubicBezTo>
                  <a:pt x="1271" y="667"/>
                  <a:pt x="1273" y="666"/>
                  <a:pt x="1273" y="666"/>
                </a:cubicBezTo>
                <a:cubicBezTo>
                  <a:pt x="1273" y="666"/>
                  <a:pt x="1274" y="666"/>
                  <a:pt x="1274" y="667"/>
                </a:cubicBezTo>
                <a:cubicBezTo>
                  <a:pt x="1276" y="665"/>
                  <a:pt x="1272" y="665"/>
                  <a:pt x="1270" y="664"/>
                </a:cubicBezTo>
                <a:cubicBezTo>
                  <a:pt x="1270" y="664"/>
                  <a:pt x="1270" y="664"/>
                  <a:pt x="1270" y="664"/>
                </a:cubicBezTo>
                <a:cubicBezTo>
                  <a:pt x="1270" y="664"/>
                  <a:pt x="1269" y="664"/>
                  <a:pt x="1268" y="664"/>
                </a:cubicBezTo>
                <a:cubicBezTo>
                  <a:pt x="1268" y="664"/>
                  <a:pt x="1268" y="663"/>
                  <a:pt x="1267" y="663"/>
                </a:cubicBezTo>
                <a:cubicBezTo>
                  <a:pt x="1268" y="662"/>
                  <a:pt x="1268" y="664"/>
                  <a:pt x="1269" y="663"/>
                </a:cubicBezTo>
                <a:cubicBezTo>
                  <a:pt x="1271" y="664"/>
                  <a:pt x="1273" y="665"/>
                  <a:pt x="1275" y="666"/>
                </a:cubicBezTo>
                <a:close/>
                <a:moveTo>
                  <a:pt x="1281" y="663"/>
                </a:moveTo>
                <a:cubicBezTo>
                  <a:pt x="1283" y="664"/>
                  <a:pt x="1285" y="664"/>
                  <a:pt x="1287" y="665"/>
                </a:cubicBezTo>
                <a:cubicBezTo>
                  <a:pt x="1289" y="668"/>
                  <a:pt x="1283" y="664"/>
                  <a:pt x="1280" y="665"/>
                </a:cubicBezTo>
                <a:cubicBezTo>
                  <a:pt x="1280" y="665"/>
                  <a:pt x="1280" y="665"/>
                  <a:pt x="1279" y="665"/>
                </a:cubicBezTo>
                <a:cubicBezTo>
                  <a:pt x="1279" y="665"/>
                  <a:pt x="1279" y="665"/>
                  <a:pt x="1279" y="665"/>
                </a:cubicBezTo>
                <a:cubicBezTo>
                  <a:pt x="1279" y="664"/>
                  <a:pt x="1278" y="664"/>
                  <a:pt x="1278" y="664"/>
                </a:cubicBezTo>
                <a:cubicBezTo>
                  <a:pt x="1278" y="664"/>
                  <a:pt x="1278" y="664"/>
                  <a:pt x="1279" y="664"/>
                </a:cubicBezTo>
                <a:cubicBezTo>
                  <a:pt x="1279" y="663"/>
                  <a:pt x="1278" y="664"/>
                  <a:pt x="1277" y="664"/>
                </a:cubicBezTo>
                <a:cubicBezTo>
                  <a:pt x="1278" y="663"/>
                  <a:pt x="1279" y="663"/>
                  <a:pt x="1280" y="663"/>
                </a:cubicBezTo>
                <a:cubicBezTo>
                  <a:pt x="1280" y="664"/>
                  <a:pt x="1280" y="664"/>
                  <a:pt x="1282" y="664"/>
                </a:cubicBezTo>
                <a:cubicBezTo>
                  <a:pt x="1282" y="664"/>
                  <a:pt x="1281" y="664"/>
                  <a:pt x="1281" y="663"/>
                </a:cubicBezTo>
                <a:close/>
                <a:moveTo>
                  <a:pt x="1301" y="669"/>
                </a:moveTo>
                <a:cubicBezTo>
                  <a:pt x="1301" y="669"/>
                  <a:pt x="1302" y="669"/>
                  <a:pt x="1302" y="669"/>
                </a:cubicBezTo>
                <a:cubicBezTo>
                  <a:pt x="1303" y="669"/>
                  <a:pt x="1304" y="669"/>
                  <a:pt x="1305" y="670"/>
                </a:cubicBezTo>
                <a:cubicBezTo>
                  <a:pt x="1305" y="667"/>
                  <a:pt x="1307" y="672"/>
                  <a:pt x="1308" y="669"/>
                </a:cubicBezTo>
                <a:cubicBezTo>
                  <a:pt x="1307" y="669"/>
                  <a:pt x="1307" y="668"/>
                  <a:pt x="1306" y="668"/>
                </a:cubicBezTo>
                <a:cubicBezTo>
                  <a:pt x="1312" y="669"/>
                  <a:pt x="1317" y="671"/>
                  <a:pt x="1323" y="673"/>
                </a:cubicBezTo>
                <a:cubicBezTo>
                  <a:pt x="1324" y="674"/>
                  <a:pt x="1325" y="674"/>
                  <a:pt x="1326" y="675"/>
                </a:cubicBezTo>
                <a:cubicBezTo>
                  <a:pt x="1326" y="676"/>
                  <a:pt x="1326" y="676"/>
                  <a:pt x="1326" y="676"/>
                </a:cubicBezTo>
                <a:cubicBezTo>
                  <a:pt x="1326" y="675"/>
                  <a:pt x="1325" y="675"/>
                  <a:pt x="1324" y="675"/>
                </a:cubicBezTo>
                <a:cubicBezTo>
                  <a:pt x="1324" y="675"/>
                  <a:pt x="1324" y="675"/>
                  <a:pt x="1324" y="676"/>
                </a:cubicBezTo>
                <a:cubicBezTo>
                  <a:pt x="1322" y="675"/>
                  <a:pt x="1320" y="674"/>
                  <a:pt x="1318" y="674"/>
                </a:cubicBezTo>
                <a:cubicBezTo>
                  <a:pt x="1317" y="673"/>
                  <a:pt x="1315" y="673"/>
                  <a:pt x="1313" y="673"/>
                </a:cubicBezTo>
                <a:cubicBezTo>
                  <a:pt x="1313" y="673"/>
                  <a:pt x="1313" y="673"/>
                  <a:pt x="1312" y="672"/>
                </a:cubicBezTo>
                <a:cubicBezTo>
                  <a:pt x="1312" y="671"/>
                  <a:pt x="1309" y="672"/>
                  <a:pt x="1309" y="671"/>
                </a:cubicBezTo>
                <a:cubicBezTo>
                  <a:pt x="1308" y="671"/>
                  <a:pt x="1308" y="671"/>
                  <a:pt x="1308" y="672"/>
                </a:cubicBezTo>
                <a:cubicBezTo>
                  <a:pt x="1308" y="672"/>
                  <a:pt x="1308" y="671"/>
                  <a:pt x="1307" y="671"/>
                </a:cubicBezTo>
                <a:cubicBezTo>
                  <a:pt x="1305" y="671"/>
                  <a:pt x="1302" y="670"/>
                  <a:pt x="1299" y="669"/>
                </a:cubicBezTo>
                <a:cubicBezTo>
                  <a:pt x="1299" y="669"/>
                  <a:pt x="1298" y="669"/>
                  <a:pt x="1298" y="669"/>
                </a:cubicBezTo>
                <a:cubicBezTo>
                  <a:pt x="1299" y="669"/>
                  <a:pt x="1301" y="668"/>
                  <a:pt x="1301" y="669"/>
                </a:cubicBezTo>
                <a:close/>
                <a:moveTo>
                  <a:pt x="1300" y="664"/>
                </a:moveTo>
                <a:cubicBezTo>
                  <a:pt x="1302" y="665"/>
                  <a:pt x="1303" y="664"/>
                  <a:pt x="1303" y="666"/>
                </a:cubicBezTo>
                <a:cubicBezTo>
                  <a:pt x="1302" y="665"/>
                  <a:pt x="1300" y="665"/>
                  <a:pt x="1300" y="664"/>
                </a:cubicBezTo>
                <a:close/>
                <a:moveTo>
                  <a:pt x="1307" y="667"/>
                </a:moveTo>
                <a:cubicBezTo>
                  <a:pt x="1306" y="667"/>
                  <a:pt x="1304" y="666"/>
                  <a:pt x="1306" y="665"/>
                </a:cubicBezTo>
                <a:cubicBezTo>
                  <a:pt x="1305" y="666"/>
                  <a:pt x="1308" y="665"/>
                  <a:pt x="1307" y="667"/>
                </a:cubicBezTo>
                <a:close/>
                <a:moveTo>
                  <a:pt x="1310" y="667"/>
                </a:moveTo>
                <a:cubicBezTo>
                  <a:pt x="1312" y="667"/>
                  <a:pt x="1315" y="668"/>
                  <a:pt x="1317" y="668"/>
                </a:cubicBezTo>
                <a:cubicBezTo>
                  <a:pt x="1316" y="670"/>
                  <a:pt x="1311" y="667"/>
                  <a:pt x="1310" y="667"/>
                </a:cubicBezTo>
                <a:close/>
                <a:moveTo>
                  <a:pt x="1320" y="670"/>
                </a:moveTo>
                <a:cubicBezTo>
                  <a:pt x="1320" y="668"/>
                  <a:pt x="1323" y="670"/>
                  <a:pt x="1324" y="670"/>
                </a:cubicBezTo>
                <a:cubicBezTo>
                  <a:pt x="1322" y="672"/>
                  <a:pt x="1322" y="670"/>
                  <a:pt x="1320" y="670"/>
                </a:cubicBezTo>
                <a:close/>
                <a:moveTo>
                  <a:pt x="1334" y="680"/>
                </a:moveTo>
                <a:cubicBezTo>
                  <a:pt x="1334" y="680"/>
                  <a:pt x="1334" y="680"/>
                  <a:pt x="1334" y="680"/>
                </a:cubicBezTo>
                <a:cubicBezTo>
                  <a:pt x="1332" y="679"/>
                  <a:pt x="1331" y="680"/>
                  <a:pt x="1330" y="679"/>
                </a:cubicBezTo>
                <a:cubicBezTo>
                  <a:pt x="1330" y="679"/>
                  <a:pt x="1330" y="679"/>
                  <a:pt x="1330" y="679"/>
                </a:cubicBezTo>
                <a:cubicBezTo>
                  <a:pt x="1331" y="679"/>
                  <a:pt x="1333" y="680"/>
                  <a:pt x="1334" y="680"/>
                </a:cubicBezTo>
                <a:close/>
                <a:moveTo>
                  <a:pt x="1332" y="672"/>
                </a:moveTo>
                <a:cubicBezTo>
                  <a:pt x="1332" y="672"/>
                  <a:pt x="1333" y="671"/>
                  <a:pt x="1333" y="671"/>
                </a:cubicBezTo>
                <a:cubicBezTo>
                  <a:pt x="1333" y="672"/>
                  <a:pt x="1333" y="672"/>
                  <a:pt x="1333" y="672"/>
                </a:cubicBezTo>
                <a:cubicBezTo>
                  <a:pt x="1333" y="672"/>
                  <a:pt x="1332" y="672"/>
                  <a:pt x="1332" y="672"/>
                </a:cubicBezTo>
                <a:cubicBezTo>
                  <a:pt x="1332" y="672"/>
                  <a:pt x="1332" y="672"/>
                  <a:pt x="1332" y="672"/>
                </a:cubicBezTo>
                <a:close/>
                <a:moveTo>
                  <a:pt x="1336" y="683"/>
                </a:moveTo>
                <a:cubicBezTo>
                  <a:pt x="1336" y="683"/>
                  <a:pt x="1337" y="683"/>
                  <a:pt x="1338" y="683"/>
                </a:cubicBezTo>
                <a:cubicBezTo>
                  <a:pt x="1338" y="683"/>
                  <a:pt x="1339" y="684"/>
                  <a:pt x="1340" y="684"/>
                </a:cubicBezTo>
                <a:cubicBezTo>
                  <a:pt x="1340" y="684"/>
                  <a:pt x="1342" y="685"/>
                  <a:pt x="1341" y="685"/>
                </a:cubicBezTo>
                <a:cubicBezTo>
                  <a:pt x="1341" y="687"/>
                  <a:pt x="1343" y="684"/>
                  <a:pt x="1342" y="684"/>
                </a:cubicBezTo>
                <a:cubicBezTo>
                  <a:pt x="1343" y="686"/>
                  <a:pt x="1346" y="684"/>
                  <a:pt x="1346" y="685"/>
                </a:cubicBezTo>
                <a:cubicBezTo>
                  <a:pt x="1347" y="683"/>
                  <a:pt x="1340" y="682"/>
                  <a:pt x="1338" y="681"/>
                </a:cubicBezTo>
                <a:cubicBezTo>
                  <a:pt x="1338" y="681"/>
                  <a:pt x="1338" y="681"/>
                  <a:pt x="1338" y="681"/>
                </a:cubicBezTo>
                <a:cubicBezTo>
                  <a:pt x="1340" y="681"/>
                  <a:pt x="1341" y="682"/>
                  <a:pt x="1342" y="682"/>
                </a:cubicBezTo>
                <a:cubicBezTo>
                  <a:pt x="1345" y="683"/>
                  <a:pt x="1348" y="684"/>
                  <a:pt x="1351" y="685"/>
                </a:cubicBezTo>
                <a:cubicBezTo>
                  <a:pt x="1351" y="684"/>
                  <a:pt x="1349" y="684"/>
                  <a:pt x="1348" y="683"/>
                </a:cubicBezTo>
                <a:cubicBezTo>
                  <a:pt x="1352" y="684"/>
                  <a:pt x="1354" y="685"/>
                  <a:pt x="1357" y="686"/>
                </a:cubicBezTo>
                <a:cubicBezTo>
                  <a:pt x="1356" y="686"/>
                  <a:pt x="1356" y="686"/>
                  <a:pt x="1356" y="686"/>
                </a:cubicBezTo>
                <a:cubicBezTo>
                  <a:pt x="1355" y="687"/>
                  <a:pt x="1354" y="685"/>
                  <a:pt x="1351" y="685"/>
                </a:cubicBezTo>
                <a:cubicBezTo>
                  <a:pt x="1351" y="686"/>
                  <a:pt x="1353" y="686"/>
                  <a:pt x="1352" y="687"/>
                </a:cubicBezTo>
                <a:cubicBezTo>
                  <a:pt x="1354" y="687"/>
                  <a:pt x="1355" y="688"/>
                  <a:pt x="1356" y="688"/>
                </a:cubicBezTo>
                <a:cubicBezTo>
                  <a:pt x="1356" y="688"/>
                  <a:pt x="1357" y="688"/>
                  <a:pt x="1357" y="689"/>
                </a:cubicBezTo>
                <a:cubicBezTo>
                  <a:pt x="1357" y="689"/>
                  <a:pt x="1357" y="689"/>
                  <a:pt x="1357" y="689"/>
                </a:cubicBezTo>
                <a:cubicBezTo>
                  <a:pt x="1354" y="688"/>
                  <a:pt x="1350" y="687"/>
                  <a:pt x="1349" y="686"/>
                </a:cubicBezTo>
                <a:cubicBezTo>
                  <a:pt x="1349" y="687"/>
                  <a:pt x="1352" y="688"/>
                  <a:pt x="1353" y="688"/>
                </a:cubicBezTo>
                <a:cubicBezTo>
                  <a:pt x="1352" y="689"/>
                  <a:pt x="1351" y="689"/>
                  <a:pt x="1350" y="689"/>
                </a:cubicBezTo>
                <a:cubicBezTo>
                  <a:pt x="1350" y="689"/>
                  <a:pt x="1350" y="688"/>
                  <a:pt x="1349" y="688"/>
                </a:cubicBezTo>
                <a:cubicBezTo>
                  <a:pt x="1348" y="688"/>
                  <a:pt x="1346" y="686"/>
                  <a:pt x="1344" y="686"/>
                </a:cubicBezTo>
                <a:cubicBezTo>
                  <a:pt x="1344" y="687"/>
                  <a:pt x="1344" y="687"/>
                  <a:pt x="1344" y="687"/>
                </a:cubicBezTo>
                <a:cubicBezTo>
                  <a:pt x="1343" y="686"/>
                  <a:pt x="1342" y="686"/>
                  <a:pt x="1342" y="686"/>
                </a:cubicBezTo>
                <a:cubicBezTo>
                  <a:pt x="1340" y="685"/>
                  <a:pt x="1339" y="685"/>
                  <a:pt x="1337" y="684"/>
                </a:cubicBezTo>
                <a:cubicBezTo>
                  <a:pt x="1336" y="684"/>
                  <a:pt x="1337" y="685"/>
                  <a:pt x="1337" y="685"/>
                </a:cubicBezTo>
                <a:cubicBezTo>
                  <a:pt x="1337" y="685"/>
                  <a:pt x="1336" y="685"/>
                  <a:pt x="1335" y="684"/>
                </a:cubicBezTo>
                <a:cubicBezTo>
                  <a:pt x="1335" y="684"/>
                  <a:pt x="1336" y="683"/>
                  <a:pt x="1334" y="683"/>
                </a:cubicBezTo>
                <a:cubicBezTo>
                  <a:pt x="1335" y="683"/>
                  <a:pt x="1335" y="683"/>
                  <a:pt x="1336" y="683"/>
                </a:cubicBezTo>
                <a:close/>
                <a:moveTo>
                  <a:pt x="1335" y="672"/>
                </a:moveTo>
                <a:cubicBezTo>
                  <a:pt x="1336" y="672"/>
                  <a:pt x="1338" y="672"/>
                  <a:pt x="1340" y="673"/>
                </a:cubicBezTo>
                <a:cubicBezTo>
                  <a:pt x="1340" y="673"/>
                  <a:pt x="1339" y="674"/>
                  <a:pt x="1339" y="674"/>
                </a:cubicBezTo>
                <a:cubicBezTo>
                  <a:pt x="1338" y="674"/>
                  <a:pt x="1336" y="673"/>
                  <a:pt x="1335" y="673"/>
                </a:cubicBezTo>
                <a:cubicBezTo>
                  <a:pt x="1335" y="673"/>
                  <a:pt x="1335" y="673"/>
                  <a:pt x="1335" y="673"/>
                </a:cubicBezTo>
                <a:cubicBezTo>
                  <a:pt x="1335" y="672"/>
                  <a:pt x="1335" y="672"/>
                  <a:pt x="1335" y="672"/>
                </a:cubicBezTo>
                <a:close/>
                <a:moveTo>
                  <a:pt x="1350" y="738"/>
                </a:moveTo>
                <a:cubicBezTo>
                  <a:pt x="1350" y="738"/>
                  <a:pt x="1349" y="739"/>
                  <a:pt x="1349" y="739"/>
                </a:cubicBezTo>
                <a:cubicBezTo>
                  <a:pt x="1348" y="738"/>
                  <a:pt x="1345" y="736"/>
                  <a:pt x="1344" y="738"/>
                </a:cubicBezTo>
                <a:cubicBezTo>
                  <a:pt x="1342" y="737"/>
                  <a:pt x="1345" y="736"/>
                  <a:pt x="1343" y="736"/>
                </a:cubicBezTo>
                <a:cubicBezTo>
                  <a:pt x="1343" y="736"/>
                  <a:pt x="1343" y="736"/>
                  <a:pt x="1343" y="736"/>
                </a:cubicBezTo>
                <a:cubicBezTo>
                  <a:pt x="1343" y="737"/>
                  <a:pt x="1342" y="737"/>
                  <a:pt x="1342" y="737"/>
                </a:cubicBezTo>
                <a:cubicBezTo>
                  <a:pt x="1343" y="737"/>
                  <a:pt x="1344" y="738"/>
                  <a:pt x="1344" y="738"/>
                </a:cubicBezTo>
                <a:cubicBezTo>
                  <a:pt x="1341" y="738"/>
                  <a:pt x="1338" y="737"/>
                  <a:pt x="1335" y="736"/>
                </a:cubicBezTo>
                <a:cubicBezTo>
                  <a:pt x="1335" y="736"/>
                  <a:pt x="1335" y="735"/>
                  <a:pt x="1334" y="735"/>
                </a:cubicBezTo>
                <a:cubicBezTo>
                  <a:pt x="1334" y="735"/>
                  <a:pt x="1335" y="735"/>
                  <a:pt x="1335" y="735"/>
                </a:cubicBezTo>
                <a:cubicBezTo>
                  <a:pt x="1335" y="735"/>
                  <a:pt x="1335" y="736"/>
                  <a:pt x="1335" y="736"/>
                </a:cubicBezTo>
                <a:cubicBezTo>
                  <a:pt x="1335" y="736"/>
                  <a:pt x="1336" y="736"/>
                  <a:pt x="1336" y="736"/>
                </a:cubicBezTo>
                <a:cubicBezTo>
                  <a:pt x="1338" y="736"/>
                  <a:pt x="1339" y="737"/>
                  <a:pt x="1341" y="736"/>
                </a:cubicBezTo>
                <a:cubicBezTo>
                  <a:pt x="1340" y="736"/>
                  <a:pt x="1340" y="736"/>
                  <a:pt x="1340" y="736"/>
                </a:cubicBezTo>
                <a:cubicBezTo>
                  <a:pt x="1341" y="736"/>
                  <a:pt x="1342" y="736"/>
                  <a:pt x="1342" y="736"/>
                </a:cubicBezTo>
                <a:cubicBezTo>
                  <a:pt x="1342" y="735"/>
                  <a:pt x="1341" y="735"/>
                  <a:pt x="1339" y="734"/>
                </a:cubicBezTo>
                <a:cubicBezTo>
                  <a:pt x="1342" y="732"/>
                  <a:pt x="1345" y="734"/>
                  <a:pt x="1347" y="735"/>
                </a:cubicBezTo>
                <a:cubicBezTo>
                  <a:pt x="1348" y="735"/>
                  <a:pt x="1348" y="734"/>
                  <a:pt x="1347" y="734"/>
                </a:cubicBezTo>
                <a:cubicBezTo>
                  <a:pt x="1346" y="733"/>
                  <a:pt x="1344" y="733"/>
                  <a:pt x="1342" y="732"/>
                </a:cubicBezTo>
                <a:cubicBezTo>
                  <a:pt x="1342" y="731"/>
                  <a:pt x="1340" y="731"/>
                  <a:pt x="1341" y="730"/>
                </a:cubicBezTo>
                <a:cubicBezTo>
                  <a:pt x="1340" y="730"/>
                  <a:pt x="1338" y="731"/>
                  <a:pt x="1337" y="731"/>
                </a:cubicBezTo>
                <a:cubicBezTo>
                  <a:pt x="1335" y="730"/>
                  <a:pt x="1337" y="729"/>
                  <a:pt x="1338" y="728"/>
                </a:cubicBezTo>
                <a:cubicBezTo>
                  <a:pt x="1340" y="729"/>
                  <a:pt x="1341" y="730"/>
                  <a:pt x="1343" y="730"/>
                </a:cubicBezTo>
                <a:cubicBezTo>
                  <a:pt x="1344" y="731"/>
                  <a:pt x="1346" y="730"/>
                  <a:pt x="1348" y="731"/>
                </a:cubicBezTo>
                <a:cubicBezTo>
                  <a:pt x="1347" y="731"/>
                  <a:pt x="1347" y="730"/>
                  <a:pt x="1346" y="730"/>
                </a:cubicBezTo>
                <a:cubicBezTo>
                  <a:pt x="1348" y="730"/>
                  <a:pt x="1350" y="731"/>
                  <a:pt x="1351" y="732"/>
                </a:cubicBezTo>
                <a:cubicBezTo>
                  <a:pt x="1351" y="732"/>
                  <a:pt x="1351" y="732"/>
                  <a:pt x="1352" y="731"/>
                </a:cubicBezTo>
                <a:cubicBezTo>
                  <a:pt x="1351" y="733"/>
                  <a:pt x="1350" y="735"/>
                  <a:pt x="1350" y="737"/>
                </a:cubicBezTo>
                <a:cubicBezTo>
                  <a:pt x="1350" y="737"/>
                  <a:pt x="1350" y="737"/>
                  <a:pt x="1350" y="737"/>
                </a:cubicBezTo>
                <a:cubicBezTo>
                  <a:pt x="1349" y="737"/>
                  <a:pt x="1349" y="736"/>
                  <a:pt x="1348" y="736"/>
                </a:cubicBezTo>
                <a:cubicBezTo>
                  <a:pt x="1348" y="737"/>
                  <a:pt x="1349" y="738"/>
                  <a:pt x="1350" y="738"/>
                </a:cubicBezTo>
                <a:close/>
                <a:moveTo>
                  <a:pt x="1340" y="732"/>
                </a:moveTo>
                <a:cubicBezTo>
                  <a:pt x="1340" y="732"/>
                  <a:pt x="1342" y="732"/>
                  <a:pt x="1342" y="733"/>
                </a:cubicBezTo>
                <a:cubicBezTo>
                  <a:pt x="1342" y="733"/>
                  <a:pt x="1339" y="733"/>
                  <a:pt x="1340" y="732"/>
                </a:cubicBezTo>
                <a:close/>
                <a:moveTo>
                  <a:pt x="1338" y="726"/>
                </a:moveTo>
                <a:cubicBezTo>
                  <a:pt x="1340" y="727"/>
                  <a:pt x="1342" y="728"/>
                  <a:pt x="1343" y="728"/>
                </a:cubicBezTo>
                <a:cubicBezTo>
                  <a:pt x="1342" y="728"/>
                  <a:pt x="1340" y="728"/>
                  <a:pt x="1337" y="727"/>
                </a:cubicBezTo>
                <a:cubicBezTo>
                  <a:pt x="1338" y="727"/>
                  <a:pt x="1338" y="727"/>
                  <a:pt x="1338" y="726"/>
                </a:cubicBezTo>
                <a:close/>
                <a:moveTo>
                  <a:pt x="1347" y="728"/>
                </a:moveTo>
                <a:cubicBezTo>
                  <a:pt x="1347" y="728"/>
                  <a:pt x="1347" y="728"/>
                  <a:pt x="1347" y="728"/>
                </a:cubicBezTo>
                <a:cubicBezTo>
                  <a:pt x="1347" y="728"/>
                  <a:pt x="1346" y="728"/>
                  <a:pt x="1346" y="728"/>
                </a:cubicBezTo>
                <a:cubicBezTo>
                  <a:pt x="1342" y="727"/>
                  <a:pt x="1337" y="725"/>
                  <a:pt x="1333" y="724"/>
                </a:cubicBezTo>
                <a:cubicBezTo>
                  <a:pt x="1334" y="725"/>
                  <a:pt x="1336" y="725"/>
                  <a:pt x="1337" y="726"/>
                </a:cubicBezTo>
                <a:cubicBezTo>
                  <a:pt x="1336" y="726"/>
                  <a:pt x="1335" y="726"/>
                  <a:pt x="1335" y="727"/>
                </a:cubicBezTo>
                <a:cubicBezTo>
                  <a:pt x="1331" y="725"/>
                  <a:pt x="1328" y="724"/>
                  <a:pt x="1325" y="724"/>
                </a:cubicBezTo>
                <a:cubicBezTo>
                  <a:pt x="1325" y="725"/>
                  <a:pt x="1327" y="726"/>
                  <a:pt x="1328" y="726"/>
                </a:cubicBezTo>
                <a:cubicBezTo>
                  <a:pt x="1328" y="727"/>
                  <a:pt x="1327" y="727"/>
                  <a:pt x="1327" y="728"/>
                </a:cubicBezTo>
                <a:cubicBezTo>
                  <a:pt x="1328" y="728"/>
                  <a:pt x="1328" y="727"/>
                  <a:pt x="1328" y="726"/>
                </a:cubicBezTo>
                <a:cubicBezTo>
                  <a:pt x="1331" y="727"/>
                  <a:pt x="1332" y="727"/>
                  <a:pt x="1335" y="728"/>
                </a:cubicBezTo>
                <a:cubicBezTo>
                  <a:pt x="1336" y="730"/>
                  <a:pt x="1335" y="731"/>
                  <a:pt x="1339" y="731"/>
                </a:cubicBezTo>
                <a:cubicBezTo>
                  <a:pt x="1337" y="733"/>
                  <a:pt x="1336" y="730"/>
                  <a:pt x="1336" y="733"/>
                </a:cubicBezTo>
                <a:cubicBezTo>
                  <a:pt x="1335" y="733"/>
                  <a:pt x="1334" y="733"/>
                  <a:pt x="1332" y="733"/>
                </a:cubicBezTo>
                <a:cubicBezTo>
                  <a:pt x="1325" y="730"/>
                  <a:pt x="1317" y="727"/>
                  <a:pt x="1310" y="725"/>
                </a:cubicBezTo>
                <a:cubicBezTo>
                  <a:pt x="1311" y="725"/>
                  <a:pt x="1311" y="725"/>
                  <a:pt x="1311" y="725"/>
                </a:cubicBezTo>
                <a:cubicBezTo>
                  <a:pt x="1311" y="724"/>
                  <a:pt x="1311" y="723"/>
                  <a:pt x="1311" y="722"/>
                </a:cubicBezTo>
                <a:cubicBezTo>
                  <a:pt x="1310" y="722"/>
                  <a:pt x="1310" y="723"/>
                  <a:pt x="1309" y="722"/>
                </a:cubicBezTo>
                <a:cubicBezTo>
                  <a:pt x="1310" y="723"/>
                  <a:pt x="1309" y="724"/>
                  <a:pt x="1309" y="724"/>
                </a:cubicBezTo>
                <a:cubicBezTo>
                  <a:pt x="1308" y="724"/>
                  <a:pt x="1306" y="723"/>
                  <a:pt x="1305" y="723"/>
                </a:cubicBezTo>
                <a:cubicBezTo>
                  <a:pt x="1309" y="727"/>
                  <a:pt x="1317" y="727"/>
                  <a:pt x="1322" y="729"/>
                </a:cubicBezTo>
                <a:cubicBezTo>
                  <a:pt x="1320" y="731"/>
                  <a:pt x="1316" y="729"/>
                  <a:pt x="1314" y="728"/>
                </a:cubicBezTo>
                <a:cubicBezTo>
                  <a:pt x="1312" y="728"/>
                  <a:pt x="1310" y="727"/>
                  <a:pt x="1307" y="726"/>
                </a:cubicBezTo>
                <a:cubicBezTo>
                  <a:pt x="1311" y="730"/>
                  <a:pt x="1318" y="731"/>
                  <a:pt x="1324" y="734"/>
                </a:cubicBezTo>
                <a:cubicBezTo>
                  <a:pt x="1324" y="734"/>
                  <a:pt x="1324" y="734"/>
                  <a:pt x="1324" y="734"/>
                </a:cubicBezTo>
                <a:cubicBezTo>
                  <a:pt x="1324" y="735"/>
                  <a:pt x="1326" y="735"/>
                  <a:pt x="1325" y="736"/>
                </a:cubicBezTo>
                <a:cubicBezTo>
                  <a:pt x="1327" y="735"/>
                  <a:pt x="1328" y="736"/>
                  <a:pt x="1329" y="735"/>
                </a:cubicBezTo>
                <a:cubicBezTo>
                  <a:pt x="1329" y="735"/>
                  <a:pt x="1329" y="735"/>
                  <a:pt x="1329" y="735"/>
                </a:cubicBezTo>
                <a:cubicBezTo>
                  <a:pt x="1329" y="735"/>
                  <a:pt x="1329" y="736"/>
                  <a:pt x="1329" y="736"/>
                </a:cubicBezTo>
                <a:cubicBezTo>
                  <a:pt x="1329" y="736"/>
                  <a:pt x="1330" y="736"/>
                  <a:pt x="1330" y="736"/>
                </a:cubicBezTo>
                <a:cubicBezTo>
                  <a:pt x="1330" y="736"/>
                  <a:pt x="1331" y="736"/>
                  <a:pt x="1331" y="736"/>
                </a:cubicBezTo>
                <a:cubicBezTo>
                  <a:pt x="1332" y="736"/>
                  <a:pt x="1332" y="737"/>
                  <a:pt x="1332" y="737"/>
                </a:cubicBezTo>
                <a:cubicBezTo>
                  <a:pt x="1333" y="737"/>
                  <a:pt x="1334" y="737"/>
                  <a:pt x="1335" y="737"/>
                </a:cubicBezTo>
                <a:cubicBezTo>
                  <a:pt x="1339" y="738"/>
                  <a:pt x="1345" y="739"/>
                  <a:pt x="1349" y="741"/>
                </a:cubicBezTo>
                <a:cubicBezTo>
                  <a:pt x="1349" y="743"/>
                  <a:pt x="1349" y="745"/>
                  <a:pt x="1349" y="747"/>
                </a:cubicBezTo>
                <a:cubicBezTo>
                  <a:pt x="1346" y="746"/>
                  <a:pt x="1343" y="744"/>
                  <a:pt x="1343" y="745"/>
                </a:cubicBezTo>
                <a:cubicBezTo>
                  <a:pt x="1342" y="743"/>
                  <a:pt x="1338" y="744"/>
                  <a:pt x="1336" y="742"/>
                </a:cubicBezTo>
                <a:cubicBezTo>
                  <a:pt x="1337" y="744"/>
                  <a:pt x="1335" y="741"/>
                  <a:pt x="1333" y="741"/>
                </a:cubicBezTo>
                <a:cubicBezTo>
                  <a:pt x="1333" y="741"/>
                  <a:pt x="1334" y="742"/>
                  <a:pt x="1334" y="742"/>
                </a:cubicBezTo>
                <a:cubicBezTo>
                  <a:pt x="1333" y="742"/>
                  <a:pt x="1332" y="742"/>
                  <a:pt x="1331" y="742"/>
                </a:cubicBezTo>
                <a:cubicBezTo>
                  <a:pt x="1331" y="741"/>
                  <a:pt x="1330" y="741"/>
                  <a:pt x="1329" y="741"/>
                </a:cubicBezTo>
                <a:cubicBezTo>
                  <a:pt x="1329" y="741"/>
                  <a:pt x="1329" y="741"/>
                  <a:pt x="1329" y="741"/>
                </a:cubicBezTo>
                <a:cubicBezTo>
                  <a:pt x="1326" y="741"/>
                  <a:pt x="1324" y="740"/>
                  <a:pt x="1322" y="739"/>
                </a:cubicBezTo>
                <a:cubicBezTo>
                  <a:pt x="1320" y="739"/>
                  <a:pt x="1322" y="741"/>
                  <a:pt x="1320" y="740"/>
                </a:cubicBezTo>
                <a:cubicBezTo>
                  <a:pt x="1320" y="743"/>
                  <a:pt x="1323" y="742"/>
                  <a:pt x="1324" y="740"/>
                </a:cubicBezTo>
                <a:cubicBezTo>
                  <a:pt x="1332" y="743"/>
                  <a:pt x="1341" y="745"/>
                  <a:pt x="1348" y="747"/>
                </a:cubicBezTo>
                <a:cubicBezTo>
                  <a:pt x="1348" y="747"/>
                  <a:pt x="1347" y="748"/>
                  <a:pt x="1347" y="747"/>
                </a:cubicBezTo>
                <a:cubicBezTo>
                  <a:pt x="1347" y="748"/>
                  <a:pt x="1348" y="749"/>
                  <a:pt x="1349" y="748"/>
                </a:cubicBezTo>
                <a:cubicBezTo>
                  <a:pt x="1349" y="753"/>
                  <a:pt x="1348" y="757"/>
                  <a:pt x="1348" y="762"/>
                </a:cubicBezTo>
                <a:cubicBezTo>
                  <a:pt x="1345" y="761"/>
                  <a:pt x="1343" y="760"/>
                  <a:pt x="1341" y="760"/>
                </a:cubicBezTo>
                <a:cubicBezTo>
                  <a:pt x="1340" y="760"/>
                  <a:pt x="1340" y="760"/>
                  <a:pt x="1340" y="759"/>
                </a:cubicBezTo>
                <a:cubicBezTo>
                  <a:pt x="1342" y="760"/>
                  <a:pt x="1344" y="761"/>
                  <a:pt x="1345" y="761"/>
                </a:cubicBezTo>
                <a:cubicBezTo>
                  <a:pt x="1344" y="760"/>
                  <a:pt x="1342" y="759"/>
                  <a:pt x="1340" y="759"/>
                </a:cubicBezTo>
                <a:cubicBezTo>
                  <a:pt x="1340" y="758"/>
                  <a:pt x="1340" y="758"/>
                  <a:pt x="1340" y="757"/>
                </a:cubicBezTo>
                <a:cubicBezTo>
                  <a:pt x="1339" y="757"/>
                  <a:pt x="1339" y="758"/>
                  <a:pt x="1339" y="758"/>
                </a:cubicBezTo>
                <a:cubicBezTo>
                  <a:pt x="1338" y="758"/>
                  <a:pt x="1337" y="758"/>
                  <a:pt x="1337" y="757"/>
                </a:cubicBezTo>
                <a:cubicBezTo>
                  <a:pt x="1337" y="757"/>
                  <a:pt x="1337" y="757"/>
                  <a:pt x="1338" y="758"/>
                </a:cubicBezTo>
                <a:cubicBezTo>
                  <a:pt x="1337" y="757"/>
                  <a:pt x="1337" y="757"/>
                  <a:pt x="1338" y="756"/>
                </a:cubicBezTo>
                <a:cubicBezTo>
                  <a:pt x="1336" y="756"/>
                  <a:pt x="1336" y="755"/>
                  <a:pt x="1334" y="756"/>
                </a:cubicBezTo>
                <a:cubicBezTo>
                  <a:pt x="1334" y="756"/>
                  <a:pt x="1334" y="756"/>
                  <a:pt x="1334" y="756"/>
                </a:cubicBezTo>
                <a:cubicBezTo>
                  <a:pt x="1333" y="756"/>
                  <a:pt x="1332" y="755"/>
                  <a:pt x="1330" y="755"/>
                </a:cubicBezTo>
                <a:cubicBezTo>
                  <a:pt x="1330" y="755"/>
                  <a:pt x="1331" y="755"/>
                  <a:pt x="1331" y="754"/>
                </a:cubicBezTo>
                <a:cubicBezTo>
                  <a:pt x="1330" y="754"/>
                  <a:pt x="1330" y="755"/>
                  <a:pt x="1329" y="755"/>
                </a:cubicBezTo>
                <a:cubicBezTo>
                  <a:pt x="1328" y="754"/>
                  <a:pt x="1327" y="754"/>
                  <a:pt x="1326" y="754"/>
                </a:cubicBezTo>
                <a:cubicBezTo>
                  <a:pt x="1326" y="754"/>
                  <a:pt x="1326" y="754"/>
                  <a:pt x="1326" y="754"/>
                </a:cubicBezTo>
                <a:cubicBezTo>
                  <a:pt x="1327" y="753"/>
                  <a:pt x="1328" y="754"/>
                  <a:pt x="1329" y="754"/>
                </a:cubicBezTo>
                <a:cubicBezTo>
                  <a:pt x="1329" y="754"/>
                  <a:pt x="1329" y="754"/>
                  <a:pt x="1329" y="754"/>
                </a:cubicBezTo>
                <a:cubicBezTo>
                  <a:pt x="1331" y="754"/>
                  <a:pt x="1333" y="755"/>
                  <a:pt x="1335" y="755"/>
                </a:cubicBezTo>
                <a:cubicBezTo>
                  <a:pt x="1335" y="753"/>
                  <a:pt x="1333" y="753"/>
                  <a:pt x="1331" y="752"/>
                </a:cubicBezTo>
                <a:cubicBezTo>
                  <a:pt x="1331" y="752"/>
                  <a:pt x="1331" y="752"/>
                  <a:pt x="1331" y="751"/>
                </a:cubicBezTo>
                <a:cubicBezTo>
                  <a:pt x="1330" y="751"/>
                  <a:pt x="1330" y="752"/>
                  <a:pt x="1329" y="752"/>
                </a:cubicBezTo>
                <a:cubicBezTo>
                  <a:pt x="1328" y="752"/>
                  <a:pt x="1327" y="751"/>
                  <a:pt x="1327" y="751"/>
                </a:cubicBezTo>
                <a:cubicBezTo>
                  <a:pt x="1327" y="751"/>
                  <a:pt x="1327" y="752"/>
                  <a:pt x="1326" y="752"/>
                </a:cubicBezTo>
                <a:cubicBezTo>
                  <a:pt x="1326" y="752"/>
                  <a:pt x="1327" y="752"/>
                  <a:pt x="1328" y="753"/>
                </a:cubicBezTo>
                <a:cubicBezTo>
                  <a:pt x="1328" y="753"/>
                  <a:pt x="1328" y="753"/>
                  <a:pt x="1328" y="753"/>
                </a:cubicBezTo>
                <a:cubicBezTo>
                  <a:pt x="1328" y="752"/>
                  <a:pt x="1325" y="753"/>
                  <a:pt x="1325" y="751"/>
                </a:cubicBezTo>
                <a:cubicBezTo>
                  <a:pt x="1324" y="752"/>
                  <a:pt x="1323" y="752"/>
                  <a:pt x="1322" y="751"/>
                </a:cubicBezTo>
                <a:cubicBezTo>
                  <a:pt x="1321" y="752"/>
                  <a:pt x="1324" y="752"/>
                  <a:pt x="1325" y="753"/>
                </a:cubicBezTo>
                <a:cubicBezTo>
                  <a:pt x="1324" y="753"/>
                  <a:pt x="1324" y="753"/>
                  <a:pt x="1324" y="753"/>
                </a:cubicBezTo>
                <a:cubicBezTo>
                  <a:pt x="1324" y="753"/>
                  <a:pt x="1325" y="753"/>
                  <a:pt x="1325" y="754"/>
                </a:cubicBezTo>
                <a:cubicBezTo>
                  <a:pt x="1325" y="754"/>
                  <a:pt x="1325" y="754"/>
                  <a:pt x="1325" y="754"/>
                </a:cubicBezTo>
                <a:cubicBezTo>
                  <a:pt x="1325" y="754"/>
                  <a:pt x="1324" y="755"/>
                  <a:pt x="1324" y="755"/>
                </a:cubicBezTo>
                <a:cubicBezTo>
                  <a:pt x="1321" y="754"/>
                  <a:pt x="1318" y="753"/>
                  <a:pt x="1315" y="752"/>
                </a:cubicBezTo>
                <a:cubicBezTo>
                  <a:pt x="1316" y="751"/>
                  <a:pt x="1317" y="752"/>
                  <a:pt x="1318" y="752"/>
                </a:cubicBezTo>
                <a:cubicBezTo>
                  <a:pt x="1318" y="752"/>
                  <a:pt x="1318" y="752"/>
                  <a:pt x="1319" y="752"/>
                </a:cubicBezTo>
                <a:cubicBezTo>
                  <a:pt x="1320" y="752"/>
                  <a:pt x="1321" y="753"/>
                  <a:pt x="1323" y="753"/>
                </a:cubicBezTo>
                <a:cubicBezTo>
                  <a:pt x="1325" y="753"/>
                  <a:pt x="1319" y="753"/>
                  <a:pt x="1321" y="751"/>
                </a:cubicBezTo>
                <a:cubicBezTo>
                  <a:pt x="1320" y="751"/>
                  <a:pt x="1320" y="751"/>
                  <a:pt x="1319" y="751"/>
                </a:cubicBezTo>
                <a:cubicBezTo>
                  <a:pt x="1318" y="751"/>
                  <a:pt x="1317" y="751"/>
                  <a:pt x="1317" y="751"/>
                </a:cubicBezTo>
                <a:cubicBezTo>
                  <a:pt x="1316" y="750"/>
                  <a:pt x="1316" y="750"/>
                  <a:pt x="1316" y="749"/>
                </a:cubicBezTo>
                <a:cubicBezTo>
                  <a:pt x="1317" y="749"/>
                  <a:pt x="1318" y="750"/>
                  <a:pt x="1319" y="750"/>
                </a:cubicBezTo>
                <a:cubicBezTo>
                  <a:pt x="1319" y="749"/>
                  <a:pt x="1317" y="749"/>
                  <a:pt x="1316" y="748"/>
                </a:cubicBezTo>
                <a:cubicBezTo>
                  <a:pt x="1316" y="748"/>
                  <a:pt x="1316" y="748"/>
                  <a:pt x="1316" y="748"/>
                </a:cubicBezTo>
                <a:cubicBezTo>
                  <a:pt x="1315" y="748"/>
                  <a:pt x="1315" y="748"/>
                  <a:pt x="1315" y="748"/>
                </a:cubicBezTo>
                <a:cubicBezTo>
                  <a:pt x="1314" y="748"/>
                  <a:pt x="1312" y="748"/>
                  <a:pt x="1312" y="747"/>
                </a:cubicBezTo>
                <a:cubicBezTo>
                  <a:pt x="1312" y="747"/>
                  <a:pt x="1312" y="747"/>
                  <a:pt x="1311" y="747"/>
                </a:cubicBezTo>
                <a:cubicBezTo>
                  <a:pt x="1312" y="746"/>
                  <a:pt x="1312" y="745"/>
                  <a:pt x="1314" y="746"/>
                </a:cubicBezTo>
                <a:cubicBezTo>
                  <a:pt x="1315" y="746"/>
                  <a:pt x="1314" y="749"/>
                  <a:pt x="1315" y="747"/>
                </a:cubicBezTo>
                <a:cubicBezTo>
                  <a:pt x="1315" y="746"/>
                  <a:pt x="1317" y="748"/>
                  <a:pt x="1316" y="746"/>
                </a:cubicBezTo>
                <a:cubicBezTo>
                  <a:pt x="1315" y="746"/>
                  <a:pt x="1315" y="744"/>
                  <a:pt x="1314" y="746"/>
                </a:cubicBezTo>
                <a:cubicBezTo>
                  <a:pt x="1314" y="745"/>
                  <a:pt x="1314" y="744"/>
                  <a:pt x="1313" y="743"/>
                </a:cubicBezTo>
                <a:cubicBezTo>
                  <a:pt x="1314" y="743"/>
                  <a:pt x="1314" y="743"/>
                  <a:pt x="1314" y="743"/>
                </a:cubicBezTo>
                <a:cubicBezTo>
                  <a:pt x="1314" y="743"/>
                  <a:pt x="1315" y="743"/>
                  <a:pt x="1315" y="744"/>
                </a:cubicBezTo>
                <a:cubicBezTo>
                  <a:pt x="1315" y="744"/>
                  <a:pt x="1315" y="744"/>
                  <a:pt x="1315" y="743"/>
                </a:cubicBezTo>
                <a:cubicBezTo>
                  <a:pt x="1315" y="743"/>
                  <a:pt x="1315" y="743"/>
                  <a:pt x="1315" y="743"/>
                </a:cubicBezTo>
                <a:cubicBezTo>
                  <a:pt x="1315" y="742"/>
                  <a:pt x="1312" y="743"/>
                  <a:pt x="1311" y="741"/>
                </a:cubicBezTo>
                <a:cubicBezTo>
                  <a:pt x="1310" y="742"/>
                  <a:pt x="1310" y="744"/>
                  <a:pt x="1311" y="743"/>
                </a:cubicBezTo>
                <a:cubicBezTo>
                  <a:pt x="1311" y="744"/>
                  <a:pt x="1311" y="744"/>
                  <a:pt x="1310" y="744"/>
                </a:cubicBezTo>
                <a:cubicBezTo>
                  <a:pt x="1310" y="743"/>
                  <a:pt x="1309" y="739"/>
                  <a:pt x="1308" y="742"/>
                </a:cubicBezTo>
                <a:cubicBezTo>
                  <a:pt x="1310" y="741"/>
                  <a:pt x="1308" y="744"/>
                  <a:pt x="1309" y="743"/>
                </a:cubicBezTo>
                <a:cubicBezTo>
                  <a:pt x="1309" y="744"/>
                  <a:pt x="1309" y="744"/>
                  <a:pt x="1309" y="744"/>
                </a:cubicBezTo>
                <a:cubicBezTo>
                  <a:pt x="1310" y="745"/>
                  <a:pt x="1310" y="746"/>
                  <a:pt x="1310" y="747"/>
                </a:cubicBezTo>
                <a:cubicBezTo>
                  <a:pt x="1310" y="746"/>
                  <a:pt x="1310" y="746"/>
                  <a:pt x="1310" y="746"/>
                </a:cubicBezTo>
                <a:cubicBezTo>
                  <a:pt x="1310" y="746"/>
                  <a:pt x="1310" y="746"/>
                  <a:pt x="1310" y="747"/>
                </a:cubicBezTo>
                <a:cubicBezTo>
                  <a:pt x="1310" y="747"/>
                  <a:pt x="1310" y="747"/>
                  <a:pt x="1309" y="748"/>
                </a:cubicBezTo>
                <a:cubicBezTo>
                  <a:pt x="1309" y="747"/>
                  <a:pt x="1309" y="747"/>
                  <a:pt x="1308" y="747"/>
                </a:cubicBezTo>
                <a:cubicBezTo>
                  <a:pt x="1309" y="746"/>
                  <a:pt x="1309" y="746"/>
                  <a:pt x="1309" y="746"/>
                </a:cubicBezTo>
                <a:cubicBezTo>
                  <a:pt x="1309" y="745"/>
                  <a:pt x="1308" y="745"/>
                  <a:pt x="1307" y="745"/>
                </a:cubicBezTo>
                <a:cubicBezTo>
                  <a:pt x="1307" y="744"/>
                  <a:pt x="1308" y="742"/>
                  <a:pt x="1306" y="741"/>
                </a:cubicBezTo>
                <a:cubicBezTo>
                  <a:pt x="1306" y="742"/>
                  <a:pt x="1306" y="742"/>
                  <a:pt x="1307" y="742"/>
                </a:cubicBezTo>
                <a:cubicBezTo>
                  <a:pt x="1306" y="744"/>
                  <a:pt x="1305" y="742"/>
                  <a:pt x="1304" y="742"/>
                </a:cubicBezTo>
                <a:cubicBezTo>
                  <a:pt x="1302" y="742"/>
                  <a:pt x="1304" y="743"/>
                  <a:pt x="1305" y="743"/>
                </a:cubicBezTo>
                <a:cubicBezTo>
                  <a:pt x="1304" y="743"/>
                  <a:pt x="1303" y="743"/>
                  <a:pt x="1302" y="744"/>
                </a:cubicBezTo>
                <a:cubicBezTo>
                  <a:pt x="1301" y="743"/>
                  <a:pt x="1300" y="743"/>
                  <a:pt x="1298" y="743"/>
                </a:cubicBezTo>
                <a:cubicBezTo>
                  <a:pt x="1298" y="742"/>
                  <a:pt x="1298" y="742"/>
                  <a:pt x="1298" y="742"/>
                </a:cubicBezTo>
                <a:cubicBezTo>
                  <a:pt x="1296" y="743"/>
                  <a:pt x="1295" y="737"/>
                  <a:pt x="1294" y="741"/>
                </a:cubicBezTo>
                <a:cubicBezTo>
                  <a:pt x="1294" y="742"/>
                  <a:pt x="1295" y="740"/>
                  <a:pt x="1296" y="741"/>
                </a:cubicBezTo>
                <a:cubicBezTo>
                  <a:pt x="1295" y="741"/>
                  <a:pt x="1295" y="743"/>
                  <a:pt x="1294" y="742"/>
                </a:cubicBezTo>
                <a:cubicBezTo>
                  <a:pt x="1294" y="744"/>
                  <a:pt x="1294" y="746"/>
                  <a:pt x="1294" y="748"/>
                </a:cubicBezTo>
                <a:cubicBezTo>
                  <a:pt x="1294" y="748"/>
                  <a:pt x="1294" y="747"/>
                  <a:pt x="1294" y="746"/>
                </a:cubicBezTo>
                <a:cubicBezTo>
                  <a:pt x="1293" y="746"/>
                  <a:pt x="1293" y="747"/>
                  <a:pt x="1293" y="747"/>
                </a:cubicBezTo>
                <a:cubicBezTo>
                  <a:pt x="1293" y="747"/>
                  <a:pt x="1292" y="746"/>
                  <a:pt x="1293" y="746"/>
                </a:cubicBezTo>
                <a:cubicBezTo>
                  <a:pt x="1292" y="746"/>
                  <a:pt x="1291" y="746"/>
                  <a:pt x="1290" y="746"/>
                </a:cubicBezTo>
                <a:cubicBezTo>
                  <a:pt x="1290" y="749"/>
                  <a:pt x="1285" y="745"/>
                  <a:pt x="1282" y="745"/>
                </a:cubicBezTo>
                <a:cubicBezTo>
                  <a:pt x="1281" y="745"/>
                  <a:pt x="1281" y="744"/>
                  <a:pt x="1281" y="744"/>
                </a:cubicBezTo>
                <a:cubicBezTo>
                  <a:pt x="1282" y="743"/>
                  <a:pt x="1282" y="745"/>
                  <a:pt x="1284" y="744"/>
                </a:cubicBezTo>
                <a:cubicBezTo>
                  <a:pt x="1284" y="744"/>
                  <a:pt x="1284" y="744"/>
                  <a:pt x="1284" y="744"/>
                </a:cubicBezTo>
                <a:cubicBezTo>
                  <a:pt x="1284" y="744"/>
                  <a:pt x="1285" y="744"/>
                  <a:pt x="1286" y="744"/>
                </a:cubicBezTo>
                <a:cubicBezTo>
                  <a:pt x="1285" y="744"/>
                  <a:pt x="1284" y="743"/>
                  <a:pt x="1283" y="743"/>
                </a:cubicBezTo>
                <a:cubicBezTo>
                  <a:pt x="1283" y="742"/>
                  <a:pt x="1283" y="742"/>
                  <a:pt x="1284" y="741"/>
                </a:cubicBezTo>
                <a:cubicBezTo>
                  <a:pt x="1283" y="741"/>
                  <a:pt x="1282" y="741"/>
                  <a:pt x="1281" y="741"/>
                </a:cubicBezTo>
                <a:cubicBezTo>
                  <a:pt x="1272" y="738"/>
                  <a:pt x="1262" y="735"/>
                  <a:pt x="1251" y="731"/>
                </a:cubicBezTo>
                <a:cubicBezTo>
                  <a:pt x="1255" y="731"/>
                  <a:pt x="1257" y="731"/>
                  <a:pt x="1260" y="733"/>
                </a:cubicBezTo>
                <a:cubicBezTo>
                  <a:pt x="1266" y="735"/>
                  <a:pt x="1278" y="738"/>
                  <a:pt x="1282" y="741"/>
                </a:cubicBezTo>
                <a:cubicBezTo>
                  <a:pt x="1282" y="741"/>
                  <a:pt x="1281" y="741"/>
                  <a:pt x="1281" y="740"/>
                </a:cubicBezTo>
                <a:cubicBezTo>
                  <a:pt x="1281" y="739"/>
                  <a:pt x="1282" y="739"/>
                  <a:pt x="1282" y="738"/>
                </a:cubicBezTo>
                <a:cubicBezTo>
                  <a:pt x="1280" y="740"/>
                  <a:pt x="1277" y="738"/>
                  <a:pt x="1276" y="736"/>
                </a:cubicBezTo>
                <a:cubicBezTo>
                  <a:pt x="1277" y="738"/>
                  <a:pt x="1276" y="738"/>
                  <a:pt x="1274" y="737"/>
                </a:cubicBezTo>
                <a:cubicBezTo>
                  <a:pt x="1274" y="737"/>
                  <a:pt x="1275" y="737"/>
                  <a:pt x="1275" y="737"/>
                </a:cubicBezTo>
                <a:cubicBezTo>
                  <a:pt x="1273" y="737"/>
                  <a:pt x="1272" y="736"/>
                  <a:pt x="1271" y="736"/>
                </a:cubicBezTo>
                <a:cubicBezTo>
                  <a:pt x="1269" y="735"/>
                  <a:pt x="1268" y="734"/>
                  <a:pt x="1269" y="734"/>
                </a:cubicBezTo>
                <a:cubicBezTo>
                  <a:pt x="1266" y="735"/>
                  <a:pt x="1264" y="732"/>
                  <a:pt x="1263" y="732"/>
                </a:cubicBezTo>
                <a:cubicBezTo>
                  <a:pt x="1263" y="732"/>
                  <a:pt x="1263" y="732"/>
                  <a:pt x="1263" y="732"/>
                </a:cubicBezTo>
                <a:cubicBezTo>
                  <a:pt x="1263" y="732"/>
                  <a:pt x="1264" y="732"/>
                  <a:pt x="1265" y="732"/>
                </a:cubicBezTo>
                <a:cubicBezTo>
                  <a:pt x="1264" y="732"/>
                  <a:pt x="1263" y="731"/>
                  <a:pt x="1263" y="731"/>
                </a:cubicBezTo>
                <a:cubicBezTo>
                  <a:pt x="1264" y="731"/>
                  <a:pt x="1267" y="732"/>
                  <a:pt x="1269" y="733"/>
                </a:cubicBezTo>
                <a:cubicBezTo>
                  <a:pt x="1265" y="729"/>
                  <a:pt x="1264" y="730"/>
                  <a:pt x="1259" y="728"/>
                </a:cubicBezTo>
                <a:cubicBezTo>
                  <a:pt x="1259" y="728"/>
                  <a:pt x="1260" y="728"/>
                  <a:pt x="1261" y="729"/>
                </a:cubicBezTo>
                <a:cubicBezTo>
                  <a:pt x="1261" y="728"/>
                  <a:pt x="1257" y="728"/>
                  <a:pt x="1255" y="728"/>
                </a:cubicBezTo>
                <a:cubicBezTo>
                  <a:pt x="1255" y="729"/>
                  <a:pt x="1257" y="728"/>
                  <a:pt x="1257" y="729"/>
                </a:cubicBezTo>
                <a:cubicBezTo>
                  <a:pt x="1257" y="729"/>
                  <a:pt x="1256" y="729"/>
                  <a:pt x="1255" y="729"/>
                </a:cubicBezTo>
                <a:cubicBezTo>
                  <a:pt x="1254" y="729"/>
                  <a:pt x="1254" y="728"/>
                  <a:pt x="1253" y="729"/>
                </a:cubicBezTo>
                <a:cubicBezTo>
                  <a:pt x="1253" y="729"/>
                  <a:pt x="1253" y="729"/>
                  <a:pt x="1253" y="729"/>
                </a:cubicBezTo>
                <a:cubicBezTo>
                  <a:pt x="1250" y="728"/>
                  <a:pt x="1247" y="726"/>
                  <a:pt x="1245" y="724"/>
                </a:cubicBezTo>
                <a:cubicBezTo>
                  <a:pt x="1244" y="725"/>
                  <a:pt x="1243" y="725"/>
                  <a:pt x="1242" y="725"/>
                </a:cubicBezTo>
                <a:cubicBezTo>
                  <a:pt x="1243" y="724"/>
                  <a:pt x="1240" y="724"/>
                  <a:pt x="1239" y="723"/>
                </a:cubicBezTo>
                <a:cubicBezTo>
                  <a:pt x="1234" y="724"/>
                  <a:pt x="1233" y="722"/>
                  <a:pt x="1226" y="720"/>
                </a:cubicBezTo>
                <a:cubicBezTo>
                  <a:pt x="1229" y="720"/>
                  <a:pt x="1226" y="718"/>
                  <a:pt x="1224" y="717"/>
                </a:cubicBezTo>
                <a:cubicBezTo>
                  <a:pt x="1227" y="717"/>
                  <a:pt x="1233" y="718"/>
                  <a:pt x="1235" y="720"/>
                </a:cubicBezTo>
                <a:cubicBezTo>
                  <a:pt x="1235" y="720"/>
                  <a:pt x="1236" y="718"/>
                  <a:pt x="1234" y="717"/>
                </a:cubicBezTo>
                <a:cubicBezTo>
                  <a:pt x="1237" y="717"/>
                  <a:pt x="1238" y="718"/>
                  <a:pt x="1240" y="719"/>
                </a:cubicBezTo>
                <a:cubicBezTo>
                  <a:pt x="1240" y="717"/>
                  <a:pt x="1242" y="719"/>
                  <a:pt x="1244" y="718"/>
                </a:cubicBezTo>
                <a:cubicBezTo>
                  <a:pt x="1243" y="718"/>
                  <a:pt x="1243" y="718"/>
                  <a:pt x="1243" y="717"/>
                </a:cubicBezTo>
                <a:cubicBezTo>
                  <a:pt x="1243" y="717"/>
                  <a:pt x="1244" y="717"/>
                  <a:pt x="1244" y="717"/>
                </a:cubicBezTo>
                <a:cubicBezTo>
                  <a:pt x="1244" y="716"/>
                  <a:pt x="1243" y="717"/>
                  <a:pt x="1242" y="716"/>
                </a:cubicBezTo>
                <a:cubicBezTo>
                  <a:pt x="1242" y="717"/>
                  <a:pt x="1242" y="717"/>
                  <a:pt x="1242" y="717"/>
                </a:cubicBezTo>
                <a:cubicBezTo>
                  <a:pt x="1242" y="717"/>
                  <a:pt x="1241" y="717"/>
                  <a:pt x="1241" y="717"/>
                </a:cubicBezTo>
                <a:cubicBezTo>
                  <a:pt x="1241" y="717"/>
                  <a:pt x="1241" y="717"/>
                  <a:pt x="1241" y="717"/>
                </a:cubicBezTo>
                <a:cubicBezTo>
                  <a:pt x="1240" y="716"/>
                  <a:pt x="1239" y="716"/>
                  <a:pt x="1238" y="715"/>
                </a:cubicBezTo>
                <a:cubicBezTo>
                  <a:pt x="1238" y="715"/>
                  <a:pt x="1238" y="715"/>
                  <a:pt x="1238" y="715"/>
                </a:cubicBezTo>
                <a:cubicBezTo>
                  <a:pt x="1238" y="715"/>
                  <a:pt x="1238" y="715"/>
                  <a:pt x="1238" y="715"/>
                </a:cubicBezTo>
                <a:cubicBezTo>
                  <a:pt x="1237" y="715"/>
                  <a:pt x="1236" y="715"/>
                  <a:pt x="1235" y="714"/>
                </a:cubicBezTo>
                <a:cubicBezTo>
                  <a:pt x="1235" y="715"/>
                  <a:pt x="1237" y="716"/>
                  <a:pt x="1239" y="716"/>
                </a:cubicBezTo>
                <a:cubicBezTo>
                  <a:pt x="1239" y="716"/>
                  <a:pt x="1239" y="717"/>
                  <a:pt x="1239" y="717"/>
                </a:cubicBezTo>
                <a:cubicBezTo>
                  <a:pt x="1226" y="713"/>
                  <a:pt x="1216" y="708"/>
                  <a:pt x="1197" y="703"/>
                </a:cubicBezTo>
                <a:cubicBezTo>
                  <a:pt x="1198" y="703"/>
                  <a:pt x="1200" y="706"/>
                  <a:pt x="1201" y="704"/>
                </a:cubicBezTo>
                <a:cubicBezTo>
                  <a:pt x="1202" y="705"/>
                  <a:pt x="1202" y="706"/>
                  <a:pt x="1202" y="706"/>
                </a:cubicBezTo>
                <a:cubicBezTo>
                  <a:pt x="1202" y="706"/>
                  <a:pt x="1200" y="704"/>
                  <a:pt x="1200" y="707"/>
                </a:cubicBezTo>
                <a:cubicBezTo>
                  <a:pt x="1197" y="706"/>
                  <a:pt x="1196" y="703"/>
                  <a:pt x="1194" y="705"/>
                </a:cubicBezTo>
                <a:cubicBezTo>
                  <a:pt x="1195" y="704"/>
                  <a:pt x="1195" y="704"/>
                  <a:pt x="1195" y="703"/>
                </a:cubicBezTo>
                <a:cubicBezTo>
                  <a:pt x="1195" y="702"/>
                  <a:pt x="1197" y="704"/>
                  <a:pt x="1197" y="703"/>
                </a:cubicBezTo>
                <a:cubicBezTo>
                  <a:pt x="1197" y="702"/>
                  <a:pt x="1193" y="700"/>
                  <a:pt x="1191" y="701"/>
                </a:cubicBezTo>
                <a:cubicBezTo>
                  <a:pt x="1193" y="701"/>
                  <a:pt x="1190" y="702"/>
                  <a:pt x="1192" y="703"/>
                </a:cubicBezTo>
                <a:cubicBezTo>
                  <a:pt x="1191" y="705"/>
                  <a:pt x="1188" y="700"/>
                  <a:pt x="1187" y="703"/>
                </a:cubicBezTo>
                <a:cubicBezTo>
                  <a:pt x="1190" y="703"/>
                  <a:pt x="1190" y="703"/>
                  <a:pt x="1192" y="704"/>
                </a:cubicBezTo>
                <a:cubicBezTo>
                  <a:pt x="1190" y="706"/>
                  <a:pt x="1189" y="704"/>
                  <a:pt x="1187" y="704"/>
                </a:cubicBezTo>
                <a:cubicBezTo>
                  <a:pt x="1187" y="704"/>
                  <a:pt x="1187" y="704"/>
                  <a:pt x="1187" y="704"/>
                </a:cubicBezTo>
                <a:cubicBezTo>
                  <a:pt x="1182" y="702"/>
                  <a:pt x="1173" y="699"/>
                  <a:pt x="1169" y="697"/>
                </a:cubicBezTo>
                <a:cubicBezTo>
                  <a:pt x="1175" y="696"/>
                  <a:pt x="1175" y="699"/>
                  <a:pt x="1181" y="701"/>
                </a:cubicBezTo>
                <a:cubicBezTo>
                  <a:pt x="1182" y="699"/>
                  <a:pt x="1179" y="699"/>
                  <a:pt x="1178" y="699"/>
                </a:cubicBezTo>
                <a:cubicBezTo>
                  <a:pt x="1180" y="698"/>
                  <a:pt x="1181" y="699"/>
                  <a:pt x="1183" y="699"/>
                </a:cubicBezTo>
                <a:cubicBezTo>
                  <a:pt x="1183" y="699"/>
                  <a:pt x="1182" y="699"/>
                  <a:pt x="1183" y="698"/>
                </a:cubicBezTo>
                <a:cubicBezTo>
                  <a:pt x="1184" y="698"/>
                  <a:pt x="1184" y="699"/>
                  <a:pt x="1184" y="700"/>
                </a:cubicBezTo>
                <a:cubicBezTo>
                  <a:pt x="1186" y="701"/>
                  <a:pt x="1185" y="700"/>
                  <a:pt x="1185" y="699"/>
                </a:cubicBezTo>
                <a:cubicBezTo>
                  <a:pt x="1188" y="700"/>
                  <a:pt x="1188" y="699"/>
                  <a:pt x="1191" y="701"/>
                </a:cubicBezTo>
                <a:cubicBezTo>
                  <a:pt x="1191" y="699"/>
                  <a:pt x="1190" y="698"/>
                  <a:pt x="1188" y="698"/>
                </a:cubicBezTo>
                <a:cubicBezTo>
                  <a:pt x="1190" y="698"/>
                  <a:pt x="1188" y="695"/>
                  <a:pt x="1188" y="694"/>
                </a:cubicBezTo>
                <a:cubicBezTo>
                  <a:pt x="1188" y="695"/>
                  <a:pt x="1187" y="696"/>
                  <a:pt x="1188" y="696"/>
                </a:cubicBezTo>
                <a:cubicBezTo>
                  <a:pt x="1187" y="698"/>
                  <a:pt x="1186" y="695"/>
                  <a:pt x="1185" y="695"/>
                </a:cubicBezTo>
                <a:cubicBezTo>
                  <a:pt x="1185" y="695"/>
                  <a:pt x="1185" y="694"/>
                  <a:pt x="1185" y="694"/>
                </a:cubicBezTo>
                <a:cubicBezTo>
                  <a:pt x="1185" y="693"/>
                  <a:pt x="1184" y="694"/>
                  <a:pt x="1183" y="693"/>
                </a:cubicBezTo>
                <a:cubicBezTo>
                  <a:pt x="1182" y="694"/>
                  <a:pt x="1183" y="694"/>
                  <a:pt x="1184" y="694"/>
                </a:cubicBezTo>
                <a:cubicBezTo>
                  <a:pt x="1183" y="695"/>
                  <a:pt x="1183" y="695"/>
                  <a:pt x="1183" y="697"/>
                </a:cubicBezTo>
                <a:cubicBezTo>
                  <a:pt x="1182" y="697"/>
                  <a:pt x="1180" y="695"/>
                  <a:pt x="1178" y="695"/>
                </a:cubicBezTo>
                <a:cubicBezTo>
                  <a:pt x="1177" y="693"/>
                  <a:pt x="1179" y="693"/>
                  <a:pt x="1177" y="692"/>
                </a:cubicBezTo>
                <a:cubicBezTo>
                  <a:pt x="1177" y="693"/>
                  <a:pt x="1177" y="693"/>
                  <a:pt x="1178" y="693"/>
                </a:cubicBezTo>
                <a:cubicBezTo>
                  <a:pt x="1175" y="695"/>
                  <a:pt x="1172" y="689"/>
                  <a:pt x="1169" y="692"/>
                </a:cubicBezTo>
                <a:cubicBezTo>
                  <a:pt x="1169" y="691"/>
                  <a:pt x="1169" y="690"/>
                  <a:pt x="1168" y="689"/>
                </a:cubicBezTo>
                <a:cubicBezTo>
                  <a:pt x="1169" y="689"/>
                  <a:pt x="1171" y="690"/>
                  <a:pt x="1173" y="690"/>
                </a:cubicBezTo>
                <a:cubicBezTo>
                  <a:pt x="1173" y="690"/>
                  <a:pt x="1173" y="689"/>
                  <a:pt x="1174" y="689"/>
                </a:cubicBezTo>
                <a:cubicBezTo>
                  <a:pt x="1172" y="688"/>
                  <a:pt x="1162" y="683"/>
                  <a:pt x="1161" y="685"/>
                </a:cubicBezTo>
                <a:cubicBezTo>
                  <a:pt x="1160" y="684"/>
                  <a:pt x="1159" y="684"/>
                  <a:pt x="1158" y="683"/>
                </a:cubicBezTo>
                <a:cubicBezTo>
                  <a:pt x="1158" y="683"/>
                  <a:pt x="1158" y="683"/>
                  <a:pt x="1158" y="683"/>
                </a:cubicBezTo>
                <a:cubicBezTo>
                  <a:pt x="1160" y="683"/>
                  <a:pt x="1162" y="684"/>
                  <a:pt x="1165" y="685"/>
                </a:cubicBezTo>
                <a:cubicBezTo>
                  <a:pt x="1165" y="684"/>
                  <a:pt x="1164" y="684"/>
                  <a:pt x="1164" y="684"/>
                </a:cubicBezTo>
                <a:cubicBezTo>
                  <a:pt x="1166" y="684"/>
                  <a:pt x="1167" y="684"/>
                  <a:pt x="1168" y="684"/>
                </a:cubicBezTo>
                <a:cubicBezTo>
                  <a:pt x="1174" y="686"/>
                  <a:pt x="1179" y="687"/>
                  <a:pt x="1184" y="689"/>
                </a:cubicBezTo>
                <a:cubicBezTo>
                  <a:pt x="1184" y="689"/>
                  <a:pt x="1185" y="690"/>
                  <a:pt x="1184" y="690"/>
                </a:cubicBezTo>
                <a:cubicBezTo>
                  <a:pt x="1190" y="691"/>
                  <a:pt x="1193" y="693"/>
                  <a:pt x="1200" y="694"/>
                </a:cubicBezTo>
                <a:cubicBezTo>
                  <a:pt x="1200" y="693"/>
                  <a:pt x="1198" y="693"/>
                  <a:pt x="1197" y="692"/>
                </a:cubicBezTo>
                <a:cubicBezTo>
                  <a:pt x="1197" y="692"/>
                  <a:pt x="1198" y="692"/>
                  <a:pt x="1198" y="691"/>
                </a:cubicBezTo>
                <a:cubicBezTo>
                  <a:pt x="1199" y="692"/>
                  <a:pt x="1200" y="692"/>
                  <a:pt x="1200" y="691"/>
                </a:cubicBezTo>
                <a:cubicBezTo>
                  <a:pt x="1201" y="691"/>
                  <a:pt x="1202" y="691"/>
                  <a:pt x="1204" y="692"/>
                </a:cubicBezTo>
                <a:cubicBezTo>
                  <a:pt x="1203" y="689"/>
                  <a:pt x="1198" y="690"/>
                  <a:pt x="1198" y="688"/>
                </a:cubicBezTo>
                <a:cubicBezTo>
                  <a:pt x="1196" y="688"/>
                  <a:pt x="1198" y="690"/>
                  <a:pt x="1198" y="690"/>
                </a:cubicBezTo>
                <a:cubicBezTo>
                  <a:pt x="1198" y="690"/>
                  <a:pt x="1197" y="690"/>
                  <a:pt x="1197" y="690"/>
                </a:cubicBezTo>
                <a:cubicBezTo>
                  <a:pt x="1196" y="690"/>
                  <a:pt x="1196" y="690"/>
                  <a:pt x="1195" y="690"/>
                </a:cubicBezTo>
                <a:cubicBezTo>
                  <a:pt x="1195" y="690"/>
                  <a:pt x="1196" y="690"/>
                  <a:pt x="1196" y="691"/>
                </a:cubicBezTo>
                <a:cubicBezTo>
                  <a:pt x="1195" y="691"/>
                  <a:pt x="1194" y="692"/>
                  <a:pt x="1192" y="691"/>
                </a:cubicBezTo>
                <a:cubicBezTo>
                  <a:pt x="1192" y="690"/>
                  <a:pt x="1191" y="691"/>
                  <a:pt x="1191" y="689"/>
                </a:cubicBezTo>
                <a:cubicBezTo>
                  <a:pt x="1189" y="690"/>
                  <a:pt x="1186" y="688"/>
                  <a:pt x="1183" y="687"/>
                </a:cubicBezTo>
                <a:cubicBezTo>
                  <a:pt x="1182" y="686"/>
                  <a:pt x="1183" y="685"/>
                  <a:pt x="1183" y="684"/>
                </a:cubicBezTo>
                <a:cubicBezTo>
                  <a:pt x="1182" y="684"/>
                  <a:pt x="1182" y="684"/>
                  <a:pt x="1182" y="686"/>
                </a:cubicBezTo>
                <a:cubicBezTo>
                  <a:pt x="1181" y="685"/>
                  <a:pt x="1181" y="685"/>
                  <a:pt x="1180" y="684"/>
                </a:cubicBezTo>
                <a:cubicBezTo>
                  <a:pt x="1180" y="685"/>
                  <a:pt x="1180" y="685"/>
                  <a:pt x="1180" y="686"/>
                </a:cubicBezTo>
                <a:cubicBezTo>
                  <a:pt x="1178" y="685"/>
                  <a:pt x="1177" y="683"/>
                  <a:pt x="1176" y="683"/>
                </a:cubicBezTo>
                <a:cubicBezTo>
                  <a:pt x="1176" y="682"/>
                  <a:pt x="1177" y="683"/>
                  <a:pt x="1178" y="683"/>
                </a:cubicBezTo>
                <a:cubicBezTo>
                  <a:pt x="1175" y="680"/>
                  <a:pt x="1175" y="680"/>
                  <a:pt x="1173" y="679"/>
                </a:cubicBezTo>
                <a:cubicBezTo>
                  <a:pt x="1173" y="680"/>
                  <a:pt x="1173" y="680"/>
                  <a:pt x="1172" y="681"/>
                </a:cubicBezTo>
                <a:cubicBezTo>
                  <a:pt x="1172" y="679"/>
                  <a:pt x="1169" y="676"/>
                  <a:pt x="1167" y="678"/>
                </a:cubicBezTo>
                <a:cubicBezTo>
                  <a:pt x="1164" y="676"/>
                  <a:pt x="1161" y="673"/>
                  <a:pt x="1157" y="674"/>
                </a:cubicBezTo>
                <a:cubicBezTo>
                  <a:pt x="1156" y="674"/>
                  <a:pt x="1157" y="673"/>
                  <a:pt x="1157" y="673"/>
                </a:cubicBezTo>
                <a:cubicBezTo>
                  <a:pt x="1156" y="672"/>
                  <a:pt x="1156" y="674"/>
                  <a:pt x="1155" y="674"/>
                </a:cubicBezTo>
                <a:cubicBezTo>
                  <a:pt x="1153" y="672"/>
                  <a:pt x="1148" y="670"/>
                  <a:pt x="1143" y="667"/>
                </a:cubicBezTo>
                <a:cubicBezTo>
                  <a:pt x="1148" y="668"/>
                  <a:pt x="1153" y="670"/>
                  <a:pt x="1157" y="672"/>
                </a:cubicBezTo>
                <a:cubicBezTo>
                  <a:pt x="1164" y="674"/>
                  <a:pt x="1171" y="676"/>
                  <a:pt x="1178" y="678"/>
                </a:cubicBezTo>
                <a:cubicBezTo>
                  <a:pt x="1188" y="682"/>
                  <a:pt x="1201" y="687"/>
                  <a:pt x="1210" y="690"/>
                </a:cubicBezTo>
                <a:cubicBezTo>
                  <a:pt x="1205" y="687"/>
                  <a:pt x="1197" y="684"/>
                  <a:pt x="1190" y="682"/>
                </a:cubicBezTo>
                <a:cubicBezTo>
                  <a:pt x="1204" y="686"/>
                  <a:pt x="1218" y="690"/>
                  <a:pt x="1231" y="693"/>
                </a:cubicBezTo>
                <a:cubicBezTo>
                  <a:pt x="1231" y="693"/>
                  <a:pt x="1236" y="695"/>
                  <a:pt x="1237" y="696"/>
                </a:cubicBezTo>
                <a:cubicBezTo>
                  <a:pt x="1237" y="696"/>
                  <a:pt x="1237" y="695"/>
                  <a:pt x="1237" y="695"/>
                </a:cubicBezTo>
                <a:cubicBezTo>
                  <a:pt x="1237" y="696"/>
                  <a:pt x="1238" y="696"/>
                  <a:pt x="1239" y="696"/>
                </a:cubicBezTo>
                <a:cubicBezTo>
                  <a:pt x="1245" y="698"/>
                  <a:pt x="1250" y="698"/>
                  <a:pt x="1256" y="700"/>
                </a:cubicBezTo>
                <a:cubicBezTo>
                  <a:pt x="1260" y="701"/>
                  <a:pt x="1264" y="702"/>
                  <a:pt x="1268" y="703"/>
                </a:cubicBezTo>
                <a:cubicBezTo>
                  <a:pt x="1268" y="703"/>
                  <a:pt x="1268" y="704"/>
                  <a:pt x="1269" y="704"/>
                </a:cubicBezTo>
                <a:cubicBezTo>
                  <a:pt x="1269" y="704"/>
                  <a:pt x="1269" y="704"/>
                  <a:pt x="1270" y="704"/>
                </a:cubicBezTo>
                <a:cubicBezTo>
                  <a:pt x="1271" y="704"/>
                  <a:pt x="1272" y="704"/>
                  <a:pt x="1273" y="704"/>
                </a:cubicBezTo>
                <a:cubicBezTo>
                  <a:pt x="1288" y="708"/>
                  <a:pt x="1303" y="712"/>
                  <a:pt x="1319" y="716"/>
                </a:cubicBezTo>
                <a:cubicBezTo>
                  <a:pt x="1318" y="717"/>
                  <a:pt x="1318" y="717"/>
                  <a:pt x="1317" y="717"/>
                </a:cubicBezTo>
                <a:cubicBezTo>
                  <a:pt x="1319" y="718"/>
                  <a:pt x="1321" y="718"/>
                  <a:pt x="1320" y="720"/>
                </a:cubicBezTo>
                <a:cubicBezTo>
                  <a:pt x="1322" y="720"/>
                  <a:pt x="1320" y="718"/>
                  <a:pt x="1323" y="719"/>
                </a:cubicBezTo>
                <a:cubicBezTo>
                  <a:pt x="1324" y="718"/>
                  <a:pt x="1322" y="718"/>
                  <a:pt x="1322" y="718"/>
                </a:cubicBezTo>
                <a:cubicBezTo>
                  <a:pt x="1327" y="721"/>
                  <a:pt x="1335" y="722"/>
                  <a:pt x="1344" y="724"/>
                </a:cubicBezTo>
                <a:cubicBezTo>
                  <a:pt x="1347" y="725"/>
                  <a:pt x="1350" y="726"/>
                  <a:pt x="1353" y="727"/>
                </a:cubicBezTo>
                <a:cubicBezTo>
                  <a:pt x="1353" y="728"/>
                  <a:pt x="1352" y="729"/>
                  <a:pt x="1352" y="730"/>
                </a:cubicBezTo>
                <a:cubicBezTo>
                  <a:pt x="1351" y="730"/>
                  <a:pt x="1349" y="729"/>
                  <a:pt x="1347" y="728"/>
                </a:cubicBezTo>
                <a:close/>
                <a:moveTo>
                  <a:pt x="1348" y="768"/>
                </a:moveTo>
                <a:cubicBezTo>
                  <a:pt x="1347" y="768"/>
                  <a:pt x="1347" y="769"/>
                  <a:pt x="1347" y="769"/>
                </a:cubicBezTo>
                <a:cubicBezTo>
                  <a:pt x="1347" y="769"/>
                  <a:pt x="1346" y="769"/>
                  <a:pt x="1346" y="769"/>
                </a:cubicBezTo>
                <a:cubicBezTo>
                  <a:pt x="1343" y="769"/>
                  <a:pt x="1340" y="767"/>
                  <a:pt x="1336" y="765"/>
                </a:cubicBezTo>
                <a:cubicBezTo>
                  <a:pt x="1337" y="765"/>
                  <a:pt x="1332" y="765"/>
                  <a:pt x="1330" y="764"/>
                </a:cubicBezTo>
                <a:cubicBezTo>
                  <a:pt x="1329" y="764"/>
                  <a:pt x="1329" y="763"/>
                  <a:pt x="1330" y="763"/>
                </a:cubicBezTo>
                <a:cubicBezTo>
                  <a:pt x="1329" y="763"/>
                  <a:pt x="1329" y="763"/>
                  <a:pt x="1329" y="763"/>
                </a:cubicBezTo>
                <a:cubicBezTo>
                  <a:pt x="1328" y="764"/>
                  <a:pt x="1327" y="762"/>
                  <a:pt x="1326" y="763"/>
                </a:cubicBezTo>
                <a:cubicBezTo>
                  <a:pt x="1326" y="762"/>
                  <a:pt x="1327" y="762"/>
                  <a:pt x="1327" y="762"/>
                </a:cubicBezTo>
                <a:cubicBezTo>
                  <a:pt x="1327" y="762"/>
                  <a:pt x="1327" y="761"/>
                  <a:pt x="1326" y="761"/>
                </a:cubicBezTo>
                <a:cubicBezTo>
                  <a:pt x="1326" y="761"/>
                  <a:pt x="1325" y="761"/>
                  <a:pt x="1325" y="760"/>
                </a:cubicBezTo>
                <a:cubicBezTo>
                  <a:pt x="1325" y="760"/>
                  <a:pt x="1325" y="760"/>
                  <a:pt x="1326" y="760"/>
                </a:cubicBezTo>
                <a:cubicBezTo>
                  <a:pt x="1326" y="761"/>
                  <a:pt x="1326" y="761"/>
                  <a:pt x="1326" y="761"/>
                </a:cubicBezTo>
                <a:cubicBezTo>
                  <a:pt x="1326" y="761"/>
                  <a:pt x="1326" y="760"/>
                  <a:pt x="1326" y="760"/>
                </a:cubicBezTo>
                <a:cubicBezTo>
                  <a:pt x="1327" y="760"/>
                  <a:pt x="1327" y="759"/>
                  <a:pt x="1328" y="758"/>
                </a:cubicBezTo>
                <a:cubicBezTo>
                  <a:pt x="1328" y="758"/>
                  <a:pt x="1329" y="758"/>
                  <a:pt x="1329" y="758"/>
                </a:cubicBezTo>
                <a:cubicBezTo>
                  <a:pt x="1329" y="759"/>
                  <a:pt x="1328" y="759"/>
                  <a:pt x="1328" y="759"/>
                </a:cubicBezTo>
                <a:cubicBezTo>
                  <a:pt x="1329" y="761"/>
                  <a:pt x="1329" y="759"/>
                  <a:pt x="1331" y="760"/>
                </a:cubicBezTo>
                <a:cubicBezTo>
                  <a:pt x="1331" y="760"/>
                  <a:pt x="1331" y="760"/>
                  <a:pt x="1331" y="760"/>
                </a:cubicBezTo>
                <a:cubicBezTo>
                  <a:pt x="1331" y="760"/>
                  <a:pt x="1331" y="760"/>
                  <a:pt x="1331" y="760"/>
                </a:cubicBezTo>
                <a:cubicBezTo>
                  <a:pt x="1331" y="760"/>
                  <a:pt x="1331" y="760"/>
                  <a:pt x="1332" y="760"/>
                </a:cubicBezTo>
                <a:cubicBezTo>
                  <a:pt x="1331" y="760"/>
                  <a:pt x="1331" y="761"/>
                  <a:pt x="1331" y="761"/>
                </a:cubicBezTo>
                <a:cubicBezTo>
                  <a:pt x="1330" y="761"/>
                  <a:pt x="1329" y="760"/>
                  <a:pt x="1327" y="761"/>
                </a:cubicBezTo>
                <a:cubicBezTo>
                  <a:pt x="1328" y="761"/>
                  <a:pt x="1330" y="762"/>
                  <a:pt x="1331" y="762"/>
                </a:cubicBezTo>
                <a:cubicBezTo>
                  <a:pt x="1331" y="762"/>
                  <a:pt x="1331" y="762"/>
                  <a:pt x="1331" y="762"/>
                </a:cubicBezTo>
                <a:cubicBezTo>
                  <a:pt x="1333" y="763"/>
                  <a:pt x="1333" y="761"/>
                  <a:pt x="1333" y="760"/>
                </a:cubicBezTo>
                <a:cubicBezTo>
                  <a:pt x="1333" y="760"/>
                  <a:pt x="1333" y="760"/>
                  <a:pt x="1334" y="760"/>
                </a:cubicBezTo>
                <a:cubicBezTo>
                  <a:pt x="1334" y="760"/>
                  <a:pt x="1334" y="760"/>
                  <a:pt x="1334" y="761"/>
                </a:cubicBezTo>
                <a:cubicBezTo>
                  <a:pt x="1335" y="761"/>
                  <a:pt x="1335" y="761"/>
                  <a:pt x="1335" y="761"/>
                </a:cubicBezTo>
                <a:cubicBezTo>
                  <a:pt x="1336" y="760"/>
                  <a:pt x="1336" y="760"/>
                  <a:pt x="1336" y="760"/>
                </a:cubicBezTo>
                <a:cubicBezTo>
                  <a:pt x="1336" y="760"/>
                  <a:pt x="1335" y="760"/>
                  <a:pt x="1335" y="760"/>
                </a:cubicBezTo>
                <a:cubicBezTo>
                  <a:pt x="1335" y="760"/>
                  <a:pt x="1335" y="759"/>
                  <a:pt x="1335" y="759"/>
                </a:cubicBezTo>
                <a:cubicBezTo>
                  <a:pt x="1338" y="761"/>
                  <a:pt x="1343" y="761"/>
                  <a:pt x="1348" y="763"/>
                </a:cubicBezTo>
                <a:cubicBezTo>
                  <a:pt x="1348" y="764"/>
                  <a:pt x="1348" y="766"/>
                  <a:pt x="1348" y="767"/>
                </a:cubicBezTo>
                <a:cubicBezTo>
                  <a:pt x="1345" y="766"/>
                  <a:pt x="1343" y="764"/>
                  <a:pt x="1340" y="764"/>
                </a:cubicBezTo>
                <a:cubicBezTo>
                  <a:pt x="1343" y="766"/>
                  <a:pt x="1345" y="767"/>
                  <a:pt x="1348" y="768"/>
                </a:cubicBezTo>
                <a:close/>
                <a:moveTo>
                  <a:pt x="1347" y="778"/>
                </a:moveTo>
                <a:cubicBezTo>
                  <a:pt x="1347" y="779"/>
                  <a:pt x="1347" y="779"/>
                  <a:pt x="1347" y="779"/>
                </a:cubicBezTo>
                <a:cubicBezTo>
                  <a:pt x="1346" y="779"/>
                  <a:pt x="1345" y="778"/>
                  <a:pt x="1345" y="778"/>
                </a:cubicBezTo>
                <a:cubicBezTo>
                  <a:pt x="1345" y="778"/>
                  <a:pt x="1346" y="778"/>
                  <a:pt x="1347" y="778"/>
                </a:cubicBezTo>
                <a:close/>
                <a:moveTo>
                  <a:pt x="1344" y="778"/>
                </a:moveTo>
                <a:cubicBezTo>
                  <a:pt x="1344" y="777"/>
                  <a:pt x="1339" y="776"/>
                  <a:pt x="1341" y="776"/>
                </a:cubicBezTo>
                <a:cubicBezTo>
                  <a:pt x="1342" y="777"/>
                  <a:pt x="1346" y="777"/>
                  <a:pt x="1344" y="778"/>
                </a:cubicBezTo>
                <a:close/>
                <a:moveTo>
                  <a:pt x="1331" y="841"/>
                </a:moveTo>
                <a:cubicBezTo>
                  <a:pt x="1330" y="840"/>
                  <a:pt x="1329" y="840"/>
                  <a:pt x="1328" y="840"/>
                </a:cubicBezTo>
                <a:cubicBezTo>
                  <a:pt x="1328" y="840"/>
                  <a:pt x="1328" y="840"/>
                  <a:pt x="1328" y="840"/>
                </a:cubicBezTo>
                <a:cubicBezTo>
                  <a:pt x="1326" y="840"/>
                  <a:pt x="1324" y="840"/>
                  <a:pt x="1324" y="838"/>
                </a:cubicBezTo>
                <a:cubicBezTo>
                  <a:pt x="1322" y="837"/>
                  <a:pt x="1324" y="840"/>
                  <a:pt x="1322" y="839"/>
                </a:cubicBezTo>
                <a:cubicBezTo>
                  <a:pt x="1322" y="839"/>
                  <a:pt x="1323" y="838"/>
                  <a:pt x="1322" y="837"/>
                </a:cubicBezTo>
                <a:cubicBezTo>
                  <a:pt x="1319" y="839"/>
                  <a:pt x="1321" y="835"/>
                  <a:pt x="1316" y="836"/>
                </a:cubicBezTo>
                <a:cubicBezTo>
                  <a:pt x="1316" y="836"/>
                  <a:pt x="1317" y="835"/>
                  <a:pt x="1316" y="835"/>
                </a:cubicBezTo>
                <a:cubicBezTo>
                  <a:pt x="1316" y="835"/>
                  <a:pt x="1316" y="835"/>
                  <a:pt x="1316" y="835"/>
                </a:cubicBezTo>
                <a:cubicBezTo>
                  <a:pt x="1316" y="833"/>
                  <a:pt x="1316" y="831"/>
                  <a:pt x="1317" y="830"/>
                </a:cubicBezTo>
                <a:cubicBezTo>
                  <a:pt x="1317" y="829"/>
                  <a:pt x="1317" y="829"/>
                  <a:pt x="1317" y="828"/>
                </a:cubicBezTo>
                <a:cubicBezTo>
                  <a:pt x="1319" y="830"/>
                  <a:pt x="1322" y="831"/>
                  <a:pt x="1323" y="833"/>
                </a:cubicBezTo>
                <a:cubicBezTo>
                  <a:pt x="1321" y="832"/>
                  <a:pt x="1318" y="832"/>
                  <a:pt x="1319" y="831"/>
                </a:cubicBezTo>
                <a:cubicBezTo>
                  <a:pt x="1318" y="832"/>
                  <a:pt x="1317" y="830"/>
                  <a:pt x="1317" y="831"/>
                </a:cubicBezTo>
                <a:cubicBezTo>
                  <a:pt x="1320" y="834"/>
                  <a:pt x="1324" y="834"/>
                  <a:pt x="1327" y="838"/>
                </a:cubicBezTo>
                <a:cubicBezTo>
                  <a:pt x="1328" y="837"/>
                  <a:pt x="1328" y="837"/>
                  <a:pt x="1327" y="836"/>
                </a:cubicBezTo>
                <a:cubicBezTo>
                  <a:pt x="1328" y="836"/>
                  <a:pt x="1328" y="836"/>
                  <a:pt x="1328" y="836"/>
                </a:cubicBezTo>
                <a:cubicBezTo>
                  <a:pt x="1329" y="837"/>
                  <a:pt x="1329" y="837"/>
                  <a:pt x="1329" y="837"/>
                </a:cubicBezTo>
                <a:cubicBezTo>
                  <a:pt x="1328" y="836"/>
                  <a:pt x="1327" y="839"/>
                  <a:pt x="1328" y="839"/>
                </a:cubicBezTo>
                <a:cubicBezTo>
                  <a:pt x="1327" y="838"/>
                  <a:pt x="1330" y="839"/>
                  <a:pt x="1331" y="839"/>
                </a:cubicBezTo>
                <a:cubicBezTo>
                  <a:pt x="1331" y="840"/>
                  <a:pt x="1331" y="840"/>
                  <a:pt x="1331" y="841"/>
                </a:cubicBezTo>
                <a:close/>
                <a:moveTo>
                  <a:pt x="1310" y="761"/>
                </a:moveTo>
                <a:cubicBezTo>
                  <a:pt x="1310" y="761"/>
                  <a:pt x="1310" y="761"/>
                  <a:pt x="1310" y="761"/>
                </a:cubicBezTo>
                <a:cubicBezTo>
                  <a:pt x="1310" y="761"/>
                  <a:pt x="1310" y="761"/>
                  <a:pt x="1310" y="761"/>
                </a:cubicBezTo>
                <a:cubicBezTo>
                  <a:pt x="1310" y="761"/>
                  <a:pt x="1309" y="761"/>
                  <a:pt x="1309" y="761"/>
                </a:cubicBezTo>
                <a:cubicBezTo>
                  <a:pt x="1309" y="761"/>
                  <a:pt x="1309" y="761"/>
                  <a:pt x="1309" y="760"/>
                </a:cubicBezTo>
                <a:cubicBezTo>
                  <a:pt x="1311" y="761"/>
                  <a:pt x="1313" y="761"/>
                  <a:pt x="1315" y="762"/>
                </a:cubicBezTo>
                <a:cubicBezTo>
                  <a:pt x="1315" y="762"/>
                  <a:pt x="1315" y="762"/>
                  <a:pt x="1315" y="762"/>
                </a:cubicBezTo>
                <a:cubicBezTo>
                  <a:pt x="1314" y="762"/>
                  <a:pt x="1313" y="762"/>
                  <a:pt x="1312" y="762"/>
                </a:cubicBezTo>
                <a:cubicBezTo>
                  <a:pt x="1312" y="761"/>
                  <a:pt x="1312" y="761"/>
                  <a:pt x="1312" y="761"/>
                </a:cubicBezTo>
                <a:cubicBezTo>
                  <a:pt x="1311" y="761"/>
                  <a:pt x="1311" y="761"/>
                  <a:pt x="1310" y="761"/>
                </a:cubicBezTo>
                <a:close/>
                <a:moveTo>
                  <a:pt x="1303" y="838"/>
                </a:moveTo>
                <a:cubicBezTo>
                  <a:pt x="1301" y="838"/>
                  <a:pt x="1302" y="837"/>
                  <a:pt x="1300" y="837"/>
                </a:cubicBezTo>
                <a:cubicBezTo>
                  <a:pt x="1300" y="836"/>
                  <a:pt x="1301" y="836"/>
                  <a:pt x="1301" y="836"/>
                </a:cubicBezTo>
                <a:cubicBezTo>
                  <a:pt x="1299" y="835"/>
                  <a:pt x="1295" y="835"/>
                  <a:pt x="1295" y="833"/>
                </a:cubicBezTo>
                <a:cubicBezTo>
                  <a:pt x="1296" y="833"/>
                  <a:pt x="1296" y="833"/>
                  <a:pt x="1297" y="832"/>
                </a:cubicBezTo>
                <a:cubicBezTo>
                  <a:pt x="1300" y="834"/>
                  <a:pt x="1303" y="836"/>
                  <a:pt x="1306" y="837"/>
                </a:cubicBezTo>
                <a:cubicBezTo>
                  <a:pt x="1306" y="837"/>
                  <a:pt x="1306" y="837"/>
                  <a:pt x="1306" y="837"/>
                </a:cubicBezTo>
                <a:cubicBezTo>
                  <a:pt x="1304" y="837"/>
                  <a:pt x="1303" y="837"/>
                  <a:pt x="1302" y="837"/>
                </a:cubicBezTo>
                <a:cubicBezTo>
                  <a:pt x="1301" y="838"/>
                  <a:pt x="1304" y="837"/>
                  <a:pt x="1303" y="838"/>
                </a:cubicBezTo>
                <a:close/>
                <a:moveTo>
                  <a:pt x="1296" y="852"/>
                </a:moveTo>
                <a:cubicBezTo>
                  <a:pt x="1295" y="853"/>
                  <a:pt x="1294" y="854"/>
                  <a:pt x="1294" y="855"/>
                </a:cubicBezTo>
                <a:cubicBezTo>
                  <a:pt x="1285" y="851"/>
                  <a:pt x="1277" y="847"/>
                  <a:pt x="1267" y="844"/>
                </a:cubicBezTo>
                <a:cubicBezTo>
                  <a:pt x="1267" y="844"/>
                  <a:pt x="1269" y="845"/>
                  <a:pt x="1270" y="845"/>
                </a:cubicBezTo>
                <a:cubicBezTo>
                  <a:pt x="1270" y="843"/>
                  <a:pt x="1267" y="844"/>
                  <a:pt x="1266" y="843"/>
                </a:cubicBezTo>
                <a:cubicBezTo>
                  <a:pt x="1267" y="845"/>
                  <a:pt x="1263" y="842"/>
                  <a:pt x="1264" y="844"/>
                </a:cubicBezTo>
                <a:cubicBezTo>
                  <a:pt x="1242" y="836"/>
                  <a:pt x="1217" y="827"/>
                  <a:pt x="1194" y="820"/>
                </a:cubicBezTo>
                <a:cubicBezTo>
                  <a:pt x="1195" y="821"/>
                  <a:pt x="1195" y="820"/>
                  <a:pt x="1196" y="821"/>
                </a:cubicBezTo>
                <a:cubicBezTo>
                  <a:pt x="1196" y="822"/>
                  <a:pt x="1194" y="821"/>
                  <a:pt x="1193" y="821"/>
                </a:cubicBezTo>
                <a:cubicBezTo>
                  <a:pt x="1192" y="822"/>
                  <a:pt x="1194" y="822"/>
                  <a:pt x="1195" y="822"/>
                </a:cubicBezTo>
                <a:cubicBezTo>
                  <a:pt x="1194" y="823"/>
                  <a:pt x="1193" y="823"/>
                  <a:pt x="1192" y="824"/>
                </a:cubicBezTo>
                <a:cubicBezTo>
                  <a:pt x="1192" y="823"/>
                  <a:pt x="1193" y="823"/>
                  <a:pt x="1193" y="823"/>
                </a:cubicBezTo>
                <a:cubicBezTo>
                  <a:pt x="1194" y="822"/>
                  <a:pt x="1190" y="822"/>
                  <a:pt x="1191" y="821"/>
                </a:cubicBezTo>
                <a:cubicBezTo>
                  <a:pt x="1191" y="820"/>
                  <a:pt x="1191" y="822"/>
                  <a:pt x="1192" y="822"/>
                </a:cubicBezTo>
                <a:cubicBezTo>
                  <a:pt x="1192" y="819"/>
                  <a:pt x="1189" y="821"/>
                  <a:pt x="1188" y="819"/>
                </a:cubicBezTo>
                <a:cubicBezTo>
                  <a:pt x="1188" y="820"/>
                  <a:pt x="1189" y="821"/>
                  <a:pt x="1190" y="821"/>
                </a:cubicBezTo>
                <a:cubicBezTo>
                  <a:pt x="1177" y="817"/>
                  <a:pt x="1159" y="812"/>
                  <a:pt x="1148" y="805"/>
                </a:cubicBezTo>
                <a:cubicBezTo>
                  <a:pt x="1152" y="806"/>
                  <a:pt x="1155" y="808"/>
                  <a:pt x="1159" y="809"/>
                </a:cubicBezTo>
                <a:cubicBezTo>
                  <a:pt x="1149" y="803"/>
                  <a:pt x="1143" y="803"/>
                  <a:pt x="1133" y="798"/>
                </a:cubicBezTo>
                <a:cubicBezTo>
                  <a:pt x="1134" y="802"/>
                  <a:pt x="1141" y="801"/>
                  <a:pt x="1147" y="805"/>
                </a:cubicBezTo>
                <a:cubicBezTo>
                  <a:pt x="1147" y="806"/>
                  <a:pt x="1142" y="803"/>
                  <a:pt x="1142" y="805"/>
                </a:cubicBezTo>
                <a:cubicBezTo>
                  <a:pt x="1143" y="805"/>
                  <a:pt x="1144" y="805"/>
                  <a:pt x="1143" y="805"/>
                </a:cubicBezTo>
                <a:cubicBezTo>
                  <a:pt x="1152" y="810"/>
                  <a:pt x="1162" y="813"/>
                  <a:pt x="1170" y="817"/>
                </a:cubicBezTo>
                <a:cubicBezTo>
                  <a:pt x="1170" y="816"/>
                  <a:pt x="1170" y="816"/>
                  <a:pt x="1171" y="816"/>
                </a:cubicBezTo>
                <a:cubicBezTo>
                  <a:pt x="1172" y="816"/>
                  <a:pt x="1171" y="816"/>
                  <a:pt x="1170" y="817"/>
                </a:cubicBezTo>
                <a:cubicBezTo>
                  <a:pt x="1173" y="818"/>
                  <a:pt x="1176" y="818"/>
                  <a:pt x="1177" y="820"/>
                </a:cubicBezTo>
                <a:cubicBezTo>
                  <a:pt x="1176" y="821"/>
                  <a:pt x="1174" y="819"/>
                  <a:pt x="1173" y="818"/>
                </a:cubicBezTo>
                <a:cubicBezTo>
                  <a:pt x="1169" y="817"/>
                  <a:pt x="1161" y="815"/>
                  <a:pt x="1169" y="818"/>
                </a:cubicBezTo>
                <a:cubicBezTo>
                  <a:pt x="1167" y="819"/>
                  <a:pt x="1165" y="816"/>
                  <a:pt x="1161" y="816"/>
                </a:cubicBezTo>
                <a:cubicBezTo>
                  <a:pt x="1166" y="818"/>
                  <a:pt x="1177" y="823"/>
                  <a:pt x="1182" y="824"/>
                </a:cubicBezTo>
                <a:cubicBezTo>
                  <a:pt x="1183" y="823"/>
                  <a:pt x="1182" y="823"/>
                  <a:pt x="1181" y="823"/>
                </a:cubicBezTo>
                <a:cubicBezTo>
                  <a:pt x="1183" y="823"/>
                  <a:pt x="1193" y="827"/>
                  <a:pt x="1185" y="823"/>
                </a:cubicBezTo>
                <a:cubicBezTo>
                  <a:pt x="1184" y="823"/>
                  <a:pt x="1183" y="822"/>
                  <a:pt x="1180" y="821"/>
                </a:cubicBezTo>
                <a:cubicBezTo>
                  <a:pt x="1184" y="821"/>
                  <a:pt x="1189" y="824"/>
                  <a:pt x="1192" y="826"/>
                </a:cubicBezTo>
                <a:cubicBezTo>
                  <a:pt x="1192" y="825"/>
                  <a:pt x="1191" y="825"/>
                  <a:pt x="1190" y="825"/>
                </a:cubicBezTo>
                <a:cubicBezTo>
                  <a:pt x="1192" y="825"/>
                  <a:pt x="1196" y="827"/>
                  <a:pt x="1198" y="827"/>
                </a:cubicBezTo>
                <a:cubicBezTo>
                  <a:pt x="1197" y="828"/>
                  <a:pt x="1196" y="827"/>
                  <a:pt x="1194" y="826"/>
                </a:cubicBezTo>
                <a:cubicBezTo>
                  <a:pt x="1197" y="829"/>
                  <a:pt x="1203" y="830"/>
                  <a:pt x="1208" y="832"/>
                </a:cubicBezTo>
                <a:cubicBezTo>
                  <a:pt x="1208" y="832"/>
                  <a:pt x="1208" y="831"/>
                  <a:pt x="1207" y="831"/>
                </a:cubicBezTo>
                <a:cubicBezTo>
                  <a:pt x="1209" y="831"/>
                  <a:pt x="1212" y="833"/>
                  <a:pt x="1214" y="834"/>
                </a:cubicBezTo>
                <a:cubicBezTo>
                  <a:pt x="1214" y="834"/>
                  <a:pt x="1214" y="834"/>
                  <a:pt x="1213" y="834"/>
                </a:cubicBezTo>
                <a:cubicBezTo>
                  <a:pt x="1215" y="836"/>
                  <a:pt x="1222" y="836"/>
                  <a:pt x="1224" y="837"/>
                </a:cubicBezTo>
                <a:cubicBezTo>
                  <a:pt x="1223" y="836"/>
                  <a:pt x="1229" y="840"/>
                  <a:pt x="1231" y="840"/>
                </a:cubicBezTo>
                <a:cubicBezTo>
                  <a:pt x="1233" y="841"/>
                  <a:pt x="1237" y="842"/>
                  <a:pt x="1233" y="840"/>
                </a:cubicBezTo>
                <a:cubicBezTo>
                  <a:pt x="1233" y="840"/>
                  <a:pt x="1230" y="840"/>
                  <a:pt x="1227" y="837"/>
                </a:cubicBezTo>
                <a:cubicBezTo>
                  <a:pt x="1235" y="839"/>
                  <a:pt x="1239" y="841"/>
                  <a:pt x="1247" y="844"/>
                </a:cubicBezTo>
                <a:cubicBezTo>
                  <a:pt x="1247" y="846"/>
                  <a:pt x="1245" y="843"/>
                  <a:pt x="1245" y="844"/>
                </a:cubicBezTo>
                <a:cubicBezTo>
                  <a:pt x="1244" y="846"/>
                  <a:pt x="1248" y="845"/>
                  <a:pt x="1245" y="846"/>
                </a:cubicBezTo>
                <a:cubicBezTo>
                  <a:pt x="1246" y="847"/>
                  <a:pt x="1247" y="845"/>
                  <a:pt x="1249" y="846"/>
                </a:cubicBezTo>
                <a:cubicBezTo>
                  <a:pt x="1250" y="845"/>
                  <a:pt x="1247" y="846"/>
                  <a:pt x="1247" y="844"/>
                </a:cubicBezTo>
                <a:cubicBezTo>
                  <a:pt x="1251" y="844"/>
                  <a:pt x="1256" y="847"/>
                  <a:pt x="1256" y="850"/>
                </a:cubicBezTo>
                <a:cubicBezTo>
                  <a:pt x="1257" y="848"/>
                  <a:pt x="1260" y="852"/>
                  <a:pt x="1262" y="853"/>
                </a:cubicBezTo>
                <a:cubicBezTo>
                  <a:pt x="1265" y="851"/>
                  <a:pt x="1270" y="854"/>
                  <a:pt x="1275" y="856"/>
                </a:cubicBezTo>
                <a:cubicBezTo>
                  <a:pt x="1275" y="853"/>
                  <a:pt x="1271" y="854"/>
                  <a:pt x="1269" y="853"/>
                </a:cubicBezTo>
                <a:cubicBezTo>
                  <a:pt x="1271" y="852"/>
                  <a:pt x="1274" y="854"/>
                  <a:pt x="1277" y="855"/>
                </a:cubicBezTo>
                <a:cubicBezTo>
                  <a:pt x="1277" y="857"/>
                  <a:pt x="1276" y="854"/>
                  <a:pt x="1275" y="855"/>
                </a:cubicBezTo>
                <a:cubicBezTo>
                  <a:pt x="1276" y="856"/>
                  <a:pt x="1281" y="858"/>
                  <a:pt x="1281" y="859"/>
                </a:cubicBezTo>
                <a:cubicBezTo>
                  <a:pt x="1281" y="859"/>
                  <a:pt x="1281" y="859"/>
                  <a:pt x="1280" y="859"/>
                </a:cubicBezTo>
                <a:cubicBezTo>
                  <a:pt x="1281" y="861"/>
                  <a:pt x="1282" y="860"/>
                  <a:pt x="1284" y="861"/>
                </a:cubicBezTo>
                <a:cubicBezTo>
                  <a:pt x="1286" y="861"/>
                  <a:pt x="1282" y="860"/>
                  <a:pt x="1282" y="859"/>
                </a:cubicBezTo>
                <a:cubicBezTo>
                  <a:pt x="1284" y="857"/>
                  <a:pt x="1286" y="860"/>
                  <a:pt x="1289" y="861"/>
                </a:cubicBezTo>
                <a:cubicBezTo>
                  <a:pt x="1287" y="859"/>
                  <a:pt x="1285" y="857"/>
                  <a:pt x="1282" y="857"/>
                </a:cubicBezTo>
                <a:cubicBezTo>
                  <a:pt x="1281" y="857"/>
                  <a:pt x="1280" y="855"/>
                  <a:pt x="1282" y="856"/>
                </a:cubicBezTo>
                <a:cubicBezTo>
                  <a:pt x="1280" y="855"/>
                  <a:pt x="1277" y="853"/>
                  <a:pt x="1272" y="851"/>
                </a:cubicBezTo>
                <a:cubicBezTo>
                  <a:pt x="1276" y="851"/>
                  <a:pt x="1280" y="854"/>
                  <a:pt x="1285" y="855"/>
                </a:cubicBezTo>
                <a:cubicBezTo>
                  <a:pt x="1285" y="856"/>
                  <a:pt x="1286" y="856"/>
                  <a:pt x="1285" y="855"/>
                </a:cubicBezTo>
                <a:cubicBezTo>
                  <a:pt x="1276" y="851"/>
                  <a:pt x="1266" y="848"/>
                  <a:pt x="1256" y="843"/>
                </a:cubicBezTo>
                <a:cubicBezTo>
                  <a:pt x="1267" y="847"/>
                  <a:pt x="1279" y="852"/>
                  <a:pt x="1293" y="856"/>
                </a:cubicBezTo>
                <a:cubicBezTo>
                  <a:pt x="1293" y="857"/>
                  <a:pt x="1292" y="857"/>
                  <a:pt x="1292" y="857"/>
                </a:cubicBezTo>
                <a:cubicBezTo>
                  <a:pt x="1291" y="857"/>
                  <a:pt x="1290" y="857"/>
                  <a:pt x="1290" y="857"/>
                </a:cubicBezTo>
                <a:cubicBezTo>
                  <a:pt x="1290" y="857"/>
                  <a:pt x="1291" y="857"/>
                  <a:pt x="1292" y="858"/>
                </a:cubicBezTo>
                <a:cubicBezTo>
                  <a:pt x="1289" y="860"/>
                  <a:pt x="1287" y="863"/>
                  <a:pt x="1284" y="865"/>
                </a:cubicBezTo>
                <a:cubicBezTo>
                  <a:pt x="1283" y="865"/>
                  <a:pt x="1282" y="865"/>
                  <a:pt x="1281" y="865"/>
                </a:cubicBezTo>
                <a:cubicBezTo>
                  <a:pt x="1282" y="865"/>
                  <a:pt x="1283" y="866"/>
                  <a:pt x="1284" y="866"/>
                </a:cubicBezTo>
                <a:cubicBezTo>
                  <a:pt x="1284" y="866"/>
                  <a:pt x="1283" y="866"/>
                  <a:pt x="1283" y="866"/>
                </a:cubicBezTo>
                <a:cubicBezTo>
                  <a:pt x="1278" y="865"/>
                  <a:pt x="1271" y="863"/>
                  <a:pt x="1266" y="860"/>
                </a:cubicBezTo>
                <a:cubicBezTo>
                  <a:pt x="1267" y="860"/>
                  <a:pt x="1268" y="860"/>
                  <a:pt x="1267" y="860"/>
                </a:cubicBezTo>
                <a:cubicBezTo>
                  <a:pt x="1264" y="858"/>
                  <a:pt x="1262" y="858"/>
                  <a:pt x="1259" y="856"/>
                </a:cubicBezTo>
                <a:cubicBezTo>
                  <a:pt x="1260" y="858"/>
                  <a:pt x="1257" y="857"/>
                  <a:pt x="1257" y="858"/>
                </a:cubicBezTo>
                <a:cubicBezTo>
                  <a:pt x="1256" y="857"/>
                  <a:pt x="1255" y="859"/>
                  <a:pt x="1255" y="859"/>
                </a:cubicBezTo>
                <a:cubicBezTo>
                  <a:pt x="1255" y="858"/>
                  <a:pt x="1256" y="858"/>
                  <a:pt x="1256" y="857"/>
                </a:cubicBezTo>
                <a:cubicBezTo>
                  <a:pt x="1254" y="856"/>
                  <a:pt x="1252" y="858"/>
                  <a:pt x="1251" y="856"/>
                </a:cubicBezTo>
                <a:cubicBezTo>
                  <a:pt x="1251" y="856"/>
                  <a:pt x="1252" y="857"/>
                  <a:pt x="1252" y="856"/>
                </a:cubicBezTo>
                <a:cubicBezTo>
                  <a:pt x="1248" y="854"/>
                  <a:pt x="1243" y="854"/>
                  <a:pt x="1243" y="851"/>
                </a:cubicBezTo>
                <a:cubicBezTo>
                  <a:pt x="1244" y="852"/>
                  <a:pt x="1247" y="853"/>
                  <a:pt x="1249" y="854"/>
                </a:cubicBezTo>
                <a:cubicBezTo>
                  <a:pt x="1252" y="854"/>
                  <a:pt x="1255" y="854"/>
                  <a:pt x="1257" y="854"/>
                </a:cubicBezTo>
                <a:cubicBezTo>
                  <a:pt x="1257" y="854"/>
                  <a:pt x="1257" y="853"/>
                  <a:pt x="1255" y="853"/>
                </a:cubicBezTo>
                <a:cubicBezTo>
                  <a:pt x="1256" y="854"/>
                  <a:pt x="1253" y="853"/>
                  <a:pt x="1254" y="853"/>
                </a:cubicBezTo>
                <a:cubicBezTo>
                  <a:pt x="1254" y="853"/>
                  <a:pt x="1255" y="853"/>
                  <a:pt x="1255" y="853"/>
                </a:cubicBezTo>
                <a:cubicBezTo>
                  <a:pt x="1252" y="851"/>
                  <a:pt x="1250" y="851"/>
                  <a:pt x="1250" y="849"/>
                </a:cubicBezTo>
                <a:cubicBezTo>
                  <a:pt x="1246" y="851"/>
                  <a:pt x="1242" y="846"/>
                  <a:pt x="1238" y="847"/>
                </a:cubicBezTo>
                <a:cubicBezTo>
                  <a:pt x="1244" y="849"/>
                  <a:pt x="1248" y="851"/>
                  <a:pt x="1252" y="853"/>
                </a:cubicBezTo>
                <a:cubicBezTo>
                  <a:pt x="1248" y="851"/>
                  <a:pt x="1244" y="852"/>
                  <a:pt x="1241" y="849"/>
                </a:cubicBezTo>
                <a:cubicBezTo>
                  <a:pt x="1241" y="849"/>
                  <a:pt x="1242" y="849"/>
                  <a:pt x="1242" y="849"/>
                </a:cubicBezTo>
                <a:cubicBezTo>
                  <a:pt x="1240" y="849"/>
                  <a:pt x="1239" y="847"/>
                  <a:pt x="1238" y="848"/>
                </a:cubicBezTo>
                <a:cubicBezTo>
                  <a:pt x="1238" y="849"/>
                  <a:pt x="1240" y="848"/>
                  <a:pt x="1240" y="849"/>
                </a:cubicBezTo>
                <a:cubicBezTo>
                  <a:pt x="1239" y="849"/>
                  <a:pt x="1238" y="849"/>
                  <a:pt x="1238" y="849"/>
                </a:cubicBezTo>
                <a:cubicBezTo>
                  <a:pt x="1239" y="850"/>
                  <a:pt x="1241" y="850"/>
                  <a:pt x="1240" y="851"/>
                </a:cubicBezTo>
                <a:cubicBezTo>
                  <a:pt x="1237" y="851"/>
                  <a:pt x="1236" y="848"/>
                  <a:pt x="1233" y="849"/>
                </a:cubicBezTo>
                <a:cubicBezTo>
                  <a:pt x="1234" y="849"/>
                  <a:pt x="1236" y="851"/>
                  <a:pt x="1235" y="851"/>
                </a:cubicBezTo>
                <a:cubicBezTo>
                  <a:pt x="1233" y="850"/>
                  <a:pt x="1230" y="849"/>
                  <a:pt x="1229" y="848"/>
                </a:cubicBezTo>
                <a:cubicBezTo>
                  <a:pt x="1229" y="848"/>
                  <a:pt x="1231" y="849"/>
                  <a:pt x="1231" y="847"/>
                </a:cubicBezTo>
                <a:cubicBezTo>
                  <a:pt x="1229" y="847"/>
                  <a:pt x="1228" y="848"/>
                  <a:pt x="1226" y="847"/>
                </a:cubicBezTo>
                <a:cubicBezTo>
                  <a:pt x="1226" y="845"/>
                  <a:pt x="1228" y="848"/>
                  <a:pt x="1228" y="847"/>
                </a:cubicBezTo>
                <a:cubicBezTo>
                  <a:pt x="1215" y="839"/>
                  <a:pt x="1195" y="836"/>
                  <a:pt x="1184" y="828"/>
                </a:cubicBezTo>
                <a:cubicBezTo>
                  <a:pt x="1183" y="829"/>
                  <a:pt x="1184" y="829"/>
                  <a:pt x="1183" y="829"/>
                </a:cubicBezTo>
                <a:cubicBezTo>
                  <a:pt x="1177" y="827"/>
                  <a:pt x="1174" y="825"/>
                  <a:pt x="1166" y="823"/>
                </a:cubicBezTo>
                <a:cubicBezTo>
                  <a:pt x="1159" y="818"/>
                  <a:pt x="1151" y="816"/>
                  <a:pt x="1145" y="815"/>
                </a:cubicBezTo>
                <a:cubicBezTo>
                  <a:pt x="1137" y="812"/>
                  <a:pt x="1123" y="806"/>
                  <a:pt x="1116" y="802"/>
                </a:cubicBezTo>
                <a:cubicBezTo>
                  <a:pt x="1117" y="803"/>
                  <a:pt x="1117" y="802"/>
                  <a:pt x="1117" y="802"/>
                </a:cubicBezTo>
                <a:cubicBezTo>
                  <a:pt x="1115" y="802"/>
                  <a:pt x="1113" y="802"/>
                  <a:pt x="1116" y="801"/>
                </a:cubicBezTo>
                <a:cubicBezTo>
                  <a:pt x="1111" y="798"/>
                  <a:pt x="1107" y="798"/>
                  <a:pt x="1102" y="795"/>
                </a:cubicBezTo>
                <a:cubicBezTo>
                  <a:pt x="1102" y="797"/>
                  <a:pt x="1101" y="796"/>
                  <a:pt x="1100" y="796"/>
                </a:cubicBezTo>
                <a:cubicBezTo>
                  <a:pt x="1099" y="796"/>
                  <a:pt x="1100" y="794"/>
                  <a:pt x="1099" y="794"/>
                </a:cubicBezTo>
                <a:cubicBezTo>
                  <a:pt x="1097" y="795"/>
                  <a:pt x="1093" y="792"/>
                  <a:pt x="1092" y="791"/>
                </a:cubicBezTo>
                <a:cubicBezTo>
                  <a:pt x="1091" y="793"/>
                  <a:pt x="1085" y="789"/>
                  <a:pt x="1084" y="787"/>
                </a:cubicBezTo>
                <a:cubicBezTo>
                  <a:pt x="1095" y="789"/>
                  <a:pt x="1103" y="796"/>
                  <a:pt x="1111" y="796"/>
                </a:cubicBezTo>
                <a:cubicBezTo>
                  <a:pt x="1111" y="796"/>
                  <a:pt x="1108" y="795"/>
                  <a:pt x="1109" y="795"/>
                </a:cubicBezTo>
                <a:cubicBezTo>
                  <a:pt x="1111" y="796"/>
                  <a:pt x="1115" y="797"/>
                  <a:pt x="1115" y="799"/>
                </a:cubicBezTo>
                <a:cubicBezTo>
                  <a:pt x="1112" y="798"/>
                  <a:pt x="1112" y="796"/>
                  <a:pt x="1110" y="797"/>
                </a:cubicBezTo>
                <a:cubicBezTo>
                  <a:pt x="1120" y="800"/>
                  <a:pt x="1123" y="803"/>
                  <a:pt x="1134" y="806"/>
                </a:cubicBezTo>
                <a:cubicBezTo>
                  <a:pt x="1128" y="803"/>
                  <a:pt x="1126" y="800"/>
                  <a:pt x="1120" y="800"/>
                </a:cubicBezTo>
                <a:cubicBezTo>
                  <a:pt x="1114" y="795"/>
                  <a:pt x="1101" y="794"/>
                  <a:pt x="1097" y="789"/>
                </a:cubicBezTo>
                <a:cubicBezTo>
                  <a:pt x="1096" y="791"/>
                  <a:pt x="1091" y="789"/>
                  <a:pt x="1095" y="789"/>
                </a:cubicBezTo>
                <a:cubicBezTo>
                  <a:pt x="1090" y="786"/>
                  <a:pt x="1084" y="785"/>
                  <a:pt x="1079" y="783"/>
                </a:cubicBezTo>
                <a:cubicBezTo>
                  <a:pt x="1079" y="783"/>
                  <a:pt x="1079" y="783"/>
                  <a:pt x="1079" y="783"/>
                </a:cubicBezTo>
                <a:cubicBezTo>
                  <a:pt x="1079" y="783"/>
                  <a:pt x="1079" y="783"/>
                  <a:pt x="1079" y="783"/>
                </a:cubicBezTo>
                <a:cubicBezTo>
                  <a:pt x="1076" y="782"/>
                  <a:pt x="1074" y="781"/>
                  <a:pt x="1071" y="779"/>
                </a:cubicBezTo>
                <a:cubicBezTo>
                  <a:pt x="1073" y="780"/>
                  <a:pt x="1078" y="780"/>
                  <a:pt x="1079" y="783"/>
                </a:cubicBezTo>
                <a:cubicBezTo>
                  <a:pt x="1079" y="783"/>
                  <a:pt x="1079" y="783"/>
                  <a:pt x="1079" y="783"/>
                </a:cubicBezTo>
                <a:cubicBezTo>
                  <a:pt x="1079" y="781"/>
                  <a:pt x="1081" y="780"/>
                  <a:pt x="1082" y="782"/>
                </a:cubicBezTo>
                <a:cubicBezTo>
                  <a:pt x="1081" y="782"/>
                  <a:pt x="1081" y="781"/>
                  <a:pt x="1080" y="782"/>
                </a:cubicBezTo>
                <a:cubicBezTo>
                  <a:pt x="1083" y="783"/>
                  <a:pt x="1085" y="784"/>
                  <a:pt x="1088" y="785"/>
                </a:cubicBezTo>
                <a:cubicBezTo>
                  <a:pt x="1087" y="784"/>
                  <a:pt x="1087" y="784"/>
                  <a:pt x="1087" y="784"/>
                </a:cubicBezTo>
                <a:cubicBezTo>
                  <a:pt x="1088" y="784"/>
                  <a:pt x="1089" y="785"/>
                  <a:pt x="1091" y="785"/>
                </a:cubicBezTo>
                <a:cubicBezTo>
                  <a:pt x="1091" y="785"/>
                  <a:pt x="1090" y="786"/>
                  <a:pt x="1091" y="786"/>
                </a:cubicBezTo>
                <a:cubicBezTo>
                  <a:pt x="1092" y="783"/>
                  <a:pt x="1094" y="787"/>
                  <a:pt x="1097" y="788"/>
                </a:cubicBezTo>
                <a:cubicBezTo>
                  <a:pt x="1101" y="789"/>
                  <a:pt x="1109" y="789"/>
                  <a:pt x="1110" y="793"/>
                </a:cubicBezTo>
                <a:cubicBezTo>
                  <a:pt x="1109" y="793"/>
                  <a:pt x="1108" y="793"/>
                  <a:pt x="1108" y="794"/>
                </a:cubicBezTo>
                <a:cubicBezTo>
                  <a:pt x="1110" y="794"/>
                  <a:pt x="1112" y="796"/>
                  <a:pt x="1113" y="794"/>
                </a:cubicBezTo>
                <a:cubicBezTo>
                  <a:pt x="1112" y="795"/>
                  <a:pt x="1111" y="794"/>
                  <a:pt x="1111" y="793"/>
                </a:cubicBezTo>
                <a:cubicBezTo>
                  <a:pt x="1112" y="794"/>
                  <a:pt x="1112" y="793"/>
                  <a:pt x="1113" y="793"/>
                </a:cubicBezTo>
                <a:cubicBezTo>
                  <a:pt x="1111" y="794"/>
                  <a:pt x="1114" y="795"/>
                  <a:pt x="1114" y="794"/>
                </a:cubicBezTo>
                <a:cubicBezTo>
                  <a:pt x="1112" y="793"/>
                  <a:pt x="1114" y="794"/>
                  <a:pt x="1114" y="792"/>
                </a:cubicBezTo>
                <a:cubicBezTo>
                  <a:pt x="1113" y="792"/>
                  <a:pt x="1113" y="792"/>
                  <a:pt x="1114" y="791"/>
                </a:cubicBezTo>
                <a:cubicBezTo>
                  <a:pt x="1114" y="792"/>
                  <a:pt x="1112" y="791"/>
                  <a:pt x="1111" y="790"/>
                </a:cubicBezTo>
                <a:cubicBezTo>
                  <a:pt x="1111" y="790"/>
                  <a:pt x="1112" y="790"/>
                  <a:pt x="1112" y="789"/>
                </a:cubicBezTo>
                <a:cubicBezTo>
                  <a:pt x="1111" y="789"/>
                  <a:pt x="1111" y="789"/>
                  <a:pt x="1111" y="789"/>
                </a:cubicBezTo>
                <a:cubicBezTo>
                  <a:pt x="1114" y="790"/>
                  <a:pt x="1118" y="792"/>
                  <a:pt x="1121" y="791"/>
                </a:cubicBezTo>
                <a:cubicBezTo>
                  <a:pt x="1117" y="789"/>
                  <a:pt x="1107" y="788"/>
                  <a:pt x="1110" y="786"/>
                </a:cubicBezTo>
                <a:cubicBezTo>
                  <a:pt x="1109" y="786"/>
                  <a:pt x="1107" y="785"/>
                  <a:pt x="1108" y="787"/>
                </a:cubicBezTo>
                <a:cubicBezTo>
                  <a:pt x="1102" y="784"/>
                  <a:pt x="1098" y="784"/>
                  <a:pt x="1095" y="781"/>
                </a:cubicBezTo>
                <a:cubicBezTo>
                  <a:pt x="1098" y="781"/>
                  <a:pt x="1101" y="784"/>
                  <a:pt x="1103" y="784"/>
                </a:cubicBezTo>
                <a:cubicBezTo>
                  <a:pt x="1103" y="784"/>
                  <a:pt x="1103" y="784"/>
                  <a:pt x="1103" y="783"/>
                </a:cubicBezTo>
                <a:cubicBezTo>
                  <a:pt x="1117" y="786"/>
                  <a:pt x="1130" y="795"/>
                  <a:pt x="1144" y="797"/>
                </a:cubicBezTo>
                <a:cubicBezTo>
                  <a:pt x="1152" y="801"/>
                  <a:pt x="1168" y="805"/>
                  <a:pt x="1178" y="811"/>
                </a:cubicBezTo>
                <a:cubicBezTo>
                  <a:pt x="1176" y="810"/>
                  <a:pt x="1175" y="810"/>
                  <a:pt x="1173" y="809"/>
                </a:cubicBezTo>
                <a:cubicBezTo>
                  <a:pt x="1168" y="807"/>
                  <a:pt x="1157" y="803"/>
                  <a:pt x="1152" y="802"/>
                </a:cubicBezTo>
                <a:cubicBezTo>
                  <a:pt x="1161" y="806"/>
                  <a:pt x="1173" y="809"/>
                  <a:pt x="1182" y="814"/>
                </a:cubicBezTo>
                <a:cubicBezTo>
                  <a:pt x="1176" y="814"/>
                  <a:pt x="1168" y="809"/>
                  <a:pt x="1160" y="807"/>
                </a:cubicBezTo>
                <a:cubicBezTo>
                  <a:pt x="1163" y="808"/>
                  <a:pt x="1165" y="809"/>
                  <a:pt x="1167" y="809"/>
                </a:cubicBezTo>
                <a:cubicBezTo>
                  <a:pt x="1168" y="813"/>
                  <a:pt x="1182" y="815"/>
                  <a:pt x="1185" y="817"/>
                </a:cubicBezTo>
                <a:cubicBezTo>
                  <a:pt x="1185" y="816"/>
                  <a:pt x="1186" y="817"/>
                  <a:pt x="1186" y="816"/>
                </a:cubicBezTo>
                <a:cubicBezTo>
                  <a:pt x="1185" y="815"/>
                  <a:pt x="1182" y="815"/>
                  <a:pt x="1181" y="814"/>
                </a:cubicBezTo>
                <a:cubicBezTo>
                  <a:pt x="1183" y="815"/>
                  <a:pt x="1182" y="814"/>
                  <a:pt x="1183" y="814"/>
                </a:cubicBezTo>
                <a:cubicBezTo>
                  <a:pt x="1188" y="816"/>
                  <a:pt x="1195" y="819"/>
                  <a:pt x="1198" y="819"/>
                </a:cubicBezTo>
                <a:cubicBezTo>
                  <a:pt x="1197" y="818"/>
                  <a:pt x="1193" y="818"/>
                  <a:pt x="1194" y="816"/>
                </a:cubicBezTo>
                <a:cubicBezTo>
                  <a:pt x="1201" y="818"/>
                  <a:pt x="1212" y="824"/>
                  <a:pt x="1216" y="824"/>
                </a:cubicBezTo>
                <a:cubicBezTo>
                  <a:pt x="1218" y="827"/>
                  <a:pt x="1226" y="830"/>
                  <a:pt x="1229" y="830"/>
                </a:cubicBezTo>
                <a:cubicBezTo>
                  <a:pt x="1226" y="829"/>
                  <a:pt x="1224" y="828"/>
                  <a:pt x="1223" y="826"/>
                </a:cubicBezTo>
                <a:cubicBezTo>
                  <a:pt x="1225" y="827"/>
                  <a:pt x="1227" y="827"/>
                  <a:pt x="1228" y="828"/>
                </a:cubicBezTo>
                <a:cubicBezTo>
                  <a:pt x="1228" y="826"/>
                  <a:pt x="1229" y="827"/>
                  <a:pt x="1230" y="827"/>
                </a:cubicBezTo>
                <a:cubicBezTo>
                  <a:pt x="1230" y="827"/>
                  <a:pt x="1231" y="826"/>
                  <a:pt x="1233" y="827"/>
                </a:cubicBezTo>
                <a:cubicBezTo>
                  <a:pt x="1246" y="831"/>
                  <a:pt x="1260" y="838"/>
                  <a:pt x="1269" y="841"/>
                </a:cubicBezTo>
                <a:cubicBezTo>
                  <a:pt x="1260" y="840"/>
                  <a:pt x="1251" y="834"/>
                  <a:pt x="1244" y="833"/>
                </a:cubicBezTo>
                <a:cubicBezTo>
                  <a:pt x="1243" y="833"/>
                  <a:pt x="1244" y="832"/>
                  <a:pt x="1243" y="831"/>
                </a:cubicBezTo>
                <a:cubicBezTo>
                  <a:pt x="1241" y="833"/>
                  <a:pt x="1241" y="834"/>
                  <a:pt x="1240" y="834"/>
                </a:cubicBezTo>
                <a:cubicBezTo>
                  <a:pt x="1242" y="834"/>
                  <a:pt x="1246" y="837"/>
                  <a:pt x="1248" y="836"/>
                </a:cubicBezTo>
                <a:cubicBezTo>
                  <a:pt x="1246" y="835"/>
                  <a:pt x="1242" y="835"/>
                  <a:pt x="1242" y="833"/>
                </a:cubicBezTo>
                <a:cubicBezTo>
                  <a:pt x="1257" y="838"/>
                  <a:pt x="1279" y="847"/>
                  <a:pt x="1293" y="851"/>
                </a:cubicBezTo>
                <a:cubicBezTo>
                  <a:pt x="1289" y="848"/>
                  <a:pt x="1280" y="846"/>
                  <a:pt x="1274" y="844"/>
                </a:cubicBezTo>
                <a:cubicBezTo>
                  <a:pt x="1271" y="843"/>
                  <a:pt x="1267" y="840"/>
                  <a:pt x="1273" y="843"/>
                </a:cubicBezTo>
                <a:cubicBezTo>
                  <a:pt x="1283" y="846"/>
                  <a:pt x="1290" y="848"/>
                  <a:pt x="1297" y="850"/>
                </a:cubicBezTo>
                <a:cubicBezTo>
                  <a:pt x="1296" y="851"/>
                  <a:pt x="1296" y="851"/>
                  <a:pt x="1296" y="852"/>
                </a:cubicBezTo>
                <a:cubicBezTo>
                  <a:pt x="1295" y="851"/>
                  <a:pt x="1294" y="851"/>
                  <a:pt x="1294" y="850"/>
                </a:cubicBezTo>
                <a:cubicBezTo>
                  <a:pt x="1292" y="851"/>
                  <a:pt x="1294" y="852"/>
                  <a:pt x="1296" y="852"/>
                </a:cubicBezTo>
                <a:close/>
                <a:moveTo>
                  <a:pt x="1297" y="874"/>
                </a:moveTo>
                <a:cubicBezTo>
                  <a:pt x="1297" y="876"/>
                  <a:pt x="1296" y="875"/>
                  <a:pt x="1296" y="876"/>
                </a:cubicBezTo>
                <a:cubicBezTo>
                  <a:pt x="1294" y="874"/>
                  <a:pt x="1293" y="874"/>
                  <a:pt x="1292" y="874"/>
                </a:cubicBezTo>
                <a:cubicBezTo>
                  <a:pt x="1292" y="873"/>
                  <a:pt x="1293" y="873"/>
                  <a:pt x="1294" y="873"/>
                </a:cubicBezTo>
                <a:cubicBezTo>
                  <a:pt x="1295" y="873"/>
                  <a:pt x="1296" y="874"/>
                  <a:pt x="1297" y="874"/>
                </a:cubicBezTo>
                <a:close/>
                <a:moveTo>
                  <a:pt x="1248" y="842"/>
                </a:moveTo>
                <a:cubicBezTo>
                  <a:pt x="1240" y="841"/>
                  <a:pt x="1230" y="836"/>
                  <a:pt x="1223" y="833"/>
                </a:cubicBezTo>
                <a:cubicBezTo>
                  <a:pt x="1239" y="840"/>
                  <a:pt x="1253" y="842"/>
                  <a:pt x="1271" y="851"/>
                </a:cubicBezTo>
                <a:cubicBezTo>
                  <a:pt x="1263" y="847"/>
                  <a:pt x="1254" y="846"/>
                  <a:pt x="1248" y="842"/>
                </a:cubicBezTo>
                <a:close/>
                <a:moveTo>
                  <a:pt x="1269" y="852"/>
                </a:moveTo>
                <a:cubicBezTo>
                  <a:pt x="1267" y="852"/>
                  <a:pt x="1261" y="850"/>
                  <a:pt x="1258" y="848"/>
                </a:cubicBezTo>
                <a:cubicBezTo>
                  <a:pt x="1261" y="849"/>
                  <a:pt x="1268" y="851"/>
                  <a:pt x="1269" y="852"/>
                </a:cubicBezTo>
                <a:close/>
                <a:moveTo>
                  <a:pt x="1223" y="831"/>
                </a:moveTo>
                <a:cubicBezTo>
                  <a:pt x="1225" y="831"/>
                  <a:pt x="1229" y="834"/>
                  <a:pt x="1227" y="833"/>
                </a:cubicBezTo>
                <a:cubicBezTo>
                  <a:pt x="1227" y="832"/>
                  <a:pt x="1224" y="833"/>
                  <a:pt x="1223" y="831"/>
                </a:cubicBezTo>
                <a:close/>
                <a:moveTo>
                  <a:pt x="1229" y="834"/>
                </a:moveTo>
                <a:cubicBezTo>
                  <a:pt x="1234" y="833"/>
                  <a:pt x="1237" y="836"/>
                  <a:pt x="1241" y="838"/>
                </a:cubicBezTo>
                <a:cubicBezTo>
                  <a:pt x="1241" y="837"/>
                  <a:pt x="1248" y="840"/>
                  <a:pt x="1247" y="840"/>
                </a:cubicBezTo>
                <a:cubicBezTo>
                  <a:pt x="1240" y="840"/>
                  <a:pt x="1234" y="835"/>
                  <a:pt x="1229" y="834"/>
                </a:cubicBezTo>
                <a:close/>
                <a:moveTo>
                  <a:pt x="1251" y="842"/>
                </a:moveTo>
                <a:cubicBezTo>
                  <a:pt x="1250" y="842"/>
                  <a:pt x="1249" y="842"/>
                  <a:pt x="1249" y="841"/>
                </a:cubicBezTo>
                <a:cubicBezTo>
                  <a:pt x="1250" y="841"/>
                  <a:pt x="1250" y="841"/>
                  <a:pt x="1250" y="841"/>
                </a:cubicBezTo>
                <a:cubicBezTo>
                  <a:pt x="1249" y="841"/>
                  <a:pt x="1249" y="841"/>
                  <a:pt x="1249" y="840"/>
                </a:cubicBezTo>
                <a:cubicBezTo>
                  <a:pt x="1251" y="841"/>
                  <a:pt x="1254" y="842"/>
                  <a:pt x="1255" y="843"/>
                </a:cubicBezTo>
                <a:cubicBezTo>
                  <a:pt x="1253" y="843"/>
                  <a:pt x="1250" y="841"/>
                  <a:pt x="1251" y="842"/>
                </a:cubicBezTo>
                <a:close/>
                <a:moveTo>
                  <a:pt x="1211" y="831"/>
                </a:moveTo>
                <a:cubicBezTo>
                  <a:pt x="1212" y="831"/>
                  <a:pt x="1212" y="830"/>
                  <a:pt x="1214" y="830"/>
                </a:cubicBezTo>
                <a:cubicBezTo>
                  <a:pt x="1213" y="831"/>
                  <a:pt x="1214" y="831"/>
                  <a:pt x="1214" y="831"/>
                </a:cubicBezTo>
                <a:cubicBezTo>
                  <a:pt x="1217" y="832"/>
                  <a:pt x="1215" y="832"/>
                  <a:pt x="1214" y="832"/>
                </a:cubicBezTo>
                <a:cubicBezTo>
                  <a:pt x="1213" y="831"/>
                  <a:pt x="1210" y="831"/>
                  <a:pt x="1211" y="830"/>
                </a:cubicBezTo>
                <a:cubicBezTo>
                  <a:pt x="1211" y="830"/>
                  <a:pt x="1211" y="831"/>
                  <a:pt x="1211" y="831"/>
                </a:cubicBezTo>
                <a:close/>
                <a:moveTo>
                  <a:pt x="1203" y="826"/>
                </a:moveTo>
                <a:cubicBezTo>
                  <a:pt x="1205" y="825"/>
                  <a:pt x="1207" y="828"/>
                  <a:pt x="1208" y="826"/>
                </a:cubicBezTo>
                <a:cubicBezTo>
                  <a:pt x="1204" y="825"/>
                  <a:pt x="1199" y="824"/>
                  <a:pt x="1197" y="822"/>
                </a:cubicBezTo>
                <a:cubicBezTo>
                  <a:pt x="1203" y="825"/>
                  <a:pt x="1216" y="828"/>
                  <a:pt x="1222" y="831"/>
                </a:cubicBezTo>
                <a:cubicBezTo>
                  <a:pt x="1219" y="831"/>
                  <a:pt x="1216" y="829"/>
                  <a:pt x="1213" y="829"/>
                </a:cubicBezTo>
                <a:cubicBezTo>
                  <a:pt x="1217" y="831"/>
                  <a:pt x="1221" y="831"/>
                  <a:pt x="1222" y="833"/>
                </a:cubicBezTo>
                <a:cubicBezTo>
                  <a:pt x="1216" y="831"/>
                  <a:pt x="1210" y="829"/>
                  <a:pt x="1203" y="826"/>
                </a:cubicBezTo>
                <a:close/>
                <a:moveTo>
                  <a:pt x="1210" y="831"/>
                </a:moveTo>
                <a:cubicBezTo>
                  <a:pt x="1209" y="830"/>
                  <a:pt x="1208" y="830"/>
                  <a:pt x="1208" y="829"/>
                </a:cubicBezTo>
                <a:cubicBezTo>
                  <a:pt x="1209" y="829"/>
                  <a:pt x="1211" y="829"/>
                  <a:pt x="1210" y="831"/>
                </a:cubicBezTo>
                <a:close/>
                <a:moveTo>
                  <a:pt x="1199" y="826"/>
                </a:moveTo>
                <a:cubicBezTo>
                  <a:pt x="1198" y="825"/>
                  <a:pt x="1197" y="824"/>
                  <a:pt x="1196" y="824"/>
                </a:cubicBezTo>
                <a:cubicBezTo>
                  <a:pt x="1199" y="824"/>
                  <a:pt x="1203" y="824"/>
                  <a:pt x="1202" y="827"/>
                </a:cubicBezTo>
                <a:cubicBezTo>
                  <a:pt x="1202" y="826"/>
                  <a:pt x="1198" y="824"/>
                  <a:pt x="1199" y="826"/>
                </a:cubicBezTo>
                <a:close/>
                <a:moveTo>
                  <a:pt x="1178" y="822"/>
                </a:moveTo>
                <a:cubicBezTo>
                  <a:pt x="1175" y="821"/>
                  <a:pt x="1172" y="820"/>
                  <a:pt x="1170" y="819"/>
                </a:cubicBezTo>
                <a:cubicBezTo>
                  <a:pt x="1172" y="818"/>
                  <a:pt x="1177" y="821"/>
                  <a:pt x="1178" y="822"/>
                </a:cubicBezTo>
                <a:close/>
                <a:moveTo>
                  <a:pt x="1279" y="882"/>
                </a:moveTo>
                <a:cubicBezTo>
                  <a:pt x="1279" y="883"/>
                  <a:pt x="1280" y="883"/>
                  <a:pt x="1280" y="884"/>
                </a:cubicBezTo>
                <a:cubicBezTo>
                  <a:pt x="1279" y="884"/>
                  <a:pt x="1278" y="884"/>
                  <a:pt x="1278" y="883"/>
                </a:cubicBezTo>
                <a:cubicBezTo>
                  <a:pt x="1278" y="883"/>
                  <a:pt x="1279" y="883"/>
                  <a:pt x="1279" y="882"/>
                </a:cubicBezTo>
                <a:cubicBezTo>
                  <a:pt x="1279" y="882"/>
                  <a:pt x="1279" y="882"/>
                  <a:pt x="1279" y="882"/>
                </a:cubicBezTo>
                <a:close/>
                <a:moveTo>
                  <a:pt x="1277" y="880"/>
                </a:moveTo>
                <a:cubicBezTo>
                  <a:pt x="1278" y="881"/>
                  <a:pt x="1280" y="881"/>
                  <a:pt x="1280" y="882"/>
                </a:cubicBezTo>
                <a:cubicBezTo>
                  <a:pt x="1279" y="881"/>
                  <a:pt x="1277" y="881"/>
                  <a:pt x="1277" y="880"/>
                </a:cubicBezTo>
                <a:close/>
                <a:moveTo>
                  <a:pt x="1275" y="877"/>
                </a:moveTo>
                <a:cubicBezTo>
                  <a:pt x="1276" y="876"/>
                  <a:pt x="1277" y="876"/>
                  <a:pt x="1277" y="874"/>
                </a:cubicBezTo>
                <a:cubicBezTo>
                  <a:pt x="1278" y="875"/>
                  <a:pt x="1279" y="875"/>
                  <a:pt x="1279" y="876"/>
                </a:cubicBezTo>
                <a:cubicBezTo>
                  <a:pt x="1279" y="877"/>
                  <a:pt x="1277" y="876"/>
                  <a:pt x="1276" y="877"/>
                </a:cubicBezTo>
                <a:cubicBezTo>
                  <a:pt x="1277" y="877"/>
                  <a:pt x="1281" y="878"/>
                  <a:pt x="1282" y="879"/>
                </a:cubicBezTo>
                <a:cubicBezTo>
                  <a:pt x="1280" y="879"/>
                  <a:pt x="1278" y="878"/>
                  <a:pt x="1275" y="877"/>
                </a:cubicBezTo>
                <a:close/>
                <a:moveTo>
                  <a:pt x="1282" y="878"/>
                </a:moveTo>
                <a:cubicBezTo>
                  <a:pt x="1282" y="878"/>
                  <a:pt x="1283" y="877"/>
                  <a:pt x="1283" y="877"/>
                </a:cubicBezTo>
                <a:cubicBezTo>
                  <a:pt x="1283" y="878"/>
                  <a:pt x="1284" y="878"/>
                  <a:pt x="1284" y="878"/>
                </a:cubicBezTo>
                <a:cubicBezTo>
                  <a:pt x="1284" y="879"/>
                  <a:pt x="1283" y="878"/>
                  <a:pt x="1282" y="878"/>
                </a:cubicBezTo>
                <a:close/>
                <a:moveTo>
                  <a:pt x="1266" y="860"/>
                </a:moveTo>
                <a:cubicBezTo>
                  <a:pt x="1264" y="861"/>
                  <a:pt x="1262" y="858"/>
                  <a:pt x="1260" y="859"/>
                </a:cubicBezTo>
                <a:cubicBezTo>
                  <a:pt x="1262" y="857"/>
                  <a:pt x="1265" y="860"/>
                  <a:pt x="1266" y="860"/>
                </a:cubicBezTo>
                <a:close/>
                <a:moveTo>
                  <a:pt x="1253" y="864"/>
                </a:moveTo>
                <a:cubicBezTo>
                  <a:pt x="1253" y="864"/>
                  <a:pt x="1253" y="864"/>
                  <a:pt x="1253" y="864"/>
                </a:cubicBezTo>
                <a:cubicBezTo>
                  <a:pt x="1253" y="866"/>
                  <a:pt x="1251" y="862"/>
                  <a:pt x="1250" y="863"/>
                </a:cubicBezTo>
                <a:cubicBezTo>
                  <a:pt x="1250" y="862"/>
                  <a:pt x="1249" y="861"/>
                  <a:pt x="1248" y="860"/>
                </a:cubicBezTo>
                <a:cubicBezTo>
                  <a:pt x="1248" y="861"/>
                  <a:pt x="1248" y="861"/>
                  <a:pt x="1247" y="861"/>
                </a:cubicBezTo>
                <a:cubicBezTo>
                  <a:pt x="1248" y="860"/>
                  <a:pt x="1249" y="860"/>
                  <a:pt x="1249" y="859"/>
                </a:cubicBezTo>
                <a:cubicBezTo>
                  <a:pt x="1250" y="862"/>
                  <a:pt x="1254" y="858"/>
                  <a:pt x="1254" y="861"/>
                </a:cubicBezTo>
                <a:cubicBezTo>
                  <a:pt x="1253" y="860"/>
                  <a:pt x="1252" y="860"/>
                  <a:pt x="1251" y="861"/>
                </a:cubicBezTo>
                <a:cubicBezTo>
                  <a:pt x="1253" y="862"/>
                  <a:pt x="1252" y="864"/>
                  <a:pt x="1253" y="864"/>
                </a:cubicBezTo>
                <a:cubicBezTo>
                  <a:pt x="1253" y="864"/>
                  <a:pt x="1253" y="864"/>
                  <a:pt x="1253" y="863"/>
                </a:cubicBezTo>
                <a:cubicBezTo>
                  <a:pt x="1253" y="864"/>
                  <a:pt x="1253" y="864"/>
                  <a:pt x="1253" y="864"/>
                </a:cubicBezTo>
                <a:cubicBezTo>
                  <a:pt x="1254" y="864"/>
                  <a:pt x="1254" y="863"/>
                  <a:pt x="1254" y="863"/>
                </a:cubicBezTo>
                <a:cubicBezTo>
                  <a:pt x="1254" y="864"/>
                  <a:pt x="1254" y="864"/>
                  <a:pt x="1254" y="864"/>
                </a:cubicBezTo>
                <a:cubicBezTo>
                  <a:pt x="1254" y="865"/>
                  <a:pt x="1254" y="865"/>
                  <a:pt x="1254" y="865"/>
                </a:cubicBezTo>
                <a:cubicBezTo>
                  <a:pt x="1254" y="864"/>
                  <a:pt x="1254" y="864"/>
                  <a:pt x="1253" y="864"/>
                </a:cubicBezTo>
                <a:close/>
                <a:moveTo>
                  <a:pt x="1242" y="857"/>
                </a:moveTo>
                <a:cubicBezTo>
                  <a:pt x="1244" y="858"/>
                  <a:pt x="1244" y="858"/>
                  <a:pt x="1246" y="857"/>
                </a:cubicBezTo>
                <a:cubicBezTo>
                  <a:pt x="1246" y="859"/>
                  <a:pt x="1246" y="859"/>
                  <a:pt x="1247" y="858"/>
                </a:cubicBezTo>
                <a:cubicBezTo>
                  <a:pt x="1247" y="859"/>
                  <a:pt x="1248" y="859"/>
                  <a:pt x="1248" y="860"/>
                </a:cubicBezTo>
                <a:cubicBezTo>
                  <a:pt x="1245" y="860"/>
                  <a:pt x="1242" y="858"/>
                  <a:pt x="1242" y="859"/>
                </a:cubicBezTo>
                <a:cubicBezTo>
                  <a:pt x="1242" y="858"/>
                  <a:pt x="1242" y="857"/>
                  <a:pt x="1242" y="857"/>
                </a:cubicBezTo>
                <a:close/>
                <a:moveTo>
                  <a:pt x="1253" y="863"/>
                </a:moveTo>
                <a:cubicBezTo>
                  <a:pt x="1253" y="862"/>
                  <a:pt x="1253" y="862"/>
                  <a:pt x="1253" y="861"/>
                </a:cubicBezTo>
                <a:cubicBezTo>
                  <a:pt x="1254" y="862"/>
                  <a:pt x="1255" y="862"/>
                  <a:pt x="1255" y="862"/>
                </a:cubicBezTo>
                <a:cubicBezTo>
                  <a:pt x="1255" y="863"/>
                  <a:pt x="1253" y="862"/>
                  <a:pt x="1253" y="863"/>
                </a:cubicBezTo>
                <a:close/>
                <a:moveTo>
                  <a:pt x="1237" y="858"/>
                </a:moveTo>
                <a:cubicBezTo>
                  <a:pt x="1234" y="857"/>
                  <a:pt x="1235" y="857"/>
                  <a:pt x="1232" y="856"/>
                </a:cubicBezTo>
                <a:cubicBezTo>
                  <a:pt x="1233" y="856"/>
                  <a:pt x="1233" y="856"/>
                  <a:pt x="1234" y="855"/>
                </a:cubicBezTo>
                <a:cubicBezTo>
                  <a:pt x="1232" y="855"/>
                  <a:pt x="1225" y="852"/>
                  <a:pt x="1222" y="850"/>
                </a:cubicBezTo>
                <a:cubicBezTo>
                  <a:pt x="1223" y="850"/>
                  <a:pt x="1223" y="850"/>
                  <a:pt x="1224" y="850"/>
                </a:cubicBezTo>
                <a:cubicBezTo>
                  <a:pt x="1223" y="849"/>
                  <a:pt x="1223" y="849"/>
                  <a:pt x="1223" y="849"/>
                </a:cubicBezTo>
                <a:cubicBezTo>
                  <a:pt x="1224" y="849"/>
                  <a:pt x="1225" y="849"/>
                  <a:pt x="1226" y="849"/>
                </a:cubicBezTo>
                <a:cubicBezTo>
                  <a:pt x="1226" y="850"/>
                  <a:pt x="1226" y="851"/>
                  <a:pt x="1226" y="851"/>
                </a:cubicBezTo>
                <a:cubicBezTo>
                  <a:pt x="1227" y="851"/>
                  <a:pt x="1229" y="850"/>
                  <a:pt x="1230" y="850"/>
                </a:cubicBezTo>
                <a:cubicBezTo>
                  <a:pt x="1230" y="851"/>
                  <a:pt x="1230" y="851"/>
                  <a:pt x="1231" y="853"/>
                </a:cubicBezTo>
                <a:cubicBezTo>
                  <a:pt x="1230" y="850"/>
                  <a:pt x="1235" y="853"/>
                  <a:pt x="1234" y="854"/>
                </a:cubicBezTo>
                <a:cubicBezTo>
                  <a:pt x="1234" y="854"/>
                  <a:pt x="1235" y="855"/>
                  <a:pt x="1236" y="854"/>
                </a:cubicBezTo>
                <a:cubicBezTo>
                  <a:pt x="1234" y="853"/>
                  <a:pt x="1237" y="852"/>
                  <a:pt x="1235" y="853"/>
                </a:cubicBezTo>
                <a:cubicBezTo>
                  <a:pt x="1235" y="855"/>
                  <a:pt x="1241" y="855"/>
                  <a:pt x="1239" y="858"/>
                </a:cubicBezTo>
                <a:cubicBezTo>
                  <a:pt x="1239" y="855"/>
                  <a:pt x="1236" y="857"/>
                  <a:pt x="1235" y="856"/>
                </a:cubicBezTo>
                <a:cubicBezTo>
                  <a:pt x="1235" y="857"/>
                  <a:pt x="1238" y="857"/>
                  <a:pt x="1237" y="858"/>
                </a:cubicBezTo>
                <a:close/>
                <a:moveTo>
                  <a:pt x="1218" y="847"/>
                </a:moveTo>
                <a:cubicBezTo>
                  <a:pt x="1219" y="845"/>
                  <a:pt x="1220" y="848"/>
                  <a:pt x="1220" y="847"/>
                </a:cubicBezTo>
                <a:cubicBezTo>
                  <a:pt x="1220" y="849"/>
                  <a:pt x="1219" y="846"/>
                  <a:pt x="1218" y="847"/>
                </a:cubicBezTo>
                <a:close/>
                <a:moveTo>
                  <a:pt x="1220" y="849"/>
                </a:moveTo>
                <a:cubicBezTo>
                  <a:pt x="1221" y="850"/>
                  <a:pt x="1217" y="849"/>
                  <a:pt x="1218" y="848"/>
                </a:cubicBezTo>
                <a:cubicBezTo>
                  <a:pt x="1218" y="848"/>
                  <a:pt x="1219" y="848"/>
                  <a:pt x="1220" y="849"/>
                </a:cubicBezTo>
                <a:close/>
                <a:moveTo>
                  <a:pt x="1213" y="847"/>
                </a:moveTo>
                <a:cubicBezTo>
                  <a:pt x="1215" y="849"/>
                  <a:pt x="1214" y="847"/>
                  <a:pt x="1216" y="847"/>
                </a:cubicBezTo>
                <a:cubicBezTo>
                  <a:pt x="1217" y="847"/>
                  <a:pt x="1215" y="850"/>
                  <a:pt x="1214" y="849"/>
                </a:cubicBezTo>
                <a:cubicBezTo>
                  <a:pt x="1214" y="849"/>
                  <a:pt x="1214" y="849"/>
                  <a:pt x="1214" y="849"/>
                </a:cubicBezTo>
                <a:cubicBezTo>
                  <a:pt x="1214" y="848"/>
                  <a:pt x="1213" y="848"/>
                  <a:pt x="1213" y="847"/>
                </a:cubicBezTo>
                <a:close/>
                <a:moveTo>
                  <a:pt x="1217" y="849"/>
                </a:moveTo>
                <a:cubicBezTo>
                  <a:pt x="1217" y="850"/>
                  <a:pt x="1215" y="851"/>
                  <a:pt x="1215" y="850"/>
                </a:cubicBezTo>
                <a:cubicBezTo>
                  <a:pt x="1216" y="850"/>
                  <a:pt x="1216" y="849"/>
                  <a:pt x="1217" y="849"/>
                </a:cubicBezTo>
                <a:close/>
                <a:moveTo>
                  <a:pt x="1190" y="837"/>
                </a:moveTo>
                <a:cubicBezTo>
                  <a:pt x="1189" y="838"/>
                  <a:pt x="1188" y="837"/>
                  <a:pt x="1188" y="836"/>
                </a:cubicBezTo>
                <a:cubicBezTo>
                  <a:pt x="1189" y="836"/>
                  <a:pt x="1190" y="837"/>
                  <a:pt x="1190" y="837"/>
                </a:cubicBezTo>
                <a:close/>
                <a:moveTo>
                  <a:pt x="1168" y="829"/>
                </a:moveTo>
                <a:cubicBezTo>
                  <a:pt x="1167" y="828"/>
                  <a:pt x="1165" y="828"/>
                  <a:pt x="1165" y="827"/>
                </a:cubicBezTo>
                <a:cubicBezTo>
                  <a:pt x="1166" y="828"/>
                  <a:pt x="1168" y="828"/>
                  <a:pt x="1168" y="829"/>
                </a:cubicBezTo>
                <a:close/>
                <a:moveTo>
                  <a:pt x="1166" y="825"/>
                </a:moveTo>
                <a:cubicBezTo>
                  <a:pt x="1166" y="826"/>
                  <a:pt x="1166" y="826"/>
                  <a:pt x="1166" y="827"/>
                </a:cubicBezTo>
                <a:cubicBezTo>
                  <a:pt x="1165" y="827"/>
                  <a:pt x="1165" y="825"/>
                  <a:pt x="1166" y="825"/>
                </a:cubicBezTo>
                <a:close/>
                <a:moveTo>
                  <a:pt x="1163" y="829"/>
                </a:moveTo>
                <a:cubicBezTo>
                  <a:pt x="1162" y="829"/>
                  <a:pt x="1161" y="827"/>
                  <a:pt x="1162" y="827"/>
                </a:cubicBezTo>
                <a:cubicBezTo>
                  <a:pt x="1162" y="828"/>
                  <a:pt x="1163" y="828"/>
                  <a:pt x="1163" y="829"/>
                </a:cubicBezTo>
                <a:close/>
                <a:moveTo>
                  <a:pt x="1156" y="828"/>
                </a:moveTo>
                <a:cubicBezTo>
                  <a:pt x="1154" y="827"/>
                  <a:pt x="1150" y="825"/>
                  <a:pt x="1150" y="825"/>
                </a:cubicBezTo>
                <a:cubicBezTo>
                  <a:pt x="1151" y="825"/>
                  <a:pt x="1153" y="826"/>
                  <a:pt x="1153" y="825"/>
                </a:cubicBezTo>
                <a:cubicBezTo>
                  <a:pt x="1152" y="823"/>
                  <a:pt x="1150" y="826"/>
                  <a:pt x="1150" y="823"/>
                </a:cubicBezTo>
                <a:cubicBezTo>
                  <a:pt x="1152" y="823"/>
                  <a:pt x="1159" y="825"/>
                  <a:pt x="1158" y="827"/>
                </a:cubicBezTo>
                <a:cubicBezTo>
                  <a:pt x="1157" y="826"/>
                  <a:pt x="1155" y="825"/>
                  <a:pt x="1154" y="826"/>
                </a:cubicBezTo>
                <a:cubicBezTo>
                  <a:pt x="1155" y="826"/>
                  <a:pt x="1156" y="827"/>
                  <a:pt x="1156" y="828"/>
                </a:cubicBezTo>
                <a:close/>
                <a:moveTo>
                  <a:pt x="1144" y="821"/>
                </a:moveTo>
                <a:cubicBezTo>
                  <a:pt x="1146" y="821"/>
                  <a:pt x="1148" y="822"/>
                  <a:pt x="1149" y="823"/>
                </a:cubicBezTo>
                <a:cubicBezTo>
                  <a:pt x="1147" y="823"/>
                  <a:pt x="1144" y="822"/>
                  <a:pt x="1144" y="821"/>
                </a:cubicBezTo>
                <a:close/>
                <a:moveTo>
                  <a:pt x="1148" y="824"/>
                </a:moveTo>
                <a:cubicBezTo>
                  <a:pt x="1146" y="824"/>
                  <a:pt x="1145" y="824"/>
                  <a:pt x="1144" y="822"/>
                </a:cubicBezTo>
                <a:cubicBezTo>
                  <a:pt x="1145" y="823"/>
                  <a:pt x="1148" y="823"/>
                  <a:pt x="1148" y="824"/>
                </a:cubicBezTo>
                <a:close/>
                <a:moveTo>
                  <a:pt x="1119" y="813"/>
                </a:moveTo>
                <a:cubicBezTo>
                  <a:pt x="1118" y="813"/>
                  <a:pt x="1118" y="812"/>
                  <a:pt x="1117" y="812"/>
                </a:cubicBezTo>
                <a:cubicBezTo>
                  <a:pt x="1116" y="813"/>
                  <a:pt x="1114" y="811"/>
                  <a:pt x="1113" y="811"/>
                </a:cubicBezTo>
                <a:cubicBezTo>
                  <a:pt x="1114" y="810"/>
                  <a:pt x="1116" y="812"/>
                  <a:pt x="1117" y="812"/>
                </a:cubicBezTo>
                <a:cubicBezTo>
                  <a:pt x="1117" y="812"/>
                  <a:pt x="1117" y="811"/>
                  <a:pt x="1117" y="811"/>
                </a:cubicBezTo>
                <a:cubicBezTo>
                  <a:pt x="1118" y="812"/>
                  <a:pt x="1119" y="812"/>
                  <a:pt x="1119" y="813"/>
                </a:cubicBezTo>
                <a:close/>
                <a:moveTo>
                  <a:pt x="1092" y="807"/>
                </a:moveTo>
                <a:cubicBezTo>
                  <a:pt x="1091" y="807"/>
                  <a:pt x="1089" y="807"/>
                  <a:pt x="1089" y="806"/>
                </a:cubicBezTo>
                <a:cubicBezTo>
                  <a:pt x="1090" y="807"/>
                  <a:pt x="1092" y="806"/>
                  <a:pt x="1092" y="807"/>
                </a:cubicBezTo>
                <a:close/>
                <a:moveTo>
                  <a:pt x="1076" y="558"/>
                </a:moveTo>
                <a:cubicBezTo>
                  <a:pt x="1077" y="557"/>
                  <a:pt x="1078" y="557"/>
                  <a:pt x="1079" y="558"/>
                </a:cubicBezTo>
                <a:cubicBezTo>
                  <a:pt x="1080" y="558"/>
                  <a:pt x="1080" y="558"/>
                  <a:pt x="1080" y="558"/>
                </a:cubicBezTo>
                <a:cubicBezTo>
                  <a:pt x="1081" y="559"/>
                  <a:pt x="1082" y="559"/>
                  <a:pt x="1082" y="560"/>
                </a:cubicBezTo>
                <a:cubicBezTo>
                  <a:pt x="1079" y="560"/>
                  <a:pt x="1077" y="559"/>
                  <a:pt x="1075" y="558"/>
                </a:cubicBezTo>
                <a:cubicBezTo>
                  <a:pt x="1075" y="558"/>
                  <a:pt x="1075" y="558"/>
                  <a:pt x="1075" y="558"/>
                </a:cubicBezTo>
                <a:cubicBezTo>
                  <a:pt x="1076" y="559"/>
                  <a:pt x="1078" y="559"/>
                  <a:pt x="1079" y="558"/>
                </a:cubicBezTo>
                <a:cubicBezTo>
                  <a:pt x="1077" y="558"/>
                  <a:pt x="1077" y="558"/>
                  <a:pt x="1076" y="558"/>
                </a:cubicBezTo>
                <a:close/>
                <a:moveTo>
                  <a:pt x="1083" y="559"/>
                </a:moveTo>
                <a:cubicBezTo>
                  <a:pt x="1084" y="559"/>
                  <a:pt x="1084" y="559"/>
                  <a:pt x="1084" y="559"/>
                </a:cubicBezTo>
                <a:cubicBezTo>
                  <a:pt x="1084" y="559"/>
                  <a:pt x="1085" y="559"/>
                  <a:pt x="1085" y="559"/>
                </a:cubicBezTo>
                <a:cubicBezTo>
                  <a:pt x="1085" y="560"/>
                  <a:pt x="1085" y="560"/>
                  <a:pt x="1086" y="560"/>
                </a:cubicBezTo>
                <a:cubicBezTo>
                  <a:pt x="1085" y="561"/>
                  <a:pt x="1085" y="561"/>
                  <a:pt x="1084" y="562"/>
                </a:cubicBezTo>
                <a:cubicBezTo>
                  <a:pt x="1084" y="562"/>
                  <a:pt x="1083" y="561"/>
                  <a:pt x="1083" y="560"/>
                </a:cubicBezTo>
                <a:cubicBezTo>
                  <a:pt x="1085" y="561"/>
                  <a:pt x="1082" y="558"/>
                  <a:pt x="1083" y="559"/>
                </a:cubicBezTo>
                <a:close/>
                <a:moveTo>
                  <a:pt x="1092" y="563"/>
                </a:moveTo>
                <a:cubicBezTo>
                  <a:pt x="1092" y="563"/>
                  <a:pt x="1092" y="564"/>
                  <a:pt x="1092" y="564"/>
                </a:cubicBezTo>
                <a:cubicBezTo>
                  <a:pt x="1092" y="564"/>
                  <a:pt x="1092" y="564"/>
                  <a:pt x="1092" y="564"/>
                </a:cubicBezTo>
                <a:cubicBezTo>
                  <a:pt x="1091" y="563"/>
                  <a:pt x="1091" y="563"/>
                  <a:pt x="1089" y="563"/>
                </a:cubicBezTo>
                <a:cubicBezTo>
                  <a:pt x="1089" y="562"/>
                  <a:pt x="1091" y="562"/>
                  <a:pt x="1092" y="563"/>
                </a:cubicBezTo>
                <a:close/>
                <a:moveTo>
                  <a:pt x="1086" y="560"/>
                </a:moveTo>
                <a:cubicBezTo>
                  <a:pt x="1087" y="561"/>
                  <a:pt x="1088" y="561"/>
                  <a:pt x="1088" y="561"/>
                </a:cubicBezTo>
                <a:cubicBezTo>
                  <a:pt x="1089" y="561"/>
                  <a:pt x="1089" y="562"/>
                  <a:pt x="1089" y="562"/>
                </a:cubicBezTo>
                <a:cubicBezTo>
                  <a:pt x="1089" y="562"/>
                  <a:pt x="1090" y="562"/>
                  <a:pt x="1090" y="562"/>
                </a:cubicBezTo>
                <a:cubicBezTo>
                  <a:pt x="1089" y="561"/>
                  <a:pt x="1086" y="561"/>
                  <a:pt x="1086" y="560"/>
                </a:cubicBezTo>
                <a:close/>
                <a:moveTo>
                  <a:pt x="1091" y="559"/>
                </a:moveTo>
                <a:cubicBezTo>
                  <a:pt x="1091" y="559"/>
                  <a:pt x="1091" y="558"/>
                  <a:pt x="1091" y="558"/>
                </a:cubicBezTo>
                <a:cubicBezTo>
                  <a:pt x="1091" y="558"/>
                  <a:pt x="1091" y="557"/>
                  <a:pt x="1090" y="557"/>
                </a:cubicBezTo>
                <a:cubicBezTo>
                  <a:pt x="1090" y="558"/>
                  <a:pt x="1090" y="558"/>
                  <a:pt x="1090" y="558"/>
                </a:cubicBezTo>
                <a:cubicBezTo>
                  <a:pt x="1088" y="558"/>
                  <a:pt x="1086" y="557"/>
                  <a:pt x="1085" y="556"/>
                </a:cubicBezTo>
                <a:cubicBezTo>
                  <a:pt x="1085" y="556"/>
                  <a:pt x="1086" y="556"/>
                  <a:pt x="1086" y="556"/>
                </a:cubicBezTo>
                <a:cubicBezTo>
                  <a:pt x="1087" y="556"/>
                  <a:pt x="1090" y="557"/>
                  <a:pt x="1092" y="558"/>
                </a:cubicBezTo>
                <a:cubicBezTo>
                  <a:pt x="1092" y="558"/>
                  <a:pt x="1092" y="558"/>
                  <a:pt x="1091" y="559"/>
                </a:cubicBezTo>
                <a:close/>
                <a:moveTo>
                  <a:pt x="1093" y="783"/>
                </a:moveTo>
                <a:cubicBezTo>
                  <a:pt x="1092" y="782"/>
                  <a:pt x="1092" y="783"/>
                  <a:pt x="1091" y="783"/>
                </a:cubicBezTo>
                <a:cubicBezTo>
                  <a:pt x="1091" y="782"/>
                  <a:pt x="1089" y="782"/>
                  <a:pt x="1090" y="781"/>
                </a:cubicBezTo>
                <a:cubicBezTo>
                  <a:pt x="1092" y="781"/>
                  <a:pt x="1093" y="781"/>
                  <a:pt x="1093" y="783"/>
                </a:cubicBezTo>
                <a:close/>
                <a:moveTo>
                  <a:pt x="1092" y="660"/>
                </a:moveTo>
                <a:cubicBezTo>
                  <a:pt x="1094" y="659"/>
                  <a:pt x="1100" y="661"/>
                  <a:pt x="1102" y="663"/>
                </a:cubicBezTo>
                <a:cubicBezTo>
                  <a:pt x="1098" y="662"/>
                  <a:pt x="1096" y="660"/>
                  <a:pt x="1092" y="660"/>
                </a:cubicBezTo>
                <a:close/>
                <a:moveTo>
                  <a:pt x="1094" y="783"/>
                </a:moveTo>
                <a:cubicBezTo>
                  <a:pt x="1095" y="783"/>
                  <a:pt x="1097" y="783"/>
                  <a:pt x="1096" y="784"/>
                </a:cubicBezTo>
                <a:cubicBezTo>
                  <a:pt x="1096" y="784"/>
                  <a:pt x="1094" y="783"/>
                  <a:pt x="1094" y="783"/>
                </a:cubicBezTo>
                <a:close/>
                <a:moveTo>
                  <a:pt x="1105" y="787"/>
                </a:moveTo>
                <a:cubicBezTo>
                  <a:pt x="1107" y="787"/>
                  <a:pt x="1108" y="788"/>
                  <a:pt x="1109" y="789"/>
                </a:cubicBezTo>
                <a:cubicBezTo>
                  <a:pt x="1107" y="790"/>
                  <a:pt x="1106" y="788"/>
                  <a:pt x="1105" y="787"/>
                </a:cubicBezTo>
                <a:close/>
                <a:moveTo>
                  <a:pt x="1124" y="577"/>
                </a:moveTo>
                <a:cubicBezTo>
                  <a:pt x="1123" y="577"/>
                  <a:pt x="1123" y="577"/>
                  <a:pt x="1122" y="577"/>
                </a:cubicBezTo>
                <a:cubicBezTo>
                  <a:pt x="1122" y="577"/>
                  <a:pt x="1122" y="576"/>
                  <a:pt x="1121" y="576"/>
                </a:cubicBezTo>
                <a:cubicBezTo>
                  <a:pt x="1121" y="576"/>
                  <a:pt x="1121" y="576"/>
                  <a:pt x="1121" y="576"/>
                </a:cubicBezTo>
                <a:cubicBezTo>
                  <a:pt x="1121" y="575"/>
                  <a:pt x="1121" y="575"/>
                  <a:pt x="1121" y="575"/>
                </a:cubicBezTo>
                <a:cubicBezTo>
                  <a:pt x="1122" y="576"/>
                  <a:pt x="1124" y="576"/>
                  <a:pt x="1125" y="577"/>
                </a:cubicBezTo>
                <a:cubicBezTo>
                  <a:pt x="1125" y="577"/>
                  <a:pt x="1125" y="577"/>
                  <a:pt x="1124" y="578"/>
                </a:cubicBezTo>
                <a:cubicBezTo>
                  <a:pt x="1124" y="577"/>
                  <a:pt x="1124" y="577"/>
                  <a:pt x="1124" y="577"/>
                </a:cubicBezTo>
                <a:cubicBezTo>
                  <a:pt x="1124" y="577"/>
                  <a:pt x="1124" y="577"/>
                  <a:pt x="1124" y="577"/>
                </a:cubicBezTo>
                <a:cubicBezTo>
                  <a:pt x="1124" y="577"/>
                  <a:pt x="1124" y="577"/>
                  <a:pt x="1124" y="577"/>
                </a:cubicBezTo>
                <a:close/>
                <a:moveTo>
                  <a:pt x="1123" y="580"/>
                </a:moveTo>
                <a:cubicBezTo>
                  <a:pt x="1123" y="580"/>
                  <a:pt x="1123" y="581"/>
                  <a:pt x="1123" y="581"/>
                </a:cubicBezTo>
                <a:cubicBezTo>
                  <a:pt x="1123" y="581"/>
                  <a:pt x="1123" y="581"/>
                  <a:pt x="1123" y="581"/>
                </a:cubicBezTo>
                <a:cubicBezTo>
                  <a:pt x="1122" y="581"/>
                  <a:pt x="1122" y="581"/>
                  <a:pt x="1121" y="580"/>
                </a:cubicBezTo>
                <a:cubicBezTo>
                  <a:pt x="1121" y="580"/>
                  <a:pt x="1122" y="580"/>
                  <a:pt x="1122" y="580"/>
                </a:cubicBezTo>
                <a:cubicBezTo>
                  <a:pt x="1122" y="580"/>
                  <a:pt x="1123" y="580"/>
                  <a:pt x="1123" y="580"/>
                </a:cubicBezTo>
                <a:close/>
                <a:moveTo>
                  <a:pt x="1127" y="588"/>
                </a:moveTo>
                <a:cubicBezTo>
                  <a:pt x="1126" y="587"/>
                  <a:pt x="1124" y="588"/>
                  <a:pt x="1124" y="586"/>
                </a:cubicBezTo>
                <a:cubicBezTo>
                  <a:pt x="1124" y="587"/>
                  <a:pt x="1127" y="586"/>
                  <a:pt x="1127" y="588"/>
                </a:cubicBezTo>
                <a:close/>
                <a:moveTo>
                  <a:pt x="1133" y="581"/>
                </a:moveTo>
                <a:cubicBezTo>
                  <a:pt x="1131" y="580"/>
                  <a:pt x="1130" y="579"/>
                  <a:pt x="1128" y="579"/>
                </a:cubicBezTo>
                <a:cubicBezTo>
                  <a:pt x="1128" y="579"/>
                  <a:pt x="1129" y="578"/>
                  <a:pt x="1129" y="578"/>
                </a:cubicBezTo>
                <a:cubicBezTo>
                  <a:pt x="1130" y="578"/>
                  <a:pt x="1131" y="579"/>
                  <a:pt x="1132" y="579"/>
                </a:cubicBezTo>
                <a:cubicBezTo>
                  <a:pt x="1132" y="580"/>
                  <a:pt x="1134" y="580"/>
                  <a:pt x="1133" y="581"/>
                </a:cubicBezTo>
                <a:close/>
                <a:moveTo>
                  <a:pt x="1134" y="584"/>
                </a:moveTo>
                <a:cubicBezTo>
                  <a:pt x="1133" y="584"/>
                  <a:pt x="1132" y="583"/>
                  <a:pt x="1132" y="583"/>
                </a:cubicBezTo>
                <a:cubicBezTo>
                  <a:pt x="1132" y="583"/>
                  <a:pt x="1134" y="583"/>
                  <a:pt x="1134" y="584"/>
                </a:cubicBezTo>
                <a:close/>
                <a:moveTo>
                  <a:pt x="1129" y="610"/>
                </a:moveTo>
                <a:cubicBezTo>
                  <a:pt x="1130" y="610"/>
                  <a:pt x="1132" y="611"/>
                  <a:pt x="1133" y="612"/>
                </a:cubicBezTo>
                <a:cubicBezTo>
                  <a:pt x="1129" y="611"/>
                  <a:pt x="1127" y="611"/>
                  <a:pt x="1125" y="609"/>
                </a:cubicBezTo>
                <a:cubicBezTo>
                  <a:pt x="1126" y="609"/>
                  <a:pt x="1128" y="610"/>
                  <a:pt x="1129" y="610"/>
                </a:cubicBezTo>
                <a:close/>
                <a:moveTo>
                  <a:pt x="1142" y="634"/>
                </a:moveTo>
                <a:cubicBezTo>
                  <a:pt x="1143" y="634"/>
                  <a:pt x="1143" y="634"/>
                  <a:pt x="1143" y="633"/>
                </a:cubicBezTo>
                <a:cubicBezTo>
                  <a:pt x="1143" y="634"/>
                  <a:pt x="1143" y="634"/>
                  <a:pt x="1143" y="634"/>
                </a:cubicBezTo>
                <a:cubicBezTo>
                  <a:pt x="1143" y="634"/>
                  <a:pt x="1142" y="635"/>
                  <a:pt x="1142" y="635"/>
                </a:cubicBezTo>
                <a:cubicBezTo>
                  <a:pt x="1140" y="634"/>
                  <a:pt x="1140" y="634"/>
                  <a:pt x="1140" y="634"/>
                </a:cubicBezTo>
                <a:cubicBezTo>
                  <a:pt x="1141" y="634"/>
                  <a:pt x="1142" y="634"/>
                  <a:pt x="1143" y="634"/>
                </a:cubicBezTo>
                <a:cubicBezTo>
                  <a:pt x="1143" y="634"/>
                  <a:pt x="1143" y="634"/>
                  <a:pt x="1142" y="634"/>
                </a:cubicBezTo>
                <a:close/>
                <a:moveTo>
                  <a:pt x="1142" y="633"/>
                </a:moveTo>
                <a:cubicBezTo>
                  <a:pt x="1141" y="633"/>
                  <a:pt x="1141" y="633"/>
                  <a:pt x="1140" y="632"/>
                </a:cubicBezTo>
                <a:cubicBezTo>
                  <a:pt x="1140" y="632"/>
                  <a:pt x="1140" y="632"/>
                  <a:pt x="1140" y="632"/>
                </a:cubicBezTo>
                <a:cubicBezTo>
                  <a:pt x="1140" y="632"/>
                  <a:pt x="1140" y="632"/>
                  <a:pt x="1141" y="632"/>
                </a:cubicBezTo>
                <a:cubicBezTo>
                  <a:pt x="1141" y="632"/>
                  <a:pt x="1141" y="632"/>
                  <a:pt x="1141" y="632"/>
                </a:cubicBezTo>
                <a:cubicBezTo>
                  <a:pt x="1141" y="632"/>
                  <a:pt x="1141" y="632"/>
                  <a:pt x="1141" y="632"/>
                </a:cubicBezTo>
                <a:cubicBezTo>
                  <a:pt x="1142" y="632"/>
                  <a:pt x="1143" y="632"/>
                  <a:pt x="1143" y="633"/>
                </a:cubicBezTo>
                <a:cubicBezTo>
                  <a:pt x="1143" y="633"/>
                  <a:pt x="1142" y="633"/>
                  <a:pt x="1142" y="633"/>
                </a:cubicBezTo>
                <a:close/>
                <a:moveTo>
                  <a:pt x="1141" y="674"/>
                </a:moveTo>
                <a:cubicBezTo>
                  <a:pt x="1136" y="672"/>
                  <a:pt x="1130" y="671"/>
                  <a:pt x="1124" y="669"/>
                </a:cubicBezTo>
                <a:cubicBezTo>
                  <a:pt x="1125" y="667"/>
                  <a:pt x="1127" y="670"/>
                  <a:pt x="1129" y="670"/>
                </a:cubicBezTo>
                <a:cubicBezTo>
                  <a:pt x="1128" y="668"/>
                  <a:pt x="1127" y="668"/>
                  <a:pt x="1125" y="668"/>
                </a:cubicBezTo>
                <a:cubicBezTo>
                  <a:pt x="1126" y="668"/>
                  <a:pt x="1126" y="668"/>
                  <a:pt x="1127" y="668"/>
                </a:cubicBezTo>
                <a:cubicBezTo>
                  <a:pt x="1132" y="670"/>
                  <a:pt x="1137" y="672"/>
                  <a:pt x="1141" y="674"/>
                </a:cubicBezTo>
                <a:close/>
                <a:moveTo>
                  <a:pt x="1130" y="677"/>
                </a:moveTo>
                <a:cubicBezTo>
                  <a:pt x="1129" y="678"/>
                  <a:pt x="1128" y="677"/>
                  <a:pt x="1127" y="677"/>
                </a:cubicBezTo>
                <a:cubicBezTo>
                  <a:pt x="1127" y="676"/>
                  <a:pt x="1129" y="677"/>
                  <a:pt x="1130" y="677"/>
                </a:cubicBezTo>
                <a:close/>
                <a:moveTo>
                  <a:pt x="1130" y="678"/>
                </a:moveTo>
                <a:cubicBezTo>
                  <a:pt x="1131" y="677"/>
                  <a:pt x="1129" y="676"/>
                  <a:pt x="1131" y="676"/>
                </a:cubicBezTo>
                <a:cubicBezTo>
                  <a:pt x="1131" y="676"/>
                  <a:pt x="1132" y="676"/>
                  <a:pt x="1133" y="676"/>
                </a:cubicBezTo>
                <a:cubicBezTo>
                  <a:pt x="1133" y="677"/>
                  <a:pt x="1135" y="678"/>
                  <a:pt x="1136" y="677"/>
                </a:cubicBezTo>
                <a:cubicBezTo>
                  <a:pt x="1136" y="677"/>
                  <a:pt x="1136" y="677"/>
                  <a:pt x="1136" y="677"/>
                </a:cubicBezTo>
                <a:cubicBezTo>
                  <a:pt x="1140" y="679"/>
                  <a:pt x="1145" y="680"/>
                  <a:pt x="1149" y="681"/>
                </a:cubicBezTo>
                <a:cubicBezTo>
                  <a:pt x="1150" y="681"/>
                  <a:pt x="1150" y="682"/>
                  <a:pt x="1150" y="682"/>
                </a:cubicBezTo>
                <a:cubicBezTo>
                  <a:pt x="1150" y="682"/>
                  <a:pt x="1151" y="683"/>
                  <a:pt x="1151" y="683"/>
                </a:cubicBezTo>
                <a:cubicBezTo>
                  <a:pt x="1152" y="683"/>
                  <a:pt x="1152" y="684"/>
                  <a:pt x="1152" y="684"/>
                </a:cubicBezTo>
                <a:cubicBezTo>
                  <a:pt x="1151" y="684"/>
                  <a:pt x="1150" y="684"/>
                  <a:pt x="1150" y="684"/>
                </a:cubicBezTo>
                <a:cubicBezTo>
                  <a:pt x="1149" y="683"/>
                  <a:pt x="1149" y="682"/>
                  <a:pt x="1149" y="681"/>
                </a:cubicBezTo>
                <a:cubicBezTo>
                  <a:pt x="1145" y="682"/>
                  <a:pt x="1143" y="679"/>
                  <a:pt x="1141" y="681"/>
                </a:cubicBezTo>
                <a:cubicBezTo>
                  <a:pt x="1142" y="681"/>
                  <a:pt x="1144" y="682"/>
                  <a:pt x="1145" y="682"/>
                </a:cubicBezTo>
                <a:cubicBezTo>
                  <a:pt x="1146" y="683"/>
                  <a:pt x="1146" y="684"/>
                  <a:pt x="1147" y="684"/>
                </a:cubicBezTo>
                <a:cubicBezTo>
                  <a:pt x="1147" y="684"/>
                  <a:pt x="1147" y="684"/>
                  <a:pt x="1147" y="684"/>
                </a:cubicBezTo>
                <a:cubicBezTo>
                  <a:pt x="1144" y="683"/>
                  <a:pt x="1142" y="681"/>
                  <a:pt x="1138" y="681"/>
                </a:cubicBezTo>
                <a:cubicBezTo>
                  <a:pt x="1139" y="682"/>
                  <a:pt x="1140" y="682"/>
                  <a:pt x="1141" y="683"/>
                </a:cubicBezTo>
                <a:cubicBezTo>
                  <a:pt x="1133" y="681"/>
                  <a:pt x="1126" y="678"/>
                  <a:pt x="1120" y="675"/>
                </a:cubicBezTo>
                <a:cubicBezTo>
                  <a:pt x="1123" y="675"/>
                  <a:pt x="1127" y="676"/>
                  <a:pt x="1130" y="678"/>
                </a:cubicBezTo>
                <a:close/>
                <a:moveTo>
                  <a:pt x="1156" y="687"/>
                </a:moveTo>
                <a:cubicBezTo>
                  <a:pt x="1156" y="687"/>
                  <a:pt x="1156" y="687"/>
                  <a:pt x="1156" y="687"/>
                </a:cubicBezTo>
                <a:cubicBezTo>
                  <a:pt x="1156" y="687"/>
                  <a:pt x="1156" y="687"/>
                  <a:pt x="1156" y="687"/>
                </a:cubicBezTo>
                <a:cubicBezTo>
                  <a:pt x="1157" y="687"/>
                  <a:pt x="1157" y="687"/>
                  <a:pt x="1158" y="687"/>
                </a:cubicBezTo>
                <a:cubicBezTo>
                  <a:pt x="1157" y="688"/>
                  <a:pt x="1158" y="689"/>
                  <a:pt x="1157" y="690"/>
                </a:cubicBezTo>
                <a:cubicBezTo>
                  <a:pt x="1156" y="690"/>
                  <a:pt x="1155" y="690"/>
                  <a:pt x="1154" y="689"/>
                </a:cubicBezTo>
                <a:cubicBezTo>
                  <a:pt x="1154" y="689"/>
                  <a:pt x="1154" y="689"/>
                  <a:pt x="1154" y="689"/>
                </a:cubicBezTo>
                <a:cubicBezTo>
                  <a:pt x="1154" y="689"/>
                  <a:pt x="1154" y="689"/>
                  <a:pt x="1154" y="689"/>
                </a:cubicBezTo>
                <a:cubicBezTo>
                  <a:pt x="1155" y="688"/>
                  <a:pt x="1155" y="688"/>
                  <a:pt x="1155" y="688"/>
                </a:cubicBezTo>
                <a:cubicBezTo>
                  <a:pt x="1155" y="688"/>
                  <a:pt x="1156" y="689"/>
                  <a:pt x="1157" y="689"/>
                </a:cubicBezTo>
                <a:cubicBezTo>
                  <a:pt x="1158" y="688"/>
                  <a:pt x="1155" y="688"/>
                  <a:pt x="1156" y="687"/>
                </a:cubicBezTo>
                <a:close/>
                <a:moveTo>
                  <a:pt x="1167" y="697"/>
                </a:moveTo>
                <a:cubicBezTo>
                  <a:pt x="1164" y="694"/>
                  <a:pt x="1159" y="693"/>
                  <a:pt x="1154" y="691"/>
                </a:cubicBezTo>
                <a:cubicBezTo>
                  <a:pt x="1156" y="690"/>
                  <a:pt x="1158" y="691"/>
                  <a:pt x="1159" y="690"/>
                </a:cubicBezTo>
                <a:cubicBezTo>
                  <a:pt x="1163" y="691"/>
                  <a:pt x="1162" y="693"/>
                  <a:pt x="1166" y="693"/>
                </a:cubicBezTo>
                <a:cubicBezTo>
                  <a:pt x="1164" y="695"/>
                  <a:pt x="1169" y="695"/>
                  <a:pt x="1167" y="697"/>
                </a:cubicBezTo>
                <a:close/>
                <a:moveTo>
                  <a:pt x="1166" y="695"/>
                </a:moveTo>
                <a:cubicBezTo>
                  <a:pt x="1166" y="694"/>
                  <a:pt x="1167" y="693"/>
                  <a:pt x="1166" y="693"/>
                </a:cubicBezTo>
                <a:cubicBezTo>
                  <a:pt x="1168" y="694"/>
                  <a:pt x="1169" y="693"/>
                  <a:pt x="1170" y="695"/>
                </a:cubicBezTo>
                <a:cubicBezTo>
                  <a:pt x="1169" y="694"/>
                  <a:pt x="1169" y="696"/>
                  <a:pt x="1168" y="696"/>
                </a:cubicBezTo>
                <a:cubicBezTo>
                  <a:pt x="1169" y="695"/>
                  <a:pt x="1167" y="695"/>
                  <a:pt x="1166" y="695"/>
                </a:cubicBezTo>
                <a:close/>
                <a:moveTo>
                  <a:pt x="1167" y="690"/>
                </a:moveTo>
                <a:cubicBezTo>
                  <a:pt x="1164" y="689"/>
                  <a:pt x="1161" y="687"/>
                  <a:pt x="1157" y="686"/>
                </a:cubicBezTo>
                <a:cubicBezTo>
                  <a:pt x="1157" y="685"/>
                  <a:pt x="1157" y="685"/>
                  <a:pt x="1158" y="684"/>
                </a:cubicBezTo>
                <a:cubicBezTo>
                  <a:pt x="1161" y="686"/>
                  <a:pt x="1164" y="687"/>
                  <a:pt x="1168" y="689"/>
                </a:cubicBezTo>
                <a:cubicBezTo>
                  <a:pt x="1168" y="690"/>
                  <a:pt x="1167" y="690"/>
                  <a:pt x="1167" y="690"/>
                </a:cubicBezTo>
                <a:close/>
                <a:moveTo>
                  <a:pt x="1160" y="799"/>
                </a:moveTo>
                <a:cubicBezTo>
                  <a:pt x="1160" y="799"/>
                  <a:pt x="1159" y="798"/>
                  <a:pt x="1159" y="799"/>
                </a:cubicBezTo>
                <a:cubicBezTo>
                  <a:pt x="1161" y="799"/>
                  <a:pt x="1161" y="799"/>
                  <a:pt x="1162" y="798"/>
                </a:cubicBezTo>
                <a:cubicBezTo>
                  <a:pt x="1163" y="799"/>
                  <a:pt x="1163" y="799"/>
                  <a:pt x="1164" y="799"/>
                </a:cubicBezTo>
                <a:cubicBezTo>
                  <a:pt x="1165" y="802"/>
                  <a:pt x="1162" y="799"/>
                  <a:pt x="1161" y="800"/>
                </a:cubicBezTo>
                <a:cubicBezTo>
                  <a:pt x="1163" y="801"/>
                  <a:pt x="1164" y="800"/>
                  <a:pt x="1165" y="801"/>
                </a:cubicBezTo>
                <a:cubicBezTo>
                  <a:pt x="1165" y="801"/>
                  <a:pt x="1165" y="800"/>
                  <a:pt x="1165" y="800"/>
                </a:cubicBezTo>
                <a:cubicBezTo>
                  <a:pt x="1171" y="803"/>
                  <a:pt x="1176" y="802"/>
                  <a:pt x="1180" y="807"/>
                </a:cubicBezTo>
                <a:cubicBezTo>
                  <a:pt x="1176" y="806"/>
                  <a:pt x="1173" y="806"/>
                  <a:pt x="1170" y="803"/>
                </a:cubicBezTo>
                <a:cubicBezTo>
                  <a:pt x="1170" y="803"/>
                  <a:pt x="1171" y="804"/>
                  <a:pt x="1171" y="803"/>
                </a:cubicBezTo>
                <a:cubicBezTo>
                  <a:pt x="1170" y="802"/>
                  <a:pt x="1168" y="805"/>
                  <a:pt x="1168" y="803"/>
                </a:cubicBezTo>
                <a:cubicBezTo>
                  <a:pt x="1170" y="804"/>
                  <a:pt x="1167" y="800"/>
                  <a:pt x="1167" y="801"/>
                </a:cubicBezTo>
                <a:cubicBezTo>
                  <a:pt x="1169" y="803"/>
                  <a:pt x="1164" y="800"/>
                  <a:pt x="1166" y="803"/>
                </a:cubicBezTo>
                <a:cubicBezTo>
                  <a:pt x="1166" y="803"/>
                  <a:pt x="1164" y="801"/>
                  <a:pt x="1164" y="802"/>
                </a:cubicBezTo>
                <a:cubicBezTo>
                  <a:pt x="1188" y="812"/>
                  <a:pt x="1208" y="818"/>
                  <a:pt x="1226" y="826"/>
                </a:cubicBezTo>
                <a:cubicBezTo>
                  <a:pt x="1227" y="826"/>
                  <a:pt x="1228" y="827"/>
                  <a:pt x="1227" y="827"/>
                </a:cubicBezTo>
                <a:cubicBezTo>
                  <a:pt x="1195" y="815"/>
                  <a:pt x="1166" y="805"/>
                  <a:pt x="1138" y="793"/>
                </a:cubicBezTo>
                <a:cubicBezTo>
                  <a:pt x="1139" y="793"/>
                  <a:pt x="1146" y="796"/>
                  <a:pt x="1149" y="797"/>
                </a:cubicBezTo>
                <a:cubicBezTo>
                  <a:pt x="1145" y="793"/>
                  <a:pt x="1136" y="793"/>
                  <a:pt x="1134" y="788"/>
                </a:cubicBezTo>
                <a:cubicBezTo>
                  <a:pt x="1133" y="789"/>
                  <a:pt x="1136" y="791"/>
                  <a:pt x="1133" y="790"/>
                </a:cubicBezTo>
                <a:cubicBezTo>
                  <a:pt x="1133" y="790"/>
                  <a:pt x="1134" y="788"/>
                  <a:pt x="1132" y="788"/>
                </a:cubicBezTo>
                <a:cubicBezTo>
                  <a:pt x="1131" y="789"/>
                  <a:pt x="1128" y="789"/>
                  <a:pt x="1128" y="787"/>
                </a:cubicBezTo>
                <a:cubicBezTo>
                  <a:pt x="1130" y="788"/>
                  <a:pt x="1131" y="788"/>
                  <a:pt x="1132" y="786"/>
                </a:cubicBezTo>
                <a:cubicBezTo>
                  <a:pt x="1134" y="786"/>
                  <a:pt x="1132" y="787"/>
                  <a:pt x="1133" y="788"/>
                </a:cubicBezTo>
                <a:cubicBezTo>
                  <a:pt x="1134" y="786"/>
                  <a:pt x="1135" y="788"/>
                  <a:pt x="1137" y="788"/>
                </a:cubicBezTo>
                <a:cubicBezTo>
                  <a:pt x="1136" y="790"/>
                  <a:pt x="1138" y="790"/>
                  <a:pt x="1139" y="791"/>
                </a:cubicBezTo>
                <a:cubicBezTo>
                  <a:pt x="1142" y="788"/>
                  <a:pt x="1142" y="792"/>
                  <a:pt x="1147" y="792"/>
                </a:cubicBezTo>
                <a:cubicBezTo>
                  <a:pt x="1147" y="793"/>
                  <a:pt x="1147" y="794"/>
                  <a:pt x="1147" y="794"/>
                </a:cubicBezTo>
                <a:cubicBezTo>
                  <a:pt x="1149" y="793"/>
                  <a:pt x="1147" y="794"/>
                  <a:pt x="1149" y="795"/>
                </a:cubicBezTo>
                <a:cubicBezTo>
                  <a:pt x="1149" y="793"/>
                  <a:pt x="1150" y="794"/>
                  <a:pt x="1150" y="793"/>
                </a:cubicBezTo>
                <a:cubicBezTo>
                  <a:pt x="1155" y="795"/>
                  <a:pt x="1156" y="797"/>
                  <a:pt x="1160" y="799"/>
                </a:cubicBezTo>
                <a:close/>
                <a:moveTo>
                  <a:pt x="1192" y="702"/>
                </a:moveTo>
                <a:cubicBezTo>
                  <a:pt x="1193" y="702"/>
                  <a:pt x="1195" y="703"/>
                  <a:pt x="1194" y="704"/>
                </a:cubicBezTo>
                <a:cubicBezTo>
                  <a:pt x="1193" y="704"/>
                  <a:pt x="1193" y="704"/>
                  <a:pt x="1192" y="703"/>
                </a:cubicBezTo>
                <a:cubicBezTo>
                  <a:pt x="1192" y="703"/>
                  <a:pt x="1192" y="702"/>
                  <a:pt x="1192" y="702"/>
                </a:cubicBezTo>
                <a:close/>
                <a:moveTo>
                  <a:pt x="1199" y="708"/>
                </a:moveTo>
                <a:cubicBezTo>
                  <a:pt x="1196" y="708"/>
                  <a:pt x="1193" y="708"/>
                  <a:pt x="1192" y="705"/>
                </a:cubicBezTo>
                <a:cubicBezTo>
                  <a:pt x="1194" y="707"/>
                  <a:pt x="1199" y="705"/>
                  <a:pt x="1199" y="708"/>
                </a:cubicBezTo>
                <a:close/>
                <a:moveTo>
                  <a:pt x="1200" y="711"/>
                </a:moveTo>
                <a:cubicBezTo>
                  <a:pt x="1199" y="714"/>
                  <a:pt x="1198" y="710"/>
                  <a:pt x="1197" y="711"/>
                </a:cubicBezTo>
                <a:cubicBezTo>
                  <a:pt x="1198" y="712"/>
                  <a:pt x="1199" y="713"/>
                  <a:pt x="1197" y="713"/>
                </a:cubicBezTo>
                <a:cubicBezTo>
                  <a:pt x="1197" y="711"/>
                  <a:pt x="1192" y="711"/>
                  <a:pt x="1189" y="710"/>
                </a:cubicBezTo>
                <a:cubicBezTo>
                  <a:pt x="1188" y="707"/>
                  <a:pt x="1182" y="706"/>
                  <a:pt x="1179" y="705"/>
                </a:cubicBezTo>
                <a:cubicBezTo>
                  <a:pt x="1178" y="705"/>
                  <a:pt x="1177" y="704"/>
                  <a:pt x="1178" y="703"/>
                </a:cubicBezTo>
                <a:cubicBezTo>
                  <a:pt x="1177" y="703"/>
                  <a:pt x="1177" y="704"/>
                  <a:pt x="1177" y="704"/>
                </a:cubicBezTo>
                <a:cubicBezTo>
                  <a:pt x="1178" y="705"/>
                  <a:pt x="1178" y="705"/>
                  <a:pt x="1178" y="705"/>
                </a:cubicBezTo>
                <a:cubicBezTo>
                  <a:pt x="1177" y="705"/>
                  <a:pt x="1176" y="704"/>
                  <a:pt x="1176" y="704"/>
                </a:cubicBezTo>
                <a:cubicBezTo>
                  <a:pt x="1177" y="704"/>
                  <a:pt x="1177" y="703"/>
                  <a:pt x="1178" y="702"/>
                </a:cubicBezTo>
                <a:cubicBezTo>
                  <a:pt x="1178" y="702"/>
                  <a:pt x="1178" y="702"/>
                  <a:pt x="1178" y="702"/>
                </a:cubicBezTo>
                <a:cubicBezTo>
                  <a:pt x="1178" y="703"/>
                  <a:pt x="1178" y="703"/>
                  <a:pt x="1178" y="703"/>
                </a:cubicBezTo>
                <a:cubicBezTo>
                  <a:pt x="1187" y="706"/>
                  <a:pt x="1192" y="707"/>
                  <a:pt x="1200" y="711"/>
                </a:cubicBezTo>
                <a:close/>
                <a:moveTo>
                  <a:pt x="1200" y="711"/>
                </a:moveTo>
                <a:cubicBezTo>
                  <a:pt x="1205" y="713"/>
                  <a:pt x="1207" y="714"/>
                  <a:pt x="1212" y="716"/>
                </a:cubicBezTo>
                <a:cubicBezTo>
                  <a:pt x="1212" y="717"/>
                  <a:pt x="1212" y="716"/>
                  <a:pt x="1212" y="717"/>
                </a:cubicBezTo>
                <a:cubicBezTo>
                  <a:pt x="1213" y="717"/>
                  <a:pt x="1214" y="719"/>
                  <a:pt x="1214" y="718"/>
                </a:cubicBezTo>
                <a:cubicBezTo>
                  <a:pt x="1214" y="717"/>
                  <a:pt x="1213" y="717"/>
                  <a:pt x="1213" y="717"/>
                </a:cubicBezTo>
                <a:cubicBezTo>
                  <a:pt x="1215" y="717"/>
                  <a:pt x="1218" y="719"/>
                  <a:pt x="1222" y="720"/>
                </a:cubicBezTo>
                <a:cubicBezTo>
                  <a:pt x="1222" y="720"/>
                  <a:pt x="1222" y="720"/>
                  <a:pt x="1222" y="720"/>
                </a:cubicBezTo>
                <a:cubicBezTo>
                  <a:pt x="1220" y="720"/>
                  <a:pt x="1220" y="719"/>
                  <a:pt x="1218" y="719"/>
                </a:cubicBezTo>
                <a:cubicBezTo>
                  <a:pt x="1218" y="720"/>
                  <a:pt x="1219" y="720"/>
                  <a:pt x="1219" y="720"/>
                </a:cubicBezTo>
                <a:cubicBezTo>
                  <a:pt x="1217" y="720"/>
                  <a:pt x="1215" y="719"/>
                  <a:pt x="1213" y="719"/>
                </a:cubicBezTo>
                <a:cubicBezTo>
                  <a:pt x="1216" y="720"/>
                  <a:pt x="1218" y="721"/>
                  <a:pt x="1220" y="722"/>
                </a:cubicBezTo>
                <a:cubicBezTo>
                  <a:pt x="1220" y="722"/>
                  <a:pt x="1220" y="722"/>
                  <a:pt x="1220" y="722"/>
                </a:cubicBezTo>
                <a:cubicBezTo>
                  <a:pt x="1220" y="722"/>
                  <a:pt x="1220" y="722"/>
                  <a:pt x="1220" y="722"/>
                </a:cubicBezTo>
                <a:cubicBezTo>
                  <a:pt x="1221" y="722"/>
                  <a:pt x="1222" y="722"/>
                  <a:pt x="1223" y="723"/>
                </a:cubicBezTo>
                <a:cubicBezTo>
                  <a:pt x="1223" y="722"/>
                  <a:pt x="1223" y="722"/>
                  <a:pt x="1223" y="722"/>
                </a:cubicBezTo>
                <a:cubicBezTo>
                  <a:pt x="1223" y="722"/>
                  <a:pt x="1224" y="722"/>
                  <a:pt x="1225" y="722"/>
                </a:cubicBezTo>
                <a:cubicBezTo>
                  <a:pt x="1225" y="721"/>
                  <a:pt x="1223" y="721"/>
                  <a:pt x="1224" y="720"/>
                </a:cubicBezTo>
                <a:cubicBezTo>
                  <a:pt x="1225" y="721"/>
                  <a:pt x="1227" y="722"/>
                  <a:pt x="1229" y="722"/>
                </a:cubicBezTo>
                <a:cubicBezTo>
                  <a:pt x="1229" y="723"/>
                  <a:pt x="1228" y="723"/>
                  <a:pt x="1228" y="722"/>
                </a:cubicBezTo>
                <a:cubicBezTo>
                  <a:pt x="1228" y="722"/>
                  <a:pt x="1228" y="724"/>
                  <a:pt x="1229" y="724"/>
                </a:cubicBezTo>
                <a:cubicBezTo>
                  <a:pt x="1229" y="723"/>
                  <a:pt x="1229" y="723"/>
                  <a:pt x="1229" y="723"/>
                </a:cubicBezTo>
                <a:cubicBezTo>
                  <a:pt x="1235" y="724"/>
                  <a:pt x="1242" y="726"/>
                  <a:pt x="1245" y="728"/>
                </a:cubicBezTo>
                <a:cubicBezTo>
                  <a:pt x="1243" y="728"/>
                  <a:pt x="1242" y="729"/>
                  <a:pt x="1240" y="727"/>
                </a:cubicBezTo>
                <a:cubicBezTo>
                  <a:pt x="1241" y="729"/>
                  <a:pt x="1243" y="729"/>
                  <a:pt x="1245" y="729"/>
                </a:cubicBezTo>
                <a:cubicBezTo>
                  <a:pt x="1246" y="729"/>
                  <a:pt x="1246" y="729"/>
                  <a:pt x="1246" y="730"/>
                </a:cubicBezTo>
                <a:cubicBezTo>
                  <a:pt x="1248" y="729"/>
                  <a:pt x="1247" y="729"/>
                  <a:pt x="1247" y="731"/>
                </a:cubicBezTo>
                <a:cubicBezTo>
                  <a:pt x="1253" y="732"/>
                  <a:pt x="1257" y="734"/>
                  <a:pt x="1263" y="737"/>
                </a:cubicBezTo>
                <a:cubicBezTo>
                  <a:pt x="1263" y="734"/>
                  <a:pt x="1263" y="738"/>
                  <a:pt x="1266" y="737"/>
                </a:cubicBezTo>
                <a:cubicBezTo>
                  <a:pt x="1266" y="738"/>
                  <a:pt x="1266" y="738"/>
                  <a:pt x="1267" y="739"/>
                </a:cubicBezTo>
                <a:cubicBezTo>
                  <a:pt x="1267" y="739"/>
                  <a:pt x="1267" y="739"/>
                  <a:pt x="1267" y="739"/>
                </a:cubicBezTo>
                <a:cubicBezTo>
                  <a:pt x="1265" y="738"/>
                  <a:pt x="1265" y="738"/>
                  <a:pt x="1264" y="738"/>
                </a:cubicBezTo>
                <a:cubicBezTo>
                  <a:pt x="1264" y="738"/>
                  <a:pt x="1263" y="738"/>
                  <a:pt x="1263" y="738"/>
                </a:cubicBezTo>
                <a:cubicBezTo>
                  <a:pt x="1263" y="738"/>
                  <a:pt x="1263" y="738"/>
                  <a:pt x="1263" y="738"/>
                </a:cubicBezTo>
                <a:cubicBezTo>
                  <a:pt x="1261" y="737"/>
                  <a:pt x="1259" y="737"/>
                  <a:pt x="1258" y="737"/>
                </a:cubicBezTo>
                <a:cubicBezTo>
                  <a:pt x="1258" y="737"/>
                  <a:pt x="1258" y="737"/>
                  <a:pt x="1258" y="736"/>
                </a:cubicBezTo>
                <a:cubicBezTo>
                  <a:pt x="1258" y="736"/>
                  <a:pt x="1259" y="737"/>
                  <a:pt x="1258" y="736"/>
                </a:cubicBezTo>
                <a:cubicBezTo>
                  <a:pt x="1258" y="736"/>
                  <a:pt x="1258" y="736"/>
                  <a:pt x="1258" y="736"/>
                </a:cubicBezTo>
                <a:cubicBezTo>
                  <a:pt x="1258" y="736"/>
                  <a:pt x="1258" y="735"/>
                  <a:pt x="1258" y="735"/>
                </a:cubicBezTo>
                <a:cubicBezTo>
                  <a:pt x="1257" y="735"/>
                  <a:pt x="1257" y="735"/>
                  <a:pt x="1257" y="736"/>
                </a:cubicBezTo>
                <a:cubicBezTo>
                  <a:pt x="1257" y="736"/>
                  <a:pt x="1256" y="735"/>
                  <a:pt x="1256" y="735"/>
                </a:cubicBezTo>
                <a:cubicBezTo>
                  <a:pt x="1256" y="735"/>
                  <a:pt x="1256" y="736"/>
                  <a:pt x="1256" y="736"/>
                </a:cubicBezTo>
                <a:cubicBezTo>
                  <a:pt x="1247" y="733"/>
                  <a:pt x="1242" y="731"/>
                  <a:pt x="1237" y="729"/>
                </a:cubicBezTo>
                <a:cubicBezTo>
                  <a:pt x="1237" y="728"/>
                  <a:pt x="1237" y="728"/>
                  <a:pt x="1237" y="728"/>
                </a:cubicBezTo>
                <a:cubicBezTo>
                  <a:pt x="1238" y="728"/>
                  <a:pt x="1239" y="728"/>
                  <a:pt x="1239" y="728"/>
                </a:cubicBezTo>
                <a:cubicBezTo>
                  <a:pt x="1239" y="726"/>
                  <a:pt x="1238" y="728"/>
                  <a:pt x="1237" y="727"/>
                </a:cubicBezTo>
                <a:cubicBezTo>
                  <a:pt x="1237" y="727"/>
                  <a:pt x="1237" y="727"/>
                  <a:pt x="1237" y="727"/>
                </a:cubicBezTo>
                <a:cubicBezTo>
                  <a:pt x="1236" y="727"/>
                  <a:pt x="1236" y="726"/>
                  <a:pt x="1236" y="726"/>
                </a:cubicBezTo>
                <a:cubicBezTo>
                  <a:pt x="1235" y="726"/>
                  <a:pt x="1235" y="726"/>
                  <a:pt x="1234" y="727"/>
                </a:cubicBezTo>
                <a:cubicBezTo>
                  <a:pt x="1235" y="728"/>
                  <a:pt x="1237" y="727"/>
                  <a:pt x="1236" y="729"/>
                </a:cubicBezTo>
                <a:cubicBezTo>
                  <a:pt x="1227" y="725"/>
                  <a:pt x="1219" y="723"/>
                  <a:pt x="1210" y="719"/>
                </a:cubicBezTo>
                <a:cubicBezTo>
                  <a:pt x="1212" y="719"/>
                  <a:pt x="1212" y="720"/>
                  <a:pt x="1213" y="719"/>
                </a:cubicBezTo>
                <a:cubicBezTo>
                  <a:pt x="1208" y="715"/>
                  <a:pt x="1202" y="715"/>
                  <a:pt x="1199" y="713"/>
                </a:cubicBezTo>
                <a:cubicBezTo>
                  <a:pt x="1200" y="713"/>
                  <a:pt x="1200" y="712"/>
                  <a:pt x="1200" y="711"/>
                </a:cubicBezTo>
                <a:close/>
                <a:moveTo>
                  <a:pt x="1222" y="719"/>
                </a:moveTo>
                <a:cubicBezTo>
                  <a:pt x="1221" y="718"/>
                  <a:pt x="1220" y="718"/>
                  <a:pt x="1221" y="717"/>
                </a:cubicBezTo>
                <a:cubicBezTo>
                  <a:pt x="1220" y="716"/>
                  <a:pt x="1217" y="716"/>
                  <a:pt x="1217" y="715"/>
                </a:cubicBezTo>
                <a:cubicBezTo>
                  <a:pt x="1219" y="714"/>
                  <a:pt x="1222" y="714"/>
                  <a:pt x="1223" y="717"/>
                </a:cubicBezTo>
                <a:cubicBezTo>
                  <a:pt x="1221" y="715"/>
                  <a:pt x="1222" y="718"/>
                  <a:pt x="1222" y="719"/>
                </a:cubicBezTo>
                <a:close/>
                <a:moveTo>
                  <a:pt x="1220" y="718"/>
                </a:moveTo>
                <a:cubicBezTo>
                  <a:pt x="1219" y="717"/>
                  <a:pt x="1218" y="717"/>
                  <a:pt x="1218" y="716"/>
                </a:cubicBezTo>
                <a:cubicBezTo>
                  <a:pt x="1220" y="716"/>
                  <a:pt x="1220" y="717"/>
                  <a:pt x="1220" y="718"/>
                </a:cubicBezTo>
                <a:close/>
                <a:moveTo>
                  <a:pt x="1218" y="712"/>
                </a:moveTo>
                <a:cubicBezTo>
                  <a:pt x="1217" y="714"/>
                  <a:pt x="1215" y="711"/>
                  <a:pt x="1213" y="710"/>
                </a:cubicBezTo>
                <a:cubicBezTo>
                  <a:pt x="1211" y="710"/>
                  <a:pt x="1208" y="710"/>
                  <a:pt x="1207" y="707"/>
                </a:cubicBezTo>
                <a:cubicBezTo>
                  <a:pt x="1212" y="710"/>
                  <a:pt x="1219" y="712"/>
                  <a:pt x="1223" y="714"/>
                </a:cubicBezTo>
                <a:cubicBezTo>
                  <a:pt x="1226" y="714"/>
                  <a:pt x="1232" y="715"/>
                  <a:pt x="1233" y="718"/>
                </a:cubicBezTo>
                <a:cubicBezTo>
                  <a:pt x="1230" y="717"/>
                  <a:pt x="1221" y="715"/>
                  <a:pt x="1218" y="712"/>
                </a:cubicBezTo>
                <a:close/>
                <a:moveTo>
                  <a:pt x="1217" y="714"/>
                </a:moveTo>
                <a:cubicBezTo>
                  <a:pt x="1216" y="714"/>
                  <a:pt x="1217" y="716"/>
                  <a:pt x="1215" y="716"/>
                </a:cubicBezTo>
                <a:cubicBezTo>
                  <a:pt x="1214" y="714"/>
                  <a:pt x="1210" y="713"/>
                  <a:pt x="1210" y="712"/>
                </a:cubicBezTo>
                <a:cubicBezTo>
                  <a:pt x="1209" y="712"/>
                  <a:pt x="1204" y="711"/>
                  <a:pt x="1203" y="710"/>
                </a:cubicBezTo>
                <a:cubicBezTo>
                  <a:pt x="1204" y="710"/>
                  <a:pt x="1205" y="711"/>
                  <a:pt x="1205" y="710"/>
                </a:cubicBezTo>
                <a:cubicBezTo>
                  <a:pt x="1204" y="710"/>
                  <a:pt x="1203" y="709"/>
                  <a:pt x="1203" y="708"/>
                </a:cubicBezTo>
                <a:cubicBezTo>
                  <a:pt x="1208" y="710"/>
                  <a:pt x="1212" y="712"/>
                  <a:pt x="1217" y="714"/>
                </a:cubicBezTo>
                <a:close/>
                <a:moveTo>
                  <a:pt x="1279" y="744"/>
                </a:moveTo>
                <a:cubicBezTo>
                  <a:pt x="1275" y="742"/>
                  <a:pt x="1270" y="742"/>
                  <a:pt x="1267" y="738"/>
                </a:cubicBezTo>
                <a:cubicBezTo>
                  <a:pt x="1272" y="739"/>
                  <a:pt x="1276" y="741"/>
                  <a:pt x="1279" y="742"/>
                </a:cubicBezTo>
                <a:cubicBezTo>
                  <a:pt x="1278" y="742"/>
                  <a:pt x="1278" y="743"/>
                  <a:pt x="1278" y="743"/>
                </a:cubicBezTo>
                <a:cubicBezTo>
                  <a:pt x="1279" y="742"/>
                  <a:pt x="1280" y="744"/>
                  <a:pt x="1279" y="744"/>
                </a:cubicBezTo>
                <a:close/>
                <a:moveTo>
                  <a:pt x="1282" y="747"/>
                </a:moveTo>
                <a:cubicBezTo>
                  <a:pt x="1282" y="748"/>
                  <a:pt x="1283" y="746"/>
                  <a:pt x="1282" y="746"/>
                </a:cubicBezTo>
                <a:cubicBezTo>
                  <a:pt x="1282" y="746"/>
                  <a:pt x="1283" y="746"/>
                  <a:pt x="1283" y="746"/>
                </a:cubicBezTo>
                <a:cubicBezTo>
                  <a:pt x="1283" y="746"/>
                  <a:pt x="1283" y="746"/>
                  <a:pt x="1283" y="746"/>
                </a:cubicBezTo>
                <a:cubicBezTo>
                  <a:pt x="1286" y="747"/>
                  <a:pt x="1289" y="747"/>
                  <a:pt x="1290" y="749"/>
                </a:cubicBezTo>
                <a:cubicBezTo>
                  <a:pt x="1289" y="749"/>
                  <a:pt x="1288" y="749"/>
                  <a:pt x="1288" y="750"/>
                </a:cubicBezTo>
                <a:cubicBezTo>
                  <a:pt x="1289" y="750"/>
                  <a:pt x="1289" y="751"/>
                  <a:pt x="1288" y="751"/>
                </a:cubicBezTo>
                <a:cubicBezTo>
                  <a:pt x="1288" y="751"/>
                  <a:pt x="1289" y="751"/>
                  <a:pt x="1290" y="751"/>
                </a:cubicBezTo>
                <a:cubicBezTo>
                  <a:pt x="1290" y="752"/>
                  <a:pt x="1290" y="752"/>
                  <a:pt x="1290" y="752"/>
                </a:cubicBezTo>
                <a:cubicBezTo>
                  <a:pt x="1290" y="752"/>
                  <a:pt x="1290" y="752"/>
                  <a:pt x="1290" y="752"/>
                </a:cubicBezTo>
                <a:cubicBezTo>
                  <a:pt x="1290" y="751"/>
                  <a:pt x="1289" y="751"/>
                  <a:pt x="1289" y="752"/>
                </a:cubicBezTo>
                <a:cubicBezTo>
                  <a:pt x="1288" y="752"/>
                  <a:pt x="1287" y="752"/>
                  <a:pt x="1287" y="751"/>
                </a:cubicBezTo>
                <a:cubicBezTo>
                  <a:pt x="1287" y="751"/>
                  <a:pt x="1287" y="750"/>
                  <a:pt x="1287" y="750"/>
                </a:cubicBezTo>
                <a:cubicBezTo>
                  <a:pt x="1286" y="749"/>
                  <a:pt x="1286" y="751"/>
                  <a:pt x="1285" y="750"/>
                </a:cubicBezTo>
                <a:cubicBezTo>
                  <a:pt x="1285" y="751"/>
                  <a:pt x="1285" y="751"/>
                  <a:pt x="1285" y="751"/>
                </a:cubicBezTo>
                <a:cubicBezTo>
                  <a:pt x="1282" y="750"/>
                  <a:pt x="1281" y="749"/>
                  <a:pt x="1280" y="748"/>
                </a:cubicBezTo>
                <a:cubicBezTo>
                  <a:pt x="1280" y="747"/>
                  <a:pt x="1279" y="747"/>
                  <a:pt x="1279" y="747"/>
                </a:cubicBezTo>
                <a:cubicBezTo>
                  <a:pt x="1279" y="745"/>
                  <a:pt x="1279" y="746"/>
                  <a:pt x="1279" y="745"/>
                </a:cubicBezTo>
                <a:cubicBezTo>
                  <a:pt x="1280" y="745"/>
                  <a:pt x="1280" y="745"/>
                  <a:pt x="1281" y="745"/>
                </a:cubicBezTo>
                <a:cubicBezTo>
                  <a:pt x="1281" y="745"/>
                  <a:pt x="1280" y="745"/>
                  <a:pt x="1280" y="745"/>
                </a:cubicBezTo>
                <a:cubicBezTo>
                  <a:pt x="1280" y="746"/>
                  <a:pt x="1282" y="745"/>
                  <a:pt x="1282" y="747"/>
                </a:cubicBezTo>
                <a:close/>
                <a:moveTo>
                  <a:pt x="1295" y="836"/>
                </a:moveTo>
                <a:cubicBezTo>
                  <a:pt x="1293" y="836"/>
                  <a:pt x="1290" y="833"/>
                  <a:pt x="1290" y="833"/>
                </a:cubicBezTo>
                <a:cubicBezTo>
                  <a:pt x="1291" y="833"/>
                  <a:pt x="1292" y="834"/>
                  <a:pt x="1294" y="834"/>
                </a:cubicBezTo>
                <a:cubicBezTo>
                  <a:pt x="1294" y="835"/>
                  <a:pt x="1294" y="835"/>
                  <a:pt x="1294" y="836"/>
                </a:cubicBezTo>
                <a:cubicBezTo>
                  <a:pt x="1294" y="835"/>
                  <a:pt x="1294" y="834"/>
                  <a:pt x="1295" y="834"/>
                </a:cubicBezTo>
                <a:cubicBezTo>
                  <a:pt x="1295" y="835"/>
                  <a:pt x="1295" y="835"/>
                  <a:pt x="1295" y="836"/>
                </a:cubicBezTo>
                <a:close/>
                <a:moveTo>
                  <a:pt x="1294" y="845"/>
                </a:moveTo>
                <a:cubicBezTo>
                  <a:pt x="1293" y="845"/>
                  <a:pt x="1291" y="845"/>
                  <a:pt x="1290" y="844"/>
                </a:cubicBezTo>
                <a:cubicBezTo>
                  <a:pt x="1292" y="843"/>
                  <a:pt x="1290" y="843"/>
                  <a:pt x="1290" y="842"/>
                </a:cubicBezTo>
                <a:cubicBezTo>
                  <a:pt x="1292" y="842"/>
                  <a:pt x="1292" y="842"/>
                  <a:pt x="1294" y="843"/>
                </a:cubicBezTo>
                <a:cubicBezTo>
                  <a:pt x="1295" y="844"/>
                  <a:pt x="1293" y="844"/>
                  <a:pt x="1294" y="845"/>
                </a:cubicBezTo>
                <a:close/>
                <a:moveTo>
                  <a:pt x="1292" y="826"/>
                </a:moveTo>
                <a:cubicBezTo>
                  <a:pt x="1293" y="825"/>
                  <a:pt x="1296" y="826"/>
                  <a:pt x="1296" y="828"/>
                </a:cubicBezTo>
                <a:cubicBezTo>
                  <a:pt x="1295" y="828"/>
                  <a:pt x="1292" y="827"/>
                  <a:pt x="1292" y="826"/>
                </a:cubicBezTo>
                <a:close/>
                <a:moveTo>
                  <a:pt x="1294" y="833"/>
                </a:moveTo>
                <a:cubicBezTo>
                  <a:pt x="1294" y="833"/>
                  <a:pt x="1290" y="832"/>
                  <a:pt x="1290" y="831"/>
                </a:cubicBezTo>
                <a:cubicBezTo>
                  <a:pt x="1291" y="831"/>
                  <a:pt x="1296" y="832"/>
                  <a:pt x="1294" y="833"/>
                </a:cubicBezTo>
                <a:close/>
                <a:moveTo>
                  <a:pt x="1287" y="843"/>
                </a:moveTo>
                <a:cubicBezTo>
                  <a:pt x="1287" y="843"/>
                  <a:pt x="1287" y="843"/>
                  <a:pt x="1286" y="842"/>
                </a:cubicBezTo>
                <a:cubicBezTo>
                  <a:pt x="1286" y="843"/>
                  <a:pt x="1285" y="843"/>
                  <a:pt x="1284" y="842"/>
                </a:cubicBezTo>
                <a:cubicBezTo>
                  <a:pt x="1284" y="841"/>
                  <a:pt x="1285" y="841"/>
                  <a:pt x="1285" y="841"/>
                </a:cubicBezTo>
                <a:cubicBezTo>
                  <a:pt x="1284" y="841"/>
                  <a:pt x="1284" y="842"/>
                  <a:pt x="1283" y="842"/>
                </a:cubicBezTo>
                <a:cubicBezTo>
                  <a:pt x="1284" y="842"/>
                  <a:pt x="1283" y="841"/>
                  <a:pt x="1283" y="841"/>
                </a:cubicBezTo>
                <a:cubicBezTo>
                  <a:pt x="1283" y="840"/>
                  <a:pt x="1284" y="841"/>
                  <a:pt x="1284" y="840"/>
                </a:cubicBezTo>
                <a:cubicBezTo>
                  <a:pt x="1286" y="841"/>
                  <a:pt x="1286" y="840"/>
                  <a:pt x="1288" y="841"/>
                </a:cubicBezTo>
                <a:cubicBezTo>
                  <a:pt x="1288" y="842"/>
                  <a:pt x="1287" y="842"/>
                  <a:pt x="1287" y="843"/>
                </a:cubicBezTo>
                <a:cubicBezTo>
                  <a:pt x="1287" y="843"/>
                  <a:pt x="1287" y="843"/>
                  <a:pt x="1287" y="843"/>
                </a:cubicBezTo>
                <a:close/>
                <a:moveTo>
                  <a:pt x="1255" y="825"/>
                </a:moveTo>
                <a:cubicBezTo>
                  <a:pt x="1254" y="825"/>
                  <a:pt x="1254" y="824"/>
                  <a:pt x="1252" y="824"/>
                </a:cubicBezTo>
                <a:cubicBezTo>
                  <a:pt x="1252" y="824"/>
                  <a:pt x="1252" y="825"/>
                  <a:pt x="1251" y="824"/>
                </a:cubicBezTo>
                <a:cubicBezTo>
                  <a:pt x="1252" y="823"/>
                  <a:pt x="1251" y="823"/>
                  <a:pt x="1252" y="823"/>
                </a:cubicBezTo>
                <a:cubicBezTo>
                  <a:pt x="1252" y="824"/>
                  <a:pt x="1255" y="823"/>
                  <a:pt x="1255" y="825"/>
                </a:cubicBezTo>
                <a:close/>
                <a:moveTo>
                  <a:pt x="1248" y="816"/>
                </a:moveTo>
                <a:cubicBezTo>
                  <a:pt x="1252" y="818"/>
                  <a:pt x="1258" y="819"/>
                  <a:pt x="1261" y="822"/>
                </a:cubicBezTo>
                <a:cubicBezTo>
                  <a:pt x="1256" y="819"/>
                  <a:pt x="1251" y="819"/>
                  <a:pt x="1248" y="816"/>
                </a:cubicBezTo>
                <a:close/>
                <a:moveTo>
                  <a:pt x="1253" y="813"/>
                </a:moveTo>
                <a:cubicBezTo>
                  <a:pt x="1253" y="814"/>
                  <a:pt x="1250" y="813"/>
                  <a:pt x="1250" y="812"/>
                </a:cubicBezTo>
                <a:cubicBezTo>
                  <a:pt x="1250" y="812"/>
                  <a:pt x="1252" y="811"/>
                  <a:pt x="1252" y="812"/>
                </a:cubicBezTo>
                <a:cubicBezTo>
                  <a:pt x="1251" y="813"/>
                  <a:pt x="1253" y="812"/>
                  <a:pt x="1253" y="813"/>
                </a:cubicBezTo>
                <a:close/>
                <a:moveTo>
                  <a:pt x="1254" y="813"/>
                </a:moveTo>
                <a:cubicBezTo>
                  <a:pt x="1255" y="814"/>
                  <a:pt x="1254" y="815"/>
                  <a:pt x="1253" y="814"/>
                </a:cubicBezTo>
                <a:cubicBezTo>
                  <a:pt x="1253" y="814"/>
                  <a:pt x="1254" y="813"/>
                  <a:pt x="1254" y="813"/>
                </a:cubicBezTo>
                <a:close/>
                <a:moveTo>
                  <a:pt x="1257" y="814"/>
                </a:moveTo>
                <a:cubicBezTo>
                  <a:pt x="1257" y="815"/>
                  <a:pt x="1258" y="815"/>
                  <a:pt x="1258" y="816"/>
                </a:cubicBezTo>
                <a:cubicBezTo>
                  <a:pt x="1257" y="815"/>
                  <a:pt x="1256" y="815"/>
                  <a:pt x="1256" y="815"/>
                </a:cubicBezTo>
                <a:cubicBezTo>
                  <a:pt x="1256" y="815"/>
                  <a:pt x="1257" y="814"/>
                  <a:pt x="1257" y="814"/>
                </a:cubicBezTo>
                <a:close/>
                <a:moveTo>
                  <a:pt x="1258" y="739"/>
                </a:moveTo>
                <a:cubicBezTo>
                  <a:pt x="1258" y="739"/>
                  <a:pt x="1262" y="742"/>
                  <a:pt x="1261" y="741"/>
                </a:cubicBezTo>
                <a:cubicBezTo>
                  <a:pt x="1260" y="741"/>
                  <a:pt x="1256" y="740"/>
                  <a:pt x="1258" y="739"/>
                </a:cubicBezTo>
                <a:close/>
                <a:moveTo>
                  <a:pt x="1261" y="740"/>
                </a:moveTo>
                <a:cubicBezTo>
                  <a:pt x="1263" y="741"/>
                  <a:pt x="1262" y="740"/>
                  <a:pt x="1262" y="739"/>
                </a:cubicBezTo>
                <a:cubicBezTo>
                  <a:pt x="1263" y="739"/>
                  <a:pt x="1265" y="740"/>
                  <a:pt x="1265" y="740"/>
                </a:cubicBezTo>
                <a:cubicBezTo>
                  <a:pt x="1265" y="740"/>
                  <a:pt x="1265" y="741"/>
                  <a:pt x="1265" y="741"/>
                </a:cubicBezTo>
                <a:cubicBezTo>
                  <a:pt x="1264" y="741"/>
                  <a:pt x="1264" y="740"/>
                  <a:pt x="1263" y="740"/>
                </a:cubicBezTo>
                <a:cubicBezTo>
                  <a:pt x="1263" y="740"/>
                  <a:pt x="1263" y="740"/>
                  <a:pt x="1263" y="740"/>
                </a:cubicBezTo>
                <a:cubicBezTo>
                  <a:pt x="1263" y="741"/>
                  <a:pt x="1263" y="741"/>
                  <a:pt x="1262" y="741"/>
                </a:cubicBezTo>
                <a:cubicBezTo>
                  <a:pt x="1262" y="742"/>
                  <a:pt x="1264" y="741"/>
                  <a:pt x="1265" y="742"/>
                </a:cubicBezTo>
                <a:cubicBezTo>
                  <a:pt x="1265" y="741"/>
                  <a:pt x="1265" y="741"/>
                  <a:pt x="1265" y="741"/>
                </a:cubicBezTo>
                <a:cubicBezTo>
                  <a:pt x="1265" y="741"/>
                  <a:pt x="1266" y="741"/>
                  <a:pt x="1266" y="741"/>
                </a:cubicBezTo>
                <a:cubicBezTo>
                  <a:pt x="1266" y="741"/>
                  <a:pt x="1266" y="741"/>
                  <a:pt x="1266" y="741"/>
                </a:cubicBezTo>
                <a:cubicBezTo>
                  <a:pt x="1266" y="741"/>
                  <a:pt x="1265" y="742"/>
                  <a:pt x="1265" y="742"/>
                </a:cubicBezTo>
                <a:cubicBezTo>
                  <a:pt x="1267" y="742"/>
                  <a:pt x="1267" y="743"/>
                  <a:pt x="1267" y="744"/>
                </a:cubicBezTo>
                <a:cubicBezTo>
                  <a:pt x="1265" y="743"/>
                  <a:pt x="1263" y="742"/>
                  <a:pt x="1261" y="742"/>
                </a:cubicBezTo>
                <a:cubicBezTo>
                  <a:pt x="1261" y="741"/>
                  <a:pt x="1261" y="741"/>
                  <a:pt x="1261" y="740"/>
                </a:cubicBezTo>
                <a:close/>
                <a:moveTo>
                  <a:pt x="1267" y="834"/>
                </a:moveTo>
                <a:cubicBezTo>
                  <a:pt x="1266" y="834"/>
                  <a:pt x="1265" y="834"/>
                  <a:pt x="1264" y="834"/>
                </a:cubicBezTo>
                <a:cubicBezTo>
                  <a:pt x="1264" y="832"/>
                  <a:pt x="1267" y="833"/>
                  <a:pt x="1267" y="834"/>
                </a:cubicBezTo>
                <a:close/>
                <a:moveTo>
                  <a:pt x="1266" y="828"/>
                </a:moveTo>
                <a:cubicBezTo>
                  <a:pt x="1267" y="829"/>
                  <a:pt x="1269" y="829"/>
                  <a:pt x="1269" y="830"/>
                </a:cubicBezTo>
                <a:cubicBezTo>
                  <a:pt x="1268" y="829"/>
                  <a:pt x="1266" y="829"/>
                  <a:pt x="1266" y="828"/>
                </a:cubicBezTo>
                <a:close/>
                <a:moveTo>
                  <a:pt x="1267" y="741"/>
                </a:moveTo>
                <a:cubicBezTo>
                  <a:pt x="1268" y="741"/>
                  <a:pt x="1268" y="741"/>
                  <a:pt x="1268" y="741"/>
                </a:cubicBezTo>
                <a:cubicBezTo>
                  <a:pt x="1268" y="741"/>
                  <a:pt x="1268" y="741"/>
                  <a:pt x="1268" y="741"/>
                </a:cubicBezTo>
                <a:cubicBezTo>
                  <a:pt x="1267" y="741"/>
                  <a:pt x="1267" y="741"/>
                  <a:pt x="1267" y="742"/>
                </a:cubicBezTo>
                <a:cubicBezTo>
                  <a:pt x="1266" y="742"/>
                  <a:pt x="1267" y="741"/>
                  <a:pt x="1267" y="741"/>
                </a:cubicBezTo>
                <a:close/>
                <a:moveTo>
                  <a:pt x="1269" y="824"/>
                </a:moveTo>
                <a:cubicBezTo>
                  <a:pt x="1270" y="824"/>
                  <a:pt x="1271" y="824"/>
                  <a:pt x="1271" y="825"/>
                </a:cubicBezTo>
                <a:cubicBezTo>
                  <a:pt x="1270" y="825"/>
                  <a:pt x="1269" y="824"/>
                  <a:pt x="1269" y="824"/>
                </a:cubicBezTo>
                <a:close/>
                <a:moveTo>
                  <a:pt x="1270" y="818"/>
                </a:moveTo>
                <a:cubicBezTo>
                  <a:pt x="1274" y="819"/>
                  <a:pt x="1277" y="820"/>
                  <a:pt x="1281" y="821"/>
                </a:cubicBezTo>
                <a:cubicBezTo>
                  <a:pt x="1279" y="822"/>
                  <a:pt x="1275" y="821"/>
                  <a:pt x="1273" y="819"/>
                </a:cubicBezTo>
                <a:cubicBezTo>
                  <a:pt x="1273" y="820"/>
                  <a:pt x="1273" y="820"/>
                  <a:pt x="1272" y="820"/>
                </a:cubicBezTo>
                <a:cubicBezTo>
                  <a:pt x="1272" y="819"/>
                  <a:pt x="1269" y="820"/>
                  <a:pt x="1270" y="818"/>
                </a:cubicBezTo>
                <a:close/>
                <a:moveTo>
                  <a:pt x="1269" y="744"/>
                </a:moveTo>
                <a:cubicBezTo>
                  <a:pt x="1269" y="744"/>
                  <a:pt x="1269" y="744"/>
                  <a:pt x="1270" y="744"/>
                </a:cubicBezTo>
                <a:cubicBezTo>
                  <a:pt x="1271" y="744"/>
                  <a:pt x="1272" y="744"/>
                  <a:pt x="1273" y="744"/>
                </a:cubicBezTo>
                <a:cubicBezTo>
                  <a:pt x="1273" y="745"/>
                  <a:pt x="1272" y="745"/>
                  <a:pt x="1272" y="746"/>
                </a:cubicBezTo>
                <a:cubicBezTo>
                  <a:pt x="1271" y="745"/>
                  <a:pt x="1270" y="745"/>
                  <a:pt x="1269" y="744"/>
                </a:cubicBezTo>
                <a:close/>
                <a:moveTo>
                  <a:pt x="1273" y="745"/>
                </a:moveTo>
                <a:cubicBezTo>
                  <a:pt x="1273" y="745"/>
                  <a:pt x="1274" y="745"/>
                  <a:pt x="1274" y="745"/>
                </a:cubicBezTo>
                <a:cubicBezTo>
                  <a:pt x="1275" y="745"/>
                  <a:pt x="1276" y="745"/>
                  <a:pt x="1277" y="746"/>
                </a:cubicBezTo>
                <a:cubicBezTo>
                  <a:pt x="1277" y="747"/>
                  <a:pt x="1277" y="746"/>
                  <a:pt x="1277" y="748"/>
                </a:cubicBezTo>
                <a:cubicBezTo>
                  <a:pt x="1276" y="748"/>
                  <a:pt x="1275" y="747"/>
                  <a:pt x="1274" y="747"/>
                </a:cubicBezTo>
                <a:cubicBezTo>
                  <a:pt x="1274" y="747"/>
                  <a:pt x="1274" y="747"/>
                  <a:pt x="1274" y="747"/>
                </a:cubicBezTo>
                <a:cubicBezTo>
                  <a:pt x="1274" y="746"/>
                  <a:pt x="1274" y="745"/>
                  <a:pt x="1273" y="745"/>
                </a:cubicBezTo>
                <a:close/>
                <a:moveTo>
                  <a:pt x="1284" y="835"/>
                </a:moveTo>
                <a:cubicBezTo>
                  <a:pt x="1283" y="838"/>
                  <a:pt x="1283" y="834"/>
                  <a:pt x="1281" y="835"/>
                </a:cubicBezTo>
                <a:cubicBezTo>
                  <a:pt x="1281" y="834"/>
                  <a:pt x="1281" y="833"/>
                  <a:pt x="1282" y="833"/>
                </a:cubicBezTo>
                <a:cubicBezTo>
                  <a:pt x="1282" y="834"/>
                  <a:pt x="1284" y="834"/>
                  <a:pt x="1284" y="835"/>
                </a:cubicBezTo>
                <a:close/>
                <a:moveTo>
                  <a:pt x="1283" y="832"/>
                </a:moveTo>
                <a:cubicBezTo>
                  <a:pt x="1283" y="830"/>
                  <a:pt x="1287" y="831"/>
                  <a:pt x="1287" y="832"/>
                </a:cubicBezTo>
                <a:cubicBezTo>
                  <a:pt x="1285" y="831"/>
                  <a:pt x="1285" y="832"/>
                  <a:pt x="1283" y="832"/>
                </a:cubicBezTo>
                <a:close/>
                <a:moveTo>
                  <a:pt x="1278" y="827"/>
                </a:moveTo>
                <a:cubicBezTo>
                  <a:pt x="1280" y="827"/>
                  <a:pt x="1281" y="828"/>
                  <a:pt x="1282" y="829"/>
                </a:cubicBezTo>
                <a:cubicBezTo>
                  <a:pt x="1281" y="828"/>
                  <a:pt x="1278" y="828"/>
                  <a:pt x="1278" y="827"/>
                </a:cubicBezTo>
                <a:close/>
                <a:moveTo>
                  <a:pt x="1278" y="832"/>
                </a:moveTo>
                <a:cubicBezTo>
                  <a:pt x="1278" y="832"/>
                  <a:pt x="1280" y="832"/>
                  <a:pt x="1280" y="834"/>
                </a:cubicBezTo>
                <a:cubicBezTo>
                  <a:pt x="1279" y="833"/>
                  <a:pt x="1276" y="832"/>
                  <a:pt x="1278" y="832"/>
                </a:cubicBezTo>
                <a:close/>
                <a:moveTo>
                  <a:pt x="1278" y="840"/>
                </a:moveTo>
                <a:cubicBezTo>
                  <a:pt x="1277" y="841"/>
                  <a:pt x="1276" y="840"/>
                  <a:pt x="1276" y="839"/>
                </a:cubicBezTo>
                <a:cubicBezTo>
                  <a:pt x="1277" y="839"/>
                  <a:pt x="1278" y="840"/>
                  <a:pt x="1278" y="840"/>
                </a:cubicBezTo>
                <a:close/>
                <a:moveTo>
                  <a:pt x="1283" y="840"/>
                </a:moveTo>
                <a:cubicBezTo>
                  <a:pt x="1282" y="840"/>
                  <a:pt x="1281" y="840"/>
                  <a:pt x="1280" y="840"/>
                </a:cubicBezTo>
                <a:cubicBezTo>
                  <a:pt x="1280" y="839"/>
                  <a:pt x="1283" y="839"/>
                  <a:pt x="1283" y="840"/>
                </a:cubicBezTo>
                <a:close/>
                <a:moveTo>
                  <a:pt x="1282" y="822"/>
                </a:moveTo>
                <a:cubicBezTo>
                  <a:pt x="1282" y="823"/>
                  <a:pt x="1282" y="822"/>
                  <a:pt x="1283" y="821"/>
                </a:cubicBezTo>
                <a:cubicBezTo>
                  <a:pt x="1283" y="821"/>
                  <a:pt x="1282" y="821"/>
                  <a:pt x="1282" y="821"/>
                </a:cubicBezTo>
                <a:cubicBezTo>
                  <a:pt x="1284" y="821"/>
                  <a:pt x="1285" y="822"/>
                  <a:pt x="1286" y="824"/>
                </a:cubicBezTo>
                <a:cubicBezTo>
                  <a:pt x="1286" y="823"/>
                  <a:pt x="1286" y="822"/>
                  <a:pt x="1287" y="823"/>
                </a:cubicBezTo>
                <a:cubicBezTo>
                  <a:pt x="1287" y="823"/>
                  <a:pt x="1287" y="824"/>
                  <a:pt x="1288" y="824"/>
                </a:cubicBezTo>
                <a:cubicBezTo>
                  <a:pt x="1288" y="824"/>
                  <a:pt x="1288" y="823"/>
                  <a:pt x="1288" y="823"/>
                </a:cubicBezTo>
                <a:cubicBezTo>
                  <a:pt x="1288" y="827"/>
                  <a:pt x="1282" y="822"/>
                  <a:pt x="1282" y="822"/>
                </a:cubicBezTo>
                <a:close/>
                <a:moveTo>
                  <a:pt x="1287" y="753"/>
                </a:moveTo>
                <a:cubicBezTo>
                  <a:pt x="1287" y="752"/>
                  <a:pt x="1287" y="752"/>
                  <a:pt x="1288" y="753"/>
                </a:cubicBezTo>
                <a:cubicBezTo>
                  <a:pt x="1288" y="753"/>
                  <a:pt x="1288" y="753"/>
                  <a:pt x="1288" y="753"/>
                </a:cubicBezTo>
                <a:cubicBezTo>
                  <a:pt x="1287" y="753"/>
                  <a:pt x="1287" y="753"/>
                  <a:pt x="1287" y="753"/>
                </a:cubicBezTo>
                <a:cubicBezTo>
                  <a:pt x="1287" y="753"/>
                  <a:pt x="1287" y="753"/>
                  <a:pt x="1287" y="753"/>
                </a:cubicBezTo>
                <a:cubicBezTo>
                  <a:pt x="1287" y="753"/>
                  <a:pt x="1287" y="753"/>
                  <a:pt x="1287" y="753"/>
                </a:cubicBezTo>
                <a:cubicBezTo>
                  <a:pt x="1287" y="753"/>
                  <a:pt x="1287" y="753"/>
                  <a:pt x="1287" y="753"/>
                </a:cubicBezTo>
                <a:close/>
                <a:moveTo>
                  <a:pt x="1248" y="812"/>
                </a:moveTo>
                <a:cubicBezTo>
                  <a:pt x="1247" y="811"/>
                  <a:pt x="1246" y="812"/>
                  <a:pt x="1247" y="810"/>
                </a:cubicBezTo>
                <a:cubicBezTo>
                  <a:pt x="1247" y="811"/>
                  <a:pt x="1248" y="811"/>
                  <a:pt x="1248" y="812"/>
                </a:cubicBezTo>
                <a:close/>
                <a:moveTo>
                  <a:pt x="1238" y="826"/>
                </a:moveTo>
                <a:cubicBezTo>
                  <a:pt x="1239" y="826"/>
                  <a:pt x="1240" y="826"/>
                  <a:pt x="1240" y="826"/>
                </a:cubicBezTo>
                <a:cubicBezTo>
                  <a:pt x="1241" y="828"/>
                  <a:pt x="1244" y="828"/>
                  <a:pt x="1245" y="828"/>
                </a:cubicBezTo>
                <a:cubicBezTo>
                  <a:pt x="1244" y="832"/>
                  <a:pt x="1241" y="826"/>
                  <a:pt x="1240" y="828"/>
                </a:cubicBezTo>
                <a:cubicBezTo>
                  <a:pt x="1241" y="827"/>
                  <a:pt x="1237" y="828"/>
                  <a:pt x="1238" y="826"/>
                </a:cubicBezTo>
                <a:close/>
                <a:moveTo>
                  <a:pt x="1240" y="824"/>
                </a:moveTo>
                <a:cubicBezTo>
                  <a:pt x="1241" y="826"/>
                  <a:pt x="1238" y="825"/>
                  <a:pt x="1239" y="824"/>
                </a:cubicBezTo>
                <a:cubicBezTo>
                  <a:pt x="1240" y="824"/>
                  <a:pt x="1239" y="825"/>
                  <a:pt x="1240" y="824"/>
                </a:cubicBezTo>
                <a:close/>
                <a:moveTo>
                  <a:pt x="1240" y="821"/>
                </a:moveTo>
                <a:cubicBezTo>
                  <a:pt x="1240" y="822"/>
                  <a:pt x="1242" y="822"/>
                  <a:pt x="1243" y="822"/>
                </a:cubicBezTo>
                <a:cubicBezTo>
                  <a:pt x="1243" y="824"/>
                  <a:pt x="1238" y="821"/>
                  <a:pt x="1240" y="821"/>
                </a:cubicBezTo>
                <a:close/>
                <a:moveTo>
                  <a:pt x="1233" y="825"/>
                </a:moveTo>
                <a:cubicBezTo>
                  <a:pt x="1232" y="824"/>
                  <a:pt x="1229" y="824"/>
                  <a:pt x="1229" y="823"/>
                </a:cubicBezTo>
                <a:cubicBezTo>
                  <a:pt x="1231" y="824"/>
                  <a:pt x="1232" y="822"/>
                  <a:pt x="1233" y="824"/>
                </a:cubicBezTo>
                <a:cubicBezTo>
                  <a:pt x="1232" y="824"/>
                  <a:pt x="1232" y="823"/>
                  <a:pt x="1232" y="824"/>
                </a:cubicBezTo>
                <a:cubicBezTo>
                  <a:pt x="1232" y="824"/>
                  <a:pt x="1233" y="824"/>
                  <a:pt x="1233" y="825"/>
                </a:cubicBezTo>
                <a:close/>
                <a:moveTo>
                  <a:pt x="1224" y="727"/>
                </a:moveTo>
                <a:cubicBezTo>
                  <a:pt x="1225" y="727"/>
                  <a:pt x="1227" y="728"/>
                  <a:pt x="1228" y="728"/>
                </a:cubicBezTo>
                <a:cubicBezTo>
                  <a:pt x="1228" y="729"/>
                  <a:pt x="1229" y="729"/>
                  <a:pt x="1229" y="729"/>
                </a:cubicBezTo>
                <a:cubicBezTo>
                  <a:pt x="1227" y="729"/>
                  <a:pt x="1225" y="728"/>
                  <a:pt x="1224" y="727"/>
                </a:cubicBezTo>
                <a:close/>
                <a:moveTo>
                  <a:pt x="1228" y="827"/>
                </a:moveTo>
                <a:cubicBezTo>
                  <a:pt x="1228" y="826"/>
                  <a:pt x="1226" y="826"/>
                  <a:pt x="1226" y="825"/>
                </a:cubicBezTo>
                <a:cubicBezTo>
                  <a:pt x="1228" y="825"/>
                  <a:pt x="1229" y="826"/>
                  <a:pt x="1228" y="827"/>
                </a:cubicBezTo>
                <a:close/>
                <a:moveTo>
                  <a:pt x="1226" y="822"/>
                </a:moveTo>
                <a:cubicBezTo>
                  <a:pt x="1224" y="822"/>
                  <a:pt x="1224" y="823"/>
                  <a:pt x="1223" y="822"/>
                </a:cubicBezTo>
                <a:cubicBezTo>
                  <a:pt x="1223" y="820"/>
                  <a:pt x="1226" y="822"/>
                  <a:pt x="1226" y="822"/>
                </a:cubicBezTo>
                <a:close/>
                <a:moveTo>
                  <a:pt x="1220" y="821"/>
                </a:moveTo>
                <a:cubicBezTo>
                  <a:pt x="1218" y="820"/>
                  <a:pt x="1213" y="820"/>
                  <a:pt x="1212" y="817"/>
                </a:cubicBezTo>
                <a:cubicBezTo>
                  <a:pt x="1214" y="818"/>
                  <a:pt x="1221" y="819"/>
                  <a:pt x="1220" y="821"/>
                </a:cubicBezTo>
                <a:close/>
                <a:moveTo>
                  <a:pt x="1212" y="723"/>
                </a:moveTo>
                <a:cubicBezTo>
                  <a:pt x="1214" y="721"/>
                  <a:pt x="1216" y="725"/>
                  <a:pt x="1218" y="724"/>
                </a:cubicBezTo>
                <a:cubicBezTo>
                  <a:pt x="1216" y="726"/>
                  <a:pt x="1214" y="723"/>
                  <a:pt x="1212" y="723"/>
                </a:cubicBezTo>
                <a:close/>
                <a:moveTo>
                  <a:pt x="1210" y="817"/>
                </a:moveTo>
                <a:cubicBezTo>
                  <a:pt x="1209" y="817"/>
                  <a:pt x="1205" y="816"/>
                  <a:pt x="1206" y="815"/>
                </a:cubicBezTo>
                <a:cubicBezTo>
                  <a:pt x="1206" y="815"/>
                  <a:pt x="1206" y="815"/>
                  <a:pt x="1206" y="815"/>
                </a:cubicBezTo>
                <a:cubicBezTo>
                  <a:pt x="1206" y="814"/>
                  <a:pt x="1210" y="818"/>
                  <a:pt x="1210" y="816"/>
                </a:cubicBezTo>
                <a:cubicBezTo>
                  <a:pt x="1211" y="816"/>
                  <a:pt x="1212" y="818"/>
                  <a:pt x="1211" y="818"/>
                </a:cubicBezTo>
                <a:cubicBezTo>
                  <a:pt x="1211" y="817"/>
                  <a:pt x="1211" y="817"/>
                  <a:pt x="1210" y="817"/>
                </a:cubicBezTo>
                <a:close/>
                <a:moveTo>
                  <a:pt x="1207" y="717"/>
                </a:moveTo>
                <a:cubicBezTo>
                  <a:pt x="1208" y="717"/>
                  <a:pt x="1209" y="718"/>
                  <a:pt x="1209" y="719"/>
                </a:cubicBezTo>
                <a:cubicBezTo>
                  <a:pt x="1208" y="718"/>
                  <a:pt x="1206" y="719"/>
                  <a:pt x="1207" y="717"/>
                </a:cubicBezTo>
                <a:close/>
                <a:moveTo>
                  <a:pt x="1204" y="717"/>
                </a:moveTo>
                <a:cubicBezTo>
                  <a:pt x="1201" y="716"/>
                  <a:pt x="1198" y="716"/>
                  <a:pt x="1198" y="714"/>
                </a:cubicBezTo>
                <a:cubicBezTo>
                  <a:pt x="1200" y="716"/>
                  <a:pt x="1203" y="715"/>
                  <a:pt x="1205" y="717"/>
                </a:cubicBezTo>
                <a:cubicBezTo>
                  <a:pt x="1205" y="717"/>
                  <a:pt x="1204" y="717"/>
                  <a:pt x="1204" y="717"/>
                </a:cubicBezTo>
                <a:cubicBezTo>
                  <a:pt x="1204" y="717"/>
                  <a:pt x="1204" y="717"/>
                  <a:pt x="1204" y="717"/>
                </a:cubicBezTo>
                <a:close/>
                <a:moveTo>
                  <a:pt x="1203" y="813"/>
                </a:moveTo>
                <a:cubicBezTo>
                  <a:pt x="1202" y="814"/>
                  <a:pt x="1202" y="814"/>
                  <a:pt x="1202" y="814"/>
                </a:cubicBezTo>
                <a:cubicBezTo>
                  <a:pt x="1199" y="811"/>
                  <a:pt x="1189" y="811"/>
                  <a:pt x="1187" y="807"/>
                </a:cubicBezTo>
                <a:cubicBezTo>
                  <a:pt x="1193" y="810"/>
                  <a:pt x="1196" y="811"/>
                  <a:pt x="1203" y="813"/>
                </a:cubicBezTo>
                <a:close/>
                <a:moveTo>
                  <a:pt x="1181" y="807"/>
                </a:moveTo>
                <a:cubicBezTo>
                  <a:pt x="1181" y="806"/>
                  <a:pt x="1180" y="806"/>
                  <a:pt x="1180" y="806"/>
                </a:cubicBezTo>
                <a:cubicBezTo>
                  <a:pt x="1181" y="804"/>
                  <a:pt x="1184" y="806"/>
                  <a:pt x="1185" y="807"/>
                </a:cubicBezTo>
                <a:cubicBezTo>
                  <a:pt x="1184" y="808"/>
                  <a:pt x="1183" y="806"/>
                  <a:pt x="1182" y="807"/>
                </a:cubicBezTo>
                <a:cubicBezTo>
                  <a:pt x="1183" y="805"/>
                  <a:pt x="1182" y="807"/>
                  <a:pt x="1181" y="807"/>
                </a:cubicBezTo>
                <a:close/>
                <a:moveTo>
                  <a:pt x="1220" y="827"/>
                </a:moveTo>
                <a:cubicBezTo>
                  <a:pt x="1219" y="826"/>
                  <a:pt x="1218" y="826"/>
                  <a:pt x="1218" y="825"/>
                </a:cubicBezTo>
                <a:cubicBezTo>
                  <a:pt x="1219" y="825"/>
                  <a:pt x="1220" y="826"/>
                  <a:pt x="1220" y="827"/>
                </a:cubicBezTo>
                <a:close/>
                <a:moveTo>
                  <a:pt x="1189" y="815"/>
                </a:moveTo>
                <a:cubicBezTo>
                  <a:pt x="1186" y="814"/>
                  <a:pt x="1182" y="814"/>
                  <a:pt x="1181" y="812"/>
                </a:cubicBezTo>
                <a:cubicBezTo>
                  <a:pt x="1183" y="812"/>
                  <a:pt x="1187" y="814"/>
                  <a:pt x="1189" y="815"/>
                </a:cubicBezTo>
                <a:close/>
                <a:moveTo>
                  <a:pt x="1129" y="785"/>
                </a:moveTo>
                <a:cubicBezTo>
                  <a:pt x="1129" y="786"/>
                  <a:pt x="1129" y="786"/>
                  <a:pt x="1129" y="787"/>
                </a:cubicBezTo>
                <a:cubicBezTo>
                  <a:pt x="1128" y="785"/>
                  <a:pt x="1125" y="787"/>
                  <a:pt x="1125" y="784"/>
                </a:cubicBezTo>
                <a:cubicBezTo>
                  <a:pt x="1126" y="784"/>
                  <a:pt x="1128" y="783"/>
                  <a:pt x="1128" y="785"/>
                </a:cubicBezTo>
                <a:cubicBezTo>
                  <a:pt x="1127" y="785"/>
                  <a:pt x="1126" y="784"/>
                  <a:pt x="1125" y="785"/>
                </a:cubicBezTo>
                <a:cubicBezTo>
                  <a:pt x="1127" y="785"/>
                  <a:pt x="1128" y="785"/>
                  <a:pt x="1129" y="785"/>
                </a:cubicBezTo>
                <a:close/>
                <a:moveTo>
                  <a:pt x="1129" y="790"/>
                </a:moveTo>
                <a:cubicBezTo>
                  <a:pt x="1128" y="790"/>
                  <a:pt x="1128" y="789"/>
                  <a:pt x="1128" y="789"/>
                </a:cubicBezTo>
                <a:cubicBezTo>
                  <a:pt x="1131" y="789"/>
                  <a:pt x="1133" y="793"/>
                  <a:pt x="1129" y="790"/>
                </a:cubicBezTo>
                <a:close/>
                <a:moveTo>
                  <a:pt x="1145" y="685"/>
                </a:moveTo>
                <a:cubicBezTo>
                  <a:pt x="1145" y="685"/>
                  <a:pt x="1146" y="685"/>
                  <a:pt x="1147" y="685"/>
                </a:cubicBezTo>
                <a:cubicBezTo>
                  <a:pt x="1146" y="685"/>
                  <a:pt x="1146" y="686"/>
                  <a:pt x="1146" y="686"/>
                </a:cubicBezTo>
                <a:cubicBezTo>
                  <a:pt x="1146" y="686"/>
                  <a:pt x="1145" y="685"/>
                  <a:pt x="1145" y="685"/>
                </a:cubicBezTo>
                <a:close/>
                <a:moveTo>
                  <a:pt x="1295" y="846"/>
                </a:moveTo>
                <a:cubicBezTo>
                  <a:pt x="1294" y="845"/>
                  <a:pt x="1296" y="845"/>
                  <a:pt x="1296" y="844"/>
                </a:cubicBezTo>
                <a:cubicBezTo>
                  <a:pt x="1297" y="845"/>
                  <a:pt x="1298" y="845"/>
                  <a:pt x="1299" y="845"/>
                </a:cubicBezTo>
                <a:cubicBezTo>
                  <a:pt x="1299" y="846"/>
                  <a:pt x="1299" y="846"/>
                  <a:pt x="1299" y="846"/>
                </a:cubicBezTo>
                <a:cubicBezTo>
                  <a:pt x="1298" y="846"/>
                  <a:pt x="1297" y="845"/>
                  <a:pt x="1296" y="845"/>
                </a:cubicBezTo>
                <a:cubicBezTo>
                  <a:pt x="1296" y="845"/>
                  <a:pt x="1296" y="846"/>
                  <a:pt x="1295" y="846"/>
                </a:cubicBezTo>
                <a:close/>
                <a:moveTo>
                  <a:pt x="1296" y="827"/>
                </a:moveTo>
                <a:cubicBezTo>
                  <a:pt x="1297" y="827"/>
                  <a:pt x="1299" y="828"/>
                  <a:pt x="1299" y="829"/>
                </a:cubicBezTo>
                <a:cubicBezTo>
                  <a:pt x="1298" y="829"/>
                  <a:pt x="1297" y="829"/>
                  <a:pt x="1296" y="827"/>
                </a:cubicBezTo>
                <a:close/>
                <a:moveTo>
                  <a:pt x="1300" y="829"/>
                </a:moveTo>
                <a:cubicBezTo>
                  <a:pt x="1302" y="830"/>
                  <a:pt x="1302" y="829"/>
                  <a:pt x="1303" y="829"/>
                </a:cubicBezTo>
                <a:cubicBezTo>
                  <a:pt x="1303" y="830"/>
                  <a:pt x="1303" y="831"/>
                  <a:pt x="1302" y="831"/>
                </a:cubicBezTo>
                <a:cubicBezTo>
                  <a:pt x="1303" y="830"/>
                  <a:pt x="1300" y="831"/>
                  <a:pt x="1300" y="829"/>
                </a:cubicBezTo>
                <a:close/>
                <a:moveTo>
                  <a:pt x="1304" y="830"/>
                </a:moveTo>
                <a:cubicBezTo>
                  <a:pt x="1306" y="831"/>
                  <a:pt x="1307" y="831"/>
                  <a:pt x="1308" y="831"/>
                </a:cubicBezTo>
                <a:cubicBezTo>
                  <a:pt x="1308" y="832"/>
                  <a:pt x="1308" y="832"/>
                  <a:pt x="1308" y="833"/>
                </a:cubicBezTo>
                <a:cubicBezTo>
                  <a:pt x="1307" y="831"/>
                  <a:pt x="1304" y="833"/>
                  <a:pt x="1304" y="830"/>
                </a:cubicBezTo>
                <a:close/>
                <a:moveTo>
                  <a:pt x="1307" y="829"/>
                </a:moveTo>
                <a:cubicBezTo>
                  <a:pt x="1308" y="829"/>
                  <a:pt x="1308" y="829"/>
                  <a:pt x="1309" y="830"/>
                </a:cubicBezTo>
                <a:cubicBezTo>
                  <a:pt x="1309" y="830"/>
                  <a:pt x="1309" y="830"/>
                  <a:pt x="1309" y="830"/>
                </a:cubicBezTo>
                <a:cubicBezTo>
                  <a:pt x="1308" y="830"/>
                  <a:pt x="1307" y="830"/>
                  <a:pt x="1307" y="829"/>
                </a:cubicBezTo>
                <a:close/>
                <a:moveTo>
                  <a:pt x="1309" y="829"/>
                </a:moveTo>
                <a:cubicBezTo>
                  <a:pt x="1307" y="829"/>
                  <a:pt x="1307" y="828"/>
                  <a:pt x="1306" y="827"/>
                </a:cubicBezTo>
                <a:cubicBezTo>
                  <a:pt x="1307" y="827"/>
                  <a:pt x="1308" y="827"/>
                  <a:pt x="1309" y="827"/>
                </a:cubicBezTo>
                <a:cubicBezTo>
                  <a:pt x="1307" y="826"/>
                  <a:pt x="1305" y="826"/>
                  <a:pt x="1303" y="825"/>
                </a:cubicBezTo>
                <a:cubicBezTo>
                  <a:pt x="1303" y="826"/>
                  <a:pt x="1304" y="827"/>
                  <a:pt x="1303" y="827"/>
                </a:cubicBezTo>
                <a:cubicBezTo>
                  <a:pt x="1301" y="827"/>
                  <a:pt x="1303" y="824"/>
                  <a:pt x="1301" y="823"/>
                </a:cubicBezTo>
                <a:cubicBezTo>
                  <a:pt x="1298" y="824"/>
                  <a:pt x="1303" y="828"/>
                  <a:pt x="1300" y="827"/>
                </a:cubicBezTo>
                <a:cubicBezTo>
                  <a:pt x="1300" y="824"/>
                  <a:pt x="1295" y="827"/>
                  <a:pt x="1294" y="824"/>
                </a:cubicBezTo>
                <a:cubicBezTo>
                  <a:pt x="1293" y="825"/>
                  <a:pt x="1293" y="825"/>
                  <a:pt x="1294" y="825"/>
                </a:cubicBezTo>
                <a:cubicBezTo>
                  <a:pt x="1293" y="824"/>
                  <a:pt x="1292" y="822"/>
                  <a:pt x="1290" y="823"/>
                </a:cubicBezTo>
                <a:cubicBezTo>
                  <a:pt x="1290" y="822"/>
                  <a:pt x="1291" y="822"/>
                  <a:pt x="1290" y="821"/>
                </a:cubicBezTo>
                <a:cubicBezTo>
                  <a:pt x="1294" y="823"/>
                  <a:pt x="1296" y="823"/>
                  <a:pt x="1299" y="825"/>
                </a:cubicBezTo>
                <a:cubicBezTo>
                  <a:pt x="1299" y="824"/>
                  <a:pt x="1300" y="824"/>
                  <a:pt x="1299" y="823"/>
                </a:cubicBezTo>
                <a:cubicBezTo>
                  <a:pt x="1299" y="824"/>
                  <a:pt x="1299" y="824"/>
                  <a:pt x="1298" y="824"/>
                </a:cubicBezTo>
                <a:cubicBezTo>
                  <a:pt x="1299" y="822"/>
                  <a:pt x="1295" y="823"/>
                  <a:pt x="1295" y="820"/>
                </a:cubicBezTo>
                <a:cubicBezTo>
                  <a:pt x="1298" y="820"/>
                  <a:pt x="1299" y="823"/>
                  <a:pt x="1303" y="823"/>
                </a:cubicBezTo>
                <a:cubicBezTo>
                  <a:pt x="1303" y="824"/>
                  <a:pt x="1302" y="824"/>
                  <a:pt x="1303" y="824"/>
                </a:cubicBezTo>
                <a:cubicBezTo>
                  <a:pt x="1305" y="825"/>
                  <a:pt x="1307" y="825"/>
                  <a:pt x="1310" y="826"/>
                </a:cubicBezTo>
                <a:cubicBezTo>
                  <a:pt x="1310" y="826"/>
                  <a:pt x="1310" y="827"/>
                  <a:pt x="1309" y="827"/>
                </a:cubicBezTo>
                <a:cubicBezTo>
                  <a:pt x="1309" y="827"/>
                  <a:pt x="1309" y="827"/>
                  <a:pt x="1309" y="827"/>
                </a:cubicBezTo>
                <a:cubicBezTo>
                  <a:pt x="1309" y="828"/>
                  <a:pt x="1309" y="828"/>
                  <a:pt x="1309" y="829"/>
                </a:cubicBezTo>
                <a:close/>
                <a:moveTo>
                  <a:pt x="1294" y="751"/>
                </a:moveTo>
                <a:cubicBezTo>
                  <a:pt x="1297" y="749"/>
                  <a:pt x="1299" y="753"/>
                  <a:pt x="1302" y="754"/>
                </a:cubicBezTo>
                <a:cubicBezTo>
                  <a:pt x="1303" y="755"/>
                  <a:pt x="1304" y="754"/>
                  <a:pt x="1306" y="755"/>
                </a:cubicBezTo>
                <a:cubicBezTo>
                  <a:pt x="1304" y="755"/>
                  <a:pt x="1303" y="755"/>
                  <a:pt x="1302" y="756"/>
                </a:cubicBezTo>
                <a:cubicBezTo>
                  <a:pt x="1304" y="757"/>
                  <a:pt x="1302" y="755"/>
                  <a:pt x="1304" y="755"/>
                </a:cubicBezTo>
                <a:cubicBezTo>
                  <a:pt x="1304" y="758"/>
                  <a:pt x="1300" y="756"/>
                  <a:pt x="1300" y="756"/>
                </a:cubicBezTo>
                <a:cubicBezTo>
                  <a:pt x="1300" y="756"/>
                  <a:pt x="1300" y="753"/>
                  <a:pt x="1299" y="754"/>
                </a:cubicBezTo>
                <a:cubicBezTo>
                  <a:pt x="1298" y="755"/>
                  <a:pt x="1298" y="755"/>
                  <a:pt x="1298" y="755"/>
                </a:cubicBezTo>
                <a:cubicBezTo>
                  <a:pt x="1298" y="755"/>
                  <a:pt x="1298" y="754"/>
                  <a:pt x="1298" y="754"/>
                </a:cubicBezTo>
                <a:cubicBezTo>
                  <a:pt x="1296" y="753"/>
                  <a:pt x="1295" y="754"/>
                  <a:pt x="1294" y="753"/>
                </a:cubicBezTo>
                <a:cubicBezTo>
                  <a:pt x="1294" y="754"/>
                  <a:pt x="1295" y="754"/>
                  <a:pt x="1295" y="754"/>
                </a:cubicBezTo>
                <a:cubicBezTo>
                  <a:pt x="1295" y="756"/>
                  <a:pt x="1299" y="756"/>
                  <a:pt x="1301" y="757"/>
                </a:cubicBezTo>
                <a:cubicBezTo>
                  <a:pt x="1298" y="759"/>
                  <a:pt x="1296" y="756"/>
                  <a:pt x="1293" y="755"/>
                </a:cubicBezTo>
                <a:cubicBezTo>
                  <a:pt x="1293" y="755"/>
                  <a:pt x="1294" y="755"/>
                  <a:pt x="1294" y="754"/>
                </a:cubicBezTo>
                <a:cubicBezTo>
                  <a:pt x="1294" y="754"/>
                  <a:pt x="1293" y="753"/>
                  <a:pt x="1292" y="753"/>
                </a:cubicBezTo>
                <a:cubicBezTo>
                  <a:pt x="1292" y="752"/>
                  <a:pt x="1292" y="752"/>
                  <a:pt x="1292" y="751"/>
                </a:cubicBezTo>
                <a:cubicBezTo>
                  <a:pt x="1292" y="752"/>
                  <a:pt x="1293" y="752"/>
                  <a:pt x="1293" y="752"/>
                </a:cubicBezTo>
                <a:cubicBezTo>
                  <a:pt x="1293" y="752"/>
                  <a:pt x="1294" y="752"/>
                  <a:pt x="1295" y="752"/>
                </a:cubicBezTo>
                <a:cubicBezTo>
                  <a:pt x="1295" y="752"/>
                  <a:pt x="1295" y="751"/>
                  <a:pt x="1294" y="751"/>
                </a:cubicBezTo>
                <a:close/>
                <a:moveTo>
                  <a:pt x="1300" y="748"/>
                </a:moveTo>
                <a:cubicBezTo>
                  <a:pt x="1300" y="749"/>
                  <a:pt x="1300" y="749"/>
                  <a:pt x="1300" y="749"/>
                </a:cubicBezTo>
                <a:cubicBezTo>
                  <a:pt x="1298" y="749"/>
                  <a:pt x="1297" y="748"/>
                  <a:pt x="1296" y="747"/>
                </a:cubicBezTo>
                <a:cubicBezTo>
                  <a:pt x="1296" y="746"/>
                  <a:pt x="1296" y="746"/>
                  <a:pt x="1296" y="745"/>
                </a:cubicBezTo>
                <a:cubicBezTo>
                  <a:pt x="1297" y="746"/>
                  <a:pt x="1298" y="746"/>
                  <a:pt x="1298" y="746"/>
                </a:cubicBezTo>
                <a:cubicBezTo>
                  <a:pt x="1299" y="746"/>
                  <a:pt x="1299" y="746"/>
                  <a:pt x="1300" y="746"/>
                </a:cubicBezTo>
                <a:cubicBezTo>
                  <a:pt x="1299" y="746"/>
                  <a:pt x="1299" y="746"/>
                  <a:pt x="1299" y="746"/>
                </a:cubicBezTo>
                <a:cubicBezTo>
                  <a:pt x="1299" y="746"/>
                  <a:pt x="1299" y="746"/>
                  <a:pt x="1299" y="746"/>
                </a:cubicBezTo>
                <a:cubicBezTo>
                  <a:pt x="1298" y="747"/>
                  <a:pt x="1299" y="748"/>
                  <a:pt x="1297" y="747"/>
                </a:cubicBezTo>
                <a:cubicBezTo>
                  <a:pt x="1298" y="748"/>
                  <a:pt x="1299" y="748"/>
                  <a:pt x="1300" y="748"/>
                </a:cubicBezTo>
                <a:close/>
                <a:moveTo>
                  <a:pt x="1308" y="754"/>
                </a:moveTo>
                <a:cubicBezTo>
                  <a:pt x="1309" y="754"/>
                  <a:pt x="1310" y="755"/>
                  <a:pt x="1309" y="756"/>
                </a:cubicBezTo>
                <a:cubicBezTo>
                  <a:pt x="1310" y="757"/>
                  <a:pt x="1311" y="754"/>
                  <a:pt x="1310" y="754"/>
                </a:cubicBezTo>
                <a:cubicBezTo>
                  <a:pt x="1310" y="753"/>
                  <a:pt x="1312" y="754"/>
                  <a:pt x="1312" y="754"/>
                </a:cubicBezTo>
                <a:cubicBezTo>
                  <a:pt x="1312" y="755"/>
                  <a:pt x="1312" y="755"/>
                  <a:pt x="1313" y="756"/>
                </a:cubicBezTo>
                <a:cubicBezTo>
                  <a:pt x="1314" y="757"/>
                  <a:pt x="1313" y="755"/>
                  <a:pt x="1313" y="754"/>
                </a:cubicBezTo>
                <a:cubicBezTo>
                  <a:pt x="1314" y="754"/>
                  <a:pt x="1318" y="755"/>
                  <a:pt x="1318" y="756"/>
                </a:cubicBezTo>
                <a:cubicBezTo>
                  <a:pt x="1319" y="756"/>
                  <a:pt x="1319" y="755"/>
                  <a:pt x="1321" y="756"/>
                </a:cubicBezTo>
                <a:cubicBezTo>
                  <a:pt x="1320" y="757"/>
                  <a:pt x="1320" y="757"/>
                  <a:pt x="1319" y="757"/>
                </a:cubicBezTo>
                <a:cubicBezTo>
                  <a:pt x="1318" y="757"/>
                  <a:pt x="1318" y="757"/>
                  <a:pt x="1317" y="756"/>
                </a:cubicBezTo>
                <a:cubicBezTo>
                  <a:pt x="1317" y="757"/>
                  <a:pt x="1317" y="757"/>
                  <a:pt x="1317" y="757"/>
                </a:cubicBezTo>
                <a:cubicBezTo>
                  <a:pt x="1317" y="757"/>
                  <a:pt x="1317" y="758"/>
                  <a:pt x="1317" y="758"/>
                </a:cubicBezTo>
                <a:cubicBezTo>
                  <a:pt x="1317" y="758"/>
                  <a:pt x="1317" y="758"/>
                  <a:pt x="1317" y="758"/>
                </a:cubicBezTo>
                <a:cubicBezTo>
                  <a:pt x="1318" y="759"/>
                  <a:pt x="1319" y="759"/>
                  <a:pt x="1320" y="759"/>
                </a:cubicBezTo>
                <a:cubicBezTo>
                  <a:pt x="1320" y="759"/>
                  <a:pt x="1321" y="759"/>
                  <a:pt x="1321" y="758"/>
                </a:cubicBezTo>
                <a:cubicBezTo>
                  <a:pt x="1321" y="758"/>
                  <a:pt x="1321" y="759"/>
                  <a:pt x="1321" y="759"/>
                </a:cubicBezTo>
                <a:cubicBezTo>
                  <a:pt x="1321" y="759"/>
                  <a:pt x="1321" y="759"/>
                  <a:pt x="1321" y="759"/>
                </a:cubicBezTo>
                <a:cubicBezTo>
                  <a:pt x="1321" y="759"/>
                  <a:pt x="1321" y="760"/>
                  <a:pt x="1321" y="760"/>
                </a:cubicBezTo>
                <a:cubicBezTo>
                  <a:pt x="1319" y="761"/>
                  <a:pt x="1315" y="759"/>
                  <a:pt x="1315" y="758"/>
                </a:cubicBezTo>
                <a:cubicBezTo>
                  <a:pt x="1312" y="759"/>
                  <a:pt x="1310" y="757"/>
                  <a:pt x="1307" y="756"/>
                </a:cubicBezTo>
                <a:cubicBezTo>
                  <a:pt x="1308" y="755"/>
                  <a:pt x="1308" y="755"/>
                  <a:pt x="1308" y="754"/>
                </a:cubicBezTo>
                <a:close/>
                <a:moveTo>
                  <a:pt x="1312" y="749"/>
                </a:moveTo>
                <a:cubicBezTo>
                  <a:pt x="1313" y="749"/>
                  <a:pt x="1314" y="749"/>
                  <a:pt x="1314" y="749"/>
                </a:cubicBezTo>
                <a:cubicBezTo>
                  <a:pt x="1314" y="749"/>
                  <a:pt x="1314" y="749"/>
                  <a:pt x="1314" y="750"/>
                </a:cubicBezTo>
                <a:cubicBezTo>
                  <a:pt x="1313" y="749"/>
                  <a:pt x="1312" y="749"/>
                  <a:pt x="1312" y="749"/>
                </a:cubicBezTo>
                <a:close/>
                <a:moveTo>
                  <a:pt x="1319" y="826"/>
                </a:moveTo>
                <a:cubicBezTo>
                  <a:pt x="1321" y="826"/>
                  <a:pt x="1321" y="827"/>
                  <a:pt x="1321" y="828"/>
                </a:cubicBezTo>
                <a:cubicBezTo>
                  <a:pt x="1321" y="827"/>
                  <a:pt x="1320" y="827"/>
                  <a:pt x="1320" y="827"/>
                </a:cubicBezTo>
                <a:cubicBezTo>
                  <a:pt x="1320" y="826"/>
                  <a:pt x="1320" y="826"/>
                  <a:pt x="1319" y="826"/>
                </a:cubicBezTo>
                <a:close/>
                <a:moveTo>
                  <a:pt x="1318" y="762"/>
                </a:moveTo>
                <a:cubicBezTo>
                  <a:pt x="1318" y="761"/>
                  <a:pt x="1318" y="761"/>
                  <a:pt x="1318" y="761"/>
                </a:cubicBezTo>
                <a:cubicBezTo>
                  <a:pt x="1319" y="761"/>
                  <a:pt x="1319" y="761"/>
                  <a:pt x="1320" y="761"/>
                </a:cubicBezTo>
                <a:cubicBezTo>
                  <a:pt x="1320" y="762"/>
                  <a:pt x="1320" y="762"/>
                  <a:pt x="1320" y="762"/>
                </a:cubicBezTo>
                <a:cubicBezTo>
                  <a:pt x="1319" y="762"/>
                  <a:pt x="1319" y="762"/>
                  <a:pt x="1318" y="762"/>
                </a:cubicBezTo>
                <a:close/>
                <a:moveTo>
                  <a:pt x="1319" y="827"/>
                </a:moveTo>
                <a:cubicBezTo>
                  <a:pt x="1318" y="827"/>
                  <a:pt x="1317" y="827"/>
                  <a:pt x="1317" y="826"/>
                </a:cubicBezTo>
                <a:cubicBezTo>
                  <a:pt x="1317" y="826"/>
                  <a:pt x="1317" y="825"/>
                  <a:pt x="1317" y="825"/>
                </a:cubicBezTo>
                <a:cubicBezTo>
                  <a:pt x="1318" y="826"/>
                  <a:pt x="1319" y="826"/>
                  <a:pt x="1319" y="827"/>
                </a:cubicBezTo>
                <a:close/>
                <a:moveTo>
                  <a:pt x="1321" y="760"/>
                </a:moveTo>
                <a:cubicBezTo>
                  <a:pt x="1321" y="760"/>
                  <a:pt x="1321" y="760"/>
                  <a:pt x="1322" y="760"/>
                </a:cubicBezTo>
                <a:cubicBezTo>
                  <a:pt x="1322" y="760"/>
                  <a:pt x="1322" y="761"/>
                  <a:pt x="1322" y="761"/>
                </a:cubicBezTo>
                <a:cubicBezTo>
                  <a:pt x="1321" y="761"/>
                  <a:pt x="1321" y="761"/>
                  <a:pt x="1321" y="760"/>
                </a:cubicBezTo>
                <a:close/>
                <a:moveTo>
                  <a:pt x="1321" y="758"/>
                </a:moveTo>
                <a:cubicBezTo>
                  <a:pt x="1321" y="758"/>
                  <a:pt x="1321" y="758"/>
                  <a:pt x="1320" y="758"/>
                </a:cubicBezTo>
                <a:cubicBezTo>
                  <a:pt x="1321" y="757"/>
                  <a:pt x="1322" y="757"/>
                  <a:pt x="1322" y="756"/>
                </a:cubicBezTo>
                <a:cubicBezTo>
                  <a:pt x="1322" y="757"/>
                  <a:pt x="1322" y="757"/>
                  <a:pt x="1321" y="758"/>
                </a:cubicBezTo>
                <a:close/>
                <a:moveTo>
                  <a:pt x="1308" y="760"/>
                </a:moveTo>
                <a:cubicBezTo>
                  <a:pt x="1308" y="760"/>
                  <a:pt x="1308" y="761"/>
                  <a:pt x="1308" y="761"/>
                </a:cubicBezTo>
                <a:cubicBezTo>
                  <a:pt x="1308" y="761"/>
                  <a:pt x="1308" y="761"/>
                  <a:pt x="1307" y="761"/>
                </a:cubicBezTo>
                <a:cubicBezTo>
                  <a:pt x="1307" y="760"/>
                  <a:pt x="1307" y="760"/>
                  <a:pt x="1307" y="760"/>
                </a:cubicBezTo>
                <a:cubicBezTo>
                  <a:pt x="1307" y="760"/>
                  <a:pt x="1308" y="760"/>
                  <a:pt x="1308" y="760"/>
                </a:cubicBezTo>
                <a:close/>
                <a:moveTo>
                  <a:pt x="1315" y="841"/>
                </a:moveTo>
                <a:cubicBezTo>
                  <a:pt x="1316" y="842"/>
                  <a:pt x="1319" y="842"/>
                  <a:pt x="1320" y="844"/>
                </a:cubicBezTo>
                <a:cubicBezTo>
                  <a:pt x="1318" y="843"/>
                  <a:pt x="1316" y="843"/>
                  <a:pt x="1315" y="842"/>
                </a:cubicBezTo>
                <a:cubicBezTo>
                  <a:pt x="1315" y="842"/>
                  <a:pt x="1315" y="842"/>
                  <a:pt x="1315" y="841"/>
                </a:cubicBezTo>
                <a:close/>
                <a:moveTo>
                  <a:pt x="1309" y="758"/>
                </a:moveTo>
                <a:cubicBezTo>
                  <a:pt x="1312" y="758"/>
                  <a:pt x="1315" y="760"/>
                  <a:pt x="1318" y="761"/>
                </a:cubicBezTo>
                <a:cubicBezTo>
                  <a:pt x="1316" y="762"/>
                  <a:pt x="1310" y="759"/>
                  <a:pt x="1309" y="758"/>
                </a:cubicBezTo>
                <a:close/>
                <a:moveTo>
                  <a:pt x="1331" y="838"/>
                </a:moveTo>
                <a:cubicBezTo>
                  <a:pt x="1331" y="838"/>
                  <a:pt x="1332" y="838"/>
                  <a:pt x="1332" y="838"/>
                </a:cubicBezTo>
                <a:cubicBezTo>
                  <a:pt x="1332" y="838"/>
                  <a:pt x="1332" y="839"/>
                  <a:pt x="1332" y="839"/>
                </a:cubicBezTo>
                <a:cubicBezTo>
                  <a:pt x="1331" y="839"/>
                  <a:pt x="1330" y="839"/>
                  <a:pt x="1331" y="838"/>
                </a:cubicBezTo>
                <a:close/>
                <a:moveTo>
                  <a:pt x="1326" y="831"/>
                </a:moveTo>
                <a:cubicBezTo>
                  <a:pt x="1329" y="833"/>
                  <a:pt x="1332" y="832"/>
                  <a:pt x="1334" y="834"/>
                </a:cubicBezTo>
                <a:cubicBezTo>
                  <a:pt x="1334" y="835"/>
                  <a:pt x="1334" y="835"/>
                  <a:pt x="1334" y="835"/>
                </a:cubicBezTo>
                <a:cubicBezTo>
                  <a:pt x="1331" y="835"/>
                  <a:pt x="1328" y="835"/>
                  <a:pt x="1326" y="831"/>
                </a:cubicBezTo>
                <a:close/>
                <a:moveTo>
                  <a:pt x="1329" y="769"/>
                </a:moveTo>
                <a:cubicBezTo>
                  <a:pt x="1330" y="769"/>
                  <a:pt x="1331" y="769"/>
                  <a:pt x="1332" y="769"/>
                </a:cubicBezTo>
                <a:cubicBezTo>
                  <a:pt x="1331" y="769"/>
                  <a:pt x="1329" y="768"/>
                  <a:pt x="1327" y="767"/>
                </a:cubicBezTo>
                <a:cubicBezTo>
                  <a:pt x="1326" y="767"/>
                  <a:pt x="1326" y="767"/>
                  <a:pt x="1326" y="766"/>
                </a:cubicBezTo>
                <a:cubicBezTo>
                  <a:pt x="1327" y="767"/>
                  <a:pt x="1330" y="767"/>
                  <a:pt x="1332" y="768"/>
                </a:cubicBezTo>
                <a:cubicBezTo>
                  <a:pt x="1332" y="768"/>
                  <a:pt x="1333" y="767"/>
                  <a:pt x="1334" y="767"/>
                </a:cubicBezTo>
                <a:cubicBezTo>
                  <a:pt x="1334" y="768"/>
                  <a:pt x="1333" y="768"/>
                  <a:pt x="1333" y="768"/>
                </a:cubicBezTo>
                <a:cubicBezTo>
                  <a:pt x="1332" y="769"/>
                  <a:pt x="1335" y="769"/>
                  <a:pt x="1335" y="770"/>
                </a:cubicBezTo>
                <a:cubicBezTo>
                  <a:pt x="1333" y="770"/>
                  <a:pt x="1331" y="770"/>
                  <a:pt x="1329" y="769"/>
                </a:cubicBezTo>
                <a:close/>
                <a:moveTo>
                  <a:pt x="1327" y="756"/>
                </a:moveTo>
                <a:cubicBezTo>
                  <a:pt x="1327" y="755"/>
                  <a:pt x="1328" y="755"/>
                  <a:pt x="1328" y="755"/>
                </a:cubicBezTo>
                <a:cubicBezTo>
                  <a:pt x="1328" y="755"/>
                  <a:pt x="1329" y="755"/>
                  <a:pt x="1329" y="756"/>
                </a:cubicBezTo>
                <a:cubicBezTo>
                  <a:pt x="1329" y="756"/>
                  <a:pt x="1329" y="756"/>
                  <a:pt x="1329" y="756"/>
                </a:cubicBezTo>
                <a:cubicBezTo>
                  <a:pt x="1329" y="756"/>
                  <a:pt x="1329" y="756"/>
                  <a:pt x="1329" y="756"/>
                </a:cubicBezTo>
                <a:cubicBezTo>
                  <a:pt x="1330" y="756"/>
                  <a:pt x="1330" y="756"/>
                  <a:pt x="1331" y="756"/>
                </a:cubicBezTo>
                <a:cubicBezTo>
                  <a:pt x="1330" y="757"/>
                  <a:pt x="1329" y="757"/>
                  <a:pt x="1327" y="756"/>
                </a:cubicBezTo>
                <a:close/>
                <a:moveTo>
                  <a:pt x="1335" y="758"/>
                </a:moveTo>
                <a:cubicBezTo>
                  <a:pt x="1335" y="758"/>
                  <a:pt x="1335" y="758"/>
                  <a:pt x="1335" y="758"/>
                </a:cubicBezTo>
                <a:cubicBezTo>
                  <a:pt x="1336" y="758"/>
                  <a:pt x="1338" y="759"/>
                  <a:pt x="1339" y="759"/>
                </a:cubicBezTo>
                <a:cubicBezTo>
                  <a:pt x="1339" y="759"/>
                  <a:pt x="1339" y="759"/>
                  <a:pt x="1339" y="759"/>
                </a:cubicBezTo>
                <a:cubicBezTo>
                  <a:pt x="1337" y="758"/>
                  <a:pt x="1337" y="759"/>
                  <a:pt x="1335" y="758"/>
                </a:cubicBezTo>
                <a:close/>
                <a:moveTo>
                  <a:pt x="1171" y="695"/>
                </a:moveTo>
                <a:cubicBezTo>
                  <a:pt x="1172" y="695"/>
                  <a:pt x="1172" y="696"/>
                  <a:pt x="1172" y="697"/>
                </a:cubicBezTo>
                <a:cubicBezTo>
                  <a:pt x="1171" y="696"/>
                  <a:pt x="1170" y="696"/>
                  <a:pt x="1170" y="696"/>
                </a:cubicBezTo>
                <a:cubicBezTo>
                  <a:pt x="1171" y="696"/>
                  <a:pt x="1171" y="695"/>
                  <a:pt x="1171" y="695"/>
                </a:cubicBezTo>
                <a:close/>
                <a:moveTo>
                  <a:pt x="1167" y="678"/>
                </a:moveTo>
                <a:cubicBezTo>
                  <a:pt x="1168" y="678"/>
                  <a:pt x="1170" y="678"/>
                  <a:pt x="1169" y="679"/>
                </a:cubicBezTo>
                <a:cubicBezTo>
                  <a:pt x="1169" y="679"/>
                  <a:pt x="1167" y="679"/>
                  <a:pt x="1167" y="678"/>
                </a:cubicBezTo>
                <a:close/>
                <a:moveTo>
                  <a:pt x="1170" y="681"/>
                </a:moveTo>
                <a:cubicBezTo>
                  <a:pt x="1170" y="681"/>
                  <a:pt x="1170" y="680"/>
                  <a:pt x="1170" y="680"/>
                </a:cubicBezTo>
                <a:cubicBezTo>
                  <a:pt x="1172" y="680"/>
                  <a:pt x="1171" y="682"/>
                  <a:pt x="1171" y="682"/>
                </a:cubicBezTo>
                <a:cubicBezTo>
                  <a:pt x="1171" y="682"/>
                  <a:pt x="1170" y="682"/>
                  <a:pt x="1170" y="682"/>
                </a:cubicBezTo>
                <a:cubicBezTo>
                  <a:pt x="1170" y="682"/>
                  <a:pt x="1171" y="682"/>
                  <a:pt x="1171" y="682"/>
                </a:cubicBezTo>
                <a:cubicBezTo>
                  <a:pt x="1171" y="681"/>
                  <a:pt x="1170" y="681"/>
                  <a:pt x="1170" y="681"/>
                </a:cubicBezTo>
                <a:close/>
                <a:moveTo>
                  <a:pt x="1146" y="633"/>
                </a:moveTo>
                <a:cubicBezTo>
                  <a:pt x="1146" y="633"/>
                  <a:pt x="1147" y="634"/>
                  <a:pt x="1149" y="634"/>
                </a:cubicBezTo>
                <a:cubicBezTo>
                  <a:pt x="1149" y="634"/>
                  <a:pt x="1149" y="635"/>
                  <a:pt x="1149" y="635"/>
                </a:cubicBezTo>
                <a:cubicBezTo>
                  <a:pt x="1148" y="635"/>
                  <a:pt x="1146" y="634"/>
                  <a:pt x="1145" y="634"/>
                </a:cubicBezTo>
                <a:cubicBezTo>
                  <a:pt x="1145" y="634"/>
                  <a:pt x="1145" y="634"/>
                  <a:pt x="1144" y="634"/>
                </a:cubicBezTo>
                <a:cubicBezTo>
                  <a:pt x="1145" y="633"/>
                  <a:pt x="1147" y="635"/>
                  <a:pt x="1148" y="635"/>
                </a:cubicBezTo>
                <a:cubicBezTo>
                  <a:pt x="1150" y="634"/>
                  <a:pt x="1146" y="634"/>
                  <a:pt x="1146" y="633"/>
                </a:cubicBezTo>
                <a:close/>
                <a:moveTo>
                  <a:pt x="1156" y="636"/>
                </a:moveTo>
                <a:cubicBezTo>
                  <a:pt x="1156" y="636"/>
                  <a:pt x="1156" y="636"/>
                  <a:pt x="1156" y="635"/>
                </a:cubicBezTo>
                <a:cubicBezTo>
                  <a:pt x="1156" y="635"/>
                  <a:pt x="1157" y="635"/>
                  <a:pt x="1157" y="636"/>
                </a:cubicBezTo>
                <a:cubicBezTo>
                  <a:pt x="1157" y="636"/>
                  <a:pt x="1157" y="637"/>
                  <a:pt x="1157" y="637"/>
                </a:cubicBezTo>
                <a:cubicBezTo>
                  <a:pt x="1157" y="637"/>
                  <a:pt x="1156" y="637"/>
                  <a:pt x="1156" y="637"/>
                </a:cubicBezTo>
                <a:cubicBezTo>
                  <a:pt x="1155" y="636"/>
                  <a:pt x="1155" y="636"/>
                  <a:pt x="1156" y="636"/>
                </a:cubicBezTo>
                <a:cubicBezTo>
                  <a:pt x="1156" y="636"/>
                  <a:pt x="1156" y="636"/>
                  <a:pt x="1156" y="636"/>
                </a:cubicBezTo>
                <a:cubicBezTo>
                  <a:pt x="1156" y="636"/>
                  <a:pt x="1156" y="636"/>
                  <a:pt x="1156" y="636"/>
                </a:cubicBezTo>
                <a:close/>
                <a:moveTo>
                  <a:pt x="1161" y="643"/>
                </a:moveTo>
                <a:cubicBezTo>
                  <a:pt x="1162" y="643"/>
                  <a:pt x="1162" y="644"/>
                  <a:pt x="1163" y="644"/>
                </a:cubicBezTo>
                <a:cubicBezTo>
                  <a:pt x="1160" y="644"/>
                  <a:pt x="1157" y="642"/>
                  <a:pt x="1155" y="642"/>
                </a:cubicBezTo>
                <a:cubicBezTo>
                  <a:pt x="1155" y="641"/>
                  <a:pt x="1154" y="641"/>
                  <a:pt x="1154" y="641"/>
                </a:cubicBezTo>
                <a:cubicBezTo>
                  <a:pt x="1154" y="641"/>
                  <a:pt x="1155" y="641"/>
                  <a:pt x="1155" y="641"/>
                </a:cubicBezTo>
                <a:cubicBezTo>
                  <a:pt x="1155" y="641"/>
                  <a:pt x="1155" y="640"/>
                  <a:pt x="1155" y="639"/>
                </a:cubicBezTo>
                <a:cubicBezTo>
                  <a:pt x="1154" y="639"/>
                  <a:pt x="1154" y="640"/>
                  <a:pt x="1153" y="641"/>
                </a:cubicBezTo>
                <a:cubicBezTo>
                  <a:pt x="1154" y="641"/>
                  <a:pt x="1154" y="642"/>
                  <a:pt x="1154" y="642"/>
                </a:cubicBezTo>
                <a:cubicBezTo>
                  <a:pt x="1153" y="641"/>
                  <a:pt x="1152" y="641"/>
                  <a:pt x="1151" y="641"/>
                </a:cubicBezTo>
                <a:cubicBezTo>
                  <a:pt x="1151" y="639"/>
                  <a:pt x="1148" y="637"/>
                  <a:pt x="1145" y="637"/>
                </a:cubicBezTo>
                <a:cubicBezTo>
                  <a:pt x="1145" y="637"/>
                  <a:pt x="1145" y="636"/>
                  <a:pt x="1145" y="636"/>
                </a:cubicBezTo>
                <a:cubicBezTo>
                  <a:pt x="1145" y="636"/>
                  <a:pt x="1145" y="636"/>
                  <a:pt x="1145" y="636"/>
                </a:cubicBezTo>
                <a:cubicBezTo>
                  <a:pt x="1145" y="636"/>
                  <a:pt x="1146" y="636"/>
                  <a:pt x="1146" y="637"/>
                </a:cubicBezTo>
                <a:cubicBezTo>
                  <a:pt x="1146" y="637"/>
                  <a:pt x="1146" y="637"/>
                  <a:pt x="1147" y="636"/>
                </a:cubicBezTo>
                <a:cubicBezTo>
                  <a:pt x="1148" y="637"/>
                  <a:pt x="1149" y="637"/>
                  <a:pt x="1150" y="637"/>
                </a:cubicBezTo>
                <a:cubicBezTo>
                  <a:pt x="1150" y="638"/>
                  <a:pt x="1150" y="639"/>
                  <a:pt x="1152" y="639"/>
                </a:cubicBezTo>
                <a:cubicBezTo>
                  <a:pt x="1152" y="639"/>
                  <a:pt x="1153" y="639"/>
                  <a:pt x="1154" y="639"/>
                </a:cubicBezTo>
                <a:cubicBezTo>
                  <a:pt x="1156" y="640"/>
                  <a:pt x="1159" y="642"/>
                  <a:pt x="1161" y="643"/>
                </a:cubicBezTo>
                <a:close/>
                <a:moveTo>
                  <a:pt x="1166" y="629"/>
                </a:moveTo>
                <a:cubicBezTo>
                  <a:pt x="1166" y="628"/>
                  <a:pt x="1166" y="628"/>
                  <a:pt x="1165" y="628"/>
                </a:cubicBezTo>
                <a:cubicBezTo>
                  <a:pt x="1165" y="628"/>
                  <a:pt x="1165" y="628"/>
                  <a:pt x="1165" y="628"/>
                </a:cubicBezTo>
                <a:cubicBezTo>
                  <a:pt x="1165" y="628"/>
                  <a:pt x="1164" y="628"/>
                  <a:pt x="1164" y="628"/>
                </a:cubicBezTo>
                <a:cubicBezTo>
                  <a:pt x="1163" y="627"/>
                  <a:pt x="1163" y="627"/>
                  <a:pt x="1162" y="627"/>
                </a:cubicBezTo>
                <a:cubicBezTo>
                  <a:pt x="1162" y="627"/>
                  <a:pt x="1162" y="626"/>
                  <a:pt x="1162" y="626"/>
                </a:cubicBezTo>
                <a:cubicBezTo>
                  <a:pt x="1167" y="628"/>
                  <a:pt x="1169" y="628"/>
                  <a:pt x="1174" y="630"/>
                </a:cubicBezTo>
                <a:cubicBezTo>
                  <a:pt x="1172" y="631"/>
                  <a:pt x="1170" y="630"/>
                  <a:pt x="1168" y="629"/>
                </a:cubicBezTo>
                <a:cubicBezTo>
                  <a:pt x="1168" y="629"/>
                  <a:pt x="1167" y="629"/>
                  <a:pt x="1167" y="629"/>
                </a:cubicBezTo>
                <a:cubicBezTo>
                  <a:pt x="1167" y="629"/>
                  <a:pt x="1167" y="629"/>
                  <a:pt x="1167" y="628"/>
                </a:cubicBezTo>
                <a:cubicBezTo>
                  <a:pt x="1167" y="628"/>
                  <a:pt x="1166" y="628"/>
                  <a:pt x="1166" y="629"/>
                </a:cubicBezTo>
                <a:close/>
                <a:moveTo>
                  <a:pt x="1162" y="638"/>
                </a:moveTo>
                <a:cubicBezTo>
                  <a:pt x="1162" y="638"/>
                  <a:pt x="1162" y="637"/>
                  <a:pt x="1162" y="637"/>
                </a:cubicBezTo>
                <a:cubicBezTo>
                  <a:pt x="1163" y="637"/>
                  <a:pt x="1163" y="637"/>
                  <a:pt x="1164" y="638"/>
                </a:cubicBezTo>
                <a:cubicBezTo>
                  <a:pt x="1164" y="638"/>
                  <a:pt x="1164" y="638"/>
                  <a:pt x="1164" y="638"/>
                </a:cubicBezTo>
                <a:cubicBezTo>
                  <a:pt x="1163" y="638"/>
                  <a:pt x="1163" y="639"/>
                  <a:pt x="1163" y="639"/>
                </a:cubicBezTo>
                <a:cubicBezTo>
                  <a:pt x="1161" y="638"/>
                  <a:pt x="1160" y="638"/>
                  <a:pt x="1158" y="637"/>
                </a:cubicBezTo>
                <a:cubicBezTo>
                  <a:pt x="1158" y="637"/>
                  <a:pt x="1158" y="637"/>
                  <a:pt x="1158" y="636"/>
                </a:cubicBezTo>
                <a:cubicBezTo>
                  <a:pt x="1159" y="637"/>
                  <a:pt x="1160" y="637"/>
                  <a:pt x="1161" y="637"/>
                </a:cubicBezTo>
                <a:cubicBezTo>
                  <a:pt x="1162" y="637"/>
                  <a:pt x="1162" y="638"/>
                  <a:pt x="1162" y="638"/>
                </a:cubicBezTo>
                <a:close/>
                <a:moveTo>
                  <a:pt x="1150" y="640"/>
                </a:moveTo>
                <a:cubicBezTo>
                  <a:pt x="1150" y="640"/>
                  <a:pt x="1148" y="640"/>
                  <a:pt x="1148" y="639"/>
                </a:cubicBezTo>
                <a:cubicBezTo>
                  <a:pt x="1149" y="639"/>
                  <a:pt x="1150" y="639"/>
                  <a:pt x="1150" y="640"/>
                </a:cubicBezTo>
                <a:close/>
                <a:moveTo>
                  <a:pt x="1145" y="634"/>
                </a:moveTo>
                <a:cubicBezTo>
                  <a:pt x="1146" y="635"/>
                  <a:pt x="1147" y="635"/>
                  <a:pt x="1147" y="635"/>
                </a:cubicBezTo>
                <a:cubicBezTo>
                  <a:pt x="1147" y="635"/>
                  <a:pt x="1146" y="635"/>
                  <a:pt x="1145" y="635"/>
                </a:cubicBezTo>
                <a:cubicBezTo>
                  <a:pt x="1145" y="635"/>
                  <a:pt x="1145" y="634"/>
                  <a:pt x="1145" y="634"/>
                </a:cubicBezTo>
                <a:close/>
                <a:moveTo>
                  <a:pt x="1147" y="640"/>
                </a:moveTo>
                <a:cubicBezTo>
                  <a:pt x="1148" y="641"/>
                  <a:pt x="1149" y="641"/>
                  <a:pt x="1150" y="642"/>
                </a:cubicBezTo>
                <a:cubicBezTo>
                  <a:pt x="1150" y="642"/>
                  <a:pt x="1149" y="642"/>
                  <a:pt x="1148" y="642"/>
                </a:cubicBezTo>
                <a:cubicBezTo>
                  <a:pt x="1147" y="641"/>
                  <a:pt x="1146" y="641"/>
                  <a:pt x="1144" y="640"/>
                </a:cubicBezTo>
                <a:cubicBezTo>
                  <a:pt x="1145" y="639"/>
                  <a:pt x="1147" y="642"/>
                  <a:pt x="1147" y="640"/>
                </a:cubicBezTo>
                <a:close/>
                <a:moveTo>
                  <a:pt x="1219" y="642"/>
                </a:moveTo>
                <a:cubicBezTo>
                  <a:pt x="1219" y="642"/>
                  <a:pt x="1219" y="642"/>
                  <a:pt x="1219" y="642"/>
                </a:cubicBezTo>
                <a:cubicBezTo>
                  <a:pt x="1219" y="643"/>
                  <a:pt x="1218" y="642"/>
                  <a:pt x="1218" y="643"/>
                </a:cubicBezTo>
                <a:cubicBezTo>
                  <a:pt x="1218" y="643"/>
                  <a:pt x="1217" y="642"/>
                  <a:pt x="1216" y="642"/>
                </a:cubicBezTo>
                <a:cubicBezTo>
                  <a:pt x="1216" y="643"/>
                  <a:pt x="1216" y="643"/>
                  <a:pt x="1216" y="644"/>
                </a:cubicBezTo>
                <a:cubicBezTo>
                  <a:pt x="1214" y="643"/>
                  <a:pt x="1212" y="642"/>
                  <a:pt x="1209" y="642"/>
                </a:cubicBezTo>
                <a:cubicBezTo>
                  <a:pt x="1210" y="642"/>
                  <a:pt x="1210" y="641"/>
                  <a:pt x="1210" y="641"/>
                </a:cubicBezTo>
                <a:cubicBezTo>
                  <a:pt x="1210" y="641"/>
                  <a:pt x="1210" y="641"/>
                  <a:pt x="1210" y="641"/>
                </a:cubicBezTo>
                <a:cubicBezTo>
                  <a:pt x="1210" y="641"/>
                  <a:pt x="1210" y="641"/>
                  <a:pt x="1210" y="641"/>
                </a:cubicBezTo>
                <a:cubicBezTo>
                  <a:pt x="1211" y="641"/>
                  <a:pt x="1211" y="641"/>
                  <a:pt x="1211" y="642"/>
                </a:cubicBezTo>
                <a:cubicBezTo>
                  <a:pt x="1212" y="640"/>
                  <a:pt x="1211" y="641"/>
                  <a:pt x="1210" y="641"/>
                </a:cubicBezTo>
                <a:cubicBezTo>
                  <a:pt x="1208" y="639"/>
                  <a:pt x="1204" y="638"/>
                  <a:pt x="1201" y="637"/>
                </a:cubicBezTo>
                <a:cubicBezTo>
                  <a:pt x="1201" y="637"/>
                  <a:pt x="1201" y="637"/>
                  <a:pt x="1202" y="636"/>
                </a:cubicBezTo>
                <a:cubicBezTo>
                  <a:pt x="1203" y="638"/>
                  <a:pt x="1207" y="637"/>
                  <a:pt x="1209" y="639"/>
                </a:cubicBezTo>
                <a:cubicBezTo>
                  <a:pt x="1210" y="638"/>
                  <a:pt x="1215" y="640"/>
                  <a:pt x="1218" y="641"/>
                </a:cubicBezTo>
                <a:cubicBezTo>
                  <a:pt x="1218" y="641"/>
                  <a:pt x="1217" y="641"/>
                  <a:pt x="1217" y="642"/>
                </a:cubicBezTo>
                <a:cubicBezTo>
                  <a:pt x="1218" y="642"/>
                  <a:pt x="1219" y="642"/>
                  <a:pt x="1219" y="642"/>
                </a:cubicBezTo>
                <a:close/>
                <a:moveTo>
                  <a:pt x="1208" y="641"/>
                </a:moveTo>
                <a:cubicBezTo>
                  <a:pt x="1208" y="641"/>
                  <a:pt x="1208" y="641"/>
                  <a:pt x="1209" y="641"/>
                </a:cubicBezTo>
                <a:cubicBezTo>
                  <a:pt x="1198" y="638"/>
                  <a:pt x="1189" y="635"/>
                  <a:pt x="1176" y="631"/>
                </a:cubicBezTo>
                <a:cubicBezTo>
                  <a:pt x="1184" y="633"/>
                  <a:pt x="1194" y="634"/>
                  <a:pt x="1201" y="638"/>
                </a:cubicBezTo>
                <a:cubicBezTo>
                  <a:pt x="1201" y="638"/>
                  <a:pt x="1201" y="638"/>
                  <a:pt x="1201" y="638"/>
                </a:cubicBezTo>
                <a:cubicBezTo>
                  <a:pt x="1203" y="639"/>
                  <a:pt x="1205" y="640"/>
                  <a:pt x="1208" y="641"/>
                </a:cubicBezTo>
                <a:close/>
                <a:moveTo>
                  <a:pt x="1219" y="646"/>
                </a:moveTo>
                <a:cubicBezTo>
                  <a:pt x="1220" y="645"/>
                  <a:pt x="1224" y="648"/>
                  <a:pt x="1225" y="648"/>
                </a:cubicBezTo>
                <a:cubicBezTo>
                  <a:pt x="1223" y="648"/>
                  <a:pt x="1222" y="647"/>
                  <a:pt x="1219" y="646"/>
                </a:cubicBezTo>
                <a:close/>
                <a:moveTo>
                  <a:pt x="1225" y="659"/>
                </a:moveTo>
                <a:cubicBezTo>
                  <a:pt x="1225" y="659"/>
                  <a:pt x="1222" y="659"/>
                  <a:pt x="1223" y="658"/>
                </a:cubicBezTo>
                <a:cubicBezTo>
                  <a:pt x="1223" y="658"/>
                  <a:pt x="1226" y="658"/>
                  <a:pt x="1225" y="659"/>
                </a:cubicBezTo>
                <a:close/>
                <a:moveTo>
                  <a:pt x="1234" y="663"/>
                </a:moveTo>
                <a:cubicBezTo>
                  <a:pt x="1231" y="662"/>
                  <a:pt x="1229" y="662"/>
                  <a:pt x="1227" y="661"/>
                </a:cubicBezTo>
                <a:cubicBezTo>
                  <a:pt x="1230" y="661"/>
                  <a:pt x="1234" y="662"/>
                  <a:pt x="1236" y="664"/>
                </a:cubicBezTo>
                <a:cubicBezTo>
                  <a:pt x="1235" y="664"/>
                  <a:pt x="1234" y="664"/>
                  <a:pt x="1234" y="665"/>
                </a:cubicBezTo>
                <a:cubicBezTo>
                  <a:pt x="1232" y="664"/>
                  <a:pt x="1229" y="663"/>
                  <a:pt x="1227" y="662"/>
                </a:cubicBezTo>
                <a:cubicBezTo>
                  <a:pt x="1227" y="662"/>
                  <a:pt x="1227" y="662"/>
                  <a:pt x="1227" y="662"/>
                </a:cubicBezTo>
                <a:cubicBezTo>
                  <a:pt x="1228" y="662"/>
                  <a:pt x="1230" y="662"/>
                  <a:pt x="1231" y="663"/>
                </a:cubicBezTo>
                <a:cubicBezTo>
                  <a:pt x="1232" y="663"/>
                  <a:pt x="1236" y="664"/>
                  <a:pt x="1234" y="663"/>
                </a:cubicBezTo>
                <a:close/>
                <a:moveTo>
                  <a:pt x="1252" y="668"/>
                </a:moveTo>
                <a:cubicBezTo>
                  <a:pt x="1252" y="670"/>
                  <a:pt x="1250" y="668"/>
                  <a:pt x="1250" y="669"/>
                </a:cubicBezTo>
                <a:cubicBezTo>
                  <a:pt x="1249" y="669"/>
                  <a:pt x="1249" y="668"/>
                  <a:pt x="1248" y="668"/>
                </a:cubicBezTo>
                <a:cubicBezTo>
                  <a:pt x="1248" y="668"/>
                  <a:pt x="1248" y="668"/>
                  <a:pt x="1248" y="667"/>
                </a:cubicBezTo>
                <a:cubicBezTo>
                  <a:pt x="1250" y="668"/>
                  <a:pt x="1251" y="669"/>
                  <a:pt x="1252" y="668"/>
                </a:cubicBezTo>
                <a:close/>
                <a:moveTo>
                  <a:pt x="1247" y="664"/>
                </a:moveTo>
                <a:cubicBezTo>
                  <a:pt x="1248" y="664"/>
                  <a:pt x="1249" y="665"/>
                  <a:pt x="1251" y="666"/>
                </a:cubicBezTo>
                <a:cubicBezTo>
                  <a:pt x="1250" y="666"/>
                  <a:pt x="1247" y="665"/>
                  <a:pt x="1247" y="664"/>
                </a:cubicBezTo>
                <a:close/>
                <a:moveTo>
                  <a:pt x="1252" y="659"/>
                </a:moveTo>
                <a:cubicBezTo>
                  <a:pt x="1254" y="659"/>
                  <a:pt x="1256" y="660"/>
                  <a:pt x="1257" y="660"/>
                </a:cubicBezTo>
                <a:cubicBezTo>
                  <a:pt x="1257" y="660"/>
                  <a:pt x="1257" y="661"/>
                  <a:pt x="1257" y="661"/>
                </a:cubicBezTo>
                <a:cubicBezTo>
                  <a:pt x="1257" y="661"/>
                  <a:pt x="1257" y="661"/>
                  <a:pt x="1257" y="661"/>
                </a:cubicBezTo>
                <a:cubicBezTo>
                  <a:pt x="1256" y="661"/>
                  <a:pt x="1254" y="660"/>
                  <a:pt x="1253" y="659"/>
                </a:cubicBezTo>
                <a:cubicBezTo>
                  <a:pt x="1253" y="659"/>
                  <a:pt x="1252" y="659"/>
                  <a:pt x="1252" y="659"/>
                </a:cubicBezTo>
                <a:close/>
                <a:moveTo>
                  <a:pt x="1262" y="668"/>
                </a:moveTo>
                <a:cubicBezTo>
                  <a:pt x="1259" y="670"/>
                  <a:pt x="1256" y="667"/>
                  <a:pt x="1253" y="667"/>
                </a:cubicBezTo>
                <a:cubicBezTo>
                  <a:pt x="1255" y="666"/>
                  <a:pt x="1258" y="667"/>
                  <a:pt x="1262" y="668"/>
                </a:cubicBezTo>
                <a:close/>
                <a:moveTo>
                  <a:pt x="1259" y="660"/>
                </a:moveTo>
                <a:cubicBezTo>
                  <a:pt x="1258" y="660"/>
                  <a:pt x="1258" y="660"/>
                  <a:pt x="1257" y="660"/>
                </a:cubicBezTo>
                <a:cubicBezTo>
                  <a:pt x="1255" y="658"/>
                  <a:pt x="1252" y="657"/>
                  <a:pt x="1248" y="656"/>
                </a:cubicBezTo>
                <a:cubicBezTo>
                  <a:pt x="1248" y="656"/>
                  <a:pt x="1248" y="656"/>
                  <a:pt x="1248" y="655"/>
                </a:cubicBezTo>
                <a:cubicBezTo>
                  <a:pt x="1254" y="658"/>
                  <a:pt x="1258" y="658"/>
                  <a:pt x="1262" y="660"/>
                </a:cubicBezTo>
                <a:cubicBezTo>
                  <a:pt x="1261" y="659"/>
                  <a:pt x="1259" y="659"/>
                  <a:pt x="1258" y="659"/>
                </a:cubicBezTo>
                <a:cubicBezTo>
                  <a:pt x="1258" y="660"/>
                  <a:pt x="1259" y="660"/>
                  <a:pt x="1259" y="660"/>
                </a:cubicBezTo>
                <a:close/>
                <a:moveTo>
                  <a:pt x="1248" y="659"/>
                </a:moveTo>
                <a:cubicBezTo>
                  <a:pt x="1246" y="657"/>
                  <a:pt x="1243" y="659"/>
                  <a:pt x="1242" y="656"/>
                </a:cubicBezTo>
                <a:cubicBezTo>
                  <a:pt x="1244" y="658"/>
                  <a:pt x="1248" y="657"/>
                  <a:pt x="1248" y="659"/>
                </a:cubicBezTo>
                <a:close/>
                <a:moveTo>
                  <a:pt x="1244" y="666"/>
                </a:moveTo>
                <a:cubicBezTo>
                  <a:pt x="1243" y="667"/>
                  <a:pt x="1243" y="666"/>
                  <a:pt x="1243" y="667"/>
                </a:cubicBezTo>
                <a:cubicBezTo>
                  <a:pt x="1244" y="667"/>
                  <a:pt x="1246" y="668"/>
                  <a:pt x="1249" y="669"/>
                </a:cubicBezTo>
                <a:cubicBezTo>
                  <a:pt x="1249" y="669"/>
                  <a:pt x="1249" y="669"/>
                  <a:pt x="1249" y="669"/>
                </a:cubicBezTo>
                <a:cubicBezTo>
                  <a:pt x="1249" y="669"/>
                  <a:pt x="1249" y="669"/>
                  <a:pt x="1249" y="669"/>
                </a:cubicBezTo>
                <a:cubicBezTo>
                  <a:pt x="1249" y="669"/>
                  <a:pt x="1249" y="669"/>
                  <a:pt x="1249" y="669"/>
                </a:cubicBezTo>
                <a:cubicBezTo>
                  <a:pt x="1250" y="669"/>
                  <a:pt x="1250" y="669"/>
                  <a:pt x="1250" y="669"/>
                </a:cubicBezTo>
                <a:cubicBezTo>
                  <a:pt x="1250" y="669"/>
                  <a:pt x="1251" y="670"/>
                  <a:pt x="1251" y="670"/>
                </a:cubicBezTo>
                <a:cubicBezTo>
                  <a:pt x="1252" y="670"/>
                  <a:pt x="1254" y="671"/>
                  <a:pt x="1254" y="670"/>
                </a:cubicBezTo>
                <a:cubicBezTo>
                  <a:pt x="1255" y="670"/>
                  <a:pt x="1255" y="671"/>
                  <a:pt x="1256" y="671"/>
                </a:cubicBezTo>
                <a:cubicBezTo>
                  <a:pt x="1256" y="671"/>
                  <a:pt x="1257" y="672"/>
                  <a:pt x="1258" y="671"/>
                </a:cubicBezTo>
                <a:cubicBezTo>
                  <a:pt x="1256" y="674"/>
                  <a:pt x="1251" y="669"/>
                  <a:pt x="1249" y="671"/>
                </a:cubicBezTo>
                <a:cubicBezTo>
                  <a:pt x="1248" y="670"/>
                  <a:pt x="1248" y="670"/>
                  <a:pt x="1248" y="669"/>
                </a:cubicBezTo>
                <a:cubicBezTo>
                  <a:pt x="1246" y="669"/>
                  <a:pt x="1245" y="669"/>
                  <a:pt x="1243" y="669"/>
                </a:cubicBezTo>
                <a:cubicBezTo>
                  <a:pt x="1240" y="668"/>
                  <a:pt x="1237" y="666"/>
                  <a:pt x="1234" y="665"/>
                </a:cubicBezTo>
                <a:cubicBezTo>
                  <a:pt x="1236" y="665"/>
                  <a:pt x="1239" y="667"/>
                  <a:pt x="1241" y="666"/>
                </a:cubicBezTo>
                <a:cubicBezTo>
                  <a:pt x="1240" y="666"/>
                  <a:pt x="1240" y="665"/>
                  <a:pt x="1238" y="665"/>
                </a:cubicBezTo>
                <a:cubicBezTo>
                  <a:pt x="1238" y="663"/>
                  <a:pt x="1241" y="665"/>
                  <a:pt x="1241" y="666"/>
                </a:cubicBezTo>
                <a:cubicBezTo>
                  <a:pt x="1241" y="666"/>
                  <a:pt x="1241" y="666"/>
                  <a:pt x="1242" y="666"/>
                </a:cubicBezTo>
                <a:cubicBezTo>
                  <a:pt x="1242" y="666"/>
                  <a:pt x="1243" y="666"/>
                  <a:pt x="1244" y="666"/>
                </a:cubicBezTo>
                <a:close/>
                <a:moveTo>
                  <a:pt x="1258" y="678"/>
                </a:moveTo>
                <a:cubicBezTo>
                  <a:pt x="1257" y="678"/>
                  <a:pt x="1257" y="678"/>
                  <a:pt x="1257" y="678"/>
                </a:cubicBezTo>
                <a:cubicBezTo>
                  <a:pt x="1258" y="678"/>
                  <a:pt x="1258" y="678"/>
                  <a:pt x="1260" y="678"/>
                </a:cubicBezTo>
                <a:cubicBezTo>
                  <a:pt x="1259" y="678"/>
                  <a:pt x="1259" y="678"/>
                  <a:pt x="1259" y="678"/>
                </a:cubicBezTo>
                <a:cubicBezTo>
                  <a:pt x="1259" y="678"/>
                  <a:pt x="1258" y="678"/>
                  <a:pt x="1258" y="678"/>
                </a:cubicBezTo>
                <a:cubicBezTo>
                  <a:pt x="1258" y="678"/>
                  <a:pt x="1258" y="678"/>
                  <a:pt x="1258" y="678"/>
                </a:cubicBezTo>
                <a:cubicBezTo>
                  <a:pt x="1258" y="678"/>
                  <a:pt x="1258" y="678"/>
                  <a:pt x="1258" y="678"/>
                </a:cubicBezTo>
                <a:close/>
                <a:moveTo>
                  <a:pt x="1256" y="675"/>
                </a:moveTo>
                <a:cubicBezTo>
                  <a:pt x="1255" y="675"/>
                  <a:pt x="1255" y="675"/>
                  <a:pt x="1255" y="675"/>
                </a:cubicBezTo>
                <a:cubicBezTo>
                  <a:pt x="1254" y="674"/>
                  <a:pt x="1253" y="674"/>
                  <a:pt x="1251" y="674"/>
                </a:cubicBezTo>
                <a:cubicBezTo>
                  <a:pt x="1251" y="674"/>
                  <a:pt x="1251" y="673"/>
                  <a:pt x="1251" y="673"/>
                </a:cubicBezTo>
                <a:cubicBezTo>
                  <a:pt x="1252" y="673"/>
                  <a:pt x="1253" y="674"/>
                  <a:pt x="1253" y="674"/>
                </a:cubicBezTo>
                <a:cubicBezTo>
                  <a:pt x="1254" y="674"/>
                  <a:pt x="1255" y="674"/>
                  <a:pt x="1256" y="675"/>
                </a:cubicBezTo>
                <a:cubicBezTo>
                  <a:pt x="1256" y="675"/>
                  <a:pt x="1256" y="675"/>
                  <a:pt x="1256" y="675"/>
                </a:cubicBezTo>
                <a:cubicBezTo>
                  <a:pt x="1256" y="675"/>
                  <a:pt x="1256" y="675"/>
                  <a:pt x="1256" y="675"/>
                </a:cubicBezTo>
                <a:close/>
                <a:moveTo>
                  <a:pt x="1251" y="675"/>
                </a:moveTo>
                <a:cubicBezTo>
                  <a:pt x="1252" y="675"/>
                  <a:pt x="1252" y="676"/>
                  <a:pt x="1253" y="676"/>
                </a:cubicBezTo>
                <a:cubicBezTo>
                  <a:pt x="1253" y="676"/>
                  <a:pt x="1253" y="676"/>
                  <a:pt x="1253" y="676"/>
                </a:cubicBezTo>
                <a:cubicBezTo>
                  <a:pt x="1253" y="676"/>
                  <a:pt x="1253" y="676"/>
                  <a:pt x="1253" y="676"/>
                </a:cubicBezTo>
                <a:cubicBezTo>
                  <a:pt x="1255" y="677"/>
                  <a:pt x="1256" y="677"/>
                  <a:pt x="1256" y="678"/>
                </a:cubicBezTo>
                <a:cubicBezTo>
                  <a:pt x="1253" y="677"/>
                  <a:pt x="1250" y="677"/>
                  <a:pt x="1248" y="675"/>
                </a:cubicBezTo>
                <a:cubicBezTo>
                  <a:pt x="1249" y="675"/>
                  <a:pt x="1251" y="676"/>
                  <a:pt x="1251" y="675"/>
                </a:cubicBezTo>
                <a:close/>
                <a:moveTo>
                  <a:pt x="1253" y="673"/>
                </a:moveTo>
                <a:cubicBezTo>
                  <a:pt x="1254" y="673"/>
                  <a:pt x="1254" y="673"/>
                  <a:pt x="1254" y="673"/>
                </a:cubicBezTo>
                <a:cubicBezTo>
                  <a:pt x="1254" y="673"/>
                  <a:pt x="1254" y="673"/>
                  <a:pt x="1254" y="673"/>
                </a:cubicBezTo>
                <a:cubicBezTo>
                  <a:pt x="1254" y="673"/>
                  <a:pt x="1255" y="674"/>
                  <a:pt x="1255" y="674"/>
                </a:cubicBezTo>
                <a:cubicBezTo>
                  <a:pt x="1256" y="674"/>
                  <a:pt x="1258" y="674"/>
                  <a:pt x="1258" y="675"/>
                </a:cubicBezTo>
                <a:cubicBezTo>
                  <a:pt x="1256" y="674"/>
                  <a:pt x="1255" y="674"/>
                  <a:pt x="1253" y="673"/>
                </a:cubicBezTo>
                <a:close/>
                <a:moveTo>
                  <a:pt x="1239" y="673"/>
                </a:moveTo>
                <a:cubicBezTo>
                  <a:pt x="1239" y="672"/>
                  <a:pt x="1239" y="672"/>
                  <a:pt x="1239" y="672"/>
                </a:cubicBezTo>
                <a:cubicBezTo>
                  <a:pt x="1239" y="672"/>
                  <a:pt x="1239" y="672"/>
                  <a:pt x="1239" y="672"/>
                </a:cubicBezTo>
                <a:cubicBezTo>
                  <a:pt x="1240" y="672"/>
                  <a:pt x="1240" y="673"/>
                  <a:pt x="1241" y="673"/>
                </a:cubicBezTo>
                <a:cubicBezTo>
                  <a:pt x="1241" y="674"/>
                  <a:pt x="1239" y="674"/>
                  <a:pt x="1239" y="673"/>
                </a:cubicBezTo>
                <a:cubicBezTo>
                  <a:pt x="1239" y="673"/>
                  <a:pt x="1240" y="673"/>
                  <a:pt x="1240" y="673"/>
                </a:cubicBezTo>
                <a:cubicBezTo>
                  <a:pt x="1240" y="673"/>
                  <a:pt x="1239" y="673"/>
                  <a:pt x="1239" y="673"/>
                </a:cubicBezTo>
                <a:close/>
                <a:moveTo>
                  <a:pt x="1238" y="662"/>
                </a:moveTo>
                <a:cubicBezTo>
                  <a:pt x="1239" y="663"/>
                  <a:pt x="1242" y="662"/>
                  <a:pt x="1242" y="664"/>
                </a:cubicBezTo>
                <a:cubicBezTo>
                  <a:pt x="1241" y="663"/>
                  <a:pt x="1238" y="663"/>
                  <a:pt x="1238" y="662"/>
                </a:cubicBezTo>
                <a:close/>
                <a:moveTo>
                  <a:pt x="1234" y="650"/>
                </a:moveTo>
                <a:cubicBezTo>
                  <a:pt x="1236" y="650"/>
                  <a:pt x="1238" y="651"/>
                  <a:pt x="1240" y="651"/>
                </a:cubicBezTo>
                <a:cubicBezTo>
                  <a:pt x="1240" y="651"/>
                  <a:pt x="1241" y="652"/>
                  <a:pt x="1241" y="652"/>
                </a:cubicBezTo>
                <a:cubicBezTo>
                  <a:pt x="1239" y="652"/>
                  <a:pt x="1237" y="651"/>
                  <a:pt x="1234" y="650"/>
                </a:cubicBezTo>
                <a:close/>
                <a:moveTo>
                  <a:pt x="1276" y="679"/>
                </a:moveTo>
                <a:cubicBezTo>
                  <a:pt x="1277" y="678"/>
                  <a:pt x="1275" y="678"/>
                  <a:pt x="1275" y="678"/>
                </a:cubicBezTo>
                <a:cubicBezTo>
                  <a:pt x="1277" y="679"/>
                  <a:pt x="1279" y="679"/>
                  <a:pt x="1280" y="680"/>
                </a:cubicBezTo>
                <a:cubicBezTo>
                  <a:pt x="1280" y="680"/>
                  <a:pt x="1279" y="680"/>
                  <a:pt x="1279" y="680"/>
                </a:cubicBezTo>
                <a:cubicBezTo>
                  <a:pt x="1279" y="680"/>
                  <a:pt x="1280" y="680"/>
                  <a:pt x="1280" y="681"/>
                </a:cubicBezTo>
                <a:cubicBezTo>
                  <a:pt x="1281" y="681"/>
                  <a:pt x="1282" y="681"/>
                  <a:pt x="1281" y="681"/>
                </a:cubicBezTo>
                <a:cubicBezTo>
                  <a:pt x="1278" y="681"/>
                  <a:pt x="1269" y="679"/>
                  <a:pt x="1266" y="677"/>
                </a:cubicBezTo>
                <a:cubicBezTo>
                  <a:pt x="1268" y="678"/>
                  <a:pt x="1267" y="677"/>
                  <a:pt x="1268" y="676"/>
                </a:cubicBezTo>
                <a:cubicBezTo>
                  <a:pt x="1269" y="677"/>
                  <a:pt x="1271" y="677"/>
                  <a:pt x="1272" y="678"/>
                </a:cubicBezTo>
                <a:cubicBezTo>
                  <a:pt x="1273" y="678"/>
                  <a:pt x="1273" y="678"/>
                  <a:pt x="1272" y="679"/>
                </a:cubicBezTo>
                <a:cubicBezTo>
                  <a:pt x="1272" y="680"/>
                  <a:pt x="1275" y="678"/>
                  <a:pt x="1276" y="679"/>
                </a:cubicBezTo>
                <a:close/>
                <a:moveTo>
                  <a:pt x="1271" y="680"/>
                </a:moveTo>
                <a:cubicBezTo>
                  <a:pt x="1271" y="681"/>
                  <a:pt x="1269" y="680"/>
                  <a:pt x="1269" y="680"/>
                </a:cubicBezTo>
                <a:cubicBezTo>
                  <a:pt x="1270" y="680"/>
                  <a:pt x="1270" y="680"/>
                  <a:pt x="1270" y="680"/>
                </a:cubicBezTo>
                <a:cubicBezTo>
                  <a:pt x="1271" y="680"/>
                  <a:pt x="1271" y="680"/>
                  <a:pt x="1271" y="680"/>
                </a:cubicBezTo>
                <a:close/>
                <a:moveTo>
                  <a:pt x="1289" y="683"/>
                </a:moveTo>
                <a:cubicBezTo>
                  <a:pt x="1291" y="684"/>
                  <a:pt x="1293" y="684"/>
                  <a:pt x="1294" y="684"/>
                </a:cubicBezTo>
                <a:cubicBezTo>
                  <a:pt x="1294" y="684"/>
                  <a:pt x="1294" y="684"/>
                  <a:pt x="1294" y="685"/>
                </a:cubicBezTo>
                <a:cubicBezTo>
                  <a:pt x="1295" y="685"/>
                  <a:pt x="1296" y="685"/>
                  <a:pt x="1296" y="685"/>
                </a:cubicBezTo>
                <a:cubicBezTo>
                  <a:pt x="1297" y="686"/>
                  <a:pt x="1298" y="687"/>
                  <a:pt x="1299" y="685"/>
                </a:cubicBezTo>
                <a:cubicBezTo>
                  <a:pt x="1300" y="685"/>
                  <a:pt x="1301" y="685"/>
                  <a:pt x="1302" y="686"/>
                </a:cubicBezTo>
                <a:cubicBezTo>
                  <a:pt x="1302" y="687"/>
                  <a:pt x="1302" y="687"/>
                  <a:pt x="1303" y="688"/>
                </a:cubicBezTo>
                <a:cubicBezTo>
                  <a:pt x="1302" y="688"/>
                  <a:pt x="1300" y="688"/>
                  <a:pt x="1299" y="687"/>
                </a:cubicBezTo>
                <a:cubicBezTo>
                  <a:pt x="1300" y="687"/>
                  <a:pt x="1300" y="686"/>
                  <a:pt x="1301" y="686"/>
                </a:cubicBezTo>
                <a:cubicBezTo>
                  <a:pt x="1301" y="686"/>
                  <a:pt x="1300" y="686"/>
                  <a:pt x="1299" y="685"/>
                </a:cubicBezTo>
                <a:cubicBezTo>
                  <a:pt x="1299" y="686"/>
                  <a:pt x="1299" y="687"/>
                  <a:pt x="1299" y="687"/>
                </a:cubicBezTo>
                <a:cubicBezTo>
                  <a:pt x="1295" y="686"/>
                  <a:pt x="1290" y="685"/>
                  <a:pt x="1288" y="684"/>
                </a:cubicBezTo>
                <a:cubicBezTo>
                  <a:pt x="1289" y="685"/>
                  <a:pt x="1289" y="684"/>
                  <a:pt x="1289" y="683"/>
                </a:cubicBezTo>
                <a:close/>
                <a:moveTo>
                  <a:pt x="1292" y="669"/>
                </a:moveTo>
                <a:cubicBezTo>
                  <a:pt x="1294" y="669"/>
                  <a:pt x="1296" y="670"/>
                  <a:pt x="1297" y="671"/>
                </a:cubicBezTo>
                <a:cubicBezTo>
                  <a:pt x="1297" y="671"/>
                  <a:pt x="1297" y="671"/>
                  <a:pt x="1297" y="671"/>
                </a:cubicBezTo>
                <a:cubicBezTo>
                  <a:pt x="1295" y="670"/>
                  <a:pt x="1294" y="670"/>
                  <a:pt x="1292" y="669"/>
                </a:cubicBezTo>
                <a:cubicBezTo>
                  <a:pt x="1292" y="669"/>
                  <a:pt x="1292" y="669"/>
                  <a:pt x="1292" y="669"/>
                </a:cubicBezTo>
                <a:close/>
                <a:moveTo>
                  <a:pt x="1289" y="664"/>
                </a:moveTo>
                <a:cubicBezTo>
                  <a:pt x="1289" y="664"/>
                  <a:pt x="1289" y="664"/>
                  <a:pt x="1289" y="664"/>
                </a:cubicBezTo>
                <a:cubicBezTo>
                  <a:pt x="1289" y="665"/>
                  <a:pt x="1291" y="665"/>
                  <a:pt x="1292" y="665"/>
                </a:cubicBezTo>
                <a:cubicBezTo>
                  <a:pt x="1292" y="665"/>
                  <a:pt x="1292" y="665"/>
                  <a:pt x="1292" y="664"/>
                </a:cubicBezTo>
                <a:cubicBezTo>
                  <a:pt x="1292" y="664"/>
                  <a:pt x="1292" y="664"/>
                  <a:pt x="1293" y="665"/>
                </a:cubicBezTo>
                <a:cubicBezTo>
                  <a:pt x="1293" y="665"/>
                  <a:pt x="1293" y="665"/>
                  <a:pt x="1293" y="665"/>
                </a:cubicBezTo>
                <a:cubicBezTo>
                  <a:pt x="1293" y="665"/>
                  <a:pt x="1292" y="665"/>
                  <a:pt x="1292" y="666"/>
                </a:cubicBezTo>
                <a:cubicBezTo>
                  <a:pt x="1291" y="665"/>
                  <a:pt x="1290" y="665"/>
                  <a:pt x="1289" y="664"/>
                </a:cubicBezTo>
                <a:close/>
                <a:moveTo>
                  <a:pt x="1296" y="669"/>
                </a:moveTo>
                <a:cubicBezTo>
                  <a:pt x="1295" y="669"/>
                  <a:pt x="1295" y="668"/>
                  <a:pt x="1294" y="668"/>
                </a:cubicBezTo>
                <a:cubicBezTo>
                  <a:pt x="1294" y="668"/>
                  <a:pt x="1296" y="668"/>
                  <a:pt x="1296" y="669"/>
                </a:cubicBezTo>
                <a:close/>
                <a:moveTo>
                  <a:pt x="1294" y="666"/>
                </a:moveTo>
                <a:cubicBezTo>
                  <a:pt x="1294" y="665"/>
                  <a:pt x="1294" y="665"/>
                  <a:pt x="1294" y="665"/>
                </a:cubicBezTo>
                <a:cubicBezTo>
                  <a:pt x="1295" y="665"/>
                  <a:pt x="1295" y="665"/>
                  <a:pt x="1296" y="665"/>
                </a:cubicBezTo>
                <a:cubicBezTo>
                  <a:pt x="1296" y="665"/>
                  <a:pt x="1296" y="665"/>
                  <a:pt x="1296" y="665"/>
                </a:cubicBezTo>
                <a:cubicBezTo>
                  <a:pt x="1296" y="665"/>
                  <a:pt x="1296" y="666"/>
                  <a:pt x="1297" y="666"/>
                </a:cubicBezTo>
                <a:cubicBezTo>
                  <a:pt x="1297" y="666"/>
                  <a:pt x="1297" y="666"/>
                  <a:pt x="1296" y="666"/>
                </a:cubicBezTo>
                <a:cubicBezTo>
                  <a:pt x="1296" y="666"/>
                  <a:pt x="1295" y="666"/>
                  <a:pt x="1294" y="666"/>
                </a:cubicBezTo>
                <a:close/>
                <a:moveTo>
                  <a:pt x="1296" y="675"/>
                </a:moveTo>
                <a:cubicBezTo>
                  <a:pt x="1296" y="675"/>
                  <a:pt x="1296" y="675"/>
                  <a:pt x="1296" y="675"/>
                </a:cubicBezTo>
                <a:cubicBezTo>
                  <a:pt x="1296" y="675"/>
                  <a:pt x="1296" y="675"/>
                  <a:pt x="1296" y="675"/>
                </a:cubicBezTo>
                <a:cubicBezTo>
                  <a:pt x="1296" y="675"/>
                  <a:pt x="1296" y="675"/>
                  <a:pt x="1296" y="675"/>
                </a:cubicBezTo>
                <a:cubicBezTo>
                  <a:pt x="1296" y="675"/>
                  <a:pt x="1296" y="675"/>
                  <a:pt x="1297" y="675"/>
                </a:cubicBezTo>
                <a:cubicBezTo>
                  <a:pt x="1294" y="676"/>
                  <a:pt x="1298" y="677"/>
                  <a:pt x="1298" y="678"/>
                </a:cubicBezTo>
                <a:cubicBezTo>
                  <a:pt x="1297" y="677"/>
                  <a:pt x="1297" y="677"/>
                  <a:pt x="1296" y="677"/>
                </a:cubicBezTo>
                <a:cubicBezTo>
                  <a:pt x="1296" y="676"/>
                  <a:pt x="1295" y="676"/>
                  <a:pt x="1294" y="675"/>
                </a:cubicBezTo>
                <a:cubicBezTo>
                  <a:pt x="1294" y="675"/>
                  <a:pt x="1295" y="675"/>
                  <a:pt x="1296" y="675"/>
                </a:cubicBezTo>
                <a:close/>
                <a:moveTo>
                  <a:pt x="1318" y="678"/>
                </a:moveTo>
                <a:cubicBezTo>
                  <a:pt x="1318" y="678"/>
                  <a:pt x="1318" y="678"/>
                  <a:pt x="1318" y="678"/>
                </a:cubicBezTo>
                <a:cubicBezTo>
                  <a:pt x="1320" y="679"/>
                  <a:pt x="1321" y="679"/>
                  <a:pt x="1323" y="680"/>
                </a:cubicBezTo>
                <a:cubicBezTo>
                  <a:pt x="1322" y="680"/>
                  <a:pt x="1321" y="680"/>
                  <a:pt x="1320" y="680"/>
                </a:cubicBezTo>
                <a:cubicBezTo>
                  <a:pt x="1319" y="679"/>
                  <a:pt x="1318" y="679"/>
                  <a:pt x="1318" y="679"/>
                </a:cubicBezTo>
                <a:cubicBezTo>
                  <a:pt x="1317" y="679"/>
                  <a:pt x="1317" y="679"/>
                  <a:pt x="1317" y="679"/>
                </a:cubicBezTo>
                <a:cubicBezTo>
                  <a:pt x="1317" y="679"/>
                  <a:pt x="1317" y="678"/>
                  <a:pt x="1317" y="678"/>
                </a:cubicBezTo>
                <a:cubicBezTo>
                  <a:pt x="1318" y="679"/>
                  <a:pt x="1319" y="679"/>
                  <a:pt x="1321" y="680"/>
                </a:cubicBezTo>
                <a:cubicBezTo>
                  <a:pt x="1320" y="679"/>
                  <a:pt x="1319" y="679"/>
                  <a:pt x="1318" y="678"/>
                </a:cubicBezTo>
                <a:close/>
                <a:moveTo>
                  <a:pt x="1336" y="686"/>
                </a:moveTo>
                <a:cubicBezTo>
                  <a:pt x="1337" y="686"/>
                  <a:pt x="1339" y="687"/>
                  <a:pt x="1343" y="688"/>
                </a:cubicBezTo>
                <a:cubicBezTo>
                  <a:pt x="1343" y="689"/>
                  <a:pt x="1342" y="689"/>
                  <a:pt x="1342" y="689"/>
                </a:cubicBezTo>
                <a:cubicBezTo>
                  <a:pt x="1342" y="689"/>
                  <a:pt x="1341" y="689"/>
                  <a:pt x="1341" y="689"/>
                </a:cubicBezTo>
                <a:cubicBezTo>
                  <a:pt x="1341" y="689"/>
                  <a:pt x="1341" y="689"/>
                  <a:pt x="1341" y="689"/>
                </a:cubicBezTo>
                <a:cubicBezTo>
                  <a:pt x="1341" y="689"/>
                  <a:pt x="1341" y="689"/>
                  <a:pt x="1341" y="689"/>
                </a:cubicBezTo>
                <a:cubicBezTo>
                  <a:pt x="1340" y="689"/>
                  <a:pt x="1340" y="689"/>
                  <a:pt x="1339" y="689"/>
                </a:cubicBezTo>
                <a:cubicBezTo>
                  <a:pt x="1339" y="687"/>
                  <a:pt x="1338" y="687"/>
                  <a:pt x="1336" y="688"/>
                </a:cubicBezTo>
                <a:cubicBezTo>
                  <a:pt x="1335" y="687"/>
                  <a:pt x="1335" y="687"/>
                  <a:pt x="1334" y="687"/>
                </a:cubicBezTo>
                <a:cubicBezTo>
                  <a:pt x="1334" y="687"/>
                  <a:pt x="1333" y="687"/>
                  <a:pt x="1333" y="688"/>
                </a:cubicBezTo>
                <a:cubicBezTo>
                  <a:pt x="1332" y="687"/>
                  <a:pt x="1331" y="687"/>
                  <a:pt x="1331" y="685"/>
                </a:cubicBezTo>
                <a:cubicBezTo>
                  <a:pt x="1332" y="685"/>
                  <a:pt x="1334" y="686"/>
                  <a:pt x="1336" y="687"/>
                </a:cubicBezTo>
                <a:cubicBezTo>
                  <a:pt x="1336" y="686"/>
                  <a:pt x="1336" y="686"/>
                  <a:pt x="1336" y="686"/>
                </a:cubicBezTo>
                <a:close/>
                <a:moveTo>
                  <a:pt x="1340" y="697"/>
                </a:moveTo>
                <a:cubicBezTo>
                  <a:pt x="1340" y="697"/>
                  <a:pt x="1340" y="697"/>
                  <a:pt x="1340" y="697"/>
                </a:cubicBezTo>
                <a:cubicBezTo>
                  <a:pt x="1340" y="697"/>
                  <a:pt x="1340" y="697"/>
                  <a:pt x="1341" y="697"/>
                </a:cubicBezTo>
                <a:cubicBezTo>
                  <a:pt x="1341" y="697"/>
                  <a:pt x="1341" y="697"/>
                  <a:pt x="1341" y="697"/>
                </a:cubicBezTo>
                <a:cubicBezTo>
                  <a:pt x="1341" y="697"/>
                  <a:pt x="1342" y="697"/>
                  <a:pt x="1343" y="697"/>
                </a:cubicBezTo>
                <a:cubicBezTo>
                  <a:pt x="1343" y="697"/>
                  <a:pt x="1343" y="697"/>
                  <a:pt x="1343" y="697"/>
                </a:cubicBezTo>
                <a:cubicBezTo>
                  <a:pt x="1342" y="698"/>
                  <a:pt x="1342" y="698"/>
                  <a:pt x="1341" y="697"/>
                </a:cubicBezTo>
                <a:cubicBezTo>
                  <a:pt x="1341" y="697"/>
                  <a:pt x="1341" y="698"/>
                  <a:pt x="1341" y="698"/>
                </a:cubicBezTo>
                <a:cubicBezTo>
                  <a:pt x="1340" y="698"/>
                  <a:pt x="1340" y="698"/>
                  <a:pt x="1340" y="697"/>
                </a:cubicBezTo>
                <a:close/>
                <a:moveTo>
                  <a:pt x="1340" y="699"/>
                </a:moveTo>
                <a:cubicBezTo>
                  <a:pt x="1340" y="699"/>
                  <a:pt x="1339" y="699"/>
                  <a:pt x="1339" y="699"/>
                </a:cubicBezTo>
                <a:cubicBezTo>
                  <a:pt x="1339" y="699"/>
                  <a:pt x="1339" y="699"/>
                  <a:pt x="1339" y="699"/>
                </a:cubicBezTo>
                <a:cubicBezTo>
                  <a:pt x="1338" y="699"/>
                  <a:pt x="1337" y="698"/>
                  <a:pt x="1336" y="698"/>
                </a:cubicBezTo>
                <a:cubicBezTo>
                  <a:pt x="1337" y="698"/>
                  <a:pt x="1337" y="698"/>
                  <a:pt x="1338" y="698"/>
                </a:cubicBezTo>
                <a:cubicBezTo>
                  <a:pt x="1338" y="698"/>
                  <a:pt x="1338" y="698"/>
                  <a:pt x="1338" y="698"/>
                </a:cubicBezTo>
                <a:cubicBezTo>
                  <a:pt x="1338" y="698"/>
                  <a:pt x="1338" y="698"/>
                  <a:pt x="1338" y="698"/>
                </a:cubicBezTo>
                <a:cubicBezTo>
                  <a:pt x="1339" y="698"/>
                  <a:pt x="1339" y="698"/>
                  <a:pt x="1340" y="699"/>
                </a:cubicBezTo>
                <a:close/>
                <a:moveTo>
                  <a:pt x="1331" y="694"/>
                </a:moveTo>
                <a:cubicBezTo>
                  <a:pt x="1332" y="695"/>
                  <a:pt x="1333" y="695"/>
                  <a:pt x="1334" y="695"/>
                </a:cubicBezTo>
                <a:cubicBezTo>
                  <a:pt x="1334" y="695"/>
                  <a:pt x="1335" y="695"/>
                  <a:pt x="1336" y="696"/>
                </a:cubicBezTo>
                <a:cubicBezTo>
                  <a:pt x="1336" y="696"/>
                  <a:pt x="1336" y="696"/>
                  <a:pt x="1336" y="696"/>
                </a:cubicBezTo>
                <a:cubicBezTo>
                  <a:pt x="1336" y="696"/>
                  <a:pt x="1336" y="696"/>
                  <a:pt x="1335" y="696"/>
                </a:cubicBezTo>
                <a:cubicBezTo>
                  <a:pt x="1335" y="696"/>
                  <a:pt x="1335" y="696"/>
                  <a:pt x="1335" y="696"/>
                </a:cubicBezTo>
                <a:cubicBezTo>
                  <a:pt x="1333" y="696"/>
                  <a:pt x="1331" y="695"/>
                  <a:pt x="1329" y="695"/>
                </a:cubicBezTo>
                <a:cubicBezTo>
                  <a:pt x="1330" y="693"/>
                  <a:pt x="1330" y="694"/>
                  <a:pt x="1331" y="694"/>
                </a:cubicBezTo>
                <a:cubicBezTo>
                  <a:pt x="1331" y="694"/>
                  <a:pt x="1331" y="694"/>
                  <a:pt x="1331" y="694"/>
                </a:cubicBezTo>
                <a:close/>
                <a:moveTo>
                  <a:pt x="1320" y="691"/>
                </a:moveTo>
                <a:cubicBezTo>
                  <a:pt x="1321" y="691"/>
                  <a:pt x="1323" y="693"/>
                  <a:pt x="1325" y="693"/>
                </a:cubicBezTo>
                <a:cubicBezTo>
                  <a:pt x="1326" y="694"/>
                  <a:pt x="1323" y="694"/>
                  <a:pt x="1322" y="694"/>
                </a:cubicBezTo>
                <a:cubicBezTo>
                  <a:pt x="1322" y="694"/>
                  <a:pt x="1323" y="694"/>
                  <a:pt x="1323" y="693"/>
                </a:cubicBezTo>
                <a:cubicBezTo>
                  <a:pt x="1322" y="693"/>
                  <a:pt x="1321" y="692"/>
                  <a:pt x="1321" y="693"/>
                </a:cubicBezTo>
                <a:cubicBezTo>
                  <a:pt x="1316" y="692"/>
                  <a:pt x="1308" y="692"/>
                  <a:pt x="1305" y="689"/>
                </a:cubicBezTo>
                <a:cubicBezTo>
                  <a:pt x="1305" y="689"/>
                  <a:pt x="1305" y="690"/>
                  <a:pt x="1304" y="690"/>
                </a:cubicBezTo>
                <a:cubicBezTo>
                  <a:pt x="1304" y="689"/>
                  <a:pt x="1305" y="688"/>
                  <a:pt x="1304" y="688"/>
                </a:cubicBezTo>
                <a:cubicBezTo>
                  <a:pt x="1306" y="688"/>
                  <a:pt x="1316" y="689"/>
                  <a:pt x="1317" y="692"/>
                </a:cubicBezTo>
                <a:cubicBezTo>
                  <a:pt x="1318" y="692"/>
                  <a:pt x="1318" y="690"/>
                  <a:pt x="1319" y="690"/>
                </a:cubicBezTo>
                <a:cubicBezTo>
                  <a:pt x="1319" y="690"/>
                  <a:pt x="1319" y="690"/>
                  <a:pt x="1319" y="690"/>
                </a:cubicBezTo>
                <a:cubicBezTo>
                  <a:pt x="1320" y="690"/>
                  <a:pt x="1322" y="690"/>
                  <a:pt x="1322" y="690"/>
                </a:cubicBezTo>
                <a:cubicBezTo>
                  <a:pt x="1322" y="690"/>
                  <a:pt x="1321" y="690"/>
                  <a:pt x="1321" y="689"/>
                </a:cubicBezTo>
                <a:cubicBezTo>
                  <a:pt x="1322" y="690"/>
                  <a:pt x="1322" y="690"/>
                  <a:pt x="1322" y="690"/>
                </a:cubicBezTo>
                <a:cubicBezTo>
                  <a:pt x="1322" y="690"/>
                  <a:pt x="1323" y="691"/>
                  <a:pt x="1324" y="691"/>
                </a:cubicBezTo>
                <a:cubicBezTo>
                  <a:pt x="1325" y="692"/>
                  <a:pt x="1326" y="692"/>
                  <a:pt x="1327" y="692"/>
                </a:cubicBezTo>
                <a:cubicBezTo>
                  <a:pt x="1327" y="692"/>
                  <a:pt x="1327" y="692"/>
                  <a:pt x="1328" y="692"/>
                </a:cubicBezTo>
                <a:cubicBezTo>
                  <a:pt x="1328" y="692"/>
                  <a:pt x="1328" y="692"/>
                  <a:pt x="1329" y="693"/>
                </a:cubicBezTo>
                <a:cubicBezTo>
                  <a:pt x="1329" y="693"/>
                  <a:pt x="1329" y="693"/>
                  <a:pt x="1329" y="693"/>
                </a:cubicBezTo>
                <a:cubicBezTo>
                  <a:pt x="1328" y="694"/>
                  <a:pt x="1325" y="692"/>
                  <a:pt x="1321" y="691"/>
                </a:cubicBezTo>
                <a:cubicBezTo>
                  <a:pt x="1321" y="691"/>
                  <a:pt x="1322" y="691"/>
                  <a:pt x="1323" y="691"/>
                </a:cubicBezTo>
                <a:cubicBezTo>
                  <a:pt x="1323" y="690"/>
                  <a:pt x="1320" y="689"/>
                  <a:pt x="1320" y="691"/>
                </a:cubicBezTo>
                <a:close/>
                <a:moveTo>
                  <a:pt x="1321" y="717"/>
                </a:moveTo>
                <a:cubicBezTo>
                  <a:pt x="1321" y="717"/>
                  <a:pt x="1321" y="717"/>
                  <a:pt x="1321" y="717"/>
                </a:cubicBezTo>
                <a:cubicBezTo>
                  <a:pt x="1321" y="718"/>
                  <a:pt x="1321" y="717"/>
                  <a:pt x="1320" y="717"/>
                </a:cubicBezTo>
                <a:cubicBezTo>
                  <a:pt x="1320" y="717"/>
                  <a:pt x="1321" y="717"/>
                  <a:pt x="1321" y="717"/>
                </a:cubicBezTo>
                <a:close/>
                <a:moveTo>
                  <a:pt x="1299" y="681"/>
                </a:moveTo>
                <a:cubicBezTo>
                  <a:pt x="1300" y="682"/>
                  <a:pt x="1301" y="682"/>
                  <a:pt x="1303" y="682"/>
                </a:cubicBezTo>
                <a:cubicBezTo>
                  <a:pt x="1303" y="682"/>
                  <a:pt x="1303" y="682"/>
                  <a:pt x="1303" y="682"/>
                </a:cubicBezTo>
                <a:cubicBezTo>
                  <a:pt x="1304" y="683"/>
                  <a:pt x="1305" y="683"/>
                  <a:pt x="1306" y="684"/>
                </a:cubicBezTo>
                <a:cubicBezTo>
                  <a:pt x="1304" y="683"/>
                  <a:pt x="1301" y="682"/>
                  <a:pt x="1299" y="681"/>
                </a:cubicBezTo>
                <a:close/>
                <a:moveTo>
                  <a:pt x="1303" y="690"/>
                </a:moveTo>
                <a:cubicBezTo>
                  <a:pt x="1302" y="690"/>
                  <a:pt x="1299" y="688"/>
                  <a:pt x="1299" y="688"/>
                </a:cubicBezTo>
                <a:cubicBezTo>
                  <a:pt x="1300" y="688"/>
                  <a:pt x="1302" y="689"/>
                  <a:pt x="1303" y="689"/>
                </a:cubicBezTo>
                <a:cubicBezTo>
                  <a:pt x="1303" y="689"/>
                  <a:pt x="1303" y="689"/>
                  <a:pt x="1303" y="690"/>
                </a:cubicBezTo>
                <a:close/>
                <a:moveTo>
                  <a:pt x="1321" y="687"/>
                </a:moveTo>
                <a:cubicBezTo>
                  <a:pt x="1321" y="687"/>
                  <a:pt x="1321" y="687"/>
                  <a:pt x="1321" y="687"/>
                </a:cubicBezTo>
                <a:cubicBezTo>
                  <a:pt x="1319" y="687"/>
                  <a:pt x="1316" y="686"/>
                  <a:pt x="1314" y="685"/>
                </a:cubicBezTo>
                <a:cubicBezTo>
                  <a:pt x="1315" y="685"/>
                  <a:pt x="1315" y="685"/>
                  <a:pt x="1316" y="685"/>
                </a:cubicBezTo>
                <a:cubicBezTo>
                  <a:pt x="1316" y="686"/>
                  <a:pt x="1316" y="686"/>
                  <a:pt x="1316" y="686"/>
                </a:cubicBezTo>
                <a:cubicBezTo>
                  <a:pt x="1317" y="686"/>
                  <a:pt x="1319" y="687"/>
                  <a:pt x="1321" y="687"/>
                </a:cubicBezTo>
                <a:close/>
                <a:moveTo>
                  <a:pt x="1322" y="688"/>
                </a:moveTo>
                <a:cubicBezTo>
                  <a:pt x="1323" y="689"/>
                  <a:pt x="1323" y="689"/>
                  <a:pt x="1323" y="689"/>
                </a:cubicBezTo>
                <a:cubicBezTo>
                  <a:pt x="1322" y="689"/>
                  <a:pt x="1321" y="688"/>
                  <a:pt x="1320" y="688"/>
                </a:cubicBezTo>
                <a:cubicBezTo>
                  <a:pt x="1320" y="688"/>
                  <a:pt x="1319" y="688"/>
                  <a:pt x="1319" y="688"/>
                </a:cubicBezTo>
                <a:cubicBezTo>
                  <a:pt x="1321" y="688"/>
                  <a:pt x="1322" y="688"/>
                  <a:pt x="1322" y="688"/>
                </a:cubicBezTo>
                <a:close/>
                <a:moveTo>
                  <a:pt x="1329" y="686"/>
                </a:moveTo>
                <a:cubicBezTo>
                  <a:pt x="1327" y="685"/>
                  <a:pt x="1325" y="684"/>
                  <a:pt x="1324" y="684"/>
                </a:cubicBezTo>
                <a:cubicBezTo>
                  <a:pt x="1323" y="684"/>
                  <a:pt x="1323" y="684"/>
                  <a:pt x="1323" y="683"/>
                </a:cubicBezTo>
                <a:cubicBezTo>
                  <a:pt x="1326" y="684"/>
                  <a:pt x="1328" y="685"/>
                  <a:pt x="1330" y="686"/>
                </a:cubicBezTo>
                <a:cubicBezTo>
                  <a:pt x="1330" y="686"/>
                  <a:pt x="1329" y="686"/>
                  <a:pt x="1329" y="686"/>
                </a:cubicBezTo>
                <a:close/>
                <a:moveTo>
                  <a:pt x="1317" y="684"/>
                </a:moveTo>
                <a:cubicBezTo>
                  <a:pt x="1317" y="685"/>
                  <a:pt x="1317" y="685"/>
                  <a:pt x="1317" y="685"/>
                </a:cubicBezTo>
                <a:cubicBezTo>
                  <a:pt x="1316" y="685"/>
                  <a:pt x="1315" y="684"/>
                  <a:pt x="1313" y="684"/>
                </a:cubicBezTo>
                <a:cubicBezTo>
                  <a:pt x="1314" y="684"/>
                  <a:pt x="1314" y="683"/>
                  <a:pt x="1313" y="683"/>
                </a:cubicBezTo>
                <a:cubicBezTo>
                  <a:pt x="1315" y="683"/>
                  <a:pt x="1316" y="685"/>
                  <a:pt x="1317" y="684"/>
                </a:cubicBezTo>
                <a:close/>
                <a:moveTo>
                  <a:pt x="1311" y="678"/>
                </a:moveTo>
                <a:cubicBezTo>
                  <a:pt x="1311" y="677"/>
                  <a:pt x="1311" y="677"/>
                  <a:pt x="1310" y="677"/>
                </a:cubicBezTo>
                <a:cubicBezTo>
                  <a:pt x="1311" y="676"/>
                  <a:pt x="1312" y="677"/>
                  <a:pt x="1313" y="677"/>
                </a:cubicBezTo>
                <a:cubicBezTo>
                  <a:pt x="1313" y="678"/>
                  <a:pt x="1312" y="678"/>
                  <a:pt x="1313" y="678"/>
                </a:cubicBezTo>
                <a:cubicBezTo>
                  <a:pt x="1312" y="679"/>
                  <a:pt x="1312" y="679"/>
                  <a:pt x="1311" y="678"/>
                </a:cubicBezTo>
                <a:cubicBezTo>
                  <a:pt x="1311" y="678"/>
                  <a:pt x="1311" y="678"/>
                  <a:pt x="1312" y="678"/>
                </a:cubicBezTo>
                <a:cubicBezTo>
                  <a:pt x="1311" y="678"/>
                  <a:pt x="1311" y="678"/>
                  <a:pt x="1311" y="678"/>
                </a:cubicBezTo>
                <a:close/>
                <a:moveTo>
                  <a:pt x="1315" y="682"/>
                </a:moveTo>
                <a:cubicBezTo>
                  <a:pt x="1314" y="682"/>
                  <a:pt x="1314" y="682"/>
                  <a:pt x="1314" y="682"/>
                </a:cubicBezTo>
                <a:cubicBezTo>
                  <a:pt x="1313" y="681"/>
                  <a:pt x="1313" y="681"/>
                  <a:pt x="1312" y="681"/>
                </a:cubicBezTo>
                <a:cubicBezTo>
                  <a:pt x="1313" y="681"/>
                  <a:pt x="1314" y="681"/>
                  <a:pt x="1315" y="682"/>
                </a:cubicBezTo>
                <a:close/>
                <a:moveTo>
                  <a:pt x="1307" y="673"/>
                </a:moveTo>
                <a:cubicBezTo>
                  <a:pt x="1309" y="673"/>
                  <a:pt x="1312" y="674"/>
                  <a:pt x="1314" y="674"/>
                </a:cubicBezTo>
                <a:cubicBezTo>
                  <a:pt x="1315" y="675"/>
                  <a:pt x="1315" y="675"/>
                  <a:pt x="1316" y="676"/>
                </a:cubicBezTo>
                <a:cubicBezTo>
                  <a:pt x="1314" y="676"/>
                  <a:pt x="1310" y="674"/>
                  <a:pt x="1307" y="673"/>
                </a:cubicBezTo>
                <a:close/>
                <a:moveTo>
                  <a:pt x="1307" y="674"/>
                </a:moveTo>
                <a:cubicBezTo>
                  <a:pt x="1308" y="675"/>
                  <a:pt x="1310" y="675"/>
                  <a:pt x="1311" y="675"/>
                </a:cubicBezTo>
                <a:cubicBezTo>
                  <a:pt x="1310" y="675"/>
                  <a:pt x="1310" y="675"/>
                  <a:pt x="1309" y="675"/>
                </a:cubicBezTo>
                <a:cubicBezTo>
                  <a:pt x="1309" y="677"/>
                  <a:pt x="1309" y="677"/>
                  <a:pt x="1311" y="678"/>
                </a:cubicBezTo>
                <a:cubicBezTo>
                  <a:pt x="1311" y="678"/>
                  <a:pt x="1311" y="678"/>
                  <a:pt x="1310" y="678"/>
                </a:cubicBezTo>
                <a:cubicBezTo>
                  <a:pt x="1309" y="677"/>
                  <a:pt x="1309" y="676"/>
                  <a:pt x="1307" y="676"/>
                </a:cubicBezTo>
                <a:cubicBezTo>
                  <a:pt x="1307" y="676"/>
                  <a:pt x="1307" y="676"/>
                  <a:pt x="1307" y="676"/>
                </a:cubicBezTo>
                <a:cubicBezTo>
                  <a:pt x="1306" y="676"/>
                  <a:pt x="1306" y="676"/>
                  <a:pt x="1305" y="677"/>
                </a:cubicBezTo>
                <a:cubicBezTo>
                  <a:pt x="1306" y="678"/>
                  <a:pt x="1306" y="678"/>
                  <a:pt x="1307" y="677"/>
                </a:cubicBezTo>
                <a:cubicBezTo>
                  <a:pt x="1308" y="678"/>
                  <a:pt x="1309" y="678"/>
                  <a:pt x="1310" y="678"/>
                </a:cubicBezTo>
                <a:cubicBezTo>
                  <a:pt x="1310" y="678"/>
                  <a:pt x="1310" y="678"/>
                  <a:pt x="1310" y="678"/>
                </a:cubicBezTo>
                <a:cubicBezTo>
                  <a:pt x="1311" y="678"/>
                  <a:pt x="1311" y="678"/>
                  <a:pt x="1311" y="679"/>
                </a:cubicBezTo>
                <a:cubicBezTo>
                  <a:pt x="1311" y="679"/>
                  <a:pt x="1311" y="679"/>
                  <a:pt x="1311" y="679"/>
                </a:cubicBezTo>
                <a:cubicBezTo>
                  <a:pt x="1311" y="679"/>
                  <a:pt x="1311" y="679"/>
                  <a:pt x="1311" y="679"/>
                </a:cubicBezTo>
                <a:cubicBezTo>
                  <a:pt x="1311" y="679"/>
                  <a:pt x="1311" y="679"/>
                  <a:pt x="1311" y="679"/>
                </a:cubicBezTo>
                <a:cubicBezTo>
                  <a:pt x="1309" y="679"/>
                  <a:pt x="1307" y="679"/>
                  <a:pt x="1306" y="678"/>
                </a:cubicBezTo>
                <a:cubicBezTo>
                  <a:pt x="1306" y="680"/>
                  <a:pt x="1310" y="681"/>
                  <a:pt x="1313" y="682"/>
                </a:cubicBezTo>
                <a:cubicBezTo>
                  <a:pt x="1312" y="683"/>
                  <a:pt x="1312" y="682"/>
                  <a:pt x="1311" y="682"/>
                </a:cubicBezTo>
                <a:cubicBezTo>
                  <a:pt x="1311" y="682"/>
                  <a:pt x="1311" y="682"/>
                  <a:pt x="1311" y="682"/>
                </a:cubicBezTo>
                <a:cubicBezTo>
                  <a:pt x="1311" y="682"/>
                  <a:pt x="1311" y="682"/>
                  <a:pt x="1311" y="682"/>
                </a:cubicBezTo>
                <a:cubicBezTo>
                  <a:pt x="1310" y="682"/>
                  <a:pt x="1310" y="682"/>
                  <a:pt x="1310" y="682"/>
                </a:cubicBezTo>
                <a:cubicBezTo>
                  <a:pt x="1310" y="682"/>
                  <a:pt x="1310" y="683"/>
                  <a:pt x="1310" y="683"/>
                </a:cubicBezTo>
                <a:cubicBezTo>
                  <a:pt x="1311" y="683"/>
                  <a:pt x="1311" y="683"/>
                  <a:pt x="1311" y="684"/>
                </a:cubicBezTo>
                <a:cubicBezTo>
                  <a:pt x="1311" y="684"/>
                  <a:pt x="1311" y="684"/>
                  <a:pt x="1311" y="684"/>
                </a:cubicBezTo>
                <a:cubicBezTo>
                  <a:pt x="1312" y="684"/>
                  <a:pt x="1312" y="685"/>
                  <a:pt x="1313" y="685"/>
                </a:cubicBezTo>
                <a:cubicBezTo>
                  <a:pt x="1313" y="685"/>
                  <a:pt x="1313" y="686"/>
                  <a:pt x="1313" y="686"/>
                </a:cubicBezTo>
                <a:cubicBezTo>
                  <a:pt x="1313" y="686"/>
                  <a:pt x="1313" y="686"/>
                  <a:pt x="1313" y="686"/>
                </a:cubicBezTo>
                <a:cubicBezTo>
                  <a:pt x="1313" y="686"/>
                  <a:pt x="1313" y="685"/>
                  <a:pt x="1313" y="685"/>
                </a:cubicBezTo>
                <a:cubicBezTo>
                  <a:pt x="1312" y="685"/>
                  <a:pt x="1312" y="685"/>
                  <a:pt x="1311" y="685"/>
                </a:cubicBezTo>
                <a:cubicBezTo>
                  <a:pt x="1307" y="683"/>
                  <a:pt x="1304" y="681"/>
                  <a:pt x="1300" y="679"/>
                </a:cubicBezTo>
                <a:cubicBezTo>
                  <a:pt x="1300" y="678"/>
                  <a:pt x="1300" y="676"/>
                  <a:pt x="1301" y="676"/>
                </a:cubicBezTo>
                <a:cubicBezTo>
                  <a:pt x="1300" y="676"/>
                  <a:pt x="1300" y="675"/>
                  <a:pt x="1300" y="675"/>
                </a:cubicBezTo>
                <a:cubicBezTo>
                  <a:pt x="1302" y="676"/>
                  <a:pt x="1303" y="676"/>
                  <a:pt x="1305" y="676"/>
                </a:cubicBezTo>
                <a:cubicBezTo>
                  <a:pt x="1303" y="675"/>
                  <a:pt x="1302" y="675"/>
                  <a:pt x="1301" y="674"/>
                </a:cubicBezTo>
                <a:cubicBezTo>
                  <a:pt x="1301" y="674"/>
                  <a:pt x="1301" y="674"/>
                  <a:pt x="1301" y="674"/>
                </a:cubicBezTo>
                <a:cubicBezTo>
                  <a:pt x="1302" y="674"/>
                  <a:pt x="1303" y="674"/>
                  <a:pt x="1303" y="674"/>
                </a:cubicBezTo>
                <a:cubicBezTo>
                  <a:pt x="1304" y="674"/>
                  <a:pt x="1304" y="674"/>
                  <a:pt x="1304" y="675"/>
                </a:cubicBezTo>
                <a:cubicBezTo>
                  <a:pt x="1304" y="675"/>
                  <a:pt x="1305" y="675"/>
                  <a:pt x="1305" y="674"/>
                </a:cubicBezTo>
                <a:cubicBezTo>
                  <a:pt x="1305" y="675"/>
                  <a:pt x="1305" y="675"/>
                  <a:pt x="1304" y="675"/>
                </a:cubicBezTo>
                <a:cubicBezTo>
                  <a:pt x="1306" y="677"/>
                  <a:pt x="1307" y="675"/>
                  <a:pt x="1308" y="675"/>
                </a:cubicBezTo>
                <a:cubicBezTo>
                  <a:pt x="1308" y="675"/>
                  <a:pt x="1308" y="675"/>
                  <a:pt x="1307" y="674"/>
                </a:cubicBezTo>
                <a:close/>
                <a:moveTo>
                  <a:pt x="1301" y="672"/>
                </a:moveTo>
                <a:cubicBezTo>
                  <a:pt x="1300" y="672"/>
                  <a:pt x="1299" y="672"/>
                  <a:pt x="1298" y="671"/>
                </a:cubicBezTo>
                <a:cubicBezTo>
                  <a:pt x="1298" y="671"/>
                  <a:pt x="1298" y="671"/>
                  <a:pt x="1298" y="671"/>
                </a:cubicBezTo>
                <a:cubicBezTo>
                  <a:pt x="1298" y="670"/>
                  <a:pt x="1299" y="670"/>
                  <a:pt x="1299" y="670"/>
                </a:cubicBezTo>
                <a:cubicBezTo>
                  <a:pt x="1300" y="670"/>
                  <a:pt x="1300" y="671"/>
                  <a:pt x="1301" y="671"/>
                </a:cubicBezTo>
                <a:cubicBezTo>
                  <a:pt x="1301" y="672"/>
                  <a:pt x="1306" y="671"/>
                  <a:pt x="1306" y="673"/>
                </a:cubicBezTo>
                <a:cubicBezTo>
                  <a:pt x="1305" y="674"/>
                  <a:pt x="1303" y="672"/>
                  <a:pt x="1301" y="672"/>
                </a:cubicBezTo>
                <a:close/>
                <a:moveTo>
                  <a:pt x="1343" y="699"/>
                </a:moveTo>
                <a:cubicBezTo>
                  <a:pt x="1343" y="698"/>
                  <a:pt x="1343" y="698"/>
                  <a:pt x="1344" y="698"/>
                </a:cubicBezTo>
                <a:cubicBezTo>
                  <a:pt x="1344" y="698"/>
                  <a:pt x="1344" y="698"/>
                  <a:pt x="1344" y="698"/>
                </a:cubicBezTo>
                <a:cubicBezTo>
                  <a:pt x="1344" y="698"/>
                  <a:pt x="1344" y="698"/>
                  <a:pt x="1344" y="698"/>
                </a:cubicBezTo>
                <a:cubicBezTo>
                  <a:pt x="1344" y="698"/>
                  <a:pt x="1344" y="699"/>
                  <a:pt x="1345" y="699"/>
                </a:cubicBezTo>
                <a:cubicBezTo>
                  <a:pt x="1344" y="699"/>
                  <a:pt x="1344" y="699"/>
                  <a:pt x="1343" y="699"/>
                </a:cubicBezTo>
                <a:close/>
                <a:moveTo>
                  <a:pt x="1330" y="681"/>
                </a:moveTo>
                <a:cubicBezTo>
                  <a:pt x="1330" y="681"/>
                  <a:pt x="1330" y="681"/>
                  <a:pt x="1330" y="681"/>
                </a:cubicBezTo>
                <a:cubicBezTo>
                  <a:pt x="1330" y="681"/>
                  <a:pt x="1330" y="681"/>
                  <a:pt x="1331" y="681"/>
                </a:cubicBezTo>
                <a:cubicBezTo>
                  <a:pt x="1331" y="681"/>
                  <a:pt x="1331" y="681"/>
                  <a:pt x="1331" y="681"/>
                </a:cubicBezTo>
                <a:cubicBezTo>
                  <a:pt x="1332" y="681"/>
                  <a:pt x="1332" y="682"/>
                  <a:pt x="1333" y="682"/>
                </a:cubicBezTo>
                <a:cubicBezTo>
                  <a:pt x="1331" y="683"/>
                  <a:pt x="1329" y="682"/>
                  <a:pt x="1328" y="681"/>
                </a:cubicBezTo>
                <a:cubicBezTo>
                  <a:pt x="1328" y="681"/>
                  <a:pt x="1328" y="681"/>
                  <a:pt x="1328" y="681"/>
                </a:cubicBezTo>
                <a:cubicBezTo>
                  <a:pt x="1329" y="681"/>
                  <a:pt x="1329" y="681"/>
                  <a:pt x="1330" y="681"/>
                </a:cubicBezTo>
                <a:close/>
                <a:moveTo>
                  <a:pt x="1329" y="683"/>
                </a:moveTo>
                <a:cubicBezTo>
                  <a:pt x="1327" y="682"/>
                  <a:pt x="1324" y="683"/>
                  <a:pt x="1324" y="681"/>
                </a:cubicBezTo>
                <a:cubicBezTo>
                  <a:pt x="1326" y="682"/>
                  <a:pt x="1328" y="681"/>
                  <a:pt x="1329" y="683"/>
                </a:cubicBezTo>
                <a:close/>
                <a:moveTo>
                  <a:pt x="1295" y="662"/>
                </a:moveTo>
                <a:cubicBezTo>
                  <a:pt x="1294" y="663"/>
                  <a:pt x="1296" y="663"/>
                  <a:pt x="1297" y="664"/>
                </a:cubicBezTo>
                <a:cubicBezTo>
                  <a:pt x="1294" y="666"/>
                  <a:pt x="1291" y="661"/>
                  <a:pt x="1289" y="661"/>
                </a:cubicBezTo>
                <a:cubicBezTo>
                  <a:pt x="1288" y="661"/>
                  <a:pt x="1288" y="660"/>
                  <a:pt x="1288" y="659"/>
                </a:cubicBezTo>
                <a:cubicBezTo>
                  <a:pt x="1291" y="661"/>
                  <a:pt x="1295" y="662"/>
                  <a:pt x="1299" y="663"/>
                </a:cubicBezTo>
                <a:cubicBezTo>
                  <a:pt x="1299" y="663"/>
                  <a:pt x="1299" y="664"/>
                  <a:pt x="1299" y="664"/>
                </a:cubicBezTo>
                <a:cubicBezTo>
                  <a:pt x="1298" y="663"/>
                  <a:pt x="1296" y="663"/>
                  <a:pt x="1295" y="662"/>
                </a:cubicBezTo>
                <a:close/>
                <a:moveTo>
                  <a:pt x="1289" y="663"/>
                </a:moveTo>
                <a:cubicBezTo>
                  <a:pt x="1288" y="665"/>
                  <a:pt x="1285" y="663"/>
                  <a:pt x="1285" y="662"/>
                </a:cubicBezTo>
                <a:cubicBezTo>
                  <a:pt x="1286" y="663"/>
                  <a:pt x="1287" y="663"/>
                  <a:pt x="1289" y="663"/>
                </a:cubicBezTo>
                <a:close/>
                <a:moveTo>
                  <a:pt x="1287" y="667"/>
                </a:moveTo>
                <a:cubicBezTo>
                  <a:pt x="1285" y="667"/>
                  <a:pt x="1284" y="666"/>
                  <a:pt x="1283" y="666"/>
                </a:cubicBezTo>
                <a:cubicBezTo>
                  <a:pt x="1284" y="666"/>
                  <a:pt x="1285" y="666"/>
                  <a:pt x="1286" y="667"/>
                </a:cubicBezTo>
                <a:cubicBezTo>
                  <a:pt x="1286" y="667"/>
                  <a:pt x="1286" y="667"/>
                  <a:pt x="1286" y="667"/>
                </a:cubicBezTo>
                <a:cubicBezTo>
                  <a:pt x="1286" y="667"/>
                  <a:pt x="1286" y="667"/>
                  <a:pt x="1287" y="667"/>
                </a:cubicBezTo>
                <a:close/>
                <a:moveTo>
                  <a:pt x="1267" y="669"/>
                </a:moveTo>
                <a:cubicBezTo>
                  <a:pt x="1268" y="670"/>
                  <a:pt x="1267" y="671"/>
                  <a:pt x="1267" y="672"/>
                </a:cubicBezTo>
                <a:cubicBezTo>
                  <a:pt x="1267" y="672"/>
                  <a:pt x="1269" y="670"/>
                  <a:pt x="1269" y="672"/>
                </a:cubicBezTo>
                <a:cubicBezTo>
                  <a:pt x="1271" y="670"/>
                  <a:pt x="1275" y="671"/>
                  <a:pt x="1277" y="671"/>
                </a:cubicBezTo>
                <a:cubicBezTo>
                  <a:pt x="1278" y="672"/>
                  <a:pt x="1275" y="673"/>
                  <a:pt x="1276" y="674"/>
                </a:cubicBezTo>
                <a:cubicBezTo>
                  <a:pt x="1277" y="674"/>
                  <a:pt x="1277" y="672"/>
                  <a:pt x="1279" y="672"/>
                </a:cubicBezTo>
                <a:cubicBezTo>
                  <a:pt x="1280" y="673"/>
                  <a:pt x="1283" y="673"/>
                  <a:pt x="1285" y="673"/>
                </a:cubicBezTo>
                <a:cubicBezTo>
                  <a:pt x="1283" y="672"/>
                  <a:pt x="1286" y="670"/>
                  <a:pt x="1283" y="670"/>
                </a:cubicBezTo>
                <a:cubicBezTo>
                  <a:pt x="1283" y="671"/>
                  <a:pt x="1283" y="671"/>
                  <a:pt x="1284" y="672"/>
                </a:cubicBezTo>
                <a:cubicBezTo>
                  <a:pt x="1283" y="672"/>
                  <a:pt x="1281" y="672"/>
                  <a:pt x="1281" y="671"/>
                </a:cubicBezTo>
                <a:cubicBezTo>
                  <a:pt x="1281" y="671"/>
                  <a:pt x="1281" y="671"/>
                  <a:pt x="1281" y="671"/>
                </a:cubicBezTo>
                <a:cubicBezTo>
                  <a:pt x="1281" y="671"/>
                  <a:pt x="1281" y="671"/>
                  <a:pt x="1281" y="671"/>
                </a:cubicBezTo>
                <a:cubicBezTo>
                  <a:pt x="1281" y="670"/>
                  <a:pt x="1281" y="670"/>
                  <a:pt x="1281" y="670"/>
                </a:cubicBezTo>
                <a:cubicBezTo>
                  <a:pt x="1280" y="669"/>
                  <a:pt x="1279" y="669"/>
                  <a:pt x="1279" y="669"/>
                </a:cubicBezTo>
                <a:cubicBezTo>
                  <a:pt x="1279" y="669"/>
                  <a:pt x="1279" y="669"/>
                  <a:pt x="1279" y="668"/>
                </a:cubicBezTo>
                <a:cubicBezTo>
                  <a:pt x="1280" y="669"/>
                  <a:pt x="1282" y="669"/>
                  <a:pt x="1282" y="668"/>
                </a:cubicBezTo>
                <a:cubicBezTo>
                  <a:pt x="1282" y="668"/>
                  <a:pt x="1283" y="669"/>
                  <a:pt x="1283" y="669"/>
                </a:cubicBezTo>
                <a:cubicBezTo>
                  <a:pt x="1283" y="669"/>
                  <a:pt x="1283" y="670"/>
                  <a:pt x="1285" y="670"/>
                </a:cubicBezTo>
                <a:cubicBezTo>
                  <a:pt x="1285" y="670"/>
                  <a:pt x="1285" y="669"/>
                  <a:pt x="1285" y="669"/>
                </a:cubicBezTo>
                <a:cubicBezTo>
                  <a:pt x="1285" y="669"/>
                  <a:pt x="1285" y="669"/>
                  <a:pt x="1286" y="670"/>
                </a:cubicBezTo>
                <a:cubicBezTo>
                  <a:pt x="1287" y="671"/>
                  <a:pt x="1288" y="672"/>
                  <a:pt x="1289" y="672"/>
                </a:cubicBezTo>
                <a:cubicBezTo>
                  <a:pt x="1289" y="672"/>
                  <a:pt x="1289" y="673"/>
                  <a:pt x="1289" y="673"/>
                </a:cubicBezTo>
                <a:cubicBezTo>
                  <a:pt x="1289" y="673"/>
                  <a:pt x="1289" y="673"/>
                  <a:pt x="1289" y="673"/>
                </a:cubicBezTo>
                <a:cubicBezTo>
                  <a:pt x="1290" y="673"/>
                  <a:pt x="1290" y="673"/>
                  <a:pt x="1291" y="673"/>
                </a:cubicBezTo>
                <a:cubicBezTo>
                  <a:pt x="1290" y="673"/>
                  <a:pt x="1290" y="673"/>
                  <a:pt x="1289" y="674"/>
                </a:cubicBezTo>
                <a:cubicBezTo>
                  <a:pt x="1289" y="674"/>
                  <a:pt x="1289" y="674"/>
                  <a:pt x="1289" y="674"/>
                </a:cubicBezTo>
                <a:cubicBezTo>
                  <a:pt x="1290" y="674"/>
                  <a:pt x="1290" y="674"/>
                  <a:pt x="1290" y="674"/>
                </a:cubicBezTo>
                <a:cubicBezTo>
                  <a:pt x="1289" y="674"/>
                  <a:pt x="1289" y="674"/>
                  <a:pt x="1289" y="673"/>
                </a:cubicBezTo>
                <a:cubicBezTo>
                  <a:pt x="1289" y="674"/>
                  <a:pt x="1289" y="675"/>
                  <a:pt x="1289" y="675"/>
                </a:cubicBezTo>
                <a:cubicBezTo>
                  <a:pt x="1289" y="675"/>
                  <a:pt x="1289" y="675"/>
                  <a:pt x="1289" y="675"/>
                </a:cubicBezTo>
                <a:cubicBezTo>
                  <a:pt x="1289" y="676"/>
                  <a:pt x="1290" y="676"/>
                  <a:pt x="1290" y="677"/>
                </a:cubicBezTo>
                <a:cubicBezTo>
                  <a:pt x="1290" y="677"/>
                  <a:pt x="1290" y="677"/>
                  <a:pt x="1290" y="677"/>
                </a:cubicBezTo>
                <a:cubicBezTo>
                  <a:pt x="1290" y="677"/>
                  <a:pt x="1290" y="677"/>
                  <a:pt x="1290" y="677"/>
                </a:cubicBezTo>
                <a:cubicBezTo>
                  <a:pt x="1290" y="677"/>
                  <a:pt x="1290" y="677"/>
                  <a:pt x="1290" y="677"/>
                </a:cubicBezTo>
                <a:cubicBezTo>
                  <a:pt x="1290" y="677"/>
                  <a:pt x="1289" y="677"/>
                  <a:pt x="1289" y="677"/>
                </a:cubicBezTo>
                <a:cubicBezTo>
                  <a:pt x="1289" y="679"/>
                  <a:pt x="1292" y="681"/>
                  <a:pt x="1294" y="679"/>
                </a:cubicBezTo>
                <a:cubicBezTo>
                  <a:pt x="1294" y="680"/>
                  <a:pt x="1295" y="680"/>
                  <a:pt x="1296" y="680"/>
                </a:cubicBezTo>
                <a:cubicBezTo>
                  <a:pt x="1292" y="681"/>
                  <a:pt x="1288" y="680"/>
                  <a:pt x="1284" y="679"/>
                </a:cubicBezTo>
                <a:cubicBezTo>
                  <a:pt x="1284" y="679"/>
                  <a:pt x="1283" y="678"/>
                  <a:pt x="1283" y="678"/>
                </a:cubicBezTo>
                <a:cubicBezTo>
                  <a:pt x="1285" y="677"/>
                  <a:pt x="1286" y="679"/>
                  <a:pt x="1289" y="679"/>
                </a:cubicBezTo>
                <a:cubicBezTo>
                  <a:pt x="1289" y="678"/>
                  <a:pt x="1288" y="677"/>
                  <a:pt x="1288" y="676"/>
                </a:cubicBezTo>
                <a:cubicBezTo>
                  <a:pt x="1287" y="676"/>
                  <a:pt x="1287" y="677"/>
                  <a:pt x="1287" y="678"/>
                </a:cubicBezTo>
                <a:cubicBezTo>
                  <a:pt x="1286" y="677"/>
                  <a:pt x="1286" y="677"/>
                  <a:pt x="1285" y="677"/>
                </a:cubicBezTo>
                <a:cubicBezTo>
                  <a:pt x="1285" y="677"/>
                  <a:pt x="1285" y="676"/>
                  <a:pt x="1285" y="676"/>
                </a:cubicBezTo>
                <a:cubicBezTo>
                  <a:pt x="1285" y="676"/>
                  <a:pt x="1286" y="677"/>
                  <a:pt x="1287" y="677"/>
                </a:cubicBezTo>
                <a:cubicBezTo>
                  <a:pt x="1286" y="676"/>
                  <a:pt x="1285" y="675"/>
                  <a:pt x="1284" y="675"/>
                </a:cubicBezTo>
                <a:cubicBezTo>
                  <a:pt x="1283" y="675"/>
                  <a:pt x="1282" y="675"/>
                  <a:pt x="1281" y="674"/>
                </a:cubicBezTo>
                <a:cubicBezTo>
                  <a:pt x="1281" y="674"/>
                  <a:pt x="1282" y="674"/>
                  <a:pt x="1283" y="674"/>
                </a:cubicBezTo>
                <a:cubicBezTo>
                  <a:pt x="1279" y="672"/>
                  <a:pt x="1280" y="674"/>
                  <a:pt x="1278" y="676"/>
                </a:cubicBezTo>
                <a:cubicBezTo>
                  <a:pt x="1279" y="676"/>
                  <a:pt x="1279" y="677"/>
                  <a:pt x="1281" y="677"/>
                </a:cubicBezTo>
                <a:cubicBezTo>
                  <a:pt x="1281" y="677"/>
                  <a:pt x="1281" y="677"/>
                  <a:pt x="1281" y="677"/>
                </a:cubicBezTo>
                <a:cubicBezTo>
                  <a:pt x="1281" y="677"/>
                  <a:pt x="1280" y="677"/>
                  <a:pt x="1281" y="678"/>
                </a:cubicBezTo>
                <a:cubicBezTo>
                  <a:pt x="1280" y="678"/>
                  <a:pt x="1279" y="678"/>
                  <a:pt x="1279" y="678"/>
                </a:cubicBezTo>
                <a:cubicBezTo>
                  <a:pt x="1277" y="677"/>
                  <a:pt x="1274" y="677"/>
                  <a:pt x="1272" y="676"/>
                </a:cubicBezTo>
                <a:cubicBezTo>
                  <a:pt x="1268" y="675"/>
                  <a:pt x="1263" y="673"/>
                  <a:pt x="1258" y="672"/>
                </a:cubicBezTo>
                <a:cubicBezTo>
                  <a:pt x="1259" y="671"/>
                  <a:pt x="1261" y="672"/>
                  <a:pt x="1264" y="673"/>
                </a:cubicBezTo>
                <a:cubicBezTo>
                  <a:pt x="1264" y="672"/>
                  <a:pt x="1263" y="672"/>
                  <a:pt x="1263" y="672"/>
                </a:cubicBezTo>
                <a:cubicBezTo>
                  <a:pt x="1264" y="672"/>
                  <a:pt x="1265" y="672"/>
                  <a:pt x="1266" y="672"/>
                </a:cubicBezTo>
                <a:cubicBezTo>
                  <a:pt x="1262" y="671"/>
                  <a:pt x="1259" y="670"/>
                  <a:pt x="1255" y="670"/>
                </a:cubicBezTo>
                <a:cubicBezTo>
                  <a:pt x="1255" y="670"/>
                  <a:pt x="1255" y="670"/>
                  <a:pt x="1255" y="669"/>
                </a:cubicBezTo>
                <a:cubicBezTo>
                  <a:pt x="1254" y="669"/>
                  <a:pt x="1254" y="669"/>
                  <a:pt x="1254" y="669"/>
                </a:cubicBezTo>
                <a:cubicBezTo>
                  <a:pt x="1254" y="669"/>
                  <a:pt x="1254" y="669"/>
                  <a:pt x="1254" y="669"/>
                </a:cubicBezTo>
                <a:cubicBezTo>
                  <a:pt x="1253" y="669"/>
                  <a:pt x="1253" y="669"/>
                  <a:pt x="1253" y="669"/>
                </a:cubicBezTo>
                <a:cubicBezTo>
                  <a:pt x="1258" y="669"/>
                  <a:pt x="1262" y="672"/>
                  <a:pt x="1265" y="670"/>
                </a:cubicBezTo>
                <a:cubicBezTo>
                  <a:pt x="1265" y="671"/>
                  <a:pt x="1265" y="671"/>
                  <a:pt x="1265" y="671"/>
                </a:cubicBezTo>
                <a:cubicBezTo>
                  <a:pt x="1267" y="670"/>
                  <a:pt x="1265" y="669"/>
                  <a:pt x="1263" y="670"/>
                </a:cubicBezTo>
                <a:cubicBezTo>
                  <a:pt x="1264" y="667"/>
                  <a:pt x="1265" y="670"/>
                  <a:pt x="1267" y="669"/>
                </a:cubicBezTo>
                <a:close/>
                <a:moveTo>
                  <a:pt x="1265" y="667"/>
                </a:moveTo>
                <a:cubicBezTo>
                  <a:pt x="1265" y="667"/>
                  <a:pt x="1264" y="667"/>
                  <a:pt x="1264" y="666"/>
                </a:cubicBezTo>
                <a:cubicBezTo>
                  <a:pt x="1266" y="665"/>
                  <a:pt x="1263" y="666"/>
                  <a:pt x="1263" y="665"/>
                </a:cubicBezTo>
                <a:cubicBezTo>
                  <a:pt x="1264" y="664"/>
                  <a:pt x="1265" y="665"/>
                  <a:pt x="1265" y="666"/>
                </a:cubicBezTo>
                <a:cubicBezTo>
                  <a:pt x="1265" y="666"/>
                  <a:pt x="1265" y="666"/>
                  <a:pt x="1265" y="667"/>
                </a:cubicBezTo>
                <a:close/>
                <a:moveTo>
                  <a:pt x="1137" y="578"/>
                </a:moveTo>
                <a:cubicBezTo>
                  <a:pt x="1135" y="578"/>
                  <a:pt x="1132" y="576"/>
                  <a:pt x="1129" y="575"/>
                </a:cubicBezTo>
                <a:cubicBezTo>
                  <a:pt x="1132" y="574"/>
                  <a:pt x="1134" y="576"/>
                  <a:pt x="1137" y="577"/>
                </a:cubicBezTo>
                <a:cubicBezTo>
                  <a:pt x="1137" y="577"/>
                  <a:pt x="1137" y="577"/>
                  <a:pt x="1136" y="577"/>
                </a:cubicBezTo>
                <a:cubicBezTo>
                  <a:pt x="1137" y="578"/>
                  <a:pt x="1137" y="578"/>
                  <a:pt x="1137" y="578"/>
                </a:cubicBezTo>
                <a:close/>
                <a:moveTo>
                  <a:pt x="1135" y="574"/>
                </a:moveTo>
                <a:cubicBezTo>
                  <a:pt x="1133" y="574"/>
                  <a:pt x="1130" y="573"/>
                  <a:pt x="1127" y="572"/>
                </a:cubicBezTo>
                <a:cubicBezTo>
                  <a:pt x="1126" y="572"/>
                  <a:pt x="1125" y="572"/>
                  <a:pt x="1124" y="572"/>
                </a:cubicBezTo>
                <a:cubicBezTo>
                  <a:pt x="1124" y="571"/>
                  <a:pt x="1123" y="571"/>
                  <a:pt x="1123" y="571"/>
                </a:cubicBezTo>
                <a:cubicBezTo>
                  <a:pt x="1127" y="571"/>
                  <a:pt x="1132" y="573"/>
                  <a:pt x="1135" y="574"/>
                </a:cubicBezTo>
                <a:close/>
                <a:moveTo>
                  <a:pt x="1123" y="572"/>
                </a:moveTo>
                <a:cubicBezTo>
                  <a:pt x="1123" y="572"/>
                  <a:pt x="1123" y="573"/>
                  <a:pt x="1124" y="573"/>
                </a:cubicBezTo>
                <a:cubicBezTo>
                  <a:pt x="1126" y="574"/>
                  <a:pt x="1121" y="574"/>
                  <a:pt x="1123" y="572"/>
                </a:cubicBezTo>
                <a:close/>
                <a:moveTo>
                  <a:pt x="1120" y="569"/>
                </a:moveTo>
                <a:cubicBezTo>
                  <a:pt x="1121" y="569"/>
                  <a:pt x="1121" y="570"/>
                  <a:pt x="1121" y="569"/>
                </a:cubicBezTo>
                <a:cubicBezTo>
                  <a:pt x="1121" y="569"/>
                  <a:pt x="1121" y="569"/>
                  <a:pt x="1121" y="569"/>
                </a:cubicBezTo>
                <a:cubicBezTo>
                  <a:pt x="1121" y="570"/>
                  <a:pt x="1121" y="570"/>
                  <a:pt x="1121" y="570"/>
                </a:cubicBezTo>
                <a:cubicBezTo>
                  <a:pt x="1121" y="570"/>
                  <a:pt x="1120" y="570"/>
                  <a:pt x="1119" y="570"/>
                </a:cubicBezTo>
                <a:cubicBezTo>
                  <a:pt x="1119" y="570"/>
                  <a:pt x="1119" y="570"/>
                  <a:pt x="1119" y="570"/>
                </a:cubicBezTo>
                <a:cubicBezTo>
                  <a:pt x="1120" y="570"/>
                  <a:pt x="1120" y="570"/>
                  <a:pt x="1120" y="569"/>
                </a:cubicBezTo>
                <a:close/>
                <a:moveTo>
                  <a:pt x="1120" y="575"/>
                </a:moveTo>
                <a:cubicBezTo>
                  <a:pt x="1120" y="575"/>
                  <a:pt x="1120" y="575"/>
                  <a:pt x="1121" y="575"/>
                </a:cubicBezTo>
                <a:cubicBezTo>
                  <a:pt x="1121" y="575"/>
                  <a:pt x="1120" y="576"/>
                  <a:pt x="1120" y="576"/>
                </a:cubicBezTo>
                <a:cubicBezTo>
                  <a:pt x="1120" y="576"/>
                  <a:pt x="1119" y="576"/>
                  <a:pt x="1119" y="576"/>
                </a:cubicBezTo>
                <a:cubicBezTo>
                  <a:pt x="1119" y="575"/>
                  <a:pt x="1119" y="575"/>
                  <a:pt x="1120" y="575"/>
                </a:cubicBezTo>
                <a:close/>
                <a:moveTo>
                  <a:pt x="1112" y="562"/>
                </a:moveTo>
                <a:cubicBezTo>
                  <a:pt x="1113" y="563"/>
                  <a:pt x="1113" y="563"/>
                  <a:pt x="1114" y="562"/>
                </a:cubicBezTo>
                <a:cubicBezTo>
                  <a:pt x="1114" y="562"/>
                  <a:pt x="1114" y="562"/>
                  <a:pt x="1114" y="562"/>
                </a:cubicBezTo>
                <a:cubicBezTo>
                  <a:pt x="1113" y="563"/>
                  <a:pt x="1113" y="563"/>
                  <a:pt x="1113" y="563"/>
                </a:cubicBezTo>
                <a:cubicBezTo>
                  <a:pt x="1112" y="563"/>
                  <a:pt x="1111" y="562"/>
                  <a:pt x="1112" y="562"/>
                </a:cubicBezTo>
                <a:close/>
                <a:moveTo>
                  <a:pt x="1112" y="664"/>
                </a:moveTo>
                <a:cubicBezTo>
                  <a:pt x="1114" y="664"/>
                  <a:pt x="1114" y="665"/>
                  <a:pt x="1115" y="666"/>
                </a:cubicBezTo>
                <a:cubicBezTo>
                  <a:pt x="1116" y="664"/>
                  <a:pt x="1120" y="666"/>
                  <a:pt x="1123" y="666"/>
                </a:cubicBezTo>
                <a:cubicBezTo>
                  <a:pt x="1123" y="666"/>
                  <a:pt x="1123" y="667"/>
                  <a:pt x="1123" y="667"/>
                </a:cubicBezTo>
                <a:cubicBezTo>
                  <a:pt x="1123" y="668"/>
                  <a:pt x="1124" y="668"/>
                  <a:pt x="1124" y="669"/>
                </a:cubicBezTo>
                <a:cubicBezTo>
                  <a:pt x="1119" y="669"/>
                  <a:pt x="1114" y="667"/>
                  <a:pt x="1112" y="665"/>
                </a:cubicBezTo>
                <a:cubicBezTo>
                  <a:pt x="1112" y="665"/>
                  <a:pt x="1112" y="665"/>
                  <a:pt x="1112" y="664"/>
                </a:cubicBezTo>
                <a:close/>
                <a:moveTo>
                  <a:pt x="1111" y="665"/>
                </a:moveTo>
                <a:cubicBezTo>
                  <a:pt x="1110" y="665"/>
                  <a:pt x="1110" y="665"/>
                  <a:pt x="1108" y="665"/>
                </a:cubicBezTo>
                <a:cubicBezTo>
                  <a:pt x="1108" y="663"/>
                  <a:pt x="1111" y="665"/>
                  <a:pt x="1111" y="665"/>
                </a:cubicBezTo>
                <a:close/>
                <a:moveTo>
                  <a:pt x="1106" y="567"/>
                </a:moveTo>
                <a:cubicBezTo>
                  <a:pt x="1106" y="567"/>
                  <a:pt x="1105" y="567"/>
                  <a:pt x="1105" y="566"/>
                </a:cubicBezTo>
                <a:cubicBezTo>
                  <a:pt x="1107" y="567"/>
                  <a:pt x="1109" y="568"/>
                  <a:pt x="1110" y="568"/>
                </a:cubicBezTo>
                <a:cubicBezTo>
                  <a:pt x="1109" y="568"/>
                  <a:pt x="1107" y="568"/>
                  <a:pt x="1106" y="567"/>
                </a:cubicBezTo>
                <a:close/>
                <a:moveTo>
                  <a:pt x="1107" y="566"/>
                </a:moveTo>
                <a:cubicBezTo>
                  <a:pt x="1106" y="566"/>
                  <a:pt x="1105" y="565"/>
                  <a:pt x="1103" y="565"/>
                </a:cubicBezTo>
                <a:cubicBezTo>
                  <a:pt x="1103" y="565"/>
                  <a:pt x="1103" y="564"/>
                  <a:pt x="1103" y="564"/>
                </a:cubicBezTo>
                <a:cubicBezTo>
                  <a:pt x="1105" y="565"/>
                  <a:pt x="1107" y="564"/>
                  <a:pt x="1107" y="566"/>
                </a:cubicBezTo>
                <a:close/>
                <a:moveTo>
                  <a:pt x="1103" y="593"/>
                </a:moveTo>
                <a:cubicBezTo>
                  <a:pt x="1103" y="594"/>
                  <a:pt x="1108" y="594"/>
                  <a:pt x="1109" y="594"/>
                </a:cubicBezTo>
                <a:cubicBezTo>
                  <a:pt x="1109" y="594"/>
                  <a:pt x="1109" y="594"/>
                  <a:pt x="1109" y="594"/>
                </a:cubicBezTo>
                <a:cubicBezTo>
                  <a:pt x="1109" y="594"/>
                  <a:pt x="1109" y="595"/>
                  <a:pt x="1109" y="596"/>
                </a:cubicBezTo>
                <a:cubicBezTo>
                  <a:pt x="1107" y="595"/>
                  <a:pt x="1105" y="595"/>
                  <a:pt x="1103" y="594"/>
                </a:cubicBezTo>
                <a:cubicBezTo>
                  <a:pt x="1103" y="594"/>
                  <a:pt x="1103" y="594"/>
                  <a:pt x="1103" y="594"/>
                </a:cubicBezTo>
                <a:cubicBezTo>
                  <a:pt x="1102" y="594"/>
                  <a:pt x="1102" y="594"/>
                  <a:pt x="1102" y="594"/>
                </a:cubicBezTo>
                <a:cubicBezTo>
                  <a:pt x="1102" y="594"/>
                  <a:pt x="1101" y="594"/>
                  <a:pt x="1101" y="594"/>
                </a:cubicBezTo>
                <a:cubicBezTo>
                  <a:pt x="1102" y="594"/>
                  <a:pt x="1102" y="593"/>
                  <a:pt x="1103" y="593"/>
                </a:cubicBezTo>
                <a:close/>
                <a:moveTo>
                  <a:pt x="1101" y="593"/>
                </a:moveTo>
                <a:cubicBezTo>
                  <a:pt x="1101" y="593"/>
                  <a:pt x="1101" y="593"/>
                  <a:pt x="1100" y="594"/>
                </a:cubicBezTo>
                <a:cubicBezTo>
                  <a:pt x="1100" y="593"/>
                  <a:pt x="1099" y="593"/>
                  <a:pt x="1099" y="593"/>
                </a:cubicBezTo>
                <a:cubicBezTo>
                  <a:pt x="1099" y="593"/>
                  <a:pt x="1099" y="593"/>
                  <a:pt x="1099" y="592"/>
                </a:cubicBezTo>
                <a:cubicBezTo>
                  <a:pt x="1100" y="593"/>
                  <a:pt x="1100" y="592"/>
                  <a:pt x="1101" y="593"/>
                </a:cubicBezTo>
                <a:close/>
                <a:moveTo>
                  <a:pt x="1094" y="589"/>
                </a:moveTo>
                <a:cubicBezTo>
                  <a:pt x="1093" y="588"/>
                  <a:pt x="1091" y="588"/>
                  <a:pt x="1090" y="587"/>
                </a:cubicBezTo>
                <a:cubicBezTo>
                  <a:pt x="1090" y="587"/>
                  <a:pt x="1089" y="587"/>
                  <a:pt x="1089" y="586"/>
                </a:cubicBezTo>
                <a:cubicBezTo>
                  <a:pt x="1088" y="586"/>
                  <a:pt x="1088" y="586"/>
                  <a:pt x="1089" y="586"/>
                </a:cubicBezTo>
                <a:cubicBezTo>
                  <a:pt x="1090" y="587"/>
                  <a:pt x="1092" y="588"/>
                  <a:pt x="1094" y="588"/>
                </a:cubicBezTo>
                <a:cubicBezTo>
                  <a:pt x="1094" y="588"/>
                  <a:pt x="1094" y="589"/>
                  <a:pt x="1094" y="589"/>
                </a:cubicBezTo>
                <a:close/>
                <a:moveTo>
                  <a:pt x="1094" y="559"/>
                </a:moveTo>
                <a:cubicBezTo>
                  <a:pt x="1094" y="559"/>
                  <a:pt x="1093" y="559"/>
                  <a:pt x="1093" y="559"/>
                </a:cubicBezTo>
                <a:cubicBezTo>
                  <a:pt x="1093" y="559"/>
                  <a:pt x="1093" y="559"/>
                  <a:pt x="1092" y="559"/>
                </a:cubicBezTo>
                <a:cubicBezTo>
                  <a:pt x="1092" y="559"/>
                  <a:pt x="1092" y="558"/>
                  <a:pt x="1092" y="558"/>
                </a:cubicBezTo>
                <a:cubicBezTo>
                  <a:pt x="1093" y="558"/>
                  <a:pt x="1094" y="558"/>
                  <a:pt x="1094" y="559"/>
                </a:cubicBezTo>
                <a:close/>
                <a:moveTo>
                  <a:pt x="1088" y="553"/>
                </a:moveTo>
                <a:cubicBezTo>
                  <a:pt x="1090" y="553"/>
                  <a:pt x="1092" y="554"/>
                  <a:pt x="1093" y="554"/>
                </a:cubicBezTo>
                <a:cubicBezTo>
                  <a:pt x="1093" y="554"/>
                  <a:pt x="1093" y="555"/>
                  <a:pt x="1093" y="555"/>
                </a:cubicBezTo>
                <a:cubicBezTo>
                  <a:pt x="1093" y="554"/>
                  <a:pt x="1093" y="554"/>
                  <a:pt x="1092" y="554"/>
                </a:cubicBezTo>
                <a:cubicBezTo>
                  <a:pt x="1092" y="555"/>
                  <a:pt x="1093" y="555"/>
                  <a:pt x="1093" y="555"/>
                </a:cubicBezTo>
                <a:cubicBezTo>
                  <a:pt x="1093" y="555"/>
                  <a:pt x="1093" y="555"/>
                  <a:pt x="1093" y="555"/>
                </a:cubicBezTo>
                <a:cubicBezTo>
                  <a:pt x="1092" y="555"/>
                  <a:pt x="1092" y="555"/>
                  <a:pt x="1091" y="555"/>
                </a:cubicBezTo>
                <a:cubicBezTo>
                  <a:pt x="1091" y="554"/>
                  <a:pt x="1091" y="554"/>
                  <a:pt x="1090" y="553"/>
                </a:cubicBezTo>
                <a:cubicBezTo>
                  <a:pt x="1089" y="553"/>
                  <a:pt x="1088" y="553"/>
                  <a:pt x="1088" y="553"/>
                </a:cubicBezTo>
                <a:cubicBezTo>
                  <a:pt x="1088" y="553"/>
                  <a:pt x="1088" y="553"/>
                  <a:pt x="1088" y="553"/>
                </a:cubicBezTo>
                <a:close/>
                <a:moveTo>
                  <a:pt x="1087" y="552"/>
                </a:moveTo>
                <a:cubicBezTo>
                  <a:pt x="1087" y="552"/>
                  <a:pt x="1087" y="552"/>
                  <a:pt x="1087" y="553"/>
                </a:cubicBezTo>
                <a:cubicBezTo>
                  <a:pt x="1085" y="551"/>
                  <a:pt x="1084" y="553"/>
                  <a:pt x="1087" y="553"/>
                </a:cubicBezTo>
                <a:cubicBezTo>
                  <a:pt x="1087" y="553"/>
                  <a:pt x="1086" y="553"/>
                  <a:pt x="1086" y="553"/>
                </a:cubicBezTo>
                <a:cubicBezTo>
                  <a:pt x="1085" y="553"/>
                  <a:pt x="1085" y="553"/>
                  <a:pt x="1084" y="552"/>
                </a:cubicBezTo>
                <a:cubicBezTo>
                  <a:pt x="1084" y="552"/>
                  <a:pt x="1084" y="552"/>
                  <a:pt x="1084" y="552"/>
                </a:cubicBezTo>
                <a:cubicBezTo>
                  <a:pt x="1084" y="552"/>
                  <a:pt x="1083" y="551"/>
                  <a:pt x="1083" y="550"/>
                </a:cubicBezTo>
                <a:cubicBezTo>
                  <a:pt x="1084" y="551"/>
                  <a:pt x="1086" y="552"/>
                  <a:pt x="1087" y="552"/>
                </a:cubicBezTo>
                <a:close/>
                <a:moveTo>
                  <a:pt x="1083" y="552"/>
                </a:moveTo>
                <a:cubicBezTo>
                  <a:pt x="1083" y="552"/>
                  <a:pt x="1083" y="552"/>
                  <a:pt x="1083" y="552"/>
                </a:cubicBezTo>
                <a:cubicBezTo>
                  <a:pt x="1082" y="552"/>
                  <a:pt x="1082" y="552"/>
                  <a:pt x="1081" y="551"/>
                </a:cubicBezTo>
                <a:cubicBezTo>
                  <a:pt x="1082" y="551"/>
                  <a:pt x="1083" y="551"/>
                  <a:pt x="1083" y="552"/>
                </a:cubicBezTo>
                <a:close/>
                <a:moveTo>
                  <a:pt x="1079" y="549"/>
                </a:moveTo>
                <a:cubicBezTo>
                  <a:pt x="1080" y="549"/>
                  <a:pt x="1080" y="550"/>
                  <a:pt x="1081" y="550"/>
                </a:cubicBezTo>
                <a:cubicBezTo>
                  <a:pt x="1081" y="550"/>
                  <a:pt x="1081" y="550"/>
                  <a:pt x="1081" y="550"/>
                </a:cubicBezTo>
                <a:cubicBezTo>
                  <a:pt x="1080" y="550"/>
                  <a:pt x="1080" y="550"/>
                  <a:pt x="1079" y="550"/>
                </a:cubicBezTo>
                <a:cubicBezTo>
                  <a:pt x="1079" y="550"/>
                  <a:pt x="1078" y="550"/>
                  <a:pt x="1078" y="550"/>
                </a:cubicBezTo>
                <a:cubicBezTo>
                  <a:pt x="1079" y="549"/>
                  <a:pt x="1079" y="549"/>
                  <a:pt x="1079" y="549"/>
                </a:cubicBezTo>
                <a:close/>
                <a:moveTo>
                  <a:pt x="1080" y="555"/>
                </a:moveTo>
                <a:cubicBezTo>
                  <a:pt x="1079" y="555"/>
                  <a:pt x="1079" y="554"/>
                  <a:pt x="1079" y="554"/>
                </a:cubicBezTo>
                <a:cubicBezTo>
                  <a:pt x="1079" y="554"/>
                  <a:pt x="1080" y="554"/>
                  <a:pt x="1080" y="554"/>
                </a:cubicBezTo>
                <a:cubicBezTo>
                  <a:pt x="1081" y="554"/>
                  <a:pt x="1082" y="555"/>
                  <a:pt x="1082" y="555"/>
                </a:cubicBezTo>
                <a:cubicBezTo>
                  <a:pt x="1082" y="555"/>
                  <a:pt x="1082" y="554"/>
                  <a:pt x="1082" y="554"/>
                </a:cubicBezTo>
                <a:cubicBezTo>
                  <a:pt x="1083" y="554"/>
                  <a:pt x="1083" y="554"/>
                  <a:pt x="1084" y="554"/>
                </a:cubicBezTo>
                <a:cubicBezTo>
                  <a:pt x="1082" y="556"/>
                  <a:pt x="1080" y="556"/>
                  <a:pt x="1078" y="555"/>
                </a:cubicBezTo>
                <a:cubicBezTo>
                  <a:pt x="1079" y="555"/>
                  <a:pt x="1079" y="555"/>
                  <a:pt x="1080" y="555"/>
                </a:cubicBezTo>
                <a:close/>
                <a:moveTo>
                  <a:pt x="1077" y="555"/>
                </a:moveTo>
                <a:cubicBezTo>
                  <a:pt x="1076" y="554"/>
                  <a:pt x="1075" y="553"/>
                  <a:pt x="1074" y="552"/>
                </a:cubicBezTo>
                <a:cubicBezTo>
                  <a:pt x="1074" y="552"/>
                  <a:pt x="1074" y="553"/>
                  <a:pt x="1074" y="553"/>
                </a:cubicBezTo>
                <a:cubicBezTo>
                  <a:pt x="1075" y="553"/>
                  <a:pt x="1076" y="553"/>
                  <a:pt x="1078" y="554"/>
                </a:cubicBezTo>
                <a:cubicBezTo>
                  <a:pt x="1078" y="554"/>
                  <a:pt x="1078" y="554"/>
                  <a:pt x="1077" y="555"/>
                </a:cubicBezTo>
                <a:close/>
                <a:moveTo>
                  <a:pt x="1072" y="547"/>
                </a:moveTo>
                <a:cubicBezTo>
                  <a:pt x="1073" y="547"/>
                  <a:pt x="1073" y="547"/>
                  <a:pt x="1073" y="547"/>
                </a:cubicBezTo>
                <a:cubicBezTo>
                  <a:pt x="1075" y="548"/>
                  <a:pt x="1076" y="549"/>
                  <a:pt x="1077" y="549"/>
                </a:cubicBezTo>
                <a:cubicBezTo>
                  <a:pt x="1077" y="549"/>
                  <a:pt x="1077" y="549"/>
                  <a:pt x="1077" y="549"/>
                </a:cubicBezTo>
                <a:cubicBezTo>
                  <a:pt x="1075" y="548"/>
                  <a:pt x="1073" y="547"/>
                  <a:pt x="1071" y="547"/>
                </a:cubicBezTo>
                <a:cubicBezTo>
                  <a:pt x="1071" y="547"/>
                  <a:pt x="1070" y="547"/>
                  <a:pt x="1070" y="547"/>
                </a:cubicBezTo>
                <a:cubicBezTo>
                  <a:pt x="1070" y="547"/>
                  <a:pt x="1071" y="547"/>
                  <a:pt x="1072" y="547"/>
                </a:cubicBezTo>
                <a:close/>
                <a:moveTo>
                  <a:pt x="1071" y="551"/>
                </a:moveTo>
                <a:cubicBezTo>
                  <a:pt x="1071" y="551"/>
                  <a:pt x="1071" y="551"/>
                  <a:pt x="1071" y="551"/>
                </a:cubicBezTo>
                <a:cubicBezTo>
                  <a:pt x="1071" y="552"/>
                  <a:pt x="1069" y="552"/>
                  <a:pt x="1069" y="551"/>
                </a:cubicBezTo>
                <a:cubicBezTo>
                  <a:pt x="1070" y="551"/>
                  <a:pt x="1070" y="551"/>
                  <a:pt x="1071" y="551"/>
                </a:cubicBezTo>
                <a:close/>
                <a:moveTo>
                  <a:pt x="1067" y="545"/>
                </a:moveTo>
                <a:cubicBezTo>
                  <a:pt x="1067" y="545"/>
                  <a:pt x="1067" y="545"/>
                  <a:pt x="1067" y="545"/>
                </a:cubicBezTo>
                <a:cubicBezTo>
                  <a:pt x="1067" y="545"/>
                  <a:pt x="1066" y="545"/>
                  <a:pt x="1066" y="545"/>
                </a:cubicBezTo>
                <a:cubicBezTo>
                  <a:pt x="1065" y="545"/>
                  <a:pt x="1063" y="544"/>
                  <a:pt x="1061" y="543"/>
                </a:cubicBezTo>
                <a:cubicBezTo>
                  <a:pt x="1061" y="543"/>
                  <a:pt x="1060" y="543"/>
                  <a:pt x="1060" y="543"/>
                </a:cubicBezTo>
                <a:cubicBezTo>
                  <a:pt x="1063" y="543"/>
                  <a:pt x="1065" y="544"/>
                  <a:pt x="1067" y="545"/>
                </a:cubicBezTo>
                <a:close/>
                <a:moveTo>
                  <a:pt x="1068" y="648"/>
                </a:moveTo>
                <a:cubicBezTo>
                  <a:pt x="1067" y="648"/>
                  <a:pt x="1062" y="647"/>
                  <a:pt x="1064" y="647"/>
                </a:cubicBezTo>
                <a:cubicBezTo>
                  <a:pt x="1064" y="647"/>
                  <a:pt x="1064" y="647"/>
                  <a:pt x="1064" y="647"/>
                </a:cubicBezTo>
                <a:cubicBezTo>
                  <a:pt x="1066" y="647"/>
                  <a:pt x="1067" y="648"/>
                  <a:pt x="1068" y="648"/>
                </a:cubicBezTo>
                <a:close/>
                <a:moveTo>
                  <a:pt x="1059" y="789"/>
                </a:moveTo>
                <a:cubicBezTo>
                  <a:pt x="1059" y="789"/>
                  <a:pt x="1062" y="791"/>
                  <a:pt x="1060" y="790"/>
                </a:cubicBezTo>
                <a:cubicBezTo>
                  <a:pt x="1059" y="790"/>
                  <a:pt x="1057" y="789"/>
                  <a:pt x="1059" y="789"/>
                </a:cubicBezTo>
                <a:close/>
                <a:moveTo>
                  <a:pt x="1062" y="795"/>
                </a:moveTo>
                <a:cubicBezTo>
                  <a:pt x="1062" y="793"/>
                  <a:pt x="1063" y="794"/>
                  <a:pt x="1063" y="792"/>
                </a:cubicBezTo>
                <a:cubicBezTo>
                  <a:pt x="1063" y="792"/>
                  <a:pt x="1060" y="791"/>
                  <a:pt x="1062" y="791"/>
                </a:cubicBezTo>
                <a:cubicBezTo>
                  <a:pt x="1065" y="793"/>
                  <a:pt x="1072" y="794"/>
                  <a:pt x="1072" y="796"/>
                </a:cubicBezTo>
                <a:cubicBezTo>
                  <a:pt x="1073" y="797"/>
                  <a:pt x="1073" y="795"/>
                  <a:pt x="1074" y="795"/>
                </a:cubicBezTo>
                <a:cubicBezTo>
                  <a:pt x="1078" y="798"/>
                  <a:pt x="1087" y="800"/>
                  <a:pt x="1091" y="803"/>
                </a:cubicBezTo>
                <a:cubicBezTo>
                  <a:pt x="1090" y="803"/>
                  <a:pt x="1088" y="802"/>
                  <a:pt x="1087" y="803"/>
                </a:cubicBezTo>
                <a:cubicBezTo>
                  <a:pt x="1088" y="803"/>
                  <a:pt x="1090" y="803"/>
                  <a:pt x="1089" y="804"/>
                </a:cubicBezTo>
                <a:cubicBezTo>
                  <a:pt x="1088" y="804"/>
                  <a:pt x="1088" y="803"/>
                  <a:pt x="1087" y="804"/>
                </a:cubicBezTo>
                <a:cubicBezTo>
                  <a:pt x="1088" y="805"/>
                  <a:pt x="1089" y="805"/>
                  <a:pt x="1089" y="805"/>
                </a:cubicBezTo>
                <a:cubicBezTo>
                  <a:pt x="1084" y="806"/>
                  <a:pt x="1079" y="803"/>
                  <a:pt x="1079" y="801"/>
                </a:cubicBezTo>
                <a:cubicBezTo>
                  <a:pt x="1075" y="802"/>
                  <a:pt x="1069" y="799"/>
                  <a:pt x="1066" y="796"/>
                </a:cubicBezTo>
                <a:cubicBezTo>
                  <a:pt x="1067" y="797"/>
                  <a:pt x="1067" y="796"/>
                  <a:pt x="1068" y="796"/>
                </a:cubicBezTo>
                <a:cubicBezTo>
                  <a:pt x="1067" y="795"/>
                  <a:pt x="1063" y="793"/>
                  <a:pt x="1062" y="794"/>
                </a:cubicBezTo>
                <a:cubicBezTo>
                  <a:pt x="1063" y="794"/>
                  <a:pt x="1065" y="794"/>
                  <a:pt x="1064" y="796"/>
                </a:cubicBezTo>
                <a:cubicBezTo>
                  <a:pt x="1062" y="796"/>
                  <a:pt x="1057" y="794"/>
                  <a:pt x="1056" y="793"/>
                </a:cubicBezTo>
                <a:cubicBezTo>
                  <a:pt x="1058" y="793"/>
                  <a:pt x="1058" y="793"/>
                  <a:pt x="1057" y="792"/>
                </a:cubicBezTo>
                <a:cubicBezTo>
                  <a:pt x="1060" y="793"/>
                  <a:pt x="1061" y="793"/>
                  <a:pt x="1062" y="795"/>
                </a:cubicBezTo>
                <a:close/>
                <a:moveTo>
                  <a:pt x="1081" y="806"/>
                </a:moveTo>
                <a:cubicBezTo>
                  <a:pt x="1080" y="805"/>
                  <a:pt x="1079" y="805"/>
                  <a:pt x="1078" y="804"/>
                </a:cubicBezTo>
                <a:cubicBezTo>
                  <a:pt x="1079" y="804"/>
                  <a:pt x="1082" y="804"/>
                  <a:pt x="1081" y="806"/>
                </a:cubicBezTo>
                <a:close/>
                <a:moveTo>
                  <a:pt x="1074" y="802"/>
                </a:moveTo>
                <a:cubicBezTo>
                  <a:pt x="1075" y="802"/>
                  <a:pt x="1076" y="803"/>
                  <a:pt x="1076" y="804"/>
                </a:cubicBezTo>
                <a:cubicBezTo>
                  <a:pt x="1075" y="803"/>
                  <a:pt x="1074" y="803"/>
                  <a:pt x="1074" y="802"/>
                </a:cubicBezTo>
                <a:close/>
                <a:moveTo>
                  <a:pt x="1076" y="809"/>
                </a:moveTo>
                <a:cubicBezTo>
                  <a:pt x="1074" y="808"/>
                  <a:pt x="1071" y="808"/>
                  <a:pt x="1070" y="806"/>
                </a:cubicBezTo>
                <a:cubicBezTo>
                  <a:pt x="1072" y="807"/>
                  <a:pt x="1074" y="807"/>
                  <a:pt x="1076" y="809"/>
                </a:cubicBezTo>
                <a:close/>
                <a:moveTo>
                  <a:pt x="1070" y="802"/>
                </a:moveTo>
                <a:cubicBezTo>
                  <a:pt x="1069" y="801"/>
                  <a:pt x="1067" y="802"/>
                  <a:pt x="1067" y="801"/>
                </a:cubicBezTo>
                <a:cubicBezTo>
                  <a:pt x="1068" y="801"/>
                  <a:pt x="1070" y="801"/>
                  <a:pt x="1070" y="802"/>
                </a:cubicBezTo>
                <a:close/>
                <a:moveTo>
                  <a:pt x="1062" y="797"/>
                </a:moveTo>
                <a:cubicBezTo>
                  <a:pt x="1062" y="797"/>
                  <a:pt x="1062" y="798"/>
                  <a:pt x="1063" y="798"/>
                </a:cubicBezTo>
                <a:cubicBezTo>
                  <a:pt x="1063" y="798"/>
                  <a:pt x="1063" y="798"/>
                  <a:pt x="1063" y="798"/>
                </a:cubicBezTo>
                <a:cubicBezTo>
                  <a:pt x="1063" y="798"/>
                  <a:pt x="1062" y="798"/>
                  <a:pt x="1062" y="799"/>
                </a:cubicBezTo>
                <a:cubicBezTo>
                  <a:pt x="1063" y="799"/>
                  <a:pt x="1065" y="798"/>
                  <a:pt x="1064" y="799"/>
                </a:cubicBezTo>
                <a:cubicBezTo>
                  <a:pt x="1064" y="799"/>
                  <a:pt x="1061" y="799"/>
                  <a:pt x="1061" y="798"/>
                </a:cubicBezTo>
                <a:cubicBezTo>
                  <a:pt x="1062" y="798"/>
                  <a:pt x="1062" y="798"/>
                  <a:pt x="1062" y="797"/>
                </a:cubicBezTo>
                <a:close/>
                <a:moveTo>
                  <a:pt x="1057" y="790"/>
                </a:moveTo>
                <a:cubicBezTo>
                  <a:pt x="1057" y="789"/>
                  <a:pt x="1055" y="790"/>
                  <a:pt x="1055" y="788"/>
                </a:cubicBezTo>
                <a:cubicBezTo>
                  <a:pt x="1056" y="788"/>
                  <a:pt x="1059" y="789"/>
                  <a:pt x="1057" y="790"/>
                </a:cubicBezTo>
                <a:close/>
                <a:moveTo>
                  <a:pt x="1060" y="796"/>
                </a:moveTo>
                <a:cubicBezTo>
                  <a:pt x="1060" y="797"/>
                  <a:pt x="1060" y="797"/>
                  <a:pt x="1060" y="797"/>
                </a:cubicBezTo>
                <a:cubicBezTo>
                  <a:pt x="1060" y="797"/>
                  <a:pt x="1061" y="797"/>
                  <a:pt x="1061" y="798"/>
                </a:cubicBezTo>
                <a:cubicBezTo>
                  <a:pt x="1060" y="798"/>
                  <a:pt x="1057" y="798"/>
                  <a:pt x="1059" y="797"/>
                </a:cubicBezTo>
                <a:cubicBezTo>
                  <a:pt x="1057" y="796"/>
                  <a:pt x="1058" y="796"/>
                  <a:pt x="1057" y="797"/>
                </a:cubicBezTo>
                <a:cubicBezTo>
                  <a:pt x="1057" y="796"/>
                  <a:pt x="1055" y="796"/>
                  <a:pt x="1053" y="794"/>
                </a:cubicBezTo>
                <a:cubicBezTo>
                  <a:pt x="1054" y="794"/>
                  <a:pt x="1058" y="796"/>
                  <a:pt x="1060" y="796"/>
                </a:cubicBezTo>
                <a:close/>
                <a:moveTo>
                  <a:pt x="1051" y="794"/>
                </a:moveTo>
                <a:cubicBezTo>
                  <a:pt x="1048" y="795"/>
                  <a:pt x="1042" y="792"/>
                  <a:pt x="1042" y="789"/>
                </a:cubicBezTo>
                <a:cubicBezTo>
                  <a:pt x="1046" y="790"/>
                  <a:pt x="1049" y="792"/>
                  <a:pt x="1051" y="794"/>
                </a:cubicBezTo>
                <a:close/>
                <a:moveTo>
                  <a:pt x="1042" y="786"/>
                </a:moveTo>
                <a:cubicBezTo>
                  <a:pt x="1043" y="787"/>
                  <a:pt x="1046" y="787"/>
                  <a:pt x="1046" y="788"/>
                </a:cubicBezTo>
                <a:cubicBezTo>
                  <a:pt x="1045" y="788"/>
                  <a:pt x="1041" y="787"/>
                  <a:pt x="1042" y="786"/>
                </a:cubicBezTo>
                <a:close/>
                <a:moveTo>
                  <a:pt x="1045" y="530"/>
                </a:moveTo>
                <a:cubicBezTo>
                  <a:pt x="1045" y="531"/>
                  <a:pt x="1045" y="531"/>
                  <a:pt x="1045" y="531"/>
                </a:cubicBezTo>
                <a:cubicBezTo>
                  <a:pt x="1045" y="531"/>
                  <a:pt x="1046" y="531"/>
                  <a:pt x="1046" y="532"/>
                </a:cubicBezTo>
                <a:cubicBezTo>
                  <a:pt x="1045" y="532"/>
                  <a:pt x="1044" y="531"/>
                  <a:pt x="1044" y="530"/>
                </a:cubicBezTo>
                <a:cubicBezTo>
                  <a:pt x="1044" y="530"/>
                  <a:pt x="1044" y="530"/>
                  <a:pt x="1045" y="530"/>
                </a:cubicBezTo>
                <a:close/>
                <a:moveTo>
                  <a:pt x="1045" y="536"/>
                </a:moveTo>
                <a:cubicBezTo>
                  <a:pt x="1045" y="536"/>
                  <a:pt x="1045" y="536"/>
                  <a:pt x="1046" y="536"/>
                </a:cubicBezTo>
                <a:cubicBezTo>
                  <a:pt x="1046" y="536"/>
                  <a:pt x="1046" y="536"/>
                  <a:pt x="1046" y="536"/>
                </a:cubicBezTo>
                <a:cubicBezTo>
                  <a:pt x="1046" y="536"/>
                  <a:pt x="1046" y="536"/>
                  <a:pt x="1046" y="536"/>
                </a:cubicBezTo>
                <a:cubicBezTo>
                  <a:pt x="1047" y="536"/>
                  <a:pt x="1047" y="536"/>
                  <a:pt x="1047" y="537"/>
                </a:cubicBezTo>
                <a:cubicBezTo>
                  <a:pt x="1046" y="536"/>
                  <a:pt x="1045" y="537"/>
                  <a:pt x="1044" y="537"/>
                </a:cubicBezTo>
                <a:cubicBezTo>
                  <a:pt x="1044" y="537"/>
                  <a:pt x="1044" y="537"/>
                  <a:pt x="1044" y="537"/>
                </a:cubicBezTo>
                <a:cubicBezTo>
                  <a:pt x="1044" y="537"/>
                  <a:pt x="1044" y="537"/>
                  <a:pt x="1044" y="537"/>
                </a:cubicBezTo>
                <a:cubicBezTo>
                  <a:pt x="1045" y="537"/>
                  <a:pt x="1045" y="536"/>
                  <a:pt x="1045" y="536"/>
                </a:cubicBezTo>
                <a:close/>
                <a:moveTo>
                  <a:pt x="1042" y="536"/>
                </a:moveTo>
                <a:cubicBezTo>
                  <a:pt x="1042" y="536"/>
                  <a:pt x="1041" y="536"/>
                  <a:pt x="1041" y="536"/>
                </a:cubicBezTo>
                <a:cubicBezTo>
                  <a:pt x="1041" y="535"/>
                  <a:pt x="1041" y="535"/>
                  <a:pt x="1041" y="534"/>
                </a:cubicBezTo>
                <a:cubicBezTo>
                  <a:pt x="1042" y="534"/>
                  <a:pt x="1042" y="535"/>
                  <a:pt x="1042" y="535"/>
                </a:cubicBezTo>
                <a:cubicBezTo>
                  <a:pt x="1042" y="535"/>
                  <a:pt x="1043" y="535"/>
                  <a:pt x="1043" y="535"/>
                </a:cubicBezTo>
                <a:cubicBezTo>
                  <a:pt x="1043" y="536"/>
                  <a:pt x="1043" y="536"/>
                  <a:pt x="1042" y="536"/>
                </a:cubicBezTo>
                <a:close/>
                <a:moveTo>
                  <a:pt x="1041" y="790"/>
                </a:moveTo>
                <a:cubicBezTo>
                  <a:pt x="1039" y="791"/>
                  <a:pt x="1038" y="788"/>
                  <a:pt x="1037" y="790"/>
                </a:cubicBezTo>
                <a:cubicBezTo>
                  <a:pt x="1034" y="788"/>
                  <a:pt x="1034" y="787"/>
                  <a:pt x="1032" y="786"/>
                </a:cubicBezTo>
                <a:cubicBezTo>
                  <a:pt x="1032" y="786"/>
                  <a:pt x="1032" y="786"/>
                  <a:pt x="1032" y="785"/>
                </a:cubicBezTo>
                <a:cubicBezTo>
                  <a:pt x="1031" y="786"/>
                  <a:pt x="1031" y="785"/>
                  <a:pt x="1031" y="785"/>
                </a:cubicBezTo>
                <a:cubicBezTo>
                  <a:pt x="1034" y="785"/>
                  <a:pt x="1039" y="787"/>
                  <a:pt x="1041" y="789"/>
                </a:cubicBezTo>
                <a:cubicBezTo>
                  <a:pt x="1040" y="789"/>
                  <a:pt x="1041" y="789"/>
                  <a:pt x="1041" y="790"/>
                </a:cubicBezTo>
                <a:close/>
                <a:moveTo>
                  <a:pt x="1029" y="786"/>
                </a:moveTo>
                <a:cubicBezTo>
                  <a:pt x="1027" y="784"/>
                  <a:pt x="1025" y="784"/>
                  <a:pt x="1024" y="782"/>
                </a:cubicBezTo>
                <a:cubicBezTo>
                  <a:pt x="1026" y="782"/>
                  <a:pt x="1027" y="783"/>
                  <a:pt x="1029" y="784"/>
                </a:cubicBezTo>
                <a:cubicBezTo>
                  <a:pt x="1029" y="784"/>
                  <a:pt x="1029" y="785"/>
                  <a:pt x="1029" y="786"/>
                </a:cubicBezTo>
                <a:close/>
                <a:moveTo>
                  <a:pt x="1020" y="788"/>
                </a:moveTo>
                <a:cubicBezTo>
                  <a:pt x="1020" y="789"/>
                  <a:pt x="1021" y="790"/>
                  <a:pt x="1020" y="791"/>
                </a:cubicBezTo>
                <a:cubicBezTo>
                  <a:pt x="1018" y="791"/>
                  <a:pt x="1021" y="790"/>
                  <a:pt x="1019" y="789"/>
                </a:cubicBezTo>
                <a:cubicBezTo>
                  <a:pt x="1019" y="790"/>
                  <a:pt x="1019" y="791"/>
                  <a:pt x="1018" y="790"/>
                </a:cubicBezTo>
                <a:cubicBezTo>
                  <a:pt x="1018" y="790"/>
                  <a:pt x="1018" y="790"/>
                  <a:pt x="1017" y="790"/>
                </a:cubicBezTo>
                <a:cubicBezTo>
                  <a:pt x="1017" y="788"/>
                  <a:pt x="1018" y="790"/>
                  <a:pt x="1019" y="788"/>
                </a:cubicBezTo>
                <a:cubicBezTo>
                  <a:pt x="1017" y="787"/>
                  <a:pt x="1015" y="788"/>
                  <a:pt x="1014" y="787"/>
                </a:cubicBezTo>
                <a:cubicBezTo>
                  <a:pt x="1014" y="789"/>
                  <a:pt x="1013" y="787"/>
                  <a:pt x="1013" y="787"/>
                </a:cubicBezTo>
                <a:cubicBezTo>
                  <a:pt x="1014" y="789"/>
                  <a:pt x="1014" y="789"/>
                  <a:pt x="1011" y="789"/>
                </a:cubicBezTo>
                <a:cubicBezTo>
                  <a:pt x="1012" y="787"/>
                  <a:pt x="1010" y="787"/>
                  <a:pt x="1009" y="787"/>
                </a:cubicBezTo>
                <a:cubicBezTo>
                  <a:pt x="1012" y="786"/>
                  <a:pt x="1008" y="785"/>
                  <a:pt x="1012" y="785"/>
                </a:cubicBezTo>
                <a:cubicBezTo>
                  <a:pt x="1010" y="784"/>
                  <a:pt x="1008" y="784"/>
                  <a:pt x="1006" y="783"/>
                </a:cubicBezTo>
                <a:cubicBezTo>
                  <a:pt x="1006" y="783"/>
                  <a:pt x="1006" y="783"/>
                  <a:pt x="1007" y="783"/>
                </a:cubicBezTo>
                <a:cubicBezTo>
                  <a:pt x="1007" y="783"/>
                  <a:pt x="1007" y="782"/>
                  <a:pt x="1007" y="782"/>
                </a:cubicBezTo>
                <a:cubicBezTo>
                  <a:pt x="1014" y="785"/>
                  <a:pt x="1023" y="788"/>
                  <a:pt x="1028" y="792"/>
                </a:cubicBezTo>
                <a:cubicBezTo>
                  <a:pt x="1026" y="791"/>
                  <a:pt x="1023" y="790"/>
                  <a:pt x="1020" y="789"/>
                </a:cubicBezTo>
                <a:cubicBezTo>
                  <a:pt x="1021" y="789"/>
                  <a:pt x="1021" y="788"/>
                  <a:pt x="1020" y="788"/>
                </a:cubicBezTo>
                <a:close/>
                <a:moveTo>
                  <a:pt x="996" y="778"/>
                </a:moveTo>
                <a:cubicBezTo>
                  <a:pt x="997" y="778"/>
                  <a:pt x="997" y="779"/>
                  <a:pt x="998" y="779"/>
                </a:cubicBezTo>
                <a:cubicBezTo>
                  <a:pt x="998" y="779"/>
                  <a:pt x="999" y="779"/>
                  <a:pt x="999" y="779"/>
                </a:cubicBezTo>
                <a:cubicBezTo>
                  <a:pt x="1000" y="780"/>
                  <a:pt x="1001" y="780"/>
                  <a:pt x="1002" y="780"/>
                </a:cubicBezTo>
                <a:cubicBezTo>
                  <a:pt x="1002" y="781"/>
                  <a:pt x="1003" y="781"/>
                  <a:pt x="1003" y="782"/>
                </a:cubicBezTo>
                <a:cubicBezTo>
                  <a:pt x="1001" y="781"/>
                  <a:pt x="996" y="779"/>
                  <a:pt x="996" y="778"/>
                </a:cubicBezTo>
                <a:close/>
                <a:moveTo>
                  <a:pt x="1000" y="782"/>
                </a:moveTo>
                <a:cubicBezTo>
                  <a:pt x="999" y="781"/>
                  <a:pt x="998" y="781"/>
                  <a:pt x="997" y="781"/>
                </a:cubicBezTo>
                <a:cubicBezTo>
                  <a:pt x="997" y="780"/>
                  <a:pt x="996" y="780"/>
                  <a:pt x="996" y="780"/>
                </a:cubicBezTo>
                <a:cubicBezTo>
                  <a:pt x="998" y="780"/>
                  <a:pt x="999" y="781"/>
                  <a:pt x="1000" y="782"/>
                </a:cubicBezTo>
                <a:close/>
                <a:moveTo>
                  <a:pt x="1004" y="520"/>
                </a:moveTo>
                <a:cubicBezTo>
                  <a:pt x="1004" y="520"/>
                  <a:pt x="1004" y="520"/>
                  <a:pt x="1004" y="520"/>
                </a:cubicBezTo>
                <a:cubicBezTo>
                  <a:pt x="1004" y="520"/>
                  <a:pt x="1004" y="520"/>
                  <a:pt x="1005" y="520"/>
                </a:cubicBezTo>
                <a:cubicBezTo>
                  <a:pt x="1005" y="520"/>
                  <a:pt x="1004" y="520"/>
                  <a:pt x="1004" y="521"/>
                </a:cubicBezTo>
                <a:cubicBezTo>
                  <a:pt x="1004" y="521"/>
                  <a:pt x="1003" y="521"/>
                  <a:pt x="1003" y="521"/>
                </a:cubicBezTo>
                <a:cubicBezTo>
                  <a:pt x="1003" y="521"/>
                  <a:pt x="1002" y="520"/>
                  <a:pt x="1002" y="520"/>
                </a:cubicBezTo>
                <a:cubicBezTo>
                  <a:pt x="1001" y="521"/>
                  <a:pt x="1001" y="518"/>
                  <a:pt x="999" y="519"/>
                </a:cubicBezTo>
                <a:cubicBezTo>
                  <a:pt x="999" y="519"/>
                  <a:pt x="998" y="519"/>
                  <a:pt x="998" y="519"/>
                </a:cubicBezTo>
                <a:cubicBezTo>
                  <a:pt x="998" y="519"/>
                  <a:pt x="998" y="519"/>
                  <a:pt x="997" y="518"/>
                </a:cubicBezTo>
                <a:cubicBezTo>
                  <a:pt x="998" y="518"/>
                  <a:pt x="998" y="518"/>
                  <a:pt x="998" y="518"/>
                </a:cubicBezTo>
                <a:cubicBezTo>
                  <a:pt x="998" y="518"/>
                  <a:pt x="998" y="518"/>
                  <a:pt x="998" y="518"/>
                </a:cubicBezTo>
                <a:cubicBezTo>
                  <a:pt x="998" y="518"/>
                  <a:pt x="998" y="518"/>
                  <a:pt x="998" y="518"/>
                </a:cubicBezTo>
                <a:cubicBezTo>
                  <a:pt x="999" y="519"/>
                  <a:pt x="1001" y="519"/>
                  <a:pt x="1002" y="519"/>
                </a:cubicBezTo>
                <a:cubicBezTo>
                  <a:pt x="1002" y="519"/>
                  <a:pt x="1003" y="519"/>
                  <a:pt x="1003" y="519"/>
                </a:cubicBezTo>
                <a:cubicBezTo>
                  <a:pt x="1003" y="519"/>
                  <a:pt x="1003" y="519"/>
                  <a:pt x="1003" y="519"/>
                </a:cubicBezTo>
                <a:cubicBezTo>
                  <a:pt x="1003" y="520"/>
                  <a:pt x="1003" y="520"/>
                  <a:pt x="1004" y="520"/>
                </a:cubicBezTo>
                <a:close/>
                <a:moveTo>
                  <a:pt x="1003" y="772"/>
                </a:moveTo>
                <a:cubicBezTo>
                  <a:pt x="1003" y="772"/>
                  <a:pt x="1003" y="771"/>
                  <a:pt x="1003" y="771"/>
                </a:cubicBezTo>
                <a:cubicBezTo>
                  <a:pt x="1004" y="772"/>
                  <a:pt x="1007" y="771"/>
                  <a:pt x="1007" y="773"/>
                </a:cubicBezTo>
                <a:cubicBezTo>
                  <a:pt x="1005" y="773"/>
                  <a:pt x="1004" y="773"/>
                  <a:pt x="1004" y="773"/>
                </a:cubicBezTo>
                <a:cubicBezTo>
                  <a:pt x="1003" y="773"/>
                  <a:pt x="1003" y="772"/>
                  <a:pt x="1003" y="772"/>
                </a:cubicBezTo>
                <a:close/>
                <a:moveTo>
                  <a:pt x="1016" y="777"/>
                </a:moveTo>
                <a:cubicBezTo>
                  <a:pt x="1015" y="778"/>
                  <a:pt x="1019" y="781"/>
                  <a:pt x="1019" y="779"/>
                </a:cubicBezTo>
                <a:cubicBezTo>
                  <a:pt x="1020" y="779"/>
                  <a:pt x="1020" y="780"/>
                  <a:pt x="1021" y="780"/>
                </a:cubicBezTo>
                <a:cubicBezTo>
                  <a:pt x="1018" y="782"/>
                  <a:pt x="1014" y="778"/>
                  <a:pt x="1014" y="777"/>
                </a:cubicBezTo>
                <a:cubicBezTo>
                  <a:pt x="1015" y="776"/>
                  <a:pt x="1015" y="778"/>
                  <a:pt x="1016" y="777"/>
                </a:cubicBezTo>
                <a:cubicBezTo>
                  <a:pt x="1015" y="777"/>
                  <a:pt x="1015" y="776"/>
                  <a:pt x="1016" y="777"/>
                </a:cubicBezTo>
                <a:close/>
                <a:moveTo>
                  <a:pt x="1021" y="528"/>
                </a:moveTo>
                <a:cubicBezTo>
                  <a:pt x="1021" y="528"/>
                  <a:pt x="1021" y="528"/>
                  <a:pt x="1021" y="528"/>
                </a:cubicBezTo>
                <a:cubicBezTo>
                  <a:pt x="1020" y="528"/>
                  <a:pt x="1019" y="528"/>
                  <a:pt x="1018" y="528"/>
                </a:cubicBezTo>
                <a:cubicBezTo>
                  <a:pt x="1018" y="527"/>
                  <a:pt x="1020" y="528"/>
                  <a:pt x="1020" y="526"/>
                </a:cubicBezTo>
                <a:cubicBezTo>
                  <a:pt x="1019" y="527"/>
                  <a:pt x="1017" y="527"/>
                  <a:pt x="1016" y="527"/>
                </a:cubicBezTo>
                <a:cubicBezTo>
                  <a:pt x="1015" y="526"/>
                  <a:pt x="1013" y="526"/>
                  <a:pt x="1012" y="525"/>
                </a:cubicBezTo>
                <a:cubicBezTo>
                  <a:pt x="1014" y="526"/>
                  <a:pt x="1012" y="524"/>
                  <a:pt x="1014" y="524"/>
                </a:cubicBezTo>
                <a:cubicBezTo>
                  <a:pt x="1013" y="524"/>
                  <a:pt x="1010" y="524"/>
                  <a:pt x="1009" y="523"/>
                </a:cubicBezTo>
                <a:cubicBezTo>
                  <a:pt x="1009" y="523"/>
                  <a:pt x="1009" y="523"/>
                  <a:pt x="1009" y="523"/>
                </a:cubicBezTo>
                <a:cubicBezTo>
                  <a:pt x="1009" y="523"/>
                  <a:pt x="1009" y="523"/>
                  <a:pt x="1009" y="523"/>
                </a:cubicBezTo>
                <a:cubicBezTo>
                  <a:pt x="1009" y="523"/>
                  <a:pt x="1009" y="523"/>
                  <a:pt x="1009" y="522"/>
                </a:cubicBezTo>
                <a:cubicBezTo>
                  <a:pt x="1008" y="522"/>
                  <a:pt x="1007" y="522"/>
                  <a:pt x="1006" y="522"/>
                </a:cubicBezTo>
                <a:cubicBezTo>
                  <a:pt x="1006" y="522"/>
                  <a:pt x="1006" y="521"/>
                  <a:pt x="1006" y="520"/>
                </a:cubicBezTo>
                <a:cubicBezTo>
                  <a:pt x="1007" y="521"/>
                  <a:pt x="1008" y="521"/>
                  <a:pt x="1009" y="522"/>
                </a:cubicBezTo>
                <a:cubicBezTo>
                  <a:pt x="1009" y="522"/>
                  <a:pt x="1010" y="522"/>
                  <a:pt x="1010" y="522"/>
                </a:cubicBezTo>
                <a:cubicBezTo>
                  <a:pt x="1014" y="523"/>
                  <a:pt x="1018" y="525"/>
                  <a:pt x="1021" y="526"/>
                </a:cubicBezTo>
                <a:cubicBezTo>
                  <a:pt x="1021" y="527"/>
                  <a:pt x="1021" y="527"/>
                  <a:pt x="1021" y="528"/>
                </a:cubicBezTo>
                <a:close/>
                <a:moveTo>
                  <a:pt x="1007" y="523"/>
                </a:moveTo>
                <a:cubicBezTo>
                  <a:pt x="1007" y="523"/>
                  <a:pt x="1008" y="523"/>
                  <a:pt x="1008" y="523"/>
                </a:cubicBezTo>
                <a:cubicBezTo>
                  <a:pt x="1008" y="524"/>
                  <a:pt x="1009" y="524"/>
                  <a:pt x="1009" y="524"/>
                </a:cubicBezTo>
                <a:cubicBezTo>
                  <a:pt x="1009" y="524"/>
                  <a:pt x="1009" y="524"/>
                  <a:pt x="1009" y="524"/>
                </a:cubicBezTo>
                <a:cubicBezTo>
                  <a:pt x="1010" y="525"/>
                  <a:pt x="1011" y="525"/>
                  <a:pt x="1008" y="524"/>
                </a:cubicBezTo>
                <a:cubicBezTo>
                  <a:pt x="1007" y="524"/>
                  <a:pt x="1006" y="523"/>
                  <a:pt x="1005" y="523"/>
                </a:cubicBezTo>
                <a:cubicBezTo>
                  <a:pt x="1005" y="522"/>
                  <a:pt x="1006" y="524"/>
                  <a:pt x="1007" y="523"/>
                </a:cubicBezTo>
                <a:close/>
                <a:moveTo>
                  <a:pt x="1022" y="778"/>
                </a:moveTo>
                <a:cubicBezTo>
                  <a:pt x="1023" y="778"/>
                  <a:pt x="1024" y="780"/>
                  <a:pt x="1025" y="781"/>
                </a:cubicBezTo>
                <a:cubicBezTo>
                  <a:pt x="1023" y="780"/>
                  <a:pt x="1023" y="780"/>
                  <a:pt x="1023" y="779"/>
                </a:cubicBezTo>
                <a:cubicBezTo>
                  <a:pt x="1025" y="779"/>
                  <a:pt x="1021" y="779"/>
                  <a:pt x="1022" y="778"/>
                </a:cubicBezTo>
                <a:close/>
                <a:moveTo>
                  <a:pt x="1024" y="529"/>
                </a:moveTo>
                <a:cubicBezTo>
                  <a:pt x="1026" y="528"/>
                  <a:pt x="1027" y="530"/>
                  <a:pt x="1029" y="530"/>
                </a:cubicBezTo>
                <a:cubicBezTo>
                  <a:pt x="1029" y="529"/>
                  <a:pt x="1028" y="529"/>
                  <a:pt x="1028" y="529"/>
                </a:cubicBezTo>
                <a:cubicBezTo>
                  <a:pt x="1029" y="529"/>
                  <a:pt x="1029" y="529"/>
                  <a:pt x="1030" y="530"/>
                </a:cubicBezTo>
                <a:cubicBezTo>
                  <a:pt x="1030" y="530"/>
                  <a:pt x="1030" y="530"/>
                  <a:pt x="1029" y="530"/>
                </a:cubicBezTo>
                <a:cubicBezTo>
                  <a:pt x="1030" y="531"/>
                  <a:pt x="1031" y="531"/>
                  <a:pt x="1032" y="531"/>
                </a:cubicBezTo>
                <a:cubicBezTo>
                  <a:pt x="1032" y="531"/>
                  <a:pt x="1032" y="531"/>
                  <a:pt x="1032" y="530"/>
                </a:cubicBezTo>
                <a:cubicBezTo>
                  <a:pt x="1032" y="531"/>
                  <a:pt x="1033" y="531"/>
                  <a:pt x="1033" y="531"/>
                </a:cubicBezTo>
                <a:cubicBezTo>
                  <a:pt x="1034" y="531"/>
                  <a:pt x="1034" y="531"/>
                  <a:pt x="1035" y="531"/>
                </a:cubicBezTo>
                <a:cubicBezTo>
                  <a:pt x="1034" y="531"/>
                  <a:pt x="1034" y="531"/>
                  <a:pt x="1034" y="531"/>
                </a:cubicBezTo>
                <a:cubicBezTo>
                  <a:pt x="1034" y="532"/>
                  <a:pt x="1036" y="532"/>
                  <a:pt x="1037" y="532"/>
                </a:cubicBezTo>
                <a:cubicBezTo>
                  <a:pt x="1037" y="531"/>
                  <a:pt x="1035" y="532"/>
                  <a:pt x="1036" y="531"/>
                </a:cubicBezTo>
                <a:cubicBezTo>
                  <a:pt x="1038" y="531"/>
                  <a:pt x="1040" y="532"/>
                  <a:pt x="1042" y="533"/>
                </a:cubicBezTo>
                <a:cubicBezTo>
                  <a:pt x="1041" y="534"/>
                  <a:pt x="1040" y="534"/>
                  <a:pt x="1039" y="535"/>
                </a:cubicBezTo>
                <a:cubicBezTo>
                  <a:pt x="1039" y="535"/>
                  <a:pt x="1039" y="535"/>
                  <a:pt x="1039" y="535"/>
                </a:cubicBezTo>
                <a:cubicBezTo>
                  <a:pt x="1038" y="535"/>
                  <a:pt x="1037" y="534"/>
                  <a:pt x="1035" y="533"/>
                </a:cubicBezTo>
                <a:cubicBezTo>
                  <a:pt x="1035" y="533"/>
                  <a:pt x="1035" y="533"/>
                  <a:pt x="1035" y="533"/>
                </a:cubicBezTo>
                <a:cubicBezTo>
                  <a:pt x="1034" y="533"/>
                  <a:pt x="1033" y="532"/>
                  <a:pt x="1033" y="531"/>
                </a:cubicBezTo>
                <a:cubicBezTo>
                  <a:pt x="1032" y="534"/>
                  <a:pt x="1027" y="530"/>
                  <a:pt x="1024" y="529"/>
                </a:cubicBezTo>
                <a:close/>
                <a:moveTo>
                  <a:pt x="1041" y="529"/>
                </a:moveTo>
                <a:cubicBezTo>
                  <a:pt x="1043" y="529"/>
                  <a:pt x="1044" y="531"/>
                  <a:pt x="1042" y="531"/>
                </a:cubicBezTo>
                <a:cubicBezTo>
                  <a:pt x="1043" y="530"/>
                  <a:pt x="1041" y="530"/>
                  <a:pt x="1041" y="529"/>
                </a:cubicBezTo>
                <a:close/>
                <a:moveTo>
                  <a:pt x="1040" y="786"/>
                </a:moveTo>
                <a:cubicBezTo>
                  <a:pt x="1040" y="786"/>
                  <a:pt x="1038" y="786"/>
                  <a:pt x="1039" y="785"/>
                </a:cubicBezTo>
                <a:cubicBezTo>
                  <a:pt x="1040" y="785"/>
                  <a:pt x="1040" y="786"/>
                  <a:pt x="1040" y="786"/>
                </a:cubicBezTo>
                <a:close/>
                <a:moveTo>
                  <a:pt x="1037" y="785"/>
                </a:moveTo>
                <a:cubicBezTo>
                  <a:pt x="1034" y="783"/>
                  <a:pt x="1033" y="784"/>
                  <a:pt x="1031" y="782"/>
                </a:cubicBezTo>
                <a:cubicBezTo>
                  <a:pt x="1034" y="782"/>
                  <a:pt x="1037" y="784"/>
                  <a:pt x="1037" y="785"/>
                </a:cubicBezTo>
                <a:close/>
                <a:moveTo>
                  <a:pt x="1036" y="523"/>
                </a:moveTo>
                <a:cubicBezTo>
                  <a:pt x="1037" y="524"/>
                  <a:pt x="1037" y="524"/>
                  <a:pt x="1038" y="525"/>
                </a:cubicBezTo>
                <a:cubicBezTo>
                  <a:pt x="1036" y="524"/>
                  <a:pt x="1035" y="524"/>
                  <a:pt x="1034" y="523"/>
                </a:cubicBezTo>
                <a:cubicBezTo>
                  <a:pt x="1035" y="523"/>
                  <a:pt x="1036" y="523"/>
                  <a:pt x="1036" y="523"/>
                </a:cubicBezTo>
                <a:close/>
                <a:moveTo>
                  <a:pt x="1034" y="525"/>
                </a:moveTo>
                <a:cubicBezTo>
                  <a:pt x="1037" y="526"/>
                  <a:pt x="1039" y="527"/>
                  <a:pt x="1041" y="528"/>
                </a:cubicBezTo>
                <a:cubicBezTo>
                  <a:pt x="1042" y="528"/>
                  <a:pt x="1043" y="529"/>
                  <a:pt x="1043" y="529"/>
                </a:cubicBezTo>
                <a:cubicBezTo>
                  <a:pt x="1043" y="529"/>
                  <a:pt x="1043" y="529"/>
                  <a:pt x="1043" y="529"/>
                </a:cubicBezTo>
                <a:cubicBezTo>
                  <a:pt x="1041" y="527"/>
                  <a:pt x="1038" y="527"/>
                  <a:pt x="1034" y="525"/>
                </a:cubicBezTo>
                <a:cubicBezTo>
                  <a:pt x="1034" y="525"/>
                  <a:pt x="1034" y="525"/>
                  <a:pt x="1034" y="525"/>
                </a:cubicBezTo>
                <a:close/>
                <a:moveTo>
                  <a:pt x="1028" y="521"/>
                </a:moveTo>
                <a:cubicBezTo>
                  <a:pt x="1029" y="521"/>
                  <a:pt x="1031" y="521"/>
                  <a:pt x="1031" y="522"/>
                </a:cubicBezTo>
                <a:cubicBezTo>
                  <a:pt x="1030" y="523"/>
                  <a:pt x="1030" y="521"/>
                  <a:pt x="1029" y="522"/>
                </a:cubicBezTo>
                <a:cubicBezTo>
                  <a:pt x="1029" y="522"/>
                  <a:pt x="1029" y="522"/>
                  <a:pt x="1029" y="522"/>
                </a:cubicBezTo>
                <a:cubicBezTo>
                  <a:pt x="1029" y="522"/>
                  <a:pt x="1029" y="522"/>
                  <a:pt x="1029" y="522"/>
                </a:cubicBezTo>
                <a:cubicBezTo>
                  <a:pt x="1028" y="521"/>
                  <a:pt x="1026" y="521"/>
                  <a:pt x="1028" y="521"/>
                </a:cubicBezTo>
                <a:close/>
                <a:moveTo>
                  <a:pt x="1021" y="519"/>
                </a:moveTo>
                <a:cubicBezTo>
                  <a:pt x="1022" y="518"/>
                  <a:pt x="1027" y="520"/>
                  <a:pt x="1026" y="521"/>
                </a:cubicBezTo>
                <a:cubicBezTo>
                  <a:pt x="1024" y="519"/>
                  <a:pt x="1022" y="521"/>
                  <a:pt x="1021" y="519"/>
                </a:cubicBezTo>
                <a:cubicBezTo>
                  <a:pt x="1021" y="519"/>
                  <a:pt x="1021" y="519"/>
                  <a:pt x="1021" y="519"/>
                </a:cubicBezTo>
                <a:close/>
                <a:moveTo>
                  <a:pt x="1021" y="521"/>
                </a:moveTo>
                <a:cubicBezTo>
                  <a:pt x="1023" y="522"/>
                  <a:pt x="1025" y="522"/>
                  <a:pt x="1027" y="523"/>
                </a:cubicBezTo>
                <a:cubicBezTo>
                  <a:pt x="1033" y="526"/>
                  <a:pt x="1043" y="528"/>
                  <a:pt x="1040" y="531"/>
                </a:cubicBezTo>
                <a:cubicBezTo>
                  <a:pt x="1040" y="531"/>
                  <a:pt x="1040" y="531"/>
                  <a:pt x="1040" y="531"/>
                </a:cubicBezTo>
                <a:cubicBezTo>
                  <a:pt x="1039" y="531"/>
                  <a:pt x="1038" y="531"/>
                  <a:pt x="1037" y="530"/>
                </a:cubicBezTo>
                <a:cubicBezTo>
                  <a:pt x="1036" y="529"/>
                  <a:pt x="1034" y="528"/>
                  <a:pt x="1033" y="529"/>
                </a:cubicBezTo>
                <a:cubicBezTo>
                  <a:pt x="1033" y="528"/>
                  <a:pt x="1032" y="528"/>
                  <a:pt x="1032" y="528"/>
                </a:cubicBezTo>
                <a:cubicBezTo>
                  <a:pt x="1032" y="528"/>
                  <a:pt x="1032" y="528"/>
                  <a:pt x="1032" y="528"/>
                </a:cubicBezTo>
                <a:cubicBezTo>
                  <a:pt x="1032" y="528"/>
                  <a:pt x="1032" y="528"/>
                  <a:pt x="1032" y="528"/>
                </a:cubicBezTo>
                <a:cubicBezTo>
                  <a:pt x="1032" y="527"/>
                  <a:pt x="1032" y="527"/>
                  <a:pt x="1031" y="526"/>
                </a:cubicBezTo>
                <a:cubicBezTo>
                  <a:pt x="1026" y="524"/>
                  <a:pt x="1019" y="522"/>
                  <a:pt x="1013" y="521"/>
                </a:cubicBezTo>
                <a:cubicBezTo>
                  <a:pt x="1016" y="521"/>
                  <a:pt x="1018" y="521"/>
                  <a:pt x="1020" y="522"/>
                </a:cubicBezTo>
                <a:cubicBezTo>
                  <a:pt x="1021" y="522"/>
                  <a:pt x="1021" y="522"/>
                  <a:pt x="1021" y="521"/>
                </a:cubicBezTo>
                <a:close/>
                <a:moveTo>
                  <a:pt x="1018" y="517"/>
                </a:moveTo>
                <a:cubicBezTo>
                  <a:pt x="1019" y="518"/>
                  <a:pt x="1020" y="518"/>
                  <a:pt x="1020" y="518"/>
                </a:cubicBezTo>
                <a:cubicBezTo>
                  <a:pt x="1020" y="518"/>
                  <a:pt x="1020" y="519"/>
                  <a:pt x="1020" y="519"/>
                </a:cubicBezTo>
                <a:cubicBezTo>
                  <a:pt x="1020" y="519"/>
                  <a:pt x="1020" y="519"/>
                  <a:pt x="1019" y="519"/>
                </a:cubicBezTo>
                <a:cubicBezTo>
                  <a:pt x="1019" y="518"/>
                  <a:pt x="1018" y="518"/>
                  <a:pt x="1018" y="517"/>
                </a:cubicBezTo>
                <a:close/>
                <a:moveTo>
                  <a:pt x="1007" y="514"/>
                </a:moveTo>
                <a:cubicBezTo>
                  <a:pt x="1007" y="514"/>
                  <a:pt x="1007" y="514"/>
                  <a:pt x="1007" y="514"/>
                </a:cubicBezTo>
                <a:cubicBezTo>
                  <a:pt x="1007" y="514"/>
                  <a:pt x="1007" y="514"/>
                  <a:pt x="1007" y="514"/>
                </a:cubicBezTo>
                <a:cubicBezTo>
                  <a:pt x="1006" y="515"/>
                  <a:pt x="1005" y="514"/>
                  <a:pt x="1005" y="513"/>
                </a:cubicBezTo>
                <a:cubicBezTo>
                  <a:pt x="1005" y="514"/>
                  <a:pt x="1006" y="514"/>
                  <a:pt x="1007" y="514"/>
                </a:cubicBezTo>
                <a:close/>
                <a:moveTo>
                  <a:pt x="1001" y="512"/>
                </a:moveTo>
                <a:cubicBezTo>
                  <a:pt x="1002" y="512"/>
                  <a:pt x="1003" y="513"/>
                  <a:pt x="1004" y="513"/>
                </a:cubicBezTo>
                <a:cubicBezTo>
                  <a:pt x="1004" y="513"/>
                  <a:pt x="1004" y="513"/>
                  <a:pt x="1004" y="513"/>
                </a:cubicBezTo>
                <a:cubicBezTo>
                  <a:pt x="1003" y="514"/>
                  <a:pt x="1002" y="513"/>
                  <a:pt x="1001" y="512"/>
                </a:cubicBezTo>
                <a:cubicBezTo>
                  <a:pt x="1001" y="512"/>
                  <a:pt x="1001" y="512"/>
                  <a:pt x="1001" y="512"/>
                </a:cubicBezTo>
                <a:close/>
                <a:moveTo>
                  <a:pt x="980" y="508"/>
                </a:moveTo>
                <a:cubicBezTo>
                  <a:pt x="979" y="509"/>
                  <a:pt x="979" y="509"/>
                  <a:pt x="979" y="509"/>
                </a:cubicBezTo>
                <a:cubicBezTo>
                  <a:pt x="979" y="509"/>
                  <a:pt x="979" y="509"/>
                  <a:pt x="979" y="509"/>
                </a:cubicBezTo>
                <a:cubicBezTo>
                  <a:pt x="979" y="509"/>
                  <a:pt x="979" y="509"/>
                  <a:pt x="978" y="509"/>
                </a:cubicBezTo>
                <a:cubicBezTo>
                  <a:pt x="978" y="509"/>
                  <a:pt x="978" y="509"/>
                  <a:pt x="979" y="509"/>
                </a:cubicBezTo>
                <a:cubicBezTo>
                  <a:pt x="978" y="509"/>
                  <a:pt x="978" y="510"/>
                  <a:pt x="978" y="510"/>
                </a:cubicBezTo>
                <a:cubicBezTo>
                  <a:pt x="977" y="509"/>
                  <a:pt x="976" y="508"/>
                  <a:pt x="975" y="508"/>
                </a:cubicBezTo>
                <a:cubicBezTo>
                  <a:pt x="977" y="508"/>
                  <a:pt x="978" y="508"/>
                  <a:pt x="980" y="508"/>
                </a:cubicBezTo>
                <a:close/>
                <a:moveTo>
                  <a:pt x="965" y="507"/>
                </a:moveTo>
                <a:cubicBezTo>
                  <a:pt x="971" y="509"/>
                  <a:pt x="977" y="511"/>
                  <a:pt x="983" y="513"/>
                </a:cubicBezTo>
                <a:cubicBezTo>
                  <a:pt x="983" y="513"/>
                  <a:pt x="983" y="515"/>
                  <a:pt x="984" y="514"/>
                </a:cubicBezTo>
                <a:cubicBezTo>
                  <a:pt x="982" y="512"/>
                  <a:pt x="973" y="509"/>
                  <a:pt x="967" y="507"/>
                </a:cubicBezTo>
                <a:cubicBezTo>
                  <a:pt x="968" y="507"/>
                  <a:pt x="970" y="507"/>
                  <a:pt x="971" y="507"/>
                </a:cubicBezTo>
                <a:cubicBezTo>
                  <a:pt x="975" y="509"/>
                  <a:pt x="978" y="510"/>
                  <a:pt x="980" y="510"/>
                </a:cubicBezTo>
                <a:cubicBezTo>
                  <a:pt x="980" y="510"/>
                  <a:pt x="980" y="511"/>
                  <a:pt x="981" y="511"/>
                </a:cubicBezTo>
                <a:cubicBezTo>
                  <a:pt x="980" y="510"/>
                  <a:pt x="981" y="509"/>
                  <a:pt x="981" y="509"/>
                </a:cubicBezTo>
                <a:cubicBezTo>
                  <a:pt x="981" y="509"/>
                  <a:pt x="981" y="509"/>
                  <a:pt x="981" y="509"/>
                </a:cubicBezTo>
                <a:cubicBezTo>
                  <a:pt x="981" y="509"/>
                  <a:pt x="981" y="509"/>
                  <a:pt x="981" y="509"/>
                </a:cubicBezTo>
                <a:cubicBezTo>
                  <a:pt x="982" y="509"/>
                  <a:pt x="982" y="509"/>
                  <a:pt x="982" y="510"/>
                </a:cubicBezTo>
                <a:cubicBezTo>
                  <a:pt x="989" y="510"/>
                  <a:pt x="997" y="514"/>
                  <a:pt x="1004" y="515"/>
                </a:cubicBezTo>
                <a:cubicBezTo>
                  <a:pt x="1005" y="515"/>
                  <a:pt x="1005" y="516"/>
                  <a:pt x="1006" y="516"/>
                </a:cubicBezTo>
                <a:cubicBezTo>
                  <a:pt x="1006" y="517"/>
                  <a:pt x="1006" y="518"/>
                  <a:pt x="1007" y="516"/>
                </a:cubicBezTo>
                <a:cubicBezTo>
                  <a:pt x="1007" y="516"/>
                  <a:pt x="1007" y="516"/>
                  <a:pt x="1007" y="516"/>
                </a:cubicBezTo>
                <a:cubicBezTo>
                  <a:pt x="1007" y="517"/>
                  <a:pt x="1008" y="517"/>
                  <a:pt x="1009" y="518"/>
                </a:cubicBezTo>
                <a:cubicBezTo>
                  <a:pt x="1009" y="517"/>
                  <a:pt x="1008" y="517"/>
                  <a:pt x="1008" y="517"/>
                </a:cubicBezTo>
                <a:cubicBezTo>
                  <a:pt x="1008" y="517"/>
                  <a:pt x="1008" y="517"/>
                  <a:pt x="1008" y="517"/>
                </a:cubicBezTo>
                <a:cubicBezTo>
                  <a:pt x="1010" y="517"/>
                  <a:pt x="1011" y="518"/>
                  <a:pt x="1013" y="518"/>
                </a:cubicBezTo>
                <a:cubicBezTo>
                  <a:pt x="1013" y="519"/>
                  <a:pt x="1014" y="519"/>
                  <a:pt x="1014" y="519"/>
                </a:cubicBezTo>
                <a:cubicBezTo>
                  <a:pt x="1015" y="520"/>
                  <a:pt x="1015" y="519"/>
                  <a:pt x="1015" y="519"/>
                </a:cubicBezTo>
                <a:cubicBezTo>
                  <a:pt x="1015" y="519"/>
                  <a:pt x="1016" y="519"/>
                  <a:pt x="1016" y="519"/>
                </a:cubicBezTo>
                <a:cubicBezTo>
                  <a:pt x="1016" y="519"/>
                  <a:pt x="1016" y="520"/>
                  <a:pt x="1016" y="520"/>
                </a:cubicBezTo>
                <a:cubicBezTo>
                  <a:pt x="1009" y="518"/>
                  <a:pt x="1004" y="517"/>
                  <a:pt x="998" y="515"/>
                </a:cubicBezTo>
                <a:cubicBezTo>
                  <a:pt x="998" y="515"/>
                  <a:pt x="998" y="515"/>
                  <a:pt x="997" y="515"/>
                </a:cubicBezTo>
                <a:cubicBezTo>
                  <a:pt x="994" y="515"/>
                  <a:pt x="992" y="514"/>
                  <a:pt x="990" y="513"/>
                </a:cubicBezTo>
                <a:cubicBezTo>
                  <a:pt x="988" y="512"/>
                  <a:pt x="985" y="510"/>
                  <a:pt x="984" y="512"/>
                </a:cubicBezTo>
                <a:cubicBezTo>
                  <a:pt x="985" y="513"/>
                  <a:pt x="987" y="513"/>
                  <a:pt x="988" y="514"/>
                </a:cubicBezTo>
                <a:cubicBezTo>
                  <a:pt x="988" y="514"/>
                  <a:pt x="988" y="515"/>
                  <a:pt x="988" y="516"/>
                </a:cubicBezTo>
                <a:cubicBezTo>
                  <a:pt x="987" y="516"/>
                  <a:pt x="987" y="516"/>
                  <a:pt x="987" y="516"/>
                </a:cubicBezTo>
                <a:cubicBezTo>
                  <a:pt x="987" y="514"/>
                  <a:pt x="986" y="514"/>
                  <a:pt x="985" y="515"/>
                </a:cubicBezTo>
                <a:cubicBezTo>
                  <a:pt x="985" y="515"/>
                  <a:pt x="986" y="515"/>
                  <a:pt x="987" y="516"/>
                </a:cubicBezTo>
                <a:cubicBezTo>
                  <a:pt x="983" y="515"/>
                  <a:pt x="978" y="514"/>
                  <a:pt x="973" y="513"/>
                </a:cubicBezTo>
                <a:cubicBezTo>
                  <a:pt x="974" y="513"/>
                  <a:pt x="975" y="513"/>
                  <a:pt x="975" y="512"/>
                </a:cubicBezTo>
                <a:cubicBezTo>
                  <a:pt x="974" y="511"/>
                  <a:pt x="972" y="511"/>
                  <a:pt x="971" y="510"/>
                </a:cubicBezTo>
                <a:cubicBezTo>
                  <a:pt x="972" y="512"/>
                  <a:pt x="972" y="511"/>
                  <a:pt x="974" y="512"/>
                </a:cubicBezTo>
                <a:cubicBezTo>
                  <a:pt x="973" y="513"/>
                  <a:pt x="973" y="513"/>
                  <a:pt x="972" y="513"/>
                </a:cubicBezTo>
                <a:cubicBezTo>
                  <a:pt x="972" y="513"/>
                  <a:pt x="971" y="513"/>
                  <a:pt x="971" y="513"/>
                </a:cubicBezTo>
                <a:cubicBezTo>
                  <a:pt x="970" y="512"/>
                  <a:pt x="970" y="512"/>
                  <a:pt x="969" y="511"/>
                </a:cubicBezTo>
                <a:cubicBezTo>
                  <a:pt x="969" y="511"/>
                  <a:pt x="970" y="511"/>
                  <a:pt x="970" y="511"/>
                </a:cubicBezTo>
                <a:cubicBezTo>
                  <a:pt x="969" y="509"/>
                  <a:pt x="966" y="510"/>
                  <a:pt x="964" y="511"/>
                </a:cubicBezTo>
                <a:cubicBezTo>
                  <a:pt x="964" y="511"/>
                  <a:pt x="964" y="511"/>
                  <a:pt x="963" y="511"/>
                </a:cubicBezTo>
                <a:cubicBezTo>
                  <a:pt x="964" y="510"/>
                  <a:pt x="964" y="510"/>
                  <a:pt x="963" y="509"/>
                </a:cubicBezTo>
                <a:cubicBezTo>
                  <a:pt x="963" y="509"/>
                  <a:pt x="963" y="510"/>
                  <a:pt x="962" y="510"/>
                </a:cubicBezTo>
                <a:cubicBezTo>
                  <a:pt x="962" y="510"/>
                  <a:pt x="962" y="510"/>
                  <a:pt x="961" y="510"/>
                </a:cubicBezTo>
                <a:cubicBezTo>
                  <a:pt x="961" y="510"/>
                  <a:pt x="962" y="510"/>
                  <a:pt x="962" y="510"/>
                </a:cubicBezTo>
                <a:cubicBezTo>
                  <a:pt x="957" y="505"/>
                  <a:pt x="954" y="508"/>
                  <a:pt x="947" y="504"/>
                </a:cubicBezTo>
                <a:cubicBezTo>
                  <a:pt x="947" y="506"/>
                  <a:pt x="949" y="505"/>
                  <a:pt x="950" y="506"/>
                </a:cubicBezTo>
                <a:cubicBezTo>
                  <a:pt x="949" y="507"/>
                  <a:pt x="947" y="507"/>
                  <a:pt x="945" y="507"/>
                </a:cubicBezTo>
                <a:cubicBezTo>
                  <a:pt x="945" y="506"/>
                  <a:pt x="945" y="506"/>
                  <a:pt x="946" y="506"/>
                </a:cubicBezTo>
                <a:cubicBezTo>
                  <a:pt x="946" y="506"/>
                  <a:pt x="945" y="506"/>
                  <a:pt x="945" y="506"/>
                </a:cubicBezTo>
                <a:cubicBezTo>
                  <a:pt x="945" y="506"/>
                  <a:pt x="945" y="506"/>
                  <a:pt x="944" y="505"/>
                </a:cubicBezTo>
                <a:cubicBezTo>
                  <a:pt x="945" y="505"/>
                  <a:pt x="945" y="505"/>
                  <a:pt x="946" y="505"/>
                </a:cubicBezTo>
                <a:cubicBezTo>
                  <a:pt x="945" y="504"/>
                  <a:pt x="944" y="504"/>
                  <a:pt x="943" y="504"/>
                </a:cubicBezTo>
                <a:cubicBezTo>
                  <a:pt x="943" y="505"/>
                  <a:pt x="945" y="505"/>
                  <a:pt x="944" y="506"/>
                </a:cubicBezTo>
                <a:cubicBezTo>
                  <a:pt x="944" y="506"/>
                  <a:pt x="944" y="506"/>
                  <a:pt x="944" y="507"/>
                </a:cubicBezTo>
                <a:cubicBezTo>
                  <a:pt x="941" y="506"/>
                  <a:pt x="938" y="505"/>
                  <a:pt x="936" y="504"/>
                </a:cubicBezTo>
                <a:cubicBezTo>
                  <a:pt x="936" y="504"/>
                  <a:pt x="936" y="504"/>
                  <a:pt x="937" y="504"/>
                </a:cubicBezTo>
                <a:cubicBezTo>
                  <a:pt x="936" y="503"/>
                  <a:pt x="935" y="503"/>
                  <a:pt x="935" y="504"/>
                </a:cubicBezTo>
                <a:cubicBezTo>
                  <a:pt x="934" y="503"/>
                  <a:pt x="933" y="503"/>
                  <a:pt x="933" y="502"/>
                </a:cubicBezTo>
                <a:cubicBezTo>
                  <a:pt x="944" y="503"/>
                  <a:pt x="954" y="505"/>
                  <a:pt x="965" y="507"/>
                </a:cubicBezTo>
                <a:close/>
                <a:moveTo>
                  <a:pt x="984" y="779"/>
                </a:moveTo>
                <a:cubicBezTo>
                  <a:pt x="987" y="779"/>
                  <a:pt x="990" y="781"/>
                  <a:pt x="991" y="782"/>
                </a:cubicBezTo>
                <a:cubicBezTo>
                  <a:pt x="988" y="781"/>
                  <a:pt x="979" y="777"/>
                  <a:pt x="984" y="779"/>
                </a:cubicBezTo>
                <a:close/>
                <a:moveTo>
                  <a:pt x="989" y="783"/>
                </a:moveTo>
                <a:cubicBezTo>
                  <a:pt x="988" y="784"/>
                  <a:pt x="985" y="782"/>
                  <a:pt x="986" y="782"/>
                </a:cubicBezTo>
                <a:cubicBezTo>
                  <a:pt x="987" y="783"/>
                  <a:pt x="990" y="783"/>
                  <a:pt x="989" y="783"/>
                </a:cubicBezTo>
                <a:close/>
                <a:moveTo>
                  <a:pt x="980" y="780"/>
                </a:moveTo>
                <a:cubicBezTo>
                  <a:pt x="979" y="780"/>
                  <a:pt x="978" y="780"/>
                  <a:pt x="977" y="779"/>
                </a:cubicBezTo>
                <a:cubicBezTo>
                  <a:pt x="977" y="779"/>
                  <a:pt x="977" y="779"/>
                  <a:pt x="977" y="779"/>
                </a:cubicBezTo>
                <a:cubicBezTo>
                  <a:pt x="978" y="778"/>
                  <a:pt x="977" y="777"/>
                  <a:pt x="976" y="777"/>
                </a:cubicBezTo>
                <a:cubicBezTo>
                  <a:pt x="976" y="777"/>
                  <a:pt x="976" y="777"/>
                  <a:pt x="976" y="777"/>
                </a:cubicBezTo>
                <a:cubicBezTo>
                  <a:pt x="979" y="778"/>
                  <a:pt x="981" y="778"/>
                  <a:pt x="983" y="781"/>
                </a:cubicBezTo>
                <a:cubicBezTo>
                  <a:pt x="982" y="781"/>
                  <a:pt x="982" y="780"/>
                  <a:pt x="981" y="780"/>
                </a:cubicBezTo>
                <a:cubicBezTo>
                  <a:pt x="982" y="780"/>
                  <a:pt x="980" y="778"/>
                  <a:pt x="979" y="778"/>
                </a:cubicBezTo>
                <a:cubicBezTo>
                  <a:pt x="979" y="780"/>
                  <a:pt x="980" y="780"/>
                  <a:pt x="980" y="780"/>
                </a:cubicBezTo>
                <a:close/>
                <a:moveTo>
                  <a:pt x="975" y="777"/>
                </a:moveTo>
                <a:cubicBezTo>
                  <a:pt x="974" y="777"/>
                  <a:pt x="974" y="777"/>
                  <a:pt x="973" y="777"/>
                </a:cubicBezTo>
                <a:cubicBezTo>
                  <a:pt x="974" y="777"/>
                  <a:pt x="974" y="777"/>
                  <a:pt x="974" y="777"/>
                </a:cubicBezTo>
                <a:cubicBezTo>
                  <a:pt x="974" y="777"/>
                  <a:pt x="974" y="777"/>
                  <a:pt x="974" y="776"/>
                </a:cubicBezTo>
                <a:cubicBezTo>
                  <a:pt x="974" y="776"/>
                  <a:pt x="973" y="776"/>
                  <a:pt x="973" y="776"/>
                </a:cubicBezTo>
                <a:cubicBezTo>
                  <a:pt x="973" y="776"/>
                  <a:pt x="973" y="777"/>
                  <a:pt x="973" y="777"/>
                </a:cubicBezTo>
                <a:cubicBezTo>
                  <a:pt x="972" y="777"/>
                  <a:pt x="971" y="777"/>
                  <a:pt x="970" y="776"/>
                </a:cubicBezTo>
                <a:cubicBezTo>
                  <a:pt x="970" y="776"/>
                  <a:pt x="970" y="776"/>
                  <a:pt x="971" y="775"/>
                </a:cubicBezTo>
                <a:cubicBezTo>
                  <a:pt x="970" y="776"/>
                  <a:pt x="969" y="775"/>
                  <a:pt x="968" y="775"/>
                </a:cubicBezTo>
                <a:cubicBezTo>
                  <a:pt x="969" y="775"/>
                  <a:pt x="969" y="773"/>
                  <a:pt x="969" y="773"/>
                </a:cubicBezTo>
                <a:cubicBezTo>
                  <a:pt x="968" y="773"/>
                  <a:pt x="965" y="771"/>
                  <a:pt x="966" y="771"/>
                </a:cubicBezTo>
                <a:cubicBezTo>
                  <a:pt x="969" y="773"/>
                  <a:pt x="976" y="775"/>
                  <a:pt x="979" y="776"/>
                </a:cubicBezTo>
                <a:cubicBezTo>
                  <a:pt x="978" y="776"/>
                  <a:pt x="978" y="775"/>
                  <a:pt x="978" y="775"/>
                </a:cubicBezTo>
                <a:cubicBezTo>
                  <a:pt x="978" y="775"/>
                  <a:pt x="979" y="776"/>
                  <a:pt x="979" y="776"/>
                </a:cubicBezTo>
                <a:cubicBezTo>
                  <a:pt x="979" y="776"/>
                  <a:pt x="979" y="776"/>
                  <a:pt x="979" y="776"/>
                </a:cubicBezTo>
                <a:cubicBezTo>
                  <a:pt x="979" y="777"/>
                  <a:pt x="982" y="777"/>
                  <a:pt x="982" y="778"/>
                </a:cubicBezTo>
                <a:cubicBezTo>
                  <a:pt x="980" y="778"/>
                  <a:pt x="975" y="775"/>
                  <a:pt x="973" y="775"/>
                </a:cubicBezTo>
                <a:cubicBezTo>
                  <a:pt x="973" y="776"/>
                  <a:pt x="975" y="776"/>
                  <a:pt x="975" y="777"/>
                </a:cubicBezTo>
                <a:close/>
                <a:moveTo>
                  <a:pt x="963" y="777"/>
                </a:moveTo>
                <a:cubicBezTo>
                  <a:pt x="962" y="776"/>
                  <a:pt x="961" y="776"/>
                  <a:pt x="961" y="775"/>
                </a:cubicBezTo>
                <a:cubicBezTo>
                  <a:pt x="962" y="775"/>
                  <a:pt x="963" y="776"/>
                  <a:pt x="963" y="776"/>
                </a:cubicBezTo>
                <a:cubicBezTo>
                  <a:pt x="963" y="776"/>
                  <a:pt x="963" y="776"/>
                  <a:pt x="963" y="776"/>
                </a:cubicBezTo>
                <a:cubicBezTo>
                  <a:pt x="962" y="776"/>
                  <a:pt x="962" y="776"/>
                  <a:pt x="963" y="777"/>
                </a:cubicBezTo>
                <a:close/>
                <a:moveTo>
                  <a:pt x="956" y="771"/>
                </a:moveTo>
                <a:cubicBezTo>
                  <a:pt x="956" y="770"/>
                  <a:pt x="956" y="770"/>
                  <a:pt x="957" y="769"/>
                </a:cubicBezTo>
                <a:cubicBezTo>
                  <a:pt x="957" y="770"/>
                  <a:pt x="958" y="770"/>
                  <a:pt x="959" y="770"/>
                </a:cubicBezTo>
                <a:cubicBezTo>
                  <a:pt x="959" y="771"/>
                  <a:pt x="959" y="771"/>
                  <a:pt x="960" y="771"/>
                </a:cubicBezTo>
                <a:cubicBezTo>
                  <a:pt x="961" y="770"/>
                  <a:pt x="961" y="772"/>
                  <a:pt x="961" y="772"/>
                </a:cubicBezTo>
                <a:cubicBezTo>
                  <a:pt x="962" y="773"/>
                  <a:pt x="962" y="772"/>
                  <a:pt x="962" y="772"/>
                </a:cubicBezTo>
                <a:cubicBezTo>
                  <a:pt x="962" y="772"/>
                  <a:pt x="962" y="773"/>
                  <a:pt x="963" y="773"/>
                </a:cubicBezTo>
                <a:cubicBezTo>
                  <a:pt x="963" y="772"/>
                  <a:pt x="962" y="772"/>
                  <a:pt x="963" y="772"/>
                </a:cubicBezTo>
                <a:cubicBezTo>
                  <a:pt x="965" y="774"/>
                  <a:pt x="966" y="773"/>
                  <a:pt x="967" y="775"/>
                </a:cubicBezTo>
                <a:cubicBezTo>
                  <a:pt x="966" y="774"/>
                  <a:pt x="965" y="773"/>
                  <a:pt x="964" y="774"/>
                </a:cubicBezTo>
                <a:cubicBezTo>
                  <a:pt x="961" y="773"/>
                  <a:pt x="958" y="771"/>
                  <a:pt x="956" y="771"/>
                </a:cubicBezTo>
                <a:close/>
                <a:moveTo>
                  <a:pt x="957" y="775"/>
                </a:moveTo>
                <a:cubicBezTo>
                  <a:pt x="956" y="772"/>
                  <a:pt x="951" y="774"/>
                  <a:pt x="950" y="771"/>
                </a:cubicBezTo>
                <a:cubicBezTo>
                  <a:pt x="953" y="772"/>
                  <a:pt x="957" y="773"/>
                  <a:pt x="959" y="774"/>
                </a:cubicBezTo>
                <a:cubicBezTo>
                  <a:pt x="959" y="776"/>
                  <a:pt x="957" y="773"/>
                  <a:pt x="957" y="774"/>
                </a:cubicBezTo>
                <a:cubicBezTo>
                  <a:pt x="957" y="775"/>
                  <a:pt x="957" y="775"/>
                  <a:pt x="957" y="775"/>
                </a:cubicBezTo>
                <a:close/>
                <a:moveTo>
                  <a:pt x="934" y="609"/>
                </a:moveTo>
                <a:cubicBezTo>
                  <a:pt x="935" y="608"/>
                  <a:pt x="937" y="609"/>
                  <a:pt x="937" y="611"/>
                </a:cubicBezTo>
                <a:cubicBezTo>
                  <a:pt x="937" y="611"/>
                  <a:pt x="936" y="610"/>
                  <a:pt x="936" y="611"/>
                </a:cubicBezTo>
                <a:cubicBezTo>
                  <a:pt x="936" y="611"/>
                  <a:pt x="936" y="611"/>
                  <a:pt x="936" y="611"/>
                </a:cubicBezTo>
                <a:cubicBezTo>
                  <a:pt x="936" y="611"/>
                  <a:pt x="936" y="611"/>
                  <a:pt x="936" y="611"/>
                </a:cubicBezTo>
                <a:cubicBezTo>
                  <a:pt x="935" y="610"/>
                  <a:pt x="935" y="610"/>
                  <a:pt x="934" y="610"/>
                </a:cubicBezTo>
                <a:cubicBezTo>
                  <a:pt x="934" y="610"/>
                  <a:pt x="934" y="609"/>
                  <a:pt x="934" y="609"/>
                </a:cubicBezTo>
                <a:close/>
                <a:moveTo>
                  <a:pt x="916" y="715"/>
                </a:moveTo>
                <a:cubicBezTo>
                  <a:pt x="916" y="715"/>
                  <a:pt x="916" y="716"/>
                  <a:pt x="916" y="716"/>
                </a:cubicBezTo>
                <a:cubicBezTo>
                  <a:pt x="915" y="715"/>
                  <a:pt x="914" y="715"/>
                  <a:pt x="913" y="715"/>
                </a:cubicBezTo>
                <a:cubicBezTo>
                  <a:pt x="913" y="714"/>
                  <a:pt x="913" y="714"/>
                  <a:pt x="912" y="714"/>
                </a:cubicBezTo>
                <a:cubicBezTo>
                  <a:pt x="912" y="714"/>
                  <a:pt x="912" y="714"/>
                  <a:pt x="912" y="714"/>
                </a:cubicBezTo>
                <a:cubicBezTo>
                  <a:pt x="912" y="714"/>
                  <a:pt x="912" y="714"/>
                  <a:pt x="911" y="714"/>
                </a:cubicBezTo>
                <a:cubicBezTo>
                  <a:pt x="912" y="714"/>
                  <a:pt x="912" y="714"/>
                  <a:pt x="912" y="714"/>
                </a:cubicBezTo>
                <a:cubicBezTo>
                  <a:pt x="912" y="713"/>
                  <a:pt x="912" y="713"/>
                  <a:pt x="912" y="712"/>
                </a:cubicBezTo>
                <a:cubicBezTo>
                  <a:pt x="912" y="712"/>
                  <a:pt x="912" y="712"/>
                  <a:pt x="913" y="712"/>
                </a:cubicBezTo>
                <a:cubicBezTo>
                  <a:pt x="913" y="712"/>
                  <a:pt x="912" y="712"/>
                  <a:pt x="912" y="712"/>
                </a:cubicBezTo>
                <a:cubicBezTo>
                  <a:pt x="912" y="712"/>
                  <a:pt x="912" y="711"/>
                  <a:pt x="912" y="711"/>
                </a:cubicBezTo>
                <a:cubicBezTo>
                  <a:pt x="915" y="712"/>
                  <a:pt x="917" y="713"/>
                  <a:pt x="919" y="715"/>
                </a:cubicBezTo>
                <a:cubicBezTo>
                  <a:pt x="920" y="715"/>
                  <a:pt x="920" y="714"/>
                  <a:pt x="921" y="714"/>
                </a:cubicBezTo>
                <a:cubicBezTo>
                  <a:pt x="921" y="715"/>
                  <a:pt x="923" y="716"/>
                  <a:pt x="923" y="717"/>
                </a:cubicBezTo>
                <a:cubicBezTo>
                  <a:pt x="924" y="715"/>
                  <a:pt x="925" y="717"/>
                  <a:pt x="925" y="715"/>
                </a:cubicBezTo>
                <a:cubicBezTo>
                  <a:pt x="926" y="715"/>
                  <a:pt x="926" y="716"/>
                  <a:pt x="927" y="715"/>
                </a:cubicBezTo>
                <a:cubicBezTo>
                  <a:pt x="926" y="714"/>
                  <a:pt x="925" y="715"/>
                  <a:pt x="923" y="715"/>
                </a:cubicBezTo>
                <a:cubicBezTo>
                  <a:pt x="921" y="714"/>
                  <a:pt x="917" y="711"/>
                  <a:pt x="916" y="710"/>
                </a:cubicBezTo>
                <a:cubicBezTo>
                  <a:pt x="914" y="710"/>
                  <a:pt x="911" y="710"/>
                  <a:pt x="910" y="709"/>
                </a:cubicBezTo>
                <a:cubicBezTo>
                  <a:pt x="910" y="709"/>
                  <a:pt x="910" y="708"/>
                  <a:pt x="910" y="708"/>
                </a:cubicBezTo>
                <a:cubicBezTo>
                  <a:pt x="910" y="708"/>
                  <a:pt x="909" y="708"/>
                  <a:pt x="909" y="707"/>
                </a:cubicBezTo>
                <a:cubicBezTo>
                  <a:pt x="909" y="707"/>
                  <a:pt x="909" y="707"/>
                  <a:pt x="909" y="707"/>
                </a:cubicBezTo>
                <a:cubicBezTo>
                  <a:pt x="909" y="706"/>
                  <a:pt x="909" y="706"/>
                  <a:pt x="909" y="706"/>
                </a:cubicBezTo>
                <a:cubicBezTo>
                  <a:pt x="910" y="707"/>
                  <a:pt x="912" y="708"/>
                  <a:pt x="914" y="708"/>
                </a:cubicBezTo>
                <a:cubicBezTo>
                  <a:pt x="916" y="708"/>
                  <a:pt x="914" y="709"/>
                  <a:pt x="914" y="710"/>
                </a:cubicBezTo>
                <a:cubicBezTo>
                  <a:pt x="915" y="710"/>
                  <a:pt x="915" y="709"/>
                  <a:pt x="917" y="710"/>
                </a:cubicBezTo>
                <a:cubicBezTo>
                  <a:pt x="917" y="707"/>
                  <a:pt x="918" y="709"/>
                  <a:pt x="919" y="708"/>
                </a:cubicBezTo>
                <a:cubicBezTo>
                  <a:pt x="920" y="708"/>
                  <a:pt x="921" y="709"/>
                  <a:pt x="922" y="709"/>
                </a:cubicBezTo>
                <a:cubicBezTo>
                  <a:pt x="922" y="710"/>
                  <a:pt x="923" y="710"/>
                  <a:pt x="923" y="710"/>
                </a:cubicBezTo>
                <a:cubicBezTo>
                  <a:pt x="923" y="710"/>
                  <a:pt x="923" y="711"/>
                  <a:pt x="923" y="711"/>
                </a:cubicBezTo>
                <a:cubicBezTo>
                  <a:pt x="923" y="711"/>
                  <a:pt x="923" y="712"/>
                  <a:pt x="924" y="712"/>
                </a:cubicBezTo>
                <a:cubicBezTo>
                  <a:pt x="924" y="712"/>
                  <a:pt x="924" y="712"/>
                  <a:pt x="924" y="712"/>
                </a:cubicBezTo>
                <a:cubicBezTo>
                  <a:pt x="924" y="712"/>
                  <a:pt x="924" y="712"/>
                  <a:pt x="924" y="712"/>
                </a:cubicBezTo>
                <a:cubicBezTo>
                  <a:pt x="924" y="712"/>
                  <a:pt x="925" y="713"/>
                  <a:pt x="925" y="713"/>
                </a:cubicBezTo>
                <a:cubicBezTo>
                  <a:pt x="925" y="713"/>
                  <a:pt x="925" y="713"/>
                  <a:pt x="925" y="713"/>
                </a:cubicBezTo>
                <a:cubicBezTo>
                  <a:pt x="925" y="713"/>
                  <a:pt x="925" y="713"/>
                  <a:pt x="926" y="713"/>
                </a:cubicBezTo>
                <a:cubicBezTo>
                  <a:pt x="926" y="713"/>
                  <a:pt x="926" y="712"/>
                  <a:pt x="926" y="712"/>
                </a:cubicBezTo>
                <a:cubicBezTo>
                  <a:pt x="926" y="712"/>
                  <a:pt x="926" y="713"/>
                  <a:pt x="926" y="713"/>
                </a:cubicBezTo>
                <a:cubicBezTo>
                  <a:pt x="926" y="713"/>
                  <a:pt x="927" y="713"/>
                  <a:pt x="927" y="713"/>
                </a:cubicBezTo>
                <a:cubicBezTo>
                  <a:pt x="927" y="713"/>
                  <a:pt x="927" y="713"/>
                  <a:pt x="928" y="713"/>
                </a:cubicBezTo>
                <a:cubicBezTo>
                  <a:pt x="928" y="713"/>
                  <a:pt x="927" y="713"/>
                  <a:pt x="926" y="713"/>
                </a:cubicBezTo>
                <a:cubicBezTo>
                  <a:pt x="926" y="715"/>
                  <a:pt x="930" y="715"/>
                  <a:pt x="929" y="714"/>
                </a:cubicBezTo>
                <a:cubicBezTo>
                  <a:pt x="929" y="714"/>
                  <a:pt x="930" y="714"/>
                  <a:pt x="930" y="714"/>
                </a:cubicBezTo>
                <a:cubicBezTo>
                  <a:pt x="930" y="716"/>
                  <a:pt x="930" y="717"/>
                  <a:pt x="930" y="718"/>
                </a:cubicBezTo>
                <a:cubicBezTo>
                  <a:pt x="930" y="718"/>
                  <a:pt x="930" y="718"/>
                  <a:pt x="930" y="718"/>
                </a:cubicBezTo>
                <a:cubicBezTo>
                  <a:pt x="929" y="717"/>
                  <a:pt x="928" y="716"/>
                  <a:pt x="926" y="716"/>
                </a:cubicBezTo>
                <a:cubicBezTo>
                  <a:pt x="926" y="717"/>
                  <a:pt x="926" y="719"/>
                  <a:pt x="925" y="719"/>
                </a:cubicBezTo>
                <a:cubicBezTo>
                  <a:pt x="923" y="718"/>
                  <a:pt x="920" y="717"/>
                  <a:pt x="918" y="717"/>
                </a:cubicBezTo>
                <a:cubicBezTo>
                  <a:pt x="918" y="717"/>
                  <a:pt x="919" y="717"/>
                  <a:pt x="919" y="717"/>
                </a:cubicBezTo>
                <a:cubicBezTo>
                  <a:pt x="919" y="716"/>
                  <a:pt x="916" y="715"/>
                  <a:pt x="916" y="715"/>
                </a:cubicBezTo>
                <a:close/>
                <a:moveTo>
                  <a:pt x="908" y="777"/>
                </a:moveTo>
                <a:cubicBezTo>
                  <a:pt x="906" y="776"/>
                  <a:pt x="906" y="777"/>
                  <a:pt x="905" y="775"/>
                </a:cubicBezTo>
                <a:cubicBezTo>
                  <a:pt x="906" y="775"/>
                  <a:pt x="907" y="775"/>
                  <a:pt x="908" y="776"/>
                </a:cubicBezTo>
                <a:cubicBezTo>
                  <a:pt x="907" y="776"/>
                  <a:pt x="908" y="777"/>
                  <a:pt x="908" y="777"/>
                </a:cubicBezTo>
                <a:close/>
                <a:moveTo>
                  <a:pt x="905" y="773"/>
                </a:moveTo>
                <a:cubicBezTo>
                  <a:pt x="906" y="773"/>
                  <a:pt x="907" y="773"/>
                  <a:pt x="907" y="773"/>
                </a:cubicBezTo>
                <a:cubicBezTo>
                  <a:pt x="908" y="773"/>
                  <a:pt x="908" y="773"/>
                  <a:pt x="908" y="773"/>
                </a:cubicBezTo>
                <a:cubicBezTo>
                  <a:pt x="908" y="774"/>
                  <a:pt x="908" y="774"/>
                  <a:pt x="908" y="774"/>
                </a:cubicBezTo>
                <a:cubicBezTo>
                  <a:pt x="908" y="774"/>
                  <a:pt x="909" y="774"/>
                  <a:pt x="909" y="775"/>
                </a:cubicBezTo>
                <a:cubicBezTo>
                  <a:pt x="907" y="774"/>
                  <a:pt x="906" y="773"/>
                  <a:pt x="905" y="773"/>
                </a:cubicBezTo>
                <a:close/>
                <a:moveTo>
                  <a:pt x="890" y="740"/>
                </a:moveTo>
                <a:cubicBezTo>
                  <a:pt x="891" y="741"/>
                  <a:pt x="896" y="743"/>
                  <a:pt x="896" y="741"/>
                </a:cubicBezTo>
                <a:cubicBezTo>
                  <a:pt x="896" y="742"/>
                  <a:pt x="899" y="742"/>
                  <a:pt x="899" y="744"/>
                </a:cubicBezTo>
                <a:cubicBezTo>
                  <a:pt x="899" y="743"/>
                  <a:pt x="900" y="743"/>
                  <a:pt x="900" y="744"/>
                </a:cubicBezTo>
                <a:cubicBezTo>
                  <a:pt x="899" y="744"/>
                  <a:pt x="899" y="744"/>
                  <a:pt x="898" y="745"/>
                </a:cubicBezTo>
                <a:cubicBezTo>
                  <a:pt x="895" y="743"/>
                  <a:pt x="890" y="742"/>
                  <a:pt x="890" y="740"/>
                </a:cubicBezTo>
                <a:close/>
                <a:moveTo>
                  <a:pt x="898" y="772"/>
                </a:moveTo>
                <a:cubicBezTo>
                  <a:pt x="897" y="772"/>
                  <a:pt x="895" y="773"/>
                  <a:pt x="895" y="772"/>
                </a:cubicBezTo>
                <a:cubicBezTo>
                  <a:pt x="896" y="771"/>
                  <a:pt x="898" y="771"/>
                  <a:pt x="898" y="772"/>
                </a:cubicBezTo>
                <a:close/>
                <a:moveTo>
                  <a:pt x="890" y="796"/>
                </a:moveTo>
                <a:cubicBezTo>
                  <a:pt x="889" y="796"/>
                  <a:pt x="889" y="796"/>
                  <a:pt x="889" y="796"/>
                </a:cubicBezTo>
                <a:cubicBezTo>
                  <a:pt x="889" y="796"/>
                  <a:pt x="889" y="794"/>
                  <a:pt x="890" y="795"/>
                </a:cubicBezTo>
                <a:cubicBezTo>
                  <a:pt x="890" y="795"/>
                  <a:pt x="890" y="795"/>
                  <a:pt x="890" y="795"/>
                </a:cubicBezTo>
                <a:cubicBezTo>
                  <a:pt x="890" y="795"/>
                  <a:pt x="890" y="796"/>
                  <a:pt x="890" y="796"/>
                </a:cubicBezTo>
                <a:close/>
                <a:moveTo>
                  <a:pt x="885" y="1126"/>
                </a:moveTo>
                <a:cubicBezTo>
                  <a:pt x="885" y="1126"/>
                  <a:pt x="885" y="1126"/>
                  <a:pt x="885" y="1126"/>
                </a:cubicBezTo>
                <a:cubicBezTo>
                  <a:pt x="885" y="1126"/>
                  <a:pt x="885" y="1126"/>
                  <a:pt x="885" y="1126"/>
                </a:cubicBezTo>
                <a:cubicBezTo>
                  <a:pt x="885" y="1126"/>
                  <a:pt x="886" y="1126"/>
                  <a:pt x="887" y="1126"/>
                </a:cubicBezTo>
                <a:cubicBezTo>
                  <a:pt x="887" y="1126"/>
                  <a:pt x="887" y="1126"/>
                  <a:pt x="887" y="1126"/>
                </a:cubicBezTo>
                <a:cubicBezTo>
                  <a:pt x="887" y="1127"/>
                  <a:pt x="888" y="1128"/>
                  <a:pt x="889" y="1129"/>
                </a:cubicBezTo>
                <a:cubicBezTo>
                  <a:pt x="889" y="1128"/>
                  <a:pt x="888" y="1128"/>
                  <a:pt x="887" y="1128"/>
                </a:cubicBezTo>
                <a:cubicBezTo>
                  <a:pt x="887" y="1128"/>
                  <a:pt x="887" y="1128"/>
                  <a:pt x="887" y="1127"/>
                </a:cubicBezTo>
                <a:cubicBezTo>
                  <a:pt x="887" y="1127"/>
                  <a:pt x="886" y="1127"/>
                  <a:pt x="885" y="1126"/>
                </a:cubicBezTo>
                <a:close/>
                <a:moveTo>
                  <a:pt x="871" y="1116"/>
                </a:moveTo>
                <a:cubicBezTo>
                  <a:pt x="871" y="1116"/>
                  <a:pt x="871" y="1116"/>
                  <a:pt x="871" y="1116"/>
                </a:cubicBezTo>
                <a:cubicBezTo>
                  <a:pt x="871" y="1115"/>
                  <a:pt x="870" y="1115"/>
                  <a:pt x="869" y="1115"/>
                </a:cubicBezTo>
                <a:cubicBezTo>
                  <a:pt x="868" y="1114"/>
                  <a:pt x="867" y="1113"/>
                  <a:pt x="867" y="1113"/>
                </a:cubicBezTo>
                <a:cubicBezTo>
                  <a:pt x="870" y="1114"/>
                  <a:pt x="873" y="1115"/>
                  <a:pt x="876" y="1117"/>
                </a:cubicBezTo>
                <a:cubicBezTo>
                  <a:pt x="875" y="1116"/>
                  <a:pt x="875" y="1116"/>
                  <a:pt x="874" y="1116"/>
                </a:cubicBezTo>
                <a:cubicBezTo>
                  <a:pt x="875" y="1118"/>
                  <a:pt x="878" y="1119"/>
                  <a:pt x="881" y="1120"/>
                </a:cubicBezTo>
                <a:cubicBezTo>
                  <a:pt x="882" y="1120"/>
                  <a:pt x="882" y="1121"/>
                  <a:pt x="883" y="1121"/>
                </a:cubicBezTo>
                <a:cubicBezTo>
                  <a:pt x="882" y="1121"/>
                  <a:pt x="882" y="1121"/>
                  <a:pt x="881" y="1121"/>
                </a:cubicBezTo>
                <a:cubicBezTo>
                  <a:pt x="881" y="1121"/>
                  <a:pt x="881" y="1121"/>
                  <a:pt x="881" y="1121"/>
                </a:cubicBezTo>
                <a:cubicBezTo>
                  <a:pt x="881" y="1121"/>
                  <a:pt x="881" y="1121"/>
                  <a:pt x="881" y="1121"/>
                </a:cubicBezTo>
                <a:cubicBezTo>
                  <a:pt x="881" y="1121"/>
                  <a:pt x="880" y="1120"/>
                  <a:pt x="880" y="1120"/>
                </a:cubicBezTo>
                <a:cubicBezTo>
                  <a:pt x="880" y="1120"/>
                  <a:pt x="879" y="1120"/>
                  <a:pt x="879" y="1120"/>
                </a:cubicBezTo>
                <a:cubicBezTo>
                  <a:pt x="881" y="1120"/>
                  <a:pt x="878" y="1120"/>
                  <a:pt x="877" y="1119"/>
                </a:cubicBezTo>
                <a:cubicBezTo>
                  <a:pt x="878" y="1118"/>
                  <a:pt x="875" y="1117"/>
                  <a:pt x="871" y="1116"/>
                </a:cubicBezTo>
                <a:close/>
                <a:moveTo>
                  <a:pt x="876" y="1119"/>
                </a:moveTo>
                <a:cubicBezTo>
                  <a:pt x="875" y="1119"/>
                  <a:pt x="874" y="1118"/>
                  <a:pt x="873" y="1118"/>
                </a:cubicBezTo>
                <a:cubicBezTo>
                  <a:pt x="873" y="1118"/>
                  <a:pt x="873" y="1118"/>
                  <a:pt x="873" y="1118"/>
                </a:cubicBezTo>
                <a:cubicBezTo>
                  <a:pt x="874" y="1118"/>
                  <a:pt x="875" y="1118"/>
                  <a:pt x="876" y="1119"/>
                </a:cubicBezTo>
                <a:close/>
                <a:moveTo>
                  <a:pt x="836" y="1099"/>
                </a:moveTo>
                <a:cubicBezTo>
                  <a:pt x="835" y="1099"/>
                  <a:pt x="836" y="1099"/>
                  <a:pt x="837" y="1100"/>
                </a:cubicBezTo>
                <a:cubicBezTo>
                  <a:pt x="836" y="1100"/>
                  <a:pt x="835" y="1099"/>
                  <a:pt x="835" y="1101"/>
                </a:cubicBezTo>
                <a:cubicBezTo>
                  <a:pt x="835" y="1101"/>
                  <a:pt x="835" y="1101"/>
                  <a:pt x="835" y="1101"/>
                </a:cubicBezTo>
                <a:cubicBezTo>
                  <a:pt x="835" y="1101"/>
                  <a:pt x="835" y="1101"/>
                  <a:pt x="835" y="1101"/>
                </a:cubicBezTo>
                <a:cubicBezTo>
                  <a:pt x="834" y="1100"/>
                  <a:pt x="833" y="1100"/>
                  <a:pt x="833" y="1099"/>
                </a:cubicBezTo>
                <a:cubicBezTo>
                  <a:pt x="833" y="1099"/>
                  <a:pt x="834" y="1098"/>
                  <a:pt x="835" y="1099"/>
                </a:cubicBezTo>
                <a:cubicBezTo>
                  <a:pt x="834" y="1098"/>
                  <a:pt x="834" y="1098"/>
                  <a:pt x="833" y="1097"/>
                </a:cubicBezTo>
                <a:cubicBezTo>
                  <a:pt x="833" y="1097"/>
                  <a:pt x="833" y="1097"/>
                  <a:pt x="834" y="1097"/>
                </a:cubicBezTo>
                <a:cubicBezTo>
                  <a:pt x="833" y="1097"/>
                  <a:pt x="832" y="1096"/>
                  <a:pt x="831" y="1096"/>
                </a:cubicBezTo>
                <a:cubicBezTo>
                  <a:pt x="829" y="1095"/>
                  <a:pt x="827" y="1094"/>
                  <a:pt x="825" y="1093"/>
                </a:cubicBezTo>
                <a:cubicBezTo>
                  <a:pt x="825" y="1094"/>
                  <a:pt x="827" y="1094"/>
                  <a:pt x="826" y="1095"/>
                </a:cubicBezTo>
                <a:cubicBezTo>
                  <a:pt x="822" y="1094"/>
                  <a:pt x="818" y="1091"/>
                  <a:pt x="816" y="1090"/>
                </a:cubicBezTo>
                <a:cubicBezTo>
                  <a:pt x="819" y="1090"/>
                  <a:pt x="822" y="1093"/>
                  <a:pt x="825" y="1093"/>
                </a:cubicBezTo>
                <a:cubicBezTo>
                  <a:pt x="822" y="1091"/>
                  <a:pt x="818" y="1090"/>
                  <a:pt x="815" y="1088"/>
                </a:cubicBezTo>
                <a:cubicBezTo>
                  <a:pt x="823" y="1091"/>
                  <a:pt x="830" y="1094"/>
                  <a:pt x="837" y="1097"/>
                </a:cubicBezTo>
                <a:cubicBezTo>
                  <a:pt x="839" y="1098"/>
                  <a:pt x="840" y="1099"/>
                  <a:pt x="842" y="1099"/>
                </a:cubicBezTo>
                <a:cubicBezTo>
                  <a:pt x="843" y="1100"/>
                  <a:pt x="842" y="1101"/>
                  <a:pt x="841" y="1100"/>
                </a:cubicBezTo>
                <a:cubicBezTo>
                  <a:pt x="841" y="1101"/>
                  <a:pt x="843" y="1101"/>
                  <a:pt x="844" y="1102"/>
                </a:cubicBezTo>
                <a:cubicBezTo>
                  <a:pt x="844" y="1102"/>
                  <a:pt x="843" y="1100"/>
                  <a:pt x="845" y="1100"/>
                </a:cubicBezTo>
                <a:cubicBezTo>
                  <a:pt x="846" y="1101"/>
                  <a:pt x="848" y="1102"/>
                  <a:pt x="850" y="1103"/>
                </a:cubicBezTo>
                <a:cubicBezTo>
                  <a:pt x="847" y="1106"/>
                  <a:pt x="840" y="1101"/>
                  <a:pt x="836" y="1099"/>
                </a:cubicBezTo>
                <a:close/>
                <a:moveTo>
                  <a:pt x="848" y="1106"/>
                </a:moveTo>
                <a:cubicBezTo>
                  <a:pt x="848" y="1106"/>
                  <a:pt x="848" y="1106"/>
                  <a:pt x="848" y="1106"/>
                </a:cubicBezTo>
                <a:cubicBezTo>
                  <a:pt x="847" y="1106"/>
                  <a:pt x="846" y="1105"/>
                  <a:pt x="845" y="1105"/>
                </a:cubicBezTo>
                <a:cubicBezTo>
                  <a:pt x="845" y="1105"/>
                  <a:pt x="845" y="1105"/>
                  <a:pt x="845" y="1104"/>
                </a:cubicBezTo>
                <a:cubicBezTo>
                  <a:pt x="846" y="1105"/>
                  <a:pt x="847" y="1105"/>
                  <a:pt x="848" y="1106"/>
                </a:cubicBezTo>
                <a:close/>
                <a:moveTo>
                  <a:pt x="819" y="1094"/>
                </a:moveTo>
                <a:cubicBezTo>
                  <a:pt x="819" y="1094"/>
                  <a:pt x="818" y="1093"/>
                  <a:pt x="817" y="1092"/>
                </a:cubicBezTo>
                <a:cubicBezTo>
                  <a:pt x="820" y="1093"/>
                  <a:pt x="823" y="1095"/>
                  <a:pt x="827" y="1097"/>
                </a:cubicBezTo>
                <a:cubicBezTo>
                  <a:pt x="826" y="1097"/>
                  <a:pt x="824" y="1097"/>
                  <a:pt x="823" y="1096"/>
                </a:cubicBezTo>
                <a:cubicBezTo>
                  <a:pt x="822" y="1096"/>
                  <a:pt x="821" y="1095"/>
                  <a:pt x="820" y="1094"/>
                </a:cubicBezTo>
                <a:cubicBezTo>
                  <a:pt x="820" y="1095"/>
                  <a:pt x="821" y="1095"/>
                  <a:pt x="821" y="1094"/>
                </a:cubicBezTo>
                <a:cubicBezTo>
                  <a:pt x="820" y="1094"/>
                  <a:pt x="820" y="1094"/>
                  <a:pt x="819" y="1094"/>
                </a:cubicBezTo>
                <a:close/>
                <a:moveTo>
                  <a:pt x="798" y="1082"/>
                </a:moveTo>
                <a:cubicBezTo>
                  <a:pt x="797" y="1085"/>
                  <a:pt x="796" y="1084"/>
                  <a:pt x="792" y="1082"/>
                </a:cubicBezTo>
                <a:cubicBezTo>
                  <a:pt x="792" y="1081"/>
                  <a:pt x="793" y="1082"/>
                  <a:pt x="794" y="1082"/>
                </a:cubicBezTo>
                <a:cubicBezTo>
                  <a:pt x="793" y="1081"/>
                  <a:pt x="792" y="1080"/>
                  <a:pt x="791" y="1079"/>
                </a:cubicBezTo>
                <a:cubicBezTo>
                  <a:pt x="797" y="1081"/>
                  <a:pt x="803" y="1083"/>
                  <a:pt x="808" y="1085"/>
                </a:cubicBezTo>
                <a:cubicBezTo>
                  <a:pt x="808" y="1085"/>
                  <a:pt x="809" y="1085"/>
                  <a:pt x="809" y="1086"/>
                </a:cubicBezTo>
                <a:cubicBezTo>
                  <a:pt x="808" y="1086"/>
                  <a:pt x="807" y="1085"/>
                  <a:pt x="806" y="1087"/>
                </a:cubicBezTo>
                <a:cubicBezTo>
                  <a:pt x="807" y="1088"/>
                  <a:pt x="808" y="1087"/>
                  <a:pt x="809" y="1088"/>
                </a:cubicBezTo>
                <a:cubicBezTo>
                  <a:pt x="808" y="1089"/>
                  <a:pt x="807" y="1087"/>
                  <a:pt x="806" y="1087"/>
                </a:cubicBezTo>
                <a:cubicBezTo>
                  <a:pt x="805" y="1087"/>
                  <a:pt x="807" y="1085"/>
                  <a:pt x="805" y="1085"/>
                </a:cubicBezTo>
                <a:cubicBezTo>
                  <a:pt x="805" y="1088"/>
                  <a:pt x="803" y="1085"/>
                  <a:pt x="802" y="1085"/>
                </a:cubicBezTo>
                <a:cubicBezTo>
                  <a:pt x="801" y="1085"/>
                  <a:pt x="801" y="1086"/>
                  <a:pt x="800" y="1086"/>
                </a:cubicBezTo>
                <a:cubicBezTo>
                  <a:pt x="799" y="1085"/>
                  <a:pt x="800" y="1083"/>
                  <a:pt x="798" y="1082"/>
                </a:cubicBezTo>
                <a:close/>
                <a:moveTo>
                  <a:pt x="800" y="1100"/>
                </a:moveTo>
                <a:cubicBezTo>
                  <a:pt x="800" y="1101"/>
                  <a:pt x="799" y="1101"/>
                  <a:pt x="799" y="1101"/>
                </a:cubicBezTo>
                <a:cubicBezTo>
                  <a:pt x="799" y="1101"/>
                  <a:pt x="799" y="1101"/>
                  <a:pt x="799" y="1101"/>
                </a:cubicBezTo>
                <a:cubicBezTo>
                  <a:pt x="798" y="1100"/>
                  <a:pt x="799" y="1100"/>
                  <a:pt x="800" y="1100"/>
                </a:cubicBezTo>
                <a:close/>
                <a:moveTo>
                  <a:pt x="788" y="1070"/>
                </a:moveTo>
                <a:cubicBezTo>
                  <a:pt x="789" y="1070"/>
                  <a:pt x="794" y="1072"/>
                  <a:pt x="796" y="1073"/>
                </a:cubicBezTo>
                <a:cubicBezTo>
                  <a:pt x="793" y="1073"/>
                  <a:pt x="789" y="1070"/>
                  <a:pt x="788" y="1070"/>
                </a:cubicBezTo>
                <a:close/>
                <a:moveTo>
                  <a:pt x="796" y="1072"/>
                </a:moveTo>
                <a:cubicBezTo>
                  <a:pt x="799" y="1074"/>
                  <a:pt x="802" y="1076"/>
                  <a:pt x="805" y="1078"/>
                </a:cubicBezTo>
                <a:cubicBezTo>
                  <a:pt x="805" y="1078"/>
                  <a:pt x="804" y="1078"/>
                  <a:pt x="804" y="1078"/>
                </a:cubicBezTo>
                <a:cubicBezTo>
                  <a:pt x="804" y="1078"/>
                  <a:pt x="803" y="1077"/>
                  <a:pt x="802" y="1077"/>
                </a:cubicBezTo>
                <a:cubicBezTo>
                  <a:pt x="802" y="1077"/>
                  <a:pt x="802" y="1077"/>
                  <a:pt x="803" y="1077"/>
                </a:cubicBezTo>
                <a:cubicBezTo>
                  <a:pt x="801" y="1075"/>
                  <a:pt x="797" y="1074"/>
                  <a:pt x="796" y="1072"/>
                </a:cubicBezTo>
                <a:close/>
                <a:moveTo>
                  <a:pt x="806" y="1079"/>
                </a:moveTo>
                <a:cubicBezTo>
                  <a:pt x="806" y="1079"/>
                  <a:pt x="808" y="1079"/>
                  <a:pt x="809" y="1080"/>
                </a:cubicBezTo>
                <a:cubicBezTo>
                  <a:pt x="810" y="1080"/>
                  <a:pt x="810" y="1080"/>
                  <a:pt x="810" y="1081"/>
                </a:cubicBezTo>
                <a:cubicBezTo>
                  <a:pt x="811" y="1081"/>
                  <a:pt x="811" y="1081"/>
                  <a:pt x="811" y="1081"/>
                </a:cubicBezTo>
                <a:cubicBezTo>
                  <a:pt x="811" y="1081"/>
                  <a:pt x="810" y="1081"/>
                  <a:pt x="810" y="1081"/>
                </a:cubicBezTo>
                <a:cubicBezTo>
                  <a:pt x="809" y="1081"/>
                  <a:pt x="804" y="1078"/>
                  <a:pt x="806" y="1079"/>
                </a:cubicBezTo>
                <a:close/>
                <a:moveTo>
                  <a:pt x="808" y="1093"/>
                </a:moveTo>
                <a:cubicBezTo>
                  <a:pt x="808" y="1093"/>
                  <a:pt x="808" y="1094"/>
                  <a:pt x="807" y="1094"/>
                </a:cubicBezTo>
                <a:cubicBezTo>
                  <a:pt x="805" y="1092"/>
                  <a:pt x="802" y="1090"/>
                  <a:pt x="801" y="1088"/>
                </a:cubicBezTo>
                <a:cubicBezTo>
                  <a:pt x="804" y="1090"/>
                  <a:pt x="808" y="1090"/>
                  <a:pt x="808" y="1093"/>
                </a:cubicBezTo>
                <a:close/>
                <a:moveTo>
                  <a:pt x="818" y="1104"/>
                </a:moveTo>
                <a:cubicBezTo>
                  <a:pt x="818" y="1104"/>
                  <a:pt x="817" y="1104"/>
                  <a:pt x="817" y="1104"/>
                </a:cubicBezTo>
                <a:cubicBezTo>
                  <a:pt x="818" y="1104"/>
                  <a:pt x="818" y="1104"/>
                  <a:pt x="818" y="1105"/>
                </a:cubicBezTo>
                <a:cubicBezTo>
                  <a:pt x="814" y="1105"/>
                  <a:pt x="811" y="1102"/>
                  <a:pt x="807" y="1099"/>
                </a:cubicBezTo>
                <a:cubicBezTo>
                  <a:pt x="811" y="1100"/>
                  <a:pt x="814" y="1102"/>
                  <a:pt x="818" y="1104"/>
                </a:cubicBezTo>
                <a:close/>
                <a:moveTo>
                  <a:pt x="814" y="1080"/>
                </a:moveTo>
                <a:cubicBezTo>
                  <a:pt x="814" y="1080"/>
                  <a:pt x="814" y="1080"/>
                  <a:pt x="815" y="1080"/>
                </a:cubicBezTo>
                <a:cubicBezTo>
                  <a:pt x="815" y="1080"/>
                  <a:pt x="815" y="1081"/>
                  <a:pt x="815" y="1081"/>
                </a:cubicBezTo>
                <a:cubicBezTo>
                  <a:pt x="815" y="1081"/>
                  <a:pt x="816" y="1081"/>
                  <a:pt x="816" y="1082"/>
                </a:cubicBezTo>
                <a:cubicBezTo>
                  <a:pt x="815" y="1082"/>
                  <a:pt x="813" y="1080"/>
                  <a:pt x="814" y="1080"/>
                </a:cubicBezTo>
                <a:close/>
                <a:moveTo>
                  <a:pt x="818" y="1100"/>
                </a:moveTo>
                <a:cubicBezTo>
                  <a:pt x="818" y="1099"/>
                  <a:pt x="818" y="1099"/>
                  <a:pt x="818" y="1099"/>
                </a:cubicBezTo>
                <a:cubicBezTo>
                  <a:pt x="817" y="1099"/>
                  <a:pt x="815" y="1098"/>
                  <a:pt x="815" y="1097"/>
                </a:cubicBezTo>
                <a:cubicBezTo>
                  <a:pt x="816" y="1098"/>
                  <a:pt x="819" y="1097"/>
                  <a:pt x="818" y="1100"/>
                </a:cubicBezTo>
                <a:close/>
                <a:moveTo>
                  <a:pt x="837" y="1091"/>
                </a:moveTo>
                <a:cubicBezTo>
                  <a:pt x="838" y="1091"/>
                  <a:pt x="841" y="1091"/>
                  <a:pt x="841" y="1093"/>
                </a:cubicBezTo>
                <a:cubicBezTo>
                  <a:pt x="840" y="1092"/>
                  <a:pt x="837" y="1092"/>
                  <a:pt x="837" y="1091"/>
                </a:cubicBezTo>
                <a:close/>
                <a:moveTo>
                  <a:pt x="843" y="1095"/>
                </a:moveTo>
                <a:cubicBezTo>
                  <a:pt x="843" y="1095"/>
                  <a:pt x="842" y="1095"/>
                  <a:pt x="841" y="1095"/>
                </a:cubicBezTo>
                <a:cubicBezTo>
                  <a:pt x="841" y="1093"/>
                  <a:pt x="844" y="1094"/>
                  <a:pt x="843" y="1095"/>
                </a:cubicBezTo>
                <a:close/>
                <a:moveTo>
                  <a:pt x="847" y="1096"/>
                </a:moveTo>
                <a:cubicBezTo>
                  <a:pt x="847" y="1096"/>
                  <a:pt x="847" y="1096"/>
                  <a:pt x="847" y="1096"/>
                </a:cubicBezTo>
                <a:cubicBezTo>
                  <a:pt x="847" y="1096"/>
                  <a:pt x="848" y="1096"/>
                  <a:pt x="848" y="1097"/>
                </a:cubicBezTo>
                <a:cubicBezTo>
                  <a:pt x="847" y="1096"/>
                  <a:pt x="847" y="1097"/>
                  <a:pt x="846" y="1097"/>
                </a:cubicBezTo>
                <a:cubicBezTo>
                  <a:pt x="843" y="1094"/>
                  <a:pt x="846" y="1095"/>
                  <a:pt x="847" y="1096"/>
                </a:cubicBezTo>
                <a:close/>
                <a:moveTo>
                  <a:pt x="849" y="1097"/>
                </a:moveTo>
                <a:cubicBezTo>
                  <a:pt x="850" y="1097"/>
                  <a:pt x="849" y="1097"/>
                  <a:pt x="849" y="1096"/>
                </a:cubicBezTo>
                <a:cubicBezTo>
                  <a:pt x="851" y="1097"/>
                  <a:pt x="855" y="1097"/>
                  <a:pt x="856" y="1099"/>
                </a:cubicBezTo>
                <a:cubicBezTo>
                  <a:pt x="857" y="1098"/>
                  <a:pt x="857" y="1099"/>
                  <a:pt x="858" y="1099"/>
                </a:cubicBezTo>
                <a:cubicBezTo>
                  <a:pt x="857" y="1099"/>
                  <a:pt x="856" y="1100"/>
                  <a:pt x="856" y="1100"/>
                </a:cubicBezTo>
                <a:cubicBezTo>
                  <a:pt x="853" y="1100"/>
                  <a:pt x="850" y="1098"/>
                  <a:pt x="849" y="1097"/>
                </a:cubicBezTo>
                <a:close/>
                <a:moveTo>
                  <a:pt x="850" y="1095"/>
                </a:moveTo>
                <a:cubicBezTo>
                  <a:pt x="851" y="1096"/>
                  <a:pt x="853" y="1096"/>
                  <a:pt x="853" y="1097"/>
                </a:cubicBezTo>
                <a:cubicBezTo>
                  <a:pt x="852" y="1096"/>
                  <a:pt x="850" y="1096"/>
                  <a:pt x="850" y="1095"/>
                </a:cubicBezTo>
                <a:close/>
                <a:moveTo>
                  <a:pt x="856" y="1094"/>
                </a:moveTo>
                <a:cubicBezTo>
                  <a:pt x="856" y="1094"/>
                  <a:pt x="856" y="1094"/>
                  <a:pt x="856" y="1094"/>
                </a:cubicBezTo>
                <a:cubicBezTo>
                  <a:pt x="855" y="1094"/>
                  <a:pt x="855" y="1094"/>
                  <a:pt x="855" y="1093"/>
                </a:cubicBezTo>
                <a:cubicBezTo>
                  <a:pt x="854" y="1094"/>
                  <a:pt x="850" y="1090"/>
                  <a:pt x="850" y="1092"/>
                </a:cubicBezTo>
                <a:cubicBezTo>
                  <a:pt x="852" y="1093"/>
                  <a:pt x="854" y="1094"/>
                  <a:pt x="856" y="1095"/>
                </a:cubicBezTo>
                <a:cubicBezTo>
                  <a:pt x="856" y="1095"/>
                  <a:pt x="856" y="1095"/>
                  <a:pt x="856" y="1095"/>
                </a:cubicBezTo>
                <a:cubicBezTo>
                  <a:pt x="848" y="1091"/>
                  <a:pt x="835" y="1086"/>
                  <a:pt x="828" y="1083"/>
                </a:cubicBezTo>
                <a:cubicBezTo>
                  <a:pt x="828" y="1083"/>
                  <a:pt x="826" y="1081"/>
                  <a:pt x="826" y="1083"/>
                </a:cubicBezTo>
                <a:cubicBezTo>
                  <a:pt x="826" y="1082"/>
                  <a:pt x="824" y="1082"/>
                  <a:pt x="825" y="1081"/>
                </a:cubicBezTo>
                <a:cubicBezTo>
                  <a:pt x="824" y="1081"/>
                  <a:pt x="824" y="1082"/>
                  <a:pt x="825" y="1082"/>
                </a:cubicBezTo>
                <a:cubicBezTo>
                  <a:pt x="822" y="1081"/>
                  <a:pt x="819" y="1081"/>
                  <a:pt x="817" y="1080"/>
                </a:cubicBezTo>
                <a:cubicBezTo>
                  <a:pt x="815" y="1079"/>
                  <a:pt x="813" y="1078"/>
                  <a:pt x="811" y="1076"/>
                </a:cubicBezTo>
                <a:cubicBezTo>
                  <a:pt x="805" y="1074"/>
                  <a:pt x="801" y="1072"/>
                  <a:pt x="791" y="1067"/>
                </a:cubicBezTo>
                <a:cubicBezTo>
                  <a:pt x="793" y="1070"/>
                  <a:pt x="796" y="1069"/>
                  <a:pt x="798" y="1072"/>
                </a:cubicBezTo>
                <a:cubicBezTo>
                  <a:pt x="797" y="1072"/>
                  <a:pt x="797" y="1071"/>
                  <a:pt x="796" y="1071"/>
                </a:cubicBezTo>
                <a:cubicBezTo>
                  <a:pt x="797" y="1072"/>
                  <a:pt x="797" y="1072"/>
                  <a:pt x="798" y="1072"/>
                </a:cubicBezTo>
                <a:cubicBezTo>
                  <a:pt x="797" y="1072"/>
                  <a:pt x="797" y="1072"/>
                  <a:pt x="796" y="1071"/>
                </a:cubicBezTo>
                <a:cubicBezTo>
                  <a:pt x="796" y="1071"/>
                  <a:pt x="796" y="1071"/>
                  <a:pt x="796" y="1071"/>
                </a:cubicBezTo>
                <a:cubicBezTo>
                  <a:pt x="795" y="1071"/>
                  <a:pt x="794" y="1070"/>
                  <a:pt x="793" y="1070"/>
                </a:cubicBezTo>
                <a:cubicBezTo>
                  <a:pt x="793" y="1070"/>
                  <a:pt x="794" y="1071"/>
                  <a:pt x="795" y="1071"/>
                </a:cubicBezTo>
                <a:cubicBezTo>
                  <a:pt x="792" y="1072"/>
                  <a:pt x="790" y="1067"/>
                  <a:pt x="785" y="1067"/>
                </a:cubicBezTo>
                <a:cubicBezTo>
                  <a:pt x="785" y="1068"/>
                  <a:pt x="786" y="1069"/>
                  <a:pt x="788" y="1069"/>
                </a:cubicBezTo>
                <a:cubicBezTo>
                  <a:pt x="788" y="1071"/>
                  <a:pt x="785" y="1068"/>
                  <a:pt x="783" y="1069"/>
                </a:cubicBezTo>
                <a:cubicBezTo>
                  <a:pt x="782" y="1069"/>
                  <a:pt x="782" y="1069"/>
                  <a:pt x="783" y="1070"/>
                </a:cubicBezTo>
                <a:cubicBezTo>
                  <a:pt x="784" y="1070"/>
                  <a:pt x="785" y="1070"/>
                  <a:pt x="786" y="1070"/>
                </a:cubicBezTo>
                <a:cubicBezTo>
                  <a:pt x="785" y="1070"/>
                  <a:pt x="783" y="1070"/>
                  <a:pt x="783" y="1070"/>
                </a:cubicBezTo>
                <a:cubicBezTo>
                  <a:pt x="781" y="1069"/>
                  <a:pt x="779" y="1069"/>
                  <a:pt x="778" y="1068"/>
                </a:cubicBezTo>
                <a:cubicBezTo>
                  <a:pt x="777" y="1068"/>
                  <a:pt x="776" y="1067"/>
                  <a:pt x="774" y="1066"/>
                </a:cubicBezTo>
                <a:cubicBezTo>
                  <a:pt x="774" y="1066"/>
                  <a:pt x="774" y="1066"/>
                  <a:pt x="774" y="1066"/>
                </a:cubicBezTo>
                <a:cubicBezTo>
                  <a:pt x="774" y="1066"/>
                  <a:pt x="774" y="1066"/>
                  <a:pt x="774" y="1066"/>
                </a:cubicBezTo>
                <a:cubicBezTo>
                  <a:pt x="768" y="1064"/>
                  <a:pt x="760" y="1061"/>
                  <a:pt x="754" y="1058"/>
                </a:cubicBezTo>
                <a:cubicBezTo>
                  <a:pt x="753" y="1058"/>
                  <a:pt x="753" y="1058"/>
                  <a:pt x="753" y="1058"/>
                </a:cubicBezTo>
                <a:cubicBezTo>
                  <a:pt x="753" y="1058"/>
                  <a:pt x="753" y="1058"/>
                  <a:pt x="753" y="1058"/>
                </a:cubicBezTo>
                <a:cubicBezTo>
                  <a:pt x="750" y="1057"/>
                  <a:pt x="747" y="1056"/>
                  <a:pt x="745" y="1056"/>
                </a:cubicBezTo>
                <a:cubicBezTo>
                  <a:pt x="748" y="1057"/>
                  <a:pt x="752" y="1058"/>
                  <a:pt x="755" y="1060"/>
                </a:cubicBezTo>
                <a:cubicBezTo>
                  <a:pt x="755" y="1060"/>
                  <a:pt x="755" y="1060"/>
                  <a:pt x="755" y="1060"/>
                </a:cubicBezTo>
                <a:cubicBezTo>
                  <a:pt x="754" y="1061"/>
                  <a:pt x="755" y="1060"/>
                  <a:pt x="757" y="1061"/>
                </a:cubicBezTo>
                <a:cubicBezTo>
                  <a:pt x="757" y="1061"/>
                  <a:pt x="756" y="1061"/>
                  <a:pt x="756" y="1061"/>
                </a:cubicBezTo>
                <a:cubicBezTo>
                  <a:pt x="760" y="1064"/>
                  <a:pt x="766" y="1065"/>
                  <a:pt x="772" y="1068"/>
                </a:cubicBezTo>
                <a:cubicBezTo>
                  <a:pt x="766" y="1067"/>
                  <a:pt x="760" y="1065"/>
                  <a:pt x="754" y="1063"/>
                </a:cubicBezTo>
                <a:cubicBezTo>
                  <a:pt x="762" y="1069"/>
                  <a:pt x="773" y="1069"/>
                  <a:pt x="782" y="1075"/>
                </a:cubicBezTo>
                <a:cubicBezTo>
                  <a:pt x="783" y="1075"/>
                  <a:pt x="783" y="1076"/>
                  <a:pt x="784" y="1076"/>
                </a:cubicBezTo>
                <a:cubicBezTo>
                  <a:pt x="784" y="1076"/>
                  <a:pt x="783" y="1076"/>
                  <a:pt x="783" y="1076"/>
                </a:cubicBezTo>
                <a:cubicBezTo>
                  <a:pt x="786" y="1079"/>
                  <a:pt x="795" y="1085"/>
                  <a:pt x="799" y="1087"/>
                </a:cubicBezTo>
                <a:cubicBezTo>
                  <a:pt x="799" y="1088"/>
                  <a:pt x="798" y="1087"/>
                  <a:pt x="798" y="1088"/>
                </a:cubicBezTo>
                <a:cubicBezTo>
                  <a:pt x="791" y="1083"/>
                  <a:pt x="779" y="1081"/>
                  <a:pt x="775" y="1074"/>
                </a:cubicBezTo>
                <a:cubicBezTo>
                  <a:pt x="766" y="1074"/>
                  <a:pt x="759" y="1066"/>
                  <a:pt x="751" y="1063"/>
                </a:cubicBezTo>
                <a:cubicBezTo>
                  <a:pt x="756" y="1068"/>
                  <a:pt x="763" y="1071"/>
                  <a:pt x="771" y="1075"/>
                </a:cubicBezTo>
                <a:cubicBezTo>
                  <a:pt x="771" y="1075"/>
                  <a:pt x="771" y="1075"/>
                  <a:pt x="771" y="1075"/>
                </a:cubicBezTo>
                <a:cubicBezTo>
                  <a:pt x="768" y="1074"/>
                  <a:pt x="766" y="1073"/>
                  <a:pt x="765" y="1073"/>
                </a:cubicBezTo>
                <a:cubicBezTo>
                  <a:pt x="765" y="1073"/>
                  <a:pt x="765" y="1073"/>
                  <a:pt x="765" y="1073"/>
                </a:cubicBezTo>
                <a:cubicBezTo>
                  <a:pt x="758" y="1069"/>
                  <a:pt x="749" y="1064"/>
                  <a:pt x="743" y="1060"/>
                </a:cubicBezTo>
                <a:cubicBezTo>
                  <a:pt x="743" y="1060"/>
                  <a:pt x="744" y="1060"/>
                  <a:pt x="744" y="1060"/>
                </a:cubicBezTo>
                <a:cubicBezTo>
                  <a:pt x="745" y="1061"/>
                  <a:pt x="746" y="1061"/>
                  <a:pt x="746" y="1061"/>
                </a:cubicBezTo>
                <a:cubicBezTo>
                  <a:pt x="747" y="1062"/>
                  <a:pt x="749" y="1063"/>
                  <a:pt x="750" y="1063"/>
                </a:cubicBezTo>
                <a:cubicBezTo>
                  <a:pt x="749" y="1063"/>
                  <a:pt x="749" y="1062"/>
                  <a:pt x="748" y="1062"/>
                </a:cubicBezTo>
                <a:cubicBezTo>
                  <a:pt x="749" y="1060"/>
                  <a:pt x="746" y="1060"/>
                  <a:pt x="745" y="1060"/>
                </a:cubicBezTo>
                <a:cubicBezTo>
                  <a:pt x="744" y="1059"/>
                  <a:pt x="742" y="1058"/>
                  <a:pt x="740" y="1058"/>
                </a:cubicBezTo>
                <a:cubicBezTo>
                  <a:pt x="740" y="1057"/>
                  <a:pt x="740" y="1057"/>
                  <a:pt x="740" y="1057"/>
                </a:cubicBezTo>
                <a:cubicBezTo>
                  <a:pt x="740" y="1057"/>
                  <a:pt x="740" y="1057"/>
                  <a:pt x="740" y="1057"/>
                </a:cubicBezTo>
                <a:cubicBezTo>
                  <a:pt x="734" y="1054"/>
                  <a:pt x="728" y="1051"/>
                  <a:pt x="722" y="1047"/>
                </a:cubicBezTo>
                <a:cubicBezTo>
                  <a:pt x="728" y="1049"/>
                  <a:pt x="734" y="1052"/>
                  <a:pt x="738" y="1053"/>
                </a:cubicBezTo>
                <a:cubicBezTo>
                  <a:pt x="738" y="1052"/>
                  <a:pt x="737" y="1052"/>
                  <a:pt x="735" y="1051"/>
                </a:cubicBezTo>
                <a:cubicBezTo>
                  <a:pt x="736" y="1051"/>
                  <a:pt x="736" y="1051"/>
                  <a:pt x="736" y="1051"/>
                </a:cubicBezTo>
                <a:cubicBezTo>
                  <a:pt x="736" y="1050"/>
                  <a:pt x="737" y="1051"/>
                  <a:pt x="737" y="1050"/>
                </a:cubicBezTo>
                <a:cubicBezTo>
                  <a:pt x="737" y="1049"/>
                  <a:pt x="736" y="1050"/>
                  <a:pt x="735" y="1049"/>
                </a:cubicBezTo>
                <a:cubicBezTo>
                  <a:pt x="736" y="1050"/>
                  <a:pt x="736" y="1050"/>
                  <a:pt x="735" y="1051"/>
                </a:cubicBezTo>
                <a:cubicBezTo>
                  <a:pt x="735" y="1051"/>
                  <a:pt x="735" y="1050"/>
                  <a:pt x="734" y="1050"/>
                </a:cubicBezTo>
                <a:cubicBezTo>
                  <a:pt x="735" y="1050"/>
                  <a:pt x="735" y="1050"/>
                  <a:pt x="735" y="1050"/>
                </a:cubicBezTo>
                <a:cubicBezTo>
                  <a:pt x="731" y="1050"/>
                  <a:pt x="725" y="1046"/>
                  <a:pt x="722" y="1046"/>
                </a:cubicBezTo>
                <a:cubicBezTo>
                  <a:pt x="722" y="1044"/>
                  <a:pt x="723" y="1045"/>
                  <a:pt x="723" y="1044"/>
                </a:cubicBezTo>
                <a:cubicBezTo>
                  <a:pt x="726" y="1046"/>
                  <a:pt x="729" y="1049"/>
                  <a:pt x="733" y="1048"/>
                </a:cubicBezTo>
                <a:cubicBezTo>
                  <a:pt x="732" y="1047"/>
                  <a:pt x="730" y="1049"/>
                  <a:pt x="730" y="1047"/>
                </a:cubicBezTo>
                <a:cubicBezTo>
                  <a:pt x="731" y="1047"/>
                  <a:pt x="731" y="1047"/>
                  <a:pt x="731" y="1047"/>
                </a:cubicBezTo>
                <a:cubicBezTo>
                  <a:pt x="729" y="1046"/>
                  <a:pt x="730" y="1046"/>
                  <a:pt x="731" y="1046"/>
                </a:cubicBezTo>
                <a:cubicBezTo>
                  <a:pt x="725" y="1045"/>
                  <a:pt x="721" y="1041"/>
                  <a:pt x="715" y="1039"/>
                </a:cubicBezTo>
                <a:cubicBezTo>
                  <a:pt x="714" y="1039"/>
                  <a:pt x="714" y="1039"/>
                  <a:pt x="714" y="1038"/>
                </a:cubicBezTo>
                <a:cubicBezTo>
                  <a:pt x="713" y="1037"/>
                  <a:pt x="711" y="1036"/>
                  <a:pt x="709" y="1036"/>
                </a:cubicBezTo>
                <a:cubicBezTo>
                  <a:pt x="708" y="1035"/>
                  <a:pt x="707" y="1034"/>
                  <a:pt x="706" y="1034"/>
                </a:cubicBezTo>
                <a:cubicBezTo>
                  <a:pt x="716" y="1038"/>
                  <a:pt x="729" y="1043"/>
                  <a:pt x="739" y="1046"/>
                </a:cubicBezTo>
                <a:cubicBezTo>
                  <a:pt x="737" y="1045"/>
                  <a:pt x="731" y="1043"/>
                  <a:pt x="733" y="1043"/>
                </a:cubicBezTo>
                <a:cubicBezTo>
                  <a:pt x="737" y="1045"/>
                  <a:pt x="740" y="1045"/>
                  <a:pt x="744" y="1047"/>
                </a:cubicBezTo>
                <a:cubicBezTo>
                  <a:pt x="745" y="1045"/>
                  <a:pt x="750" y="1048"/>
                  <a:pt x="747" y="1048"/>
                </a:cubicBezTo>
                <a:cubicBezTo>
                  <a:pt x="748" y="1049"/>
                  <a:pt x="749" y="1047"/>
                  <a:pt x="751" y="1049"/>
                </a:cubicBezTo>
                <a:cubicBezTo>
                  <a:pt x="750" y="1050"/>
                  <a:pt x="750" y="1049"/>
                  <a:pt x="752" y="1051"/>
                </a:cubicBezTo>
                <a:cubicBezTo>
                  <a:pt x="749" y="1050"/>
                  <a:pt x="746" y="1048"/>
                  <a:pt x="744" y="1049"/>
                </a:cubicBezTo>
                <a:cubicBezTo>
                  <a:pt x="752" y="1051"/>
                  <a:pt x="762" y="1056"/>
                  <a:pt x="770" y="1058"/>
                </a:cubicBezTo>
                <a:cubicBezTo>
                  <a:pt x="769" y="1058"/>
                  <a:pt x="768" y="1058"/>
                  <a:pt x="768" y="1057"/>
                </a:cubicBezTo>
                <a:cubicBezTo>
                  <a:pt x="770" y="1058"/>
                  <a:pt x="771" y="1055"/>
                  <a:pt x="771" y="1057"/>
                </a:cubicBezTo>
                <a:cubicBezTo>
                  <a:pt x="771" y="1057"/>
                  <a:pt x="770" y="1057"/>
                  <a:pt x="770" y="1057"/>
                </a:cubicBezTo>
                <a:cubicBezTo>
                  <a:pt x="772" y="1058"/>
                  <a:pt x="773" y="1059"/>
                  <a:pt x="774" y="1059"/>
                </a:cubicBezTo>
                <a:cubicBezTo>
                  <a:pt x="775" y="1058"/>
                  <a:pt x="774" y="1058"/>
                  <a:pt x="774" y="1057"/>
                </a:cubicBezTo>
                <a:cubicBezTo>
                  <a:pt x="776" y="1058"/>
                  <a:pt x="780" y="1059"/>
                  <a:pt x="777" y="1059"/>
                </a:cubicBezTo>
                <a:cubicBezTo>
                  <a:pt x="778" y="1059"/>
                  <a:pt x="779" y="1060"/>
                  <a:pt x="780" y="1060"/>
                </a:cubicBezTo>
                <a:cubicBezTo>
                  <a:pt x="779" y="1059"/>
                  <a:pt x="778" y="1058"/>
                  <a:pt x="779" y="1057"/>
                </a:cubicBezTo>
                <a:cubicBezTo>
                  <a:pt x="781" y="1060"/>
                  <a:pt x="783" y="1058"/>
                  <a:pt x="785" y="1061"/>
                </a:cubicBezTo>
                <a:cubicBezTo>
                  <a:pt x="783" y="1061"/>
                  <a:pt x="784" y="1063"/>
                  <a:pt x="784" y="1063"/>
                </a:cubicBezTo>
                <a:cubicBezTo>
                  <a:pt x="785" y="1062"/>
                  <a:pt x="786" y="1062"/>
                  <a:pt x="786" y="1061"/>
                </a:cubicBezTo>
                <a:cubicBezTo>
                  <a:pt x="791" y="1062"/>
                  <a:pt x="794" y="1063"/>
                  <a:pt x="797" y="1064"/>
                </a:cubicBezTo>
                <a:cubicBezTo>
                  <a:pt x="796" y="1066"/>
                  <a:pt x="798" y="1067"/>
                  <a:pt x="795" y="1067"/>
                </a:cubicBezTo>
                <a:cubicBezTo>
                  <a:pt x="797" y="1068"/>
                  <a:pt x="798" y="1070"/>
                  <a:pt x="799" y="1069"/>
                </a:cubicBezTo>
                <a:cubicBezTo>
                  <a:pt x="799" y="1068"/>
                  <a:pt x="798" y="1068"/>
                  <a:pt x="798" y="1067"/>
                </a:cubicBezTo>
                <a:cubicBezTo>
                  <a:pt x="800" y="1066"/>
                  <a:pt x="800" y="1069"/>
                  <a:pt x="801" y="1068"/>
                </a:cubicBezTo>
                <a:cubicBezTo>
                  <a:pt x="800" y="1067"/>
                  <a:pt x="802" y="1068"/>
                  <a:pt x="801" y="1066"/>
                </a:cubicBezTo>
                <a:cubicBezTo>
                  <a:pt x="802" y="1067"/>
                  <a:pt x="802" y="1066"/>
                  <a:pt x="803" y="1066"/>
                </a:cubicBezTo>
                <a:cubicBezTo>
                  <a:pt x="803" y="1067"/>
                  <a:pt x="802" y="1069"/>
                  <a:pt x="804" y="1069"/>
                </a:cubicBezTo>
                <a:cubicBezTo>
                  <a:pt x="804" y="1068"/>
                  <a:pt x="803" y="1068"/>
                  <a:pt x="804" y="1067"/>
                </a:cubicBezTo>
                <a:cubicBezTo>
                  <a:pt x="805" y="1067"/>
                  <a:pt x="806" y="1068"/>
                  <a:pt x="807" y="1068"/>
                </a:cubicBezTo>
                <a:cubicBezTo>
                  <a:pt x="806" y="1069"/>
                  <a:pt x="806" y="1070"/>
                  <a:pt x="808" y="1070"/>
                </a:cubicBezTo>
                <a:cubicBezTo>
                  <a:pt x="807" y="1069"/>
                  <a:pt x="808" y="1067"/>
                  <a:pt x="808" y="1067"/>
                </a:cubicBezTo>
                <a:cubicBezTo>
                  <a:pt x="809" y="1068"/>
                  <a:pt x="808" y="1067"/>
                  <a:pt x="808" y="1069"/>
                </a:cubicBezTo>
                <a:cubicBezTo>
                  <a:pt x="809" y="1068"/>
                  <a:pt x="811" y="1071"/>
                  <a:pt x="809" y="1071"/>
                </a:cubicBezTo>
                <a:cubicBezTo>
                  <a:pt x="810" y="1069"/>
                  <a:pt x="807" y="1071"/>
                  <a:pt x="808" y="1072"/>
                </a:cubicBezTo>
                <a:cubicBezTo>
                  <a:pt x="806" y="1070"/>
                  <a:pt x="807" y="1071"/>
                  <a:pt x="806" y="1071"/>
                </a:cubicBezTo>
                <a:cubicBezTo>
                  <a:pt x="806" y="1071"/>
                  <a:pt x="805" y="1071"/>
                  <a:pt x="805" y="1071"/>
                </a:cubicBezTo>
                <a:cubicBezTo>
                  <a:pt x="805" y="1070"/>
                  <a:pt x="806" y="1070"/>
                  <a:pt x="805" y="1070"/>
                </a:cubicBezTo>
                <a:cubicBezTo>
                  <a:pt x="801" y="1068"/>
                  <a:pt x="803" y="1070"/>
                  <a:pt x="800" y="1069"/>
                </a:cubicBezTo>
                <a:cubicBezTo>
                  <a:pt x="800" y="1069"/>
                  <a:pt x="800" y="1069"/>
                  <a:pt x="799" y="1069"/>
                </a:cubicBezTo>
                <a:cubicBezTo>
                  <a:pt x="798" y="1071"/>
                  <a:pt x="801" y="1070"/>
                  <a:pt x="803" y="1072"/>
                </a:cubicBezTo>
                <a:cubicBezTo>
                  <a:pt x="803" y="1071"/>
                  <a:pt x="803" y="1071"/>
                  <a:pt x="802" y="1070"/>
                </a:cubicBezTo>
                <a:cubicBezTo>
                  <a:pt x="806" y="1072"/>
                  <a:pt x="810" y="1074"/>
                  <a:pt x="815" y="1075"/>
                </a:cubicBezTo>
                <a:cubicBezTo>
                  <a:pt x="813" y="1074"/>
                  <a:pt x="812" y="1074"/>
                  <a:pt x="810" y="1073"/>
                </a:cubicBezTo>
                <a:cubicBezTo>
                  <a:pt x="811" y="1070"/>
                  <a:pt x="812" y="1075"/>
                  <a:pt x="813" y="1073"/>
                </a:cubicBezTo>
                <a:cubicBezTo>
                  <a:pt x="811" y="1072"/>
                  <a:pt x="813" y="1072"/>
                  <a:pt x="813" y="1072"/>
                </a:cubicBezTo>
                <a:cubicBezTo>
                  <a:pt x="812" y="1070"/>
                  <a:pt x="810" y="1073"/>
                  <a:pt x="811" y="1071"/>
                </a:cubicBezTo>
                <a:cubicBezTo>
                  <a:pt x="811" y="1069"/>
                  <a:pt x="815" y="1071"/>
                  <a:pt x="816" y="1072"/>
                </a:cubicBezTo>
                <a:cubicBezTo>
                  <a:pt x="818" y="1072"/>
                  <a:pt x="816" y="1071"/>
                  <a:pt x="817" y="1071"/>
                </a:cubicBezTo>
                <a:cubicBezTo>
                  <a:pt x="818" y="1071"/>
                  <a:pt x="817" y="1072"/>
                  <a:pt x="817" y="1072"/>
                </a:cubicBezTo>
                <a:cubicBezTo>
                  <a:pt x="818" y="1073"/>
                  <a:pt x="819" y="1073"/>
                  <a:pt x="819" y="1074"/>
                </a:cubicBezTo>
                <a:cubicBezTo>
                  <a:pt x="818" y="1074"/>
                  <a:pt x="817" y="1072"/>
                  <a:pt x="817" y="1074"/>
                </a:cubicBezTo>
                <a:cubicBezTo>
                  <a:pt x="818" y="1074"/>
                  <a:pt x="819" y="1075"/>
                  <a:pt x="821" y="1074"/>
                </a:cubicBezTo>
                <a:cubicBezTo>
                  <a:pt x="821" y="1075"/>
                  <a:pt x="821" y="1076"/>
                  <a:pt x="821" y="1076"/>
                </a:cubicBezTo>
                <a:cubicBezTo>
                  <a:pt x="820" y="1076"/>
                  <a:pt x="819" y="1076"/>
                  <a:pt x="818" y="1076"/>
                </a:cubicBezTo>
                <a:cubicBezTo>
                  <a:pt x="818" y="1076"/>
                  <a:pt x="818" y="1075"/>
                  <a:pt x="818" y="1075"/>
                </a:cubicBezTo>
                <a:cubicBezTo>
                  <a:pt x="818" y="1075"/>
                  <a:pt x="818" y="1076"/>
                  <a:pt x="818" y="1076"/>
                </a:cubicBezTo>
                <a:cubicBezTo>
                  <a:pt x="817" y="1076"/>
                  <a:pt x="817" y="1076"/>
                  <a:pt x="817" y="1076"/>
                </a:cubicBezTo>
                <a:cubicBezTo>
                  <a:pt x="817" y="1076"/>
                  <a:pt x="817" y="1076"/>
                  <a:pt x="818" y="1077"/>
                </a:cubicBezTo>
                <a:cubicBezTo>
                  <a:pt x="819" y="1078"/>
                  <a:pt x="821" y="1078"/>
                  <a:pt x="823" y="1079"/>
                </a:cubicBezTo>
                <a:cubicBezTo>
                  <a:pt x="823" y="1078"/>
                  <a:pt x="822" y="1078"/>
                  <a:pt x="821" y="1077"/>
                </a:cubicBezTo>
                <a:cubicBezTo>
                  <a:pt x="822" y="1077"/>
                  <a:pt x="822" y="1077"/>
                  <a:pt x="823" y="1077"/>
                </a:cubicBezTo>
                <a:cubicBezTo>
                  <a:pt x="823" y="1078"/>
                  <a:pt x="821" y="1078"/>
                  <a:pt x="823" y="1078"/>
                </a:cubicBezTo>
                <a:cubicBezTo>
                  <a:pt x="828" y="1081"/>
                  <a:pt x="829" y="1081"/>
                  <a:pt x="831" y="1083"/>
                </a:cubicBezTo>
                <a:cubicBezTo>
                  <a:pt x="831" y="1082"/>
                  <a:pt x="832" y="1082"/>
                  <a:pt x="832" y="1082"/>
                </a:cubicBezTo>
                <a:cubicBezTo>
                  <a:pt x="832" y="1082"/>
                  <a:pt x="832" y="1082"/>
                  <a:pt x="832" y="1082"/>
                </a:cubicBezTo>
                <a:cubicBezTo>
                  <a:pt x="832" y="1082"/>
                  <a:pt x="833" y="1082"/>
                  <a:pt x="833" y="1082"/>
                </a:cubicBezTo>
                <a:cubicBezTo>
                  <a:pt x="834" y="1082"/>
                  <a:pt x="834" y="1082"/>
                  <a:pt x="834" y="1082"/>
                </a:cubicBezTo>
                <a:cubicBezTo>
                  <a:pt x="834" y="1082"/>
                  <a:pt x="834" y="1081"/>
                  <a:pt x="834" y="1081"/>
                </a:cubicBezTo>
                <a:cubicBezTo>
                  <a:pt x="834" y="1083"/>
                  <a:pt x="835" y="1083"/>
                  <a:pt x="837" y="1084"/>
                </a:cubicBezTo>
                <a:cubicBezTo>
                  <a:pt x="837" y="1084"/>
                  <a:pt x="837" y="1084"/>
                  <a:pt x="836" y="1085"/>
                </a:cubicBezTo>
                <a:cubicBezTo>
                  <a:pt x="840" y="1086"/>
                  <a:pt x="846" y="1089"/>
                  <a:pt x="840" y="1085"/>
                </a:cubicBezTo>
                <a:cubicBezTo>
                  <a:pt x="840" y="1084"/>
                  <a:pt x="842" y="1084"/>
                  <a:pt x="842" y="1085"/>
                </a:cubicBezTo>
                <a:cubicBezTo>
                  <a:pt x="840" y="1086"/>
                  <a:pt x="841" y="1085"/>
                  <a:pt x="843" y="1085"/>
                </a:cubicBezTo>
                <a:cubicBezTo>
                  <a:pt x="843" y="1089"/>
                  <a:pt x="855" y="1089"/>
                  <a:pt x="855" y="1092"/>
                </a:cubicBezTo>
                <a:cubicBezTo>
                  <a:pt x="856" y="1091"/>
                  <a:pt x="856" y="1092"/>
                  <a:pt x="857" y="1093"/>
                </a:cubicBezTo>
                <a:cubicBezTo>
                  <a:pt x="857" y="1092"/>
                  <a:pt x="857" y="1092"/>
                  <a:pt x="857" y="1092"/>
                </a:cubicBezTo>
                <a:cubicBezTo>
                  <a:pt x="860" y="1093"/>
                  <a:pt x="865" y="1097"/>
                  <a:pt x="870" y="1097"/>
                </a:cubicBezTo>
                <a:cubicBezTo>
                  <a:pt x="870" y="1097"/>
                  <a:pt x="870" y="1097"/>
                  <a:pt x="870" y="1097"/>
                </a:cubicBezTo>
                <a:cubicBezTo>
                  <a:pt x="869" y="1097"/>
                  <a:pt x="869" y="1098"/>
                  <a:pt x="868" y="1098"/>
                </a:cubicBezTo>
                <a:cubicBezTo>
                  <a:pt x="864" y="1096"/>
                  <a:pt x="860" y="1095"/>
                  <a:pt x="856" y="1094"/>
                </a:cubicBezTo>
                <a:close/>
                <a:moveTo>
                  <a:pt x="787" y="1091"/>
                </a:moveTo>
                <a:cubicBezTo>
                  <a:pt x="786" y="1090"/>
                  <a:pt x="785" y="1090"/>
                  <a:pt x="784" y="1089"/>
                </a:cubicBezTo>
                <a:cubicBezTo>
                  <a:pt x="785" y="1090"/>
                  <a:pt x="786" y="1091"/>
                  <a:pt x="787" y="1091"/>
                </a:cubicBezTo>
                <a:cubicBezTo>
                  <a:pt x="787" y="1091"/>
                  <a:pt x="787" y="1091"/>
                  <a:pt x="787" y="1091"/>
                </a:cubicBezTo>
                <a:cubicBezTo>
                  <a:pt x="788" y="1092"/>
                  <a:pt x="788" y="1092"/>
                  <a:pt x="788" y="1092"/>
                </a:cubicBezTo>
                <a:cubicBezTo>
                  <a:pt x="789" y="1092"/>
                  <a:pt x="790" y="1092"/>
                  <a:pt x="791" y="1093"/>
                </a:cubicBezTo>
                <a:cubicBezTo>
                  <a:pt x="791" y="1093"/>
                  <a:pt x="790" y="1092"/>
                  <a:pt x="790" y="1093"/>
                </a:cubicBezTo>
                <a:cubicBezTo>
                  <a:pt x="794" y="1095"/>
                  <a:pt x="789" y="1091"/>
                  <a:pt x="795" y="1095"/>
                </a:cubicBezTo>
                <a:cubicBezTo>
                  <a:pt x="795" y="1096"/>
                  <a:pt x="794" y="1096"/>
                  <a:pt x="794" y="1096"/>
                </a:cubicBezTo>
                <a:cubicBezTo>
                  <a:pt x="793" y="1096"/>
                  <a:pt x="791" y="1095"/>
                  <a:pt x="791" y="1095"/>
                </a:cubicBezTo>
                <a:cubicBezTo>
                  <a:pt x="792" y="1096"/>
                  <a:pt x="793" y="1096"/>
                  <a:pt x="794" y="1097"/>
                </a:cubicBezTo>
                <a:cubicBezTo>
                  <a:pt x="794" y="1097"/>
                  <a:pt x="794" y="1097"/>
                  <a:pt x="794" y="1097"/>
                </a:cubicBezTo>
                <a:cubicBezTo>
                  <a:pt x="795" y="1097"/>
                  <a:pt x="795" y="1097"/>
                  <a:pt x="795" y="1098"/>
                </a:cubicBezTo>
                <a:cubicBezTo>
                  <a:pt x="795" y="1098"/>
                  <a:pt x="795" y="1098"/>
                  <a:pt x="795" y="1098"/>
                </a:cubicBezTo>
                <a:cubicBezTo>
                  <a:pt x="794" y="1098"/>
                  <a:pt x="793" y="1097"/>
                  <a:pt x="792" y="1097"/>
                </a:cubicBezTo>
                <a:cubicBezTo>
                  <a:pt x="789" y="1095"/>
                  <a:pt x="787" y="1093"/>
                  <a:pt x="785" y="1092"/>
                </a:cubicBezTo>
                <a:cubicBezTo>
                  <a:pt x="785" y="1092"/>
                  <a:pt x="785" y="1092"/>
                  <a:pt x="784" y="1092"/>
                </a:cubicBezTo>
                <a:cubicBezTo>
                  <a:pt x="788" y="1093"/>
                  <a:pt x="791" y="1095"/>
                  <a:pt x="794" y="1095"/>
                </a:cubicBezTo>
                <a:cubicBezTo>
                  <a:pt x="790" y="1093"/>
                  <a:pt x="786" y="1092"/>
                  <a:pt x="782" y="1090"/>
                </a:cubicBezTo>
                <a:cubicBezTo>
                  <a:pt x="781" y="1090"/>
                  <a:pt x="780" y="1089"/>
                  <a:pt x="779" y="1088"/>
                </a:cubicBezTo>
                <a:cubicBezTo>
                  <a:pt x="780" y="1088"/>
                  <a:pt x="782" y="1089"/>
                  <a:pt x="782" y="1089"/>
                </a:cubicBezTo>
                <a:cubicBezTo>
                  <a:pt x="782" y="1088"/>
                  <a:pt x="779" y="1087"/>
                  <a:pt x="777" y="1087"/>
                </a:cubicBezTo>
                <a:cubicBezTo>
                  <a:pt x="777" y="1086"/>
                  <a:pt x="776" y="1086"/>
                  <a:pt x="775" y="1086"/>
                </a:cubicBezTo>
                <a:cubicBezTo>
                  <a:pt x="775" y="1086"/>
                  <a:pt x="775" y="1086"/>
                  <a:pt x="775" y="1086"/>
                </a:cubicBezTo>
                <a:cubicBezTo>
                  <a:pt x="775" y="1086"/>
                  <a:pt x="775" y="1086"/>
                  <a:pt x="775" y="1086"/>
                </a:cubicBezTo>
                <a:cubicBezTo>
                  <a:pt x="775" y="1086"/>
                  <a:pt x="775" y="1086"/>
                  <a:pt x="775" y="1086"/>
                </a:cubicBezTo>
                <a:cubicBezTo>
                  <a:pt x="776" y="1085"/>
                  <a:pt x="777" y="1085"/>
                  <a:pt x="778" y="1085"/>
                </a:cubicBezTo>
                <a:cubicBezTo>
                  <a:pt x="779" y="1086"/>
                  <a:pt x="780" y="1086"/>
                  <a:pt x="781" y="1087"/>
                </a:cubicBezTo>
                <a:cubicBezTo>
                  <a:pt x="782" y="1087"/>
                  <a:pt x="783" y="1088"/>
                  <a:pt x="783" y="1089"/>
                </a:cubicBezTo>
                <a:cubicBezTo>
                  <a:pt x="784" y="1089"/>
                  <a:pt x="786" y="1089"/>
                  <a:pt x="788" y="1089"/>
                </a:cubicBezTo>
                <a:cubicBezTo>
                  <a:pt x="790" y="1090"/>
                  <a:pt x="792" y="1090"/>
                  <a:pt x="794" y="1091"/>
                </a:cubicBezTo>
                <a:cubicBezTo>
                  <a:pt x="795" y="1092"/>
                  <a:pt x="795" y="1093"/>
                  <a:pt x="796" y="1094"/>
                </a:cubicBezTo>
                <a:cubicBezTo>
                  <a:pt x="795" y="1093"/>
                  <a:pt x="793" y="1092"/>
                  <a:pt x="792" y="1092"/>
                </a:cubicBezTo>
                <a:cubicBezTo>
                  <a:pt x="791" y="1092"/>
                  <a:pt x="790" y="1091"/>
                  <a:pt x="789" y="1091"/>
                </a:cubicBezTo>
                <a:cubicBezTo>
                  <a:pt x="789" y="1091"/>
                  <a:pt x="788" y="1090"/>
                  <a:pt x="787" y="1090"/>
                </a:cubicBezTo>
                <a:cubicBezTo>
                  <a:pt x="787" y="1090"/>
                  <a:pt x="787" y="1090"/>
                  <a:pt x="787" y="1091"/>
                </a:cubicBezTo>
                <a:close/>
                <a:moveTo>
                  <a:pt x="746" y="1099"/>
                </a:moveTo>
                <a:cubicBezTo>
                  <a:pt x="744" y="1098"/>
                  <a:pt x="743" y="1098"/>
                  <a:pt x="742" y="1097"/>
                </a:cubicBezTo>
                <a:cubicBezTo>
                  <a:pt x="742" y="1098"/>
                  <a:pt x="742" y="1098"/>
                  <a:pt x="742" y="1099"/>
                </a:cubicBezTo>
                <a:cubicBezTo>
                  <a:pt x="742" y="1098"/>
                  <a:pt x="741" y="1098"/>
                  <a:pt x="740" y="1098"/>
                </a:cubicBezTo>
                <a:cubicBezTo>
                  <a:pt x="740" y="1098"/>
                  <a:pt x="740" y="1098"/>
                  <a:pt x="740" y="1098"/>
                </a:cubicBezTo>
                <a:cubicBezTo>
                  <a:pt x="740" y="1098"/>
                  <a:pt x="740" y="1098"/>
                  <a:pt x="740" y="1098"/>
                </a:cubicBezTo>
                <a:cubicBezTo>
                  <a:pt x="740" y="1098"/>
                  <a:pt x="741" y="1098"/>
                  <a:pt x="741" y="1098"/>
                </a:cubicBezTo>
                <a:cubicBezTo>
                  <a:pt x="742" y="1098"/>
                  <a:pt x="742" y="1098"/>
                  <a:pt x="742" y="1098"/>
                </a:cubicBezTo>
                <a:cubicBezTo>
                  <a:pt x="742" y="1098"/>
                  <a:pt x="742" y="1098"/>
                  <a:pt x="742" y="1098"/>
                </a:cubicBezTo>
                <a:cubicBezTo>
                  <a:pt x="742" y="1098"/>
                  <a:pt x="742" y="1097"/>
                  <a:pt x="741" y="1097"/>
                </a:cubicBezTo>
                <a:cubicBezTo>
                  <a:pt x="741" y="1096"/>
                  <a:pt x="739" y="1096"/>
                  <a:pt x="737" y="1095"/>
                </a:cubicBezTo>
                <a:cubicBezTo>
                  <a:pt x="737" y="1096"/>
                  <a:pt x="739" y="1096"/>
                  <a:pt x="739" y="1097"/>
                </a:cubicBezTo>
                <a:cubicBezTo>
                  <a:pt x="739" y="1097"/>
                  <a:pt x="739" y="1097"/>
                  <a:pt x="739" y="1097"/>
                </a:cubicBezTo>
                <a:cubicBezTo>
                  <a:pt x="739" y="1097"/>
                  <a:pt x="739" y="1097"/>
                  <a:pt x="739" y="1098"/>
                </a:cubicBezTo>
                <a:cubicBezTo>
                  <a:pt x="738" y="1097"/>
                  <a:pt x="737" y="1097"/>
                  <a:pt x="736" y="1097"/>
                </a:cubicBezTo>
                <a:cubicBezTo>
                  <a:pt x="737" y="1096"/>
                  <a:pt x="735" y="1094"/>
                  <a:pt x="733" y="1094"/>
                </a:cubicBezTo>
                <a:cubicBezTo>
                  <a:pt x="733" y="1095"/>
                  <a:pt x="736" y="1095"/>
                  <a:pt x="735" y="1096"/>
                </a:cubicBezTo>
                <a:cubicBezTo>
                  <a:pt x="734" y="1095"/>
                  <a:pt x="730" y="1094"/>
                  <a:pt x="727" y="1093"/>
                </a:cubicBezTo>
                <a:cubicBezTo>
                  <a:pt x="726" y="1092"/>
                  <a:pt x="724" y="1092"/>
                  <a:pt x="723" y="1091"/>
                </a:cubicBezTo>
                <a:cubicBezTo>
                  <a:pt x="723" y="1091"/>
                  <a:pt x="723" y="1092"/>
                  <a:pt x="724" y="1092"/>
                </a:cubicBezTo>
                <a:cubicBezTo>
                  <a:pt x="723" y="1092"/>
                  <a:pt x="723" y="1091"/>
                  <a:pt x="722" y="1091"/>
                </a:cubicBezTo>
                <a:cubicBezTo>
                  <a:pt x="722" y="1091"/>
                  <a:pt x="722" y="1091"/>
                  <a:pt x="722" y="1091"/>
                </a:cubicBezTo>
                <a:cubicBezTo>
                  <a:pt x="722" y="1091"/>
                  <a:pt x="722" y="1091"/>
                  <a:pt x="722" y="1091"/>
                </a:cubicBezTo>
                <a:cubicBezTo>
                  <a:pt x="722" y="1091"/>
                  <a:pt x="722" y="1091"/>
                  <a:pt x="722" y="1091"/>
                </a:cubicBezTo>
                <a:cubicBezTo>
                  <a:pt x="722" y="1090"/>
                  <a:pt x="721" y="1090"/>
                  <a:pt x="720" y="1089"/>
                </a:cubicBezTo>
                <a:cubicBezTo>
                  <a:pt x="720" y="1089"/>
                  <a:pt x="719" y="1089"/>
                  <a:pt x="719" y="1088"/>
                </a:cubicBezTo>
                <a:cubicBezTo>
                  <a:pt x="719" y="1089"/>
                  <a:pt x="719" y="1089"/>
                  <a:pt x="719" y="1089"/>
                </a:cubicBezTo>
                <a:cubicBezTo>
                  <a:pt x="719" y="1089"/>
                  <a:pt x="718" y="1089"/>
                  <a:pt x="718" y="1088"/>
                </a:cubicBezTo>
                <a:cubicBezTo>
                  <a:pt x="718" y="1089"/>
                  <a:pt x="719" y="1089"/>
                  <a:pt x="719" y="1089"/>
                </a:cubicBezTo>
                <a:cubicBezTo>
                  <a:pt x="719" y="1090"/>
                  <a:pt x="719" y="1090"/>
                  <a:pt x="719" y="1090"/>
                </a:cubicBezTo>
                <a:cubicBezTo>
                  <a:pt x="710" y="1086"/>
                  <a:pt x="699" y="1082"/>
                  <a:pt x="693" y="1078"/>
                </a:cubicBezTo>
                <a:cubicBezTo>
                  <a:pt x="697" y="1079"/>
                  <a:pt x="703" y="1079"/>
                  <a:pt x="705" y="1083"/>
                </a:cubicBezTo>
                <a:cubicBezTo>
                  <a:pt x="709" y="1084"/>
                  <a:pt x="713" y="1085"/>
                  <a:pt x="718" y="1087"/>
                </a:cubicBezTo>
                <a:cubicBezTo>
                  <a:pt x="719" y="1088"/>
                  <a:pt x="722" y="1089"/>
                  <a:pt x="725" y="1091"/>
                </a:cubicBezTo>
                <a:cubicBezTo>
                  <a:pt x="724" y="1089"/>
                  <a:pt x="722" y="1089"/>
                  <a:pt x="720" y="1088"/>
                </a:cubicBezTo>
                <a:cubicBezTo>
                  <a:pt x="728" y="1091"/>
                  <a:pt x="737" y="1094"/>
                  <a:pt x="745" y="1098"/>
                </a:cubicBezTo>
                <a:cubicBezTo>
                  <a:pt x="745" y="1098"/>
                  <a:pt x="746" y="1098"/>
                  <a:pt x="746" y="1098"/>
                </a:cubicBezTo>
                <a:cubicBezTo>
                  <a:pt x="748" y="1099"/>
                  <a:pt x="751" y="1100"/>
                  <a:pt x="752" y="1101"/>
                </a:cubicBezTo>
                <a:cubicBezTo>
                  <a:pt x="752" y="1101"/>
                  <a:pt x="752" y="1101"/>
                  <a:pt x="751" y="1101"/>
                </a:cubicBezTo>
                <a:cubicBezTo>
                  <a:pt x="751" y="1101"/>
                  <a:pt x="751" y="1101"/>
                  <a:pt x="751" y="1101"/>
                </a:cubicBezTo>
                <a:cubicBezTo>
                  <a:pt x="750" y="1101"/>
                  <a:pt x="748" y="1100"/>
                  <a:pt x="746" y="1099"/>
                </a:cubicBezTo>
                <a:cubicBezTo>
                  <a:pt x="746" y="1099"/>
                  <a:pt x="746" y="1099"/>
                  <a:pt x="746" y="1099"/>
                </a:cubicBezTo>
                <a:close/>
                <a:moveTo>
                  <a:pt x="685" y="1117"/>
                </a:moveTo>
                <a:cubicBezTo>
                  <a:pt x="684" y="1118"/>
                  <a:pt x="683" y="1116"/>
                  <a:pt x="681" y="1116"/>
                </a:cubicBezTo>
                <a:cubicBezTo>
                  <a:pt x="680" y="1118"/>
                  <a:pt x="683" y="1117"/>
                  <a:pt x="684" y="1118"/>
                </a:cubicBezTo>
                <a:cubicBezTo>
                  <a:pt x="684" y="1119"/>
                  <a:pt x="685" y="1120"/>
                  <a:pt x="685" y="1122"/>
                </a:cubicBezTo>
                <a:cubicBezTo>
                  <a:pt x="686" y="1121"/>
                  <a:pt x="686" y="1121"/>
                  <a:pt x="686" y="1120"/>
                </a:cubicBezTo>
                <a:cubicBezTo>
                  <a:pt x="687" y="1120"/>
                  <a:pt x="686" y="1121"/>
                  <a:pt x="687" y="1122"/>
                </a:cubicBezTo>
                <a:cubicBezTo>
                  <a:pt x="687" y="1121"/>
                  <a:pt x="687" y="1120"/>
                  <a:pt x="689" y="1121"/>
                </a:cubicBezTo>
                <a:cubicBezTo>
                  <a:pt x="690" y="1122"/>
                  <a:pt x="687" y="1121"/>
                  <a:pt x="688" y="1122"/>
                </a:cubicBezTo>
                <a:cubicBezTo>
                  <a:pt x="688" y="1123"/>
                  <a:pt x="689" y="1123"/>
                  <a:pt x="689" y="1123"/>
                </a:cubicBezTo>
                <a:cubicBezTo>
                  <a:pt x="689" y="1122"/>
                  <a:pt x="690" y="1121"/>
                  <a:pt x="691" y="1122"/>
                </a:cubicBezTo>
                <a:cubicBezTo>
                  <a:pt x="691" y="1123"/>
                  <a:pt x="690" y="1122"/>
                  <a:pt x="690" y="1123"/>
                </a:cubicBezTo>
                <a:cubicBezTo>
                  <a:pt x="690" y="1123"/>
                  <a:pt x="690" y="1123"/>
                  <a:pt x="690" y="1124"/>
                </a:cubicBezTo>
                <a:cubicBezTo>
                  <a:pt x="692" y="1124"/>
                  <a:pt x="692" y="1122"/>
                  <a:pt x="692" y="1122"/>
                </a:cubicBezTo>
                <a:cubicBezTo>
                  <a:pt x="690" y="1121"/>
                  <a:pt x="689" y="1120"/>
                  <a:pt x="689" y="1119"/>
                </a:cubicBezTo>
                <a:cubicBezTo>
                  <a:pt x="692" y="1121"/>
                  <a:pt x="693" y="1121"/>
                  <a:pt x="696" y="1123"/>
                </a:cubicBezTo>
                <a:cubicBezTo>
                  <a:pt x="694" y="1122"/>
                  <a:pt x="695" y="1125"/>
                  <a:pt x="694" y="1125"/>
                </a:cubicBezTo>
                <a:cubicBezTo>
                  <a:pt x="698" y="1125"/>
                  <a:pt x="700" y="1128"/>
                  <a:pt x="705" y="1129"/>
                </a:cubicBezTo>
                <a:cubicBezTo>
                  <a:pt x="704" y="1130"/>
                  <a:pt x="704" y="1130"/>
                  <a:pt x="705" y="1130"/>
                </a:cubicBezTo>
                <a:cubicBezTo>
                  <a:pt x="704" y="1132"/>
                  <a:pt x="702" y="1128"/>
                  <a:pt x="701" y="1129"/>
                </a:cubicBezTo>
                <a:cubicBezTo>
                  <a:pt x="703" y="1130"/>
                  <a:pt x="705" y="1132"/>
                  <a:pt x="706" y="1132"/>
                </a:cubicBezTo>
                <a:cubicBezTo>
                  <a:pt x="704" y="1130"/>
                  <a:pt x="707" y="1132"/>
                  <a:pt x="708" y="1130"/>
                </a:cubicBezTo>
                <a:cubicBezTo>
                  <a:pt x="705" y="1129"/>
                  <a:pt x="701" y="1127"/>
                  <a:pt x="700" y="1124"/>
                </a:cubicBezTo>
                <a:cubicBezTo>
                  <a:pt x="706" y="1128"/>
                  <a:pt x="717" y="1132"/>
                  <a:pt x="724" y="1138"/>
                </a:cubicBezTo>
                <a:cubicBezTo>
                  <a:pt x="721" y="1135"/>
                  <a:pt x="717" y="1137"/>
                  <a:pt x="716" y="1134"/>
                </a:cubicBezTo>
                <a:cubicBezTo>
                  <a:pt x="714" y="1136"/>
                  <a:pt x="712" y="1129"/>
                  <a:pt x="709" y="1132"/>
                </a:cubicBezTo>
                <a:cubicBezTo>
                  <a:pt x="711" y="1132"/>
                  <a:pt x="710" y="1134"/>
                  <a:pt x="712" y="1134"/>
                </a:cubicBezTo>
                <a:cubicBezTo>
                  <a:pt x="712" y="1134"/>
                  <a:pt x="713" y="1133"/>
                  <a:pt x="713" y="1133"/>
                </a:cubicBezTo>
                <a:cubicBezTo>
                  <a:pt x="714" y="1135"/>
                  <a:pt x="711" y="1134"/>
                  <a:pt x="710" y="1134"/>
                </a:cubicBezTo>
                <a:cubicBezTo>
                  <a:pt x="711" y="1136"/>
                  <a:pt x="714" y="1136"/>
                  <a:pt x="715" y="1137"/>
                </a:cubicBezTo>
                <a:cubicBezTo>
                  <a:pt x="715" y="1138"/>
                  <a:pt x="713" y="1136"/>
                  <a:pt x="713" y="1138"/>
                </a:cubicBezTo>
                <a:cubicBezTo>
                  <a:pt x="711" y="1137"/>
                  <a:pt x="708" y="1136"/>
                  <a:pt x="708" y="1137"/>
                </a:cubicBezTo>
                <a:cubicBezTo>
                  <a:pt x="703" y="1134"/>
                  <a:pt x="694" y="1130"/>
                  <a:pt x="688" y="1124"/>
                </a:cubicBezTo>
                <a:cubicBezTo>
                  <a:pt x="688" y="1125"/>
                  <a:pt x="688" y="1125"/>
                  <a:pt x="688" y="1125"/>
                </a:cubicBezTo>
                <a:cubicBezTo>
                  <a:pt x="685" y="1123"/>
                  <a:pt x="679" y="1120"/>
                  <a:pt x="676" y="1116"/>
                </a:cubicBezTo>
                <a:cubicBezTo>
                  <a:pt x="676" y="1117"/>
                  <a:pt x="675" y="1117"/>
                  <a:pt x="675" y="1118"/>
                </a:cubicBezTo>
                <a:cubicBezTo>
                  <a:pt x="673" y="1117"/>
                  <a:pt x="671" y="1116"/>
                  <a:pt x="669" y="1115"/>
                </a:cubicBezTo>
                <a:cubicBezTo>
                  <a:pt x="669" y="1113"/>
                  <a:pt x="671" y="1115"/>
                  <a:pt x="671" y="1114"/>
                </a:cubicBezTo>
                <a:cubicBezTo>
                  <a:pt x="670" y="1114"/>
                  <a:pt x="669" y="1113"/>
                  <a:pt x="669" y="1113"/>
                </a:cubicBezTo>
                <a:cubicBezTo>
                  <a:pt x="669" y="1113"/>
                  <a:pt x="669" y="1112"/>
                  <a:pt x="670" y="1112"/>
                </a:cubicBezTo>
                <a:cubicBezTo>
                  <a:pt x="670" y="1113"/>
                  <a:pt x="670" y="1113"/>
                  <a:pt x="670" y="1113"/>
                </a:cubicBezTo>
                <a:cubicBezTo>
                  <a:pt x="670" y="1113"/>
                  <a:pt x="671" y="1113"/>
                  <a:pt x="671" y="1112"/>
                </a:cubicBezTo>
                <a:cubicBezTo>
                  <a:pt x="671" y="1112"/>
                  <a:pt x="669" y="1110"/>
                  <a:pt x="671" y="1111"/>
                </a:cubicBezTo>
                <a:cubicBezTo>
                  <a:pt x="672" y="1113"/>
                  <a:pt x="674" y="1112"/>
                  <a:pt x="676" y="1114"/>
                </a:cubicBezTo>
                <a:cubicBezTo>
                  <a:pt x="676" y="1115"/>
                  <a:pt x="676" y="1116"/>
                  <a:pt x="677" y="1117"/>
                </a:cubicBezTo>
                <a:cubicBezTo>
                  <a:pt x="678" y="1117"/>
                  <a:pt x="679" y="1117"/>
                  <a:pt x="680" y="1117"/>
                </a:cubicBezTo>
                <a:cubicBezTo>
                  <a:pt x="679" y="1116"/>
                  <a:pt x="681" y="1116"/>
                  <a:pt x="680" y="1115"/>
                </a:cubicBezTo>
                <a:cubicBezTo>
                  <a:pt x="678" y="1115"/>
                  <a:pt x="679" y="1113"/>
                  <a:pt x="678" y="1113"/>
                </a:cubicBezTo>
                <a:cubicBezTo>
                  <a:pt x="680" y="1115"/>
                  <a:pt x="684" y="1114"/>
                  <a:pt x="685" y="1117"/>
                </a:cubicBezTo>
                <a:close/>
                <a:moveTo>
                  <a:pt x="682" y="1113"/>
                </a:moveTo>
                <a:cubicBezTo>
                  <a:pt x="682" y="1112"/>
                  <a:pt x="685" y="1114"/>
                  <a:pt x="685" y="1114"/>
                </a:cubicBezTo>
                <a:cubicBezTo>
                  <a:pt x="684" y="1113"/>
                  <a:pt x="683" y="1114"/>
                  <a:pt x="682" y="1113"/>
                </a:cubicBezTo>
                <a:close/>
                <a:moveTo>
                  <a:pt x="689" y="1112"/>
                </a:moveTo>
                <a:cubicBezTo>
                  <a:pt x="691" y="1112"/>
                  <a:pt x="690" y="1115"/>
                  <a:pt x="690" y="1114"/>
                </a:cubicBezTo>
                <a:cubicBezTo>
                  <a:pt x="690" y="1113"/>
                  <a:pt x="689" y="1113"/>
                  <a:pt x="689" y="1114"/>
                </a:cubicBezTo>
                <a:cubicBezTo>
                  <a:pt x="689" y="1114"/>
                  <a:pt x="689" y="1114"/>
                  <a:pt x="688" y="1114"/>
                </a:cubicBezTo>
                <a:cubicBezTo>
                  <a:pt x="688" y="1113"/>
                  <a:pt x="689" y="1113"/>
                  <a:pt x="689" y="1112"/>
                </a:cubicBezTo>
                <a:close/>
                <a:moveTo>
                  <a:pt x="691" y="1118"/>
                </a:moveTo>
                <a:cubicBezTo>
                  <a:pt x="690" y="1117"/>
                  <a:pt x="687" y="1116"/>
                  <a:pt x="687" y="1115"/>
                </a:cubicBezTo>
                <a:cubicBezTo>
                  <a:pt x="689" y="1116"/>
                  <a:pt x="690" y="1116"/>
                  <a:pt x="691" y="1118"/>
                </a:cubicBezTo>
                <a:close/>
                <a:moveTo>
                  <a:pt x="691" y="1114"/>
                </a:moveTo>
                <a:cubicBezTo>
                  <a:pt x="692" y="1114"/>
                  <a:pt x="692" y="1113"/>
                  <a:pt x="693" y="1114"/>
                </a:cubicBezTo>
                <a:cubicBezTo>
                  <a:pt x="693" y="1115"/>
                  <a:pt x="692" y="1116"/>
                  <a:pt x="693" y="1116"/>
                </a:cubicBezTo>
                <a:cubicBezTo>
                  <a:pt x="691" y="1116"/>
                  <a:pt x="692" y="1115"/>
                  <a:pt x="691" y="1115"/>
                </a:cubicBezTo>
                <a:cubicBezTo>
                  <a:pt x="691" y="1115"/>
                  <a:pt x="691" y="1114"/>
                  <a:pt x="691" y="1114"/>
                </a:cubicBezTo>
                <a:close/>
                <a:moveTo>
                  <a:pt x="696" y="1117"/>
                </a:moveTo>
                <a:cubicBezTo>
                  <a:pt x="695" y="1117"/>
                  <a:pt x="694" y="1117"/>
                  <a:pt x="694" y="1117"/>
                </a:cubicBezTo>
                <a:cubicBezTo>
                  <a:pt x="695" y="1116"/>
                  <a:pt x="694" y="1114"/>
                  <a:pt x="695" y="1115"/>
                </a:cubicBezTo>
                <a:cubicBezTo>
                  <a:pt x="694" y="1116"/>
                  <a:pt x="696" y="1116"/>
                  <a:pt x="696" y="1117"/>
                </a:cubicBezTo>
                <a:close/>
                <a:moveTo>
                  <a:pt x="697" y="1116"/>
                </a:moveTo>
                <a:cubicBezTo>
                  <a:pt x="704" y="1120"/>
                  <a:pt x="716" y="1129"/>
                  <a:pt x="724" y="1130"/>
                </a:cubicBezTo>
                <a:cubicBezTo>
                  <a:pt x="722" y="1131"/>
                  <a:pt x="725" y="1131"/>
                  <a:pt x="724" y="1132"/>
                </a:cubicBezTo>
                <a:cubicBezTo>
                  <a:pt x="720" y="1130"/>
                  <a:pt x="714" y="1130"/>
                  <a:pt x="713" y="1126"/>
                </a:cubicBezTo>
                <a:cubicBezTo>
                  <a:pt x="712" y="1127"/>
                  <a:pt x="712" y="1125"/>
                  <a:pt x="711" y="1125"/>
                </a:cubicBezTo>
                <a:cubicBezTo>
                  <a:pt x="708" y="1125"/>
                  <a:pt x="703" y="1122"/>
                  <a:pt x="701" y="1120"/>
                </a:cubicBezTo>
                <a:cubicBezTo>
                  <a:pt x="701" y="1120"/>
                  <a:pt x="701" y="1121"/>
                  <a:pt x="701" y="1120"/>
                </a:cubicBezTo>
                <a:cubicBezTo>
                  <a:pt x="700" y="1119"/>
                  <a:pt x="698" y="1119"/>
                  <a:pt x="696" y="1118"/>
                </a:cubicBezTo>
                <a:cubicBezTo>
                  <a:pt x="697" y="1117"/>
                  <a:pt x="696" y="1117"/>
                  <a:pt x="697" y="1116"/>
                </a:cubicBezTo>
                <a:close/>
                <a:moveTo>
                  <a:pt x="720" y="1122"/>
                </a:moveTo>
                <a:cubicBezTo>
                  <a:pt x="721" y="1121"/>
                  <a:pt x="724" y="1124"/>
                  <a:pt x="723" y="1125"/>
                </a:cubicBezTo>
                <a:cubicBezTo>
                  <a:pt x="720" y="1123"/>
                  <a:pt x="718" y="1121"/>
                  <a:pt x="716" y="1120"/>
                </a:cubicBezTo>
                <a:cubicBezTo>
                  <a:pt x="715" y="1120"/>
                  <a:pt x="715" y="1120"/>
                  <a:pt x="715" y="1120"/>
                </a:cubicBezTo>
                <a:cubicBezTo>
                  <a:pt x="715" y="1120"/>
                  <a:pt x="716" y="1120"/>
                  <a:pt x="716" y="1119"/>
                </a:cubicBezTo>
                <a:cubicBezTo>
                  <a:pt x="718" y="1120"/>
                  <a:pt x="718" y="1121"/>
                  <a:pt x="719" y="1122"/>
                </a:cubicBezTo>
                <a:cubicBezTo>
                  <a:pt x="720" y="1121"/>
                  <a:pt x="720" y="1120"/>
                  <a:pt x="721" y="1121"/>
                </a:cubicBezTo>
                <a:cubicBezTo>
                  <a:pt x="722" y="1121"/>
                  <a:pt x="719" y="1121"/>
                  <a:pt x="720" y="1122"/>
                </a:cubicBezTo>
                <a:close/>
                <a:moveTo>
                  <a:pt x="733" y="1129"/>
                </a:moveTo>
                <a:cubicBezTo>
                  <a:pt x="734" y="1129"/>
                  <a:pt x="735" y="1129"/>
                  <a:pt x="736" y="1129"/>
                </a:cubicBezTo>
                <a:cubicBezTo>
                  <a:pt x="735" y="1130"/>
                  <a:pt x="738" y="1130"/>
                  <a:pt x="737" y="1131"/>
                </a:cubicBezTo>
                <a:cubicBezTo>
                  <a:pt x="731" y="1129"/>
                  <a:pt x="728" y="1128"/>
                  <a:pt x="725" y="1125"/>
                </a:cubicBezTo>
                <a:cubicBezTo>
                  <a:pt x="724" y="1125"/>
                  <a:pt x="724" y="1124"/>
                  <a:pt x="724" y="1124"/>
                </a:cubicBezTo>
                <a:cubicBezTo>
                  <a:pt x="724" y="1124"/>
                  <a:pt x="725" y="1125"/>
                  <a:pt x="725" y="1125"/>
                </a:cubicBezTo>
                <a:cubicBezTo>
                  <a:pt x="727" y="1126"/>
                  <a:pt x="730" y="1126"/>
                  <a:pt x="729" y="1127"/>
                </a:cubicBezTo>
                <a:cubicBezTo>
                  <a:pt x="731" y="1127"/>
                  <a:pt x="733" y="1128"/>
                  <a:pt x="733" y="1129"/>
                </a:cubicBezTo>
                <a:close/>
                <a:moveTo>
                  <a:pt x="746" y="1134"/>
                </a:moveTo>
                <a:cubicBezTo>
                  <a:pt x="748" y="1135"/>
                  <a:pt x="748" y="1136"/>
                  <a:pt x="749" y="1135"/>
                </a:cubicBezTo>
                <a:cubicBezTo>
                  <a:pt x="749" y="1136"/>
                  <a:pt x="748" y="1137"/>
                  <a:pt x="747" y="1137"/>
                </a:cubicBezTo>
                <a:cubicBezTo>
                  <a:pt x="748" y="1136"/>
                  <a:pt x="746" y="1135"/>
                  <a:pt x="746" y="1134"/>
                </a:cubicBezTo>
                <a:close/>
                <a:moveTo>
                  <a:pt x="748" y="1141"/>
                </a:moveTo>
                <a:cubicBezTo>
                  <a:pt x="747" y="1140"/>
                  <a:pt x="745" y="1140"/>
                  <a:pt x="746" y="1139"/>
                </a:cubicBezTo>
                <a:cubicBezTo>
                  <a:pt x="747" y="1140"/>
                  <a:pt x="749" y="1139"/>
                  <a:pt x="748" y="1141"/>
                </a:cubicBezTo>
                <a:close/>
                <a:moveTo>
                  <a:pt x="742" y="1134"/>
                </a:moveTo>
                <a:cubicBezTo>
                  <a:pt x="744" y="1134"/>
                  <a:pt x="745" y="1135"/>
                  <a:pt x="746" y="1135"/>
                </a:cubicBezTo>
                <a:cubicBezTo>
                  <a:pt x="745" y="1137"/>
                  <a:pt x="743" y="1135"/>
                  <a:pt x="742" y="1134"/>
                </a:cubicBezTo>
                <a:close/>
                <a:moveTo>
                  <a:pt x="743" y="1144"/>
                </a:moveTo>
                <a:cubicBezTo>
                  <a:pt x="743" y="1145"/>
                  <a:pt x="742" y="1146"/>
                  <a:pt x="743" y="1147"/>
                </a:cubicBezTo>
                <a:cubicBezTo>
                  <a:pt x="744" y="1148"/>
                  <a:pt x="744" y="1144"/>
                  <a:pt x="744" y="1146"/>
                </a:cubicBezTo>
                <a:cubicBezTo>
                  <a:pt x="743" y="1150"/>
                  <a:pt x="746" y="1147"/>
                  <a:pt x="747" y="1147"/>
                </a:cubicBezTo>
                <a:cubicBezTo>
                  <a:pt x="746" y="1149"/>
                  <a:pt x="747" y="1151"/>
                  <a:pt x="750" y="1151"/>
                </a:cubicBezTo>
                <a:cubicBezTo>
                  <a:pt x="750" y="1151"/>
                  <a:pt x="750" y="1152"/>
                  <a:pt x="750" y="1152"/>
                </a:cubicBezTo>
                <a:cubicBezTo>
                  <a:pt x="752" y="1151"/>
                  <a:pt x="755" y="1153"/>
                  <a:pt x="755" y="1155"/>
                </a:cubicBezTo>
                <a:cubicBezTo>
                  <a:pt x="754" y="1153"/>
                  <a:pt x="753" y="1155"/>
                  <a:pt x="752" y="1155"/>
                </a:cubicBezTo>
                <a:cubicBezTo>
                  <a:pt x="754" y="1155"/>
                  <a:pt x="754" y="1156"/>
                  <a:pt x="753" y="1157"/>
                </a:cubicBezTo>
                <a:cubicBezTo>
                  <a:pt x="753" y="1155"/>
                  <a:pt x="748" y="1154"/>
                  <a:pt x="751" y="1156"/>
                </a:cubicBezTo>
                <a:cubicBezTo>
                  <a:pt x="749" y="1156"/>
                  <a:pt x="749" y="1154"/>
                  <a:pt x="748" y="1153"/>
                </a:cubicBezTo>
                <a:cubicBezTo>
                  <a:pt x="750" y="1153"/>
                  <a:pt x="749" y="1153"/>
                  <a:pt x="749" y="1154"/>
                </a:cubicBezTo>
                <a:cubicBezTo>
                  <a:pt x="749" y="1148"/>
                  <a:pt x="738" y="1150"/>
                  <a:pt x="737" y="1144"/>
                </a:cubicBezTo>
                <a:cubicBezTo>
                  <a:pt x="738" y="1144"/>
                  <a:pt x="739" y="1146"/>
                  <a:pt x="740" y="1145"/>
                </a:cubicBezTo>
                <a:cubicBezTo>
                  <a:pt x="733" y="1139"/>
                  <a:pt x="724" y="1136"/>
                  <a:pt x="716" y="1131"/>
                </a:cubicBezTo>
                <a:cubicBezTo>
                  <a:pt x="716" y="1130"/>
                  <a:pt x="716" y="1130"/>
                  <a:pt x="716" y="1131"/>
                </a:cubicBezTo>
                <a:cubicBezTo>
                  <a:pt x="723" y="1134"/>
                  <a:pt x="727" y="1137"/>
                  <a:pt x="735" y="1139"/>
                </a:cubicBezTo>
                <a:cubicBezTo>
                  <a:pt x="735" y="1140"/>
                  <a:pt x="734" y="1141"/>
                  <a:pt x="735" y="1141"/>
                </a:cubicBezTo>
                <a:cubicBezTo>
                  <a:pt x="737" y="1140"/>
                  <a:pt x="740" y="1144"/>
                  <a:pt x="743" y="1144"/>
                </a:cubicBezTo>
                <a:close/>
                <a:moveTo>
                  <a:pt x="755" y="1152"/>
                </a:moveTo>
                <a:cubicBezTo>
                  <a:pt x="753" y="1152"/>
                  <a:pt x="751" y="1149"/>
                  <a:pt x="751" y="1149"/>
                </a:cubicBezTo>
                <a:cubicBezTo>
                  <a:pt x="752" y="1149"/>
                  <a:pt x="755" y="1150"/>
                  <a:pt x="755" y="1152"/>
                </a:cubicBezTo>
                <a:close/>
                <a:moveTo>
                  <a:pt x="751" y="1147"/>
                </a:moveTo>
                <a:cubicBezTo>
                  <a:pt x="751" y="1146"/>
                  <a:pt x="751" y="1146"/>
                  <a:pt x="751" y="1146"/>
                </a:cubicBezTo>
                <a:cubicBezTo>
                  <a:pt x="752" y="1146"/>
                  <a:pt x="752" y="1146"/>
                  <a:pt x="753" y="1147"/>
                </a:cubicBezTo>
                <a:cubicBezTo>
                  <a:pt x="752" y="1147"/>
                  <a:pt x="752" y="1147"/>
                  <a:pt x="752" y="1147"/>
                </a:cubicBezTo>
                <a:cubicBezTo>
                  <a:pt x="752" y="1147"/>
                  <a:pt x="751" y="1147"/>
                  <a:pt x="751" y="1147"/>
                </a:cubicBezTo>
                <a:close/>
                <a:moveTo>
                  <a:pt x="755" y="1149"/>
                </a:moveTo>
                <a:cubicBezTo>
                  <a:pt x="754" y="1149"/>
                  <a:pt x="752" y="1147"/>
                  <a:pt x="753" y="1147"/>
                </a:cubicBezTo>
                <a:cubicBezTo>
                  <a:pt x="753" y="1148"/>
                  <a:pt x="756" y="1147"/>
                  <a:pt x="755" y="1149"/>
                </a:cubicBezTo>
                <a:close/>
                <a:moveTo>
                  <a:pt x="766" y="1144"/>
                </a:moveTo>
                <a:cubicBezTo>
                  <a:pt x="766" y="1143"/>
                  <a:pt x="765" y="1144"/>
                  <a:pt x="765" y="1143"/>
                </a:cubicBezTo>
                <a:cubicBezTo>
                  <a:pt x="765" y="1143"/>
                  <a:pt x="765" y="1142"/>
                  <a:pt x="765" y="1142"/>
                </a:cubicBezTo>
                <a:cubicBezTo>
                  <a:pt x="766" y="1142"/>
                  <a:pt x="767" y="1143"/>
                  <a:pt x="766" y="1144"/>
                </a:cubicBezTo>
                <a:close/>
                <a:moveTo>
                  <a:pt x="766" y="1165"/>
                </a:moveTo>
                <a:cubicBezTo>
                  <a:pt x="765" y="1165"/>
                  <a:pt x="765" y="1165"/>
                  <a:pt x="765" y="1164"/>
                </a:cubicBezTo>
                <a:cubicBezTo>
                  <a:pt x="766" y="1164"/>
                  <a:pt x="767" y="1164"/>
                  <a:pt x="766" y="1165"/>
                </a:cubicBezTo>
                <a:close/>
                <a:moveTo>
                  <a:pt x="767" y="1178"/>
                </a:moveTo>
                <a:cubicBezTo>
                  <a:pt x="767" y="1178"/>
                  <a:pt x="766" y="1177"/>
                  <a:pt x="766" y="1177"/>
                </a:cubicBezTo>
                <a:cubicBezTo>
                  <a:pt x="768" y="1178"/>
                  <a:pt x="771" y="1177"/>
                  <a:pt x="771" y="1180"/>
                </a:cubicBezTo>
                <a:cubicBezTo>
                  <a:pt x="769" y="1179"/>
                  <a:pt x="768" y="1178"/>
                  <a:pt x="767" y="1178"/>
                </a:cubicBezTo>
                <a:cubicBezTo>
                  <a:pt x="770" y="1182"/>
                  <a:pt x="775" y="1181"/>
                  <a:pt x="775" y="1185"/>
                </a:cubicBezTo>
                <a:cubicBezTo>
                  <a:pt x="772" y="1182"/>
                  <a:pt x="765" y="1180"/>
                  <a:pt x="762" y="1176"/>
                </a:cubicBezTo>
                <a:cubicBezTo>
                  <a:pt x="764" y="1177"/>
                  <a:pt x="766" y="1179"/>
                  <a:pt x="767" y="1178"/>
                </a:cubicBezTo>
                <a:close/>
                <a:moveTo>
                  <a:pt x="780" y="1153"/>
                </a:moveTo>
                <a:cubicBezTo>
                  <a:pt x="781" y="1155"/>
                  <a:pt x="782" y="1153"/>
                  <a:pt x="782" y="1155"/>
                </a:cubicBezTo>
                <a:cubicBezTo>
                  <a:pt x="781" y="1154"/>
                  <a:pt x="781" y="1156"/>
                  <a:pt x="780" y="1155"/>
                </a:cubicBezTo>
                <a:cubicBezTo>
                  <a:pt x="780" y="1154"/>
                  <a:pt x="780" y="1154"/>
                  <a:pt x="780" y="1153"/>
                </a:cubicBezTo>
                <a:close/>
                <a:moveTo>
                  <a:pt x="781" y="1183"/>
                </a:moveTo>
                <a:cubicBezTo>
                  <a:pt x="781" y="1182"/>
                  <a:pt x="782" y="1181"/>
                  <a:pt x="781" y="1181"/>
                </a:cubicBezTo>
                <a:cubicBezTo>
                  <a:pt x="781" y="1181"/>
                  <a:pt x="780" y="1181"/>
                  <a:pt x="780" y="1180"/>
                </a:cubicBezTo>
                <a:cubicBezTo>
                  <a:pt x="782" y="1180"/>
                  <a:pt x="786" y="1183"/>
                  <a:pt x="785" y="1183"/>
                </a:cubicBezTo>
                <a:cubicBezTo>
                  <a:pt x="784" y="1183"/>
                  <a:pt x="783" y="1183"/>
                  <a:pt x="783" y="1182"/>
                </a:cubicBezTo>
                <a:cubicBezTo>
                  <a:pt x="782" y="1182"/>
                  <a:pt x="782" y="1183"/>
                  <a:pt x="781" y="1184"/>
                </a:cubicBezTo>
                <a:cubicBezTo>
                  <a:pt x="782" y="1183"/>
                  <a:pt x="783" y="1184"/>
                  <a:pt x="783" y="1185"/>
                </a:cubicBezTo>
                <a:cubicBezTo>
                  <a:pt x="782" y="1185"/>
                  <a:pt x="779" y="1184"/>
                  <a:pt x="779" y="1182"/>
                </a:cubicBezTo>
                <a:cubicBezTo>
                  <a:pt x="780" y="1182"/>
                  <a:pt x="780" y="1184"/>
                  <a:pt x="781" y="1183"/>
                </a:cubicBezTo>
                <a:close/>
                <a:moveTo>
                  <a:pt x="816" y="1192"/>
                </a:moveTo>
                <a:cubicBezTo>
                  <a:pt x="813" y="1192"/>
                  <a:pt x="811" y="1190"/>
                  <a:pt x="806" y="1187"/>
                </a:cubicBezTo>
                <a:cubicBezTo>
                  <a:pt x="810" y="1187"/>
                  <a:pt x="813" y="1192"/>
                  <a:pt x="816" y="1192"/>
                </a:cubicBezTo>
                <a:close/>
                <a:moveTo>
                  <a:pt x="807" y="1183"/>
                </a:moveTo>
                <a:cubicBezTo>
                  <a:pt x="810" y="1185"/>
                  <a:pt x="811" y="1185"/>
                  <a:pt x="814" y="1187"/>
                </a:cubicBezTo>
                <a:cubicBezTo>
                  <a:pt x="812" y="1189"/>
                  <a:pt x="807" y="1184"/>
                  <a:pt x="807" y="1183"/>
                </a:cubicBezTo>
                <a:close/>
                <a:moveTo>
                  <a:pt x="822" y="1199"/>
                </a:moveTo>
                <a:cubicBezTo>
                  <a:pt x="822" y="1199"/>
                  <a:pt x="821" y="1199"/>
                  <a:pt x="822" y="1199"/>
                </a:cubicBezTo>
                <a:cubicBezTo>
                  <a:pt x="822" y="1199"/>
                  <a:pt x="822" y="1199"/>
                  <a:pt x="822" y="1199"/>
                </a:cubicBezTo>
                <a:cubicBezTo>
                  <a:pt x="822" y="1200"/>
                  <a:pt x="825" y="1201"/>
                  <a:pt x="823" y="1201"/>
                </a:cubicBezTo>
                <a:cubicBezTo>
                  <a:pt x="822" y="1200"/>
                  <a:pt x="820" y="1201"/>
                  <a:pt x="820" y="1200"/>
                </a:cubicBezTo>
                <a:cubicBezTo>
                  <a:pt x="821" y="1200"/>
                  <a:pt x="820" y="1199"/>
                  <a:pt x="821" y="1199"/>
                </a:cubicBezTo>
                <a:cubicBezTo>
                  <a:pt x="821" y="1199"/>
                  <a:pt x="821" y="1200"/>
                  <a:pt x="822" y="1199"/>
                </a:cubicBezTo>
                <a:close/>
                <a:moveTo>
                  <a:pt x="825" y="1206"/>
                </a:moveTo>
                <a:cubicBezTo>
                  <a:pt x="824" y="1205"/>
                  <a:pt x="819" y="1204"/>
                  <a:pt x="818" y="1202"/>
                </a:cubicBezTo>
                <a:cubicBezTo>
                  <a:pt x="820" y="1203"/>
                  <a:pt x="824" y="1204"/>
                  <a:pt x="825" y="1206"/>
                </a:cubicBezTo>
                <a:close/>
                <a:moveTo>
                  <a:pt x="835" y="1199"/>
                </a:moveTo>
                <a:cubicBezTo>
                  <a:pt x="836" y="1200"/>
                  <a:pt x="835" y="1200"/>
                  <a:pt x="835" y="1200"/>
                </a:cubicBezTo>
                <a:cubicBezTo>
                  <a:pt x="837" y="1202"/>
                  <a:pt x="837" y="1203"/>
                  <a:pt x="838" y="1202"/>
                </a:cubicBezTo>
                <a:cubicBezTo>
                  <a:pt x="842" y="1204"/>
                  <a:pt x="841" y="1205"/>
                  <a:pt x="838" y="1203"/>
                </a:cubicBezTo>
                <a:cubicBezTo>
                  <a:pt x="838" y="1203"/>
                  <a:pt x="837" y="1203"/>
                  <a:pt x="836" y="1203"/>
                </a:cubicBezTo>
                <a:cubicBezTo>
                  <a:pt x="835" y="1202"/>
                  <a:pt x="836" y="1201"/>
                  <a:pt x="835" y="1201"/>
                </a:cubicBezTo>
                <a:cubicBezTo>
                  <a:pt x="836" y="1203"/>
                  <a:pt x="827" y="1198"/>
                  <a:pt x="829" y="1198"/>
                </a:cubicBezTo>
                <a:cubicBezTo>
                  <a:pt x="830" y="1199"/>
                  <a:pt x="834" y="1199"/>
                  <a:pt x="835" y="1199"/>
                </a:cubicBezTo>
                <a:close/>
                <a:moveTo>
                  <a:pt x="829" y="1183"/>
                </a:moveTo>
                <a:cubicBezTo>
                  <a:pt x="829" y="1183"/>
                  <a:pt x="830" y="1183"/>
                  <a:pt x="831" y="1183"/>
                </a:cubicBezTo>
                <a:cubicBezTo>
                  <a:pt x="830" y="1184"/>
                  <a:pt x="828" y="1184"/>
                  <a:pt x="829" y="1183"/>
                </a:cubicBezTo>
                <a:close/>
                <a:moveTo>
                  <a:pt x="833" y="1191"/>
                </a:moveTo>
                <a:cubicBezTo>
                  <a:pt x="834" y="1189"/>
                  <a:pt x="840" y="1191"/>
                  <a:pt x="840" y="1194"/>
                </a:cubicBezTo>
                <a:cubicBezTo>
                  <a:pt x="837" y="1193"/>
                  <a:pt x="836" y="1192"/>
                  <a:pt x="833" y="1191"/>
                </a:cubicBezTo>
                <a:close/>
                <a:moveTo>
                  <a:pt x="853" y="1200"/>
                </a:moveTo>
                <a:cubicBezTo>
                  <a:pt x="852" y="1199"/>
                  <a:pt x="851" y="1199"/>
                  <a:pt x="850" y="1199"/>
                </a:cubicBezTo>
                <a:cubicBezTo>
                  <a:pt x="850" y="1198"/>
                  <a:pt x="849" y="1196"/>
                  <a:pt x="850" y="1197"/>
                </a:cubicBezTo>
                <a:cubicBezTo>
                  <a:pt x="850" y="1198"/>
                  <a:pt x="851" y="1197"/>
                  <a:pt x="851" y="1197"/>
                </a:cubicBezTo>
                <a:cubicBezTo>
                  <a:pt x="851" y="1198"/>
                  <a:pt x="854" y="1197"/>
                  <a:pt x="853" y="1200"/>
                </a:cubicBezTo>
                <a:close/>
                <a:moveTo>
                  <a:pt x="852" y="1206"/>
                </a:moveTo>
                <a:cubicBezTo>
                  <a:pt x="852" y="1206"/>
                  <a:pt x="852" y="1207"/>
                  <a:pt x="852" y="1207"/>
                </a:cubicBezTo>
                <a:cubicBezTo>
                  <a:pt x="851" y="1207"/>
                  <a:pt x="849" y="1207"/>
                  <a:pt x="848" y="1205"/>
                </a:cubicBezTo>
                <a:cubicBezTo>
                  <a:pt x="850" y="1205"/>
                  <a:pt x="850" y="1207"/>
                  <a:pt x="852" y="1206"/>
                </a:cubicBezTo>
                <a:close/>
                <a:moveTo>
                  <a:pt x="846" y="1207"/>
                </a:moveTo>
                <a:cubicBezTo>
                  <a:pt x="846" y="1207"/>
                  <a:pt x="846" y="1207"/>
                  <a:pt x="846" y="1207"/>
                </a:cubicBezTo>
                <a:cubicBezTo>
                  <a:pt x="848" y="1205"/>
                  <a:pt x="851" y="1210"/>
                  <a:pt x="846" y="1207"/>
                </a:cubicBezTo>
                <a:close/>
                <a:moveTo>
                  <a:pt x="849" y="1199"/>
                </a:moveTo>
                <a:cubicBezTo>
                  <a:pt x="848" y="1198"/>
                  <a:pt x="848" y="1198"/>
                  <a:pt x="847" y="1198"/>
                </a:cubicBezTo>
                <a:cubicBezTo>
                  <a:pt x="847" y="1196"/>
                  <a:pt x="850" y="1198"/>
                  <a:pt x="849" y="1199"/>
                </a:cubicBezTo>
                <a:close/>
                <a:moveTo>
                  <a:pt x="844" y="1194"/>
                </a:moveTo>
                <a:cubicBezTo>
                  <a:pt x="845" y="1195"/>
                  <a:pt x="847" y="1196"/>
                  <a:pt x="847" y="1197"/>
                </a:cubicBezTo>
                <a:cubicBezTo>
                  <a:pt x="846" y="1196"/>
                  <a:pt x="843" y="1196"/>
                  <a:pt x="844" y="1194"/>
                </a:cubicBezTo>
                <a:close/>
                <a:moveTo>
                  <a:pt x="856" y="1214"/>
                </a:moveTo>
                <a:cubicBezTo>
                  <a:pt x="853" y="1212"/>
                  <a:pt x="850" y="1212"/>
                  <a:pt x="847" y="1210"/>
                </a:cubicBezTo>
                <a:cubicBezTo>
                  <a:pt x="844" y="1209"/>
                  <a:pt x="841" y="1208"/>
                  <a:pt x="840" y="1206"/>
                </a:cubicBezTo>
                <a:cubicBezTo>
                  <a:pt x="845" y="1209"/>
                  <a:pt x="853" y="1211"/>
                  <a:pt x="856" y="1214"/>
                </a:cubicBezTo>
                <a:close/>
                <a:moveTo>
                  <a:pt x="861" y="1233"/>
                </a:moveTo>
                <a:cubicBezTo>
                  <a:pt x="859" y="1232"/>
                  <a:pt x="855" y="1231"/>
                  <a:pt x="854" y="1230"/>
                </a:cubicBezTo>
                <a:cubicBezTo>
                  <a:pt x="854" y="1230"/>
                  <a:pt x="855" y="1230"/>
                  <a:pt x="855" y="1230"/>
                </a:cubicBezTo>
                <a:cubicBezTo>
                  <a:pt x="856" y="1230"/>
                  <a:pt x="861" y="1232"/>
                  <a:pt x="861" y="1232"/>
                </a:cubicBezTo>
                <a:cubicBezTo>
                  <a:pt x="861" y="1232"/>
                  <a:pt x="861" y="1233"/>
                  <a:pt x="861" y="1233"/>
                </a:cubicBezTo>
                <a:close/>
                <a:moveTo>
                  <a:pt x="852" y="1228"/>
                </a:moveTo>
                <a:cubicBezTo>
                  <a:pt x="853" y="1229"/>
                  <a:pt x="853" y="1228"/>
                  <a:pt x="854" y="1229"/>
                </a:cubicBezTo>
                <a:cubicBezTo>
                  <a:pt x="853" y="1230"/>
                  <a:pt x="851" y="1229"/>
                  <a:pt x="852" y="1228"/>
                </a:cubicBezTo>
                <a:close/>
                <a:moveTo>
                  <a:pt x="853" y="1231"/>
                </a:moveTo>
                <a:cubicBezTo>
                  <a:pt x="852" y="1231"/>
                  <a:pt x="846" y="1229"/>
                  <a:pt x="847" y="1228"/>
                </a:cubicBezTo>
                <a:cubicBezTo>
                  <a:pt x="850" y="1230"/>
                  <a:pt x="852" y="1229"/>
                  <a:pt x="853" y="1231"/>
                </a:cubicBezTo>
                <a:close/>
                <a:moveTo>
                  <a:pt x="843" y="1222"/>
                </a:moveTo>
                <a:cubicBezTo>
                  <a:pt x="843" y="1222"/>
                  <a:pt x="842" y="1222"/>
                  <a:pt x="842" y="1222"/>
                </a:cubicBezTo>
                <a:cubicBezTo>
                  <a:pt x="842" y="1221"/>
                  <a:pt x="842" y="1221"/>
                  <a:pt x="843" y="1221"/>
                </a:cubicBezTo>
                <a:cubicBezTo>
                  <a:pt x="842" y="1221"/>
                  <a:pt x="842" y="1221"/>
                  <a:pt x="842" y="1220"/>
                </a:cubicBezTo>
                <a:cubicBezTo>
                  <a:pt x="846" y="1222"/>
                  <a:pt x="849" y="1224"/>
                  <a:pt x="852" y="1227"/>
                </a:cubicBezTo>
                <a:cubicBezTo>
                  <a:pt x="849" y="1226"/>
                  <a:pt x="845" y="1222"/>
                  <a:pt x="843" y="1222"/>
                </a:cubicBezTo>
                <a:close/>
                <a:moveTo>
                  <a:pt x="843" y="1210"/>
                </a:moveTo>
                <a:cubicBezTo>
                  <a:pt x="846" y="1211"/>
                  <a:pt x="847" y="1212"/>
                  <a:pt x="850" y="1213"/>
                </a:cubicBezTo>
                <a:cubicBezTo>
                  <a:pt x="852" y="1216"/>
                  <a:pt x="847" y="1213"/>
                  <a:pt x="845" y="1212"/>
                </a:cubicBezTo>
                <a:cubicBezTo>
                  <a:pt x="845" y="1211"/>
                  <a:pt x="842" y="1211"/>
                  <a:pt x="843" y="1210"/>
                </a:cubicBezTo>
                <a:close/>
                <a:moveTo>
                  <a:pt x="848" y="1218"/>
                </a:moveTo>
                <a:cubicBezTo>
                  <a:pt x="849" y="1215"/>
                  <a:pt x="844" y="1217"/>
                  <a:pt x="845" y="1215"/>
                </a:cubicBezTo>
                <a:cubicBezTo>
                  <a:pt x="847" y="1215"/>
                  <a:pt x="848" y="1216"/>
                  <a:pt x="849" y="1217"/>
                </a:cubicBezTo>
                <a:cubicBezTo>
                  <a:pt x="848" y="1216"/>
                  <a:pt x="853" y="1217"/>
                  <a:pt x="851" y="1218"/>
                </a:cubicBezTo>
                <a:cubicBezTo>
                  <a:pt x="850" y="1217"/>
                  <a:pt x="849" y="1219"/>
                  <a:pt x="848" y="1218"/>
                </a:cubicBezTo>
                <a:close/>
                <a:moveTo>
                  <a:pt x="842" y="1221"/>
                </a:moveTo>
                <a:cubicBezTo>
                  <a:pt x="841" y="1220"/>
                  <a:pt x="840" y="1219"/>
                  <a:pt x="840" y="1219"/>
                </a:cubicBezTo>
                <a:cubicBezTo>
                  <a:pt x="841" y="1219"/>
                  <a:pt x="843" y="1219"/>
                  <a:pt x="842" y="1221"/>
                </a:cubicBezTo>
                <a:close/>
                <a:moveTo>
                  <a:pt x="836" y="1218"/>
                </a:moveTo>
                <a:cubicBezTo>
                  <a:pt x="836" y="1218"/>
                  <a:pt x="837" y="1218"/>
                  <a:pt x="837" y="1217"/>
                </a:cubicBezTo>
                <a:cubicBezTo>
                  <a:pt x="835" y="1216"/>
                  <a:pt x="831" y="1216"/>
                  <a:pt x="831" y="1215"/>
                </a:cubicBezTo>
                <a:cubicBezTo>
                  <a:pt x="834" y="1214"/>
                  <a:pt x="841" y="1218"/>
                  <a:pt x="838" y="1219"/>
                </a:cubicBezTo>
                <a:cubicBezTo>
                  <a:pt x="838" y="1217"/>
                  <a:pt x="835" y="1220"/>
                  <a:pt x="836" y="1218"/>
                </a:cubicBezTo>
                <a:close/>
                <a:moveTo>
                  <a:pt x="825" y="1211"/>
                </a:moveTo>
                <a:cubicBezTo>
                  <a:pt x="826" y="1209"/>
                  <a:pt x="830" y="1212"/>
                  <a:pt x="827" y="1212"/>
                </a:cubicBezTo>
                <a:cubicBezTo>
                  <a:pt x="828" y="1211"/>
                  <a:pt x="826" y="1211"/>
                  <a:pt x="825" y="1211"/>
                </a:cubicBezTo>
                <a:close/>
                <a:moveTo>
                  <a:pt x="826" y="1206"/>
                </a:moveTo>
                <a:cubicBezTo>
                  <a:pt x="828" y="1207"/>
                  <a:pt x="829" y="1207"/>
                  <a:pt x="832" y="1209"/>
                </a:cubicBezTo>
                <a:cubicBezTo>
                  <a:pt x="833" y="1209"/>
                  <a:pt x="833" y="1210"/>
                  <a:pt x="832" y="1210"/>
                </a:cubicBezTo>
                <a:cubicBezTo>
                  <a:pt x="829" y="1208"/>
                  <a:pt x="826" y="1208"/>
                  <a:pt x="826" y="1206"/>
                </a:cubicBezTo>
                <a:close/>
                <a:moveTo>
                  <a:pt x="825" y="1180"/>
                </a:moveTo>
                <a:cubicBezTo>
                  <a:pt x="826" y="1180"/>
                  <a:pt x="827" y="1182"/>
                  <a:pt x="829" y="1182"/>
                </a:cubicBezTo>
                <a:cubicBezTo>
                  <a:pt x="827" y="1184"/>
                  <a:pt x="826" y="1181"/>
                  <a:pt x="825" y="1180"/>
                </a:cubicBezTo>
                <a:close/>
                <a:moveTo>
                  <a:pt x="830" y="1205"/>
                </a:moveTo>
                <a:cubicBezTo>
                  <a:pt x="830" y="1205"/>
                  <a:pt x="824" y="1203"/>
                  <a:pt x="824" y="1201"/>
                </a:cubicBezTo>
                <a:cubicBezTo>
                  <a:pt x="828" y="1202"/>
                  <a:pt x="830" y="1204"/>
                  <a:pt x="830" y="1205"/>
                </a:cubicBezTo>
                <a:close/>
                <a:moveTo>
                  <a:pt x="824" y="1209"/>
                </a:moveTo>
                <a:cubicBezTo>
                  <a:pt x="823" y="1211"/>
                  <a:pt x="826" y="1208"/>
                  <a:pt x="825" y="1210"/>
                </a:cubicBezTo>
                <a:cubicBezTo>
                  <a:pt x="824" y="1210"/>
                  <a:pt x="824" y="1211"/>
                  <a:pt x="824" y="1211"/>
                </a:cubicBezTo>
                <a:cubicBezTo>
                  <a:pt x="824" y="1211"/>
                  <a:pt x="823" y="1209"/>
                  <a:pt x="824" y="1209"/>
                </a:cubicBezTo>
                <a:close/>
                <a:moveTo>
                  <a:pt x="813" y="1193"/>
                </a:moveTo>
                <a:cubicBezTo>
                  <a:pt x="814" y="1193"/>
                  <a:pt x="818" y="1195"/>
                  <a:pt x="819" y="1196"/>
                </a:cubicBezTo>
                <a:cubicBezTo>
                  <a:pt x="817" y="1196"/>
                  <a:pt x="814" y="1195"/>
                  <a:pt x="813" y="1193"/>
                </a:cubicBezTo>
                <a:close/>
                <a:moveTo>
                  <a:pt x="816" y="1189"/>
                </a:moveTo>
                <a:cubicBezTo>
                  <a:pt x="815" y="1189"/>
                  <a:pt x="813" y="1189"/>
                  <a:pt x="814" y="1187"/>
                </a:cubicBezTo>
                <a:cubicBezTo>
                  <a:pt x="815" y="1188"/>
                  <a:pt x="816" y="1188"/>
                  <a:pt x="816" y="1189"/>
                </a:cubicBezTo>
                <a:close/>
                <a:moveTo>
                  <a:pt x="806" y="1159"/>
                </a:moveTo>
                <a:cubicBezTo>
                  <a:pt x="806" y="1158"/>
                  <a:pt x="804" y="1158"/>
                  <a:pt x="805" y="1157"/>
                </a:cubicBezTo>
                <a:cubicBezTo>
                  <a:pt x="806" y="1157"/>
                  <a:pt x="807" y="1159"/>
                  <a:pt x="806" y="1159"/>
                </a:cubicBezTo>
                <a:close/>
                <a:moveTo>
                  <a:pt x="803" y="1163"/>
                </a:moveTo>
                <a:cubicBezTo>
                  <a:pt x="804" y="1163"/>
                  <a:pt x="803" y="1162"/>
                  <a:pt x="804" y="1162"/>
                </a:cubicBezTo>
                <a:cubicBezTo>
                  <a:pt x="804" y="1162"/>
                  <a:pt x="804" y="1163"/>
                  <a:pt x="804" y="1163"/>
                </a:cubicBezTo>
                <a:cubicBezTo>
                  <a:pt x="805" y="1163"/>
                  <a:pt x="805" y="1163"/>
                  <a:pt x="806" y="1163"/>
                </a:cubicBezTo>
                <a:cubicBezTo>
                  <a:pt x="805" y="1165"/>
                  <a:pt x="804" y="1163"/>
                  <a:pt x="803" y="1163"/>
                </a:cubicBezTo>
                <a:close/>
                <a:moveTo>
                  <a:pt x="818" y="1199"/>
                </a:moveTo>
                <a:cubicBezTo>
                  <a:pt x="809" y="1193"/>
                  <a:pt x="799" y="1190"/>
                  <a:pt x="793" y="1184"/>
                </a:cubicBezTo>
                <a:cubicBezTo>
                  <a:pt x="797" y="1186"/>
                  <a:pt x="799" y="1189"/>
                  <a:pt x="802" y="1188"/>
                </a:cubicBezTo>
                <a:cubicBezTo>
                  <a:pt x="806" y="1193"/>
                  <a:pt x="815" y="1193"/>
                  <a:pt x="818" y="1199"/>
                </a:cubicBezTo>
                <a:close/>
                <a:moveTo>
                  <a:pt x="817" y="1219"/>
                </a:moveTo>
                <a:cubicBezTo>
                  <a:pt x="817" y="1219"/>
                  <a:pt x="818" y="1219"/>
                  <a:pt x="818" y="1219"/>
                </a:cubicBezTo>
                <a:cubicBezTo>
                  <a:pt x="817" y="1219"/>
                  <a:pt x="817" y="1219"/>
                  <a:pt x="815" y="1218"/>
                </a:cubicBezTo>
                <a:cubicBezTo>
                  <a:pt x="815" y="1218"/>
                  <a:pt x="815" y="1218"/>
                  <a:pt x="815" y="1217"/>
                </a:cubicBezTo>
                <a:cubicBezTo>
                  <a:pt x="816" y="1217"/>
                  <a:pt x="816" y="1217"/>
                  <a:pt x="816" y="1217"/>
                </a:cubicBezTo>
                <a:cubicBezTo>
                  <a:pt x="816" y="1218"/>
                  <a:pt x="816" y="1218"/>
                  <a:pt x="817" y="1218"/>
                </a:cubicBezTo>
                <a:cubicBezTo>
                  <a:pt x="817" y="1218"/>
                  <a:pt x="817" y="1217"/>
                  <a:pt x="818" y="1218"/>
                </a:cubicBezTo>
                <a:cubicBezTo>
                  <a:pt x="817" y="1218"/>
                  <a:pt x="817" y="1219"/>
                  <a:pt x="817" y="1219"/>
                </a:cubicBezTo>
                <a:close/>
                <a:moveTo>
                  <a:pt x="816" y="1202"/>
                </a:moveTo>
                <a:cubicBezTo>
                  <a:pt x="817" y="1202"/>
                  <a:pt x="816" y="1201"/>
                  <a:pt x="816" y="1201"/>
                </a:cubicBezTo>
                <a:cubicBezTo>
                  <a:pt x="817" y="1201"/>
                  <a:pt x="817" y="1201"/>
                  <a:pt x="817" y="1201"/>
                </a:cubicBezTo>
                <a:cubicBezTo>
                  <a:pt x="817" y="1202"/>
                  <a:pt x="817" y="1203"/>
                  <a:pt x="816" y="1202"/>
                </a:cubicBezTo>
                <a:close/>
                <a:moveTo>
                  <a:pt x="813" y="1199"/>
                </a:moveTo>
                <a:cubicBezTo>
                  <a:pt x="812" y="1198"/>
                  <a:pt x="810" y="1198"/>
                  <a:pt x="811" y="1196"/>
                </a:cubicBezTo>
                <a:cubicBezTo>
                  <a:pt x="812" y="1197"/>
                  <a:pt x="813" y="1198"/>
                  <a:pt x="813" y="1199"/>
                </a:cubicBezTo>
                <a:close/>
                <a:moveTo>
                  <a:pt x="809" y="1196"/>
                </a:moveTo>
                <a:cubicBezTo>
                  <a:pt x="808" y="1196"/>
                  <a:pt x="806" y="1195"/>
                  <a:pt x="806" y="1194"/>
                </a:cubicBezTo>
                <a:cubicBezTo>
                  <a:pt x="807" y="1195"/>
                  <a:pt x="808" y="1195"/>
                  <a:pt x="809" y="1196"/>
                </a:cubicBezTo>
                <a:close/>
                <a:moveTo>
                  <a:pt x="807" y="1229"/>
                </a:moveTo>
                <a:cubicBezTo>
                  <a:pt x="809" y="1229"/>
                  <a:pt x="810" y="1231"/>
                  <a:pt x="809" y="1232"/>
                </a:cubicBezTo>
                <a:cubicBezTo>
                  <a:pt x="809" y="1230"/>
                  <a:pt x="808" y="1232"/>
                  <a:pt x="807" y="1231"/>
                </a:cubicBezTo>
                <a:cubicBezTo>
                  <a:pt x="807" y="1230"/>
                  <a:pt x="807" y="1230"/>
                  <a:pt x="807" y="1229"/>
                </a:cubicBezTo>
                <a:close/>
                <a:moveTo>
                  <a:pt x="809" y="1238"/>
                </a:moveTo>
                <a:cubicBezTo>
                  <a:pt x="808" y="1238"/>
                  <a:pt x="804" y="1236"/>
                  <a:pt x="805" y="1236"/>
                </a:cubicBezTo>
                <a:cubicBezTo>
                  <a:pt x="805" y="1236"/>
                  <a:pt x="806" y="1237"/>
                  <a:pt x="807" y="1236"/>
                </a:cubicBezTo>
                <a:cubicBezTo>
                  <a:pt x="806" y="1236"/>
                  <a:pt x="805" y="1236"/>
                  <a:pt x="805" y="1235"/>
                </a:cubicBezTo>
                <a:cubicBezTo>
                  <a:pt x="808" y="1237"/>
                  <a:pt x="808" y="1237"/>
                  <a:pt x="809" y="1238"/>
                </a:cubicBezTo>
                <a:close/>
                <a:moveTo>
                  <a:pt x="804" y="1229"/>
                </a:moveTo>
                <a:cubicBezTo>
                  <a:pt x="804" y="1227"/>
                  <a:pt x="806" y="1228"/>
                  <a:pt x="806" y="1229"/>
                </a:cubicBezTo>
                <a:cubicBezTo>
                  <a:pt x="805" y="1228"/>
                  <a:pt x="805" y="1230"/>
                  <a:pt x="804" y="1229"/>
                </a:cubicBezTo>
                <a:close/>
                <a:moveTo>
                  <a:pt x="805" y="1235"/>
                </a:moveTo>
                <a:cubicBezTo>
                  <a:pt x="804" y="1235"/>
                  <a:pt x="803" y="1236"/>
                  <a:pt x="802" y="1235"/>
                </a:cubicBezTo>
                <a:cubicBezTo>
                  <a:pt x="802" y="1233"/>
                  <a:pt x="804" y="1234"/>
                  <a:pt x="805" y="1235"/>
                </a:cubicBezTo>
                <a:close/>
                <a:moveTo>
                  <a:pt x="807" y="1239"/>
                </a:moveTo>
                <a:cubicBezTo>
                  <a:pt x="806" y="1239"/>
                  <a:pt x="802" y="1238"/>
                  <a:pt x="801" y="1236"/>
                </a:cubicBezTo>
                <a:cubicBezTo>
                  <a:pt x="803" y="1237"/>
                  <a:pt x="806" y="1238"/>
                  <a:pt x="807" y="1239"/>
                </a:cubicBezTo>
                <a:close/>
                <a:moveTo>
                  <a:pt x="802" y="1232"/>
                </a:moveTo>
                <a:cubicBezTo>
                  <a:pt x="800" y="1231"/>
                  <a:pt x="799" y="1231"/>
                  <a:pt x="799" y="1230"/>
                </a:cubicBezTo>
                <a:cubicBezTo>
                  <a:pt x="800" y="1231"/>
                  <a:pt x="802" y="1231"/>
                  <a:pt x="802" y="1232"/>
                </a:cubicBezTo>
                <a:close/>
                <a:moveTo>
                  <a:pt x="792" y="1229"/>
                </a:moveTo>
                <a:cubicBezTo>
                  <a:pt x="793" y="1230"/>
                  <a:pt x="796" y="1231"/>
                  <a:pt x="797" y="1232"/>
                </a:cubicBezTo>
                <a:cubicBezTo>
                  <a:pt x="794" y="1232"/>
                  <a:pt x="793" y="1230"/>
                  <a:pt x="791" y="1230"/>
                </a:cubicBezTo>
                <a:cubicBezTo>
                  <a:pt x="791" y="1229"/>
                  <a:pt x="789" y="1229"/>
                  <a:pt x="789" y="1229"/>
                </a:cubicBezTo>
                <a:cubicBezTo>
                  <a:pt x="788" y="1229"/>
                  <a:pt x="789" y="1230"/>
                  <a:pt x="790" y="1230"/>
                </a:cubicBezTo>
                <a:cubicBezTo>
                  <a:pt x="790" y="1230"/>
                  <a:pt x="790" y="1230"/>
                  <a:pt x="789" y="1231"/>
                </a:cubicBezTo>
                <a:cubicBezTo>
                  <a:pt x="789" y="1230"/>
                  <a:pt x="788" y="1230"/>
                  <a:pt x="787" y="1229"/>
                </a:cubicBezTo>
                <a:cubicBezTo>
                  <a:pt x="787" y="1229"/>
                  <a:pt x="787" y="1229"/>
                  <a:pt x="787" y="1229"/>
                </a:cubicBezTo>
                <a:cubicBezTo>
                  <a:pt x="787" y="1229"/>
                  <a:pt x="787" y="1229"/>
                  <a:pt x="787" y="1229"/>
                </a:cubicBezTo>
                <a:cubicBezTo>
                  <a:pt x="782" y="1227"/>
                  <a:pt x="780" y="1225"/>
                  <a:pt x="775" y="1222"/>
                </a:cubicBezTo>
                <a:cubicBezTo>
                  <a:pt x="778" y="1224"/>
                  <a:pt x="779" y="1224"/>
                  <a:pt x="780" y="1222"/>
                </a:cubicBezTo>
                <a:cubicBezTo>
                  <a:pt x="783" y="1224"/>
                  <a:pt x="784" y="1225"/>
                  <a:pt x="787" y="1225"/>
                </a:cubicBezTo>
                <a:cubicBezTo>
                  <a:pt x="786" y="1224"/>
                  <a:pt x="784" y="1224"/>
                  <a:pt x="785" y="1223"/>
                </a:cubicBezTo>
                <a:cubicBezTo>
                  <a:pt x="789" y="1225"/>
                  <a:pt x="797" y="1230"/>
                  <a:pt x="800" y="1233"/>
                </a:cubicBezTo>
                <a:cubicBezTo>
                  <a:pt x="798" y="1231"/>
                  <a:pt x="795" y="1230"/>
                  <a:pt x="792" y="1229"/>
                </a:cubicBezTo>
                <a:close/>
                <a:moveTo>
                  <a:pt x="798" y="1232"/>
                </a:moveTo>
                <a:cubicBezTo>
                  <a:pt x="797" y="1233"/>
                  <a:pt x="797" y="1234"/>
                  <a:pt x="796" y="1233"/>
                </a:cubicBezTo>
                <a:cubicBezTo>
                  <a:pt x="796" y="1232"/>
                  <a:pt x="797" y="1232"/>
                  <a:pt x="798" y="1232"/>
                </a:cubicBezTo>
                <a:close/>
                <a:moveTo>
                  <a:pt x="782" y="1237"/>
                </a:moveTo>
                <a:cubicBezTo>
                  <a:pt x="780" y="1238"/>
                  <a:pt x="781" y="1237"/>
                  <a:pt x="781" y="1240"/>
                </a:cubicBezTo>
                <a:cubicBezTo>
                  <a:pt x="777" y="1238"/>
                  <a:pt x="776" y="1237"/>
                  <a:pt x="773" y="1235"/>
                </a:cubicBezTo>
                <a:cubicBezTo>
                  <a:pt x="773" y="1234"/>
                  <a:pt x="774" y="1234"/>
                  <a:pt x="775" y="1233"/>
                </a:cubicBezTo>
                <a:cubicBezTo>
                  <a:pt x="774" y="1232"/>
                  <a:pt x="774" y="1232"/>
                  <a:pt x="773" y="1231"/>
                </a:cubicBezTo>
                <a:cubicBezTo>
                  <a:pt x="772" y="1231"/>
                  <a:pt x="772" y="1231"/>
                  <a:pt x="772" y="1231"/>
                </a:cubicBezTo>
                <a:cubicBezTo>
                  <a:pt x="772" y="1232"/>
                  <a:pt x="771" y="1233"/>
                  <a:pt x="772" y="1234"/>
                </a:cubicBezTo>
                <a:cubicBezTo>
                  <a:pt x="771" y="1234"/>
                  <a:pt x="770" y="1234"/>
                  <a:pt x="770" y="1235"/>
                </a:cubicBezTo>
                <a:cubicBezTo>
                  <a:pt x="768" y="1234"/>
                  <a:pt x="764" y="1230"/>
                  <a:pt x="767" y="1231"/>
                </a:cubicBezTo>
                <a:cubicBezTo>
                  <a:pt x="767" y="1230"/>
                  <a:pt x="767" y="1230"/>
                  <a:pt x="766" y="1230"/>
                </a:cubicBezTo>
                <a:cubicBezTo>
                  <a:pt x="766" y="1230"/>
                  <a:pt x="766" y="1231"/>
                  <a:pt x="765" y="1231"/>
                </a:cubicBezTo>
                <a:cubicBezTo>
                  <a:pt x="763" y="1231"/>
                  <a:pt x="761" y="1231"/>
                  <a:pt x="761" y="1229"/>
                </a:cubicBezTo>
                <a:cubicBezTo>
                  <a:pt x="759" y="1231"/>
                  <a:pt x="757" y="1227"/>
                  <a:pt x="756" y="1226"/>
                </a:cubicBezTo>
                <a:cubicBezTo>
                  <a:pt x="753" y="1226"/>
                  <a:pt x="744" y="1222"/>
                  <a:pt x="747" y="1221"/>
                </a:cubicBezTo>
                <a:cubicBezTo>
                  <a:pt x="746" y="1221"/>
                  <a:pt x="745" y="1222"/>
                  <a:pt x="744" y="1222"/>
                </a:cubicBezTo>
                <a:cubicBezTo>
                  <a:pt x="742" y="1220"/>
                  <a:pt x="739" y="1219"/>
                  <a:pt x="735" y="1217"/>
                </a:cubicBezTo>
                <a:cubicBezTo>
                  <a:pt x="735" y="1216"/>
                  <a:pt x="736" y="1216"/>
                  <a:pt x="736" y="1215"/>
                </a:cubicBezTo>
                <a:cubicBezTo>
                  <a:pt x="737" y="1216"/>
                  <a:pt x="737" y="1217"/>
                  <a:pt x="738" y="1216"/>
                </a:cubicBezTo>
                <a:cubicBezTo>
                  <a:pt x="737" y="1215"/>
                  <a:pt x="735" y="1215"/>
                  <a:pt x="734" y="1214"/>
                </a:cubicBezTo>
                <a:cubicBezTo>
                  <a:pt x="735" y="1215"/>
                  <a:pt x="734" y="1215"/>
                  <a:pt x="733" y="1216"/>
                </a:cubicBezTo>
                <a:cubicBezTo>
                  <a:pt x="730" y="1214"/>
                  <a:pt x="729" y="1213"/>
                  <a:pt x="727" y="1212"/>
                </a:cubicBezTo>
                <a:cubicBezTo>
                  <a:pt x="729" y="1212"/>
                  <a:pt x="725" y="1211"/>
                  <a:pt x="726" y="1210"/>
                </a:cubicBezTo>
                <a:cubicBezTo>
                  <a:pt x="728" y="1212"/>
                  <a:pt x="727" y="1210"/>
                  <a:pt x="728" y="1209"/>
                </a:cubicBezTo>
                <a:cubicBezTo>
                  <a:pt x="729" y="1209"/>
                  <a:pt x="729" y="1209"/>
                  <a:pt x="730" y="1209"/>
                </a:cubicBezTo>
                <a:cubicBezTo>
                  <a:pt x="729" y="1209"/>
                  <a:pt x="729" y="1208"/>
                  <a:pt x="730" y="1207"/>
                </a:cubicBezTo>
                <a:cubicBezTo>
                  <a:pt x="729" y="1209"/>
                  <a:pt x="728" y="1208"/>
                  <a:pt x="727" y="1208"/>
                </a:cubicBezTo>
                <a:cubicBezTo>
                  <a:pt x="726" y="1206"/>
                  <a:pt x="726" y="1204"/>
                  <a:pt x="724" y="1203"/>
                </a:cubicBezTo>
                <a:cubicBezTo>
                  <a:pt x="724" y="1204"/>
                  <a:pt x="724" y="1205"/>
                  <a:pt x="724" y="1206"/>
                </a:cubicBezTo>
                <a:cubicBezTo>
                  <a:pt x="724" y="1205"/>
                  <a:pt x="723" y="1205"/>
                  <a:pt x="723" y="1205"/>
                </a:cubicBezTo>
                <a:cubicBezTo>
                  <a:pt x="723" y="1204"/>
                  <a:pt x="723" y="1203"/>
                  <a:pt x="724" y="1203"/>
                </a:cubicBezTo>
                <a:cubicBezTo>
                  <a:pt x="725" y="1203"/>
                  <a:pt x="727" y="1203"/>
                  <a:pt x="728" y="1203"/>
                </a:cubicBezTo>
                <a:cubicBezTo>
                  <a:pt x="727" y="1205"/>
                  <a:pt x="726" y="1205"/>
                  <a:pt x="727" y="1206"/>
                </a:cubicBezTo>
                <a:cubicBezTo>
                  <a:pt x="730" y="1206"/>
                  <a:pt x="731" y="1207"/>
                  <a:pt x="735" y="1209"/>
                </a:cubicBezTo>
                <a:cubicBezTo>
                  <a:pt x="735" y="1210"/>
                  <a:pt x="735" y="1210"/>
                  <a:pt x="735" y="1211"/>
                </a:cubicBezTo>
                <a:cubicBezTo>
                  <a:pt x="734" y="1211"/>
                  <a:pt x="733" y="1211"/>
                  <a:pt x="732" y="1210"/>
                </a:cubicBezTo>
                <a:cubicBezTo>
                  <a:pt x="735" y="1212"/>
                  <a:pt x="739" y="1217"/>
                  <a:pt x="742" y="1213"/>
                </a:cubicBezTo>
                <a:cubicBezTo>
                  <a:pt x="741" y="1212"/>
                  <a:pt x="739" y="1214"/>
                  <a:pt x="739" y="1212"/>
                </a:cubicBezTo>
                <a:cubicBezTo>
                  <a:pt x="740" y="1212"/>
                  <a:pt x="742" y="1211"/>
                  <a:pt x="742" y="1213"/>
                </a:cubicBezTo>
                <a:cubicBezTo>
                  <a:pt x="742" y="1212"/>
                  <a:pt x="743" y="1212"/>
                  <a:pt x="743" y="1211"/>
                </a:cubicBezTo>
                <a:cubicBezTo>
                  <a:pt x="745" y="1212"/>
                  <a:pt x="744" y="1212"/>
                  <a:pt x="746" y="1213"/>
                </a:cubicBezTo>
                <a:cubicBezTo>
                  <a:pt x="746" y="1214"/>
                  <a:pt x="746" y="1215"/>
                  <a:pt x="746" y="1215"/>
                </a:cubicBezTo>
                <a:cubicBezTo>
                  <a:pt x="746" y="1215"/>
                  <a:pt x="747" y="1215"/>
                  <a:pt x="747" y="1215"/>
                </a:cubicBezTo>
                <a:cubicBezTo>
                  <a:pt x="746" y="1217"/>
                  <a:pt x="748" y="1217"/>
                  <a:pt x="749" y="1217"/>
                </a:cubicBezTo>
                <a:cubicBezTo>
                  <a:pt x="748" y="1218"/>
                  <a:pt x="749" y="1218"/>
                  <a:pt x="749" y="1219"/>
                </a:cubicBezTo>
                <a:cubicBezTo>
                  <a:pt x="748" y="1217"/>
                  <a:pt x="745" y="1216"/>
                  <a:pt x="744" y="1216"/>
                </a:cubicBezTo>
                <a:cubicBezTo>
                  <a:pt x="745" y="1218"/>
                  <a:pt x="747" y="1218"/>
                  <a:pt x="746" y="1220"/>
                </a:cubicBezTo>
                <a:cubicBezTo>
                  <a:pt x="748" y="1221"/>
                  <a:pt x="747" y="1220"/>
                  <a:pt x="749" y="1220"/>
                </a:cubicBezTo>
                <a:cubicBezTo>
                  <a:pt x="748" y="1219"/>
                  <a:pt x="746" y="1220"/>
                  <a:pt x="747" y="1219"/>
                </a:cubicBezTo>
                <a:cubicBezTo>
                  <a:pt x="749" y="1219"/>
                  <a:pt x="751" y="1221"/>
                  <a:pt x="752" y="1220"/>
                </a:cubicBezTo>
                <a:cubicBezTo>
                  <a:pt x="751" y="1219"/>
                  <a:pt x="750" y="1219"/>
                  <a:pt x="749" y="1217"/>
                </a:cubicBezTo>
                <a:cubicBezTo>
                  <a:pt x="752" y="1217"/>
                  <a:pt x="750" y="1216"/>
                  <a:pt x="748" y="1216"/>
                </a:cubicBezTo>
                <a:cubicBezTo>
                  <a:pt x="749" y="1215"/>
                  <a:pt x="749" y="1215"/>
                  <a:pt x="749" y="1214"/>
                </a:cubicBezTo>
                <a:cubicBezTo>
                  <a:pt x="750" y="1215"/>
                  <a:pt x="752" y="1215"/>
                  <a:pt x="752" y="1216"/>
                </a:cubicBezTo>
                <a:cubicBezTo>
                  <a:pt x="751" y="1216"/>
                  <a:pt x="750" y="1218"/>
                  <a:pt x="751" y="1218"/>
                </a:cubicBezTo>
                <a:cubicBezTo>
                  <a:pt x="754" y="1219"/>
                  <a:pt x="758" y="1222"/>
                  <a:pt x="761" y="1223"/>
                </a:cubicBezTo>
                <a:cubicBezTo>
                  <a:pt x="761" y="1222"/>
                  <a:pt x="760" y="1221"/>
                  <a:pt x="759" y="1220"/>
                </a:cubicBezTo>
                <a:cubicBezTo>
                  <a:pt x="758" y="1221"/>
                  <a:pt x="759" y="1220"/>
                  <a:pt x="760" y="1220"/>
                </a:cubicBezTo>
                <a:cubicBezTo>
                  <a:pt x="762" y="1222"/>
                  <a:pt x="765" y="1223"/>
                  <a:pt x="768" y="1224"/>
                </a:cubicBezTo>
                <a:cubicBezTo>
                  <a:pt x="767" y="1226"/>
                  <a:pt x="764" y="1225"/>
                  <a:pt x="764" y="1223"/>
                </a:cubicBezTo>
                <a:cubicBezTo>
                  <a:pt x="764" y="1225"/>
                  <a:pt x="762" y="1224"/>
                  <a:pt x="763" y="1225"/>
                </a:cubicBezTo>
                <a:cubicBezTo>
                  <a:pt x="764" y="1224"/>
                  <a:pt x="766" y="1226"/>
                  <a:pt x="766" y="1227"/>
                </a:cubicBezTo>
                <a:cubicBezTo>
                  <a:pt x="764" y="1226"/>
                  <a:pt x="765" y="1228"/>
                  <a:pt x="766" y="1229"/>
                </a:cubicBezTo>
                <a:cubicBezTo>
                  <a:pt x="766" y="1228"/>
                  <a:pt x="768" y="1227"/>
                  <a:pt x="767" y="1226"/>
                </a:cubicBezTo>
                <a:cubicBezTo>
                  <a:pt x="767" y="1227"/>
                  <a:pt x="769" y="1228"/>
                  <a:pt x="770" y="1227"/>
                </a:cubicBezTo>
                <a:cubicBezTo>
                  <a:pt x="769" y="1226"/>
                  <a:pt x="768" y="1226"/>
                  <a:pt x="768" y="1225"/>
                </a:cubicBezTo>
                <a:cubicBezTo>
                  <a:pt x="774" y="1227"/>
                  <a:pt x="780" y="1230"/>
                  <a:pt x="784" y="1233"/>
                </a:cubicBezTo>
                <a:cubicBezTo>
                  <a:pt x="785" y="1234"/>
                  <a:pt x="785" y="1235"/>
                  <a:pt x="786" y="1235"/>
                </a:cubicBezTo>
                <a:cubicBezTo>
                  <a:pt x="785" y="1236"/>
                  <a:pt x="784" y="1235"/>
                  <a:pt x="783" y="1234"/>
                </a:cubicBezTo>
                <a:cubicBezTo>
                  <a:pt x="782" y="1235"/>
                  <a:pt x="780" y="1234"/>
                  <a:pt x="779" y="1235"/>
                </a:cubicBezTo>
                <a:cubicBezTo>
                  <a:pt x="780" y="1238"/>
                  <a:pt x="781" y="1236"/>
                  <a:pt x="782" y="1237"/>
                </a:cubicBezTo>
                <a:close/>
                <a:moveTo>
                  <a:pt x="775" y="1240"/>
                </a:moveTo>
                <a:cubicBezTo>
                  <a:pt x="774" y="1241"/>
                  <a:pt x="774" y="1240"/>
                  <a:pt x="774" y="1239"/>
                </a:cubicBezTo>
                <a:cubicBezTo>
                  <a:pt x="773" y="1239"/>
                  <a:pt x="773" y="1239"/>
                  <a:pt x="772" y="1239"/>
                </a:cubicBezTo>
                <a:cubicBezTo>
                  <a:pt x="773" y="1238"/>
                  <a:pt x="773" y="1239"/>
                  <a:pt x="774" y="1239"/>
                </a:cubicBezTo>
                <a:cubicBezTo>
                  <a:pt x="775" y="1239"/>
                  <a:pt x="775" y="1240"/>
                  <a:pt x="775" y="1240"/>
                </a:cubicBezTo>
                <a:close/>
                <a:moveTo>
                  <a:pt x="754" y="1227"/>
                </a:moveTo>
                <a:cubicBezTo>
                  <a:pt x="755" y="1228"/>
                  <a:pt x="756" y="1230"/>
                  <a:pt x="755" y="1229"/>
                </a:cubicBezTo>
                <a:cubicBezTo>
                  <a:pt x="755" y="1228"/>
                  <a:pt x="753" y="1228"/>
                  <a:pt x="754" y="1227"/>
                </a:cubicBezTo>
                <a:close/>
                <a:moveTo>
                  <a:pt x="758" y="1230"/>
                </a:moveTo>
                <a:cubicBezTo>
                  <a:pt x="759" y="1231"/>
                  <a:pt x="760" y="1232"/>
                  <a:pt x="760" y="1233"/>
                </a:cubicBezTo>
                <a:cubicBezTo>
                  <a:pt x="758" y="1231"/>
                  <a:pt x="759" y="1232"/>
                  <a:pt x="759" y="1233"/>
                </a:cubicBezTo>
                <a:cubicBezTo>
                  <a:pt x="755" y="1230"/>
                  <a:pt x="752" y="1230"/>
                  <a:pt x="749" y="1227"/>
                </a:cubicBezTo>
                <a:cubicBezTo>
                  <a:pt x="752" y="1228"/>
                  <a:pt x="756" y="1231"/>
                  <a:pt x="758" y="1230"/>
                </a:cubicBezTo>
                <a:close/>
                <a:moveTo>
                  <a:pt x="766" y="1273"/>
                </a:moveTo>
                <a:cubicBezTo>
                  <a:pt x="763" y="1271"/>
                  <a:pt x="761" y="1271"/>
                  <a:pt x="759" y="1268"/>
                </a:cubicBezTo>
                <a:cubicBezTo>
                  <a:pt x="761" y="1270"/>
                  <a:pt x="766" y="1271"/>
                  <a:pt x="766" y="1273"/>
                </a:cubicBezTo>
                <a:close/>
                <a:moveTo>
                  <a:pt x="761" y="1233"/>
                </a:moveTo>
                <a:cubicBezTo>
                  <a:pt x="762" y="1233"/>
                  <a:pt x="763" y="1233"/>
                  <a:pt x="763" y="1235"/>
                </a:cubicBezTo>
                <a:cubicBezTo>
                  <a:pt x="762" y="1233"/>
                  <a:pt x="761" y="1234"/>
                  <a:pt x="761" y="1233"/>
                </a:cubicBezTo>
                <a:close/>
                <a:moveTo>
                  <a:pt x="741" y="1240"/>
                </a:moveTo>
                <a:cubicBezTo>
                  <a:pt x="739" y="1239"/>
                  <a:pt x="739" y="1241"/>
                  <a:pt x="738" y="1240"/>
                </a:cubicBezTo>
                <a:cubicBezTo>
                  <a:pt x="739" y="1238"/>
                  <a:pt x="739" y="1238"/>
                  <a:pt x="741" y="1238"/>
                </a:cubicBezTo>
                <a:cubicBezTo>
                  <a:pt x="740" y="1239"/>
                  <a:pt x="741" y="1239"/>
                  <a:pt x="741" y="1240"/>
                </a:cubicBezTo>
                <a:close/>
                <a:moveTo>
                  <a:pt x="738" y="1235"/>
                </a:moveTo>
                <a:cubicBezTo>
                  <a:pt x="739" y="1234"/>
                  <a:pt x="741" y="1235"/>
                  <a:pt x="741" y="1236"/>
                </a:cubicBezTo>
                <a:cubicBezTo>
                  <a:pt x="739" y="1236"/>
                  <a:pt x="739" y="1235"/>
                  <a:pt x="738" y="1235"/>
                </a:cubicBezTo>
                <a:close/>
                <a:moveTo>
                  <a:pt x="740" y="1222"/>
                </a:moveTo>
                <a:cubicBezTo>
                  <a:pt x="741" y="1221"/>
                  <a:pt x="740" y="1221"/>
                  <a:pt x="740" y="1221"/>
                </a:cubicBezTo>
                <a:cubicBezTo>
                  <a:pt x="739" y="1221"/>
                  <a:pt x="740" y="1222"/>
                  <a:pt x="740" y="1223"/>
                </a:cubicBezTo>
                <a:cubicBezTo>
                  <a:pt x="736" y="1222"/>
                  <a:pt x="736" y="1219"/>
                  <a:pt x="732" y="1219"/>
                </a:cubicBezTo>
                <a:cubicBezTo>
                  <a:pt x="733" y="1218"/>
                  <a:pt x="731" y="1219"/>
                  <a:pt x="731" y="1217"/>
                </a:cubicBezTo>
                <a:cubicBezTo>
                  <a:pt x="734" y="1218"/>
                  <a:pt x="735" y="1219"/>
                  <a:pt x="738" y="1219"/>
                </a:cubicBezTo>
                <a:cubicBezTo>
                  <a:pt x="737" y="1220"/>
                  <a:pt x="737" y="1220"/>
                  <a:pt x="737" y="1220"/>
                </a:cubicBezTo>
                <a:cubicBezTo>
                  <a:pt x="738" y="1218"/>
                  <a:pt x="743" y="1222"/>
                  <a:pt x="742" y="1222"/>
                </a:cubicBezTo>
                <a:cubicBezTo>
                  <a:pt x="740" y="1220"/>
                  <a:pt x="741" y="1222"/>
                  <a:pt x="740" y="1222"/>
                </a:cubicBezTo>
                <a:close/>
                <a:moveTo>
                  <a:pt x="731" y="1224"/>
                </a:moveTo>
                <a:cubicBezTo>
                  <a:pt x="731" y="1223"/>
                  <a:pt x="731" y="1223"/>
                  <a:pt x="731" y="1222"/>
                </a:cubicBezTo>
                <a:cubicBezTo>
                  <a:pt x="733" y="1223"/>
                  <a:pt x="737" y="1224"/>
                  <a:pt x="737" y="1227"/>
                </a:cubicBezTo>
                <a:cubicBezTo>
                  <a:pt x="735" y="1225"/>
                  <a:pt x="734" y="1226"/>
                  <a:pt x="731" y="1224"/>
                </a:cubicBezTo>
                <a:close/>
                <a:moveTo>
                  <a:pt x="735" y="1238"/>
                </a:moveTo>
                <a:cubicBezTo>
                  <a:pt x="734" y="1238"/>
                  <a:pt x="734" y="1237"/>
                  <a:pt x="733" y="1237"/>
                </a:cubicBezTo>
                <a:cubicBezTo>
                  <a:pt x="734" y="1235"/>
                  <a:pt x="736" y="1236"/>
                  <a:pt x="735" y="1238"/>
                </a:cubicBezTo>
                <a:close/>
                <a:moveTo>
                  <a:pt x="732" y="1245"/>
                </a:moveTo>
                <a:cubicBezTo>
                  <a:pt x="730" y="1243"/>
                  <a:pt x="728" y="1245"/>
                  <a:pt x="725" y="1242"/>
                </a:cubicBezTo>
                <a:cubicBezTo>
                  <a:pt x="726" y="1240"/>
                  <a:pt x="727" y="1243"/>
                  <a:pt x="729" y="1242"/>
                </a:cubicBezTo>
                <a:cubicBezTo>
                  <a:pt x="728" y="1241"/>
                  <a:pt x="729" y="1240"/>
                  <a:pt x="727" y="1241"/>
                </a:cubicBezTo>
                <a:cubicBezTo>
                  <a:pt x="728" y="1238"/>
                  <a:pt x="735" y="1243"/>
                  <a:pt x="732" y="1243"/>
                </a:cubicBezTo>
                <a:cubicBezTo>
                  <a:pt x="732" y="1243"/>
                  <a:pt x="730" y="1242"/>
                  <a:pt x="729" y="1243"/>
                </a:cubicBezTo>
                <a:cubicBezTo>
                  <a:pt x="730" y="1244"/>
                  <a:pt x="733" y="1244"/>
                  <a:pt x="732" y="1245"/>
                </a:cubicBezTo>
                <a:close/>
                <a:moveTo>
                  <a:pt x="733" y="1252"/>
                </a:moveTo>
                <a:cubicBezTo>
                  <a:pt x="733" y="1251"/>
                  <a:pt x="735" y="1250"/>
                  <a:pt x="734" y="1251"/>
                </a:cubicBezTo>
                <a:cubicBezTo>
                  <a:pt x="734" y="1251"/>
                  <a:pt x="733" y="1253"/>
                  <a:pt x="734" y="1253"/>
                </a:cubicBezTo>
                <a:cubicBezTo>
                  <a:pt x="734" y="1254"/>
                  <a:pt x="734" y="1254"/>
                  <a:pt x="734" y="1254"/>
                </a:cubicBezTo>
                <a:cubicBezTo>
                  <a:pt x="730" y="1251"/>
                  <a:pt x="725" y="1250"/>
                  <a:pt x="723" y="1247"/>
                </a:cubicBezTo>
                <a:cubicBezTo>
                  <a:pt x="726" y="1249"/>
                  <a:pt x="727" y="1249"/>
                  <a:pt x="731" y="1251"/>
                </a:cubicBezTo>
                <a:cubicBezTo>
                  <a:pt x="731" y="1250"/>
                  <a:pt x="731" y="1249"/>
                  <a:pt x="732" y="1250"/>
                </a:cubicBezTo>
                <a:cubicBezTo>
                  <a:pt x="733" y="1250"/>
                  <a:pt x="731" y="1250"/>
                  <a:pt x="733" y="1252"/>
                </a:cubicBezTo>
                <a:close/>
                <a:moveTo>
                  <a:pt x="712" y="1248"/>
                </a:moveTo>
                <a:cubicBezTo>
                  <a:pt x="717" y="1252"/>
                  <a:pt x="720" y="1252"/>
                  <a:pt x="726" y="1256"/>
                </a:cubicBezTo>
                <a:cubicBezTo>
                  <a:pt x="722" y="1255"/>
                  <a:pt x="716" y="1252"/>
                  <a:pt x="711" y="1249"/>
                </a:cubicBezTo>
                <a:cubicBezTo>
                  <a:pt x="712" y="1249"/>
                  <a:pt x="712" y="1249"/>
                  <a:pt x="712" y="1248"/>
                </a:cubicBezTo>
                <a:close/>
                <a:moveTo>
                  <a:pt x="710" y="1239"/>
                </a:moveTo>
                <a:cubicBezTo>
                  <a:pt x="710" y="1237"/>
                  <a:pt x="714" y="1239"/>
                  <a:pt x="713" y="1240"/>
                </a:cubicBezTo>
                <a:cubicBezTo>
                  <a:pt x="712" y="1239"/>
                  <a:pt x="712" y="1240"/>
                  <a:pt x="710" y="1239"/>
                </a:cubicBezTo>
                <a:close/>
                <a:moveTo>
                  <a:pt x="721" y="1247"/>
                </a:moveTo>
                <a:cubicBezTo>
                  <a:pt x="719" y="1245"/>
                  <a:pt x="715" y="1245"/>
                  <a:pt x="713" y="1242"/>
                </a:cubicBezTo>
                <a:cubicBezTo>
                  <a:pt x="716" y="1244"/>
                  <a:pt x="720" y="1245"/>
                  <a:pt x="721" y="1247"/>
                </a:cubicBezTo>
                <a:close/>
                <a:moveTo>
                  <a:pt x="719" y="1243"/>
                </a:moveTo>
                <a:cubicBezTo>
                  <a:pt x="722" y="1244"/>
                  <a:pt x="724" y="1245"/>
                  <a:pt x="726" y="1248"/>
                </a:cubicBezTo>
                <a:cubicBezTo>
                  <a:pt x="724" y="1247"/>
                  <a:pt x="720" y="1245"/>
                  <a:pt x="719" y="1243"/>
                </a:cubicBezTo>
                <a:close/>
                <a:moveTo>
                  <a:pt x="726" y="1251"/>
                </a:moveTo>
                <a:cubicBezTo>
                  <a:pt x="725" y="1251"/>
                  <a:pt x="722" y="1251"/>
                  <a:pt x="722" y="1249"/>
                </a:cubicBezTo>
                <a:cubicBezTo>
                  <a:pt x="718" y="1249"/>
                  <a:pt x="716" y="1248"/>
                  <a:pt x="713" y="1244"/>
                </a:cubicBezTo>
                <a:cubicBezTo>
                  <a:pt x="718" y="1246"/>
                  <a:pt x="726" y="1250"/>
                  <a:pt x="726" y="1251"/>
                </a:cubicBezTo>
                <a:close/>
                <a:moveTo>
                  <a:pt x="728" y="1249"/>
                </a:moveTo>
                <a:cubicBezTo>
                  <a:pt x="730" y="1249"/>
                  <a:pt x="729" y="1250"/>
                  <a:pt x="730" y="1249"/>
                </a:cubicBezTo>
                <a:cubicBezTo>
                  <a:pt x="730" y="1251"/>
                  <a:pt x="728" y="1250"/>
                  <a:pt x="728" y="1249"/>
                </a:cubicBezTo>
                <a:close/>
                <a:moveTo>
                  <a:pt x="723" y="1228"/>
                </a:moveTo>
                <a:cubicBezTo>
                  <a:pt x="722" y="1227"/>
                  <a:pt x="721" y="1226"/>
                  <a:pt x="719" y="1225"/>
                </a:cubicBezTo>
                <a:cubicBezTo>
                  <a:pt x="720" y="1224"/>
                  <a:pt x="718" y="1222"/>
                  <a:pt x="720" y="1223"/>
                </a:cubicBezTo>
                <a:cubicBezTo>
                  <a:pt x="722" y="1224"/>
                  <a:pt x="723" y="1225"/>
                  <a:pt x="726" y="1226"/>
                </a:cubicBezTo>
                <a:cubicBezTo>
                  <a:pt x="725" y="1226"/>
                  <a:pt x="725" y="1226"/>
                  <a:pt x="725" y="1227"/>
                </a:cubicBezTo>
                <a:cubicBezTo>
                  <a:pt x="726" y="1227"/>
                  <a:pt x="726" y="1228"/>
                  <a:pt x="727" y="1227"/>
                </a:cubicBezTo>
                <a:cubicBezTo>
                  <a:pt x="727" y="1228"/>
                  <a:pt x="726" y="1230"/>
                  <a:pt x="725" y="1229"/>
                </a:cubicBezTo>
                <a:cubicBezTo>
                  <a:pt x="727" y="1228"/>
                  <a:pt x="724" y="1228"/>
                  <a:pt x="724" y="1228"/>
                </a:cubicBezTo>
                <a:cubicBezTo>
                  <a:pt x="724" y="1229"/>
                  <a:pt x="723" y="1230"/>
                  <a:pt x="723" y="1231"/>
                </a:cubicBezTo>
                <a:cubicBezTo>
                  <a:pt x="724" y="1231"/>
                  <a:pt x="724" y="1230"/>
                  <a:pt x="725" y="1230"/>
                </a:cubicBezTo>
                <a:cubicBezTo>
                  <a:pt x="725" y="1231"/>
                  <a:pt x="726" y="1232"/>
                  <a:pt x="726" y="1234"/>
                </a:cubicBezTo>
                <a:cubicBezTo>
                  <a:pt x="726" y="1234"/>
                  <a:pt x="728" y="1234"/>
                  <a:pt x="727" y="1232"/>
                </a:cubicBezTo>
                <a:cubicBezTo>
                  <a:pt x="729" y="1234"/>
                  <a:pt x="728" y="1235"/>
                  <a:pt x="727" y="1235"/>
                </a:cubicBezTo>
                <a:cubicBezTo>
                  <a:pt x="725" y="1234"/>
                  <a:pt x="722" y="1234"/>
                  <a:pt x="722" y="1232"/>
                </a:cubicBezTo>
                <a:cubicBezTo>
                  <a:pt x="725" y="1232"/>
                  <a:pt x="722" y="1229"/>
                  <a:pt x="723" y="1228"/>
                </a:cubicBezTo>
                <a:close/>
                <a:moveTo>
                  <a:pt x="717" y="1216"/>
                </a:moveTo>
                <a:cubicBezTo>
                  <a:pt x="716" y="1218"/>
                  <a:pt x="717" y="1219"/>
                  <a:pt x="718" y="1219"/>
                </a:cubicBezTo>
                <a:cubicBezTo>
                  <a:pt x="715" y="1220"/>
                  <a:pt x="710" y="1215"/>
                  <a:pt x="708" y="1215"/>
                </a:cubicBezTo>
                <a:cubicBezTo>
                  <a:pt x="707" y="1215"/>
                  <a:pt x="707" y="1214"/>
                  <a:pt x="707" y="1213"/>
                </a:cubicBezTo>
                <a:cubicBezTo>
                  <a:pt x="707" y="1213"/>
                  <a:pt x="709" y="1215"/>
                  <a:pt x="709" y="1214"/>
                </a:cubicBezTo>
                <a:cubicBezTo>
                  <a:pt x="709" y="1213"/>
                  <a:pt x="709" y="1212"/>
                  <a:pt x="709" y="1212"/>
                </a:cubicBezTo>
                <a:cubicBezTo>
                  <a:pt x="708" y="1214"/>
                  <a:pt x="708" y="1211"/>
                  <a:pt x="707" y="1211"/>
                </a:cubicBezTo>
                <a:cubicBezTo>
                  <a:pt x="705" y="1214"/>
                  <a:pt x="707" y="1210"/>
                  <a:pt x="707" y="1210"/>
                </a:cubicBezTo>
                <a:cubicBezTo>
                  <a:pt x="706" y="1211"/>
                  <a:pt x="705" y="1213"/>
                  <a:pt x="704" y="1213"/>
                </a:cubicBezTo>
                <a:cubicBezTo>
                  <a:pt x="703" y="1212"/>
                  <a:pt x="701" y="1211"/>
                  <a:pt x="699" y="1211"/>
                </a:cubicBezTo>
                <a:cubicBezTo>
                  <a:pt x="699" y="1209"/>
                  <a:pt x="700" y="1208"/>
                  <a:pt x="700" y="1208"/>
                </a:cubicBezTo>
                <a:cubicBezTo>
                  <a:pt x="698" y="1209"/>
                  <a:pt x="699" y="1206"/>
                  <a:pt x="696" y="1206"/>
                </a:cubicBezTo>
                <a:cubicBezTo>
                  <a:pt x="696" y="1207"/>
                  <a:pt x="698" y="1208"/>
                  <a:pt x="697" y="1209"/>
                </a:cubicBezTo>
                <a:cubicBezTo>
                  <a:pt x="695" y="1208"/>
                  <a:pt x="693" y="1206"/>
                  <a:pt x="692" y="1206"/>
                </a:cubicBezTo>
                <a:cubicBezTo>
                  <a:pt x="689" y="1204"/>
                  <a:pt x="681" y="1203"/>
                  <a:pt x="683" y="1200"/>
                </a:cubicBezTo>
                <a:cubicBezTo>
                  <a:pt x="683" y="1201"/>
                  <a:pt x="688" y="1204"/>
                  <a:pt x="686" y="1201"/>
                </a:cubicBezTo>
                <a:cubicBezTo>
                  <a:pt x="688" y="1201"/>
                  <a:pt x="688" y="1204"/>
                  <a:pt x="690" y="1203"/>
                </a:cubicBezTo>
                <a:cubicBezTo>
                  <a:pt x="690" y="1202"/>
                  <a:pt x="690" y="1202"/>
                  <a:pt x="690" y="1201"/>
                </a:cubicBezTo>
                <a:cubicBezTo>
                  <a:pt x="690" y="1202"/>
                  <a:pt x="690" y="1201"/>
                  <a:pt x="690" y="1201"/>
                </a:cubicBezTo>
                <a:cubicBezTo>
                  <a:pt x="692" y="1201"/>
                  <a:pt x="693" y="1199"/>
                  <a:pt x="694" y="1200"/>
                </a:cubicBezTo>
                <a:cubicBezTo>
                  <a:pt x="694" y="1200"/>
                  <a:pt x="694" y="1200"/>
                  <a:pt x="694" y="1199"/>
                </a:cubicBezTo>
                <a:cubicBezTo>
                  <a:pt x="695" y="1200"/>
                  <a:pt x="694" y="1200"/>
                  <a:pt x="695" y="1201"/>
                </a:cubicBezTo>
                <a:cubicBezTo>
                  <a:pt x="695" y="1200"/>
                  <a:pt x="696" y="1201"/>
                  <a:pt x="696" y="1201"/>
                </a:cubicBezTo>
                <a:cubicBezTo>
                  <a:pt x="695" y="1202"/>
                  <a:pt x="693" y="1200"/>
                  <a:pt x="693" y="1201"/>
                </a:cubicBezTo>
                <a:cubicBezTo>
                  <a:pt x="694" y="1201"/>
                  <a:pt x="695" y="1202"/>
                  <a:pt x="695" y="1203"/>
                </a:cubicBezTo>
                <a:cubicBezTo>
                  <a:pt x="696" y="1203"/>
                  <a:pt x="697" y="1203"/>
                  <a:pt x="697" y="1203"/>
                </a:cubicBezTo>
                <a:cubicBezTo>
                  <a:pt x="698" y="1202"/>
                  <a:pt x="697" y="1201"/>
                  <a:pt x="698" y="1200"/>
                </a:cubicBezTo>
                <a:cubicBezTo>
                  <a:pt x="699" y="1201"/>
                  <a:pt x="701" y="1200"/>
                  <a:pt x="701" y="1202"/>
                </a:cubicBezTo>
                <a:cubicBezTo>
                  <a:pt x="699" y="1202"/>
                  <a:pt x="702" y="1205"/>
                  <a:pt x="702" y="1207"/>
                </a:cubicBezTo>
                <a:cubicBezTo>
                  <a:pt x="704" y="1206"/>
                  <a:pt x="704" y="1209"/>
                  <a:pt x="705" y="1210"/>
                </a:cubicBezTo>
                <a:cubicBezTo>
                  <a:pt x="704" y="1207"/>
                  <a:pt x="707" y="1210"/>
                  <a:pt x="707" y="1209"/>
                </a:cubicBezTo>
                <a:cubicBezTo>
                  <a:pt x="707" y="1207"/>
                  <a:pt x="705" y="1209"/>
                  <a:pt x="706" y="1207"/>
                </a:cubicBezTo>
                <a:cubicBezTo>
                  <a:pt x="706" y="1207"/>
                  <a:pt x="708" y="1208"/>
                  <a:pt x="708" y="1207"/>
                </a:cubicBezTo>
                <a:cubicBezTo>
                  <a:pt x="707" y="1207"/>
                  <a:pt x="706" y="1207"/>
                  <a:pt x="707" y="1206"/>
                </a:cubicBezTo>
                <a:cubicBezTo>
                  <a:pt x="707" y="1206"/>
                  <a:pt x="707" y="1206"/>
                  <a:pt x="707" y="1205"/>
                </a:cubicBezTo>
                <a:cubicBezTo>
                  <a:pt x="706" y="1206"/>
                  <a:pt x="706" y="1204"/>
                  <a:pt x="704" y="1205"/>
                </a:cubicBezTo>
                <a:cubicBezTo>
                  <a:pt x="705" y="1204"/>
                  <a:pt x="705" y="1203"/>
                  <a:pt x="704" y="1202"/>
                </a:cubicBezTo>
                <a:cubicBezTo>
                  <a:pt x="704" y="1203"/>
                  <a:pt x="704" y="1203"/>
                  <a:pt x="704" y="1204"/>
                </a:cubicBezTo>
                <a:cubicBezTo>
                  <a:pt x="703" y="1204"/>
                  <a:pt x="703" y="1204"/>
                  <a:pt x="703" y="1203"/>
                </a:cubicBezTo>
                <a:cubicBezTo>
                  <a:pt x="702" y="1203"/>
                  <a:pt x="702" y="1203"/>
                  <a:pt x="702" y="1203"/>
                </a:cubicBezTo>
                <a:cubicBezTo>
                  <a:pt x="703" y="1203"/>
                  <a:pt x="704" y="1201"/>
                  <a:pt x="705" y="1201"/>
                </a:cubicBezTo>
                <a:cubicBezTo>
                  <a:pt x="704" y="1200"/>
                  <a:pt x="703" y="1200"/>
                  <a:pt x="702" y="1201"/>
                </a:cubicBezTo>
                <a:cubicBezTo>
                  <a:pt x="704" y="1201"/>
                  <a:pt x="702" y="1204"/>
                  <a:pt x="701" y="1203"/>
                </a:cubicBezTo>
                <a:cubicBezTo>
                  <a:pt x="702" y="1201"/>
                  <a:pt x="701" y="1200"/>
                  <a:pt x="703" y="1199"/>
                </a:cubicBezTo>
                <a:cubicBezTo>
                  <a:pt x="701" y="1198"/>
                  <a:pt x="700" y="1198"/>
                  <a:pt x="698" y="1196"/>
                </a:cubicBezTo>
                <a:cubicBezTo>
                  <a:pt x="698" y="1196"/>
                  <a:pt x="698" y="1197"/>
                  <a:pt x="697" y="1197"/>
                </a:cubicBezTo>
                <a:cubicBezTo>
                  <a:pt x="695" y="1195"/>
                  <a:pt x="693" y="1193"/>
                  <a:pt x="691" y="1194"/>
                </a:cubicBezTo>
                <a:cubicBezTo>
                  <a:pt x="690" y="1193"/>
                  <a:pt x="689" y="1192"/>
                  <a:pt x="690" y="1191"/>
                </a:cubicBezTo>
                <a:cubicBezTo>
                  <a:pt x="688" y="1190"/>
                  <a:pt x="689" y="1191"/>
                  <a:pt x="689" y="1192"/>
                </a:cubicBezTo>
                <a:cubicBezTo>
                  <a:pt x="686" y="1191"/>
                  <a:pt x="680" y="1188"/>
                  <a:pt x="684" y="1189"/>
                </a:cubicBezTo>
                <a:cubicBezTo>
                  <a:pt x="685" y="1188"/>
                  <a:pt x="686" y="1189"/>
                  <a:pt x="686" y="1190"/>
                </a:cubicBezTo>
                <a:cubicBezTo>
                  <a:pt x="687" y="1188"/>
                  <a:pt x="688" y="1189"/>
                  <a:pt x="689" y="1188"/>
                </a:cubicBezTo>
                <a:cubicBezTo>
                  <a:pt x="691" y="1190"/>
                  <a:pt x="693" y="1191"/>
                  <a:pt x="695" y="1194"/>
                </a:cubicBezTo>
                <a:cubicBezTo>
                  <a:pt x="695" y="1194"/>
                  <a:pt x="696" y="1193"/>
                  <a:pt x="696" y="1193"/>
                </a:cubicBezTo>
                <a:cubicBezTo>
                  <a:pt x="695" y="1192"/>
                  <a:pt x="693" y="1192"/>
                  <a:pt x="694" y="1191"/>
                </a:cubicBezTo>
                <a:cubicBezTo>
                  <a:pt x="699" y="1191"/>
                  <a:pt x="700" y="1195"/>
                  <a:pt x="704" y="1195"/>
                </a:cubicBezTo>
                <a:cubicBezTo>
                  <a:pt x="704" y="1196"/>
                  <a:pt x="704" y="1197"/>
                  <a:pt x="704" y="1198"/>
                </a:cubicBezTo>
                <a:cubicBezTo>
                  <a:pt x="705" y="1197"/>
                  <a:pt x="706" y="1198"/>
                  <a:pt x="707" y="1197"/>
                </a:cubicBezTo>
                <a:cubicBezTo>
                  <a:pt x="706" y="1198"/>
                  <a:pt x="709" y="1198"/>
                  <a:pt x="710" y="1200"/>
                </a:cubicBezTo>
                <a:cubicBezTo>
                  <a:pt x="710" y="1198"/>
                  <a:pt x="712" y="1200"/>
                  <a:pt x="711" y="1198"/>
                </a:cubicBezTo>
                <a:cubicBezTo>
                  <a:pt x="712" y="1199"/>
                  <a:pt x="714" y="1199"/>
                  <a:pt x="713" y="1200"/>
                </a:cubicBezTo>
                <a:cubicBezTo>
                  <a:pt x="712" y="1199"/>
                  <a:pt x="712" y="1199"/>
                  <a:pt x="711" y="1200"/>
                </a:cubicBezTo>
                <a:cubicBezTo>
                  <a:pt x="714" y="1201"/>
                  <a:pt x="716" y="1203"/>
                  <a:pt x="720" y="1205"/>
                </a:cubicBezTo>
                <a:cubicBezTo>
                  <a:pt x="719" y="1206"/>
                  <a:pt x="719" y="1205"/>
                  <a:pt x="718" y="1206"/>
                </a:cubicBezTo>
                <a:cubicBezTo>
                  <a:pt x="718" y="1206"/>
                  <a:pt x="718" y="1205"/>
                  <a:pt x="718" y="1205"/>
                </a:cubicBezTo>
                <a:cubicBezTo>
                  <a:pt x="717" y="1206"/>
                  <a:pt x="716" y="1205"/>
                  <a:pt x="715" y="1206"/>
                </a:cubicBezTo>
                <a:cubicBezTo>
                  <a:pt x="715" y="1206"/>
                  <a:pt x="715" y="1205"/>
                  <a:pt x="715" y="1205"/>
                </a:cubicBezTo>
                <a:cubicBezTo>
                  <a:pt x="713" y="1207"/>
                  <a:pt x="712" y="1202"/>
                  <a:pt x="711" y="1204"/>
                </a:cubicBezTo>
                <a:cubicBezTo>
                  <a:pt x="709" y="1204"/>
                  <a:pt x="708" y="1201"/>
                  <a:pt x="706" y="1201"/>
                </a:cubicBezTo>
                <a:cubicBezTo>
                  <a:pt x="707" y="1202"/>
                  <a:pt x="707" y="1204"/>
                  <a:pt x="709" y="1205"/>
                </a:cubicBezTo>
                <a:cubicBezTo>
                  <a:pt x="709" y="1205"/>
                  <a:pt x="709" y="1204"/>
                  <a:pt x="709" y="1204"/>
                </a:cubicBezTo>
                <a:cubicBezTo>
                  <a:pt x="712" y="1207"/>
                  <a:pt x="717" y="1207"/>
                  <a:pt x="717" y="1211"/>
                </a:cubicBezTo>
                <a:cubicBezTo>
                  <a:pt x="715" y="1209"/>
                  <a:pt x="715" y="1210"/>
                  <a:pt x="715" y="1212"/>
                </a:cubicBezTo>
                <a:cubicBezTo>
                  <a:pt x="714" y="1211"/>
                  <a:pt x="714" y="1210"/>
                  <a:pt x="712" y="1210"/>
                </a:cubicBezTo>
                <a:cubicBezTo>
                  <a:pt x="712" y="1211"/>
                  <a:pt x="712" y="1212"/>
                  <a:pt x="713" y="1213"/>
                </a:cubicBezTo>
                <a:cubicBezTo>
                  <a:pt x="714" y="1212"/>
                  <a:pt x="714" y="1214"/>
                  <a:pt x="715" y="1214"/>
                </a:cubicBezTo>
                <a:cubicBezTo>
                  <a:pt x="713" y="1215"/>
                  <a:pt x="716" y="1213"/>
                  <a:pt x="717" y="1214"/>
                </a:cubicBezTo>
                <a:cubicBezTo>
                  <a:pt x="718" y="1214"/>
                  <a:pt x="717" y="1216"/>
                  <a:pt x="719" y="1215"/>
                </a:cubicBezTo>
                <a:cubicBezTo>
                  <a:pt x="719" y="1215"/>
                  <a:pt x="719" y="1216"/>
                  <a:pt x="720" y="1216"/>
                </a:cubicBezTo>
                <a:cubicBezTo>
                  <a:pt x="719" y="1217"/>
                  <a:pt x="718" y="1218"/>
                  <a:pt x="720" y="1219"/>
                </a:cubicBezTo>
                <a:cubicBezTo>
                  <a:pt x="719" y="1216"/>
                  <a:pt x="722" y="1217"/>
                  <a:pt x="722" y="1216"/>
                </a:cubicBezTo>
                <a:cubicBezTo>
                  <a:pt x="724" y="1218"/>
                  <a:pt x="727" y="1219"/>
                  <a:pt x="725" y="1219"/>
                </a:cubicBezTo>
                <a:cubicBezTo>
                  <a:pt x="726" y="1221"/>
                  <a:pt x="725" y="1223"/>
                  <a:pt x="728" y="1223"/>
                </a:cubicBezTo>
                <a:cubicBezTo>
                  <a:pt x="727" y="1223"/>
                  <a:pt x="727" y="1225"/>
                  <a:pt x="726" y="1224"/>
                </a:cubicBezTo>
                <a:cubicBezTo>
                  <a:pt x="725" y="1223"/>
                  <a:pt x="721" y="1221"/>
                  <a:pt x="721" y="1222"/>
                </a:cubicBezTo>
                <a:cubicBezTo>
                  <a:pt x="720" y="1221"/>
                  <a:pt x="721" y="1220"/>
                  <a:pt x="720" y="1219"/>
                </a:cubicBezTo>
                <a:cubicBezTo>
                  <a:pt x="720" y="1220"/>
                  <a:pt x="720" y="1221"/>
                  <a:pt x="719" y="1220"/>
                </a:cubicBezTo>
                <a:cubicBezTo>
                  <a:pt x="720" y="1220"/>
                  <a:pt x="717" y="1218"/>
                  <a:pt x="719" y="1218"/>
                </a:cubicBezTo>
                <a:cubicBezTo>
                  <a:pt x="717" y="1218"/>
                  <a:pt x="718" y="1217"/>
                  <a:pt x="717" y="1216"/>
                </a:cubicBezTo>
                <a:close/>
                <a:moveTo>
                  <a:pt x="704" y="1215"/>
                </a:moveTo>
                <a:cubicBezTo>
                  <a:pt x="705" y="1215"/>
                  <a:pt x="705" y="1215"/>
                  <a:pt x="706" y="1216"/>
                </a:cubicBezTo>
                <a:cubicBezTo>
                  <a:pt x="706" y="1216"/>
                  <a:pt x="705" y="1217"/>
                  <a:pt x="705" y="1217"/>
                </a:cubicBezTo>
                <a:cubicBezTo>
                  <a:pt x="706" y="1217"/>
                  <a:pt x="706" y="1217"/>
                  <a:pt x="706" y="1217"/>
                </a:cubicBezTo>
                <a:cubicBezTo>
                  <a:pt x="705" y="1217"/>
                  <a:pt x="705" y="1219"/>
                  <a:pt x="704" y="1218"/>
                </a:cubicBezTo>
                <a:cubicBezTo>
                  <a:pt x="704" y="1217"/>
                  <a:pt x="702" y="1217"/>
                  <a:pt x="703" y="1216"/>
                </a:cubicBezTo>
                <a:cubicBezTo>
                  <a:pt x="702" y="1216"/>
                  <a:pt x="702" y="1215"/>
                  <a:pt x="702" y="1215"/>
                </a:cubicBezTo>
                <a:cubicBezTo>
                  <a:pt x="703" y="1216"/>
                  <a:pt x="705" y="1217"/>
                  <a:pt x="704" y="1215"/>
                </a:cubicBezTo>
                <a:close/>
                <a:moveTo>
                  <a:pt x="681" y="1196"/>
                </a:moveTo>
                <a:cubicBezTo>
                  <a:pt x="682" y="1196"/>
                  <a:pt x="682" y="1196"/>
                  <a:pt x="682" y="1196"/>
                </a:cubicBezTo>
                <a:cubicBezTo>
                  <a:pt x="682" y="1196"/>
                  <a:pt x="682" y="1195"/>
                  <a:pt x="683" y="1195"/>
                </a:cubicBezTo>
                <a:cubicBezTo>
                  <a:pt x="684" y="1196"/>
                  <a:pt x="684" y="1198"/>
                  <a:pt x="685" y="1199"/>
                </a:cubicBezTo>
                <a:cubicBezTo>
                  <a:pt x="686" y="1197"/>
                  <a:pt x="687" y="1198"/>
                  <a:pt x="688" y="1198"/>
                </a:cubicBezTo>
                <a:cubicBezTo>
                  <a:pt x="687" y="1198"/>
                  <a:pt x="687" y="1197"/>
                  <a:pt x="687" y="1197"/>
                </a:cubicBezTo>
                <a:cubicBezTo>
                  <a:pt x="688" y="1198"/>
                  <a:pt x="689" y="1198"/>
                  <a:pt x="690" y="1198"/>
                </a:cubicBezTo>
                <a:cubicBezTo>
                  <a:pt x="690" y="1197"/>
                  <a:pt x="686" y="1197"/>
                  <a:pt x="687" y="1195"/>
                </a:cubicBezTo>
                <a:cubicBezTo>
                  <a:pt x="689" y="1196"/>
                  <a:pt x="691" y="1196"/>
                  <a:pt x="691" y="1198"/>
                </a:cubicBezTo>
                <a:cubicBezTo>
                  <a:pt x="688" y="1198"/>
                  <a:pt x="691" y="1201"/>
                  <a:pt x="688" y="1200"/>
                </a:cubicBezTo>
                <a:cubicBezTo>
                  <a:pt x="689" y="1200"/>
                  <a:pt x="690" y="1202"/>
                  <a:pt x="688" y="1202"/>
                </a:cubicBezTo>
                <a:cubicBezTo>
                  <a:pt x="687" y="1200"/>
                  <a:pt x="685" y="1201"/>
                  <a:pt x="682" y="1198"/>
                </a:cubicBezTo>
                <a:cubicBezTo>
                  <a:pt x="684" y="1197"/>
                  <a:pt x="681" y="1197"/>
                  <a:pt x="681" y="1196"/>
                </a:cubicBezTo>
                <a:close/>
                <a:moveTo>
                  <a:pt x="677" y="1196"/>
                </a:moveTo>
                <a:cubicBezTo>
                  <a:pt x="677" y="1194"/>
                  <a:pt x="678" y="1193"/>
                  <a:pt x="679" y="1193"/>
                </a:cubicBezTo>
                <a:cubicBezTo>
                  <a:pt x="679" y="1193"/>
                  <a:pt x="679" y="1192"/>
                  <a:pt x="679" y="1192"/>
                </a:cubicBezTo>
                <a:cubicBezTo>
                  <a:pt x="678" y="1191"/>
                  <a:pt x="676" y="1191"/>
                  <a:pt x="677" y="1190"/>
                </a:cubicBezTo>
                <a:cubicBezTo>
                  <a:pt x="679" y="1191"/>
                  <a:pt x="680" y="1192"/>
                  <a:pt x="682" y="1193"/>
                </a:cubicBezTo>
                <a:cubicBezTo>
                  <a:pt x="682" y="1195"/>
                  <a:pt x="681" y="1192"/>
                  <a:pt x="680" y="1193"/>
                </a:cubicBezTo>
                <a:cubicBezTo>
                  <a:pt x="680" y="1194"/>
                  <a:pt x="679" y="1196"/>
                  <a:pt x="677" y="1196"/>
                </a:cubicBezTo>
                <a:close/>
                <a:moveTo>
                  <a:pt x="677" y="1198"/>
                </a:moveTo>
                <a:cubicBezTo>
                  <a:pt x="675" y="1197"/>
                  <a:pt x="674" y="1197"/>
                  <a:pt x="673" y="1194"/>
                </a:cubicBezTo>
                <a:cubicBezTo>
                  <a:pt x="672" y="1195"/>
                  <a:pt x="674" y="1196"/>
                  <a:pt x="673" y="1196"/>
                </a:cubicBezTo>
                <a:cubicBezTo>
                  <a:pt x="671" y="1195"/>
                  <a:pt x="668" y="1194"/>
                  <a:pt x="665" y="1192"/>
                </a:cubicBezTo>
                <a:cubicBezTo>
                  <a:pt x="665" y="1191"/>
                  <a:pt x="666" y="1191"/>
                  <a:pt x="666" y="1190"/>
                </a:cubicBezTo>
                <a:cubicBezTo>
                  <a:pt x="664" y="1189"/>
                  <a:pt x="663" y="1188"/>
                  <a:pt x="662" y="1186"/>
                </a:cubicBezTo>
                <a:cubicBezTo>
                  <a:pt x="662" y="1187"/>
                  <a:pt x="662" y="1187"/>
                  <a:pt x="662" y="1187"/>
                </a:cubicBezTo>
                <a:cubicBezTo>
                  <a:pt x="654" y="1186"/>
                  <a:pt x="650" y="1180"/>
                  <a:pt x="642" y="1177"/>
                </a:cubicBezTo>
                <a:cubicBezTo>
                  <a:pt x="642" y="1177"/>
                  <a:pt x="641" y="1177"/>
                  <a:pt x="641" y="1177"/>
                </a:cubicBezTo>
                <a:cubicBezTo>
                  <a:pt x="640" y="1176"/>
                  <a:pt x="638" y="1173"/>
                  <a:pt x="640" y="1175"/>
                </a:cubicBezTo>
                <a:cubicBezTo>
                  <a:pt x="641" y="1176"/>
                  <a:pt x="641" y="1175"/>
                  <a:pt x="642" y="1176"/>
                </a:cubicBezTo>
                <a:cubicBezTo>
                  <a:pt x="642" y="1176"/>
                  <a:pt x="642" y="1176"/>
                  <a:pt x="642" y="1177"/>
                </a:cubicBezTo>
                <a:cubicBezTo>
                  <a:pt x="643" y="1175"/>
                  <a:pt x="645" y="1176"/>
                  <a:pt x="645" y="1174"/>
                </a:cubicBezTo>
                <a:cubicBezTo>
                  <a:pt x="646" y="1174"/>
                  <a:pt x="646" y="1174"/>
                  <a:pt x="646" y="1174"/>
                </a:cubicBezTo>
                <a:cubicBezTo>
                  <a:pt x="646" y="1174"/>
                  <a:pt x="647" y="1174"/>
                  <a:pt x="647" y="1174"/>
                </a:cubicBezTo>
                <a:cubicBezTo>
                  <a:pt x="646" y="1174"/>
                  <a:pt x="646" y="1175"/>
                  <a:pt x="646" y="1175"/>
                </a:cubicBezTo>
                <a:cubicBezTo>
                  <a:pt x="647" y="1175"/>
                  <a:pt x="648" y="1176"/>
                  <a:pt x="647" y="1176"/>
                </a:cubicBezTo>
                <a:cubicBezTo>
                  <a:pt x="644" y="1175"/>
                  <a:pt x="647" y="1177"/>
                  <a:pt x="646" y="1178"/>
                </a:cubicBezTo>
                <a:cubicBezTo>
                  <a:pt x="648" y="1178"/>
                  <a:pt x="646" y="1176"/>
                  <a:pt x="648" y="1177"/>
                </a:cubicBezTo>
                <a:cubicBezTo>
                  <a:pt x="647" y="1178"/>
                  <a:pt x="647" y="1179"/>
                  <a:pt x="648" y="1179"/>
                </a:cubicBezTo>
                <a:cubicBezTo>
                  <a:pt x="648" y="1179"/>
                  <a:pt x="649" y="1179"/>
                  <a:pt x="649" y="1179"/>
                </a:cubicBezTo>
                <a:cubicBezTo>
                  <a:pt x="648" y="1177"/>
                  <a:pt x="650" y="1178"/>
                  <a:pt x="650" y="1178"/>
                </a:cubicBezTo>
                <a:cubicBezTo>
                  <a:pt x="650" y="1177"/>
                  <a:pt x="649" y="1177"/>
                  <a:pt x="649" y="1176"/>
                </a:cubicBezTo>
                <a:cubicBezTo>
                  <a:pt x="650" y="1176"/>
                  <a:pt x="650" y="1175"/>
                  <a:pt x="651" y="1175"/>
                </a:cubicBezTo>
                <a:cubicBezTo>
                  <a:pt x="651" y="1176"/>
                  <a:pt x="653" y="1176"/>
                  <a:pt x="652" y="1178"/>
                </a:cubicBezTo>
                <a:cubicBezTo>
                  <a:pt x="656" y="1178"/>
                  <a:pt x="662" y="1181"/>
                  <a:pt x="664" y="1184"/>
                </a:cubicBezTo>
                <a:cubicBezTo>
                  <a:pt x="661" y="1184"/>
                  <a:pt x="660" y="1181"/>
                  <a:pt x="657" y="1181"/>
                </a:cubicBezTo>
                <a:cubicBezTo>
                  <a:pt x="660" y="1184"/>
                  <a:pt x="664" y="1184"/>
                  <a:pt x="665" y="1188"/>
                </a:cubicBezTo>
                <a:cubicBezTo>
                  <a:pt x="666" y="1186"/>
                  <a:pt x="667" y="1189"/>
                  <a:pt x="668" y="1187"/>
                </a:cubicBezTo>
                <a:cubicBezTo>
                  <a:pt x="669" y="1189"/>
                  <a:pt x="669" y="1191"/>
                  <a:pt x="672" y="1190"/>
                </a:cubicBezTo>
                <a:cubicBezTo>
                  <a:pt x="672" y="1191"/>
                  <a:pt x="670" y="1191"/>
                  <a:pt x="671" y="1191"/>
                </a:cubicBezTo>
                <a:cubicBezTo>
                  <a:pt x="672" y="1191"/>
                  <a:pt x="672" y="1193"/>
                  <a:pt x="674" y="1192"/>
                </a:cubicBezTo>
                <a:cubicBezTo>
                  <a:pt x="674" y="1193"/>
                  <a:pt x="674" y="1194"/>
                  <a:pt x="675" y="1195"/>
                </a:cubicBezTo>
                <a:cubicBezTo>
                  <a:pt x="675" y="1195"/>
                  <a:pt x="674" y="1195"/>
                  <a:pt x="675" y="1196"/>
                </a:cubicBezTo>
                <a:cubicBezTo>
                  <a:pt x="676" y="1196"/>
                  <a:pt x="677" y="1195"/>
                  <a:pt x="677" y="1195"/>
                </a:cubicBezTo>
                <a:cubicBezTo>
                  <a:pt x="678" y="1195"/>
                  <a:pt x="676" y="1196"/>
                  <a:pt x="677" y="1197"/>
                </a:cubicBezTo>
                <a:cubicBezTo>
                  <a:pt x="677" y="1197"/>
                  <a:pt x="678" y="1197"/>
                  <a:pt x="677" y="1197"/>
                </a:cubicBezTo>
                <a:cubicBezTo>
                  <a:pt x="677" y="1197"/>
                  <a:pt x="677" y="1197"/>
                  <a:pt x="677" y="1198"/>
                </a:cubicBezTo>
                <a:close/>
                <a:moveTo>
                  <a:pt x="670" y="1199"/>
                </a:moveTo>
                <a:cubicBezTo>
                  <a:pt x="671" y="1199"/>
                  <a:pt x="672" y="1201"/>
                  <a:pt x="671" y="1201"/>
                </a:cubicBezTo>
                <a:cubicBezTo>
                  <a:pt x="671" y="1200"/>
                  <a:pt x="669" y="1200"/>
                  <a:pt x="670" y="1199"/>
                </a:cubicBezTo>
                <a:close/>
                <a:moveTo>
                  <a:pt x="657" y="1197"/>
                </a:moveTo>
                <a:cubicBezTo>
                  <a:pt x="658" y="1194"/>
                  <a:pt x="657" y="1195"/>
                  <a:pt x="658" y="1193"/>
                </a:cubicBezTo>
                <a:cubicBezTo>
                  <a:pt x="658" y="1194"/>
                  <a:pt x="659" y="1195"/>
                  <a:pt x="660" y="1194"/>
                </a:cubicBezTo>
                <a:cubicBezTo>
                  <a:pt x="660" y="1195"/>
                  <a:pt x="659" y="1195"/>
                  <a:pt x="659" y="1195"/>
                </a:cubicBezTo>
                <a:cubicBezTo>
                  <a:pt x="659" y="1196"/>
                  <a:pt x="660" y="1196"/>
                  <a:pt x="661" y="1196"/>
                </a:cubicBezTo>
                <a:cubicBezTo>
                  <a:pt x="660" y="1195"/>
                  <a:pt x="661" y="1194"/>
                  <a:pt x="661" y="1194"/>
                </a:cubicBezTo>
                <a:cubicBezTo>
                  <a:pt x="662" y="1194"/>
                  <a:pt x="662" y="1195"/>
                  <a:pt x="662" y="1196"/>
                </a:cubicBezTo>
                <a:cubicBezTo>
                  <a:pt x="662" y="1195"/>
                  <a:pt x="660" y="1196"/>
                  <a:pt x="661" y="1197"/>
                </a:cubicBezTo>
                <a:cubicBezTo>
                  <a:pt x="662" y="1197"/>
                  <a:pt x="663" y="1196"/>
                  <a:pt x="664" y="1195"/>
                </a:cubicBezTo>
                <a:cubicBezTo>
                  <a:pt x="665" y="1196"/>
                  <a:pt x="666" y="1196"/>
                  <a:pt x="666" y="1198"/>
                </a:cubicBezTo>
                <a:cubicBezTo>
                  <a:pt x="664" y="1198"/>
                  <a:pt x="665" y="1198"/>
                  <a:pt x="664" y="1200"/>
                </a:cubicBezTo>
                <a:cubicBezTo>
                  <a:pt x="660" y="1199"/>
                  <a:pt x="661" y="1196"/>
                  <a:pt x="657" y="1197"/>
                </a:cubicBezTo>
                <a:close/>
                <a:moveTo>
                  <a:pt x="664" y="1204"/>
                </a:moveTo>
                <a:cubicBezTo>
                  <a:pt x="664" y="1205"/>
                  <a:pt x="663" y="1205"/>
                  <a:pt x="662" y="1205"/>
                </a:cubicBezTo>
                <a:cubicBezTo>
                  <a:pt x="663" y="1203"/>
                  <a:pt x="664" y="1204"/>
                  <a:pt x="664" y="1204"/>
                </a:cubicBezTo>
                <a:close/>
                <a:moveTo>
                  <a:pt x="660" y="1205"/>
                </a:moveTo>
                <a:cubicBezTo>
                  <a:pt x="658" y="1204"/>
                  <a:pt x="658" y="1202"/>
                  <a:pt x="657" y="1201"/>
                </a:cubicBezTo>
                <a:cubicBezTo>
                  <a:pt x="659" y="1202"/>
                  <a:pt x="661" y="1202"/>
                  <a:pt x="662" y="1204"/>
                </a:cubicBezTo>
                <a:cubicBezTo>
                  <a:pt x="661" y="1203"/>
                  <a:pt x="660" y="1204"/>
                  <a:pt x="660" y="1205"/>
                </a:cubicBezTo>
                <a:close/>
                <a:moveTo>
                  <a:pt x="657" y="1194"/>
                </a:moveTo>
                <a:cubicBezTo>
                  <a:pt x="656" y="1195"/>
                  <a:pt x="655" y="1194"/>
                  <a:pt x="655" y="1195"/>
                </a:cubicBezTo>
                <a:cubicBezTo>
                  <a:pt x="654" y="1195"/>
                  <a:pt x="650" y="1191"/>
                  <a:pt x="651" y="1193"/>
                </a:cubicBezTo>
                <a:cubicBezTo>
                  <a:pt x="649" y="1191"/>
                  <a:pt x="649" y="1191"/>
                  <a:pt x="648" y="1190"/>
                </a:cubicBezTo>
                <a:cubicBezTo>
                  <a:pt x="645" y="1191"/>
                  <a:pt x="644" y="1188"/>
                  <a:pt x="640" y="1187"/>
                </a:cubicBezTo>
                <a:cubicBezTo>
                  <a:pt x="641" y="1186"/>
                  <a:pt x="641" y="1186"/>
                  <a:pt x="641" y="1185"/>
                </a:cubicBezTo>
                <a:cubicBezTo>
                  <a:pt x="645" y="1183"/>
                  <a:pt x="648" y="1188"/>
                  <a:pt x="648" y="1189"/>
                </a:cubicBezTo>
                <a:cubicBezTo>
                  <a:pt x="648" y="1189"/>
                  <a:pt x="647" y="1188"/>
                  <a:pt x="646" y="1189"/>
                </a:cubicBezTo>
                <a:cubicBezTo>
                  <a:pt x="648" y="1189"/>
                  <a:pt x="649" y="1189"/>
                  <a:pt x="651" y="1189"/>
                </a:cubicBezTo>
                <a:cubicBezTo>
                  <a:pt x="651" y="1189"/>
                  <a:pt x="650" y="1190"/>
                  <a:pt x="651" y="1191"/>
                </a:cubicBezTo>
                <a:cubicBezTo>
                  <a:pt x="651" y="1190"/>
                  <a:pt x="651" y="1189"/>
                  <a:pt x="651" y="1189"/>
                </a:cubicBezTo>
                <a:cubicBezTo>
                  <a:pt x="652" y="1189"/>
                  <a:pt x="653" y="1190"/>
                  <a:pt x="654" y="1190"/>
                </a:cubicBezTo>
                <a:cubicBezTo>
                  <a:pt x="654" y="1192"/>
                  <a:pt x="653" y="1192"/>
                  <a:pt x="654" y="1193"/>
                </a:cubicBezTo>
                <a:cubicBezTo>
                  <a:pt x="654" y="1191"/>
                  <a:pt x="655" y="1194"/>
                  <a:pt x="656" y="1193"/>
                </a:cubicBezTo>
                <a:cubicBezTo>
                  <a:pt x="656" y="1192"/>
                  <a:pt x="654" y="1192"/>
                  <a:pt x="655" y="1191"/>
                </a:cubicBezTo>
                <a:cubicBezTo>
                  <a:pt x="656" y="1191"/>
                  <a:pt x="657" y="1192"/>
                  <a:pt x="657" y="1193"/>
                </a:cubicBezTo>
                <a:cubicBezTo>
                  <a:pt x="656" y="1193"/>
                  <a:pt x="655" y="1194"/>
                  <a:pt x="657" y="1194"/>
                </a:cubicBezTo>
                <a:close/>
                <a:moveTo>
                  <a:pt x="657" y="1200"/>
                </a:moveTo>
                <a:cubicBezTo>
                  <a:pt x="655" y="1202"/>
                  <a:pt x="651" y="1198"/>
                  <a:pt x="651" y="1198"/>
                </a:cubicBezTo>
                <a:cubicBezTo>
                  <a:pt x="654" y="1198"/>
                  <a:pt x="655" y="1201"/>
                  <a:pt x="657" y="1200"/>
                </a:cubicBezTo>
                <a:close/>
                <a:moveTo>
                  <a:pt x="649" y="1195"/>
                </a:moveTo>
                <a:cubicBezTo>
                  <a:pt x="648" y="1195"/>
                  <a:pt x="648" y="1194"/>
                  <a:pt x="648" y="1193"/>
                </a:cubicBezTo>
                <a:cubicBezTo>
                  <a:pt x="649" y="1193"/>
                  <a:pt x="652" y="1195"/>
                  <a:pt x="650" y="1194"/>
                </a:cubicBezTo>
                <a:cubicBezTo>
                  <a:pt x="650" y="1194"/>
                  <a:pt x="649" y="1194"/>
                  <a:pt x="649" y="1194"/>
                </a:cubicBezTo>
                <a:cubicBezTo>
                  <a:pt x="649" y="1195"/>
                  <a:pt x="649" y="1195"/>
                  <a:pt x="649" y="1195"/>
                </a:cubicBezTo>
                <a:close/>
                <a:moveTo>
                  <a:pt x="648" y="1196"/>
                </a:moveTo>
                <a:cubicBezTo>
                  <a:pt x="649" y="1197"/>
                  <a:pt x="652" y="1197"/>
                  <a:pt x="651" y="1199"/>
                </a:cubicBezTo>
                <a:cubicBezTo>
                  <a:pt x="649" y="1198"/>
                  <a:pt x="648" y="1197"/>
                  <a:pt x="648" y="1196"/>
                </a:cubicBezTo>
                <a:close/>
                <a:moveTo>
                  <a:pt x="648" y="1197"/>
                </a:moveTo>
                <a:cubicBezTo>
                  <a:pt x="647" y="1196"/>
                  <a:pt x="643" y="1195"/>
                  <a:pt x="642" y="1193"/>
                </a:cubicBezTo>
                <a:cubicBezTo>
                  <a:pt x="644" y="1194"/>
                  <a:pt x="648" y="1195"/>
                  <a:pt x="648" y="1197"/>
                </a:cubicBezTo>
                <a:close/>
                <a:moveTo>
                  <a:pt x="645" y="1191"/>
                </a:moveTo>
                <a:cubicBezTo>
                  <a:pt x="646" y="1192"/>
                  <a:pt x="648" y="1192"/>
                  <a:pt x="647" y="1193"/>
                </a:cubicBezTo>
                <a:cubicBezTo>
                  <a:pt x="646" y="1192"/>
                  <a:pt x="645" y="1193"/>
                  <a:pt x="645" y="1191"/>
                </a:cubicBezTo>
                <a:close/>
                <a:moveTo>
                  <a:pt x="659" y="1200"/>
                </a:moveTo>
                <a:cubicBezTo>
                  <a:pt x="660" y="1200"/>
                  <a:pt x="660" y="1199"/>
                  <a:pt x="660" y="1199"/>
                </a:cubicBezTo>
                <a:cubicBezTo>
                  <a:pt x="661" y="1200"/>
                  <a:pt x="663" y="1201"/>
                  <a:pt x="662" y="1202"/>
                </a:cubicBezTo>
                <a:cubicBezTo>
                  <a:pt x="661" y="1202"/>
                  <a:pt x="659" y="1201"/>
                  <a:pt x="659" y="1200"/>
                </a:cubicBezTo>
                <a:close/>
                <a:moveTo>
                  <a:pt x="632" y="1183"/>
                </a:moveTo>
                <a:cubicBezTo>
                  <a:pt x="633" y="1183"/>
                  <a:pt x="633" y="1183"/>
                  <a:pt x="634" y="1183"/>
                </a:cubicBezTo>
                <a:cubicBezTo>
                  <a:pt x="633" y="1183"/>
                  <a:pt x="636" y="1185"/>
                  <a:pt x="634" y="1184"/>
                </a:cubicBezTo>
                <a:cubicBezTo>
                  <a:pt x="635" y="1183"/>
                  <a:pt x="632" y="1185"/>
                  <a:pt x="632" y="1183"/>
                </a:cubicBezTo>
                <a:close/>
                <a:moveTo>
                  <a:pt x="629" y="1186"/>
                </a:moveTo>
                <a:cubicBezTo>
                  <a:pt x="630" y="1187"/>
                  <a:pt x="632" y="1187"/>
                  <a:pt x="632" y="1188"/>
                </a:cubicBezTo>
                <a:cubicBezTo>
                  <a:pt x="631" y="1189"/>
                  <a:pt x="631" y="1187"/>
                  <a:pt x="630" y="1188"/>
                </a:cubicBezTo>
                <a:cubicBezTo>
                  <a:pt x="630" y="1188"/>
                  <a:pt x="630" y="1188"/>
                  <a:pt x="629" y="1188"/>
                </a:cubicBezTo>
                <a:cubicBezTo>
                  <a:pt x="629" y="1188"/>
                  <a:pt x="630" y="1187"/>
                  <a:pt x="630" y="1187"/>
                </a:cubicBezTo>
                <a:cubicBezTo>
                  <a:pt x="629" y="1187"/>
                  <a:pt x="627" y="1186"/>
                  <a:pt x="629" y="1186"/>
                </a:cubicBezTo>
                <a:close/>
                <a:moveTo>
                  <a:pt x="631" y="1183"/>
                </a:moveTo>
                <a:cubicBezTo>
                  <a:pt x="630" y="1182"/>
                  <a:pt x="630" y="1183"/>
                  <a:pt x="629" y="1183"/>
                </a:cubicBezTo>
                <a:cubicBezTo>
                  <a:pt x="629" y="1182"/>
                  <a:pt x="629" y="1182"/>
                  <a:pt x="630" y="1182"/>
                </a:cubicBezTo>
                <a:cubicBezTo>
                  <a:pt x="629" y="1182"/>
                  <a:pt x="627" y="1180"/>
                  <a:pt x="629" y="1180"/>
                </a:cubicBezTo>
                <a:cubicBezTo>
                  <a:pt x="628" y="1182"/>
                  <a:pt x="632" y="1179"/>
                  <a:pt x="631" y="1180"/>
                </a:cubicBezTo>
                <a:cubicBezTo>
                  <a:pt x="631" y="1181"/>
                  <a:pt x="630" y="1181"/>
                  <a:pt x="630" y="1182"/>
                </a:cubicBezTo>
                <a:cubicBezTo>
                  <a:pt x="631" y="1183"/>
                  <a:pt x="632" y="1182"/>
                  <a:pt x="633" y="1182"/>
                </a:cubicBezTo>
                <a:cubicBezTo>
                  <a:pt x="631" y="1183"/>
                  <a:pt x="633" y="1184"/>
                  <a:pt x="632" y="1185"/>
                </a:cubicBezTo>
                <a:cubicBezTo>
                  <a:pt x="632" y="1184"/>
                  <a:pt x="629" y="1183"/>
                  <a:pt x="631" y="1183"/>
                </a:cubicBezTo>
                <a:close/>
                <a:moveTo>
                  <a:pt x="620" y="1181"/>
                </a:moveTo>
                <a:cubicBezTo>
                  <a:pt x="621" y="1182"/>
                  <a:pt x="621" y="1182"/>
                  <a:pt x="622" y="1183"/>
                </a:cubicBezTo>
                <a:cubicBezTo>
                  <a:pt x="622" y="1183"/>
                  <a:pt x="622" y="1183"/>
                  <a:pt x="622" y="1183"/>
                </a:cubicBezTo>
                <a:cubicBezTo>
                  <a:pt x="621" y="1183"/>
                  <a:pt x="621" y="1183"/>
                  <a:pt x="620" y="1183"/>
                </a:cubicBezTo>
                <a:cubicBezTo>
                  <a:pt x="622" y="1182"/>
                  <a:pt x="619" y="1182"/>
                  <a:pt x="620" y="1181"/>
                </a:cubicBezTo>
                <a:close/>
                <a:moveTo>
                  <a:pt x="615" y="1153"/>
                </a:moveTo>
                <a:cubicBezTo>
                  <a:pt x="615" y="1155"/>
                  <a:pt x="614" y="1154"/>
                  <a:pt x="614" y="1155"/>
                </a:cubicBezTo>
                <a:cubicBezTo>
                  <a:pt x="613" y="1154"/>
                  <a:pt x="611" y="1153"/>
                  <a:pt x="611" y="1153"/>
                </a:cubicBezTo>
                <a:cubicBezTo>
                  <a:pt x="613" y="1152"/>
                  <a:pt x="614" y="1155"/>
                  <a:pt x="615" y="1154"/>
                </a:cubicBezTo>
                <a:cubicBezTo>
                  <a:pt x="614" y="1153"/>
                  <a:pt x="613" y="1153"/>
                  <a:pt x="612" y="1152"/>
                </a:cubicBezTo>
                <a:cubicBezTo>
                  <a:pt x="613" y="1151"/>
                  <a:pt x="614" y="1151"/>
                  <a:pt x="614" y="1151"/>
                </a:cubicBezTo>
                <a:cubicBezTo>
                  <a:pt x="614" y="1152"/>
                  <a:pt x="613" y="1152"/>
                  <a:pt x="614" y="1152"/>
                </a:cubicBezTo>
                <a:cubicBezTo>
                  <a:pt x="614" y="1153"/>
                  <a:pt x="614" y="1152"/>
                  <a:pt x="615" y="1152"/>
                </a:cubicBezTo>
                <a:cubicBezTo>
                  <a:pt x="614" y="1154"/>
                  <a:pt x="618" y="1153"/>
                  <a:pt x="617" y="1155"/>
                </a:cubicBezTo>
                <a:cubicBezTo>
                  <a:pt x="616" y="1154"/>
                  <a:pt x="616" y="1154"/>
                  <a:pt x="615" y="1153"/>
                </a:cubicBezTo>
                <a:close/>
                <a:moveTo>
                  <a:pt x="616" y="1172"/>
                </a:moveTo>
                <a:cubicBezTo>
                  <a:pt x="614" y="1172"/>
                  <a:pt x="615" y="1172"/>
                  <a:pt x="613" y="1172"/>
                </a:cubicBezTo>
                <a:cubicBezTo>
                  <a:pt x="614" y="1170"/>
                  <a:pt x="616" y="1171"/>
                  <a:pt x="616" y="1172"/>
                </a:cubicBezTo>
                <a:close/>
                <a:moveTo>
                  <a:pt x="609" y="1153"/>
                </a:moveTo>
                <a:cubicBezTo>
                  <a:pt x="605" y="1148"/>
                  <a:pt x="597" y="1148"/>
                  <a:pt x="595" y="1143"/>
                </a:cubicBezTo>
                <a:cubicBezTo>
                  <a:pt x="595" y="1144"/>
                  <a:pt x="594" y="1145"/>
                  <a:pt x="593" y="1144"/>
                </a:cubicBezTo>
                <a:cubicBezTo>
                  <a:pt x="594" y="1142"/>
                  <a:pt x="590" y="1142"/>
                  <a:pt x="590" y="1142"/>
                </a:cubicBezTo>
                <a:cubicBezTo>
                  <a:pt x="588" y="1141"/>
                  <a:pt x="580" y="1137"/>
                  <a:pt x="578" y="1135"/>
                </a:cubicBezTo>
                <a:cubicBezTo>
                  <a:pt x="580" y="1132"/>
                  <a:pt x="573" y="1132"/>
                  <a:pt x="575" y="1131"/>
                </a:cubicBezTo>
                <a:cubicBezTo>
                  <a:pt x="577" y="1131"/>
                  <a:pt x="580" y="1133"/>
                  <a:pt x="582" y="1135"/>
                </a:cubicBezTo>
                <a:cubicBezTo>
                  <a:pt x="583" y="1136"/>
                  <a:pt x="581" y="1136"/>
                  <a:pt x="582" y="1137"/>
                </a:cubicBezTo>
                <a:cubicBezTo>
                  <a:pt x="582" y="1136"/>
                  <a:pt x="582" y="1137"/>
                  <a:pt x="583" y="1137"/>
                </a:cubicBezTo>
                <a:cubicBezTo>
                  <a:pt x="584" y="1136"/>
                  <a:pt x="583" y="1136"/>
                  <a:pt x="583" y="1135"/>
                </a:cubicBezTo>
                <a:cubicBezTo>
                  <a:pt x="587" y="1137"/>
                  <a:pt x="590" y="1138"/>
                  <a:pt x="591" y="1141"/>
                </a:cubicBezTo>
                <a:cubicBezTo>
                  <a:pt x="591" y="1140"/>
                  <a:pt x="591" y="1140"/>
                  <a:pt x="591" y="1139"/>
                </a:cubicBezTo>
                <a:cubicBezTo>
                  <a:pt x="594" y="1140"/>
                  <a:pt x="593" y="1141"/>
                  <a:pt x="595" y="1141"/>
                </a:cubicBezTo>
                <a:cubicBezTo>
                  <a:pt x="595" y="1142"/>
                  <a:pt x="594" y="1142"/>
                  <a:pt x="595" y="1143"/>
                </a:cubicBezTo>
                <a:cubicBezTo>
                  <a:pt x="597" y="1143"/>
                  <a:pt x="607" y="1146"/>
                  <a:pt x="609" y="1150"/>
                </a:cubicBezTo>
                <a:cubicBezTo>
                  <a:pt x="609" y="1150"/>
                  <a:pt x="608" y="1149"/>
                  <a:pt x="607" y="1150"/>
                </a:cubicBezTo>
                <a:cubicBezTo>
                  <a:pt x="608" y="1151"/>
                  <a:pt x="609" y="1151"/>
                  <a:pt x="610" y="1152"/>
                </a:cubicBezTo>
                <a:cubicBezTo>
                  <a:pt x="610" y="1153"/>
                  <a:pt x="609" y="1152"/>
                  <a:pt x="609" y="1153"/>
                </a:cubicBezTo>
                <a:close/>
                <a:moveTo>
                  <a:pt x="609" y="1176"/>
                </a:moveTo>
                <a:cubicBezTo>
                  <a:pt x="608" y="1177"/>
                  <a:pt x="607" y="1176"/>
                  <a:pt x="607" y="1175"/>
                </a:cubicBezTo>
                <a:cubicBezTo>
                  <a:pt x="608" y="1175"/>
                  <a:pt x="609" y="1175"/>
                  <a:pt x="609" y="1176"/>
                </a:cubicBezTo>
                <a:close/>
                <a:moveTo>
                  <a:pt x="598" y="1162"/>
                </a:moveTo>
                <a:cubicBezTo>
                  <a:pt x="598" y="1163"/>
                  <a:pt x="600" y="1163"/>
                  <a:pt x="599" y="1164"/>
                </a:cubicBezTo>
                <a:cubicBezTo>
                  <a:pt x="598" y="1164"/>
                  <a:pt x="597" y="1162"/>
                  <a:pt x="598" y="1162"/>
                </a:cubicBezTo>
                <a:close/>
                <a:moveTo>
                  <a:pt x="599" y="1171"/>
                </a:moveTo>
                <a:cubicBezTo>
                  <a:pt x="598" y="1170"/>
                  <a:pt x="595" y="1170"/>
                  <a:pt x="597" y="1169"/>
                </a:cubicBezTo>
                <a:cubicBezTo>
                  <a:pt x="598" y="1169"/>
                  <a:pt x="599" y="1170"/>
                  <a:pt x="599" y="1171"/>
                </a:cubicBezTo>
                <a:close/>
                <a:moveTo>
                  <a:pt x="586" y="1146"/>
                </a:moveTo>
                <a:cubicBezTo>
                  <a:pt x="587" y="1146"/>
                  <a:pt x="587" y="1146"/>
                  <a:pt x="587" y="1145"/>
                </a:cubicBezTo>
                <a:cubicBezTo>
                  <a:pt x="590" y="1146"/>
                  <a:pt x="594" y="1148"/>
                  <a:pt x="597" y="1150"/>
                </a:cubicBezTo>
                <a:cubicBezTo>
                  <a:pt x="599" y="1151"/>
                  <a:pt x="603" y="1153"/>
                  <a:pt x="603" y="1154"/>
                </a:cubicBezTo>
                <a:cubicBezTo>
                  <a:pt x="600" y="1154"/>
                  <a:pt x="589" y="1148"/>
                  <a:pt x="586" y="1146"/>
                </a:cubicBezTo>
                <a:close/>
                <a:moveTo>
                  <a:pt x="587" y="1159"/>
                </a:moveTo>
                <a:cubicBezTo>
                  <a:pt x="586" y="1156"/>
                  <a:pt x="580" y="1154"/>
                  <a:pt x="576" y="1152"/>
                </a:cubicBezTo>
                <a:cubicBezTo>
                  <a:pt x="576" y="1152"/>
                  <a:pt x="576" y="1152"/>
                  <a:pt x="576" y="1152"/>
                </a:cubicBezTo>
                <a:cubicBezTo>
                  <a:pt x="575" y="1151"/>
                  <a:pt x="575" y="1151"/>
                  <a:pt x="574" y="1151"/>
                </a:cubicBezTo>
                <a:cubicBezTo>
                  <a:pt x="574" y="1150"/>
                  <a:pt x="574" y="1150"/>
                  <a:pt x="573" y="1150"/>
                </a:cubicBezTo>
                <a:cubicBezTo>
                  <a:pt x="583" y="1155"/>
                  <a:pt x="590" y="1157"/>
                  <a:pt x="596" y="1162"/>
                </a:cubicBezTo>
                <a:cubicBezTo>
                  <a:pt x="593" y="1161"/>
                  <a:pt x="588" y="1159"/>
                  <a:pt x="587" y="1159"/>
                </a:cubicBezTo>
                <a:close/>
                <a:moveTo>
                  <a:pt x="595" y="1168"/>
                </a:moveTo>
                <a:cubicBezTo>
                  <a:pt x="593" y="1168"/>
                  <a:pt x="592" y="1168"/>
                  <a:pt x="592" y="1167"/>
                </a:cubicBezTo>
                <a:cubicBezTo>
                  <a:pt x="593" y="1167"/>
                  <a:pt x="595" y="1168"/>
                  <a:pt x="595" y="1168"/>
                </a:cubicBezTo>
                <a:close/>
                <a:moveTo>
                  <a:pt x="590" y="1165"/>
                </a:moveTo>
                <a:cubicBezTo>
                  <a:pt x="589" y="1167"/>
                  <a:pt x="585" y="1163"/>
                  <a:pt x="585" y="1163"/>
                </a:cubicBezTo>
                <a:cubicBezTo>
                  <a:pt x="587" y="1164"/>
                  <a:pt x="588" y="1164"/>
                  <a:pt x="590" y="1165"/>
                </a:cubicBezTo>
                <a:close/>
                <a:moveTo>
                  <a:pt x="566" y="1146"/>
                </a:moveTo>
                <a:cubicBezTo>
                  <a:pt x="568" y="1146"/>
                  <a:pt x="569" y="1147"/>
                  <a:pt x="569" y="1149"/>
                </a:cubicBezTo>
                <a:cubicBezTo>
                  <a:pt x="568" y="1147"/>
                  <a:pt x="565" y="1147"/>
                  <a:pt x="567" y="1147"/>
                </a:cubicBezTo>
                <a:cubicBezTo>
                  <a:pt x="569" y="1147"/>
                  <a:pt x="565" y="1146"/>
                  <a:pt x="566" y="1146"/>
                </a:cubicBezTo>
                <a:close/>
                <a:moveTo>
                  <a:pt x="567" y="1136"/>
                </a:moveTo>
                <a:cubicBezTo>
                  <a:pt x="566" y="1134"/>
                  <a:pt x="561" y="1132"/>
                  <a:pt x="559" y="1131"/>
                </a:cubicBezTo>
                <a:cubicBezTo>
                  <a:pt x="560" y="1133"/>
                  <a:pt x="563" y="1133"/>
                  <a:pt x="564" y="1135"/>
                </a:cubicBezTo>
                <a:cubicBezTo>
                  <a:pt x="560" y="1134"/>
                  <a:pt x="557" y="1132"/>
                  <a:pt x="554" y="1131"/>
                </a:cubicBezTo>
                <a:cubicBezTo>
                  <a:pt x="556" y="1129"/>
                  <a:pt x="558" y="1132"/>
                  <a:pt x="559" y="1131"/>
                </a:cubicBezTo>
                <a:cubicBezTo>
                  <a:pt x="556" y="1129"/>
                  <a:pt x="554" y="1129"/>
                  <a:pt x="552" y="1128"/>
                </a:cubicBezTo>
                <a:cubicBezTo>
                  <a:pt x="552" y="1129"/>
                  <a:pt x="555" y="1129"/>
                  <a:pt x="554" y="1130"/>
                </a:cubicBezTo>
                <a:cubicBezTo>
                  <a:pt x="552" y="1129"/>
                  <a:pt x="550" y="1128"/>
                  <a:pt x="549" y="1126"/>
                </a:cubicBezTo>
                <a:cubicBezTo>
                  <a:pt x="550" y="1127"/>
                  <a:pt x="551" y="1127"/>
                  <a:pt x="552" y="1127"/>
                </a:cubicBezTo>
                <a:cubicBezTo>
                  <a:pt x="550" y="1125"/>
                  <a:pt x="548" y="1125"/>
                  <a:pt x="547" y="1125"/>
                </a:cubicBezTo>
                <a:cubicBezTo>
                  <a:pt x="546" y="1126"/>
                  <a:pt x="549" y="1126"/>
                  <a:pt x="547" y="1127"/>
                </a:cubicBezTo>
                <a:cubicBezTo>
                  <a:pt x="546" y="1126"/>
                  <a:pt x="547" y="1125"/>
                  <a:pt x="545" y="1125"/>
                </a:cubicBezTo>
                <a:cubicBezTo>
                  <a:pt x="545" y="1124"/>
                  <a:pt x="546" y="1125"/>
                  <a:pt x="547" y="1124"/>
                </a:cubicBezTo>
                <a:cubicBezTo>
                  <a:pt x="544" y="1123"/>
                  <a:pt x="541" y="1122"/>
                  <a:pt x="541" y="1120"/>
                </a:cubicBezTo>
                <a:cubicBezTo>
                  <a:pt x="541" y="1121"/>
                  <a:pt x="542" y="1120"/>
                  <a:pt x="542" y="1120"/>
                </a:cubicBezTo>
                <a:cubicBezTo>
                  <a:pt x="548" y="1124"/>
                  <a:pt x="554" y="1128"/>
                  <a:pt x="561" y="1130"/>
                </a:cubicBezTo>
                <a:cubicBezTo>
                  <a:pt x="564" y="1134"/>
                  <a:pt x="568" y="1132"/>
                  <a:pt x="569" y="1136"/>
                </a:cubicBezTo>
                <a:cubicBezTo>
                  <a:pt x="568" y="1135"/>
                  <a:pt x="568" y="1137"/>
                  <a:pt x="567" y="1136"/>
                </a:cubicBezTo>
                <a:close/>
                <a:moveTo>
                  <a:pt x="555" y="1140"/>
                </a:moveTo>
                <a:cubicBezTo>
                  <a:pt x="558" y="1141"/>
                  <a:pt x="560" y="1142"/>
                  <a:pt x="562" y="1143"/>
                </a:cubicBezTo>
                <a:cubicBezTo>
                  <a:pt x="562" y="1144"/>
                  <a:pt x="561" y="1145"/>
                  <a:pt x="561" y="1145"/>
                </a:cubicBezTo>
                <a:cubicBezTo>
                  <a:pt x="559" y="1144"/>
                  <a:pt x="557" y="1143"/>
                  <a:pt x="557" y="1143"/>
                </a:cubicBezTo>
                <a:cubicBezTo>
                  <a:pt x="556" y="1142"/>
                  <a:pt x="554" y="1142"/>
                  <a:pt x="555" y="1141"/>
                </a:cubicBezTo>
                <a:cubicBezTo>
                  <a:pt x="555" y="1141"/>
                  <a:pt x="555" y="1140"/>
                  <a:pt x="555" y="1140"/>
                </a:cubicBezTo>
                <a:close/>
                <a:moveTo>
                  <a:pt x="563" y="1150"/>
                </a:moveTo>
                <a:cubicBezTo>
                  <a:pt x="563" y="1150"/>
                  <a:pt x="558" y="1149"/>
                  <a:pt x="556" y="1147"/>
                </a:cubicBezTo>
                <a:cubicBezTo>
                  <a:pt x="558" y="1148"/>
                  <a:pt x="561" y="1148"/>
                  <a:pt x="563" y="1150"/>
                </a:cubicBezTo>
                <a:close/>
                <a:moveTo>
                  <a:pt x="549" y="1139"/>
                </a:moveTo>
                <a:cubicBezTo>
                  <a:pt x="548" y="1138"/>
                  <a:pt x="546" y="1138"/>
                  <a:pt x="546" y="1137"/>
                </a:cubicBezTo>
                <a:cubicBezTo>
                  <a:pt x="548" y="1136"/>
                  <a:pt x="544" y="1134"/>
                  <a:pt x="543" y="1134"/>
                </a:cubicBezTo>
                <a:cubicBezTo>
                  <a:pt x="542" y="1136"/>
                  <a:pt x="546" y="1135"/>
                  <a:pt x="545" y="1137"/>
                </a:cubicBezTo>
                <a:cubicBezTo>
                  <a:pt x="544" y="1136"/>
                  <a:pt x="541" y="1136"/>
                  <a:pt x="541" y="1134"/>
                </a:cubicBezTo>
                <a:cubicBezTo>
                  <a:pt x="542" y="1135"/>
                  <a:pt x="542" y="1134"/>
                  <a:pt x="543" y="1134"/>
                </a:cubicBezTo>
                <a:cubicBezTo>
                  <a:pt x="541" y="1133"/>
                  <a:pt x="541" y="1133"/>
                  <a:pt x="539" y="1132"/>
                </a:cubicBezTo>
                <a:cubicBezTo>
                  <a:pt x="540" y="1133"/>
                  <a:pt x="539" y="1134"/>
                  <a:pt x="538" y="1133"/>
                </a:cubicBezTo>
                <a:cubicBezTo>
                  <a:pt x="538" y="1132"/>
                  <a:pt x="539" y="1132"/>
                  <a:pt x="540" y="1131"/>
                </a:cubicBezTo>
                <a:cubicBezTo>
                  <a:pt x="542" y="1134"/>
                  <a:pt x="547" y="1134"/>
                  <a:pt x="549" y="1136"/>
                </a:cubicBezTo>
                <a:cubicBezTo>
                  <a:pt x="548" y="1138"/>
                  <a:pt x="549" y="1137"/>
                  <a:pt x="549" y="1139"/>
                </a:cubicBezTo>
                <a:close/>
                <a:moveTo>
                  <a:pt x="538" y="1132"/>
                </a:moveTo>
                <a:cubicBezTo>
                  <a:pt x="536" y="1132"/>
                  <a:pt x="535" y="1131"/>
                  <a:pt x="534" y="1131"/>
                </a:cubicBezTo>
                <a:cubicBezTo>
                  <a:pt x="536" y="1129"/>
                  <a:pt x="534" y="1130"/>
                  <a:pt x="534" y="1128"/>
                </a:cubicBezTo>
                <a:cubicBezTo>
                  <a:pt x="536" y="1128"/>
                  <a:pt x="536" y="1129"/>
                  <a:pt x="538" y="1130"/>
                </a:cubicBezTo>
                <a:cubicBezTo>
                  <a:pt x="539" y="1131"/>
                  <a:pt x="537" y="1131"/>
                  <a:pt x="538" y="1132"/>
                </a:cubicBezTo>
                <a:close/>
                <a:moveTo>
                  <a:pt x="531" y="1129"/>
                </a:moveTo>
                <a:cubicBezTo>
                  <a:pt x="531" y="1129"/>
                  <a:pt x="531" y="1128"/>
                  <a:pt x="531" y="1128"/>
                </a:cubicBezTo>
                <a:cubicBezTo>
                  <a:pt x="530" y="1129"/>
                  <a:pt x="529" y="1128"/>
                  <a:pt x="529" y="1128"/>
                </a:cubicBezTo>
                <a:cubicBezTo>
                  <a:pt x="529" y="1127"/>
                  <a:pt x="530" y="1127"/>
                  <a:pt x="529" y="1127"/>
                </a:cubicBezTo>
                <a:cubicBezTo>
                  <a:pt x="529" y="1126"/>
                  <a:pt x="529" y="1128"/>
                  <a:pt x="528" y="1127"/>
                </a:cubicBezTo>
                <a:cubicBezTo>
                  <a:pt x="528" y="1127"/>
                  <a:pt x="528" y="1127"/>
                  <a:pt x="527" y="1126"/>
                </a:cubicBezTo>
                <a:cubicBezTo>
                  <a:pt x="527" y="1125"/>
                  <a:pt x="529" y="1127"/>
                  <a:pt x="529" y="1125"/>
                </a:cubicBezTo>
                <a:cubicBezTo>
                  <a:pt x="531" y="1127"/>
                  <a:pt x="531" y="1125"/>
                  <a:pt x="532" y="1127"/>
                </a:cubicBezTo>
                <a:cubicBezTo>
                  <a:pt x="532" y="1128"/>
                  <a:pt x="531" y="1128"/>
                  <a:pt x="531" y="1128"/>
                </a:cubicBezTo>
                <a:cubicBezTo>
                  <a:pt x="531" y="1129"/>
                  <a:pt x="531" y="1129"/>
                  <a:pt x="531" y="1129"/>
                </a:cubicBezTo>
                <a:close/>
                <a:moveTo>
                  <a:pt x="515" y="1001"/>
                </a:moveTo>
                <a:cubicBezTo>
                  <a:pt x="516" y="1002"/>
                  <a:pt x="517" y="1002"/>
                  <a:pt x="519" y="1003"/>
                </a:cubicBezTo>
                <a:cubicBezTo>
                  <a:pt x="519" y="1003"/>
                  <a:pt x="519" y="1003"/>
                  <a:pt x="519" y="1003"/>
                </a:cubicBezTo>
                <a:cubicBezTo>
                  <a:pt x="522" y="1004"/>
                  <a:pt x="524" y="1005"/>
                  <a:pt x="526" y="1006"/>
                </a:cubicBezTo>
                <a:cubicBezTo>
                  <a:pt x="526" y="1006"/>
                  <a:pt x="527" y="1006"/>
                  <a:pt x="527" y="1007"/>
                </a:cubicBezTo>
                <a:cubicBezTo>
                  <a:pt x="523" y="1005"/>
                  <a:pt x="517" y="1004"/>
                  <a:pt x="515" y="1001"/>
                </a:cubicBezTo>
                <a:close/>
                <a:moveTo>
                  <a:pt x="523" y="1125"/>
                </a:moveTo>
                <a:cubicBezTo>
                  <a:pt x="522" y="1125"/>
                  <a:pt x="521" y="1124"/>
                  <a:pt x="521" y="1123"/>
                </a:cubicBezTo>
                <a:cubicBezTo>
                  <a:pt x="522" y="1124"/>
                  <a:pt x="523" y="1124"/>
                  <a:pt x="523" y="1125"/>
                </a:cubicBezTo>
                <a:close/>
                <a:moveTo>
                  <a:pt x="518" y="1006"/>
                </a:moveTo>
                <a:cubicBezTo>
                  <a:pt x="517" y="1005"/>
                  <a:pt x="516" y="1006"/>
                  <a:pt x="516" y="1004"/>
                </a:cubicBezTo>
                <a:cubicBezTo>
                  <a:pt x="517" y="1004"/>
                  <a:pt x="517" y="1004"/>
                  <a:pt x="518" y="1005"/>
                </a:cubicBezTo>
                <a:cubicBezTo>
                  <a:pt x="518" y="1005"/>
                  <a:pt x="518" y="1006"/>
                  <a:pt x="518" y="1006"/>
                </a:cubicBezTo>
                <a:close/>
                <a:moveTo>
                  <a:pt x="508" y="1001"/>
                </a:moveTo>
                <a:cubicBezTo>
                  <a:pt x="508" y="1002"/>
                  <a:pt x="506" y="1002"/>
                  <a:pt x="506" y="1001"/>
                </a:cubicBezTo>
                <a:cubicBezTo>
                  <a:pt x="506" y="1001"/>
                  <a:pt x="509" y="1000"/>
                  <a:pt x="508" y="1001"/>
                </a:cubicBezTo>
                <a:close/>
                <a:moveTo>
                  <a:pt x="504" y="990"/>
                </a:moveTo>
                <a:cubicBezTo>
                  <a:pt x="506" y="991"/>
                  <a:pt x="505" y="991"/>
                  <a:pt x="507" y="991"/>
                </a:cubicBezTo>
                <a:cubicBezTo>
                  <a:pt x="506" y="992"/>
                  <a:pt x="506" y="992"/>
                  <a:pt x="506" y="993"/>
                </a:cubicBezTo>
                <a:cubicBezTo>
                  <a:pt x="504" y="992"/>
                  <a:pt x="504" y="992"/>
                  <a:pt x="504" y="990"/>
                </a:cubicBezTo>
                <a:close/>
                <a:moveTo>
                  <a:pt x="506" y="972"/>
                </a:moveTo>
                <a:cubicBezTo>
                  <a:pt x="505" y="972"/>
                  <a:pt x="505" y="972"/>
                  <a:pt x="504" y="972"/>
                </a:cubicBezTo>
                <a:cubicBezTo>
                  <a:pt x="504" y="972"/>
                  <a:pt x="504" y="972"/>
                  <a:pt x="504" y="972"/>
                </a:cubicBezTo>
                <a:cubicBezTo>
                  <a:pt x="503" y="971"/>
                  <a:pt x="503" y="971"/>
                  <a:pt x="503" y="971"/>
                </a:cubicBezTo>
                <a:cubicBezTo>
                  <a:pt x="503" y="971"/>
                  <a:pt x="503" y="971"/>
                  <a:pt x="503" y="970"/>
                </a:cubicBezTo>
                <a:cubicBezTo>
                  <a:pt x="503" y="970"/>
                  <a:pt x="502" y="970"/>
                  <a:pt x="502" y="970"/>
                </a:cubicBezTo>
                <a:cubicBezTo>
                  <a:pt x="501" y="970"/>
                  <a:pt x="501" y="970"/>
                  <a:pt x="501" y="969"/>
                </a:cubicBezTo>
                <a:cubicBezTo>
                  <a:pt x="502" y="970"/>
                  <a:pt x="504" y="971"/>
                  <a:pt x="505" y="971"/>
                </a:cubicBezTo>
                <a:cubicBezTo>
                  <a:pt x="507" y="972"/>
                  <a:pt x="508" y="972"/>
                  <a:pt x="510" y="973"/>
                </a:cubicBezTo>
                <a:cubicBezTo>
                  <a:pt x="509" y="973"/>
                  <a:pt x="509" y="973"/>
                  <a:pt x="509" y="974"/>
                </a:cubicBezTo>
                <a:cubicBezTo>
                  <a:pt x="508" y="973"/>
                  <a:pt x="507" y="973"/>
                  <a:pt x="506" y="972"/>
                </a:cubicBezTo>
                <a:close/>
                <a:moveTo>
                  <a:pt x="485" y="1105"/>
                </a:moveTo>
                <a:cubicBezTo>
                  <a:pt x="486" y="1104"/>
                  <a:pt x="486" y="1105"/>
                  <a:pt x="487" y="1105"/>
                </a:cubicBezTo>
                <a:cubicBezTo>
                  <a:pt x="487" y="1105"/>
                  <a:pt x="487" y="1105"/>
                  <a:pt x="488" y="1105"/>
                </a:cubicBezTo>
                <a:cubicBezTo>
                  <a:pt x="488" y="1107"/>
                  <a:pt x="491" y="1107"/>
                  <a:pt x="492" y="1108"/>
                </a:cubicBezTo>
                <a:cubicBezTo>
                  <a:pt x="491" y="1111"/>
                  <a:pt x="488" y="1105"/>
                  <a:pt x="487" y="1107"/>
                </a:cubicBezTo>
                <a:cubicBezTo>
                  <a:pt x="488" y="1105"/>
                  <a:pt x="485" y="1106"/>
                  <a:pt x="485" y="1105"/>
                </a:cubicBezTo>
                <a:close/>
                <a:moveTo>
                  <a:pt x="454" y="1092"/>
                </a:moveTo>
                <a:cubicBezTo>
                  <a:pt x="454" y="1091"/>
                  <a:pt x="452" y="1090"/>
                  <a:pt x="451" y="1090"/>
                </a:cubicBezTo>
                <a:cubicBezTo>
                  <a:pt x="438" y="1083"/>
                  <a:pt x="425" y="1075"/>
                  <a:pt x="412" y="1068"/>
                </a:cubicBezTo>
                <a:cubicBezTo>
                  <a:pt x="412" y="1067"/>
                  <a:pt x="412" y="1067"/>
                  <a:pt x="412" y="1067"/>
                </a:cubicBezTo>
                <a:cubicBezTo>
                  <a:pt x="411" y="1067"/>
                  <a:pt x="411" y="1067"/>
                  <a:pt x="411" y="1067"/>
                </a:cubicBezTo>
                <a:cubicBezTo>
                  <a:pt x="409" y="1066"/>
                  <a:pt x="408" y="1065"/>
                  <a:pt x="406" y="1064"/>
                </a:cubicBezTo>
                <a:cubicBezTo>
                  <a:pt x="406" y="1063"/>
                  <a:pt x="406" y="1063"/>
                  <a:pt x="407" y="1062"/>
                </a:cubicBezTo>
                <a:cubicBezTo>
                  <a:pt x="405" y="1062"/>
                  <a:pt x="404" y="1062"/>
                  <a:pt x="403" y="1062"/>
                </a:cubicBezTo>
                <a:cubicBezTo>
                  <a:pt x="403" y="1062"/>
                  <a:pt x="403" y="1062"/>
                  <a:pt x="403" y="1062"/>
                </a:cubicBezTo>
                <a:cubicBezTo>
                  <a:pt x="399" y="1060"/>
                  <a:pt x="395" y="1058"/>
                  <a:pt x="392" y="1055"/>
                </a:cubicBezTo>
                <a:cubicBezTo>
                  <a:pt x="392" y="1056"/>
                  <a:pt x="394" y="1057"/>
                  <a:pt x="396" y="1058"/>
                </a:cubicBezTo>
                <a:cubicBezTo>
                  <a:pt x="396" y="1058"/>
                  <a:pt x="396" y="1058"/>
                  <a:pt x="396" y="1058"/>
                </a:cubicBezTo>
                <a:cubicBezTo>
                  <a:pt x="396" y="1058"/>
                  <a:pt x="396" y="1058"/>
                  <a:pt x="396" y="1058"/>
                </a:cubicBezTo>
                <a:cubicBezTo>
                  <a:pt x="399" y="1059"/>
                  <a:pt x="401" y="1061"/>
                  <a:pt x="403" y="1061"/>
                </a:cubicBezTo>
                <a:cubicBezTo>
                  <a:pt x="402" y="1061"/>
                  <a:pt x="401" y="1060"/>
                  <a:pt x="401" y="1059"/>
                </a:cubicBezTo>
                <a:cubicBezTo>
                  <a:pt x="401" y="1059"/>
                  <a:pt x="401" y="1058"/>
                  <a:pt x="401" y="1058"/>
                </a:cubicBezTo>
                <a:cubicBezTo>
                  <a:pt x="403" y="1057"/>
                  <a:pt x="401" y="1058"/>
                  <a:pt x="403" y="1059"/>
                </a:cubicBezTo>
                <a:cubicBezTo>
                  <a:pt x="403" y="1057"/>
                  <a:pt x="404" y="1058"/>
                  <a:pt x="404" y="1058"/>
                </a:cubicBezTo>
                <a:cubicBezTo>
                  <a:pt x="409" y="1060"/>
                  <a:pt x="409" y="1062"/>
                  <a:pt x="413" y="1065"/>
                </a:cubicBezTo>
                <a:cubicBezTo>
                  <a:pt x="413" y="1065"/>
                  <a:pt x="412" y="1064"/>
                  <a:pt x="412" y="1065"/>
                </a:cubicBezTo>
                <a:cubicBezTo>
                  <a:pt x="414" y="1065"/>
                  <a:pt x="414" y="1065"/>
                  <a:pt x="415" y="1064"/>
                </a:cubicBezTo>
                <a:cubicBezTo>
                  <a:pt x="416" y="1066"/>
                  <a:pt x="415" y="1066"/>
                  <a:pt x="417" y="1066"/>
                </a:cubicBezTo>
                <a:cubicBezTo>
                  <a:pt x="417" y="1068"/>
                  <a:pt x="415" y="1065"/>
                  <a:pt x="414" y="1066"/>
                </a:cubicBezTo>
                <a:cubicBezTo>
                  <a:pt x="416" y="1067"/>
                  <a:pt x="417" y="1067"/>
                  <a:pt x="418" y="1068"/>
                </a:cubicBezTo>
                <a:cubicBezTo>
                  <a:pt x="418" y="1068"/>
                  <a:pt x="417" y="1067"/>
                  <a:pt x="418" y="1067"/>
                </a:cubicBezTo>
                <a:cubicBezTo>
                  <a:pt x="423" y="1071"/>
                  <a:pt x="429" y="1070"/>
                  <a:pt x="431" y="1076"/>
                </a:cubicBezTo>
                <a:cubicBezTo>
                  <a:pt x="427" y="1074"/>
                  <a:pt x="424" y="1074"/>
                  <a:pt x="422" y="1071"/>
                </a:cubicBezTo>
                <a:cubicBezTo>
                  <a:pt x="422" y="1071"/>
                  <a:pt x="423" y="1071"/>
                  <a:pt x="423" y="1071"/>
                </a:cubicBezTo>
                <a:cubicBezTo>
                  <a:pt x="422" y="1070"/>
                  <a:pt x="420" y="1072"/>
                  <a:pt x="420" y="1070"/>
                </a:cubicBezTo>
                <a:cubicBezTo>
                  <a:pt x="422" y="1071"/>
                  <a:pt x="420" y="1067"/>
                  <a:pt x="419" y="1068"/>
                </a:cubicBezTo>
                <a:cubicBezTo>
                  <a:pt x="421" y="1070"/>
                  <a:pt x="417" y="1067"/>
                  <a:pt x="419" y="1070"/>
                </a:cubicBezTo>
                <a:cubicBezTo>
                  <a:pt x="418" y="1069"/>
                  <a:pt x="417" y="1068"/>
                  <a:pt x="416" y="1069"/>
                </a:cubicBezTo>
                <a:cubicBezTo>
                  <a:pt x="438" y="1083"/>
                  <a:pt x="457" y="1092"/>
                  <a:pt x="474" y="1102"/>
                </a:cubicBezTo>
                <a:cubicBezTo>
                  <a:pt x="474" y="1102"/>
                  <a:pt x="475" y="1103"/>
                  <a:pt x="474" y="1103"/>
                </a:cubicBezTo>
                <a:cubicBezTo>
                  <a:pt x="467" y="1099"/>
                  <a:pt x="461" y="1095"/>
                  <a:pt x="454" y="1092"/>
                </a:cubicBezTo>
                <a:close/>
                <a:moveTo>
                  <a:pt x="468" y="1102"/>
                </a:moveTo>
                <a:cubicBezTo>
                  <a:pt x="467" y="1101"/>
                  <a:pt x="466" y="1101"/>
                  <a:pt x="466" y="1100"/>
                </a:cubicBezTo>
                <a:cubicBezTo>
                  <a:pt x="467" y="1100"/>
                  <a:pt x="468" y="1101"/>
                  <a:pt x="468" y="1102"/>
                </a:cubicBezTo>
                <a:close/>
                <a:moveTo>
                  <a:pt x="412" y="1070"/>
                </a:moveTo>
                <a:cubicBezTo>
                  <a:pt x="412" y="1070"/>
                  <a:pt x="412" y="1070"/>
                  <a:pt x="412" y="1069"/>
                </a:cubicBezTo>
                <a:cubicBezTo>
                  <a:pt x="418" y="1072"/>
                  <a:pt x="424" y="1076"/>
                  <a:pt x="428" y="1079"/>
                </a:cubicBezTo>
                <a:cubicBezTo>
                  <a:pt x="427" y="1079"/>
                  <a:pt x="426" y="1078"/>
                  <a:pt x="424" y="1078"/>
                </a:cubicBezTo>
                <a:cubicBezTo>
                  <a:pt x="422" y="1076"/>
                  <a:pt x="417" y="1073"/>
                  <a:pt x="412" y="1070"/>
                </a:cubicBezTo>
                <a:close/>
                <a:moveTo>
                  <a:pt x="420" y="1076"/>
                </a:moveTo>
                <a:cubicBezTo>
                  <a:pt x="420" y="1076"/>
                  <a:pt x="419" y="1076"/>
                  <a:pt x="419" y="1077"/>
                </a:cubicBezTo>
                <a:cubicBezTo>
                  <a:pt x="417" y="1076"/>
                  <a:pt x="415" y="1075"/>
                  <a:pt x="414" y="1074"/>
                </a:cubicBezTo>
                <a:cubicBezTo>
                  <a:pt x="414" y="1073"/>
                  <a:pt x="414" y="1073"/>
                  <a:pt x="414" y="1072"/>
                </a:cubicBezTo>
                <a:cubicBezTo>
                  <a:pt x="416" y="1073"/>
                  <a:pt x="418" y="1075"/>
                  <a:pt x="420" y="1076"/>
                </a:cubicBezTo>
                <a:close/>
                <a:moveTo>
                  <a:pt x="432" y="1083"/>
                </a:moveTo>
                <a:cubicBezTo>
                  <a:pt x="429" y="1083"/>
                  <a:pt x="425" y="1080"/>
                  <a:pt x="422" y="1078"/>
                </a:cubicBezTo>
                <a:cubicBezTo>
                  <a:pt x="421" y="1077"/>
                  <a:pt x="421" y="1077"/>
                  <a:pt x="420" y="1076"/>
                </a:cubicBezTo>
                <a:cubicBezTo>
                  <a:pt x="424" y="1078"/>
                  <a:pt x="429" y="1081"/>
                  <a:pt x="432" y="1083"/>
                </a:cubicBezTo>
                <a:close/>
                <a:moveTo>
                  <a:pt x="431" y="1081"/>
                </a:moveTo>
                <a:cubicBezTo>
                  <a:pt x="434" y="1081"/>
                  <a:pt x="437" y="1084"/>
                  <a:pt x="439" y="1086"/>
                </a:cubicBezTo>
                <a:cubicBezTo>
                  <a:pt x="437" y="1084"/>
                  <a:pt x="433" y="1083"/>
                  <a:pt x="431" y="1081"/>
                </a:cubicBezTo>
                <a:close/>
                <a:moveTo>
                  <a:pt x="410" y="1072"/>
                </a:moveTo>
                <a:cubicBezTo>
                  <a:pt x="410" y="1072"/>
                  <a:pt x="409" y="1072"/>
                  <a:pt x="409" y="1072"/>
                </a:cubicBezTo>
                <a:cubicBezTo>
                  <a:pt x="409" y="1072"/>
                  <a:pt x="409" y="1072"/>
                  <a:pt x="409" y="1072"/>
                </a:cubicBezTo>
                <a:cubicBezTo>
                  <a:pt x="409" y="1072"/>
                  <a:pt x="409" y="1072"/>
                  <a:pt x="409" y="1072"/>
                </a:cubicBezTo>
                <a:cubicBezTo>
                  <a:pt x="409" y="1072"/>
                  <a:pt x="408" y="1073"/>
                  <a:pt x="408" y="1073"/>
                </a:cubicBezTo>
                <a:cubicBezTo>
                  <a:pt x="402" y="1068"/>
                  <a:pt x="397" y="1066"/>
                  <a:pt x="391" y="1063"/>
                </a:cubicBezTo>
                <a:cubicBezTo>
                  <a:pt x="391" y="1062"/>
                  <a:pt x="391" y="1062"/>
                  <a:pt x="392" y="1061"/>
                </a:cubicBezTo>
                <a:cubicBezTo>
                  <a:pt x="394" y="1063"/>
                  <a:pt x="396" y="1063"/>
                  <a:pt x="392" y="1061"/>
                </a:cubicBezTo>
                <a:cubicBezTo>
                  <a:pt x="392" y="1060"/>
                  <a:pt x="392" y="1060"/>
                  <a:pt x="393" y="1059"/>
                </a:cubicBezTo>
                <a:cubicBezTo>
                  <a:pt x="394" y="1059"/>
                  <a:pt x="396" y="1060"/>
                  <a:pt x="397" y="1060"/>
                </a:cubicBezTo>
                <a:cubicBezTo>
                  <a:pt x="398" y="1062"/>
                  <a:pt x="400" y="1063"/>
                  <a:pt x="402" y="1064"/>
                </a:cubicBezTo>
                <a:cubicBezTo>
                  <a:pt x="402" y="1064"/>
                  <a:pt x="402" y="1064"/>
                  <a:pt x="401" y="1065"/>
                </a:cubicBezTo>
                <a:cubicBezTo>
                  <a:pt x="403" y="1065"/>
                  <a:pt x="404" y="1065"/>
                  <a:pt x="404" y="1065"/>
                </a:cubicBezTo>
                <a:cubicBezTo>
                  <a:pt x="404" y="1065"/>
                  <a:pt x="405" y="1065"/>
                  <a:pt x="405" y="1065"/>
                </a:cubicBezTo>
                <a:cubicBezTo>
                  <a:pt x="405" y="1066"/>
                  <a:pt x="405" y="1066"/>
                  <a:pt x="406" y="1067"/>
                </a:cubicBezTo>
                <a:cubicBezTo>
                  <a:pt x="406" y="1066"/>
                  <a:pt x="406" y="1066"/>
                  <a:pt x="406" y="1066"/>
                </a:cubicBezTo>
                <a:cubicBezTo>
                  <a:pt x="408" y="1067"/>
                  <a:pt x="409" y="1068"/>
                  <a:pt x="411" y="1068"/>
                </a:cubicBezTo>
                <a:cubicBezTo>
                  <a:pt x="410" y="1069"/>
                  <a:pt x="410" y="1069"/>
                  <a:pt x="410" y="1069"/>
                </a:cubicBezTo>
                <a:cubicBezTo>
                  <a:pt x="408" y="1068"/>
                  <a:pt x="406" y="1067"/>
                  <a:pt x="405" y="1067"/>
                </a:cubicBezTo>
                <a:cubicBezTo>
                  <a:pt x="406" y="1068"/>
                  <a:pt x="408" y="1069"/>
                  <a:pt x="410" y="1070"/>
                </a:cubicBezTo>
                <a:cubicBezTo>
                  <a:pt x="410" y="1071"/>
                  <a:pt x="410" y="1070"/>
                  <a:pt x="411" y="1071"/>
                </a:cubicBezTo>
                <a:cubicBezTo>
                  <a:pt x="411" y="1071"/>
                  <a:pt x="411" y="1071"/>
                  <a:pt x="410" y="1072"/>
                </a:cubicBezTo>
                <a:cubicBezTo>
                  <a:pt x="410" y="1071"/>
                  <a:pt x="409" y="1071"/>
                  <a:pt x="409" y="1071"/>
                </a:cubicBezTo>
                <a:cubicBezTo>
                  <a:pt x="409" y="1072"/>
                  <a:pt x="409" y="1072"/>
                  <a:pt x="410" y="1072"/>
                </a:cubicBezTo>
                <a:close/>
                <a:moveTo>
                  <a:pt x="425" y="1087"/>
                </a:moveTo>
                <a:cubicBezTo>
                  <a:pt x="425" y="1087"/>
                  <a:pt x="425" y="1088"/>
                  <a:pt x="425" y="1088"/>
                </a:cubicBezTo>
                <a:cubicBezTo>
                  <a:pt x="424" y="1088"/>
                  <a:pt x="423" y="1087"/>
                  <a:pt x="422" y="1086"/>
                </a:cubicBezTo>
                <a:cubicBezTo>
                  <a:pt x="420" y="1085"/>
                  <a:pt x="416" y="1083"/>
                  <a:pt x="416" y="1083"/>
                </a:cubicBezTo>
                <a:cubicBezTo>
                  <a:pt x="415" y="1081"/>
                  <a:pt x="413" y="1080"/>
                  <a:pt x="412" y="1079"/>
                </a:cubicBezTo>
                <a:cubicBezTo>
                  <a:pt x="415" y="1081"/>
                  <a:pt x="417" y="1083"/>
                  <a:pt x="420" y="1084"/>
                </a:cubicBezTo>
                <a:cubicBezTo>
                  <a:pt x="420" y="1084"/>
                  <a:pt x="420" y="1083"/>
                  <a:pt x="421" y="1083"/>
                </a:cubicBezTo>
                <a:cubicBezTo>
                  <a:pt x="422" y="1084"/>
                  <a:pt x="421" y="1084"/>
                  <a:pt x="420" y="1084"/>
                </a:cubicBezTo>
                <a:cubicBezTo>
                  <a:pt x="422" y="1085"/>
                  <a:pt x="424" y="1086"/>
                  <a:pt x="425" y="1087"/>
                </a:cubicBezTo>
                <a:close/>
                <a:moveTo>
                  <a:pt x="425" y="1089"/>
                </a:moveTo>
                <a:cubicBezTo>
                  <a:pt x="425" y="1089"/>
                  <a:pt x="425" y="1089"/>
                  <a:pt x="425" y="1089"/>
                </a:cubicBezTo>
                <a:cubicBezTo>
                  <a:pt x="423" y="1088"/>
                  <a:pt x="421" y="1088"/>
                  <a:pt x="420" y="1086"/>
                </a:cubicBezTo>
                <a:cubicBezTo>
                  <a:pt x="421" y="1086"/>
                  <a:pt x="423" y="1087"/>
                  <a:pt x="425" y="1089"/>
                </a:cubicBezTo>
                <a:close/>
                <a:moveTo>
                  <a:pt x="419" y="1085"/>
                </a:moveTo>
                <a:cubicBezTo>
                  <a:pt x="418" y="1085"/>
                  <a:pt x="418" y="1085"/>
                  <a:pt x="417" y="1084"/>
                </a:cubicBezTo>
                <a:cubicBezTo>
                  <a:pt x="417" y="1084"/>
                  <a:pt x="416" y="1083"/>
                  <a:pt x="416" y="1083"/>
                </a:cubicBezTo>
                <a:cubicBezTo>
                  <a:pt x="416" y="1083"/>
                  <a:pt x="417" y="1084"/>
                  <a:pt x="419" y="1085"/>
                </a:cubicBezTo>
                <a:close/>
                <a:moveTo>
                  <a:pt x="413" y="1094"/>
                </a:moveTo>
                <a:cubicBezTo>
                  <a:pt x="414" y="1094"/>
                  <a:pt x="414" y="1094"/>
                  <a:pt x="415" y="1094"/>
                </a:cubicBezTo>
                <a:cubicBezTo>
                  <a:pt x="415" y="1095"/>
                  <a:pt x="415" y="1095"/>
                  <a:pt x="415" y="1095"/>
                </a:cubicBezTo>
                <a:cubicBezTo>
                  <a:pt x="414" y="1095"/>
                  <a:pt x="413" y="1094"/>
                  <a:pt x="413" y="1094"/>
                </a:cubicBezTo>
                <a:close/>
                <a:moveTo>
                  <a:pt x="414" y="1096"/>
                </a:moveTo>
                <a:cubicBezTo>
                  <a:pt x="414" y="1096"/>
                  <a:pt x="414" y="1096"/>
                  <a:pt x="414" y="1096"/>
                </a:cubicBezTo>
                <a:cubicBezTo>
                  <a:pt x="413" y="1096"/>
                  <a:pt x="413" y="1095"/>
                  <a:pt x="413" y="1095"/>
                </a:cubicBezTo>
                <a:cubicBezTo>
                  <a:pt x="413" y="1095"/>
                  <a:pt x="414" y="1095"/>
                  <a:pt x="414" y="1096"/>
                </a:cubicBezTo>
                <a:close/>
                <a:moveTo>
                  <a:pt x="418" y="1097"/>
                </a:moveTo>
                <a:cubicBezTo>
                  <a:pt x="419" y="1098"/>
                  <a:pt x="421" y="1098"/>
                  <a:pt x="421" y="1100"/>
                </a:cubicBezTo>
                <a:cubicBezTo>
                  <a:pt x="421" y="1100"/>
                  <a:pt x="421" y="1100"/>
                  <a:pt x="421" y="1100"/>
                </a:cubicBezTo>
                <a:cubicBezTo>
                  <a:pt x="420" y="1100"/>
                  <a:pt x="419" y="1100"/>
                  <a:pt x="418" y="1101"/>
                </a:cubicBezTo>
                <a:cubicBezTo>
                  <a:pt x="419" y="1102"/>
                  <a:pt x="420" y="1103"/>
                  <a:pt x="420" y="1104"/>
                </a:cubicBezTo>
                <a:cubicBezTo>
                  <a:pt x="421" y="1103"/>
                  <a:pt x="422" y="1102"/>
                  <a:pt x="423" y="1102"/>
                </a:cubicBezTo>
                <a:cubicBezTo>
                  <a:pt x="422" y="1101"/>
                  <a:pt x="422" y="1101"/>
                  <a:pt x="422" y="1101"/>
                </a:cubicBezTo>
                <a:cubicBezTo>
                  <a:pt x="422" y="1101"/>
                  <a:pt x="423" y="1100"/>
                  <a:pt x="423" y="1100"/>
                </a:cubicBezTo>
                <a:cubicBezTo>
                  <a:pt x="423" y="1100"/>
                  <a:pt x="423" y="1100"/>
                  <a:pt x="423" y="1100"/>
                </a:cubicBezTo>
                <a:cubicBezTo>
                  <a:pt x="423" y="1100"/>
                  <a:pt x="423" y="1100"/>
                  <a:pt x="423" y="1101"/>
                </a:cubicBezTo>
                <a:cubicBezTo>
                  <a:pt x="424" y="1102"/>
                  <a:pt x="426" y="1104"/>
                  <a:pt x="427" y="1102"/>
                </a:cubicBezTo>
                <a:cubicBezTo>
                  <a:pt x="427" y="1102"/>
                  <a:pt x="427" y="1102"/>
                  <a:pt x="426" y="1101"/>
                </a:cubicBezTo>
                <a:cubicBezTo>
                  <a:pt x="429" y="1103"/>
                  <a:pt x="431" y="1104"/>
                  <a:pt x="433" y="1105"/>
                </a:cubicBezTo>
                <a:cubicBezTo>
                  <a:pt x="432" y="1107"/>
                  <a:pt x="433" y="1108"/>
                  <a:pt x="431" y="1108"/>
                </a:cubicBezTo>
                <a:cubicBezTo>
                  <a:pt x="432" y="1108"/>
                  <a:pt x="433" y="1110"/>
                  <a:pt x="435" y="1109"/>
                </a:cubicBezTo>
                <a:cubicBezTo>
                  <a:pt x="434" y="1109"/>
                  <a:pt x="434" y="1109"/>
                  <a:pt x="434" y="1108"/>
                </a:cubicBezTo>
                <a:cubicBezTo>
                  <a:pt x="436" y="1107"/>
                  <a:pt x="435" y="1110"/>
                  <a:pt x="436" y="1109"/>
                </a:cubicBezTo>
                <a:cubicBezTo>
                  <a:pt x="436" y="1108"/>
                  <a:pt x="438" y="1109"/>
                  <a:pt x="437" y="1107"/>
                </a:cubicBezTo>
                <a:cubicBezTo>
                  <a:pt x="438" y="1109"/>
                  <a:pt x="438" y="1107"/>
                  <a:pt x="439" y="1107"/>
                </a:cubicBezTo>
                <a:cubicBezTo>
                  <a:pt x="439" y="1109"/>
                  <a:pt x="438" y="1110"/>
                  <a:pt x="439" y="1110"/>
                </a:cubicBezTo>
                <a:cubicBezTo>
                  <a:pt x="439" y="1111"/>
                  <a:pt x="439" y="1111"/>
                  <a:pt x="440" y="1111"/>
                </a:cubicBezTo>
                <a:cubicBezTo>
                  <a:pt x="437" y="1110"/>
                  <a:pt x="438" y="1111"/>
                  <a:pt x="435" y="1110"/>
                </a:cubicBezTo>
                <a:cubicBezTo>
                  <a:pt x="440" y="1113"/>
                  <a:pt x="444" y="1116"/>
                  <a:pt x="449" y="1118"/>
                </a:cubicBezTo>
                <a:cubicBezTo>
                  <a:pt x="448" y="1117"/>
                  <a:pt x="446" y="1117"/>
                  <a:pt x="445" y="1116"/>
                </a:cubicBezTo>
                <a:cubicBezTo>
                  <a:pt x="446" y="1113"/>
                  <a:pt x="446" y="1117"/>
                  <a:pt x="447" y="1116"/>
                </a:cubicBezTo>
                <a:cubicBezTo>
                  <a:pt x="446" y="1115"/>
                  <a:pt x="447" y="1115"/>
                  <a:pt x="448" y="1115"/>
                </a:cubicBezTo>
                <a:cubicBezTo>
                  <a:pt x="447" y="1113"/>
                  <a:pt x="445" y="1116"/>
                  <a:pt x="446" y="1114"/>
                </a:cubicBezTo>
                <a:cubicBezTo>
                  <a:pt x="446" y="1112"/>
                  <a:pt x="450" y="1114"/>
                  <a:pt x="451" y="1116"/>
                </a:cubicBezTo>
                <a:cubicBezTo>
                  <a:pt x="452" y="1116"/>
                  <a:pt x="452" y="1115"/>
                  <a:pt x="452" y="1115"/>
                </a:cubicBezTo>
                <a:cubicBezTo>
                  <a:pt x="452" y="1115"/>
                  <a:pt x="452" y="1115"/>
                  <a:pt x="452" y="1115"/>
                </a:cubicBezTo>
                <a:cubicBezTo>
                  <a:pt x="452" y="1115"/>
                  <a:pt x="452" y="1115"/>
                  <a:pt x="452" y="1115"/>
                </a:cubicBezTo>
                <a:cubicBezTo>
                  <a:pt x="452" y="1115"/>
                  <a:pt x="452" y="1116"/>
                  <a:pt x="451" y="1116"/>
                </a:cubicBezTo>
                <a:cubicBezTo>
                  <a:pt x="452" y="1117"/>
                  <a:pt x="454" y="1117"/>
                  <a:pt x="453" y="1118"/>
                </a:cubicBezTo>
                <a:cubicBezTo>
                  <a:pt x="453" y="1118"/>
                  <a:pt x="452" y="1116"/>
                  <a:pt x="451" y="1118"/>
                </a:cubicBezTo>
                <a:cubicBezTo>
                  <a:pt x="453" y="1118"/>
                  <a:pt x="453" y="1119"/>
                  <a:pt x="455" y="1119"/>
                </a:cubicBezTo>
                <a:cubicBezTo>
                  <a:pt x="455" y="1120"/>
                  <a:pt x="455" y="1120"/>
                  <a:pt x="455" y="1121"/>
                </a:cubicBezTo>
                <a:cubicBezTo>
                  <a:pt x="453" y="1120"/>
                  <a:pt x="452" y="1119"/>
                  <a:pt x="451" y="1120"/>
                </a:cubicBezTo>
                <a:cubicBezTo>
                  <a:pt x="453" y="1122"/>
                  <a:pt x="455" y="1122"/>
                  <a:pt x="457" y="1121"/>
                </a:cubicBezTo>
                <a:cubicBezTo>
                  <a:pt x="457" y="1122"/>
                  <a:pt x="455" y="1122"/>
                  <a:pt x="456" y="1123"/>
                </a:cubicBezTo>
                <a:cubicBezTo>
                  <a:pt x="461" y="1127"/>
                  <a:pt x="462" y="1127"/>
                  <a:pt x="464" y="1129"/>
                </a:cubicBezTo>
                <a:cubicBezTo>
                  <a:pt x="465" y="1127"/>
                  <a:pt x="466" y="1129"/>
                  <a:pt x="467" y="1127"/>
                </a:cubicBezTo>
                <a:cubicBezTo>
                  <a:pt x="466" y="1131"/>
                  <a:pt x="471" y="1130"/>
                  <a:pt x="472" y="1133"/>
                </a:cubicBezTo>
                <a:cubicBezTo>
                  <a:pt x="472" y="1132"/>
                  <a:pt x="474" y="1131"/>
                  <a:pt x="474" y="1132"/>
                </a:cubicBezTo>
                <a:cubicBezTo>
                  <a:pt x="472" y="1133"/>
                  <a:pt x="474" y="1132"/>
                  <a:pt x="475" y="1133"/>
                </a:cubicBezTo>
                <a:cubicBezTo>
                  <a:pt x="474" y="1137"/>
                  <a:pt x="485" y="1139"/>
                  <a:pt x="486" y="1141"/>
                </a:cubicBezTo>
                <a:cubicBezTo>
                  <a:pt x="486" y="1142"/>
                  <a:pt x="486" y="1142"/>
                  <a:pt x="486" y="1143"/>
                </a:cubicBezTo>
                <a:cubicBezTo>
                  <a:pt x="486" y="1143"/>
                  <a:pt x="486" y="1144"/>
                  <a:pt x="487" y="1144"/>
                </a:cubicBezTo>
                <a:cubicBezTo>
                  <a:pt x="486" y="1144"/>
                  <a:pt x="486" y="1144"/>
                  <a:pt x="486" y="1145"/>
                </a:cubicBezTo>
                <a:cubicBezTo>
                  <a:pt x="483" y="1143"/>
                  <a:pt x="479" y="1140"/>
                  <a:pt x="476" y="1138"/>
                </a:cubicBezTo>
                <a:cubicBezTo>
                  <a:pt x="475" y="1137"/>
                  <a:pt x="475" y="1136"/>
                  <a:pt x="474" y="1135"/>
                </a:cubicBezTo>
                <a:cubicBezTo>
                  <a:pt x="473" y="1136"/>
                  <a:pt x="473" y="1136"/>
                  <a:pt x="473" y="1136"/>
                </a:cubicBezTo>
                <a:cubicBezTo>
                  <a:pt x="468" y="1133"/>
                  <a:pt x="464" y="1131"/>
                  <a:pt x="461" y="1129"/>
                </a:cubicBezTo>
                <a:cubicBezTo>
                  <a:pt x="461" y="1128"/>
                  <a:pt x="459" y="1126"/>
                  <a:pt x="459" y="1128"/>
                </a:cubicBezTo>
                <a:cubicBezTo>
                  <a:pt x="459" y="1127"/>
                  <a:pt x="457" y="1127"/>
                  <a:pt x="458" y="1126"/>
                </a:cubicBezTo>
                <a:cubicBezTo>
                  <a:pt x="457" y="1126"/>
                  <a:pt x="457" y="1127"/>
                  <a:pt x="457" y="1127"/>
                </a:cubicBezTo>
                <a:cubicBezTo>
                  <a:pt x="455" y="1126"/>
                  <a:pt x="452" y="1124"/>
                  <a:pt x="449" y="1123"/>
                </a:cubicBezTo>
                <a:cubicBezTo>
                  <a:pt x="450" y="1123"/>
                  <a:pt x="450" y="1123"/>
                  <a:pt x="450" y="1123"/>
                </a:cubicBezTo>
                <a:cubicBezTo>
                  <a:pt x="451" y="1122"/>
                  <a:pt x="450" y="1120"/>
                  <a:pt x="448" y="1120"/>
                </a:cubicBezTo>
                <a:cubicBezTo>
                  <a:pt x="448" y="1121"/>
                  <a:pt x="448" y="1122"/>
                  <a:pt x="448" y="1122"/>
                </a:cubicBezTo>
                <a:cubicBezTo>
                  <a:pt x="446" y="1121"/>
                  <a:pt x="443" y="1119"/>
                  <a:pt x="441" y="1118"/>
                </a:cubicBezTo>
                <a:cubicBezTo>
                  <a:pt x="440" y="1120"/>
                  <a:pt x="445" y="1121"/>
                  <a:pt x="446" y="1122"/>
                </a:cubicBezTo>
                <a:cubicBezTo>
                  <a:pt x="444" y="1123"/>
                  <a:pt x="440" y="1117"/>
                  <a:pt x="438" y="1120"/>
                </a:cubicBezTo>
                <a:cubicBezTo>
                  <a:pt x="438" y="1119"/>
                  <a:pt x="437" y="1119"/>
                  <a:pt x="436" y="1118"/>
                </a:cubicBezTo>
                <a:cubicBezTo>
                  <a:pt x="436" y="1118"/>
                  <a:pt x="437" y="1118"/>
                  <a:pt x="437" y="1118"/>
                </a:cubicBezTo>
                <a:cubicBezTo>
                  <a:pt x="435" y="1116"/>
                  <a:pt x="430" y="1114"/>
                  <a:pt x="431" y="1111"/>
                </a:cubicBezTo>
                <a:cubicBezTo>
                  <a:pt x="430" y="1111"/>
                  <a:pt x="429" y="1110"/>
                  <a:pt x="429" y="1110"/>
                </a:cubicBezTo>
                <a:cubicBezTo>
                  <a:pt x="429" y="1110"/>
                  <a:pt x="429" y="1111"/>
                  <a:pt x="430" y="1112"/>
                </a:cubicBezTo>
                <a:cubicBezTo>
                  <a:pt x="428" y="1112"/>
                  <a:pt x="426" y="1108"/>
                  <a:pt x="423" y="1107"/>
                </a:cubicBezTo>
                <a:cubicBezTo>
                  <a:pt x="424" y="1107"/>
                  <a:pt x="424" y="1106"/>
                  <a:pt x="424" y="1106"/>
                </a:cubicBezTo>
                <a:cubicBezTo>
                  <a:pt x="423" y="1105"/>
                  <a:pt x="422" y="1105"/>
                  <a:pt x="422" y="1106"/>
                </a:cubicBezTo>
                <a:cubicBezTo>
                  <a:pt x="421" y="1106"/>
                  <a:pt x="421" y="1106"/>
                  <a:pt x="421" y="1106"/>
                </a:cubicBezTo>
                <a:cubicBezTo>
                  <a:pt x="420" y="1107"/>
                  <a:pt x="422" y="1108"/>
                  <a:pt x="423" y="1108"/>
                </a:cubicBezTo>
                <a:cubicBezTo>
                  <a:pt x="423" y="1110"/>
                  <a:pt x="421" y="1108"/>
                  <a:pt x="419" y="1107"/>
                </a:cubicBezTo>
                <a:cubicBezTo>
                  <a:pt x="419" y="1106"/>
                  <a:pt x="419" y="1106"/>
                  <a:pt x="418" y="1104"/>
                </a:cubicBezTo>
                <a:cubicBezTo>
                  <a:pt x="418" y="1106"/>
                  <a:pt x="417" y="1106"/>
                  <a:pt x="416" y="1107"/>
                </a:cubicBezTo>
                <a:cubicBezTo>
                  <a:pt x="415" y="1106"/>
                  <a:pt x="414" y="1106"/>
                  <a:pt x="414" y="1106"/>
                </a:cubicBezTo>
                <a:cubicBezTo>
                  <a:pt x="405" y="1100"/>
                  <a:pt x="389" y="1091"/>
                  <a:pt x="384" y="1088"/>
                </a:cubicBezTo>
                <a:cubicBezTo>
                  <a:pt x="384" y="1088"/>
                  <a:pt x="385" y="1087"/>
                  <a:pt x="386" y="1087"/>
                </a:cubicBezTo>
                <a:cubicBezTo>
                  <a:pt x="385" y="1084"/>
                  <a:pt x="384" y="1084"/>
                  <a:pt x="383" y="1083"/>
                </a:cubicBezTo>
                <a:cubicBezTo>
                  <a:pt x="383" y="1083"/>
                  <a:pt x="382" y="1082"/>
                  <a:pt x="380" y="1082"/>
                </a:cubicBezTo>
                <a:cubicBezTo>
                  <a:pt x="382" y="1081"/>
                  <a:pt x="383" y="1081"/>
                  <a:pt x="383" y="1079"/>
                </a:cubicBezTo>
                <a:cubicBezTo>
                  <a:pt x="381" y="1079"/>
                  <a:pt x="381" y="1080"/>
                  <a:pt x="379" y="1081"/>
                </a:cubicBezTo>
                <a:cubicBezTo>
                  <a:pt x="378" y="1081"/>
                  <a:pt x="378" y="1080"/>
                  <a:pt x="377" y="1080"/>
                </a:cubicBezTo>
                <a:cubicBezTo>
                  <a:pt x="378" y="1080"/>
                  <a:pt x="378" y="1080"/>
                  <a:pt x="378" y="1079"/>
                </a:cubicBezTo>
                <a:cubicBezTo>
                  <a:pt x="378" y="1079"/>
                  <a:pt x="376" y="1080"/>
                  <a:pt x="375" y="1080"/>
                </a:cubicBezTo>
                <a:cubicBezTo>
                  <a:pt x="375" y="1079"/>
                  <a:pt x="376" y="1079"/>
                  <a:pt x="376" y="1079"/>
                </a:cubicBezTo>
                <a:cubicBezTo>
                  <a:pt x="375" y="1078"/>
                  <a:pt x="375" y="1078"/>
                  <a:pt x="374" y="1078"/>
                </a:cubicBezTo>
                <a:cubicBezTo>
                  <a:pt x="374" y="1078"/>
                  <a:pt x="374" y="1079"/>
                  <a:pt x="373" y="1079"/>
                </a:cubicBezTo>
                <a:cubicBezTo>
                  <a:pt x="373" y="1079"/>
                  <a:pt x="373" y="1079"/>
                  <a:pt x="373" y="1079"/>
                </a:cubicBezTo>
                <a:cubicBezTo>
                  <a:pt x="373" y="1079"/>
                  <a:pt x="373" y="1079"/>
                  <a:pt x="372" y="1079"/>
                </a:cubicBezTo>
                <a:cubicBezTo>
                  <a:pt x="373" y="1079"/>
                  <a:pt x="373" y="1079"/>
                  <a:pt x="373" y="1079"/>
                </a:cubicBezTo>
                <a:cubicBezTo>
                  <a:pt x="372" y="1079"/>
                  <a:pt x="372" y="1078"/>
                  <a:pt x="372" y="1078"/>
                </a:cubicBezTo>
                <a:cubicBezTo>
                  <a:pt x="372" y="1078"/>
                  <a:pt x="371" y="1077"/>
                  <a:pt x="371" y="1076"/>
                </a:cubicBezTo>
                <a:cubicBezTo>
                  <a:pt x="371" y="1076"/>
                  <a:pt x="371" y="1076"/>
                  <a:pt x="370" y="1076"/>
                </a:cubicBezTo>
                <a:cubicBezTo>
                  <a:pt x="365" y="1074"/>
                  <a:pt x="362" y="1070"/>
                  <a:pt x="355" y="1066"/>
                </a:cubicBezTo>
                <a:cubicBezTo>
                  <a:pt x="355" y="1064"/>
                  <a:pt x="349" y="1062"/>
                  <a:pt x="347" y="1060"/>
                </a:cubicBezTo>
                <a:cubicBezTo>
                  <a:pt x="346" y="1060"/>
                  <a:pt x="344" y="1058"/>
                  <a:pt x="346" y="1059"/>
                </a:cubicBezTo>
                <a:cubicBezTo>
                  <a:pt x="355" y="1064"/>
                  <a:pt x="369" y="1073"/>
                  <a:pt x="379" y="1078"/>
                </a:cubicBezTo>
                <a:cubicBezTo>
                  <a:pt x="377" y="1076"/>
                  <a:pt x="371" y="1073"/>
                  <a:pt x="373" y="1074"/>
                </a:cubicBezTo>
                <a:cubicBezTo>
                  <a:pt x="375" y="1075"/>
                  <a:pt x="376" y="1075"/>
                  <a:pt x="378" y="1076"/>
                </a:cubicBezTo>
                <a:cubicBezTo>
                  <a:pt x="378" y="1076"/>
                  <a:pt x="378" y="1076"/>
                  <a:pt x="378" y="1076"/>
                </a:cubicBezTo>
                <a:cubicBezTo>
                  <a:pt x="378" y="1076"/>
                  <a:pt x="378" y="1076"/>
                  <a:pt x="378" y="1076"/>
                </a:cubicBezTo>
                <a:cubicBezTo>
                  <a:pt x="380" y="1077"/>
                  <a:pt x="382" y="1078"/>
                  <a:pt x="384" y="1079"/>
                </a:cubicBezTo>
                <a:cubicBezTo>
                  <a:pt x="384" y="1078"/>
                  <a:pt x="385" y="1079"/>
                  <a:pt x="386" y="1079"/>
                </a:cubicBezTo>
                <a:cubicBezTo>
                  <a:pt x="386" y="1080"/>
                  <a:pt x="385" y="1080"/>
                  <a:pt x="385" y="1081"/>
                </a:cubicBezTo>
                <a:cubicBezTo>
                  <a:pt x="385" y="1081"/>
                  <a:pt x="385" y="1081"/>
                  <a:pt x="385" y="1082"/>
                </a:cubicBezTo>
                <a:cubicBezTo>
                  <a:pt x="384" y="1082"/>
                  <a:pt x="384" y="1082"/>
                  <a:pt x="384" y="1082"/>
                </a:cubicBezTo>
                <a:cubicBezTo>
                  <a:pt x="384" y="1082"/>
                  <a:pt x="385" y="1082"/>
                  <a:pt x="385" y="1083"/>
                </a:cubicBezTo>
                <a:cubicBezTo>
                  <a:pt x="386" y="1083"/>
                  <a:pt x="387" y="1084"/>
                  <a:pt x="388" y="1084"/>
                </a:cubicBezTo>
                <a:cubicBezTo>
                  <a:pt x="391" y="1085"/>
                  <a:pt x="394" y="1087"/>
                  <a:pt x="397" y="1089"/>
                </a:cubicBezTo>
                <a:cubicBezTo>
                  <a:pt x="396" y="1090"/>
                  <a:pt x="396" y="1090"/>
                  <a:pt x="395" y="1091"/>
                </a:cubicBezTo>
                <a:cubicBezTo>
                  <a:pt x="394" y="1090"/>
                  <a:pt x="393" y="1089"/>
                  <a:pt x="391" y="1089"/>
                </a:cubicBezTo>
                <a:cubicBezTo>
                  <a:pt x="390" y="1089"/>
                  <a:pt x="397" y="1091"/>
                  <a:pt x="394" y="1093"/>
                </a:cubicBezTo>
                <a:cubicBezTo>
                  <a:pt x="395" y="1093"/>
                  <a:pt x="395" y="1093"/>
                  <a:pt x="395" y="1092"/>
                </a:cubicBezTo>
                <a:cubicBezTo>
                  <a:pt x="395" y="1092"/>
                  <a:pt x="395" y="1092"/>
                  <a:pt x="395" y="1092"/>
                </a:cubicBezTo>
                <a:cubicBezTo>
                  <a:pt x="395" y="1092"/>
                  <a:pt x="395" y="1092"/>
                  <a:pt x="395" y="1092"/>
                </a:cubicBezTo>
                <a:cubicBezTo>
                  <a:pt x="396" y="1093"/>
                  <a:pt x="396" y="1093"/>
                  <a:pt x="397" y="1093"/>
                </a:cubicBezTo>
                <a:cubicBezTo>
                  <a:pt x="398" y="1093"/>
                  <a:pt x="398" y="1093"/>
                  <a:pt x="400" y="1094"/>
                </a:cubicBezTo>
                <a:cubicBezTo>
                  <a:pt x="399" y="1093"/>
                  <a:pt x="398" y="1093"/>
                  <a:pt x="397" y="1092"/>
                </a:cubicBezTo>
                <a:cubicBezTo>
                  <a:pt x="398" y="1091"/>
                  <a:pt x="398" y="1090"/>
                  <a:pt x="397" y="1089"/>
                </a:cubicBezTo>
                <a:cubicBezTo>
                  <a:pt x="401" y="1091"/>
                  <a:pt x="404" y="1093"/>
                  <a:pt x="407" y="1095"/>
                </a:cubicBezTo>
                <a:cubicBezTo>
                  <a:pt x="407" y="1094"/>
                  <a:pt x="405" y="1094"/>
                  <a:pt x="406" y="1093"/>
                </a:cubicBezTo>
                <a:cubicBezTo>
                  <a:pt x="407" y="1095"/>
                  <a:pt x="409" y="1092"/>
                  <a:pt x="409" y="1094"/>
                </a:cubicBezTo>
                <a:cubicBezTo>
                  <a:pt x="409" y="1094"/>
                  <a:pt x="408" y="1094"/>
                  <a:pt x="408" y="1094"/>
                </a:cubicBezTo>
                <a:cubicBezTo>
                  <a:pt x="410" y="1095"/>
                  <a:pt x="410" y="1096"/>
                  <a:pt x="411" y="1096"/>
                </a:cubicBezTo>
                <a:cubicBezTo>
                  <a:pt x="411" y="1096"/>
                  <a:pt x="411" y="1096"/>
                  <a:pt x="411" y="1096"/>
                </a:cubicBezTo>
                <a:cubicBezTo>
                  <a:pt x="413" y="1098"/>
                  <a:pt x="416" y="1099"/>
                  <a:pt x="418" y="1097"/>
                </a:cubicBezTo>
                <a:close/>
                <a:moveTo>
                  <a:pt x="435" y="1106"/>
                </a:moveTo>
                <a:cubicBezTo>
                  <a:pt x="436" y="1106"/>
                  <a:pt x="436" y="1107"/>
                  <a:pt x="436" y="1108"/>
                </a:cubicBezTo>
                <a:cubicBezTo>
                  <a:pt x="435" y="1108"/>
                  <a:pt x="434" y="1107"/>
                  <a:pt x="435" y="1106"/>
                </a:cubicBezTo>
                <a:close/>
                <a:moveTo>
                  <a:pt x="440" y="1112"/>
                </a:moveTo>
                <a:cubicBezTo>
                  <a:pt x="441" y="1112"/>
                  <a:pt x="441" y="1112"/>
                  <a:pt x="442" y="1112"/>
                </a:cubicBezTo>
                <a:cubicBezTo>
                  <a:pt x="442" y="1112"/>
                  <a:pt x="442" y="1112"/>
                  <a:pt x="443" y="1112"/>
                </a:cubicBezTo>
                <a:cubicBezTo>
                  <a:pt x="443" y="1112"/>
                  <a:pt x="443" y="1112"/>
                  <a:pt x="442" y="1112"/>
                </a:cubicBezTo>
                <a:cubicBezTo>
                  <a:pt x="443" y="1112"/>
                  <a:pt x="443" y="1112"/>
                  <a:pt x="444" y="1112"/>
                </a:cubicBezTo>
                <a:cubicBezTo>
                  <a:pt x="444" y="1111"/>
                  <a:pt x="444" y="1111"/>
                  <a:pt x="444" y="1111"/>
                </a:cubicBezTo>
                <a:cubicBezTo>
                  <a:pt x="445" y="1111"/>
                  <a:pt x="446" y="1114"/>
                  <a:pt x="444" y="1113"/>
                </a:cubicBezTo>
                <a:cubicBezTo>
                  <a:pt x="445" y="1111"/>
                  <a:pt x="442" y="1113"/>
                  <a:pt x="443" y="1114"/>
                </a:cubicBezTo>
                <a:cubicBezTo>
                  <a:pt x="441" y="1112"/>
                  <a:pt x="442" y="1113"/>
                  <a:pt x="441" y="1113"/>
                </a:cubicBezTo>
                <a:cubicBezTo>
                  <a:pt x="441" y="1113"/>
                  <a:pt x="440" y="1113"/>
                  <a:pt x="440" y="1113"/>
                </a:cubicBezTo>
                <a:cubicBezTo>
                  <a:pt x="440" y="1112"/>
                  <a:pt x="441" y="1112"/>
                  <a:pt x="440" y="1112"/>
                </a:cubicBezTo>
                <a:close/>
                <a:moveTo>
                  <a:pt x="458" y="1123"/>
                </a:moveTo>
                <a:cubicBezTo>
                  <a:pt x="458" y="1123"/>
                  <a:pt x="459" y="1123"/>
                  <a:pt x="459" y="1123"/>
                </a:cubicBezTo>
                <a:cubicBezTo>
                  <a:pt x="458" y="1122"/>
                  <a:pt x="458" y="1122"/>
                  <a:pt x="458" y="1121"/>
                </a:cubicBezTo>
                <a:cubicBezTo>
                  <a:pt x="460" y="1123"/>
                  <a:pt x="459" y="1121"/>
                  <a:pt x="461" y="1121"/>
                </a:cubicBezTo>
                <a:cubicBezTo>
                  <a:pt x="461" y="1122"/>
                  <a:pt x="459" y="1125"/>
                  <a:pt x="458" y="1123"/>
                </a:cubicBezTo>
                <a:close/>
                <a:moveTo>
                  <a:pt x="461" y="1123"/>
                </a:moveTo>
                <a:cubicBezTo>
                  <a:pt x="461" y="1124"/>
                  <a:pt x="458" y="1125"/>
                  <a:pt x="459" y="1124"/>
                </a:cubicBezTo>
                <a:cubicBezTo>
                  <a:pt x="460" y="1124"/>
                  <a:pt x="460" y="1123"/>
                  <a:pt x="461" y="1123"/>
                </a:cubicBezTo>
                <a:close/>
                <a:moveTo>
                  <a:pt x="465" y="1124"/>
                </a:moveTo>
                <a:cubicBezTo>
                  <a:pt x="464" y="1125"/>
                  <a:pt x="461" y="1123"/>
                  <a:pt x="462" y="1123"/>
                </a:cubicBezTo>
                <a:cubicBezTo>
                  <a:pt x="463" y="1122"/>
                  <a:pt x="464" y="1123"/>
                  <a:pt x="465" y="1124"/>
                </a:cubicBezTo>
                <a:close/>
                <a:moveTo>
                  <a:pt x="462" y="1122"/>
                </a:moveTo>
                <a:cubicBezTo>
                  <a:pt x="463" y="1120"/>
                  <a:pt x="464" y="1123"/>
                  <a:pt x="465" y="1122"/>
                </a:cubicBezTo>
                <a:cubicBezTo>
                  <a:pt x="464" y="1124"/>
                  <a:pt x="464" y="1121"/>
                  <a:pt x="462" y="1122"/>
                </a:cubicBezTo>
                <a:close/>
                <a:moveTo>
                  <a:pt x="468" y="1124"/>
                </a:moveTo>
                <a:cubicBezTo>
                  <a:pt x="468" y="1125"/>
                  <a:pt x="469" y="1125"/>
                  <a:pt x="470" y="1125"/>
                </a:cubicBezTo>
                <a:cubicBezTo>
                  <a:pt x="470" y="1126"/>
                  <a:pt x="469" y="1127"/>
                  <a:pt x="470" y="1127"/>
                </a:cubicBezTo>
                <a:cubicBezTo>
                  <a:pt x="471" y="1127"/>
                  <a:pt x="472" y="1127"/>
                  <a:pt x="474" y="1127"/>
                </a:cubicBezTo>
                <a:cubicBezTo>
                  <a:pt x="474" y="1128"/>
                  <a:pt x="474" y="1128"/>
                  <a:pt x="474" y="1129"/>
                </a:cubicBezTo>
                <a:cubicBezTo>
                  <a:pt x="474" y="1128"/>
                  <a:pt x="475" y="1128"/>
                  <a:pt x="476" y="1129"/>
                </a:cubicBezTo>
                <a:cubicBezTo>
                  <a:pt x="476" y="1129"/>
                  <a:pt x="476" y="1130"/>
                  <a:pt x="475" y="1130"/>
                </a:cubicBezTo>
                <a:cubicBezTo>
                  <a:pt x="476" y="1131"/>
                  <a:pt x="476" y="1131"/>
                  <a:pt x="477" y="1130"/>
                </a:cubicBezTo>
                <a:cubicBezTo>
                  <a:pt x="477" y="1131"/>
                  <a:pt x="477" y="1131"/>
                  <a:pt x="477" y="1131"/>
                </a:cubicBezTo>
                <a:cubicBezTo>
                  <a:pt x="477" y="1131"/>
                  <a:pt x="478" y="1132"/>
                  <a:pt x="479" y="1132"/>
                </a:cubicBezTo>
                <a:cubicBezTo>
                  <a:pt x="477" y="1130"/>
                  <a:pt x="480" y="1130"/>
                  <a:pt x="479" y="1130"/>
                </a:cubicBezTo>
                <a:cubicBezTo>
                  <a:pt x="478" y="1133"/>
                  <a:pt x="484" y="1133"/>
                  <a:pt x="481" y="1136"/>
                </a:cubicBezTo>
                <a:cubicBezTo>
                  <a:pt x="482" y="1133"/>
                  <a:pt x="478" y="1134"/>
                  <a:pt x="478" y="1133"/>
                </a:cubicBezTo>
                <a:cubicBezTo>
                  <a:pt x="478" y="1134"/>
                  <a:pt x="481" y="1135"/>
                  <a:pt x="479" y="1135"/>
                </a:cubicBezTo>
                <a:cubicBezTo>
                  <a:pt x="477" y="1134"/>
                  <a:pt x="477" y="1134"/>
                  <a:pt x="475" y="1133"/>
                </a:cubicBezTo>
                <a:cubicBezTo>
                  <a:pt x="476" y="1133"/>
                  <a:pt x="476" y="1133"/>
                  <a:pt x="476" y="1133"/>
                </a:cubicBezTo>
                <a:cubicBezTo>
                  <a:pt x="475" y="1132"/>
                  <a:pt x="468" y="1128"/>
                  <a:pt x="466" y="1125"/>
                </a:cubicBezTo>
                <a:cubicBezTo>
                  <a:pt x="467" y="1125"/>
                  <a:pt x="467" y="1126"/>
                  <a:pt x="467" y="1125"/>
                </a:cubicBezTo>
                <a:cubicBezTo>
                  <a:pt x="467" y="1125"/>
                  <a:pt x="467" y="1125"/>
                  <a:pt x="468" y="1124"/>
                </a:cubicBezTo>
                <a:close/>
                <a:moveTo>
                  <a:pt x="500" y="1147"/>
                </a:moveTo>
                <a:cubicBezTo>
                  <a:pt x="501" y="1146"/>
                  <a:pt x="502" y="1149"/>
                  <a:pt x="503" y="1149"/>
                </a:cubicBezTo>
                <a:cubicBezTo>
                  <a:pt x="502" y="1147"/>
                  <a:pt x="499" y="1146"/>
                  <a:pt x="497" y="1143"/>
                </a:cubicBezTo>
                <a:cubicBezTo>
                  <a:pt x="499" y="1143"/>
                  <a:pt x="500" y="1144"/>
                  <a:pt x="500" y="1145"/>
                </a:cubicBezTo>
                <a:cubicBezTo>
                  <a:pt x="501" y="1145"/>
                  <a:pt x="501" y="1144"/>
                  <a:pt x="501" y="1144"/>
                </a:cubicBezTo>
                <a:cubicBezTo>
                  <a:pt x="502" y="1145"/>
                  <a:pt x="501" y="1144"/>
                  <a:pt x="502" y="1143"/>
                </a:cubicBezTo>
                <a:cubicBezTo>
                  <a:pt x="501" y="1144"/>
                  <a:pt x="503" y="1145"/>
                  <a:pt x="502" y="1146"/>
                </a:cubicBezTo>
                <a:cubicBezTo>
                  <a:pt x="502" y="1145"/>
                  <a:pt x="501" y="1145"/>
                  <a:pt x="501" y="1145"/>
                </a:cubicBezTo>
                <a:cubicBezTo>
                  <a:pt x="501" y="1146"/>
                  <a:pt x="502" y="1147"/>
                  <a:pt x="504" y="1146"/>
                </a:cubicBezTo>
                <a:cubicBezTo>
                  <a:pt x="501" y="1145"/>
                  <a:pt x="505" y="1145"/>
                  <a:pt x="505" y="1143"/>
                </a:cubicBezTo>
                <a:cubicBezTo>
                  <a:pt x="504" y="1143"/>
                  <a:pt x="504" y="1144"/>
                  <a:pt x="503" y="1143"/>
                </a:cubicBezTo>
                <a:cubicBezTo>
                  <a:pt x="503" y="1143"/>
                  <a:pt x="502" y="1142"/>
                  <a:pt x="502" y="1141"/>
                </a:cubicBezTo>
                <a:cubicBezTo>
                  <a:pt x="505" y="1142"/>
                  <a:pt x="507" y="1144"/>
                  <a:pt x="508" y="1146"/>
                </a:cubicBezTo>
                <a:cubicBezTo>
                  <a:pt x="507" y="1145"/>
                  <a:pt x="508" y="1144"/>
                  <a:pt x="508" y="1144"/>
                </a:cubicBezTo>
                <a:cubicBezTo>
                  <a:pt x="515" y="1149"/>
                  <a:pt x="526" y="1154"/>
                  <a:pt x="529" y="1158"/>
                </a:cubicBezTo>
                <a:cubicBezTo>
                  <a:pt x="526" y="1157"/>
                  <a:pt x="525" y="1155"/>
                  <a:pt x="522" y="1155"/>
                </a:cubicBezTo>
                <a:cubicBezTo>
                  <a:pt x="523" y="1156"/>
                  <a:pt x="525" y="1156"/>
                  <a:pt x="524" y="1157"/>
                </a:cubicBezTo>
                <a:cubicBezTo>
                  <a:pt x="520" y="1154"/>
                  <a:pt x="518" y="1153"/>
                  <a:pt x="514" y="1151"/>
                </a:cubicBezTo>
                <a:cubicBezTo>
                  <a:pt x="514" y="1152"/>
                  <a:pt x="512" y="1153"/>
                  <a:pt x="513" y="1154"/>
                </a:cubicBezTo>
                <a:cubicBezTo>
                  <a:pt x="514" y="1154"/>
                  <a:pt x="514" y="1152"/>
                  <a:pt x="515" y="1152"/>
                </a:cubicBezTo>
                <a:cubicBezTo>
                  <a:pt x="517" y="1154"/>
                  <a:pt x="521" y="1156"/>
                  <a:pt x="526" y="1159"/>
                </a:cubicBezTo>
                <a:cubicBezTo>
                  <a:pt x="527" y="1160"/>
                  <a:pt x="524" y="1160"/>
                  <a:pt x="525" y="1161"/>
                </a:cubicBezTo>
                <a:cubicBezTo>
                  <a:pt x="527" y="1160"/>
                  <a:pt x="528" y="1161"/>
                  <a:pt x="529" y="1161"/>
                </a:cubicBezTo>
                <a:cubicBezTo>
                  <a:pt x="529" y="1161"/>
                  <a:pt x="529" y="1161"/>
                  <a:pt x="529" y="1161"/>
                </a:cubicBezTo>
                <a:cubicBezTo>
                  <a:pt x="529" y="1161"/>
                  <a:pt x="529" y="1161"/>
                  <a:pt x="529" y="1161"/>
                </a:cubicBezTo>
                <a:cubicBezTo>
                  <a:pt x="528" y="1162"/>
                  <a:pt x="529" y="1163"/>
                  <a:pt x="529" y="1163"/>
                </a:cubicBezTo>
                <a:cubicBezTo>
                  <a:pt x="531" y="1163"/>
                  <a:pt x="532" y="1162"/>
                  <a:pt x="532" y="1165"/>
                </a:cubicBezTo>
                <a:cubicBezTo>
                  <a:pt x="533" y="1164"/>
                  <a:pt x="533" y="1164"/>
                  <a:pt x="534" y="1164"/>
                </a:cubicBezTo>
                <a:cubicBezTo>
                  <a:pt x="533" y="1165"/>
                  <a:pt x="535" y="1165"/>
                  <a:pt x="535" y="1166"/>
                </a:cubicBezTo>
                <a:cubicBezTo>
                  <a:pt x="538" y="1163"/>
                  <a:pt x="543" y="1170"/>
                  <a:pt x="546" y="1171"/>
                </a:cubicBezTo>
                <a:cubicBezTo>
                  <a:pt x="547" y="1171"/>
                  <a:pt x="549" y="1172"/>
                  <a:pt x="545" y="1174"/>
                </a:cubicBezTo>
                <a:cubicBezTo>
                  <a:pt x="546" y="1174"/>
                  <a:pt x="548" y="1174"/>
                  <a:pt x="549" y="1174"/>
                </a:cubicBezTo>
                <a:cubicBezTo>
                  <a:pt x="549" y="1175"/>
                  <a:pt x="548" y="1175"/>
                  <a:pt x="548" y="1175"/>
                </a:cubicBezTo>
                <a:cubicBezTo>
                  <a:pt x="550" y="1175"/>
                  <a:pt x="550" y="1177"/>
                  <a:pt x="551" y="1176"/>
                </a:cubicBezTo>
                <a:cubicBezTo>
                  <a:pt x="550" y="1176"/>
                  <a:pt x="549" y="1175"/>
                  <a:pt x="549" y="1174"/>
                </a:cubicBezTo>
                <a:cubicBezTo>
                  <a:pt x="550" y="1174"/>
                  <a:pt x="550" y="1174"/>
                  <a:pt x="551" y="1174"/>
                </a:cubicBezTo>
                <a:cubicBezTo>
                  <a:pt x="553" y="1175"/>
                  <a:pt x="556" y="1177"/>
                  <a:pt x="558" y="1177"/>
                </a:cubicBezTo>
                <a:cubicBezTo>
                  <a:pt x="558" y="1178"/>
                  <a:pt x="561" y="1179"/>
                  <a:pt x="564" y="1181"/>
                </a:cubicBezTo>
                <a:cubicBezTo>
                  <a:pt x="563" y="1181"/>
                  <a:pt x="563" y="1182"/>
                  <a:pt x="564" y="1182"/>
                </a:cubicBezTo>
                <a:cubicBezTo>
                  <a:pt x="564" y="1184"/>
                  <a:pt x="562" y="1182"/>
                  <a:pt x="562" y="1183"/>
                </a:cubicBezTo>
                <a:cubicBezTo>
                  <a:pt x="563" y="1184"/>
                  <a:pt x="564" y="1183"/>
                  <a:pt x="565" y="1183"/>
                </a:cubicBezTo>
                <a:cubicBezTo>
                  <a:pt x="563" y="1184"/>
                  <a:pt x="565" y="1185"/>
                  <a:pt x="566" y="1185"/>
                </a:cubicBezTo>
                <a:cubicBezTo>
                  <a:pt x="565" y="1184"/>
                  <a:pt x="564" y="1183"/>
                  <a:pt x="565" y="1182"/>
                </a:cubicBezTo>
                <a:cubicBezTo>
                  <a:pt x="567" y="1183"/>
                  <a:pt x="575" y="1189"/>
                  <a:pt x="580" y="1191"/>
                </a:cubicBezTo>
                <a:cubicBezTo>
                  <a:pt x="579" y="1193"/>
                  <a:pt x="578" y="1190"/>
                  <a:pt x="576" y="1191"/>
                </a:cubicBezTo>
                <a:cubicBezTo>
                  <a:pt x="578" y="1191"/>
                  <a:pt x="579" y="1192"/>
                  <a:pt x="580" y="1193"/>
                </a:cubicBezTo>
                <a:cubicBezTo>
                  <a:pt x="580" y="1192"/>
                  <a:pt x="580" y="1192"/>
                  <a:pt x="580" y="1191"/>
                </a:cubicBezTo>
                <a:cubicBezTo>
                  <a:pt x="584" y="1192"/>
                  <a:pt x="583" y="1194"/>
                  <a:pt x="586" y="1192"/>
                </a:cubicBezTo>
                <a:cubicBezTo>
                  <a:pt x="585" y="1195"/>
                  <a:pt x="588" y="1195"/>
                  <a:pt x="588" y="1195"/>
                </a:cubicBezTo>
                <a:cubicBezTo>
                  <a:pt x="587" y="1197"/>
                  <a:pt x="588" y="1196"/>
                  <a:pt x="587" y="1198"/>
                </a:cubicBezTo>
                <a:cubicBezTo>
                  <a:pt x="586" y="1197"/>
                  <a:pt x="585" y="1197"/>
                  <a:pt x="585" y="1197"/>
                </a:cubicBezTo>
                <a:cubicBezTo>
                  <a:pt x="584" y="1199"/>
                  <a:pt x="585" y="1199"/>
                  <a:pt x="585" y="1199"/>
                </a:cubicBezTo>
                <a:cubicBezTo>
                  <a:pt x="581" y="1198"/>
                  <a:pt x="575" y="1193"/>
                  <a:pt x="571" y="1193"/>
                </a:cubicBezTo>
                <a:cubicBezTo>
                  <a:pt x="576" y="1196"/>
                  <a:pt x="581" y="1199"/>
                  <a:pt x="586" y="1201"/>
                </a:cubicBezTo>
                <a:cubicBezTo>
                  <a:pt x="585" y="1203"/>
                  <a:pt x="583" y="1199"/>
                  <a:pt x="582" y="1201"/>
                </a:cubicBezTo>
                <a:cubicBezTo>
                  <a:pt x="584" y="1202"/>
                  <a:pt x="581" y="1201"/>
                  <a:pt x="581" y="1202"/>
                </a:cubicBezTo>
                <a:cubicBezTo>
                  <a:pt x="582" y="1203"/>
                  <a:pt x="585" y="1204"/>
                  <a:pt x="586" y="1206"/>
                </a:cubicBezTo>
                <a:cubicBezTo>
                  <a:pt x="584" y="1206"/>
                  <a:pt x="583" y="1205"/>
                  <a:pt x="581" y="1205"/>
                </a:cubicBezTo>
                <a:cubicBezTo>
                  <a:pt x="583" y="1206"/>
                  <a:pt x="585" y="1207"/>
                  <a:pt x="586" y="1209"/>
                </a:cubicBezTo>
                <a:cubicBezTo>
                  <a:pt x="584" y="1209"/>
                  <a:pt x="580" y="1206"/>
                  <a:pt x="578" y="1206"/>
                </a:cubicBezTo>
                <a:cubicBezTo>
                  <a:pt x="580" y="1207"/>
                  <a:pt x="581" y="1208"/>
                  <a:pt x="582" y="1208"/>
                </a:cubicBezTo>
                <a:cubicBezTo>
                  <a:pt x="582" y="1209"/>
                  <a:pt x="583" y="1210"/>
                  <a:pt x="582" y="1211"/>
                </a:cubicBezTo>
                <a:cubicBezTo>
                  <a:pt x="580" y="1211"/>
                  <a:pt x="578" y="1210"/>
                  <a:pt x="579" y="1209"/>
                </a:cubicBezTo>
                <a:cubicBezTo>
                  <a:pt x="578" y="1210"/>
                  <a:pt x="576" y="1210"/>
                  <a:pt x="576" y="1208"/>
                </a:cubicBezTo>
                <a:cubicBezTo>
                  <a:pt x="576" y="1208"/>
                  <a:pt x="576" y="1209"/>
                  <a:pt x="577" y="1209"/>
                </a:cubicBezTo>
                <a:cubicBezTo>
                  <a:pt x="577" y="1207"/>
                  <a:pt x="575" y="1208"/>
                  <a:pt x="574" y="1209"/>
                </a:cubicBezTo>
                <a:cubicBezTo>
                  <a:pt x="575" y="1209"/>
                  <a:pt x="576" y="1212"/>
                  <a:pt x="575" y="1212"/>
                </a:cubicBezTo>
                <a:cubicBezTo>
                  <a:pt x="574" y="1210"/>
                  <a:pt x="570" y="1208"/>
                  <a:pt x="567" y="1208"/>
                </a:cubicBezTo>
                <a:cubicBezTo>
                  <a:pt x="567" y="1210"/>
                  <a:pt x="570" y="1208"/>
                  <a:pt x="569" y="1210"/>
                </a:cubicBezTo>
                <a:cubicBezTo>
                  <a:pt x="563" y="1212"/>
                  <a:pt x="555" y="1203"/>
                  <a:pt x="551" y="1203"/>
                </a:cubicBezTo>
                <a:cubicBezTo>
                  <a:pt x="552" y="1204"/>
                  <a:pt x="554" y="1204"/>
                  <a:pt x="555" y="1205"/>
                </a:cubicBezTo>
                <a:cubicBezTo>
                  <a:pt x="557" y="1207"/>
                  <a:pt x="555" y="1205"/>
                  <a:pt x="554" y="1205"/>
                </a:cubicBezTo>
                <a:cubicBezTo>
                  <a:pt x="552" y="1205"/>
                  <a:pt x="549" y="1203"/>
                  <a:pt x="546" y="1201"/>
                </a:cubicBezTo>
                <a:cubicBezTo>
                  <a:pt x="546" y="1201"/>
                  <a:pt x="546" y="1201"/>
                  <a:pt x="547" y="1200"/>
                </a:cubicBezTo>
                <a:cubicBezTo>
                  <a:pt x="548" y="1201"/>
                  <a:pt x="549" y="1202"/>
                  <a:pt x="550" y="1202"/>
                </a:cubicBezTo>
                <a:cubicBezTo>
                  <a:pt x="549" y="1202"/>
                  <a:pt x="548" y="1201"/>
                  <a:pt x="547" y="1200"/>
                </a:cubicBezTo>
                <a:cubicBezTo>
                  <a:pt x="547" y="1200"/>
                  <a:pt x="547" y="1199"/>
                  <a:pt x="547" y="1199"/>
                </a:cubicBezTo>
                <a:cubicBezTo>
                  <a:pt x="553" y="1202"/>
                  <a:pt x="558" y="1205"/>
                  <a:pt x="562" y="1206"/>
                </a:cubicBezTo>
                <a:cubicBezTo>
                  <a:pt x="560" y="1205"/>
                  <a:pt x="556" y="1202"/>
                  <a:pt x="557" y="1202"/>
                </a:cubicBezTo>
                <a:cubicBezTo>
                  <a:pt x="560" y="1203"/>
                  <a:pt x="562" y="1207"/>
                  <a:pt x="565" y="1206"/>
                </a:cubicBezTo>
                <a:cubicBezTo>
                  <a:pt x="563" y="1206"/>
                  <a:pt x="564" y="1205"/>
                  <a:pt x="564" y="1205"/>
                </a:cubicBezTo>
                <a:cubicBezTo>
                  <a:pt x="561" y="1205"/>
                  <a:pt x="559" y="1199"/>
                  <a:pt x="554" y="1199"/>
                </a:cubicBezTo>
                <a:cubicBezTo>
                  <a:pt x="555" y="1200"/>
                  <a:pt x="557" y="1200"/>
                  <a:pt x="556" y="1201"/>
                </a:cubicBezTo>
                <a:cubicBezTo>
                  <a:pt x="555" y="1201"/>
                  <a:pt x="554" y="1199"/>
                  <a:pt x="553" y="1200"/>
                </a:cubicBezTo>
                <a:cubicBezTo>
                  <a:pt x="554" y="1201"/>
                  <a:pt x="555" y="1200"/>
                  <a:pt x="554" y="1202"/>
                </a:cubicBezTo>
                <a:cubicBezTo>
                  <a:pt x="549" y="1198"/>
                  <a:pt x="544" y="1198"/>
                  <a:pt x="543" y="1194"/>
                </a:cubicBezTo>
                <a:cubicBezTo>
                  <a:pt x="543" y="1194"/>
                  <a:pt x="544" y="1195"/>
                  <a:pt x="543" y="1195"/>
                </a:cubicBezTo>
                <a:cubicBezTo>
                  <a:pt x="539" y="1193"/>
                  <a:pt x="537" y="1191"/>
                  <a:pt x="535" y="1190"/>
                </a:cubicBezTo>
                <a:cubicBezTo>
                  <a:pt x="530" y="1188"/>
                  <a:pt x="524" y="1185"/>
                  <a:pt x="524" y="1183"/>
                </a:cubicBezTo>
                <a:cubicBezTo>
                  <a:pt x="526" y="1185"/>
                  <a:pt x="528" y="1185"/>
                  <a:pt x="530" y="1185"/>
                </a:cubicBezTo>
                <a:cubicBezTo>
                  <a:pt x="525" y="1183"/>
                  <a:pt x="523" y="1180"/>
                  <a:pt x="517" y="1179"/>
                </a:cubicBezTo>
                <a:cubicBezTo>
                  <a:pt x="518" y="1179"/>
                  <a:pt x="518" y="1180"/>
                  <a:pt x="517" y="1180"/>
                </a:cubicBezTo>
                <a:cubicBezTo>
                  <a:pt x="516" y="1179"/>
                  <a:pt x="509" y="1175"/>
                  <a:pt x="506" y="1174"/>
                </a:cubicBezTo>
                <a:cubicBezTo>
                  <a:pt x="505" y="1174"/>
                  <a:pt x="501" y="1170"/>
                  <a:pt x="499" y="1171"/>
                </a:cubicBezTo>
                <a:cubicBezTo>
                  <a:pt x="500" y="1172"/>
                  <a:pt x="502" y="1172"/>
                  <a:pt x="502" y="1173"/>
                </a:cubicBezTo>
                <a:cubicBezTo>
                  <a:pt x="501" y="1173"/>
                  <a:pt x="497" y="1172"/>
                  <a:pt x="495" y="1170"/>
                </a:cubicBezTo>
                <a:cubicBezTo>
                  <a:pt x="496" y="1170"/>
                  <a:pt x="496" y="1169"/>
                  <a:pt x="497" y="1169"/>
                </a:cubicBezTo>
                <a:cubicBezTo>
                  <a:pt x="496" y="1167"/>
                  <a:pt x="495" y="1167"/>
                  <a:pt x="494" y="1167"/>
                </a:cubicBezTo>
                <a:cubicBezTo>
                  <a:pt x="493" y="1166"/>
                  <a:pt x="493" y="1166"/>
                  <a:pt x="493" y="1165"/>
                </a:cubicBezTo>
                <a:cubicBezTo>
                  <a:pt x="495" y="1166"/>
                  <a:pt x="496" y="1167"/>
                  <a:pt x="498" y="1167"/>
                </a:cubicBezTo>
                <a:cubicBezTo>
                  <a:pt x="490" y="1162"/>
                  <a:pt x="485" y="1158"/>
                  <a:pt x="478" y="1155"/>
                </a:cubicBezTo>
                <a:cubicBezTo>
                  <a:pt x="479" y="1154"/>
                  <a:pt x="479" y="1153"/>
                  <a:pt x="481" y="1152"/>
                </a:cubicBezTo>
                <a:cubicBezTo>
                  <a:pt x="480" y="1151"/>
                  <a:pt x="480" y="1151"/>
                  <a:pt x="480" y="1151"/>
                </a:cubicBezTo>
                <a:cubicBezTo>
                  <a:pt x="481" y="1151"/>
                  <a:pt x="482" y="1152"/>
                  <a:pt x="484" y="1153"/>
                </a:cubicBezTo>
                <a:cubicBezTo>
                  <a:pt x="484" y="1153"/>
                  <a:pt x="484" y="1153"/>
                  <a:pt x="483" y="1153"/>
                </a:cubicBezTo>
                <a:cubicBezTo>
                  <a:pt x="485" y="1154"/>
                  <a:pt x="491" y="1156"/>
                  <a:pt x="492" y="1158"/>
                </a:cubicBezTo>
                <a:cubicBezTo>
                  <a:pt x="492" y="1158"/>
                  <a:pt x="492" y="1158"/>
                  <a:pt x="492" y="1157"/>
                </a:cubicBezTo>
                <a:cubicBezTo>
                  <a:pt x="496" y="1160"/>
                  <a:pt x="501" y="1160"/>
                  <a:pt x="503" y="1165"/>
                </a:cubicBezTo>
                <a:cubicBezTo>
                  <a:pt x="505" y="1164"/>
                  <a:pt x="509" y="1167"/>
                  <a:pt x="510" y="1168"/>
                </a:cubicBezTo>
                <a:cubicBezTo>
                  <a:pt x="512" y="1167"/>
                  <a:pt x="509" y="1166"/>
                  <a:pt x="508" y="1166"/>
                </a:cubicBezTo>
                <a:cubicBezTo>
                  <a:pt x="514" y="1166"/>
                  <a:pt x="515" y="1171"/>
                  <a:pt x="520" y="1173"/>
                </a:cubicBezTo>
                <a:cubicBezTo>
                  <a:pt x="519" y="1174"/>
                  <a:pt x="519" y="1173"/>
                  <a:pt x="518" y="1172"/>
                </a:cubicBezTo>
                <a:cubicBezTo>
                  <a:pt x="518" y="1175"/>
                  <a:pt x="521" y="1173"/>
                  <a:pt x="521" y="1175"/>
                </a:cubicBezTo>
                <a:cubicBezTo>
                  <a:pt x="522" y="1175"/>
                  <a:pt x="521" y="1175"/>
                  <a:pt x="521" y="1174"/>
                </a:cubicBezTo>
                <a:cubicBezTo>
                  <a:pt x="523" y="1175"/>
                  <a:pt x="524" y="1176"/>
                  <a:pt x="525" y="1176"/>
                </a:cubicBezTo>
                <a:cubicBezTo>
                  <a:pt x="525" y="1176"/>
                  <a:pt x="524" y="1175"/>
                  <a:pt x="526" y="1175"/>
                </a:cubicBezTo>
                <a:cubicBezTo>
                  <a:pt x="526" y="1174"/>
                  <a:pt x="524" y="1174"/>
                  <a:pt x="523" y="1173"/>
                </a:cubicBezTo>
                <a:cubicBezTo>
                  <a:pt x="527" y="1174"/>
                  <a:pt x="528" y="1177"/>
                  <a:pt x="532" y="1178"/>
                </a:cubicBezTo>
                <a:cubicBezTo>
                  <a:pt x="532" y="1179"/>
                  <a:pt x="530" y="1177"/>
                  <a:pt x="530" y="1179"/>
                </a:cubicBezTo>
                <a:cubicBezTo>
                  <a:pt x="531" y="1179"/>
                  <a:pt x="531" y="1180"/>
                  <a:pt x="530" y="1180"/>
                </a:cubicBezTo>
                <a:cubicBezTo>
                  <a:pt x="531" y="1181"/>
                  <a:pt x="532" y="1180"/>
                  <a:pt x="534" y="1182"/>
                </a:cubicBezTo>
                <a:cubicBezTo>
                  <a:pt x="536" y="1182"/>
                  <a:pt x="533" y="1180"/>
                  <a:pt x="532" y="1180"/>
                </a:cubicBezTo>
                <a:cubicBezTo>
                  <a:pt x="533" y="1179"/>
                  <a:pt x="533" y="1179"/>
                  <a:pt x="534" y="1179"/>
                </a:cubicBezTo>
                <a:cubicBezTo>
                  <a:pt x="534" y="1180"/>
                  <a:pt x="534" y="1179"/>
                  <a:pt x="533" y="1179"/>
                </a:cubicBezTo>
                <a:cubicBezTo>
                  <a:pt x="537" y="1181"/>
                  <a:pt x="542" y="1184"/>
                  <a:pt x="545" y="1186"/>
                </a:cubicBezTo>
                <a:cubicBezTo>
                  <a:pt x="545" y="1185"/>
                  <a:pt x="543" y="1185"/>
                  <a:pt x="543" y="1184"/>
                </a:cubicBezTo>
                <a:cubicBezTo>
                  <a:pt x="544" y="1184"/>
                  <a:pt x="544" y="1185"/>
                  <a:pt x="546" y="1185"/>
                </a:cubicBezTo>
                <a:cubicBezTo>
                  <a:pt x="545" y="1185"/>
                  <a:pt x="545" y="1185"/>
                  <a:pt x="545" y="1186"/>
                </a:cubicBezTo>
                <a:cubicBezTo>
                  <a:pt x="546" y="1186"/>
                  <a:pt x="546" y="1185"/>
                  <a:pt x="547" y="1185"/>
                </a:cubicBezTo>
                <a:cubicBezTo>
                  <a:pt x="537" y="1177"/>
                  <a:pt x="532" y="1178"/>
                  <a:pt x="520" y="1169"/>
                </a:cubicBezTo>
                <a:cubicBezTo>
                  <a:pt x="520" y="1168"/>
                  <a:pt x="521" y="1168"/>
                  <a:pt x="519" y="1167"/>
                </a:cubicBezTo>
                <a:cubicBezTo>
                  <a:pt x="528" y="1171"/>
                  <a:pt x="531" y="1172"/>
                  <a:pt x="541" y="1179"/>
                </a:cubicBezTo>
                <a:cubicBezTo>
                  <a:pt x="541" y="1180"/>
                  <a:pt x="539" y="1178"/>
                  <a:pt x="538" y="1178"/>
                </a:cubicBezTo>
                <a:cubicBezTo>
                  <a:pt x="542" y="1182"/>
                  <a:pt x="552" y="1186"/>
                  <a:pt x="557" y="1188"/>
                </a:cubicBezTo>
                <a:cubicBezTo>
                  <a:pt x="557" y="1188"/>
                  <a:pt x="556" y="1187"/>
                  <a:pt x="557" y="1187"/>
                </a:cubicBezTo>
                <a:cubicBezTo>
                  <a:pt x="558" y="1187"/>
                  <a:pt x="558" y="1188"/>
                  <a:pt x="560" y="1188"/>
                </a:cubicBezTo>
                <a:cubicBezTo>
                  <a:pt x="557" y="1185"/>
                  <a:pt x="550" y="1182"/>
                  <a:pt x="546" y="1180"/>
                </a:cubicBezTo>
                <a:cubicBezTo>
                  <a:pt x="547" y="1179"/>
                  <a:pt x="547" y="1179"/>
                  <a:pt x="548" y="1180"/>
                </a:cubicBezTo>
                <a:cubicBezTo>
                  <a:pt x="542" y="1175"/>
                  <a:pt x="532" y="1170"/>
                  <a:pt x="523" y="1164"/>
                </a:cubicBezTo>
                <a:cubicBezTo>
                  <a:pt x="528" y="1164"/>
                  <a:pt x="537" y="1174"/>
                  <a:pt x="545" y="1175"/>
                </a:cubicBezTo>
                <a:cubicBezTo>
                  <a:pt x="544" y="1174"/>
                  <a:pt x="544" y="1174"/>
                  <a:pt x="542" y="1173"/>
                </a:cubicBezTo>
                <a:cubicBezTo>
                  <a:pt x="544" y="1176"/>
                  <a:pt x="540" y="1173"/>
                  <a:pt x="541" y="1171"/>
                </a:cubicBezTo>
                <a:cubicBezTo>
                  <a:pt x="540" y="1174"/>
                  <a:pt x="538" y="1171"/>
                  <a:pt x="536" y="1170"/>
                </a:cubicBezTo>
                <a:cubicBezTo>
                  <a:pt x="536" y="1170"/>
                  <a:pt x="537" y="1170"/>
                  <a:pt x="537" y="1170"/>
                </a:cubicBezTo>
                <a:cubicBezTo>
                  <a:pt x="536" y="1169"/>
                  <a:pt x="535" y="1168"/>
                  <a:pt x="534" y="1168"/>
                </a:cubicBezTo>
                <a:cubicBezTo>
                  <a:pt x="533" y="1169"/>
                  <a:pt x="535" y="1169"/>
                  <a:pt x="536" y="1169"/>
                </a:cubicBezTo>
                <a:cubicBezTo>
                  <a:pt x="535" y="1170"/>
                  <a:pt x="534" y="1169"/>
                  <a:pt x="533" y="1169"/>
                </a:cubicBezTo>
                <a:cubicBezTo>
                  <a:pt x="533" y="1167"/>
                  <a:pt x="533" y="1167"/>
                  <a:pt x="534" y="1166"/>
                </a:cubicBezTo>
                <a:cubicBezTo>
                  <a:pt x="532" y="1166"/>
                  <a:pt x="529" y="1166"/>
                  <a:pt x="529" y="1163"/>
                </a:cubicBezTo>
                <a:cubicBezTo>
                  <a:pt x="528" y="1163"/>
                  <a:pt x="529" y="1165"/>
                  <a:pt x="528" y="1165"/>
                </a:cubicBezTo>
                <a:cubicBezTo>
                  <a:pt x="525" y="1161"/>
                  <a:pt x="525" y="1163"/>
                  <a:pt x="519" y="1159"/>
                </a:cubicBezTo>
                <a:cubicBezTo>
                  <a:pt x="518" y="1161"/>
                  <a:pt x="516" y="1160"/>
                  <a:pt x="515" y="1161"/>
                </a:cubicBezTo>
                <a:cubicBezTo>
                  <a:pt x="516" y="1161"/>
                  <a:pt x="520" y="1163"/>
                  <a:pt x="520" y="1164"/>
                </a:cubicBezTo>
                <a:cubicBezTo>
                  <a:pt x="516" y="1162"/>
                  <a:pt x="513" y="1160"/>
                  <a:pt x="509" y="1158"/>
                </a:cubicBezTo>
                <a:cubicBezTo>
                  <a:pt x="509" y="1157"/>
                  <a:pt x="508" y="1157"/>
                  <a:pt x="507" y="1157"/>
                </a:cubicBezTo>
                <a:cubicBezTo>
                  <a:pt x="506" y="1157"/>
                  <a:pt x="505" y="1156"/>
                  <a:pt x="504" y="1155"/>
                </a:cubicBezTo>
                <a:cubicBezTo>
                  <a:pt x="503" y="1156"/>
                  <a:pt x="504" y="1156"/>
                  <a:pt x="503" y="1157"/>
                </a:cubicBezTo>
                <a:cubicBezTo>
                  <a:pt x="505" y="1157"/>
                  <a:pt x="506" y="1159"/>
                  <a:pt x="509" y="1160"/>
                </a:cubicBezTo>
                <a:cubicBezTo>
                  <a:pt x="506" y="1161"/>
                  <a:pt x="508" y="1160"/>
                  <a:pt x="509" y="1162"/>
                </a:cubicBezTo>
                <a:cubicBezTo>
                  <a:pt x="507" y="1163"/>
                  <a:pt x="506" y="1162"/>
                  <a:pt x="505" y="1161"/>
                </a:cubicBezTo>
                <a:cubicBezTo>
                  <a:pt x="505" y="1159"/>
                  <a:pt x="503" y="1159"/>
                  <a:pt x="502" y="1158"/>
                </a:cubicBezTo>
                <a:cubicBezTo>
                  <a:pt x="502" y="1158"/>
                  <a:pt x="502" y="1158"/>
                  <a:pt x="502" y="1158"/>
                </a:cubicBezTo>
                <a:cubicBezTo>
                  <a:pt x="502" y="1158"/>
                  <a:pt x="502" y="1158"/>
                  <a:pt x="502" y="1158"/>
                </a:cubicBezTo>
                <a:cubicBezTo>
                  <a:pt x="502" y="1157"/>
                  <a:pt x="501" y="1157"/>
                  <a:pt x="501" y="1157"/>
                </a:cubicBezTo>
                <a:cubicBezTo>
                  <a:pt x="501" y="1157"/>
                  <a:pt x="501" y="1157"/>
                  <a:pt x="501" y="1157"/>
                </a:cubicBezTo>
                <a:cubicBezTo>
                  <a:pt x="498" y="1157"/>
                  <a:pt x="496" y="1155"/>
                  <a:pt x="491" y="1152"/>
                </a:cubicBezTo>
                <a:cubicBezTo>
                  <a:pt x="494" y="1152"/>
                  <a:pt x="497" y="1155"/>
                  <a:pt x="499" y="1156"/>
                </a:cubicBezTo>
                <a:cubicBezTo>
                  <a:pt x="499" y="1153"/>
                  <a:pt x="502" y="1157"/>
                  <a:pt x="503" y="1157"/>
                </a:cubicBezTo>
                <a:cubicBezTo>
                  <a:pt x="504" y="1155"/>
                  <a:pt x="500" y="1152"/>
                  <a:pt x="496" y="1150"/>
                </a:cubicBezTo>
                <a:cubicBezTo>
                  <a:pt x="501" y="1152"/>
                  <a:pt x="506" y="1155"/>
                  <a:pt x="511" y="1159"/>
                </a:cubicBezTo>
                <a:cubicBezTo>
                  <a:pt x="513" y="1158"/>
                  <a:pt x="509" y="1156"/>
                  <a:pt x="509" y="1156"/>
                </a:cubicBezTo>
                <a:cubicBezTo>
                  <a:pt x="503" y="1152"/>
                  <a:pt x="495" y="1148"/>
                  <a:pt x="488" y="1144"/>
                </a:cubicBezTo>
                <a:cubicBezTo>
                  <a:pt x="489" y="1144"/>
                  <a:pt x="489" y="1144"/>
                  <a:pt x="490" y="1144"/>
                </a:cubicBezTo>
                <a:cubicBezTo>
                  <a:pt x="490" y="1144"/>
                  <a:pt x="490" y="1143"/>
                  <a:pt x="490" y="1143"/>
                </a:cubicBezTo>
                <a:cubicBezTo>
                  <a:pt x="493" y="1145"/>
                  <a:pt x="497" y="1149"/>
                  <a:pt x="501" y="1149"/>
                </a:cubicBezTo>
                <a:cubicBezTo>
                  <a:pt x="501" y="1148"/>
                  <a:pt x="499" y="1148"/>
                  <a:pt x="500" y="1147"/>
                </a:cubicBezTo>
                <a:close/>
                <a:moveTo>
                  <a:pt x="502" y="1140"/>
                </a:moveTo>
                <a:cubicBezTo>
                  <a:pt x="504" y="1139"/>
                  <a:pt x="507" y="1142"/>
                  <a:pt x="508" y="1142"/>
                </a:cubicBezTo>
                <a:cubicBezTo>
                  <a:pt x="505" y="1143"/>
                  <a:pt x="504" y="1140"/>
                  <a:pt x="502" y="1140"/>
                </a:cubicBezTo>
                <a:close/>
                <a:moveTo>
                  <a:pt x="530" y="1159"/>
                </a:moveTo>
                <a:cubicBezTo>
                  <a:pt x="529" y="1159"/>
                  <a:pt x="528" y="1159"/>
                  <a:pt x="526" y="1158"/>
                </a:cubicBezTo>
                <a:cubicBezTo>
                  <a:pt x="529" y="1156"/>
                  <a:pt x="533" y="1159"/>
                  <a:pt x="536" y="1161"/>
                </a:cubicBezTo>
                <a:cubicBezTo>
                  <a:pt x="536" y="1163"/>
                  <a:pt x="535" y="1161"/>
                  <a:pt x="534" y="1163"/>
                </a:cubicBezTo>
                <a:cubicBezTo>
                  <a:pt x="533" y="1161"/>
                  <a:pt x="532" y="1161"/>
                  <a:pt x="530" y="1160"/>
                </a:cubicBezTo>
                <a:cubicBezTo>
                  <a:pt x="531" y="1160"/>
                  <a:pt x="531" y="1159"/>
                  <a:pt x="530" y="1159"/>
                </a:cubicBezTo>
                <a:close/>
                <a:moveTo>
                  <a:pt x="537" y="1162"/>
                </a:moveTo>
                <a:cubicBezTo>
                  <a:pt x="540" y="1164"/>
                  <a:pt x="543" y="1165"/>
                  <a:pt x="544" y="1167"/>
                </a:cubicBezTo>
                <a:cubicBezTo>
                  <a:pt x="542" y="1166"/>
                  <a:pt x="537" y="1164"/>
                  <a:pt x="537" y="1162"/>
                </a:cubicBezTo>
                <a:close/>
                <a:moveTo>
                  <a:pt x="582" y="1190"/>
                </a:moveTo>
                <a:cubicBezTo>
                  <a:pt x="583" y="1188"/>
                  <a:pt x="585" y="1192"/>
                  <a:pt x="586" y="1191"/>
                </a:cubicBezTo>
                <a:cubicBezTo>
                  <a:pt x="584" y="1193"/>
                  <a:pt x="584" y="1189"/>
                  <a:pt x="582" y="1190"/>
                </a:cubicBezTo>
                <a:close/>
                <a:moveTo>
                  <a:pt x="593" y="1194"/>
                </a:moveTo>
                <a:cubicBezTo>
                  <a:pt x="592" y="1194"/>
                  <a:pt x="592" y="1192"/>
                  <a:pt x="593" y="1192"/>
                </a:cubicBezTo>
                <a:cubicBezTo>
                  <a:pt x="593" y="1193"/>
                  <a:pt x="594" y="1193"/>
                  <a:pt x="593" y="1194"/>
                </a:cubicBezTo>
                <a:close/>
                <a:moveTo>
                  <a:pt x="611" y="1203"/>
                </a:moveTo>
                <a:cubicBezTo>
                  <a:pt x="609" y="1202"/>
                  <a:pt x="606" y="1201"/>
                  <a:pt x="606" y="1199"/>
                </a:cubicBezTo>
                <a:cubicBezTo>
                  <a:pt x="608" y="1201"/>
                  <a:pt x="611" y="1201"/>
                  <a:pt x="611" y="1203"/>
                </a:cubicBezTo>
                <a:close/>
                <a:moveTo>
                  <a:pt x="609" y="1200"/>
                </a:moveTo>
                <a:cubicBezTo>
                  <a:pt x="610" y="1200"/>
                  <a:pt x="610" y="1200"/>
                  <a:pt x="610" y="1200"/>
                </a:cubicBezTo>
                <a:cubicBezTo>
                  <a:pt x="611" y="1200"/>
                  <a:pt x="611" y="1201"/>
                  <a:pt x="611" y="1201"/>
                </a:cubicBezTo>
                <a:cubicBezTo>
                  <a:pt x="610" y="1201"/>
                  <a:pt x="610" y="1201"/>
                  <a:pt x="609" y="1200"/>
                </a:cubicBezTo>
                <a:close/>
                <a:moveTo>
                  <a:pt x="615" y="1211"/>
                </a:moveTo>
                <a:cubicBezTo>
                  <a:pt x="617" y="1211"/>
                  <a:pt x="618" y="1212"/>
                  <a:pt x="619" y="1212"/>
                </a:cubicBezTo>
                <a:cubicBezTo>
                  <a:pt x="617" y="1213"/>
                  <a:pt x="616" y="1212"/>
                  <a:pt x="615" y="1211"/>
                </a:cubicBezTo>
                <a:close/>
                <a:moveTo>
                  <a:pt x="619" y="1218"/>
                </a:moveTo>
                <a:cubicBezTo>
                  <a:pt x="619" y="1217"/>
                  <a:pt x="618" y="1217"/>
                  <a:pt x="618" y="1216"/>
                </a:cubicBezTo>
                <a:cubicBezTo>
                  <a:pt x="619" y="1216"/>
                  <a:pt x="621" y="1218"/>
                  <a:pt x="619" y="1218"/>
                </a:cubicBezTo>
                <a:close/>
                <a:moveTo>
                  <a:pt x="616" y="1216"/>
                </a:moveTo>
                <a:cubicBezTo>
                  <a:pt x="615" y="1215"/>
                  <a:pt x="614" y="1215"/>
                  <a:pt x="614" y="1214"/>
                </a:cubicBezTo>
                <a:cubicBezTo>
                  <a:pt x="615" y="1214"/>
                  <a:pt x="617" y="1214"/>
                  <a:pt x="616" y="1216"/>
                </a:cubicBezTo>
                <a:close/>
                <a:moveTo>
                  <a:pt x="615" y="1223"/>
                </a:moveTo>
                <a:cubicBezTo>
                  <a:pt x="614" y="1221"/>
                  <a:pt x="611" y="1221"/>
                  <a:pt x="610" y="1219"/>
                </a:cubicBezTo>
                <a:cubicBezTo>
                  <a:pt x="612" y="1220"/>
                  <a:pt x="616" y="1221"/>
                  <a:pt x="615" y="1223"/>
                </a:cubicBezTo>
                <a:close/>
                <a:moveTo>
                  <a:pt x="614" y="1205"/>
                </a:moveTo>
                <a:cubicBezTo>
                  <a:pt x="614" y="1205"/>
                  <a:pt x="614" y="1205"/>
                  <a:pt x="613" y="1205"/>
                </a:cubicBezTo>
                <a:cubicBezTo>
                  <a:pt x="613" y="1205"/>
                  <a:pt x="613" y="1204"/>
                  <a:pt x="613" y="1204"/>
                </a:cubicBezTo>
                <a:cubicBezTo>
                  <a:pt x="613" y="1204"/>
                  <a:pt x="612" y="1204"/>
                  <a:pt x="611" y="1204"/>
                </a:cubicBezTo>
                <a:cubicBezTo>
                  <a:pt x="612" y="1203"/>
                  <a:pt x="612" y="1203"/>
                  <a:pt x="612" y="1203"/>
                </a:cubicBezTo>
                <a:cubicBezTo>
                  <a:pt x="612" y="1203"/>
                  <a:pt x="612" y="1202"/>
                  <a:pt x="613" y="1203"/>
                </a:cubicBezTo>
                <a:cubicBezTo>
                  <a:pt x="612" y="1203"/>
                  <a:pt x="615" y="1203"/>
                  <a:pt x="615" y="1205"/>
                </a:cubicBezTo>
                <a:cubicBezTo>
                  <a:pt x="614" y="1205"/>
                  <a:pt x="614" y="1204"/>
                  <a:pt x="614" y="1205"/>
                </a:cubicBezTo>
                <a:close/>
                <a:moveTo>
                  <a:pt x="612" y="1209"/>
                </a:moveTo>
                <a:cubicBezTo>
                  <a:pt x="610" y="1208"/>
                  <a:pt x="606" y="1207"/>
                  <a:pt x="607" y="1206"/>
                </a:cubicBezTo>
                <a:cubicBezTo>
                  <a:pt x="608" y="1207"/>
                  <a:pt x="611" y="1207"/>
                  <a:pt x="612" y="1209"/>
                </a:cubicBezTo>
                <a:close/>
                <a:moveTo>
                  <a:pt x="608" y="1209"/>
                </a:moveTo>
                <a:cubicBezTo>
                  <a:pt x="607" y="1209"/>
                  <a:pt x="607" y="1209"/>
                  <a:pt x="606" y="1209"/>
                </a:cubicBezTo>
                <a:cubicBezTo>
                  <a:pt x="606" y="1208"/>
                  <a:pt x="607" y="1208"/>
                  <a:pt x="607" y="1208"/>
                </a:cubicBezTo>
                <a:cubicBezTo>
                  <a:pt x="606" y="1208"/>
                  <a:pt x="606" y="1207"/>
                  <a:pt x="605" y="1207"/>
                </a:cubicBezTo>
                <a:cubicBezTo>
                  <a:pt x="606" y="1208"/>
                  <a:pt x="607" y="1208"/>
                  <a:pt x="608" y="1209"/>
                </a:cubicBezTo>
                <a:close/>
                <a:moveTo>
                  <a:pt x="606" y="1209"/>
                </a:moveTo>
                <a:cubicBezTo>
                  <a:pt x="607" y="1210"/>
                  <a:pt x="608" y="1210"/>
                  <a:pt x="609" y="1212"/>
                </a:cubicBezTo>
                <a:cubicBezTo>
                  <a:pt x="609" y="1211"/>
                  <a:pt x="608" y="1212"/>
                  <a:pt x="609" y="1212"/>
                </a:cubicBezTo>
                <a:cubicBezTo>
                  <a:pt x="609" y="1212"/>
                  <a:pt x="610" y="1213"/>
                  <a:pt x="609" y="1213"/>
                </a:cubicBezTo>
                <a:cubicBezTo>
                  <a:pt x="607" y="1211"/>
                  <a:pt x="605" y="1211"/>
                  <a:pt x="604" y="1210"/>
                </a:cubicBezTo>
                <a:cubicBezTo>
                  <a:pt x="604" y="1209"/>
                  <a:pt x="605" y="1209"/>
                  <a:pt x="606" y="1209"/>
                </a:cubicBezTo>
                <a:close/>
                <a:moveTo>
                  <a:pt x="611" y="1233"/>
                </a:moveTo>
                <a:cubicBezTo>
                  <a:pt x="611" y="1233"/>
                  <a:pt x="611" y="1233"/>
                  <a:pt x="611" y="1232"/>
                </a:cubicBezTo>
                <a:cubicBezTo>
                  <a:pt x="612" y="1233"/>
                  <a:pt x="612" y="1233"/>
                  <a:pt x="614" y="1233"/>
                </a:cubicBezTo>
                <a:cubicBezTo>
                  <a:pt x="614" y="1235"/>
                  <a:pt x="613" y="1234"/>
                  <a:pt x="612" y="1235"/>
                </a:cubicBezTo>
                <a:cubicBezTo>
                  <a:pt x="613" y="1235"/>
                  <a:pt x="613" y="1235"/>
                  <a:pt x="613" y="1235"/>
                </a:cubicBezTo>
                <a:cubicBezTo>
                  <a:pt x="613" y="1235"/>
                  <a:pt x="613" y="1236"/>
                  <a:pt x="613" y="1236"/>
                </a:cubicBezTo>
                <a:cubicBezTo>
                  <a:pt x="611" y="1235"/>
                  <a:pt x="609" y="1233"/>
                  <a:pt x="608" y="1234"/>
                </a:cubicBezTo>
                <a:cubicBezTo>
                  <a:pt x="615" y="1238"/>
                  <a:pt x="606" y="1235"/>
                  <a:pt x="603" y="1233"/>
                </a:cubicBezTo>
                <a:cubicBezTo>
                  <a:pt x="606" y="1230"/>
                  <a:pt x="601" y="1232"/>
                  <a:pt x="602" y="1229"/>
                </a:cubicBezTo>
                <a:cubicBezTo>
                  <a:pt x="604" y="1231"/>
                  <a:pt x="610" y="1233"/>
                  <a:pt x="612" y="1234"/>
                </a:cubicBezTo>
                <a:cubicBezTo>
                  <a:pt x="612" y="1234"/>
                  <a:pt x="611" y="1234"/>
                  <a:pt x="611" y="1233"/>
                </a:cubicBezTo>
                <a:close/>
                <a:moveTo>
                  <a:pt x="614" y="1234"/>
                </a:moveTo>
                <a:cubicBezTo>
                  <a:pt x="614" y="1234"/>
                  <a:pt x="616" y="1234"/>
                  <a:pt x="616" y="1235"/>
                </a:cubicBezTo>
                <a:cubicBezTo>
                  <a:pt x="615" y="1235"/>
                  <a:pt x="613" y="1236"/>
                  <a:pt x="614" y="1234"/>
                </a:cubicBezTo>
                <a:close/>
                <a:moveTo>
                  <a:pt x="615" y="1240"/>
                </a:moveTo>
                <a:cubicBezTo>
                  <a:pt x="614" y="1239"/>
                  <a:pt x="613" y="1240"/>
                  <a:pt x="612" y="1238"/>
                </a:cubicBezTo>
                <a:cubicBezTo>
                  <a:pt x="613" y="1239"/>
                  <a:pt x="616" y="1239"/>
                  <a:pt x="615" y="1240"/>
                </a:cubicBezTo>
                <a:close/>
                <a:moveTo>
                  <a:pt x="609" y="1249"/>
                </a:moveTo>
                <a:cubicBezTo>
                  <a:pt x="608" y="1247"/>
                  <a:pt x="607" y="1248"/>
                  <a:pt x="606" y="1248"/>
                </a:cubicBezTo>
                <a:cubicBezTo>
                  <a:pt x="606" y="1248"/>
                  <a:pt x="606" y="1248"/>
                  <a:pt x="606" y="1248"/>
                </a:cubicBezTo>
                <a:cubicBezTo>
                  <a:pt x="606" y="1247"/>
                  <a:pt x="606" y="1247"/>
                  <a:pt x="606" y="1246"/>
                </a:cubicBezTo>
                <a:cubicBezTo>
                  <a:pt x="606" y="1247"/>
                  <a:pt x="606" y="1247"/>
                  <a:pt x="607" y="1248"/>
                </a:cubicBezTo>
                <a:cubicBezTo>
                  <a:pt x="607" y="1247"/>
                  <a:pt x="607" y="1246"/>
                  <a:pt x="608" y="1247"/>
                </a:cubicBezTo>
                <a:cubicBezTo>
                  <a:pt x="607" y="1248"/>
                  <a:pt x="610" y="1248"/>
                  <a:pt x="609" y="1249"/>
                </a:cubicBezTo>
                <a:close/>
                <a:moveTo>
                  <a:pt x="594" y="1238"/>
                </a:moveTo>
                <a:cubicBezTo>
                  <a:pt x="594" y="1238"/>
                  <a:pt x="595" y="1239"/>
                  <a:pt x="595" y="1239"/>
                </a:cubicBezTo>
                <a:cubicBezTo>
                  <a:pt x="596" y="1239"/>
                  <a:pt x="596" y="1239"/>
                  <a:pt x="596" y="1239"/>
                </a:cubicBezTo>
                <a:cubicBezTo>
                  <a:pt x="599" y="1240"/>
                  <a:pt x="602" y="1241"/>
                  <a:pt x="601" y="1243"/>
                </a:cubicBezTo>
                <a:cubicBezTo>
                  <a:pt x="601" y="1242"/>
                  <a:pt x="598" y="1241"/>
                  <a:pt x="597" y="1241"/>
                </a:cubicBezTo>
                <a:cubicBezTo>
                  <a:pt x="598" y="1242"/>
                  <a:pt x="599" y="1242"/>
                  <a:pt x="599" y="1243"/>
                </a:cubicBezTo>
                <a:cubicBezTo>
                  <a:pt x="598" y="1243"/>
                  <a:pt x="597" y="1242"/>
                  <a:pt x="595" y="1241"/>
                </a:cubicBezTo>
                <a:cubicBezTo>
                  <a:pt x="596" y="1240"/>
                  <a:pt x="596" y="1241"/>
                  <a:pt x="597" y="1241"/>
                </a:cubicBezTo>
                <a:cubicBezTo>
                  <a:pt x="595" y="1240"/>
                  <a:pt x="594" y="1239"/>
                  <a:pt x="594" y="1238"/>
                </a:cubicBezTo>
                <a:close/>
                <a:moveTo>
                  <a:pt x="594" y="1228"/>
                </a:moveTo>
                <a:cubicBezTo>
                  <a:pt x="594" y="1228"/>
                  <a:pt x="595" y="1229"/>
                  <a:pt x="595" y="1229"/>
                </a:cubicBezTo>
                <a:cubicBezTo>
                  <a:pt x="595" y="1229"/>
                  <a:pt x="595" y="1230"/>
                  <a:pt x="595" y="1230"/>
                </a:cubicBezTo>
                <a:cubicBezTo>
                  <a:pt x="594" y="1230"/>
                  <a:pt x="594" y="1229"/>
                  <a:pt x="593" y="1229"/>
                </a:cubicBezTo>
                <a:cubicBezTo>
                  <a:pt x="594" y="1229"/>
                  <a:pt x="594" y="1228"/>
                  <a:pt x="594" y="1228"/>
                </a:cubicBezTo>
                <a:close/>
                <a:moveTo>
                  <a:pt x="593" y="1225"/>
                </a:moveTo>
                <a:cubicBezTo>
                  <a:pt x="594" y="1225"/>
                  <a:pt x="595" y="1225"/>
                  <a:pt x="594" y="1226"/>
                </a:cubicBezTo>
                <a:cubicBezTo>
                  <a:pt x="594" y="1226"/>
                  <a:pt x="593" y="1225"/>
                  <a:pt x="593" y="1225"/>
                </a:cubicBezTo>
                <a:close/>
                <a:moveTo>
                  <a:pt x="607" y="1223"/>
                </a:moveTo>
                <a:cubicBezTo>
                  <a:pt x="607" y="1222"/>
                  <a:pt x="607" y="1223"/>
                  <a:pt x="606" y="1223"/>
                </a:cubicBezTo>
                <a:cubicBezTo>
                  <a:pt x="607" y="1223"/>
                  <a:pt x="608" y="1224"/>
                  <a:pt x="608" y="1225"/>
                </a:cubicBezTo>
                <a:cubicBezTo>
                  <a:pt x="608" y="1224"/>
                  <a:pt x="607" y="1223"/>
                  <a:pt x="606" y="1223"/>
                </a:cubicBezTo>
                <a:cubicBezTo>
                  <a:pt x="604" y="1221"/>
                  <a:pt x="603" y="1220"/>
                  <a:pt x="601" y="1219"/>
                </a:cubicBezTo>
                <a:cubicBezTo>
                  <a:pt x="603" y="1220"/>
                  <a:pt x="606" y="1221"/>
                  <a:pt x="607" y="1223"/>
                </a:cubicBezTo>
                <a:close/>
                <a:moveTo>
                  <a:pt x="605" y="1217"/>
                </a:moveTo>
                <a:cubicBezTo>
                  <a:pt x="605" y="1216"/>
                  <a:pt x="607" y="1217"/>
                  <a:pt x="607" y="1218"/>
                </a:cubicBezTo>
                <a:cubicBezTo>
                  <a:pt x="606" y="1218"/>
                  <a:pt x="605" y="1219"/>
                  <a:pt x="605" y="1217"/>
                </a:cubicBezTo>
                <a:close/>
                <a:moveTo>
                  <a:pt x="602" y="1208"/>
                </a:moveTo>
                <a:cubicBezTo>
                  <a:pt x="601" y="1207"/>
                  <a:pt x="600" y="1207"/>
                  <a:pt x="600" y="1206"/>
                </a:cubicBezTo>
                <a:cubicBezTo>
                  <a:pt x="601" y="1206"/>
                  <a:pt x="602" y="1207"/>
                  <a:pt x="602" y="1208"/>
                </a:cubicBezTo>
                <a:close/>
                <a:moveTo>
                  <a:pt x="606" y="1236"/>
                </a:moveTo>
                <a:cubicBezTo>
                  <a:pt x="604" y="1234"/>
                  <a:pt x="598" y="1233"/>
                  <a:pt x="598" y="1230"/>
                </a:cubicBezTo>
                <a:cubicBezTo>
                  <a:pt x="601" y="1232"/>
                  <a:pt x="606" y="1233"/>
                  <a:pt x="606" y="1236"/>
                </a:cubicBezTo>
                <a:close/>
                <a:moveTo>
                  <a:pt x="597" y="1235"/>
                </a:moveTo>
                <a:cubicBezTo>
                  <a:pt x="596" y="1234"/>
                  <a:pt x="595" y="1234"/>
                  <a:pt x="596" y="1234"/>
                </a:cubicBezTo>
                <a:cubicBezTo>
                  <a:pt x="598" y="1235"/>
                  <a:pt x="600" y="1234"/>
                  <a:pt x="601" y="1237"/>
                </a:cubicBezTo>
                <a:cubicBezTo>
                  <a:pt x="600" y="1236"/>
                  <a:pt x="599" y="1236"/>
                  <a:pt x="598" y="1235"/>
                </a:cubicBezTo>
                <a:cubicBezTo>
                  <a:pt x="598" y="1235"/>
                  <a:pt x="598" y="1235"/>
                  <a:pt x="598" y="1235"/>
                </a:cubicBezTo>
                <a:cubicBezTo>
                  <a:pt x="598" y="1235"/>
                  <a:pt x="597" y="1235"/>
                  <a:pt x="597" y="1235"/>
                </a:cubicBezTo>
                <a:close/>
                <a:moveTo>
                  <a:pt x="599" y="1223"/>
                </a:moveTo>
                <a:cubicBezTo>
                  <a:pt x="598" y="1222"/>
                  <a:pt x="594" y="1221"/>
                  <a:pt x="594" y="1219"/>
                </a:cubicBezTo>
                <a:cubicBezTo>
                  <a:pt x="596" y="1220"/>
                  <a:pt x="599" y="1221"/>
                  <a:pt x="599" y="1223"/>
                </a:cubicBezTo>
                <a:close/>
                <a:moveTo>
                  <a:pt x="593" y="1217"/>
                </a:moveTo>
                <a:cubicBezTo>
                  <a:pt x="595" y="1216"/>
                  <a:pt x="597" y="1217"/>
                  <a:pt x="599" y="1218"/>
                </a:cubicBezTo>
                <a:cubicBezTo>
                  <a:pt x="599" y="1219"/>
                  <a:pt x="600" y="1220"/>
                  <a:pt x="600" y="1221"/>
                </a:cubicBezTo>
                <a:cubicBezTo>
                  <a:pt x="598" y="1220"/>
                  <a:pt x="596" y="1219"/>
                  <a:pt x="594" y="1217"/>
                </a:cubicBezTo>
                <a:cubicBezTo>
                  <a:pt x="594" y="1217"/>
                  <a:pt x="593" y="1217"/>
                  <a:pt x="593" y="1217"/>
                </a:cubicBezTo>
                <a:close/>
                <a:moveTo>
                  <a:pt x="599" y="1256"/>
                </a:moveTo>
                <a:cubicBezTo>
                  <a:pt x="599" y="1256"/>
                  <a:pt x="601" y="1257"/>
                  <a:pt x="601" y="1258"/>
                </a:cubicBezTo>
                <a:cubicBezTo>
                  <a:pt x="600" y="1257"/>
                  <a:pt x="598" y="1257"/>
                  <a:pt x="599" y="1256"/>
                </a:cubicBezTo>
                <a:close/>
                <a:moveTo>
                  <a:pt x="601" y="1244"/>
                </a:moveTo>
                <a:cubicBezTo>
                  <a:pt x="601" y="1244"/>
                  <a:pt x="602" y="1243"/>
                  <a:pt x="602" y="1243"/>
                </a:cubicBezTo>
                <a:cubicBezTo>
                  <a:pt x="602" y="1243"/>
                  <a:pt x="604" y="1243"/>
                  <a:pt x="605" y="1244"/>
                </a:cubicBezTo>
                <a:cubicBezTo>
                  <a:pt x="604" y="1244"/>
                  <a:pt x="604" y="1244"/>
                  <a:pt x="604" y="1244"/>
                </a:cubicBezTo>
                <a:cubicBezTo>
                  <a:pt x="603" y="1243"/>
                  <a:pt x="602" y="1243"/>
                  <a:pt x="602" y="1244"/>
                </a:cubicBezTo>
                <a:cubicBezTo>
                  <a:pt x="602" y="1244"/>
                  <a:pt x="602" y="1245"/>
                  <a:pt x="603" y="1245"/>
                </a:cubicBezTo>
                <a:cubicBezTo>
                  <a:pt x="603" y="1245"/>
                  <a:pt x="603" y="1245"/>
                  <a:pt x="602" y="1245"/>
                </a:cubicBezTo>
                <a:cubicBezTo>
                  <a:pt x="602" y="1245"/>
                  <a:pt x="601" y="1244"/>
                  <a:pt x="601" y="1244"/>
                </a:cubicBezTo>
                <a:close/>
                <a:moveTo>
                  <a:pt x="606" y="1257"/>
                </a:moveTo>
                <a:cubicBezTo>
                  <a:pt x="604" y="1256"/>
                  <a:pt x="602" y="1256"/>
                  <a:pt x="601" y="1255"/>
                </a:cubicBezTo>
                <a:cubicBezTo>
                  <a:pt x="603" y="1255"/>
                  <a:pt x="605" y="1256"/>
                  <a:pt x="606" y="1257"/>
                </a:cubicBezTo>
                <a:close/>
                <a:moveTo>
                  <a:pt x="602" y="1227"/>
                </a:moveTo>
                <a:cubicBezTo>
                  <a:pt x="604" y="1228"/>
                  <a:pt x="606" y="1230"/>
                  <a:pt x="609" y="1231"/>
                </a:cubicBezTo>
                <a:cubicBezTo>
                  <a:pt x="609" y="1231"/>
                  <a:pt x="610" y="1232"/>
                  <a:pt x="611" y="1233"/>
                </a:cubicBezTo>
                <a:cubicBezTo>
                  <a:pt x="608" y="1231"/>
                  <a:pt x="603" y="1229"/>
                  <a:pt x="602" y="1227"/>
                </a:cubicBezTo>
                <a:close/>
                <a:moveTo>
                  <a:pt x="603" y="1208"/>
                </a:moveTo>
                <a:cubicBezTo>
                  <a:pt x="603" y="1208"/>
                  <a:pt x="602" y="1208"/>
                  <a:pt x="602" y="1208"/>
                </a:cubicBezTo>
                <a:cubicBezTo>
                  <a:pt x="603" y="1207"/>
                  <a:pt x="604" y="1207"/>
                  <a:pt x="605" y="1207"/>
                </a:cubicBezTo>
                <a:cubicBezTo>
                  <a:pt x="604" y="1207"/>
                  <a:pt x="603" y="1208"/>
                  <a:pt x="603" y="1208"/>
                </a:cubicBezTo>
                <a:close/>
                <a:moveTo>
                  <a:pt x="604" y="1204"/>
                </a:moveTo>
                <a:cubicBezTo>
                  <a:pt x="603" y="1205"/>
                  <a:pt x="601" y="1203"/>
                  <a:pt x="602" y="1203"/>
                </a:cubicBezTo>
                <a:cubicBezTo>
                  <a:pt x="601" y="1204"/>
                  <a:pt x="604" y="1203"/>
                  <a:pt x="604" y="1204"/>
                </a:cubicBezTo>
                <a:close/>
                <a:moveTo>
                  <a:pt x="597" y="1195"/>
                </a:moveTo>
                <a:cubicBezTo>
                  <a:pt x="598" y="1195"/>
                  <a:pt x="604" y="1197"/>
                  <a:pt x="603" y="1199"/>
                </a:cubicBezTo>
                <a:cubicBezTo>
                  <a:pt x="603" y="1197"/>
                  <a:pt x="596" y="1198"/>
                  <a:pt x="597" y="1195"/>
                </a:cubicBezTo>
                <a:close/>
                <a:moveTo>
                  <a:pt x="596" y="1192"/>
                </a:moveTo>
                <a:cubicBezTo>
                  <a:pt x="597" y="1193"/>
                  <a:pt x="598" y="1193"/>
                  <a:pt x="598" y="1194"/>
                </a:cubicBezTo>
                <a:cubicBezTo>
                  <a:pt x="597" y="1194"/>
                  <a:pt x="596" y="1194"/>
                  <a:pt x="596" y="1192"/>
                </a:cubicBezTo>
                <a:close/>
                <a:moveTo>
                  <a:pt x="597" y="1194"/>
                </a:moveTo>
                <a:cubicBezTo>
                  <a:pt x="596" y="1195"/>
                  <a:pt x="596" y="1195"/>
                  <a:pt x="596" y="1195"/>
                </a:cubicBezTo>
                <a:cubicBezTo>
                  <a:pt x="595" y="1196"/>
                  <a:pt x="595" y="1195"/>
                  <a:pt x="594" y="1194"/>
                </a:cubicBezTo>
                <a:cubicBezTo>
                  <a:pt x="595" y="1192"/>
                  <a:pt x="596" y="1194"/>
                  <a:pt x="597" y="1194"/>
                </a:cubicBezTo>
                <a:close/>
                <a:moveTo>
                  <a:pt x="595" y="1210"/>
                </a:moveTo>
                <a:cubicBezTo>
                  <a:pt x="595" y="1212"/>
                  <a:pt x="593" y="1211"/>
                  <a:pt x="593" y="1210"/>
                </a:cubicBezTo>
                <a:cubicBezTo>
                  <a:pt x="594" y="1210"/>
                  <a:pt x="595" y="1210"/>
                  <a:pt x="595" y="1210"/>
                </a:cubicBezTo>
                <a:close/>
                <a:moveTo>
                  <a:pt x="595" y="1224"/>
                </a:moveTo>
                <a:cubicBezTo>
                  <a:pt x="594" y="1223"/>
                  <a:pt x="591" y="1223"/>
                  <a:pt x="590" y="1221"/>
                </a:cubicBezTo>
                <a:cubicBezTo>
                  <a:pt x="592" y="1222"/>
                  <a:pt x="595" y="1222"/>
                  <a:pt x="595" y="1224"/>
                </a:cubicBezTo>
                <a:close/>
                <a:moveTo>
                  <a:pt x="592" y="1227"/>
                </a:moveTo>
                <a:cubicBezTo>
                  <a:pt x="591" y="1229"/>
                  <a:pt x="587" y="1226"/>
                  <a:pt x="587" y="1224"/>
                </a:cubicBezTo>
                <a:cubicBezTo>
                  <a:pt x="589" y="1225"/>
                  <a:pt x="589" y="1226"/>
                  <a:pt x="592" y="1227"/>
                </a:cubicBezTo>
                <a:close/>
                <a:moveTo>
                  <a:pt x="584" y="1215"/>
                </a:moveTo>
                <a:cubicBezTo>
                  <a:pt x="581" y="1215"/>
                  <a:pt x="580" y="1214"/>
                  <a:pt x="578" y="1213"/>
                </a:cubicBezTo>
                <a:cubicBezTo>
                  <a:pt x="577" y="1212"/>
                  <a:pt x="577" y="1212"/>
                  <a:pt x="576" y="1212"/>
                </a:cubicBezTo>
                <a:cubicBezTo>
                  <a:pt x="577" y="1212"/>
                  <a:pt x="577" y="1211"/>
                  <a:pt x="577" y="1211"/>
                </a:cubicBezTo>
                <a:cubicBezTo>
                  <a:pt x="577" y="1211"/>
                  <a:pt x="578" y="1212"/>
                  <a:pt x="578" y="1211"/>
                </a:cubicBezTo>
                <a:cubicBezTo>
                  <a:pt x="582" y="1213"/>
                  <a:pt x="585" y="1212"/>
                  <a:pt x="585" y="1215"/>
                </a:cubicBezTo>
                <a:cubicBezTo>
                  <a:pt x="583" y="1214"/>
                  <a:pt x="581" y="1212"/>
                  <a:pt x="579" y="1212"/>
                </a:cubicBezTo>
                <a:cubicBezTo>
                  <a:pt x="581" y="1214"/>
                  <a:pt x="583" y="1215"/>
                  <a:pt x="584" y="1215"/>
                </a:cubicBezTo>
                <a:close/>
                <a:moveTo>
                  <a:pt x="523" y="1184"/>
                </a:moveTo>
                <a:cubicBezTo>
                  <a:pt x="521" y="1182"/>
                  <a:pt x="519" y="1182"/>
                  <a:pt x="519" y="1180"/>
                </a:cubicBezTo>
                <a:cubicBezTo>
                  <a:pt x="520" y="1182"/>
                  <a:pt x="523" y="1181"/>
                  <a:pt x="523" y="1184"/>
                </a:cubicBezTo>
                <a:close/>
                <a:moveTo>
                  <a:pt x="484" y="1168"/>
                </a:moveTo>
                <a:cubicBezTo>
                  <a:pt x="485" y="1168"/>
                  <a:pt x="486" y="1169"/>
                  <a:pt x="487" y="1169"/>
                </a:cubicBezTo>
                <a:cubicBezTo>
                  <a:pt x="487" y="1169"/>
                  <a:pt x="487" y="1169"/>
                  <a:pt x="487" y="1170"/>
                </a:cubicBezTo>
                <a:cubicBezTo>
                  <a:pt x="487" y="1170"/>
                  <a:pt x="487" y="1171"/>
                  <a:pt x="488" y="1171"/>
                </a:cubicBezTo>
                <a:cubicBezTo>
                  <a:pt x="486" y="1171"/>
                  <a:pt x="485" y="1170"/>
                  <a:pt x="484" y="1170"/>
                </a:cubicBezTo>
                <a:cubicBezTo>
                  <a:pt x="485" y="1169"/>
                  <a:pt x="484" y="1168"/>
                  <a:pt x="484" y="1168"/>
                </a:cubicBezTo>
                <a:close/>
                <a:moveTo>
                  <a:pt x="484" y="1166"/>
                </a:moveTo>
                <a:cubicBezTo>
                  <a:pt x="484" y="1166"/>
                  <a:pt x="488" y="1168"/>
                  <a:pt x="489" y="1169"/>
                </a:cubicBezTo>
                <a:cubicBezTo>
                  <a:pt x="489" y="1169"/>
                  <a:pt x="489" y="1169"/>
                  <a:pt x="488" y="1169"/>
                </a:cubicBezTo>
                <a:cubicBezTo>
                  <a:pt x="487" y="1168"/>
                  <a:pt x="484" y="1167"/>
                  <a:pt x="484" y="1166"/>
                </a:cubicBezTo>
                <a:close/>
                <a:moveTo>
                  <a:pt x="486" y="1164"/>
                </a:moveTo>
                <a:cubicBezTo>
                  <a:pt x="487" y="1164"/>
                  <a:pt x="488" y="1166"/>
                  <a:pt x="490" y="1166"/>
                </a:cubicBezTo>
                <a:cubicBezTo>
                  <a:pt x="489" y="1167"/>
                  <a:pt x="486" y="1165"/>
                  <a:pt x="486" y="1164"/>
                </a:cubicBezTo>
                <a:close/>
                <a:moveTo>
                  <a:pt x="484" y="1160"/>
                </a:moveTo>
                <a:cubicBezTo>
                  <a:pt x="487" y="1162"/>
                  <a:pt x="488" y="1162"/>
                  <a:pt x="491" y="1165"/>
                </a:cubicBezTo>
                <a:cubicBezTo>
                  <a:pt x="488" y="1164"/>
                  <a:pt x="485" y="1163"/>
                  <a:pt x="484" y="1160"/>
                </a:cubicBezTo>
                <a:close/>
                <a:moveTo>
                  <a:pt x="483" y="1167"/>
                </a:moveTo>
                <a:cubicBezTo>
                  <a:pt x="482" y="1167"/>
                  <a:pt x="482" y="1168"/>
                  <a:pt x="482" y="1168"/>
                </a:cubicBezTo>
                <a:cubicBezTo>
                  <a:pt x="481" y="1167"/>
                  <a:pt x="481" y="1167"/>
                  <a:pt x="480" y="1167"/>
                </a:cubicBezTo>
                <a:cubicBezTo>
                  <a:pt x="477" y="1164"/>
                  <a:pt x="479" y="1164"/>
                  <a:pt x="481" y="1167"/>
                </a:cubicBezTo>
                <a:cubicBezTo>
                  <a:pt x="481" y="1167"/>
                  <a:pt x="482" y="1167"/>
                  <a:pt x="483" y="1167"/>
                </a:cubicBezTo>
                <a:close/>
                <a:moveTo>
                  <a:pt x="475" y="1165"/>
                </a:moveTo>
                <a:cubicBezTo>
                  <a:pt x="475" y="1164"/>
                  <a:pt x="475" y="1164"/>
                  <a:pt x="474" y="1164"/>
                </a:cubicBezTo>
                <a:cubicBezTo>
                  <a:pt x="475" y="1163"/>
                  <a:pt x="475" y="1163"/>
                  <a:pt x="476" y="1163"/>
                </a:cubicBezTo>
                <a:cubicBezTo>
                  <a:pt x="476" y="1163"/>
                  <a:pt x="477" y="1163"/>
                  <a:pt x="478" y="1164"/>
                </a:cubicBezTo>
                <a:cubicBezTo>
                  <a:pt x="478" y="1164"/>
                  <a:pt x="477" y="1165"/>
                  <a:pt x="478" y="1165"/>
                </a:cubicBezTo>
                <a:cubicBezTo>
                  <a:pt x="478" y="1166"/>
                  <a:pt x="479" y="1166"/>
                  <a:pt x="479" y="1166"/>
                </a:cubicBezTo>
                <a:cubicBezTo>
                  <a:pt x="478" y="1166"/>
                  <a:pt x="477" y="1165"/>
                  <a:pt x="476" y="1165"/>
                </a:cubicBezTo>
                <a:cubicBezTo>
                  <a:pt x="476" y="1165"/>
                  <a:pt x="476" y="1165"/>
                  <a:pt x="476" y="1165"/>
                </a:cubicBezTo>
                <a:cubicBezTo>
                  <a:pt x="476" y="1165"/>
                  <a:pt x="476" y="1165"/>
                  <a:pt x="475" y="1165"/>
                </a:cubicBezTo>
                <a:close/>
                <a:moveTo>
                  <a:pt x="479" y="1145"/>
                </a:moveTo>
                <a:cubicBezTo>
                  <a:pt x="481" y="1146"/>
                  <a:pt x="485" y="1147"/>
                  <a:pt x="485" y="1149"/>
                </a:cubicBezTo>
                <a:cubicBezTo>
                  <a:pt x="487" y="1148"/>
                  <a:pt x="488" y="1150"/>
                  <a:pt x="489" y="1149"/>
                </a:cubicBezTo>
                <a:cubicBezTo>
                  <a:pt x="489" y="1150"/>
                  <a:pt x="489" y="1151"/>
                  <a:pt x="489" y="1151"/>
                </a:cubicBezTo>
                <a:cubicBezTo>
                  <a:pt x="490" y="1150"/>
                  <a:pt x="490" y="1150"/>
                  <a:pt x="490" y="1150"/>
                </a:cubicBezTo>
                <a:cubicBezTo>
                  <a:pt x="490" y="1150"/>
                  <a:pt x="490" y="1150"/>
                  <a:pt x="490" y="1150"/>
                </a:cubicBezTo>
                <a:cubicBezTo>
                  <a:pt x="491" y="1150"/>
                  <a:pt x="491" y="1150"/>
                  <a:pt x="491" y="1151"/>
                </a:cubicBezTo>
                <a:cubicBezTo>
                  <a:pt x="489" y="1151"/>
                  <a:pt x="492" y="1153"/>
                  <a:pt x="491" y="1153"/>
                </a:cubicBezTo>
                <a:cubicBezTo>
                  <a:pt x="488" y="1151"/>
                  <a:pt x="481" y="1149"/>
                  <a:pt x="479" y="1146"/>
                </a:cubicBezTo>
                <a:cubicBezTo>
                  <a:pt x="480" y="1146"/>
                  <a:pt x="479" y="1145"/>
                  <a:pt x="479" y="1145"/>
                </a:cubicBezTo>
                <a:close/>
                <a:moveTo>
                  <a:pt x="480" y="1144"/>
                </a:moveTo>
                <a:cubicBezTo>
                  <a:pt x="481" y="1145"/>
                  <a:pt x="483" y="1145"/>
                  <a:pt x="483" y="1146"/>
                </a:cubicBezTo>
                <a:cubicBezTo>
                  <a:pt x="482" y="1145"/>
                  <a:pt x="480" y="1145"/>
                  <a:pt x="480" y="1144"/>
                </a:cubicBezTo>
                <a:close/>
                <a:moveTo>
                  <a:pt x="501" y="1159"/>
                </a:moveTo>
                <a:cubicBezTo>
                  <a:pt x="501" y="1159"/>
                  <a:pt x="501" y="1159"/>
                  <a:pt x="501" y="1159"/>
                </a:cubicBezTo>
                <a:cubicBezTo>
                  <a:pt x="502" y="1160"/>
                  <a:pt x="503" y="1160"/>
                  <a:pt x="504" y="1161"/>
                </a:cubicBezTo>
                <a:cubicBezTo>
                  <a:pt x="503" y="1161"/>
                  <a:pt x="502" y="1160"/>
                  <a:pt x="501" y="1159"/>
                </a:cubicBezTo>
                <a:close/>
                <a:moveTo>
                  <a:pt x="517" y="1166"/>
                </a:moveTo>
                <a:cubicBezTo>
                  <a:pt x="517" y="1167"/>
                  <a:pt x="518" y="1167"/>
                  <a:pt x="517" y="1168"/>
                </a:cubicBezTo>
                <a:cubicBezTo>
                  <a:pt x="517" y="1168"/>
                  <a:pt x="516" y="1168"/>
                  <a:pt x="516" y="1167"/>
                </a:cubicBezTo>
                <a:cubicBezTo>
                  <a:pt x="516" y="1167"/>
                  <a:pt x="517" y="1167"/>
                  <a:pt x="517" y="1167"/>
                </a:cubicBezTo>
                <a:cubicBezTo>
                  <a:pt x="517" y="1166"/>
                  <a:pt x="517" y="1166"/>
                  <a:pt x="517" y="1166"/>
                </a:cubicBezTo>
                <a:close/>
                <a:moveTo>
                  <a:pt x="516" y="1164"/>
                </a:moveTo>
                <a:cubicBezTo>
                  <a:pt x="516" y="1165"/>
                  <a:pt x="518" y="1165"/>
                  <a:pt x="518" y="1166"/>
                </a:cubicBezTo>
                <a:cubicBezTo>
                  <a:pt x="517" y="1165"/>
                  <a:pt x="515" y="1165"/>
                  <a:pt x="516" y="1164"/>
                </a:cubicBezTo>
                <a:close/>
                <a:moveTo>
                  <a:pt x="519" y="1160"/>
                </a:moveTo>
                <a:cubicBezTo>
                  <a:pt x="522" y="1160"/>
                  <a:pt x="520" y="1162"/>
                  <a:pt x="523" y="1163"/>
                </a:cubicBezTo>
                <a:cubicBezTo>
                  <a:pt x="522" y="1164"/>
                  <a:pt x="520" y="1162"/>
                  <a:pt x="519" y="1160"/>
                </a:cubicBezTo>
                <a:cubicBezTo>
                  <a:pt x="519" y="1161"/>
                  <a:pt x="520" y="1161"/>
                  <a:pt x="520" y="1161"/>
                </a:cubicBezTo>
                <a:cubicBezTo>
                  <a:pt x="520" y="1160"/>
                  <a:pt x="519" y="1160"/>
                  <a:pt x="519" y="1160"/>
                </a:cubicBezTo>
                <a:close/>
                <a:moveTo>
                  <a:pt x="521" y="1164"/>
                </a:moveTo>
                <a:cubicBezTo>
                  <a:pt x="525" y="1167"/>
                  <a:pt x="531" y="1169"/>
                  <a:pt x="534" y="1172"/>
                </a:cubicBezTo>
                <a:cubicBezTo>
                  <a:pt x="531" y="1170"/>
                  <a:pt x="521" y="1166"/>
                  <a:pt x="521" y="1164"/>
                </a:cubicBezTo>
                <a:close/>
                <a:moveTo>
                  <a:pt x="535" y="1173"/>
                </a:moveTo>
                <a:cubicBezTo>
                  <a:pt x="537" y="1174"/>
                  <a:pt x="543" y="1177"/>
                  <a:pt x="546" y="1179"/>
                </a:cubicBezTo>
                <a:cubicBezTo>
                  <a:pt x="540" y="1178"/>
                  <a:pt x="538" y="1175"/>
                  <a:pt x="535" y="1173"/>
                </a:cubicBezTo>
                <a:close/>
                <a:moveTo>
                  <a:pt x="555" y="1187"/>
                </a:moveTo>
                <a:cubicBezTo>
                  <a:pt x="551" y="1184"/>
                  <a:pt x="547" y="1184"/>
                  <a:pt x="545" y="1180"/>
                </a:cubicBezTo>
                <a:cubicBezTo>
                  <a:pt x="549" y="1183"/>
                  <a:pt x="556" y="1184"/>
                  <a:pt x="555" y="1187"/>
                </a:cubicBezTo>
                <a:close/>
                <a:moveTo>
                  <a:pt x="494" y="1143"/>
                </a:moveTo>
                <a:cubicBezTo>
                  <a:pt x="494" y="1142"/>
                  <a:pt x="495" y="1142"/>
                  <a:pt x="495" y="1142"/>
                </a:cubicBezTo>
                <a:cubicBezTo>
                  <a:pt x="495" y="1142"/>
                  <a:pt x="496" y="1142"/>
                  <a:pt x="496" y="1142"/>
                </a:cubicBezTo>
                <a:cubicBezTo>
                  <a:pt x="496" y="1142"/>
                  <a:pt x="496" y="1142"/>
                  <a:pt x="496" y="1142"/>
                </a:cubicBezTo>
                <a:cubicBezTo>
                  <a:pt x="496" y="1143"/>
                  <a:pt x="495" y="1142"/>
                  <a:pt x="494" y="1143"/>
                </a:cubicBezTo>
                <a:close/>
                <a:moveTo>
                  <a:pt x="495" y="1141"/>
                </a:moveTo>
                <a:cubicBezTo>
                  <a:pt x="494" y="1141"/>
                  <a:pt x="494" y="1140"/>
                  <a:pt x="493" y="1141"/>
                </a:cubicBezTo>
                <a:cubicBezTo>
                  <a:pt x="495" y="1142"/>
                  <a:pt x="493" y="1144"/>
                  <a:pt x="495" y="1144"/>
                </a:cubicBezTo>
                <a:cubicBezTo>
                  <a:pt x="495" y="1144"/>
                  <a:pt x="495" y="1144"/>
                  <a:pt x="495" y="1144"/>
                </a:cubicBezTo>
                <a:cubicBezTo>
                  <a:pt x="495" y="1144"/>
                  <a:pt x="495" y="1144"/>
                  <a:pt x="495" y="1144"/>
                </a:cubicBezTo>
                <a:cubicBezTo>
                  <a:pt x="495" y="1144"/>
                  <a:pt x="495" y="1144"/>
                  <a:pt x="496" y="1144"/>
                </a:cubicBezTo>
                <a:cubicBezTo>
                  <a:pt x="496" y="1144"/>
                  <a:pt x="495" y="1144"/>
                  <a:pt x="495" y="1145"/>
                </a:cubicBezTo>
                <a:cubicBezTo>
                  <a:pt x="495" y="1145"/>
                  <a:pt x="495" y="1145"/>
                  <a:pt x="495" y="1145"/>
                </a:cubicBezTo>
                <a:cubicBezTo>
                  <a:pt x="495" y="1144"/>
                  <a:pt x="495" y="1144"/>
                  <a:pt x="495" y="1144"/>
                </a:cubicBezTo>
                <a:cubicBezTo>
                  <a:pt x="495" y="1144"/>
                  <a:pt x="495" y="1144"/>
                  <a:pt x="495" y="1144"/>
                </a:cubicBezTo>
                <a:cubicBezTo>
                  <a:pt x="494" y="1146"/>
                  <a:pt x="493" y="1142"/>
                  <a:pt x="491" y="1143"/>
                </a:cubicBezTo>
                <a:cubicBezTo>
                  <a:pt x="492" y="1142"/>
                  <a:pt x="491" y="1141"/>
                  <a:pt x="490" y="1140"/>
                </a:cubicBezTo>
                <a:cubicBezTo>
                  <a:pt x="490" y="1141"/>
                  <a:pt x="489" y="1141"/>
                  <a:pt x="489" y="1141"/>
                </a:cubicBezTo>
                <a:cubicBezTo>
                  <a:pt x="490" y="1140"/>
                  <a:pt x="491" y="1139"/>
                  <a:pt x="491" y="1139"/>
                </a:cubicBezTo>
                <a:cubicBezTo>
                  <a:pt x="492" y="1141"/>
                  <a:pt x="496" y="1138"/>
                  <a:pt x="495" y="1141"/>
                </a:cubicBezTo>
                <a:close/>
                <a:moveTo>
                  <a:pt x="490" y="1133"/>
                </a:moveTo>
                <a:cubicBezTo>
                  <a:pt x="488" y="1132"/>
                  <a:pt x="486" y="1131"/>
                  <a:pt x="486" y="1130"/>
                </a:cubicBezTo>
                <a:cubicBezTo>
                  <a:pt x="487" y="1131"/>
                  <a:pt x="489" y="1132"/>
                  <a:pt x="491" y="1133"/>
                </a:cubicBezTo>
                <a:cubicBezTo>
                  <a:pt x="491" y="1133"/>
                  <a:pt x="491" y="1133"/>
                  <a:pt x="490" y="1133"/>
                </a:cubicBezTo>
                <a:close/>
                <a:moveTo>
                  <a:pt x="488" y="1136"/>
                </a:moveTo>
                <a:cubicBezTo>
                  <a:pt x="488" y="1138"/>
                  <a:pt x="489" y="1138"/>
                  <a:pt x="490" y="1137"/>
                </a:cubicBezTo>
                <a:cubicBezTo>
                  <a:pt x="489" y="1138"/>
                  <a:pt x="490" y="1138"/>
                  <a:pt x="489" y="1139"/>
                </a:cubicBezTo>
                <a:cubicBezTo>
                  <a:pt x="487" y="1139"/>
                  <a:pt x="484" y="1137"/>
                  <a:pt x="484" y="1138"/>
                </a:cubicBezTo>
                <a:cubicBezTo>
                  <a:pt x="485" y="1137"/>
                  <a:pt x="485" y="1136"/>
                  <a:pt x="485" y="1135"/>
                </a:cubicBezTo>
                <a:cubicBezTo>
                  <a:pt x="486" y="1137"/>
                  <a:pt x="487" y="1137"/>
                  <a:pt x="488" y="1136"/>
                </a:cubicBezTo>
                <a:close/>
                <a:moveTo>
                  <a:pt x="478" y="1145"/>
                </a:moveTo>
                <a:cubicBezTo>
                  <a:pt x="478" y="1145"/>
                  <a:pt x="477" y="1145"/>
                  <a:pt x="476" y="1145"/>
                </a:cubicBezTo>
                <a:cubicBezTo>
                  <a:pt x="474" y="1142"/>
                  <a:pt x="476" y="1143"/>
                  <a:pt x="477" y="1145"/>
                </a:cubicBezTo>
                <a:cubicBezTo>
                  <a:pt x="477" y="1144"/>
                  <a:pt x="478" y="1144"/>
                  <a:pt x="478" y="1144"/>
                </a:cubicBezTo>
                <a:cubicBezTo>
                  <a:pt x="478" y="1145"/>
                  <a:pt x="478" y="1145"/>
                  <a:pt x="478" y="1145"/>
                </a:cubicBezTo>
                <a:close/>
                <a:moveTo>
                  <a:pt x="473" y="1140"/>
                </a:moveTo>
                <a:cubicBezTo>
                  <a:pt x="471" y="1139"/>
                  <a:pt x="468" y="1139"/>
                  <a:pt x="468" y="1137"/>
                </a:cubicBezTo>
                <a:cubicBezTo>
                  <a:pt x="469" y="1138"/>
                  <a:pt x="472" y="1139"/>
                  <a:pt x="473" y="1140"/>
                </a:cubicBezTo>
                <a:close/>
                <a:moveTo>
                  <a:pt x="450" y="1125"/>
                </a:moveTo>
                <a:cubicBezTo>
                  <a:pt x="449" y="1126"/>
                  <a:pt x="445" y="1123"/>
                  <a:pt x="447" y="1123"/>
                </a:cubicBezTo>
                <a:cubicBezTo>
                  <a:pt x="448" y="1124"/>
                  <a:pt x="449" y="1124"/>
                  <a:pt x="450" y="1125"/>
                </a:cubicBezTo>
                <a:close/>
                <a:moveTo>
                  <a:pt x="439" y="1121"/>
                </a:moveTo>
                <a:cubicBezTo>
                  <a:pt x="440" y="1121"/>
                  <a:pt x="444" y="1122"/>
                  <a:pt x="444" y="1124"/>
                </a:cubicBezTo>
                <a:cubicBezTo>
                  <a:pt x="443" y="1124"/>
                  <a:pt x="438" y="1120"/>
                  <a:pt x="439" y="1121"/>
                </a:cubicBezTo>
                <a:close/>
                <a:moveTo>
                  <a:pt x="444" y="1126"/>
                </a:moveTo>
                <a:cubicBezTo>
                  <a:pt x="443" y="1124"/>
                  <a:pt x="442" y="1125"/>
                  <a:pt x="441" y="1124"/>
                </a:cubicBezTo>
                <a:cubicBezTo>
                  <a:pt x="443" y="1124"/>
                  <a:pt x="444" y="1124"/>
                  <a:pt x="444" y="1126"/>
                </a:cubicBezTo>
                <a:close/>
                <a:moveTo>
                  <a:pt x="430" y="1113"/>
                </a:moveTo>
                <a:cubicBezTo>
                  <a:pt x="430" y="1113"/>
                  <a:pt x="430" y="1113"/>
                  <a:pt x="429" y="1113"/>
                </a:cubicBezTo>
                <a:cubicBezTo>
                  <a:pt x="428" y="1112"/>
                  <a:pt x="428" y="1111"/>
                  <a:pt x="427" y="1111"/>
                </a:cubicBezTo>
                <a:cubicBezTo>
                  <a:pt x="428" y="1111"/>
                  <a:pt x="430" y="1112"/>
                  <a:pt x="430" y="1113"/>
                </a:cubicBezTo>
                <a:close/>
                <a:moveTo>
                  <a:pt x="426" y="1110"/>
                </a:moveTo>
                <a:cubicBezTo>
                  <a:pt x="426" y="1110"/>
                  <a:pt x="426" y="1111"/>
                  <a:pt x="426" y="1111"/>
                </a:cubicBezTo>
                <a:cubicBezTo>
                  <a:pt x="425" y="1110"/>
                  <a:pt x="424" y="1109"/>
                  <a:pt x="423" y="1109"/>
                </a:cubicBezTo>
                <a:cubicBezTo>
                  <a:pt x="424" y="1109"/>
                  <a:pt x="425" y="1110"/>
                  <a:pt x="426" y="1110"/>
                </a:cubicBezTo>
                <a:close/>
                <a:moveTo>
                  <a:pt x="404" y="1117"/>
                </a:moveTo>
                <a:cubicBezTo>
                  <a:pt x="404" y="1117"/>
                  <a:pt x="403" y="1116"/>
                  <a:pt x="403" y="1116"/>
                </a:cubicBezTo>
                <a:cubicBezTo>
                  <a:pt x="405" y="1116"/>
                  <a:pt x="406" y="1117"/>
                  <a:pt x="407" y="1118"/>
                </a:cubicBezTo>
                <a:cubicBezTo>
                  <a:pt x="406" y="1118"/>
                  <a:pt x="405" y="1118"/>
                  <a:pt x="404" y="1117"/>
                </a:cubicBezTo>
                <a:close/>
                <a:moveTo>
                  <a:pt x="409" y="1126"/>
                </a:moveTo>
                <a:cubicBezTo>
                  <a:pt x="409" y="1126"/>
                  <a:pt x="409" y="1126"/>
                  <a:pt x="409" y="1127"/>
                </a:cubicBezTo>
                <a:cubicBezTo>
                  <a:pt x="408" y="1126"/>
                  <a:pt x="405" y="1125"/>
                  <a:pt x="407" y="1125"/>
                </a:cubicBezTo>
                <a:cubicBezTo>
                  <a:pt x="408" y="1125"/>
                  <a:pt x="408" y="1126"/>
                  <a:pt x="409" y="1126"/>
                </a:cubicBezTo>
                <a:close/>
                <a:moveTo>
                  <a:pt x="404" y="1123"/>
                </a:moveTo>
                <a:cubicBezTo>
                  <a:pt x="405" y="1124"/>
                  <a:pt x="405" y="1124"/>
                  <a:pt x="404" y="1124"/>
                </a:cubicBezTo>
                <a:cubicBezTo>
                  <a:pt x="405" y="1125"/>
                  <a:pt x="407" y="1127"/>
                  <a:pt x="408" y="1127"/>
                </a:cubicBezTo>
                <a:cubicBezTo>
                  <a:pt x="408" y="1127"/>
                  <a:pt x="408" y="1128"/>
                  <a:pt x="409" y="1129"/>
                </a:cubicBezTo>
                <a:cubicBezTo>
                  <a:pt x="410" y="1129"/>
                  <a:pt x="410" y="1128"/>
                  <a:pt x="411" y="1127"/>
                </a:cubicBezTo>
                <a:cubicBezTo>
                  <a:pt x="411" y="1127"/>
                  <a:pt x="412" y="1128"/>
                  <a:pt x="413" y="1128"/>
                </a:cubicBezTo>
                <a:cubicBezTo>
                  <a:pt x="412" y="1128"/>
                  <a:pt x="412" y="1129"/>
                  <a:pt x="412" y="1129"/>
                </a:cubicBezTo>
                <a:cubicBezTo>
                  <a:pt x="412" y="1128"/>
                  <a:pt x="411" y="1128"/>
                  <a:pt x="410" y="1128"/>
                </a:cubicBezTo>
                <a:cubicBezTo>
                  <a:pt x="410" y="1129"/>
                  <a:pt x="411" y="1129"/>
                  <a:pt x="412" y="1129"/>
                </a:cubicBezTo>
                <a:cubicBezTo>
                  <a:pt x="410" y="1131"/>
                  <a:pt x="405" y="1129"/>
                  <a:pt x="403" y="1132"/>
                </a:cubicBezTo>
                <a:cubicBezTo>
                  <a:pt x="403" y="1132"/>
                  <a:pt x="402" y="1131"/>
                  <a:pt x="401" y="1131"/>
                </a:cubicBezTo>
                <a:cubicBezTo>
                  <a:pt x="402" y="1130"/>
                  <a:pt x="401" y="1127"/>
                  <a:pt x="400" y="1129"/>
                </a:cubicBezTo>
                <a:cubicBezTo>
                  <a:pt x="399" y="1129"/>
                  <a:pt x="399" y="1129"/>
                  <a:pt x="399" y="1130"/>
                </a:cubicBezTo>
                <a:cubicBezTo>
                  <a:pt x="399" y="1129"/>
                  <a:pt x="398" y="1129"/>
                  <a:pt x="397" y="1128"/>
                </a:cubicBezTo>
                <a:cubicBezTo>
                  <a:pt x="398" y="1128"/>
                  <a:pt x="398" y="1128"/>
                  <a:pt x="399" y="1128"/>
                </a:cubicBezTo>
                <a:cubicBezTo>
                  <a:pt x="398" y="1125"/>
                  <a:pt x="394" y="1123"/>
                  <a:pt x="392" y="1124"/>
                </a:cubicBezTo>
                <a:cubicBezTo>
                  <a:pt x="391" y="1123"/>
                  <a:pt x="394" y="1122"/>
                  <a:pt x="394" y="1121"/>
                </a:cubicBezTo>
                <a:cubicBezTo>
                  <a:pt x="393" y="1120"/>
                  <a:pt x="393" y="1120"/>
                  <a:pt x="393" y="1120"/>
                </a:cubicBezTo>
                <a:cubicBezTo>
                  <a:pt x="395" y="1121"/>
                  <a:pt x="397" y="1122"/>
                  <a:pt x="399" y="1123"/>
                </a:cubicBezTo>
                <a:cubicBezTo>
                  <a:pt x="400" y="1125"/>
                  <a:pt x="399" y="1127"/>
                  <a:pt x="400" y="1128"/>
                </a:cubicBezTo>
                <a:cubicBezTo>
                  <a:pt x="401" y="1128"/>
                  <a:pt x="402" y="1126"/>
                  <a:pt x="402" y="1125"/>
                </a:cubicBezTo>
                <a:cubicBezTo>
                  <a:pt x="403" y="1125"/>
                  <a:pt x="403" y="1125"/>
                  <a:pt x="404" y="1126"/>
                </a:cubicBezTo>
                <a:cubicBezTo>
                  <a:pt x="403" y="1125"/>
                  <a:pt x="403" y="1125"/>
                  <a:pt x="402" y="1124"/>
                </a:cubicBezTo>
                <a:cubicBezTo>
                  <a:pt x="402" y="1124"/>
                  <a:pt x="402" y="1123"/>
                  <a:pt x="402" y="1123"/>
                </a:cubicBezTo>
                <a:cubicBezTo>
                  <a:pt x="403" y="1123"/>
                  <a:pt x="403" y="1123"/>
                  <a:pt x="404" y="1123"/>
                </a:cubicBezTo>
                <a:close/>
                <a:moveTo>
                  <a:pt x="411" y="1127"/>
                </a:moveTo>
                <a:cubicBezTo>
                  <a:pt x="412" y="1126"/>
                  <a:pt x="412" y="1126"/>
                  <a:pt x="413" y="1126"/>
                </a:cubicBezTo>
                <a:cubicBezTo>
                  <a:pt x="413" y="1127"/>
                  <a:pt x="413" y="1127"/>
                  <a:pt x="413" y="1127"/>
                </a:cubicBezTo>
                <a:cubicBezTo>
                  <a:pt x="412" y="1127"/>
                  <a:pt x="412" y="1127"/>
                  <a:pt x="411" y="1127"/>
                </a:cubicBezTo>
                <a:close/>
                <a:moveTo>
                  <a:pt x="374" y="1118"/>
                </a:moveTo>
                <a:cubicBezTo>
                  <a:pt x="375" y="1118"/>
                  <a:pt x="375" y="1118"/>
                  <a:pt x="375" y="1118"/>
                </a:cubicBezTo>
                <a:cubicBezTo>
                  <a:pt x="375" y="1118"/>
                  <a:pt x="375" y="1119"/>
                  <a:pt x="376" y="1119"/>
                </a:cubicBezTo>
                <a:cubicBezTo>
                  <a:pt x="376" y="1119"/>
                  <a:pt x="376" y="1119"/>
                  <a:pt x="376" y="1119"/>
                </a:cubicBezTo>
                <a:cubicBezTo>
                  <a:pt x="375" y="1119"/>
                  <a:pt x="374" y="1118"/>
                  <a:pt x="373" y="1117"/>
                </a:cubicBezTo>
                <a:cubicBezTo>
                  <a:pt x="374" y="1118"/>
                  <a:pt x="374" y="1118"/>
                  <a:pt x="375" y="1118"/>
                </a:cubicBezTo>
                <a:cubicBezTo>
                  <a:pt x="375" y="1118"/>
                  <a:pt x="375" y="1118"/>
                  <a:pt x="374" y="1118"/>
                </a:cubicBezTo>
                <a:close/>
                <a:moveTo>
                  <a:pt x="376" y="1122"/>
                </a:moveTo>
                <a:cubicBezTo>
                  <a:pt x="376" y="1122"/>
                  <a:pt x="375" y="1121"/>
                  <a:pt x="374" y="1120"/>
                </a:cubicBezTo>
                <a:cubicBezTo>
                  <a:pt x="375" y="1121"/>
                  <a:pt x="375" y="1121"/>
                  <a:pt x="376" y="1121"/>
                </a:cubicBezTo>
                <a:cubicBezTo>
                  <a:pt x="376" y="1121"/>
                  <a:pt x="376" y="1122"/>
                  <a:pt x="376" y="1122"/>
                </a:cubicBezTo>
                <a:close/>
                <a:moveTo>
                  <a:pt x="377" y="1124"/>
                </a:moveTo>
                <a:cubicBezTo>
                  <a:pt x="377" y="1125"/>
                  <a:pt x="378" y="1125"/>
                  <a:pt x="378" y="1126"/>
                </a:cubicBezTo>
                <a:cubicBezTo>
                  <a:pt x="379" y="1126"/>
                  <a:pt x="379" y="1126"/>
                  <a:pt x="380" y="1126"/>
                </a:cubicBezTo>
                <a:cubicBezTo>
                  <a:pt x="381" y="1126"/>
                  <a:pt x="382" y="1127"/>
                  <a:pt x="383" y="1128"/>
                </a:cubicBezTo>
                <a:cubicBezTo>
                  <a:pt x="383" y="1128"/>
                  <a:pt x="383" y="1129"/>
                  <a:pt x="383" y="1129"/>
                </a:cubicBezTo>
                <a:cubicBezTo>
                  <a:pt x="381" y="1128"/>
                  <a:pt x="378" y="1127"/>
                  <a:pt x="376" y="1126"/>
                </a:cubicBezTo>
                <a:cubicBezTo>
                  <a:pt x="371" y="1123"/>
                  <a:pt x="366" y="1119"/>
                  <a:pt x="362" y="1116"/>
                </a:cubicBezTo>
                <a:cubicBezTo>
                  <a:pt x="362" y="1116"/>
                  <a:pt x="363" y="1116"/>
                  <a:pt x="363" y="1116"/>
                </a:cubicBezTo>
                <a:cubicBezTo>
                  <a:pt x="368" y="1119"/>
                  <a:pt x="372" y="1122"/>
                  <a:pt x="377" y="1124"/>
                </a:cubicBezTo>
                <a:close/>
                <a:moveTo>
                  <a:pt x="381" y="1120"/>
                </a:moveTo>
                <a:cubicBezTo>
                  <a:pt x="381" y="1120"/>
                  <a:pt x="381" y="1120"/>
                  <a:pt x="381" y="1120"/>
                </a:cubicBezTo>
                <a:cubicBezTo>
                  <a:pt x="381" y="1120"/>
                  <a:pt x="381" y="1120"/>
                  <a:pt x="381" y="1121"/>
                </a:cubicBezTo>
                <a:cubicBezTo>
                  <a:pt x="381" y="1121"/>
                  <a:pt x="381" y="1122"/>
                  <a:pt x="381" y="1122"/>
                </a:cubicBezTo>
                <a:cubicBezTo>
                  <a:pt x="380" y="1122"/>
                  <a:pt x="379" y="1122"/>
                  <a:pt x="378" y="1121"/>
                </a:cubicBezTo>
                <a:cubicBezTo>
                  <a:pt x="379" y="1120"/>
                  <a:pt x="379" y="1119"/>
                  <a:pt x="380" y="1118"/>
                </a:cubicBezTo>
                <a:cubicBezTo>
                  <a:pt x="380" y="1119"/>
                  <a:pt x="381" y="1119"/>
                  <a:pt x="381" y="1119"/>
                </a:cubicBezTo>
                <a:cubicBezTo>
                  <a:pt x="381" y="1119"/>
                  <a:pt x="381" y="1120"/>
                  <a:pt x="381" y="1120"/>
                </a:cubicBezTo>
                <a:close/>
                <a:moveTo>
                  <a:pt x="381" y="1125"/>
                </a:moveTo>
                <a:cubicBezTo>
                  <a:pt x="382" y="1125"/>
                  <a:pt x="382" y="1126"/>
                  <a:pt x="382" y="1126"/>
                </a:cubicBezTo>
                <a:cubicBezTo>
                  <a:pt x="382" y="1126"/>
                  <a:pt x="381" y="1125"/>
                  <a:pt x="381" y="1125"/>
                </a:cubicBezTo>
                <a:cubicBezTo>
                  <a:pt x="381" y="1125"/>
                  <a:pt x="381" y="1125"/>
                  <a:pt x="381" y="1125"/>
                </a:cubicBezTo>
                <a:close/>
                <a:moveTo>
                  <a:pt x="385" y="1125"/>
                </a:moveTo>
                <a:cubicBezTo>
                  <a:pt x="385" y="1125"/>
                  <a:pt x="385" y="1125"/>
                  <a:pt x="385" y="1125"/>
                </a:cubicBezTo>
                <a:cubicBezTo>
                  <a:pt x="384" y="1125"/>
                  <a:pt x="384" y="1125"/>
                  <a:pt x="383" y="1124"/>
                </a:cubicBezTo>
                <a:cubicBezTo>
                  <a:pt x="383" y="1124"/>
                  <a:pt x="383" y="1124"/>
                  <a:pt x="383" y="1124"/>
                </a:cubicBezTo>
                <a:cubicBezTo>
                  <a:pt x="383" y="1124"/>
                  <a:pt x="383" y="1124"/>
                  <a:pt x="384" y="1123"/>
                </a:cubicBezTo>
                <a:cubicBezTo>
                  <a:pt x="384" y="1124"/>
                  <a:pt x="385" y="1124"/>
                  <a:pt x="386" y="1124"/>
                </a:cubicBezTo>
                <a:cubicBezTo>
                  <a:pt x="386" y="1125"/>
                  <a:pt x="385" y="1125"/>
                  <a:pt x="385" y="1125"/>
                </a:cubicBezTo>
                <a:close/>
                <a:moveTo>
                  <a:pt x="386" y="1128"/>
                </a:moveTo>
                <a:cubicBezTo>
                  <a:pt x="387" y="1128"/>
                  <a:pt x="387" y="1128"/>
                  <a:pt x="387" y="1128"/>
                </a:cubicBezTo>
                <a:cubicBezTo>
                  <a:pt x="387" y="1128"/>
                  <a:pt x="387" y="1128"/>
                  <a:pt x="388" y="1129"/>
                </a:cubicBezTo>
                <a:cubicBezTo>
                  <a:pt x="386" y="1129"/>
                  <a:pt x="383" y="1127"/>
                  <a:pt x="383" y="1126"/>
                </a:cubicBezTo>
                <a:cubicBezTo>
                  <a:pt x="384" y="1126"/>
                  <a:pt x="385" y="1126"/>
                  <a:pt x="386" y="1127"/>
                </a:cubicBezTo>
                <a:cubicBezTo>
                  <a:pt x="386" y="1127"/>
                  <a:pt x="386" y="1128"/>
                  <a:pt x="386" y="1128"/>
                </a:cubicBezTo>
                <a:close/>
                <a:moveTo>
                  <a:pt x="384" y="1123"/>
                </a:moveTo>
                <a:cubicBezTo>
                  <a:pt x="383" y="1122"/>
                  <a:pt x="383" y="1122"/>
                  <a:pt x="383" y="1121"/>
                </a:cubicBezTo>
                <a:cubicBezTo>
                  <a:pt x="383" y="1122"/>
                  <a:pt x="384" y="1122"/>
                  <a:pt x="384" y="1122"/>
                </a:cubicBezTo>
                <a:cubicBezTo>
                  <a:pt x="384" y="1123"/>
                  <a:pt x="384" y="1123"/>
                  <a:pt x="384" y="1123"/>
                </a:cubicBezTo>
                <a:close/>
                <a:moveTo>
                  <a:pt x="369" y="1122"/>
                </a:moveTo>
                <a:cubicBezTo>
                  <a:pt x="374" y="1125"/>
                  <a:pt x="379" y="1128"/>
                  <a:pt x="383" y="1131"/>
                </a:cubicBezTo>
                <a:cubicBezTo>
                  <a:pt x="383" y="1131"/>
                  <a:pt x="383" y="1132"/>
                  <a:pt x="383" y="1132"/>
                </a:cubicBezTo>
                <a:cubicBezTo>
                  <a:pt x="378" y="1129"/>
                  <a:pt x="373" y="1126"/>
                  <a:pt x="369" y="1123"/>
                </a:cubicBezTo>
                <a:cubicBezTo>
                  <a:pt x="369" y="1123"/>
                  <a:pt x="369" y="1123"/>
                  <a:pt x="369" y="1122"/>
                </a:cubicBezTo>
                <a:close/>
                <a:moveTo>
                  <a:pt x="383" y="1128"/>
                </a:moveTo>
                <a:cubicBezTo>
                  <a:pt x="385" y="1129"/>
                  <a:pt x="386" y="1129"/>
                  <a:pt x="388" y="1130"/>
                </a:cubicBezTo>
                <a:cubicBezTo>
                  <a:pt x="385" y="1130"/>
                  <a:pt x="384" y="1129"/>
                  <a:pt x="383" y="1128"/>
                </a:cubicBezTo>
                <a:close/>
                <a:moveTo>
                  <a:pt x="387" y="1119"/>
                </a:moveTo>
                <a:cubicBezTo>
                  <a:pt x="386" y="1119"/>
                  <a:pt x="386" y="1119"/>
                  <a:pt x="386" y="1119"/>
                </a:cubicBezTo>
                <a:cubicBezTo>
                  <a:pt x="385" y="1119"/>
                  <a:pt x="385" y="1119"/>
                  <a:pt x="386" y="1120"/>
                </a:cubicBezTo>
                <a:cubicBezTo>
                  <a:pt x="386" y="1120"/>
                  <a:pt x="386" y="1120"/>
                  <a:pt x="386" y="1120"/>
                </a:cubicBezTo>
                <a:cubicBezTo>
                  <a:pt x="386" y="1120"/>
                  <a:pt x="386" y="1121"/>
                  <a:pt x="386" y="1121"/>
                </a:cubicBezTo>
                <a:cubicBezTo>
                  <a:pt x="385" y="1121"/>
                  <a:pt x="384" y="1121"/>
                  <a:pt x="383" y="1121"/>
                </a:cubicBezTo>
                <a:cubicBezTo>
                  <a:pt x="383" y="1120"/>
                  <a:pt x="383" y="1119"/>
                  <a:pt x="382" y="1118"/>
                </a:cubicBezTo>
                <a:cubicBezTo>
                  <a:pt x="382" y="1118"/>
                  <a:pt x="382" y="1118"/>
                  <a:pt x="381" y="1118"/>
                </a:cubicBezTo>
                <a:cubicBezTo>
                  <a:pt x="381" y="1118"/>
                  <a:pt x="380" y="1118"/>
                  <a:pt x="380" y="1117"/>
                </a:cubicBezTo>
                <a:cubicBezTo>
                  <a:pt x="380" y="1117"/>
                  <a:pt x="380" y="1117"/>
                  <a:pt x="380" y="1116"/>
                </a:cubicBezTo>
                <a:cubicBezTo>
                  <a:pt x="377" y="1116"/>
                  <a:pt x="377" y="1113"/>
                  <a:pt x="374" y="1113"/>
                </a:cubicBezTo>
                <a:cubicBezTo>
                  <a:pt x="374" y="1112"/>
                  <a:pt x="372" y="1110"/>
                  <a:pt x="375" y="1109"/>
                </a:cubicBezTo>
                <a:cubicBezTo>
                  <a:pt x="373" y="1107"/>
                  <a:pt x="371" y="1109"/>
                  <a:pt x="368" y="1111"/>
                </a:cubicBezTo>
                <a:cubicBezTo>
                  <a:pt x="368" y="1110"/>
                  <a:pt x="367" y="1110"/>
                  <a:pt x="367" y="1110"/>
                </a:cubicBezTo>
                <a:cubicBezTo>
                  <a:pt x="367" y="1109"/>
                  <a:pt x="368" y="1108"/>
                  <a:pt x="366" y="1107"/>
                </a:cubicBezTo>
                <a:cubicBezTo>
                  <a:pt x="366" y="1107"/>
                  <a:pt x="366" y="1107"/>
                  <a:pt x="365" y="1107"/>
                </a:cubicBezTo>
                <a:cubicBezTo>
                  <a:pt x="365" y="1106"/>
                  <a:pt x="364" y="1106"/>
                  <a:pt x="363" y="1105"/>
                </a:cubicBezTo>
                <a:cubicBezTo>
                  <a:pt x="363" y="1107"/>
                  <a:pt x="364" y="1107"/>
                  <a:pt x="365" y="1107"/>
                </a:cubicBezTo>
                <a:cubicBezTo>
                  <a:pt x="364" y="1108"/>
                  <a:pt x="364" y="1108"/>
                  <a:pt x="364" y="1108"/>
                </a:cubicBezTo>
                <a:cubicBezTo>
                  <a:pt x="363" y="1107"/>
                  <a:pt x="361" y="1106"/>
                  <a:pt x="360" y="1105"/>
                </a:cubicBezTo>
                <a:cubicBezTo>
                  <a:pt x="360" y="1105"/>
                  <a:pt x="360" y="1105"/>
                  <a:pt x="360" y="1105"/>
                </a:cubicBezTo>
                <a:cubicBezTo>
                  <a:pt x="361" y="1105"/>
                  <a:pt x="362" y="1106"/>
                  <a:pt x="362" y="1105"/>
                </a:cubicBezTo>
                <a:cubicBezTo>
                  <a:pt x="362" y="1105"/>
                  <a:pt x="360" y="1104"/>
                  <a:pt x="359" y="1104"/>
                </a:cubicBezTo>
                <a:cubicBezTo>
                  <a:pt x="359" y="1104"/>
                  <a:pt x="359" y="1104"/>
                  <a:pt x="358" y="1103"/>
                </a:cubicBezTo>
                <a:cubicBezTo>
                  <a:pt x="359" y="1103"/>
                  <a:pt x="359" y="1103"/>
                  <a:pt x="359" y="1103"/>
                </a:cubicBezTo>
                <a:cubicBezTo>
                  <a:pt x="359" y="1103"/>
                  <a:pt x="358" y="1102"/>
                  <a:pt x="358" y="1102"/>
                </a:cubicBezTo>
                <a:cubicBezTo>
                  <a:pt x="357" y="1101"/>
                  <a:pt x="356" y="1099"/>
                  <a:pt x="355" y="1098"/>
                </a:cubicBezTo>
                <a:cubicBezTo>
                  <a:pt x="360" y="1101"/>
                  <a:pt x="365" y="1103"/>
                  <a:pt x="370" y="1106"/>
                </a:cubicBezTo>
                <a:cubicBezTo>
                  <a:pt x="370" y="1106"/>
                  <a:pt x="370" y="1106"/>
                  <a:pt x="370" y="1106"/>
                </a:cubicBezTo>
                <a:cubicBezTo>
                  <a:pt x="371" y="1107"/>
                  <a:pt x="371" y="1107"/>
                  <a:pt x="371" y="1106"/>
                </a:cubicBezTo>
                <a:cubicBezTo>
                  <a:pt x="374" y="1108"/>
                  <a:pt x="377" y="1109"/>
                  <a:pt x="380" y="1110"/>
                </a:cubicBezTo>
                <a:cubicBezTo>
                  <a:pt x="379" y="1110"/>
                  <a:pt x="379" y="1111"/>
                  <a:pt x="379" y="1111"/>
                </a:cubicBezTo>
                <a:cubicBezTo>
                  <a:pt x="380" y="1112"/>
                  <a:pt x="381" y="1112"/>
                  <a:pt x="381" y="1112"/>
                </a:cubicBezTo>
                <a:cubicBezTo>
                  <a:pt x="381" y="1112"/>
                  <a:pt x="381" y="1112"/>
                  <a:pt x="381" y="1112"/>
                </a:cubicBezTo>
                <a:cubicBezTo>
                  <a:pt x="382" y="1112"/>
                  <a:pt x="383" y="1112"/>
                  <a:pt x="383" y="1113"/>
                </a:cubicBezTo>
                <a:cubicBezTo>
                  <a:pt x="383" y="1113"/>
                  <a:pt x="383" y="1113"/>
                  <a:pt x="383" y="1113"/>
                </a:cubicBezTo>
                <a:cubicBezTo>
                  <a:pt x="383" y="1113"/>
                  <a:pt x="383" y="1113"/>
                  <a:pt x="383" y="1114"/>
                </a:cubicBezTo>
                <a:cubicBezTo>
                  <a:pt x="383" y="1113"/>
                  <a:pt x="382" y="1113"/>
                  <a:pt x="381" y="1113"/>
                </a:cubicBezTo>
                <a:cubicBezTo>
                  <a:pt x="384" y="1115"/>
                  <a:pt x="387" y="1117"/>
                  <a:pt x="391" y="1119"/>
                </a:cubicBezTo>
                <a:cubicBezTo>
                  <a:pt x="390" y="1118"/>
                  <a:pt x="388" y="1119"/>
                  <a:pt x="387" y="1119"/>
                </a:cubicBezTo>
                <a:close/>
                <a:moveTo>
                  <a:pt x="339" y="1106"/>
                </a:moveTo>
                <a:cubicBezTo>
                  <a:pt x="338" y="1105"/>
                  <a:pt x="337" y="1104"/>
                  <a:pt x="335" y="1103"/>
                </a:cubicBezTo>
                <a:cubicBezTo>
                  <a:pt x="335" y="1103"/>
                  <a:pt x="335" y="1103"/>
                  <a:pt x="335" y="1103"/>
                </a:cubicBezTo>
                <a:cubicBezTo>
                  <a:pt x="337" y="1103"/>
                  <a:pt x="338" y="1104"/>
                  <a:pt x="340" y="1105"/>
                </a:cubicBezTo>
                <a:cubicBezTo>
                  <a:pt x="339" y="1105"/>
                  <a:pt x="339" y="1105"/>
                  <a:pt x="339" y="1106"/>
                </a:cubicBezTo>
                <a:cubicBezTo>
                  <a:pt x="339" y="1106"/>
                  <a:pt x="339" y="1106"/>
                  <a:pt x="339" y="1106"/>
                </a:cubicBezTo>
                <a:close/>
                <a:moveTo>
                  <a:pt x="338" y="1102"/>
                </a:moveTo>
                <a:cubicBezTo>
                  <a:pt x="338" y="1102"/>
                  <a:pt x="338" y="1102"/>
                  <a:pt x="338" y="1101"/>
                </a:cubicBezTo>
                <a:cubicBezTo>
                  <a:pt x="339" y="1102"/>
                  <a:pt x="340" y="1102"/>
                  <a:pt x="341" y="1103"/>
                </a:cubicBezTo>
                <a:cubicBezTo>
                  <a:pt x="341" y="1103"/>
                  <a:pt x="340" y="1103"/>
                  <a:pt x="340" y="1104"/>
                </a:cubicBezTo>
                <a:cubicBezTo>
                  <a:pt x="340" y="1103"/>
                  <a:pt x="339" y="1103"/>
                  <a:pt x="338" y="1102"/>
                </a:cubicBezTo>
                <a:close/>
                <a:moveTo>
                  <a:pt x="339" y="1098"/>
                </a:moveTo>
                <a:cubicBezTo>
                  <a:pt x="339" y="1098"/>
                  <a:pt x="339" y="1098"/>
                  <a:pt x="339" y="1098"/>
                </a:cubicBezTo>
                <a:cubicBezTo>
                  <a:pt x="338" y="1097"/>
                  <a:pt x="338" y="1097"/>
                  <a:pt x="338" y="1096"/>
                </a:cubicBezTo>
                <a:cubicBezTo>
                  <a:pt x="339" y="1097"/>
                  <a:pt x="342" y="1098"/>
                  <a:pt x="343" y="1100"/>
                </a:cubicBezTo>
                <a:cubicBezTo>
                  <a:pt x="342" y="1099"/>
                  <a:pt x="341" y="1098"/>
                  <a:pt x="339" y="1098"/>
                </a:cubicBezTo>
                <a:close/>
                <a:moveTo>
                  <a:pt x="342" y="1104"/>
                </a:moveTo>
                <a:cubicBezTo>
                  <a:pt x="342" y="1104"/>
                  <a:pt x="343" y="1104"/>
                  <a:pt x="343" y="1104"/>
                </a:cubicBezTo>
                <a:cubicBezTo>
                  <a:pt x="346" y="1107"/>
                  <a:pt x="352" y="1108"/>
                  <a:pt x="354" y="1112"/>
                </a:cubicBezTo>
                <a:cubicBezTo>
                  <a:pt x="349" y="1109"/>
                  <a:pt x="345" y="1107"/>
                  <a:pt x="341" y="1104"/>
                </a:cubicBezTo>
                <a:cubicBezTo>
                  <a:pt x="341" y="1104"/>
                  <a:pt x="341" y="1104"/>
                  <a:pt x="342" y="1104"/>
                </a:cubicBezTo>
                <a:close/>
                <a:moveTo>
                  <a:pt x="346" y="1105"/>
                </a:moveTo>
                <a:cubicBezTo>
                  <a:pt x="346" y="1104"/>
                  <a:pt x="344" y="1104"/>
                  <a:pt x="344" y="1103"/>
                </a:cubicBezTo>
                <a:cubicBezTo>
                  <a:pt x="345" y="1104"/>
                  <a:pt x="347" y="1104"/>
                  <a:pt x="346" y="1105"/>
                </a:cubicBezTo>
                <a:close/>
                <a:moveTo>
                  <a:pt x="346" y="1102"/>
                </a:moveTo>
                <a:cubicBezTo>
                  <a:pt x="346" y="1102"/>
                  <a:pt x="347" y="1102"/>
                  <a:pt x="347" y="1101"/>
                </a:cubicBezTo>
                <a:cubicBezTo>
                  <a:pt x="347" y="1101"/>
                  <a:pt x="347" y="1101"/>
                  <a:pt x="347" y="1102"/>
                </a:cubicBezTo>
                <a:cubicBezTo>
                  <a:pt x="347" y="1102"/>
                  <a:pt x="348" y="1102"/>
                  <a:pt x="348" y="1102"/>
                </a:cubicBezTo>
                <a:cubicBezTo>
                  <a:pt x="348" y="1103"/>
                  <a:pt x="347" y="1102"/>
                  <a:pt x="346" y="1102"/>
                </a:cubicBezTo>
                <a:close/>
                <a:moveTo>
                  <a:pt x="348" y="1106"/>
                </a:moveTo>
                <a:cubicBezTo>
                  <a:pt x="349" y="1106"/>
                  <a:pt x="351" y="1106"/>
                  <a:pt x="351" y="1108"/>
                </a:cubicBezTo>
                <a:cubicBezTo>
                  <a:pt x="350" y="1107"/>
                  <a:pt x="349" y="1107"/>
                  <a:pt x="348" y="1106"/>
                </a:cubicBezTo>
                <a:close/>
                <a:moveTo>
                  <a:pt x="353" y="1095"/>
                </a:moveTo>
                <a:cubicBezTo>
                  <a:pt x="353" y="1095"/>
                  <a:pt x="353" y="1095"/>
                  <a:pt x="353" y="1095"/>
                </a:cubicBezTo>
                <a:cubicBezTo>
                  <a:pt x="352" y="1095"/>
                  <a:pt x="351" y="1094"/>
                  <a:pt x="350" y="1095"/>
                </a:cubicBezTo>
                <a:cubicBezTo>
                  <a:pt x="351" y="1095"/>
                  <a:pt x="351" y="1095"/>
                  <a:pt x="352" y="1096"/>
                </a:cubicBezTo>
                <a:cubicBezTo>
                  <a:pt x="351" y="1097"/>
                  <a:pt x="351" y="1097"/>
                  <a:pt x="350" y="1098"/>
                </a:cubicBezTo>
                <a:cubicBezTo>
                  <a:pt x="347" y="1098"/>
                  <a:pt x="344" y="1094"/>
                  <a:pt x="341" y="1093"/>
                </a:cubicBezTo>
                <a:cubicBezTo>
                  <a:pt x="341" y="1093"/>
                  <a:pt x="341" y="1093"/>
                  <a:pt x="341" y="1093"/>
                </a:cubicBezTo>
                <a:cubicBezTo>
                  <a:pt x="341" y="1092"/>
                  <a:pt x="342" y="1092"/>
                  <a:pt x="341" y="1092"/>
                </a:cubicBezTo>
                <a:cubicBezTo>
                  <a:pt x="331" y="1087"/>
                  <a:pt x="324" y="1082"/>
                  <a:pt x="317" y="1077"/>
                </a:cubicBezTo>
                <a:cubicBezTo>
                  <a:pt x="318" y="1076"/>
                  <a:pt x="319" y="1076"/>
                  <a:pt x="320" y="1076"/>
                </a:cubicBezTo>
                <a:cubicBezTo>
                  <a:pt x="322" y="1077"/>
                  <a:pt x="324" y="1078"/>
                  <a:pt x="325" y="1079"/>
                </a:cubicBezTo>
                <a:cubicBezTo>
                  <a:pt x="325" y="1079"/>
                  <a:pt x="324" y="1079"/>
                  <a:pt x="325" y="1078"/>
                </a:cubicBezTo>
                <a:cubicBezTo>
                  <a:pt x="325" y="1079"/>
                  <a:pt x="326" y="1080"/>
                  <a:pt x="327" y="1080"/>
                </a:cubicBezTo>
                <a:cubicBezTo>
                  <a:pt x="327" y="1081"/>
                  <a:pt x="327" y="1081"/>
                  <a:pt x="326" y="1081"/>
                </a:cubicBezTo>
                <a:cubicBezTo>
                  <a:pt x="327" y="1082"/>
                  <a:pt x="327" y="1082"/>
                  <a:pt x="328" y="1083"/>
                </a:cubicBezTo>
                <a:cubicBezTo>
                  <a:pt x="328" y="1082"/>
                  <a:pt x="329" y="1082"/>
                  <a:pt x="329" y="1082"/>
                </a:cubicBezTo>
                <a:cubicBezTo>
                  <a:pt x="333" y="1084"/>
                  <a:pt x="337" y="1087"/>
                  <a:pt x="341" y="1089"/>
                </a:cubicBezTo>
                <a:cubicBezTo>
                  <a:pt x="341" y="1089"/>
                  <a:pt x="341" y="1090"/>
                  <a:pt x="341" y="1090"/>
                </a:cubicBezTo>
                <a:cubicBezTo>
                  <a:pt x="344" y="1089"/>
                  <a:pt x="344" y="1091"/>
                  <a:pt x="346" y="1092"/>
                </a:cubicBezTo>
                <a:cubicBezTo>
                  <a:pt x="347" y="1090"/>
                  <a:pt x="348" y="1090"/>
                  <a:pt x="349" y="1089"/>
                </a:cubicBezTo>
                <a:cubicBezTo>
                  <a:pt x="351" y="1091"/>
                  <a:pt x="353" y="1092"/>
                  <a:pt x="355" y="1094"/>
                </a:cubicBezTo>
                <a:cubicBezTo>
                  <a:pt x="362" y="1095"/>
                  <a:pt x="368" y="1101"/>
                  <a:pt x="375" y="1105"/>
                </a:cubicBezTo>
                <a:cubicBezTo>
                  <a:pt x="375" y="1107"/>
                  <a:pt x="374" y="1104"/>
                  <a:pt x="374" y="1105"/>
                </a:cubicBezTo>
                <a:cubicBezTo>
                  <a:pt x="375" y="1106"/>
                  <a:pt x="376" y="1107"/>
                  <a:pt x="378" y="1108"/>
                </a:cubicBezTo>
                <a:cubicBezTo>
                  <a:pt x="377" y="1108"/>
                  <a:pt x="374" y="1107"/>
                  <a:pt x="372" y="1106"/>
                </a:cubicBezTo>
                <a:cubicBezTo>
                  <a:pt x="372" y="1105"/>
                  <a:pt x="372" y="1105"/>
                  <a:pt x="372" y="1105"/>
                </a:cubicBezTo>
                <a:cubicBezTo>
                  <a:pt x="372" y="1104"/>
                  <a:pt x="371" y="1104"/>
                  <a:pt x="370" y="1105"/>
                </a:cubicBezTo>
                <a:cubicBezTo>
                  <a:pt x="368" y="1104"/>
                  <a:pt x="367" y="1102"/>
                  <a:pt x="365" y="1101"/>
                </a:cubicBezTo>
                <a:cubicBezTo>
                  <a:pt x="366" y="1101"/>
                  <a:pt x="367" y="1100"/>
                  <a:pt x="365" y="1099"/>
                </a:cubicBezTo>
                <a:cubicBezTo>
                  <a:pt x="365" y="1099"/>
                  <a:pt x="365" y="1100"/>
                  <a:pt x="364" y="1100"/>
                </a:cubicBezTo>
                <a:cubicBezTo>
                  <a:pt x="364" y="1100"/>
                  <a:pt x="364" y="1100"/>
                  <a:pt x="364" y="1100"/>
                </a:cubicBezTo>
                <a:cubicBezTo>
                  <a:pt x="360" y="1101"/>
                  <a:pt x="356" y="1094"/>
                  <a:pt x="352" y="1094"/>
                </a:cubicBezTo>
                <a:cubicBezTo>
                  <a:pt x="353" y="1094"/>
                  <a:pt x="353" y="1095"/>
                  <a:pt x="353" y="1095"/>
                </a:cubicBezTo>
                <a:close/>
                <a:moveTo>
                  <a:pt x="315" y="1130"/>
                </a:moveTo>
                <a:cubicBezTo>
                  <a:pt x="314" y="1131"/>
                  <a:pt x="313" y="1130"/>
                  <a:pt x="312" y="1129"/>
                </a:cubicBezTo>
                <a:cubicBezTo>
                  <a:pt x="311" y="1128"/>
                  <a:pt x="313" y="1127"/>
                  <a:pt x="311" y="1126"/>
                </a:cubicBezTo>
                <a:cubicBezTo>
                  <a:pt x="309" y="1127"/>
                  <a:pt x="311" y="1130"/>
                  <a:pt x="309" y="1129"/>
                </a:cubicBezTo>
                <a:cubicBezTo>
                  <a:pt x="308" y="1130"/>
                  <a:pt x="312" y="1132"/>
                  <a:pt x="313" y="1132"/>
                </a:cubicBezTo>
                <a:cubicBezTo>
                  <a:pt x="313" y="1134"/>
                  <a:pt x="314" y="1136"/>
                  <a:pt x="311" y="1136"/>
                </a:cubicBezTo>
                <a:cubicBezTo>
                  <a:pt x="310" y="1132"/>
                  <a:pt x="307" y="1134"/>
                  <a:pt x="305" y="1136"/>
                </a:cubicBezTo>
                <a:cubicBezTo>
                  <a:pt x="307" y="1129"/>
                  <a:pt x="302" y="1125"/>
                  <a:pt x="294" y="1130"/>
                </a:cubicBezTo>
                <a:cubicBezTo>
                  <a:pt x="295" y="1131"/>
                  <a:pt x="296" y="1132"/>
                  <a:pt x="296" y="1132"/>
                </a:cubicBezTo>
                <a:cubicBezTo>
                  <a:pt x="296" y="1132"/>
                  <a:pt x="295" y="1133"/>
                  <a:pt x="294" y="1134"/>
                </a:cubicBezTo>
                <a:cubicBezTo>
                  <a:pt x="291" y="1133"/>
                  <a:pt x="288" y="1128"/>
                  <a:pt x="285" y="1128"/>
                </a:cubicBezTo>
                <a:cubicBezTo>
                  <a:pt x="285" y="1125"/>
                  <a:pt x="290" y="1124"/>
                  <a:pt x="286" y="1121"/>
                </a:cubicBezTo>
                <a:cubicBezTo>
                  <a:pt x="284" y="1121"/>
                  <a:pt x="286" y="1124"/>
                  <a:pt x="285" y="1125"/>
                </a:cubicBezTo>
                <a:cubicBezTo>
                  <a:pt x="283" y="1127"/>
                  <a:pt x="281" y="1124"/>
                  <a:pt x="279" y="1128"/>
                </a:cubicBezTo>
                <a:cubicBezTo>
                  <a:pt x="277" y="1126"/>
                  <a:pt x="277" y="1124"/>
                  <a:pt x="278" y="1123"/>
                </a:cubicBezTo>
                <a:cubicBezTo>
                  <a:pt x="276" y="1122"/>
                  <a:pt x="277" y="1126"/>
                  <a:pt x="276" y="1126"/>
                </a:cubicBezTo>
                <a:cubicBezTo>
                  <a:pt x="276" y="1125"/>
                  <a:pt x="275" y="1124"/>
                  <a:pt x="275" y="1123"/>
                </a:cubicBezTo>
                <a:cubicBezTo>
                  <a:pt x="274" y="1120"/>
                  <a:pt x="273" y="1117"/>
                  <a:pt x="272" y="1113"/>
                </a:cubicBezTo>
                <a:cubicBezTo>
                  <a:pt x="273" y="1113"/>
                  <a:pt x="274" y="1113"/>
                  <a:pt x="275" y="1113"/>
                </a:cubicBezTo>
                <a:cubicBezTo>
                  <a:pt x="276" y="1115"/>
                  <a:pt x="273" y="1116"/>
                  <a:pt x="273" y="1118"/>
                </a:cubicBezTo>
                <a:cubicBezTo>
                  <a:pt x="274" y="1120"/>
                  <a:pt x="276" y="1118"/>
                  <a:pt x="277" y="1117"/>
                </a:cubicBezTo>
                <a:cubicBezTo>
                  <a:pt x="277" y="1120"/>
                  <a:pt x="278" y="1122"/>
                  <a:pt x="279" y="1123"/>
                </a:cubicBezTo>
                <a:cubicBezTo>
                  <a:pt x="279" y="1121"/>
                  <a:pt x="279" y="1120"/>
                  <a:pt x="278" y="1118"/>
                </a:cubicBezTo>
                <a:cubicBezTo>
                  <a:pt x="280" y="1118"/>
                  <a:pt x="279" y="1116"/>
                  <a:pt x="281" y="1115"/>
                </a:cubicBezTo>
                <a:cubicBezTo>
                  <a:pt x="281" y="1117"/>
                  <a:pt x="280" y="1118"/>
                  <a:pt x="280" y="1119"/>
                </a:cubicBezTo>
                <a:cubicBezTo>
                  <a:pt x="282" y="1119"/>
                  <a:pt x="284" y="1118"/>
                  <a:pt x="286" y="1118"/>
                </a:cubicBezTo>
                <a:cubicBezTo>
                  <a:pt x="287" y="1119"/>
                  <a:pt x="286" y="1120"/>
                  <a:pt x="287" y="1121"/>
                </a:cubicBezTo>
                <a:cubicBezTo>
                  <a:pt x="289" y="1119"/>
                  <a:pt x="290" y="1122"/>
                  <a:pt x="292" y="1119"/>
                </a:cubicBezTo>
                <a:cubicBezTo>
                  <a:pt x="292" y="1117"/>
                  <a:pt x="292" y="1115"/>
                  <a:pt x="293" y="1113"/>
                </a:cubicBezTo>
                <a:cubicBezTo>
                  <a:pt x="292" y="1111"/>
                  <a:pt x="291" y="1113"/>
                  <a:pt x="289" y="1114"/>
                </a:cubicBezTo>
                <a:cubicBezTo>
                  <a:pt x="289" y="1113"/>
                  <a:pt x="288" y="1112"/>
                  <a:pt x="288" y="1111"/>
                </a:cubicBezTo>
                <a:cubicBezTo>
                  <a:pt x="289" y="1110"/>
                  <a:pt x="290" y="1111"/>
                  <a:pt x="291" y="1111"/>
                </a:cubicBezTo>
                <a:cubicBezTo>
                  <a:pt x="291" y="1111"/>
                  <a:pt x="291" y="1111"/>
                  <a:pt x="291" y="1110"/>
                </a:cubicBezTo>
                <a:cubicBezTo>
                  <a:pt x="295" y="1113"/>
                  <a:pt x="300" y="1115"/>
                  <a:pt x="305" y="1118"/>
                </a:cubicBezTo>
                <a:cubicBezTo>
                  <a:pt x="304" y="1118"/>
                  <a:pt x="304" y="1118"/>
                  <a:pt x="304" y="1118"/>
                </a:cubicBezTo>
                <a:cubicBezTo>
                  <a:pt x="305" y="1119"/>
                  <a:pt x="305" y="1120"/>
                  <a:pt x="305" y="1121"/>
                </a:cubicBezTo>
                <a:cubicBezTo>
                  <a:pt x="306" y="1123"/>
                  <a:pt x="308" y="1122"/>
                  <a:pt x="309" y="1124"/>
                </a:cubicBezTo>
                <a:cubicBezTo>
                  <a:pt x="312" y="1121"/>
                  <a:pt x="307" y="1120"/>
                  <a:pt x="305" y="1119"/>
                </a:cubicBezTo>
                <a:cubicBezTo>
                  <a:pt x="306" y="1119"/>
                  <a:pt x="307" y="1119"/>
                  <a:pt x="307" y="1119"/>
                </a:cubicBezTo>
                <a:cubicBezTo>
                  <a:pt x="309" y="1120"/>
                  <a:pt x="310" y="1121"/>
                  <a:pt x="312" y="1122"/>
                </a:cubicBezTo>
                <a:cubicBezTo>
                  <a:pt x="311" y="1122"/>
                  <a:pt x="311" y="1123"/>
                  <a:pt x="311" y="1124"/>
                </a:cubicBezTo>
                <a:cubicBezTo>
                  <a:pt x="310" y="1125"/>
                  <a:pt x="313" y="1125"/>
                  <a:pt x="314" y="1126"/>
                </a:cubicBezTo>
                <a:cubicBezTo>
                  <a:pt x="313" y="1124"/>
                  <a:pt x="313" y="1123"/>
                  <a:pt x="314" y="1123"/>
                </a:cubicBezTo>
                <a:cubicBezTo>
                  <a:pt x="315" y="1124"/>
                  <a:pt x="316" y="1124"/>
                  <a:pt x="317" y="1125"/>
                </a:cubicBezTo>
                <a:cubicBezTo>
                  <a:pt x="316" y="1125"/>
                  <a:pt x="315" y="1126"/>
                  <a:pt x="313" y="1127"/>
                </a:cubicBezTo>
                <a:cubicBezTo>
                  <a:pt x="315" y="1128"/>
                  <a:pt x="315" y="1129"/>
                  <a:pt x="315" y="1130"/>
                </a:cubicBezTo>
                <a:close/>
                <a:moveTo>
                  <a:pt x="314" y="1145"/>
                </a:moveTo>
                <a:cubicBezTo>
                  <a:pt x="315" y="1144"/>
                  <a:pt x="314" y="1144"/>
                  <a:pt x="315" y="1143"/>
                </a:cubicBezTo>
                <a:cubicBezTo>
                  <a:pt x="315" y="1145"/>
                  <a:pt x="319" y="1142"/>
                  <a:pt x="318" y="1145"/>
                </a:cubicBezTo>
                <a:cubicBezTo>
                  <a:pt x="314" y="1143"/>
                  <a:pt x="315" y="1149"/>
                  <a:pt x="318" y="1150"/>
                </a:cubicBezTo>
                <a:cubicBezTo>
                  <a:pt x="315" y="1151"/>
                  <a:pt x="316" y="1154"/>
                  <a:pt x="314" y="1153"/>
                </a:cubicBezTo>
                <a:cubicBezTo>
                  <a:pt x="313" y="1150"/>
                  <a:pt x="302" y="1146"/>
                  <a:pt x="303" y="1154"/>
                </a:cubicBezTo>
                <a:cubicBezTo>
                  <a:pt x="304" y="1155"/>
                  <a:pt x="306" y="1154"/>
                  <a:pt x="307" y="1154"/>
                </a:cubicBezTo>
                <a:cubicBezTo>
                  <a:pt x="304" y="1156"/>
                  <a:pt x="306" y="1162"/>
                  <a:pt x="302" y="1161"/>
                </a:cubicBezTo>
                <a:cubicBezTo>
                  <a:pt x="303" y="1160"/>
                  <a:pt x="304" y="1159"/>
                  <a:pt x="304" y="1157"/>
                </a:cubicBezTo>
                <a:cubicBezTo>
                  <a:pt x="301" y="1160"/>
                  <a:pt x="299" y="1156"/>
                  <a:pt x="295" y="1158"/>
                </a:cubicBezTo>
                <a:cubicBezTo>
                  <a:pt x="297" y="1160"/>
                  <a:pt x="294" y="1161"/>
                  <a:pt x="296" y="1162"/>
                </a:cubicBezTo>
                <a:cubicBezTo>
                  <a:pt x="297" y="1162"/>
                  <a:pt x="298" y="1162"/>
                  <a:pt x="299" y="1162"/>
                </a:cubicBezTo>
                <a:cubicBezTo>
                  <a:pt x="298" y="1162"/>
                  <a:pt x="299" y="1166"/>
                  <a:pt x="297" y="1164"/>
                </a:cubicBezTo>
                <a:cubicBezTo>
                  <a:pt x="296" y="1162"/>
                  <a:pt x="293" y="1158"/>
                  <a:pt x="292" y="1155"/>
                </a:cubicBezTo>
                <a:cubicBezTo>
                  <a:pt x="292" y="1154"/>
                  <a:pt x="293" y="1153"/>
                  <a:pt x="294" y="1152"/>
                </a:cubicBezTo>
                <a:cubicBezTo>
                  <a:pt x="296" y="1153"/>
                  <a:pt x="297" y="1154"/>
                  <a:pt x="299" y="1153"/>
                </a:cubicBezTo>
                <a:cubicBezTo>
                  <a:pt x="298" y="1152"/>
                  <a:pt x="301" y="1151"/>
                  <a:pt x="300" y="1149"/>
                </a:cubicBezTo>
                <a:cubicBezTo>
                  <a:pt x="299" y="1150"/>
                  <a:pt x="298" y="1148"/>
                  <a:pt x="297" y="1149"/>
                </a:cubicBezTo>
                <a:cubicBezTo>
                  <a:pt x="296" y="1149"/>
                  <a:pt x="294" y="1152"/>
                  <a:pt x="293" y="1151"/>
                </a:cubicBezTo>
                <a:cubicBezTo>
                  <a:pt x="294" y="1149"/>
                  <a:pt x="290" y="1151"/>
                  <a:pt x="289" y="1149"/>
                </a:cubicBezTo>
                <a:cubicBezTo>
                  <a:pt x="291" y="1147"/>
                  <a:pt x="290" y="1146"/>
                  <a:pt x="291" y="1144"/>
                </a:cubicBezTo>
                <a:cubicBezTo>
                  <a:pt x="293" y="1144"/>
                  <a:pt x="295" y="1148"/>
                  <a:pt x="297" y="1148"/>
                </a:cubicBezTo>
                <a:cubicBezTo>
                  <a:pt x="296" y="1147"/>
                  <a:pt x="296" y="1146"/>
                  <a:pt x="295" y="1145"/>
                </a:cubicBezTo>
                <a:cubicBezTo>
                  <a:pt x="296" y="1144"/>
                  <a:pt x="297" y="1145"/>
                  <a:pt x="298" y="1144"/>
                </a:cubicBezTo>
                <a:cubicBezTo>
                  <a:pt x="299" y="1146"/>
                  <a:pt x="299" y="1147"/>
                  <a:pt x="300" y="1149"/>
                </a:cubicBezTo>
                <a:cubicBezTo>
                  <a:pt x="302" y="1147"/>
                  <a:pt x="308" y="1148"/>
                  <a:pt x="306" y="1145"/>
                </a:cubicBezTo>
                <a:cubicBezTo>
                  <a:pt x="308" y="1144"/>
                  <a:pt x="310" y="1145"/>
                  <a:pt x="313" y="1144"/>
                </a:cubicBezTo>
                <a:cubicBezTo>
                  <a:pt x="311" y="1145"/>
                  <a:pt x="313" y="1146"/>
                  <a:pt x="314" y="1145"/>
                </a:cubicBezTo>
                <a:close/>
                <a:moveTo>
                  <a:pt x="315" y="1168"/>
                </a:moveTo>
                <a:cubicBezTo>
                  <a:pt x="320" y="1171"/>
                  <a:pt x="322" y="1176"/>
                  <a:pt x="318" y="1179"/>
                </a:cubicBezTo>
                <a:cubicBezTo>
                  <a:pt x="316" y="1176"/>
                  <a:pt x="316" y="1179"/>
                  <a:pt x="315" y="1178"/>
                </a:cubicBezTo>
                <a:cubicBezTo>
                  <a:pt x="315" y="1176"/>
                  <a:pt x="310" y="1172"/>
                  <a:pt x="315" y="1168"/>
                </a:cubicBezTo>
                <a:close/>
                <a:moveTo>
                  <a:pt x="309" y="1155"/>
                </a:moveTo>
                <a:cubicBezTo>
                  <a:pt x="311" y="1152"/>
                  <a:pt x="312" y="1153"/>
                  <a:pt x="314" y="1154"/>
                </a:cubicBezTo>
                <a:cubicBezTo>
                  <a:pt x="312" y="1155"/>
                  <a:pt x="312" y="1156"/>
                  <a:pt x="311" y="1157"/>
                </a:cubicBezTo>
                <a:cubicBezTo>
                  <a:pt x="310" y="1156"/>
                  <a:pt x="310" y="1155"/>
                  <a:pt x="309" y="1155"/>
                </a:cubicBezTo>
                <a:close/>
                <a:moveTo>
                  <a:pt x="310" y="1166"/>
                </a:moveTo>
                <a:cubicBezTo>
                  <a:pt x="311" y="1169"/>
                  <a:pt x="304" y="1168"/>
                  <a:pt x="305" y="1165"/>
                </a:cubicBezTo>
                <a:cubicBezTo>
                  <a:pt x="308" y="1169"/>
                  <a:pt x="308" y="1164"/>
                  <a:pt x="310" y="1166"/>
                </a:cubicBezTo>
                <a:close/>
                <a:moveTo>
                  <a:pt x="315" y="1160"/>
                </a:moveTo>
                <a:cubicBezTo>
                  <a:pt x="314" y="1159"/>
                  <a:pt x="313" y="1158"/>
                  <a:pt x="314" y="1157"/>
                </a:cubicBezTo>
                <a:cubicBezTo>
                  <a:pt x="315" y="1157"/>
                  <a:pt x="315" y="1158"/>
                  <a:pt x="315" y="1160"/>
                </a:cubicBezTo>
                <a:close/>
                <a:moveTo>
                  <a:pt x="319" y="1161"/>
                </a:moveTo>
                <a:cubicBezTo>
                  <a:pt x="316" y="1160"/>
                  <a:pt x="317" y="1158"/>
                  <a:pt x="316" y="1157"/>
                </a:cubicBezTo>
                <a:cubicBezTo>
                  <a:pt x="317" y="1156"/>
                  <a:pt x="317" y="1156"/>
                  <a:pt x="317" y="1155"/>
                </a:cubicBezTo>
                <a:cubicBezTo>
                  <a:pt x="318" y="1156"/>
                  <a:pt x="319" y="1156"/>
                  <a:pt x="320" y="1157"/>
                </a:cubicBezTo>
                <a:cubicBezTo>
                  <a:pt x="319" y="1158"/>
                  <a:pt x="320" y="1160"/>
                  <a:pt x="319" y="1161"/>
                </a:cubicBezTo>
                <a:close/>
                <a:moveTo>
                  <a:pt x="284" y="1148"/>
                </a:moveTo>
                <a:cubicBezTo>
                  <a:pt x="284" y="1147"/>
                  <a:pt x="284" y="1146"/>
                  <a:pt x="284" y="1145"/>
                </a:cubicBezTo>
                <a:cubicBezTo>
                  <a:pt x="283" y="1145"/>
                  <a:pt x="283" y="1145"/>
                  <a:pt x="283" y="1146"/>
                </a:cubicBezTo>
                <a:cubicBezTo>
                  <a:pt x="283" y="1143"/>
                  <a:pt x="282" y="1140"/>
                  <a:pt x="281" y="1138"/>
                </a:cubicBezTo>
                <a:cubicBezTo>
                  <a:pt x="285" y="1139"/>
                  <a:pt x="289" y="1134"/>
                  <a:pt x="292" y="1139"/>
                </a:cubicBezTo>
                <a:cubicBezTo>
                  <a:pt x="290" y="1141"/>
                  <a:pt x="288" y="1140"/>
                  <a:pt x="286" y="1141"/>
                </a:cubicBezTo>
                <a:cubicBezTo>
                  <a:pt x="289" y="1145"/>
                  <a:pt x="285" y="1150"/>
                  <a:pt x="291" y="1152"/>
                </a:cubicBezTo>
                <a:cubicBezTo>
                  <a:pt x="290" y="1154"/>
                  <a:pt x="290" y="1155"/>
                  <a:pt x="289" y="1156"/>
                </a:cubicBezTo>
                <a:cubicBezTo>
                  <a:pt x="288" y="1152"/>
                  <a:pt x="286" y="1151"/>
                  <a:pt x="284" y="1148"/>
                </a:cubicBezTo>
                <a:close/>
                <a:moveTo>
                  <a:pt x="289" y="1198"/>
                </a:moveTo>
                <a:cubicBezTo>
                  <a:pt x="288" y="1197"/>
                  <a:pt x="287" y="1196"/>
                  <a:pt x="288" y="1196"/>
                </a:cubicBezTo>
                <a:cubicBezTo>
                  <a:pt x="288" y="1196"/>
                  <a:pt x="288" y="1196"/>
                  <a:pt x="289" y="1196"/>
                </a:cubicBezTo>
                <a:cubicBezTo>
                  <a:pt x="289" y="1197"/>
                  <a:pt x="289" y="1197"/>
                  <a:pt x="289" y="1198"/>
                </a:cubicBezTo>
                <a:close/>
                <a:moveTo>
                  <a:pt x="274" y="1137"/>
                </a:moveTo>
                <a:cubicBezTo>
                  <a:pt x="274" y="1137"/>
                  <a:pt x="274" y="1138"/>
                  <a:pt x="275" y="1137"/>
                </a:cubicBezTo>
                <a:cubicBezTo>
                  <a:pt x="273" y="1136"/>
                  <a:pt x="273" y="1133"/>
                  <a:pt x="273" y="1130"/>
                </a:cubicBezTo>
                <a:cubicBezTo>
                  <a:pt x="273" y="1130"/>
                  <a:pt x="273" y="1130"/>
                  <a:pt x="273" y="1130"/>
                </a:cubicBezTo>
                <a:cubicBezTo>
                  <a:pt x="274" y="1133"/>
                  <a:pt x="275" y="1135"/>
                  <a:pt x="277" y="1138"/>
                </a:cubicBezTo>
                <a:cubicBezTo>
                  <a:pt x="276" y="1138"/>
                  <a:pt x="276" y="1139"/>
                  <a:pt x="276" y="1140"/>
                </a:cubicBezTo>
                <a:cubicBezTo>
                  <a:pt x="275" y="1140"/>
                  <a:pt x="274" y="1138"/>
                  <a:pt x="274" y="1137"/>
                </a:cubicBezTo>
                <a:close/>
                <a:moveTo>
                  <a:pt x="276" y="1182"/>
                </a:moveTo>
                <a:cubicBezTo>
                  <a:pt x="276" y="1181"/>
                  <a:pt x="276" y="1180"/>
                  <a:pt x="274" y="1179"/>
                </a:cubicBezTo>
                <a:cubicBezTo>
                  <a:pt x="274" y="1179"/>
                  <a:pt x="274" y="1179"/>
                  <a:pt x="274" y="1179"/>
                </a:cubicBezTo>
                <a:cubicBezTo>
                  <a:pt x="274" y="1179"/>
                  <a:pt x="274" y="1178"/>
                  <a:pt x="274" y="1178"/>
                </a:cubicBezTo>
                <a:cubicBezTo>
                  <a:pt x="275" y="1180"/>
                  <a:pt x="276" y="1181"/>
                  <a:pt x="276" y="1182"/>
                </a:cubicBezTo>
                <a:close/>
                <a:moveTo>
                  <a:pt x="262" y="1038"/>
                </a:moveTo>
                <a:cubicBezTo>
                  <a:pt x="261" y="1038"/>
                  <a:pt x="260" y="1037"/>
                  <a:pt x="258" y="1036"/>
                </a:cubicBezTo>
                <a:cubicBezTo>
                  <a:pt x="259" y="1035"/>
                  <a:pt x="259" y="1035"/>
                  <a:pt x="259" y="1034"/>
                </a:cubicBezTo>
                <a:cubicBezTo>
                  <a:pt x="261" y="1035"/>
                  <a:pt x="262" y="1036"/>
                  <a:pt x="264" y="1037"/>
                </a:cubicBezTo>
                <a:cubicBezTo>
                  <a:pt x="263" y="1038"/>
                  <a:pt x="263" y="1038"/>
                  <a:pt x="263" y="1038"/>
                </a:cubicBezTo>
                <a:cubicBezTo>
                  <a:pt x="262" y="1038"/>
                  <a:pt x="262" y="1038"/>
                  <a:pt x="261" y="1038"/>
                </a:cubicBezTo>
                <a:cubicBezTo>
                  <a:pt x="262" y="1038"/>
                  <a:pt x="262" y="1038"/>
                  <a:pt x="262" y="1038"/>
                </a:cubicBezTo>
                <a:close/>
                <a:moveTo>
                  <a:pt x="263" y="1184"/>
                </a:moveTo>
                <a:cubicBezTo>
                  <a:pt x="262" y="1184"/>
                  <a:pt x="262" y="1185"/>
                  <a:pt x="261" y="1186"/>
                </a:cubicBezTo>
                <a:cubicBezTo>
                  <a:pt x="261" y="1185"/>
                  <a:pt x="261" y="1184"/>
                  <a:pt x="261" y="1184"/>
                </a:cubicBezTo>
                <a:cubicBezTo>
                  <a:pt x="261" y="1183"/>
                  <a:pt x="262" y="1183"/>
                  <a:pt x="263" y="1184"/>
                </a:cubicBezTo>
                <a:close/>
                <a:moveTo>
                  <a:pt x="257" y="1256"/>
                </a:moveTo>
                <a:cubicBezTo>
                  <a:pt x="257" y="1255"/>
                  <a:pt x="257" y="1255"/>
                  <a:pt x="257" y="1254"/>
                </a:cubicBezTo>
                <a:cubicBezTo>
                  <a:pt x="258" y="1254"/>
                  <a:pt x="259" y="1254"/>
                  <a:pt x="259" y="1256"/>
                </a:cubicBezTo>
                <a:cubicBezTo>
                  <a:pt x="260" y="1256"/>
                  <a:pt x="260" y="1254"/>
                  <a:pt x="262" y="1254"/>
                </a:cubicBezTo>
                <a:cubicBezTo>
                  <a:pt x="262" y="1255"/>
                  <a:pt x="262" y="1257"/>
                  <a:pt x="263" y="1259"/>
                </a:cubicBezTo>
                <a:cubicBezTo>
                  <a:pt x="262" y="1259"/>
                  <a:pt x="262" y="1259"/>
                  <a:pt x="262" y="1259"/>
                </a:cubicBezTo>
                <a:cubicBezTo>
                  <a:pt x="261" y="1259"/>
                  <a:pt x="261" y="1258"/>
                  <a:pt x="260" y="1258"/>
                </a:cubicBezTo>
                <a:cubicBezTo>
                  <a:pt x="260" y="1258"/>
                  <a:pt x="260" y="1259"/>
                  <a:pt x="260" y="1260"/>
                </a:cubicBezTo>
                <a:cubicBezTo>
                  <a:pt x="259" y="1259"/>
                  <a:pt x="258" y="1259"/>
                  <a:pt x="258" y="1259"/>
                </a:cubicBezTo>
                <a:cubicBezTo>
                  <a:pt x="257" y="1258"/>
                  <a:pt x="257" y="1257"/>
                  <a:pt x="257" y="1256"/>
                </a:cubicBezTo>
                <a:cubicBezTo>
                  <a:pt x="257" y="1256"/>
                  <a:pt x="257" y="1256"/>
                  <a:pt x="257" y="1256"/>
                </a:cubicBezTo>
                <a:cubicBezTo>
                  <a:pt x="257" y="1256"/>
                  <a:pt x="257" y="1256"/>
                  <a:pt x="257" y="1256"/>
                </a:cubicBezTo>
                <a:close/>
                <a:moveTo>
                  <a:pt x="247" y="1029"/>
                </a:moveTo>
                <a:cubicBezTo>
                  <a:pt x="246" y="1028"/>
                  <a:pt x="245" y="1027"/>
                  <a:pt x="244" y="1027"/>
                </a:cubicBezTo>
                <a:cubicBezTo>
                  <a:pt x="245" y="1026"/>
                  <a:pt x="246" y="1027"/>
                  <a:pt x="247" y="1029"/>
                </a:cubicBezTo>
                <a:close/>
                <a:moveTo>
                  <a:pt x="243" y="1017"/>
                </a:moveTo>
                <a:cubicBezTo>
                  <a:pt x="241" y="1016"/>
                  <a:pt x="241" y="1016"/>
                  <a:pt x="243" y="1017"/>
                </a:cubicBezTo>
                <a:cubicBezTo>
                  <a:pt x="243" y="1017"/>
                  <a:pt x="244" y="1017"/>
                  <a:pt x="244" y="1017"/>
                </a:cubicBezTo>
                <a:cubicBezTo>
                  <a:pt x="244" y="1017"/>
                  <a:pt x="243" y="1017"/>
                  <a:pt x="243" y="1017"/>
                </a:cubicBezTo>
                <a:close/>
                <a:moveTo>
                  <a:pt x="245" y="812"/>
                </a:moveTo>
                <a:cubicBezTo>
                  <a:pt x="245" y="812"/>
                  <a:pt x="245" y="812"/>
                  <a:pt x="246" y="812"/>
                </a:cubicBezTo>
                <a:cubicBezTo>
                  <a:pt x="246" y="812"/>
                  <a:pt x="246" y="812"/>
                  <a:pt x="246" y="812"/>
                </a:cubicBezTo>
                <a:cubicBezTo>
                  <a:pt x="246" y="812"/>
                  <a:pt x="246" y="812"/>
                  <a:pt x="246" y="811"/>
                </a:cubicBezTo>
                <a:cubicBezTo>
                  <a:pt x="246" y="811"/>
                  <a:pt x="246" y="811"/>
                  <a:pt x="246" y="810"/>
                </a:cubicBezTo>
                <a:cubicBezTo>
                  <a:pt x="247" y="811"/>
                  <a:pt x="248" y="811"/>
                  <a:pt x="249" y="811"/>
                </a:cubicBezTo>
                <a:cubicBezTo>
                  <a:pt x="248" y="812"/>
                  <a:pt x="246" y="811"/>
                  <a:pt x="245" y="812"/>
                </a:cubicBezTo>
                <a:close/>
                <a:moveTo>
                  <a:pt x="239" y="804"/>
                </a:moveTo>
                <a:cubicBezTo>
                  <a:pt x="239" y="804"/>
                  <a:pt x="238" y="803"/>
                  <a:pt x="238" y="803"/>
                </a:cubicBezTo>
                <a:cubicBezTo>
                  <a:pt x="237" y="803"/>
                  <a:pt x="238" y="803"/>
                  <a:pt x="238" y="804"/>
                </a:cubicBezTo>
                <a:cubicBezTo>
                  <a:pt x="238" y="804"/>
                  <a:pt x="238" y="804"/>
                  <a:pt x="238" y="804"/>
                </a:cubicBezTo>
                <a:cubicBezTo>
                  <a:pt x="238" y="804"/>
                  <a:pt x="238" y="804"/>
                  <a:pt x="238" y="804"/>
                </a:cubicBezTo>
                <a:cubicBezTo>
                  <a:pt x="237" y="804"/>
                  <a:pt x="237" y="803"/>
                  <a:pt x="236" y="803"/>
                </a:cubicBezTo>
                <a:cubicBezTo>
                  <a:pt x="236" y="804"/>
                  <a:pt x="236" y="804"/>
                  <a:pt x="237" y="805"/>
                </a:cubicBezTo>
                <a:cubicBezTo>
                  <a:pt x="236" y="805"/>
                  <a:pt x="236" y="805"/>
                  <a:pt x="236" y="805"/>
                </a:cubicBezTo>
                <a:cubicBezTo>
                  <a:pt x="236" y="804"/>
                  <a:pt x="235" y="803"/>
                  <a:pt x="235" y="802"/>
                </a:cubicBezTo>
                <a:cubicBezTo>
                  <a:pt x="234" y="802"/>
                  <a:pt x="234" y="803"/>
                  <a:pt x="232" y="802"/>
                </a:cubicBezTo>
                <a:cubicBezTo>
                  <a:pt x="232" y="803"/>
                  <a:pt x="235" y="804"/>
                  <a:pt x="236" y="805"/>
                </a:cubicBezTo>
                <a:cubicBezTo>
                  <a:pt x="236" y="805"/>
                  <a:pt x="236" y="805"/>
                  <a:pt x="236" y="806"/>
                </a:cubicBezTo>
                <a:cubicBezTo>
                  <a:pt x="236" y="806"/>
                  <a:pt x="236" y="806"/>
                  <a:pt x="236" y="806"/>
                </a:cubicBezTo>
                <a:cubicBezTo>
                  <a:pt x="235" y="806"/>
                  <a:pt x="233" y="807"/>
                  <a:pt x="232" y="805"/>
                </a:cubicBezTo>
                <a:cubicBezTo>
                  <a:pt x="232" y="806"/>
                  <a:pt x="232" y="806"/>
                  <a:pt x="232" y="807"/>
                </a:cubicBezTo>
                <a:cubicBezTo>
                  <a:pt x="232" y="807"/>
                  <a:pt x="231" y="806"/>
                  <a:pt x="231" y="806"/>
                </a:cubicBezTo>
                <a:cubicBezTo>
                  <a:pt x="231" y="806"/>
                  <a:pt x="230" y="807"/>
                  <a:pt x="231" y="808"/>
                </a:cubicBezTo>
                <a:cubicBezTo>
                  <a:pt x="230" y="808"/>
                  <a:pt x="230" y="807"/>
                  <a:pt x="229" y="807"/>
                </a:cubicBezTo>
                <a:cubicBezTo>
                  <a:pt x="229" y="806"/>
                  <a:pt x="229" y="806"/>
                  <a:pt x="229" y="805"/>
                </a:cubicBezTo>
                <a:cubicBezTo>
                  <a:pt x="230" y="805"/>
                  <a:pt x="230" y="806"/>
                  <a:pt x="230" y="806"/>
                </a:cubicBezTo>
                <a:cubicBezTo>
                  <a:pt x="228" y="804"/>
                  <a:pt x="225" y="803"/>
                  <a:pt x="222" y="802"/>
                </a:cubicBezTo>
                <a:cubicBezTo>
                  <a:pt x="219" y="799"/>
                  <a:pt x="214" y="797"/>
                  <a:pt x="210" y="795"/>
                </a:cubicBezTo>
                <a:cubicBezTo>
                  <a:pt x="211" y="795"/>
                  <a:pt x="212" y="795"/>
                  <a:pt x="213" y="795"/>
                </a:cubicBezTo>
                <a:cubicBezTo>
                  <a:pt x="213" y="794"/>
                  <a:pt x="212" y="794"/>
                  <a:pt x="211" y="793"/>
                </a:cubicBezTo>
                <a:cubicBezTo>
                  <a:pt x="212" y="796"/>
                  <a:pt x="208" y="794"/>
                  <a:pt x="209" y="792"/>
                </a:cubicBezTo>
                <a:cubicBezTo>
                  <a:pt x="209" y="793"/>
                  <a:pt x="208" y="793"/>
                  <a:pt x="208" y="793"/>
                </a:cubicBezTo>
                <a:cubicBezTo>
                  <a:pt x="207" y="793"/>
                  <a:pt x="206" y="792"/>
                  <a:pt x="205" y="791"/>
                </a:cubicBezTo>
                <a:cubicBezTo>
                  <a:pt x="205" y="791"/>
                  <a:pt x="205" y="791"/>
                  <a:pt x="204" y="791"/>
                </a:cubicBezTo>
                <a:cubicBezTo>
                  <a:pt x="204" y="790"/>
                  <a:pt x="202" y="790"/>
                  <a:pt x="201" y="790"/>
                </a:cubicBezTo>
                <a:cubicBezTo>
                  <a:pt x="201" y="791"/>
                  <a:pt x="203" y="791"/>
                  <a:pt x="203" y="791"/>
                </a:cubicBezTo>
                <a:cubicBezTo>
                  <a:pt x="203" y="792"/>
                  <a:pt x="202" y="791"/>
                  <a:pt x="201" y="791"/>
                </a:cubicBezTo>
                <a:cubicBezTo>
                  <a:pt x="200" y="789"/>
                  <a:pt x="200" y="789"/>
                  <a:pt x="201" y="788"/>
                </a:cubicBezTo>
                <a:cubicBezTo>
                  <a:pt x="202" y="788"/>
                  <a:pt x="202" y="788"/>
                  <a:pt x="202" y="788"/>
                </a:cubicBezTo>
                <a:cubicBezTo>
                  <a:pt x="202" y="788"/>
                  <a:pt x="202" y="788"/>
                  <a:pt x="202" y="788"/>
                </a:cubicBezTo>
                <a:cubicBezTo>
                  <a:pt x="204" y="787"/>
                  <a:pt x="205" y="787"/>
                  <a:pt x="207" y="788"/>
                </a:cubicBezTo>
                <a:cubicBezTo>
                  <a:pt x="207" y="788"/>
                  <a:pt x="208" y="788"/>
                  <a:pt x="208" y="788"/>
                </a:cubicBezTo>
                <a:cubicBezTo>
                  <a:pt x="208" y="788"/>
                  <a:pt x="208" y="788"/>
                  <a:pt x="208" y="788"/>
                </a:cubicBezTo>
                <a:cubicBezTo>
                  <a:pt x="208" y="788"/>
                  <a:pt x="208" y="788"/>
                  <a:pt x="209" y="788"/>
                </a:cubicBezTo>
                <a:cubicBezTo>
                  <a:pt x="208" y="789"/>
                  <a:pt x="208" y="789"/>
                  <a:pt x="208" y="789"/>
                </a:cubicBezTo>
                <a:cubicBezTo>
                  <a:pt x="213" y="791"/>
                  <a:pt x="215" y="792"/>
                  <a:pt x="217" y="792"/>
                </a:cubicBezTo>
                <a:cubicBezTo>
                  <a:pt x="216" y="793"/>
                  <a:pt x="216" y="795"/>
                  <a:pt x="215" y="795"/>
                </a:cubicBezTo>
                <a:cubicBezTo>
                  <a:pt x="216" y="797"/>
                  <a:pt x="216" y="796"/>
                  <a:pt x="217" y="796"/>
                </a:cubicBezTo>
                <a:cubicBezTo>
                  <a:pt x="217" y="796"/>
                  <a:pt x="217" y="796"/>
                  <a:pt x="216" y="796"/>
                </a:cubicBezTo>
                <a:cubicBezTo>
                  <a:pt x="216" y="797"/>
                  <a:pt x="217" y="797"/>
                  <a:pt x="218" y="797"/>
                </a:cubicBezTo>
                <a:cubicBezTo>
                  <a:pt x="218" y="797"/>
                  <a:pt x="218" y="797"/>
                  <a:pt x="218" y="796"/>
                </a:cubicBezTo>
                <a:cubicBezTo>
                  <a:pt x="218" y="799"/>
                  <a:pt x="226" y="799"/>
                  <a:pt x="219" y="797"/>
                </a:cubicBezTo>
                <a:cubicBezTo>
                  <a:pt x="219" y="796"/>
                  <a:pt x="218" y="796"/>
                  <a:pt x="217" y="795"/>
                </a:cubicBezTo>
                <a:cubicBezTo>
                  <a:pt x="217" y="795"/>
                  <a:pt x="217" y="795"/>
                  <a:pt x="217" y="795"/>
                </a:cubicBezTo>
                <a:cubicBezTo>
                  <a:pt x="218" y="795"/>
                  <a:pt x="219" y="797"/>
                  <a:pt x="219" y="795"/>
                </a:cubicBezTo>
                <a:cubicBezTo>
                  <a:pt x="218" y="795"/>
                  <a:pt x="217" y="794"/>
                  <a:pt x="218" y="793"/>
                </a:cubicBezTo>
                <a:cubicBezTo>
                  <a:pt x="218" y="793"/>
                  <a:pt x="218" y="793"/>
                  <a:pt x="218" y="793"/>
                </a:cubicBezTo>
                <a:cubicBezTo>
                  <a:pt x="220" y="793"/>
                  <a:pt x="222" y="794"/>
                  <a:pt x="225" y="795"/>
                </a:cubicBezTo>
                <a:cubicBezTo>
                  <a:pt x="226" y="796"/>
                  <a:pt x="225" y="797"/>
                  <a:pt x="224" y="798"/>
                </a:cubicBezTo>
                <a:cubicBezTo>
                  <a:pt x="227" y="798"/>
                  <a:pt x="230" y="799"/>
                  <a:pt x="232" y="800"/>
                </a:cubicBezTo>
                <a:cubicBezTo>
                  <a:pt x="232" y="800"/>
                  <a:pt x="232" y="800"/>
                  <a:pt x="232" y="800"/>
                </a:cubicBezTo>
                <a:cubicBezTo>
                  <a:pt x="232" y="801"/>
                  <a:pt x="233" y="800"/>
                  <a:pt x="233" y="800"/>
                </a:cubicBezTo>
                <a:cubicBezTo>
                  <a:pt x="233" y="800"/>
                  <a:pt x="234" y="800"/>
                  <a:pt x="234" y="800"/>
                </a:cubicBezTo>
                <a:cubicBezTo>
                  <a:pt x="233" y="801"/>
                  <a:pt x="235" y="802"/>
                  <a:pt x="236" y="801"/>
                </a:cubicBezTo>
                <a:cubicBezTo>
                  <a:pt x="235" y="801"/>
                  <a:pt x="235" y="801"/>
                  <a:pt x="234" y="801"/>
                </a:cubicBezTo>
                <a:cubicBezTo>
                  <a:pt x="239" y="802"/>
                  <a:pt x="243" y="805"/>
                  <a:pt x="247" y="808"/>
                </a:cubicBezTo>
                <a:cubicBezTo>
                  <a:pt x="247" y="808"/>
                  <a:pt x="247" y="809"/>
                  <a:pt x="246" y="809"/>
                </a:cubicBezTo>
                <a:cubicBezTo>
                  <a:pt x="245" y="809"/>
                  <a:pt x="243" y="808"/>
                  <a:pt x="242" y="808"/>
                </a:cubicBezTo>
                <a:cubicBezTo>
                  <a:pt x="243" y="809"/>
                  <a:pt x="245" y="809"/>
                  <a:pt x="246" y="810"/>
                </a:cubicBezTo>
                <a:cubicBezTo>
                  <a:pt x="246" y="810"/>
                  <a:pt x="246" y="811"/>
                  <a:pt x="245" y="811"/>
                </a:cubicBezTo>
                <a:cubicBezTo>
                  <a:pt x="244" y="809"/>
                  <a:pt x="240" y="809"/>
                  <a:pt x="238" y="808"/>
                </a:cubicBezTo>
                <a:cubicBezTo>
                  <a:pt x="238" y="808"/>
                  <a:pt x="238" y="808"/>
                  <a:pt x="239" y="808"/>
                </a:cubicBezTo>
                <a:cubicBezTo>
                  <a:pt x="240" y="807"/>
                  <a:pt x="240" y="805"/>
                  <a:pt x="239" y="804"/>
                </a:cubicBezTo>
                <a:close/>
                <a:moveTo>
                  <a:pt x="236" y="808"/>
                </a:moveTo>
                <a:cubicBezTo>
                  <a:pt x="236" y="809"/>
                  <a:pt x="233" y="808"/>
                  <a:pt x="234" y="808"/>
                </a:cubicBezTo>
                <a:cubicBezTo>
                  <a:pt x="235" y="808"/>
                  <a:pt x="235" y="808"/>
                  <a:pt x="236" y="808"/>
                </a:cubicBezTo>
                <a:close/>
                <a:moveTo>
                  <a:pt x="185" y="791"/>
                </a:moveTo>
                <a:cubicBezTo>
                  <a:pt x="185" y="792"/>
                  <a:pt x="186" y="792"/>
                  <a:pt x="185" y="793"/>
                </a:cubicBezTo>
                <a:cubicBezTo>
                  <a:pt x="184" y="793"/>
                  <a:pt x="183" y="793"/>
                  <a:pt x="183" y="792"/>
                </a:cubicBezTo>
                <a:cubicBezTo>
                  <a:pt x="184" y="792"/>
                  <a:pt x="184" y="792"/>
                  <a:pt x="184" y="791"/>
                </a:cubicBezTo>
                <a:cubicBezTo>
                  <a:pt x="184" y="791"/>
                  <a:pt x="184" y="791"/>
                  <a:pt x="185" y="791"/>
                </a:cubicBezTo>
                <a:close/>
                <a:moveTo>
                  <a:pt x="183" y="789"/>
                </a:moveTo>
                <a:cubicBezTo>
                  <a:pt x="183" y="789"/>
                  <a:pt x="184" y="789"/>
                  <a:pt x="184" y="790"/>
                </a:cubicBezTo>
                <a:cubicBezTo>
                  <a:pt x="184" y="790"/>
                  <a:pt x="185" y="790"/>
                  <a:pt x="185" y="790"/>
                </a:cubicBezTo>
                <a:cubicBezTo>
                  <a:pt x="184" y="790"/>
                  <a:pt x="182" y="790"/>
                  <a:pt x="183" y="789"/>
                </a:cubicBezTo>
                <a:close/>
                <a:moveTo>
                  <a:pt x="175" y="784"/>
                </a:moveTo>
                <a:cubicBezTo>
                  <a:pt x="174" y="784"/>
                  <a:pt x="174" y="783"/>
                  <a:pt x="174" y="783"/>
                </a:cubicBezTo>
                <a:cubicBezTo>
                  <a:pt x="174" y="783"/>
                  <a:pt x="174" y="783"/>
                  <a:pt x="174" y="784"/>
                </a:cubicBezTo>
                <a:cubicBezTo>
                  <a:pt x="172" y="783"/>
                  <a:pt x="171" y="783"/>
                  <a:pt x="169" y="782"/>
                </a:cubicBezTo>
                <a:cubicBezTo>
                  <a:pt x="169" y="783"/>
                  <a:pt x="170" y="783"/>
                  <a:pt x="169" y="784"/>
                </a:cubicBezTo>
                <a:cubicBezTo>
                  <a:pt x="171" y="784"/>
                  <a:pt x="172" y="785"/>
                  <a:pt x="174" y="786"/>
                </a:cubicBezTo>
                <a:cubicBezTo>
                  <a:pt x="174" y="786"/>
                  <a:pt x="174" y="786"/>
                  <a:pt x="174" y="787"/>
                </a:cubicBezTo>
                <a:cubicBezTo>
                  <a:pt x="173" y="787"/>
                  <a:pt x="175" y="787"/>
                  <a:pt x="175" y="788"/>
                </a:cubicBezTo>
                <a:cubicBezTo>
                  <a:pt x="174" y="789"/>
                  <a:pt x="172" y="788"/>
                  <a:pt x="170" y="787"/>
                </a:cubicBezTo>
                <a:cubicBezTo>
                  <a:pt x="172" y="790"/>
                  <a:pt x="169" y="787"/>
                  <a:pt x="167" y="787"/>
                </a:cubicBezTo>
                <a:cubicBezTo>
                  <a:pt x="168" y="786"/>
                  <a:pt x="169" y="787"/>
                  <a:pt x="169" y="787"/>
                </a:cubicBezTo>
                <a:cubicBezTo>
                  <a:pt x="170" y="786"/>
                  <a:pt x="166" y="785"/>
                  <a:pt x="168" y="785"/>
                </a:cubicBezTo>
                <a:cubicBezTo>
                  <a:pt x="167" y="785"/>
                  <a:pt x="166" y="785"/>
                  <a:pt x="165" y="784"/>
                </a:cubicBezTo>
                <a:cubicBezTo>
                  <a:pt x="164" y="784"/>
                  <a:pt x="164" y="784"/>
                  <a:pt x="164" y="783"/>
                </a:cubicBezTo>
                <a:cubicBezTo>
                  <a:pt x="164" y="783"/>
                  <a:pt x="165" y="783"/>
                  <a:pt x="165" y="783"/>
                </a:cubicBezTo>
                <a:cubicBezTo>
                  <a:pt x="165" y="783"/>
                  <a:pt x="165" y="782"/>
                  <a:pt x="165" y="782"/>
                </a:cubicBezTo>
                <a:cubicBezTo>
                  <a:pt x="165" y="783"/>
                  <a:pt x="166" y="783"/>
                  <a:pt x="166" y="783"/>
                </a:cubicBezTo>
                <a:cubicBezTo>
                  <a:pt x="166" y="783"/>
                  <a:pt x="166" y="783"/>
                  <a:pt x="165" y="782"/>
                </a:cubicBezTo>
                <a:cubicBezTo>
                  <a:pt x="166" y="783"/>
                  <a:pt x="169" y="784"/>
                  <a:pt x="169" y="784"/>
                </a:cubicBezTo>
                <a:cubicBezTo>
                  <a:pt x="169" y="782"/>
                  <a:pt x="167" y="781"/>
                  <a:pt x="165" y="780"/>
                </a:cubicBezTo>
                <a:cubicBezTo>
                  <a:pt x="165" y="780"/>
                  <a:pt x="164" y="779"/>
                  <a:pt x="164" y="779"/>
                </a:cubicBezTo>
                <a:cubicBezTo>
                  <a:pt x="169" y="780"/>
                  <a:pt x="173" y="782"/>
                  <a:pt x="178" y="785"/>
                </a:cubicBezTo>
                <a:cubicBezTo>
                  <a:pt x="179" y="784"/>
                  <a:pt x="175" y="782"/>
                  <a:pt x="175" y="782"/>
                </a:cubicBezTo>
                <a:cubicBezTo>
                  <a:pt x="172" y="780"/>
                  <a:pt x="168" y="779"/>
                  <a:pt x="164" y="778"/>
                </a:cubicBezTo>
                <a:cubicBezTo>
                  <a:pt x="164" y="777"/>
                  <a:pt x="163" y="777"/>
                  <a:pt x="163" y="777"/>
                </a:cubicBezTo>
                <a:cubicBezTo>
                  <a:pt x="164" y="777"/>
                  <a:pt x="165" y="777"/>
                  <a:pt x="166" y="777"/>
                </a:cubicBezTo>
                <a:cubicBezTo>
                  <a:pt x="166" y="775"/>
                  <a:pt x="164" y="776"/>
                  <a:pt x="164" y="774"/>
                </a:cubicBezTo>
                <a:cubicBezTo>
                  <a:pt x="165" y="774"/>
                  <a:pt x="167" y="776"/>
                  <a:pt x="168" y="776"/>
                </a:cubicBezTo>
                <a:cubicBezTo>
                  <a:pt x="167" y="774"/>
                  <a:pt x="163" y="774"/>
                  <a:pt x="161" y="772"/>
                </a:cubicBezTo>
                <a:cubicBezTo>
                  <a:pt x="161" y="772"/>
                  <a:pt x="161" y="772"/>
                  <a:pt x="161" y="771"/>
                </a:cubicBezTo>
                <a:cubicBezTo>
                  <a:pt x="163" y="771"/>
                  <a:pt x="164" y="772"/>
                  <a:pt x="165" y="773"/>
                </a:cubicBezTo>
                <a:cubicBezTo>
                  <a:pt x="165" y="772"/>
                  <a:pt x="165" y="772"/>
                  <a:pt x="165" y="772"/>
                </a:cubicBezTo>
                <a:cubicBezTo>
                  <a:pt x="166" y="772"/>
                  <a:pt x="165" y="772"/>
                  <a:pt x="166" y="771"/>
                </a:cubicBezTo>
                <a:cubicBezTo>
                  <a:pt x="166" y="772"/>
                  <a:pt x="167" y="772"/>
                  <a:pt x="167" y="773"/>
                </a:cubicBezTo>
                <a:cubicBezTo>
                  <a:pt x="166" y="773"/>
                  <a:pt x="165" y="773"/>
                  <a:pt x="165" y="773"/>
                </a:cubicBezTo>
                <a:cubicBezTo>
                  <a:pt x="166" y="773"/>
                  <a:pt x="167" y="774"/>
                  <a:pt x="168" y="773"/>
                </a:cubicBezTo>
                <a:cubicBezTo>
                  <a:pt x="165" y="772"/>
                  <a:pt x="169" y="771"/>
                  <a:pt x="169" y="770"/>
                </a:cubicBezTo>
                <a:cubicBezTo>
                  <a:pt x="168" y="770"/>
                  <a:pt x="168" y="771"/>
                  <a:pt x="167" y="771"/>
                </a:cubicBezTo>
                <a:cubicBezTo>
                  <a:pt x="167" y="770"/>
                  <a:pt x="166" y="769"/>
                  <a:pt x="166" y="769"/>
                </a:cubicBezTo>
                <a:cubicBezTo>
                  <a:pt x="169" y="769"/>
                  <a:pt x="171" y="770"/>
                  <a:pt x="172" y="772"/>
                </a:cubicBezTo>
                <a:cubicBezTo>
                  <a:pt x="172" y="771"/>
                  <a:pt x="172" y="771"/>
                  <a:pt x="172" y="770"/>
                </a:cubicBezTo>
                <a:cubicBezTo>
                  <a:pt x="179" y="774"/>
                  <a:pt x="191" y="777"/>
                  <a:pt x="194" y="781"/>
                </a:cubicBezTo>
                <a:cubicBezTo>
                  <a:pt x="192" y="780"/>
                  <a:pt x="190" y="778"/>
                  <a:pt x="188" y="779"/>
                </a:cubicBezTo>
                <a:cubicBezTo>
                  <a:pt x="189" y="779"/>
                  <a:pt x="191" y="779"/>
                  <a:pt x="190" y="781"/>
                </a:cubicBezTo>
                <a:cubicBezTo>
                  <a:pt x="186" y="778"/>
                  <a:pt x="183" y="778"/>
                  <a:pt x="179" y="776"/>
                </a:cubicBezTo>
                <a:cubicBezTo>
                  <a:pt x="180" y="777"/>
                  <a:pt x="178" y="778"/>
                  <a:pt x="178" y="780"/>
                </a:cubicBezTo>
                <a:cubicBezTo>
                  <a:pt x="180" y="780"/>
                  <a:pt x="179" y="777"/>
                  <a:pt x="180" y="777"/>
                </a:cubicBezTo>
                <a:cubicBezTo>
                  <a:pt x="182" y="779"/>
                  <a:pt x="185" y="779"/>
                  <a:pt x="188" y="781"/>
                </a:cubicBezTo>
                <a:cubicBezTo>
                  <a:pt x="186" y="782"/>
                  <a:pt x="189" y="783"/>
                  <a:pt x="187" y="784"/>
                </a:cubicBezTo>
                <a:cubicBezTo>
                  <a:pt x="188" y="784"/>
                  <a:pt x="189" y="785"/>
                  <a:pt x="191" y="783"/>
                </a:cubicBezTo>
                <a:cubicBezTo>
                  <a:pt x="189" y="783"/>
                  <a:pt x="189" y="782"/>
                  <a:pt x="188" y="781"/>
                </a:cubicBezTo>
                <a:cubicBezTo>
                  <a:pt x="189" y="781"/>
                  <a:pt x="191" y="782"/>
                  <a:pt x="192" y="782"/>
                </a:cubicBezTo>
                <a:cubicBezTo>
                  <a:pt x="193" y="783"/>
                  <a:pt x="191" y="783"/>
                  <a:pt x="192" y="784"/>
                </a:cubicBezTo>
                <a:cubicBezTo>
                  <a:pt x="193" y="783"/>
                  <a:pt x="194" y="784"/>
                  <a:pt x="195" y="784"/>
                </a:cubicBezTo>
                <a:cubicBezTo>
                  <a:pt x="195" y="784"/>
                  <a:pt x="196" y="784"/>
                  <a:pt x="196" y="784"/>
                </a:cubicBezTo>
                <a:cubicBezTo>
                  <a:pt x="196" y="784"/>
                  <a:pt x="195" y="784"/>
                  <a:pt x="195" y="784"/>
                </a:cubicBezTo>
                <a:cubicBezTo>
                  <a:pt x="195" y="785"/>
                  <a:pt x="195" y="786"/>
                  <a:pt x="196" y="786"/>
                </a:cubicBezTo>
                <a:cubicBezTo>
                  <a:pt x="196" y="785"/>
                  <a:pt x="196" y="785"/>
                  <a:pt x="196" y="785"/>
                </a:cubicBezTo>
                <a:cubicBezTo>
                  <a:pt x="196" y="786"/>
                  <a:pt x="196" y="786"/>
                  <a:pt x="196" y="787"/>
                </a:cubicBezTo>
                <a:cubicBezTo>
                  <a:pt x="198" y="787"/>
                  <a:pt x="200" y="787"/>
                  <a:pt x="201" y="788"/>
                </a:cubicBezTo>
                <a:cubicBezTo>
                  <a:pt x="199" y="788"/>
                  <a:pt x="197" y="789"/>
                  <a:pt x="196" y="786"/>
                </a:cubicBezTo>
                <a:cubicBezTo>
                  <a:pt x="195" y="786"/>
                  <a:pt x="196" y="788"/>
                  <a:pt x="195" y="788"/>
                </a:cubicBezTo>
                <a:cubicBezTo>
                  <a:pt x="191" y="785"/>
                  <a:pt x="192" y="786"/>
                  <a:pt x="185" y="783"/>
                </a:cubicBezTo>
                <a:cubicBezTo>
                  <a:pt x="185" y="786"/>
                  <a:pt x="183" y="785"/>
                  <a:pt x="181" y="786"/>
                </a:cubicBezTo>
                <a:cubicBezTo>
                  <a:pt x="182" y="786"/>
                  <a:pt x="186" y="787"/>
                  <a:pt x="187" y="788"/>
                </a:cubicBezTo>
                <a:cubicBezTo>
                  <a:pt x="183" y="787"/>
                  <a:pt x="179" y="786"/>
                  <a:pt x="175" y="784"/>
                </a:cubicBezTo>
                <a:close/>
                <a:moveTo>
                  <a:pt x="142" y="775"/>
                </a:moveTo>
                <a:cubicBezTo>
                  <a:pt x="142" y="776"/>
                  <a:pt x="142" y="776"/>
                  <a:pt x="143" y="776"/>
                </a:cubicBezTo>
                <a:cubicBezTo>
                  <a:pt x="143" y="776"/>
                  <a:pt x="143" y="776"/>
                  <a:pt x="143" y="776"/>
                </a:cubicBezTo>
                <a:cubicBezTo>
                  <a:pt x="143" y="776"/>
                  <a:pt x="143" y="776"/>
                  <a:pt x="143" y="776"/>
                </a:cubicBezTo>
                <a:cubicBezTo>
                  <a:pt x="142" y="776"/>
                  <a:pt x="142" y="776"/>
                  <a:pt x="141" y="776"/>
                </a:cubicBezTo>
                <a:cubicBezTo>
                  <a:pt x="141" y="776"/>
                  <a:pt x="141" y="775"/>
                  <a:pt x="141" y="775"/>
                </a:cubicBezTo>
                <a:cubicBezTo>
                  <a:pt x="141" y="775"/>
                  <a:pt x="141" y="776"/>
                  <a:pt x="142" y="776"/>
                </a:cubicBezTo>
                <a:cubicBezTo>
                  <a:pt x="142" y="776"/>
                  <a:pt x="142" y="775"/>
                  <a:pt x="142" y="775"/>
                </a:cubicBezTo>
                <a:cubicBezTo>
                  <a:pt x="142" y="775"/>
                  <a:pt x="142" y="775"/>
                  <a:pt x="142" y="775"/>
                </a:cubicBezTo>
                <a:cubicBezTo>
                  <a:pt x="142" y="775"/>
                  <a:pt x="142" y="775"/>
                  <a:pt x="142" y="775"/>
                </a:cubicBezTo>
                <a:cubicBezTo>
                  <a:pt x="142" y="775"/>
                  <a:pt x="142" y="775"/>
                  <a:pt x="142" y="775"/>
                </a:cubicBezTo>
                <a:close/>
                <a:moveTo>
                  <a:pt x="138" y="769"/>
                </a:moveTo>
                <a:cubicBezTo>
                  <a:pt x="138" y="768"/>
                  <a:pt x="137" y="766"/>
                  <a:pt x="136" y="765"/>
                </a:cubicBezTo>
                <a:cubicBezTo>
                  <a:pt x="137" y="765"/>
                  <a:pt x="137" y="765"/>
                  <a:pt x="137" y="765"/>
                </a:cubicBezTo>
                <a:cubicBezTo>
                  <a:pt x="137" y="767"/>
                  <a:pt x="140" y="768"/>
                  <a:pt x="143" y="769"/>
                </a:cubicBezTo>
                <a:cubicBezTo>
                  <a:pt x="143" y="769"/>
                  <a:pt x="143" y="770"/>
                  <a:pt x="143" y="770"/>
                </a:cubicBezTo>
                <a:cubicBezTo>
                  <a:pt x="143" y="771"/>
                  <a:pt x="143" y="771"/>
                  <a:pt x="143" y="771"/>
                </a:cubicBezTo>
                <a:cubicBezTo>
                  <a:pt x="142" y="771"/>
                  <a:pt x="140" y="770"/>
                  <a:pt x="138" y="769"/>
                </a:cubicBezTo>
                <a:close/>
                <a:moveTo>
                  <a:pt x="133" y="757"/>
                </a:moveTo>
                <a:cubicBezTo>
                  <a:pt x="133" y="756"/>
                  <a:pt x="133" y="756"/>
                  <a:pt x="133" y="756"/>
                </a:cubicBezTo>
                <a:cubicBezTo>
                  <a:pt x="133" y="756"/>
                  <a:pt x="133" y="756"/>
                  <a:pt x="133" y="756"/>
                </a:cubicBezTo>
                <a:cubicBezTo>
                  <a:pt x="133" y="756"/>
                  <a:pt x="133" y="756"/>
                  <a:pt x="133" y="756"/>
                </a:cubicBezTo>
                <a:cubicBezTo>
                  <a:pt x="132" y="753"/>
                  <a:pt x="131" y="750"/>
                  <a:pt x="130" y="748"/>
                </a:cubicBezTo>
                <a:cubicBezTo>
                  <a:pt x="129" y="747"/>
                  <a:pt x="129" y="746"/>
                  <a:pt x="129" y="745"/>
                </a:cubicBezTo>
                <a:cubicBezTo>
                  <a:pt x="129" y="745"/>
                  <a:pt x="129" y="745"/>
                  <a:pt x="129" y="745"/>
                </a:cubicBezTo>
                <a:cubicBezTo>
                  <a:pt x="129" y="745"/>
                  <a:pt x="131" y="747"/>
                  <a:pt x="133" y="748"/>
                </a:cubicBezTo>
                <a:cubicBezTo>
                  <a:pt x="136" y="751"/>
                  <a:pt x="140" y="754"/>
                  <a:pt x="142" y="758"/>
                </a:cubicBezTo>
                <a:cubicBezTo>
                  <a:pt x="142" y="758"/>
                  <a:pt x="142" y="758"/>
                  <a:pt x="141" y="758"/>
                </a:cubicBezTo>
                <a:cubicBezTo>
                  <a:pt x="141" y="758"/>
                  <a:pt x="140" y="757"/>
                  <a:pt x="139" y="758"/>
                </a:cubicBezTo>
                <a:cubicBezTo>
                  <a:pt x="139" y="758"/>
                  <a:pt x="141" y="760"/>
                  <a:pt x="140" y="760"/>
                </a:cubicBezTo>
                <a:cubicBezTo>
                  <a:pt x="139" y="758"/>
                  <a:pt x="135" y="758"/>
                  <a:pt x="134" y="757"/>
                </a:cubicBezTo>
                <a:cubicBezTo>
                  <a:pt x="135" y="757"/>
                  <a:pt x="136" y="758"/>
                  <a:pt x="136" y="756"/>
                </a:cubicBezTo>
                <a:cubicBezTo>
                  <a:pt x="135" y="756"/>
                  <a:pt x="134" y="756"/>
                  <a:pt x="133" y="757"/>
                </a:cubicBezTo>
                <a:close/>
                <a:moveTo>
                  <a:pt x="129" y="737"/>
                </a:moveTo>
                <a:cubicBezTo>
                  <a:pt x="129" y="738"/>
                  <a:pt x="129" y="738"/>
                  <a:pt x="129" y="738"/>
                </a:cubicBezTo>
                <a:cubicBezTo>
                  <a:pt x="128" y="738"/>
                  <a:pt x="127" y="738"/>
                  <a:pt x="126" y="737"/>
                </a:cubicBezTo>
                <a:cubicBezTo>
                  <a:pt x="126" y="737"/>
                  <a:pt x="125" y="736"/>
                  <a:pt x="125" y="736"/>
                </a:cubicBezTo>
                <a:cubicBezTo>
                  <a:pt x="126" y="736"/>
                  <a:pt x="127" y="737"/>
                  <a:pt x="129" y="737"/>
                </a:cubicBezTo>
                <a:close/>
                <a:moveTo>
                  <a:pt x="124" y="732"/>
                </a:moveTo>
                <a:cubicBezTo>
                  <a:pt x="124" y="732"/>
                  <a:pt x="124" y="732"/>
                  <a:pt x="124" y="732"/>
                </a:cubicBezTo>
                <a:cubicBezTo>
                  <a:pt x="125" y="732"/>
                  <a:pt x="126" y="732"/>
                  <a:pt x="127" y="733"/>
                </a:cubicBezTo>
                <a:cubicBezTo>
                  <a:pt x="127" y="733"/>
                  <a:pt x="127" y="733"/>
                  <a:pt x="127" y="734"/>
                </a:cubicBezTo>
                <a:cubicBezTo>
                  <a:pt x="126" y="733"/>
                  <a:pt x="125" y="733"/>
                  <a:pt x="124" y="732"/>
                </a:cubicBezTo>
                <a:close/>
                <a:moveTo>
                  <a:pt x="132" y="738"/>
                </a:moveTo>
                <a:cubicBezTo>
                  <a:pt x="132" y="739"/>
                  <a:pt x="132" y="739"/>
                  <a:pt x="132" y="739"/>
                </a:cubicBezTo>
                <a:cubicBezTo>
                  <a:pt x="132" y="739"/>
                  <a:pt x="131" y="739"/>
                  <a:pt x="131" y="739"/>
                </a:cubicBezTo>
                <a:cubicBezTo>
                  <a:pt x="131" y="739"/>
                  <a:pt x="131" y="738"/>
                  <a:pt x="131" y="738"/>
                </a:cubicBezTo>
                <a:cubicBezTo>
                  <a:pt x="131" y="738"/>
                  <a:pt x="132" y="738"/>
                  <a:pt x="132" y="738"/>
                </a:cubicBezTo>
                <a:close/>
                <a:moveTo>
                  <a:pt x="130" y="736"/>
                </a:moveTo>
                <a:cubicBezTo>
                  <a:pt x="130" y="736"/>
                  <a:pt x="129" y="735"/>
                  <a:pt x="129" y="735"/>
                </a:cubicBezTo>
                <a:cubicBezTo>
                  <a:pt x="130" y="735"/>
                  <a:pt x="130" y="735"/>
                  <a:pt x="131" y="736"/>
                </a:cubicBezTo>
                <a:cubicBezTo>
                  <a:pt x="132" y="736"/>
                  <a:pt x="132" y="737"/>
                  <a:pt x="132" y="738"/>
                </a:cubicBezTo>
                <a:cubicBezTo>
                  <a:pt x="131" y="737"/>
                  <a:pt x="131" y="737"/>
                  <a:pt x="130" y="736"/>
                </a:cubicBezTo>
                <a:close/>
                <a:moveTo>
                  <a:pt x="129" y="636"/>
                </a:moveTo>
                <a:cubicBezTo>
                  <a:pt x="132" y="636"/>
                  <a:pt x="134" y="637"/>
                  <a:pt x="136" y="638"/>
                </a:cubicBezTo>
                <a:cubicBezTo>
                  <a:pt x="134" y="639"/>
                  <a:pt x="131" y="637"/>
                  <a:pt x="129" y="636"/>
                </a:cubicBezTo>
                <a:close/>
                <a:moveTo>
                  <a:pt x="130" y="734"/>
                </a:moveTo>
                <a:cubicBezTo>
                  <a:pt x="130" y="734"/>
                  <a:pt x="130" y="735"/>
                  <a:pt x="130" y="735"/>
                </a:cubicBezTo>
                <a:cubicBezTo>
                  <a:pt x="130" y="735"/>
                  <a:pt x="129" y="734"/>
                  <a:pt x="129" y="734"/>
                </a:cubicBezTo>
                <a:cubicBezTo>
                  <a:pt x="128" y="734"/>
                  <a:pt x="128" y="734"/>
                  <a:pt x="128" y="733"/>
                </a:cubicBezTo>
                <a:cubicBezTo>
                  <a:pt x="129" y="734"/>
                  <a:pt x="129" y="734"/>
                  <a:pt x="130" y="734"/>
                </a:cubicBezTo>
                <a:close/>
                <a:moveTo>
                  <a:pt x="130" y="740"/>
                </a:moveTo>
                <a:cubicBezTo>
                  <a:pt x="130" y="741"/>
                  <a:pt x="130" y="741"/>
                  <a:pt x="130" y="741"/>
                </a:cubicBezTo>
                <a:cubicBezTo>
                  <a:pt x="129" y="741"/>
                  <a:pt x="128" y="741"/>
                  <a:pt x="128" y="740"/>
                </a:cubicBezTo>
                <a:cubicBezTo>
                  <a:pt x="128" y="740"/>
                  <a:pt x="129" y="740"/>
                  <a:pt x="130" y="740"/>
                </a:cubicBezTo>
                <a:close/>
                <a:moveTo>
                  <a:pt x="130" y="745"/>
                </a:moveTo>
                <a:cubicBezTo>
                  <a:pt x="129" y="745"/>
                  <a:pt x="129" y="745"/>
                  <a:pt x="128" y="744"/>
                </a:cubicBezTo>
                <a:cubicBezTo>
                  <a:pt x="128" y="744"/>
                  <a:pt x="128" y="744"/>
                  <a:pt x="128" y="744"/>
                </a:cubicBezTo>
                <a:cubicBezTo>
                  <a:pt x="129" y="744"/>
                  <a:pt x="129" y="744"/>
                  <a:pt x="130" y="745"/>
                </a:cubicBezTo>
                <a:close/>
                <a:moveTo>
                  <a:pt x="146" y="744"/>
                </a:moveTo>
                <a:cubicBezTo>
                  <a:pt x="144" y="744"/>
                  <a:pt x="143" y="743"/>
                  <a:pt x="142" y="743"/>
                </a:cubicBezTo>
                <a:cubicBezTo>
                  <a:pt x="142" y="742"/>
                  <a:pt x="142" y="741"/>
                  <a:pt x="141" y="740"/>
                </a:cubicBezTo>
                <a:cubicBezTo>
                  <a:pt x="143" y="740"/>
                  <a:pt x="144" y="740"/>
                  <a:pt x="142" y="739"/>
                </a:cubicBezTo>
                <a:cubicBezTo>
                  <a:pt x="142" y="739"/>
                  <a:pt x="141" y="739"/>
                  <a:pt x="141" y="739"/>
                </a:cubicBezTo>
                <a:cubicBezTo>
                  <a:pt x="141" y="738"/>
                  <a:pt x="140" y="737"/>
                  <a:pt x="140" y="736"/>
                </a:cubicBezTo>
                <a:cubicBezTo>
                  <a:pt x="141" y="736"/>
                  <a:pt x="142" y="737"/>
                  <a:pt x="143" y="737"/>
                </a:cubicBezTo>
                <a:cubicBezTo>
                  <a:pt x="144" y="740"/>
                  <a:pt x="145" y="742"/>
                  <a:pt x="146" y="744"/>
                </a:cubicBezTo>
                <a:close/>
                <a:moveTo>
                  <a:pt x="143" y="735"/>
                </a:moveTo>
                <a:cubicBezTo>
                  <a:pt x="143" y="735"/>
                  <a:pt x="143" y="735"/>
                  <a:pt x="143" y="735"/>
                </a:cubicBezTo>
                <a:cubicBezTo>
                  <a:pt x="144" y="735"/>
                  <a:pt x="144" y="736"/>
                  <a:pt x="145" y="736"/>
                </a:cubicBezTo>
                <a:cubicBezTo>
                  <a:pt x="145" y="736"/>
                  <a:pt x="145" y="736"/>
                  <a:pt x="145" y="736"/>
                </a:cubicBezTo>
                <a:cubicBezTo>
                  <a:pt x="144" y="736"/>
                  <a:pt x="143" y="736"/>
                  <a:pt x="143" y="735"/>
                </a:cubicBezTo>
                <a:close/>
                <a:moveTo>
                  <a:pt x="160" y="744"/>
                </a:moveTo>
                <a:cubicBezTo>
                  <a:pt x="160" y="744"/>
                  <a:pt x="160" y="745"/>
                  <a:pt x="160" y="745"/>
                </a:cubicBezTo>
                <a:cubicBezTo>
                  <a:pt x="161" y="745"/>
                  <a:pt x="161" y="745"/>
                  <a:pt x="161" y="745"/>
                </a:cubicBezTo>
                <a:cubicBezTo>
                  <a:pt x="166" y="747"/>
                  <a:pt x="171" y="749"/>
                  <a:pt x="175" y="750"/>
                </a:cubicBezTo>
                <a:cubicBezTo>
                  <a:pt x="165" y="749"/>
                  <a:pt x="156" y="743"/>
                  <a:pt x="149" y="742"/>
                </a:cubicBezTo>
                <a:cubicBezTo>
                  <a:pt x="148" y="741"/>
                  <a:pt x="149" y="740"/>
                  <a:pt x="148" y="740"/>
                </a:cubicBezTo>
                <a:cubicBezTo>
                  <a:pt x="148" y="740"/>
                  <a:pt x="148" y="739"/>
                  <a:pt x="148" y="739"/>
                </a:cubicBezTo>
                <a:cubicBezTo>
                  <a:pt x="152" y="741"/>
                  <a:pt x="156" y="742"/>
                  <a:pt x="160" y="744"/>
                </a:cubicBezTo>
                <a:close/>
                <a:moveTo>
                  <a:pt x="152" y="719"/>
                </a:moveTo>
                <a:cubicBezTo>
                  <a:pt x="152" y="719"/>
                  <a:pt x="152" y="719"/>
                  <a:pt x="152" y="719"/>
                </a:cubicBezTo>
                <a:cubicBezTo>
                  <a:pt x="152" y="719"/>
                  <a:pt x="152" y="719"/>
                  <a:pt x="152" y="719"/>
                </a:cubicBezTo>
                <a:cubicBezTo>
                  <a:pt x="153" y="719"/>
                  <a:pt x="153" y="720"/>
                  <a:pt x="153" y="721"/>
                </a:cubicBezTo>
                <a:cubicBezTo>
                  <a:pt x="153" y="720"/>
                  <a:pt x="151" y="720"/>
                  <a:pt x="152" y="719"/>
                </a:cubicBezTo>
                <a:close/>
                <a:moveTo>
                  <a:pt x="158" y="722"/>
                </a:moveTo>
                <a:cubicBezTo>
                  <a:pt x="158" y="722"/>
                  <a:pt x="155" y="722"/>
                  <a:pt x="155" y="721"/>
                </a:cubicBezTo>
                <a:cubicBezTo>
                  <a:pt x="156" y="721"/>
                  <a:pt x="158" y="720"/>
                  <a:pt x="158" y="721"/>
                </a:cubicBezTo>
                <a:cubicBezTo>
                  <a:pt x="156" y="722"/>
                  <a:pt x="159" y="721"/>
                  <a:pt x="158" y="722"/>
                </a:cubicBezTo>
                <a:close/>
                <a:moveTo>
                  <a:pt x="163" y="723"/>
                </a:moveTo>
                <a:cubicBezTo>
                  <a:pt x="162" y="723"/>
                  <a:pt x="163" y="724"/>
                  <a:pt x="163" y="724"/>
                </a:cubicBezTo>
                <a:cubicBezTo>
                  <a:pt x="162" y="724"/>
                  <a:pt x="162" y="724"/>
                  <a:pt x="161" y="724"/>
                </a:cubicBezTo>
                <a:cubicBezTo>
                  <a:pt x="162" y="723"/>
                  <a:pt x="162" y="723"/>
                  <a:pt x="163" y="723"/>
                </a:cubicBezTo>
                <a:close/>
                <a:moveTo>
                  <a:pt x="163" y="648"/>
                </a:moveTo>
                <a:cubicBezTo>
                  <a:pt x="163" y="648"/>
                  <a:pt x="167" y="651"/>
                  <a:pt x="166" y="650"/>
                </a:cubicBezTo>
                <a:cubicBezTo>
                  <a:pt x="165" y="649"/>
                  <a:pt x="161" y="649"/>
                  <a:pt x="163" y="648"/>
                </a:cubicBezTo>
                <a:close/>
                <a:moveTo>
                  <a:pt x="167" y="730"/>
                </a:moveTo>
                <a:cubicBezTo>
                  <a:pt x="164" y="729"/>
                  <a:pt x="161" y="729"/>
                  <a:pt x="159" y="728"/>
                </a:cubicBezTo>
                <a:cubicBezTo>
                  <a:pt x="159" y="728"/>
                  <a:pt x="159" y="727"/>
                  <a:pt x="159" y="727"/>
                </a:cubicBezTo>
                <a:cubicBezTo>
                  <a:pt x="162" y="728"/>
                  <a:pt x="165" y="729"/>
                  <a:pt x="167" y="730"/>
                </a:cubicBezTo>
                <a:close/>
                <a:moveTo>
                  <a:pt x="160" y="733"/>
                </a:moveTo>
                <a:cubicBezTo>
                  <a:pt x="159" y="734"/>
                  <a:pt x="159" y="733"/>
                  <a:pt x="158" y="732"/>
                </a:cubicBezTo>
                <a:cubicBezTo>
                  <a:pt x="157" y="733"/>
                  <a:pt x="157" y="733"/>
                  <a:pt x="157" y="733"/>
                </a:cubicBezTo>
                <a:cubicBezTo>
                  <a:pt x="157" y="732"/>
                  <a:pt x="156" y="731"/>
                  <a:pt x="158" y="731"/>
                </a:cubicBezTo>
                <a:cubicBezTo>
                  <a:pt x="157" y="733"/>
                  <a:pt x="161" y="732"/>
                  <a:pt x="160" y="733"/>
                </a:cubicBezTo>
                <a:close/>
                <a:moveTo>
                  <a:pt x="158" y="723"/>
                </a:moveTo>
                <a:cubicBezTo>
                  <a:pt x="158" y="722"/>
                  <a:pt x="159" y="722"/>
                  <a:pt x="160" y="722"/>
                </a:cubicBezTo>
                <a:cubicBezTo>
                  <a:pt x="160" y="722"/>
                  <a:pt x="159" y="724"/>
                  <a:pt x="158" y="723"/>
                </a:cubicBezTo>
                <a:close/>
                <a:moveTo>
                  <a:pt x="157" y="726"/>
                </a:moveTo>
                <a:cubicBezTo>
                  <a:pt x="157" y="726"/>
                  <a:pt x="157" y="726"/>
                  <a:pt x="156" y="726"/>
                </a:cubicBezTo>
                <a:cubicBezTo>
                  <a:pt x="157" y="727"/>
                  <a:pt x="157" y="727"/>
                  <a:pt x="158" y="727"/>
                </a:cubicBezTo>
                <a:cubicBezTo>
                  <a:pt x="156" y="727"/>
                  <a:pt x="155" y="726"/>
                  <a:pt x="153" y="725"/>
                </a:cubicBezTo>
                <a:cubicBezTo>
                  <a:pt x="154" y="726"/>
                  <a:pt x="156" y="726"/>
                  <a:pt x="157" y="726"/>
                </a:cubicBezTo>
                <a:close/>
                <a:moveTo>
                  <a:pt x="181" y="753"/>
                </a:moveTo>
                <a:cubicBezTo>
                  <a:pt x="181" y="753"/>
                  <a:pt x="181" y="753"/>
                  <a:pt x="181" y="752"/>
                </a:cubicBezTo>
                <a:cubicBezTo>
                  <a:pt x="192" y="756"/>
                  <a:pt x="200" y="759"/>
                  <a:pt x="209" y="762"/>
                </a:cubicBezTo>
                <a:cubicBezTo>
                  <a:pt x="208" y="764"/>
                  <a:pt x="206" y="760"/>
                  <a:pt x="205" y="763"/>
                </a:cubicBezTo>
                <a:cubicBezTo>
                  <a:pt x="207" y="762"/>
                  <a:pt x="213" y="766"/>
                  <a:pt x="216" y="765"/>
                </a:cubicBezTo>
                <a:cubicBezTo>
                  <a:pt x="214" y="764"/>
                  <a:pt x="210" y="764"/>
                  <a:pt x="210" y="762"/>
                </a:cubicBezTo>
                <a:cubicBezTo>
                  <a:pt x="212" y="763"/>
                  <a:pt x="216" y="764"/>
                  <a:pt x="218" y="766"/>
                </a:cubicBezTo>
                <a:cubicBezTo>
                  <a:pt x="218" y="766"/>
                  <a:pt x="217" y="766"/>
                  <a:pt x="217" y="766"/>
                </a:cubicBezTo>
                <a:cubicBezTo>
                  <a:pt x="228" y="771"/>
                  <a:pt x="234" y="771"/>
                  <a:pt x="243" y="774"/>
                </a:cubicBezTo>
                <a:cubicBezTo>
                  <a:pt x="246" y="776"/>
                  <a:pt x="250" y="777"/>
                  <a:pt x="254" y="779"/>
                </a:cubicBezTo>
                <a:cubicBezTo>
                  <a:pt x="253" y="780"/>
                  <a:pt x="252" y="781"/>
                  <a:pt x="251" y="782"/>
                </a:cubicBezTo>
                <a:cubicBezTo>
                  <a:pt x="251" y="783"/>
                  <a:pt x="251" y="783"/>
                  <a:pt x="251" y="784"/>
                </a:cubicBezTo>
                <a:cubicBezTo>
                  <a:pt x="246" y="782"/>
                  <a:pt x="237" y="779"/>
                  <a:pt x="233" y="777"/>
                </a:cubicBezTo>
                <a:cubicBezTo>
                  <a:pt x="239" y="777"/>
                  <a:pt x="247" y="782"/>
                  <a:pt x="251" y="782"/>
                </a:cubicBezTo>
                <a:cubicBezTo>
                  <a:pt x="251" y="782"/>
                  <a:pt x="249" y="780"/>
                  <a:pt x="249" y="782"/>
                </a:cubicBezTo>
                <a:cubicBezTo>
                  <a:pt x="241" y="776"/>
                  <a:pt x="224" y="772"/>
                  <a:pt x="215" y="769"/>
                </a:cubicBezTo>
                <a:cubicBezTo>
                  <a:pt x="202" y="765"/>
                  <a:pt x="192" y="760"/>
                  <a:pt x="181" y="756"/>
                </a:cubicBezTo>
                <a:cubicBezTo>
                  <a:pt x="181" y="755"/>
                  <a:pt x="181" y="755"/>
                  <a:pt x="181" y="754"/>
                </a:cubicBezTo>
                <a:cubicBezTo>
                  <a:pt x="187" y="756"/>
                  <a:pt x="193" y="758"/>
                  <a:pt x="198" y="759"/>
                </a:cubicBezTo>
                <a:cubicBezTo>
                  <a:pt x="195" y="757"/>
                  <a:pt x="187" y="755"/>
                  <a:pt x="181" y="753"/>
                </a:cubicBezTo>
                <a:close/>
                <a:moveTo>
                  <a:pt x="192" y="752"/>
                </a:moveTo>
                <a:cubicBezTo>
                  <a:pt x="192" y="752"/>
                  <a:pt x="192" y="751"/>
                  <a:pt x="192" y="751"/>
                </a:cubicBezTo>
                <a:cubicBezTo>
                  <a:pt x="191" y="752"/>
                  <a:pt x="191" y="751"/>
                  <a:pt x="190" y="751"/>
                </a:cubicBezTo>
                <a:cubicBezTo>
                  <a:pt x="190" y="750"/>
                  <a:pt x="191" y="750"/>
                  <a:pt x="190" y="750"/>
                </a:cubicBezTo>
                <a:cubicBezTo>
                  <a:pt x="189" y="749"/>
                  <a:pt x="190" y="751"/>
                  <a:pt x="189" y="751"/>
                </a:cubicBezTo>
                <a:cubicBezTo>
                  <a:pt x="189" y="750"/>
                  <a:pt x="189" y="750"/>
                  <a:pt x="188" y="750"/>
                </a:cubicBezTo>
                <a:cubicBezTo>
                  <a:pt x="188" y="748"/>
                  <a:pt x="190" y="750"/>
                  <a:pt x="190" y="749"/>
                </a:cubicBezTo>
                <a:cubicBezTo>
                  <a:pt x="192" y="750"/>
                  <a:pt x="192" y="748"/>
                  <a:pt x="193" y="750"/>
                </a:cubicBezTo>
                <a:cubicBezTo>
                  <a:pt x="193" y="751"/>
                  <a:pt x="192" y="751"/>
                  <a:pt x="192" y="751"/>
                </a:cubicBezTo>
                <a:cubicBezTo>
                  <a:pt x="192" y="751"/>
                  <a:pt x="193" y="752"/>
                  <a:pt x="192" y="752"/>
                </a:cubicBezTo>
                <a:close/>
                <a:moveTo>
                  <a:pt x="189" y="740"/>
                </a:moveTo>
                <a:cubicBezTo>
                  <a:pt x="189" y="739"/>
                  <a:pt x="192" y="740"/>
                  <a:pt x="192" y="741"/>
                </a:cubicBezTo>
                <a:cubicBezTo>
                  <a:pt x="191" y="740"/>
                  <a:pt x="190" y="741"/>
                  <a:pt x="189" y="740"/>
                </a:cubicBezTo>
                <a:close/>
                <a:moveTo>
                  <a:pt x="190" y="744"/>
                </a:moveTo>
                <a:cubicBezTo>
                  <a:pt x="188" y="746"/>
                  <a:pt x="188" y="743"/>
                  <a:pt x="186" y="743"/>
                </a:cubicBezTo>
                <a:cubicBezTo>
                  <a:pt x="187" y="743"/>
                  <a:pt x="187" y="742"/>
                  <a:pt x="187" y="742"/>
                </a:cubicBezTo>
                <a:cubicBezTo>
                  <a:pt x="187" y="742"/>
                  <a:pt x="189" y="742"/>
                  <a:pt x="190" y="744"/>
                </a:cubicBezTo>
                <a:close/>
                <a:moveTo>
                  <a:pt x="188" y="749"/>
                </a:moveTo>
                <a:cubicBezTo>
                  <a:pt x="187" y="748"/>
                  <a:pt x="187" y="749"/>
                  <a:pt x="186" y="749"/>
                </a:cubicBezTo>
                <a:cubicBezTo>
                  <a:pt x="186" y="747"/>
                  <a:pt x="188" y="747"/>
                  <a:pt x="188" y="749"/>
                </a:cubicBezTo>
                <a:close/>
                <a:moveTo>
                  <a:pt x="183" y="740"/>
                </a:moveTo>
                <a:cubicBezTo>
                  <a:pt x="183" y="741"/>
                  <a:pt x="186" y="741"/>
                  <a:pt x="186" y="742"/>
                </a:cubicBezTo>
                <a:cubicBezTo>
                  <a:pt x="184" y="742"/>
                  <a:pt x="182" y="741"/>
                  <a:pt x="183" y="740"/>
                </a:cubicBezTo>
                <a:close/>
                <a:moveTo>
                  <a:pt x="183" y="749"/>
                </a:moveTo>
                <a:cubicBezTo>
                  <a:pt x="183" y="749"/>
                  <a:pt x="182" y="749"/>
                  <a:pt x="182" y="748"/>
                </a:cubicBezTo>
                <a:cubicBezTo>
                  <a:pt x="182" y="748"/>
                  <a:pt x="184" y="748"/>
                  <a:pt x="183" y="749"/>
                </a:cubicBezTo>
                <a:close/>
                <a:moveTo>
                  <a:pt x="202" y="741"/>
                </a:moveTo>
                <a:cubicBezTo>
                  <a:pt x="208" y="744"/>
                  <a:pt x="214" y="747"/>
                  <a:pt x="222" y="748"/>
                </a:cubicBezTo>
                <a:cubicBezTo>
                  <a:pt x="225" y="752"/>
                  <a:pt x="229" y="749"/>
                  <a:pt x="231" y="753"/>
                </a:cubicBezTo>
                <a:cubicBezTo>
                  <a:pt x="230" y="752"/>
                  <a:pt x="230" y="754"/>
                  <a:pt x="229" y="753"/>
                </a:cubicBezTo>
                <a:cubicBezTo>
                  <a:pt x="228" y="751"/>
                  <a:pt x="222" y="750"/>
                  <a:pt x="220" y="750"/>
                </a:cubicBezTo>
                <a:cubicBezTo>
                  <a:pt x="222" y="751"/>
                  <a:pt x="224" y="750"/>
                  <a:pt x="225" y="752"/>
                </a:cubicBezTo>
                <a:cubicBezTo>
                  <a:pt x="222" y="752"/>
                  <a:pt x="218" y="751"/>
                  <a:pt x="216" y="750"/>
                </a:cubicBezTo>
                <a:cubicBezTo>
                  <a:pt x="217" y="748"/>
                  <a:pt x="219" y="750"/>
                  <a:pt x="220" y="750"/>
                </a:cubicBezTo>
                <a:cubicBezTo>
                  <a:pt x="217" y="748"/>
                  <a:pt x="215" y="748"/>
                  <a:pt x="213" y="747"/>
                </a:cubicBezTo>
                <a:cubicBezTo>
                  <a:pt x="213" y="749"/>
                  <a:pt x="216" y="748"/>
                  <a:pt x="215" y="749"/>
                </a:cubicBezTo>
                <a:cubicBezTo>
                  <a:pt x="213" y="749"/>
                  <a:pt x="211" y="748"/>
                  <a:pt x="209" y="747"/>
                </a:cubicBezTo>
                <a:cubicBezTo>
                  <a:pt x="210" y="747"/>
                  <a:pt x="211" y="747"/>
                  <a:pt x="212" y="747"/>
                </a:cubicBezTo>
                <a:cubicBezTo>
                  <a:pt x="210" y="745"/>
                  <a:pt x="208" y="746"/>
                  <a:pt x="207" y="745"/>
                </a:cubicBezTo>
                <a:cubicBezTo>
                  <a:pt x="207" y="746"/>
                  <a:pt x="209" y="746"/>
                  <a:pt x="208" y="747"/>
                </a:cubicBezTo>
                <a:cubicBezTo>
                  <a:pt x="207" y="747"/>
                  <a:pt x="207" y="746"/>
                  <a:pt x="206" y="746"/>
                </a:cubicBezTo>
                <a:cubicBezTo>
                  <a:pt x="206" y="745"/>
                  <a:pt x="206" y="745"/>
                  <a:pt x="207" y="745"/>
                </a:cubicBezTo>
                <a:cubicBezTo>
                  <a:pt x="204" y="743"/>
                  <a:pt x="201" y="743"/>
                  <a:pt x="200" y="742"/>
                </a:cubicBezTo>
                <a:cubicBezTo>
                  <a:pt x="201" y="742"/>
                  <a:pt x="201" y="741"/>
                  <a:pt x="202" y="741"/>
                </a:cubicBezTo>
                <a:close/>
                <a:moveTo>
                  <a:pt x="202" y="736"/>
                </a:moveTo>
                <a:cubicBezTo>
                  <a:pt x="202" y="736"/>
                  <a:pt x="204" y="737"/>
                  <a:pt x="204" y="737"/>
                </a:cubicBezTo>
                <a:cubicBezTo>
                  <a:pt x="203" y="737"/>
                  <a:pt x="202" y="737"/>
                  <a:pt x="202" y="736"/>
                </a:cubicBezTo>
                <a:close/>
                <a:moveTo>
                  <a:pt x="206" y="738"/>
                </a:moveTo>
                <a:cubicBezTo>
                  <a:pt x="207" y="739"/>
                  <a:pt x="207" y="737"/>
                  <a:pt x="209" y="738"/>
                </a:cubicBezTo>
                <a:cubicBezTo>
                  <a:pt x="208" y="739"/>
                  <a:pt x="208" y="740"/>
                  <a:pt x="208" y="740"/>
                </a:cubicBezTo>
                <a:cubicBezTo>
                  <a:pt x="208" y="739"/>
                  <a:pt x="205" y="740"/>
                  <a:pt x="206" y="738"/>
                </a:cubicBezTo>
                <a:close/>
                <a:moveTo>
                  <a:pt x="229" y="763"/>
                </a:moveTo>
                <a:cubicBezTo>
                  <a:pt x="231" y="762"/>
                  <a:pt x="232" y="764"/>
                  <a:pt x="232" y="765"/>
                </a:cubicBezTo>
                <a:cubicBezTo>
                  <a:pt x="232" y="764"/>
                  <a:pt x="229" y="765"/>
                  <a:pt x="230" y="764"/>
                </a:cubicBezTo>
                <a:cubicBezTo>
                  <a:pt x="232" y="764"/>
                  <a:pt x="229" y="764"/>
                  <a:pt x="229" y="763"/>
                </a:cubicBezTo>
                <a:close/>
                <a:moveTo>
                  <a:pt x="218" y="759"/>
                </a:moveTo>
                <a:cubicBezTo>
                  <a:pt x="221" y="759"/>
                  <a:pt x="223" y="760"/>
                  <a:pt x="225" y="761"/>
                </a:cubicBezTo>
                <a:cubicBezTo>
                  <a:pt x="225" y="762"/>
                  <a:pt x="225" y="762"/>
                  <a:pt x="224" y="763"/>
                </a:cubicBezTo>
                <a:cubicBezTo>
                  <a:pt x="224" y="762"/>
                  <a:pt x="224" y="762"/>
                  <a:pt x="225" y="761"/>
                </a:cubicBezTo>
                <a:cubicBezTo>
                  <a:pt x="224" y="762"/>
                  <a:pt x="223" y="761"/>
                  <a:pt x="221" y="762"/>
                </a:cubicBezTo>
                <a:cubicBezTo>
                  <a:pt x="221" y="762"/>
                  <a:pt x="220" y="761"/>
                  <a:pt x="220" y="761"/>
                </a:cubicBezTo>
                <a:cubicBezTo>
                  <a:pt x="219" y="761"/>
                  <a:pt x="217" y="761"/>
                  <a:pt x="217" y="760"/>
                </a:cubicBezTo>
                <a:cubicBezTo>
                  <a:pt x="218" y="760"/>
                  <a:pt x="218" y="759"/>
                  <a:pt x="218" y="759"/>
                </a:cubicBezTo>
                <a:close/>
                <a:moveTo>
                  <a:pt x="227" y="768"/>
                </a:moveTo>
                <a:cubicBezTo>
                  <a:pt x="227" y="768"/>
                  <a:pt x="222" y="768"/>
                  <a:pt x="220" y="766"/>
                </a:cubicBezTo>
                <a:cubicBezTo>
                  <a:pt x="222" y="767"/>
                  <a:pt x="225" y="766"/>
                  <a:pt x="227" y="768"/>
                </a:cubicBezTo>
                <a:close/>
                <a:moveTo>
                  <a:pt x="215" y="759"/>
                </a:moveTo>
                <a:cubicBezTo>
                  <a:pt x="214" y="760"/>
                  <a:pt x="211" y="760"/>
                  <a:pt x="212" y="758"/>
                </a:cubicBezTo>
                <a:cubicBezTo>
                  <a:pt x="213" y="759"/>
                  <a:pt x="215" y="758"/>
                  <a:pt x="215" y="759"/>
                </a:cubicBezTo>
                <a:close/>
                <a:moveTo>
                  <a:pt x="211" y="759"/>
                </a:moveTo>
                <a:cubicBezTo>
                  <a:pt x="211" y="758"/>
                  <a:pt x="208" y="758"/>
                  <a:pt x="209" y="757"/>
                </a:cubicBezTo>
                <a:cubicBezTo>
                  <a:pt x="210" y="756"/>
                  <a:pt x="206" y="755"/>
                  <a:pt x="205" y="755"/>
                </a:cubicBezTo>
                <a:cubicBezTo>
                  <a:pt x="205" y="757"/>
                  <a:pt x="208" y="755"/>
                  <a:pt x="208" y="758"/>
                </a:cubicBezTo>
                <a:cubicBezTo>
                  <a:pt x="206" y="757"/>
                  <a:pt x="204" y="757"/>
                  <a:pt x="203" y="756"/>
                </a:cubicBezTo>
                <a:cubicBezTo>
                  <a:pt x="204" y="756"/>
                  <a:pt x="204" y="755"/>
                  <a:pt x="205" y="755"/>
                </a:cubicBezTo>
                <a:cubicBezTo>
                  <a:pt x="203" y="754"/>
                  <a:pt x="203" y="754"/>
                  <a:pt x="201" y="753"/>
                </a:cubicBezTo>
                <a:cubicBezTo>
                  <a:pt x="201" y="754"/>
                  <a:pt x="201" y="755"/>
                  <a:pt x="200" y="755"/>
                </a:cubicBezTo>
                <a:cubicBezTo>
                  <a:pt x="199" y="754"/>
                  <a:pt x="201" y="754"/>
                  <a:pt x="201" y="752"/>
                </a:cubicBezTo>
                <a:cubicBezTo>
                  <a:pt x="204" y="755"/>
                  <a:pt x="209" y="754"/>
                  <a:pt x="212" y="756"/>
                </a:cubicBezTo>
                <a:cubicBezTo>
                  <a:pt x="211" y="758"/>
                  <a:pt x="211" y="757"/>
                  <a:pt x="211" y="759"/>
                </a:cubicBezTo>
                <a:close/>
                <a:moveTo>
                  <a:pt x="199" y="754"/>
                </a:moveTo>
                <a:cubicBezTo>
                  <a:pt x="198" y="754"/>
                  <a:pt x="197" y="753"/>
                  <a:pt x="196" y="753"/>
                </a:cubicBezTo>
                <a:cubicBezTo>
                  <a:pt x="197" y="751"/>
                  <a:pt x="195" y="752"/>
                  <a:pt x="195" y="750"/>
                </a:cubicBezTo>
                <a:cubicBezTo>
                  <a:pt x="197" y="750"/>
                  <a:pt x="197" y="751"/>
                  <a:pt x="200" y="751"/>
                </a:cubicBezTo>
                <a:cubicBezTo>
                  <a:pt x="200" y="753"/>
                  <a:pt x="198" y="753"/>
                  <a:pt x="199" y="754"/>
                </a:cubicBezTo>
                <a:close/>
                <a:moveTo>
                  <a:pt x="195" y="742"/>
                </a:moveTo>
                <a:cubicBezTo>
                  <a:pt x="196" y="741"/>
                  <a:pt x="198" y="742"/>
                  <a:pt x="199" y="743"/>
                </a:cubicBezTo>
                <a:cubicBezTo>
                  <a:pt x="199" y="743"/>
                  <a:pt x="199" y="744"/>
                  <a:pt x="200" y="744"/>
                </a:cubicBezTo>
                <a:cubicBezTo>
                  <a:pt x="200" y="744"/>
                  <a:pt x="200" y="743"/>
                  <a:pt x="200" y="743"/>
                </a:cubicBezTo>
                <a:cubicBezTo>
                  <a:pt x="200" y="744"/>
                  <a:pt x="200" y="744"/>
                  <a:pt x="200" y="745"/>
                </a:cubicBezTo>
                <a:cubicBezTo>
                  <a:pt x="199" y="745"/>
                  <a:pt x="195" y="742"/>
                  <a:pt x="195" y="742"/>
                </a:cubicBezTo>
                <a:close/>
                <a:moveTo>
                  <a:pt x="197" y="735"/>
                </a:moveTo>
                <a:cubicBezTo>
                  <a:pt x="198" y="734"/>
                  <a:pt x="201" y="735"/>
                  <a:pt x="201" y="736"/>
                </a:cubicBezTo>
                <a:cubicBezTo>
                  <a:pt x="201" y="737"/>
                  <a:pt x="198" y="736"/>
                  <a:pt x="197" y="735"/>
                </a:cubicBezTo>
                <a:close/>
                <a:moveTo>
                  <a:pt x="199" y="742"/>
                </a:moveTo>
                <a:cubicBezTo>
                  <a:pt x="199" y="742"/>
                  <a:pt x="196" y="741"/>
                  <a:pt x="195" y="740"/>
                </a:cubicBezTo>
                <a:cubicBezTo>
                  <a:pt x="196" y="739"/>
                  <a:pt x="201" y="741"/>
                  <a:pt x="199" y="742"/>
                </a:cubicBezTo>
                <a:close/>
                <a:moveTo>
                  <a:pt x="233" y="753"/>
                </a:moveTo>
                <a:cubicBezTo>
                  <a:pt x="233" y="753"/>
                  <a:pt x="234" y="753"/>
                  <a:pt x="235" y="752"/>
                </a:cubicBezTo>
                <a:cubicBezTo>
                  <a:pt x="235" y="752"/>
                  <a:pt x="235" y="752"/>
                  <a:pt x="235" y="752"/>
                </a:cubicBezTo>
                <a:cubicBezTo>
                  <a:pt x="234" y="753"/>
                  <a:pt x="234" y="753"/>
                  <a:pt x="234" y="754"/>
                </a:cubicBezTo>
                <a:cubicBezTo>
                  <a:pt x="233" y="754"/>
                  <a:pt x="233" y="753"/>
                  <a:pt x="233" y="753"/>
                </a:cubicBezTo>
                <a:close/>
                <a:moveTo>
                  <a:pt x="237" y="753"/>
                </a:moveTo>
                <a:cubicBezTo>
                  <a:pt x="239" y="754"/>
                  <a:pt x="240" y="755"/>
                  <a:pt x="242" y="756"/>
                </a:cubicBezTo>
                <a:cubicBezTo>
                  <a:pt x="244" y="756"/>
                  <a:pt x="250" y="757"/>
                  <a:pt x="249" y="759"/>
                </a:cubicBezTo>
                <a:cubicBezTo>
                  <a:pt x="249" y="759"/>
                  <a:pt x="248" y="759"/>
                  <a:pt x="249" y="760"/>
                </a:cubicBezTo>
                <a:cubicBezTo>
                  <a:pt x="247" y="759"/>
                  <a:pt x="243" y="758"/>
                  <a:pt x="240" y="757"/>
                </a:cubicBezTo>
                <a:cubicBezTo>
                  <a:pt x="240" y="757"/>
                  <a:pt x="240" y="756"/>
                  <a:pt x="239" y="756"/>
                </a:cubicBezTo>
                <a:cubicBezTo>
                  <a:pt x="239" y="756"/>
                  <a:pt x="239" y="757"/>
                  <a:pt x="239" y="757"/>
                </a:cubicBezTo>
                <a:cubicBezTo>
                  <a:pt x="238" y="756"/>
                  <a:pt x="237" y="756"/>
                  <a:pt x="236" y="755"/>
                </a:cubicBezTo>
                <a:cubicBezTo>
                  <a:pt x="237" y="755"/>
                  <a:pt x="237" y="754"/>
                  <a:pt x="237" y="753"/>
                </a:cubicBezTo>
                <a:close/>
                <a:moveTo>
                  <a:pt x="237" y="750"/>
                </a:moveTo>
                <a:cubicBezTo>
                  <a:pt x="237" y="748"/>
                  <a:pt x="238" y="749"/>
                  <a:pt x="239" y="749"/>
                </a:cubicBezTo>
                <a:cubicBezTo>
                  <a:pt x="239" y="749"/>
                  <a:pt x="239" y="750"/>
                  <a:pt x="239" y="750"/>
                </a:cubicBezTo>
                <a:cubicBezTo>
                  <a:pt x="238" y="750"/>
                  <a:pt x="237" y="750"/>
                  <a:pt x="237" y="750"/>
                </a:cubicBezTo>
                <a:close/>
                <a:moveTo>
                  <a:pt x="258" y="773"/>
                </a:moveTo>
                <a:cubicBezTo>
                  <a:pt x="258" y="773"/>
                  <a:pt x="258" y="773"/>
                  <a:pt x="258" y="773"/>
                </a:cubicBezTo>
                <a:cubicBezTo>
                  <a:pt x="256" y="773"/>
                  <a:pt x="254" y="772"/>
                  <a:pt x="253" y="772"/>
                </a:cubicBezTo>
                <a:cubicBezTo>
                  <a:pt x="253" y="772"/>
                  <a:pt x="253" y="772"/>
                  <a:pt x="253" y="772"/>
                </a:cubicBezTo>
                <a:cubicBezTo>
                  <a:pt x="253" y="772"/>
                  <a:pt x="253" y="772"/>
                  <a:pt x="253" y="772"/>
                </a:cubicBezTo>
                <a:cubicBezTo>
                  <a:pt x="253" y="772"/>
                  <a:pt x="253" y="772"/>
                  <a:pt x="253" y="772"/>
                </a:cubicBezTo>
                <a:cubicBezTo>
                  <a:pt x="250" y="770"/>
                  <a:pt x="239" y="769"/>
                  <a:pt x="237" y="765"/>
                </a:cubicBezTo>
                <a:cubicBezTo>
                  <a:pt x="246" y="769"/>
                  <a:pt x="252" y="770"/>
                  <a:pt x="258" y="773"/>
                </a:cubicBezTo>
                <a:close/>
                <a:moveTo>
                  <a:pt x="249" y="760"/>
                </a:moveTo>
                <a:cubicBezTo>
                  <a:pt x="251" y="760"/>
                  <a:pt x="250" y="759"/>
                  <a:pt x="250" y="758"/>
                </a:cubicBezTo>
                <a:cubicBezTo>
                  <a:pt x="252" y="759"/>
                  <a:pt x="253" y="759"/>
                  <a:pt x="255" y="760"/>
                </a:cubicBezTo>
                <a:cubicBezTo>
                  <a:pt x="254" y="760"/>
                  <a:pt x="254" y="761"/>
                  <a:pt x="254" y="762"/>
                </a:cubicBezTo>
                <a:cubicBezTo>
                  <a:pt x="252" y="761"/>
                  <a:pt x="250" y="760"/>
                  <a:pt x="249" y="760"/>
                </a:cubicBezTo>
                <a:close/>
                <a:moveTo>
                  <a:pt x="281" y="758"/>
                </a:moveTo>
                <a:cubicBezTo>
                  <a:pt x="275" y="756"/>
                  <a:pt x="268" y="756"/>
                  <a:pt x="264" y="752"/>
                </a:cubicBezTo>
                <a:cubicBezTo>
                  <a:pt x="268" y="753"/>
                  <a:pt x="274" y="755"/>
                  <a:pt x="281" y="758"/>
                </a:cubicBezTo>
                <a:close/>
                <a:moveTo>
                  <a:pt x="266" y="693"/>
                </a:moveTo>
                <a:cubicBezTo>
                  <a:pt x="266" y="695"/>
                  <a:pt x="268" y="694"/>
                  <a:pt x="268" y="695"/>
                </a:cubicBezTo>
                <a:cubicBezTo>
                  <a:pt x="267" y="695"/>
                  <a:pt x="264" y="694"/>
                  <a:pt x="266" y="693"/>
                </a:cubicBezTo>
                <a:close/>
                <a:moveTo>
                  <a:pt x="290" y="759"/>
                </a:moveTo>
                <a:cubicBezTo>
                  <a:pt x="290" y="759"/>
                  <a:pt x="290" y="759"/>
                  <a:pt x="290" y="760"/>
                </a:cubicBezTo>
                <a:cubicBezTo>
                  <a:pt x="289" y="760"/>
                  <a:pt x="287" y="758"/>
                  <a:pt x="289" y="758"/>
                </a:cubicBezTo>
                <a:cubicBezTo>
                  <a:pt x="288" y="759"/>
                  <a:pt x="291" y="758"/>
                  <a:pt x="290" y="759"/>
                </a:cubicBezTo>
                <a:close/>
                <a:moveTo>
                  <a:pt x="293" y="760"/>
                </a:moveTo>
                <a:cubicBezTo>
                  <a:pt x="295" y="760"/>
                  <a:pt x="294" y="762"/>
                  <a:pt x="296" y="761"/>
                </a:cubicBezTo>
                <a:cubicBezTo>
                  <a:pt x="296" y="762"/>
                  <a:pt x="293" y="761"/>
                  <a:pt x="293" y="761"/>
                </a:cubicBezTo>
                <a:cubicBezTo>
                  <a:pt x="294" y="761"/>
                  <a:pt x="294" y="761"/>
                  <a:pt x="294" y="760"/>
                </a:cubicBezTo>
                <a:cubicBezTo>
                  <a:pt x="294" y="760"/>
                  <a:pt x="293" y="760"/>
                  <a:pt x="293" y="760"/>
                </a:cubicBezTo>
                <a:close/>
                <a:moveTo>
                  <a:pt x="300" y="764"/>
                </a:moveTo>
                <a:cubicBezTo>
                  <a:pt x="300" y="763"/>
                  <a:pt x="297" y="763"/>
                  <a:pt x="298" y="762"/>
                </a:cubicBezTo>
                <a:cubicBezTo>
                  <a:pt x="301" y="763"/>
                  <a:pt x="304" y="762"/>
                  <a:pt x="304" y="764"/>
                </a:cubicBezTo>
                <a:cubicBezTo>
                  <a:pt x="306" y="763"/>
                  <a:pt x="307" y="765"/>
                  <a:pt x="308" y="763"/>
                </a:cubicBezTo>
                <a:cubicBezTo>
                  <a:pt x="311" y="766"/>
                  <a:pt x="317" y="765"/>
                  <a:pt x="316" y="768"/>
                </a:cubicBezTo>
                <a:cubicBezTo>
                  <a:pt x="315" y="766"/>
                  <a:pt x="316" y="769"/>
                  <a:pt x="315" y="769"/>
                </a:cubicBezTo>
                <a:cubicBezTo>
                  <a:pt x="314" y="767"/>
                  <a:pt x="311" y="767"/>
                  <a:pt x="312" y="766"/>
                </a:cubicBezTo>
                <a:cubicBezTo>
                  <a:pt x="311" y="768"/>
                  <a:pt x="309" y="766"/>
                  <a:pt x="308" y="767"/>
                </a:cubicBezTo>
                <a:cubicBezTo>
                  <a:pt x="310" y="768"/>
                  <a:pt x="314" y="768"/>
                  <a:pt x="315" y="770"/>
                </a:cubicBezTo>
                <a:cubicBezTo>
                  <a:pt x="315" y="769"/>
                  <a:pt x="317" y="769"/>
                  <a:pt x="319" y="770"/>
                </a:cubicBezTo>
                <a:cubicBezTo>
                  <a:pt x="319" y="771"/>
                  <a:pt x="319" y="771"/>
                  <a:pt x="319" y="771"/>
                </a:cubicBezTo>
                <a:cubicBezTo>
                  <a:pt x="320" y="772"/>
                  <a:pt x="320" y="772"/>
                  <a:pt x="321" y="771"/>
                </a:cubicBezTo>
                <a:cubicBezTo>
                  <a:pt x="322" y="771"/>
                  <a:pt x="323" y="772"/>
                  <a:pt x="324" y="772"/>
                </a:cubicBezTo>
                <a:cubicBezTo>
                  <a:pt x="324" y="772"/>
                  <a:pt x="323" y="773"/>
                  <a:pt x="324" y="773"/>
                </a:cubicBezTo>
                <a:cubicBezTo>
                  <a:pt x="328" y="773"/>
                  <a:pt x="330" y="775"/>
                  <a:pt x="332" y="776"/>
                </a:cubicBezTo>
                <a:cubicBezTo>
                  <a:pt x="331" y="777"/>
                  <a:pt x="331" y="778"/>
                  <a:pt x="330" y="778"/>
                </a:cubicBezTo>
                <a:cubicBezTo>
                  <a:pt x="331" y="776"/>
                  <a:pt x="330" y="778"/>
                  <a:pt x="329" y="777"/>
                </a:cubicBezTo>
                <a:cubicBezTo>
                  <a:pt x="325" y="773"/>
                  <a:pt x="320" y="774"/>
                  <a:pt x="316" y="773"/>
                </a:cubicBezTo>
                <a:cubicBezTo>
                  <a:pt x="317" y="772"/>
                  <a:pt x="316" y="772"/>
                  <a:pt x="316" y="771"/>
                </a:cubicBezTo>
                <a:cubicBezTo>
                  <a:pt x="315" y="771"/>
                  <a:pt x="315" y="773"/>
                  <a:pt x="313" y="772"/>
                </a:cubicBezTo>
                <a:cubicBezTo>
                  <a:pt x="314" y="770"/>
                  <a:pt x="312" y="771"/>
                  <a:pt x="311" y="771"/>
                </a:cubicBezTo>
                <a:cubicBezTo>
                  <a:pt x="312" y="769"/>
                  <a:pt x="309" y="771"/>
                  <a:pt x="311" y="769"/>
                </a:cubicBezTo>
                <a:cubicBezTo>
                  <a:pt x="303" y="767"/>
                  <a:pt x="297" y="765"/>
                  <a:pt x="293" y="763"/>
                </a:cubicBezTo>
                <a:cubicBezTo>
                  <a:pt x="293" y="765"/>
                  <a:pt x="290" y="762"/>
                  <a:pt x="289" y="762"/>
                </a:cubicBezTo>
                <a:cubicBezTo>
                  <a:pt x="289" y="761"/>
                  <a:pt x="291" y="762"/>
                  <a:pt x="290" y="760"/>
                </a:cubicBezTo>
                <a:cubicBezTo>
                  <a:pt x="294" y="763"/>
                  <a:pt x="296" y="764"/>
                  <a:pt x="300" y="764"/>
                </a:cubicBezTo>
                <a:close/>
                <a:moveTo>
                  <a:pt x="296" y="762"/>
                </a:moveTo>
                <a:cubicBezTo>
                  <a:pt x="296" y="762"/>
                  <a:pt x="296" y="761"/>
                  <a:pt x="296" y="761"/>
                </a:cubicBezTo>
                <a:cubicBezTo>
                  <a:pt x="297" y="761"/>
                  <a:pt x="297" y="761"/>
                  <a:pt x="297" y="761"/>
                </a:cubicBezTo>
                <a:cubicBezTo>
                  <a:pt x="297" y="761"/>
                  <a:pt x="297" y="762"/>
                  <a:pt x="297" y="763"/>
                </a:cubicBezTo>
                <a:cubicBezTo>
                  <a:pt x="296" y="763"/>
                  <a:pt x="296" y="762"/>
                  <a:pt x="296" y="762"/>
                </a:cubicBezTo>
                <a:close/>
                <a:moveTo>
                  <a:pt x="314" y="713"/>
                </a:moveTo>
                <a:cubicBezTo>
                  <a:pt x="314" y="714"/>
                  <a:pt x="314" y="713"/>
                  <a:pt x="315" y="713"/>
                </a:cubicBezTo>
                <a:cubicBezTo>
                  <a:pt x="317" y="714"/>
                  <a:pt x="314" y="714"/>
                  <a:pt x="314" y="713"/>
                </a:cubicBezTo>
                <a:close/>
                <a:moveTo>
                  <a:pt x="327" y="762"/>
                </a:moveTo>
                <a:cubicBezTo>
                  <a:pt x="327" y="764"/>
                  <a:pt x="322" y="761"/>
                  <a:pt x="323" y="761"/>
                </a:cubicBezTo>
                <a:cubicBezTo>
                  <a:pt x="323" y="761"/>
                  <a:pt x="324" y="761"/>
                  <a:pt x="324" y="761"/>
                </a:cubicBezTo>
                <a:cubicBezTo>
                  <a:pt x="324" y="761"/>
                  <a:pt x="325" y="760"/>
                  <a:pt x="325" y="761"/>
                </a:cubicBezTo>
                <a:cubicBezTo>
                  <a:pt x="324" y="762"/>
                  <a:pt x="326" y="762"/>
                  <a:pt x="327" y="762"/>
                </a:cubicBezTo>
                <a:close/>
                <a:moveTo>
                  <a:pt x="344" y="765"/>
                </a:moveTo>
                <a:cubicBezTo>
                  <a:pt x="344" y="767"/>
                  <a:pt x="342" y="766"/>
                  <a:pt x="341" y="767"/>
                </a:cubicBezTo>
                <a:cubicBezTo>
                  <a:pt x="343" y="767"/>
                  <a:pt x="341" y="767"/>
                  <a:pt x="341" y="768"/>
                </a:cubicBezTo>
                <a:cubicBezTo>
                  <a:pt x="341" y="768"/>
                  <a:pt x="348" y="770"/>
                  <a:pt x="346" y="767"/>
                </a:cubicBezTo>
                <a:cubicBezTo>
                  <a:pt x="349" y="767"/>
                  <a:pt x="352" y="768"/>
                  <a:pt x="352" y="770"/>
                </a:cubicBezTo>
                <a:cubicBezTo>
                  <a:pt x="352" y="770"/>
                  <a:pt x="352" y="770"/>
                  <a:pt x="351" y="770"/>
                </a:cubicBezTo>
                <a:cubicBezTo>
                  <a:pt x="351" y="770"/>
                  <a:pt x="351" y="770"/>
                  <a:pt x="352" y="770"/>
                </a:cubicBezTo>
                <a:cubicBezTo>
                  <a:pt x="351" y="770"/>
                  <a:pt x="351" y="770"/>
                  <a:pt x="351" y="770"/>
                </a:cubicBezTo>
                <a:cubicBezTo>
                  <a:pt x="351" y="770"/>
                  <a:pt x="351" y="770"/>
                  <a:pt x="351" y="770"/>
                </a:cubicBezTo>
                <a:cubicBezTo>
                  <a:pt x="350" y="770"/>
                  <a:pt x="350" y="769"/>
                  <a:pt x="350" y="769"/>
                </a:cubicBezTo>
                <a:cubicBezTo>
                  <a:pt x="349" y="768"/>
                  <a:pt x="348" y="768"/>
                  <a:pt x="348" y="769"/>
                </a:cubicBezTo>
                <a:cubicBezTo>
                  <a:pt x="349" y="769"/>
                  <a:pt x="349" y="769"/>
                  <a:pt x="349" y="769"/>
                </a:cubicBezTo>
                <a:cubicBezTo>
                  <a:pt x="349" y="769"/>
                  <a:pt x="349" y="770"/>
                  <a:pt x="348" y="770"/>
                </a:cubicBezTo>
                <a:cubicBezTo>
                  <a:pt x="349" y="771"/>
                  <a:pt x="350" y="772"/>
                  <a:pt x="351" y="771"/>
                </a:cubicBezTo>
                <a:cubicBezTo>
                  <a:pt x="352" y="771"/>
                  <a:pt x="352" y="772"/>
                  <a:pt x="353" y="771"/>
                </a:cubicBezTo>
                <a:cubicBezTo>
                  <a:pt x="353" y="772"/>
                  <a:pt x="354" y="774"/>
                  <a:pt x="353" y="774"/>
                </a:cubicBezTo>
                <a:cubicBezTo>
                  <a:pt x="348" y="770"/>
                  <a:pt x="340" y="772"/>
                  <a:pt x="337" y="767"/>
                </a:cubicBezTo>
                <a:cubicBezTo>
                  <a:pt x="336" y="767"/>
                  <a:pt x="334" y="769"/>
                  <a:pt x="334" y="767"/>
                </a:cubicBezTo>
                <a:cubicBezTo>
                  <a:pt x="336" y="767"/>
                  <a:pt x="335" y="765"/>
                  <a:pt x="336" y="765"/>
                </a:cubicBezTo>
                <a:cubicBezTo>
                  <a:pt x="337" y="764"/>
                  <a:pt x="337" y="767"/>
                  <a:pt x="338" y="766"/>
                </a:cubicBezTo>
                <a:cubicBezTo>
                  <a:pt x="338" y="764"/>
                  <a:pt x="337" y="764"/>
                  <a:pt x="335" y="764"/>
                </a:cubicBezTo>
                <a:cubicBezTo>
                  <a:pt x="338" y="763"/>
                  <a:pt x="342" y="764"/>
                  <a:pt x="344" y="765"/>
                </a:cubicBezTo>
                <a:close/>
                <a:moveTo>
                  <a:pt x="339" y="721"/>
                </a:moveTo>
                <a:cubicBezTo>
                  <a:pt x="341" y="722"/>
                  <a:pt x="342" y="722"/>
                  <a:pt x="342" y="723"/>
                </a:cubicBezTo>
                <a:cubicBezTo>
                  <a:pt x="341" y="723"/>
                  <a:pt x="340" y="722"/>
                  <a:pt x="339" y="721"/>
                </a:cubicBezTo>
                <a:close/>
                <a:moveTo>
                  <a:pt x="345" y="724"/>
                </a:moveTo>
                <a:cubicBezTo>
                  <a:pt x="347" y="725"/>
                  <a:pt x="347" y="725"/>
                  <a:pt x="349" y="725"/>
                </a:cubicBezTo>
                <a:cubicBezTo>
                  <a:pt x="348" y="726"/>
                  <a:pt x="345" y="726"/>
                  <a:pt x="345" y="724"/>
                </a:cubicBezTo>
                <a:close/>
                <a:moveTo>
                  <a:pt x="366" y="778"/>
                </a:moveTo>
                <a:cubicBezTo>
                  <a:pt x="363" y="777"/>
                  <a:pt x="359" y="776"/>
                  <a:pt x="356" y="774"/>
                </a:cubicBezTo>
                <a:cubicBezTo>
                  <a:pt x="358" y="774"/>
                  <a:pt x="354" y="775"/>
                  <a:pt x="355" y="773"/>
                </a:cubicBezTo>
                <a:cubicBezTo>
                  <a:pt x="358" y="776"/>
                  <a:pt x="364" y="774"/>
                  <a:pt x="366" y="778"/>
                </a:cubicBezTo>
                <a:close/>
                <a:moveTo>
                  <a:pt x="358" y="734"/>
                </a:moveTo>
                <a:cubicBezTo>
                  <a:pt x="359" y="734"/>
                  <a:pt x="361" y="734"/>
                  <a:pt x="361" y="735"/>
                </a:cubicBezTo>
                <a:cubicBezTo>
                  <a:pt x="360" y="735"/>
                  <a:pt x="358" y="735"/>
                  <a:pt x="358" y="734"/>
                </a:cubicBezTo>
                <a:close/>
                <a:moveTo>
                  <a:pt x="366" y="735"/>
                </a:moveTo>
                <a:cubicBezTo>
                  <a:pt x="368" y="735"/>
                  <a:pt x="367" y="737"/>
                  <a:pt x="368" y="737"/>
                </a:cubicBezTo>
                <a:cubicBezTo>
                  <a:pt x="369" y="736"/>
                  <a:pt x="370" y="737"/>
                  <a:pt x="371" y="737"/>
                </a:cubicBezTo>
                <a:cubicBezTo>
                  <a:pt x="372" y="739"/>
                  <a:pt x="375" y="737"/>
                  <a:pt x="375" y="740"/>
                </a:cubicBezTo>
                <a:cubicBezTo>
                  <a:pt x="376" y="739"/>
                  <a:pt x="375" y="739"/>
                  <a:pt x="376" y="738"/>
                </a:cubicBezTo>
                <a:cubicBezTo>
                  <a:pt x="377" y="738"/>
                  <a:pt x="378" y="739"/>
                  <a:pt x="379" y="739"/>
                </a:cubicBezTo>
                <a:cubicBezTo>
                  <a:pt x="378" y="740"/>
                  <a:pt x="378" y="740"/>
                  <a:pt x="378" y="740"/>
                </a:cubicBezTo>
                <a:cubicBezTo>
                  <a:pt x="380" y="739"/>
                  <a:pt x="383" y="740"/>
                  <a:pt x="384" y="742"/>
                </a:cubicBezTo>
                <a:cubicBezTo>
                  <a:pt x="384" y="742"/>
                  <a:pt x="383" y="742"/>
                  <a:pt x="383" y="742"/>
                </a:cubicBezTo>
                <a:cubicBezTo>
                  <a:pt x="383" y="743"/>
                  <a:pt x="383" y="743"/>
                  <a:pt x="383" y="743"/>
                </a:cubicBezTo>
                <a:cubicBezTo>
                  <a:pt x="382" y="741"/>
                  <a:pt x="381" y="742"/>
                  <a:pt x="380" y="742"/>
                </a:cubicBezTo>
                <a:cubicBezTo>
                  <a:pt x="378" y="740"/>
                  <a:pt x="370" y="741"/>
                  <a:pt x="369" y="737"/>
                </a:cubicBezTo>
                <a:cubicBezTo>
                  <a:pt x="368" y="739"/>
                  <a:pt x="363" y="736"/>
                  <a:pt x="362" y="735"/>
                </a:cubicBezTo>
                <a:cubicBezTo>
                  <a:pt x="363" y="735"/>
                  <a:pt x="363" y="735"/>
                  <a:pt x="364" y="735"/>
                </a:cubicBezTo>
                <a:cubicBezTo>
                  <a:pt x="364" y="735"/>
                  <a:pt x="364" y="735"/>
                  <a:pt x="364" y="734"/>
                </a:cubicBezTo>
                <a:cubicBezTo>
                  <a:pt x="366" y="734"/>
                  <a:pt x="365" y="736"/>
                  <a:pt x="367" y="737"/>
                </a:cubicBezTo>
                <a:cubicBezTo>
                  <a:pt x="367" y="736"/>
                  <a:pt x="365" y="736"/>
                  <a:pt x="366" y="735"/>
                </a:cubicBezTo>
                <a:close/>
                <a:moveTo>
                  <a:pt x="382" y="733"/>
                </a:moveTo>
                <a:cubicBezTo>
                  <a:pt x="382" y="732"/>
                  <a:pt x="381" y="732"/>
                  <a:pt x="382" y="731"/>
                </a:cubicBezTo>
                <a:cubicBezTo>
                  <a:pt x="385" y="731"/>
                  <a:pt x="392" y="735"/>
                  <a:pt x="396" y="735"/>
                </a:cubicBezTo>
                <a:cubicBezTo>
                  <a:pt x="392" y="732"/>
                  <a:pt x="385" y="732"/>
                  <a:pt x="385" y="729"/>
                </a:cubicBezTo>
                <a:cubicBezTo>
                  <a:pt x="388" y="730"/>
                  <a:pt x="394" y="732"/>
                  <a:pt x="396" y="733"/>
                </a:cubicBezTo>
                <a:cubicBezTo>
                  <a:pt x="396" y="734"/>
                  <a:pt x="397" y="735"/>
                  <a:pt x="397" y="736"/>
                </a:cubicBezTo>
                <a:cubicBezTo>
                  <a:pt x="399" y="737"/>
                  <a:pt x="401" y="736"/>
                  <a:pt x="402" y="738"/>
                </a:cubicBezTo>
                <a:cubicBezTo>
                  <a:pt x="402" y="738"/>
                  <a:pt x="402" y="740"/>
                  <a:pt x="401" y="740"/>
                </a:cubicBezTo>
                <a:cubicBezTo>
                  <a:pt x="401" y="740"/>
                  <a:pt x="405" y="741"/>
                  <a:pt x="403" y="741"/>
                </a:cubicBezTo>
                <a:cubicBezTo>
                  <a:pt x="395" y="739"/>
                  <a:pt x="383" y="735"/>
                  <a:pt x="377" y="734"/>
                </a:cubicBezTo>
                <a:cubicBezTo>
                  <a:pt x="376" y="732"/>
                  <a:pt x="377" y="732"/>
                  <a:pt x="377" y="731"/>
                </a:cubicBezTo>
                <a:cubicBezTo>
                  <a:pt x="379" y="731"/>
                  <a:pt x="380" y="731"/>
                  <a:pt x="381" y="731"/>
                </a:cubicBezTo>
                <a:cubicBezTo>
                  <a:pt x="381" y="733"/>
                  <a:pt x="379" y="731"/>
                  <a:pt x="379" y="733"/>
                </a:cubicBezTo>
                <a:cubicBezTo>
                  <a:pt x="380" y="732"/>
                  <a:pt x="381" y="733"/>
                  <a:pt x="382" y="733"/>
                </a:cubicBezTo>
                <a:close/>
                <a:moveTo>
                  <a:pt x="404" y="758"/>
                </a:moveTo>
                <a:cubicBezTo>
                  <a:pt x="405" y="758"/>
                  <a:pt x="408" y="759"/>
                  <a:pt x="406" y="757"/>
                </a:cubicBezTo>
                <a:cubicBezTo>
                  <a:pt x="409" y="758"/>
                  <a:pt x="412" y="759"/>
                  <a:pt x="413" y="760"/>
                </a:cubicBezTo>
                <a:cubicBezTo>
                  <a:pt x="413" y="760"/>
                  <a:pt x="413" y="761"/>
                  <a:pt x="413" y="761"/>
                </a:cubicBezTo>
                <a:cubicBezTo>
                  <a:pt x="413" y="761"/>
                  <a:pt x="414" y="761"/>
                  <a:pt x="414" y="761"/>
                </a:cubicBezTo>
                <a:cubicBezTo>
                  <a:pt x="412" y="761"/>
                  <a:pt x="412" y="761"/>
                  <a:pt x="410" y="761"/>
                </a:cubicBezTo>
                <a:cubicBezTo>
                  <a:pt x="407" y="759"/>
                  <a:pt x="402" y="758"/>
                  <a:pt x="399" y="758"/>
                </a:cubicBezTo>
                <a:cubicBezTo>
                  <a:pt x="400" y="758"/>
                  <a:pt x="400" y="758"/>
                  <a:pt x="400" y="757"/>
                </a:cubicBezTo>
                <a:cubicBezTo>
                  <a:pt x="399" y="757"/>
                  <a:pt x="399" y="758"/>
                  <a:pt x="398" y="758"/>
                </a:cubicBezTo>
                <a:cubicBezTo>
                  <a:pt x="398" y="755"/>
                  <a:pt x="393" y="756"/>
                  <a:pt x="394" y="754"/>
                </a:cubicBezTo>
                <a:cubicBezTo>
                  <a:pt x="393" y="755"/>
                  <a:pt x="391" y="755"/>
                  <a:pt x="390" y="755"/>
                </a:cubicBezTo>
                <a:cubicBezTo>
                  <a:pt x="390" y="753"/>
                  <a:pt x="390" y="754"/>
                  <a:pt x="389" y="754"/>
                </a:cubicBezTo>
                <a:cubicBezTo>
                  <a:pt x="389" y="753"/>
                  <a:pt x="390" y="753"/>
                  <a:pt x="391" y="753"/>
                </a:cubicBezTo>
                <a:cubicBezTo>
                  <a:pt x="392" y="753"/>
                  <a:pt x="391" y="754"/>
                  <a:pt x="393" y="754"/>
                </a:cubicBezTo>
                <a:cubicBezTo>
                  <a:pt x="392" y="752"/>
                  <a:pt x="396" y="754"/>
                  <a:pt x="397" y="755"/>
                </a:cubicBezTo>
                <a:cubicBezTo>
                  <a:pt x="399" y="755"/>
                  <a:pt x="399" y="756"/>
                  <a:pt x="398" y="755"/>
                </a:cubicBezTo>
                <a:cubicBezTo>
                  <a:pt x="397" y="755"/>
                  <a:pt x="395" y="754"/>
                  <a:pt x="395" y="755"/>
                </a:cubicBezTo>
                <a:cubicBezTo>
                  <a:pt x="397" y="755"/>
                  <a:pt x="398" y="756"/>
                  <a:pt x="399" y="756"/>
                </a:cubicBezTo>
                <a:cubicBezTo>
                  <a:pt x="399" y="756"/>
                  <a:pt x="399" y="755"/>
                  <a:pt x="400" y="755"/>
                </a:cubicBezTo>
                <a:cubicBezTo>
                  <a:pt x="401" y="755"/>
                  <a:pt x="403" y="756"/>
                  <a:pt x="404" y="756"/>
                </a:cubicBezTo>
                <a:cubicBezTo>
                  <a:pt x="404" y="757"/>
                  <a:pt x="403" y="758"/>
                  <a:pt x="404" y="758"/>
                </a:cubicBezTo>
                <a:close/>
                <a:moveTo>
                  <a:pt x="416" y="761"/>
                </a:moveTo>
                <a:cubicBezTo>
                  <a:pt x="416" y="762"/>
                  <a:pt x="419" y="763"/>
                  <a:pt x="418" y="763"/>
                </a:cubicBezTo>
                <a:cubicBezTo>
                  <a:pt x="417" y="762"/>
                  <a:pt x="415" y="763"/>
                  <a:pt x="415" y="761"/>
                </a:cubicBezTo>
                <a:cubicBezTo>
                  <a:pt x="415" y="761"/>
                  <a:pt x="415" y="762"/>
                  <a:pt x="415" y="762"/>
                </a:cubicBezTo>
                <a:cubicBezTo>
                  <a:pt x="416" y="762"/>
                  <a:pt x="416" y="761"/>
                  <a:pt x="416" y="761"/>
                </a:cubicBezTo>
                <a:close/>
                <a:moveTo>
                  <a:pt x="418" y="767"/>
                </a:moveTo>
                <a:cubicBezTo>
                  <a:pt x="417" y="767"/>
                  <a:pt x="417" y="767"/>
                  <a:pt x="417" y="767"/>
                </a:cubicBezTo>
                <a:cubicBezTo>
                  <a:pt x="417" y="769"/>
                  <a:pt x="418" y="768"/>
                  <a:pt x="420" y="770"/>
                </a:cubicBezTo>
                <a:cubicBezTo>
                  <a:pt x="420" y="768"/>
                  <a:pt x="423" y="768"/>
                  <a:pt x="423" y="769"/>
                </a:cubicBezTo>
                <a:cubicBezTo>
                  <a:pt x="422" y="770"/>
                  <a:pt x="423" y="771"/>
                  <a:pt x="421" y="772"/>
                </a:cubicBezTo>
                <a:cubicBezTo>
                  <a:pt x="422" y="772"/>
                  <a:pt x="422" y="772"/>
                  <a:pt x="423" y="772"/>
                </a:cubicBezTo>
                <a:cubicBezTo>
                  <a:pt x="422" y="773"/>
                  <a:pt x="421" y="773"/>
                  <a:pt x="421" y="773"/>
                </a:cubicBezTo>
                <a:cubicBezTo>
                  <a:pt x="421" y="770"/>
                  <a:pt x="415" y="771"/>
                  <a:pt x="414" y="769"/>
                </a:cubicBezTo>
                <a:cubicBezTo>
                  <a:pt x="414" y="769"/>
                  <a:pt x="412" y="770"/>
                  <a:pt x="412" y="769"/>
                </a:cubicBezTo>
                <a:cubicBezTo>
                  <a:pt x="413" y="769"/>
                  <a:pt x="413" y="769"/>
                  <a:pt x="413" y="768"/>
                </a:cubicBezTo>
                <a:cubicBezTo>
                  <a:pt x="412" y="768"/>
                  <a:pt x="410" y="768"/>
                  <a:pt x="409" y="766"/>
                </a:cubicBezTo>
                <a:cubicBezTo>
                  <a:pt x="410" y="766"/>
                  <a:pt x="411" y="767"/>
                  <a:pt x="411" y="766"/>
                </a:cubicBezTo>
                <a:cubicBezTo>
                  <a:pt x="409" y="766"/>
                  <a:pt x="407" y="763"/>
                  <a:pt x="405" y="764"/>
                </a:cubicBezTo>
                <a:cubicBezTo>
                  <a:pt x="406" y="765"/>
                  <a:pt x="406" y="765"/>
                  <a:pt x="406" y="766"/>
                </a:cubicBezTo>
                <a:cubicBezTo>
                  <a:pt x="403" y="764"/>
                  <a:pt x="399" y="765"/>
                  <a:pt x="399" y="765"/>
                </a:cubicBezTo>
                <a:cubicBezTo>
                  <a:pt x="400" y="765"/>
                  <a:pt x="399" y="763"/>
                  <a:pt x="398" y="763"/>
                </a:cubicBezTo>
                <a:cubicBezTo>
                  <a:pt x="399" y="764"/>
                  <a:pt x="397" y="764"/>
                  <a:pt x="398" y="765"/>
                </a:cubicBezTo>
                <a:cubicBezTo>
                  <a:pt x="396" y="765"/>
                  <a:pt x="398" y="763"/>
                  <a:pt x="396" y="762"/>
                </a:cubicBezTo>
                <a:cubicBezTo>
                  <a:pt x="396" y="763"/>
                  <a:pt x="397" y="764"/>
                  <a:pt x="396" y="764"/>
                </a:cubicBezTo>
                <a:cubicBezTo>
                  <a:pt x="396" y="763"/>
                  <a:pt x="394" y="763"/>
                  <a:pt x="395" y="762"/>
                </a:cubicBezTo>
                <a:cubicBezTo>
                  <a:pt x="398" y="761"/>
                  <a:pt x="398" y="762"/>
                  <a:pt x="399" y="761"/>
                </a:cubicBezTo>
                <a:cubicBezTo>
                  <a:pt x="399" y="762"/>
                  <a:pt x="400" y="761"/>
                  <a:pt x="400" y="762"/>
                </a:cubicBezTo>
                <a:cubicBezTo>
                  <a:pt x="399" y="762"/>
                  <a:pt x="399" y="763"/>
                  <a:pt x="400" y="763"/>
                </a:cubicBezTo>
                <a:cubicBezTo>
                  <a:pt x="400" y="762"/>
                  <a:pt x="403" y="763"/>
                  <a:pt x="403" y="765"/>
                </a:cubicBezTo>
                <a:cubicBezTo>
                  <a:pt x="403" y="764"/>
                  <a:pt x="403" y="763"/>
                  <a:pt x="403" y="763"/>
                </a:cubicBezTo>
                <a:cubicBezTo>
                  <a:pt x="405" y="761"/>
                  <a:pt x="410" y="766"/>
                  <a:pt x="411" y="764"/>
                </a:cubicBezTo>
                <a:cubicBezTo>
                  <a:pt x="411" y="767"/>
                  <a:pt x="418" y="765"/>
                  <a:pt x="418" y="767"/>
                </a:cubicBezTo>
                <a:close/>
                <a:moveTo>
                  <a:pt x="423" y="763"/>
                </a:moveTo>
                <a:cubicBezTo>
                  <a:pt x="425" y="763"/>
                  <a:pt x="424" y="764"/>
                  <a:pt x="424" y="765"/>
                </a:cubicBezTo>
                <a:cubicBezTo>
                  <a:pt x="427" y="766"/>
                  <a:pt x="432" y="765"/>
                  <a:pt x="430" y="767"/>
                </a:cubicBezTo>
                <a:cubicBezTo>
                  <a:pt x="426" y="764"/>
                  <a:pt x="421" y="766"/>
                  <a:pt x="420" y="763"/>
                </a:cubicBezTo>
                <a:cubicBezTo>
                  <a:pt x="422" y="763"/>
                  <a:pt x="424" y="765"/>
                  <a:pt x="423" y="763"/>
                </a:cubicBezTo>
                <a:close/>
                <a:moveTo>
                  <a:pt x="425" y="764"/>
                </a:moveTo>
                <a:cubicBezTo>
                  <a:pt x="426" y="763"/>
                  <a:pt x="429" y="764"/>
                  <a:pt x="429" y="765"/>
                </a:cubicBezTo>
                <a:cubicBezTo>
                  <a:pt x="428" y="765"/>
                  <a:pt x="427" y="764"/>
                  <a:pt x="425" y="764"/>
                </a:cubicBezTo>
                <a:close/>
                <a:moveTo>
                  <a:pt x="441" y="771"/>
                </a:moveTo>
                <a:cubicBezTo>
                  <a:pt x="438" y="772"/>
                  <a:pt x="436" y="769"/>
                  <a:pt x="432" y="768"/>
                </a:cubicBezTo>
                <a:cubicBezTo>
                  <a:pt x="434" y="767"/>
                  <a:pt x="441" y="769"/>
                  <a:pt x="441" y="771"/>
                </a:cubicBezTo>
                <a:close/>
                <a:moveTo>
                  <a:pt x="432" y="766"/>
                </a:moveTo>
                <a:cubicBezTo>
                  <a:pt x="434" y="766"/>
                  <a:pt x="439" y="767"/>
                  <a:pt x="439" y="769"/>
                </a:cubicBezTo>
                <a:cubicBezTo>
                  <a:pt x="437" y="767"/>
                  <a:pt x="433" y="767"/>
                  <a:pt x="432" y="766"/>
                </a:cubicBezTo>
                <a:close/>
                <a:moveTo>
                  <a:pt x="443" y="777"/>
                </a:moveTo>
                <a:cubicBezTo>
                  <a:pt x="444" y="778"/>
                  <a:pt x="447" y="778"/>
                  <a:pt x="447" y="779"/>
                </a:cubicBezTo>
                <a:cubicBezTo>
                  <a:pt x="446" y="780"/>
                  <a:pt x="445" y="780"/>
                  <a:pt x="444" y="781"/>
                </a:cubicBezTo>
                <a:cubicBezTo>
                  <a:pt x="443" y="781"/>
                  <a:pt x="443" y="780"/>
                  <a:pt x="442" y="780"/>
                </a:cubicBezTo>
                <a:cubicBezTo>
                  <a:pt x="442" y="778"/>
                  <a:pt x="443" y="778"/>
                  <a:pt x="443" y="777"/>
                </a:cubicBezTo>
                <a:close/>
                <a:moveTo>
                  <a:pt x="442" y="784"/>
                </a:moveTo>
                <a:cubicBezTo>
                  <a:pt x="443" y="783"/>
                  <a:pt x="443" y="783"/>
                  <a:pt x="443" y="783"/>
                </a:cubicBezTo>
                <a:cubicBezTo>
                  <a:pt x="445" y="784"/>
                  <a:pt x="447" y="785"/>
                  <a:pt x="449" y="785"/>
                </a:cubicBezTo>
                <a:cubicBezTo>
                  <a:pt x="449" y="786"/>
                  <a:pt x="449" y="787"/>
                  <a:pt x="449" y="787"/>
                </a:cubicBezTo>
                <a:cubicBezTo>
                  <a:pt x="447" y="786"/>
                  <a:pt x="445" y="786"/>
                  <a:pt x="443" y="785"/>
                </a:cubicBezTo>
                <a:cubicBezTo>
                  <a:pt x="444" y="786"/>
                  <a:pt x="443" y="785"/>
                  <a:pt x="442" y="786"/>
                </a:cubicBezTo>
                <a:cubicBezTo>
                  <a:pt x="445" y="787"/>
                  <a:pt x="447" y="788"/>
                  <a:pt x="448" y="789"/>
                </a:cubicBezTo>
                <a:cubicBezTo>
                  <a:pt x="448" y="789"/>
                  <a:pt x="448" y="789"/>
                  <a:pt x="449" y="790"/>
                </a:cubicBezTo>
                <a:cubicBezTo>
                  <a:pt x="449" y="790"/>
                  <a:pt x="449" y="789"/>
                  <a:pt x="449" y="789"/>
                </a:cubicBezTo>
                <a:cubicBezTo>
                  <a:pt x="450" y="789"/>
                  <a:pt x="451" y="790"/>
                  <a:pt x="453" y="790"/>
                </a:cubicBezTo>
                <a:cubicBezTo>
                  <a:pt x="453" y="791"/>
                  <a:pt x="452" y="791"/>
                  <a:pt x="452" y="791"/>
                </a:cubicBezTo>
                <a:cubicBezTo>
                  <a:pt x="453" y="790"/>
                  <a:pt x="453" y="792"/>
                  <a:pt x="454" y="792"/>
                </a:cubicBezTo>
                <a:cubicBezTo>
                  <a:pt x="454" y="792"/>
                  <a:pt x="456" y="790"/>
                  <a:pt x="456" y="792"/>
                </a:cubicBezTo>
                <a:cubicBezTo>
                  <a:pt x="456" y="792"/>
                  <a:pt x="456" y="792"/>
                  <a:pt x="455" y="792"/>
                </a:cubicBezTo>
                <a:cubicBezTo>
                  <a:pt x="455" y="792"/>
                  <a:pt x="454" y="792"/>
                  <a:pt x="454" y="793"/>
                </a:cubicBezTo>
                <a:cubicBezTo>
                  <a:pt x="454" y="793"/>
                  <a:pt x="455" y="793"/>
                  <a:pt x="455" y="793"/>
                </a:cubicBezTo>
                <a:cubicBezTo>
                  <a:pt x="455" y="794"/>
                  <a:pt x="456" y="795"/>
                  <a:pt x="455" y="795"/>
                </a:cubicBezTo>
                <a:cubicBezTo>
                  <a:pt x="449" y="792"/>
                  <a:pt x="445" y="792"/>
                  <a:pt x="441" y="789"/>
                </a:cubicBezTo>
                <a:cubicBezTo>
                  <a:pt x="442" y="789"/>
                  <a:pt x="443" y="787"/>
                  <a:pt x="443" y="787"/>
                </a:cubicBezTo>
                <a:cubicBezTo>
                  <a:pt x="442" y="786"/>
                  <a:pt x="443" y="788"/>
                  <a:pt x="441" y="788"/>
                </a:cubicBezTo>
                <a:cubicBezTo>
                  <a:pt x="442" y="786"/>
                  <a:pt x="439" y="785"/>
                  <a:pt x="438" y="786"/>
                </a:cubicBezTo>
                <a:cubicBezTo>
                  <a:pt x="439" y="786"/>
                  <a:pt x="439" y="786"/>
                  <a:pt x="439" y="786"/>
                </a:cubicBezTo>
                <a:cubicBezTo>
                  <a:pt x="438" y="786"/>
                  <a:pt x="439" y="789"/>
                  <a:pt x="437" y="788"/>
                </a:cubicBezTo>
                <a:cubicBezTo>
                  <a:pt x="438" y="786"/>
                  <a:pt x="437" y="784"/>
                  <a:pt x="439" y="783"/>
                </a:cubicBezTo>
                <a:cubicBezTo>
                  <a:pt x="438" y="783"/>
                  <a:pt x="438" y="782"/>
                  <a:pt x="437" y="783"/>
                </a:cubicBezTo>
                <a:cubicBezTo>
                  <a:pt x="437" y="782"/>
                  <a:pt x="438" y="781"/>
                  <a:pt x="439" y="781"/>
                </a:cubicBezTo>
                <a:cubicBezTo>
                  <a:pt x="441" y="783"/>
                  <a:pt x="441" y="782"/>
                  <a:pt x="442" y="784"/>
                </a:cubicBezTo>
                <a:close/>
                <a:moveTo>
                  <a:pt x="450" y="786"/>
                </a:moveTo>
                <a:cubicBezTo>
                  <a:pt x="453" y="787"/>
                  <a:pt x="456" y="788"/>
                  <a:pt x="457" y="790"/>
                </a:cubicBezTo>
                <a:cubicBezTo>
                  <a:pt x="454" y="789"/>
                  <a:pt x="452" y="788"/>
                  <a:pt x="449" y="787"/>
                </a:cubicBezTo>
                <a:cubicBezTo>
                  <a:pt x="450" y="787"/>
                  <a:pt x="450" y="786"/>
                  <a:pt x="450" y="786"/>
                </a:cubicBezTo>
                <a:close/>
                <a:moveTo>
                  <a:pt x="450" y="767"/>
                </a:moveTo>
                <a:cubicBezTo>
                  <a:pt x="449" y="767"/>
                  <a:pt x="445" y="766"/>
                  <a:pt x="445" y="765"/>
                </a:cubicBezTo>
                <a:cubicBezTo>
                  <a:pt x="447" y="764"/>
                  <a:pt x="447" y="766"/>
                  <a:pt x="448" y="764"/>
                </a:cubicBezTo>
                <a:cubicBezTo>
                  <a:pt x="447" y="764"/>
                  <a:pt x="448" y="763"/>
                  <a:pt x="448" y="763"/>
                </a:cubicBezTo>
                <a:cubicBezTo>
                  <a:pt x="447" y="763"/>
                  <a:pt x="447" y="763"/>
                  <a:pt x="447" y="763"/>
                </a:cubicBezTo>
                <a:cubicBezTo>
                  <a:pt x="448" y="762"/>
                  <a:pt x="452" y="764"/>
                  <a:pt x="452" y="764"/>
                </a:cubicBezTo>
                <a:cubicBezTo>
                  <a:pt x="451" y="765"/>
                  <a:pt x="450" y="764"/>
                  <a:pt x="449" y="763"/>
                </a:cubicBezTo>
                <a:cubicBezTo>
                  <a:pt x="449" y="764"/>
                  <a:pt x="448" y="764"/>
                  <a:pt x="448" y="766"/>
                </a:cubicBezTo>
                <a:cubicBezTo>
                  <a:pt x="449" y="765"/>
                  <a:pt x="450" y="765"/>
                  <a:pt x="450" y="767"/>
                </a:cubicBezTo>
                <a:close/>
                <a:moveTo>
                  <a:pt x="450" y="770"/>
                </a:moveTo>
                <a:cubicBezTo>
                  <a:pt x="450" y="771"/>
                  <a:pt x="446" y="769"/>
                  <a:pt x="446" y="769"/>
                </a:cubicBezTo>
                <a:cubicBezTo>
                  <a:pt x="447" y="769"/>
                  <a:pt x="449" y="770"/>
                  <a:pt x="450" y="770"/>
                </a:cubicBezTo>
                <a:close/>
                <a:moveTo>
                  <a:pt x="445" y="720"/>
                </a:moveTo>
                <a:cubicBezTo>
                  <a:pt x="446" y="719"/>
                  <a:pt x="447" y="720"/>
                  <a:pt x="448" y="720"/>
                </a:cubicBezTo>
                <a:cubicBezTo>
                  <a:pt x="448" y="720"/>
                  <a:pt x="447" y="721"/>
                  <a:pt x="447" y="721"/>
                </a:cubicBezTo>
                <a:cubicBezTo>
                  <a:pt x="446" y="721"/>
                  <a:pt x="446" y="720"/>
                  <a:pt x="445" y="720"/>
                </a:cubicBezTo>
                <a:close/>
                <a:moveTo>
                  <a:pt x="450" y="720"/>
                </a:moveTo>
                <a:cubicBezTo>
                  <a:pt x="450" y="719"/>
                  <a:pt x="450" y="719"/>
                  <a:pt x="450" y="719"/>
                </a:cubicBezTo>
                <a:cubicBezTo>
                  <a:pt x="457" y="721"/>
                  <a:pt x="463" y="724"/>
                  <a:pt x="468" y="725"/>
                </a:cubicBezTo>
                <a:cubicBezTo>
                  <a:pt x="469" y="726"/>
                  <a:pt x="466" y="726"/>
                  <a:pt x="468" y="727"/>
                </a:cubicBezTo>
                <a:cubicBezTo>
                  <a:pt x="468" y="726"/>
                  <a:pt x="469" y="727"/>
                  <a:pt x="468" y="727"/>
                </a:cubicBezTo>
                <a:cubicBezTo>
                  <a:pt x="469" y="727"/>
                  <a:pt x="469" y="726"/>
                  <a:pt x="469" y="725"/>
                </a:cubicBezTo>
                <a:cubicBezTo>
                  <a:pt x="472" y="727"/>
                  <a:pt x="476" y="727"/>
                  <a:pt x="478" y="728"/>
                </a:cubicBezTo>
                <a:cubicBezTo>
                  <a:pt x="477" y="731"/>
                  <a:pt x="475" y="730"/>
                  <a:pt x="474" y="729"/>
                </a:cubicBezTo>
                <a:cubicBezTo>
                  <a:pt x="474" y="730"/>
                  <a:pt x="474" y="729"/>
                  <a:pt x="473" y="730"/>
                </a:cubicBezTo>
                <a:cubicBezTo>
                  <a:pt x="477" y="731"/>
                  <a:pt x="480" y="733"/>
                  <a:pt x="485" y="735"/>
                </a:cubicBezTo>
                <a:cubicBezTo>
                  <a:pt x="485" y="734"/>
                  <a:pt x="486" y="734"/>
                  <a:pt x="486" y="733"/>
                </a:cubicBezTo>
                <a:cubicBezTo>
                  <a:pt x="484" y="733"/>
                  <a:pt x="483" y="733"/>
                  <a:pt x="481" y="732"/>
                </a:cubicBezTo>
                <a:cubicBezTo>
                  <a:pt x="484" y="731"/>
                  <a:pt x="487" y="732"/>
                  <a:pt x="487" y="735"/>
                </a:cubicBezTo>
                <a:cubicBezTo>
                  <a:pt x="490" y="736"/>
                  <a:pt x="493" y="736"/>
                  <a:pt x="494" y="739"/>
                </a:cubicBezTo>
                <a:cubicBezTo>
                  <a:pt x="494" y="739"/>
                  <a:pt x="494" y="737"/>
                  <a:pt x="495" y="738"/>
                </a:cubicBezTo>
                <a:cubicBezTo>
                  <a:pt x="516" y="742"/>
                  <a:pt x="541" y="752"/>
                  <a:pt x="561" y="757"/>
                </a:cubicBezTo>
                <a:cubicBezTo>
                  <a:pt x="561" y="758"/>
                  <a:pt x="563" y="758"/>
                  <a:pt x="564" y="759"/>
                </a:cubicBezTo>
                <a:cubicBezTo>
                  <a:pt x="564" y="758"/>
                  <a:pt x="564" y="758"/>
                  <a:pt x="564" y="757"/>
                </a:cubicBezTo>
                <a:cubicBezTo>
                  <a:pt x="564" y="757"/>
                  <a:pt x="564" y="757"/>
                  <a:pt x="564" y="757"/>
                </a:cubicBezTo>
                <a:cubicBezTo>
                  <a:pt x="565" y="757"/>
                  <a:pt x="565" y="757"/>
                  <a:pt x="565" y="758"/>
                </a:cubicBezTo>
                <a:cubicBezTo>
                  <a:pt x="565" y="758"/>
                  <a:pt x="565" y="759"/>
                  <a:pt x="565" y="759"/>
                </a:cubicBezTo>
                <a:cubicBezTo>
                  <a:pt x="567" y="760"/>
                  <a:pt x="566" y="758"/>
                  <a:pt x="567" y="758"/>
                </a:cubicBezTo>
                <a:cubicBezTo>
                  <a:pt x="567" y="758"/>
                  <a:pt x="567" y="758"/>
                  <a:pt x="568" y="758"/>
                </a:cubicBezTo>
                <a:cubicBezTo>
                  <a:pt x="568" y="758"/>
                  <a:pt x="568" y="758"/>
                  <a:pt x="568" y="758"/>
                </a:cubicBezTo>
                <a:cubicBezTo>
                  <a:pt x="568" y="758"/>
                  <a:pt x="568" y="758"/>
                  <a:pt x="568" y="758"/>
                </a:cubicBezTo>
                <a:cubicBezTo>
                  <a:pt x="569" y="758"/>
                  <a:pt x="569" y="758"/>
                  <a:pt x="569" y="758"/>
                </a:cubicBezTo>
                <a:cubicBezTo>
                  <a:pt x="569" y="756"/>
                  <a:pt x="567" y="757"/>
                  <a:pt x="566" y="755"/>
                </a:cubicBezTo>
                <a:cubicBezTo>
                  <a:pt x="566" y="755"/>
                  <a:pt x="566" y="755"/>
                  <a:pt x="567" y="755"/>
                </a:cubicBezTo>
                <a:cubicBezTo>
                  <a:pt x="568" y="755"/>
                  <a:pt x="569" y="755"/>
                  <a:pt x="570" y="755"/>
                </a:cubicBezTo>
                <a:cubicBezTo>
                  <a:pt x="570" y="756"/>
                  <a:pt x="570" y="756"/>
                  <a:pt x="570" y="757"/>
                </a:cubicBezTo>
                <a:cubicBezTo>
                  <a:pt x="571" y="757"/>
                  <a:pt x="573" y="758"/>
                  <a:pt x="574" y="757"/>
                </a:cubicBezTo>
                <a:cubicBezTo>
                  <a:pt x="575" y="757"/>
                  <a:pt x="577" y="757"/>
                  <a:pt x="577" y="757"/>
                </a:cubicBezTo>
                <a:cubicBezTo>
                  <a:pt x="575" y="757"/>
                  <a:pt x="574" y="756"/>
                  <a:pt x="572" y="756"/>
                </a:cubicBezTo>
                <a:cubicBezTo>
                  <a:pt x="571" y="756"/>
                  <a:pt x="571" y="756"/>
                  <a:pt x="571" y="756"/>
                </a:cubicBezTo>
                <a:cubicBezTo>
                  <a:pt x="571" y="755"/>
                  <a:pt x="571" y="755"/>
                  <a:pt x="571" y="755"/>
                </a:cubicBezTo>
                <a:cubicBezTo>
                  <a:pt x="572" y="755"/>
                  <a:pt x="574" y="754"/>
                  <a:pt x="576" y="755"/>
                </a:cubicBezTo>
                <a:cubicBezTo>
                  <a:pt x="577" y="756"/>
                  <a:pt x="577" y="752"/>
                  <a:pt x="577" y="753"/>
                </a:cubicBezTo>
                <a:cubicBezTo>
                  <a:pt x="576" y="750"/>
                  <a:pt x="569" y="746"/>
                  <a:pt x="567" y="749"/>
                </a:cubicBezTo>
                <a:cubicBezTo>
                  <a:pt x="569" y="749"/>
                  <a:pt x="570" y="749"/>
                  <a:pt x="571" y="749"/>
                </a:cubicBezTo>
                <a:cubicBezTo>
                  <a:pt x="572" y="751"/>
                  <a:pt x="570" y="753"/>
                  <a:pt x="570" y="755"/>
                </a:cubicBezTo>
                <a:cubicBezTo>
                  <a:pt x="569" y="755"/>
                  <a:pt x="568" y="754"/>
                  <a:pt x="567" y="754"/>
                </a:cubicBezTo>
                <a:cubicBezTo>
                  <a:pt x="567" y="754"/>
                  <a:pt x="568" y="753"/>
                  <a:pt x="568" y="752"/>
                </a:cubicBezTo>
                <a:cubicBezTo>
                  <a:pt x="567" y="752"/>
                  <a:pt x="567" y="751"/>
                  <a:pt x="566" y="751"/>
                </a:cubicBezTo>
                <a:cubicBezTo>
                  <a:pt x="565" y="752"/>
                  <a:pt x="565" y="752"/>
                  <a:pt x="565" y="753"/>
                </a:cubicBezTo>
                <a:cubicBezTo>
                  <a:pt x="551" y="749"/>
                  <a:pt x="535" y="743"/>
                  <a:pt x="520" y="739"/>
                </a:cubicBezTo>
                <a:cubicBezTo>
                  <a:pt x="519" y="739"/>
                  <a:pt x="519" y="738"/>
                  <a:pt x="519" y="737"/>
                </a:cubicBezTo>
                <a:cubicBezTo>
                  <a:pt x="505" y="732"/>
                  <a:pt x="488" y="726"/>
                  <a:pt x="475" y="720"/>
                </a:cubicBezTo>
                <a:cubicBezTo>
                  <a:pt x="469" y="717"/>
                  <a:pt x="461" y="715"/>
                  <a:pt x="454" y="711"/>
                </a:cubicBezTo>
                <a:cubicBezTo>
                  <a:pt x="454" y="710"/>
                  <a:pt x="455" y="710"/>
                  <a:pt x="455" y="710"/>
                </a:cubicBezTo>
                <a:cubicBezTo>
                  <a:pt x="455" y="710"/>
                  <a:pt x="455" y="710"/>
                  <a:pt x="455" y="710"/>
                </a:cubicBezTo>
                <a:cubicBezTo>
                  <a:pt x="455" y="710"/>
                  <a:pt x="455" y="710"/>
                  <a:pt x="455" y="711"/>
                </a:cubicBezTo>
                <a:cubicBezTo>
                  <a:pt x="456" y="711"/>
                  <a:pt x="457" y="711"/>
                  <a:pt x="458" y="711"/>
                </a:cubicBezTo>
                <a:cubicBezTo>
                  <a:pt x="459" y="711"/>
                  <a:pt x="460" y="711"/>
                  <a:pt x="461" y="712"/>
                </a:cubicBezTo>
                <a:cubicBezTo>
                  <a:pt x="461" y="712"/>
                  <a:pt x="461" y="712"/>
                  <a:pt x="461" y="712"/>
                </a:cubicBezTo>
                <a:cubicBezTo>
                  <a:pt x="465" y="711"/>
                  <a:pt x="469" y="712"/>
                  <a:pt x="471" y="714"/>
                </a:cubicBezTo>
                <a:cubicBezTo>
                  <a:pt x="473" y="714"/>
                  <a:pt x="475" y="713"/>
                  <a:pt x="476" y="714"/>
                </a:cubicBezTo>
                <a:cubicBezTo>
                  <a:pt x="482" y="716"/>
                  <a:pt x="488" y="718"/>
                  <a:pt x="494" y="719"/>
                </a:cubicBezTo>
                <a:cubicBezTo>
                  <a:pt x="494" y="718"/>
                  <a:pt x="494" y="718"/>
                  <a:pt x="493" y="718"/>
                </a:cubicBezTo>
                <a:cubicBezTo>
                  <a:pt x="495" y="718"/>
                  <a:pt x="497" y="718"/>
                  <a:pt x="496" y="720"/>
                </a:cubicBezTo>
                <a:cubicBezTo>
                  <a:pt x="496" y="721"/>
                  <a:pt x="499" y="721"/>
                  <a:pt x="499" y="721"/>
                </a:cubicBezTo>
                <a:cubicBezTo>
                  <a:pt x="500" y="720"/>
                  <a:pt x="498" y="720"/>
                  <a:pt x="497" y="720"/>
                </a:cubicBezTo>
                <a:cubicBezTo>
                  <a:pt x="501" y="720"/>
                  <a:pt x="510" y="723"/>
                  <a:pt x="514" y="727"/>
                </a:cubicBezTo>
                <a:cubicBezTo>
                  <a:pt x="515" y="728"/>
                  <a:pt x="516" y="728"/>
                  <a:pt x="517" y="729"/>
                </a:cubicBezTo>
                <a:cubicBezTo>
                  <a:pt x="508" y="728"/>
                  <a:pt x="498" y="718"/>
                  <a:pt x="491" y="722"/>
                </a:cubicBezTo>
                <a:cubicBezTo>
                  <a:pt x="493" y="723"/>
                  <a:pt x="495" y="724"/>
                  <a:pt x="495" y="726"/>
                </a:cubicBezTo>
                <a:cubicBezTo>
                  <a:pt x="514" y="731"/>
                  <a:pt x="533" y="736"/>
                  <a:pt x="551" y="739"/>
                </a:cubicBezTo>
                <a:cubicBezTo>
                  <a:pt x="560" y="743"/>
                  <a:pt x="570" y="746"/>
                  <a:pt x="579" y="749"/>
                </a:cubicBezTo>
                <a:cubicBezTo>
                  <a:pt x="579" y="749"/>
                  <a:pt x="579" y="750"/>
                  <a:pt x="579" y="750"/>
                </a:cubicBezTo>
                <a:cubicBezTo>
                  <a:pt x="581" y="752"/>
                  <a:pt x="584" y="753"/>
                  <a:pt x="587" y="753"/>
                </a:cubicBezTo>
                <a:cubicBezTo>
                  <a:pt x="587" y="753"/>
                  <a:pt x="587" y="753"/>
                  <a:pt x="587" y="753"/>
                </a:cubicBezTo>
                <a:cubicBezTo>
                  <a:pt x="587" y="753"/>
                  <a:pt x="587" y="753"/>
                  <a:pt x="587" y="753"/>
                </a:cubicBezTo>
                <a:cubicBezTo>
                  <a:pt x="587" y="753"/>
                  <a:pt x="588" y="753"/>
                  <a:pt x="588" y="752"/>
                </a:cubicBezTo>
                <a:cubicBezTo>
                  <a:pt x="589" y="753"/>
                  <a:pt x="588" y="754"/>
                  <a:pt x="589" y="754"/>
                </a:cubicBezTo>
                <a:cubicBezTo>
                  <a:pt x="588" y="755"/>
                  <a:pt x="588" y="753"/>
                  <a:pt x="587" y="753"/>
                </a:cubicBezTo>
                <a:cubicBezTo>
                  <a:pt x="587" y="753"/>
                  <a:pt x="587" y="753"/>
                  <a:pt x="587" y="753"/>
                </a:cubicBezTo>
                <a:cubicBezTo>
                  <a:pt x="586" y="754"/>
                  <a:pt x="588" y="755"/>
                  <a:pt x="587" y="756"/>
                </a:cubicBezTo>
                <a:cubicBezTo>
                  <a:pt x="588" y="756"/>
                  <a:pt x="587" y="757"/>
                  <a:pt x="589" y="756"/>
                </a:cubicBezTo>
                <a:cubicBezTo>
                  <a:pt x="588" y="758"/>
                  <a:pt x="588" y="758"/>
                  <a:pt x="587" y="759"/>
                </a:cubicBezTo>
                <a:cubicBezTo>
                  <a:pt x="586" y="759"/>
                  <a:pt x="583" y="755"/>
                  <a:pt x="582" y="757"/>
                </a:cubicBezTo>
                <a:cubicBezTo>
                  <a:pt x="581" y="756"/>
                  <a:pt x="580" y="755"/>
                  <a:pt x="580" y="753"/>
                </a:cubicBezTo>
                <a:cubicBezTo>
                  <a:pt x="578" y="754"/>
                  <a:pt x="579" y="756"/>
                  <a:pt x="578" y="759"/>
                </a:cubicBezTo>
                <a:cubicBezTo>
                  <a:pt x="580" y="760"/>
                  <a:pt x="579" y="756"/>
                  <a:pt x="580" y="756"/>
                </a:cubicBezTo>
                <a:cubicBezTo>
                  <a:pt x="581" y="757"/>
                  <a:pt x="581" y="757"/>
                  <a:pt x="581" y="758"/>
                </a:cubicBezTo>
                <a:cubicBezTo>
                  <a:pt x="580" y="758"/>
                  <a:pt x="580" y="758"/>
                  <a:pt x="580" y="758"/>
                </a:cubicBezTo>
                <a:cubicBezTo>
                  <a:pt x="579" y="759"/>
                  <a:pt x="582" y="759"/>
                  <a:pt x="583" y="759"/>
                </a:cubicBezTo>
                <a:cubicBezTo>
                  <a:pt x="583" y="759"/>
                  <a:pt x="582" y="759"/>
                  <a:pt x="582" y="758"/>
                </a:cubicBezTo>
                <a:cubicBezTo>
                  <a:pt x="584" y="758"/>
                  <a:pt x="584" y="758"/>
                  <a:pt x="587" y="759"/>
                </a:cubicBezTo>
                <a:cubicBezTo>
                  <a:pt x="588" y="760"/>
                  <a:pt x="586" y="760"/>
                  <a:pt x="587" y="761"/>
                </a:cubicBezTo>
                <a:cubicBezTo>
                  <a:pt x="591" y="760"/>
                  <a:pt x="598" y="763"/>
                  <a:pt x="603" y="765"/>
                </a:cubicBezTo>
                <a:cubicBezTo>
                  <a:pt x="603" y="767"/>
                  <a:pt x="601" y="767"/>
                  <a:pt x="600" y="769"/>
                </a:cubicBezTo>
                <a:cubicBezTo>
                  <a:pt x="597" y="768"/>
                  <a:pt x="594" y="767"/>
                  <a:pt x="591" y="765"/>
                </a:cubicBezTo>
                <a:cubicBezTo>
                  <a:pt x="590" y="765"/>
                  <a:pt x="590" y="766"/>
                  <a:pt x="589" y="767"/>
                </a:cubicBezTo>
                <a:cubicBezTo>
                  <a:pt x="587" y="766"/>
                  <a:pt x="586" y="764"/>
                  <a:pt x="584" y="765"/>
                </a:cubicBezTo>
                <a:cubicBezTo>
                  <a:pt x="584" y="765"/>
                  <a:pt x="584" y="766"/>
                  <a:pt x="584" y="766"/>
                </a:cubicBezTo>
                <a:cubicBezTo>
                  <a:pt x="582" y="766"/>
                  <a:pt x="581" y="766"/>
                  <a:pt x="580" y="765"/>
                </a:cubicBezTo>
                <a:cubicBezTo>
                  <a:pt x="581" y="764"/>
                  <a:pt x="581" y="762"/>
                  <a:pt x="582" y="761"/>
                </a:cubicBezTo>
                <a:cubicBezTo>
                  <a:pt x="583" y="761"/>
                  <a:pt x="583" y="761"/>
                  <a:pt x="583" y="761"/>
                </a:cubicBezTo>
                <a:cubicBezTo>
                  <a:pt x="583" y="761"/>
                  <a:pt x="583" y="761"/>
                  <a:pt x="583" y="761"/>
                </a:cubicBezTo>
                <a:cubicBezTo>
                  <a:pt x="583" y="760"/>
                  <a:pt x="583" y="760"/>
                  <a:pt x="584" y="760"/>
                </a:cubicBezTo>
                <a:cubicBezTo>
                  <a:pt x="582" y="759"/>
                  <a:pt x="581" y="759"/>
                  <a:pt x="580" y="759"/>
                </a:cubicBezTo>
                <a:cubicBezTo>
                  <a:pt x="580" y="759"/>
                  <a:pt x="580" y="759"/>
                  <a:pt x="580" y="760"/>
                </a:cubicBezTo>
                <a:cubicBezTo>
                  <a:pt x="578" y="759"/>
                  <a:pt x="576" y="759"/>
                  <a:pt x="574" y="758"/>
                </a:cubicBezTo>
                <a:cubicBezTo>
                  <a:pt x="575" y="759"/>
                  <a:pt x="575" y="759"/>
                  <a:pt x="576" y="760"/>
                </a:cubicBezTo>
                <a:cubicBezTo>
                  <a:pt x="574" y="760"/>
                  <a:pt x="572" y="760"/>
                  <a:pt x="571" y="760"/>
                </a:cubicBezTo>
                <a:cubicBezTo>
                  <a:pt x="569" y="759"/>
                  <a:pt x="572" y="761"/>
                  <a:pt x="572" y="760"/>
                </a:cubicBezTo>
                <a:cubicBezTo>
                  <a:pt x="574" y="761"/>
                  <a:pt x="576" y="762"/>
                  <a:pt x="578" y="762"/>
                </a:cubicBezTo>
                <a:cubicBezTo>
                  <a:pt x="578" y="763"/>
                  <a:pt x="577" y="763"/>
                  <a:pt x="577" y="764"/>
                </a:cubicBezTo>
                <a:cubicBezTo>
                  <a:pt x="577" y="764"/>
                  <a:pt x="576" y="764"/>
                  <a:pt x="575" y="764"/>
                </a:cubicBezTo>
                <a:cubicBezTo>
                  <a:pt x="577" y="765"/>
                  <a:pt x="574" y="765"/>
                  <a:pt x="574" y="768"/>
                </a:cubicBezTo>
                <a:cubicBezTo>
                  <a:pt x="573" y="767"/>
                  <a:pt x="574" y="766"/>
                  <a:pt x="573" y="766"/>
                </a:cubicBezTo>
                <a:cubicBezTo>
                  <a:pt x="573" y="767"/>
                  <a:pt x="571" y="766"/>
                  <a:pt x="571" y="767"/>
                </a:cubicBezTo>
                <a:cubicBezTo>
                  <a:pt x="571" y="769"/>
                  <a:pt x="567" y="772"/>
                  <a:pt x="565" y="774"/>
                </a:cubicBezTo>
                <a:cubicBezTo>
                  <a:pt x="554" y="772"/>
                  <a:pt x="543" y="769"/>
                  <a:pt x="537" y="764"/>
                </a:cubicBezTo>
                <a:cubicBezTo>
                  <a:pt x="537" y="763"/>
                  <a:pt x="539" y="763"/>
                  <a:pt x="538" y="762"/>
                </a:cubicBezTo>
                <a:cubicBezTo>
                  <a:pt x="536" y="762"/>
                  <a:pt x="538" y="763"/>
                  <a:pt x="536" y="764"/>
                </a:cubicBezTo>
                <a:cubicBezTo>
                  <a:pt x="535" y="762"/>
                  <a:pt x="533" y="762"/>
                  <a:pt x="530" y="761"/>
                </a:cubicBezTo>
                <a:cubicBezTo>
                  <a:pt x="530" y="761"/>
                  <a:pt x="531" y="761"/>
                  <a:pt x="532" y="761"/>
                </a:cubicBezTo>
                <a:cubicBezTo>
                  <a:pt x="529" y="758"/>
                  <a:pt x="524" y="758"/>
                  <a:pt x="520" y="757"/>
                </a:cubicBezTo>
                <a:cubicBezTo>
                  <a:pt x="519" y="758"/>
                  <a:pt x="520" y="759"/>
                  <a:pt x="521" y="759"/>
                </a:cubicBezTo>
                <a:cubicBezTo>
                  <a:pt x="520" y="758"/>
                  <a:pt x="520" y="758"/>
                  <a:pt x="522" y="758"/>
                </a:cubicBezTo>
                <a:cubicBezTo>
                  <a:pt x="523" y="759"/>
                  <a:pt x="522" y="759"/>
                  <a:pt x="522" y="759"/>
                </a:cubicBezTo>
                <a:cubicBezTo>
                  <a:pt x="523" y="760"/>
                  <a:pt x="525" y="760"/>
                  <a:pt x="525" y="761"/>
                </a:cubicBezTo>
                <a:cubicBezTo>
                  <a:pt x="522" y="761"/>
                  <a:pt x="520" y="761"/>
                  <a:pt x="518" y="760"/>
                </a:cubicBezTo>
                <a:cubicBezTo>
                  <a:pt x="518" y="761"/>
                  <a:pt x="518" y="761"/>
                  <a:pt x="519" y="761"/>
                </a:cubicBezTo>
                <a:cubicBezTo>
                  <a:pt x="519" y="762"/>
                  <a:pt x="518" y="761"/>
                  <a:pt x="517" y="761"/>
                </a:cubicBezTo>
                <a:cubicBezTo>
                  <a:pt x="517" y="760"/>
                  <a:pt x="517" y="760"/>
                  <a:pt x="515" y="759"/>
                </a:cubicBezTo>
                <a:cubicBezTo>
                  <a:pt x="515" y="760"/>
                  <a:pt x="515" y="760"/>
                  <a:pt x="515" y="761"/>
                </a:cubicBezTo>
                <a:cubicBezTo>
                  <a:pt x="514" y="760"/>
                  <a:pt x="515" y="759"/>
                  <a:pt x="513" y="759"/>
                </a:cubicBezTo>
                <a:cubicBezTo>
                  <a:pt x="514" y="758"/>
                  <a:pt x="515" y="759"/>
                  <a:pt x="516" y="759"/>
                </a:cubicBezTo>
                <a:cubicBezTo>
                  <a:pt x="515" y="757"/>
                  <a:pt x="513" y="758"/>
                  <a:pt x="512" y="759"/>
                </a:cubicBezTo>
                <a:cubicBezTo>
                  <a:pt x="508" y="758"/>
                  <a:pt x="508" y="758"/>
                  <a:pt x="504" y="756"/>
                </a:cubicBezTo>
                <a:cubicBezTo>
                  <a:pt x="505" y="755"/>
                  <a:pt x="506" y="755"/>
                  <a:pt x="506" y="753"/>
                </a:cubicBezTo>
                <a:cubicBezTo>
                  <a:pt x="509" y="755"/>
                  <a:pt x="515" y="757"/>
                  <a:pt x="519" y="758"/>
                </a:cubicBezTo>
                <a:cubicBezTo>
                  <a:pt x="519" y="758"/>
                  <a:pt x="519" y="758"/>
                  <a:pt x="519" y="757"/>
                </a:cubicBezTo>
                <a:cubicBezTo>
                  <a:pt x="519" y="757"/>
                  <a:pt x="519" y="757"/>
                  <a:pt x="519" y="757"/>
                </a:cubicBezTo>
                <a:cubicBezTo>
                  <a:pt x="518" y="756"/>
                  <a:pt x="518" y="757"/>
                  <a:pt x="518" y="757"/>
                </a:cubicBezTo>
                <a:cubicBezTo>
                  <a:pt x="511" y="752"/>
                  <a:pt x="501" y="751"/>
                  <a:pt x="493" y="744"/>
                </a:cubicBezTo>
                <a:cubicBezTo>
                  <a:pt x="492" y="744"/>
                  <a:pt x="492" y="746"/>
                  <a:pt x="491" y="745"/>
                </a:cubicBezTo>
                <a:cubicBezTo>
                  <a:pt x="491" y="746"/>
                  <a:pt x="492" y="747"/>
                  <a:pt x="494" y="747"/>
                </a:cubicBezTo>
                <a:cubicBezTo>
                  <a:pt x="488" y="747"/>
                  <a:pt x="485" y="745"/>
                  <a:pt x="479" y="742"/>
                </a:cubicBezTo>
                <a:cubicBezTo>
                  <a:pt x="481" y="742"/>
                  <a:pt x="479" y="741"/>
                  <a:pt x="480" y="741"/>
                </a:cubicBezTo>
                <a:cubicBezTo>
                  <a:pt x="480" y="739"/>
                  <a:pt x="478" y="742"/>
                  <a:pt x="477" y="741"/>
                </a:cubicBezTo>
                <a:cubicBezTo>
                  <a:pt x="477" y="740"/>
                  <a:pt x="478" y="740"/>
                  <a:pt x="478" y="740"/>
                </a:cubicBezTo>
                <a:cubicBezTo>
                  <a:pt x="477" y="739"/>
                  <a:pt x="477" y="740"/>
                  <a:pt x="476" y="740"/>
                </a:cubicBezTo>
                <a:cubicBezTo>
                  <a:pt x="475" y="740"/>
                  <a:pt x="476" y="739"/>
                  <a:pt x="474" y="739"/>
                </a:cubicBezTo>
                <a:cubicBezTo>
                  <a:pt x="474" y="738"/>
                  <a:pt x="475" y="741"/>
                  <a:pt x="477" y="742"/>
                </a:cubicBezTo>
                <a:cubicBezTo>
                  <a:pt x="475" y="741"/>
                  <a:pt x="472" y="741"/>
                  <a:pt x="472" y="740"/>
                </a:cubicBezTo>
                <a:cubicBezTo>
                  <a:pt x="472" y="740"/>
                  <a:pt x="472" y="739"/>
                  <a:pt x="473" y="739"/>
                </a:cubicBezTo>
                <a:cubicBezTo>
                  <a:pt x="474" y="739"/>
                  <a:pt x="474" y="741"/>
                  <a:pt x="474" y="739"/>
                </a:cubicBezTo>
                <a:cubicBezTo>
                  <a:pt x="474" y="737"/>
                  <a:pt x="469" y="739"/>
                  <a:pt x="470" y="736"/>
                </a:cubicBezTo>
                <a:cubicBezTo>
                  <a:pt x="471" y="736"/>
                  <a:pt x="470" y="738"/>
                  <a:pt x="471" y="736"/>
                </a:cubicBezTo>
                <a:cubicBezTo>
                  <a:pt x="472" y="736"/>
                  <a:pt x="472" y="737"/>
                  <a:pt x="471" y="737"/>
                </a:cubicBezTo>
                <a:cubicBezTo>
                  <a:pt x="484" y="739"/>
                  <a:pt x="505" y="749"/>
                  <a:pt x="519" y="751"/>
                </a:cubicBezTo>
                <a:cubicBezTo>
                  <a:pt x="527" y="760"/>
                  <a:pt x="542" y="759"/>
                  <a:pt x="552" y="763"/>
                </a:cubicBezTo>
                <a:cubicBezTo>
                  <a:pt x="545" y="759"/>
                  <a:pt x="538" y="760"/>
                  <a:pt x="533" y="755"/>
                </a:cubicBezTo>
                <a:cubicBezTo>
                  <a:pt x="538" y="756"/>
                  <a:pt x="541" y="757"/>
                  <a:pt x="546" y="758"/>
                </a:cubicBezTo>
                <a:cubicBezTo>
                  <a:pt x="544" y="756"/>
                  <a:pt x="540" y="756"/>
                  <a:pt x="538" y="755"/>
                </a:cubicBezTo>
                <a:cubicBezTo>
                  <a:pt x="539" y="754"/>
                  <a:pt x="540" y="756"/>
                  <a:pt x="541" y="755"/>
                </a:cubicBezTo>
                <a:cubicBezTo>
                  <a:pt x="537" y="752"/>
                  <a:pt x="535" y="753"/>
                  <a:pt x="532" y="751"/>
                </a:cubicBezTo>
                <a:cubicBezTo>
                  <a:pt x="533" y="750"/>
                  <a:pt x="534" y="751"/>
                  <a:pt x="536" y="752"/>
                </a:cubicBezTo>
                <a:cubicBezTo>
                  <a:pt x="533" y="750"/>
                  <a:pt x="524" y="748"/>
                  <a:pt x="521" y="746"/>
                </a:cubicBezTo>
                <a:cubicBezTo>
                  <a:pt x="522" y="747"/>
                  <a:pt x="521" y="747"/>
                  <a:pt x="521" y="748"/>
                </a:cubicBezTo>
                <a:cubicBezTo>
                  <a:pt x="513" y="748"/>
                  <a:pt x="506" y="744"/>
                  <a:pt x="498" y="740"/>
                </a:cubicBezTo>
                <a:cubicBezTo>
                  <a:pt x="498" y="741"/>
                  <a:pt x="497" y="741"/>
                  <a:pt x="496" y="741"/>
                </a:cubicBezTo>
                <a:cubicBezTo>
                  <a:pt x="493" y="738"/>
                  <a:pt x="488" y="739"/>
                  <a:pt x="485" y="736"/>
                </a:cubicBezTo>
                <a:cubicBezTo>
                  <a:pt x="483" y="735"/>
                  <a:pt x="485" y="737"/>
                  <a:pt x="484" y="737"/>
                </a:cubicBezTo>
                <a:cubicBezTo>
                  <a:pt x="480" y="735"/>
                  <a:pt x="480" y="736"/>
                  <a:pt x="477" y="734"/>
                </a:cubicBezTo>
                <a:cubicBezTo>
                  <a:pt x="477" y="733"/>
                  <a:pt x="479" y="735"/>
                  <a:pt x="480" y="734"/>
                </a:cubicBezTo>
                <a:cubicBezTo>
                  <a:pt x="479" y="734"/>
                  <a:pt x="478" y="733"/>
                  <a:pt x="476" y="732"/>
                </a:cubicBezTo>
                <a:cubicBezTo>
                  <a:pt x="477" y="733"/>
                  <a:pt x="476" y="733"/>
                  <a:pt x="475" y="734"/>
                </a:cubicBezTo>
                <a:cubicBezTo>
                  <a:pt x="477" y="730"/>
                  <a:pt x="464" y="730"/>
                  <a:pt x="465" y="726"/>
                </a:cubicBezTo>
                <a:cubicBezTo>
                  <a:pt x="464" y="725"/>
                  <a:pt x="464" y="727"/>
                  <a:pt x="463" y="727"/>
                </a:cubicBezTo>
                <a:cubicBezTo>
                  <a:pt x="463" y="727"/>
                  <a:pt x="463" y="725"/>
                  <a:pt x="464" y="725"/>
                </a:cubicBezTo>
                <a:cubicBezTo>
                  <a:pt x="462" y="723"/>
                  <a:pt x="460" y="723"/>
                  <a:pt x="458" y="724"/>
                </a:cubicBezTo>
                <a:cubicBezTo>
                  <a:pt x="458" y="724"/>
                  <a:pt x="459" y="724"/>
                  <a:pt x="459" y="725"/>
                </a:cubicBezTo>
                <a:cubicBezTo>
                  <a:pt x="456" y="724"/>
                  <a:pt x="453" y="723"/>
                  <a:pt x="450" y="722"/>
                </a:cubicBezTo>
                <a:cubicBezTo>
                  <a:pt x="450" y="722"/>
                  <a:pt x="450" y="721"/>
                  <a:pt x="450" y="720"/>
                </a:cubicBezTo>
                <a:cubicBezTo>
                  <a:pt x="452" y="721"/>
                  <a:pt x="453" y="722"/>
                  <a:pt x="455" y="722"/>
                </a:cubicBezTo>
                <a:cubicBezTo>
                  <a:pt x="454" y="721"/>
                  <a:pt x="453" y="721"/>
                  <a:pt x="450" y="720"/>
                </a:cubicBezTo>
                <a:close/>
                <a:moveTo>
                  <a:pt x="444" y="664"/>
                </a:moveTo>
                <a:cubicBezTo>
                  <a:pt x="445" y="664"/>
                  <a:pt x="445" y="664"/>
                  <a:pt x="445" y="664"/>
                </a:cubicBezTo>
                <a:cubicBezTo>
                  <a:pt x="443" y="663"/>
                  <a:pt x="443" y="663"/>
                  <a:pt x="443" y="663"/>
                </a:cubicBezTo>
                <a:cubicBezTo>
                  <a:pt x="443" y="663"/>
                  <a:pt x="444" y="663"/>
                  <a:pt x="444" y="663"/>
                </a:cubicBezTo>
                <a:cubicBezTo>
                  <a:pt x="444" y="663"/>
                  <a:pt x="444" y="663"/>
                  <a:pt x="444" y="663"/>
                </a:cubicBezTo>
                <a:cubicBezTo>
                  <a:pt x="444" y="663"/>
                  <a:pt x="444" y="663"/>
                  <a:pt x="445" y="663"/>
                </a:cubicBezTo>
                <a:cubicBezTo>
                  <a:pt x="445" y="663"/>
                  <a:pt x="445" y="663"/>
                  <a:pt x="445" y="663"/>
                </a:cubicBezTo>
                <a:cubicBezTo>
                  <a:pt x="445" y="664"/>
                  <a:pt x="446" y="664"/>
                  <a:pt x="446" y="664"/>
                </a:cubicBezTo>
                <a:cubicBezTo>
                  <a:pt x="447" y="664"/>
                  <a:pt x="447" y="664"/>
                  <a:pt x="447" y="665"/>
                </a:cubicBezTo>
                <a:cubicBezTo>
                  <a:pt x="446" y="665"/>
                  <a:pt x="446" y="665"/>
                  <a:pt x="444" y="664"/>
                </a:cubicBezTo>
                <a:close/>
                <a:moveTo>
                  <a:pt x="446" y="674"/>
                </a:moveTo>
                <a:cubicBezTo>
                  <a:pt x="445" y="674"/>
                  <a:pt x="445" y="674"/>
                  <a:pt x="444" y="674"/>
                </a:cubicBezTo>
                <a:cubicBezTo>
                  <a:pt x="444" y="673"/>
                  <a:pt x="443" y="673"/>
                  <a:pt x="443" y="673"/>
                </a:cubicBezTo>
                <a:cubicBezTo>
                  <a:pt x="444" y="673"/>
                  <a:pt x="445" y="673"/>
                  <a:pt x="446" y="674"/>
                </a:cubicBezTo>
                <a:close/>
                <a:moveTo>
                  <a:pt x="427" y="642"/>
                </a:moveTo>
                <a:cubicBezTo>
                  <a:pt x="429" y="642"/>
                  <a:pt x="432" y="642"/>
                  <a:pt x="433" y="644"/>
                </a:cubicBezTo>
                <a:cubicBezTo>
                  <a:pt x="431" y="643"/>
                  <a:pt x="428" y="644"/>
                  <a:pt x="427" y="642"/>
                </a:cubicBezTo>
                <a:close/>
                <a:moveTo>
                  <a:pt x="432" y="646"/>
                </a:moveTo>
                <a:cubicBezTo>
                  <a:pt x="431" y="646"/>
                  <a:pt x="430" y="646"/>
                  <a:pt x="430" y="645"/>
                </a:cubicBezTo>
                <a:cubicBezTo>
                  <a:pt x="431" y="645"/>
                  <a:pt x="433" y="645"/>
                  <a:pt x="432" y="646"/>
                </a:cubicBezTo>
                <a:close/>
                <a:moveTo>
                  <a:pt x="410" y="605"/>
                </a:moveTo>
                <a:cubicBezTo>
                  <a:pt x="416" y="607"/>
                  <a:pt x="420" y="609"/>
                  <a:pt x="424" y="611"/>
                </a:cubicBezTo>
                <a:cubicBezTo>
                  <a:pt x="421" y="611"/>
                  <a:pt x="423" y="612"/>
                  <a:pt x="422" y="613"/>
                </a:cubicBezTo>
                <a:cubicBezTo>
                  <a:pt x="417" y="612"/>
                  <a:pt x="412" y="608"/>
                  <a:pt x="409" y="609"/>
                </a:cubicBezTo>
                <a:cubicBezTo>
                  <a:pt x="409" y="608"/>
                  <a:pt x="407" y="608"/>
                  <a:pt x="407" y="607"/>
                </a:cubicBezTo>
                <a:cubicBezTo>
                  <a:pt x="408" y="607"/>
                  <a:pt x="410" y="608"/>
                  <a:pt x="410" y="607"/>
                </a:cubicBezTo>
                <a:cubicBezTo>
                  <a:pt x="408" y="606"/>
                  <a:pt x="407" y="605"/>
                  <a:pt x="405" y="606"/>
                </a:cubicBezTo>
                <a:cubicBezTo>
                  <a:pt x="405" y="607"/>
                  <a:pt x="407" y="606"/>
                  <a:pt x="406" y="607"/>
                </a:cubicBezTo>
                <a:cubicBezTo>
                  <a:pt x="405" y="607"/>
                  <a:pt x="402" y="605"/>
                  <a:pt x="401" y="608"/>
                </a:cubicBezTo>
                <a:cubicBezTo>
                  <a:pt x="399" y="608"/>
                  <a:pt x="398" y="606"/>
                  <a:pt x="399" y="605"/>
                </a:cubicBezTo>
                <a:cubicBezTo>
                  <a:pt x="400" y="607"/>
                  <a:pt x="403" y="606"/>
                  <a:pt x="404" y="606"/>
                </a:cubicBezTo>
                <a:cubicBezTo>
                  <a:pt x="403" y="605"/>
                  <a:pt x="405" y="605"/>
                  <a:pt x="404" y="605"/>
                </a:cubicBezTo>
                <a:cubicBezTo>
                  <a:pt x="398" y="605"/>
                  <a:pt x="395" y="599"/>
                  <a:pt x="389" y="601"/>
                </a:cubicBezTo>
                <a:cubicBezTo>
                  <a:pt x="388" y="600"/>
                  <a:pt x="387" y="599"/>
                  <a:pt x="386" y="598"/>
                </a:cubicBezTo>
                <a:cubicBezTo>
                  <a:pt x="385" y="598"/>
                  <a:pt x="385" y="598"/>
                  <a:pt x="385" y="599"/>
                </a:cubicBezTo>
                <a:cubicBezTo>
                  <a:pt x="385" y="599"/>
                  <a:pt x="388" y="600"/>
                  <a:pt x="386" y="601"/>
                </a:cubicBezTo>
                <a:cubicBezTo>
                  <a:pt x="387" y="602"/>
                  <a:pt x="392" y="602"/>
                  <a:pt x="393" y="604"/>
                </a:cubicBezTo>
                <a:cubicBezTo>
                  <a:pt x="393" y="603"/>
                  <a:pt x="393" y="603"/>
                  <a:pt x="393" y="604"/>
                </a:cubicBezTo>
                <a:cubicBezTo>
                  <a:pt x="393" y="604"/>
                  <a:pt x="393" y="604"/>
                  <a:pt x="393" y="604"/>
                </a:cubicBezTo>
                <a:cubicBezTo>
                  <a:pt x="384" y="601"/>
                  <a:pt x="379" y="599"/>
                  <a:pt x="373" y="596"/>
                </a:cubicBezTo>
                <a:cubicBezTo>
                  <a:pt x="375" y="595"/>
                  <a:pt x="372" y="596"/>
                  <a:pt x="373" y="594"/>
                </a:cubicBezTo>
                <a:cubicBezTo>
                  <a:pt x="376" y="595"/>
                  <a:pt x="381" y="596"/>
                  <a:pt x="382" y="598"/>
                </a:cubicBezTo>
                <a:cubicBezTo>
                  <a:pt x="382" y="597"/>
                  <a:pt x="384" y="598"/>
                  <a:pt x="385" y="597"/>
                </a:cubicBezTo>
                <a:cubicBezTo>
                  <a:pt x="379" y="596"/>
                  <a:pt x="377" y="593"/>
                  <a:pt x="371" y="593"/>
                </a:cubicBezTo>
                <a:cubicBezTo>
                  <a:pt x="372" y="593"/>
                  <a:pt x="372" y="594"/>
                  <a:pt x="372" y="594"/>
                </a:cubicBezTo>
                <a:cubicBezTo>
                  <a:pt x="371" y="594"/>
                  <a:pt x="371" y="593"/>
                  <a:pt x="371" y="592"/>
                </a:cubicBezTo>
                <a:cubicBezTo>
                  <a:pt x="367" y="591"/>
                  <a:pt x="365" y="589"/>
                  <a:pt x="362" y="589"/>
                </a:cubicBezTo>
                <a:cubicBezTo>
                  <a:pt x="360" y="586"/>
                  <a:pt x="353" y="586"/>
                  <a:pt x="363" y="588"/>
                </a:cubicBezTo>
                <a:cubicBezTo>
                  <a:pt x="357" y="585"/>
                  <a:pt x="351" y="582"/>
                  <a:pt x="348" y="582"/>
                </a:cubicBezTo>
                <a:cubicBezTo>
                  <a:pt x="349" y="583"/>
                  <a:pt x="352" y="583"/>
                  <a:pt x="353" y="585"/>
                </a:cubicBezTo>
                <a:cubicBezTo>
                  <a:pt x="348" y="583"/>
                  <a:pt x="339" y="581"/>
                  <a:pt x="333" y="578"/>
                </a:cubicBezTo>
                <a:cubicBezTo>
                  <a:pt x="334" y="578"/>
                  <a:pt x="335" y="577"/>
                  <a:pt x="334" y="577"/>
                </a:cubicBezTo>
                <a:cubicBezTo>
                  <a:pt x="331" y="575"/>
                  <a:pt x="329" y="575"/>
                  <a:pt x="326" y="574"/>
                </a:cubicBezTo>
                <a:cubicBezTo>
                  <a:pt x="326" y="576"/>
                  <a:pt x="324" y="575"/>
                  <a:pt x="323" y="576"/>
                </a:cubicBezTo>
                <a:cubicBezTo>
                  <a:pt x="323" y="575"/>
                  <a:pt x="322" y="576"/>
                  <a:pt x="322" y="576"/>
                </a:cubicBezTo>
                <a:cubicBezTo>
                  <a:pt x="322" y="575"/>
                  <a:pt x="322" y="575"/>
                  <a:pt x="323" y="575"/>
                </a:cubicBezTo>
                <a:cubicBezTo>
                  <a:pt x="321" y="573"/>
                  <a:pt x="319" y="576"/>
                  <a:pt x="318" y="573"/>
                </a:cubicBezTo>
                <a:cubicBezTo>
                  <a:pt x="318" y="574"/>
                  <a:pt x="319" y="574"/>
                  <a:pt x="319" y="573"/>
                </a:cubicBezTo>
                <a:cubicBezTo>
                  <a:pt x="315" y="571"/>
                  <a:pt x="310" y="571"/>
                  <a:pt x="309" y="568"/>
                </a:cubicBezTo>
                <a:cubicBezTo>
                  <a:pt x="311" y="569"/>
                  <a:pt x="314" y="571"/>
                  <a:pt x="316" y="571"/>
                </a:cubicBezTo>
                <a:cubicBezTo>
                  <a:pt x="319" y="571"/>
                  <a:pt x="322" y="571"/>
                  <a:pt x="324" y="571"/>
                </a:cubicBezTo>
                <a:cubicBezTo>
                  <a:pt x="324" y="571"/>
                  <a:pt x="324" y="570"/>
                  <a:pt x="322" y="570"/>
                </a:cubicBezTo>
                <a:cubicBezTo>
                  <a:pt x="323" y="572"/>
                  <a:pt x="320" y="571"/>
                  <a:pt x="320" y="570"/>
                </a:cubicBezTo>
                <a:cubicBezTo>
                  <a:pt x="321" y="570"/>
                  <a:pt x="322" y="570"/>
                  <a:pt x="322" y="570"/>
                </a:cubicBezTo>
                <a:cubicBezTo>
                  <a:pt x="319" y="569"/>
                  <a:pt x="317" y="568"/>
                  <a:pt x="317" y="567"/>
                </a:cubicBezTo>
                <a:cubicBezTo>
                  <a:pt x="313" y="568"/>
                  <a:pt x="309" y="564"/>
                  <a:pt x="305" y="564"/>
                </a:cubicBezTo>
                <a:cubicBezTo>
                  <a:pt x="311" y="566"/>
                  <a:pt x="315" y="568"/>
                  <a:pt x="319" y="570"/>
                </a:cubicBezTo>
                <a:cubicBezTo>
                  <a:pt x="314" y="568"/>
                  <a:pt x="311" y="569"/>
                  <a:pt x="308" y="567"/>
                </a:cubicBezTo>
                <a:cubicBezTo>
                  <a:pt x="308" y="567"/>
                  <a:pt x="309" y="567"/>
                  <a:pt x="309" y="566"/>
                </a:cubicBezTo>
                <a:cubicBezTo>
                  <a:pt x="307" y="567"/>
                  <a:pt x="306" y="564"/>
                  <a:pt x="304" y="566"/>
                </a:cubicBezTo>
                <a:cubicBezTo>
                  <a:pt x="305" y="566"/>
                  <a:pt x="307" y="566"/>
                  <a:pt x="306" y="567"/>
                </a:cubicBezTo>
                <a:cubicBezTo>
                  <a:pt x="306" y="567"/>
                  <a:pt x="305" y="566"/>
                  <a:pt x="305" y="567"/>
                </a:cubicBezTo>
                <a:cubicBezTo>
                  <a:pt x="306" y="567"/>
                  <a:pt x="308" y="567"/>
                  <a:pt x="307" y="568"/>
                </a:cubicBezTo>
                <a:cubicBezTo>
                  <a:pt x="304" y="569"/>
                  <a:pt x="303" y="566"/>
                  <a:pt x="300" y="566"/>
                </a:cubicBezTo>
                <a:cubicBezTo>
                  <a:pt x="301" y="567"/>
                  <a:pt x="303" y="568"/>
                  <a:pt x="301" y="569"/>
                </a:cubicBezTo>
                <a:cubicBezTo>
                  <a:pt x="300" y="567"/>
                  <a:pt x="296" y="567"/>
                  <a:pt x="296" y="565"/>
                </a:cubicBezTo>
                <a:cubicBezTo>
                  <a:pt x="296" y="565"/>
                  <a:pt x="298" y="566"/>
                  <a:pt x="298" y="565"/>
                </a:cubicBezTo>
                <a:cubicBezTo>
                  <a:pt x="296" y="564"/>
                  <a:pt x="295" y="566"/>
                  <a:pt x="293" y="565"/>
                </a:cubicBezTo>
                <a:cubicBezTo>
                  <a:pt x="293" y="562"/>
                  <a:pt x="295" y="566"/>
                  <a:pt x="295" y="564"/>
                </a:cubicBezTo>
                <a:cubicBezTo>
                  <a:pt x="282" y="557"/>
                  <a:pt x="262" y="553"/>
                  <a:pt x="251" y="546"/>
                </a:cubicBezTo>
                <a:cubicBezTo>
                  <a:pt x="250" y="546"/>
                  <a:pt x="251" y="547"/>
                  <a:pt x="250" y="547"/>
                </a:cubicBezTo>
                <a:cubicBezTo>
                  <a:pt x="244" y="545"/>
                  <a:pt x="241" y="542"/>
                  <a:pt x="233" y="540"/>
                </a:cubicBezTo>
                <a:cubicBezTo>
                  <a:pt x="226" y="536"/>
                  <a:pt x="218" y="534"/>
                  <a:pt x="212" y="532"/>
                </a:cubicBezTo>
                <a:cubicBezTo>
                  <a:pt x="204" y="529"/>
                  <a:pt x="190" y="523"/>
                  <a:pt x="183" y="520"/>
                </a:cubicBezTo>
                <a:cubicBezTo>
                  <a:pt x="184" y="520"/>
                  <a:pt x="184" y="519"/>
                  <a:pt x="184" y="519"/>
                </a:cubicBezTo>
                <a:cubicBezTo>
                  <a:pt x="182" y="520"/>
                  <a:pt x="180" y="519"/>
                  <a:pt x="183" y="519"/>
                </a:cubicBezTo>
                <a:cubicBezTo>
                  <a:pt x="178" y="516"/>
                  <a:pt x="173" y="516"/>
                  <a:pt x="169" y="512"/>
                </a:cubicBezTo>
                <a:cubicBezTo>
                  <a:pt x="169" y="514"/>
                  <a:pt x="168" y="513"/>
                  <a:pt x="167" y="514"/>
                </a:cubicBezTo>
                <a:cubicBezTo>
                  <a:pt x="166" y="513"/>
                  <a:pt x="167" y="511"/>
                  <a:pt x="166" y="511"/>
                </a:cubicBezTo>
                <a:cubicBezTo>
                  <a:pt x="164" y="512"/>
                  <a:pt x="160" y="509"/>
                  <a:pt x="159" y="508"/>
                </a:cubicBezTo>
                <a:cubicBezTo>
                  <a:pt x="158" y="510"/>
                  <a:pt x="152" y="506"/>
                  <a:pt x="151" y="505"/>
                </a:cubicBezTo>
                <a:cubicBezTo>
                  <a:pt x="162" y="507"/>
                  <a:pt x="170" y="513"/>
                  <a:pt x="178" y="514"/>
                </a:cubicBezTo>
                <a:cubicBezTo>
                  <a:pt x="178" y="513"/>
                  <a:pt x="175" y="513"/>
                  <a:pt x="176" y="512"/>
                </a:cubicBezTo>
                <a:cubicBezTo>
                  <a:pt x="178" y="514"/>
                  <a:pt x="182" y="514"/>
                  <a:pt x="182" y="516"/>
                </a:cubicBezTo>
                <a:cubicBezTo>
                  <a:pt x="179" y="515"/>
                  <a:pt x="179" y="514"/>
                  <a:pt x="177" y="515"/>
                </a:cubicBezTo>
                <a:cubicBezTo>
                  <a:pt x="186" y="517"/>
                  <a:pt x="190" y="520"/>
                  <a:pt x="201" y="523"/>
                </a:cubicBezTo>
                <a:cubicBezTo>
                  <a:pt x="195" y="521"/>
                  <a:pt x="193" y="518"/>
                  <a:pt x="187" y="517"/>
                </a:cubicBezTo>
                <a:cubicBezTo>
                  <a:pt x="181" y="512"/>
                  <a:pt x="168" y="511"/>
                  <a:pt x="164" y="506"/>
                </a:cubicBezTo>
                <a:cubicBezTo>
                  <a:pt x="163" y="508"/>
                  <a:pt x="158" y="506"/>
                  <a:pt x="162" y="506"/>
                </a:cubicBezTo>
                <a:cubicBezTo>
                  <a:pt x="157" y="503"/>
                  <a:pt x="151" y="502"/>
                  <a:pt x="146" y="500"/>
                </a:cubicBezTo>
                <a:cubicBezTo>
                  <a:pt x="146" y="500"/>
                  <a:pt x="146" y="500"/>
                  <a:pt x="146" y="500"/>
                </a:cubicBezTo>
                <a:cubicBezTo>
                  <a:pt x="146" y="500"/>
                  <a:pt x="146" y="500"/>
                  <a:pt x="146" y="500"/>
                </a:cubicBezTo>
                <a:cubicBezTo>
                  <a:pt x="143" y="499"/>
                  <a:pt x="140" y="498"/>
                  <a:pt x="138" y="496"/>
                </a:cubicBezTo>
                <a:cubicBezTo>
                  <a:pt x="140" y="497"/>
                  <a:pt x="145" y="498"/>
                  <a:pt x="146" y="500"/>
                </a:cubicBezTo>
                <a:cubicBezTo>
                  <a:pt x="146" y="500"/>
                  <a:pt x="146" y="500"/>
                  <a:pt x="146" y="500"/>
                </a:cubicBezTo>
                <a:cubicBezTo>
                  <a:pt x="146" y="499"/>
                  <a:pt x="148" y="498"/>
                  <a:pt x="149" y="499"/>
                </a:cubicBezTo>
                <a:cubicBezTo>
                  <a:pt x="148" y="499"/>
                  <a:pt x="147" y="499"/>
                  <a:pt x="147" y="499"/>
                </a:cubicBezTo>
                <a:cubicBezTo>
                  <a:pt x="150" y="501"/>
                  <a:pt x="152" y="501"/>
                  <a:pt x="155" y="502"/>
                </a:cubicBezTo>
                <a:cubicBezTo>
                  <a:pt x="154" y="502"/>
                  <a:pt x="153" y="502"/>
                  <a:pt x="154" y="501"/>
                </a:cubicBezTo>
                <a:cubicBezTo>
                  <a:pt x="155" y="501"/>
                  <a:pt x="156" y="502"/>
                  <a:pt x="158" y="502"/>
                </a:cubicBezTo>
                <a:cubicBezTo>
                  <a:pt x="158" y="503"/>
                  <a:pt x="157" y="503"/>
                  <a:pt x="158" y="504"/>
                </a:cubicBezTo>
                <a:cubicBezTo>
                  <a:pt x="159" y="500"/>
                  <a:pt x="161" y="504"/>
                  <a:pt x="164" y="505"/>
                </a:cubicBezTo>
                <a:cubicBezTo>
                  <a:pt x="168" y="507"/>
                  <a:pt x="176" y="507"/>
                  <a:pt x="177" y="510"/>
                </a:cubicBezTo>
                <a:cubicBezTo>
                  <a:pt x="176" y="510"/>
                  <a:pt x="175" y="510"/>
                  <a:pt x="175" y="511"/>
                </a:cubicBezTo>
                <a:cubicBezTo>
                  <a:pt x="176" y="511"/>
                  <a:pt x="179" y="513"/>
                  <a:pt x="180" y="512"/>
                </a:cubicBezTo>
                <a:cubicBezTo>
                  <a:pt x="179" y="512"/>
                  <a:pt x="178" y="511"/>
                  <a:pt x="177" y="510"/>
                </a:cubicBezTo>
                <a:cubicBezTo>
                  <a:pt x="179" y="511"/>
                  <a:pt x="179" y="510"/>
                  <a:pt x="180" y="510"/>
                </a:cubicBezTo>
                <a:cubicBezTo>
                  <a:pt x="178" y="511"/>
                  <a:pt x="181" y="512"/>
                  <a:pt x="181" y="511"/>
                </a:cubicBezTo>
                <a:cubicBezTo>
                  <a:pt x="179" y="510"/>
                  <a:pt x="181" y="511"/>
                  <a:pt x="181" y="510"/>
                </a:cubicBezTo>
                <a:cubicBezTo>
                  <a:pt x="180" y="509"/>
                  <a:pt x="180" y="509"/>
                  <a:pt x="181" y="509"/>
                </a:cubicBezTo>
                <a:cubicBezTo>
                  <a:pt x="180" y="509"/>
                  <a:pt x="179" y="508"/>
                  <a:pt x="178" y="507"/>
                </a:cubicBezTo>
                <a:cubicBezTo>
                  <a:pt x="178" y="507"/>
                  <a:pt x="179" y="507"/>
                  <a:pt x="179" y="507"/>
                </a:cubicBezTo>
                <a:cubicBezTo>
                  <a:pt x="178" y="507"/>
                  <a:pt x="178" y="507"/>
                  <a:pt x="178" y="506"/>
                </a:cubicBezTo>
                <a:cubicBezTo>
                  <a:pt x="181" y="507"/>
                  <a:pt x="185" y="509"/>
                  <a:pt x="187" y="509"/>
                </a:cubicBezTo>
                <a:cubicBezTo>
                  <a:pt x="184" y="507"/>
                  <a:pt x="174" y="505"/>
                  <a:pt x="177" y="504"/>
                </a:cubicBezTo>
                <a:cubicBezTo>
                  <a:pt x="176" y="503"/>
                  <a:pt x="174" y="502"/>
                  <a:pt x="175" y="504"/>
                </a:cubicBezTo>
                <a:cubicBezTo>
                  <a:pt x="169" y="501"/>
                  <a:pt x="165" y="502"/>
                  <a:pt x="162" y="498"/>
                </a:cubicBezTo>
                <a:cubicBezTo>
                  <a:pt x="165" y="499"/>
                  <a:pt x="168" y="501"/>
                  <a:pt x="170" y="501"/>
                </a:cubicBezTo>
                <a:cubicBezTo>
                  <a:pt x="170" y="501"/>
                  <a:pt x="170" y="501"/>
                  <a:pt x="170" y="500"/>
                </a:cubicBezTo>
                <a:cubicBezTo>
                  <a:pt x="184" y="504"/>
                  <a:pt x="197" y="513"/>
                  <a:pt x="211" y="514"/>
                </a:cubicBezTo>
                <a:cubicBezTo>
                  <a:pt x="219" y="519"/>
                  <a:pt x="234" y="522"/>
                  <a:pt x="244" y="528"/>
                </a:cubicBezTo>
                <a:cubicBezTo>
                  <a:pt x="243" y="528"/>
                  <a:pt x="242" y="527"/>
                  <a:pt x="240" y="527"/>
                </a:cubicBezTo>
                <a:cubicBezTo>
                  <a:pt x="235" y="524"/>
                  <a:pt x="223" y="520"/>
                  <a:pt x="219" y="519"/>
                </a:cubicBezTo>
                <a:cubicBezTo>
                  <a:pt x="228" y="524"/>
                  <a:pt x="240" y="527"/>
                  <a:pt x="249" y="531"/>
                </a:cubicBezTo>
                <a:cubicBezTo>
                  <a:pt x="243" y="531"/>
                  <a:pt x="235" y="526"/>
                  <a:pt x="227" y="524"/>
                </a:cubicBezTo>
                <a:cubicBezTo>
                  <a:pt x="229" y="525"/>
                  <a:pt x="232" y="526"/>
                  <a:pt x="234" y="527"/>
                </a:cubicBezTo>
                <a:cubicBezTo>
                  <a:pt x="235" y="530"/>
                  <a:pt x="248" y="532"/>
                  <a:pt x="251" y="534"/>
                </a:cubicBezTo>
                <a:cubicBezTo>
                  <a:pt x="252" y="533"/>
                  <a:pt x="252" y="534"/>
                  <a:pt x="253" y="533"/>
                </a:cubicBezTo>
                <a:cubicBezTo>
                  <a:pt x="251" y="533"/>
                  <a:pt x="249" y="533"/>
                  <a:pt x="248" y="531"/>
                </a:cubicBezTo>
                <a:cubicBezTo>
                  <a:pt x="250" y="533"/>
                  <a:pt x="249" y="531"/>
                  <a:pt x="250" y="531"/>
                </a:cubicBezTo>
                <a:cubicBezTo>
                  <a:pt x="255" y="533"/>
                  <a:pt x="261" y="536"/>
                  <a:pt x="265" y="536"/>
                </a:cubicBezTo>
                <a:cubicBezTo>
                  <a:pt x="264" y="535"/>
                  <a:pt x="260" y="535"/>
                  <a:pt x="261" y="534"/>
                </a:cubicBezTo>
                <a:cubicBezTo>
                  <a:pt x="268" y="536"/>
                  <a:pt x="279" y="541"/>
                  <a:pt x="283" y="542"/>
                </a:cubicBezTo>
                <a:cubicBezTo>
                  <a:pt x="285" y="545"/>
                  <a:pt x="293" y="547"/>
                  <a:pt x="296" y="547"/>
                </a:cubicBezTo>
                <a:cubicBezTo>
                  <a:pt x="293" y="546"/>
                  <a:pt x="291" y="545"/>
                  <a:pt x="290" y="543"/>
                </a:cubicBezTo>
                <a:cubicBezTo>
                  <a:pt x="292" y="544"/>
                  <a:pt x="293" y="544"/>
                  <a:pt x="295" y="545"/>
                </a:cubicBezTo>
                <a:cubicBezTo>
                  <a:pt x="295" y="544"/>
                  <a:pt x="296" y="544"/>
                  <a:pt x="297" y="544"/>
                </a:cubicBezTo>
                <a:cubicBezTo>
                  <a:pt x="297" y="544"/>
                  <a:pt x="298" y="544"/>
                  <a:pt x="300" y="544"/>
                </a:cubicBezTo>
                <a:cubicBezTo>
                  <a:pt x="313" y="548"/>
                  <a:pt x="327" y="556"/>
                  <a:pt x="336" y="558"/>
                </a:cubicBezTo>
                <a:cubicBezTo>
                  <a:pt x="327" y="557"/>
                  <a:pt x="318" y="551"/>
                  <a:pt x="311" y="550"/>
                </a:cubicBezTo>
                <a:cubicBezTo>
                  <a:pt x="310" y="550"/>
                  <a:pt x="311" y="549"/>
                  <a:pt x="309" y="549"/>
                </a:cubicBezTo>
                <a:cubicBezTo>
                  <a:pt x="308" y="550"/>
                  <a:pt x="308" y="551"/>
                  <a:pt x="307" y="551"/>
                </a:cubicBezTo>
                <a:cubicBezTo>
                  <a:pt x="309" y="552"/>
                  <a:pt x="313" y="555"/>
                  <a:pt x="315" y="553"/>
                </a:cubicBezTo>
                <a:cubicBezTo>
                  <a:pt x="313" y="552"/>
                  <a:pt x="309" y="552"/>
                  <a:pt x="309" y="550"/>
                </a:cubicBezTo>
                <a:cubicBezTo>
                  <a:pt x="324" y="555"/>
                  <a:pt x="345" y="564"/>
                  <a:pt x="360" y="568"/>
                </a:cubicBezTo>
                <a:cubicBezTo>
                  <a:pt x="356" y="566"/>
                  <a:pt x="347" y="564"/>
                  <a:pt x="341" y="561"/>
                </a:cubicBezTo>
                <a:cubicBezTo>
                  <a:pt x="338" y="560"/>
                  <a:pt x="334" y="558"/>
                  <a:pt x="340" y="560"/>
                </a:cubicBezTo>
                <a:cubicBezTo>
                  <a:pt x="352" y="564"/>
                  <a:pt x="361" y="567"/>
                  <a:pt x="371" y="570"/>
                </a:cubicBezTo>
                <a:cubicBezTo>
                  <a:pt x="370" y="573"/>
                  <a:pt x="368" y="569"/>
                  <a:pt x="367" y="572"/>
                </a:cubicBezTo>
                <a:cubicBezTo>
                  <a:pt x="368" y="570"/>
                  <a:pt x="375" y="574"/>
                  <a:pt x="378" y="574"/>
                </a:cubicBezTo>
                <a:cubicBezTo>
                  <a:pt x="375" y="573"/>
                  <a:pt x="372" y="573"/>
                  <a:pt x="371" y="571"/>
                </a:cubicBezTo>
                <a:cubicBezTo>
                  <a:pt x="374" y="571"/>
                  <a:pt x="377" y="573"/>
                  <a:pt x="380" y="574"/>
                </a:cubicBezTo>
                <a:cubicBezTo>
                  <a:pt x="379" y="574"/>
                  <a:pt x="379" y="574"/>
                  <a:pt x="378" y="575"/>
                </a:cubicBezTo>
                <a:cubicBezTo>
                  <a:pt x="389" y="580"/>
                  <a:pt x="396" y="580"/>
                  <a:pt x="404" y="583"/>
                </a:cubicBezTo>
                <a:cubicBezTo>
                  <a:pt x="411" y="585"/>
                  <a:pt x="418" y="589"/>
                  <a:pt x="425" y="591"/>
                </a:cubicBezTo>
                <a:cubicBezTo>
                  <a:pt x="442" y="598"/>
                  <a:pt x="460" y="604"/>
                  <a:pt x="478" y="610"/>
                </a:cubicBezTo>
                <a:cubicBezTo>
                  <a:pt x="480" y="610"/>
                  <a:pt x="482" y="613"/>
                  <a:pt x="485" y="613"/>
                </a:cubicBezTo>
                <a:cubicBezTo>
                  <a:pt x="488" y="615"/>
                  <a:pt x="496" y="615"/>
                  <a:pt x="499" y="617"/>
                </a:cubicBezTo>
                <a:cubicBezTo>
                  <a:pt x="499" y="616"/>
                  <a:pt x="494" y="616"/>
                  <a:pt x="496" y="615"/>
                </a:cubicBezTo>
                <a:cubicBezTo>
                  <a:pt x="498" y="615"/>
                  <a:pt x="501" y="618"/>
                  <a:pt x="501" y="616"/>
                </a:cubicBezTo>
                <a:cubicBezTo>
                  <a:pt x="500" y="617"/>
                  <a:pt x="499" y="615"/>
                  <a:pt x="497" y="615"/>
                </a:cubicBezTo>
                <a:cubicBezTo>
                  <a:pt x="497" y="615"/>
                  <a:pt x="497" y="614"/>
                  <a:pt x="497" y="614"/>
                </a:cubicBezTo>
                <a:cubicBezTo>
                  <a:pt x="498" y="614"/>
                  <a:pt x="498" y="614"/>
                  <a:pt x="498" y="613"/>
                </a:cubicBezTo>
                <a:cubicBezTo>
                  <a:pt x="501" y="615"/>
                  <a:pt x="506" y="615"/>
                  <a:pt x="505" y="618"/>
                </a:cubicBezTo>
                <a:cubicBezTo>
                  <a:pt x="504" y="618"/>
                  <a:pt x="504" y="615"/>
                  <a:pt x="503" y="616"/>
                </a:cubicBezTo>
                <a:cubicBezTo>
                  <a:pt x="504" y="617"/>
                  <a:pt x="503" y="619"/>
                  <a:pt x="504" y="620"/>
                </a:cubicBezTo>
                <a:cubicBezTo>
                  <a:pt x="504" y="618"/>
                  <a:pt x="506" y="619"/>
                  <a:pt x="508" y="618"/>
                </a:cubicBezTo>
                <a:cubicBezTo>
                  <a:pt x="506" y="618"/>
                  <a:pt x="505" y="616"/>
                  <a:pt x="507" y="616"/>
                </a:cubicBezTo>
                <a:cubicBezTo>
                  <a:pt x="507" y="619"/>
                  <a:pt x="510" y="615"/>
                  <a:pt x="511" y="618"/>
                </a:cubicBezTo>
                <a:cubicBezTo>
                  <a:pt x="511" y="618"/>
                  <a:pt x="510" y="617"/>
                  <a:pt x="509" y="618"/>
                </a:cubicBezTo>
                <a:cubicBezTo>
                  <a:pt x="511" y="618"/>
                  <a:pt x="513" y="618"/>
                  <a:pt x="514" y="620"/>
                </a:cubicBezTo>
                <a:cubicBezTo>
                  <a:pt x="513" y="619"/>
                  <a:pt x="513" y="620"/>
                  <a:pt x="514" y="621"/>
                </a:cubicBezTo>
                <a:cubicBezTo>
                  <a:pt x="515" y="618"/>
                  <a:pt x="512" y="618"/>
                  <a:pt x="515" y="617"/>
                </a:cubicBezTo>
                <a:cubicBezTo>
                  <a:pt x="513" y="618"/>
                  <a:pt x="512" y="616"/>
                  <a:pt x="511" y="616"/>
                </a:cubicBezTo>
                <a:cubicBezTo>
                  <a:pt x="513" y="614"/>
                  <a:pt x="515" y="618"/>
                  <a:pt x="517" y="616"/>
                </a:cubicBezTo>
                <a:cubicBezTo>
                  <a:pt x="516" y="615"/>
                  <a:pt x="515" y="615"/>
                  <a:pt x="515" y="615"/>
                </a:cubicBezTo>
                <a:cubicBezTo>
                  <a:pt x="514" y="614"/>
                  <a:pt x="516" y="615"/>
                  <a:pt x="516" y="614"/>
                </a:cubicBezTo>
                <a:cubicBezTo>
                  <a:pt x="515" y="613"/>
                  <a:pt x="513" y="613"/>
                  <a:pt x="514" y="615"/>
                </a:cubicBezTo>
                <a:cubicBezTo>
                  <a:pt x="513" y="615"/>
                  <a:pt x="512" y="615"/>
                  <a:pt x="511" y="614"/>
                </a:cubicBezTo>
                <a:cubicBezTo>
                  <a:pt x="511" y="614"/>
                  <a:pt x="512" y="613"/>
                  <a:pt x="512" y="613"/>
                </a:cubicBezTo>
                <a:cubicBezTo>
                  <a:pt x="510" y="614"/>
                  <a:pt x="508" y="613"/>
                  <a:pt x="509" y="615"/>
                </a:cubicBezTo>
                <a:cubicBezTo>
                  <a:pt x="507" y="615"/>
                  <a:pt x="508" y="614"/>
                  <a:pt x="507" y="615"/>
                </a:cubicBezTo>
                <a:cubicBezTo>
                  <a:pt x="506" y="613"/>
                  <a:pt x="508" y="614"/>
                  <a:pt x="508" y="613"/>
                </a:cubicBezTo>
                <a:cubicBezTo>
                  <a:pt x="507" y="613"/>
                  <a:pt x="507" y="612"/>
                  <a:pt x="507" y="612"/>
                </a:cubicBezTo>
                <a:cubicBezTo>
                  <a:pt x="507" y="612"/>
                  <a:pt x="507" y="613"/>
                  <a:pt x="507" y="613"/>
                </a:cubicBezTo>
                <a:cubicBezTo>
                  <a:pt x="506" y="612"/>
                  <a:pt x="506" y="613"/>
                  <a:pt x="504" y="612"/>
                </a:cubicBezTo>
                <a:cubicBezTo>
                  <a:pt x="504" y="613"/>
                  <a:pt x="505" y="613"/>
                  <a:pt x="504" y="614"/>
                </a:cubicBezTo>
                <a:cubicBezTo>
                  <a:pt x="502" y="614"/>
                  <a:pt x="502" y="614"/>
                  <a:pt x="501" y="612"/>
                </a:cubicBezTo>
                <a:cubicBezTo>
                  <a:pt x="503" y="613"/>
                  <a:pt x="503" y="612"/>
                  <a:pt x="504" y="612"/>
                </a:cubicBezTo>
                <a:cubicBezTo>
                  <a:pt x="502" y="611"/>
                  <a:pt x="498" y="611"/>
                  <a:pt x="498" y="609"/>
                </a:cubicBezTo>
                <a:cubicBezTo>
                  <a:pt x="498" y="608"/>
                  <a:pt x="499" y="605"/>
                  <a:pt x="500" y="606"/>
                </a:cubicBezTo>
                <a:cubicBezTo>
                  <a:pt x="501" y="606"/>
                  <a:pt x="501" y="609"/>
                  <a:pt x="503" y="610"/>
                </a:cubicBezTo>
                <a:cubicBezTo>
                  <a:pt x="505" y="609"/>
                  <a:pt x="504" y="608"/>
                  <a:pt x="505" y="608"/>
                </a:cubicBezTo>
                <a:cubicBezTo>
                  <a:pt x="507" y="608"/>
                  <a:pt x="508" y="609"/>
                  <a:pt x="511" y="609"/>
                </a:cubicBezTo>
                <a:cubicBezTo>
                  <a:pt x="511" y="611"/>
                  <a:pt x="509" y="609"/>
                  <a:pt x="508" y="610"/>
                </a:cubicBezTo>
                <a:cubicBezTo>
                  <a:pt x="509" y="610"/>
                  <a:pt x="510" y="611"/>
                  <a:pt x="510" y="612"/>
                </a:cubicBezTo>
                <a:cubicBezTo>
                  <a:pt x="511" y="610"/>
                  <a:pt x="513" y="613"/>
                  <a:pt x="514" y="611"/>
                </a:cubicBezTo>
                <a:cubicBezTo>
                  <a:pt x="514" y="610"/>
                  <a:pt x="512" y="611"/>
                  <a:pt x="512" y="610"/>
                </a:cubicBezTo>
                <a:cubicBezTo>
                  <a:pt x="514" y="610"/>
                  <a:pt x="517" y="608"/>
                  <a:pt x="518" y="611"/>
                </a:cubicBezTo>
                <a:cubicBezTo>
                  <a:pt x="517" y="610"/>
                  <a:pt x="518" y="610"/>
                  <a:pt x="519" y="610"/>
                </a:cubicBezTo>
                <a:cubicBezTo>
                  <a:pt x="520" y="611"/>
                  <a:pt x="520" y="611"/>
                  <a:pt x="520" y="612"/>
                </a:cubicBezTo>
                <a:cubicBezTo>
                  <a:pt x="521" y="610"/>
                  <a:pt x="521" y="612"/>
                  <a:pt x="523" y="612"/>
                </a:cubicBezTo>
                <a:cubicBezTo>
                  <a:pt x="522" y="614"/>
                  <a:pt x="522" y="615"/>
                  <a:pt x="521" y="616"/>
                </a:cubicBezTo>
                <a:cubicBezTo>
                  <a:pt x="521" y="616"/>
                  <a:pt x="521" y="615"/>
                  <a:pt x="521" y="615"/>
                </a:cubicBezTo>
                <a:cubicBezTo>
                  <a:pt x="520" y="616"/>
                  <a:pt x="521" y="616"/>
                  <a:pt x="522" y="617"/>
                </a:cubicBezTo>
                <a:cubicBezTo>
                  <a:pt x="524" y="616"/>
                  <a:pt x="521" y="615"/>
                  <a:pt x="524" y="613"/>
                </a:cubicBezTo>
                <a:cubicBezTo>
                  <a:pt x="525" y="613"/>
                  <a:pt x="525" y="614"/>
                  <a:pt x="526" y="615"/>
                </a:cubicBezTo>
                <a:cubicBezTo>
                  <a:pt x="528" y="613"/>
                  <a:pt x="532" y="615"/>
                  <a:pt x="534" y="616"/>
                </a:cubicBezTo>
                <a:cubicBezTo>
                  <a:pt x="534" y="616"/>
                  <a:pt x="532" y="617"/>
                  <a:pt x="533" y="618"/>
                </a:cubicBezTo>
                <a:cubicBezTo>
                  <a:pt x="534" y="618"/>
                  <a:pt x="534" y="616"/>
                  <a:pt x="536" y="617"/>
                </a:cubicBezTo>
                <a:cubicBezTo>
                  <a:pt x="535" y="619"/>
                  <a:pt x="533" y="617"/>
                  <a:pt x="532" y="619"/>
                </a:cubicBezTo>
                <a:cubicBezTo>
                  <a:pt x="534" y="621"/>
                  <a:pt x="541" y="623"/>
                  <a:pt x="543" y="622"/>
                </a:cubicBezTo>
                <a:cubicBezTo>
                  <a:pt x="542" y="622"/>
                  <a:pt x="543" y="621"/>
                  <a:pt x="543" y="620"/>
                </a:cubicBezTo>
                <a:cubicBezTo>
                  <a:pt x="542" y="621"/>
                  <a:pt x="541" y="619"/>
                  <a:pt x="542" y="618"/>
                </a:cubicBezTo>
                <a:cubicBezTo>
                  <a:pt x="543" y="619"/>
                  <a:pt x="545" y="619"/>
                  <a:pt x="546" y="621"/>
                </a:cubicBezTo>
                <a:cubicBezTo>
                  <a:pt x="546" y="619"/>
                  <a:pt x="548" y="621"/>
                  <a:pt x="548" y="621"/>
                </a:cubicBezTo>
                <a:cubicBezTo>
                  <a:pt x="548" y="620"/>
                  <a:pt x="553" y="622"/>
                  <a:pt x="554" y="623"/>
                </a:cubicBezTo>
                <a:cubicBezTo>
                  <a:pt x="554" y="624"/>
                  <a:pt x="554" y="624"/>
                  <a:pt x="553" y="625"/>
                </a:cubicBezTo>
                <a:cubicBezTo>
                  <a:pt x="554" y="625"/>
                  <a:pt x="554" y="626"/>
                  <a:pt x="556" y="626"/>
                </a:cubicBezTo>
                <a:cubicBezTo>
                  <a:pt x="555" y="627"/>
                  <a:pt x="552" y="624"/>
                  <a:pt x="553" y="627"/>
                </a:cubicBezTo>
                <a:cubicBezTo>
                  <a:pt x="554" y="627"/>
                  <a:pt x="557" y="626"/>
                  <a:pt x="559" y="629"/>
                </a:cubicBezTo>
                <a:cubicBezTo>
                  <a:pt x="556" y="629"/>
                  <a:pt x="556" y="628"/>
                  <a:pt x="556" y="630"/>
                </a:cubicBezTo>
                <a:cubicBezTo>
                  <a:pt x="553" y="627"/>
                  <a:pt x="552" y="628"/>
                  <a:pt x="549" y="626"/>
                </a:cubicBezTo>
                <a:cubicBezTo>
                  <a:pt x="549" y="627"/>
                  <a:pt x="550" y="628"/>
                  <a:pt x="549" y="628"/>
                </a:cubicBezTo>
                <a:cubicBezTo>
                  <a:pt x="547" y="628"/>
                  <a:pt x="547" y="627"/>
                  <a:pt x="545" y="627"/>
                </a:cubicBezTo>
                <a:cubicBezTo>
                  <a:pt x="544" y="626"/>
                  <a:pt x="546" y="628"/>
                  <a:pt x="546" y="626"/>
                </a:cubicBezTo>
                <a:cubicBezTo>
                  <a:pt x="542" y="624"/>
                  <a:pt x="540" y="624"/>
                  <a:pt x="537" y="622"/>
                </a:cubicBezTo>
                <a:cubicBezTo>
                  <a:pt x="536" y="624"/>
                  <a:pt x="536" y="622"/>
                  <a:pt x="536" y="623"/>
                </a:cubicBezTo>
                <a:cubicBezTo>
                  <a:pt x="535" y="624"/>
                  <a:pt x="536" y="624"/>
                  <a:pt x="536" y="625"/>
                </a:cubicBezTo>
                <a:cubicBezTo>
                  <a:pt x="534" y="625"/>
                  <a:pt x="533" y="625"/>
                  <a:pt x="532" y="625"/>
                </a:cubicBezTo>
                <a:cubicBezTo>
                  <a:pt x="532" y="622"/>
                  <a:pt x="535" y="626"/>
                  <a:pt x="535" y="624"/>
                </a:cubicBezTo>
                <a:cubicBezTo>
                  <a:pt x="533" y="624"/>
                  <a:pt x="536" y="622"/>
                  <a:pt x="534" y="622"/>
                </a:cubicBezTo>
                <a:cubicBezTo>
                  <a:pt x="533" y="623"/>
                  <a:pt x="532" y="621"/>
                  <a:pt x="530" y="622"/>
                </a:cubicBezTo>
                <a:cubicBezTo>
                  <a:pt x="531" y="622"/>
                  <a:pt x="533" y="622"/>
                  <a:pt x="532" y="623"/>
                </a:cubicBezTo>
                <a:cubicBezTo>
                  <a:pt x="529" y="622"/>
                  <a:pt x="529" y="622"/>
                  <a:pt x="528" y="620"/>
                </a:cubicBezTo>
                <a:cubicBezTo>
                  <a:pt x="528" y="621"/>
                  <a:pt x="527" y="621"/>
                  <a:pt x="527" y="622"/>
                </a:cubicBezTo>
                <a:cubicBezTo>
                  <a:pt x="525" y="621"/>
                  <a:pt x="524" y="621"/>
                  <a:pt x="523" y="621"/>
                </a:cubicBezTo>
                <a:cubicBezTo>
                  <a:pt x="524" y="618"/>
                  <a:pt x="525" y="621"/>
                  <a:pt x="526" y="620"/>
                </a:cubicBezTo>
                <a:cubicBezTo>
                  <a:pt x="526" y="620"/>
                  <a:pt x="527" y="619"/>
                  <a:pt x="525" y="619"/>
                </a:cubicBezTo>
                <a:cubicBezTo>
                  <a:pt x="525" y="620"/>
                  <a:pt x="524" y="617"/>
                  <a:pt x="522" y="618"/>
                </a:cubicBezTo>
                <a:cubicBezTo>
                  <a:pt x="523" y="617"/>
                  <a:pt x="519" y="616"/>
                  <a:pt x="520" y="617"/>
                </a:cubicBezTo>
                <a:cubicBezTo>
                  <a:pt x="520" y="618"/>
                  <a:pt x="520" y="620"/>
                  <a:pt x="521" y="620"/>
                </a:cubicBezTo>
                <a:cubicBezTo>
                  <a:pt x="521" y="620"/>
                  <a:pt x="520" y="620"/>
                  <a:pt x="520" y="620"/>
                </a:cubicBezTo>
                <a:cubicBezTo>
                  <a:pt x="521" y="620"/>
                  <a:pt x="521" y="621"/>
                  <a:pt x="521" y="621"/>
                </a:cubicBezTo>
                <a:cubicBezTo>
                  <a:pt x="518" y="620"/>
                  <a:pt x="521" y="618"/>
                  <a:pt x="518" y="616"/>
                </a:cubicBezTo>
                <a:cubicBezTo>
                  <a:pt x="518" y="617"/>
                  <a:pt x="520" y="617"/>
                  <a:pt x="519" y="619"/>
                </a:cubicBezTo>
                <a:cubicBezTo>
                  <a:pt x="516" y="618"/>
                  <a:pt x="519" y="617"/>
                  <a:pt x="517" y="617"/>
                </a:cubicBezTo>
                <a:cubicBezTo>
                  <a:pt x="516" y="617"/>
                  <a:pt x="516" y="618"/>
                  <a:pt x="516" y="619"/>
                </a:cubicBezTo>
                <a:cubicBezTo>
                  <a:pt x="517" y="618"/>
                  <a:pt x="519" y="619"/>
                  <a:pt x="518" y="619"/>
                </a:cubicBezTo>
                <a:cubicBezTo>
                  <a:pt x="517" y="620"/>
                  <a:pt x="515" y="619"/>
                  <a:pt x="515" y="619"/>
                </a:cubicBezTo>
                <a:cubicBezTo>
                  <a:pt x="521" y="623"/>
                  <a:pt x="536" y="625"/>
                  <a:pt x="537" y="628"/>
                </a:cubicBezTo>
                <a:cubicBezTo>
                  <a:pt x="538" y="629"/>
                  <a:pt x="538" y="627"/>
                  <a:pt x="539" y="628"/>
                </a:cubicBezTo>
                <a:cubicBezTo>
                  <a:pt x="540" y="628"/>
                  <a:pt x="539" y="629"/>
                  <a:pt x="539" y="630"/>
                </a:cubicBezTo>
                <a:cubicBezTo>
                  <a:pt x="548" y="632"/>
                  <a:pt x="556" y="633"/>
                  <a:pt x="563" y="637"/>
                </a:cubicBezTo>
                <a:cubicBezTo>
                  <a:pt x="562" y="636"/>
                  <a:pt x="562" y="636"/>
                  <a:pt x="563" y="636"/>
                </a:cubicBezTo>
                <a:cubicBezTo>
                  <a:pt x="563" y="635"/>
                  <a:pt x="568" y="638"/>
                  <a:pt x="567" y="638"/>
                </a:cubicBezTo>
                <a:cubicBezTo>
                  <a:pt x="566" y="638"/>
                  <a:pt x="566" y="637"/>
                  <a:pt x="565" y="637"/>
                </a:cubicBezTo>
                <a:cubicBezTo>
                  <a:pt x="565" y="638"/>
                  <a:pt x="565" y="638"/>
                  <a:pt x="565" y="639"/>
                </a:cubicBezTo>
                <a:cubicBezTo>
                  <a:pt x="550" y="635"/>
                  <a:pt x="541" y="630"/>
                  <a:pt x="530" y="627"/>
                </a:cubicBezTo>
                <a:cubicBezTo>
                  <a:pt x="529" y="626"/>
                  <a:pt x="530" y="626"/>
                  <a:pt x="529" y="625"/>
                </a:cubicBezTo>
                <a:cubicBezTo>
                  <a:pt x="528" y="627"/>
                  <a:pt x="524" y="625"/>
                  <a:pt x="522" y="625"/>
                </a:cubicBezTo>
                <a:cubicBezTo>
                  <a:pt x="524" y="626"/>
                  <a:pt x="526" y="626"/>
                  <a:pt x="526" y="628"/>
                </a:cubicBezTo>
                <a:cubicBezTo>
                  <a:pt x="528" y="626"/>
                  <a:pt x="535" y="629"/>
                  <a:pt x="536" y="631"/>
                </a:cubicBezTo>
                <a:cubicBezTo>
                  <a:pt x="544" y="631"/>
                  <a:pt x="554" y="637"/>
                  <a:pt x="561" y="638"/>
                </a:cubicBezTo>
                <a:cubicBezTo>
                  <a:pt x="561" y="640"/>
                  <a:pt x="563" y="639"/>
                  <a:pt x="563" y="641"/>
                </a:cubicBezTo>
                <a:cubicBezTo>
                  <a:pt x="561" y="641"/>
                  <a:pt x="560" y="638"/>
                  <a:pt x="560" y="641"/>
                </a:cubicBezTo>
                <a:cubicBezTo>
                  <a:pt x="551" y="638"/>
                  <a:pt x="544" y="635"/>
                  <a:pt x="540" y="635"/>
                </a:cubicBezTo>
                <a:cubicBezTo>
                  <a:pt x="540" y="635"/>
                  <a:pt x="540" y="634"/>
                  <a:pt x="540" y="634"/>
                </a:cubicBezTo>
                <a:cubicBezTo>
                  <a:pt x="538" y="634"/>
                  <a:pt x="530" y="632"/>
                  <a:pt x="533" y="631"/>
                </a:cubicBezTo>
                <a:cubicBezTo>
                  <a:pt x="529" y="628"/>
                  <a:pt x="525" y="629"/>
                  <a:pt x="520" y="625"/>
                </a:cubicBezTo>
                <a:cubicBezTo>
                  <a:pt x="520" y="626"/>
                  <a:pt x="517" y="626"/>
                  <a:pt x="518" y="628"/>
                </a:cubicBezTo>
                <a:cubicBezTo>
                  <a:pt x="515" y="627"/>
                  <a:pt x="512" y="625"/>
                  <a:pt x="510" y="625"/>
                </a:cubicBezTo>
                <a:cubicBezTo>
                  <a:pt x="511" y="626"/>
                  <a:pt x="509" y="626"/>
                  <a:pt x="509" y="625"/>
                </a:cubicBezTo>
                <a:cubicBezTo>
                  <a:pt x="512" y="624"/>
                  <a:pt x="517" y="628"/>
                  <a:pt x="518" y="625"/>
                </a:cubicBezTo>
                <a:cubicBezTo>
                  <a:pt x="511" y="623"/>
                  <a:pt x="499" y="620"/>
                  <a:pt x="493" y="616"/>
                </a:cubicBezTo>
                <a:cubicBezTo>
                  <a:pt x="492" y="616"/>
                  <a:pt x="492" y="618"/>
                  <a:pt x="491" y="617"/>
                </a:cubicBezTo>
                <a:cubicBezTo>
                  <a:pt x="484" y="615"/>
                  <a:pt x="472" y="613"/>
                  <a:pt x="463" y="608"/>
                </a:cubicBezTo>
                <a:cubicBezTo>
                  <a:pt x="463" y="608"/>
                  <a:pt x="463" y="607"/>
                  <a:pt x="463" y="607"/>
                </a:cubicBezTo>
                <a:cubicBezTo>
                  <a:pt x="449" y="602"/>
                  <a:pt x="433" y="597"/>
                  <a:pt x="421" y="593"/>
                </a:cubicBezTo>
                <a:cubicBezTo>
                  <a:pt x="420" y="593"/>
                  <a:pt x="417" y="590"/>
                  <a:pt x="415" y="592"/>
                </a:cubicBezTo>
                <a:cubicBezTo>
                  <a:pt x="432" y="599"/>
                  <a:pt x="451" y="606"/>
                  <a:pt x="465" y="611"/>
                </a:cubicBezTo>
                <a:cubicBezTo>
                  <a:pt x="467" y="610"/>
                  <a:pt x="475" y="614"/>
                  <a:pt x="477" y="616"/>
                </a:cubicBezTo>
                <a:cubicBezTo>
                  <a:pt x="479" y="615"/>
                  <a:pt x="481" y="616"/>
                  <a:pt x="483" y="618"/>
                </a:cubicBezTo>
                <a:cubicBezTo>
                  <a:pt x="483" y="619"/>
                  <a:pt x="481" y="617"/>
                  <a:pt x="481" y="619"/>
                </a:cubicBezTo>
                <a:cubicBezTo>
                  <a:pt x="484" y="620"/>
                  <a:pt x="489" y="621"/>
                  <a:pt x="495" y="622"/>
                </a:cubicBezTo>
                <a:cubicBezTo>
                  <a:pt x="495" y="624"/>
                  <a:pt x="493" y="622"/>
                  <a:pt x="493" y="623"/>
                </a:cubicBezTo>
                <a:cubicBezTo>
                  <a:pt x="494" y="623"/>
                  <a:pt x="497" y="625"/>
                  <a:pt x="497" y="624"/>
                </a:cubicBezTo>
                <a:cubicBezTo>
                  <a:pt x="495" y="623"/>
                  <a:pt x="495" y="621"/>
                  <a:pt x="490" y="620"/>
                </a:cubicBezTo>
                <a:cubicBezTo>
                  <a:pt x="492" y="619"/>
                  <a:pt x="499" y="622"/>
                  <a:pt x="496" y="622"/>
                </a:cubicBezTo>
                <a:cubicBezTo>
                  <a:pt x="498" y="622"/>
                  <a:pt x="498" y="625"/>
                  <a:pt x="498" y="623"/>
                </a:cubicBezTo>
                <a:cubicBezTo>
                  <a:pt x="499" y="623"/>
                  <a:pt x="497" y="623"/>
                  <a:pt x="498" y="621"/>
                </a:cubicBezTo>
                <a:cubicBezTo>
                  <a:pt x="501" y="622"/>
                  <a:pt x="505" y="625"/>
                  <a:pt x="508" y="624"/>
                </a:cubicBezTo>
                <a:cubicBezTo>
                  <a:pt x="507" y="624"/>
                  <a:pt x="506" y="624"/>
                  <a:pt x="506" y="623"/>
                </a:cubicBezTo>
                <a:cubicBezTo>
                  <a:pt x="507" y="623"/>
                  <a:pt x="508" y="624"/>
                  <a:pt x="509" y="624"/>
                </a:cubicBezTo>
                <a:cubicBezTo>
                  <a:pt x="509" y="625"/>
                  <a:pt x="508" y="626"/>
                  <a:pt x="509" y="627"/>
                </a:cubicBezTo>
                <a:cubicBezTo>
                  <a:pt x="512" y="627"/>
                  <a:pt x="516" y="628"/>
                  <a:pt x="517" y="630"/>
                </a:cubicBezTo>
                <a:cubicBezTo>
                  <a:pt x="517" y="630"/>
                  <a:pt x="516" y="629"/>
                  <a:pt x="516" y="630"/>
                </a:cubicBezTo>
                <a:cubicBezTo>
                  <a:pt x="517" y="630"/>
                  <a:pt x="516" y="631"/>
                  <a:pt x="517" y="631"/>
                </a:cubicBezTo>
                <a:cubicBezTo>
                  <a:pt x="518" y="631"/>
                  <a:pt x="518" y="631"/>
                  <a:pt x="519" y="631"/>
                </a:cubicBezTo>
                <a:cubicBezTo>
                  <a:pt x="521" y="632"/>
                  <a:pt x="525" y="631"/>
                  <a:pt x="529" y="633"/>
                </a:cubicBezTo>
                <a:cubicBezTo>
                  <a:pt x="529" y="632"/>
                  <a:pt x="529" y="631"/>
                  <a:pt x="530" y="632"/>
                </a:cubicBezTo>
                <a:cubicBezTo>
                  <a:pt x="530" y="633"/>
                  <a:pt x="531" y="633"/>
                  <a:pt x="532" y="633"/>
                </a:cubicBezTo>
                <a:cubicBezTo>
                  <a:pt x="532" y="634"/>
                  <a:pt x="531" y="633"/>
                  <a:pt x="531" y="635"/>
                </a:cubicBezTo>
                <a:cubicBezTo>
                  <a:pt x="529" y="635"/>
                  <a:pt x="529" y="632"/>
                  <a:pt x="527" y="634"/>
                </a:cubicBezTo>
                <a:cubicBezTo>
                  <a:pt x="531" y="635"/>
                  <a:pt x="537" y="639"/>
                  <a:pt x="544" y="639"/>
                </a:cubicBezTo>
                <a:cubicBezTo>
                  <a:pt x="541" y="638"/>
                  <a:pt x="538" y="637"/>
                  <a:pt x="537" y="636"/>
                </a:cubicBezTo>
                <a:cubicBezTo>
                  <a:pt x="536" y="635"/>
                  <a:pt x="539" y="636"/>
                  <a:pt x="539" y="636"/>
                </a:cubicBezTo>
                <a:cubicBezTo>
                  <a:pt x="542" y="637"/>
                  <a:pt x="546" y="638"/>
                  <a:pt x="548" y="639"/>
                </a:cubicBezTo>
                <a:cubicBezTo>
                  <a:pt x="547" y="639"/>
                  <a:pt x="547" y="641"/>
                  <a:pt x="546" y="641"/>
                </a:cubicBezTo>
                <a:cubicBezTo>
                  <a:pt x="544" y="641"/>
                  <a:pt x="546" y="639"/>
                  <a:pt x="544" y="639"/>
                </a:cubicBezTo>
                <a:cubicBezTo>
                  <a:pt x="544" y="640"/>
                  <a:pt x="545" y="641"/>
                  <a:pt x="546" y="642"/>
                </a:cubicBezTo>
                <a:cubicBezTo>
                  <a:pt x="541" y="640"/>
                  <a:pt x="539" y="640"/>
                  <a:pt x="536" y="638"/>
                </a:cubicBezTo>
                <a:cubicBezTo>
                  <a:pt x="536" y="640"/>
                  <a:pt x="535" y="639"/>
                  <a:pt x="535" y="640"/>
                </a:cubicBezTo>
                <a:cubicBezTo>
                  <a:pt x="532" y="640"/>
                  <a:pt x="529" y="637"/>
                  <a:pt x="527" y="638"/>
                </a:cubicBezTo>
                <a:cubicBezTo>
                  <a:pt x="530" y="640"/>
                  <a:pt x="534" y="640"/>
                  <a:pt x="536" y="642"/>
                </a:cubicBezTo>
                <a:cubicBezTo>
                  <a:pt x="534" y="642"/>
                  <a:pt x="531" y="639"/>
                  <a:pt x="529" y="640"/>
                </a:cubicBezTo>
                <a:cubicBezTo>
                  <a:pt x="531" y="641"/>
                  <a:pt x="532" y="641"/>
                  <a:pt x="532" y="643"/>
                </a:cubicBezTo>
                <a:cubicBezTo>
                  <a:pt x="533" y="643"/>
                  <a:pt x="541" y="645"/>
                  <a:pt x="539" y="646"/>
                </a:cubicBezTo>
                <a:cubicBezTo>
                  <a:pt x="537" y="646"/>
                  <a:pt x="532" y="645"/>
                  <a:pt x="530" y="642"/>
                </a:cubicBezTo>
                <a:cubicBezTo>
                  <a:pt x="530" y="642"/>
                  <a:pt x="530" y="642"/>
                  <a:pt x="530" y="641"/>
                </a:cubicBezTo>
                <a:cubicBezTo>
                  <a:pt x="529" y="640"/>
                  <a:pt x="526" y="640"/>
                  <a:pt x="527" y="639"/>
                </a:cubicBezTo>
                <a:cubicBezTo>
                  <a:pt x="527" y="639"/>
                  <a:pt x="528" y="640"/>
                  <a:pt x="528" y="639"/>
                </a:cubicBezTo>
                <a:cubicBezTo>
                  <a:pt x="527" y="639"/>
                  <a:pt x="526" y="639"/>
                  <a:pt x="525" y="638"/>
                </a:cubicBezTo>
                <a:cubicBezTo>
                  <a:pt x="527" y="637"/>
                  <a:pt x="526" y="636"/>
                  <a:pt x="527" y="635"/>
                </a:cubicBezTo>
                <a:cubicBezTo>
                  <a:pt x="526" y="635"/>
                  <a:pt x="526" y="635"/>
                  <a:pt x="525" y="634"/>
                </a:cubicBezTo>
                <a:cubicBezTo>
                  <a:pt x="525" y="635"/>
                  <a:pt x="525" y="635"/>
                  <a:pt x="525" y="636"/>
                </a:cubicBezTo>
                <a:cubicBezTo>
                  <a:pt x="524" y="636"/>
                  <a:pt x="522" y="634"/>
                  <a:pt x="521" y="635"/>
                </a:cubicBezTo>
                <a:cubicBezTo>
                  <a:pt x="523" y="635"/>
                  <a:pt x="523" y="637"/>
                  <a:pt x="525" y="637"/>
                </a:cubicBezTo>
                <a:cubicBezTo>
                  <a:pt x="523" y="637"/>
                  <a:pt x="524" y="639"/>
                  <a:pt x="523" y="639"/>
                </a:cubicBezTo>
                <a:cubicBezTo>
                  <a:pt x="521" y="639"/>
                  <a:pt x="523" y="638"/>
                  <a:pt x="522" y="638"/>
                </a:cubicBezTo>
                <a:cubicBezTo>
                  <a:pt x="521" y="640"/>
                  <a:pt x="520" y="637"/>
                  <a:pt x="520" y="639"/>
                </a:cubicBezTo>
                <a:cubicBezTo>
                  <a:pt x="522" y="640"/>
                  <a:pt x="523" y="640"/>
                  <a:pt x="523" y="641"/>
                </a:cubicBezTo>
                <a:cubicBezTo>
                  <a:pt x="524" y="640"/>
                  <a:pt x="527" y="640"/>
                  <a:pt x="527" y="641"/>
                </a:cubicBezTo>
                <a:cubicBezTo>
                  <a:pt x="525" y="641"/>
                  <a:pt x="527" y="643"/>
                  <a:pt x="526" y="643"/>
                </a:cubicBezTo>
                <a:cubicBezTo>
                  <a:pt x="523" y="640"/>
                  <a:pt x="517" y="640"/>
                  <a:pt x="514" y="639"/>
                </a:cubicBezTo>
                <a:cubicBezTo>
                  <a:pt x="512" y="638"/>
                  <a:pt x="512" y="638"/>
                  <a:pt x="512" y="638"/>
                </a:cubicBezTo>
                <a:cubicBezTo>
                  <a:pt x="511" y="638"/>
                  <a:pt x="511" y="637"/>
                  <a:pt x="510" y="636"/>
                </a:cubicBezTo>
                <a:cubicBezTo>
                  <a:pt x="506" y="636"/>
                  <a:pt x="503" y="634"/>
                  <a:pt x="499" y="634"/>
                </a:cubicBezTo>
                <a:cubicBezTo>
                  <a:pt x="500" y="633"/>
                  <a:pt x="499" y="633"/>
                  <a:pt x="498" y="632"/>
                </a:cubicBezTo>
                <a:cubicBezTo>
                  <a:pt x="500" y="631"/>
                  <a:pt x="500" y="631"/>
                  <a:pt x="502" y="630"/>
                </a:cubicBezTo>
                <a:cubicBezTo>
                  <a:pt x="502" y="635"/>
                  <a:pt x="512" y="632"/>
                  <a:pt x="509" y="635"/>
                </a:cubicBezTo>
                <a:cubicBezTo>
                  <a:pt x="510" y="635"/>
                  <a:pt x="511" y="636"/>
                  <a:pt x="511" y="635"/>
                </a:cubicBezTo>
                <a:cubicBezTo>
                  <a:pt x="510" y="635"/>
                  <a:pt x="511" y="633"/>
                  <a:pt x="510" y="633"/>
                </a:cubicBezTo>
                <a:cubicBezTo>
                  <a:pt x="512" y="634"/>
                  <a:pt x="511" y="631"/>
                  <a:pt x="513" y="631"/>
                </a:cubicBezTo>
                <a:cubicBezTo>
                  <a:pt x="512" y="632"/>
                  <a:pt x="514" y="631"/>
                  <a:pt x="515" y="632"/>
                </a:cubicBezTo>
                <a:cubicBezTo>
                  <a:pt x="515" y="633"/>
                  <a:pt x="514" y="633"/>
                  <a:pt x="515" y="633"/>
                </a:cubicBezTo>
                <a:cubicBezTo>
                  <a:pt x="515" y="633"/>
                  <a:pt x="515" y="633"/>
                  <a:pt x="516" y="633"/>
                </a:cubicBezTo>
                <a:cubicBezTo>
                  <a:pt x="515" y="631"/>
                  <a:pt x="514" y="630"/>
                  <a:pt x="516" y="630"/>
                </a:cubicBezTo>
                <a:cubicBezTo>
                  <a:pt x="515" y="630"/>
                  <a:pt x="515" y="629"/>
                  <a:pt x="515" y="629"/>
                </a:cubicBezTo>
                <a:cubicBezTo>
                  <a:pt x="513" y="629"/>
                  <a:pt x="511" y="629"/>
                  <a:pt x="513" y="630"/>
                </a:cubicBezTo>
                <a:cubicBezTo>
                  <a:pt x="510" y="631"/>
                  <a:pt x="506" y="627"/>
                  <a:pt x="502" y="628"/>
                </a:cubicBezTo>
                <a:cubicBezTo>
                  <a:pt x="503" y="628"/>
                  <a:pt x="503" y="629"/>
                  <a:pt x="503" y="629"/>
                </a:cubicBezTo>
                <a:cubicBezTo>
                  <a:pt x="502" y="629"/>
                  <a:pt x="500" y="628"/>
                  <a:pt x="499" y="629"/>
                </a:cubicBezTo>
                <a:cubicBezTo>
                  <a:pt x="500" y="629"/>
                  <a:pt x="500" y="629"/>
                  <a:pt x="500" y="630"/>
                </a:cubicBezTo>
                <a:cubicBezTo>
                  <a:pt x="498" y="629"/>
                  <a:pt x="497" y="629"/>
                  <a:pt x="497" y="630"/>
                </a:cubicBezTo>
                <a:cubicBezTo>
                  <a:pt x="496" y="631"/>
                  <a:pt x="497" y="631"/>
                  <a:pt x="497" y="632"/>
                </a:cubicBezTo>
                <a:cubicBezTo>
                  <a:pt x="496" y="632"/>
                  <a:pt x="493" y="630"/>
                  <a:pt x="491" y="631"/>
                </a:cubicBezTo>
                <a:cubicBezTo>
                  <a:pt x="492" y="631"/>
                  <a:pt x="492" y="631"/>
                  <a:pt x="492" y="632"/>
                </a:cubicBezTo>
                <a:cubicBezTo>
                  <a:pt x="497" y="634"/>
                  <a:pt x="505" y="635"/>
                  <a:pt x="511" y="638"/>
                </a:cubicBezTo>
                <a:cubicBezTo>
                  <a:pt x="513" y="639"/>
                  <a:pt x="511" y="638"/>
                  <a:pt x="513" y="638"/>
                </a:cubicBezTo>
                <a:cubicBezTo>
                  <a:pt x="514" y="639"/>
                  <a:pt x="519" y="641"/>
                  <a:pt x="520" y="642"/>
                </a:cubicBezTo>
                <a:cubicBezTo>
                  <a:pt x="525" y="643"/>
                  <a:pt x="523" y="643"/>
                  <a:pt x="524" y="645"/>
                </a:cubicBezTo>
                <a:cubicBezTo>
                  <a:pt x="521" y="645"/>
                  <a:pt x="520" y="646"/>
                  <a:pt x="517" y="644"/>
                </a:cubicBezTo>
                <a:cubicBezTo>
                  <a:pt x="518" y="644"/>
                  <a:pt x="518" y="644"/>
                  <a:pt x="519" y="644"/>
                </a:cubicBezTo>
                <a:cubicBezTo>
                  <a:pt x="517" y="643"/>
                  <a:pt x="514" y="643"/>
                  <a:pt x="514" y="641"/>
                </a:cubicBezTo>
                <a:cubicBezTo>
                  <a:pt x="512" y="643"/>
                  <a:pt x="509" y="639"/>
                  <a:pt x="508" y="640"/>
                </a:cubicBezTo>
                <a:cubicBezTo>
                  <a:pt x="509" y="641"/>
                  <a:pt x="511" y="642"/>
                  <a:pt x="511" y="642"/>
                </a:cubicBezTo>
                <a:cubicBezTo>
                  <a:pt x="509" y="642"/>
                  <a:pt x="506" y="641"/>
                  <a:pt x="507" y="639"/>
                </a:cubicBezTo>
                <a:cubicBezTo>
                  <a:pt x="506" y="639"/>
                  <a:pt x="505" y="639"/>
                  <a:pt x="504" y="639"/>
                </a:cubicBezTo>
                <a:cubicBezTo>
                  <a:pt x="503" y="640"/>
                  <a:pt x="506" y="639"/>
                  <a:pt x="506" y="640"/>
                </a:cubicBezTo>
                <a:cubicBezTo>
                  <a:pt x="504" y="640"/>
                  <a:pt x="503" y="639"/>
                  <a:pt x="501" y="639"/>
                </a:cubicBezTo>
                <a:cubicBezTo>
                  <a:pt x="501" y="640"/>
                  <a:pt x="502" y="640"/>
                  <a:pt x="501" y="640"/>
                </a:cubicBezTo>
                <a:cubicBezTo>
                  <a:pt x="499" y="638"/>
                  <a:pt x="499" y="639"/>
                  <a:pt x="497" y="637"/>
                </a:cubicBezTo>
                <a:cubicBezTo>
                  <a:pt x="498" y="637"/>
                  <a:pt x="499" y="639"/>
                  <a:pt x="500" y="638"/>
                </a:cubicBezTo>
                <a:cubicBezTo>
                  <a:pt x="499" y="637"/>
                  <a:pt x="498" y="637"/>
                  <a:pt x="498" y="636"/>
                </a:cubicBezTo>
                <a:cubicBezTo>
                  <a:pt x="501" y="636"/>
                  <a:pt x="507" y="640"/>
                  <a:pt x="510" y="639"/>
                </a:cubicBezTo>
                <a:cubicBezTo>
                  <a:pt x="501" y="637"/>
                  <a:pt x="495" y="634"/>
                  <a:pt x="488" y="631"/>
                </a:cubicBezTo>
                <a:cubicBezTo>
                  <a:pt x="490" y="631"/>
                  <a:pt x="488" y="630"/>
                  <a:pt x="490" y="629"/>
                </a:cubicBezTo>
                <a:cubicBezTo>
                  <a:pt x="487" y="629"/>
                  <a:pt x="488" y="628"/>
                  <a:pt x="486" y="629"/>
                </a:cubicBezTo>
                <a:cubicBezTo>
                  <a:pt x="487" y="628"/>
                  <a:pt x="487" y="627"/>
                  <a:pt x="489" y="627"/>
                </a:cubicBezTo>
                <a:cubicBezTo>
                  <a:pt x="489" y="628"/>
                  <a:pt x="492" y="628"/>
                  <a:pt x="491" y="626"/>
                </a:cubicBezTo>
                <a:cubicBezTo>
                  <a:pt x="491" y="627"/>
                  <a:pt x="493" y="627"/>
                  <a:pt x="493" y="628"/>
                </a:cubicBezTo>
                <a:cubicBezTo>
                  <a:pt x="494" y="627"/>
                  <a:pt x="496" y="629"/>
                  <a:pt x="498" y="628"/>
                </a:cubicBezTo>
                <a:cubicBezTo>
                  <a:pt x="497" y="628"/>
                  <a:pt x="497" y="627"/>
                  <a:pt x="497" y="627"/>
                </a:cubicBezTo>
                <a:cubicBezTo>
                  <a:pt x="500" y="627"/>
                  <a:pt x="504" y="627"/>
                  <a:pt x="508" y="627"/>
                </a:cubicBezTo>
                <a:cubicBezTo>
                  <a:pt x="506" y="625"/>
                  <a:pt x="503" y="626"/>
                  <a:pt x="499" y="625"/>
                </a:cubicBezTo>
                <a:cubicBezTo>
                  <a:pt x="499" y="625"/>
                  <a:pt x="499" y="626"/>
                  <a:pt x="499" y="626"/>
                </a:cubicBezTo>
                <a:cubicBezTo>
                  <a:pt x="495" y="624"/>
                  <a:pt x="488" y="622"/>
                  <a:pt x="481" y="619"/>
                </a:cubicBezTo>
                <a:cubicBezTo>
                  <a:pt x="481" y="620"/>
                  <a:pt x="480" y="620"/>
                  <a:pt x="481" y="621"/>
                </a:cubicBezTo>
                <a:cubicBezTo>
                  <a:pt x="482" y="621"/>
                  <a:pt x="484" y="621"/>
                  <a:pt x="484" y="623"/>
                </a:cubicBezTo>
                <a:cubicBezTo>
                  <a:pt x="481" y="621"/>
                  <a:pt x="475" y="621"/>
                  <a:pt x="473" y="618"/>
                </a:cubicBezTo>
                <a:cubicBezTo>
                  <a:pt x="474" y="618"/>
                  <a:pt x="478" y="618"/>
                  <a:pt x="479" y="621"/>
                </a:cubicBezTo>
                <a:cubicBezTo>
                  <a:pt x="479" y="620"/>
                  <a:pt x="480" y="620"/>
                  <a:pt x="480" y="619"/>
                </a:cubicBezTo>
                <a:cubicBezTo>
                  <a:pt x="475" y="617"/>
                  <a:pt x="470" y="615"/>
                  <a:pt x="467" y="615"/>
                </a:cubicBezTo>
                <a:cubicBezTo>
                  <a:pt x="468" y="613"/>
                  <a:pt x="462" y="613"/>
                  <a:pt x="465" y="614"/>
                </a:cubicBezTo>
                <a:cubicBezTo>
                  <a:pt x="460" y="613"/>
                  <a:pt x="455" y="611"/>
                  <a:pt x="452" y="608"/>
                </a:cubicBezTo>
                <a:cubicBezTo>
                  <a:pt x="449" y="609"/>
                  <a:pt x="447" y="607"/>
                  <a:pt x="443" y="605"/>
                </a:cubicBezTo>
                <a:cubicBezTo>
                  <a:pt x="446" y="606"/>
                  <a:pt x="444" y="605"/>
                  <a:pt x="446" y="605"/>
                </a:cubicBezTo>
                <a:cubicBezTo>
                  <a:pt x="444" y="605"/>
                  <a:pt x="440" y="604"/>
                  <a:pt x="441" y="603"/>
                </a:cubicBezTo>
                <a:cubicBezTo>
                  <a:pt x="439" y="602"/>
                  <a:pt x="434" y="603"/>
                  <a:pt x="434" y="600"/>
                </a:cubicBezTo>
                <a:cubicBezTo>
                  <a:pt x="433" y="602"/>
                  <a:pt x="432" y="598"/>
                  <a:pt x="430" y="600"/>
                </a:cubicBezTo>
                <a:cubicBezTo>
                  <a:pt x="430" y="601"/>
                  <a:pt x="433" y="600"/>
                  <a:pt x="432" y="601"/>
                </a:cubicBezTo>
                <a:cubicBezTo>
                  <a:pt x="430" y="601"/>
                  <a:pt x="429" y="601"/>
                  <a:pt x="428" y="600"/>
                </a:cubicBezTo>
                <a:cubicBezTo>
                  <a:pt x="429" y="600"/>
                  <a:pt x="430" y="600"/>
                  <a:pt x="430" y="600"/>
                </a:cubicBezTo>
                <a:cubicBezTo>
                  <a:pt x="430" y="598"/>
                  <a:pt x="424" y="596"/>
                  <a:pt x="423" y="597"/>
                </a:cubicBezTo>
                <a:cubicBezTo>
                  <a:pt x="425" y="598"/>
                  <a:pt x="426" y="598"/>
                  <a:pt x="425" y="598"/>
                </a:cubicBezTo>
                <a:cubicBezTo>
                  <a:pt x="425" y="599"/>
                  <a:pt x="423" y="598"/>
                  <a:pt x="423" y="599"/>
                </a:cubicBezTo>
                <a:cubicBezTo>
                  <a:pt x="424" y="600"/>
                  <a:pt x="428" y="600"/>
                  <a:pt x="426" y="601"/>
                </a:cubicBezTo>
                <a:cubicBezTo>
                  <a:pt x="435" y="604"/>
                  <a:pt x="442" y="607"/>
                  <a:pt x="446" y="608"/>
                </a:cubicBezTo>
                <a:cubicBezTo>
                  <a:pt x="449" y="610"/>
                  <a:pt x="461" y="611"/>
                  <a:pt x="464" y="616"/>
                </a:cubicBezTo>
                <a:cubicBezTo>
                  <a:pt x="462" y="616"/>
                  <a:pt x="461" y="614"/>
                  <a:pt x="460" y="615"/>
                </a:cubicBezTo>
                <a:cubicBezTo>
                  <a:pt x="463" y="616"/>
                  <a:pt x="462" y="617"/>
                  <a:pt x="462" y="619"/>
                </a:cubicBezTo>
                <a:cubicBezTo>
                  <a:pt x="463" y="618"/>
                  <a:pt x="466" y="619"/>
                  <a:pt x="465" y="616"/>
                </a:cubicBezTo>
                <a:cubicBezTo>
                  <a:pt x="467" y="616"/>
                  <a:pt x="467" y="617"/>
                  <a:pt x="468" y="618"/>
                </a:cubicBezTo>
                <a:cubicBezTo>
                  <a:pt x="469" y="616"/>
                  <a:pt x="472" y="618"/>
                  <a:pt x="473" y="619"/>
                </a:cubicBezTo>
                <a:cubicBezTo>
                  <a:pt x="471" y="618"/>
                  <a:pt x="469" y="618"/>
                  <a:pt x="468" y="618"/>
                </a:cubicBezTo>
                <a:cubicBezTo>
                  <a:pt x="468" y="620"/>
                  <a:pt x="467" y="620"/>
                  <a:pt x="468" y="622"/>
                </a:cubicBezTo>
                <a:cubicBezTo>
                  <a:pt x="468" y="621"/>
                  <a:pt x="468" y="618"/>
                  <a:pt x="470" y="619"/>
                </a:cubicBezTo>
                <a:cubicBezTo>
                  <a:pt x="470" y="621"/>
                  <a:pt x="471" y="621"/>
                  <a:pt x="471" y="622"/>
                </a:cubicBezTo>
                <a:cubicBezTo>
                  <a:pt x="472" y="623"/>
                  <a:pt x="476" y="625"/>
                  <a:pt x="477" y="627"/>
                </a:cubicBezTo>
                <a:cubicBezTo>
                  <a:pt x="475" y="627"/>
                  <a:pt x="470" y="626"/>
                  <a:pt x="468" y="624"/>
                </a:cubicBezTo>
                <a:cubicBezTo>
                  <a:pt x="470" y="623"/>
                  <a:pt x="473" y="627"/>
                  <a:pt x="475" y="625"/>
                </a:cubicBezTo>
                <a:cubicBezTo>
                  <a:pt x="472" y="625"/>
                  <a:pt x="468" y="622"/>
                  <a:pt x="465" y="622"/>
                </a:cubicBezTo>
                <a:cubicBezTo>
                  <a:pt x="466" y="623"/>
                  <a:pt x="468" y="623"/>
                  <a:pt x="467" y="624"/>
                </a:cubicBezTo>
                <a:cubicBezTo>
                  <a:pt x="465" y="623"/>
                  <a:pt x="463" y="623"/>
                  <a:pt x="462" y="621"/>
                </a:cubicBezTo>
                <a:cubicBezTo>
                  <a:pt x="462" y="621"/>
                  <a:pt x="462" y="622"/>
                  <a:pt x="462" y="622"/>
                </a:cubicBezTo>
                <a:cubicBezTo>
                  <a:pt x="455" y="622"/>
                  <a:pt x="448" y="616"/>
                  <a:pt x="440" y="615"/>
                </a:cubicBezTo>
                <a:cubicBezTo>
                  <a:pt x="440" y="613"/>
                  <a:pt x="441" y="612"/>
                  <a:pt x="442" y="613"/>
                </a:cubicBezTo>
                <a:cubicBezTo>
                  <a:pt x="441" y="613"/>
                  <a:pt x="441" y="614"/>
                  <a:pt x="441" y="614"/>
                </a:cubicBezTo>
                <a:cubicBezTo>
                  <a:pt x="443" y="614"/>
                  <a:pt x="446" y="616"/>
                  <a:pt x="446" y="615"/>
                </a:cubicBezTo>
                <a:cubicBezTo>
                  <a:pt x="447" y="615"/>
                  <a:pt x="447" y="618"/>
                  <a:pt x="448" y="616"/>
                </a:cubicBezTo>
                <a:cubicBezTo>
                  <a:pt x="448" y="616"/>
                  <a:pt x="447" y="616"/>
                  <a:pt x="447" y="615"/>
                </a:cubicBezTo>
                <a:cubicBezTo>
                  <a:pt x="449" y="615"/>
                  <a:pt x="449" y="616"/>
                  <a:pt x="450" y="618"/>
                </a:cubicBezTo>
                <a:cubicBezTo>
                  <a:pt x="449" y="615"/>
                  <a:pt x="452" y="617"/>
                  <a:pt x="453" y="616"/>
                </a:cubicBezTo>
                <a:cubicBezTo>
                  <a:pt x="447" y="614"/>
                  <a:pt x="440" y="613"/>
                  <a:pt x="436" y="609"/>
                </a:cubicBezTo>
                <a:cubicBezTo>
                  <a:pt x="439" y="611"/>
                  <a:pt x="441" y="611"/>
                  <a:pt x="445" y="613"/>
                </a:cubicBezTo>
                <a:cubicBezTo>
                  <a:pt x="445" y="612"/>
                  <a:pt x="444" y="612"/>
                  <a:pt x="444" y="611"/>
                </a:cubicBezTo>
                <a:cubicBezTo>
                  <a:pt x="446" y="612"/>
                  <a:pt x="447" y="612"/>
                  <a:pt x="448" y="614"/>
                </a:cubicBezTo>
                <a:cubicBezTo>
                  <a:pt x="448" y="613"/>
                  <a:pt x="448" y="613"/>
                  <a:pt x="449" y="612"/>
                </a:cubicBezTo>
                <a:cubicBezTo>
                  <a:pt x="449" y="613"/>
                  <a:pt x="448" y="614"/>
                  <a:pt x="450" y="614"/>
                </a:cubicBezTo>
                <a:cubicBezTo>
                  <a:pt x="449" y="612"/>
                  <a:pt x="450" y="613"/>
                  <a:pt x="451" y="613"/>
                </a:cubicBezTo>
                <a:cubicBezTo>
                  <a:pt x="451" y="614"/>
                  <a:pt x="450" y="614"/>
                  <a:pt x="450" y="615"/>
                </a:cubicBezTo>
                <a:cubicBezTo>
                  <a:pt x="451" y="615"/>
                  <a:pt x="453" y="616"/>
                  <a:pt x="453" y="615"/>
                </a:cubicBezTo>
                <a:cubicBezTo>
                  <a:pt x="452" y="615"/>
                  <a:pt x="452" y="614"/>
                  <a:pt x="452" y="613"/>
                </a:cubicBezTo>
                <a:cubicBezTo>
                  <a:pt x="455" y="614"/>
                  <a:pt x="452" y="613"/>
                  <a:pt x="452" y="612"/>
                </a:cubicBezTo>
                <a:cubicBezTo>
                  <a:pt x="454" y="613"/>
                  <a:pt x="458" y="615"/>
                  <a:pt x="460" y="615"/>
                </a:cubicBezTo>
                <a:cubicBezTo>
                  <a:pt x="454" y="612"/>
                  <a:pt x="442" y="608"/>
                  <a:pt x="440" y="607"/>
                </a:cubicBezTo>
                <a:cubicBezTo>
                  <a:pt x="437" y="605"/>
                  <a:pt x="425" y="603"/>
                  <a:pt x="423" y="600"/>
                </a:cubicBezTo>
                <a:cubicBezTo>
                  <a:pt x="411" y="597"/>
                  <a:pt x="395" y="591"/>
                  <a:pt x="384" y="588"/>
                </a:cubicBezTo>
                <a:cubicBezTo>
                  <a:pt x="386" y="589"/>
                  <a:pt x="391" y="590"/>
                  <a:pt x="394" y="591"/>
                </a:cubicBezTo>
                <a:cubicBezTo>
                  <a:pt x="394" y="593"/>
                  <a:pt x="394" y="593"/>
                  <a:pt x="394" y="593"/>
                </a:cubicBezTo>
                <a:cubicBezTo>
                  <a:pt x="395" y="594"/>
                  <a:pt x="395" y="594"/>
                  <a:pt x="396" y="594"/>
                </a:cubicBezTo>
                <a:cubicBezTo>
                  <a:pt x="397" y="592"/>
                  <a:pt x="401" y="595"/>
                  <a:pt x="404" y="596"/>
                </a:cubicBezTo>
                <a:cubicBezTo>
                  <a:pt x="404" y="595"/>
                  <a:pt x="403" y="595"/>
                  <a:pt x="403" y="595"/>
                </a:cubicBezTo>
                <a:cubicBezTo>
                  <a:pt x="405" y="595"/>
                  <a:pt x="405" y="596"/>
                  <a:pt x="405" y="597"/>
                </a:cubicBezTo>
                <a:cubicBezTo>
                  <a:pt x="407" y="596"/>
                  <a:pt x="413" y="599"/>
                  <a:pt x="417" y="601"/>
                </a:cubicBezTo>
                <a:cubicBezTo>
                  <a:pt x="417" y="600"/>
                  <a:pt x="418" y="600"/>
                  <a:pt x="419" y="600"/>
                </a:cubicBezTo>
                <a:cubicBezTo>
                  <a:pt x="419" y="601"/>
                  <a:pt x="421" y="602"/>
                  <a:pt x="422" y="603"/>
                </a:cubicBezTo>
                <a:cubicBezTo>
                  <a:pt x="422" y="603"/>
                  <a:pt x="421" y="603"/>
                  <a:pt x="421" y="603"/>
                </a:cubicBezTo>
                <a:cubicBezTo>
                  <a:pt x="421" y="603"/>
                  <a:pt x="421" y="604"/>
                  <a:pt x="420" y="604"/>
                </a:cubicBezTo>
                <a:cubicBezTo>
                  <a:pt x="421" y="603"/>
                  <a:pt x="423" y="604"/>
                  <a:pt x="423" y="603"/>
                </a:cubicBezTo>
                <a:cubicBezTo>
                  <a:pt x="425" y="605"/>
                  <a:pt x="427" y="604"/>
                  <a:pt x="431" y="606"/>
                </a:cubicBezTo>
                <a:cubicBezTo>
                  <a:pt x="429" y="608"/>
                  <a:pt x="431" y="606"/>
                  <a:pt x="432" y="608"/>
                </a:cubicBezTo>
                <a:cubicBezTo>
                  <a:pt x="423" y="605"/>
                  <a:pt x="420" y="605"/>
                  <a:pt x="411" y="601"/>
                </a:cubicBezTo>
                <a:cubicBezTo>
                  <a:pt x="412" y="603"/>
                  <a:pt x="410" y="601"/>
                  <a:pt x="410" y="603"/>
                </a:cubicBezTo>
                <a:cubicBezTo>
                  <a:pt x="413" y="602"/>
                  <a:pt x="416" y="606"/>
                  <a:pt x="417" y="604"/>
                </a:cubicBezTo>
                <a:cubicBezTo>
                  <a:pt x="421" y="607"/>
                  <a:pt x="425" y="607"/>
                  <a:pt x="431" y="610"/>
                </a:cubicBezTo>
                <a:cubicBezTo>
                  <a:pt x="427" y="611"/>
                  <a:pt x="423" y="608"/>
                  <a:pt x="419" y="607"/>
                </a:cubicBezTo>
                <a:cubicBezTo>
                  <a:pt x="416" y="606"/>
                  <a:pt x="413" y="605"/>
                  <a:pt x="409" y="604"/>
                </a:cubicBezTo>
                <a:cubicBezTo>
                  <a:pt x="410" y="604"/>
                  <a:pt x="410" y="604"/>
                  <a:pt x="410" y="605"/>
                </a:cubicBezTo>
                <a:close/>
                <a:moveTo>
                  <a:pt x="418" y="613"/>
                </a:moveTo>
                <a:cubicBezTo>
                  <a:pt x="417" y="616"/>
                  <a:pt x="416" y="612"/>
                  <a:pt x="414" y="612"/>
                </a:cubicBezTo>
                <a:cubicBezTo>
                  <a:pt x="415" y="610"/>
                  <a:pt x="417" y="614"/>
                  <a:pt x="418" y="613"/>
                </a:cubicBezTo>
                <a:close/>
                <a:moveTo>
                  <a:pt x="373" y="596"/>
                </a:moveTo>
                <a:cubicBezTo>
                  <a:pt x="370" y="595"/>
                  <a:pt x="366" y="594"/>
                  <a:pt x="365" y="592"/>
                </a:cubicBezTo>
                <a:cubicBezTo>
                  <a:pt x="368" y="593"/>
                  <a:pt x="372" y="594"/>
                  <a:pt x="373" y="596"/>
                </a:cubicBezTo>
                <a:close/>
                <a:moveTo>
                  <a:pt x="358" y="590"/>
                </a:moveTo>
                <a:cubicBezTo>
                  <a:pt x="356" y="590"/>
                  <a:pt x="355" y="591"/>
                  <a:pt x="354" y="590"/>
                </a:cubicBezTo>
                <a:cubicBezTo>
                  <a:pt x="357" y="588"/>
                  <a:pt x="360" y="590"/>
                  <a:pt x="364" y="591"/>
                </a:cubicBezTo>
                <a:cubicBezTo>
                  <a:pt x="364" y="593"/>
                  <a:pt x="363" y="592"/>
                  <a:pt x="363" y="593"/>
                </a:cubicBezTo>
                <a:cubicBezTo>
                  <a:pt x="361" y="591"/>
                  <a:pt x="360" y="592"/>
                  <a:pt x="358" y="591"/>
                </a:cubicBezTo>
                <a:cubicBezTo>
                  <a:pt x="359" y="591"/>
                  <a:pt x="359" y="590"/>
                  <a:pt x="358" y="590"/>
                </a:cubicBezTo>
                <a:close/>
                <a:moveTo>
                  <a:pt x="333" y="577"/>
                </a:moveTo>
                <a:cubicBezTo>
                  <a:pt x="331" y="578"/>
                  <a:pt x="329" y="575"/>
                  <a:pt x="327" y="576"/>
                </a:cubicBezTo>
                <a:cubicBezTo>
                  <a:pt x="329" y="575"/>
                  <a:pt x="332" y="577"/>
                  <a:pt x="333" y="577"/>
                </a:cubicBezTo>
                <a:close/>
                <a:moveTo>
                  <a:pt x="320" y="581"/>
                </a:moveTo>
                <a:cubicBezTo>
                  <a:pt x="320" y="581"/>
                  <a:pt x="320" y="581"/>
                  <a:pt x="320" y="581"/>
                </a:cubicBezTo>
                <a:cubicBezTo>
                  <a:pt x="320" y="583"/>
                  <a:pt x="318" y="579"/>
                  <a:pt x="317" y="581"/>
                </a:cubicBezTo>
                <a:cubicBezTo>
                  <a:pt x="317" y="579"/>
                  <a:pt x="316" y="578"/>
                  <a:pt x="315" y="578"/>
                </a:cubicBezTo>
                <a:cubicBezTo>
                  <a:pt x="315" y="578"/>
                  <a:pt x="315" y="579"/>
                  <a:pt x="314" y="579"/>
                </a:cubicBezTo>
                <a:cubicBezTo>
                  <a:pt x="315" y="578"/>
                  <a:pt x="315" y="577"/>
                  <a:pt x="316" y="576"/>
                </a:cubicBezTo>
                <a:cubicBezTo>
                  <a:pt x="317" y="579"/>
                  <a:pt x="321" y="575"/>
                  <a:pt x="321" y="578"/>
                </a:cubicBezTo>
                <a:cubicBezTo>
                  <a:pt x="320" y="578"/>
                  <a:pt x="319" y="577"/>
                  <a:pt x="318" y="578"/>
                </a:cubicBezTo>
                <a:cubicBezTo>
                  <a:pt x="320" y="579"/>
                  <a:pt x="318" y="581"/>
                  <a:pt x="320" y="581"/>
                </a:cubicBezTo>
                <a:cubicBezTo>
                  <a:pt x="320" y="581"/>
                  <a:pt x="320" y="581"/>
                  <a:pt x="320" y="581"/>
                </a:cubicBezTo>
                <a:cubicBezTo>
                  <a:pt x="320" y="581"/>
                  <a:pt x="320" y="581"/>
                  <a:pt x="320" y="581"/>
                </a:cubicBezTo>
                <a:cubicBezTo>
                  <a:pt x="321" y="581"/>
                  <a:pt x="321" y="581"/>
                  <a:pt x="321" y="581"/>
                </a:cubicBezTo>
                <a:cubicBezTo>
                  <a:pt x="321" y="581"/>
                  <a:pt x="321" y="581"/>
                  <a:pt x="321" y="582"/>
                </a:cubicBezTo>
                <a:cubicBezTo>
                  <a:pt x="321" y="582"/>
                  <a:pt x="321" y="582"/>
                  <a:pt x="320" y="582"/>
                </a:cubicBezTo>
                <a:cubicBezTo>
                  <a:pt x="320" y="582"/>
                  <a:pt x="321" y="581"/>
                  <a:pt x="320" y="581"/>
                </a:cubicBezTo>
                <a:close/>
                <a:moveTo>
                  <a:pt x="309" y="574"/>
                </a:moveTo>
                <a:cubicBezTo>
                  <a:pt x="311" y="575"/>
                  <a:pt x="311" y="575"/>
                  <a:pt x="313" y="574"/>
                </a:cubicBezTo>
                <a:cubicBezTo>
                  <a:pt x="312" y="576"/>
                  <a:pt x="313" y="576"/>
                  <a:pt x="314" y="575"/>
                </a:cubicBezTo>
                <a:cubicBezTo>
                  <a:pt x="314" y="576"/>
                  <a:pt x="315" y="576"/>
                  <a:pt x="314" y="577"/>
                </a:cubicBezTo>
                <a:cubicBezTo>
                  <a:pt x="312" y="578"/>
                  <a:pt x="309" y="576"/>
                  <a:pt x="309" y="576"/>
                </a:cubicBezTo>
                <a:cubicBezTo>
                  <a:pt x="309" y="575"/>
                  <a:pt x="309" y="575"/>
                  <a:pt x="309" y="574"/>
                </a:cubicBezTo>
                <a:close/>
                <a:moveTo>
                  <a:pt x="320" y="580"/>
                </a:moveTo>
                <a:cubicBezTo>
                  <a:pt x="320" y="580"/>
                  <a:pt x="320" y="579"/>
                  <a:pt x="320" y="579"/>
                </a:cubicBezTo>
                <a:cubicBezTo>
                  <a:pt x="321" y="579"/>
                  <a:pt x="321" y="579"/>
                  <a:pt x="322" y="579"/>
                </a:cubicBezTo>
                <a:cubicBezTo>
                  <a:pt x="322" y="580"/>
                  <a:pt x="320" y="579"/>
                  <a:pt x="320" y="580"/>
                </a:cubicBezTo>
                <a:close/>
                <a:moveTo>
                  <a:pt x="304" y="575"/>
                </a:moveTo>
                <a:cubicBezTo>
                  <a:pt x="301" y="575"/>
                  <a:pt x="302" y="574"/>
                  <a:pt x="299" y="573"/>
                </a:cubicBezTo>
                <a:cubicBezTo>
                  <a:pt x="300" y="573"/>
                  <a:pt x="300" y="573"/>
                  <a:pt x="301" y="573"/>
                </a:cubicBezTo>
                <a:cubicBezTo>
                  <a:pt x="299" y="572"/>
                  <a:pt x="292" y="569"/>
                  <a:pt x="289" y="567"/>
                </a:cubicBezTo>
                <a:cubicBezTo>
                  <a:pt x="290" y="567"/>
                  <a:pt x="290" y="567"/>
                  <a:pt x="290" y="567"/>
                </a:cubicBezTo>
                <a:cubicBezTo>
                  <a:pt x="290" y="567"/>
                  <a:pt x="290" y="566"/>
                  <a:pt x="290" y="566"/>
                </a:cubicBezTo>
                <a:cubicBezTo>
                  <a:pt x="291" y="566"/>
                  <a:pt x="292" y="566"/>
                  <a:pt x="293" y="567"/>
                </a:cubicBezTo>
                <a:cubicBezTo>
                  <a:pt x="293" y="567"/>
                  <a:pt x="293" y="568"/>
                  <a:pt x="293" y="568"/>
                </a:cubicBezTo>
                <a:cubicBezTo>
                  <a:pt x="294" y="568"/>
                  <a:pt x="295" y="568"/>
                  <a:pt x="297" y="567"/>
                </a:cubicBezTo>
                <a:cubicBezTo>
                  <a:pt x="297" y="569"/>
                  <a:pt x="297" y="569"/>
                  <a:pt x="298" y="570"/>
                </a:cubicBezTo>
                <a:cubicBezTo>
                  <a:pt x="297" y="568"/>
                  <a:pt x="301" y="570"/>
                  <a:pt x="301" y="571"/>
                </a:cubicBezTo>
                <a:cubicBezTo>
                  <a:pt x="301" y="571"/>
                  <a:pt x="302" y="572"/>
                  <a:pt x="302" y="571"/>
                </a:cubicBezTo>
                <a:cubicBezTo>
                  <a:pt x="300" y="570"/>
                  <a:pt x="304" y="570"/>
                  <a:pt x="302" y="570"/>
                </a:cubicBezTo>
                <a:cubicBezTo>
                  <a:pt x="302" y="573"/>
                  <a:pt x="308" y="572"/>
                  <a:pt x="306" y="575"/>
                </a:cubicBezTo>
                <a:cubicBezTo>
                  <a:pt x="306" y="572"/>
                  <a:pt x="303" y="574"/>
                  <a:pt x="302" y="573"/>
                </a:cubicBezTo>
                <a:cubicBezTo>
                  <a:pt x="302" y="574"/>
                  <a:pt x="305" y="575"/>
                  <a:pt x="304" y="575"/>
                </a:cubicBezTo>
                <a:close/>
                <a:moveTo>
                  <a:pt x="285" y="565"/>
                </a:moveTo>
                <a:cubicBezTo>
                  <a:pt x="285" y="562"/>
                  <a:pt x="287" y="565"/>
                  <a:pt x="287" y="564"/>
                </a:cubicBezTo>
                <a:cubicBezTo>
                  <a:pt x="287" y="566"/>
                  <a:pt x="286" y="563"/>
                  <a:pt x="285" y="565"/>
                </a:cubicBezTo>
                <a:close/>
                <a:moveTo>
                  <a:pt x="287" y="566"/>
                </a:moveTo>
                <a:cubicBezTo>
                  <a:pt x="287" y="568"/>
                  <a:pt x="284" y="566"/>
                  <a:pt x="284" y="565"/>
                </a:cubicBezTo>
                <a:cubicBezTo>
                  <a:pt x="285" y="565"/>
                  <a:pt x="286" y="565"/>
                  <a:pt x="287" y="566"/>
                </a:cubicBezTo>
                <a:close/>
                <a:moveTo>
                  <a:pt x="280" y="565"/>
                </a:moveTo>
                <a:cubicBezTo>
                  <a:pt x="282" y="566"/>
                  <a:pt x="281" y="564"/>
                  <a:pt x="283" y="564"/>
                </a:cubicBezTo>
                <a:cubicBezTo>
                  <a:pt x="283" y="565"/>
                  <a:pt x="282" y="568"/>
                  <a:pt x="281" y="566"/>
                </a:cubicBezTo>
                <a:cubicBezTo>
                  <a:pt x="281" y="566"/>
                  <a:pt x="281" y="566"/>
                  <a:pt x="281" y="566"/>
                </a:cubicBezTo>
                <a:cubicBezTo>
                  <a:pt x="281" y="566"/>
                  <a:pt x="280" y="565"/>
                  <a:pt x="280" y="565"/>
                </a:cubicBezTo>
                <a:close/>
                <a:moveTo>
                  <a:pt x="284" y="566"/>
                </a:moveTo>
                <a:cubicBezTo>
                  <a:pt x="284" y="567"/>
                  <a:pt x="282" y="568"/>
                  <a:pt x="281" y="567"/>
                </a:cubicBezTo>
                <a:cubicBezTo>
                  <a:pt x="282" y="567"/>
                  <a:pt x="283" y="566"/>
                  <a:pt x="284" y="566"/>
                </a:cubicBezTo>
                <a:close/>
                <a:moveTo>
                  <a:pt x="257" y="555"/>
                </a:moveTo>
                <a:cubicBezTo>
                  <a:pt x="256" y="555"/>
                  <a:pt x="255" y="554"/>
                  <a:pt x="255" y="553"/>
                </a:cubicBezTo>
                <a:cubicBezTo>
                  <a:pt x="256" y="553"/>
                  <a:pt x="257" y="554"/>
                  <a:pt x="257" y="555"/>
                </a:cubicBezTo>
                <a:close/>
                <a:moveTo>
                  <a:pt x="235" y="546"/>
                </a:moveTo>
                <a:cubicBezTo>
                  <a:pt x="234" y="545"/>
                  <a:pt x="232" y="545"/>
                  <a:pt x="232" y="544"/>
                </a:cubicBezTo>
                <a:cubicBezTo>
                  <a:pt x="233" y="545"/>
                  <a:pt x="235" y="545"/>
                  <a:pt x="235" y="546"/>
                </a:cubicBezTo>
                <a:close/>
                <a:moveTo>
                  <a:pt x="233" y="542"/>
                </a:moveTo>
                <a:cubicBezTo>
                  <a:pt x="233" y="543"/>
                  <a:pt x="233" y="544"/>
                  <a:pt x="233" y="544"/>
                </a:cubicBezTo>
                <a:cubicBezTo>
                  <a:pt x="232" y="544"/>
                  <a:pt x="232" y="542"/>
                  <a:pt x="233" y="542"/>
                </a:cubicBezTo>
                <a:close/>
                <a:moveTo>
                  <a:pt x="230" y="546"/>
                </a:moveTo>
                <a:cubicBezTo>
                  <a:pt x="229" y="546"/>
                  <a:pt x="228" y="544"/>
                  <a:pt x="229" y="544"/>
                </a:cubicBezTo>
                <a:cubicBezTo>
                  <a:pt x="229" y="545"/>
                  <a:pt x="230" y="545"/>
                  <a:pt x="230" y="546"/>
                </a:cubicBezTo>
                <a:close/>
                <a:moveTo>
                  <a:pt x="223" y="545"/>
                </a:moveTo>
                <a:cubicBezTo>
                  <a:pt x="221" y="544"/>
                  <a:pt x="217" y="543"/>
                  <a:pt x="217" y="542"/>
                </a:cubicBezTo>
                <a:cubicBezTo>
                  <a:pt x="218" y="542"/>
                  <a:pt x="219" y="543"/>
                  <a:pt x="220" y="542"/>
                </a:cubicBezTo>
                <a:cubicBezTo>
                  <a:pt x="219" y="540"/>
                  <a:pt x="217" y="543"/>
                  <a:pt x="217" y="541"/>
                </a:cubicBezTo>
                <a:cubicBezTo>
                  <a:pt x="219" y="540"/>
                  <a:pt x="226" y="543"/>
                  <a:pt x="225" y="544"/>
                </a:cubicBezTo>
                <a:cubicBezTo>
                  <a:pt x="224" y="544"/>
                  <a:pt x="222" y="543"/>
                  <a:pt x="220" y="543"/>
                </a:cubicBezTo>
                <a:cubicBezTo>
                  <a:pt x="222" y="544"/>
                  <a:pt x="223" y="544"/>
                  <a:pt x="223" y="545"/>
                </a:cubicBezTo>
                <a:close/>
                <a:moveTo>
                  <a:pt x="211" y="538"/>
                </a:moveTo>
                <a:cubicBezTo>
                  <a:pt x="213" y="539"/>
                  <a:pt x="215" y="539"/>
                  <a:pt x="216" y="541"/>
                </a:cubicBezTo>
                <a:cubicBezTo>
                  <a:pt x="214" y="540"/>
                  <a:pt x="211" y="540"/>
                  <a:pt x="211" y="538"/>
                </a:cubicBezTo>
                <a:close/>
                <a:moveTo>
                  <a:pt x="215" y="541"/>
                </a:moveTo>
                <a:cubicBezTo>
                  <a:pt x="213" y="541"/>
                  <a:pt x="212" y="541"/>
                  <a:pt x="211" y="540"/>
                </a:cubicBezTo>
                <a:cubicBezTo>
                  <a:pt x="212" y="540"/>
                  <a:pt x="215" y="540"/>
                  <a:pt x="215" y="541"/>
                </a:cubicBezTo>
                <a:close/>
                <a:moveTo>
                  <a:pt x="186" y="530"/>
                </a:moveTo>
                <a:cubicBezTo>
                  <a:pt x="185" y="530"/>
                  <a:pt x="184" y="530"/>
                  <a:pt x="184" y="529"/>
                </a:cubicBezTo>
                <a:cubicBezTo>
                  <a:pt x="183" y="530"/>
                  <a:pt x="181" y="528"/>
                  <a:pt x="180" y="528"/>
                </a:cubicBezTo>
                <a:cubicBezTo>
                  <a:pt x="181" y="527"/>
                  <a:pt x="183" y="529"/>
                  <a:pt x="184" y="529"/>
                </a:cubicBezTo>
                <a:cubicBezTo>
                  <a:pt x="184" y="529"/>
                  <a:pt x="184" y="529"/>
                  <a:pt x="184" y="529"/>
                </a:cubicBezTo>
                <a:cubicBezTo>
                  <a:pt x="185" y="529"/>
                  <a:pt x="186" y="529"/>
                  <a:pt x="186" y="530"/>
                </a:cubicBezTo>
                <a:close/>
                <a:moveTo>
                  <a:pt x="146" y="518"/>
                </a:moveTo>
                <a:cubicBezTo>
                  <a:pt x="142" y="520"/>
                  <a:pt x="136" y="516"/>
                  <a:pt x="133" y="514"/>
                </a:cubicBezTo>
                <a:cubicBezTo>
                  <a:pt x="134" y="514"/>
                  <a:pt x="134" y="514"/>
                  <a:pt x="135" y="513"/>
                </a:cubicBezTo>
                <a:cubicBezTo>
                  <a:pt x="134" y="512"/>
                  <a:pt x="130" y="511"/>
                  <a:pt x="129" y="511"/>
                </a:cubicBezTo>
                <a:cubicBezTo>
                  <a:pt x="130" y="512"/>
                  <a:pt x="132" y="512"/>
                  <a:pt x="131" y="513"/>
                </a:cubicBezTo>
                <a:cubicBezTo>
                  <a:pt x="129" y="513"/>
                  <a:pt x="124" y="511"/>
                  <a:pt x="123" y="510"/>
                </a:cubicBezTo>
                <a:cubicBezTo>
                  <a:pt x="124" y="510"/>
                  <a:pt x="125" y="510"/>
                  <a:pt x="124" y="509"/>
                </a:cubicBezTo>
                <a:cubicBezTo>
                  <a:pt x="126" y="511"/>
                  <a:pt x="128" y="510"/>
                  <a:pt x="128" y="512"/>
                </a:cubicBezTo>
                <a:cubicBezTo>
                  <a:pt x="129" y="510"/>
                  <a:pt x="130" y="511"/>
                  <a:pt x="130" y="510"/>
                </a:cubicBezTo>
                <a:cubicBezTo>
                  <a:pt x="130" y="509"/>
                  <a:pt x="127" y="508"/>
                  <a:pt x="129" y="508"/>
                </a:cubicBezTo>
                <a:cubicBezTo>
                  <a:pt x="132" y="510"/>
                  <a:pt x="139" y="511"/>
                  <a:pt x="139" y="514"/>
                </a:cubicBezTo>
                <a:cubicBezTo>
                  <a:pt x="140" y="514"/>
                  <a:pt x="140" y="512"/>
                  <a:pt x="141" y="513"/>
                </a:cubicBezTo>
                <a:cubicBezTo>
                  <a:pt x="145" y="516"/>
                  <a:pt x="154" y="518"/>
                  <a:pt x="158" y="521"/>
                </a:cubicBezTo>
                <a:cubicBezTo>
                  <a:pt x="156" y="521"/>
                  <a:pt x="155" y="519"/>
                  <a:pt x="154" y="520"/>
                </a:cubicBezTo>
                <a:cubicBezTo>
                  <a:pt x="155" y="520"/>
                  <a:pt x="156" y="521"/>
                  <a:pt x="156" y="522"/>
                </a:cubicBezTo>
                <a:cubicBezTo>
                  <a:pt x="155" y="521"/>
                  <a:pt x="155" y="520"/>
                  <a:pt x="154" y="522"/>
                </a:cubicBezTo>
                <a:cubicBezTo>
                  <a:pt x="155" y="522"/>
                  <a:pt x="156" y="522"/>
                  <a:pt x="156" y="523"/>
                </a:cubicBezTo>
                <a:cubicBezTo>
                  <a:pt x="151" y="523"/>
                  <a:pt x="146" y="520"/>
                  <a:pt x="146" y="518"/>
                </a:cubicBezTo>
                <a:close/>
                <a:moveTo>
                  <a:pt x="148" y="523"/>
                </a:moveTo>
                <a:cubicBezTo>
                  <a:pt x="147" y="522"/>
                  <a:pt x="146" y="522"/>
                  <a:pt x="145" y="521"/>
                </a:cubicBezTo>
                <a:cubicBezTo>
                  <a:pt x="146" y="522"/>
                  <a:pt x="149" y="522"/>
                  <a:pt x="148" y="523"/>
                </a:cubicBezTo>
                <a:close/>
                <a:moveTo>
                  <a:pt x="141" y="519"/>
                </a:moveTo>
                <a:cubicBezTo>
                  <a:pt x="142" y="520"/>
                  <a:pt x="143" y="520"/>
                  <a:pt x="143" y="521"/>
                </a:cubicBezTo>
                <a:cubicBezTo>
                  <a:pt x="142" y="521"/>
                  <a:pt x="141" y="520"/>
                  <a:pt x="141" y="519"/>
                </a:cubicBezTo>
                <a:close/>
                <a:moveTo>
                  <a:pt x="143" y="526"/>
                </a:moveTo>
                <a:cubicBezTo>
                  <a:pt x="141" y="526"/>
                  <a:pt x="138" y="525"/>
                  <a:pt x="137" y="523"/>
                </a:cubicBezTo>
                <a:cubicBezTo>
                  <a:pt x="139" y="524"/>
                  <a:pt x="141" y="524"/>
                  <a:pt x="143" y="526"/>
                </a:cubicBezTo>
                <a:close/>
                <a:moveTo>
                  <a:pt x="137" y="519"/>
                </a:moveTo>
                <a:cubicBezTo>
                  <a:pt x="136" y="519"/>
                  <a:pt x="134" y="519"/>
                  <a:pt x="134" y="518"/>
                </a:cubicBezTo>
                <a:cubicBezTo>
                  <a:pt x="135" y="518"/>
                  <a:pt x="137" y="518"/>
                  <a:pt x="137" y="519"/>
                </a:cubicBezTo>
                <a:close/>
                <a:moveTo>
                  <a:pt x="129" y="515"/>
                </a:moveTo>
                <a:cubicBezTo>
                  <a:pt x="129" y="515"/>
                  <a:pt x="129" y="515"/>
                  <a:pt x="129" y="515"/>
                </a:cubicBezTo>
                <a:cubicBezTo>
                  <a:pt x="130" y="515"/>
                  <a:pt x="130" y="515"/>
                  <a:pt x="130" y="516"/>
                </a:cubicBezTo>
                <a:cubicBezTo>
                  <a:pt x="129" y="515"/>
                  <a:pt x="129" y="515"/>
                  <a:pt x="129" y="516"/>
                </a:cubicBezTo>
                <a:cubicBezTo>
                  <a:pt x="130" y="516"/>
                  <a:pt x="132" y="515"/>
                  <a:pt x="131" y="516"/>
                </a:cubicBezTo>
                <a:cubicBezTo>
                  <a:pt x="131" y="517"/>
                  <a:pt x="128" y="517"/>
                  <a:pt x="128" y="516"/>
                </a:cubicBezTo>
                <a:cubicBezTo>
                  <a:pt x="129" y="516"/>
                  <a:pt x="129" y="515"/>
                  <a:pt x="129" y="515"/>
                </a:cubicBezTo>
                <a:close/>
                <a:moveTo>
                  <a:pt x="124" y="514"/>
                </a:moveTo>
                <a:cubicBezTo>
                  <a:pt x="123" y="513"/>
                  <a:pt x="121" y="513"/>
                  <a:pt x="120" y="511"/>
                </a:cubicBezTo>
                <a:cubicBezTo>
                  <a:pt x="121" y="511"/>
                  <a:pt x="124" y="513"/>
                  <a:pt x="127" y="514"/>
                </a:cubicBezTo>
                <a:cubicBezTo>
                  <a:pt x="127" y="514"/>
                  <a:pt x="127" y="514"/>
                  <a:pt x="127" y="515"/>
                </a:cubicBezTo>
                <a:cubicBezTo>
                  <a:pt x="127" y="514"/>
                  <a:pt x="128" y="514"/>
                  <a:pt x="128" y="515"/>
                </a:cubicBezTo>
                <a:cubicBezTo>
                  <a:pt x="127" y="515"/>
                  <a:pt x="124" y="515"/>
                  <a:pt x="126" y="514"/>
                </a:cubicBezTo>
                <a:cubicBezTo>
                  <a:pt x="124" y="513"/>
                  <a:pt x="125" y="513"/>
                  <a:pt x="124" y="514"/>
                </a:cubicBezTo>
                <a:close/>
                <a:moveTo>
                  <a:pt x="118" y="511"/>
                </a:moveTo>
                <a:cubicBezTo>
                  <a:pt x="114" y="512"/>
                  <a:pt x="109" y="509"/>
                  <a:pt x="109" y="507"/>
                </a:cubicBezTo>
                <a:cubicBezTo>
                  <a:pt x="112" y="507"/>
                  <a:pt x="116" y="509"/>
                  <a:pt x="118" y="511"/>
                </a:cubicBezTo>
                <a:close/>
                <a:moveTo>
                  <a:pt x="109" y="504"/>
                </a:moveTo>
                <a:cubicBezTo>
                  <a:pt x="110" y="504"/>
                  <a:pt x="113" y="504"/>
                  <a:pt x="113" y="506"/>
                </a:cubicBezTo>
                <a:cubicBezTo>
                  <a:pt x="111" y="505"/>
                  <a:pt x="108" y="504"/>
                  <a:pt x="109" y="504"/>
                </a:cubicBezTo>
                <a:close/>
                <a:moveTo>
                  <a:pt x="112" y="355"/>
                </a:moveTo>
                <a:cubicBezTo>
                  <a:pt x="114" y="357"/>
                  <a:pt x="118" y="357"/>
                  <a:pt x="122" y="360"/>
                </a:cubicBezTo>
                <a:cubicBezTo>
                  <a:pt x="121" y="360"/>
                  <a:pt x="121" y="359"/>
                  <a:pt x="121" y="360"/>
                </a:cubicBezTo>
                <a:cubicBezTo>
                  <a:pt x="121" y="360"/>
                  <a:pt x="122" y="360"/>
                  <a:pt x="121" y="360"/>
                </a:cubicBezTo>
                <a:cubicBezTo>
                  <a:pt x="120" y="361"/>
                  <a:pt x="120" y="360"/>
                  <a:pt x="119" y="359"/>
                </a:cubicBezTo>
                <a:cubicBezTo>
                  <a:pt x="117" y="359"/>
                  <a:pt x="112" y="357"/>
                  <a:pt x="112" y="355"/>
                </a:cubicBezTo>
                <a:close/>
                <a:moveTo>
                  <a:pt x="126" y="360"/>
                </a:moveTo>
                <a:cubicBezTo>
                  <a:pt x="129" y="361"/>
                  <a:pt x="134" y="362"/>
                  <a:pt x="131" y="363"/>
                </a:cubicBezTo>
                <a:cubicBezTo>
                  <a:pt x="132" y="363"/>
                  <a:pt x="132" y="364"/>
                  <a:pt x="133" y="364"/>
                </a:cubicBezTo>
                <a:cubicBezTo>
                  <a:pt x="136" y="363"/>
                  <a:pt x="139" y="367"/>
                  <a:pt x="141" y="367"/>
                </a:cubicBezTo>
                <a:cubicBezTo>
                  <a:pt x="141" y="367"/>
                  <a:pt x="141" y="368"/>
                  <a:pt x="141" y="368"/>
                </a:cubicBezTo>
                <a:cubicBezTo>
                  <a:pt x="141" y="368"/>
                  <a:pt x="142" y="368"/>
                  <a:pt x="142" y="368"/>
                </a:cubicBezTo>
                <a:cubicBezTo>
                  <a:pt x="138" y="370"/>
                  <a:pt x="138" y="367"/>
                  <a:pt x="134" y="368"/>
                </a:cubicBezTo>
                <a:cubicBezTo>
                  <a:pt x="133" y="367"/>
                  <a:pt x="135" y="366"/>
                  <a:pt x="134" y="366"/>
                </a:cubicBezTo>
                <a:cubicBezTo>
                  <a:pt x="132" y="367"/>
                  <a:pt x="133" y="365"/>
                  <a:pt x="131" y="366"/>
                </a:cubicBezTo>
                <a:cubicBezTo>
                  <a:pt x="130" y="363"/>
                  <a:pt x="129" y="365"/>
                  <a:pt x="128" y="362"/>
                </a:cubicBezTo>
                <a:cubicBezTo>
                  <a:pt x="129" y="362"/>
                  <a:pt x="131" y="364"/>
                  <a:pt x="131" y="363"/>
                </a:cubicBezTo>
                <a:cubicBezTo>
                  <a:pt x="130" y="362"/>
                  <a:pt x="127" y="361"/>
                  <a:pt x="128" y="363"/>
                </a:cubicBezTo>
                <a:cubicBezTo>
                  <a:pt x="126" y="362"/>
                  <a:pt x="126" y="363"/>
                  <a:pt x="124" y="362"/>
                </a:cubicBezTo>
                <a:cubicBezTo>
                  <a:pt x="124" y="360"/>
                  <a:pt x="126" y="362"/>
                  <a:pt x="126" y="360"/>
                </a:cubicBezTo>
                <a:close/>
                <a:moveTo>
                  <a:pt x="163" y="291"/>
                </a:moveTo>
                <a:cubicBezTo>
                  <a:pt x="163" y="290"/>
                  <a:pt x="162" y="290"/>
                  <a:pt x="162" y="288"/>
                </a:cubicBezTo>
                <a:cubicBezTo>
                  <a:pt x="163" y="289"/>
                  <a:pt x="164" y="289"/>
                  <a:pt x="164" y="289"/>
                </a:cubicBezTo>
                <a:cubicBezTo>
                  <a:pt x="164" y="290"/>
                  <a:pt x="165" y="290"/>
                  <a:pt x="165" y="290"/>
                </a:cubicBezTo>
                <a:cubicBezTo>
                  <a:pt x="166" y="290"/>
                  <a:pt x="166" y="290"/>
                  <a:pt x="166" y="291"/>
                </a:cubicBezTo>
                <a:cubicBezTo>
                  <a:pt x="164" y="290"/>
                  <a:pt x="164" y="290"/>
                  <a:pt x="163" y="290"/>
                </a:cubicBezTo>
                <a:cubicBezTo>
                  <a:pt x="164" y="290"/>
                  <a:pt x="164" y="291"/>
                  <a:pt x="163" y="291"/>
                </a:cubicBezTo>
                <a:close/>
                <a:moveTo>
                  <a:pt x="166" y="352"/>
                </a:moveTo>
                <a:cubicBezTo>
                  <a:pt x="167" y="353"/>
                  <a:pt x="167" y="353"/>
                  <a:pt x="168" y="353"/>
                </a:cubicBezTo>
                <a:cubicBezTo>
                  <a:pt x="168" y="353"/>
                  <a:pt x="168" y="353"/>
                  <a:pt x="168" y="353"/>
                </a:cubicBezTo>
                <a:cubicBezTo>
                  <a:pt x="170" y="354"/>
                  <a:pt x="171" y="355"/>
                  <a:pt x="172" y="356"/>
                </a:cubicBezTo>
                <a:cubicBezTo>
                  <a:pt x="169" y="355"/>
                  <a:pt x="166" y="355"/>
                  <a:pt x="164" y="354"/>
                </a:cubicBezTo>
                <a:cubicBezTo>
                  <a:pt x="159" y="353"/>
                  <a:pt x="155" y="351"/>
                  <a:pt x="151" y="350"/>
                </a:cubicBezTo>
                <a:cubicBezTo>
                  <a:pt x="151" y="349"/>
                  <a:pt x="152" y="350"/>
                  <a:pt x="152" y="350"/>
                </a:cubicBezTo>
                <a:cubicBezTo>
                  <a:pt x="148" y="348"/>
                  <a:pt x="144" y="347"/>
                  <a:pt x="141" y="345"/>
                </a:cubicBezTo>
                <a:cubicBezTo>
                  <a:pt x="145" y="347"/>
                  <a:pt x="159" y="349"/>
                  <a:pt x="166" y="352"/>
                </a:cubicBezTo>
                <a:close/>
                <a:moveTo>
                  <a:pt x="204" y="389"/>
                </a:moveTo>
                <a:cubicBezTo>
                  <a:pt x="195" y="388"/>
                  <a:pt x="187" y="388"/>
                  <a:pt x="180" y="387"/>
                </a:cubicBezTo>
                <a:cubicBezTo>
                  <a:pt x="179" y="386"/>
                  <a:pt x="174" y="384"/>
                  <a:pt x="170" y="383"/>
                </a:cubicBezTo>
                <a:cubicBezTo>
                  <a:pt x="170" y="382"/>
                  <a:pt x="171" y="382"/>
                  <a:pt x="171" y="381"/>
                </a:cubicBezTo>
                <a:cubicBezTo>
                  <a:pt x="168" y="384"/>
                  <a:pt x="166" y="380"/>
                  <a:pt x="163" y="379"/>
                </a:cubicBezTo>
                <a:cubicBezTo>
                  <a:pt x="161" y="378"/>
                  <a:pt x="157" y="379"/>
                  <a:pt x="157" y="375"/>
                </a:cubicBezTo>
                <a:cubicBezTo>
                  <a:pt x="157" y="376"/>
                  <a:pt x="155" y="374"/>
                  <a:pt x="154" y="376"/>
                </a:cubicBezTo>
                <a:cubicBezTo>
                  <a:pt x="154" y="374"/>
                  <a:pt x="151" y="373"/>
                  <a:pt x="150" y="374"/>
                </a:cubicBezTo>
                <a:cubicBezTo>
                  <a:pt x="151" y="373"/>
                  <a:pt x="147" y="372"/>
                  <a:pt x="148" y="369"/>
                </a:cubicBezTo>
                <a:cubicBezTo>
                  <a:pt x="154" y="372"/>
                  <a:pt x="162" y="376"/>
                  <a:pt x="169" y="378"/>
                </a:cubicBezTo>
                <a:cubicBezTo>
                  <a:pt x="169" y="377"/>
                  <a:pt x="168" y="379"/>
                  <a:pt x="168" y="377"/>
                </a:cubicBezTo>
                <a:cubicBezTo>
                  <a:pt x="180" y="380"/>
                  <a:pt x="192" y="385"/>
                  <a:pt x="204" y="389"/>
                </a:cubicBezTo>
                <a:close/>
                <a:moveTo>
                  <a:pt x="190" y="351"/>
                </a:moveTo>
                <a:cubicBezTo>
                  <a:pt x="191" y="349"/>
                  <a:pt x="194" y="351"/>
                  <a:pt x="194" y="348"/>
                </a:cubicBezTo>
                <a:cubicBezTo>
                  <a:pt x="196" y="349"/>
                  <a:pt x="198" y="351"/>
                  <a:pt x="200" y="352"/>
                </a:cubicBezTo>
                <a:cubicBezTo>
                  <a:pt x="197" y="351"/>
                  <a:pt x="193" y="351"/>
                  <a:pt x="190" y="351"/>
                </a:cubicBezTo>
                <a:close/>
                <a:moveTo>
                  <a:pt x="217" y="399"/>
                </a:moveTo>
                <a:cubicBezTo>
                  <a:pt x="224" y="400"/>
                  <a:pt x="228" y="404"/>
                  <a:pt x="235" y="406"/>
                </a:cubicBezTo>
                <a:cubicBezTo>
                  <a:pt x="234" y="407"/>
                  <a:pt x="234" y="407"/>
                  <a:pt x="234" y="408"/>
                </a:cubicBezTo>
                <a:cubicBezTo>
                  <a:pt x="234" y="408"/>
                  <a:pt x="233" y="408"/>
                  <a:pt x="233" y="408"/>
                </a:cubicBezTo>
                <a:cubicBezTo>
                  <a:pt x="229" y="404"/>
                  <a:pt x="220" y="403"/>
                  <a:pt x="214" y="400"/>
                </a:cubicBezTo>
                <a:cubicBezTo>
                  <a:pt x="214" y="403"/>
                  <a:pt x="219" y="401"/>
                  <a:pt x="219" y="403"/>
                </a:cubicBezTo>
                <a:cubicBezTo>
                  <a:pt x="215" y="403"/>
                  <a:pt x="211" y="399"/>
                  <a:pt x="205" y="398"/>
                </a:cubicBezTo>
                <a:cubicBezTo>
                  <a:pt x="206" y="399"/>
                  <a:pt x="207" y="400"/>
                  <a:pt x="207" y="401"/>
                </a:cubicBezTo>
                <a:cubicBezTo>
                  <a:pt x="203" y="399"/>
                  <a:pt x="199" y="397"/>
                  <a:pt x="195" y="396"/>
                </a:cubicBezTo>
                <a:cubicBezTo>
                  <a:pt x="196" y="395"/>
                  <a:pt x="197" y="395"/>
                  <a:pt x="199" y="395"/>
                </a:cubicBezTo>
                <a:cubicBezTo>
                  <a:pt x="202" y="395"/>
                  <a:pt x="204" y="395"/>
                  <a:pt x="206" y="396"/>
                </a:cubicBezTo>
                <a:cubicBezTo>
                  <a:pt x="206" y="396"/>
                  <a:pt x="206" y="396"/>
                  <a:pt x="206" y="396"/>
                </a:cubicBezTo>
                <a:cubicBezTo>
                  <a:pt x="207" y="396"/>
                  <a:pt x="207" y="396"/>
                  <a:pt x="207" y="396"/>
                </a:cubicBezTo>
                <a:cubicBezTo>
                  <a:pt x="207" y="396"/>
                  <a:pt x="207" y="396"/>
                  <a:pt x="208" y="396"/>
                </a:cubicBezTo>
                <a:cubicBezTo>
                  <a:pt x="208" y="396"/>
                  <a:pt x="208" y="397"/>
                  <a:pt x="209" y="397"/>
                </a:cubicBezTo>
                <a:cubicBezTo>
                  <a:pt x="209" y="396"/>
                  <a:pt x="209" y="396"/>
                  <a:pt x="209" y="396"/>
                </a:cubicBezTo>
                <a:cubicBezTo>
                  <a:pt x="210" y="396"/>
                  <a:pt x="211" y="396"/>
                  <a:pt x="212" y="396"/>
                </a:cubicBezTo>
                <a:cubicBezTo>
                  <a:pt x="214" y="397"/>
                  <a:pt x="217" y="397"/>
                  <a:pt x="217" y="400"/>
                </a:cubicBezTo>
                <a:cubicBezTo>
                  <a:pt x="218" y="400"/>
                  <a:pt x="219" y="400"/>
                  <a:pt x="219" y="400"/>
                </a:cubicBezTo>
                <a:cubicBezTo>
                  <a:pt x="220" y="400"/>
                  <a:pt x="218" y="400"/>
                  <a:pt x="217" y="399"/>
                </a:cubicBezTo>
                <a:close/>
                <a:moveTo>
                  <a:pt x="238" y="412"/>
                </a:moveTo>
                <a:cubicBezTo>
                  <a:pt x="239" y="412"/>
                  <a:pt x="239" y="413"/>
                  <a:pt x="239" y="414"/>
                </a:cubicBezTo>
                <a:cubicBezTo>
                  <a:pt x="238" y="414"/>
                  <a:pt x="237" y="414"/>
                  <a:pt x="237" y="413"/>
                </a:cubicBezTo>
                <a:cubicBezTo>
                  <a:pt x="238" y="413"/>
                  <a:pt x="238" y="413"/>
                  <a:pt x="238" y="412"/>
                </a:cubicBezTo>
                <a:close/>
                <a:moveTo>
                  <a:pt x="248" y="418"/>
                </a:moveTo>
                <a:cubicBezTo>
                  <a:pt x="249" y="416"/>
                  <a:pt x="246" y="417"/>
                  <a:pt x="245" y="416"/>
                </a:cubicBezTo>
                <a:cubicBezTo>
                  <a:pt x="247" y="415"/>
                  <a:pt x="247" y="416"/>
                  <a:pt x="250" y="417"/>
                </a:cubicBezTo>
                <a:cubicBezTo>
                  <a:pt x="250" y="416"/>
                  <a:pt x="249" y="416"/>
                  <a:pt x="249" y="415"/>
                </a:cubicBezTo>
                <a:cubicBezTo>
                  <a:pt x="251" y="416"/>
                  <a:pt x="251" y="416"/>
                  <a:pt x="251" y="417"/>
                </a:cubicBezTo>
                <a:cubicBezTo>
                  <a:pt x="251" y="417"/>
                  <a:pt x="251" y="417"/>
                  <a:pt x="251" y="417"/>
                </a:cubicBezTo>
                <a:cubicBezTo>
                  <a:pt x="250" y="418"/>
                  <a:pt x="250" y="419"/>
                  <a:pt x="250" y="420"/>
                </a:cubicBezTo>
                <a:cubicBezTo>
                  <a:pt x="245" y="419"/>
                  <a:pt x="239" y="416"/>
                  <a:pt x="236" y="414"/>
                </a:cubicBezTo>
                <a:cubicBezTo>
                  <a:pt x="242" y="414"/>
                  <a:pt x="242" y="416"/>
                  <a:pt x="248" y="418"/>
                </a:cubicBezTo>
                <a:close/>
                <a:moveTo>
                  <a:pt x="241" y="410"/>
                </a:moveTo>
                <a:cubicBezTo>
                  <a:pt x="242" y="410"/>
                  <a:pt x="243" y="410"/>
                  <a:pt x="244" y="410"/>
                </a:cubicBezTo>
                <a:cubicBezTo>
                  <a:pt x="244" y="410"/>
                  <a:pt x="244" y="411"/>
                  <a:pt x="244" y="411"/>
                </a:cubicBezTo>
                <a:cubicBezTo>
                  <a:pt x="243" y="412"/>
                  <a:pt x="242" y="411"/>
                  <a:pt x="241" y="410"/>
                </a:cubicBezTo>
                <a:close/>
                <a:moveTo>
                  <a:pt x="261" y="413"/>
                </a:moveTo>
                <a:cubicBezTo>
                  <a:pt x="261" y="413"/>
                  <a:pt x="261" y="414"/>
                  <a:pt x="261" y="414"/>
                </a:cubicBezTo>
                <a:cubicBezTo>
                  <a:pt x="261" y="414"/>
                  <a:pt x="262" y="414"/>
                  <a:pt x="263" y="414"/>
                </a:cubicBezTo>
                <a:cubicBezTo>
                  <a:pt x="263" y="415"/>
                  <a:pt x="263" y="415"/>
                  <a:pt x="263" y="415"/>
                </a:cubicBezTo>
                <a:cubicBezTo>
                  <a:pt x="264" y="415"/>
                  <a:pt x="264" y="415"/>
                  <a:pt x="265" y="415"/>
                </a:cubicBezTo>
                <a:cubicBezTo>
                  <a:pt x="265" y="415"/>
                  <a:pt x="265" y="416"/>
                  <a:pt x="265" y="416"/>
                </a:cubicBezTo>
                <a:cubicBezTo>
                  <a:pt x="263" y="418"/>
                  <a:pt x="260" y="416"/>
                  <a:pt x="260" y="418"/>
                </a:cubicBezTo>
                <a:cubicBezTo>
                  <a:pt x="259" y="417"/>
                  <a:pt x="258" y="417"/>
                  <a:pt x="257" y="417"/>
                </a:cubicBezTo>
                <a:cubicBezTo>
                  <a:pt x="257" y="417"/>
                  <a:pt x="257" y="417"/>
                  <a:pt x="257" y="416"/>
                </a:cubicBezTo>
                <a:cubicBezTo>
                  <a:pt x="258" y="416"/>
                  <a:pt x="257" y="414"/>
                  <a:pt x="258" y="414"/>
                </a:cubicBezTo>
                <a:cubicBezTo>
                  <a:pt x="260" y="414"/>
                  <a:pt x="256" y="415"/>
                  <a:pt x="256" y="416"/>
                </a:cubicBezTo>
                <a:cubicBezTo>
                  <a:pt x="256" y="416"/>
                  <a:pt x="255" y="416"/>
                  <a:pt x="255" y="416"/>
                </a:cubicBezTo>
                <a:cubicBezTo>
                  <a:pt x="256" y="415"/>
                  <a:pt x="256" y="414"/>
                  <a:pt x="256" y="414"/>
                </a:cubicBezTo>
                <a:cubicBezTo>
                  <a:pt x="256" y="413"/>
                  <a:pt x="256" y="413"/>
                  <a:pt x="256" y="412"/>
                </a:cubicBezTo>
                <a:cubicBezTo>
                  <a:pt x="256" y="412"/>
                  <a:pt x="255" y="412"/>
                  <a:pt x="255" y="412"/>
                </a:cubicBezTo>
                <a:cubicBezTo>
                  <a:pt x="255" y="412"/>
                  <a:pt x="255" y="412"/>
                  <a:pt x="255" y="412"/>
                </a:cubicBezTo>
                <a:cubicBezTo>
                  <a:pt x="257" y="412"/>
                  <a:pt x="259" y="412"/>
                  <a:pt x="261" y="413"/>
                </a:cubicBezTo>
                <a:close/>
                <a:moveTo>
                  <a:pt x="259" y="411"/>
                </a:moveTo>
                <a:cubicBezTo>
                  <a:pt x="259" y="411"/>
                  <a:pt x="260" y="411"/>
                  <a:pt x="261" y="411"/>
                </a:cubicBezTo>
                <a:cubicBezTo>
                  <a:pt x="260" y="411"/>
                  <a:pt x="259" y="411"/>
                  <a:pt x="259" y="411"/>
                </a:cubicBezTo>
                <a:close/>
                <a:moveTo>
                  <a:pt x="267" y="412"/>
                </a:moveTo>
                <a:cubicBezTo>
                  <a:pt x="267" y="412"/>
                  <a:pt x="267" y="412"/>
                  <a:pt x="267" y="412"/>
                </a:cubicBezTo>
                <a:cubicBezTo>
                  <a:pt x="267" y="412"/>
                  <a:pt x="267" y="412"/>
                  <a:pt x="267" y="412"/>
                </a:cubicBezTo>
                <a:cubicBezTo>
                  <a:pt x="267" y="412"/>
                  <a:pt x="267" y="412"/>
                  <a:pt x="267" y="412"/>
                </a:cubicBezTo>
                <a:cubicBezTo>
                  <a:pt x="266" y="412"/>
                  <a:pt x="265" y="412"/>
                  <a:pt x="265" y="412"/>
                </a:cubicBezTo>
                <a:cubicBezTo>
                  <a:pt x="265" y="411"/>
                  <a:pt x="266" y="412"/>
                  <a:pt x="266" y="411"/>
                </a:cubicBezTo>
                <a:cubicBezTo>
                  <a:pt x="266" y="411"/>
                  <a:pt x="267" y="411"/>
                  <a:pt x="267" y="411"/>
                </a:cubicBezTo>
                <a:cubicBezTo>
                  <a:pt x="267" y="411"/>
                  <a:pt x="267" y="410"/>
                  <a:pt x="266" y="410"/>
                </a:cubicBezTo>
                <a:cubicBezTo>
                  <a:pt x="266" y="410"/>
                  <a:pt x="266" y="410"/>
                  <a:pt x="266" y="410"/>
                </a:cubicBezTo>
                <a:cubicBezTo>
                  <a:pt x="268" y="410"/>
                  <a:pt x="266" y="411"/>
                  <a:pt x="267" y="412"/>
                </a:cubicBezTo>
                <a:close/>
                <a:moveTo>
                  <a:pt x="269" y="409"/>
                </a:moveTo>
                <a:cubicBezTo>
                  <a:pt x="269" y="409"/>
                  <a:pt x="269" y="410"/>
                  <a:pt x="268" y="410"/>
                </a:cubicBezTo>
                <a:cubicBezTo>
                  <a:pt x="268" y="410"/>
                  <a:pt x="268" y="409"/>
                  <a:pt x="268" y="408"/>
                </a:cubicBezTo>
                <a:cubicBezTo>
                  <a:pt x="268" y="409"/>
                  <a:pt x="269" y="409"/>
                  <a:pt x="270" y="409"/>
                </a:cubicBezTo>
                <a:cubicBezTo>
                  <a:pt x="270" y="409"/>
                  <a:pt x="270" y="409"/>
                  <a:pt x="269" y="409"/>
                </a:cubicBezTo>
                <a:cubicBezTo>
                  <a:pt x="269" y="409"/>
                  <a:pt x="269" y="409"/>
                  <a:pt x="269" y="409"/>
                </a:cubicBezTo>
                <a:cubicBezTo>
                  <a:pt x="269" y="409"/>
                  <a:pt x="269" y="409"/>
                  <a:pt x="269" y="409"/>
                </a:cubicBezTo>
                <a:close/>
                <a:moveTo>
                  <a:pt x="272" y="422"/>
                </a:moveTo>
                <a:cubicBezTo>
                  <a:pt x="272" y="422"/>
                  <a:pt x="271" y="422"/>
                  <a:pt x="271" y="422"/>
                </a:cubicBezTo>
                <a:cubicBezTo>
                  <a:pt x="269" y="422"/>
                  <a:pt x="268" y="421"/>
                  <a:pt x="266" y="420"/>
                </a:cubicBezTo>
                <a:cubicBezTo>
                  <a:pt x="268" y="420"/>
                  <a:pt x="271" y="421"/>
                  <a:pt x="272" y="422"/>
                </a:cubicBezTo>
                <a:close/>
                <a:moveTo>
                  <a:pt x="293" y="543"/>
                </a:moveTo>
                <a:cubicBezTo>
                  <a:pt x="293" y="543"/>
                  <a:pt x="295" y="544"/>
                  <a:pt x="294" y="544"/>
                </a:cubicBezTo>
                <a:cubicBezTo>
                  <a:pt x="262" y="532"/>
                  <a:pt x="233" y="522"/>
                  <a:pt x="204" y="510"/>
                </a:cubicBezTo>
                <a:cubicBezTo>
                  <a:pt x="206" y="511"/>
                  <a:pt x="213" y="513"/>
                  <a:pt x="216" y="514"/>
                </a:cubicBezTo>
                <a:cubicBezTo>
                  <a:pt x="212" y="510"/>
                  <a:pt x="203" y="511"/>
                  <a:pt x="201" y="506"/>
                </a:cubicBezTo>
                <a:cubicBezTo>
                  <a:pt x="200" y="507"/>
                  <a:pt x="202" y="508"/>
                  <a:pt x="200" y="508"/>
                </a:cubicBezTo>
                <a:cubicBezTo>
                  <a:pt x="200" y="507"/>
                  <a:pt x="201" y="506"/>
                  <a:pt x="199" y="506"/>
                </a:cubicBezTo>
                <a:cubicBezTo>
                  <a:pt x="197" y="507"/>
                  <a:pt x="195" y="507"/>
                  <a:pt x="195" y="504"/>
                </a:cubicBezTo>
                <a:cubicBezTo>
                  <a:pt x="197" y="505"/>
                  <a:pt x="198" y="505"/>
                  <a:pt x="199" y="503"/>
                </a:cubicBezTo>
                <a:cubicBezTo>
                  <a:pt x="201" y="503"/>
                  <a:pt x="199" y="505"/>
                  <a:pt x="200" y="505"/>
                </a:cubicBezTo>
                <a:cubicBezTo>
                  <a:pt x="201" y="503"/>
                  <a:pt x="202" y="505"/>
                  <a:pt x="204" y="505"/>
                </a:cubicBezTo>
                <a:cubicBezTo>
                  <a:pt x="203" y="507"/>
                  <a:pt x="205" y="507"/>
                  <a:pt x="206" y="508"/>
                </a:cubicBezTo>
                <a:cubicBezTo>
                  <a:pt x="209" y="506"/>
                  <a:pt x="209" y="510"/>
                  <a:pt x="214" y="510"/>
                </a:cubicBezTo>
                <a:cubicBezTo>
                  <a:pt x="214" y="510"/>
                  <a:pt x="213" y="511"/>
                  <a:pt x="214" y="512"/>
                </a:cubicBezTo>
                <a:cubicBezTo>
                  <a:pt x="216" y="510"/>
                  <a:pt x="214" y="511"/>
                  <a:pt x="216" y="512"/>
                </a:cubicBezTo>
                <a:cubicBezTo>
                  <a:pt x="216" y="511"/>
                  <a:pt x="217" y="511"/>
                  <a:pt x="217" y="511"/>
                </a:cubicBezTo>
                <a:cubicBezTo>
                  <a:pt x="222" y="512"/>
                  <a:pt x="223" y="514"/>
                  <a:pt x="227" y="516"/>
                </a:cubicBezTo>
                <a:cubicBezTo>
                  <a:pt x="227" y="516"/>
                  <a:pt x="226" y="516"/>
                  <a:pt x="226" y="516"/>
                </a:cubicBezTo>
                <a:cubicBezTo>
                  <a:pt x="228" y="516"/>
                  <a:pt x="228" y="516"/>
                  <a:pt x="229" y="515"/>
                </a:cubicBezTo>
                <a:cubicBezTo>
                  <a:pt x="230" y="516"/>
                  <a:pt x="230" y="517"/>
                  <a:pt x="231" y="516"/>
                </a:cubicBezTo>
                <a:cubicBezTo>
                  <a:pt x="232" y="519"/>
                  <a:pt x="229" y="516"/>
                  <a:pt x="228" y="517"/>
                </a:cubicBezTo>
                <a:cubicBezTo>
                  <a:pt x="230" y="518"/>
                  <a:pt x="231" y="518"/>
                  <a:pt x="232" y="519"/>
                </a:cubicBezTo>
                <a:cubicBezTo>
                  <a:pt x="232" y="518"/>
                  <a:pt x="232" y="518"/>
                  <a:pt x="232" y="517"/>
                </a:cubicBezTo>
                <a:cubicBezTo>
                  <a:pt x="238" y="520"/>
                  <a:pt x="243" y="519"/>
                  <a:pt x="247" y="524"/>
                </a:cubicBezTo>
                <a:cubicBezTo>
                  <a:pt x="243" y="523"/>
                  <a:pt x="239" y="523"/>
                  <a:pt x="236" y="521"/>
                </a:cubicBezTo>
                <a:cubicBezTo>
                  <a:pt x="237" y="521"/>
                  <a:pt x="238" y="521"/>
                  <a:pt x="238" y="521"/>
                </a:cubicBezTo>
                <a:cubicBezTo>
                  <a:pt x="237" y="519"/>
                  <a:pt x="235" y="522"/>
                  <a:pt x="235" y="520"/>
                </a:cubicBezTo>
                <a:cubicBezTo>
                  <a:pt x="237" y="521"/>
                  <a:pt x="234" y="517"/>
                  <a:pt x="234" y="519"/>
                </a:cubicBezTo>
                <a:cubicBezTo>
                  <a:pt x="236" y="520"/>
                  <a:pt x="231" y="517"/>
                  <a:pt x="233" y="520"/>
                </a:cubicBezTo>
                <a:cubicBezTo>
                  <a:pt x="232" y="520"/>
                  <a:pt x="231" y="519"/>
                  <a:pt x="231" y="520"/>
                </a:cubicBezTo>
                <a:cubicBezTo>
                  <a:pt x="255" y="530"/>
                  <a:pt x="275" y="536"/>
                  <a:pt x="293" y="543"/>
                </a:cubicBezTo>
                <a:close/>
                <a:moveTo>
                  <a:pt x="279" y="534"/>
                </a:moveTo>
                <a:cubicBezTo>
                  <a:pt x="281" y="535"/>
                  <a:pt x="288" y="536"/>
                  <a:pt x="287" y="538"/>
                </a:cubicBezTo>
                <a:cubicBezTo>
                  <a:pt x="285" y="537"/>
                  <a:pt x="280" y="537"/>
                  <a:pt x="279" y="534"/>
                </a:cubicBezTo>
                <a:close/>
                <a:moveTo>
                  <a:pt x="288" y="421"/>
                </a:moveTo>
                <a:cubicBezTo>
                  <a:pt x="289" y="421"/>
                  <a:pt x="290" y="421"/>
                  <a:pt x="291" y="421"/>
                </a:cubicBezTo>
                <a:cubicBezTo>
                  <a:pt x="292" y="422"/>
                  <a:pt x="293" y="422"/>
                  <a:pt x="294" y="422"/>
                </a:cubicBezTo>
                <a:cubicBezTo>
                  <a:pt x="294" y="423"/>
                  <a:pt x="294" y="423"/>
                  <a:pt x="294" y="423"/>
                </a:cubicBezTo>
                <a:cubicBezTo>
                  <a:pt x="293" y="422"/>
                  <a:pt x="290" y="423"/>
                  <a:pt x="288" y="421"/>
                </a:cubicBezTo>
                <a:close/>
                <a:moveTo>
                  <a:pt x="295" y="544"/>
                </a:moveTo>
                <a:cubicBezTo>
                  <a:pt x="295" y="543"/>
                  <a:pt x="293" y="543"/>
                  <a:pt x="293" y="542"/>
                </a:cubicBezTo>
                <a:cubicBezTo>
                  <a:pt x="295" y="542"/>
                  <a:pt x="296" y="544"/>
                  <a:pt x="295" y="544"/>
                </a:cubicBezTo>
                <a:close/>
                <a:moveTo>
                  <a:pt x="293" y="540"/>
                </a:moveTo>
                <a:cubicBezTo>
                  <a:pt x="291" y="539"/>
                  <a:pt x="291" y="540"/>
                  <a:pt x="290" y="539"/>
                </a:cubicBezTo>
                <a:cubicBezTo>
                  <a:pt x="290" y="538"/>
                  <a:pt x="293" y="539"/>
                  <a:pt x="293" y="540"/>
                </a:cubicBezTo>
                <a:close/>
                <a:moveTo>
                  <a:pt x="287" y="544"/>
                </a:moveTo>
                <a:cubicBezTo>
                  <a:pt x="286" y="544"/>
                  <a:pt x="285" y="543"/>
                  <a:pt x="285" y="542"/>
                </a:cubicBezTo>
                <a:cubicBezTo>
                  <a:pt x="286" y="542"/>
                  <a:pt x="287" y="543"/>
                  <a:pt x="287" y="544"/>
                </a:cubicBezTo>
                <a:close/>
                <a:moveTo>
                  <a:pt x="256" y="532"/>
                </a:moveTo>
                <a:cubicBezTo>
                  <a:pt x="253" y="531"/>
                  <a:pt x="249" y="531"/>
                  <a:pt x="248" y="529"/>
                </a:cubicBezTo>
                <a:cubicBezTo>
                  <a:pt x="250" y="529"/>
                  <a:pt x="254" y="531"/>
                  <a:pt x="256" y="532"/>
                </a:cubicBezTo>
                <a:close/>
                <a:moveTo>
                  <a:pt x="196" y="503"/>
                </a:moveTo>
                <a:cubicBezTo>
                  <a:pt x="196" y="503"/>
                  <a:pt x="196" y="504"/>
                  <a:pt x="196" y="504"/>
                </a:cubicBezTo>
                <a:cubicBezTo>
                  <a:pt x="195" y="502"/>
                  <a:pt x="192" y="504"/>
                  <a:pt x="192" y="501"/>
                </a:cubicBezTo>
                <a:cubicBezTo>
                  <a:pt x="193" y="501"/>
                  <a:pt x="195" y="500"/>
                  <a:pt x="195" y="502"/>
                </a:cubicBezTo>
                <a:cubicBezTo>
                  <a:pt x="194" y="502"/>
                  <a:pt x="193" y="501"/>
                  <a:pt x="192" y="502"/>
                </a:cubicBezTo>
                <a:cubicBezTo>
                  <a:pt x="194" y="503"/>
                  <a:pt x="195" y="502"/>
                  <a:pt x="196" y="503"/>
                </a:cubicBezTo>
                <a:close/>
                <a:moveTo>
                  <a:pt x="195" y="507"/>
                </a:moveTo>
                <a:cubicBezTo>
                  <a:pt x="195" y="507"/>
                  <a:pt x="195" y="506"/>
                  <a:pt x="195" y="506"/>
                </a:cubicBezTo>
                <a:cubicBezTo>
                  <a:pt x="198" y="507"/>
                  <a:pt x="200" y="510"/>
                  <a:pt x="195" y="507"/>
                </a:cubicBezTo>
                <a:close/>
                <a:moveTo>
                  <a:pt x="216" y="403"/>
                </a:moveTo>
                <a:cubicBezTo>
                  <a:pt x="217" y="404"/>
                  <a:pt x="220" y="404"/>
                  <a:pt x="220" y="405"/>
                </a:cubicBezTo>
                <a:cubicBezTo>
                  <a:pt x="219" y="405"/>
                  <a:pt x="218" y="405"/>
                  <a:pt x="217" y="405"/>
                </a:cubicBezTo>
                <a:cubicBezTo>
                  <a:pt x="218" y="405"/>
                  <a:pt x="218" y="405"/>
                  <a:pt x="219" y="406"/>
                </a:cubicBezTo>
                <a:cubicBezTo>
                  <a:pt x="217" y="405"/>
                  <a:pt x="215" y="405"/>
                  <a:pt x="213" y="405"/>
                </a:cubicBezTo>
                <a:cubicBezTo>
                  <a:pt x="213" y="405"/>
                  <a:pt x="212" y="404"/>
                  <a:pt x="211" y="404"/>
                </a:cubicBezTo>
                <a:cubicBezTo>
                  <a:pt x="214" y="405"/>
                  <a:pt x="218" y="406"/>
                  <a:pt x="216" y="403"/>
                </a:cubicBezTo>
                <a:close/>
                <a:moveTo>
                  <a:pt x="220" y="407"/>
                </a:moveTo>
                <a:cubicBezTo>
                  <a:pt x="220" y="407"/>
                  <a:pt x="220" y="407"/>
                  <a:pt x="221" y="407"/>
                </a:cubicBezTo>
                <a:cubicBezTo>
                  <a:pt x="219" y="408"/>
                  <a:pt x="217" y="407"/>
                  <a:pt x="216" y="406"/>
                </a:cubicBezTo>
                <a:cubicBezTo>
                  <a:pt x="217" y="407"/>
                  <a:pt x="219" y="407"/>
                  <a:pt x="220" y="407"/>
                </a:cubicBezTo>
                <a:close/>
                <a:moveTo>
                  <a:pt x="221" y="403"/>
                </a:moveTo>
                <a:cubicBezTo>
                  <a:pt x="222" y="404"/>
                  <a:pt x="223" y="404"/>
                  <a:pt x="225" y="404"/>
                </a:cubicBezTo>
                <a:cubicBezTo>
                  <a:pt x="224" y="405"/>
                  <a:pt x="224" y="406"/>
                  <a:pt x="224" y="406"/>
                </a:cubicBezTo>
                <a:cubicBezTo>
                  <a:pt x="224" y="406"/>
                  <a:pt x="224" y="406"/>
                  <a:pt x="223" y="406"/>
                </a:cubicBezTo>
                <a:cubicBezTo>
                  <a:pt x="223" y="406"/>
                  <a:pt x="222" y="406"/>
                  <a:pt x="221" y="406"/>
                </a:cubicBezTo>
                <a:cubicBezTo>
                  <a:pt x="221" y="406"/>
                  <a:pt x="221" y="406"/>
                  <a:pt x="221" y="406"/>
                </a:cubicBezTo>
                <a:cubicBezTo>
                  <a:pt x="222" y="406"/>
                  <a:pt x="220" y="405"/>
                  <a:pt x="221" y="403"/>
                </a:cubicBezTo>
                <a:close/>
                <a:moveTo>
                  <a:pt x="234" y="414"/>
                </a:moveTo>
                <a:cubicBezTo>
                  <a:pt x="231" y="412"/>
                  <a:pt x="226" y="410"/>
                  <a:pt x="221" y="408"/>
                </a:cubicBezTo>
                <a:cubicBezTo>
                  <a:pt x="222" y="407"/>
                  <a:pt x="224" y="408"/>
                  <a:pt x="225" y="408"/>
                </a:cubicBezTo>
                <a:cubicBezTo>
                  <a:pt x="226" y="408"/>
                  <a:pt x="227" y="408"/>
                  <a:pt x="228" y="408"/>
                </a:cubicBezTo>
                <a:cubicBezTo>
                  <a:pt x="230" y="409"/>
                  <a:pt x="230" y="410"/>
                  <a:pt x="233" y="410"/>
                </a:cubicBezTo>
                <a:cubicBezTo>
                  <a:pt x="230" y="412"/>
                  <a:pt x="236" y="413"/>
                  <a:pt x="234" y="414"/>
                </a:cubicBezTo>
                <a:close/>
                <a:moveTo>
                  <a:pt x="244" y="422"/>
                </a:moveTo>
                <a:cubicBezTo>
                  <a:pt x="245" y="422"/>
                  <a:pt x="245" y="422"/>
                  <a:pt x="245" y="422"/>
                </a:cubicBezTo>
                <a:cubicBezTo>
                  <a:pt x="244" y="422"/>
                  <a:pt x="243" y="422"/>
                  <a:pt x="243" y="421"/>
                </a:cubicBezTo>
                <a:cubicBezTo>
                  <a:pt x="244" y="421"/>
                  <a:pt x="245" y="418"/>
                  <a:pt x="245" y="420"/>
                </a:cubicBezTo>
                <a:cubicBezTo>
                  <a:pt x="247" y="421"/>
                  <a:pt x="249" y="422"/>
                  <a:pt x="251" y="422"/>
                </a:cubicBezTo>
                <a:cubicBezTo>
                  <a:pt x="251" y="423"/>
                  <a:pt x="251" y="423"/>
                  <a:pt x="251" y="424"/>
                </a:cubicBezTo>
                <a:cubicBezTo>
                  <a:pt x="249" y="423"/>
                  <a:pt x="247" y="423"/>
                  <a:pt x="246" y="423"/>
                </a:cubicBezTo>
                <a:cubicBezTo>
                  <a:pt x="245" y="422"/>
                  <a:pt x="244" y="421"/>
                  <a:pt x="245" y="420"/>
                </a:cubicBezTo>
                <a:cubicBezTo>
                  <a:pt x="244" y="420"/>
                  <a:pt x="244" y="421"/>
                  <a:pt x="244" y="422"/>
                </a:cubicBezTo>
                <a:close/>
                <a:moveTo>
                  <a:pt x="258" y="425"/>
                </a:moveTo>
                <a:cubicBezTo>
                  <a:pt x="258" y="425"/>
                  <a:pt x="257" y="425"/>
                  <a:pt x="257" y="425"/>
                </a:cubicBezTo>
                <a:cubicBezTo>
                  <a:pt x="257" y="426"/>
                  <a:pt x="258" y="427"/>
                  <a:pt x="259" y="428"/>
                </a:cubicBezTo>
                <a:cubicBezTo>
                  <a:pt x="258" y="428"/>
                  <a:pt x="257" y="428"/>
                  <a:pt x="256" y="427"/>
                </a:cubicBezTo>
                <a:cubicBezTo>
                  <a:pt x="256" y="426"/>
                  <a:pt x="254" y="425"/>
                  <a:pt x="253" y="424"/>
                </a:cubicBezTo>
                <a:cubicBezTo>
                  <a:pt x="253" y="424"/>
                  <a:pt x="254" y="424"/>
                  <a:pt x="255" y="424"/>
                </a:cubicBezTo>
                <a:cubicBezTo>
                  <a:pt x="256" y="424"/>
                  <a:pt x="257" y="424"/>
                  <a:pt x="258" y="425"/>
                </a:cubicBezTo>
                <a:close/>
                <a:moveTo>
                  <a:pt x="256" y="422"/>
                </a:moveTo>
                <a:cubicBezTo>
                  <a:pt x="256" y="422"/>
                  <a:pt x="256" y="422"/>
                  <a:pt x="256" y="421"/>
                </a:cubicBezTo>
                <a:cubicBezTo>
                  <a:pt x="257" y="422"/>
                  <a:pt x="257" y="422"/>
                  <a:pt x="258" y="422"/>
                </a:cubicBezTo>
                <a:cubicBezTo>
                  <a:pt x="257" y="422"/>
                  <a:pt x="257" y="422"/>
                  <a:pt x="256" y="422"/>
                </a:cubicBezTo>
                <a:close/>
                <a:moveTo>
                  <a:pt x="267" y="429"/>
                </a:moveTo>
                <a:cubicBezTo>
                  <a:pt x="270" y="430"/>
                  <a:pt x="272" y="430"/>
                  <a:pt x="274" y="431"/>
                </a:cubicBezTo>
                <a:cubicBezTo>
                  <a:pt x="274" y="432"/>
                  <a:pt x="274" y="433"/>
                  <a:pt x="274" y="433"/>
                </a:cubicBezTo>
                <a:cubicBezTo>
                  <a:pt x="272" y="433"/>
                  <a:pt x="271" y="432"/>
                  <a:pt x="269" y="432"/>
                </a:cubicBezTo>
                <a:cubicBezTo>
                  <a:pt x="269" y="431"/>
                  <a:pt x="268" y="431"/>
                  <a:pt x="267" y="431"/>
                </a:cubicBezTo>
                <a:cubicBezTo>
                  <a:pt x="267" y="431"/>
                  <a:pt x="266" y="430"/>
                  <a:pt x="266" y="430"/>
                </a:cubicBezTo>
                <a:cubicBezTo>
                  <a:pt x="267" y="430"/>
                  <a:pt x="267" y="430"/>
                  <a:pt x="267" y="429"/>
                </a:cubicBezTo>
                <a:close/>
                <a:moveTo>
                  <a:pt x="275" y="435"/>
                </a:moveTo>
                <a:cubicBezTo>
                  <a:pt x="275" y="435"/>
                  <a:pt x="275" y="436"/>
                  <a:pt x="275" y="436"/>
                </a:cubicBezTo>
                <a:cubicBezTo>
                  <a:pt x="274" y="436"/>
                  <a:pt x="273" y="436"/>
                  <a:pt x="274" y="434"/>
                </a:cubicBezTo>
                <a:cubicBezTo>
                  <a:pt x="274" y="435"/>
                  <a:pt x="274" y="435"/>
                  <a:pt x="275" y="435"/>
                </a:cubicBezTo>
                <a:close/>
                <a:moveTo>
                  <a:pt x="272" y="435"/>
                </a:moveTo>
                <a:cubicBezTo>
                  <a:pt x="270" y="434"/>
                  <a:pt x="265" y="434"/>
                  <a:pt x="265" y="432"/>
                </a:cubicBezTo>
                <a:cubicBezTo>
                  <a:pt x="267" y="433"/>
                  <a:pt x="270" y="433"/>
                  <a:pt x="272" y="435"/>
                </a:cubicBezTo>
                <a:close/>
                <a:moveTo>
                  <a:pt x="267" y="429"/>
                </a:moveTo>
                <a:cubicBezTo>
                  <a:pt x="266" y="431"/>
                  <a:pt x="265" y="427"/>
                  <a:pt x="264" y="429"/>
                </a:cubicBezTo>
                <a:cubicBezTo>
                  <a:pt x="265" y="429"/>
                  <a:pt x="266" y="430"/>
                  <a:pt x="264" y="430"/>
                </a:cubicBezTo>
                <a:cubicBezTo>
                  <a:pt x="264" y="429"/>
                  <a:pt x="262" y="429"/>
                  <a:pt x="259" y="428"/>
                </a:cubicBezTo>
                <a:cubicBezTo>
                  <a:pt x="261" y="428"/>
                  <a:pt x="262" y="428"/>
                  <a:pt x="262" y="427"/>
                </a:cubicBezTo>
                <a:cubicBezTo>
                  <a:pt x="264" y="427"/>
                  <a:pt x="265" y="428"/>
                  <a:pt x="267" y="429"/>
                </a:cubicBezTo>
                <a:close/>
                <a:moveTo>
                  <a:pt x="265" y="422"/>
                </a:moveTo>
                <a:cubicBezTo>
                  <a:pt x="264" y="422"/>
                  <a:pt x="265" y="421"/>
                  <a:pt x="265" y="421"/>
                </a:cubicBezTo>
                <a:cubicBezTo>
                  <a:pt x="266" y="421"/>
                  <a:pt x="266" y="422"/>
                  <a:pt x="267" y="422"/>
                </a:cubicBezTo>
                <a:cubicBezTo>
                  <a:pt x="266" y="422"/>
                  <a:pt x="265" y="422"/>
                  <a:pt x="265" y="422"/>
                </a:cubicBezTo>
                <a:close/>
                <a:moveTo>
                  <a:pt x="270" y="531"/>
                </a:moveTo>
                <a:cubicBezTo>
                  <a:pt x="269" y="531"/>
                  <a:pt x="269" y="532"/>
                  <a:pt x="269" y="532"/>
                </a:cubicBezTo>
                <a:cubicBezTo>
                  <a:pt x="266" y="528"/>
                  <a:pt x="256" y="529"/>
                  <a:pt x="254" y="525"/>
                </a:cubicBezTo>
                <a:cubicBezTo>
                  <a:pt x="260" y="527"/>
                  <a:pt x="263" y="528"/>
                  <a:pt x="270" y="531"/>
                </a:cubicBezTo>
                <a:close/>
                <a:moveTo>
                  <a:pt x="278" y="535"/>
                </a:moveTo>
                <a:cubicBezTo>
                  <a:pt x="278" y="535"/>
                  <a:pt x="278" y="534"/>
                  <a:pt x="277" y="534"/>
                </a:cubicBezTo>
                <a:cubicBezTo>
                  <a:pt x="276" y="534"/>
                  <a:pt x="272" y="533"/>
                  <a:pt x="273" y="532"/>
                </a:cubicBezTo>
                <a:cubicBezTo>
                  <a:pt x="273" y="532"/>
                  <a:pt x="273" y="533"/>
                  <a:pt x="273" y="533"/>
                </a:cubicBezTo>
                <a:cubicBezTo>
                  <a:pt x="273" y="531"/>
                  <a:pt x="277" y="536"/>
                  <a:pt x="277" y="533"/>
                </a:cubicBezTo>
                <a:cubicBezTo>
                  <a:pt x="278" y="533"/>
                  <a:pt x="279" y="535"/>
                  <a:pt x="278" y="535"/>
                </a:cubicBezTo>
                <a:close/>
                <a:moveTo>
                  <a:pt x="276" y="429"/>
                </a:moveTo>
                <a:cubicBezTo>
                  <a:pt x="275" y="429"/>
                  <a:pt x="272" y="429"/>
                  <a:pt x="271" y="428"/>
                </a:cubicBezTo>
                <a:cubicBezTo>
                  <a:pt x="273" y="429"/>
                  <a:pt x="274" y="429"/>
                  <a:pt x="276" y="428"/>
                </a:cubicBezTo>
                <a:cubicBezTo>
                  <a:pt x="276" y="428"/>
                  <a:pt x="277" y="428"/>
                  <a:pt x="277" y="428"/>
                </a:cubicBezTo>
                <a:cubicBezTo>
                  <a:pt x="277" y="429"/>
                  <a:pt x="276" y="429"/>
                  <a:pt x="276" y="429"/>
                </a:cubicBezTo>
                <a:close/>
                <a:moveTo>
                  <a:pt x="265" y="410"/>
                </a:moveTo>
                <a:cubicBezTo>
                  <a:pt x="265" y="410"/>
                  <a:pt x="264" y="409"/>
                  <a:pt x="263" y="409"/>
                </a:cubicBezTo>
                <a:cubicBezTo>
                  <a:pt x="265" y="409"/>
                  <a:pt x="265" y="409"/>
                  <a:pt x="266" y="408"/>
                </a:cubicBezTo>
                <a:cubicBezTo>
                  <a:pt x="266" y="409"/>
                  <a:pt x="266" y="409"/>
                  <a:pt x="265" y="410"/>
                </a:cubicBezTo>
                <a:close/>
                <a:moveTo>
                  <a:pt x="255" y="417"/>
                </a:moveTo>
                <a:cubicBezTo>
                  <a:pt x="254" y="417"/>
                  <a:pt x="253" y="417"/>
                  <a:pt x="252" y="417"/>
                </a:cubicBezTo>
                <a:cubicBezTo>
                  <a:pt x="252" y="417"/>
                  <a:pt x="252" y="417"/>
                  <a:pt x="252" y="416"/>
                </a:cubicBezTo>
                <a:cubicBezTo>
                  <a:pt x="254" y="417"/>
                  <a:pt x="254" y="417"/>
                  <a:pt x="255" y="417"/>
                </a:cubicBezTo>
                <a:close/>
                <a:moveTo>
                  <a:pt x="254" y="412"/>
                </a:moveTo>
                <a:cubicBezTo>
                  <a:pt x="254" y="412"/>
                  <a:pt x="254" y="412"/>
                  <a:pt x="253" y="412"/>
                </a:cubicBezTo>
                <a:cubicBezTo>
                  <a:pt x="253" y="413"/>
                  <a:pt x="253" y="413"/>
                  <a:pt x="253" y="413"/>
                </a:cubicBezTo>
                <a:cubicBezTo>
                  <a:pt x="253" y="413"/>
                  <a:pt x="252" y="413"/>
                  <a:pt x="252" y="413"/>
                </a:cubicBezTo>
                <a:cubicBezTo>
                  <a:pt x="252" y="412"/>
                  <a:pt x="252" y="411"/>
                  <a:pt x="252" y="411"/>
                </a:cubicBezTo>
                <a:cubicBezTo>
                  <a:pt x="253" y="412"/>
                  <a:pt x="254" y="412"/>
                  <a:pt x="255" y="412"/>
                </a:cubicBezTo>
                <a:cubicBezTo>
                  <a:pt x="255" y="412"/>
                  <a:pt x="254" y="412"/>
                  <a:pt x="254" y="412"/>
                </a:cubicBezTo>
                <a:close/>
                <a:moveTo>
                  <a:pt x="252" y="525"/>
                </a:moveTo>
                <a:cubicBezTo>
                  <a:pt x="251" y="525"/>
                  <a:pt x="250" y="523"/>
                  <a:pt x="249" y="525"/>
                </a:cubicBezTo>
                <a:cubicBezTo>
                  <a:pt x="250" y="523"/>
                  <a:pt x="249" y="525"/>
                  <a:pt x="248" y="524"/>
                </a:cubicBezTo>
                <a:cubicBezTo>
                  <a:pt x="248" y="524"/>
                  <a:pt x="247" y="523"/>
                  <a:pt x="247" y="523"/>
                </a:cubicBezTo>
                <a:cubicBezTo>
                  <a:pt x="248" y="522"/>
                  <a:pt x="251" y="523"/>
                  <a:pt x="252" y="525"/>
                </a:cubicBezTo>
                <a:close/>
                <a:moveTo>
                  <a:pt x="250" y="414"/>
                </a:moveTo>
                <a:cubicBezTo>
                  <a:pt x="248" y="414"/>
                  <a:pt x="247" y="413"/>
                  <a:pt x="245" y="412"/>
                </a:cubicBezTo>
                <a:cubicBezTo>
                  <a:pt x="244" y="411"/>
                  <a:pt x="245" y="411"/>
                  <a:pt x="245" y="410"/>
                </a:cubicBezTo>
                <a:cubicBezTo>
                  <a:pt x="246" y="411"/>
                  <a:pt x="248" y="411"/>
                  <a:pt x="250" y="411"/>
                </a:cubicBezTo>
                <a:cubicBezTo>
                  <a:pt x="250" y="412"/>
                  <a:pt x="250" y="411"/>
                  <a:pt x="251" y="412"/>
                </a:cubicBezTo>
                <a:cubicBezTo>
                  <a:pt x="250" y="413"/>
                  <a:pt x="250" y="412"/>
                  <a:pt x="250" y="414"/>
                </a:cubicBezTo>
                <a:close/>
                <a:moveTo>
                  <a:pt x="235" y="413"/>
                </a:moveTo>
                <a:cubicBezTo>
                  <a:pt x="236" y="412"/>
                  <a:pt x="234" y="412"/>
                  <a:pt x="233" y="412"/>
                </a:cubicBezTo>
                <a:cubicBezTo>
                  <a:pt x="233" y="411"/>
                  <a:pt x="233" y="411"/>
                  <a:pt x="233" y="410"/>
                </a:cubicBezTo>
                <a:cubicBezTo>
                  <a:pt x="235" y="411"/>
                  <a:pt x="236" y="411"/>
                  <a:pt x="237" y="412"/>
                </a:cubicBezTo>
                <a:cubicBezTo>
                  <a:pt x="236" y="411"/>
                  <a:pt x="236" y="414"/>
                  <a:pt x="235" y="413"/>
                </a:cubicBezTo>
                <a:close/>
                <a:moveTo>
                  <a:pt x="208" y="392"/>
                </a:moveTo>
                <a:cubicBezTo>
                  <a:pt x="205" y="392"/>
                  <a:pt x="201" y="391"/>
                  <a:pt x="198" y="391"/>
                </a:cubicBezTo>
                <a:cubicBezTo>
                  <a:pt x="200" y="391"/>
                  <a:pt x="205" y="391"/>
                  <a:pt x="209" y="391"/>
                </a:cubicBezTo>
                <a:cubicBezTo>
                  <a:pt x="209" y="392"/>
                  <a:pt x="208" y="392"/>
                  <a:pt x="208" y="392"/>
                </a:cubicBezTo>
                <a:close/>
                <a:moveTo>
                  <a:pt x="180" y="388"/>
                </a:moveTo>
                <a:cubicBezTo>
                  <a:pt x="184" y="388"/>
                  <a:pt x="188" y="389"/>
                  <a:pt x="191" y="390"/>
                </a:cubicBezTo>
                <a:cubicBezTo>
                  <a:pt x="188" y="390"/>
                  <a:pt x="185" y="390"/>
                  <a:pt x="182" y="390"/>
                </a:cubicBezTo>
                <a:cubicBezTo>
                  <a:pt x="181" y="389"/>
                  <a:pt x="180" y="389"/>
                  <a:pt x="179" y="388"/>
                </a:cubicBezTo>
                <a:cubicBezTo>
                  <a:pt x="181" y="389"/>
                  <a:pt x="180" y="388"/>
                  <a:pt x="180" y="388"/>
                </a:cubicBezTo>
                <a:close/>
                <a:moveTo>
                  <a:pt x="177" y="387"/>
                </a:moveTo>
                <a:cubicBezTo>
                  <a:pt x="177" y="387"/>
                  <a:pt x="177" y="387"/>
                  <a:pt x="177" y="387"/>
                </a:cubicBezTo>
                <a:cubicBezTo>
                  <a:pt x="177" y="387"/>
                  <a:pt x="177" y="387"/>
                  <a:pt x="177" y="387"/>
                </a:cubicBezTo>
                <a:cubicBezTo>
                  <a:pt x="177" y="387"/>
                  <a:pt x="178" y="387"/>
                  <a:pt x="178" y="387"/>
                </a:cubicBezTo>
                <a:cubicBezTo>
                  <a:pt x="178" y="388"/>
                  <a:pt x="178" y="389"/>
                  <a:pt x="177" y="389"/>
                </a:cubicBezTo>
                <a:cubicBezTo>
                  <a:pt x="173" y="386"/>
                  <a:pt x="168" y="385"/>
                  <a:pt x="166" y="382"/>
                </a:cubicBezTo>
                <a:cubicBezTo>
                  <a:pt x="169" y="384"/>
                  <a:pt x="175" y="384"/>
                  <a:pt x="177" y="387"/>
                </a:cubicBezTo>
                <a:cubicBezTo>
                  <a:pt x="176" y="387"/>
                  <a:pt x="176" y="387"/>
                  <a:pt x="175" y="387"/>
                </a:cubicBezTo>
                <a:cubicBezTo>
                  <a:pt x="176" y="387"/>
                  <a:pt x="176" y="387"/>
                  <a:pt x="177" y="387"/>
                </a:cubicBezTo>
                <a:close/>
                <a:moveTo>
                  <a:pt x="177" y="387"/>
                </a:moveTo>
                <a:cubicBezTo>
                  <a:pt x="177" y="386"/>
                  <a:pt x="177" y="386"/>
                  <a:pt x="178" y="387"/>
                </a:cubicBezTo>
                <a:cubicBezTo>
                  <a:pt x="178" y="386"/>
                  <a:pt x="178" y="387"/>
                  <a:pt x="178" y="387"/>
                </a:cubicBezTo>
                <a:cubicBezTo>
                  <a:pt x="177" y="387"/>
                  <a:pt x="177" y="387"/>
                  <a:pt x="177" y="387"/>
                </a:cubicBezTo>
                <a:close/>
                <a:moveTo>
                  <a:pt x="160" y="500"/>
                </a:moveTo>
                <a:cubicBezTo>
                  <a:pt x="159" y="499"/>
                  <a:pt x="159" y="500"/>
                  <a:pt x="158" y="500"/>
                </a:cubicBezTo>
                <a:cubicBezTo>
                  <a:pt x="158" y="499"/>
                  <a:pt x="156" y="499"/>
                  <a:pt x="157" y="498"/>
                </a:cubicBezTo>
                <a:cubicBezTo>
                  <a:pt x="159" y="499"/>
                  <a:pt x="160" y="498"/>
                  <a:pt x="160" y="500"/>
                </a:cubicBezTo>
                <a:close/>
                <a:moveTo>
                  <a:pt x="146" y="369"/>
                </a:moveTo>
                <a:cubicBezTo>
                  <a:pt x="146" y="370"/>
                  <a:pt x="147" y="369"/>
                  <a:pt x="147" y="368"/>
                </a:cubicBezTo>
                <a:cubicBezTo>
                  <a:pt x="147" y="369"/>
                  <a:pt x="147" y="371"/>
                  <a:pt x="147" y="370"/>
                </a:cubicBezTo>
                <a:cubicBezTo>
                  <a:pt x="147" y="369"/>
                  <a:pt x="144" y="369"/>
                  <a:pt x="146" y="369"/>
                </a:cubicBezTo>
                <a:close/>
                <a:moveTo>
                  <a:pt x="147" y="346"/>
                </a:moveTo>
                <a:cubicBezTo>
                  <a:pt x="145" y="345"/>
                  <a:pt x="143" y="345"/>
                  <a:pt x="141" y="345"/>
                </a:cubicBezTo>
                <a:cubicBezTo>
                  <a:pt x="141" y="344"/>
                  <a:pt x="140" y="344"/>
                  <a:pt x="140" y="344"/>
                </a:cubicBezTo>
                <a:cubicBezTo>
                  <a:pt x="142" y="343"/>
                  <a:pt x="146" y="346"/>
                  <a:pt x="147" y="345"/>
                </a:cubicBezTo>
                <a:cubicBezTo>
                  <a:pt x="146" y="345"/>
                  <a:pt x="146" y="345"/>
                  <a:pt x="147" y="346"/>
                </a:cubicBezTo>
                <a:close/>
                <a:moveTo>
                  <a:pt x="150" y="346"/>
                </a:moveTo>
                <a:cubicBezTo>
                  <a:pt x="148" y="344"/>
                  <a:pt x="146" y="344"/>
                  <a:pt x="143" y="342"/>
                </a:cubicBezTo>
                <a:cubicBezTo>
                  <a:pt x="144" y="341"/>
                  <a:pt x="145" y="342"/>
                  <a:pt x="145" y="341"/>
                </a:cubicBezTo>
                <a:cubicBezTo>
                  <a:pt x="150" y="343"/>
                  <a:pt x="155" y="345"/>
                  <a:pt x="159" y="347"/>
                </a:cubicBezTo>
                <a:cubicBezTo>
                  <a:pt x="156" y="347"/>
                  <a:pt x="153" y="346"/>
                  <a:pt x="150" y="346"/>
                </a:cubicBezTo>
                <a:close/>
                <a:moveTo>
                  <a:pt x="158" y="294"/>
                </a:moveTo>
                <a:cubicBezTo>
                  <a:pt x="152" y="294"/>
                  <a:pt x="143" y="288"/>
                  <a:pt x="136" y="286"/>
                </a:cubicBezTo>
                <a:cubicBezTo>
                  <a:pt x="135" y="286"/>
                  <a:pt x="133" y="285"/>
                  <a:pt x="135" y="285"/>
                </a:cubicBezTo>
                <a:cubicBezTo>
                  <a:pt x="143" y="288"/>
                  <a:pt x="149" y="291"/>
                  <a:pt x="158" y="294"/>
                </a:cubicBezTo>
                <a:close/>
                <a:moveTo>
                  <a:pt x="153" y="289"/>
                </a:moveTo>
                <a:cubicBezTo>
                  <a:pt x="155" y="289"/>
                  <a:pt x="158" y="290"/>
                  <a:pt x="159" y="292"/>
                </a:cubicBezTo>
                <a:cubicBezTo>
                  <a:pt x="156" y="291"/>
                  <a:pt x="155" y="290"/>
                  <a:pt x="153" y="289"/>
                </a:cubicBezTo>
                <a:close/>
                <a:moveTo>
                  <a:pt x="127" y="508"/>
                </a:moveTo>
                <a:cubicBezTo>
                  <a:pt x="126" y="508"/>
                  <a:pt x="124" y="506"/>
                  <a:pt x="126" y="506"/>
                </a:cubicBezTo>
                <a:cubicBezTo>
                  <a:pt x="126" y="507"/>
                  <a:pt x="129" y="509"/>
                  <a:pt x="127" y="508"/>
                </a:cubicBezTo>
                <a:close/>
                <a:moveTo>
                  <a:pt x="124" y="507"/>
                </a:moveTo>
                <a:cubicBezTo>
                  <a:pt x="124" y="506"/>
                  <a:pt x="122" y="507"/>
                  <a:pt x="122" y="505"/>
                </a:cubicBezTo>
                <a:cubicBezTo>
                  <a:pt x="123" y="506"/>
                  <a:pt x="125" y="507"/>
                  <a:pt x="124" y="507"/>
                </a:cubicBezTo>
                <a:close/>
                <a:moveTo>
                  <a:pt x="159" y="525"/>
                </a:moveTo>
                <a:cubicBezTo>
                  <a:pt x="158" y="524"/>
                  <a:pt x="156" y="524"/>
                  <a:pt x="156" y="523"/>
                </a:cubicBezTo>
                <a:cubicBezTo>
                  <a:pt x="157" y="524"/>
                  <a:pt x="159" y="523"/>
                  <a:pt x="159" y="525"/>
                </a:cubicBezTo>
                <a:close/>
                <a:moveTo>
                  <a:pt x="161" y="500"/>
                </a:moveTo>
                <a:cubicBezTo>
                  <a:pt x="162" y="500"/>
                  <a:pt x="164" y="501"/>
                  <a:pt x="163" y="502"/>
                </a:cubicBezTo>
                <a:cubicBezTo>
                  <a:pt x="163" y="501"/>
                  <a:pt x="161" y="501"/>
                  <a:pt x="161" y="500"/>
                </a:cubicBezTo>
                <a:close/>
                <a:moveTo>
                  <a:pt x="172" y="504"/>
                </a:moveTo>
                <a:cubicBezTo>
                  <a:pt x="174" y="504"/>
                  <a:pt x="174" y="505"/>
                  <a:pt x="176" y="506"/>
                </a:cubicBezTo>
                <a:cubicBezTo>
                  <a:pt x="174" y="507"/>
                  <a:pt x="173" y="505"/>
                  <a:pt x="172" y="504"/>
                </a:cubicBezTo>
                <a:close/>
                <a:moveTo>
                  <a:pt x="300" y="542"/>
                </a:moveTo>
                <a:cubicBezTo>
                  <a:pt x="299" y="541"/>
                  <a:pt x="296" y="542"/>
                  <a:pt x="296" y="540"/>
                </a:cubicBezTo>
                <a:cubicBezTo>
                  <a:pt x="298" y="541"/>
                  <a:pt x="299" y="539"/>
                  <a:pt x="300" y="541"/>
                </a:cubicBezTo>
                <a:cubicBezTo>
                  <a:pt x="299" y="541"/>
                  <a:pt x="299" y="541"/>
                  <a:pt x="299" y="541"/>
                </a:cubicBezTo>
                <a:cubicBezTo>
                  <a:pt x="299" y="541"/>
                  <a:pt x="300" y="541"/>
                  <a:pt x="300" y="542"/>
                </a:cubicBezTo>
                <a:close/>
                <a:moveTo>
                  <a:pt x="307" y="544"/>
                </a:moveTo>
                <a:cubicBezTo>
                  <a:pt x="307" y="545"/>
                  <a:pt x="311" y="545"/>
                  <a:pt x="312" y="546"/>
                </a:cubicBezTo>
                <a:cubicBezTo>
                  <a:pt x="311" y="549"/>
                  <a:pt x="308" y="544"/>
                  <a:pt x="306" y="546"/>
                </a:cubicBezTo>
                <a:cubicBezTo>
                  <a:pt x="308" y="544"/>
                  <a:pt x="304" y="545"/>
                  <a:pt x="305" y="544"/>
                </a:cubicBezTo>
                <a:cubicBezTo>
                  <a:pt x="305" y="543"/>
                  <a:pt x="306" y="544"/>
                  <a:pt x="307" y="544"/>
                </a:cubicBezTo>
                <a:close/>
                <a:moveTo>
                  <a:pt x="306" y="541"/>
                </a:moveTo>
                <a:cubicBezTo>
                  <a:pt x="307" y="541"/>
                  <a:pt x="306" y="542"/>
                  <a:pt x="307" y="542"/>
                </a:cubicBezTo>
                <a:cubicBezTo>
                  <a:pt x="308" y="543"/>
                  <a:pt x="304" y="542"/>
                  <a:pt x="306" y="541"/>
                </a:cubicBezTo>
                <a:close/>
                <a:moveTo>
                  <a:pt x="320" y="531"/>
                </a:moveTo>
                <a:cubicBezTo>
                  <a:pt x="319" y="531"/>
                  <a:pt x="317" y="531"/>
                  <a:pt x="317" y="530"/>
                </a:cubicBezTo>
                <a:cubicBezTo>
                  <a:pt x="317" y="530"/>
                  <a:pt x="319" y="528"/>
                  <a:pt x="319" y="530"/>
                </a:cubicBezTo>
                <a:cubicBezTo>
                  <a:pt x="317" y="530"/>
                  <a:pt x="320" y="530"/>
                  <a:pt x="320" y="531"/>
                </a:cubicBezTo>
                <a:close/>
                <a:moveTo>
                  <a:pt x="329" y="101"/>
                </a:moveTo>
                <a:cubicBezTo>
                  <a:pt x="329" y="101"/>
                  <a:pt x="329" y="101"/>
                  <a:pt x="329" y="101"/>
                </a:cubicBezTo>
                <a:cubicBezTo>
                  <a:pt x="329" y="102"/>
                  <a:pt x="330" y="102"/>
                  <a:pt x="331" y="103"/>
                </a:cubicBezTo>
                <a:cubicBezTo>
                  <a:pt x="330" y="103"/>
                  <a:pt x="330" y="103"/>
                  <a:pt x="330" y="103"/>
                </a:cubicBezTo>
                <a:cubicBezTo>
                  <a:pt x="328" y="102"/>
                  <a:pt x="326" y="102"/>
                  <a:pt x="325" y="101"/>
                </a:cubicBezTo>
                <a:cubicBezTo>
                  <a:pt x="326" y="101"/>
                  <a:pt x="328" y="101"/>
                  <a:pt x="329" y="101"/>
                </a:cubicBezTo>
                <a:close/>
                <a:moveTo>
                  <a:pt x="326" y="89"/>
                </a:moveTo>
                <a:cubicBezTo>
                  <a:pt x="327" y="89"/>
                  <a:pt x="328" y="89"/>
                  <a:pt x="328" y="89"/>
                </a:cubicBezTo>
                <a:cubicBezTo>
                  <a:pt x="328" y="91"/>
                  <a:pt x="326" y="90"/>
                  <a:pt x="326" y="89"/>
                </a:cubicBezTo>
                <a:close/>
                <a:moveTo>
                  <a:pt x="340" y="191"/>
                </a:moveTo>
                <a:cubicBezTo>
                  <a:pt x="339" y="192"/>
                  <a:pt x="341" y="192"/>
                  <a:pt x="341" y="193"/>
                </a:cubicBezTo>
                <a:cubicBezTo>
                  <a:pt x="340" y="193"/>
                  <a:pt x="340" y="193"/>
                  <a:pt x="339" y="193"/>
                </a:cubicBezTo>
                <a:cubicBezTo>
                  <a:pt x="340" y="192"/>
                  <a:pt x="339" y="191"/>
                  <a:pt x="340" y="191"/>
                </a:cubicBezTo>
                <a:close/>
                <a:moveTo>
                  <a:pt x="341" y="453"/>
                </a:moveTo>
                <a:cubicBezTo>
                  <a:pt x="342" y="454"/>
                  <a:pt x="342" y="454"/>
                  <a:pt x="343" y="455"/>
                </a:cubicBezTo>
                <a:cubicBezTo>
                  <a:pt x="343" y="455"/>
                  <a:pt x="342" y="455"/>
                  <a:pt x="342" y="455"/>
                </a:cubicBezTo>
                <a:cubicBezTo>
                  <a:pt x="339" y="454"/>
                  <a:pt x="337" y="453"/>
                  <a:pt x="335" y="451"/>
                </a:cubicBezTo>
                <a:cubicBezTo>
                  <a:pt x="335" y="451"/>
                  <a:pt x="335" y="451"/>
                  <a:pt x="335" y="451"/>
                </a:cubicBezTo>
                <a:cubicBezTo>
                  <a:pt x="336" y="451"/>
                  <a:pt x="336" y="452"/>
                  <a:pt x="337" y="452"/>
                </a:cubicBezTo>
                <a:cubicBezTo>
                  <a:pt x="337" y="452"/>
                  <a:pt x="338" y="453"/>
                  <a:pt x="341" y="453"/>
                </a:cubicBezTo>
                <a:close/>
                <a:moveTo>
                  <a:pt x="350" y="99"/>
                </a:moveTo>
                <a:cubicBezTo>
                  <a:pt x="348" y="97"/>
                  <a:pt x="346" y="98"/>
                  <a:pt x="345" y="96"/>
                </a:cubicBezTo>
                <a:cubicBezTo>
                  <a:pt x="346" y="97"/>
                  <a:pt x="351" y="96"/>
                  <a:pt x="350" y="99"/>
                </a:cubicBezTo>
                <a:close/>
                <a:moveTo>
                  <a:pt x="349" y="87"/>
                </a:moveTo>
                <a:cubicBezTo>
                  <a:pt x="349" y="87"/>
                  <a:pt x="349" y="87"/>
                  <a:pt x="349" y="87"/>
                </a:cubicBezTo>
                <a:cubicBezTo>
                  <a:pt x="350" y="87"/>
                  <a:pt x="351" y="88"/>
                  <a:pt x="352" y="87"/>
                </a:cubicBezTo>
                <a:cubicBezTo>
                  <a:pt x="351" y="89"/>
                  <a:pt x="349" y="88"/>
                  <a:pt x="349" y="87"/>
                </a:cubicBezTo>
                <a:close/>
                <a:moveTo>
                  <a:pt x="350" y="195"/>
                </a:moveTo>
                <a:cubicBezTo>
                  <a:pt x="347" y="195"/>
                  <a:pt x="344" y="194"/>
                  <a:pt x="341" y="194"/>
                </a:cubicBezTo>
                <a:cubicBezTo>
                  <a:pt x="342" y="193"/>
                  <a:pt x="341" y="192"/>
                  <a:pt x="342" y="192"/>
                </a:cubicBezTo>
                <a:cubicBezTo>
                  <a:pt x="344" y="193"/>
                  <a:pt x="347" y="194"/>
                  <a:pt x="350" y="195"/>
                </a:cubicBezTo>
                <a:close/>
                <a:moveTo>
                  <a:pt x="349" y="464"/>
                </a:moveTo>
                <a:cubicBezTo>
                  <a:pt x="349" y="464"/>
                  <a:pt x="349" y="464"/>
                  <a:pt x="349" y="464"/>
                </a:cubicBezTo>
                <a:cubicBezTo>
                  <a:pt x="348" y="464"/>
                  <a:pt x="347" y="463"/>
                  <a:pt x="346" y="463"/>
                </a:cubicBezTo>
                <a:cubicBezTo>
                  <a:pt x="346" y="463"/>
                  <a:pt x="346" y="462"/>
                  <a:pt x="346" y="462"/>
                </a:cubicBezTo>
                <a:cubicBezTo>
                  <a:pt x="347" y="462"/>
                  <a:pt x="347" y="462"/>
                  <a:pt x="348" y="462"/>
                </a:cubicBezTo>
                <a:cubicBezTo>
                  <a:pt x="349" y="462"/>
                  <a:pt x="349" y="462"/>
                  <a:pt x="349" y="462"/>
                </a:cubicBezTo>
                <a:cubicBezTo>
                  <a:pt x="348" y="462"/>
                  <a:pt x="348" y="463"/>
                  <a:pt x="347" y="462"/>
                </a:cubicBezTo>
                <a:cubicBezTo>
                  <a:pt x="346" y="464"/>
                  <a:pt x="349" y="463"/>
                  <a:pt x="349" y="464"/>
                </a:cubicBezTo>
                <a:close/>
                <a:moveTo>
                  <a:pt x="349" y="538"/>
                </a:moveTo>
                <a:cubicBezTo>
                  <a:pt x="351" y="539"/>
                  <a:pt x="352" y="540"/>
                  <a:pt x="352" y="541"/>
                </a:cubicBezTo>
                <a:cubicBezTo>
                  <a:pt x="353" y="541"/>
                  <a:pt x="353" y="539"/>
                  <a:pt x="354" y="540"/>
                </a:cubicBezTo>
                <a:cubicBezTo>
                  <a:pt x="354" y="541"/>
                  <a:pt x="354" y="541"/>
                  <a:pt x="354" y="541"/>
                </a:cubicBezTo>
                <a:cubicBezTo>
                  <a:pt x="355" y="541"/>
                  <a:pt x="355" y="540"/>
                  <a:pt x="355" y="540"/>
                </a:cubicBezTo>
                <a:cubicBezTo>
                  <a:pt x="355" y="544"/>
                  <a:pt x="349" y="540"/>
                  <a:pt x="348" y="540"/>
                </a:cubicBezTo>
                <a:cubicBezTo>
                  <a:pt x="349" y="540"/>
                  <a:pt x="349" y="539"/>
                  <a:pt x="350" y="539"/>
                </a:cubicBezTo>
                <a:cubicBezTo>
                  <a:pt x="349" y="538"/>
                  <a:pt x="349" y="538"/>
                  <a:pt x="349" y="538"/>
                </a:cubicBezTo>
                <a:close/>
                <a:moveTo>
                  <a:pt x="354" y="560"/>
                </a:moveTo>
                <a:cubicBezTo>
                  <a:pt x="354" y="560"/>
                  <a:pt x="354" y="560"/>
                  <a:pt x="353" y="560"/>
                </a:cubicBezTo>
                <a:cubicBezTo>
                  <a:pt x="353" y="560"/>
                  <a:pt x="352" y="560"/>
                  <a:pt x="351" y="560"/>
                </a:cubicBezTo>
                <a:cubicBezTo>
                  <a:pt x="351" y="559"/>
                  <a:pt x="352" y="559"/>
                  <a:pt x="352" y="558"/>
                </a:cubicBezTo>
                <a:cubicBezTo>
                  <a:pt x="351" y="558"/>
                  <a:pt x="351" y="559"/>
                  <a:pt x="350" y="559"/>
                </a:cubicBezTo>
                <a:cubicBezTo>
                  <a:pt x="350" y="559"/>
                  <a:pt x="350" y="559"/>
                  <a:pt x="350" y="559"/>
                </a:cubicBezTo>
                <a:cubicBezTo>
                  <a:pt x="350" y="557"/>
                  <a:pt x="351" y="559"/>
                  <a:pt x="351" y="557"/>
                </a:cubicBezTo>
                <a:cubicBezTo>
                  <a:pt x="353" y="559"/>
                  <a:pt x="353" y="557"/>
                  <a:pt x="355" y="558"/>
                </a:cubicBezTo>
                <a:cubicBezTo>
                  <a:pt x="355" y="559"/>
                  <a:pt x="354" y="559"/>
                  <a:pt x="354" y="560"/>
                </a:cubicBezTo>
                <a:cubicBezTo>
                  <a:pt x="354" y="560"/>
                  <a:pt x="354" y="560"/>
                  <a:pt x="354" y="560"/>
                </a:cubicBezTo>
                <a:close/>
                <a:moveTo>
                  <a:pt x="322" y="542"/>
                </a:moveTo>
                <a:cubicBezTo>
                  <a:pt x="321" y="542"/>
                  <a:pt x="321" y="541"/>
                  <a:pt x="319" y="541"/>
                </a:cubicBezTo>
                <a:cubicBezTo>
                  <a:pt x="319" y="541"/>
                  <a:pt x="319" y="542"/>
                  <a:pt x="318" y="542"/>
                </a:cubicBezTo>
                <a:cubicBezTo>
                  <a:pt x="319" y="541"/>
                  <a:pt x="318" y="540"/>
                  <a:pt x="319" y="540"/>
                </a:cubicBezTo>
                <a:cubicBezTo>
                  <a:pt x="319" y="541"/>
                  <a:pt x="322" y="541"/>
                  <a:pt x="322" y="542"/>
                </a:cubicBezTo>
                <a:close/>
                <a:moveTo>
                  <a:pt x="315" y="534"/>
                </a:moveTo>
                <a:cubicBezTo>
                  <a:pt x="319" y="535"/>
                  <a:pt x="325" y="536"/>
                  <a:pt x="328" y="539"/>
                </a:cubicBezTo>
                <a:cubicBezTo>
                  <a:pt x="323" y="537"/>
                  <a:pt x="318" y="537"/>
                  <a:pt x="315" y="534"/>
                </a:cubicBezTo>
                <a:close/>
                <a:moveTo>
                  <a:pt x="325" y="533"/>
                </a:moveTo>
                <a:cubicBezTo>
                  <a:pt x="324" y="533"/>
                  <a:pt x="323" y="532"/>
                  <a:pt x="323" y="533"/>
                </a:cubicBezTo>
                <a:cubicBezTo>
                  <a:pt x="323" y="532"/>
                  <a:pt x="324" y="531"/>
                  <a:pt x="324" y="531"/>
                </a:cubicBezTo>
                <a:cubicBezTo>
                  <a:pt x="324" y="532"/>
                  <a:pt x="325" y="532"/>
                  <a:pt x="325" y="533"/>
                </a:cubicBezTo>
                <a:close/>
                <a:moveTo>
                  <a:pt x="329" y="261"/>
                </a:moveTo>
                <a:cubicBezTo>
                  <a:pt x="328" y="261"/>
                  <a:pt x="328" y="261"/>
                  <a:pt x="327" y="261"/>
                </a:cubicBezTo>
                <a:cubicBezTo>
                  <a:pt x="327" y="260"/>
                  <a:pt x="326" y="260"/>
                  <a:pt x="326" y="260"/>
                </a:cubicBezTo>
                <a:cubicBezTo>
                  <a:pt x="327" y="260"/>
                  <a:pt x="328" y="260"/>
                  <a:pt x="329" y="261"/>
                </a:cubicBezTo>
                <a:close/>
                <a:moveTo>
                  <a:pt x="326" y="118"/>
                </a:moveTo>
                <a:cubicBezTo>
                  <a:pt x="326" y="118"/>
                  <a:pt x="326" y="118"/>
                  <a:pt x="326" y="118"/>
                </a:cubicBezTo>
                <a:cubicBezTo>
                  <a:pt x="327" y="118"/>
                  <a:pt x="328" y="118"/>
                  <a:pt x="328" y="118"/>
                </a:cubicBezTo>
                <a:cubicBezTo>
                  <a:pt x="328" y="118"/>
                  <a:pt x="329" y="118"/>
                  <a:pt x="329" y="118"/>
                </a:cubicBezTo>
                <a:cubicBezTo>
                  <a:pt x="329" y="118"/>
                  <a:pt x="329" y="118"/>
                  <a:pt x="329" y="118"/>
                </a:cubicBezTo>
                <a:cubicBezTo>
                  <a:pt x="329" y="119"/>
                  <a:pt x="327" y="119"/>
                  <a:pt x="326" y="118"/>
                </a:cubicBezTo>
                <a:close/>
                <a:moveTo>
                  <a:pt x="327" y="426"/>
                </a:moveTo>
                <a:cubicBezTo>
                  <a:pt x="327" y="426"/>
                  <a:pt x="328" y="426"/>
                  <a:pt x="328" y="426"/>
                </a:cubicBezTo>
                <a:cubicBezTo>
                  <a:pt x="330" y="426"/>
                  <a:pt x="332" y="427"/>
                  <a:pt x="333" y="428"/>
                </a:cubicBezTo>
                <a:cubicBezTo>
                  <a:pt x="331" y="427"/>
                  <a:pt x="329" y="426"/>
                  <a:pt x="327" y="426"/>
                </a:cubicBezTo>
                <a:close/>
                <a:moveTo>
                  <a:pt x="332" y="449"/>
                </a:moveTo>
                <a:cubicBezTo>
                  <a:pt x="332" y="449"/>
                  <a:pt x="333" y="450"/>
                  <a:pt x="333" y="450"/>
                </a:cubicBezTo>
                <a:cubicBezTo>
                  <a:pt x="332" y="450"/>
                  <a:pt x="331" y="449"/>
                  <a:pt x="330" y="449"/>
                </a:cubicBezTo>
                <a:cubicBezTo>
                  <a:pt x="330" y="449"/>
                  <a:pt x="329" y="449"/>
                  <a:pt x="329" y="448"/>
                </a:cubicBezTo>
                <a:cubicBezTo>
                  <a:pt x="330" y="448"/>
                  <a:pt x="331" y="449"/>
                  <a:pt x="332" y="449"/>
                </a:cubicBezTo>
                <a:close/>
                <a:moveTo>
                  <a:pt x="332" y="457"/>
                </a:moveTo>
                <a:cubicBezTo>
                  <a:pt x="332" y="458"/>
                  <a:pt x="332" y="458"/>
                  <a:pt x="332" y="458"/>
                </a:cubicBezTo>
                <a:cubicBezTo>
                  <a:pt x="332" y="458"/>
                  <a:pt x="330" y="458"/>
                  <a:pt x="330" y="457"/>
                </a:cubicBezTo>
                <a:cubicBezTo>
                  <a:pt x="330" y="457"/>
                  <a:pt x="331" y="457"/>
                  <a:pt x="332" y="457"/>
                </a:cubicBezTo>
                <a:close/>
                <a:moveTo>
                  <a:pt x="334" y="551"/>
                </a:moveTo>
                <a:cubicBezTo>
                  <a:pt x="333" y="551"/>
                  <a:pt x="332" y="552"/>
                  <a:pt x="331" y="551"/>
                </a:cubicBezTo>
                <a:cubicBezTo>
                  <a:pt x="331" y="549"/>
                  <a:pt x="334" y="551"/>
                  <a:pt x="334" y="551"/>
                </a:cubicBezTo>
                <a:close/>
                <a:moveTo>
                  <a:pt x="333" y="546"/>
                </a:moveTo>
                <a:cubicBezTo>
                  <a:pt x="334" y="546"/>
                  <a:pt x="336" y="546"/>
                  <a:pt x="335" y="547"/>
                </a:cubicBezTo>
                <a:cubicBezTo>
                  <a:pt x="335" y="547"/>
                  <a:pt x="333" y="546"/>
                  <a:pt x="333" y="546"/>
                </a:cubicBezTo>
                <a:close/>
                <a:moveTo>
                  <a:pt x="336" y="541"/>
                </a:moveTo>
                <a:cubicBezTo>
                  <a:pt x="337" y="541"/>
                  <a:pt x="338" y="541"/>
                  <a:pt x="338" y="542"/>
                </a:cubicBezTo>
                <a:cubicBezTo>
                  <a:pt x="337" y="543"/>
                  <a:pt x="336" y="542"/>
                  <a:pt x="336" y="541"/>
                </a:cubicBezTo>
                <a:close/>
                <a:moveTo>
                  <a:pt x="337" y="535"/>
                </a:moveTo>
                <a:cubicBezTo>
                  <a:pt x="341" y="536"/>
                  <a:pt x="344" y="537"/>
                  <a:pt x="348" y="539"/>
                </a:cubicBezTo>
                <a:cubicBezTo>
                  <a:pt x="346" y="540"/>
                  <a:pt x="342" y="539"/>
                  <a:pt x="340" y="536"/>
                </a:cubicBezTo>
                <a:cubicBezTo>
                  <a:pt x="340" y="537"/>
                  <a:pt x="340" y="538"/>
                  <a:pt x="339" y="538"/>
                </a:cubicBezTo>
                <a:cubicBezTo>
                  <a:pt x="339" y="536"/>
                  <a:pt x="336" y="537"/>
                  <a:pt x="337" y="535"/>
                </a:cubicBezTo>
                <a:close/>
                <a:moveTo>
                  <a:pt x="340" y="457"/>
                </a:moveTo>
                <a:cubicBezTo>
                  <a:pt x="341" y="458"/>
                  <a:pt x="342" y="458"/>
                  <a:pt x="343" y="459"/>
                </a:cubicBezTo>
                <a:cubicBezTo>
                  <a:pt x="343" y="459"/>
                  <a:pt x="343" y="459"/>
                  <a:pt x="343" y="459"/>
                </a:cubicBezTo>
                <a:cubicBezTo>
                  <a:pt x="342" y="459"/>
                  <a:pt x="341" y="458"/>
                  <a:pt x="340" y="457"/>
                </a:cubicBezTo>
                <a:close/>
                <a:moveTo>
                  <a:pt x="351" y="552"/>
                </a:moveTo>
                <a:cubicBezTo>
                  <a:pt x="350" y="555"/>
                  <a:pt x="349" y="551"/>
                  <a:pt x="348" y="552"/>
                </a:cubicBezTo>
                <a:cubicBezTo>
                  <a:pt x="348" y="551"/>
                  <a:pt x="348" y="550"/>
                  <a:pt x="349" y="550"/>
                </a:cubicBezTo>
                <a:cubicBezTo>
                  <a:pt x="349" y="551"/>
                  <a:pt x="351" y="551"/>
                  <a:pt x="351" y="552"/>
                </a:cubicBezTo>
                <a:close/>
                <a:moveTo>
                  <a:pt x="350" y="549"/>
                </a:moveTo>
                <a:cubicBezTo>
                  <a:pt x="350" y="547"/>
                  <a:pt x="354" y="549"/>
                  <a:pt x="354" y="549"/>
                </a:cubicBezTo>
                <a:cubicBezTo>
                  <a:pt x="352" y="549"/>
                  <a:pt x="352" y="550"/>
                  <a:pt x="350" y="549"/>
                </a:cubicBezTo>
                <a:close/>
                <a:moveTo>
                  <a:pt x="345" y="545"/>
                </a:moveTo>
                <a:cubicBezTo>
                  <a:pt x="346" y="544"/>
                  <a:pt x="348" y="545"/>
                  <a:pt x="349" y="546"/>
                </a:cubicBezTo>
                <a:cubicBezTo>
                  <a:pt x="348" y="546"/>
                  <a:pt x="345" y="546"/>
                  <a:pt x="345" y="545"/>
                </a:cubicBezTo>
                <a:close/>
                <a:moveTo>
                  <a:pt x="345" y="549"/>
                </a:moveTo>
                <a:cubicBezTo>
                  <a:pt x="345" y="550"/>
                  <a:pt x="347" y="549"/>
                  <a:pt x="347" y="551"/>
                </a:cubicBezTo>
                <a:cubicBezTo>
                  <a:pt x="346" y="551"/>
                  <a:pt x="343" y="549"/>
                  <a:pt x="345" y="549"/>
                </a:cubicBezTo>
                <a:close/>
                <a:moveTo>
                  <a:pt x="345" y="558"/>
                </a:moveTo>
                <a:cubicBezTo>
                  <a:pt x="344" y="558"/>
                  <a:pt x="343" y="558"/>
                  <a:pt x="343" y="557"/>
                </a:cubicBezTo>
                <a:cubicBezTo>
                  <a:pt x="344" y="557"/>
                  <a:pt x="345" y="557"/>
                  <a:pt x="345" y="558"/>
                </a:cubicBezTo>
                <a:close/>
                <a:moveTo>
                  <a:pt x="350" y="557"/>
                </a:moveTo>
                <a:cubicBezTo>
                  <a:pt x="349" y="557"/>
                  <a:pt x="348" y="558"/>
                  <a:pt x="347" y="557"/>
                </a:cubicBezTo>
                <a:cubicBezTo>
                  <a:pt x="347" y="556"/>
                  <a:pt x="350" y="556"/>
                  <a:pt x="350" y="557"/>
                </a:cubicBezTo>
                <a:close/>
                <a:moveTo>
                  <a:pt x="338" y="193"/>
                </a:moveTo>
                <a:cubicBezTo>
                  <a:pt x="337" y="193"/>
                  <a:pt x="337" y="193"/>
                  <a:pt x="337" y="192"/>
                </a:cubicBezTo>
                <a:cubicBezTo>
                  <a:pt x="337" y="192"/>
                  <a:pt x="337" y="192"/>
                  <a:pt x="336" y="192"/>
                </a:cubicBezTo>
                <a:cubicBezTo>
                  <a:pt x="336" y="192"/>
                  <a:pt x="336" y="192"/>
                  <a:pt x="336" y="192"/>
                </a:cubicBezTo>
                <a:cubicBezTo>
                  <a:pt x="336" y="191"/>
                  <a:pt x="336" y="191"/>
                  <a:pt x="335" y="191"/>
                </a:cubicBezTo>
                <a:cubicBezTo>
                  <a:pt x="336" y="191"/>
                  <a:pt x="336" y="191"/>
                  <a:pt x="337" y="191"/>
                </a:cubicBezTo>
                <a:cubicBezTo>
                  <a:pt x="337" y="191"/>
                  <a:pt x="337" y="191"/>
                  <a:pt x="337" y="191"/>
                </a:cubicBezTo>
                <a:cubicBezTo>
                  <a:pt x="338" y="191"/>
                  <a:pt x="338" y="191"/>
                  <a:pt x="338" y="191"/>
                </a:cubicBezTo>
                <a:cubicBezTo>
                  <a:pt x="338" y="192"/>
                  <a:pt x="337" y="192"/>
                  <a:pt x="338" y="193"/>
                </a:cubicBezTo>
                <a:close/>
                <a:moveTo>
                  <a:pt x="338" y="462"/>
                </a:moveTo>
                <a:cubicBezTo>
                  <a:pt x="338" y="462"/>
                  <a:pt x="338" y="462"/>
                  <a:pt x="338" y="463"/>
                </a:cubicBezTo>
                <a:cubicBezTo>
                  <a:pt x="337" y="462"/>
                  <a:pt x="336" y="462"/>
                  <a:pt x="335" y="461"/>
                </a:cubicBezTo>
                <a:cubicBezTo>
                  <a:pt x="334" y="461"/>
                  <a:pt x="334" y="461"/>
                  <a:pt x="335" y="460"/>
                </a:cubicBezTo>
                <a:cubicBezTo>
                  <a:pt x="335" y="460"/>
                  <a:pt x="335" y="460"/>
                  <a:pt x="335" y="460"/>
                </a:cubicBezTo>
                <a:cubicBezTo>
                  <a:pt x="335" y="461"/>
                  <a:pt x="337" y="461"/>
                  <a:pt x="338" y="462"/>
                </a:cubicBezTo>
                <a:close/>
                <a:moveTo>
                  <a:pt x="328" y="99"/>
                </a:moveTo>
                <a:cubicBezTo>
                  <a:pt x="330" y="99"/>
                  <a:pt x="334" y="99"/>
                  <a:pt x="334" y="101"/>
                </a:cubicBezTo>
                <a:cubicBezTo>
                  <a:pt x="333" y="100"/>
                  <a:pt x="329" y="100"/>
                  <a:pt x="328" y="99"/>
                </a:cubicBezTo>
                <a:close/>
                <a:moveTo>
                  <a:pt x="325" y="257"/>
                </a:moveTo>
                <a:cubicBezTo>
                  <a:pt x="326" y="258"/>
                  <a:pt x="326" y="258"/>
                  <a:pt x="326" y="258"/>
                </a:cubicBezTo>
                <a:cubicBezTo>
                  <a:pt x="326" y="258"/>
                  <a:pt x="326" y="259"/>
                  <a:pt x="325" y="260"/>
                </a:cubicBezTo>
                <a:cubicBezTo>
                  <a:pt x="324" y="260"/>
                  <a:pt x="326" y="258"/>
                  <a:pt x="323" y="258"/>
                </a:cubicBezTo>
                <a:cubicBezTo>
                  <a:pt x="323" y="260"/>
                  <a:pt x="322" y="258"/>
                  <a:pt x="321" y="258"/>
                </a:cubicBezTo>
                <a:cubicBezTo>
                  <a:pt x="322" y="258"/>
                  <a:pt x="321" y="258"/>
                  <a:pt x="320" y="258"/>
                </a:cubicBezTo>
                <a:cubicBezTo>
                  <a:pt x="320" y="258"/>
                  <a:pt x="320" y="258"/>
                  <a:pt x="320" y="258"/>
                </a:cubicBezTo>
                <a:cubicBezTo>
                  <a:pt x="320" y="257"/>
                  <a:pt x="320" y="257"/>
                  <a:pt x="320" y="257"/>
                </a:cubicBezTo>
                <a:cubicBezTo>
                  <a:pt x="322" y="257"/>
                  <a:pt x="324" y="257"/>
                  <a:pt x="325" y="257"/>
                </a:cubicBezTo>
                <a:close/>
                <a:moveTo>
                  <a:pt x="321" y="530"/>
                </a:moveTo>
                <a:cubicBezTo>
                  <a:pt x="322" y="531"/>
                  <a:pt x="321" y="532"/>
                  <a:pt x="320" y="532"/>
                </a:cubicBezTo>
                <a:cubicBezTo>
                  <a:pt x="320" y="531"/>
                  <a:pt x="320" y="530"/>
                  <a:pt x="321" y="530"/>
                </a:cubicBezTo>
                <a:close/>
                <a:moveTo>
                  <a:pt x="314" y="285"/>
                </a:moveTo>
                <a:cubicBezTo>
                  <a:pt x="316" y="285"/>
                  <a:pt x="317" y="286"/>
                  <a:pt x="319" y="286"/>
                </a:cubicBezTo>
                <a:cubicBezTo>
                  <a:pt x="317" y="286"/>
                  <a:pt x="314" y="286"/>
                  <a:pt x="314" y="285"/>
                </a:cubicBezTo>
                <a:close/>
                <a:moveTo>
                  <a:pt x="315" y="529"/>
                </a:moveTo>
                <a:cubicBezTo>
                  <a:pt x="314" y="529"/>
                  <a:pt x="313" y="529"/>
                  <a:pt x="314" y="528"/>
                </a:cubicBezTo>
                <a:cubicBezTo>
                  <a:pt x="314" y="528"/>
                  <a:pt x="315" y="528"/>
                  <a:pt x="315" y="529"/>
                </a:cubicBezTo>
                <a:close/>
                <a:moveTo>
                  <a:pt x="362" y="472"/>
                </a:moveTo>
                <a:cubicBezTo>
                  <a:pt x="362" y="472"/>
                  <a:pt x="361" y="472"/>
                  <a:pt x="361" y="472"/>
                </a:cubicBezTo>
                <a:cubicBezTo>
                  <a:pt x="361" y="472"/>
                  <a:pt x="361" y="472"/>
                  <a:pt x="361" y="471"/>
                </a:cubicBezTo>
                <a:cubicBezTo>
                  <a:pt x="360" y="471"/>
                  <a:pt x="359" y="470"/>
                  <a:pt x="357" y="470"/>
                </a:cubicBezTo>
                <a:cubicBezTo>
                  <a:pt x="361" y="470"/>
                  <a:pt x="362" y="471"/>
                  <a:pt x="364" y="472"/>
                </a:cubicBezTo>
                <a:cubicBezTo>
                  <a:pt x="364" y="472"/>
                  <a:pt x="363" y="472"/>
                  <a:pt x="362" y="471"/>
                </a:cubicBezTo>
                <a:cubicBezTo>
                  <a:pt x="362" y="472"/>
                  <a:pt x="362" y="472"/>
                  <a:pt x="362" y="472"/>
                </a:cubicBezTo>
                <a:close/>
                <a:moveTo>
                  <a:pt x="357" y="539"/>
                </a:moveTo>
                <a:cubicBezTo>
                  <a:pt x="361" y="540"/>
                  <a:pt x="363" y="540"/>
                  <a:pt x="366" y="542"/>
                </a:cubicBezTo>
                <a:cubicBezTo>
                  <a:pt x="366" y="541"/>
                  <a:pt x="367" y="541"/>
                  <a:pt x="366" y="541"/>
                </a:cubicBezTo>
                <a:cubicBezTo>
                  <a:pt x="366" y="541"/>
                  <a:pt x="366" y="541"/>
                  <a:pt x="365" y="541"/>
                </a:cubicBezTo>
                <a:cubicBezTo>
                  <a:pt x="366" y="540"/>
                  <a:pt x="362" y="540"/>
                  <a:pt x="362" y="538"/>
                </a:cubicBezTo>
                <a:cubicBezTo>
                  <a:pt x="365" y="538"/>
                  <a:pt x="366" y="541"/>
                  <a:pt x="370" y="540"/>
                </a:cubicBezTo>
                <a:cubicBezTo>
                  <a:pt x="370" y="541"/>
                  <a:pt x="369" y="541"/>
                  <a:pt x="370" y="542"/>
                </a:cubicBezTo>
                <a:cubicBezTo>
                  <a:pt x="377" y="543"/>
                  <a:pt x="387" y="546"/>
                  <a:pt x="390" y="550"/>
                </a:cubicBezTo>
                <a:cubicBezTo>
                  <a:pt x="388" y="549"/>
                  <a:pt x="385" y="549"/>
                  <a:pt x="386" y="548"/>
                </a:cubicBezTo>
                <a:cubicBezTo>
                  <a:pt x="385" y="549"/>
                  <a:pt x="384" y="547"/>
                  <a:pt x="384" y="548"/>
                </a:cubicBezTo>
                <a:cubicBezTo>
                  <a:pt x="386" y="551"/>
                  <a:pt x="391" y="552"/>
                  <a:pt x="394" y="555"/>
                </a:cubicBezTo>
                <a:cubicBezTo>
                  <a:pt x="395" y="554"/>
                  <a:pt x="394" y="554"/>
                  <a:pt x="394" y="553"/>
                </a:cubicBezTo>
                <a:cubicBezTo>
                  <a:pt x="395" y="554"/>
                  <a:pt x="395" y="554"/>
                  <a:pt x="395" y="554"/>
                </a:cubicBezTo>
                <a:cubicBezTo>
                  <a:pt x="396" y="554"/>
                  <a:pt x="396" y="554"/>
                  <a:pt x="396" y="555"/>
                </a:cubicBezTo>
                <a:cubicBezTo>
                  <a:pt x="394" y="554"/>
                  <a:pt x="394" y="557"/>
                  <a:pt x="395" y="557"/>
                </a:cubicBezTo>
                <a:cubicBezTo>
                  <a:pt x="394" y="555"/>
                  <a:pt x="397" y="556"/>
                  <a:pt x="398" y="557"/>
                </a:cubicBezTo>
                <a:cubicBezTo>
                  <a:pt x="398" y="557"/>
                  <a:pt x="398" y="558"/>
                  <a:pt x="398" y="558"/>
                </a:cubicBezTo>
                <a:cubicBezTo>
                  <a:pt x="396" y="557"/>
                  <a:pt x="391" y="559"/>
                  <a:pt x="391" y="556"/>
                </a:cubicBezTo>
                <a:cubicBezTo>
                  <a:pt x="388" y="555"/>
                  <a:pt x="391" y="558"/>
                  <a:pt x="389" y="557"/>
                </a:cubicBezTo>
                <a:cubicBezTo>
                  <a:pt x="389" y="556"/>
                  <a:pt x="389" y="555"/>
                  <a:pt x="389" y="555"/>
                </a:cubicBezTo>
                <a:cubicBezTo>
                  <a:pt x="385" y="557"/>
                  <a:pt x="387" y="552"/>
                  <a:pt x="383" y="554"/>
                </a:cubicBezTo>
                <a:cubicBezTo>
                  <a:pt x="383" y="553"/>
                  <a:pt x="384" y="553"/>
                  <a:pt x="383" y="552"/>
                </a:cubicBezTo>
                <a:cubicBezTo>
                  <a:pt x="381" y="553"/>
                  <a:pt x="377" y="549"/>
                  <a:pt x="375" y="551"/>
                </a:cubicBezTo>
                <a:cubicBezTo>
                  <a:pt x="375" y="548"/>
                  <a:pt x="371" y="550"/>
                  <a:pt x="371" y="547"/>
                </a:cubicBezTo>
                <a:cubicBezTo>
                  <a:pt x="374" y="548"/>
                  <a:pt x="375" y="548"/>
                  <a:pt x="378" y="550"/>
                </a:cubicBezTo>
                <a:cubicBezTo>
                  <a:pt x="378" y="549"/>
                  <a:pt x="376" y="549"/>
                  <a:pt x="377" y="548"/>
                </a:cubicBezTo>
                <a:cubicBezTo>
                  <a:pt x="378" y="547"/>
                  <a:pt x="378" y="550"/>
                  <a:pt x="378" y="548"/>
                </a:cubicBezTo>
                <a:cubicBezTo>
                  <a:pt x="380" y="548"/>
                  <a:pt x="381" y="549"/>
                  <a:pt x="382" y="548"/>
                </a:cubicBezTo>
                <a:cubicBezTo>
                  <a:pt x="378" y="548"/>
                  <a:pt x="377" y="546"/>
                  <a:pt x="376" y="544"/>
                </a:cubicBezTo>
                <a:cubicBezTo>
                  <a:pt x="376" y="545"/>
                  <a:pt x="376" y="546"/>
                  <a:pt x="376" y="546"/>
                </a:cubicBezTo>
                <a:cubicBezTo>
                  <a:pt x="374" y="546"/>
                  <a:pt x="373" y="545"/>
                  <a:pt x="373" y="544"/>
                </a:cubicBezTo>
                <a:cubicBezTo>
                  <a:pt x="374" y="545"/>
                  <a:pt x="375" y="545"/>
                  <a:pt x="375" y="544"/>
                </a:cubicBezTo>
                <a:cubicBezTo>
                  <a:pt x="374" y="544"/>
                  <a:pt x="372" y="543"/>
                  <a:pt x="370" y="542"/>
                </a:cubicBezTo>
                <a:cubicBezTo>
                  <a:pt x="370" y="543"/>
                  <a:pt x="371" y="544"/>
                  <a:pt x="370" y="545"/>
                </a:cubicBezTo>
                <a:cubicBezTo>
                  <a:pt x="368" y="544"/>
                  <a:pt x="370" y="542"/>
                  <a:pt x="368" y="541"/>
                </a:cubicBezTo>
                <a:cubicBezTo>
                  <a:pt x="365" y="541"/>
                  <a:pt x="369" y="545"/>
                  <a:pt x="367" y="544"/>
                </a:cubicBezTo>
                <a:cubicBezTo>
                  <a:pt x="367" y="542"/>
                  <a:pt x="362" y="544"/>
                  <a:pt x="360" y="541"/>
                </a:cubicBezTo>
                <a:cubicBezTo>
                  <a:pt x="360" y="542"/>
                  <a:pt x="360" y="542"/>
                  <a:pt x="360" y="543"/>
                </a:cubicBezTo>
                <a:cubicBezTo>
                  <a:pt x="360" y="541"/>
                  <a:pt x="358" y="539"/>
                  <a:pt x="357" y="540"/>
                </a:cubicBezTo>
                <a:cubicBezTo>
                  <a:pt x="357" y="539"/>
                  <a:pt x="358" y="540"/>
                  <a:pt x="357" y="539"/>
                </a:cubicBezTo>
                <a:close/>
                <a:moveTo>
                  <a:pt x="382" y="451"/>
                </a:moveTo>
                <a:cubicBezTo>
                  <a:pt x="382" y="450"/>
                  <a:pt x="380" y="450"/>
                  <a:pt x="381" y="449"/>
                </a:cubicBezTo>
                <a:cubicBezTo>
                  <a:pt x="380" y="449"/>
                  <a:pt x="383" y="450"/>
                  <a:pt x="382" y="451"/>
                </a:cubicBezTo>
                <a:close/>
                <a:moveTo>
                  <a:pt x="381" y="447"/>
                </a:moveTo>
                <a:cubicBezTo>
                  <a:pt x="382" y="448"/>
                  <a:pt x="383" y="448"/>
                  <a:pt x="383" y="448"/>
                </a:cubicBezTo>
                <a:cubicBezTo>
                  <a:pt x="383" y="449"/>
                  <a:pt x="383" y="449"/>
                  <a:pt x="384" y="449"/>
                </a:cubicBezTo>
                <a:cubicBezTo>
                  <a:pt x="382" y="448"/>
                  <a:pt x="382" y="448"/>
                  <a:pt x="381" y="447"/>
                </a:cubicBezTo>
                <a:close/>
                <a:moveTo>
                  <a:pt x="382" y="466"/>
                </a:moveTo>
                <a:cubicBezTo>
                  <a:pt x="381" y="465"/>
                  <a:pt x="379" y="465"/>
                  <a:pt x="379" y="465"/>
                </a:cubicBezTo>
                <a:cubicBezTo>
                  <a:pt x="380" y="465"/>
                  <a:pt x="381" y="465"/>
                  <a:pt x="382" y="466"/>
                </a:cubicBezTo>
                <a:close/>
                <a:moveTo>
                  <a:pt x="386" y="543"/>
                </a:moveTo>
                <a:cubicBezTo>
                  <a:pt x="388" y="543"/>
                  <a:pt x="388" y="544"/>
                  <a:pt x="388" y="545"/>
                </a:cubicBezTo>
                <a:cubicBezTo>
                  <a:pt x="388" y="545"/>
                  <a:pt x="387" y="545"/>
                  <a:pt x="387" y="544"/>
                </a:cubicBezTo>
                <a:cubicBezTo>
                  <a:pt x="387" y="544"/>
                  <a:pt x="386" y="543"/>
                  <a:pt x="386" y="543"/>
                </a:cubicBezTo>
                <a:close/>
                <a:moveTo>
                  <a:pt x="388" y="477"/>
                </a:moveTo>
                <a:cubicBezTo>
                  <a:pt x="387" y="477"/>
                  <a:pt x="386" y="476"/>
                  <a:pt x="386" y="476"/>
                </a:cubicBezTo>
                <a:cubicBezTo>
                  <a:pt x="386" y="476"/>
                  <a:pt x="386" y="476"/>
                  <a:pt x="387" y="476"/>
                </a:cubicBezTo>
                <a:cubicBezTo>
                  <a:pt x="387" y="476"/>
                  <a:pt x="388" y="476"/>
                  <a:pt x="389" y="477"/>
                </a:cubicBezTo>
                <a:cubicBezTo>
                  <a:pt x="389" y="477"/>
                  <a:pt x="388" y="477"/>
                  <a:pt x="388" y="477"/>
                </a:cubicBezTo>
                <a:close/>
                <a:moveTo>
                  <a:pt x="387" y="479"/>
                </a:moveTo>
                <a:cubicBezTo>
                  <a:pt x="387" y="479"/>
                  <a:pt x="387" y="479"/>
                  <a:pt x="386" y="479"/>
                </a:cubicBezTo>
                <a:cubicBezTo>
                  <a:pt x="386" y="479"/>
                  <a:pt x="386" y="479"/>
                  <a:pt x="385" y="478"/>
                </a:cubicBezTo>
                <a:cubicBezTo>
                  <a:pt x="385" y="478"/>
                  <a:pt x="385" y="478"/>
                  <a:pt x="385" y="478"/>
                </a:cubicBezTo>
                <a:cubicBezTo>
                  <a:pt x="386" y="478"/>
                  <a:pt x="386" y="478"/>
                  <a:pt x="387" y="479"/>
                </a:cubicBezTo>
                <a:close/>
                <a:moveTo>
                  <a:pt x="386" y="544"/>
                </a:moveTo>
                <a:cubicBezTo>
                  <a:pt x="384" y="544"/>
                  <a:pt x="384" y="544"/>
                  <a:pt x="383" y="542"/>
                </a:cubicBezTo>
                <a:cubicBezTo>
                  <a:pt x="385" y="543"/>
                  <a:pt x="386" y="543"/>
                  <a:pt x="386" y="544"/>
                </a:cubicBezTo>
                <a:close/>
                <a:moveTo>
                  <a:pt x="385" y="473"/>
                </a:moveTo>
                <a:cubicBezTo>
                  <a:pt x="385" y="472"/>
                  <a:pt x="381" y="472"/>
                  <a:pt x="382" y="472"/>
                </a:cubicBezTo>
                <a:cubicBezTo>
                  <a:pt x="383" y="471"/>
                  <a:pt x="386" y="473"/>
                  <a:pt x="385" y="473"/>
                </a:cubicBezTo>
                <a:close/>
                <a:moveTo>
                  <a:pt x="384" y="478"/>
                </a:moveTo>
                <a:cubicBezTo>
                  <a:pt x="384" y="478"/>
                  <a:pt x="384" y="478"/>
                  <a:pt x="384" y="478"/>
                </a:cubicBezTo>
                <a:cubicBezTo>
                  <a:pt x="384" y="478"/>
                  <a:pt x="384" y="478"/>
                  <a:pt x="384" y="478"/>
                </a:cubicBezTo>
                <a:cubicBezTo>
                  <a:pt x="383" y="478"/>
                  <a:pt x="381" y="478"/>
                  <a:pt x="380" y="476"/>
                </a:cubicBezTo>
                <a:cubicBezTo>
                  <a:pt x="381" y="477"/>
                  <a:pt x="383" y="477"/>
                  <a:pt x="384" y="478"/>
                </a:cubicBezTo>
                <a:close/>
                <a:moveTo>
                  <a:pt x="399" y="474"/>
                </a:moveTo>
                <a:cubicBezTo>
                  <a:pt x="399" y="474"/>
                  <a:pt x="400" y="475"/>
                  <a:pt x="401" y="475"/>
                </a:cubicBezTo>
                <a:cubicBezTo>
                  <a:pt x="401" y="475"/>
                  <a:pt x="401" y="475"/>
                  <a:pt x="401" y="475"/>
                </a:cubicBezTo>
                <a:cubicBezTo>
                  <a:pt x="401" y="475"/>
                  <a:pt x="401" y="476"/>
                  <a:pt x="400" y="476"/>
                </a:cubicBezTo>
                <a:cubicBezTo>
                  <a:pt x="400" y="476"/>
                  <a:pt x="400" y="476"/>
                  <a:pt x="400" y="476"/>
                </a:cubicBezTo>
                <a:cubicBezTo>
                  <a:pt x="400" y="476"/>
                  <a:pt x="400" y="475"/>
                  <a:pt x="400" y="475"/>
                </a:cubicBezTo>
                <a:cubicBezTo>
                  <a:pt x="399" y="475"/>
                  <a:pt x="399" y="474"/>
                  <a:pt x="399" y="474"/>
                </a:cubicBezTo>
                <a:close/>
                <a:moveTo>
                  <a:pt x="402" y="553"/>
                </a:moveTo>
                <a:cubicBezTo>
                  <a:pt x="402" y="553"/>
                  <a:pt x="406" y="553"/>
                  <a:pt x="406" y="555"/>
                </a:cubicBezTo>
                <a:cubicBezTo>
                  <a:pt x="400" y="551"/>
                  <a:pt x="396" y="554"/>
                  <a:pt x="393" y="549"/>
                </a:cubicBezTo>
                <a:cubicBezTo>
                  <a:pt x="396" y="550"/>
                  <a:pt x="400" y="550"/>
                  <a:pt x="402" y="553"/>
                </a:cubicBezTo>
                <a:close/>
                <a:moveTo>
                  <a:pt x="422" y="461"/>
                </a:moveTo>
                <a:cubicBezTo>
                  <a:pt x="423" y="463"/>
                  <a:pt x="426" y="463"/>
                  <a:pt x="427" y="464"/>
                </a:cubicBezTo>
                <a:cubicBezTo>
                  <a:pt x="424" y="464"/>
                  <a:pt x="424" y="463"/>
                  <a:pt x="421" y="463"/>
                </a:cubicBezTo>
                <a:cubicBezTo>
                  <a:pt x="422" y="462"/>
                  <a:pt x="421" y="461"/>
                  <a:pt x="422" y="461"/>
                </a:cubicBezTo>
                <a:close/>
                <a:moveTo>
                  <a:pt x="439" y="103"/>
                </a:moveTo>
                <a:cubicBezTo>
                  <a:pt x="438" y="103"/>
                  <a:pt x="438" y="103"/>
                  <a:pt x="438" y="103"/>
                </a:cubicBezTo>
                <a:cubicBezTo>
                  <a:pt x="437" y="102"/>
                  <a:pt x="436" y="103"/>
                  <a:pt x="434" y="101"/>
                </a:cubicBezTo>
                <a:cubicBezTo>
                  <a:pt x="436" y="100"/>
                  <a:pt x="433" y="100"/>
                  <a:pt x="435" y="99"/>
                </a:cubicBezTo>
                <a:cubicBezTo>
                  <a:pt x="435" y="100"/>
                  <a:pt x="434" y="98"/>
                  <a:pt x="435" y="98"/>
                </a:cubicBezTo>
                <a:cubicBezTo>
                  <a:pt x="438" y="101"/>
                  <a:pt x="441" y="100"/>
                  <a:pt x="444" y="102"/>
                </a:cubicBezTo>
                <a:cubicBezTo>
                  <a:pt x="443" y="104"/>
                  <a:pt x="440" y="102"/>
                  <a:pt x="438" y="101"/>
                </a:cubicBezTo>
                <a:cubicBezTo>
                  <a:pt x="438" y="101"/>
                  <a:pt x="437" y="101"/>
                  <a:pt x="437" y="101"/>
                </a:cubicBezTo>
                <a:cubicBezTo>
                  <a:pt x="438" y="101"/>
                  <a:pt x="439" y="102"/>
                  <a:pt x="439" y="103"/>
                </a:cubicBezTo>
                <a:close/>
                <a:moveTo>
                  <a:pt x="449" y="472"/>
                </a:moveTo>
                <a:cubicBezTo>
                  <a:pt x="450" y="473"/>
                  <a:pt x="450" y="473"/>
                  <a:pt x="451" y="474"/>
                </a:cubicBezTo>
                <a:cubicBezTo>
                  <a:pt x="451" y="474"/>
                  <a:pt x="451" y="473"/>
                  <a:pt x="451" y="473"/>
                </a:cubicBezTo>
                <a:cubicBezTo>
                  <a:pt x="451" y="473"/>
                  <a:pt x="452" y="474"/>
                  <a:pt x="452" y="474"/>
                </a:cubicBezTo>
                <a:cubicBezTo>
                  <a:pt x="452" y="474"/>
                  <a:pt x="451" y="474"/>
                  <a:pt x="451" y="475"/>
                </a:cubicBezTo>
                <a:cubicBezTo>
                  <a:pt x="451" y="475"/>
                  <a:pt x="449" y="475"/>
                  <a:pt x="449" y="474"/>
                </a:cubicBezTo>
                <a:cubicBezTo>
                  <a:pt x="449" y="474"/>
                  <a:pt x="449" y="474"/>
                  <a:pt x="449" y="474"/>
                </a:cubicBezTo>
                <a:cubicBezTo>
                  <a:pt x="449" y="474"/>
                  <a:pt x="449" y="474"/>
                  <a:pt x="449" y="474"/>
                </a:cubicBezTo>
                <a:cubicBezTo>
                  <a:pt x="449" y="474"/>
                  <a:pt x="449" y="474"/>
                  <a:pt x="449" y="473"/>
                </a:cubicBezTo>
                <a:cubicBezTo>
                  <a:pt x="449" y="473"/>
                  <a:pt x="448" y="472"/>
                  <a:pt x="449" y="472"/>
                </a:cubicBezTo>
                <a:close/>
                <a:moveTo>
                  <a:pt x="459" y="479"/>
                </a:moveTo>
                <a:cubicBezTo>
                  <a:pt x="456" y="478"/>
                  <a:pt x="457" y="478"/>
                  <a:pt x="459" y="478"/>
                </a:cubicBezTo>
                <a:cubicBezTo>
                  <a:pt x="459" y="476"/>
                  <a:pt x="455" y="477"/>
                  <a:pt x="456" y="475"/>
                </a:cubicBezTo>
                <a:cubicBezTo>
                  <a:pt x="457" y="475"/>
                  <a:pt x="458" y="477"/>
                  <a:pt x="459" y="476"/>
                </a:cubicBezTo>
                <a:cubicBezTo>
                  <a:pt x="458" y="476"/>
                  <a:pt x="458" y="476"/>
                  <a:pt x="458" y="475"/>
                </a:cubicBezTo>
                <a:cubicBezTo>
                  <a:pt x="459" y="476"/>
                  <a:pt x="460" y="474"/>
                  <a:pt x="460" y="475"/>
                </a:cubicBezTo>
                <a:cubicBezTo>
                  <a:pt x="458" y="476"/>
                  <a:pt x="461" y="477"/>
                  <a:pt x="459" y="479"/>
                </a:cubicBezTo>
                <a:cubicBezTo>
                  <a:pt x="459" y="480"/>
                  <a:pt x="462" y="479"/>
                  <a:pt x="461" y="480"/>
                </a:cubicBezTo>
                <a:cubicBezTo>
                  <a:pt x="459" y="481"/>
                  <a:pt x="455" y="478"/>
                  <a:pt x="452" y="477"/>
                </a:cubicBezTo>
                <a:cubicBezTo>
                  <a:pt x="453" y="479"/>
                  <a:pt x="454" y="479"/>
                  <a:pt x="455" y="480"/>
                </a:cubicBezTo>
                <a:cubicBezTo>
                  <a:pt x="452" y="480"/>
                  <a:pt x="449" y="479"/>
                  <a:pt x="447" y="478"/>
                </a:cubicBezTo>
                <a:cubicBezTo>
                  <a:pt x="449" y="478"/>
                  <a:pt x="449" y="476"/>
                  <a:pt x="449" y="476"/>
                </a:cubicBezTo>
                <a:cubicBezTo>
                  <a:pt x="447" y="475"/>
                  <a:pt x="444" y="474"/>
                  <a:pt x="446" y="473"/>
                </a:cubicBezTo>
                <a:cubicBezTo>
                  <a:pt x="449" y="475"/>
                  <a:pt x="455" y="478"/>
                  <a:pt x="459" y="479"/>
                </a:cubicBezTo>
                <a:close/>
                <a:moveTo>
                  <a:pt x="453" y="474"/>
                </a:moveTo>
                <a:cubicBezTo>
                  <a:pt x="454" y="475"/>
                  <a:pt x="456" y="474"/>
                  <a:pt x="456" y="475"/>
                </a:cubicBezTo>
                <a:cubicBezTo>
                  <a:pt x="455" y="475"/>
                  <a:pt x="453" y="475"/>
                  <a:pt x="453" y="474"/>
                </a:cubicBezTo>
                <a:close/>
                <a:moveTo>
                  <a:pt x="464" y="477"/>
                </a:moveTo>
                <a:cubicBezTo>
                  <a:pt x="465" y="478"/>
                  <a:pt x="466" y="478"/>
                  <a:pt x="467" y="478"/>
                </a:cubicBezTo>
                <a:cubicBezTo>
                  <a:pt x="467" y="479"/>
                  <a:pt x="467" y="481"/>
                  <a:pt x="465" y="480"/>
                </a:cubicBezTo>
                <a:cubicBezTo>
                  <a:pt x="466" y="479"/>
                  <a:pt x="465" y="479"/>
                  <a:pt x="464" y="479"/>
                </a:cubicBezTo>
                <a:cubicBezTo>
                  <a:pt x="465" y="479"/>
                  <a:pt x="464" y="478"/>
                  <a:pt x="464" y="477"/>
                </a:cubicBezTo>
                <a:close/>
                <a:moveTo>
                  <a:pt x="463" y="107"/>
                </a:moveTo>
                <a:cubicBezTo>
                  <a:pt x="464" y="107"/>
                  <a:pt x="466" y="107"/>
                  <a:pt x="467" y="107"/>
                </a:cubicBezTo>
                <a:cubicBezTo>
                  <a:pt x="467" y="108"/>
                  <a:pt x="467" y="108"/>
                  <a:pt x="467" y="108"/>
                </a:cubicBezTo>
                <a:cubicBezTo>
                  <a:pt x="467" y="108"/>
                  <a:pt x="467" y="108"/>
                  <a:pt x="467" y="107"/>
                </a:cubicBezTo>
                <a:cubicBezTo>
                  <a:pt x="468" y="108"/>
                  <a:pt x="468" y="108"/>
                  <a:pt x="469" y="108"/>
                </a:cubicBezTo>
                <a:cubicBezTo>
                  <a:pt x="469" y="108"/>
                  <a:pt x="469" y="108"/>
                  <a:pt x="469" y="108"/>
                </a:cubicBezTo>
                <a:cubicBezTo>
                  <a:pt x="469" y="108"/>
                  <a:pt x="469" y="108"/>
                  <a:pt x="469" y="108"/>
                </a:cubicBezTo>
                <a:cubicBezTo>
                  <a:pt x="469" y="108"/>
                  <a:pt x="469" y="108"/>
                  <a:pt x="469" y="109"/>
                </a:cubicBezTo>
                <a:cubicBezTo>
                  <a:pt x="467" y="108"/>
                  <a:pt x="465" y="108"/>
                  <a:pt x="463" y="107"/>
                </a:cubicBezTo>
                <a:close/>
                <a:moveTo>
                  <a:pt x="464" y="109"/>
                </a:moveTo>
                <a:cubicBezTo>
                  <a:pt x="463" y="109"/>
                  <a:pt x="460" y="109"/>
                  <a:pt x="460" y="108"/>
                </a:cubicBezTo>
                <a:cubicBezTo>
                  <a:pt x="458" y="108"/>
                  <a:pt x="455" y="107"/>
                  <a:pt x="454" y="106"/>
                </a:cubicBezTo>
                <a:cubicBezTo>
                  <a:pt x="456" y="106"/>
                  <a:pt x="458" y="106"/>
                  <a:pt x="460" y="107"/>
                </a:cubicBezTo>
                <a:cubicBezTo>
                  <a:pt x="460" y="107"/>
                  <a:pt x="460" y="107"/>
                  <a:pt x="460" y="107"/>
                </a:cubicBezTo>
                <a:cubicBezTo>
                  <a:pt x="460" y="107"/>
                  <a:pt x="461" y="107"/>
                  <a:pt x="461" y="107"/>
                </a:cubicBezTo>
                <a:cubicBezTo>
                  <a:pt x="463" y="108"/>
                  <a:pt x="464" y="108"/>
                  <a:pt x="464" y="109"/>
                </a:cubicBezTo>
                <a:close/>
                <a:moveTo>
                  <a:pt x="453" y="72"/>
                </a:moveTo>
                <a:cubicBezTo>
                  <a:pt x="454" y="73"/>
                  <a:pt x="454" y="73"/>
                  <a:pt x="454" y="73"/>
                </a:cubicBezTo>
                <a:cubicBezTo>
                  <a:pt x="452" y="73"/>
                  <a:pt x="449" y="73"/>
                  <a:pt x="448" y="71"/>
                </a:cubicBezTo>
                <a:cubicBezTo>
                  <a:pt x="451" y="72"/>
                  <a:pt x="449" y="71"/>
                  <a:pt x="450" y="69"/>
                </a:cubicBezTo>
                <a:cubicBezTo>
                  <a:pt x="455" y="70"/>
                  <a:pt x="459" y="71"/>
                  <a:pt x="463" y="74"/>
                </a:cubicBezTo>
                <a:cubicBezTo>
                  <a:pt x="462" y="73"/>
                  <a:pt x="463" y="74"/>
                  <a:pt x="463" y="75"/>
                </a:cubicBezTo>
                <a:cubicBezTo>
                  <a:pt x="460" y="74"/>
                  <a:pt x="456" y="73"/>
                  <a:pt x="453" y="72"/>
                </a:cubicBezTo>
                <a:close/>
                <a:moveTo>
                  <a:pt x="456" y="75"/>
                </a:moveTo>
                <a:cubicBezTo>
                  <a:pt x="456" y="75"/>
                  <a:pt x="455" y="74"/>
                  <a:pt x="455" y="74"/>
                </a:cubicBezTo>
                <a:cubicBezTo>
                  <a:pt x="454" y="74"/>
                  <a:pt x="455" y="73"/>
                  <a:pt x="456" y="74"/>
                </a:cubicBezTo>
                <a:cubicBezTo>
                  <a:pt x="463" y="76"/>
                  <a:pt x="460" y="76"/>
                  <a:pt x="456" y="75"/>
                </a:cubicBezTo>
                <a:close/>
                <a:moveTo>
                  <a:pt x="442" y="59"/>
                </a:moveTo>
                <a:cubicBezTo>
                  <a:pt x="440" y="56"/>
                  <a:pt x="430" y="55"/>
                  <a:pt x="427" y="53"/>
                </a:cubicBezTo>
                <a:cubicBezTo>
                  <a:pt x="430" y="53"/>
                  <a:pt x="435" y="53"/>
                  <a:pt x="437" y="56"/>
                </a:cubicBezTo>
                <a:cubicBezTo>
                  <a:pt x="440" y="55"/>
                  <a:pt x="444" y="56"/>
                  <a:pt x="446" y="58"/>
                </a:cubicBezTo>
                <a:cubicBezTo>
                  <a:pt x="449" y="57"/>
                  <a:pt x="453" y="60"/>
                  <a:pt x="454" y="61"/>
                </a:cubicBezTo>
                <a:cubicBezTo>
                  <a:pt x="451" y="63"/>
                  <a:pt x="446" y="58"/>
                  <a:pt x="442" y="59"/>
                </a:cubicBezTo>
                <a:close/>
                <a:moveTo>
                  <a:pt x="450" y="62"/>
                </a:moveTo>
                <a:cubicBezTo>
                  <a:pt x="449" y="62"/>
                  <a:pt x="446" y="62"/>
                  <a:pt x="446" y="60"/>
                </a:cubicBezTo>
                <a:cubicBezTo>
                  <a:pt x="448" y="61"/>
                  <a:pt x="449" y="61"/>
                  <a:pt x="450" y="62"/>
                </a:cubicBezTo>
                <a:close/>
                <a:moveTo>
                  <a:pt x="455" y="33"/>
                </a:moveTo>
                <a:cubicBezTo>
                  <a:pt x="453" y="33"/>
                  <a:pt x="454" y="30"/>
                  <a:pt x="451" y="31"/>
                </a:cubicBezTo>
                <a:cubicBezTo>
                  <a:pt x="451" y="30"/>
                  <a:pt x="451" y="30"/>
                  <a:pt x="451" y="29"/>
                </a:cubicBezTo>
                <a:cubicBezTo>
                  <a:pt x="452" y="30"/>
                  <a:pt x="451" y="30"/>
                  <a:pt x="452" y="31"/>
                </a:cubicBezTo>
                <a:cubicBezTo>
                  <a:pt x="452" y="29"/>
                  <a:pt x="453" y="30"/>
                  <a:pt x="453" y="29"/>
                </a:cubicBezTo>
                <a:cubicBezTo>
                  <a:pt x="453" y="29"/>
                  <a:pt x="454" y="28"/>
                  <a:pt x="454" y="29"/>
                </a:cubicBezTo>
                <a:cubicBezTo>
                  <a:pt x="454" y="29"/>
                  <a:pt x="453" y="30"/>
                  <a:pt x="453" y="30"/>
                </a:cubicBezTo>
                <a:cubicBezTo>
                  <a:pt x="455" y="29"/>
                  <a:pt x="455" y="32"/>
                  <a:pt x="455" y="33"/>
                </a:cubicBezTo>
                <a:close/>
                <a:moveTo>
                  <a:pt x="460" y="31"/>
                </a:moveTo>
                <a:cubicBezTo>
                  <a:pt x="460" y="30"/>
                  <a:pt x="463" y="31"/>
                  <a:pt x="463" y="32"/>
                </a:cubicBezTo>
                <a:cubicBezTo>
                  <a:pt x="463" y="31"/>
                  <a:pt x="463" y="31"/>
                  <a:pt x="463" y="30"/>
                </a:cubicBezTo>
                <a:cubicBezTo>
                  <a:pt x="465" y="29"/>
                  <a:pt x="469" y="33"/>
                  <a:pt x="471" y="32"/>
                </a:cubicBezTo>
                <a:cubicBezTo>
                  <a:pt x="471" y="35"/>
                  <a:pt x="477" y="32"/>
                  <a:pt x="477" y="35"/>
                </a:cubicBezTo>
                <a:cubicBezTo>
                  <a:pt x="477" y="35"/>
                  <a:pt x="476" y="35"/>
                  <a:pt x="476" y="35"/>
                </a:cubicBezTo>
                <a:cubicBezTo>
                  <a:pt x="477" y="36"/>
                  <a:pt x="478" y="36"/>
                  <a:pt x="480" y="37"/>
                </a:cubicBezTo>
                <a:cubicBezTo>
                  <a:pt x="480" y="36"/>
                  <a:pt x="482" y="35"/>
                  <a:pt x="483" y="37"/>
                </a:cubicBezTo>
                <a:cubicBezTo>
                  <a:pt x="482" y="37"/>
                  <a:pt x="482" y="39"/>
                  <a:pt x="481" y="39"/>
                </a:cubicBezTo>
                <a:cubicBezTo>
                  <a:pt x="481" y="40"/>
                  <a:pt x="482" y="39"/>
                  <a:pt x="482" y="39"/>
                </a:cubicBezTo>
                <a:cubicBezTo>
                  <a:pt x="482" y="41"/>
                  <a:pt x="481" y="41"/>
                  <a:pt x="480" y="41"/>
                </a:cubicBezTo>
                <a:cubicBezTo>
                  <a:pt x="481" y="37"/>
                  <a:pt x="475" y="38"/>
                  <a:pt x="474" y="37"/>
                </a:cubicBezTo>
                <a:cubicBezTo>
                  <a:pt x="473" y="37"/>
                  <a:pt x="472" y="37"/>
                  <a:pt x="472" y="36"/>
                </a:cubicBezTo>
                <a:cubicBezTo>
                  <a:pt x="472" y="36"/>
                  <a:pt x="473" y="36"/>
                  <a:pt x="473" y="36"/>
                </a:cubicBezTo>
                <a:cubicBezTo>
                  <a:pt x="471" y="36"/>
                  <a:pt x="470" y="35"/>
                  <a:pt x="469" y="34"/>
                </a:cubicBezTo>
                <a:cubicBezTo>
                  <a:pt x="470" y="34"/>
                  <a:pt x="471" y="34"/>
                  <a:pt x="471" y="33"/>
                </a:cubicBezTo>
                <a:cubicBezTo>
                  <a:pt x="469" y="34"/>
                  <a:pt x="467" y="30"/>
                  <a:pt x="465" y="32"/>
                </a:cubicBezTo>
                <a:cubicBezTo>
                  <a:pt x="465" y="32"/>
                  <a:pt x="466" y="33"/>
                  <a:pt x="465" y="33"/>
                </a:cubicBezTo>
                <a:cubicBezTo>
                  <a:pt x="463" y="32"/>
                  <a:pt x="459" y="32"/>
                  <a:pt x="458" y="32"/>
                </a:cubicBezTo>
                <a:cubicBezTo>
                  <a:pt x="460" y="32"/>
                  <a:pt x="459" y="30"/>
                  <a:pt x="458" y="30"/>
                </a:cubicBezTo>
                <a:cubicBezTo>
                  <a:pt x="458" y="31"/>
                  <a:pt x="457" y="31"/>
                  <a:pt x="458" y="33"/>
                </a:cubicBezTo>
                <a:cubicBezTo>
                  <a:pt x="456" y="33"/>
                  <a:pt x="458" y="30"/>
                  <a:pt x="456" y="30"/>
                </a:cubicBezTo>
                <a:cubicBezTo>
                  <a:pt x="456" y="30"/>
                  <a:pt x="457" y="32"/>
                  <a:pt x="455" y="32"/>
                </a:cubicBezTo>
                <a:cubicBezTo>
                  <a:pt x="456" y="31"/>
                  <a:pt x="454" y="31"/>
                  <a:pt x="455" y="29"/>
                </a:cubicBezTo>
                <a:cubicBezTo>
                  <a:pt x="457" y="29"/>
                  <a:pt x="458" y="29"/>
                  <a:pt x="459" y="29"/>
                </a:cubicBezTo>
                <a:cubicBezTo>
                  <a:pt x="459" y="30"/>
                  <a:pt x="460" y="29"/>
                  <a:pt x="460" y="29"/>
                </a:cubicBezTo>
                <a:cubicBezTo>
                  <a:pt x="459" y="29"/>
                  <a:pt x="459" y="31"/>
                  <a:pt x="460" y="31"/>
                </a:cubicBezTo>
                <a:close/>
                <a:moveTo>
                  <a:pt x="461" y="30"/>
                </a:moveTo>
                <a:cubicBezTo>
                  <a:pt x="461" y="30"/>
                  <a:pt x="461" y="29"/>
                  <a:pt x="461" y="29"/>
                </a:cubicBezTo>
                <a:cubicBezTo>
                  <a:pt x="462" y="29"/>
                  <a:pt x="462" y="29"/>
                  <a:pt x="463" y="29"/>
                </a:cubicBezTo>
                <a:cubicBezTo>
                  <a:pt x="463" y="30"/>
                  <a:pt x="462" y="30"/>
                  <a:pt x="462" y="30"/>
                </a:cubicBezTo>
                <a:cubicBezTo>
                  <a:pt x="462" y="30"/>
                  <a:pt x="461" y="30"/>
                  <a:pt x="461" y="30"/>
                </a:cubicBezTo>
                <a:close/>
                <a:moveTo>
                  <a:pt x="483" y="30"/>
                </a:moveTo>
                <a:cubicBezTo>
                  <a:pt x="485" y="30"/>
                  <a:pt x="483" y="32"/>
                  <a:pt x="484" y="32"/>
                </a:cubicBezTo>
                <a:cubicBezTo>
                  <a:pt x="486" y="33"/>
                  <a:pt x="492" y="33"/>
                  <a:pt x="490" y="35"/>
                </a:cubicBezTo>
                <a:cubicBezTo>
                  <a:pt x="486" y="32"/>
                  <a:pt x="481" y="34"/>
                  <a:pt x="479" y="30"/>
                </a:cubicBezTo>
                <a:cubicBezTo>
                  <a:pt x="482" y="31"/>
                  <a:pt x="484" y="33"/>
                  <a:pt x="483" y="30"/>
                </a:cubicBezTo>
                <a:close/>
                <a:moveTo>
                  <a:pt x="501" y="38"/>
                </a:moveTo>
                <a:cubicBezTo>
                  <a:pt x="498" y="39"/>
                  <a:pt x="496" y="36"/>
                  <a:pt x="492" y="36"/>
                </a:cubicBezTo>
                <a:cubicBezTo>
                  <a:pt x="494" y="35"/>
                  <a:pt x="500" y="37"/>
                  <a:pt x="501" y="38"/>
                </a:cubicBezTo>
                <a:close/>
                <a:moveTo>
                  <a:pt x="492" y="33"/>
                </a:moveTo>
                <a:cubicBezTo>
                  <a:pt x="494" y="33"/>
                  <a:pt x="499" y="35"/>
                  <a:pt x="499" y="36"/>
                </a:cubicBezTo>
                <a:cubicBezTo>
                  <a:pt x="497" y="35"/>
                  <a:pt x="493" y="35"/>
                  <a:pt x="492" y="33"/>
                </a:cubicBezTo>
                <a:close/>
                <a:moveTo>
                  <a:pt x="503" y="45"/>
                </a:moveTo>
                <a:cubicBezTo>
                  <a:pt x="504" y="46"/>
                  <a:pt x="507" y="45"/>
                  <a:pt x="507" y="46"/>
                </a:cubicBezTo>
                <a:cubicBezTo>
                  <a:pt x="506" y="47"/>
                  <a:pt x="504" y="47"/>
                  <a:pt x="504" y="49"/>
                </a:cubicBezTo>
                <a:cubicBezTo>
                  <a:pt x="503" y="48"/>
                  <a:pt x="503" y="48"/>
                  <a:pt x="502" y="47"/>
                </a:cubicBezTo>
                <a:cubicBezTo>
                  <a:pt x="502" y="46"/>
                  <a:pt x="503" y="46"/>
                  <a:pt x="503" y="45"/>
                </a:cubicBezTo>
                <a:close/>
                <a:moveTo>
                  <a:pt x="502" y="52"/>
                </a:moveTo>
                <a:cubicBezTo>
                  <a:pt x="502" y="51"/>
                  <a:pt x="503" y="51"/>
                  <a:pt x="503" y="50"/>
                </a:cubicBezTo>
                <a:cubicBezTo>
                  <a:pt x="507" y="53"/>
                  <a:pt x="516" y="54"/>
                  <a:pt x="517" y="58"/>
                </a:cubicBezTo>
                <a:cubicBezTo>
                  <a:pt x="512" y="56"/>
                  <a:pt x="510" y="55"/>
                  <a:pt x="503" y="52"/>
                </a:cubicBezTo>
                <a:cubicBezTo>
                  <a:pt x="504" y="54"/>
                  <a:pt x="503" y="53"/>
                  <a:pt x="502" y="54"/>
                </a:cubicBezTo>
                <a:cubicBezTo>
                  <a:pt x="508" y="56"/>
                  <a:pt x="507" y="57"/>
                  <a:pt x="513" y="58"/>
                </a:cubicBezTo>
                <a:cubicBezTo>
                  <a:pt x="513" y="58"/>
                  <a:pt x="512" y="59"/>
                  <a:pt x="512" y="59"/>
                </a:cubicBezTo>
                <a:cubicBezTo>
                  <a:pt x="513" y="58"/>
                  <a:pt x="513" y="60"/>
                  <a:pt x="514" y="60"/>
                </a:cubicBezTo>
                <a:cubicBezTo>
                  <a:pt x="514" y="59"/>
                  <a:pt x="516" y="58"/>
                  <a:pt x="516" y="59"/>
                </a:cubicBezTo>
                <a:cubicBezTo>
                  <a:pt x="514" y="59"/>
                  <a:pt x="516" y="62"/>
                  <a:pt x="515" y="63"/>
                </a:cubicBezTo>
                <a:cubicBezTo>
                  <a:pt x="509" y="60"/>
                  <a:pt x="505" y="60"/>
                  <a:pt x="501" y="56"/>
                </a:cubicBezTo>
                <a:cubicBezTo>
                  <a:pt x="502" y="57"/>
                  <a:pt x="503" y="55"/>
                  <a:pt x="502" y="54"/>
                </a:cubicBezTo>
                <a:cubicBezTo>
                  <a:pt x="501" y="54"/>
                  <a:pt x="503" y="56"/>
                  <a:pt x="501" y="55"/>
                </a:cubicBezTo>
                <a:cubicBezTo>
                  <a:pt x="502" y="54"/>
                  <a:pt x="499" y="52"/>
                  <a:pt x="498" y="54"/>
                </a:cubicBezTo>
                <a:cubicBezTo>
                  <a:pt x="499" y="54"/>
                  <a:pt x="499" y="53"/>
                  <a:pt x="499" y="54"/>
                </a:cubicBezTo>
                <a:cubicBezTo>
                  <a:pt x="498" y="54"/>
                  <a:pt x="498" y="55"/>
                  <a:pt x="498" y="56"/>
                </a:cubicBezTo>
                <a:cubicBezTo>
                  <a:pt x="498" y="56"/>
                  <a:pt x="497" y="56"/>
                  <a:pt x="497" y="55"/>
                </a:cubicBezTo>
                <a:cubicBezTo>
                  <a:pt x="497" y="55"/>
                  <a:pt x="497" y="55"/>
                  <a:pt x="497" y="55"/>
                </a:cubicBezTo>
                <a:cubicBezTo>
                  <a:pt x="498" y="53"/>
                  <a:pt x="497" y="51"/>
                  <a:pt x="499" y="51"/>
                </a:cubicBezTo>
                <a:cubicBezTo>
                  <a:pt x="498" y="50"/>
                  <a:pt x="498" y="50"/>
                  <a:pt x="497" y="50"/>
                </a:cubicBezTo>
                <a:cubicBezTo>
                  <a:pt x="497" y="50"/>
                  <a:pt x="498" y="48"/>
                  <a:pt x="498" y="48"/>
                </a:cubicBezTo>
                <a:cubicBezTo>
                  <a:pt x="501" y="50"/>
                  <a:pt x="501" y="50"/>
                  <a:pt x="502" y="52"/>
                </a:cubicBezTo>
                <a:close/>
                <a:moveTo>
                  <a:pt x="518" y="72"/>
                </a:moveTo>
                <a:cubicBezTo>
                  <a:pt x="522" y="73"/>
                  <a:pt x="531" y="76"/>
                  <a:pt x="534" y="79"/>
                </a:cubicBezTo>
                <a:cubicBezTo>
                  <a:pt x="532" y="77"/>
                  <a:pt x="529" y="77"/>
                  <a:pt x="526" y="76"/>
                </a:cubicBezTo>
                <a:cubicBezTo>
                  <a:pt x="527" y="77"/>
                  <a:pt x="530" y="77"/>
                  <a:pt x="531" y="79"/>
                </a:cubicBezTo>
                <a:cubicBezTo>
                  <a:pt x="529" y="79"/>
                  <a:pt x="527" y="77"/>
                  <a:pt x="525" y="78"/>
                </a:cubicBezTo>
                <a:cubicBezTo>
                  <a:pt x="525" y="77"/>
                  <a:pt x="523" y="77"/>
                  <a:pt x="523" y="76"/>
                </a:cubicBezTo>
                <a:cubicBezTo>
                  <a:pt x="522" y="77"/>
                  <a:pt x="523" y="78"/>
                  <a:pt x="524" y="78"/>
                </a:cubicBezTo>
                <a:cubicBezTo>
                  <a:pt x="524" y="78"/>
                  <a:pt x="524" y="78"/>
                  <a:pt x="523" y="78"/>
                </a:cubicBezTo>
                <a:cubicBezTo>
                  <a:pt x="516" y="76"/>
                  <a:pt x="514" y="74"/>
                  <a:pt x="508" y="72"/>
                </a:cubicBezTo>
                <a:cubicBezTo>
                  <a:pt x="511" y="73"/>
                  <a:pt x="512" y="73"/>
                  <a:pt x="513" y="72"/>
                </a:cubicBezTo>
                <a:cubicBezTo>
                  <a:pt x="516" y="73"/>
                  <a:pt x="517" y="74"/>
                  <a:pt x="520" y="73"/>
                </a:cubicBezTo>
                <a:cubicBezTo>
                  <a:pt x="519" y="72"/>
                  <a:pt x="517" y="73"/>
                  <a:pt x="518" y="72"/>
                </a:cubicBezTo>
                <a:close/>
                <a:moveTo>
                  <a:pt x="528" y="70"/>
                </a:moveTo>
                <a:cubicBezTo>
                  <a:pt x="529" y="70"/>
                  <a:pt x="530" y="69"/>
                  <a:pt x="531" y="70"/>
                </a:cubicBezTo>
                <a:cubicBezTo>
                  <a:pt x="531" y="71"/>
                  <a:pt x="531" y="71"/>
                  <a:pt x="530" y="71"/>
                </a:cubicBezTo>
                <a:cubicBezTo>
                  <a:pt x="531" y="70"/>
                  <a:pt x="528" y="71"/>
                  <a:pt x="528" y="70"/>
                </a:cubicBezTo>
                <a:close/>
                <a:moveTo>
                  <a:pt x="527" y="64"/>
                </a:moveTo>
                <a:cubicBezTo>
                  <a:pt x="528" y="64"/>
                  <a:pt x="529" y="65"/>
                  <a:pt x="530" y="66"/>
                </a:cubicBezTo>
                <a:cubicBezTo>
                  <a:pt x="529" y="65"/>
                  <a:pt x="527" y="65"/>
                  <a:pt x="527" y="64"/>
                </a:cubicBezTo>
                <a:close/>
                <a:moveTo>
                  <a:pt x="526" y="61"/>
                </a:moveTo>
                <a:cubicBezTo>
                  <a:pt x="528" y="62"/>
                  <a:pt x="531" y="60"/>
                  <a:pt x="531" y="63"/>
                </a:cubicBezTo>
                <a:cubicBezTo>
                  <a:pt x="530" y="62"/>
                  <a:pt x="525" y="62"/>
                  <a:pt x="526" y="61"/>
                </a:cubicBezTo>
                <a:close/>
                <a:moveTo>
                  <a:pt x="527" y="64"/>
                </a:moveTo>
                <a:cubicBezTo>
                  <a:pt x="526" y="64"/>
                  <a:pt x="525" y="63"/>
                  <a:pt x="525" y="62"/>
                </a:cubicBezTo>
                <a:cubicBezTo>
                  <a:pt x="526" y="63"/>
                  <a:pt x="526" y="63"/>
                  <a:pt x="527" y="64"/>
                </a:cubicBezTo>
                <a:close/>
                <a:moveTo>
                  <a:pt x="528" y="70"/>
                </a:moveTo>
                <a:cubicBezTo>
                  <a:pt x="527" y="69"/>
                  <a:pt x="524" y="69"/>
                  <a:pt x="524" y="67"/>
                </a:cubicBezTo>
                <a:cubicBezTo>
                  <a:pt x="525" y="68"/>
                  <a:pt x="528" y="68"/>
                  <a:pt x="528" y="70"/>
                </a:cubicBezTo>
                <a:close/>
                <a:moveTo>
                  <a:pt x="523" y="61"/>
                </a:moveTo>
                <a:cubicBezTo>
                  <a:pt x="524" y="60"/>
                  <a:pt x="521" y="61"/>
                  <a:pt x="521" y="59"/>
                </a:cubicBezTo>
                <a:cubicBezTo>
                  <a:pt x="522" y="59"/>
                  <a:pt x="525" y="60"/>
                  <a:pt x="523" y="61"/>
                </a:cubicBezTo>
                <a:close/>
                <a:moveTo>
                  <a:pt x="522" y="67"/>
                </a:moveTo>
                <a:cubicBezTo>
                  <a:pt x="523" y="68"/>
                  <a:pt x="522" y="65"/>
                  <a:pt x="523" y="66"/>
                </a:cubicBezTo>
                <a:cubicBezTo>
                  <a:pt x="523" y="67"/>
                  <a:pt x="523" y="69"/>
                  <a:pt x="523" y="69"/>
                </a:cubicBezTo>
                <a:cubicBezTo>
                  <a:pt x="523" y="68"/>
                  <a:pt x="522" y="68"/>
                  <a:pt x="522" y="69"/>
                </a:cubicBezTo>
                <a:cubicBezTo>
                  <a:pt x="522" y="68"/>
                  <a:pt x="522" y="67"/>
                  <a:pt x="522" y="67"/>
                </a:cubicBezTo>
                <a:close/>
                <a:moveTo>
                  <a:pt x="537" y="65"/>
                </a:moveTo>
                <a:cubicBezTo>
                  <a:pt x="535" y="66"/>
                  <a:pt x="540" y="68"/>
                  <a:pt x="540" y="66"/>
                </a:cubicBezTo>
                <a:cubicBezTo>
                  <a:pt x="540" y="65"/>
                  <a:pt x="541" y="65"/>
                  <a:pt x="542" y="64"/>
                </a:cubicBezTo>
                <a:cubicBezTo>
                  <a:pt x="542" y="65"/>
                  <a:pt x="542" y="66"/>
                  <a:pt x="543" y="67"/>
                </a:cubicBezTo>
                <a:cubicBezTo>
                  <a:pt x="544" y="66"/>
                  <a:pt x="543" y="66"/>
                  <a:pt x="543" y="65"/>
                </a:cubicBezTo>
                <a:cubicBezTo>
                  <a:pt x="544" y="66"/>
                  <a:pt x="548" y="67"/>
                  <a:pt x="549" y="67"/>
                </a:cubicBezTo>
                <a:cubicBezTo>
                  <a:pt x="549" y="66"/>
                  <a:pt x="549" y="66"/>
                  <a:pt x="549" y="66"/>
                </a:cubicBezTo>
                <a:cubicBezTo>
                  <a:pt x="550" y="66"/>
                  <a:pt x="552" y="67"/>
                  <a:pt x="552" y="66"/>
                </a:cubicBezTo>
                <a:cubicBezTo>
                  <a:pt x="551" y="66"/>
                  <a:pt x="549" y="66"/>
                  <a:pt x="550" y="65"/>
                </a:cubicBezTo>
                <a:cubicBezTo>
                  <a:pt x="554" y="66"/>
                  <a:pt x="559" y="68"/>
                  <a:pt x="561" y="67"/>
                </a:cubicBezTo>
                <a:cubicBezTo>
                  <a:pt x="561" y="67"/>
                  <a:pt x="561" y="67"/>
                  <a:pt x="561" y="68"/>
                </a:cubicBezTo>
                <a:cubicBezTo>
                  <a:pt x="561" y="68"/>
                  <a:pt x="562" y="68"/>
                  <a:pt x="563" y="69"/>
                </a:cubicBezTo>
                <a:cubicBezTo>
                  <a:pt x="562" y="67"/>
                  <a:pt x="565" y="68"/>
                  <a:pt x="566" y="68"/>
                </a:cubicBezTo>
                <a:cubicBezTo>
                  <a:pt x="566" y="68"/>
                  <a:pt x="566" y="68"/>
                  <a:pt x="566" y="68"/>
                </a:cubicBezTo>
                <a:cubicBezTo>
                  <a:pt x="566" y="68"/>
                  <a:pt x="565" y="69"/>
                  <a:pt x="565" y="69"/>
                </a:cubicBezTo>
                <a:cubicBezTo>
                  <a:pt x="565" y="69"/>
                  <a:pt x="565" y="69"/>
                  <a:pt x="565" y="69"/>
                </a:cubicBezTo>
                <a:cubicBezTo>
                  <a:pt x="565" y="70"/>
                  <a:pt x="564" y="71"/>
                  <a:pt x="563" y="72"/>
                </a:cubicBezTo>
                <a:cubicBezTo>
                  <a:pt x="562" y="70"/>
                  <a:pt x="562" y="70"/>
                  <a:pt x="560" y="69"/>
                </a:cubicBezTo>
                <a:cubicBezTo>
                  <a:pt x="561" y="71"/>
                  <a:pt x="560" y="72"/>
                  <a:pt x="559" y="74"/>
                </a:cubicBezTo>
                <a:cubicBezTo>
                  <a:pt x="561" y="74"/>
                  <a:pt x="562" y="75"/>
                  <a:pt x="563" y="75"/>
                </a:cubicBezTo>
                <a:cubicBezTo>
                  <a:pt x="563" y="75"/>
                  <a:pt x="563" y="75"/>
                  <a:pt x="563" y="75"/>
                </a:cubicBezTo>
                <a:cubicBezTo>
                  <a:pt x="564" y="75"/>
                  <a:pt x="564" y="74"/>
                  <a:pt x="564" y="75"/>
                </a:cubicBezTo>
                <a:cubicBezTo>
                  <a:pt x="564" y="75"/>
                  <a:pt x="564" y="75"/>
                  <a:pt x="563" y="75"/>
                </a:cubicBezTo>
                <a:cubicBezTo>
                  <a:pt x="563" y="75"/>
                  <a:pt x="563" y="75"/>
                  <a:pt x="563" y="75"/>
                </a:cubicBezTo>
                <a:cubicBezTo>
                  <a:pt x="563" y="75"/>
                  <a:pt x="563" y="75"/>
                  <a:pt x="563" y="75"/>
                </a:cubicBezTo>
                <a:cubicBezTo>
                  <a:pt x="560" y="76"/>
                  <a:pt x="556" y="73"/>
                  <a:pt x="553" y="73"/>
                </a:cubicBezTo>
                <a:cubicBezTo>
                  <a:pt x="551" y="72"/>
                  <a:pt x="548" y="72"/>
                  <a:pt x="545" y="70"/>
                </a:cubicBezTo>
                <a:cubicBezTo>
                  <a:pt x="545" y="68"/>
                  <a:pt x="547" y="70"/>
                  <a:pt x="548" y="69"/>
                </a:cubicBezTo>
                <a:cubicBezTo>
                  <a:pt x="546" y="67"/>
                  <a:pt x="545" y="69"/>
                  <a:pt x="544" y="69"/>
                </a:cubicBezTo>
                <a:cubicBezTo>
                  <a:pt x="542" y="68"/>
                  <a:pt x="545" y="68"/>
                  <a:pt x="544" y="67"/>
                </a:cubicBezTo>
                <a:cubicBezTo>
                  <a:pt x="541" y="66"/>
                  <a:pt x="543" y="69"/>
                  <a:pt x="543" y="69"/>
                </a:cubicBezTo>
                <a:cubicBezTo>
                  <a:pt x="540" y="70"/>
                  <a:pt x="537" y="68"/>
                  <a:pt x="532" y="66"/>
                </a:cubicBezTo>
                <a:cubicBezTo>
                  <a:pt x="533" y="66"/>
                  <a:pt x="535" y="64"/>
                  <a:pt x="537" y="65"/>
                </a:cubicBezTo>
                <a:close/>
                <a:moveTo>
                  <a:pt x="534" y="40"/>
                </a:moveTo>
                <a:cubicBezTo>
                  <a:pt x="535" y="40"/>
                  <a:pt x="536" y="40"/>
                  <a:pt x="537" y="41"/>
                </a:cubicBezTo>
                <a:cubicBezTo>
                  <a:pt x="536" y="41"/>
                  <a:pt x="534" y="41"/>
                  <a:pt x="534" y="40"/>
                </a:cubicBezTo>
                <a:close/>
                <a:moveTo>
                  <a:pt x="539" y="41"/>
                </a:moveTo>
                <a:cubicBezTo>
                  <a:pt x="540" y="42"/>
                  <a:pt x="541" y="42"/>
                  <a:pt x="542" y="43"/>
                </a:cubicBezTo>
                <a:cubicBezTo>
                  <a:pt x="541" y="42"/>
                  <a:pt x="538" y="42"/>
                  <a:pt x="539" y="41"/>
                </a:cubicBezTo>
                <a:close/>
                <a:moveTo>
                  <a:pt x="539" y="12"/>
                </a:moveTo>
                <a:cubicBezTo>
                  <a:pt x="539" y="12"/>
                  <a:pt x="538" y="12"/>
                  <a:pt x="538" y="11"/>
                </a:cubicBezTo>
                <a:cubicBezTo>
                  <a:pt x="540" y="10"/>
                  <a:pt x="540" y="12"/>
                  <a:pt x="539" y="13"/>
                </a:cubicBezTo>
                <a:cubicBezTo>
                  <a:pt x="538" y="13"/>
                  <a:pt x="538" y="15"/>
                  <a:pt x="537" y="14"/>
                </a:cubicBezTo>
                <a:cubicBezTo>
                  <a:pt x="538" y="13"/>
                  <a:pt x="536" y="13"/>
                  <a:pt x="536" y="12"/>
                </a:cubicBezTo>
                <a:cubicBezTo>
                  <a:pt x="537" y="12"/>
                  <a:pt x="538" y="12"/>
                  <a:pt x="539" y="12"/>
                </a:cubicBezTo>
                <a:close/>
                <a:moveTo>
                  <a:pt x="536" y="11"/>
                </a:moveTo>
                <a:cubicBezTo>
                  <a:pt x="538" y="11"/>
                  <a:pt x="537" y="9"/>
                  <a:pt x="538" y="9"/>
                </a:cubicBezTo>
                <a:cubicBezTo>
                  <a:pt x="539" y="11"/>
                  <a:pt x="536" y="11"/>
                  <a:pt x="536" y="11"/>
                </a:cubicBezTo>
                <a:close/>
                <a:moveTo>
                  <a:pt x="540" y="31"/>
                </a:moveTo>
                <a:cubicBezTo>
                  <a:pt x="539" y="33"/>
                  <a:pt x="534" y="30"/>
                  <a:pt x="533" y="29"/>
                </a:cubicBezTo>
                <a:cubicBezTo>
                  <a:pt x="536" y="30"/>
                  <a:pt x="538" y="30"/>
                  <a:pt x="540" y="31"/>
                </a:cubicBezTo>
                <a:close/>
                <a:moveTo>
                  <a:pt x="563" y="23"/>
                </a:moveTo>
                <a:cubicBezTo>
                  <a:pt x="559" y="21"/>
                  <a:pt x="557" y="22"/>
                  <a:pt x="554" y="19"/>
                </a:cubicBezTo>
                <a:cubicBezTo>
                  <a:pt x="551" y="18"/>
                  <a:pt x="548" y="19"/>
                  <a:pt x="546" y="16"/>
                </a:cubicBezTo>
                <a:cubicBezTo>
                  <a:pt x="545" y="17"/>
                  <a:pt x="544" y="17"/>
                  <a:pt x="543" y="17"/>
                </a:cubicBezTo>
                <a:cubicBezTo>
                  <a:pt x="544" y="16"/>
                  <a:pt x="544" y="15"/>
                  <a:pt x="543" y="15"/>
                </a:cubicBezTo>
                <a:cubicBezTo>
                  <a:pt x="542" y="14"/>
                  <a:pt x="542" y="15"/>
                  <a:pt x="542" y="16"/>
                </a:cubicBezTo>
                <a:cubicBezTo>
                  <a:pt x="541" y="15"/>
                  <a:pt x="540" y="15"/>
                  <a:pt x="540" y="14"/>
                </a:cubicBezTo>
                <a:cubicBezTo>
                  <a:pt x="546" y="11"/>
                  <a:pt x="557" y="20"/>
                  <a:pt x="563" y="23"/>
                </a:cubicBezTo>
                <a:close/>
                <a:moveTo>
                  <a:pt x="554" y="17"/>
                </a:moveTo>
                <a:cubicBezTo>
                  <a:pt x="555" y="18"/>
                  <a:pt x="557" y="17"/>
                  <a:pt x="557" y="18"/>
                </a:cubicBezTo>
                <a:cubicBezTo>
                  <a:pt x="556" y="19"/>
                  <a:pt x="555" y="18"/>
                  <a:pt x="554" y="17"/>
                </a:cubicBezTo>
                <a:close/>
                <a:moveTo>
                  <a:pt x="560" y="19"/>
                </a:moveTo>
                <a:cubicBezTo>
                  <a:pt x="561" y="21"/>
                  <a:pt x="565" y="19"/>
                  <a:pt x="565" y="22"/>
                </a:cubicBezTo>
                <a:cubicBezTo>
                  <a:pt x="563" y="21"/>
                  <a:pt x="560" y="21"/>
                  <a:pt x="560" y="19"/>
                </a:cubicBezTo>
                <a:close/>
                <a:moveTo>
                  <a:pt x="586" y="51"/>
                </a:moveTo>
                <a:cubicBezTo>
                  <a:pt x="583" y="50"/>
                  <a:pt x="580" y="50"/>
                  <a:pt x="577" y="49"/>
                </a:cubicBezTo>
                <a:cubicBezTo>
                  <a:pt x="574" y="48"/>
                  <a:pt x="571" y="47"/>
                  <a:pt x="570" y="46"/>
                </a:cubicBezTo>
                <a:cubicBezTo>
                  <a:pt x="574" y="48"/>
                  <a:pt x="583" y="48"/>
                  <a:pt x="586" y="51"/>
                </a:cubicBezTo>
                <a:close/>
                <a:moveTo>
                  <a:pt x="582" y="45"/>
                </a:moveTo>
                <a:cubicBezTo>
                  <a:pt x="584" y="44"/>
                  <a:pt x="586" y="46"/>
                  <a:pt x="586" y="47"/>
                </a:cubicBezTo>
                <a:cubicBezTo>
                  <a:pt x="585" y="47"/>
                  <a:pt x="583" y="46"/>
                  <a:pt x="582" y="45"/>
                </a:cubicBezTo>
                <a:close/>
                <a:moveTo>
                  <a:pt x="596" y="49"/>
                </a:moveTo>
                <a:cubicBezTo>
                  <a:pt x="599" y="49"/>
                  <a:pt x="601" y="49"/>
                  <a:pt x="604" y="49"/>
                </a:cubicBezTo>
                <a:cubicBezTo>
                  <a:pt x="604" y="50"/>
                  <a:pt x="608" y="53"/>
                  <a:pt x="609" y="51"/>
                </a:cubicBezTo>
                <a:cubicBezTo>
                  <a:pt x="608" y="52"/>
                  <a:pt x="608" y="49"/>
                  <a:pt x="606" y="50"/>
                </a:cubicBezTo>
                <a:cubicBezTo>
                  <a:pt x="606" y="50"/>
                  <a:pt x="606" y="50"/>
                  <a:pt x="606" y="49"/>
                </a:cubicBezTo>
                <a:cubicBezTo>
                  <a:pt x="613" y="50"/>
                  <a:pt x="618" y="50"/>
                  <a:pt x="622" y="51"/>
                </a:cubicBezTo>
                <a:cubicBezTo>
                  <a:pt x="623" y="52"/>
                  <a:pt x="623" y="52"/>
                  <a:pt x="623" y="52"/>
                </a:cubicBezTo>
                <a:cubicBezTo>
                  <a:pt x="624" y="52"/>
                  <a:pt x="625" y="52"/>
                  <a:pt x="626" y="52"/>
                </a:cubicBezTo>
                <a:cubicBezTo>
                  <a:pt x="626" y="52"/>
                  <a:pt x="625" y="53"/>
                  <a:pt x="624" y="53"/>
                </a:cubicBezTo>
                <a:cubicBezTo>
                  <a:pt x="626" y="53"/>
                  <a:pt x="629" y="53"/>
                  <a:pt x="629" y="55"/>
                </a:cubicBezTo>
                <a:cubicBezTo>
                  <a:pt x="628" y="54"/>
                  <a:pt x="628" y="55"/>
                  <a:pt x="627" y="55"/>
                </a:cubicBezTo>
                <a:cubicBezTo>
                  <a:pt x="629" y="56"/>
                  <a:pt x="630" y="56"/>
                  <a:pt x="631" y="56"/>
                </a:cubicBezTo>
                <a:cubicBezTo>
                  <a:pt x="630" y="57"/>
                  <a:pt x="629" y="57"/>
                  <a:pt x="629" y="58"/>
                </a:cubicBezTo>
                <a:cubicBezTo>
                  <a:pt x="626" y="58"/>
                  <a:pt x="621" y="60"/>
                  <a:pt x="621" y="56"/>
                </a:cubicBezTo>
                <a:cubicBezTo>
                  <a:pt x="620" y="59"/>
                  <a:pt x="617" y="56"/>
                  <a:pt x="616" y="56"/>
                </a:cubicBezTo>
                <a:cubicBezTo>
                  <a:pt x="614" y="57"/>
                  <a:pt x="615" y="56"/>
                  <a:pt x="614" y="55"/>
                </a:cubicBezTo>
                <a:cubicBezTo>
                  <a:pt x="613" y="55"/>
                  <a:pt x="606" y="52"/>
                  <a:pt x="603" y="51"/>
                </a:cubicBezTo>
                <a:cubicBezTo>
                  <a:pt x="602" y="54"/>
                  <a:pt x="596" y="52"/>
                  <a:pt x="595" y="50"/>
                </a:cubicBezTo>
                <a:cubicBezTo>
                  <a:pt x="596" y="51"/>
                  <a:pt x="597" y="51"/>
                  <a:pt x="597" y="50"/>
                </a:cubicBezTo>
                <a:cubicBezTo>
                  <a:pt x="597" y="49"/>
                  <a:pt x="596" y="49"/>
                  <a:pt x="596" y="49"/>
                </a:cubicBezTo>
                <a:close/>
                <a:moveTo>
                  <a:pt x="628" y="52"/>
                </a:moveTo>
                <a:cubicBezTo>
                  <a:pt x="628" y="52"/>
                  <a:pt x="628" y="52"/>
                  <a:pt x="628" y="52"/>
                </a:cubicBezTo>
                <a:cubicBezTo>
                  <a:pt x="629" y="52"/>
                  <a:pt x="630" y="52"/>
                  <a:pt x="630" y="53"/>
                </a:cubicBezTo>
                <a:cubicBezTo>
                  <a:pt x="629" y="53"/>
                  <a:pt x="628" y="53"/>
                  <a:pt x="628" y="52"/>
                </a:cubicBezTo>
                <a:close/>
                <a:moveTo>
                  <a:pt x="651" y="104"/>
                </a:moveTo>
                <a:cubicBezTo>
                  <a:pt x="652" y="105"/>
                  <a:pt x="652" y="104"/>
                  <a:pt x="654" y="105"/>
                </a:cubicBezTo>
                <a:cubicBezTo>
                  <a:pt x="654" y="105"/>
                  <a:pt x="654" y="104"/>
                  <a:pt x="654" y="104"/>
                </a:cubicBezTo>
                <a:cubicBezTo>
                  <a:pt x="654" y="104"/>
                  <a:pt x="654" y="104"/>
                  <a:pt x="655" y="104"/>
                </a:cubicBezTo>
                <a:cubicBezTo>
                  <a:pt x="654" y="104"/>
                  <a:pt x="654" y="105"/>
                  <a:pt x="654" y="105"/>
                </a:cubicBezTo>
                <a:cubicBezTo>
                  <a:pt x="655" y="105"/>
                  <a:pt x="655" y="105"/>
                  <a:pt x="655" y="104"/>
                </a:cubicBezTo>
                <a:cubicBezTo>
                  <a:pt x="656" y="105"/>
                  <a:pt x="656" y="105"/>
                  <a:pt x="656" y="106"/>
                </a:cubicBezTo>
                <a:cubicBezTo>
                  <a:pt x="657" y="106"/>
                  <a:pt x="657" y="105"/>
                  <a:pt x="658" y="105"/>
                </a:cubicBezTo>
                <a:cubicBezTo>
                  <a:pt x="658" y="105"/>
                  <a:pt x="658" y="105"/>
                  <a:pt x="658" y="105"/>
                </a:cubicBezTo>
                <a:cubicBezTo>
                  <a:pt x="659" y="105"/>
                  <a:pt x="661" y="106"/>
                  <a:pt x="662" y="106"/>
                </a:cubicBezTo>
                <a:cubicBezTo>
                  <a:pt x="661" y="106"/>
                  <a:pt x="660" y="107"/>
                  <a:pt x="660" y="107"/>
                </a:cubicBezTo>
                <a:cubicBezTo>
                  <a:pt x="660" y="107"/>
                  <a:pt x="660" y="107"/>
                  <a:pt x="660" y="107"/>
                </a:cubicBezTo>
                <a:cubicBezTo>
                  <a:pt x="657" y="107"/>
                  <a:pt x="656" y="107"/>
                  <a:pt x="654" y="107"/>
                </a:cubicBezTo>
                <a:cubicBezTo>
                  <a:pt x="653" y="105"/>
                  <a:pt x="651" y="106"/>
                  <a:pt x="650" y="106"/>
                </a:cubicBezTo>
                <a:cubicBezTo>
                  <a:pt x="648" y="105"/>
                  <a:pt x="648" y="103"/>
                  <a:pt x="648" y="104"/>
                </a:cubicBezTo>
                <a:cubicBezTo>
                  <a:pt x="646" y="103"/>
                  <a:pt x="648" y="103"/>
                  <a:pt x="648" y="102"/>
                </a:cubicBezTo>
                <a:cubicBezTo>
                  <a:pt x="648" y="102"/>
                  <a:pt x="646" y="103"/>
                  <a:pt x="647" y="101"/>
                </a:cubicBezTo>
                <a:cubicBezTo>
                  <a:pt x="650" y="101"/>
                  <a:pt x="653" y="102"/>
                  <a:pt x="654" y="102"/>
                </a:cubicBezTo>
                <a:cubicBezTo>
                  <a:pt x="654" y="103"/>
                  <a:pt x="653" y="103"/>
                  <a:pt x="653" y="104"/>
                </a:cubicBezTo>
                <a:cubicBezTo>
                  <a:pt x="652" y="104"/>
                  <a:pt x="652" y="103"/>
                  <a:pt x="652" y="102"/>
                </a:cubicBezTo>
                <a:cubicBezTo>
                  <a:pt x="650" y="102"/>
                  <a:pt x="653" y="103"/>
                  <a:pt x="651" y="104"/>
                </a:cubicBezTo>
                <a:close/>
                <a:moveTo>
                  <a:pt x="670" y="126"/>
                </a:moveTo>
                <a:cubicBezTo>
                  <a:pt x="678" y="126"/>
                  <a:pt x="684" y="127"/>
                  <a:pt x="689" y="127"/>
                </a:cubicBezTo>
                <a:cubicBezTo>
                  <a:pt x="688" y="128"/>
                  <a:pt x="685" y="128"/>
                  <a:pt x="683" y="128"/>
                </a:cubicBezTo>
                <a:cubicBezTo>
                  <a:pt x="684" y="128"/>
                  <a:pt x="684" y="128"/>
                  <a:pt x="685" y="128"/>
                </a:cubicBezTo>
                <a:cubicBezTo>
                  <a:pt x="685" y="126"/>
                  <a:pt x="683" y="128"/>
                  <a:pt x="682" y="127"/>
                </a:cubicBezTo>
                <a:cubicBezTo>
                  <a:pt x="682" y="127"/>
                  <a:pt x="682" y="127"/>
                  <a:pt x="683" y="128"/>
                </a:cubicBezTo>
                <a:cubicBezTo>
                  <a:pt x="679" y="127"/>
                  <a:pt x="676" y="127"/>
                  <a:pt x="675" y="128"/>
                </a:cubicBezTo>
                <a:cubicBezTo>
                  <a:pt x="688" y="129"/>
                  <a:pt x="704" y="129"/>
                  <a:pt x="714" y="129"/>
                </a:cubicBezTo>
                <a:cubicBezTo>
                  <a:pt x="713" y="131"/>
                  <a:pt x="707" y="130"/>
                  <a:pt x="708" y="131"/>
                </a:cubicBezTo>
                <a:cubicBezTo>
                  <a:pt x="709" y="132"/>
                  <a:pt x="711" y="132"/>
                  <a:pt x="712" y="132"/>
                </a:cubicBezTo>
                <a:cubicBezTo>
                  <a:pt x="712" y="132"/>
                  <a:pt x="713" y="132"/>
                  <a:pt x="713" y="132"/>
                </a:cubicBezTo>
                <a:cubicBezTo>
                  <a:pt x="711" y="132"/>
                  <a:pt x="708" y="132"/>
                  <a:pt x="706" y="132"/>
                </a:cubicBezTo>
                <a:cubicBezTo>
                  <a:pt x="706" y="132"/>
                  <a:pt x="705" y="132"/>
                  <a:pt x="705" y="132"/>
                </a:cubicBezTo>
                <a:cubicBezTo>
                  <a:pt x="705" y="132"/>
                  <a:pt x="705" y="132"/>
                  <a:pt x="704" y="132"/>
                </a:cubicBezTo>
                <a:cubicBezTo>
                  <a:pt x="704" y="132"/>
                  <a:pt x="704" y="132"/>
                  <a:pt x="704" y="132"/>
                </a:cubicBezTo>
                <a:cubicBezTo>
                  <a:pt x="703" y="132"/>
                  <a:pt x="701" y="131"/>
                  <a:pt x="699" y="131"/>
                </a:cubicBezTo>
                <a:cubicBezTo>
                  <a:pt x="699" y="131"/>
                  <a:pt x="700" y="130"/>
                  <a:pt x="701" y="130"/>
                </a:cubicBezTo>
                <a:cubicBezTo>
                  <a:pt x="696" y="129"/>
                  <a:pt x="690" y="130"/>
                  <a:pt x="683" y="131"/>
                </a:cubicBezTo>
                <a:cubicBezTo>
                  <a:pt x="689" y="131"/>
                  <a:pt x="694" y="131"/>
                  <a:pt x="698" y="131"/>
                </a:cubicBezTo>
                <a:cubicBezTo>
                  <a:pt x="698" y="131"/>
                  <a:pt x="699" y="132"/>
                  <a:pt x="701" y="132"/>
                </a:cubicBezTo>
                <a:cubicBezTo>
                  <a:pt x="695" y="133"/>
                  <a:pt x="688" y="133"/>
                  <a:pt x="682" y="133"/>
                </a:cubicBezTo>
                <a:cubicBezTo>
                  <a:pt x="672" y="131"/>
                  <a:pt x="661" y="129"/>
                  <a:pt x="651" y="126"/>
                </a:cubicBezTo>
                <a:cubicBezTo>
                  <a:pt x="650" y="126"/>
                  <a:pt x="651" y="126"/>
                  <a:pt x="651" y="125"/>
                </a:cubicBezTo>
                <a:cubicBezTo>
                  <a:pt x="657" y="125"/>
                  <a:pt x="664" y="126"/>
                  <a:pt x="670" y="126"/>
                </a:cubicBezTo>
                <a:cubicBezTo>
                  <a:pt x="670" y="126"/>
                  <a:pt x="670" y="126"/>
                  <a:pt x="671" y="127"/>
                </a:cubicBezTo>
                <a:cubicBezTo>
                  <a:pt x="671" y="126"/>
                  <a:pt x="670" y="126"/>
                  <a:pt x="670" y="126"/>
                </a:cubicBezTo>
                <a:close/>
                <a:moveTo>
                  <a:pt x="713" y="527"/>
                </a:moveTo>
                <a:cubicBezTo>
                  <a:pt x="712" y="527"/>
                  <a:pt x="709" y="527"/>
                  <a:pt x="709" y="526"/>
                </a:cubicBezTo>
                <a:cubicBezTo>
                  <a:pt x="710" y="527"/>
                  <a:pt x="712" y="525"/>
                  <a:pt x="712" y="526"/>
                </a:cubicBezTo>
                <a:cubicBezTo>
                  <a:pt x="712" y="526"/>
                  <a:pt x="711" y="526"/>
                  <a:pt x="711" y="526"/>
                </a:cubicBezTo>
                <a:cubicBezTo>
                  <a:pt x="712" y="527"/>
                  <a:pt x="713" y="527"/>
                  <a:pt x="713" y="527"/>
                </a:cubicBezTo>
                <a:close/>
                <a:moveTo>
                  <a:pt x="708" y="532"/>
                </a:moveTo>
                <a:cubicBezTo>
                  <a:pt x="708" y="532"/>
                  <a:pt x="708" y="531"/>
                  <a:pt x="707" y="531"/>
                </a:cubicBezTo>
                <a:cubicBezTo>
                  <a:pt x="707" y="532"/>
                  <a:pt x="707" y="532"/>
                  <a:pt x="707" y="532"/>
                </a:cubicBezTo>
                <a:cubicBezTo>
                  <a:pt x="705" y="531"/>
                  <a:pt x="704" y="531"/>
                  <a:pt x="703" y="529"/>
                </a:cubicBezTo>
                <a:cubicBezTo>
                  <a:pt x="703" y="529"/>
                  <a:pt x="704" y="529"/>
                  <a:pt x="704" y="529"/>
                </a:cubicBezTo>
                <a:cubicBezTo>
                  <a:pt x="705" y="530"/>
                  <a:pt x="707" y="530"/>
                  <a:pt x="708" y="530"/>
                </a:cubicBezTo>
                <a:cubicBezTo>
                  <a:pt x="708" y="530"/>
                  <a:pt x="708" y="530"/>
                  <a:pt x="708" y="530"/>
                </a:cubicBezTo>
                <a:cubicBezTo>
                  <a:pt x="708" y="530"/>
                  <a:pt x="708" y="530"/>
                  <a:pt x="708" y="530"/>
                </a:cubicBezTo>
                <a:cubicBezTo>
                  <a:pt x="708" y="530"/>
                  <a:pt x="708" y="530"/>
                  <a:pt x="709" y="530"/>
                </a:cubicBezTo>
                <a:cubicBezTo>
                  <a:pt x="708" y="531"/>
                  <a:pt x="708" y="531"/>
                  <a:pt x="708" y="532"/>
                </a:cubicBezTo>
                <a:close/>
                <a:moveTo>
                  <a:pt x="703" y="525"/>
                </a:moveTo>
                <a:cubicBezTo>
                  <a:pt x="703" y="523"/>
                  <a:pt x="706" y="524"/>
                  <a:pt x="705" y="525"/>
                </a:cubicBezTo>
                <a:cubicBezTo>
                  <a:pt x="704" y="524"/>
                  <a:pt x="704" y="525"/>
                  <a:pt x="703" y="525"/>
                </a:cubicBezTo>
                <a:close/>
                <a:moveTo>
                  <a:pt x="708" y="528"/>
                </a:moveTo>
                <a:cubicBezTo>
                  <a:pt x="708" y="528"/>
                  <a:pt x="708" y="529"/>
                  <a:pt x="708" y="529"/>
                </a:cubicBezTo>
                <a:cubicBezTo>
                  <a:pt x="708" y="529"/>
                  <a:pt x="707" y="529"/>
                  <a:pt x="707" y="528"/>
                </a:cubicBezTo>
                <a:cubicBezTo>
                  <a:pt x="707" y="528"/>
                  <a:pt x="706" y="528"/>
                  <a:pt x="706" y="527"/>
                </a:cubicBezTo>
                <a:cubicBezTo>
                  <a:pt x="707" y="527"/>
                  <a:pt x="707" y="528"/>
                  <a:pt x="708" y="528"/>
                </a:cubicBezTo>
                <a:cubicBezTo>
                  <a:pt x="708" y="528"/>
                  <a:pt x="708" y="528"/>
                  <a:pt x="708" y="528"/>
                </a:cubicBezTo>
                <a:cubicBezTo>
                  <a:pt x="708" y="528"/>
                  <a:pt x="708" y="528"/>
                  <a:pt x="708" y="528"/>
                </a:cubicBezTo>
                <a:close/>
                <a:moveTo>
                  <a:pt x="707" y="535"/>
                </a:moveTo>
                <a:cubicBezTo>
                  <a:pt x="705" y="535"/>
                  <a:pt x="704" y="535"/>
                  <a:pt x="703" y="534"/>
                </a:cubicBezTo>
                <a:cubicBezTo>
                  <a:pt x="703" y="534"/>
                  <a:pt x="702" y="534"/>
                  <a:pt x="702" y="534"/>
                </a:cubicBezTo>
                <a:cubicBezTo>
                  <a:pt x="704" y="534"/>
                  <a:pt x="706" y="535"/>
                  <a:pt x="707" y="535"/>
                </a:cubicBezTo>
                <a:close/>
                <a:moveTo>
                  <a:pt x="677" y="525"/>
                </a:moveTo>
                <a:cubicBezTo>
                  <a:pt x="677" y="525"/>
                  <a:pt x="677" y="525"/>
                  <a:pt x="677" y="525"/>
                </a:cubicBezTo>
                <a:cubicBezTo>
                  <a:pt x="683" y="527"/>
                  <a:pt x="695" y="531"/>
                  <a:pt x="701" y="534"/>
                </a:cubicBezTo>
                <a:cubicBezTo>
                  <a:pt x="701" y="534"/>
                  <a:pt x="701" y="534"/>
                  <a:pt x="700" y="534"/>
                </a:cubicBezTo>
                <a:cubicBezTo>
                  <a:pt x="698" y="533"/>
                  <a:pt x="695" y="532"/>
                  <a:pt x="693" y="532"/>
                </a:cubicBezTo>
                <a:cubicBezTo>
                  <a:pt x="694" y="532"/>
                  <a:pt x="695" y="533"/>
                  <a:pt x="697" y="533"/>
                </a:cubicBezTo>
                <a:cubicBezTo>
                  <a:pt x="695" y="533"/>
                  <a:pt x="694" y="533"/>
                  <a:pt x="693" y="532"/>
                </a:cubicBezTo>
                <a:cubicBezTo>
                  <a:pt x="692" y="532"/>
                  <a:pt x="692" y="532"/>
                  <a:pt x="693" y="532"/>
                </a:cubicBezTo>
                <a:cubicBezTo>
                  <a:pt x="689" y="531"/>
                  <a:pt x="686" y="530"/>
                  <a:pt x="683" y="529"/>
                </a:cubicBezTo>
                <a:cubicBezTo>
                  <a:pt x="685" y="528"/>
                  <a:pt x="687" y="531"/>
                  <a:pt x="687" y="529"/>
                </a:cubicBezTo>
                <a:cubicBezTo>
                  <a:pt x="684" y="528"/>
                  <a:pt x="679" y="527"/>
                  <a:pt x="677" y="525"/>
                </a:cubicBezTo>
                <a:close/>
                <a:moveTo>
                  <a:pt x="682" y="529"/>
                </a:moveTo>
                <a:cubicBezTo>
                  <a:pt x="682" y="528"/>
                  <a:pt x="679" y="527"/>
                  <a:pt x="678" y="528"/>
                </a:cubicBezTo>
                <a:cubicBezTo>
                  <a:pt x="678" y="528"/>
                  <a:pt x="678" y="528"/>
                  <a:pt x="678" y="528"/>
                </a:cubicBezTo>
                <a:cubicBezTo>
                  <a:pt x="677" y="527"/>
                  <a:pt x="676" y="527"/>
                  <a:pt x="676" y="526"/>
                </a:cubicBezTo>
                <a:cubicBezTo>
                  <a:pt x="678" y="527"/>
                  <a:pt x="683" y="527"/>
                  <a:pt x="682" y="529"/>
                </a:cubicBezTo>
                <a:close/>
                <a:moveTo>
                  <a:pt x="699" y="530"/>
                </a:moveTo>
                <a:cubicBezTo>
                  <a:pt x="699" y="530"/>
                  <a:pt x="699" y="530"/>
                  <a:pt x="699" y="531"/>
                </a:cubicBezTo>
                <a:cubicBezTo>
                  <a:pt x="698" y="531"/>
                  <a:pt x="698" y="531"/>
                  <a:pt x="698" y="531"/>
                </a:cubicBezTo>
                <a:cubicBezTo>
                  <a:pt x="698" y="530"/>
                  <a:pt x="697" y="529"/>
                  <a:pt x="697" y="528"/>
                </a:cubicBezTo>
                <a:cubicBezTo>
                  <a:pt x="698" y="529"/>
                  <a:pt x="698" y="529"/>
                  <a:pt x="699" y="530"/>
                </a:cubicBezTo>
                <a:close/>
                <a:moveTo>
                  <a:pt x="698" y="528"/>
                </a:moveTo>
                <a:cubicBezTo>
                  <a:pt x="699" y="528"/>
                  <a:pt x="700" y="528"/>
                  <a:pt x="700" y="529"/>
                </a:cubicBezTo>
                <a:cubicBezTo>
                  <a:pt x="699" y="529"/>
                  <a:pt x="698" y="529"/>
                  <a:pt x="698" y="528"/>
                </a:cubicBezTo>
                <a:close/>
                <a:moveTo>
                  <a:pt x="700" y="530"/>
                </a:moveTo>
                <a:cubicBezTo>
                  <a:pt x="700" y="531"/>
                  <a:pt x="701" y="531"/>
                  <a:pt x="701" y="531"/>
                </a:cubicBezTo>
                <a:cubicBezTo>
                  <a:pt x="700" y="531"/>
                  <a:pt x="700" y="531"/>
                  <a:pt x="699" y="531"/>
                </a:cubicBezTo>
                <a:cubicBezTo>
                  <a:pt x="700" y="531"/>
                  <a:pt x="700" y="531"/>
                  <a:pt x="700" y="530"/>
                </a:cubicBezTo>
                <a:close/>
                <a:moveTo>
                  <a:pt x="700" y="523"/>
                </a:moveTo>
                <a:cubicBezTo>
                  <a:pt x="698" y="523"/>
                  <a:pt x="694" y="522"/>
                  <a:pt x="692" y="520"/>
                </a:cubicBezTo>
                <a:cubicBezTo>
                  <a:pt x="694" y="520"/>
                  <a:pt x="697" y="522"/>
                  <a:pt x="698" y="522"/>
                </a:cubicBezTo>
                <a:cubicBezTo>
                  <a:pt x="700" y="522"/>
                  <a:pt x="700" y="523"/>
                  <a:pt x="700" y="523"/>
                </a:cubicBezTo>
                <a:close/>
                <a:moveTo>
                  <a:pt x="697" y="528"/>
                </a:moveTo>
                <a:cubicBezTo>
                  <a:pt x="696" y="528"/>
                  <a:pt x="695" y="529"/>
                  <a:pt x="694" y="527"/>
                </a:cubicBezTo>
                <a:cubicBezTo>
                  <a:pt x="695" y="527"/>
                  <a:pt x="695" y="527"/>
                  <a:pt x="696" y="527"/>
                </a:cubicBezTo>
                <a:cubicBezTo>
                  <a:pt x="696" y="527"/>
                  <a:pt x="697" y="528"/>
                  <a:pt x="697" y="528"/>
                </a:cubicBezTo>
                <a:close/>
                <a:moveTo>
                  <a:pt x="690" y="533"/>
                </a:moveTo>
                <a:cubicBezTo>
                  <a:pt x="689" y="533"/>
                  <a:pt x="689" y="533"/>
                  <a:pt x="688" y="532"/>
                </a:cubicBezTo>
                <a:cubicBezTo>
                  <a:pt x="688" y="532"/>
                  <a:pt x="688" y="532"/>
                  <a:pt x="688" y="532"/>
                </a:cubicBezTo>
                <a:cubicBezTo>
                  <a:pt x="688" y="532"/>
                  <a:pt x="690" y="532"/>
                  <a:pt x="690" y="533"/>
                </a:cubicBezTo>
                <a:close/>
                <a:moveTo>
                  <a:pt x="691" y="535"/>
                </a:moveTo>
                <a:cubicBezTo>
                  <a:pt x="690" y="534"/>
                  <a:pt x="688" y="534"/>
                  <a:pt x="688" y="534"/>
                </a:cubicBezTo>
                <a:cubicBezTo>
                  <a:pt x="689" y="534"/>
                  <a:pt x="690" y="534"/>
                  <a:pt x="691" y="535"/>
                </a:cubicBezTo>
                <a:close/>
                <a:moveTo>
                  <a:pt x="690" y="533"/>
                </a:moveTo>
                <a:cubicBezTo>
                  <a:pt x="690" y="533"/>
                  <a:pt x="691" y="533"/>
                  <a:pt x="691" y="533"/>
                </a:cubicBezTo>
                <a:cubicBezTo>
                  <a:pt x="691" y="533"/>
                  <a:pt x="691" y="533"/>
                  <a:pt x="691" y="533"/>
                </a:cubicBezTo>
                <a:cubicBezTo>
                  <a:pt x="692" y="534"/>
                  <a:pt x="692" y="532"/>
                  <a:pt x="693" y="533"/>
                </a:cubicBezTo>
                <a:cubicBezTo>
                  <a:pt x="693" y="533"/>
                  <a:pt x="693" y="534"/>
                  <a:pt x="694" y="534"/>
                </a:cubicBezTo>
                <a:cubicBezTo>
                  <a:pt x="695" y="534"/>
                  <a:pt x="696" y="534"/>
                  <a:pt x="695" y="534"/>
                </a:cubicBezTo>
                <a:cubicBezTo>
                  <a:pt x="694" y="534"/>
                  <a:pt x="692" y="534"/>
                  <a:pt x="690" y="533"/>
                </a:cubicBezTo>
                <a:close/>
                <a:moveTo>
                  <a:pt x="695" y="533"/>
                </a:moveTo>
                <a:cubicBezTo>
                  <a:pt x="697" y="534"/>
                  <a:pt x="699" y="535"/>
                  <a:pt x="701" y="535"/>
                </a:cubicBezTo>
                <a:cubicBezTo>
                  <a:pt x="702" y="535"/>
                  <a:pt x="702" y="536"/>
                  <a:pt x="702" y="536"/>
                </a:cubicBezTo>
                <a:cubicBezTo>
                  <a:pt x="699" y="535"/>
                  <a:pt x="697" y="534"/>
                  <a:pt x="695" y="533"/>
                </a:cubicBezTo>
                <a:close/>
                <a:moveTo>
                  <a:pt x="671" y="525"/>
                </a:moveTo>
                <a:cubicBezTo>
                  <a:pt x="671" y="525"/>
                  <a:pt x="670" y="524"/>
                  <a:pt x="670" y="524"/>
                </a:cubicBezTo>
                <a:cubicBezTo>
                  <a:pt x="671" y="523"/>
                  <a:pt x="671" y="525"/>
                  <a:pt x="672" y="524"/>
                </a:cubicBezTo>
                <a:cubicBezTo>
                  <a:pt x="672" y="524"/>
                  <a:pt x="672" y="524"/>
                  <a:pt x="672" y="524"/>
                </a:cubicBezTo>
                <a:cubicBezTo>
                  <a:pt x="672" y="524"/>
                  <a:pt x="672" y="524"/>
                  <a:pt x="673" y="524"/>
                </a:cubicBezTo>
                <a:cubicBezTo>
                  <a:pt x="672" y="525"/>
                  <a:pt x="674" y="525"/>
                  <a:pt x="674" y="525"/>
                </a:cubicBezTo>
                <a:cubicBezTo>
                  <a:pt x="674" y="525"/>
                  <a:pt x="674" y="525"/>
                  <a:pt x="674" y="526"/>
                </a:cubicBezTo>
                <a:cubicBezTo>
                  <a:pt x="673" y="525"/>
                  <a:pt x="673" y="525"/>
                  <a:pt x="673" y="525"/>
                </a:cubicBezTo>
                <a:cubicBezTo>
                  <a:pt x="672" y="525"/>
                  <a:pt x="672" y="525"/>
                  <a:pt x="672" y="525"/>
                </a:cubicBezTo>
                <a:cubicBezTo>
                  <a:pt x="672" y="525"/>
                  <a:pt x="671" y="525"/>
                  <a:pt x="671" y="525"/>
                </a:cubicBezTo>
                <a:cubicBezTo>
                  <a:pt x="671" y="525"/>
                  <a:pt x="671" y="525"/>
                  <a:pt x="671" y="525"/>
                </a:cubicBezTo>
                <a:close/>
                <a:moveTo>
                  <a:pt x="666" y="133"/>
                </a:moveTo>
                <a:cubicBezTo>
                  <a:pt x="664" y="133"/>
                  <a:pt x="662" y="132"/>
                  <a:pt x="661" y="132"/>
                </a:cubicBezTo>
                <a:cubicBezTo>
                  <a:pt x="660" y="132"/>
                  <a:pt x="660" y="132"/>
                  <a:pt x="660" y="132"/>
                </a:cubicBezTo>
                <a:cubicBezTo>
                  <a:pt x="660" y="132"/>
                  <a:pt x="660" y="132"/>
                  <a:pt x="660" y="132"/>
                </a:cubicBezTo>
                <a:cubicBezTo>
                  <a:pt x="659" y="132"/>
                  <a:pt x="659" y="132"/>
                  <a:pt x="658" y="132"/>
                </a:cubicBezTo>
                <a:cubicBezTo>
                  <a:pt x="657" y="132"/>
                  <a:pt x="656" y="131"/>
                  <a:pt x="656" y="131"/>
                </a:cubicBezTo>
                <a:cubicBezTo>
                  <a:pt x="656" y="131"/>
                  <a:pt x="656" y="132"/>
                  <a:pt x="656" y="132"/>
                </a:cubicBezTo>
                <a:cubicBezTo>
                  <a:pt x="652" y="128"/>
                  <a:pt x="643" y="129"/>
                  <a:pt x="636" y="125"/>
                </a:cubicBezTo>
                <a:cubicBezTo>
                  <a:pt x="647" y="128"/>
                  <a:pt x="659" y="130"/>
                  <a:pt x="671" y="132"/>
                </a:cubicBezTo>
                <a:cubicBezTo>
                  <a:pt x="669" y="132"/>
                  <a:pt x="666" y="132"/>
                  <a:pt x="666" y="133"/>
                </a:cubicBezTo>
                <a:close/>
                <a:moveTo>
                  <a:pt x="670" y="524"/>
                </a:moveTo>
                <a:cubicBezTo>
                  <a:pt x="667" y="523"/>
                  <a:pt x="664" y="522"/>
                  <a:pt x="661" y="521"/>
                </a:cubicBezTo>
                <a:cubicBezTo>
                  <a:pt x="661" y="521"/>
                  <a:pt x="660" y="521"/>
                  <a:pt x="660" y="521"/>
                </a:cubicBezTo>
                <a:cubicBezTo>
                  <a:pt x="663" y="521"/>
                  <a:pt x="665" y="521"/>
                  <a:pt x="668" y="522"/>
                </a:cubicBezTo>
                <a:cubicBezTo>
                  <a:pt x="668" y="523"/>
                  <a:pt x="669" y="523"/>
                  <a:pt x="670" y="524"/>
                </a:cubicBezTo>
                <a:close/>
                <a:moveTo>
                  <a:pt x="647" y="531"/>
                </a:moveTo>
                <a:cubicBezTo>
                  <a:pt x="647" y="531"/>
                  <a:pt x="645" y="531"/>
                  <a:pt x="645" y="530"/>
                </a:cubicBezTo>
                <a:cubicBezTo>
                  <a:pt x="645" y="530"/>
                  <a:pt x="648" y="530"/>
                  <a:pt x="647" y="531"/>
                </a:cubicBezTo>
                <a:close/>
                <a:moveTo>
                  <a:pt x="646" y="528"/>
                </a:moveTo>
                <a:cubicBezTo>
                  <a:pt x="646" y="528"/>
                  <a:pt x="646" y="529"/>
                  <a:pt x="646" y="530"/>
                </a:cubicBezTo>
                <a:cubicBezTo>
                  <a:pt x="645" y="530"/>
                  <a:pt x="645" y="527"/>
                  <a:pt x="646" y="528"/>
                </a:cubicBezTo>
                <a:close/>
                <a:moveTo>
                  <a:pt x="648" y="531"/>
                </a:moveTo>
                <a:cubicBezTo>
                  <a:pt x="650" y="534"/>
                  <a:pt x="652" y="532"/>
                  <a:pt x="654" y="535"/>
                </a:cubicBezTo>
                <a:cubicBezTo>
                  <a:pt x="653" y="534"/>
                  <a:pt x="653" y="535"/>
                  <a:pt x="653" y="535"/>
                </a:cubicBezTo>
                <a:cubicBezTo>
                  <a:pt x="651" y="535"/>
                  <a:pt x="649" y="534"/>
                  <a:pt x="646" y="533"/>
                </a:cubicBezTo>
                <a:cubicBezTo>
                  <a:pt x="648" y="533"/>
                  <a:pt x="648" y="534"/>
                  <a:pt x="649" y="533"/>
                </a:cubicBezTo>
                <a:cubicBezTo>
                  <a:pt x="648" y="533"/>
                  <a:pt x="648" y="531"/>
                  <a:pt x="648" y="531"/>
                </a:cubicBezTo>
                <a:close/>
                <a:moveTo>
                  <a:pt x="648" y="542"/>
                </a:moveTo>
                <a:cubicBezTo>
                  <a:pt x="648" y="542"/>
                  <a:pt x="647" y="542"/>
                  <a:pt x="647" y="542"/>
                </a:cubicBezTo>
                <a:cubicBezTo>
                  <a:pt x="646" y="541"/>
                  <a:pt x="645" y="541"/>
                  <a:pt x="644" y="540"/>
                </a:cubicBezTo>
                <a:cubicBezTo>
                  <a:pt x="646" y="540"/>
                  <a:pt x="647" y="541"/>
                  <a:pt x="648" y="542"/>
                </a:cubicBezTo>
                <a:cubicBezTo>
                  <a:pt x="648" y="542"/>
                  <a:pt x="648" y="542"/>
                  <a:pt x="648" y="542"/>
                </a:cubicBezTo>
                <a:cubicBezTo>
                  <a:pt x="648" y="542"/>
                  <a:pt x="648" y="542"/>
                  <a:pt x="648" y="542"/>
                </a:cubicBezTo>
                <a:cubicBezTo>
                  <a:pt x="648" y="542"/>
                  <a:pt x="648" y="542"/>
                  <a:pt x="648" y="542"/>
                </a:cubicBezTo>
                <a:close/>
                <a:moveTo>
                  <a:pt x="644" y="538"/>
                </a:moveTo>
                <a:cubicBezTo>
                  <a:pt x="645" y="539"/>
                  <a:pt x="646" y="539"/>
                  <a:pt x="647" y="538"/>
                </a:cubicBezTo>
                <a:cubicBezTo>
                  <a:pt x="649" y="540"/>
                  <a:pt x="643" y="539"/>
                  <a:pt x="644" y="538"/>
                </a:cubicBezTo>
                <a:close/>
                <a:moveTo>
                  <a:pt x="646" y="533"/>
                </a:moveTo>
                <a:cubicBezTo>
                  <a:pt x="645" y="532"/>
                  <a:pt x="644" y="532"/>
                  <a:pt x="643" y="531"/>
                </a:cubicBezTo>
                <a:cubicBezTo>
                  <a:pt x="643" y="531"/>
                  <a:pt x="643" y="531"/>
                  <a:pt x="643" y="531"/>
                </a:cubicBezTo>
                <a:cubicBezTo>
                  <a:pt x="646" y="531"/>
                  <a:pt x="648" y="532"/>
                  <a:pt x="646" y="533"/>
                </a:cubicBezTo>
                <a:close/>
                <a:moveTo>
                  <a:pt x="681" y="560"/>
                </a:moveTo>
                <a:cubicBezTo>
                  <a:pt x="686" y="566"/>
                  <a:pt x="695" y="567"/>
                  <a:pt x="703" y="569"/>
                </a:cubicBezTo>
                <a:cubicBezTo>
                  <a:pt x="710" y="572"/>
                  <a:pt x="717" y="575"/>
                  <a:pt x="723" y="577"/>
                </a:cubicBezTo>
                <a:cubicBezTo>
                  <a:pt x="724" y="577"/>
                  <a:pt x="724" y="578"/>
                  <a:pt x="723" y="577"/>
                </a:cubicBezTo>
                <a:cubicBezTo>
                  <a:pt x="726" y="578"/>
                  <a:pt x="731" y="579"/>
                  <a:pt x="733" y="581"/>
                </a:cubicBezTo>
                <a:cubicBezTo>
                  <a:pt x="733" y="581"/>
                  <a:pt x="733" y="581"/>
                  <a:pt x="733" y="580"/>
                </a:cubicBezTo>
                <a:cubicBezTo>
                  <a:pt x="737" y="582"/>
                  <a:pt x="742" y="581"/>
                  <a:pt x="745" y="586"/>
                </a:cubicBezTo>
                <a:cubicBezTo>
                  <a:pt x="746" y="585"/>
                  <a:pt x="751" y="587"/>
                  <a:pt x="752" y="588"/>
                </a:cubicBezTo>
                <a:cubicBezTo>
                  <a:pt x="754" y="587"/>
                  <a:pt x="751" y="586"/>
                  <a:pt x="749" y="586"/>
                </a:cubicBezTo>
                <a:cubicBezTo>
                  <a:pt x="756" y="585"/>
                  <a:pt x="758" y="590"/>
                  <a:pt x="763" y="591"/>
                </a:cubicBezTo>
                <a:cubicBezTo>
                  <a:pt x="762" y="592"/>
                  <a:pt x="762" y="591"/>
                  <a:pt x="760" y="591"/>
                </a:cubicBezTo>
                <a:cubicBezTo>
                  <a:pt x="761" y="593"/>
                  <a:pt x="764" y="591"/>
                  <a:pt x="764" y="593"/>
                </a:cubicBezTo>
                <a:cubicBezTo>
                  <a:pt x="764" y="593"/>
                  <a:pt x="764" y="593"/>
                  <a:pt x="764" y="593"/>
                </a:cubicBezTo>
                <a:cubicBezTo>
                  <a:pt x="761" y="592"/>
                  <a:pt x="757" y="593"/>
                  <a:pt x="756" y="590"/>
                </a:cubicBezTo>
                <a:cubicBezTo>
                  <a:pt x="754" y="590"/>
                  <a:pt x="754" y="592"/>
                  <a:pt x="753" y="591"/>
                </a:cubicBezTo>
                <a:cubicBezTo>
                  <a:pt x="754" y="589"/>
                  <a:pt x="752" y="590"/>
                  <a:pt x="750" y="589"/>
                </a:cubicBezTo>
                <a:cubicBezTo>
                  <a:pt x="748" y="588"/>
                  <a:pt x="746" y="587"/>
                  <a:pt x="746" y="588"/>
                </a:cubicBezTo>
                <a:cubicBezTo>
                  <a:pt x="746" y="587"/>
                  <a:pt x="745" y="587"/>
                  <a:pt x="745" y="587"/>
                </a:cubicBezTo>
                <a:cubicBezTo>
                  <a:pt x="745" y="588"/>
                  <a:pt x="744" y="588"/>
                  <a:pt x="744" y="589"/>
                </a:cubicBezTo>
                <a:cubicBezTo>
                  <a:pt x="743" y="588"/>
                  <a:pt x="738" y="588"/>
                  <a:pt x="739" y="586"/>
                </a:cubicBezTo>
                <a:cubicBezTo>
                  <a:pt x="735" y="585"/>
                  <a:pt x="730" y="584"/>
                  <a:pt x="725" y="582"/>
                </a:cubicBezTo>
                <a:cubicBezTo>
                  <a:pt x="721" y="581"/>
                  <a:pt x="718" y="579"/>
                  <a:pt x="713" y="578"/>
                </a:cubicBezTo>
                <a:cubicBezTo>
                  <a:pt x="713" y="580"/>
                  <a:pt x="716" y="580"/>
                  <a:pt x="717" y="581"/>
                </a:cubicBezTo>
                <a:cubicBezTo>
                  <a:pt x="712" y="579"/>
                  <a:pt x="707" y="577"/>
                  <a:pt x="703" y="575"/>
                </a:cubicBezTo>
                <a:cubicBezTo>
                  <a:pt x="703" y="575"/>
                  <a:pt x="704" y="575"/>
                  <a:pt x="704" y="575"/>
                </a:cubicBezTo>
                <a:cubicBezTo>
                  <a:pt x="704" y="574"/>
                  <a:pt x="704" y="574"/>
                  <a:pt x="704" y="574"/>
                </a:cubicBezTo>
                <a:cubicBezTo>
                  <a:pt x="703" y="574"/>
                  <a:pt x="702" y="574"/>
                  <a:pt x="700" y="573"/>
                </a:cubicBezTo>
                <a:cubicBezTo>
                  <a:pt x="700" y="573"/>
                  <a:pt x="700" y="573"/>
                  <a:pt x="701" y="573"/>
                </a:cubicBezTo>
                <a:cubicBezTo>
                  <a:pt x="700" y="573"/>
                  <a:pt x="699" y="572"/>
                  <a:pt x="699" y="572"/>
                </a:cubicBezTo>
                <a:cubicBezTo>
                  <a:pt x="699" y="571"/>
                  <a:pt x="700" y="571"/>
                  <a:pt x="700" y="571"/>
                </a:cubicBezTo>
                <a:cubicBezTo>
                  <a:pt x="698" y="570"/>
                  <a:pt x="699" y="571"/>
                  <a:pt x="698" y="572"/>
                </a:cubicBezTo>
                <a:cubicBezTo>
                  <a:pt x="696" y="571"/>
                  <a:pt x="694" y="570"/>
                  <a:pt x="692" y="570"/>
                </a:cubicBezTo>
                <a:cubicBezTo>
                  <a:pt x="692" y="569"/>
                  <a:pt x="693" y="569"/>
                  <a:pt x="693" y="569"/>
                </a:cubicBezTo>
                <a:cubicBezTo>
                  <a:pt x="690" y="566"/>
                  <a:pt x="685" y="567"/>
                  <a:pt x="681" y="566"/>
                </a:cubicBezTo>
                <a:cubicBezTo>
                  <a:pt x="681" y="567"/>
                  <a:pt x="681" y="568"/>
                  <a:pt x="683" y="568"/>
                </a:cubicBezTo>
                <a:cubicBezTo>
                  <a:pt x="682" y="567"/>
                  <a:pt x="682" y="566"/>
                  <a:pt x="684" y="567"/>
                </a:cubicBezTo>
                <a:cubicBezTo>
                  <a:pt x="684" y="567"/>
                  <a:pt x="683" y="567"/>
                  <a:pt x="683" y="568"/>
                </a:cubicBezTo>
                <a:cubicBezTo>
                  <a:pt x="684" y="569"/>
                  <a:pt x="687" y="569"/>
                  <a:pt x="687" y="570"/>
                </a:cubicBezTo>
                <a:cubicBezTo>
                  <a:pt x="687" y="570"/>
                  <a:pt x="686" y="570"/>
                  <a:pt x="686" y="570"/>
                </a:cubicBezTo>
                <a:cubicBezTo>
                  <a:pt x="686" y="570"/>
                  <a:pt x="687" y="570"/>
                  <a:pt x="687" y="570"/>
                </a:cubicBezTo>
                <a:cubicBezTo>
                  <a:pt x="687" y="570"/>
                  <a:pt x="687" y="570"/>
                  <a:pt x="687" y="570"/>
                </a:cubicBezTo>
                <a:cubicBezTo>
                  <a:pt x="684" y="570"/>
                  <a:pt x="682" y="570"/>
                  <a:pt x="679" y="569"/>
                </a:cubicBezTo>
                <a:cubicBezTo>
                  <a:pt x="679" y="569"/>
                  <a:pt x="680" y="569"/>
                  <a:pt x="681" y="570"/>
                </a:cubicBezTo>
                <a:cubicBezTo>
                  <a:pt x="680" y="570"/>
                  <a:pt x="679" y="570"/>
                  <a:pt x="679" y="570"/>
                </a:cubicBezTo>
                <a:cubicBezTo>
                  <a:pt x="679" y="569"/>
                  <a:pt x="679" y="569"/>
                  <a:pt x="678" y="568"/>
                </a:cubicBezTo>
                <a:cubicBezTo>
                  <a:pt x="678" y="568"/>
                  <a:pt x="678" y="568"/>
                  <a:pt x="679" y="568"/>
                </a:cubicBezTo>
                <a:cubicBezTo>
                  <a:pt x="678" y="568"/>
                  <a:pt x="678" y="567"/>
                  <a:pt x="677" y="567"/>
                </a:cubicBezTo>
                <a:cubicBezTo>
                  <a:pt x="677" y="566"/>
                  <a:pt x="675" y="566"/>
                  <a:pt x="674" y="568"/>
                </a:cubicBezTo>
                <a:cubicBezTo>
                  <a:pt x="673" y="567"/>
                  <a:pt x="673" y="568"/>
                  <a:pt x="672" y="567"/>
                </a:cubicBezTo>
                <a:cubicBezTo>
                  <a:pt x="672" y="567"/>
                  <a:pt x="672" y="567"/>
                  <a:pt x="672" y="567"/>
                </a:cubicBezTo>
                <a:cubicBezTo>
                  <a:pt x="671" y="567"/>
                  <a:pt x="670" y="567"/>
                  <a:pt x="669" y="566"/>
                </a:cubicBezTo>
                <a:cubicBezTo>
                  <a:pt x="669" y="566"/>
                  <a:pt x="669" y="566"/>
                  <a:pt x="669" y="566"/>
                </a:cubicBezTo>
                <a:cubicBezTo>
                  <a:pt x="669" y="566"/>
                  <a:pt x="669" y="566"/>
                  <a:pt x="669" y="566"/>
                </a:cubicBezTo>
                <a:cubicBezTo>
                  <a:pt x="668" y="566"/>
                  <a:pt x="667" y="565"/>
                  <a:pt x="665" y="564"/>
                </a:cubicBezTo>
                <a:cubicBezTo>
                  <a:pt x="666" y="564"/>
                  <a:pt x="666" y="564"/>
                  <a:pt x="666" y="564"/>
                </a:cubicBezTo>
                <a:cubicBezTo>
                  <a:pt x="668" y="565"/>
                  <a:pt x="669" y="564"/>
                  <a:pt x="667" y="563"/>
                </a:cubicBezTo>
                <a:cubicBezTo>
                  <a:pt x="667" y="563"/>
                  <a:pt x="667" y="563"/>
                  <a:pt x="667" y="562"/>
                </a:cubicBezTo>
                <a:cubicBezTo>
                  <a:pt x="670" y="563"/>
                  <a:pt x="677" y="566"/>
                  <a:pt x="680" y="567"/>
                </a:cubicBezTo>
                <a:cubicBezTo>
                  <a:pt x="681" y="567"/>
                  <a:pt x="680" y="566"/>
                  <a:pt x="680" y="566"/>
                </a:cubicBezTo>
                <a:cubicBezTo>
                  <a:pt x="680" y="566"/>
                  <a:pt x="680" y="565"/>
                  <a:pt x="681" y="565"/>
                </a:cubicBezTo>
                <a:cubicBezTo>
                  <a:pt x="679" y="565"/>
                  <a:pt x="680" y="565"/>
                  <a:pt x="680" y="566"/>
                </a:cubicBezTo>
                <a:cubicBezTo>
                  <a:pt x="672" y="561"/>
                  <a:pt x="662" y="559"/>
                  <a:pt x="655" y="553"/>
                </a:cubicBezTo>
                <a:cubicBezTo>
                  <a:pt x="654" y="552"/>
                  <a:pt x="654" y="554"/>
                  <a:pt x="652" y="553"/>
                </a:cubicBezTo>
                <a:cubicBezTo>
                  <a:pt x="653" y="554"/>
                  <a:pt x="654" y="555"/>
                  <a:pt x="655" y="556"/>
                </a:cubicBezTo>
                <a:cubicBezTo>
                  <a:pt x="652" y="556"/>
                  <a:pt x="650" y="555"/>
                  <a:pt x="647" y="554"/>
                </a:cubicBezTo>
                <a:cubicBezTo>
                  <a:pt x="647" y="553"/>
                  <a:pt x="646" y="553"/>
                  <a:pt x="644" y="552"/>
                </a:cubicBezTo>
                <a:cubicBezTo>
                  <a:pt x="644" y="552"/>
                  <a:pt x="643" y="552"/>
                  <a:pt x="642" y="552"/>
                </a:cubicBezTo>
                <a:cubicBezTo>
                  <a:pt x="644" y="551"/>
                  <a:pt x="645" y="552"/>
                  <a:pt x="646" y="551"/>
                </a:cubicBezTo>
                <a:cubicBezTo>
                  <a:pt x="644" y="551"/>
                  <a:pt x="643" y="550"/>
                  <a:pt x="641" y="549"/>
                </a:cubicBezTo>
                <a:cubicBezTo>
                  <a:pt x="641" y="549"/>
                  <a:pt x="641" y="549"/>
                  <a:pt x="641" y="549"/>
                </a:cubicBezTo>
                <a:cubicBezTo>
                  <a:pt x="641" y="549"/>
                  <a:pt x="640" y="549"/>
                  <a:pt x="640" y="548"/>
                </a:cubicBezTo>
                <a:cubicBezTo>
                  <a:pt x="640" y="548"/>
                  <a:pt x="640" y="548"/>
                  <a:pt x="640" y="548"/>
                </a:cubicBezTo>
                <a:cubicBezTo>
                  <a:pt x="639" y="548"/>
                  <a:pt x="639" y="548"/>
                  <a:pt x="639" y="548"/>
                </a:cubicBezTo>
                <a:cubicBezTo>
                  <a:pt x="637" y="547"/>
                  <a:pt x="635" y="547"/>
                  <a:pt x="633" y="547"/>
                </a:cubicBezTo>
                <a:cubicBezTo>
                  <a:pt x="632" y="546"/>
                  <a:pt x="631" y="546"/>
                  <a:pt x="631" y="544"/>
                </a:cubicBezTo>
                <a:cubicBezTo>
                  <a:pt x="632" y="545"/>
                  <a:pt x="632" y="547"/>
                  <a:pt x="632" y="545"/>
                </a:cubicBezTo>
                <a:cubicBezTo>
                  <a:pt x="633" y="545"/>
                  <a:pt x="633" y="545"/>
                  <a:pt x="633" y="546"/>
                </a:cubicBezTo>
                <a:cubicBezTo>
                  <a:pt x="646" y="548"/>
                  <a:pt x="667" y="557"/>
                  <a:pt x="681" y="560"/>
                </a:cubicBezTo>
                <a:close/>
                <a:moveTo>
                  <a:pt x="666" y="540"/>
                </a:moveTo>
                <a:cubicBezTo>
                  <a:pt x="662" y="539"/>
                  <a:pt x="658" y="537"/>
                  <a:pt x="654" y="536"/>
                </a:cubicBezTo>
                <a:cubicBezTo>
                  <a:pt x="655" y="535"/>
                  <a:pt x="655" y="535"/>
                  <a:pt x="655" y="534"/>
                </a:cubicBezTo>
                <a:cubicBezTo>
                  <a:pt x="660" y="536"/>
                  <a:pt x="663" y="537"/>
                  <a:pt x="666" y="538"/>
                </a:cubicBezTo>
                <a:cubicBezTo>
                  <a:pt x="666" y="539"/>
                  <a:pt x="666" y="540"/>
                  <a:pt x="666" y="540"/>
                </a:cubicBezTo>
                <a:close/>
                <a:moveTo>
                  <a:pt x="669" y="541"/>
                </a:moveTo>
                <a:cubicBezTo>
                  <a:pt x="669" y="541"/>
                  <a:pt x="668" y="541"/>
                  <a:pt x="668" y="541"/>
                </a:cubicBezTo>
                <a:cubicBezTo>
                  <a:pt x="668" y="540"/>
                  <a:pt x="669" y="541"/>
                  <a:pt x="669" y="541"/>
                </a:cubicBezTo>
                <a:close/>
                <a:moveTo>
                  <a:pt x="668" y="539"/>
                </a:moveTo>
                <a:cubicBezTo>
                  <a:pt x="669" y="539"/>
                  <a:pt x="670" y="539"/>
                  <a:pt x="669" y="540"/>
                </a:cubicBezTo>
                <a:cubicBezTo>
                  <a:pt x="669" y="540"/>
                  <a:pt x="667" y="540"/>
                  <a:pt x="668" y="539"/>
                </a:cubicBezTo>
                <a:close/>
                <a:moveTo>
                  <a:pt x="670" y="540"/>
                </a:moveTo>
                <a:cubicBezTo>
                  <a:pt x="671" y="541"/>
                  <a:pt x="671" y="539"/>
                  <a:pt x="672" y="539"/>
                </a:cubicBezTo>
                <a:cubicBezTo>
                  <a:pt x="672" y="541"/>
                  <a:pt x="671" y="542"/>
                  <a:pt x="673" y="542"/>
                </a:cubicBezTo>
                <a:cubicBezTo>
                  <a:pt x="673" y="542"/>
                  <a:pt x="672" y="542"/>
                  <a:pt x="673" y="541"/>
                </a:cubicBezTo>
                <a:cubicBezTo>
                  <a:pt x="674" y="541"/>
                  <a:pt x="675" y="541"/>
                  <a:pt x="676" y="542"/>
                </a:cubicBezTo>
                <a:cubicBezTo>
                  <a:pt x="675" y="543"/>
                  <a:pt x="675" y="543"/>
                  <a:pt x="677" y="543"/>
                </a:cubicBezTo>
                <a:cubicBezTo>
                  <a:pt x="676" y="543"/>
                  <a:pt x="677" y="541"/>
                  <a:pt x="677" y="540"/>
                </a:cubicBezTo>
                <a:cubicBezTo>
                  <a:pt x="678" y="541"/>
                  <a:pt x="678" y="541"/>
                  <a:pt x="677" y="543"/>
                </a:cubicBezTo>
                <a:cubicBezTo>
                  <a:pt x="678" y="542"/>
                  <a:pt x="680" y="544"/>
                  <a:pt x="678" y="545"/>
                </a:cubicBezTo>
                <a:cubicBezTo>
                  <a:pt x="679" y="543"/>
                  <a:pt x="678" y="543"/>
                  <a:pt x="677" y="544"/>
                </a:cubicBezTo>
                <a:cubicBezTo>
                  <a:pt x="676" y="544"/>
                  <a:pt x="675" y="544"/>
                  <a:pt x="674" y="543"/>
                </a:cubicBezTo>
                <a:cubicBezTo>
                  <a:pt x="674" y="543"/>
                  <a:pt x="674" y="543"/>
                  <a:pt x="674" y="543"/>
                </a:cubicBezTo>
                <a:cubicBezTo>
                  <a:pt x="673" y="543"/>
                  <a:pt x="673" y="543"/>
                  <a:pt x="672" y="543"/>
                </a:cubicBezTo>
                <a:cubicBezTo>
                  <a:pt x="672" y="542"/>
                  <a:pt x="671" y="542"/>
                  <a:pt x="670" y="542"/>
                </a:cubicBezTo>
                <a:cubicBezTo>
                  <a:pt x="670" y="542"/>
                  <a:pt x="670" y="542"/>
                  <a:pt x="670" y="542"/>
                </a:cubicBezTo>
                <a:cubicBezTo>
                  <a:pt x="669" y="540"/>
                  <a:pt x="671" y="541"/>
                  <a:pt x="670" y="540"/>
                </a:cubicBezTo>
                <a:close/>
                <a:moveTo>
                  <a:pt x="686" y="544"/>
                </a:moveTo>
                <a:cubicBezTo>
                  <a:pt x="687" y="545"/>
                  <a:pt x="687" y="546"/>
                  <a:pt x="686" y="546"/>
                </a:cubicBezTo>
                <a:cubicBezTo>
                  <a:pt x="687" y="546"/>
                  <a:pt x="688" y="547"/>
                  <a:pt x="688" y="547"/>
                </a:cubicBezTo>
                <a:cubicBezTo>
                  <a:pt x="688" y="547"/>
                  <a:pt x="688" y="547"/>
                  <a:pt x="687" y="547"/>
                </a:cubicBezTo>
                <a:cubicBezTo>
                  <a:pt x="687" y="547"/>
                  <a:pt x="686" y="547"/>
                  <a:pt x="686" y="547"/>
                </a:cubicBezTo>
                <a:cubicBezTo>
                  <a:pt x="685" y="546"/>
                  <a:pt x="683" y="546"/>
                  <a:pt x="683" y="547"/>
                </a:cubicBezTo>
                <a:cubicBezTo>
                  <a:pt x="684" y="547"/>
                  <a:pt x="685" y="547"/>
                  <a:pt x="686" y="547"/>
                </a:cubicBezTo>
                <a:cubicBezTo>
                  <a:pt x="686" y="547"/>
                  <a:pt x="686" y="547"/>
                  <a:pt x="686" y="547"/>
                </a:cubicBezTo>
                <a:cubicBezTo>
                  <a:pt x="686" y="548"/>
                  <a:pt x="686" y="548"/>
                  <a:pt x="687" y="548"/>
                </a:cubicBezTo>
                <a:cubicBezTo>
                  <a:pt x="687" y="548"/>
                  <a:pt x="687" y="548"/>
                  <a:pt x="688" y="548"/>
                </a:cubicBezTo>
                <a:cubicBezTo>
                  <a:pt x="688" y="548"/>
                  <a:pt x="688" y="548"/>
                  <a:pt x="688" y="548"/>
                </a:cubicBezTo>
                <a:cubicBezTo>
                  <a:pt x="689" y="548"/>
                  <a:pt x="689" y="548"/>
                  <a:pt x="690" y="549"/>
                </a:cubicBezTo>
                <a:cubicBezTo>
                  <a:pt x="690" y="549"/>
                  <a:pt x="690" y="549"/>
                  <a:pt x="690" y="550"/>
                </a:cubicBezTo>
                <a:cubicBezTo>
                  <a:pt x="690" y="550"/>
                  <a:pt x="689" y="550"/>
                  <a:pt x="689" y="549"/>
                </a:cubicBezTo>
                <a:cubicBezTo>
                  <a:pt x="686" y="549"/>
                  <a:pt x="684" y="548"/>
                  <a:pt x="682" y="548"/>
                </a:cubicBezTo>
                <a:cubicBezTo>
                  <a:pt x="681" y="547"/>
                  <a:pt x="681" y="547"/>
                  <a:pt x="680" y="546"/>
                </a:cubicBezTo>
                <a:cubicBezTo>
                  <a:pt x="681" y="547"/>
                  <a:pt x="681" y="547"/>
                  <a:pt x="682" y="546"/>
                </a:cubicBezTo>
                <a:cubicBezTo>
                  <a:pt x="680" y="545"/>
                  <a:pt x="682" y="546"/>
                  <a:pt x="682" y="545"/>
                </a:cubicBezTo>
                <a:cubicBezTo>
                  <a:pt x="681" y="545"/>
                  <a:pt x="681" y="545"/>
                  <a:pt x="680" y="545"/>
                </a:cubicBezTo>
                <a:cubicBezTo>
                  <a:pt x="680" y="545"/>
                  <a:pt x="680" y="545"/>
                  <a:pt x="680" y="545"/>
                </a:cubicBezTo>
                <a:cubicBezTo>
                  <a:pt x="680" y="545"/>
                  <a:pt x="680" y="545"/>
                  <a:pt x="680" y="545"/>
                </a:cubicBezTo>
                <a:cubicBezTo>
                  <a:pt x="680" y="545"/>
                  <a:pt x="680" y="545"/>
                  <a:pt x="680" y="545"/>
                </a:cubicBezTo>
                <a:cubicBezTo>
                  <a:pt x="680" y="543"/>
                  <a:pt x="684" y="545"/>
                  <a:pt x="685" y="546"/>
                </a:cubicBezTo>
                <a:cubicBezTo>
                  <a:pt x="687" y="546"/>
                  <a:pt x="685" y="544"/>
                  <a:pt x="686" y="544"/>
                </a:cubicBezTo>
                <a:close/>
                <a:moveTo>
                  <a:pt x="686" y="555"/>
                </a:moveTo>
                <a:cubicBezTo>
                  <a:pt x="685" y="556"/>
                  <a:pt x="682" y="554"/>
                  <a:pt x="683" y="553"/>
                </a:cubicBezTo>
                <a:cubicBezTo>
                  <a:pt x="683" y="553"/>
                  <a:pt x="683" y="553"/>
                  <a:pt x="683" y="554"/>
                </a:cubicBezTo>
                <a:cubicBezTo>
                  <a:pt x="684" y="554"/>
                  <a:pt x="685" y="555"/>
                  <a:pt x="686" y="555"/>
                </a:cubicBezTo>
                <a:close/>
                <a:moveTo>
                  <a:pt x="681" y="553"/>
                </a:moveTo>
                <a:cubicBezTo>
                  <a:pt x="681" y="553"/>
                  <a:pt x="681" y="553"/>
                  <a:pt x="682" y="553"/>
                </a:cubicBezTo>
                <a:cubicBezTo>
                  <a:pt x="681" y="553"/>
                  <a:pt x="680" y="553"/>
                  <a:pt x="678" y="552"/>
                </a:cubicBezTo>
                <a:cubicBezTo>
                  <a:pt x="679" y="552"/>
                  <a:pt x="680" y="553"/>
                  <a:pt x="681" y="553"/>
                </a:cubicBezTo>
                <a:close/>
                <a:moveTo>
                  <a:pt x="675" y="552"/>
                </a:moveTo>
                <a:cubicBezTo>
                  <a:pt x="675" y="552"/>
                  <a:pt x="679" y="553"/>
                  <a:pt x="680" y="555"/>
                </a:cubicBezTo>
                <a:cubicBezTo>
                  <a:pt x="679" y="555"/>
                  <a:pt x="673" y="552"/>
                  <a:pt x="675" y="552"/>
                </a:cubicBezTo>
                <a:close/>
                <a:moveTo>
                  <a:pt x="680" y="556"/>
                </a:moveTo>
                <a:cubicBezTo>
                  <a:pt x="680" y="556"/>
                  <a:pt x="680" y="556"/>
                  <a:pt x="680" y="556"/>
                </a:cubicBezTo>
                <a:cubicBezTo>
                  <a:pt x="679" y="555"/>
                  <a:pt x="678" y="556"/>
                  <a:pt x="677" y="555"/>
                </a:cubicBezTo>
                <a:cubicBezTo>
                  <a:pt x="678" y="555"/>
                  <a:pt x="680" y="555"/>
                  <a:pt x="680" y="556"/>
                </a:cubicBezTo>
                <a:close/>
                <a:moveTo>
                  <a:pt x="672" y="550"/>
                </a:moveTo>
                <a:cubicBezTo>
                  <a:pt x="673" y="550"/>
                  <a:pt x="674" y="551"/>
                  <a:pt x="675" y="551"/>
                </a:cubicBezTo>
                <a:cubicBezTo>
                  <a:pt x="674" y="551"/>
                  <a:pt x="674" y="551"/>
                  <a:pt x="673" y="552"/>
                </a:cubicBezTo>
                <a:cubicBezTo>
                  <a:pt x="673" y="551"/>
                  <a:pt x="672" y="551"/>
                  <a:pt x="671" y="551"/>
                </a:cubicBezTo>
                <a:cubicBezTo>
                  <a:pt x="671" y="550"/>
                  <a:pt x="672" y="550"/>
                  <a:pt x="672" y="550"/>
                </a:cubicBezTo>
                <a:cubicBezTo>
                  <a:pt x="672" y="550"/>
                  <a:pt x="672" y="550"/>
                  <a:pt x="672" y="550"/>
                </a:cubicBezTo>
                <a:close/>
                <a:moveTo>
                  <a:pt x="692" y="558"/>
                </a:moveTo>
                <a:cubicBezTo>
                  <a:pt x="692" y="558"/>
                  <a:pt x="691" y="558"/>
                  <a:pt x="691" y="558"/>
                </a:cubicBezTo>
                <a:cubicBezTo>
                  <a:pt x="691" y="557"/>
                  <a:pt x="691" y="557"/>
                  <a:pt x="691" y="557"/>
                </a:cubicBezTo>
                <a:cubicBezTo>
                  <a:pt x="691" y="557"/>
                  <a:pt x="693" y="557"/>
                  <a:pt x="692" y="558"/>
                </a:cubicBezTo>
                <a:cubicBezTo>
                  <a:pt x="692" y="558"/>
                  <a:pt x="692" y="558"/>
                  <a:pt x="692" y="558"/>
                </a:cubicBezTo>
                <a:cubicBezTo>
                  <a:pt x="692" y="558"/>
                  <a:pt x="692" y="558"/>
                  <a:pt x="692" y="558"/>
                </a:cubicBezTo>
                <a:close/>
                <a:moveTo>
                  <a:pt x="693" y="550"/>
                </a:moveTo>
                <a:cubicBezTo>
                  <a:pt x="695" y="552"/>
                  <a:pt x="694" y="549"/>
                  <a:pt x="696" y="549"/>
                </a:cubicBezTo>
                <a:cubicBezTo>
                  <a:pt x="696" y="550"/>
                  <a:pt x="696" y="551"/>
                  <a:pt x="695" y="551"/>
                </a:cubicBezTo>
                <a:cubicBezTo>
                  <a:pt x="695" y="551"/>
                  <a:pt x="694" y="551"/>
                  <a:pt x="694" y="551"/>
                </a:cubicBezTo>
                <a:cubicBezTo>
                  <a:pt x="693" y="551"/>
                  <a:pt x="693" y="550"/>
                  <a:pt x="693" y="550"/>
                </a:cubicBezTo>
                <a:close/>
                <a:moveTo>
                  <a:pt x="700" y="551"/>
                </a:moveTo>
                <a:cubicBezTo>
                  <a:pt x="700" y="553"/>
                  <a:pt x="697" y="551"/>
                  <a:pt x="697" y="551"/>
                </a:cubicBezTo>
                <a:cubicBezTo>
                  <a:pt x="698" y="550"/>
                  <a:pt x="699" y="551"/>
                  <a:pt x="700" y="551"/>
                </a:cubicBezTo>
                <a:close/>
                <a:moveTo>
                  <a:pt x="698" y="550"/>
                </a:moveTo>
                <a:cubicBezTo>
                  <a:pt x="698" y="548"/>
                  <a:pt x="699" y="551"/>
                  <a:pt x="700" y="550"/>
                </a:cubicBezTo>
                <a:cubicBezTo>
                  <a:pt x="699" y="552"/>
                  <a:pt x="699" y="549"/>
                  <a:pt x="698" y="550"/>
                </a:cubicBezTo>
                <a:close/>
                <a:moveTo>
                  <a:pt x="703" y="551"/>
                </a:moveTo>
                <a:cubicBezTo>
                  <a:pt x="704" y="552"/>
                  <a:pt x="705" y="552"/>
                  <a:pt x="706" y="552"/>
                </a:cubicBezTo>
                <a:cubicBezTo>
                  <a:pt x="706" y="553"/>
                  <a:pt x="705" y="553"/>
                  <a:pt x="706" y="554"/>
                </a:cubicBezTo>
                <a:cubicBezTo>
                  <a:pt x="707" y="553"/>
                  <a:pt x="708" y="553"/>
                  <a:pt x="710" y="553"/>
                </a:cubicBezTo>
                <a:cubicBezTo>
                  <a:pt x="710" y="554"/>
                  <a:pt x="710" y="554"/>
                  <a:pt x="711" y="555"/>
                </a:cubicBezTo>
                <a:cubicBezTo>
                  <a:pt x="710" y="553"/>
                  <a:pt x="714" y="555"/>
                  <a:pt x="713" y="557"/>
                </a:cubicBezTo>
                <a:cubicBezTo>
                  <a:pt x="714" y="557"/>
                  <a:pt x="715" y="557"/>
                  <a:pt x="715" y="557"/>
                </a:cubicBezTo>
                <a:cubicBezTo>
                  <a:pt x="713" y="556"/>
                  <a:pt x="717" y="555"/>
                  <a:pt x="715" y="556"/>
                </a:cubicBezTo>
                <a:cubicBezTo>
                  <a:pt x="715" y="558"/>
                  <a:pt x="719" y="558"/>
                  <a:pt x="719" y="560"/>
                </a:cubicBezTo>
                <a:cubicBezTo>
                  <a:pt x="719" y="559"/>
                  <a:pt x="719" y="559"/>
                  <a:pt x="718" y="559"/>
                </a:cubicBezTo>
                <a:cubicBezTo>
                  <a:pt x="718" y="559"/>
                  <a:pt x="717" y="559"/>
                  <a:pt x="717" y="559"/>
                </a:cubicBezTo>
                <a:cubicBezTo>
                  <a:pt x="713" y="558"/>
                  <a:pt x="710" y="556"/>
                  <a:pt x="706" y="555"/>
                </a:cubicBezTo>
                <a:cubicBezTo>
                  <a:pt x="705" y="554"/>
                  <a:pt x="703" y="553"/>
                  <a:pt x="702" y="552"/>
                </a:cubicBezTo>
                <a:cubicBezTo>
                  <a:pt x="702" y="552"/>
                  <a:pt x="703" y="553"/>
                  <a:pt x="703" y="552"/>
                </a:cubicBezTo>
                <a:cubicBezTo>
                  <a:pt x="703" y="552"/>
                  <a:pt x="703" y="552"/>
                  <a:pt x="703" y="551"/>
                </a:cubicBezTo>
                <a:close/>
                <a:moveTo>
                  <a:pt x="727" y="561"/>
                </a:moveTo>
                <a:cubicBezTo>
                  <a:pt x="727" y="561"/>
                  <a:pt x="728" y="562"/>
                  <a:pt x="727" y="562"/>
                </a:cubicBezTo>
                <a:cubicBezTo>
                  <a:pt x="726" y="562"/>
                  <a:pt x="724" y="561"/>
                  <a:pt x="722" y="561"/>
                </a:cubicBezTo>
                <a:cubicBezTo>
                  <a:pt x="722" y="560"/>
                  <a:pt x="722" y="560"/>
                  <a:pt x="722" y="559"/>
                </a:cubicBezTo>
                <a:cubicBezTo>
                  <a:pt x="724" y="560"/>
                  <a:pt x="724" y="561"/>
                  <a:pt x="726" y="560"/>
                </a:cubicBezTo>
                <a:cubicBezTo>
                  <a:pt x="725" y="561"/>
                  <a:pt x="726" y="561"/>
                  <a:pt x="727" y="561"/>
                </a:cubicBezTo>
                <a:close/>
                <a:moveTo>
                  <a:pt x="723" y="565"/>
                </a:moveTo>
                <a:cubicBezTo>
                  <a:pt x="723" y="566"/>
                  <a:pt x="724" y="567"/>
                  <a:pt x="726" y="567"/>
                </a:cubicBezTo>
                <a:cubicBezTo>
                  <a:pt x="726" y="567"/>
                  <a:pt x="725" y="566"/>
                  <a:pt x="725" y="566"/>
                </a:cubicBezTo>
                <a:cubicBezTo>
                  <a:pt x="725" y="566"/>
                  <a:pt x="725" y="566"/>
                  <a:pt x="725" y="566"/>
                </a:cubicBezTo>
                <a:cubicBezTo>
                  <a:pt x="726" y="566"/>
                  <a:pt x="726" y="566"/>
                  <a:pt x="726" y="566"/>
                </a:cubicBezTo>
                <a:cubicBezTo>
                  <a:pt x="726" y="566"/>
                  <a:pt x="726" y="566"/>
                  <a:pt x="726" y="566"/>
                </a:cubicBezTo>
                <a:cubicBezTo>
                  <a:pt x="728" y="566"/>
                  <a:pt x="726" y="567"/>
                  <a:pt x="727" y="568"/>
                </a:cubicBezTo>
                <a:cubicBezTo>
                  <a:pt x="728" y="568"/>
                  <a:pt x="728" y="567"/>
                  <a:pt x="728" y="566"/>
                </a:cubicBezTo>
                <a:cubicBezTo>
                  <a:pt x="729" y="567"/>
                  <a:pt x="731" y="568"/>
                  <a:pt x="732" y="568"/>
                </a:cubicBezTo>
                <a:cubicBezTo>
                  <a:pt x="731" y="568"/>
                  <a:pt x="733" y="569"/>
                  <a:pt x="733" y="569"/>
                </a:cubicBezTo>
                <a:cubicBezTo>
                  <a:pt x="735" y="570"/>
                  <a:pt x="737" y="571"/>
                  <a:pt x="739" y="571"/>
                </a:cubicBezTo>
                <a:cubicBezTo>
                  <a:pt x="739" y="571"/>
                  <a:pt x="739" y="571"/>
                  <a:pt x="740" y="571"/>
                </a:cubicBezTo>
                <a:cubicBezTo>
                  <a:pt x="744" y="572"/>
                  <a:pt x="742" y="570"/>
                  <a:pt x="739" y="569"/>
                </a:cubicBezTo>
                <a:cubicBezTo>
                  <a:pt x="739" y="569"/>
                  <a:pt x="739" y="569"/>
                  <a:pt x="738" y="569"/>
                </a:cubicBezTo>
                <a:cubicBezTo>
                  <a:pt x="739" y="569"/>
                  <a:pt x="740" y="569"/>
                  <a:pt x="740" y="569"/>
                </a:cubicBezTo>
                <a:cubicBezTo>
                  <a:pt x="741" y="569"/>
                  <a:pt x="742" y="570"/>
                  <a:pt x="742" y="570"/>
                </a:cubicBezTo>
                <a:cubicBezTo>
                  <a:pt x="742" y="570"/>
                  <a:pt x="742" y="569"/>
                  <a:pt x="742" y="569"/>
                </a:cubicBezTo>
                <a:cubicBezTo>
                  <a:pt x="743" y="569"/>
                  <a:pt x="744" y="569"/>
                  <a:pt x="745" y="569"/>
                </a:cubicBezTo>
                <a:cubicBezTo>
                  <a:pt x="744" y="569"/>
                  <a:pt x="744" y="569"/>
                  <a:pt x="743" y="569"/>
                </a:cubicBezTo>
                <a:cubicBezTo>
                  <a:pt x="743" y="568"/>
                  <a:pt x="744" y="568"/>
                  <a:pt x="745" y="569"/>
                </a:cubicBezTo>
                <a:cubicBezTo>
                  <a:pt x="745" y="568"/>
                  <a:pt x="744" y="568"/>
                  <a:pt x="745" y="568"/>
                </a:cubicBezTo>
                <a:cubicBezTo>
                  <a:pt x="745" y="567"/>
                  <a:pt x="744" y="567"/>
                  <a:pt x="744" y="567"/>
                </a:cubicBezTo>
                <a:cubicBezTo>
                  <a:pt x="743" y="567"/>
                  <a:pt x="742" y="567"/>
                  <a:pt x="741" y="567"/>
                </a:cubicBezTo>
                <a:cubicBezTo>
                  <a:pt x="741" y="566"/>
                  <a:pt x="743" y="565"/>
                  <a:pt x="743" y="564"/>
                </a:cubicBezTo>
                <a:cubicBezTo>
                  <a:pt x="743" y="564"/>
                  <a:pt x="743" y="565"/>
                  <a:pt x="742" y="565"/>
                </a:cubicBezTo>
                <a:cubicBezTo>
                  <a:pt x="741" y="564"/>
                  <a:pt x="741" y="563"/>
                  <a:pt x="740" y="563"/>
                </a:cubicBezTo>
                <a:cubicBezTo>
                  <a:pt x="743" y="563"/>
                  <a:pt x="745" y="564"/>
                  <a:pt x="746" y="566"/>
                </a:cubicBezTo>
                <a:cubicBezTo>
                  <a:pt x="746" y="565"/>
                  <a:pt x="746" y="565"/>
                  <a:pt x="747" y="564"/>
                </a:cubicBezTo>
                <a:cubicBezTo>
                  <a:pt x="754" y="568"/>
                  <a:pt x="765" y="571"/>
                  <a:pt x="769" y="575"/>
                </a:cubicBezTo>
                <a:cubicBezTo>
                  <a:pt x="766" y="574"/>
                  <a:pt x="764" y="572"/>
                  <a:pt x="762" y="573"/>
                </a:cubicBezTo>
                <a:cubicBezTo>
                  <a:pt x="763" y="573"/>
                  <a:pt x="765" y="573"/>
                  <a:pt x="764" y="575"/>
                </a:cubicBezTo>
                <a:cubicBezTo>
                  <a:pt x="760" y="572"/>
                  <a:pt x="757" y="572"/>
                  <a:pt x="753" y="570"/>
                </a:cubicBezTo>
                <a:cubicBezTo>
                  <a:pt x="754" y="571"/>
                  <a:pt x="752" y="572"/>
                  <a:pt x="753" y="574"/>
                </a:cubicBezTo>
                <a:cubicBezTo>
                  <a:pt x="754" y="574"/>
                  <a:pt x="754" y="571"/>
                  <a:pt x="755" y="571"/>
                </a:cubicBezTo>
                <a:cubicBezTo>
                  <a:pt x="757" y="573"/>
                  <a:pt x="761" y="574"/>
                  <a:pt x="766" y="576"/>
                </a:cubicBezTo>
                <a:cubicBezTo>
                  <a:pt x="767" y="577"/>
                  <a:pt x="765" y="577"/>
                  <a:pt x="766" y="578"/>
                </a:cubicBezTo>
                <a:cubicBezTo>
                  <a:pt x="767" y="577"/>
                  <a:pt x="769" y="578"/>
                  <a:pt x="770" y="578"/>
                </a:cubicBezTo>
                <a:cubicBezTo>
                  <a:pt x="770" y="578"/>
                  <a:pt x="770" y="578"/>
                  <a:pt x="770" y="578"/>
                </a:cubicBezTo>
                <a:cubicBezTo>
                  <a:pt x="770" y="578"/>
                  <a:pt x="770" y="578"/>
                  <a:pt x="770" y="578"/>
                </a:cubicBezTo>
                <a:cubicBezTo>
                  <a:pt x="769" y="579"/>
                  <a:pt x="770" y="579"/>
                  <a:pt x="770" y="579"/>
                </a:cubicBezTo>
                <a:cubicBezTo>
                  <a:pt x="772" y="579"/>
                  <a:pt x="773" y="579"/>
                  <a:pt x="774" y="581"/>
                </a:cubicBezTo>
                <a:cubicBezTo>
                  <a:pt x="774" y="580"/>
                  <a:pt x="774" y="580"/>
                  <a:pt x="775" y="580"/>
                </a:cubicBezTo>
                <a:cubicBezTo>
                  <a:pt x="775" y="581"/>
                  <a:pt x="776" y="581"/>
                  <a:pt x="776" y="582"/>
                </a:cubicBezTo>
                <a:cubicBezTo>
                  <a:pt x="780" y="578"/>
                  <a:pt x="786" y="586"/>
                  <a:pt x="789" y="584"/>
                </a:cubicBezTo>
                <a:cubicBezTo>
                  <a:pt x="791" y="585"/>
                  <a:pt x="791" y="587"/>
                  <a:pt x="792" y="586"/>
                </a:cubicBezTo>
                <a:cubicBezTo>
                  <a:pt x="792" y="587"/>
                  <a:pt x="791" y="587"/>
                  <a:pt x="791" y="588"/>
                </a:cubicBezTo>
                <a:cubicBezTo>
                  <a:pt x="792" y="588"/>
                  <a:pt x="793" y="591"/>
                  <a:pt x="794" y="589"/>
                </a:cubicBezTo>
                <a:cubicBezTo>
                  <a:pt x="793" y="589"/>
                  <a:pt x="792" y="588"/>
                  <a:pt x="792" y="587"/>
                </a:cubicBezTo>
                <a:cubicBezTo>
                  <a:pt x="794" y="587"/>
                  <a:pt x="799" y="590"/>
                  <a:pt x="801" y="589"/>
                </a:cubicBezTo>
                <a:cubicBezTo>
                  <a:pt x="801" y="590"/>
                  <a:pt x="804" y="591"/>
                  <a:pt x="807" y="592"/>
                </a:cubicBezTo>
                <a:cubicBezTo>
                  <a:pt x="807" y="592"/>
                  <a:pt x="807" y="593"/>
                  <a:pt x="808" y="593"/>
                </a:cubicBezTo>
                <a:cubicBezTo>
                  <a:pt x="808" y="595"/>
                  <a:pt x="806" y="593"/>
                  <a:pt x="806" y="594"/>
                </a:cubicBezTo>
                <a:cubicBezTo>
                  <a:pt x="807" y="595"/>
                  <a:pt x="808" y="594"/>
                  <a:pt x="808" y="594"/>
                </a:cubicBezTo>
                <a:cubicBezTo>
                  <a:pt x="807" y="595"/>
                  <a:pt x="809" y="596"/>
                  <a:pt x="810" y="595"/>
                </a:cubicBezTo>
                <a:cubicBezTo>
                  <a:pt x="809" y="595"/>
                  <a:pt x="808" y="594"/>
                  <a:pt x="809" y="593"/>
                </a:cubicBezTo>
                <a:cubicBezTo>
                  <a:pt x="810" y="593"/>
                  <a:pt x="813" y="595"/>
                  <a:pt x="816" y="596"/>
                </a:cubicBezTo>
                <a:cubicBezTo>
                  <a:pt x="816" y="596"/>
                  <a:pt x="815" y="596"/>
                  <a:pt x="814" y="596"/>
                </a:cubicBezTo>
                <a:cubicBezTo>
                  <a:pt x="814" y="597"/>
                  <a:pt x="814" y="598"/>
                  <a:pt x="814" y="599"/>
                </a:cubicBezTo>
                <a:cubicBezTo>
                  <a:pt x="813" y="598"/>
                  <a:pt x="813" y="597"/>
                  <a:pt x="812" y="597"/>
                </a:cubicBezTo>
                <a:cubicBezTo>
                  <a:pt x="811" y="597"/>
                  <a:pt x="812" y="597"/>
                  <a:pt x="813" y="598"/>
                </a:cubicBezTo>
                <a:cubicBezTo>
                  <a:pt x="812" y="599"/>
                  <a:pt x="811" y="597"/>
                  <a:pt x="810" y="597"/>
                </a:cubicBezTo>
                <a:cubicBezTo>
                  <a:pt x="811" y="600"/>
                  <a:pt x="812" y="598"/>
                  <a:pt x="814" y="599"/>
                </a:cubicBezTo>
                <a:cubicBezTo>
                  <a:pt x="813" y="600"/>
                  <a:pt x="813" y="601"/>
                  <a:pt x="813" y="602"/>
                </a:cubicBezTo>
                <a:cubicBezTo>
                  <a:pt x="813" y="602"/>
                  <a:pt x="813" y="602"/>
                  <a:pt x="812" y="601"/>
                </a:cubicBezTo>
                <a:cubicBezTo>
                  <a:pt x="812" y="601"/>
                  <a:pt x="812" y="601"/>
                  <a:pt x="813" y="601"/>
                </a:cubicBezTo>
                <a:cubicBezTo>
                  <a:pt x="812" y="599"/>
                  <a:pt x="809" y="602"/>
                  <a:pt x="806" y="599"/>
                </a:cubicBezTo>
                <a:cubicBezTo>
                  <a:pt x="806" y="600"/>
                  <a:pt x="806" y="600"/>
                  <a:pt x="806" y="601"/>
                </a:cubicBezTo>
                <a:cubicBezTo>
                  <a:pt x="806" y="601"/>
                  <a:pt x="805" y="600"/>
                  <a:pt x="805" y="600"/>
                </a:cubicBezTo>
                <a:cubicBezTo>
                  <a:pt x="805" y="600"/>
                  <a:pt x="805" y="601"/>
                  <a:pt x="805" y="602"/>
                </a:cubicBezTo>
                <a:cubicBezTo>
                  <a:pt x="804" y="601"/>
                  <a:pt x="803" y="599"/>
                  <a:pt x="802" y="600"/>
                </a:cubicBezTo>
                <a:cubicBezTo>
                  <a:pt x="805" y="603"/>
                  <a:pt x="813" y="604"/>
                  <a:pt x="815" y="605"/>
                </a:cubicBezTo>
                <a:cubicBezTo>
                  <a:pt x="815" y="605"/>
                  <a:pt x="815" y="604"/>
                  <a:pt x="814" y="604"/>
                </a:cubicBezTo>
                <a:cubicBezTo>
                  <a:pt x="815" y="604"/>
                  <a:pt x="815" y="604"/>
                  <a:pt x="815" y="604"/>
                </a:cubicBezTo>
                <a:cubicBezTo>
                  <a:pt x="815" y="604"/>
                  <a:pt x="815" y="604"/>
                  <a:pt x="815" y="604"/>
                </a:cubicBezTo>
                <a:cubicBezTo>
                  <a:pt x="817" y="604"/>
                  <a:pt x="818" y="605"/>
                  <a:pt x="820" y="606"/>
                </a:cubicBezTo>
                <a:cubicBezTo>
                  <a:pt x="819" y="604"/>
                  <a:pt x="817" y="603"/>
                  <a:pt x="816" y="603"/>
                </a:cubicBezTo>
                <a:cubicBezTo>
                  <a:pt x="816" y="602"/>
                  <a:pt x="816" y="601"/>
                  <a:pt x="817" y="600"/>
                </a:cubicBezTo>
                <a:cubicBezTo>
                  <a:pt x="819" y="599"/>
                  <a:pt x="822" y="599"/>
                  <a:pt x="824" y="599"/>
                </a:cubicBezTo>
                <a:cubicBezTo>
                  <a:pt x="824" y="601"/>
                  <a:pt x="823" y="598"/>
                  <a:pt x="821" y="600"/>
                </a:cubicBezTo>
                <a:cubicBezTo>
                  <a:pt x="823" y="600"/>
                  <a:pt x="824" y="600"/>
                  <a:pt x="825" y="601"/>
                </a:cubicBezTo>
                <a:cubicBezTo>
                  <a:pt x="825" y="600"/>
                  <a:pt x="825" y="600"/>
                  <a:pt x="825" y="599"/>
                </a:cubicBezTo>
                <a:cubicBezTo>
                  <a:pt x="829" y="600"/>
                  <a:pt x="828" y="602"/>
                  <a:pt x="831" y="600"/>
                </a:cubicBezTo>
                <a:cubicBezTo>
                  <a:pt x="831" y="602"/>
                  <a:pt x="833" y="601"/>
                  <a:pt x="834" y="602"/>
                </a:cubicBezTo>
                <a:cubicBezTo>
                  <a:pt x="834" y="603"/>
                  <a:pt x="833" y="603"/>
                  <a:pt x="833" y="603"/>
                </a:cubicBezTo>
                <a:cubicBezTo>
                  <a:pt x="831" y="602"/>
                  <a:pt x="829" y="602"/>
                  <a:pt x="828" y="601"/>
                </a:cubicBezTo>
                <a:cubicBezTo>
                  <a:pt x="829" y="603"/>
                  <a:pt x="831" y="604"/>
                  <a:pt x="833" y="604"/>
                </a:cubicBezTo>
                <a:cubicBezTo>
                  <a:pt x="833" y="604"/>
                  <a:pt x="833" y="604"/>
                  <a:pt x="833" y="604"/>
                </a:cubicBezTo>
                <a:cubicBezTo>
                  <a:pt x="832" y="604"/>
                  <a:pt x="831" y="605"/>
                  <a:pt x="831" y="605"/>
                </a:cubicBezTo>
                <a:cubicBezTo>
                  <a:pt x="830" y="606"/>
                  <a:pt x="831" y="606"/>
                  <a:pt x="832" y="606"/>
                </a:cubicBezTo>
                <a:cubicBezTo>
                  <a:pt x="827" y="606"/>
                  <a:pt x="820" y="602"/>
                  <a:pt x="816" y="602"/>
                </a:cubicBezTo>
                <a:cubicBezTo>
                  <a:pt x="822" y="604"/>
                  <a:pt x="827" y="607"/>
                  <a:pt x="832" y="608"/>
                </a:cubicBezTo>
                <a:cubicBezTo>
                  <a:pt x="832" y="610"/>
                  <a:pt x="829" y="607"/>
                  <a:pt x="828" y="609"/>
                </a:cubicBezTo>
                <a:cubicBezTo>
                  <a:pt x="830" y="610"/>
                  <a:pt x="828" y="609"/>
                  <a:pt x="828" y="610"/>
                </a:cubicBezTo>
                <a:cubicBezTo>
                  <a:pt x="829" y="611"/>
                  <a:pt x="832" y="611"/>
                  <a:pt x="833" y="613"/>
                </a:cubicBezTo>
                <a:cubicBezTo>
                  <a:pt x="831" y="613"/>
                  <a:pt x="830" y="612"/>
                  <a:pt x="828" y="613"/>
                </a:cubicBezTo>
                <a:cubicBezTo>
                  <a:pt x="830" y="614"/>
                  <a:pt x="832" y="614"/>
                  <a:pt x="834" y="616"/>
                </a:cubicBezTo>
                <a:cubicBezTo>
                  <a:pt x="832" y="616"/>
                  <a:pt x="830" y="615"/>
                  <a:pt x="828" y="615"/>
                </a:cubicBezTo>
                <a:cubicBezTo>
                  <a:pt x="828" y="614"/>
                  <a:pt x="825" y="614"/>
                  <a:pt x="825" y="615"/>
                </a:cubicBezTo>
                <a:cubicBezTo>
                  <a:pt x="826" y="616"/>
                  <a:pt x="826" y="615"/>
                  <a:pt x="828" y="615"/>
                </a:cubicBezTo>
                <a:cubicBezTo>
                  <a:pt x="828" y="615"/>
                  <a:pt x="829" y="616"/>
                  <a:pt x="830" y="616"/>
                </a:cubicBezTo>
                <a:cubicBezTo>
                  <a:pt x="830" y="616"/>
                  <a:pt x="830" y="616"/>
                  <a:pt x="830" y="617"/>
                </a:cubicBezTo>
                <a:cubicBezTo>
                  <a:pt x="827" y="616"/>
                  <a:pt x="825" y="616"/>
                  <a:pt x="822" y="616"/>
                </a:cubicBezTo>
                <a:cubicBezTo>
                  <a:pt x="823" y="616"/>
                  <a:pt x="823" y="616"/>
                  <a:pt x="823" y="616"/>
                </a:cubicBezTo>
                <a:cubicBezTo>
                  <a:pt x="823" y="617"/>
                  <a:pt x="822" y="617"/>
                  <a:pt x="822" y="618"/>
                </a:cubicBezTo>
                <a:cubicBezTo>
                  <a:pt x="823" y="618"/>
                  <a:pt x="824" y="620"/>
                  <a:pt x="823" y="621"/>
                </a:cubicBezTo>
                <a:cubicBezTo>
                  <a:pt x="822" y="620"/>
                  <a:pt x="821" y="619"/>
                  <a:pt x="818" y="618"/>
                </a:cubicBezTo>
                <a:cubicBezTo>
                  <a:pt x="819" y="618"/>
                  <a:pt x="820" y="618"/>
                  <a:pt x="820" y="618"/>
                </a:cubicBezTo>
                <a:cubicBezTo>
                  <a:pt x="817" y="617"/>
                  <a:pt x="815" y="617"/>
                  <a:pt x="812" y="616"/>
                </a:cubicBezTo>
                <a:cubicBezTo>
                  <a:pt x="812" y="616"/>
                  <a:pt x="812" y="616"/>
                  <a:pt x="812" y="616"/>
                </a:cubicBezTo>
                <a:cubicBezTo>
                  <a:pt x="812" y="616"/>
                  <a:pt x="812" y="616"/>
                  <a:pt x="812" y="616"/>
                </a:cubicBezTo>
                <a:cubicBezTo>
                  <a:pt x="812" y="616"/>
                  <a:pt x="812" y="616"/>
                  <a:pt x="811" y="616"/>
                </a:cubicBezTo>
                <a:cubicBezTo>
                  <a:pt x="811" y="616"/>
                  <a:pt x="811" y="615"/>
                  <a:pt x="811" y="615"/>
                </a:cubicBezTo>
                <a:cubicBezTo>
                  <a:pt x="810" y="615"/>
                  <a:pt x="809" y="615"/>
                  <a:pt x="808" y="614"/>
                </a:cubicBezTo>
                <a:cubicBezTo>
                  <a:pt x="810" y="614"/>
                  <a:pt x="811" y="615"/>
                  <a:pt x="813" y="615"/>
                </a:cubicBezTo>
                <a:cubicBezTo>
                  <a:pt x="813" y="614"/>
                  <a:pt x="814" y="613"/>
                  <a:pt x="812" y="613"/>
                </a:cubicBezTo>
                <a:cubicBezTo>
                  <a:pt x="811" y="612"/>
                  <a:pt x="812" y="614"/>
                  <a:pt x="812" y="614"/>
                </a:cubicBezTo>
                <a:cubicBezTo>
                  <a:pt x="810" y="613"/>
                  <a:pt x="810" y="613"/>
                  <a:pt x="809" y="612"/>
                </a:cubicBezTo>
                <a:cubicBezTo>
                  <a:pt x="809" y="613"/>
                  <a:pt x="808" y="614"/>
                  <a:pt x="807" y="613"/>
                </a:cubicBezTo>
                <a:cubicBezTo>
                  <a:pt x="805" y="612"/>
                  <a:pt x="804" y="611"/>
                  <a:pt x="802" y="611"/>
                </a:cubicBezTo>
                <a:cubicBezTo>
                  <a:pt x="801" y="610"/>
                  <a:pt x="801" y="610"/>
                  <a:pt x="801" y="610"/>
                </a:cubicBezTo>
                <a:cubicBezTo>
                  <a:pt x="802" y="608"/>
                  <a:pt x="806" y="610"/>
                  <a:pt x="808" y="609"/>
                </a:cubicBezTo>
                <a:cubicBezTo>
                  <a:pt x="797" y="606"/>
                  <a:pt x="787" y="605"/>
                  <a:pt x="780" y="602"/>
                </a:cubicBezTo>
                <a:cubicBezTo>
                  <a:pt x="783" y="602"/>
                  <a:pt x="789" y="604"/>
                  <a:pt x="792" y="604"/>
                </a:cubicBezTo>
                <a:cubicBezTo>
                  <a:pt x="792" y="603"/>
                  <a:pt x="791" y="603"/>
                  <a:pt x="790" y="602"/>
                </a:cubicBezTo>
                <a:cubicBezTo>
                  <a:pt x="790" y="602"/>
                  <a:pt x="791" y="602"/>
                  <a:pt x="792" y="602"/>
                </a:cubicBezTo>
                <a:cubicBezTo>
                  <a:pt x="791" y="602"/>
                  <a:pt x="788" y="600"/>
                  <a:pt x="785" y="600"/>
                </a:cubicBezTo>
                <a:cubicBezTo>
                  <a:pt x="787" y="601"/>
                  <a:pt x="789" y="601"/>
                  <a:pt x="791" y="603"/>
                </a:cubicBezTo>
                <a:cubicBezTo>
                  <a:pt x="789" y="603"/>
                  <a:pt x="783" y="602"/>
                  <a:pt x="785" y="600"/>
                </a:cubicBezTo>
                <a:cubicBezTo>
                  <a:pt x="783" y="599"/>
                  <a:pt x="781" y="599"/>
                  <a:pt x="778" y="598"/>
                </a:cubicBezTo>
                <a:cubicBezTo>
                  <a:pt x="782" y="598"/>
                  <a:pt x="788" y="600"/>
                  <a:pt x="792" y="600"/>
                </a:cubicBezTo>
                <a:cubicBezTo>
                  <a:pt x="793" y="600"/>
                  <a:pt x="792" y="599"/>
                  <a:pt x="791" y="599"/>
                </a:cubicBezTo>
                <a:cubicBezTo>
                  <a:pt x="791" y="599"/>
                  <a:pt x="791" y="599"/>
                  <a:pt x="791" y="599"/>
                </a:cubicBezTo>
                <a:cubicBezTo>
                  <a:pt x="780" y="592"/>
                  <a:pt x="775" y="594"/>
                  <a:pt x="762" y="587"/>
                </a:cubicBezTo>
                <a:cubicBezTo>
                  <a:pt x="762" y="586"/>
                  <a:pt x="763" y="586"/>
                  <a:pt x="761" y="585"/>
                </a:cubicBezTo>
                <a:cubicBezTo>
                  <a:pt x="770" y="588"/>
                  <a:pt x="773" y="588"/>
                  <a:pt x="784" y="593"/>
                </a:cubicBezTo>
                <a:cubicBezTo>
                  <a:pt x="784" y="594"/>
                  <a:pt x="783" y="593"/>
                  <a:pt x="782" y="593"/>
                </a:cubicBezTo>
                <a:cubicBezTo>
                  <a:pt x="786" y="596"/>
                  <a:pt x="797" y="599"/>
                  <a:pt x="802" y="600"/>
                </a:cubicBezTo>
                <a:cubicBezTo>
                  <a:pt x="802" y="600"/>
                  <a:pt x="801" y="599"/>
                  <a:pt x="801" y="599"/>
                </a:cubicBezTo>
                <a:cubicBezTo>
                  <a:pt x="803" y="598"/>
                  <a:pt x="803" y="599"/>
                  <a:pt x="805" y="600"/>
                </a:cubicBezTo>
                <a:cubicBezTo>
                  <a:pt x="801" y="597"/>
                  <a:pt x="794" y="595"/>
                  <a:pt x="789" y="593"/>
                </a:cubicBezTo>
                <a:cubicBezTo>
                  <a:pt x="790" y="592"/>
                  <a:pt x="791" y="593"/>
                  <a:pt x="792" y="593"/>
                </a:cubicBezTo>
                <a:cubicBezTo>
                  <a:pt x="785" y="589"/>
                  <a:pt x="774" y="586"/>
                  <a:pt x="764" y="582"/>
                </a:cubicBezTo>
                <a:cubicBezTo>
                  <a:pt x="769" y="581"/>
                  <a:pt x="780" y="589"/>
                  <a:pt x="787" y="589"/>
                </a:cubicBezTo>
                <a:cubicBezTo>
                  <a:pt x="787" y="588"/>
                  <a:pt x="786" y="588"/>
                  <a:pt x="785" y="587"/>
                </a:cubicBezTo>
                <a:cubicBezTo>
                  <a:pt x="787" y="590"/>
                  <a:pt x="783" y="587"/>
                  <a:pt x="783" y="586"/>
                </a:cubicBezTo>
                <a:cubicBezTo>
                  <a:pt x="783" y="589"/>
                  <a:pt x="780" y="587"/>
                  <a:pt x="778" y="586"/>
                </a:cubicBezTo>
                <a:cubicBezTo>
                  <a:pt x="778" y="585"/>
                  <a:pt x="779" y="585"/>
                  <a:pt x="779" y="585"/>
                </a:cubicBezTo>
                <a:cubicBezTo>
                  <a:pt x="778" y="585"/>
                  <a:pt x="777" y="583"/>
                  <a:pt x="776" y="584"/>
                </a:cubicBezTo>
                <a:cubicBezTo>
                  <a:pt x="775" y="585"/>
                  <a:pt x="777" y="585"/>
                  <a:pt x="778" y="585"/>
                </a:cubicBezTo>
                <a:cubicBezTo>
                  <a:pt x="777" y="586"/>
                  <a:pt x="776" y="585"/>
                  <a:pt x="775" y="585"/>
                </a:cubicBezTo>
                <a:cubicBezTo>
                  <a:pt x="775" y="583"/>
                  <a:pt x="774" y="583"/>
                  <a:pt x="776" y="582"/>
                </a:cubicBezTo>
                <a:cubicBezTo>
                  <a:pt x="774" y="582"/>
                  <a:pt x="771" y="583"/>
                  <a:pt x="770" y="580"/>
                </a:cubicBezTo>
                <a:cubicBezTo>
                  <a:pt x="769" y="580"/>
                  <a:pt x="771" y="582"/>
                  <a:pt x="769" y="582"/>
                </a:cubicBezTo>
                <a:cubicBezTo>
                  <a:pt x="766" y="579"/>
                  <a:pt x="766" y="580"/>
                  <a:pt x="759" y="577"/>
                </a:cubicBezTo>
                <a:cubicBezTo>
                  <a:pt x="759" y="580"/>
                  <a:pt x="757" y="579"/>
                  <a:pt x="756" y="580"/>
                </a:cubicBezTo>
                <a:cubicBezTo>
                  <a:pt x="756" y="580"/>
                  <a:pt x="761" y="581"/>
                  <a:pt x="762" y="582"/>
                </a:cubicBezTo>
                <a:cubicBezTo>
                  <a:pt x="755" y="580"/>
                  <a:pt x="750" y="578"/>
                  <a:pt x="744" y="576"/>
                </a:cubicBezTo>
                <a:cubicBezTo>
                  <a:pt x="743" y="577"/>
                  <a:pt x="744" y="577"/>
                  <a:pt x="744" y="578"/>
                </a:cubicBezTo>
                <a:cubicBezTo>
                  <a:pt x="746" y="578"/>
                  <a:pt x="746" y="579"/>
                  <a:pt x="749" y="580"/>
                </a:cubicBezTo>
                <a:cubicBezTo>
                  <a:pt x="747" y="582"/>
                  <a:pt x="749" y="580"/>
                  <a:pt x="750" y="582"/>
                </a:cubicBezTo>
                <a:cubicBezTo>
                  <a:pt x="748" y="583"/>
                  <a:pt x="746" y="582"/>
                  <a:pt x="745" y="581"/>
                </a:cubicBezTo>
                <a:cubicBezTo>
                  <a:pt x="746" y="584"/>
                  <a:pt x="743" y="581"/>
                  <a:pt x="742" y="581"/>
                </a:cubicBezTo>
                <a:cubicBezTo>
                  <a:pt x="742" y="580"/>
                  <a:pt x="743" y="581"/>
                  <a:pt x="744" y="581"/>
                </a:cubicBezTo>
                <a:cubicBezTo>
                  <a:pt x="744" y="580"/>
                  <a:pt x="741" y="579"/>
                  <a:pt x="742" y="579"/>
                </a:cubicBezTo>
                <a:cubicBezTo>
                  <a:pt x="739" y="579"/>
                  <a:pt x="737" y="578"/>
                  <a:pt x="731" y="575"/>
                </a:cubicBezTo>
                <a:cubicBezTo>
                  <a:pt x="733" y="575"/>
                  <a:pt x="737" y="577"/>
                  <a:pt x="739" y="577"/>
                </a:cubicBezTo>
                <a:cubicBezTo>
                  <a:pt x="739" y="575"/>
                  <a:pt x="743" y="578"/>
                  <a:pt x="743" y="578"/>
                </a:cubicBezTo>
                <a:cubicBezTo>
                  <a:pt x="744" y="576"/>
                  <a:pt x="740" y="574"/>
                  <a:pt x="735" y="572"/>
                </a:cubicBezTo>
                <a:cubicBezTo>
                  <a:pt x="741" y="573"/>
                  <a:pt x="747" y="576"/>
                  <a:pt x="752" y="578"/>
                </a:cubicBezTo>
                <a:cubicBezTo>
                  <a:pt x="753" y="578"/>
                  <a:pt x="750" y="576"/>
                  <a:pt x="749" y="576"/>
                </a:cubicBezTo>
                <a:cubicBezTo>
                  <a:pt x="743" y="573"/>
                  <a:pt x="733" y="570"/>
                  <a:pt x="725" y="567"/>
                </a:cubicBezTo>
                <a:cubicBezTo>
                  <a:pt x="725" y="568"/>
                  <a:pt x="725" y="568"/>
                  <a:pt x="725" y="568"/>
                </a:cubicBezTo>
                <a:cubicBezTo>
                  <a:pt x="720" y="566"/>
                  <a:pt x="712" y="563"/>
                  <a:pt x="706" y="560"/>
                </a:cubicBezTo>
                <a:cubicBezTo>
                  <a:pt x="712" y="562"/>
                  <a:pt x="717" y="564"/>
                  <a:pt x="723" y="565"/>
                </a:cubicBezTo>
                <a:close/>
                <a:moveTo>
                  <a:pt x="731" y="563"/>
                </a:moveTo>
                <a:cubicBezTo>
                  <a:pt x="730" y="563"/>
                  <a:pt x="729" y="563"/>
                  <a:pt x="728" y="563"/>
                </a:cubicBezTo>
                <a:cubicBezTo>
                  <a:pt x="728" y="562"/>
                  <a:pt x="729" y="562"/>
                  <a:pt x="729" y="562"/>
                </a:cubicBezTo>
                <a:cubicBezTo>
                  <a:pt x="730" y="564"/>
                  <a:pt x="734" y="561"/>
                  <a:pt x="733" y="564"/>
                </a:cubicBezTo>
                <a:cubicBezTo>
                  <a:pt x="732" y="563"/>
                  <a:pt x="732" y="563"/>
                  <a:pt x="731" y="563"/>
                </a:cubicBezTo>
                <a:close/>
                <a:moveTo>
                  <a:pt x="732" y="566"/>
                </a:moveTo>
                <a:cubicBezTo>
                  <a:pt x="732" y="566"/>
                  <a:pt x="732" y="566"/>
                  <a:pt x="731" y="566"/>
                </a:cubicBezTo>
                <a:cubicBezTo>
                  <a:pt x="731" y="566"/>
                  <a:pt x="731" y="566"/>
                  <a:pt x="731" y="566"/>
                </a:cubicBezTo>
                <a:cubicBezTo>
                  <a:pt x="731" y="566"/>
                  <a:pt x="730" y="566"/>
                  <a:pt x="730" y="566"/>
                </a:cubicBezTo>
                <a:cubicBezTo>
                  <a:pt x="730" y="565"/>
                  <a:pt x="729" y="564"/>
                  <a:pt x="728" y="563"/>
                </a:cubicBezTo>
                <a:cubicBezTo>
                  <a:pt x="729" y="563"/>
                  <a:pt x="730" y="563"/>
                  <a:pt x="731" y="564"/>
                </a:cubicBezTo>
                <a:cubicBezTo>
                  <a:pt x="732" y="564"/>
                  <a:pt x="732" y="565"/>
                  <a:pt x="732" y="566"/>
                </a:cubicBezTo>
                <a:close/>
                <a:moveTo>
                  <a:pt x="741" y="565"/>
                </a:moveTo>
                <a:cubicBezTo>
                  <a:pt x="740" y="566"/>
                  <a:pt x="741" y="566"/>
                  <a:pt x="741" y="567"/>
                </a:cubicBezTo>
                <a:cubicBezTo>
                  <a:pt x="740" y="567"/>
                  <a:pt x="740" y="566"/>
                  <a:pt x="739" y="567"/>
                </a:cubicBezTo>
                <a:cubicBezTo>
                  <a:pt x="740" y="567"/>
                  <a:pt x="741" y="568"/>
                  <a:pt x="743" y="567"/>
                </a:cubicBezTo>
                <a:cubicBezTo>
                  <a:pt x="743" y="567"/>
                  <a:pt x="743" y="567"/>
                  <a:pt x="743" y="567"/>
                </a:cubicBezTo>
                <a:cubicBezTo>
                  <a:pt x="743" y="567"/>
                  <a:pt x="743" y="567"/>
                  <a:pt x="743" y="568"/>
                </a:cubicBezTo>
                <a:cubicBezTo>
                  <a:pt x="743" y="568"/>
                  <a:pt x="743" y="568"/>
                  <a:pt x="742" y="568"/>
                </a:cubicBezTo>
                <a:cubicBezTo>
                  <a:pt x="742" y="568"/>
                  <a:pt x="742" y="568"/>
                  <a:pt x="742" y="569"/>
                </a:cubicBezTo>
                <a:cubicBezTo>
                  <a:pt x="741" y="568"/>
                  <a:pt x="740" y="568"/>
                  <a:pt x="739" y="568"/>
                </a:cubicBezTo>
                <a:cubicBezTo>
                  <a:pt x="738" y="567"/>
                  <a:pt x="736" y="567"/>
                  <a:pt x="735" y="566"/>
                </a:cubicBezTo>
                <a:cubicBezTo>
                  <a:pt x="737" y="566"/>
                  <a:pt x="738" y="566"/>
                  <a:pt x="738" y="566"/>
                </a:cubicBezTo>
                <a:cubicBezTo>
                  <a:pt x="739" y="566"/>
                  <a:pt x="739" y="566"/>
                  <a:pt x="739" y="567"/>
                </a:cubicBezTo>
                <a:cubicBezTo>
                  <a:pt x="739" y="566"/>
                  <a:pt x="739" y="566"/>
                  <a:pt x="739" y="566"/>
                </a:cubicBezTo>
                <a:cubicBezTo>
                  <a:pt x="741" y="566"/>
                  <a:pt x="739" y="566"/>
                  <a:pt x="741" y="565"/>
                </a:cubicBezTo>
                <a:close/>
                <a:moveTo>
                  <a:pt x="740" y="561"/>
                </a:moveTo>
                <a:cubicBezTo>
                  <a:pt x="741" y="560"/>
                  <a:pt x="745" y="563"/>
                  <a:pt x="746" y="563"/>
                </a:cubicBezTo>
                <a:cubicBezTo>
                  <a:pt x="744" y="564"/>
                  <a:pt x="741" y="561"/>
                  <a:pt x="740" y="561"/>
                </a:cubicBezTo>
                <a:close/>
                <a:moveTo>
                  <a:pt x="771" y="575"/>
                </a:moveTo>
                <a:cubicBezTo>
                  <a:pt x="769" y="575"/>
                  <a:pt x="768" y="576"/>
                  <a:pt x="766" y="576"/>
                </a:cubicBezTo>
                <a:cubicBezTo>
                  <a:pt x="769" y="573"/>
                  <a:pt x="773" y="575"/>
                  <a:pt x="777" y="577"/>
                </a:cubicBezTo>
                <a:cubicBezTo>
                  <a:pt x="777" y="578"/>
                  <a:pt x="775" y="577"/>
                  <a:pt x="775" y="579"/>
                </a:cubicBezTo>
                <a:cubicBezTo>
                  <a:pt x="774" y="577"/>
                  <a:pt x="772" y="577"/>
                  <a:pt x="770" y="576"/>
                </a:cubicBezTo>
                <a:cubicBezTo>
                  <a:pt x="771" y="576"/>
                  <a:pt x="771" y="576"/>
                  <a:pt x="771" y="575"/>
                </a:cubicBezTo>
                <a:close/>
                <a:moveTo>
                  <a:pt x="778" y="578"/>
                </a:moveTo>
                <a:cubicBezTo>
                  <a:pt x="781" y="579"/>
                  <a:pt x="784" y="579"/>
                  <a:pt x="786" y="581"/>
                </a:cubicBezTo>
                <a:cubicBezTo>
                  <a:pt x="783" y="580"/>
                  <a:pt x="778" y="579"/>
                  <a:pt x="778" y="578"/>
                </a:cubicBezTo>
                <a:close/>
                <a:moveTo>
                  <a:pt x="814" y="604"/>
                </a:moveTo>
                <a:cubicBezTo>
                  <a:pt x="813" y="604"/>
                  <a:pt x="811" y="604"/>
                  <a:pt x="810" y="603"/>
                </a:cubicBezTo>
                <a:cubicBezTo>
                  <a:pt x="811" y="603"/>
                  <a:pt x="812" y="603"/>
                  <a:pt x="814" y="603"/>
                </a:cubicBezTo>
                <a:cubicBezTo>
                  <a:pt x="814" y="604"/>
                  <a:pt x="814" y="604"/>
                  <a:pt x="814" y="604"/>
                </a:cubicBezTo>
                <a:close/>
                <a:moveTo>
                  <a:pt x="810" y="602"/>
                </a:moveTo>
                <a:cubicBezTo>
                  <a:pt x="810" y="603"/>
                  <a:pt x="808" y="602"/>
                  <a:pt x="808" y="602"/>
                </a:cubicBezTo>
                <a:cubicBezTo>
                  <a:pt x="809" y="602"/>
                  <a:pt x="809" y="601"/>
                  <a:pt x="810" y="602"/>
                </a:cubicBezTo>
                <a:close/>
                <a:moveTo>
                  <a:pt x="827" y="598"/>
                </a:moveTo>
                <a:cubicBezTo>
                  <a:pt x="828" y="596"/>
                  <a:pt x="830" y="599"/>
                  <a:pt x="831" y="598"/>
                </a:cubicBezTo>
                <a:cubicBezTo>
                  <a:pt x="829" y="601"/>
                  <a:pt x="829" y="597"/>
                  <a:pt x="827" y="598"/>
                </a:cubicBezTo>
                <a:close/>
                <a:moveTo>
                  <a:pt x="834" y="718"/>
                </a:moveTo>
                <a:cubicBezTo>
                  <a:pt x="834" y="716"/>
                  <a:pt x="837" y="718"/>
                  <a:pt x="838" y="718"/>
                </a:cubicBezTo>
                <a:cubicBezTo>
                  <a:pt x="838" y="719"/>
                  <a:pt x="838" y="719"/>
                  <a:pt x="837" y="719"/>
                </a:cubicBezTo>
                <a:cubicBezTo>
                  <a:pt x="838" y="717"/>
                  <a:pt x="835" y="719"/>
                  <a:pt x="834" y="718"/>
                </a:cubicBezTo>
                <a:close/>
                <a:moveTo>
                  <a:pt x="856" y="766"/>
                </a:moveTo>
                <a:cubicBezTo>
                  <a:pt x="856" y="766"/>
                  <a:pt x="856" y="767"/>
                  <a:pt x="856" y="767"/>
                </a:cubicBezTo>
                <a:cubicBezTo>
                  <a:pt x="856" y="767"/>
                  <a:pt x="855" y="767"/>
                  <a:pt x="855" y="767"/>
                </a:cubicBezTo>
                <a:cubicBezTo>
                  <a:pt x="855" y="767"/>
                  <a:pt x="854" y="768"/>
                  <a:pt x="854" y="766"/>
                </a:cubicBezTo>
                <a:cubicBezTo>
                  <a:pt x="854" y="767"/>
                  <a:pt x="853" y="767"/>
                  <a:pt x="852" y="767"/>
                </a:cubicBezTo>
                <a:cubicBezTo>
                  <a:pt x="850" y="766"/>
                  <a:pt x="849" y="764"/>
                  <a:pt x="848" y="763"/>
                </a:cubicBezTo>
                <a:cubicBezTo>
                  <a:pt x="843" y="762"/>
                  <a:pt x="840" y="760"/>
                  <a:pt x="835" y="759"/>
                </a:cubicBezTo>
                <a:cubicBezTo>
                  <a:pt x="835" y="759"/>
                  <a:pt x="835" y="759"/>
                  <a:pt x="834" y="759"/>
                </a:cubicBezTo>
                <a:cubicBezTo>
                  <a:pt x="834" y="759"/>
                  <a:pt x="834" y="759"/>
                  <a:pt x="834" y="759"/>
                </a:cubicBezTo>
                <a:cubicBezTo>
                  <a:pt x="834" y="759"/>
                  <a:pt x="834" y="759"/>
                  <a:pt x="834" y="759"/>
                </a:cubicBezTo>
                <a:cubicBezTo>
                  <a:pt x="834" y="759"/>
                  <a:pt x="834" y="759"/>
                  <a:pt x="835" y="759"/>
                </a:cubicBezTo>
                <a:cubicBezTo>
                  <a:pt x="834" y="760"/>
                  <a:pt x="834" y="760"/>
                  <a:pt x="834" y="760"/>
                </a:cubicBezTo>
                <a:cubicBezTo>
                  <a:pt x="833" y="759"/>
                  <a:pt x="832" y="759"/>
                  <a:pt x="831" y="758"/>
                </a:cubicBezTo>
                <a:cubicBezTo>
                  <a:pt x="831" y="758"/>
                  <a:pt x="831" y="757"/>
                  <a:pt x="831" y="756"/>
                </a:cubicBezTo>
                <a:cubicBezTo>
                  <a:pt x="839" y="759"/>
                  <a:pt x="847" y="762"/>
                  <a:pt x="856" y="766"/>
                </a:cubicBezTo>
                <a:close/>
                <a:moveTo>
                  <a:pt x="837" y="585"/>
                </a:moveTo>
                <a:cubicBezTo>
                  <a:pt x="839" y="586"/>
                  <a:pt x="840" y="586"/>
                  <a:pt x="839" y="587"/>
                </a:cubicBezTo>
                <a:cubicBezTo>
                  <a:pt x="841" y="587"/>
                  <a:pt x="843" y="588"/>
                  <a:pt x="844" y="589"/>
                </a:cubicBezTo>
                <a:cubicBezTo>
                  <a:pt x="844" y="589"/>
                  <a:pt x="844" y="589"/>
                  <a:pt x="844" y="589"/>
                </a:cubicBezTo>
                <a:cubicBezTo>
                  <a:pt x="845" y="589"/>
                  <a:pt x="846" y="589"/>
                  <a:pt x="847" y="589"/>
                </a:cubicBezTo>
                <a:cubicBezTo>
                  <a:pt x="852" y="591"/>
                  <a:pt x="856" y="593"/>
                  <a:pt x="858" y="593"/>
                </a:cubicBezTo>
                <a:cubicBezTo>
                  <a:pt x="859" y="593"/>
                  <a:pt x="859" y="594"/>
                  <a:pt x="859" y="594"/>
                </a:cubicBezTo>
                <a:cubicBezTo>
                  <a:pt x="858" y="594"/>
                  <a:pt x="857" y="594"/>
                  <a:pt x="856" y="594"/>
                </a:cubicBezTo>
                <a:cubicBezTo>
                  <a:pt x="855" y="593"/>
                  <a:pt x="854" y="593"/>
                  <a:pt x="853" y="593"/>
                </a:cubicBezTo>
                <a:cubicBezTo>
                  <a:pt x="849" y="591"/>
                  <a:pt x="838" y="588"/>
                  <a:pt x="836" y="586"/>
                </a:cubicBezTo>
                <a:cubicBezTo>
                  <a:pt x="836" y="585"/>
                  <a:pt x="837" y="585"/>
                  <a:pt x="837" y="585"/>
                </a:cubicBezTo>
                <a:cubicBezTo>
                  <a:pt x="837" y="585"/>
                  <a:pt x="837" y="585"/>
                  <a:pt x="837" y="585"/>
                </a:cubicBezTo>
                <a:close/>
                <a:moveTo>
                  <a:pt x="851" y="589"/>
                </a:moveTo>
                <a:cubicBezTo>
                  <a:pt x="851" y="589"/>
                  <a:pt x="851" y="589"/>
                  <a:pt x="851" y="589"/>
                </a:cubicBezTo>
                <a:cubicBezTo>
                  <a:pt x="853" y="589"/>
                  <a:pt x="857" y="591"/>
                  <a:pt x="853" y="590"/>
                </a:cubicBezTo>
                <a:cubicBezTo>
                  <a:pt x="852" y="590"/>
                  <a:pt x="851" y="589"/>
                  <a:pt x="850" y="589"/>
                </a:cubicBezTo>
                <a:cubicBezTo>
                  <a:pt x="849" y="588"/>
                  <a:pt x="847" y="587"/>
                  <a:pt x="846" y="588"/>
                </a:cubicBezTo>
                <a:cubicBezTo>
                  <a:pt x="844" y="586"/>
                  <a:pt x="849" y="588"/>
                  <a:pt x="851" y="589"/>
                </a:cubicBezTo>
                <a:close/>
                <a:moveTo>
                  <a:pt x="872" y="586"/>
                </a:moveTo>
                <a:cubicBezTo>
                  <a:pt x="873" y="587"/>
                  <a:pt x="874" y="587"/>
                  <a:pt x="875" y="587"/>
                </a:cubicBezTo>
                <a:cubicBezTo>
                  <a:pt x="875" y="588"/>
                  <a:pt x="875" y="588"/>
                  <a:pt x="875" y="588"/>
                </a:cubicBezTo>
                <a:cubicBezTo>
                  <a:pt x="874" y="588"/>
                  <a:pt x="874" y="587"/>
                  <a:pt x="874" y="588"/>
                </a:cubicBezTo>
                <a:cubicBezTo>
                  <a:pt x="874" y="588"/>
                  <a:pt x="873" y="588"/>
                  <a:pt x="873" y="588"/>
                </a:cubicBezTo>
                <a:cubicBezTo>
                  <a:pt x="873" y="588"/>
                  <a:pt x="873" y="588"/>
                  <a:pt x="873" y="587"/>
                </a:cubicBezTo>
                <a:cubicBezTo>
                  <a:pt x="873" y="587"/>
                  <a:pt x="871" y="586"/>
                  <a:pt x="872" y="586"/>
                </a:cubicBezTo>
                <a:close/>
                <a:moveTo>
                  <a:pt x="863" y="583"/>
                </a:moveTo>
                <a:cubicBezTo>
                  <a:pt x="863" y="584"/>
                  <a:pt x="864" y="584"/>
                  <a:pt x="865" y="584"/>
                </a:cubicBezTo>
                <a:cubicBezTo>
                  <a:pt x="865" y="584"/>
                  <a:pt x="865" y="585"/>
                  <a:pt x="865" y="585"/>
                </a:cubicBezTo>
                <a:cubicBezTo>
                  <a:pt x="864" y="585"/>
                  <a:pt x="864" y="585"/>
                  <a:pt x="864" y="585"/>
                </a:cubicBezTo>
                <a:cubicBezTo>
                  <a:pt x="865" y="584"/>
                  <a:pt x="862" y="584"/>
                  <a:pt x="863" y="583"/>
                </a:cubicBezTo>
                <a:close/>
                <a:moveTo>
                  <a:pt x="865" y="577"/>
                </a:moveTo>
                <a:cubicBezTo>
                  <a:pt x="864" y="577"/>
                  <a:pt x="864" y="578"/>
                  <a:pt x="863" y="577"/>
                </a:cubicBezTo>
                <a:cubicBezTo>
                  <a:pt x="863" y="577"/>
                  <a:pt x="863" y="577"/>
                  <a:pt x="862" y="577"/>
                </a:cubicBezTo>
                <a:cubicBezTo>
                  <a:pt x="862" y="576"/>
                  <a:pt x="862" y="576"/>
                  <a:pt x="862" y="576"/>
                </a:cubicBezTo>
                <a:cubicBezTo>
                  <a:pt x="863" y="576"/>
                  <a:pt x="863" y="575"/>
                  <a:pt x="863" y="575"/>
                </a:cubicBezTo>
                <a:cubicBezTo>
                  <a:pt x="863" y="577"/>
                  <a:pt x="865" y="576"/>
                  <a:pt x="866" y="576"/>
                </a:cubicBezTo>
                <a:cubicBezTo>
                  <a:pt x="865" y="578"/>
                  <a:pt x="867" y="577"/>
                  <a:pt x="867" y="577"/>
                </a:cubicBezTo>
                <a:cubicBezTo>
                  <a:pt x="868" y="578"/>
                  <a:pt x="868" y="579"/>
                  <a:pt x="868" y="580"/>
                </a:cubicBezTo>
                <a:cubicBezTo>
                  <a:pt x="868" y="579"/>
                  <a:pt x="868" y="579"/>
                  <a:pt x="868" y="580"/>
                </a:cubicBezTo>
                <a:cubicBezTo>
                  <a:pt x="867" y="580"/>
                  <a:pt x="865" y="577"/>
                  <a:pt x="866" y="580"/>
                </a:cubicBezTo>
                <a:cubicBezTo>
                  <a:pt x="864" y="579"/>
                  <a:pt x="865" y="578"/>
                  <a:pt x="865" y="577"/>
                </a:cubicBezTo>
                <a:close/>
                <a:moveTo>
                  <a:pt x="869" y="578"/>
                </a:moveTo>
                <a:cubicBezTo>
                  <a:pt x="869" y="579"/>
                  <a:pt x="871" y="580"/>
                  <a:pt x="870" y="582"/>
                </a:cubicBezTo>
                <a:cubicBezTo>
                  <a:pt x="869" y="581"/>
                  <a:pt x="866" y="581"/>
                  <a:pt x="868" y="580"/>
                </a:cubicBezTo>
                <a:cubicBezTo>
                  <a:pt x="867" y="581"/>
                  <a:pt x="869" y="581"/>
                  <a:pt x="869" y="580"/>
                </a:cubicBezTo>
                <a:cubicBezTo>
                  <a:pt x="869" y="580"/>
                  <a:pt x="868" y="578"/>
                  <a:pt x="869" y="578"/>
                </a:cubicBezTo>
                <a:close/>
                <a:moveTo>
                  <a:pt x="871" y="586"/>
                </a:moveTo>
                <a:cubicBezTo>
                  <a:pt x="869" y="585"/>
                  <a:pt x="866" y="586"/>
                  <a:pt x="866" y="585"/>
                </a:cubicBezTo>
                <a:cubicBezTo>
                  <a:pt x="866" y="584"/>
                  <a:pt x="872" y="586"/>
                  <a:pt x="871" y="586"/>
                </a:cubicBezTo>
                <a:close/>
                <a:moveTo>
                  <a:pt x="871" y="581"/>
                </a:moveTo>
                <a:cubicBezTo>
                  <a:pt x="871" y="582"/>
                  <a:pt x="874" y="579"/>
                  <a:pt x="874" y="580"/>
                </a:cubicBezTo>
                <a:cubicBezTo>
                  <a:pt x="873" y="581"/>
                  <a:pt x="873" y="581"/>
                  <a:pt x="873" y="582"/>
                </a:cubicBezTo>
                <a:cubicBezTo>
                  <a:pt x="874" y="583"/>
                  <a:pt x="874" y="582"/>
                  <a:pt x="876" y="582"/>
                </a:cubicBezTo>
                <a:cubicBezTo>
                  <a:pt x="874" y="584"/>
                  <a:pt x="876" y="583"/>
                  <a:pt x="876" y="585"/>
                </a:cubicBezTo>
                <a:cubicBezTo>
                  <a:pt x="875" y="584"/>
                  <a:pt x="872" y="584"/>
                  <a:pt x="874" y="583"/>
                </a:cubicBezTo>
                <a:cubicBezTo>
                  <a:pt x="873" y="582"/>
                  <a:pt x="872" y="583"/>
                  <a:pt x="872" y="583"/>
                </a:cubicBezTo>
                <a:cubicBezTo>
                  <a:pt x="872" y="583"/>
                  <a:pt x="872" y="582"/>
                  <a:pt x="873" y="582"/>
                </a:cubicBezTo>
                <a:cubicBezTo>
                  <a:pt x="872" y="582"/>
                  <a:pt x="870" y="581"/>
                  <a:pt x="871" y="581"/>
                </a:cubicBezTo>
                <a:close/>
                <a:moveTo>
                  <a:pt x="871" y="580"/>
                </a:moveTo>
                <a:cubicBezTo>
                  <a:pt x="871" y="578"/>
                  <a:pt x="873" y="579"/>
                  <a:pt x="873" y="580"/>
                </a:cubicBezTo>
                <a:cubicBezTo>
                  <a:pt x="872" y="580"/>
                  <a:pt x="872" y="580"/>
                  <a:pt x="871" y="580"/>
                </a:cubicBezTo>
                <a:close/>
                <a:moveTo>
                  <a:pt x="879" y="591"/>
                </a:moveTo>
                <a:cubicBezTo>
                  <a:pt x="883" y="592"/>
                  <a:pt x="886" y="594"/>
                  <a:pt x="889" y="595"/>
                </a:cubicBezTo>
                <a:cubicBezTo>
                  <a:pt x="889" y="596"/>
                  <a:pt x="889" y="597"/>
                  <a:pt x="889" y="598"/>
                </a:cubicBezTo>
                <a:cubicBezTo>
                  <a:pt x="889" y="598"/>
                  <a:pt x="889" y="598"/>
                  <a:pt x="889" y="598"/>
                </a:cubicBezTo>
                <a:cubicBezTo>
                  <a:pt x="885" y="597"/>
                  <a:pt x="882" y="596"/>
                  <a:pt x="879" y="595"/>
                </a:cubicBezTo>
                <a:cubicBezTo>
                  <a:pt x="879" y="594"/>
                  <a:pt x="878" y="594"/>
                  <a:pt x="878" y="593"/>
                </a:cubicBezTo>
                <a:cubicBezTo>
                  <a:pt x="879" y="592"/>
                  <a:pt x="879" y="592"/>
                  <a:pt x="879" y="591"/>
                </a:cubicBezTo>
                <a:close/>
                <a:moveTo>
                  <a:pt x="898" y="589"/>
                </a:moveTo>
                <a:cubicBezTo>
                  <a:pt x="898" y="587"/>
                  <a:pt x="899" y="590"/>
                  <a:pt x="900" y="589"/>
                </a:cubicBezTo>
                <a:cubicBezTo>
                  <a:pt x="900" y="588"/>
                  <a:pt x="898" y="588"/>
                  <a:pt x="898" y="587"/>
                </a:cubicBezTo>
                <a:cubicBezTo>
                  <a:pt x="899" y="587"/>
                  <a:pt x="899" y="587"/>
                  <a:pt x="899" y="587"/>
                </a:cubicBezTo>
                <a:cubicBezTo>
                  <a:pt x="900" y="587"/>
                  <a:pt x="901" y="588"/>
                  <a:pt x="901" y="589"/>
                </a:cubicBezTo>
                <a:cubicBezTo>
                  <a:pt x="900" y="589"/>
                  <a:pt x="899" y="590"/>
                  <a:pt x="901" y="590"/>
                </a:cubicBezTo>
                <a:cubicBezTo>
                  <a:pt x="901" y="591"/>
                  <a:pt x="900" y="590"/>
                  <a:pt x="899" y="591"/>
                </a:cubicBezTo>
                <a:cubicBezTo>
                  <a:pt x="898" y="591"/>
                  <a:pt x="894" y="588"/>
                  <a:pt x="895" y="590"/>
                </a:cubicBezTo>
                <a:cubicBezTo>
                  <a:pt x="893" y="589"/>
                  <a:pt x="893" y="589"/>
                  <a:pt x="892" y="588"/>
                </a:cubicBezTo>
                <a:cubicBezTo>
                  <a:pt x="892" y="587"/>
                  <a:pt x="892" y="587"/>
                  <a:pt x="892" y="587"/>
                </a:cubicBezTo>
                <a:cubicBezTo>
                  <a:pt x="893" y="587"/>
                  <a:pt x="894" y="587"/>
                  <a:pt x="894" y="587"/>
                </a:cubicBezTo>
                <a:cubicBezTo>
                  <a:pt x="894" y="587"/>
                  <a:pt x="894" y="587"/>
                  <a:pt x="895" y="587"/>
                </a:cubicBezTo>
                <a:cubicBezTo>
                  <a:pt x="895" y="587"/>
                  <a:pt x="895" y="587"/>
                  <a:pt x="895" y="587"/>
                </a:cubicBezTo>
                <a:cubicBezTo>
                  <a:pt x="896" y="587"/>
                  <a:pt x="897" y="587"/>
                  <a:pt x="898" y="587"/>
                </a:cubicBezTo>
                <a:cubicBezTo>
                  <a:pt x="898" y="588"/>
                  <a:pt x="897" y="588"/>
                  <a:pt x="898" y="589"/>
                </a:cubicBezTo>
                <a:close/>
                <a:moveTo>
                  <a:pt x="902" y="588"/>
                </a:moveTo>
                <a:cubicBezTo>
                  <a:pt x="903" y="589"/>
                  <a:pt x="904" y="590"/>
                  <a:pt x="905" y="590"/>
                </a:cubicBezTo>
                <a:cubicBezTo>
                  <a:pt x="904" y="591"/>
                  <a:pt x="904" y="590"/>
                  <a:pt x="903" y="591"/>
                </a:cubicBezTo>
                <a:cubicBezTo>
                  <a:pt x="904" y="591"/>
                  <a:pt x="905" y="591"/>
                  <a:pt x="905" y="591"/>
                </a:cubicBezTo>
                <a:cubicBezTo>
                  <a:pt x="904" y="591"/>
                  <a:pt x="905" y="589"/>
                  <a:pt x="905" y="589"/>
                </a:cubicBezTo>
                <a:cubicBezTo>
                  <a:pt x="906" y="589"/>
                  <a:pt x="907" y="590"/>
                  <a:pt x="907" y="590"/>
                </a:cubicBezTo>
                <a:cubicBezTo>
                  <a:pt x="906" y="590"/>
                  <a:pt x="905" y="591"/>
                  <a:pt x="906" y="592"/>
                </a:cubicBezTo>
                <a:cubicBezTo>
                  <a:pt x="907" y="591"/>
                  <a:pt x="907" y="590"/>
                  <a:pt x="908" y="590"/>
                </a:cubicBezTo>
                <a:cubicBezTo>
                  <a:pt x="909" y="590"/>
                  <a:pt x="911" y="591"/>
                  <a:pt x="911" y="592"/>
                </a:cubicBezTo>
                <a:cubicBezTo>
                  <a:pt x="909" y="592"/>
                  <a:pt x="910" y="593"/>
                  <a:pt x="909" y="594"/>
                </a:cubicBezTo>
                <a:cubicBezTo>
                  <a:pt x="906" y="594"/>
                  <a:pt x="905" y="591"/>
                  <a:pt x="902" y="592"/>
                </a:cubicBezTo>
                <a:cubicBezTo>
                  <a:pt x="903" y="590"/>
                  <a:pt x="901" y="590"/>
                  <a:pt x="902" y="588"/>
                </a:cubicBezTo>
                <a:close/>
                <a:moveTo>
                  <a:pt x="913" y="587"/>
                </a:moveTo>
                <a:cubicBezTo>
                  <a:pt x="913" y="587"/>
                  <a:pt x="913" y="587"/>
                  <a:pt x="914" y="587"/>
                </a:cubicBezTo>
                <a:cubicBezTo>
                  <a:pt x="914" y="587"/>
                  <a:pt x="914" y="588"/>
                  <a:pt x="913" y="588"/>
                </a:cubicBezTo>
                <a:cubicBezTo>
                  <a:pt x="912" y="588"/>
                  <a:pt x="910" y="587"/>
                  <a:pt x="909" y="587"/>
                </a:cubicBezTo>
                <a:cubicBezTo>
                  <a:pt x="909" y="586"/>
                  <a:pt x="909" y="586"/>
                  <a:pt x="909" y="585"/>
                </a:cubicBezTo>
                <a:cubicBezTo>
                  <a:pt x="910" y="586"/>
                  <a:pt x="911" y="586"/>
                  <a:pt x="911" y="586"/>
                </a:cubicBezTo>
                <a:cubicBezTo>
                  <a:pt x="912" y="586"/>
                  <a:pt x="913" y="587"/>
                  <a:pt x="913" y="587"/>
                </a:cubicBezTo>
                <a:cubicBezTo>
                  <a:pt x="913" y="587"/>
                  <a:pt x="913" y="587"/>
                  <a:pt x="913" y="587"/>
                </a:cubicBezTo>
                <a:close/>
                <a:moveTo>
                  <a:pt x="914" y="588"/>
                </a:moveTo>
                <a:cubicBezTo>
                  <a:pt x="914" y="588"/>
                  <a:pt x="914" y="587"/>
                  <a:pt x="914" y="587"/>
                </a:cubicBezTo>
                <a:cubicBezTo>
                  <a:pt x="915" y="588"/>
                  <a:pt x="916" y="588"/>
                  <a:pt x="917" y="588"/>
                </a:cubicBezTo>
                <a:cubicBezTo>
                  <a:pt x="917" y="589"/>
                  <a:pt x="918" y="589"/>
                  <a:pt x="917" y="589"/>
                </a:cubicBezTo>
                <a:cubicBezTo>
                  <a:pt x="916" y="589"/>
                  <a:pt x="915" y="588"/>
                  <a:pt x="914" y="588"/>
                </a:cubicBezTo>
                <a:close/>
                <a:moveTo>
                  <a:pt x="916" y="594"/>
                </a:moveTo>
                <a:cubicBezTo>
                  <a:pt x="916" y="593"/>
                  <a:pt x="914" y="594"/>
                  <a:pt x="915" y="593"/>
                </a:cubicBezTo>
                <a:cubicBezTo>
                  <a:pt x="916" y="593"/>
                  <a:pt x="917" y="594"/>
                  <a:pt x="916" y="594"/>
                </a:cubicBezTo>
                <a:close/>
                <a:moveTo>
                  <a:pt x="916" y="596"/>
                </a:moveTo>
                <a:cubicBezTo>
                  <a:pt x="917" y="595"/>
                  <a:pt x="916" y="593"/>
                  <a:pt x="917" y="593"/>
                </a:cubicBezTo>
                <a:cubicBezTo>
                  <a:pt x="919" y="593"/>
                  <a:pt x="920" y="594"/>
                  <a:pt x="922" y="594"/>
                </a:cubicBezTo>
                <a:cubicBezTo>
                  <a:pt x="922" y="594"/>
                  <a:pt x="923" y="594"/>
                  <a:pt x="923" y="594"/>
                </a:cubicBezTo>
                <a:cubicBezTo>
                  <a:pt x="923" y="594"/>
                  <a:pt x="923" y="594"/>
                  <a:pt x="923" y="594"/>
                </a:cubicBezTo>
                <a:cubicBezTo>
                  <a:pt x="923" y="594"/>
                  <a:pt x="923" y="595"/>
                  <a:pt x="924" y="595"/>
                </a:cubicBezTo>
                <a:cubicBezTo>
                  <a:pt x="924" y="597"/>
                  <a:pt x="922" y="594"/>
                  <a:pt x="921" y="595"/>
                </a:cubicBezTo>
                <a:cubicBezTo>
                  <a:pt x="922" y="596"/>
                  <a:pt x="923" y="596"/>
                  <a:pt x="923" y="597"/>
                </a:cubicBezTo>
                <a:cubicBezTo>
                  <a:pt x="924" y="595"/>
                  <a:pt x="926" y="598"/>
                  <a:pt x="927" y="597"/>
                </a:cubicBezTo>
                <a:cubicBezTo>
                  <a:pt x="926" y="596"/>
                  <a:pt x="925" y="597"/>
                  <a:pt x="925" y="595"/>
                </a:cubicBezTo>
                <a:cubicBezTo>
                  <a:pt x="926" y="596"/>
                  <a:pt x="928" y="596"/>
                  <a:pt x="930" y="597"/>
                </a:cubicBezTo>
                <a:cubicBezTo>
                  <a:pt x="929" y="597"/>
                  <a:pt x="929" y="597"/>
                  <a:pt x="929" y="598"/>
                </a:cubicBezTo>
                <a:cubicBezTo>
                  <a:pt x="928" y="598"/>
                  <a:pt x="928" y="598"/>
                  <a:pt x="928" y="598"/>
                </a:cubicBezTo>
                <a:cubicBezTo>
                  <a:pt x="928" y="598"/>
                  <a:pt x="928" y="599"/>
                  <a:pt x="928" y="599"/>
                </a:cubicBezTo>
                <a:cubicBezTo>
                  <a:pt x="927" y="599"/>
                  <a:pt x="926" y="599"/>
                  <a:pt x="926" y="600"/>
                </a:cubicBezTo>
                <a:cubicBezTo>
                  <a:pt x="926" y="600"/>
                  <a:pt x="926" y="600"/>
                  <a:pt x="926" y="600"/>
                </a:cubicBezTo>
                <a:cubicBezTo>
                  <a:pt x="925" y="600"/>
                  <a:pt x="925" y="600"/>
                  <a:pt x="924" y="600"/>
                </a:cubicBezTo>
                <a:cubicBezTo>
                  <a:pt x="924" y="599"/>
                  <a:pt x="925" y="599"/>
                  <a:pt x="925" y="598"/>
                </a:cubicBezTo>
                <a:cubicBezTo>
                  <a:pt x="923" y="599"/>
                  <a:pt x="922" y="599"/>
                  <a:pt x="921" y="600"/>
                </a:cubicBezTo>
                <a:cubicBezTo>
                  <a:pt x="921" y="599"/>
                  <a:pt x="920" y="599"/>
                  <a:pt x="920" y="599"/>
                </a:cubicBezTo>
                <a:cubicBezTo>
                  <a:pt x="920" y="599"/>
                  <a:pt x="921" y="599"/>
                  <a:pt x="921" y="598"/>
                </a:cubicBezTo>
                <a:cubicBezTo>
                  <a:pt x="920" y="598"/>
                  <a:pt x="920" y="598"/>
                  <a:pt x="920" y="597"/>
                </a:cubicBezTo>
                <a:cubicBezTo>
                  <a:pt x="919" y="598"/>
                  <a:pt x="920" y="598"/>
                  <a:pt x="920" y="599"/>
                </a:cubicBezTo>
                <a:cubicBezTo>
                  <a:pt x="919" y="598"/>
                  <a:pt x="918" y="598"/>
                  <a:pt x="917" y="597"/>
                </a:cubicBezTo>
                <a:cubicBezTo>
                  <a:pt x="917" y="598"/>
                  <a:pt x="917" y="598"/>
                  <a:pt x="917" y="598"/>
                </a:cubicBezTo>
                <a:cubicBezTo>
                  <a:pt x="917" y="598"/>
                  <a:pt x="917" y="598"/>
                  <a:pt x="916" y="598"/>
                </a:cubicBezTo>
                <a:cubicBezTo>
                  <a:pt x="916" y="598"/>
                  <a:pt x="916" y="598"/>
                  <a:pt x="916" y="598"/>
                </a:cubicBezTo>
                <a:cubicBezTo>
                  <a:pt x="916" y="597"/>
                  <a:pt x="915" y="597"/>
                  <a:pt x="914" y="596"/>
                </a:cubicBezTo>
                <a:cubicBezTo>
                  <a:pt x="914" y="596"/>
                  <a:pt x="915" y="595"/>
                  <a:pt x="914" y="595"/>
                </a:cubicBezTo>
                <a:cubicBezTo>
                  <a:pt x="913" y="594"/>
                  <a:pt x="912" y="595"/>
                  <a:pt x="912" y="595"/>
                </a:cubicBezTo>
                <a:cubicBezTo>
                  <a:pt x="911" y="595"/>
                  <a:pt x="911" y="595"/>
                  <a:pt x="911" y="594"/>
                </a:cubicBezTo>
                <a:cubicBezTo>
                  <a:pt x="911" y="593"/>
                  <a:pt x="912" y="590"/>
                  <a:pt x="913" y="591"/>
                </a:cubicBezTo>
                <a:cubicBezTo>
                  <a:pt x="914" y="591"/>
                  <a:pt x="914" y="594"/>
                  <a:pt x="916" y="596"/>
                </a:cubicBezTo>
                <a:close/>
                <a:moveTo>
                  <a:pt x="940" y="522"/>
                </a:moveTo>
                <a:cubicBezTo>
                  <a:pt x="942" y="524"/>
                  <a:pt x="938" y="522"/>
                  <a:pt x="938" y="520"/>
                </a:cubicBezTo>
                <a:cubicBezTo>
                  <a:pt x="939" y="523"/>
                  <a:pt x="936" y="521"/>
                  <a:pt x="934" y="520"/>
                </a:cubicBezTo>
                <a:cubicBezTo>
                  <a:pt x="934" y="519"/>
                  <a:pt x="934" y="520"/>
                  <a:pt x="935" y="520"/>
                </a:cubicBezTo>
                <a:cubicBezTo>
                  <a:pt x="934" y="519"/>
                  <a:pt x="932" y="518"/>
                  <a:pt x="931" y="518"/>
                </a:cubicBezTo>
                <a:cubicBezTo>
                  <a:pt x="931" y="519"/>
                  <a:pt x="933" y="519"/>
                  <a:pt x="933" y="519"/>
                </a:cubicBezTo>
                <a:cubicBezTo>
                  <a:pt x="933" y="520"/>
                  <a:pt x="932" y="519"/>
                  <a:pt x="931" y="519"/>
                </a:cubicBezTo>
                <a:cubicBezTo>
                  <a:pt x="930" y="517"/>
                  <a:pt x="930" y="517"/>
                  <a:pt x="931" y="516"/>
                </a:cubicBezTo>
                <a:cubicBezTo>
                  <a:pt x="933" y="517"/>
                  <a:pt x="935" y="518"/>
                  <a:pt x="938" y="518"/>
                </a:cubicBezTo>
                <a:cubicBezTo>
                  <a:pt x="938" y="519"/>
                  <a:pt x="938" y="519"/>
                  <a:pt x="939" y="519"/>
                </a:cubicBezTo>
                <a:cubicBezTo>
                  <a:pt x="938" y="521"/>
                  <a:pt x="935" y="517"/>
                  <a:pt x="934" y="519"/>
                </a:cubicBezTo>
                <a:cubicBezTo>
                  <a:pt x="936" y="520"/>
                  <a:pt x="938" y="521"/>
                  <a:pt x="940" y="520"/>
                </a:cubicBezTo>
                <a:cubicBezTo>
                  <a:pt x="938" y="519"/>
                  <a:pt x="941" y="520"/>
                  <a:pt x="941" y="518"/>
                </a:cubicBezTo>
                <a:cubicBezTo>
                  <a:pt x="939" y="518"/>
                  <a:pt x="935" y="517"/>
                  <a:pt x="933" y="515"/>
                </a:cubicBezTo>
                <a:cubicBezTo>
                  <a:pt x="937" y="514"/>
                  <a:pt x="942" y="520"/>
                  <a:pt x="945" y="518"/>
                </a:cubicBezTo>
                <a:cubicBezTo>
                  <a:pt x="945" y="519"/>
                  <a:pt x="946" y="519"/>
                  <a:pt x="946" y="520"/>
                </a:cubicBezTo>
                <a:cubicBezTo>
                  <a:pt x="945" y="519"/>
                  <a:pt x="944" y="519"/>
                  <a:pt x="943" y="520"/>
                </a:cubicBezTo>
                <a:cubicBezTo>
                  <a:pt x="945" y="520"/>
                  <a:pt x="944" y="521"/>
                  <a:pt x="946" y="522"/>
                </a:cubicBezTo>
                <a:cubicBezTo>
                  <a:pt x="946" y="521"/>
                  <a:pt x="946" y="521"/>
                  <a:pt x="947" y="521"/>
                </a:cubicBezTo>
                <a:cubicBezTo>
                  <a:pt x="947" y="521"/>
                  <a:pt x="947" y="521"/>
                  <a:pt x="947" y="521"/>
                </a:cubicBezTo>
                <a:cubicBezTo>
                  <a:pt x="947" y="522"/>
                  <a:pt x="947" y="522"/>
                  <a:pt x="947" y="522"/>
                </a:cubicBezTo>
                <a:cubicBezTo>
                  <a:pt x="946" y="522"/>
                  <a:pt x="945" y="522"/>
                  <a:pt x="944" y="522"/>
                </a:cubicBezTo>
                <a:cubicBezTo>
                  <a:pt x="945" y="523"/>
                  <a:pt x="947" y="523"/>
                  <a:pt x="948" y="524"/>
                </a:cubicBezTo>
                <a:cubicBezTo>
                  <a:pt x="948" y="524"/>
                  <a:pt x="949" y="524"/>
                  <a:pt x="949" y="524"/>
                </a:cubicBezTo>
                <a:cubicBezTo>
                  <a:pt x="949" y="524"/>
                  <a:pt x="949" y="524"/>
                  <a:pt x="949" y="524"/>
                </a:cubicBezTo>
                <a:cubicBezTo>
                  <a:pt x="949" y="524"/>
                  <a:pt x="949" y="524"/>
                  <a:pt x="949" y="524"/>
                </a:cubicBezTo>
                <a:cubicBezTo>
                  <a:pt x="948" y="524"/>
                  <a:pt x="947" y="524"/>
                  <a:pt x="946" y="524"/>
                </a:cubicBezTo>
                <a:cubicBezTo>
                  <a:pt x="946" y="524"/>
                  <a:pt x="947" y="525"/>
                  <a:pt x="946" y="524"/>
                </a:cubicBezTo>
                <a:cubicBezTo>
                  <a:pt x="946" y="525"/>
                  <a:pt x="947" y="525"/>
                  <a:pt x="947" y="525"/>
                </a:cubicBezTo>
                <a:cubicBezTo>
                  <a:pt x="947" y="525"/>
                  <a:pt x="947" y="525"/>
                  <a:pt x="947" y="526"/>
                </a:cubicBezTo>
                <a:cubicBezTo>
                  <a:pt x="945" y="525"/>
                  <a:pt x="943" y="524"/>
                  <a:pt x="943" y="525"/>
                </a:cubicBezTo>
                <a:cubicBezTo>
                  <a:pt x="938" y="523"/>
                  <a:pt x="931" y="521"/>
                  <a:pt x="925" y="518"/>
                </a:cubicBezTo>
                <a:cubicBezTo>
                  <a:pt x="924" y="518"/>
                  <a:pt x="923" y="517"/>
                  <a:pt x="922" y="516"/>
                </a:cubicBezTo>
                <a:cubicBezTo>
                  <a:pt x="927" y="517"/>
                  <a:pt x="936" y="524"/>
                  <a:pt x="943" y="523"/>
                </a:cubicBezTo>
                <a:cubicBezTo>
                  <a:pt x="943" y="522"/>
                  <a:pt x="942" y="523"/>
                  <a:pt x="940" y="522"/>
                </a:cubicBezTo>
                <a:close/>
                <a:moveTo>
                  <a:pt x="952" y="509"/>
                </a:moveTo>
                <a:cubicBezTo>
                  <a:pt x="952" y="509"/>
                  <a:pt x="952" y="509"/>
                  <a:pt x="952" y="509"/>
                </a:cubicBezTo>
                <a:cubicBezTo>
                  <a:pt x="950" y="509"/>
                  <a:pt x="949" y="508"/>
                  <a:pt x="947" y="507"/>
                </a:cubicBezTo>
                <a:cubicBezTo>
                  <a:pt x="947" y="508"/>
                  <a:pt x="946" y="508"/>
                  <a:pt x="946" y="507"/>
                </a:cubicBezTo>
                <a:cubicBezTo>
                  <a:pt x="947" y="507"/>
                  <a:pt x="947" y="507"/>
                  <a:pt x="948" y="507"/>
                </a:cubicBezTo>
                <a:cubicBezTo>
                  <a:pt x="949" y="507"/>
                  <a:pt x="950" y="508"/>
                  <a:pt x="951" y="508"/>
                </a:cubicBezTo>
                <a:cubicBezTo>
                  <a:pt x="951" y="508"/>
                  <a:pt x="951" y="507"/>
                  <a:pt x="952" y="507"/>
                </a:cubicBezTo>
                <a:cubicBezTo>
                  <a:pt x="954" y="508"/>
                  <a:pt x="951" y="508"/>
                  <a:pt x="952" y="509"/>
                </a:cubicBezTo>
                <a:close/>
                <a:moveTo>
                  <a:pt x="955" y="510"/>
                </a:moveTo>
                <a:cubicBezTo>
                  <a:pt x="955" y="510"/>
                  <a:pt x="954" y="510"/>
                  <a:pt x="954" y="510"/>
                </a:cubicBezTo>
                <a:cubicBezTo>
                  <a:pt x="954" y="509"/>
                  <a:pt x="953" y="509"/>
                  <a:pt x="952" y="509"/>
                </a:cubicBezTo>
                <a:cubicBezTo>
                  <a:pt x="953" y="507"/>
                  <a:pt x="955" y="509"/>
                  <a:pt x="955" y="510"/>
                </a:cubicBezTo>
                <a:close/>
                <a:moveTo>
                  <a:pt x="957" y="516"/>
                </a:moveTo>
                <a:cubicBezTo>
                  <a:pt x="956" y="517"/>
                  <a:pt x="958" y="517"/>
                  <a:pt x="957" y="518"/>
                </a:cubicBezTo>
                <a:cubicBezTo>
                  <a:pt x="956" y="518"/>
                  <a:pt x="955" y="517"/>
                  <a:pt x="954" y="517"/>
                </a:cubicBezTo>
                <a:cubicBezTo>
                  <a:pt x="954" y="517"/>
                  <a:pt x="954" y="517"/>
                  <a:pt x="954" y="517"/>
                </a:cubicBezTo>
                <a:cubicBezTo>
                  <a:pt x="954" y="517"/>
                  <a:pt x="954" y="517"/>
                  <a:pt x="954" y="517"/>
                </a:cubicBezTo>
                <a:cubicBezTo>
                  <a:pt x="954" y="517"/>
                  <a:pt x="953" y="517"/>
                  <a:pt x="953" y="517"/>
                </a:cubicBezTo>
                <a:cubicBezTo>
                  <a:pt x="953" y="517"/>
                  <a:pt x="953" y="517"/>
                  <a:pt x="953" y="517"/>
                </a:cubicBezTo>
                <a:cubicBezTo>
                  <a:pt x="950" y="516"/>
                  <a:pt x="948" y="515"/>
                  <a:pt x="946" y="514"/>
                </a:cubicBezTo>
                <a:cubicBezTo>
                  <a:pt x="946" y="514"/>
                  <a:pt x="946" y="514"/>
                  <a:pt x="945" y="513"/>
                </a:cubicBezTo>
                <a:cubicBezTo>
                  <a:pt x="945" y="514"/>
                  <a:pt x="945" y="514"/>
                  <a:pt x="945" y="514"/>
                </a:cubicBezTo>
                <a:cubicBezTo>
                  <a:pt x="945" y="514"/>
                  <a:pt x="945" y="514"/>
                  <a:pt x="944" y="514"/>
                </a:cubicBezTo>
                <a:cubicBezTo>
                  <a:pt x="944" y="513"/>
                  <a:pt x="944" y="513"/>
                  <a:pt x="944" y="513"/>
                </a:cubicBezTo>
                <a:cubicBezTo>
                  <a:pt x="944" y="513"/>
                  <a:pt x="943" y="513"/>
                  <a:pt x="943" y="513"/>
                </a:cubicBezTo>
                <a:cubicBezTo>
                  <a:pt x="942" y="513"/>
                  <a:pt x="941" y="512"/>
                  <a:pt x="940" y="512"/>
                </a:cubicBezTo>
                <a:cubicBezTo>
                  <a:pt x="940" y="512"/>
                  <a:pt x="940" y="513"/>
                  <a:pt x="940" y="513"/>
                </a:cubicBezTo>
                <a:cubicBezTo>
                  <a:pt x="940" y="513"/>
                  <a:pt x="939" y="513"/>
                  <a:pt x="939" y="512"/>
                </a:cubicBezTo>
                <a:cubicBezTo>
                  <a:pt x="939" y="512"/>
                  <a:pt x="939" y="512"/>
                  <a:pt x="939" y="512"/>
                </a:cubicBezTo>
                <a:cubicBezTo>
                  <a:pt x="936" y="511"/>
                  <a:pt x="935" y="510"/>
                  <a:pt x="932" y="509"/>
                </a:cubicBezTo>
                <a:cubicBezTo>
                  <a:pt x="932" y="509"/>
                  <a:pt x="932" y="509"/>
                  <a:pt x="932" y="509"/>
                </a:cubicBezTo>
                <a:cubicBezTo>
                  <a:pt x="933" y="509"/>
                  <a:pt x="935" y="509"/>
                  <a:pt x="936" y="509"/>
                </a:cubicBezTo>
                <a:cubicBezTo>
                  <a:pt x="943" y="512"/>
                  <a:pt x="951" y="516"/>
                  <a:pt x="957" y="516"/>
                </a:cubicBezTo>
                <a:close/>
                <a:moveTo>
                  <a:pt x="968" y="521"/>
                </a:moveTo>
                <a:cubicBezTo>
                  <a:pt x="968" y="521"/>
                  <a:pt x="968" y="521"/>
                  <a:pt x="968" y="521"/>
                </a:cubicBezTo>
                <a:cubicBezTo>
                  <a:pt x="970" y="522"/>
                  <a:pt x="971" y="523"/>
                  <a:pt x="973" y="523"/>
                </a:cubicBezTo>
                <a:cubicBezTo>
                  <a:pt x="971" y="524"/>
                  <a:pt x="969" y="521"/>
                  <a:pt x="966" y="522"/>
                </a:cubicBezTo>
                <a:cubicBezTo>
                  <a:pt x="966" y="521"/>
                  <a:pt x="967" y="521"/>
                  <a:pt x="968" y="521"/>
                </a:cubicBezTo>
                <a:close/>
                <a:moveTo>
                  <a:pt x="967" y="514"/>
                </a:moveTo>
                <a:cubicBezTo>
                  <a:pt x="968" y="514"/>
                  <a:pt x="969" y="514"/>
                  <a:pt x="970" y="515"/>
                </a:cubicBezTo>
                <a:cubicBezTo>
                  <a:pt x="970" y="515"/>
                  <a:pt x="970" y="515"/>
                  <a:pt x="970" y="515"/>
                </a:cubicBezTo>
                <a:cubicBezTo>
                  <a:pt x="969" y="515"/>
                  <a:pt x="968" y="514"/>
                  <a:pt x="967" y="514"/>
                </a:cubicBezTo>
                <a:close/>
                <a:moveTo>
                  <a:pt x="974" y="527"/>
                </a:moveTo>
                <a:cubicBezTo>
                  <a:pt x="974" y="527"/>
                  <a:pt x="972" y="526"/>
                  <a:pt x="971" y="526"/>
                </a:cubicBezTo>
                <a:cubicBezTo>
                  <a:pt x="971" y="526"/>
                  <a:pt x="971" y="526"/>
                  <a:pt x="970" y="525"/>
                </a:cubicBezTo>
                <a:cubicBezTo>
                  <a:pt x="971" y="525"/>
                  <a:pt x="972" y="525"/>
                  <a:pt x="972" y="526"/>
                </a:cubicBezTo>
                <a:cubicBezTo>
                  <a:pt x="972" y="525"/>
                  <a:pt x="972" y="525"/>
                  <a:pt x="972" y="525"/>
                </a:cubicBezTo>
                <a:cubicBezTo>
                  <a:pt x="973" y="525"/>
                  <a:pt x="974" y="525"/>
                  <a:pt x="974" y="525"/>
                </a:cubicBezTo>
                <a:cubicBezTo>
                  <a:pt x="974" y="525"/>
                  <a:pt x="974" y="525"/>
                  <a:pt x="973" y="525"/>
                </a:cubicBezTo>
                <a:cubicBezTo>
                  <a:pt x="973" y="526"/>
                  <a:pt x="976" y="526"/>
                  <a:pt x="974" y="527"/>
                </a:cubicBezTo>
                <a:close/>
                <a:moveTo>
                  <a:pt x="980" y="775"/>
                </a:moveTo>
                <a:cubicBezTo>
                  <a:pt x="980" y="775"/>
                  <a:pt x="979" y="775"/>
                  <a:pt x="979" y="775"/>
                </a:cubicBezTo>
                <a:cubicBezTo>
                  <a:pt x="979" y="774"/>
                  <a:pt x="976" y="774"/>
                  <a:pt x="977" y="773"/>
                </a:cubicBezTo>
                <a:cubicBezTo>
                  <a:pt x="977" y="773"/>
                  <a:pt x="978" y="775"/>
                  <a:pt x="979" y="773"/>
                </a:cubicBezTo>
                <a:cubicBezTo>
                  <a:pt x="979" y="773"/>
                  <a:pt x="978" y="773"/>
                  <a:pt x="978" y="773"/>
                </a:cubicBezTo>
                <a:cubicBezTo>
                  <a:pt x="978" y="773"/>
                  <a:pt x="979" y="773"/>
                  <a:pt x="979" y="773"/>
                </a:cubicBezTo>
                <a:cubicBezTo>
                  <a:pt x="979" y="773"/>
                  <a:pt x="980" y="773"/>
                  <a:pt x="980" y="773"/>
                </a:cubicBezTo>
                <a:cubicBezTo>
                  <a:pt x="979" y="773"/>
                  <a:pt x="980" y="774"/>
                  <a:pt x="980" y="775"/>
                </a:cubicBezTo>
                <a:close/>
                <a:moveTo>
                  <a:pt x="978" y="528"/>
                </a:moveTo>
                <a:cubicBezTo>
                  <a:pt x="978" y="528"/>
                  <a:pt x="978" y="528"/>
                  <a:pt x="978" y="528"/>
                </a:cubicBezTo>
                <a:cubicBezTo>
                  <a:pt x="977" y="528"/>
                  <a:pt x="977" y="528"/>
                  <a:pt x="976" y="527"/>
                </a:cubicBezTo>
                <a:cubicBezTo>
                  <a:pt x="977" y="527"/>
                  <a:pt x="977" y="528"/>
                  <a:pt x="978" y="527"/>
                </a:cubicBezTo>
                <a:cubicBezTo>
                  <a:pt x="978" y="528"/>
                  <a:pt x="978" y="528"/>
                  <a:pt x="978" y="528"/>
                </a:cubicBezTo>
                <a:close/>
                <a:moveTo>
                  <a:pt x="976" y="517"/>
                </a:moveTo>
                <a:cubicBezTo>
                  <a:pt x="977" y="517"/>
                  <a:pt x="977" y="517"/>
                  <a:pt x="978" y="517"/>
                </a:cubicBezTo>
                <a:cubicBezTo>
                  <a:pt x="979" y="517"/>
                  <a:pt x="979" y="518"/>
                  <a:pt x="979" y="518"/>
                </a:cubicBezTo>
                <a:cubicBezTo>
                  <a:pt x="979" y="519"/>
                  <a:pt x="977" y="518"/>
                  <a:pt x="976" y="517"/>
                </a:cubicBezTo>
                <a:close/>
                <a:moveTo>
                  <a:pt x="976" y="532"/>
                </a:moveTo>
                <a:cubicBezTo>
                  <a:pt x="976" y="532"/>
                  <a:pt x="976" y="532"/>
                  <a:pt x="976" y="532"/>
                </a:cubicBezTo>
                <a:cubicBezTo>
                  <a:pt x="976" y="533"/>
                  <a:pt x="976" y="534"/>
                  <a:pt x="975" y="534"/>
                </a:cubicBezTo>
                <a:cubicBezTo>
                  <a:pt x="976" y="534"/>
                  <a:pt x="979" y="535"/>
                  <a:pt x="978" y="535"/>
                </a:cubicBezTo>
                <a:cubicBezTo>
                  <a:pt x="976" y="535"/>
                  <a:pt x="973" y="534"/>
                  <a:pt x="971" y="533"/>
                </a:cubicBezTo>
                <a:cubicBezTo>
                  <a:pt x="971" y="533"/>
                  <a:pt x="972" y="532"/>
                  <a:pt x="973" y="531"/>
                </a:cubicBezTo>
                <a:cubicBezTo>
                  <a:pt x="974" y="531"/>
                  <a:pt x="975" y="532"/>
                  <a:pt x="976" y="532"/>
                </a:cubicBezTo>
                <a:close/>
                <a:moveTo>
                  <a:pt x="976" y="773"/>
                </a:moveTo>
                <a:cubicBezTo>
                  <a:pt x="975" y="772"/>
                  <a:pt x="973" y="772"/>
                  <a:pt x="973" y="771"/>
                </a:cubicBezTo>
                <a:cubicBezTo>
                  <a:pt x="974" y="772"/>
                  <a:pt x="976" y="772"/>
                  <a:pt x="976" y="773"/>
                </a:cubicBezTo>
                <a:close/>
                <a:moveTo>
                  <a:pt x="969" y="770"/>
                </a:moveTo>
                <a:cubicBezTo>
                  <a:pt x="970" y="770"/>
                  <a:pt x="970" y="770"/>
                  <a:pt x="970" y="770"/>
                </a:cubicBezTo>
                <a:cubicBezTo>
                  <a:pt x="970" y="771"/>
                  <a:pt x="971" y="771"/>
                  <a:pt x="971" y="772"/>
                </a:cubicBezTo>
                <a:cubicBezTo>
                  <a:pt x="971" y="771"/>
                  <a:pt x="971" y="771"/>
                  <a:pt x="971" y="771"/>
                </a:cubicBezTo>
                <a:cubicBezTo>
                  <a:pt x="971" y="771"/>
                  <a:pt x="972" y="771"/>
                  <a:pt x="972" y="772"/>
                </a:cubicBezTo>
                <a:cubicBezTo>
                  <a:pt x="973" y="771"/>
                  <a:pt x="973" y="771"/>
                  <a:pt x="973" y="771"/>
                </a:cubicBezTo>
                <a:cubicBezTo>
                  <a:pt x="973" y="771"/>
                  <a:pt x="973" y="772"/>
                  <a:pt x="973" y="772"/>
                </a:cubicBezTo>
                <a:cubicBezTo>
                  <a:pt x="972" y="772"/>
                  <a:pt x="972" y="772"/>
                  <a:pt x="972" y="772"/>
                </a:cubicBezTo>
                <a:cubicBezTo>
                  <a:pt x="971" y="772"/>
                  <a:pt x="969" y="772"/>
                  <a:pt x="969" y="771"/>
                </a:cubicBezTo>
                <a:cubicBezTo>
                  <a:pt x="969" y="771"/>
                  <a:pt x="970" y="771"/>
                  <a:pt x="970" y="770"/>
                </a:cubicBezTo>
                <a:cubicBezTo>
                  <a:pt x="970" y="770"/>
                  <a:pt x="969" y="770"/>
                  <a:pt x="969" y="770"/>
                </a:cubicBezTo>
                <a:close/>
                <a:moveTo>
                  <a:pt x="969" y="533"/>
                </a:moveTo>
                <a:cubicBezTo>
                  <a:pt x="969" y="533"/>
                  <a:pt x="969" y="533"/>
                  <a:pt x="969" y="532"/>
                </a:cubicBezTo>
                <a:cubicBezTo>
                  <a:pt x="969" y="533"/>
                  <a:pt x="969" y="533"/>
                  <a:pt x="970" y="533"/>
                </a:cubicBezTo>
                <a:cubicBezTo>
                  <a:pt x="970" y="532"/>
                  <a:pt x="970" y="532"/>
                  <a:pt x="971" y="530"/>
                </a:cubicBezTo>
                <a:cubicBezTo>
                  <a:pt x="971" y="531"/>
                  <a:pt x="971" y="532"/>
                  <a:pt x="970" y="533"/>
                </a:cubicBezTo>
                <a:cubicBezTo>
                  <a:pt x="970" y="533"/>
                  <a:pt x="969" y="533"/>
                  <a:pt x="969" y="533"/>
                </a:cubicBezTo>
                <a:close/>
                <a:moveTo>
                  <a:pt x="974" y="522"/>
                </a:moveTo>
                <a:cubicBezTo>
                  <a:pt x="974" y="522"/>
                  <a:pt x="973" y="522"/>
                  <a:pt x="973" y="522"/>
                </a:cubicBezTo>
                <a:cubicBezTo>
                  <a:pt x="973" y="522"/>
                  <a:pt x="973" y="522"/>
                  <a:pt x="974" y="522"/>
                </a:cubicBezTo>
                <a:cubicBezTo>
                  <a:pt x="973" y="522"/>
                  <a:pt x="973" y="522"/>
                  <a:pt x="973" y="522"/>
                </a:cubicBezTo>
                <a:cubicBezTo>
                  <a:pt x="973" y="521"/>
                  <a:pt x="972" y="521"/>
                  <a:pt x="972" y="521"/>
                </a:cubicBezTo>
                <a:cubicBezTo>
                  <a:pt x="972" y="521"/>
                  <a:pt x="972" y="521"/>
                  <a:pt x="972" y="520"/>
                </a:cubicBezTo>
                <a:cubicBezTo>
                  <a:pt x="973" y="521"/>
                  <a:pt x="973" y="521"/>
                  <a:pt x="974" y="521"/>
                </a:cubicBezTo>
                <a:cubicBezTo>
                  <a:pt x="974" y="521"/>
                  <a:pt x="974" y="521"/>
                  <a:pt x="974" y="522"/>
                </a:cubicBezTo>
                <a:close/>
                <a:moveTo>
                  <a:pt x="968" y="526"/>
                </a:moveTo>
                <a:cubicBezTo>
                  <a:pt x="968" y="526"/>
                  <a:pt x="968" y="527"/>
                  <a:pt x="968" y="527"/>
                </a:cubicBezTo>
                <a:cubicBezTo>
                  <a:pt x="967" y="526"/>
                  <a:pt x="967" y="526"/>
                  <a:pt x="967" y="525"/>
                </a:cubicBezTo>
                <a:cubicBezTo>
                  <a:pt x="967" y="526"/>
                  <a:pt x="968" y="526"/>
                  <a:pt x="968" y="526"/>
                </a:cubicBezTo>
                <a:close/>
                <a:moveTo>
                  <a:pt x="966" y="520"/>
                </a:moveTo>
                <a:cubicBezTo>
                  <a:pt x="965" y="520"/>
                  <a:pt x="964" y="521"/>
                  <a:pt x="963" y="520"/>
                </a:cubicBezTo>
                <a:cubicBezTo>
                  <a:pt x="962" y="520"/>
                  <a:pt x="960" y="519"/>
                  <a:pt x="959" y="519"/>
                </a:cubicBezTo>
                <a:cubicBezTo>
                  <a:pt x="958" y="518"/>
                  <a:pt x="958" y="518"/>
                  <a:pt x="958" y="518"/>
                </a:cubicBezTo>
                <a:cubicBezTo>
                  <a:pt x="959" y="518"/>
                  <a:pt x="964" y="520"/>
                  <a:pt x="966" y="520"/>
                </a:cubicBezTo>
                <a:close/>
                <a:moveTo>
                  <a:pt x="963" y="517"/>
                </a:moveTo>
                <a:cubicBezTo>
                  <a:pt x="964" y="518"/>
                  <a:pt x="966" y="518"/>
                  <a:pt x="966" y="519"/>
                </a:cubicBezTo>
                <a:cubicBezTo>
                  <a:pt x="965" y="518"/>
                  <a:pt x="963" y="520"/>
                  <a:pt x="963" y="517"/>
                </a:cubicBezTo>
                <a:close/>
                <a:moveTo>
                  <a:pt x="963" y="527"/>
                </a:moveTo>
                <a:cubicBezTo>
                  <a:pt x="963" y="527"/>
                  <a:pt x="963" y="527"/>
                  <a:pt x="963" y="527"/>
                </a:cubicBezTo>
                <a:cubicBezTo>
                  <a:pt x="962" y="527"/>
                  <a:pt x="962" y="528"/>
                  <a:pt x="961" y="527"/>
                </a:cubicBezTo>
                <a:cubicBezTo>
                  <a:pt x="960" y="527"/>
                  <a:pt x="960" y="527"/>
                  <a:pt x="961" y="526"/>
                </a:cubicBezTo>
                <a:cubicBezTo>
                  <a:pt x="961" y="527"/>
                  <a:pt x="962" y="527"/>
                  <a:pt x="963" y="527"/>
                </a:cubicBezTo>
                <a:close/>
                <a:moveTo>
                  <a:pt x="959" y="526"/>
                </a:moveTo>
                <a:cubicBezTo>
                  <a:pt x="959" y="527"/>
                  <a:pt x="959" y="527"/>
                  <a:pt x="959" y="528"/>
                </a:cubicBezTo>
                <a:cubicBezTo>
                  <a:pt x="960" y="528"/>
                  <a:pt x="961" y="528"/>
                  <a:pt x="962" y="528"/>
                </a:cubicBezTo>
                <a:cubicBezTo>
                  <a:pt x="962" y="528"/>
                  <a:pt x="962" y="528"/>
                  <a:pt x="962" y="529"/>
                </a:cubicBezTo>
                <a:cubicBezTo>
                  <a:pt x="963" y="529"/>
                  <a:pt x="963" y="528"/>
                  <a:pt x="964" y="528"/>
                </a:cubicBezTo>
                <a:cubicBezTo>
                  <a:pt x="963" y="529"/>
                  <a:pt x="965" y="530"/>
                  <a:pt x="965" y="529"/>
                </a:cubicBezTo>
                <a:cubicBezTo>
                  <a:pt x="965" y="529"/>
                  <a:pt x="964" y="528"/>
                  <a:pt x="964" y="528"/>
                </a:cubicBezTo>
                <a:cubicBezTo>
                  <a:pt x="965" y="528"/>
                  <a:pt x="967" y="529"/>
                  <a:pt x="968" y="529"/>
                </a:cubicBezTo>
                <a:cubicBezTo>
                  <a:pt x="968" y="529"/>
                  <a:pt x="968" y="529"/>
                  <a:pt x="968" y="529"/>
                </a:cubicBezTo>
                <a:cubicBezTo>
                  <a:pt x="969" y="530"/>
                  <a:pt x="969" y="530"/>
                  <a:pt x="969" y="529"/>
                </a:cubicBezTo>
                <a:cubicBezTo>
                  <a:pt x="969" y="529"/>
                  <a:pt x="969" y="529"/>
                  <a:pt x="969" y="529"/>
                </a:cubicBezTo>
                <a:cubicBezTo>
                  <a:pt x="970" y="529"/>
                  <a:pt x="971" y="530"/>
                  <a:pt x="972" y="530"/>
                </a:cubicBezTo>
                <a:cubicBezTo>
                  <a:pt x="971" y="530"/>
                  <a:pt x="970" y="530"/>
                  <a:pt x="969" y="529"/>
                </a:cubicBezTo>
                <a:cubicBezTo>
                  <a:pt x="970" y="530"/>
                  <a:pt x="968" y="531"/>
                  <a:pt x="969" y="532"/>
                </a:cubicBezTo>
                <a:cubicBezTo>
                  <a:pt x="969" y="532"/>
                  <a:pt x="968" y="531"/>
                  <a:pt x="968" y="531"/>
                </a:cubicBezTo>
                <a:cubicBezTo>
                  <a:pt x="967" y="531"/>
                  <a:pt x="967" y="531"/>
                  <a:pt x="968" y="532"/>
                </a:cubicBezTo>
                <a:cubicBezTo>
                  <a:pt x="968" y="532"/>
                  <a:pt x="968" y="532"/>
                  <a:pt x="967" y="532"/>
                </a:cubicBezTo>
                <a:cubicBezTo>
                  <a:pt x="967" y="532"/>
                  <a:pt x="966" y="531"/>
                  <a:pt x="966" y="531"/>
                </a:cubicBezTo>
                <a:cubicBezTo>
                  <a:pt x="966" y="531"/>
                  <a:pt x="966" y="532"/>
                  <a:pt x="966" y="532"/>
                </a:cubicBezTo>
                <a:cubicBezTo>
                  <a:pt x="966" y="532"/>
                  <a:pt x="966" y="532"/>
                  <a:pt x="966" y="532"/>
                </a:cubicBezTo>
                <a:cubicBezTo>
                  <a:pt x="965" y="531"/>
                  <a:pt x="965" y="531"/>
                  <a:pt x="965" y="530"/>
                </a:cubicBezTo>
                <a:cubicBezTo>
                  <a:pt x="964" y="530"/>
                  <a:pt x="963" y="531"/>
                  <a:pt x="962" y="530"/>
                </a:cubicBezTo>
                <a:cubicBezTo>
                  <a:pt x="962" y="531"/>
                  <a:pt x="962" y="531"/>
                  <a:pt x="963" y="531"/>
                </a:cubicBezTo>
                <a:cubicBezTo>
                  <a:pt x="958" y="530"/>
                  <a:pt x="954" y="528"/>
                  <a:pt x="952" y="528"/>
                </a:cubicBezTo>
                <a:cubicBezTo>
                  <a:pt x="951" y="527"/>
                  <a:pt x="951" y="527"/>
                  <a:pt x="951" y="527"/>
                </a:cubicBezTo>
                <a:cubicBezTo>
                  <a:pt x="952" y="527"/>
                  <a:pt x="952" y="527"/>
                  <a:pt x="951" y="526"/>
                </a:cubicBezTo>
                <a:cubicBezTo>
                  <a:pt x="951" y="526"/>
                  <a:pt x="952" y="525"/>
                  <a:pt x="952" y="524"/>
                </a:cubicBezTo>
                <a:cubicBezTo>
                  <a:pt x="953" y="525"/>
                  <a:pt x="954" y="525"/>
                  <a:pt x="954" y="525"/>
                </a:cubicBezTo>
                <a:cubicBezTo>
                  <a:pt x="954" y="525"/>
                  <a:pt x="954" y="526"/>
                  <a:pt x="954" y="526"/>
                </a:cubicBezTo>
                <a:cubicBezTo>
                  <a:pt x="954" y="526"/>
                  <a:pt x="954" y="526"/>
                  <a:pt x="954" y="526"/>
                </a:cubicBezTo>
                <a:cubicBezTo>
                  <a:pt x="953" y="526"/>
                  <a:pt x="953" y="526"/>
                  <a:pt x="953" y="526"/>
                </a:cubicBezTo>
                <a:cubicBezTo>
                  <a:pt x="953" y="526"/>
                  <a:pt x="953" y="527"/>
                  <a:pt x="953" y="527"/>
                </a:cubicBezTo>
                <a:cubicBezTo>
                  <a:pt x="953" y="527"/>
                  <a:pt x="953" y="527"/>
                  <a:pt x="954" y="528"/>
                </a:cubicBezTo>
                <a:cubicBezTo>
                  <a:pt x="954" y="528"/>
                  <a:pt x="954" y="528"/>
                  <a:pt x="954" y="528"/>
                </a:cubicBezTo>
                <a:cubicBezTo>
                  <a:pt x="954" y="528"/>
                  <a:pt x="955" y="529"/>
                  <a:pt x="956" y="529"/>
                </a:cubicBezTo>
                <a:cubicBezTo>
                  <a:pt x="956" y="529"/>
                  <a:pt x="956" y="529"/>
                  <a:pt x="957" y="529"/>
                </a:cubicBezTo>
                <a:cubicBezTo>
                  <a:pt x="957" y="529"/>
                  <a:pt x="957" y="529"/>
                  <a:pt x="957" y="529"/>
                </a:cubicBezTo>
                <a:cubicBezTo>
                  <a:pt x="957" y="529"/>
                  <a:pt x="958" y="529"/>
                  <a:pt x="959" y="529"/>
                </a:cubicBezTo>
                <a:cubicBezTo>
                  <a:pt x="958" y="527"/>
                  <a:pt x="957" y="528"/>
                  <a:pt x="956" y="527"/>
                </a:cubicBezTo>
                <a:cubicBezTo>
                  <a:pt x="956" y="526"/>
                  <a:pt x="956" y="526"/>
                  <a:pt x="956" y="526"/>
                </a:cubicBezTo>
                <a:cubicBezTo>
                  <a:pt x="956" y="526"/>
                  <a:pt x="956" y="526"/>
                  <a:pt x="956" y="525"/>
                </a:cubicBezTo>
                <a:cubicBezTo>
                  <a:pt x="957" y="525"/>
                  <a:pt x="958" y="526"/>
                  <a:pt x="959" y="526"/>
                </a:cubicBezTo>
                <a:close/>
                <a:moveTo>
                  <a:pt x="949" y="765"/>
                </a:moveTo>
                <a:cubicBezTo>
                  <a:pt x="951" y="766"/>
                  <a:pt x="953" y="766"/>
                  <a:pt x="953" y="767"/>
                </a:cubicBezTo>
                <a:cubicBezTo>
                  <a:pt x="953" y="767"/>
                  <a:pt x="952" y="767"/>
                  <a:pt x="952" y="767"/>
                </a:cubicBezTo>
                <a:cubicBezTo>
                  <a:pt x="951" y="767"/>
                  <a:pt x="951" y="767"/>
                  <a:pt x="951" y="767"/>
                </a:cubicBezTo>
                <a:cubicBezTo>
                  <a:pt x="952" y="767"/>
                  <a:pt x="949" y="766"/>
                  <a:pt x="949" y="765"/>
                </a:cubicBezTo>
                <a:close/>
                <a:moveTo>
                  <a:pt x="938" y="529"/>
                </a:moveTo>
                <a:cubicBezTo>
                  <a:pt x="938" y="529"/>
                  <a:pt x="938" y="528"/>
                  <a:pt x="938" y="528"/>
                </a:cubicBezTo>
                <a:cubicBezTo>
                  <a:pt x="939" y="528"/>
                  <a:pt x="939" y="528"/>
                  <a:pt x="939" y="528"/>
                </a:cubicBezTo>
                <a:cubicBezTo>
                  <a:pt x="939" y="528"/>
                  <a:pt x="939" y="528"/>
                  <a:pt x="940" y="528"/>
                </a:cubicBezTo>
                <a:cubicBezTo>
                  <a:pt x="940" y="529"/>
                  <a:pt x="940" y="529"/>
                  <a:pt x="940" y="530"/>
                </a:cubicBezTo>
                <a:cubicBezTo>
                  <a:pt x="940" y="530"/>
                  <a:pt x="939" y="529"/>
                  <a:pt x="938" y="529"/>
                </a:cubicBezTo>
                <a:close/>
                <a:moveTo>
                  <a:pt x="939" y="721"/>
                </a:moveTo>
                <a:cubicBezTo>
                  <a:pt x="937" y="721"/>
                  <a:pt x="935" y="720"/>
                  <a:pt x="937" y="720"/>
                </a:cubicBezTo>
                <a:cubicBezTo>
                  <a:pt x="936" y="721"/>
                  <a:pt x="940" y="721"/>
                  <a:pt x="939" y="721"/>
                </a:cubicBezTo>
                <a:close/>
                <a:moveTo>
                  <a:pt x="945" y="724"/>
                </a:moveTo>
                <a:cubicBezTo>
                  <a:pt x="945" y="723"/>
                  <a:pt x="946" y="723"/>
                  <a:pt x="945" y="722"/>
                </a:cubicBezTo>
                <a:cubicBezTo>
                  <a:pt x="948" y="722"/>
                  <a:pt x="945" y="724"/>
                  <a:pt x="947" y="724"/>
                </a:cubicBezTo>
                <a:cubicBezTo>
                  <a:pt x="947" y="723"/>
                  <a:pt x="947" y="723"/>
                  <a:pt x="948" y="723"/>
                </a:cubicBezTo>
                <a:cubicBezTo>
                  <a:pt x="949" y="725"/>
                  <a:pt x="951" y="723"/>
                  <a:pt x="951" y="725"/>
                </a:cubicBezTo>
                <a:cubicBezTo>
                  <a:pt x="950" y="726"/>
                  <a:pt x="950" y="724"/>
                  <a:pt x="949" y="725"/>
                </a:cubicBezTo>
                <a:cubicBezTo>
                  <a:pt x="949" y="726"/>
                  <a:pt x="951" y="726"/>
                  <a:pt x="951" y="726"/>
                </a:cubicBezTo>
                <a:cubicBezTo>
                  <a:pt x="951" y="727"/>
                  <a:pt x="951" y="727"/>
                  <a:pt x="951" y="728"/>
                </a:cubicBezTo>
                <a:cubicBezTo>
                  <a:pt x="949" y="725"/>
                  <a:pt x="941" y="725"/>
                  <a:pt x="940" y="721"/>
                </a:cubicBezTo>
                <a:cubicBezTo>
                  <a:pt x="942" y="723"/>
                  <a:pt x="944" y="722"/>
                  <a:pt x="945" y="724"/>
                </a:cubicBezTo>
                <a:close/>
                <a:moveTo>
                  <a:pt x="950" y="532"/>
                </a:moveTo>
                <a:cubicBezTo>
                  <a:pt x="951" y="533"/>
                  <a:pt x="952" y="533"/>
                  <a:pt x="953" y="533"/>
                </a:cubicBezTo>
                <a:cubicBezTo>
                  <a:pt x="952" y="534"/>
                  <a:pt x="952" y="534"/>
                  <a:pt x="952" y="534"/>
                </a:cubicBezTo>
                <a:cubicBezTo>
                  <a:pt x="953" y="534"/>
                  <a:pt x="953" y="534"/>
                  <a:pt x="954" y="534"/>
                </a:cubicBezTo>
                <a:cubicBezTo>
                  <a:pt x="955" y="534"/>
                  <a:pt x="956" y="534"/>
                  <a:pt x="957" y="535"/>
                </a:cubicBezTo>
                <a:cubicBezTo>
                  <a:pt x="957" y="535"/>
                  <a:pt x="958" y="536"/>
                  <a:pt x="958" y="536"/>
                </a:cubicBezTo>
                <a:cubicBezTo>
                  <a:pt x="958" y="536"/>
                  <a:pt x="958" y="536"/>
                  <a:pt x="958" y="536"/>
                </a:cubicBezTo>
                <a:cubicBezTo>
                  <a:pt x="958" y="537"/>
                  <a:pt x="957" y="537"/>
                  <a:pt x="957" y="537"/>
                </a:cubicBezTo>
                <a:cubicBezTo>
                  <a:pt x="957" y="535"/>
                  <a:pt x="956" y="536"/>
                  <a:pt x="955" y="536"/>
                </a:cubicBezTo>
                <a:cubicBezTo>
                  <a:pt x="955" y="536"/>
                  <a:pt x="955" y="536"/>
                  <a:pt x="955" y="535"/>
                </a:cubicBezTo>
                <a:cubicBezTo>
                  <a:pt x="955" y="535"/>
                  <a:pt x="955" y="536"/>
                  <a:pt x="955" y="536"/>
                </a:cubicBezTo>
                <a:cubicBezTo>
                  <a:pt x="953" y="535"/>
                  <a:pt x="949" y="534"/>
                  <a:pt x="946" y="533"/>
                </a:cubicBezTo>
                <a:cubicBezTo>
                  <a:pt x="946" y="533"/>
                  <a:pt x="946" y="533"/>
                  <a:pt x="947" y="533"/>
                </a:cubicBezTo>
                <a:cubicBezTo>
                  <a:pt x="946" y="532"/>
                  <a:pt x="945" y="532"/>
                  <a:pt x="944" y="531"/>
                </a:cubicBezTo>
                <a:cubicBezTo>
                  <a:pt x="943" y="531"/>
                  <a:pt x="943" y="531"/>
                  <a:pt x="943" y="531"/>
                </a:cubicBezTo>
                <a:cubicBezTo>
                  <a:pt x="943" y="531"/>
                  <a:pt x="943" y="531"/>
                  <a:pt x="943" y="531"/>
                </a:cubicBezTo>
                <a:cubicBezTo>
                  <a:pt x="943" y="531"/>
                  <a:pt x="943" y="531"/>
                  <a:pt x="943" y="531"/>
                </a:cubicBezTo>
                <a:cubicBezTo>
                  <a:pt x="943" y="530"/>
                  <a:pt x="944" y="530"/>
                  <a:pt x="944" y="530"/>
                </a:cubicBezTo>
                <a:cubicBezTo>
                  <a:pt x="945" y="531"/>
                  <a:pt x="945" y="531"/>
                  <a:pt x="946" y="531"/>
                </a:cubicBezTo>
                <a:cubicBezTo>
                  <a:pt x="947" y="533"/>
                  <a:pt x="949" y="531"/>
                  <a:pt x="950" y="534"/>
                </a:cubicBezTo>
                <a:cubicBezTo>
                  <a:pt x="950" y="533"/>
                  <a:pt x="950" y="533"/>
                  <a:pt x="950" y="532"/>
                </a:cubicBezTo>
                <a:close/>
                <a:moveTo>
                  <a:pt x="949" y="518"/>
                </a:moveTo>
                <a:cubicBezTo>
                  <a:pt x="949" y="517"/>
                  <a:pt x="949" y="517"/>
                  <a:pt x="950" y="518"/>
                </a:cubicBezTo>
                <a:cubicBezTo>
                  <a:pt x="952" y="518"/>
                  <a:pt x="953" y="519"/>
                  <a:pt x="955" y="519"/>
                </a:cubicBezTo>
                <a:cubicBezTo>
                  <a:pt x="955" y="519"/>
                  <a:pt x="955" y="520"/>
                  <a:pt x="954" y="520"/>
                </a:cubicBezTo>
                <a:cubicBezTo>
                  <a:pt x="952" y="519"/>
                  <a:pt x="951" y="519"/>
                  <a:pt x="949" y="518"/>
                </a:cubicBezTo>
                <a:close/>
                <a:moveTo>
                  <a:pt x="957" y="540"/>
                </a:moveTo>
                <a:cubicBezTo>
                  <a:pt x="956" y="540"/>
                  <a:pt x="951" y="539"/>
                  <a:pt x="953" y="538"/>
                </a:cubicBezTo>
                <a:cubicBezTo>
                  <a:pt x="953" y="539"/>
                  <a:pt x="957" y="538"/>
                  <a:pt x="957" y="540"/>
                </a:cubicBezTo>
                <a:close/>
                <a:moveTo>
                  <a:pt x="951" y="768"/>
                </a:moveTo>
                <a:cubicBezTo>
                  <a:pt x="952" y="768"/>
                  <a:pt x="954" y="769"/>
                  <a:pt x="955" y="769"/>
                </a:cubicBezTo>
                <a:cubicBezTo>
                  <a:pt x="955" y="769"/>
                  <a:pt x="954" y="769"/>
                  <a:pt x="954" y="770"/>
                </a:cubicBezTo>
                <a:cubicBezTo>
                  <a:pt x="955" y="770"/>
                  <a:pt x="954" y="770"/>
                  <a:pt x="955" y="771"/>
                </a:cubicBezTo>
                <a:cubicBezTo>
                  <a:pt x="955" y="770"/>
                  <a:pt x="955" y="771"/>
                  <a:pt x="955" y="771"/>
                </a:cubicBezTo>
                <a:cubicBezTo>
                  <a:pt x="953" y="771"/>
                  <a:pt x="953" y="770"/>
                  <a:pt x="951" y="770"/>
                </a:cubicBezTo>
                <a:cubicBezTo>
                  <a:pt x="951" y="769"/>
                  <a:pt x="951" y="769"/>
                  <a:pt x="951" y="768"/>
                </a:cubicBezTo>
                <a:close/>
                <a:moveTo>
                  <a:pt x="955" y="768"/>
                </a:moveTo>
                <a:cubicBezTo>
                  <a:pt x="956" y="768"/>
                  <a:pt x="958" y="768"/>
                  <a:pt x="959" y="769"/>
                </a:cubicBezTo>
                <a:cubicBezTo>
                  <a:pt x="959" y="769"/>
                  <a:pt x="959" y="769"/>
                  <a:pt x="958" y="769"/>
                </a:cubicBezTo>
                <a:cubicBezTo>
                  <a:pt x="957" y="768"/>
                  <a:pt x="956" y="768"/>
                  <a:pt x="955" y="768"/>
                </a:cubicBezTo>
                <a:close/>
                <a:moveTo>
                  <a:pt x="958" y="537"/>
                </a:moveTo>
                <a:cubicBezTo>
                  <a:pt x="958" y="536"/>
                  <a:pt x="959" y="536"/>
                  <a:pt x="960" y="536"/>
                </a:cubicBezTo>
                <a:cubicBezTo>
                  <a:pt x="960" y="536"/>
                  <a:pt x="960" y="536"/>
                  <a:pt x="961" y="536"/>
                </a:cubicBezTo>
                <a:cubicBezTo>
                  <a:pt x="961" y="537"/>
                  <a:pt x="961" y="537"/>
                  <a:pt x="962" y="537"/>
                </a:cubicBezTo>
                <a:cubicBezTo>
                  <a:pt x="961" y="537"/>
                  <a:pt x="961" y="537"/>
                  <a:pt x="960" y="537"/>
                </a:cubicBezTo>
                <a:cubicBezTo>
                  <a:pt x="960" y="538"/>
                  <a:pt x="960" y="538"/>
                  <a:pt x="960" y="538"/>
                </a:cubicBezTo>
                <a:cubicBezTo>
                  <a:pt x="960" y="537"/>
                  <a:pt x="959" y="537"/>
                  <a:pt x="958" y="537"/>
                </a:cubicBezTo>
                <a:close/>
                <a:moveTo>
                  <a:pt x="938" y="514"/>
                </a:moveTo>
                <a:cubicBezTo>
                  <a:pt x="938" y="514"/>
                  <a:pt x="938" y="514"/>
                  <a:pt x="938" y="514"/>
                </a:cubicBezTo>
                <a:cubicBezTo>
                  <a:pt x="938" y="514"/>
                  <a:pt x="937" y="514"/>
                  <a:pt x="937" y="514"/>
                </a:cubicBezTo>
                <a:cubicBezTo>
                  <a:pt x="936" y="514"/>
                  <a:pt x="936" y="514"/>
                  <a:pt x="935" y="513"/>
                </a:cubicBezTo>
                <a:cubicBezTo>
                  <a:pt x="935" y="513"/>
                  <a:pt x="935" y="513"/>
                  <a:pt x="935" y="513"/>
                </a:cubicBezTo>
                <a:cubicBezTo>
                  <a:pt x="937" y="514"/>
                  <a:pt x="938" y="513"/>
                  <a:pt x="938" y="514"/>
                </a:cubicBezTo>
                <a:close/>
                <a:moveTo>
                  <a:pt x="923" y="519"/>
                </a:moveTo>
                <a:cubicBezTo>
                  <a:pt x="923" y="519"/>
                  <a:pt x="923" y="519"/>
                  <a:pt x="923" y="519"/>
                </a:cubicBezTo>
                <a:cubicBezTo>
                  <a:pt x="922" y="519"/>
                  <a:pt x="921" y="519"/>
                  <a:pt x="921" y="518"/>
                </a:cubicBezTo>
                <a:cubicBezTo>
                  <a:pt x="921" y="519"/>
                  <a:pt x="922" y="519"/>
                  <a:pt x="923" y="519"/>
                </a:cubicBezTo>
                <a:close/>
                <a:moveTo>
                  <a:pt x="924" y="590"/>
                </a:moveTo>
                <a:cubicBezTo>
                  <a:pt x="924" y="591"/>
                  <a:pt x="924" y="591"/>
                  <a:pt x="924" y="591"/>
                </a:cubicBezTo>
                <a:cubicBezTo>
                  <a:pt x="923" y="591"/>
                  <a:pt x="922" y="592"/>
                  <a:pt x="922" y="591"/>
                </a:cubicBezTo>
                <a:cubicBezTo>
                  <a:pt x="922" y="590"/>
                  <a:pt x="923" y="590"/>
                  <a:pt x="923" y="590"/>
                </a:cubicBezTo>
                <a:cubicBezTo>
                  <a:pt x="923" y="590"/>
                  <a:pt x="923" y="590"/>
                  <a:pt x="924" y="590"/>
                </a:cubicBezTo>
                <a:close/>
                <a:moveTo>
                  <a:pt x="921" y="589"/>
                </a:moveTo>
                <a:cubicBezTo>
                  <a:pt x="921" y="590"/>
                  <a:pt x="921" y="590"/>
                  <a:pt x="921" y="590"/>
                </a:cubicBezTo>
                <a:cubicBezTo>
                  <a:pt x="920" y="590"/>
                  <a:pt x="919" y="590"/>
                  <a:pt x="918" y="588"/>
                </a:cubicBezTo>
                <a:cubicBezTo>
                  <a:pt x="919" y="589"/>
                  <a:pt x="920" y="589"/>
                  <a:pt x="921" y="589"/>
                </a:cubicBezTo>
                <a:close/>
                <a:moveTo>
                  <a:pt x="930" y="611"/>
                </a:moveTo>
                <a:cubicBezTo>
                  <a:pt x="931" y="611"/>
                  <a:pt x="931" y="611"/>
                  <a:pt x="932" y="611"/>
                </a:cubicBezTo>
                <a:cubicBezTo>
                  <a:pt x="931" y="611"/>
                  <a:pt x="931" y="612"/>
                  <a:pt x="931" y="612"/>
                </a:cubicBezTo>
                <a:cubicBezTo>
                  <a:pt x="930" y="612"/>
                  <a:pt x="930" y="612"/>
                  <a:pt x="930" y="612"/>
                </a:cubicBezTo>
                <a:cubicBezTo>
                  <a:pt x="930" y="612"/>
                  <a:pt x="930" y="611"/>
                  <a:pt x="930" y="611"/>
                </a:cubicBezTo>
                <a:close/>
                <a:moveTo>
                  <a:pt x="926" y="614"/>
                </a:moveTo>
                <a:cubicBezTo>
                  <a:pt x="926" y="614"/>
                  <a:pt x="925" y="614"/>
                  <a:pt x="925" y="615"/>
                </a:cubicBezTo>
                <a:cubicBezTo>
                  <a:pt x="925" y="614"/>
                  <a:pt x="924" y="614"/>
                  <a:pt x="924" y="614"/>
                </a:cubicBezTo>
                <a:cubicBezTo>
                  <a:pt x="925" y="614"/>
                  <a:pt x="925" y="614"/>
                  <a:pt x="926" y="614"/>
                </a:cubicBezTo>
                <a:close/>
                <a:moveTo>
                  <a:pt x="923" y="614"/>
                </a:moveTo>
                <a:cubicBezTo>
                  <a:pt x="922" y="613"/>
                  <a:pt x="920" y="613"/>
                  <a:pt x="920" y="612"/>
                </a:cubicBezTo>
                <a:cubicBezTo>
                  <a:pt x="921" y="612"/>
                  <a:pt x="921" y="612"/>
                  <a:pt x="922" y="612"/>
                </a:cubicBezTo>
                <a:cubicBezTo>
                  <a:pt x="922" y="612"/>
                  <a:pt x="922" y="612"/>
                  <a:pt x="922" y="612"/>
                </a:cubicBezTo>
                <a:cubicBezTo>
                  <a:pt x="923" y="612"/>
                  <a:pt x="923" y="613"/>
                  <a:pt x="924" y="613"/>
                </a:cubicBezTo>
                <a:cubicBezTo>
                  <a:pt x="924" y="613"/>
                  <a:pt x="924" y="613"/>
                  <a:pt x="925" y="613"/>
                </a:cubicBezTo>
                <a:cubicBezTo>
                  <a:pt x="924" y="613"/>
                  <a:pt x="923" y="613"/>
                  <a:pt x="923" y="614"/>
                </a:cubicBezTo>
                <a:close/>
                <a:moveTo>
                  <a:pt x="926" y="613"/>
                </a:moveTo>
                <a:cubicBezTo>
                  <a:pt x="927" y="613"/>
                  <a:pt x="928" y="613"/>
                  <a:pt x="929" y="614"/>
                </a:cubicBezTo>
                <a:cubicBezTo>
                  <a:pt x="928" y="615"/>
                  <a:pt x="926" y="614"/>
                  <a:pt x="926" y="613"/>
                </a:cubicBezTo>
                <a:close/>
                <a:moveTo>
                  <a:pt x="912" y="706"/>
                </a:moveTo>
                <a:cubicBezTo>
                  <a:pt x="912" y="707"/>
                  <a:pt x="912" y="707"/>
                  <a:pt x="912" y="707"/>
                </a:cubicBezTo>
                <a:cubicBezTo>
                  <a:pt x="912" y="706"/>
                  <a:pt x="912" y="706"/>
                  <a:pt x="912" y="706"/>
                </a:cubicBezTo>
                <a:cubicBezTo>
                  <a:pt x="913" y="707"/>
                  <a:pt x="915" y="707"/>
                  <a:pt x="917" y="708"/>
                </a:cubicBezTo>
                <a:cubicBezTo>
                  <a:pt x="916" y="708"/>
                  <a:pt x="914" y="708"/>
                  <a:pt x="912" y="707"/>
                </a:cubicBezTo>
                <a:cubicBezTo>
                  <a:pt x="912" y="707"/>
                  <a:pt x="912" y="707"/>
                  <a:pt x="912" y="707"/>
                </a:cubicBezTo>
                <a:cubicBezTo>
                  <a:pt x="912" y="707"/>
                  <a:pt x="912" y="707"/>
                  <a:pt x="912" y="706"/>
                </a:cubicBezTo>
                <a:close/>
                <a:moveTo>
                  <a:pt x="906" y="600"/>
                </a:moveTo>
                <a:cubicBezTo>
                  <a:pt x="904" y="600"/>
                  <a:pt x="903" y="598"/>
                  <a:pt x="902" y="596"/>
                </a:cubicBezTo>
                <a:cubicBezTo>
                  <a:pt x="902" y="596"/>
                  <a:pt x="903" y="597"/>
                  <a:pt x="903" y="597"/>
                </a:cubicBezTo>
                <a:cubicBezTo>
                  <a:pt x="903" y="597"/>
                  <a:pt x="903" y="597"/>
                  <a:pt x="903" y="597"/>
                </a:cubicBezTo>
                <a:cubicBezTo>
                  <a:pt x="903" y="597"/>
                  <a:pt x="903" y="597"/>
                  <a:pt x="904" y="597"/>
                </a:cubicBezTo>
                <a:cubicBezTo>
                  <a:pt x="904" y="597"/>
                  <a:pt x="904" y="597"/>
                  <a:pt x="904" y="597"/>
                </a:cubicBezTo>
                <a:cubicBezTo>
                  <a:pt x="905" y="598"/>
                  <a:pt x="905" y="599"/>
                  <a:pt x="906" y="600"/>
                </a:cubicBezTo>
                <a:cubicBezTo>
                  <a:pt x="906" y="600"/>
                  <a:pt x="906" y="600"/>
                  <a:pt x="906" y="600"/>
                </a:cubicBezTo>
                <a:close/>
                <a:moveTo>
                  <a:pt x="902" y="596"/>
                </a:moveTo>
                <a:cubicBezTo>
                  <a:pt x="901" y="598"/>
                  <a:pt x="897" y="595"/>
                  <a:pt x="896" y="594"/>
                </a:cubicBezTo>
                <a:cubicBezTo>
                  <a:pt x="899" y="594"/>
                  <a:pt x="901" y="597"/>
                  <a:pt x="902" y="596"/>
                </a:cubicBezTo>
                <a:close/>
                <a:moveTo>
                  <a:pt x="894" y="592"/>
                </a:moveTo>
                <a:cubicBezTo>
                  <a:pt x="893" y="592"/>
                  <a:pt x="893" y="591"/>
                  <a:pt x="892" y="590"/>
                </a:cubicBezTo>
                <a:cubicBezTo>
                  <a:pt x="893" y="590"/>
                  <a:pt x="896" y="591"/>
                  <a:pt x="894" y="591"/>
                </a:cubicBezTo>
                <a:cubicBezTo>
                  <a:pt x="894" y="591"/>
                  <a:pt x="894" y="591"/>
                  <a:pt x="893" y="591"/>
                </a:cubicBezTo>
                <a:cubicBezTo>
                  <a:pt x="894" y="592"/>
                  <a:pt x="894" y="592"/>
                  <a:pt x="894" y="592"/>
                </a:cubicBezTo>
                <a:close/>
                <a:moveTo>
                  <a:pt x="896" y="595"/>
                </a:moveTo>
                <a:cubicBezTo>
                  <a:pt x="894" y="595"/>
                  <a:pt x="893" y="595"/>
                  <a:pt x="893" y="593"/>
                </a:cubicBezTo>
                <a:cubicBezTo>
                  <a:pt x="894" y="594"/>
                  <a:pt x="897" y="594"/>
                  <a:pt x="896" y="595"/>
                </a:cubicBezTo>
                <a:close/>
                <a:moveTo>
                  <a:pt x="893" y="594"/>
                </a:moveTo>
                <a:cubicBezTo>
                  <a:pt x="892" y="594"/>
                  <a:pt x="891" y="594"/>
                  <a:pt x="891" y="594"/>
                </a:cubicBezTo>
                <a:cubicBezTo>
                  <a:pt x="891" y="593"/>
                  <a:pt x="891" y="593"/>
                  <a:pt x="891" y="592"/>
                </a:cubicBezTo>
                <a:cubicBezTo>
                  <a:pt x="892" y="593"/>
                  <a:pt x="892" y="593"/>
                  <a:pt x="893" y="594"/>
                </a:cubicBezTo>
                <a:close/>
                <a:moveTo>
                  <a:pt x="897" y="599"/>
                </a:moveTo>
                <a:cubicBezTo>
                  <a:pt x="900" y="600"/>
                  <a:pt x="905" y="600"/>
                  <a:pt x="908" y="601"/>
                </a:cubicBezTo>
                <a:cubicBezTo>
                  <a:pt x="908" y="602"/>
                  <a:pt x="909" y="602"/>
                  <a:pt x="909" y="603"/>
                </a:cubicBezTo>
                <a:cubicBezTo>
                  <a:pt x="908" y="603"/>
                  <a:pt x="907" y="602"/>
                  <a:pt x="906" y="602"/>
                </a:cubicBezTo>
                <a:cubicBezTo>
                  <a:pt x="905" y="601"/>
                  <a:pt x="905" y="603"/>
                  <a:pt x="904" y="602"/>
                </a:cubicBezTo>
                <a:cubicBezTo>
                  <a:pt x="900" y="601"/>
                  <a:pt x="896" y="600"/>
                  <a:pt x="891" y="599"/>
                </a:cubicBezTo>
                <a:cubicBezTo>
                  <a:pt x="891" y="599"/>
                  <a:pt x="891" y="599"/>
                  <a:pt x="891" y="599"/>
                </a:cubicBezTo>
                <a:cubicBezTo>
                  <a:pt x="891" y="598"/>
                  <a:pt x="889" y="598"/>
                  <a:pt x="890" y="597"/>
                </a:cubicBezTo>
                <a:cubicBezTo>
                  <a:pt x="893" y="597"/>
                  <a:pt x="890" y="597"/>
                  <a:pt x="890" y="595"/>
                </a:cubicBezTo>
                <a:cubicBezTo>
                  <a:pt x="890" y="595"/>
                  <a:pt x="890" y="595"/>
                  <a:pt x="890" y="595"/>
                </a:cubicBezTo>
                <a:cubicBezTo>
                  <a:pt x="890" y="595"/>
                  <a:pt x="890" y="595"/>
                  <a:pt x="890" y="595"/>
                </a:cubicBezTo>
                <a:cubicBezTo>
                  <a:pt x="893" y="596"/>
                  <a:pt x="895" y="598"/>
                  <a:pt x="897" y="599"/>
                </a:cubicBezTo>
                <a:close/>
                <a:moveTo>
                  <a:pt x="910" y="711"/>
                </a:moveTo>
                <a:cubicBezTo>
                  <a:pt x="911" y="711"/>
                  <a:pt x="912" y="711"/>
                  <a:pt x="912" y="711"/>
                </a:cubicBezTo>
                <a:cubicBezTo>
                  <a:pt x="912" y="711"/>
                  <a:pt x="912" y="712"/>
                  <a:pt x="911" y="712"/>
                </a:cubicBezTo>
                <a:cubicBezTo>
                  <a:pt x="911" y="712"/>
                  <a:pt x="911" y="712"/>
                  <a:pt x="911" y="712"/>
                </a:cubicBezTo>
                <a:cubicBezTo>
                  <a:pt x="911" y="712"/>
                  <a:pt x="911" y="712"/>
                  <a:pt x="911" y="712"/>
                </a:cubicBezTo>
                <a:cubicBezTo>
                  <a:pt x="910" y="713"/>
                  <a:pt x="909" y="713"/>
                  <a:pt x="909" y="711"/>
                </a:cubicBezTo>
                <a:cubicBezTo>
                  <a:pt x="908" y="712"/>
                  <a:pt x="908" y="712"/>
                  <a:pt x="908" y="713"/>
                </a:cubicBezTo>
                <a:cubicBezTo>
                  <a:pt x="907" y="712"/>
                  <a:pt x="907" y="712"/>
                  <a:pt x="906" y="711"/>
                </a:cubicBezTo>
                <a:cubicBezTo>
                  <a:pt x="906" y="711"/>
                  <a:pt x="906" y="710"/>
                  <a:pt x="905" y="711"/>
                </a:cubicBezTo>
                <a:cubicBezTo>
                  <a:pt x="901" y="709"/>
                  <a:pt x="897" y="707"/>
                  <a:pt x="894" y="706"/>
                </a:cubicBezTo>
                <a:cubicBezTo>
                  <a:pt x="900" y="704"/>
                  <a:pt x="905" y="709"/>
                  <a:pt x="910" y="712"/>
                </a:cubicBezTo>
                <a:cubicBezTo>
                  <a:pt x="910" y="711"/>
                  <a:pt x="910" y="711"/>
                  <a:pt x="910" y="711"/>
                </a:cubicBezTo>
                <a:close/>
                <a:moveTo>
                  <a:pt x="912" y="749"/>
                </a:moveTo>
                <a:cubicBezTo>
                  <a:pt x="912" y="750"/>
                  <a:pt x="912" y="750"/>
                  <a:pt x="912" y="750"/>
                </a:cubicBezTo>
                <a:cubicBezTo>
                  <a:pt x="911" y="749"/>
                  <a:pt x="911" y="749"/>
                  <a:pt x="910" y="749"/>
                </a:cubicBezTo>
                <a:cubicBezTo>
                  <a:pt x="910" y="749"/>
                  <a:pt x="910" y="749"/>
                  <a:pt x="910" y="748"/>
                </a:cubicBezTo>
                <a:cubicBezTo>
                  <a:pt x="911" y="749"/>
                  <a:pt x="911" y="749"/>
                  <a:pt x="912" y="749"/>
                </a:cubicBezTo>
                <a:close/>
                <a:moveTo>
                  <a:pt x="901" y="744"/>
                </a:moveTo>
                <a:cubicBezTo>
                  <a:pt x="902" y="744"/>
                  <a:pt x="903" y="745"/>
                  <a:pt x="904" y="745"/>
                </a:cubicBezTo>
                <a:cubicBezTo>
                  <a:pt x="904" y="745"/>
                  <a:pt x="904" y="746"/>
                  <a:pt x="904" y="746"/>
                </a:cubicBezTo>
                <a:cubicBezTo>
                  <a:pt x="902" y="746"/>
                  <a:pt x="902" y="745"/>
                  <a:pt x="901" y="744"/>
                </a:cubicBezTo>
                <a:close/>
                <a:moveTo>
                  <a:pt x="903" y="748"/>
                </a:moveTo>
                <a:cubicBezTo>
                  <a:pt x="902" y="748"/>
                  <a:pt x="900" y="748"/>
                  <a:pt x="901" y="746"/>
                </a:cubicBezTo>
                <a:cubicBezTo>
                  <a:pt x="901" y="746"/>
                  <a:pt x="904" y="747"/>
                  <a:pt x="903" y="748"/>
                </a:cubicBezTo>
                <a:close/>
                <a:moveTo>
                  <a:pt x="903" y="748"/>
                </a:moveTo>
                <a:cubicBezTo>
                  <a:pt x="905" y="748"/>
                  <a:pt x="905" y="749"/>
                  <a:pt x="906" y="749"/>
                </a:cubicBezTo>
                <a:cubicBezTo>
                  <a:pt x="906" y="749"/>
                  <a:pt x="906" y="749"/>
                  <a:pt x="906" y="749"/>
                </a:cubicBezTo>
                <a:cubicBezTo>
                  <a:pt x="905" y="750"/>
                  <a:pt x="902" y="749"/>
                  <a:pt x="903" y="748"/>
                </a:cubicBezTo>
                <a:close/>
                <a:moveTo>
                  <a:pt x="901" y="605"/>
                </a:moveTo>
                <a:cubicBezTo>
                  <a:pt x="901" y="605"/>
                  <a:pt x="900" y="604"/>
                  <a:pt x="899" y="604"/>
                </a:cubicBezTo>
                <a:cubicBezTo>
                  <a:pt x="899" y="604"/>
                  <a:pt x="899" y="604"/>
                  <a:pt x="899" y="604"/>
                </a:cubicBezTo>
                <a:cubicBezTo>
                  <a:pt x="900" y="604"/>
                  <a:pt x="902" y="603"/>
                  <a:pt x="902" y="605"/>
                </a:cubicBezTo>
                <a:cubicBezTo>
                  <a:pt x="902" y="605"/>
                  <a:pt x="902" y="605"/>
                  <a:pt x="901" y="605"/>
                </a:cubicBezTo>
                <a:close/>
                <a:moveTo>
                  <a:pt x="902" y="705"/>
                </a:moveTo>
                <a:cubicBezTo>
                  <a:pt x="901" y="705"/>
                  <a:pt x="899" y="705"/>
                  <a:pt x="899" y="704"/>
                </a:cubicBezTo>
                <a:cubicBezTo>
                  <a:pt x="900" y="704"/>
                  <a:pt x="902" y="704"/>
                  <a:pt x="902" y="705"/>
                </a:cubicBezTo>
                <a:close/>
                <a:moveTo>
                  <a:pt x="906" y="705"/>
                </a:moveTo>
                <a:cubicBezTo>
                  <a:pt x="906" y="705"/>
                  <a:pt x="906" y="705"/>
                  <a:pt x="906" y="705"/>
                </a:cubicBezTo>
                <a:cubicBezTo>
                  <a:pt x="906" y="705"/>
                  <a:pt x="907" y="705"/>
                  <a:pt x="907" y="705"/>
                </a:cubicBezTo>
                <a:cubicBezTo>
                  <a:pt x="907" y="706"/>
                  <a:pt x="907" y="706"/>
                  <a:pt x="907" y="706"/>
                </a:cubicBezTo>
                <a:cubicBezTo>
                  <a:pt x="907" y="706"/>
                  <a:pt x="907" y="706"/>
                  <a:pt x="908" y="706"/>
                </a:cubicBezTo>
                <a:cubicBezTo>
                  <a:pt x="908" y="706"/>
                  <a:pt x="908" y="706"/>
                  <a:pt x="908" y="707"/>
                </a:cubicBezTo>
                <a:cubicBezTo>
                  <a:pt x="907" y="706"/>
                  <a:pt x="906" y="706"/>
                  <a:pt x="905" y="705"/>
                </a:cubicBezTo>
                <a:cubicBezTo>
                  <a:pt x="906" y="705"/>
                  <a:pt x="906" y="705"/>
                  <a:pt x="906" y="705"/>
                </a:cubicBezTo>
                <a:close/>
                <a:moveTo>
                  <a:pt x="906" y="703"/>
                </a:moveTo>
                <a:cubicBezTo>
                  <a:pt x="906" y="703"/>
                  <a:pt x="906" y="703"/>
                  <a:pt x="906" y="703"/>
                </a:cubicBezTo>
                <a:cubicBezTo>
                  <a:pt x="907" y="703"/>
                  <a:pt x="908" y="704"/>
                  <a:pt x="909" y="704"/>
                </a:cubicBezTo>
                <a:cubicBezTo>
                  <a:pt x="908" y="705"/>
                  <a:pt x="906" y="704"/>
                  <a:pt x="906" y="703"/>
                </a:cubicBezTo>
                <a:close/>
                <a:moveTo>
                  <a:pt x="908" y="607"/>
                </a:moveTo>
                <a:cubicBezTo>
                  <a:pt x="907" y="607"/>
                  <a:pt x="906" y="606"/>
                  <a:pt x="903" y="606"/>
                </a:cubicBezTo>
                <a:cubicBezTo>
                  <a:pt x="903" y="606"/>
                  <a:pt x="903" y="606"/>
                  <a:pt x="903" y="606"/>
                </a:cubicBezTo>
                <a:cubicBezTo>
                  <a:pt x="904" y="605"/>
                  <a:pt x="907" y="606"/>
                  <a:pt x="909" y="606"/>
                </a:cubicBezTo>
                <a:cubicBezTo>
                  <a:pt x="908" y="607"/>
                  <a:pt x="908" y="607"/>
                  <a:pt x="908" y="607"/>
                </a:cubicBezTo>
                <a:close/>
                <a:moveTo>
                  <a:pt x="890" y="658"/>
                </a:moveTo>
                <a:cubicBezTo>
                  <a:pt x="890" y="658"/>
                  <a:pt x="890" y="658"/>
                  <a:pt x="890" y="658"/>
                </a:cubicBezTo>
                <a:cubicBezTo>
                  <a:pt x="889" y="658"/>
                  <a:pt x="888" y="658"/>
                  <a:pt x="889" y="657"/>
                </a:cubicBezTo>
                <a:cubicBezTo>
                  <a:pt x="889" y="657"/>
                  <a:pt x="890" y="657"/>
                  <a:pt x="890" y="657"/>
                </a:cubicBezTo>
                <a:cubicBezTo>
                  <a:pt x="890" y="658"/>
                  <a:pt x="890" y="658"/>
                  <a:pt x="889" y="658"/>
                </a:cubicBezTo>
                <a:cubicBezTo>
                  <a:pt x="889" y="658"/>
                  <a:pt x="890" y="658"/>
                  <a:pt x="890" y="658"/>
                </a:cubicBezTo>
                <a:close/>
                <a:moveTo>
                  <a:pt x="887" y="796"/>
                </a:moveTo>
                <a:cubicBezTo>
                  <a:pt x="886" y="796"/>
                  <a:pt x="886" y="795"/>
                  <a:pt x="884" y="795"/>
                </a:cubicBezTo>
                <a:cubicBezTo>
                  <a:pt x="884" y="795"/>
                  <a:pt x="884" y="796"/>
                  <a:pt x="884" y="796"/>
                </a:cubicBezTo>
                <a:cubicBezTo>
                  <a:pt x="884" y="796"/>
                  <a:pt x="884" y="796"/>
                  <a:pt x="883" y="796"/>
                </a:cubicBezTo>
                <a:cubicBezTo>
                  <a:pt x="883" y="796"/>
                  <a:pt x="883" y="797"/>
                  <a:pt x="883" y="797"/>
                </a:cubicBezTo>
                <a:cubicBezTo>
                  <a:pt x="883" y="797"/>
                  <a:pt x="883" y="797"/>
                  <a:pt x="882" y="796"/>
                </a:cubicBezTo>
                <a:cubicBezTo>
                  <a:pt x="882" y="797"/>
                  <a:pt x="882" y="797"/>
                  <a:pt x="883" y="797"/>
                </a:cubicBezTo>
                <a:cubicBezTo>
                  <a:pt x="881" y="798"/>
                  <a:pt x="881" y="798"/>
                  <a:pt x="881" y="798"/>
                </a:cubicBezTo>
                <a:cubicBezTo>
                  <a:pt x="880" y="798"/>
                  <a:pt x="880" y="798"/>
                  <a:pt x="879" y="798"/>
                </a:cubicBezTo>
                <a:cubicBezTo>
                  <a:pt x="880" y="797"/>
                  <a:pt x="878" y="796"/>
                  <a:pt x="877" y="797"/>
                </a:cubicBezTo>
                <a:cubicBezTo>
                  <a:pt x="876" y="798"/>
                  <a:pt x="878" y="797"/>
                  <a:pt x="879" y="798"/>
                </a:cubicBezTo>
                <a:cubicBezTo>
                  <a:pt x="877" y="797"/>
                  <a:pt x="874" y="797"/>
                  <a:pt x="872" y="797"/>
                </a:cubicBezTo>
                <a:cubicBezTo>
                  <a:pt x="872" y="797"/>
                  <a:pt x="872" y="797"/>
                  <a:pt x="871" y="796"/>
                </a:cubicBezTo>
                <a:cubicBezTo>
                  <a:pt x="873" y="796"/>
                  <a:pt x="875" y="796"/>
                  <a:pt x="875" y="794"/>
                </a:cubicBezTo>
                <a:cubicBezTo>
                  <a:pt x="876" y="794"/>
                  <a:pt x="876" y="795"/>
                  <a:pt x="877" y="795"/>
                </a:cubicBezTo>
                <a:cubicBezTo>
                  <a:pt x="877" y="792"/>
                  <a:pt x="871" y="793"/>
                  <a:pt x="869" y="793"/>
                </a:cubicBezTo>
                <a:cubicBezTo>
                  <a:pt x="869" y="793"/>
                  <a:pt x="869" y="796"/>
                  <a:pt x="868" y="796"/>
                </a:cubicBezTo>
                <a:cubicBezTo>
                  <a:pt x="868" y="796"/>
                  <a:pt x="868" y="796"/>
                  <a:pt x="868" y="797"/>
                </a:cubicBezTo>
                <a:cubicBezTo>
                  <a:pt x="868" y="797"/>
                  <a:pt x="867" y="797"/>
                  <a:pt x="867" y="796"/>
                </a:cubicBezTo>
                <a:cubicBezTo>
                  <a:pt x="867" y="797"/>
                  <a:pt x="867" y="797"/>
                  <a:pt x="867" y="797"/>
                </a:cubicBezTo>
                <a:cubicBezTo>
                  <a:pt x="866" y="797"/>
                  <a:pt x="866" y="796"/>
                  <a:pt x="866" y="796"/>
                </a:cubicBezTo>
                <a:cubicBezTo>
                  <a:pt x="865" y="795"/>
                  <a:pt x="865" y="795"/>
                  <a:pt x="865" y="795"/>
                </a:cubicBezTo>
                <a:cubicBezTo>
                  <a:pt x="862" y="794"/>
                  <a:pt x="860" y="794"/>
                  <a:pt x="857" y="794"/>
                </a:cubicBezTo>
                <a:cubicBezTo>
                  <a:pt x="858" y="792"/>
                  <a:pt x="862" y="794"/>
                  <a:pt x="864" y="793"/>
                </a:cubicBezTo>
                <a:cubicBezTo>
                  <a:pt x="864" y="792"/>
                  <a:pt x="862" y="791"/>
                  <a:pt x="860" y="792"/>
                </a:cubicBezTo>
                <a:cubicBezTo>
                  <a:pt x="860" y="790"/>
                  <a:pt x="861" y="791"/>
                  <a:pt x="862" y="790"/>
                </a:cubicBezTo>
                <a:cubicBezTo>
                  <a:pt x="860" y="789"/>
                  <a:pt x="858" y="790"/>
                  <a:pt x="857" y="791"/>
                </a:cubicBezTo>
                <a:cubicBezTo>
                  <a:pt x="855" y="790"/>
                  <a:pt x="856" y="789"/>
                  <a:pt x="855" y="789"/>
                </a:cubicBezTo>
                <a:cubicBezTo>
                  <a:pt x="855" y="789"/>
                  <a:pt x="855" y="789"/>
                  <a:pt x="856" y="789"/>
                </a:cubicBezTo>
                <a:cubicBezTo>
                  <a:pt x="855" y="787"/>
                  <a:pt x="853" y="789"/>
                  <a:pt x="853" y="787"/>
                </a:cubicBezTo>
                <a:cubicBezTo>
                  <a:pt x="853" y="787"/>
                  <a:pt x="848" y="790"/>
                  <a:pt x="848" y="788"/>
                </a:cubicBezTo>
                <a:cubicBezTo>
                  <a:pt x="846" y="787"/>
                  <a:pt x="847" y="790"/>
                  <a:pt x="845" y="789"/>
                </a:cubicBezTo>
                <a:cubicBezTo>
                  <a:pt x="846" y="790"/>
                  <a:pt x="846" y="791"/>
                  <a:pt x="847" y="792"/>
                </a:cubicBezTo>
                <a:cubicBezTo>
                  <a:pt x="849" y="792"/>
                  <a:pt x="846" y="791"/>
                  <a:pt x="847" y="790"/>
                </a:cubicBezTo>
                <a:cubicBezTo>
                  <a:pt x="848" y="789"/>
                  <a:pt x="852" y="792"/>
                  <a:pt x="854" y="791"/>
                </a:cubicBezTo>
                <a:cubicBezTo>
                  <a:pt x="854" y="791"/>
                  <a:pt x="853" y="792"/>
                  <a:pt x="853" y="791"/>
                </a:cubicBezTo>
                <a:cubicBezTo>
                  <a:pt x="854" y="790"/>
                  <a:pt x="856" y="790"/>
                  <a:pt x="856" y="791"/>
                </a:cubicBezTo>
                <a:cubicBezTo>
                  <a:pt x="854" y="791"/>
                  <a:pt x="856" y="794"/>
                  <a:pt x="853" y="793"/>
                </a:cubicBezTo>
                <a:cubicBezTo>
                  <a:pt x="853" y="793"/>
                  <a:pt x="852" y="793"/>
                  <a:pt x="852" y="792"/>
                </a:cubicBezTo>
                <a:cubicBezTo>
                  <a:pt x="852" y="793"/>
                  <a:pt x="853" y="793"/>
                  <a:pt x="853" y="793"/>
                </a:cubicBezTo>
                <a:cubicBezTo>
                  <a:pt x="853" y="794"/>
                  <a:pt x="855" y="794"/>
                  <a:pt x="854" y="795"/>
                </a:cubicBezTo>
                <a:cubicBezTo>
                  <a:pt x="852" y="796"/>
                  <a:pt x="850" y="794"/>
                  <a:pt x="848" y="795"/>
                </a:cubicBezTo>
                <a:cubicBezTo>
                  <a:pt x="849" y="796"/>
                  <a:pt x="852" y="795"/>
                  <a:pt x="854" y="797"/>
                </a:cubicBezTo>
                <a:cubicBezTo>
                  <a:pt x="853" y="797"/>
                  <a:pt x="853" y="797"/>
                  <a:pt x="852" y="797"/>
                </a:cubicBezTo>
                <a:cubicBezTo>
                  <a:pt x="852" y="799"/>
                  <a:pt x="856" y="798"/>
                  <a:pt x="858" y="797"/>
                </a:cubicBezTo>
                <a:cubicBezTo>
                  <a:pt x="858" y="799"/>
                  <a:pt x="863" y="799"/>
                  <a:pt x="861" y="802"/>
                </a:cubicBezTo>
                <a:cubicBezTo>
                  <a:pt x="863" y="802"/>
                  <a:pt x="863" y="802"/>
                  <a:pt x="863" y="803"/>
                </a:cubicBezTo>
                <a:cubicBezTo>
                  <a:pt x="863" y="804"/>
                  <a:pt x="861" y="802"/>
                  <a:pt x="860" y="801"/>
                </a:cubicBezTo>
                <a:cubicBezTo>
                  <a:pt x="860" y="801"/>
                  <a:pt x="860" y="802"/>
                  <a:pt x="860" y="802"/>
                </a:cubicBezTo>
                <a:cubicBezTo>
                  <a:pt x="860" y="803"/>
                  <a:pt x="859" y="802"/>
                  <a:pt x="859" y="802"/>
                </a:cubicBezTo>
                <a:cubicBezTo>
                  <a:pt x="861" y="803"/>
                  <a:pt x="862" y="804"/>
                  <a:pt x="864" y="804"/>
                </a:cubicBezTo>
                <a:cubicBezTo>
                  <a:pt x="864" y="805"/>
                  <a:pt x="863" y="805"/>
                  <a:pt x="862" y="805"/>
                </a:cubicBezTo>
                <a:cubicBezTo>
                  <a:pt x="862" y="805"/>
                  <a:pt x="862" y="805"/>
                  <a:pt x="861" y="805"/>
                </a:cubicBezTo>
                <a:cubicBezTo>
                  <a:pt x="861" y="805"/>
                  <a:pt x="861" y="806"/>
                  <a:pt x="861" y="806"/>
                </a:cubicBezTo>
                <a:cubicBezTo>
                  <a:pt x="861" y="806"/>
                  <a:pt x="861" y="806"/>
                  <a:pt x="861" y="806"/>
                </a:cubicBezTo>
                <a:cubicBezTo>
                  <a:pt x="860" y="805"/>
                  <a:pt x="858" y="803"/>
                  <a:pt x="858" y="805"/>
                </a:cubicBezTo>
                <a:cubicBezTo>
                  <a:pt x="859" y="806"/>
                  <a:pt x="859" y="806"/>
                  <a:pt x="860" y="806"/>
                </a:cubicBezTo>
                <a:cubicBezTo>
                  <a:pt x="860" y="806"/>
                  <a:pt x="859" y="806"/>
                  <a:pt x="859" y="806"/>
                </a:cubicBezTo>
                <a:cubicBezTo>
                  <a:pt x="858" y="806"/>
                  <a:pt x="857" y="806"/>
                  <a:pt x="857" y="806"/>
                </a:cubicBezTo>
                <a:cubicBezTo>
                  <a:pt x="856" y="806"/>
                  <a:pt x="855" y="805"/>
                  <a:pt x="854" y="805"/>
                </a:cubicBezTo>
                <a:cubicBezTo>
                  <a:pt x="854" y="805"/>
                  <a:pt x="854" y="805"/>
                  <a:pt x="854" y="805"/>
                </a:cubicBezTo>
                <a:cubicBezTo>
                  <a:pt x="856" y="804"/>
                  <a:pt x="853" y="804"/>
                  <a:pt x="854" y="804"/>
                </a:cubicBezTo>
                <a:cubicBezTo>
                  <a:pt x="854" y="804"/>
                  <a:pt x="853" y="803"/>
                  <a:pt x="853" y="803"/>
                </a:cubicBezTo>
                <a:cubicBezTo>
                  <a:pt x="853" y="803"/>
                  <a:pt x="853" y="803"/>
                  <a:pt x="853" y="803"/>
                </a:cubicBezTo>
                <a:cubicBezTo>
                  <a:pt x="853" y="802"/>
                  <a:pt x="853" y="802"/>
                  <a:pt x="853" y="802"/>
                </a:cubicBezTo>
                <a:cubicBezTo>
                  <a:pt x="853" y="802"/>
                  <a:pt x="852" y="802"/>
                  <a:pt x="852" y="802"/>
                </a:cubicBezTo>
                <a:cubicBezTo>
                  <a:pt x="852" y="802"/>
                  <a:pt x="852" y="802"/>
                  <a:pt x="852" y="803"/>
                </a:cubicBezTo>
                <a:cubicBezTo>
                  <a:pt x="851" y="802"/>
                  <a:pt x="850" y="802"/>
                  <a:pt x="849" y="802"/>
                </a:cubicBezTo>
                <a:cubicBezTo>
                  <a:pt x="849" y="800"/>
                  <a:pt x="846" y="800"/>
                  <a:pt x="846" y="798"/>
                </a:cubicBezTo>
                <a:cubicBezTo>
                  <a:pt x="845" y="799"/>
                  <a:pt x="844" y="800"/>
                  <a:pt x="843" y="800"/>
                </a:cubicBezTo>
                <a:cubicBezTo>
                  <a:pt x="843" y="800"/>
                  <a:pt x="843" y="800"/>
                  <a:pt x="843" y="800"/>
                </a:cubicBezTo>
                <a:cubicBezTo>
                  <a:pt x="842" y="801"/>
                  <a:pt x="842" y="801"/>
                  <a:pt x="841" y="801"/>
                </a:cubicBezTo>
                <a:cubicBezTo>
                  <a:pt x="836" y="799"/>
                  <a:pt x="831" y="798"/>
                  <a:pt x="826" y="797"/>
                </a:cubicBezTo>
                <a:cubicBezTo>
                  <a:pt x="826" y="796"/>
                  <a:pt x="827" y="796"/>
                  <a:pt x="827" y="796"/>
                </a:cubicBezTo>
                <a:cubicBezTo>
                  <a:pt x="827" y="795"/>
                  <a:pt x="825" y="796"/>
                  <a:pt x="825" y="797"/>
                </a:cubicBezTo>
                <a:cubicBezTo>
                  <a:pt x="824" y="796"/>
                  <a:pt x="825" y="796"/>
                  <a:pt x="825" y="795"/>
                </a:cubicBezTo>
                <a:cubicBezTo>
                  <a:pt x="825" y="795"/>
                  <a:pt x="824" y="795"/>
                  <a:pt x="824" y="795"/>
                </a:cubicBezTo>
                <a:cubicBezTo>
                  <a:pt x="823" y="795"/>
                  <a:pt x="824" y="795"/>
                  <a:pt x="824" y="795"/>
                </a:cubicBezTo>
                <a:cubicBezTo>
                  <a:pt x="816" y="790"/>
                  <a:pt x="805" y="790"/>
                  <a:pt x="796" y="787"/>
                </a:cubicBezTo>
                <a:cubicBezTo>
                  <a:pt x="796" y="787"/>
                  <a:pt x="796" y="787"/>
                  <a:pt x="796" y="786"/>
                </a:cubicBezTo>
                <a:cubicBezTo>
                  <a:pt x="795" y="787"/>
                  <a:pt x="794" y="785"/>
                  <a:pt x="792" y="785"/>
                </a:cubicBezTo>
                <a:cubicBezTo>
                  <a:pt x="792" y="785"/>
                  <a:pt x="792" y="785"/>
                  <a:pt x="791" y="785"/>
                </a:cubicBezTo>
                <a:cubicBezTo>
                  <a:pt x="793" y="784"/>
                  <a:pt x="796" y="785"/>
                  <a:pt x="798" y="786"/>
                </a:cubicBezTo>
                <a:cubicBezTo>
                  <a:pt x="798" y="785"/>
                  <a:pt x="796" y="784"/>
                  <a:pt x="795" y="784"/>
                </a:cubicBezTo>
                <a:cubicBezTo>
                  <a:pt x="795" y="783"/>
                  <a:pt x="797" y="784"/>
                  <a:pt x="797" y="784"/>
                </a:cubicBezTo>
                <a:cubicBezTo>
                  <a:pt x="798" y="783"/>
                  <a:pt x="793" y="783"/>
                  <a:pt x="793" y="782"/>
                </a:cubicBezTo>
                <a:cubicBezTo>
                  <a:pt x="793" y="782"/>
                  <a:pt x="796" y="783"/>
                  <a:pt x="794" y="782"/>
                </a:cubicBezTo>
                <a:cubicBezTo>
                  <a:pt x="797" y="782"/>
                  <a:pt x="800" y="782"/>
                  <a:pt x="803" y="783"/>
                </a:cubicBezTo>
                <a:cubicBezTo>
                  <a:pt x="798" y="782"/>
                  <a:pt x="803" y="784"/>
                  <a:pt x="805" y="785"/>
                </a:cubicBezTo>
                <a:cubicBezTo>
                  <a:pt x="803" y="780"/>
                  <a:pt x="799" y="781"/>
                  <a:pt x="795" y="781"/>
                </a:cubicBezTo>
                <a:cubicBezTo>
                  <a:pt x="791" y="780"/>
                  <a:pt x="788" y="777"/>
                  <a:pt x="784" y="777"/>
                </a:cubicBezTo>
                <a:cubicBezTo>
                  <a:pt x="785" y="776"/>
                  <a:pt x="786" y="776"/>
                  <a:pt x="783" y="776"/>
                </a:cubicBezTo>
                <a:cubicBezTo>
                  <a:pt x="786" y="776"/>
                  <a:pt x="789" y="777"/>
                  <a:pt x="793" y="778"/>
                </a:cubicBezTo>
                <a:cubicBezTo>
                  <a:pt x="794" y="777"/>
                  <a:pt x="791" y="775"/>
                  <a:pt x="793" y="776"/>
                </a:cubicBezTo>
                <a:cubicBezTo>
                  <a:pt x="791" y="775"/>
                  <a:pt x="789" y="775"/>
                  <a:pt x="787" y="774"/>
                </a:cubicBezTo>
                <a:cubicBezTo>
                  <a:pt x="788" y="773"/>
                  <a:pt x="788" y="773"/>
                  <a:pt x="788" y="772"/>
                </a:cubicBezTo>
                <a:cubicBezTo>
                  <a:pt x="792" y="773"/>
                  <a:pt x="796" y="774"/>
                  <a:pt x="800" y="776"/>
                </a:cubicBezTo>
                <a:cubicBezTo>
                  <a:pt x="800" y="776"/>
                  <a:pt x="801" y="777"/>
                  <a:pt x="802" y="777"/>
                </a:cubicBezTo>
                <a:cubicBezTo>
                  <a:pt x="802" y="777"/>
                  <a:pt x="803" y="777"/>
                  <a:pt x="804" y="778"/>
                </a:cubicBezTo>
                <a:cubicBezTo>
                  <a:pt x="804" y="778"/>
                  <a:pt x="803" y="777"/>
                  <a:pt x="803" y="777"/>
                </a:cubicBezTo>
                <a:cubicBezTo>
                  <a:pt x="804" y="777"/>
                  <a:pt x="804" y="778"/>
                  <a:pt x="804" y="778"/>
                </a:cubicBezTo>
                <a:cubicBezTo>
                  <a:pt x="805" y="777"/>
                  <a:pt x="807" y="778"/>
                  <a:pt x="808" y="779"/>
                </a:cubicBezTo>
                <a:cubicBezTo>
                  <a:pt x="809" y="779"/>
                  <a:pt x="809" y="779"/>
                  <a:pt x="810" y="779"/>
                </a:cubicBezTo>
                <a:cubicBezTo>
                  <a:pt x="810" y="779"/>
                  <a:pt x="810" y="779"/>
                  <a:pt x="810" y="779"/>
                </a:cubicBezTo>
                <a:cubicBezTo>
                  <a:pt x="815" y="782"/>
                  <a:pt x="826" y="785"/>
                  <a:pt x="831" y="785"/>
                </a:cubicBezTo>
                <a:cubicBezTo>
                  <a:pt x="827" y="783"/>
                  <a:pt x="819" y="782"/>
                  <a:pt x="814" y="780"/>
                </a:cubicBezTo>
                <a:cubicBezTo>
                  <a:pt x="814" y="780"/>
                  <a:pt x="814" y="780"/>
                  <a:pt x="814" y="780"/>
                </a:cubicBezTo>
                <a:cubicBezTo>
                  <a:pt x="814" y="780"/>
                  <a:pt x="813" y="780"/>
                  <a:pt x="813" y="779"/>
                </a:cubicBezTo>
                <a:cubicBezTo>
                  <a:pt x="816" y="779"/>
                  <a:pt x="818" y="780"/>
                  <a:pt x="820" y="780"/>
                </a:cubicBezTo>
                <a:cubicBezTo>
                  <a:pt x="820" y="779"/>
                  <a:pt x="819" y="778"/>
                  <a:pt x="820" y="779"/>
                </a:cubicBezTo>
                <a:cubicBezTo>
                  <a:pt x="819" y="780"/>
                  <a:pt x="816" y="777"/>
                  <a:pt x="815" y="779"/>
                </a:cubicBezTo>
                <a:cubicBezTo>
                  <a:pt x="814" y="778"/>
                  <a:pt x="814" y="777"/>
                  <a:pt x="815" y="776"/>
                </a:cubicBezTo>
                <a:cubicBezTo>
                  <a:pt x="814" y="777"/>
                  <a:pt x="813" y="777"/>
                  <a:pt x="813" y="776"/>
                </a:cubicBezTo>
                <a:cubicBezTo>
                  <a:pt x="812" y="776"/>
                  <a:pt x="812" y="776"/>
                  <a:pt x="812" y="777"/>
                </a:cubicBezTo>
                <a:cubicBezTo>
                  <a:pt x="812" y="777"/>
                  <a:pt x="812" y="777"/>
                  <a:pt x="811" y="777"/>
                </a:cubicBezTo>
                <a:cubicBezTo>
                  <a:pt x="811" y="777"/>
                  <a:pt x="811" y="776"/>
                  <a:pt x="810" y="776"/>
                </a:cubicBezTo>
                <a:cubicBezTo>
                  <a:pt x="810" y="776"/>
                  <a:pt x="812" y="777"/>
                  <a:pt x="812" y="776"/>
                </a:cubicBezTo>
                <a:cubicBezTo>
                  <a:pt x="810" y="774"/>
                  <a:pt x="811" y="776"/>
                  <a:pt x="809" y="775"/>
                </a:cubicBezTo>
                <a:cubicBezTo>
                  <a:pt x="808" y="775"/>
                  <a:pt x="810" y="775"/>
                  <a:pt x="810" y="776"/>
                </a:cubicBezTo>
                <a:cubicBezTo>
                  <a:pt x="809" y="776"/>
                  <a:pt x="809" y="776"/>
                  <a:pt x="809" y="776"/>
                </a:cubicBezTo>
                <a:cubicBezTo>
                  <a:pt x="809" y="776"/>
                  <a:pt x="809" y="776"/>
                  <a:pt x="809" y="776"/>
                </a:cubicBezTo>
                <a:cubicBezTo>
                  <a:pt x="809" y="776"/>
                  <a:pt x="809" y="776"/>
                  <a:pt x="809" y="776"/>
                </a:cubicBezTo>
                <a:cubicBezTo>
                  <a:pt x="809" y="776"/>
                  <a:pt x="809" y="776"/>
                  <a:pt x="809" y="776"/>
                </a:cubicBezTo>
                <a:cubicBezTo>
                  <a:pt x="807" y="776"/>
                  <a:pt x="804" y="775"/>
                  <a:pt x="803" y="774"/>
                </a:cubicBezTo>
                <a:cubicBezTo>
                  <a:pt x="803" y="776"/>
                  <a:pt x="796" y="772"/>
                  <a:pt x="794" y="773"/>
                </a:cubicBezTo>
                <a:cubicBezTo>
                  <a:pt x="793" y="771"/>
                  <a:pt x="791" y="771"/>
                  <a:pt x="788" y="770"/>
                </a:cubicBezTo>
                <a:cubicBezTo>
                  <a:pt x="788" y="769"/>
                  <a:pt x="789" y="770"/>
                  <a:pt x="790" y="770"/>
                </a:cubicBezTo>
                <a:cubicBezTo>
                  <a:pt x="788" y="769"/>
                  <a:pt x="782" y="768"/>
                  <a:pt x="781" y="766"/>
                </a:cubicBezTo>
                <a:cubicBezTo>
                  <a:pt x="780" y="767"/>
                  <a:pt x="783" y="768"/>
                  <a:pt x="784" y="768"/>
                </a:cubicBezTo>
                <a:cubicBezTo>
                  <a:pt x="782" y="771"/>
                  <a:pt x="779" y="767"/>
                  <a:pt x="775" y="767"/>
                </a:cubicBezTo>
                <a:cubicBezTo>
                  <a:pt x="775" y="767"/>
                  <a:pt x="776" y="768"/>
                  <a:pt x="775" y="768"/>
                </a:cubicBezTo>
                <a:cubicBezTo>
                  <a:pt x="774" y="768"/>
                  <a:pt x="773" y="767"/>
                  <a:pt x="772" y="767"/>
                </a:cubicBezTo>
                <a:cubicBezTo>
                  <a:pt x="767" y="765"/>
                  <a:pt x="765" y="766"/>
                  <a:pt x="774" y="769"/>
                </a:cubicBezTo>
                <a:cubicBezTo>
                  <a:pt x="774" y="769"/>
                  <a:pt x="774" y="769"/>
                  <a:pt x="774" y="769"/>
                </a:cubicBezTo>
                <a:cubicBezTo>
                  <a:pt x="774" y="769"/>
                  <a:pt x="773" y="769"/>
                  <a:pt x="773" y="769"/>
                </a:cubicBezTo>
                <a:cubicBezTo>
                  <a:pt x="773" y="769"/>
                  <a:pt x="773" y="769"/>
                  <a:pt x="774" y="770"/>
                </a:cubicBezTo>
                <a:cubicBezTo>
                  <a:pt x="773" y="770"/>
                  <a:pt x="773" y="770"/>
                  <a:pt x="774" y="770"/>
                </a:cubicBezTo>
                <a:cubicBezTo>
                  <a:pt x="774" y="771"/>
                  <a:pt x="775" y="771"/>
                  <a:pt x="775" y="772"/>
                </a:cubicBezTo>
                <a:cubicBezTo>
                  <a:pt x="775" y="771"/>
                  <a:pt x="775" y="770"/>
                  <a:pt x="776" y="772"/>
                </a:cubicBezTo>
                <a:cubicBezTo>
                  <a:pt x="776" y="773"/>
                  <a:pt x="774" y="772"/>
                  <a:pt x="773" y="772"/>
                </a:cubicBezTo>
                <a:cubicBezTo>
                  <a:pt x="772" y="772"/>
                  <a:pt x="776" y="773"/>
                  <a:pt x="778" y="774"/>
                </a:cubicBezTo>
                <a:cubicBezTo>
                  <a:pt x="777" y="774"/>
                  <a:pt x="775" y="774"/>
                  <a:pt x="777" y="775"/>
                </a:cubicBezTo>
                <a:cubicBezTo>
                  <a:pt x="766" y="773"/>
                  <a:pt x="754" y="769"/>
                  <a:pt x="742" y="766"/>
                </a:cubicBezTo>
                <a:cubicBezTo>
                  <a:pt x="741" y="766"/>
                  <a:pt x="740" y="766"/>
                  <a:pt x="739" y="767"/>
                </a:cubicBezTo>
                <a:cubicBezTo>
                  <a:pt x="739" y="767"/>
                  <a:pt x="739" y="766"/>
                  <a:pt x="740" y="766"/>
                </a:cubicBezTo>
                <a:cubicBezTo>
                  <a:pt x="736" y="765"/>
                  <a:pt x="728" y="763"/>
                  <a:pt x="725" y="762"/>
                </a:cubicBezTo>
                <a:cubicBezTo>
                  <a:pt x="722" y="761"/>
                  <a:pt x="716" y="761"/>
                  <a:pt x="714" y="758"/>
                </a:cubicBezTo>
                <a:cubicBezTo>
                  <a:pt x="717" y="758"/>
                  <a:pt x="718" y="759"/>
                  <a:pt x="721" y="760"/>
                </a:cubicBezTo>
                <a:cubicBezTo>
                  <a:pt x="721" y="760"/>
                  <a:pt x="721" y="760"/>
                  <a:pt x="721" y="760"/>
                </a:cubicBezTo>
                <a:cubicBezTo>
                  <a:pt x="721" y="760"/>
                  <a:pt x="722" y="759"/>
                  <a:pt x="722" y="760"/>
                </a:cubicBezTo>
                <a:cubicBezTo>
                  <a:pt x="722" y="760"/>
                  <a:pt x="722" y="760"/>
                  <a:pt x="722" y="760"/>
                </a:cubicBezTo>
                <a:cubicBezTo>
                  <a:pt x="723" y="760"/>
                  <a:pt x="723" y="760"/>
                  <a:pt x="722" y="761"/>
                </a:cubicBezTo>
                <a:cubicBezTo>
                  <a:pt x="724" y="760"/>
                  <a:pt x="725" y="761"/>
                  <a:pt x="727" y="761"/>
                </a:cubicBezTo>
                <a:cubicBezTo>
                  <a:pt x="727" y="761"/>
                  <a:pt x="728" y="761"/>
                  <a:pt x="728" y="761"/>
                </a:cubicBezTo>
                <a:cubicBezTo>
                  <a:pt x="728" y="761"/>
                  <a:pt x="729" y="761"/>
                  <a:pt x="729" y="761"/>
                </a:cubicBezTo>
                <a:cubicBezTo>
                  <a:pt x="729" y="761"/>
                  <a:pt x="729" y="762"/>
                  <a:pt x="729" y="762"/>
                </a:cubicBezTo>
                <a:cubicBezTo>
                  <a:pt x="730" y="762"/>
                  <a:pt x="730" y="762"/>
                  <a:pt x="731" y="762"/>
                </a:cubicBezTo>
                <a:cubicBezTo>
                  <a:pt x="731" y="762"/>
                  <a:pt x="731" y="762"/>
                  <a:pt x="731" y="762"/>
                </a:cubicBezTo>
                <a:cubicBezTo>
                  <a:pt x="732" y="762"/>
                  <a:pt x="733" y="762"/>
                  <a:pt x="735" y="762"/>
                </a:cubicBezTo>
                <a:cubicBezTo>
                  <a:pt x="738" y="762"/>
                  <a:pt x="730" y="762"/>
                  <a:pt x="731" y="760"/>
                </a:cubicBezTo>
                <a:cubicBezTo>
                  <a:pt x="730" y="760"/>
                  <a:pt x="730" y="762"/>
                  <a:pt x="730" y="760"/>
                </a:cubicBezTo>
                <a:cubicBezTo>
                  <a:pt x="729" y="760"/>
                  <a:pt x="730" y="760"/>
                  <a:pt x="729" y="761"/>
                </a:cubicBezTo>
                <a:cubicBezTo>
                  <a:pt x="728" y="759"/>
                  <a:pt x="724" y="759"/>
                  <a:pt x="725" y="757"/>
                </a:cubicBezTo>
                <a:cubicBezTo>
                  <a:pt x="724" y="756"/>
                  <a:pt x="722" y="758"/>
                  <a:pt x="720" y="758"/>
                </a:cubicBezTo>
                <a:cubicBezTo>
                  <a:pt x="721" y="758"/>
                  <a:pt x="721" y="759"/>
                  <a:pt x="722" y="759"/>
                </a:cubicBezTo>
                <a:cubicBezTo>
                  <a:pt x="721" y="759"/>
                  <a:pt x="721" y="759"/>
                  <a:pt x="721" y="759"/>
                </a:cubicBezTo>
                <a:cubicBezTo>
                  <a:pt x="721" y="759"/>
                  <a:pt x="721" y="759"/>
                  <a:pt x="721" y="759"/>
                </a:cubicBezTo>
                <a:cubicBezTo>
                  <a:pt x="720" y="758"/>
                  <a:pt x="720" y="758"/>
                  <a:pt x="719" y="757"/>
                </a:cubicBezTo>
                <a:cubicBezTo>
                  <a:pt x="718" y="757"/>
                  <a:pt x="719" y="758"/>
                  <a:pt x="719" y="758"/>
                </a:cubicBezTo>
                <a:cubicBezTo>
                  <a:pt x="718" y="758"/>
                  <a:pt x="717" y="758"/>
                  <a:pt x="717" y="757"/>
                </a:cubicBezTo>
                <a:cubicBezTo>
                  <a:pt x="717" y="756"/>
                  <a:pt x="715" y="755"/>
                  <a:pt x="713" y="755"/>
                </a:cubicBezTo>
                <a:cubicBezTo>
                  <a:pt x="713" y="754"/>
                  <a:pt x="714" y="755"/>
                  <a:pt x="714" y="755"/>
                </a:cubicBezTo>
                <a:cubicBezTo>
                  <a:pt x="711" y="753"/>
                  <a:pt x="711" y="755"/>
                  <a:pt x="709" y="756"/>
                </a:cubicBezTo>
                <a:cubicBezTo>
                  <a:pt x="710" y="756"/>
                  <a:pt x="711" y="757"/>
                  <a:pt x="713" y="757"/>
                </a:cubicBezTo>
                <a:cubicBezTo>
                  <a:pt x="713" y="758"/>
                  <a:pt x="712" y="758"/>
                  <a:pt x="712" y="758"/>
                </a:cubicBezTo>
                <a:cubicBezTo>
                  <a:pt x="707" y="759"/>
                  <a:pt x="697" y="755"/>
                  <a:pt x="690" y="753"/>
                </a:cubicBezTo>
                <a:cubicBezTo>
                  <a:pt x="691" y="751"/>
                  <a:pt x="693" y="753"/>
                  <a:pt x="695" y="753"/>
                </a:cubicBezTo>
                <a:cubicBezTo>
                  <a:pt x="695" y="751"/>
                  <a:pt x="690" y="752"/>
                  <a:pt x="687" y="750"/>
                </a:cubicBezTo>
                <a:cubicBezTo>
                  <a:pt x="687" y="751"/>
                  <a:pt x="688" y="753"/>
                  <a:pt x="689" y="752"/>
                </a:cubicBezTo>
                <a:cubicBezTo>
                  <a:pt x="688" y="755"/>
                  <a:pt x="682" y="749"/>
                  <a:pt x="681" y="751"/>
                </a:cubicBezTo>
                <a:cubicBezTo>
                  <a:pt x="680" y="751"/>
                  <a:pt x="679" y="750"/>
                  <a:pt x="679" y="749"/>
                </a:cubicBezTo>
                <a:cubicBezTo>
                  <a:pt x="674" y="750"/>
                  <a:pt x="663" y="746"/>
                  <a:pt x="660" y="747"/>
                </a:cubicBezTo>
                <a:cubicBezTo>
                  <a:pt x="660" y="746"/>
                  <a:pt x="659" y="745"/>
                  <a:pt x="659" y="744"/>
                </a:cubicBezTo>
                <a:cubicBezTo>
                  <a:pt x="657" y="747"/>
                  <a:pt x="653" y="743"/>
                  <a:pt x="651" y="742"/>
                </a:cubicBezTo>
                <a:cubicBezTo>
                  <a:pt x="646" y="741"/>
                  <a:pt x="640" y="741"/>
                  <a:pt x="636" y="738"/>
                </a:cubicBezTo>
                <a:cubicBezTo>
                  <a:pt x="642" y="740"/>
                  <a:pt x="653" y="743"/>
                  <a:pt x="659" y="744"/>
                </a:cubicBezTo>
                <a:cubicBezTo>
                  <a:pt x="661" y="744"/>
                  <a:pt x="659" y="742"/>
                  <a:pt x="658" y="742"/>
                </a:cubicBezTo>
                <a:cubicBezTo>
                  <a:pt x="658" y="742"/>
                  <a:pt x="660" y="742"/>
                  <a:pt x="659" y="742"/>
                </a:cubicBezTo>
                <a:cubicBezTo>
                  <a:pt x="661" y="742"/>
                  <a:pt x="666" y="742"/>
                  <a:pt x="667" y="745"/>
                </a:cubicBezTo>
                <a:cubicBezTo>
                  <a:pt x="667" y="745"/>
                  <a:pt x="666" y="745"/>
                  <a:pt x="666" y="746"/>
                </a:cubicBezTo>
                <a:cubicBezTo>
                  <a:pt x="668" y="746"/>
                  <a:pt x="671" y="748"/>
                  <a:pt x="673" y="747"/>
                </a:cubicBezTo>
                <a:cubicBezTo>
                  <a:pt x="671" y="746"/>
                  <a:pt x="671" y="746"/>
                  <a:pt x="670" y="746"/>
                </a:cubicBezTo>
                <a:cubicBezTo>
                  <a:pt x="670" y="744"/>
                  <a:pt x="673" y="746"/>
                  <a:pt x="673" y="747"/>
                </a:cubicBezTo>
                <a:cubicBezTo>
                  <a:pt x="673" y="747"/>
                  <a:pt x="673" y="746"/>
                  <a:pt x="673" y="746"/>
                </a:cubicBezTo>
                <a:cubicBezTo>
                  <a:pt x="674" y="746"/>
                  <a:pt x="675" y="747"/>
                  <a:pt x="676" y="747"/>
                </a:cubicBezTo>
                <a:cubicBezTo>
                  <a:pt x="675" y="747"/>
                  <a:pt x="674" y="747"/>
                  <a:pt x="674" y="748"/>
                </a:cubicBezTo>
                <a:cubicBezTo>
                  <a:pt x="676" y="748"/>
                  <a:pt x="677" y="749"/>
                  <a:pt x="680" y="749"/>
                </a:cubicBezTo>
                <a:cubicBezTo>
                  <a:pt x="680" y="749"/>
                  <a:pt x="680" y="748"/>
                  <a:pt x="680" y="748"/>
                </a:cubicBezTo>
                <a:cubicBezTo>
                  <a:pt x="681" y="748"/>
                  <a:pt x="683" y="749"/>
                  <a:pt x="684" y="749"/>
                </a:cubicBezTo>
                <a:cubicBezTo>
                  <a:pt x="684" y="750"/>
                  <a:pt x="681" y="748"/>
                  <a:pt x="681" y="750"/>
                </a:cubicBezTo>
                <a:cubicBezTo>
                  <a:pt x="683" y="749"/>
                  <a:pt x="686" y="753"/>
                  <a:pt x="687" y="750"/>
                </a:cubicBezTo>
                <a:cubicBezTo>
                  <a:pt x="685" y="750"/>
                  <a:pt x="686" y="750"/>
                  <a:pt x="686" y="751"/>
                </a:cubicBezTo>
                <a:cubicBezTo>
                  <a:pt x="685" y="750"/>
                  <a:pt x="685" y="750"/>
                  <a:pt x="685" y="749"/>
                </a:cubicBezTo>
                <a:cubicBezTo>
                  <a:pt x="690" y="749"/>
                  <a:pt x="694" y="753"/>
                  <a:pt x="697" y="751"/>
                </a:cubicBezTo>
                <a:cubicBezTo>
                  <a:pt x="697" y="751"/>
                  <a:pt x="697" y="751"/>
                  <a:pt x="697" y="752"/>
                </a:cubicBezTo>
                <a:cubicBezTo>
                  <a:pt x="698" y="751"/>
                  <a:pt x="696" y="750"/>
                  <a:pt x="695" y="750"/>
                </a:cubicBezTo>
                <a:cubicBezTo>
                  <a:pt x="696" y="748"/>
                  <a:pt x="697" y="750"/>
                  <a:pt x="699" y="750"/>
                </a:cubicBezTo>
                <a:cubicBezTo>
                  <a:pt x="700" y="750"/>
                  <a:pt x="698" y="752"/>
                  <a:pt x="698" y="752"/>
                </a:cubicBezTo>
                <a:cubicBezTo>
                  <a:pt x="699" y="752"/>
                  <a:pt x="701" y="751"/>
                  <a:pt x="701" y="752"/>
                </a:cubicBezTo>
                <a:cubicBezTo>
                  <a:pt x="702" y="750"/>
                  <a:pt x="707" y="752"/>
                  <a:pt x="708" y="752"/>
                </a:cubicBezTo>
                <a:cubicBezTo>
                  <a:pt x="710" y="752"/>
                  <a:pt x="706" y="753"/>
                  <a:pt x="708" y="754"/>
                </a:cubicBezTo>
                <a:cubicBezTo>
                  <a:pt x="709" y="754"/>
                  <a:pt x="709" y="752"/>
                  <a:pt x="710" y="752"/>
                </a:cubicBezTo>
                <a:cubicBezTo>
                  <a:pt x="711" y="753"/>
                  <a:pt x="714" y="754"/>
                  <a:pt x="716" y="754"/>
                </a:cubicBezTo>
                <a:cubicBezTo>
                  <a:pt x="715" y="752"/>
                  <a:pt x="717" y="750"/>
                  <a:pt x="714" y="751"/>
                </a:cubicBezTo>
                <a:cubicBezTo>
                  <a:pt x="714" y="751"/>
                  <a:pt x="715" y="752"/>
                  <a:pt x="715" y="752"/>
                </a:cubicBezTo>
                <a:cubicBezTo>
                  <a:pt x="715" y="753"/>
                  <a:pt x="711" y="752"/>
                  <a:pt x="713" y="750"/>
                </a:cubicBezTo>
                <a:cubicBezTo>
                  <a:pt x="709" y="749"/>
                  <a:pt x="710" y="749"/>
                  <a:pt x="708" y="751"/>
                </a:cubicBezTo>
                <a:cubicBezTo>
                  <a:pt x="705" y="747"/>
                  <a:pt x="703" y="748"/>
                  <a:pt x="700" y="747"/>
                </a:cubicBezTo>
                <a:cubicBezTo>
                  <a:pt x="699" y="746"/>
                  <a:pt x="702" y="744"/>
                  <a:pt x="699" y="744"/>
                </a:cubicBezTo>
                <a:cubicBezTo>
                  <a:pt x="699" y="743"/>
                  <a:pt x="700" y="744"/>
                  <a:pt x="700" y="743"/>
                </a:cubicBezTo>
                <a:cubicBezTo>
                  <a:pt x="701" y="743"/>
                  <a:pt x="701" y="743"/>
                  <a:pt x="701" y="743"/>
                </a:cubicBezTo>
                <a:cubicBezTo>
                  <a:pt x="705" y="744"/>
                  <a:pt x="708" y="745"/>
                  <a:pt x="711" y="745"/>
                </a:cubicBezTo>
                <a:cubicBezTo>
                  <a:pt x="707" y="743"/>
                  <a:pt x="705" y="744"/>
                  <a:pt x="701" y="742"/>
                </a:cubicBezTo>
                <a:cubicBezTo>
                  <a:pt x="701" y="742"/>
                  <a:pt x="701" y="742"/>
                  <a:pt x="701" y="742"/>
                </a:cubicBezTo>
                <a:cubicBezTo>
                  <a:pt x="701" y="742"/>
                  <a:pt x="701" y="742"/>
                  <a:pt x="701" y="742"/>
                </a:cubicBezTo>
                <a:cubicBezTo>
                  <a:pt x="700" y="742"/>
                  <a:pt x="700" y="742"/>
                  <a:pt x="700" y="742"/>
                </a:cubicBezTo>
                <a:cubicBezTo>
                  <a:pt x="700" y="741"/>
                  <a:pt x="702" y="743"/>
                  <a:pt x="702" y="741"/>
                </a:cubicBezTo>
                <a:cubicBezTo>
                  <a:pt x="699" y="740"/>
                  <a:pt x="697" y="740"/>
                  <a:pt x="697" y="741"/>
                </a:cubicBezTo>
                <a:cubicBezTo>
                  <a:pt x="695" y="741"/>
                  <a:pt x="692" y="739"/>
                  <a:pt x="690" y="740"/>
                </a:cubicBezTo>
                <a:cubicBezTo>
                  <a:pt x="690" y="740"/>
                  <a:pt x="691" y="740"/>
                  <a:pt x="692" y="741"/>
                </a:cubicBezTo>
                <a:cubicBezTo>
                  <a:pt x="689" y="743"/>
                  <a:pt x="686" y="740"/>
                  <a:pt x="684" y="739"/>
                </a:cubicBezTo>
                <a:cubicBezTo>
                  <a:pt x="685" y="739"/>
                  <a:pt x="687" y="741"/>
                  <a:pt x="689" y="741"/>
                </a:cubicBezTo>
                <a:cubicBezTo>
                  <a:pt x="686" y="737"/>
                  <a:pt x="680" y="738"/>
                  <a:pt x="673" y="735"/>
                </a:cubicBezTo>
                <a:cubicBezTo>
                  <a:pt x="674" y="734"/>
                  <a:pt x="677" y="736"/>
                  <a:pt x="679" y="736"/>
                </a:cubicBezTo>
                <a:cubicBezTo>
                  <a:pt x="674" y="732"/>
                  <a:pt x="666" y="732"/>
                  <a:pt x="660" y="730"/>
                </a:cubicBezTo>
                <a:cubicBezTo>
                  <a:pt x="670" y="730"/>
                  <a:pt x="677" y="733"/>
                  <a:pt x="685" y="735"/>
                </a:cubicBezTo>
                <a:cubicBezTo>
                  <a:pt x="685" y="733"/>
                  <a:pt x="679" y="733"/>
                  <a:pt x="676" y="733"/>
                </a:cubicBezTo>
                <a:cubicBezTo>
                  <a:pt x="670" y="731"/>
                  <a:pt x="664" y="729"/>
                  <a:pt x="659" y="727"/>
                </a:cubicBezTo>
                <a:cubicBezTo>
                  <a:pt x="659" y="727"/>
                  <a:pt x="660" y="727"/>
                  <a:pt x="661" y="727"/>
                </a:cubicBezTo>
                <a:cubicBezTo>
                  <a:pt x="660" y="725"/>
                  <a:pt x="657" y="725"/>
                  <a:pt x="656" y="725"/>
                </a:cubicBezTo>
                <a:cubicBezTo>
                  <a:pt x="655" y="726"/>
                  <a:pt x="658" y="726"/>
                  <a:pt x="658" y="727"/>
                </a:cubicBezTo>
                <a:cubicBezTo>
                  <a:pt x="656" y="728"/>
                  <a:pt x="651" y="725"/>
                  <a:pt x="648" y="725"/>
                </a:cubicBezTo>
                <a:cubicBezTo>
                  <a:pt x="648" y="724"/>
                  <a:pt x="649" y="724"/>
                  <a:pt x="651" y="724"/>
                </a:cubicBezTo>
                <a:cubicBezTo>
                  <a:pt x="650" y="724"/>
                  <a:pt x="649" y="723"/>
                  <a:pt x="648" y="723"/>
                </a:cubicBezTo>
                <a:cubicBezTo>
                  <a:pt x="648" y="723"/>
                  <a:pt x="648" y="724"/>
                  <a:pt x="648" y="724"/>
                </a:cubicBezTo>
                <a:cubicBezTo>
                  <a:pt x="634" y="719"/>
                  <a:pt x="623" y="716"/>
                  <a:pt x="608" y="711"/>
                </a:cubicBezTo>
                <a:cubicBezTo>
                  <a:pt x="616" y="713"/>
                  <a:pt x="626" y="715"/>
                  <a:pt x="633" y="719"/>
                </a:cubicBezTo>
                <a:cubicBezTo>
                  <a:pt x="634" y="719"/>
                  <a:pt x="632" y="717"/>
                  <a:pt x="634" y="717"/>
                </a:cubicBezTo>
                <a:cubicBezTo>
                  <a:pt x="635" y="718"/>
                  <a:pt x="639" y="718"/>
                  <a:pt x="641" y="720"/>
                </a:cubicBezTo>
                <a:cubicBezTo>
                  <a:pt x="642" y="718"/>
                  <a:pt x="646" y="721"/>
                  <a:pt x="650" y="721"/>
                </a:cubicBezTo>
                <a:cubicBezTo>
                  <a:pt x="650" y="722"/>
                  <a:pt x="649" y="721"/>
                  <a:pt x="649" y="722"/>
                </a:cubicBezTo>
                <a:cubicBezTo>
                  <a:pt x="652" y="723"/>
                  <a:pt x="653" y="721"/>
                  <a:pt x="654" y="723"/>
                </a:cubicBezTo>
                <a:cubicBezTo>
                  <a:pt x="660" y="724"/>
                  <a:pt x="675" y="728"/>
                  <a:pt x="683" y="730"/>
                </a:cubicBezTo>
                <a:cubicBezTo>
                  <a:pt x="673" y="726"/>
                  <a:pt x="663" y="724"/>
                  <a:pt x="651" y="720"/>
                </a:cubicBezTo>
                <a:cubicBezTo>
                  <a:pt x="651" y="720"/>
                  <a:pt x="652" y="721"/>
                  <a:pt x="652" y="721"/>
                </a:cubicBezTo>
                <a:cubicBezTo>
                  <a:pt x="651" y="720"/>
                  <a:pt x="646" y="718"/>
                  <a:pt x="645" y="720"/>
                </a:cubicBezTo>
                <a:cubicBezTo>
                  <a:pt x="644" y="719"/>
                  <a:pt x="645" y="718"/>
                  <a:pt x="643" y="718"/>
                </a:cubicBezTo>
                <a:cubicBezTo>
                  <a:pt x="643" y="718"/>
                  <a:pt x="644" y="719"/>
                  <a:pt x="644" y="719"/>
                </a:cubicBezTo>
                <a:cubicBezTo>
                  <a:pt x="636" y="717"/>
                  <a:pt x="630" y="716"/>
                  <a:pt x="625" y="712"/>
                </a:cubicBezTo>
                <a:cubicBezTo>
                  <a:pt x="616" y="712"/>
                  <a:pt x="609" y="708"/>
                  <a:pt x="604" y="707"/>
                </a:cubicBezTo>
                <a:cubicBezTo>
                  <a:pt x="603" y="706"/>
                  <a:pt x="602" y="708"/>
                  <a:pt x="602" y="705"/>
                </a:cubicBezTo>
                <a:cubicBezTo>
                  <a:pt x="601" y="705"/>
                  <a:pt x="601" y="706"/>
                  <a:pt x="601" y="706"/>
                </a:cubicBezTo>
                <a:cubicBezTo>
                  <a:pt x="591" y="703"/>
                  <a:pt x="587" y="702"/>
                  <a:pt x="580" y="700"/>
                </a:cubicBezTo>
                <a:cubicBezTo>
                  <a:pt x="580" y="699"/>
                  <a:pt x="580" y="699"/>
                  <a:pt x="580" y="699"/>
                </a:cubicBezTo>
                <a:cubicBezTo>
                  <a:pt x="577" y="698"/>
                  <a:pt x="573" y="696"/>
                  <a:pt x="570" y="695"/>
                </a:cubicBezTo>
                <a:cubicBezTo>
                  <a:pt x="569" y="694"/>
                  <a:pt x="564" y="694"/>
                  <a:pt x="565" y="691"/>
                </a:cubicBezTo>
                <a:cubicBezTo>
                  <a:pt x="564" y="690"/>
                  <a:pt x="562" y="691"/>
                  <a:pt x="562" y="689"/>
                </a:cubicBezTo>
                <a:cubicBezTo>
                  <a:pt x="563" y="690"/>
                  <a:pt x="566" y="689"/>
                  <a:pt x="566" y="690"/>
                </a:cubicBezTo>
                <a:cubicBezTo>
                  <a:pt x="567" y="689"/>
                  <a:pt x="565" y="689"/>
                  <a:pt x="563" y="688"/>
                </a:cubicBezTo>
                <a:cubicBezTo>
                  <a:pt x="565" y="687"/>
                  <a:pt x="565" y="688"/>
                  <a:pt x="567" y="689"/>
                </a:cubicBezTo>
                <a:cubicBezTo>
                  <a:pt x="562" y="686"/>
                  <a:pt x="551" y="683"/>
                  <a:pt x="543" y="680"/>
                </a:cubicBezTo>
                <a:cubicBezTo>
                  <a:pt x="545" y="680"/>
                  <a:pt x="547" y="681"/>
                  <a:pt x="549" y="681"/>
                </a:cubicBezTo>
                <a:cubicBezTo>
                  <a:pt x="549" y="681"/>
                  <a:pt x="549" y="680"/>
                  <a:pt x="548" y="680"/>
                </a:cubicBezTo>
                <a:cubicBezTo>
                  <a:pt x="549" y="679"/>
                  <a:pt x="550" y="680"/>
                  <a:pt x="550" y="678"/>
                </a:cubicBezTo>
                <a:cubicBezTo>
                  <a:pt x="551" y="680"/>
                  <a:pt x="551" y="680"/>
                  <a:pt x="550" y="682"/>
                </a:cubicBezTo>
                <a:cubicBezTo>
                  <a:pt x="551" y="682"/>
                  <a:pt x="551" y="681"/>
                  <a:pt x="552" y="681"/>
                </a:cubicBezTo>
                <a:cubicBezTo>
                  <a:pt x="552" y="681"/>
                  <a:pt x="551" y="682"/>
                  <a:pt x="551" y="682"/>
                </a:cubicBezTo>
                <a:cubicBezTo>
                  <a:pt x="552" y="683"/>
                  <a:pt x="557" y="682"/>
                  <a:pt x="559" y="683"/>
                </a:cubicBezTo>
                <a:cubicBezTo>
                  <a:pt x="560" y="684"/>
                  <a:pt x="559" y="685"/>
                  <a:pt x="560" y="683"/>
                </a:cubicBezTo>
                <a:cubicBezTo>
                  <a:pt x="564" y="687"/>
                  <a:pt x="572" y="687"/>
                  <a:pt x="576" y="689"/>
                </a:cubicBezTo>
                <a:cubicBezTo>
                  <a:pt x="577" y="689"/>
                  <a:pt x="575" y="685"/>
                  <a:pt x="577" y="686"/>
                </a:cubicBezTo>
                <a:cubicBezTo>
                  <a:pt x="577" y="686"/>
                  <a:pt x="577" y="686"/>
                  <a:pt x="577" y="686"/>
                </a:cubicBezTo>
                <a:cubicBezTo>
                  <a:pt x="577" y="686"/>
                  <a:pt x="578" y="686"/>
                  <a:pt x="579" y="686"/>
                </a:cubicBezTo>
                <a:cubicBezTo>
                  <a:pt x="578" y="687"/>
                  <a:pt x="578" y="688"/>
                  <a:pt x="578" y="689"/>
                </a:cubicBezTo>
                <a:cubicBezTo>
                  <a:pt x="585" y="691"/>
                  <a:pt x="593" y="693"/>
                  <a:pt x="600" y="694"/>
                </a:cubicBezTo>
                <a:cubicBezTo>
                  <a:pt x="595" y="691"/>
                  <a:pt x="590" y="691"/>
                  <a:pt x="584" y="690"/>
                </a:cubicBezTo>
                <a:cubicBezTo>
                  <a:pt x="584" y="688"/>
                  <a:pt x="582" y="689"/>
                  <a:pt x="582" y="688"/>
                </a:cubicBezTo>
                <a:cubicBezTo>
                  <a:pt x="582" y="688"/>
                  <a:pt x="579" y="688"/>
                  <a:pt x="579" y="687"/>
                </a:cubicBezTo>
                <a:cubicBezTo>
                  <a:pt x="582" y="687"/>
                  <a:pt x="586" y="688"/>
                  <a:pt x="588" y="689"/>
                </a:cubicBezTo>
                <a:cubicBezTo>
                  <a:pt x="588" y="689"/>
                  <a:pt x="587" y="689"/>
                  <a:pt x="587" y="688"/>
                </a:cubicBezTo>
                <a:cubicBezTo>
                  <a:pt x="595" y="689"/>
                  <a:pt x="603" y="693"/>
                  <a:pt x="614" y="695"/>
                </a:cubicBezTo>
                <a:cubicBezTo>
                  <a:pt x="613" y="698"/>
                  <a:pt x="610" y="695"/>
                  <a:pt x="608" y="695"/>
                </a:cubicBezTo>
                <a:cubicBezTo>
                  <a:pt x="608" y="696"/>
                  <a:pt x="614" y="697"/>
                  <a:pt x="615" y="698"/>
                </a:cubicBezTo>
                <a:cubicBezTo>
                  <a:pt x="615" y="696"/>
                  <a:pt x="613" y="697"/>
                  <a:pt x="615" y="695"/>
                </a:cubicBezTo>
                <a:cubicBezTo>
                  <a:pt x="618" y="698"/>
                  <a:pt x="626" y="698"/>
                  <a:pt x="629" y="700"/>
                </a:cubicBezTo>
                <a:cubicBezTo>
                  <a:pt x="630" y="698"/>
                  <a:pt x="624" y="698"/>
                  <a:pt x="620" y="696"/>
                </a:cubicBezTo>
                <a:cubicBezTo>
                  <a:pt x="621" y="696"/>
                  <a:pt x="622" y="695"/>
                  <a:pt x="622" y="695"/>
                </a:cubicBezTo>
                <a:cubicBezTo>
                  <a:pt x="621" y="696"/>
                  <a:pt x="625" y="696"/>
                  <a:pt x="625" y="697"/>
                </a:cubicBezTo>
                <a:cubicBezTo>
                  <a:pt x="627" y="697"/>
                  <a:pt x="625" y="696"/>
                  <a:pt x="624" y="696"/>
                </a:cubicBezTo>
                <a:cubicBezTo>
                  <a:pt x="624" y="695"/>
                  <a:pt x="624" y="695"/>
                  <a:pt x="625" y="695"/>
                </a:cubicBezTo>
                <a:cubicBezTo>
                  <a:pt x="625" y="694"/>
                  <a:pt x="623" y="695"/>
                  <a:pt x="622" y="695"/>
                </a:cubicBezTo>
                <a:cubicBezTo>
                  <a:pt x="621" y="694"/>
                  <a:pt x="623" y="694"/>
                  <a:pt x="623" y="693"/>
                </a:cubicBezTo>
                <a:cubicBezTo>
                  <a:pt x="619" y="692"/>
                  <a:pt x="618" y="691"/>
                  <a:pt x="613" y="689"/>
                </a:cubicBezTo>
                <a:cubicBezTo>
                  <a:pt x="614" y="688"/>
                  <a:pt x="614" y="688"/>
                  <a:pt x="614" y="687"/>
                </a:cubicBezTo>
                <a:cubicBezTo>
                  <a:pt x="617" y="688"/>
                  <a:pt x="626" y="693"/>
                  <a:pt x="627" y="691"/>
                </a:cubicBezTo>
                <a:cubicBezTo>
                  <a:pt x="629" y="691"/>
                  <a:pt x="631" y="694"/>
                  <a:pt x="631" y="692"/>
                </a:cubicBezTo>
                <a:cubicBezTo>
                  <a:pt x="632" y="693"/>
                  <a:pt x="636" y="693"/>
                  <a:pt x="635" y="694"/>
                </a:cubicBezTo>
                <a:cubicBezTo>
                  <a:pt x="636" y="693"/>
                  <a:pt x="640" y="694"/>
                  <a:pt x="640" y="696"/>
                </a:cubicBezTo>
                <a:cubicBezTo>
                  <a:pt x="641" y="696"/>
                  <a:pt x="640" y="695"/>
                  <a:pt x="640" y="695"/>
                </a:cubicBezTo>
                <a:cubicBezTo>
                  <a:pt x="645" y="696"/>
                  <a:pt x="649" y="697"/>
                  <a:pt x="653" y="698"/>
                </a:cubicBezTo>
                <a:cubicBezTo>
                  <a:pt x="654" y="699"/>
                  <a:pt x="655" y="698"/>
                  <a:pt x="654" y="697"/>
                </a:cubicBezTo>
                <a:cubicBezTo>
                  <a:pt x="655" y="697"/>
                  <a:pt x="655" y="698"/>
                  <a:pt x="655" y="699"/>
                </a:cubicBezTo>
                <a:cubicBezTo>
                  <a:pt x="657" y="699"/>
                  <a:pt x="657" y="699"/>
                  <a:pt x="660" y="700"/>
                </a:cubicBezTo>
                <a:cubicBezTo>
                  <a:pt x="661" y="699"/>
                  <a:pt x="658" y="699"/>
                  <a:pt x="657" y="698"/>
                </a:cubicBezTo>
                <a:cubicBezTo>
                  <a:pt x="659" y="698"/>
                  <a:pt x="660" y="698"/>
                  <a:pt x="662" y="699"/>
                </a:cubicBezTo>
                <a:cubicBezTo>
                  <a:pt x="663" y="700"/>
                  <a:pt x="661" y="700"/>
                  <a:pt x="662" y="701"/>
                </a:cubicBezTo>
                <a:cubicBezTo>
                  <a:pt x="674" y="701"/>
                  <a:pt x="687" y="709"/>
                  <a:pt x="698" y="709"/>
                </a:cubicBezTo>
                <a:cubicBezTo>
                  <a:pt x="696" y="708"/>
                  <a:pt x="694" y="707"/>
                  <a:pt x="693" y="708"/>
                </a:cubicBezTo>
                <a:cubicBezTo>
                  <a:pt x="694" y="707"/>
                  <a:pt x="695" y="706"/>
                  <a:pt x="693" y="706"/>
                </a:cubicBezTo>
                <a:cubicBezTo>
                  <a:pt x="695" y="706"/>
                  <a:pt x="699" y="705"/>
                  <a:pt x="700" y="708"/>
                </a:cubicBezTo>
                <a:cubicBezTo>
                  <a:pt x="701" y="707"/>
                  <a:pt x="700" y="708"/>
                  <a:pt x="702" y="709"/>
                </a:cubicBezTo>
                <a:cubicBezTo>
                  <a:pt x="701" y="708"/>
                  <a:pt x="702" y="708"/>
                  <a:pt x="703" y="706"/>
                </a:cubicBezTo>
                <a:cubicBezTo>
                  <a:pt x="700" y="706"/>
                  <a:pt x="696" y="705"/>
                  <a:pt x="693" y="703"/>
                </a:cubicBezTo>
                <a:cubicBezTo>
                  <a:pt x="693" y="705"/>
                  <a:pt x="692" y="702"/>
                  <a:pt x="691" y="704"/>
                </a:cubicBezTo>
                <a:cubicBezTo>
                  <a:pt x="690" y="703"/>
                  <a:pt x="691" y="703"/>
                  <a:pt x="691" y="702"/>
                </a:cubicBezTo>
                <a:cubicBezTo>
                  <a:pt x="689" y="702"/>
                  <a:pt x="689" y="701"/>
                  <a:pt x="688" y="701"/>
                </a:cubicBezTo>
                <a:cubicBezTo>
                  <a:pt x="687" y="701"/>
                  <a:pt x="688" y="703"/>
                  <a:pt x="688" y="703"/>
                </a:cubicBezTo>
                <a:cubicBezTo>
                  <a:pt x="688" y="702"/>
                  <a:pt x="686" y="700"/>
                  <a:pt x="685" y="702"/>
                </a:cubicBezTo>
                <a:cubicBezTo>
                  <a:pt x="684" y="700"/>
                  <a:pt x="681" y="700"/>
                  <a:pt x="679" y="698"/>
                </a:cubicBezTo>
                <a:cubicBezTo>
                  <a:pt x="680" y="697"/>
                  <a:pt x="680" y="696"/>
                  <a:pt x="681" y="697"/>
                </a:cubicBezTo>
                <a:cubicBezTo>
                  <a:pt x="680" y="696"/>
                  <a:pt x="679" y="696"/>
                  <a:pt x="679" y="695"/>
                </a:cubicBezTo>
                <a:cubicBezTo>
                  <a:pt x="678" y="695"/>
                  <a:pt x="676" y="694"/>
                  <a:pt x="674" y="694"/>
                </a:cubicBezTo>
                <a:cubicBezTo>
                  <a:pt x="674" y="696"/>
                  <a:pt x="679" y="694"/>
                  <a:pt x="679" y="697"/>
                </a:cubicBezTo>
                <a:cubicBezTo>
                  <a:pt x="679" y="697"/>
                  <a:pt x="679" y="697"/>
                  <a:pt x="678" y="698"/>
                </a:cubicBezTo>
                <a:cubicBezTo>
                  <a:pt x="677" y="697"/>
                  <a:pt x="677" y="697"/>
                  <a:pt x="676" y="696"/>
                </a:cubicBezTo>
                <a:cubicBezTo>
                  <a:pt x="675" y="698"/>
                  <a:pt x="678" y="698"/>
                  <a:pt x="679" y="699"/>
                </a:cubicBezTo>
                <a:cubicBezTo>
                  <a:pt x="678" y="702"/>
                  <a:pt x="675" y="697"/>
                  <a:pt x="673" y="699"/>
                </a:cubicBezTo>
                <a:cubicBezTo>
                  <a:pt x="675" y="697"/>
                  <a:pt x="670" y="698"/>
                  <a:pt x="669" y="698"/>
                </a:cubicBezTo>
                <a:cubicBezTo>
                  <a:pt x="668" y="697"/>
                  <a:pt x="669" y="696"/>
                  <a:pt x="669" y="696"/>
                </a:cubicBezTo>
                <a:cubicBezTo>
                  <a:pt x="668" y="695"/>
                  <a:pt x="667" y="695"/>
                  <a:pt x="667" y="696"/>
                </a:cubicBezTo>
                <a:cubicBezTo>
                  <a:pt x="668" y="693"/>
                  <a:pt x="664" y="697"/>
                  <a:pt x="664" y="694"/>
                </a:cubicBezTo>
                <a:cubicBezTo>
                  <a:pt x="663" y="695"/>
                  <a:pt x="665" y="696"/>
                  <a:pt x="664" y="697"/>
                </a:cubicBezTo>
                <a:cubicBezTo>
                  <a:pt x="664" y="695"/>
                  <a:pt x="662" y="698"/>
                  <a:pt x="663" y="695"/>
                </a:cubicBezTo>
                <a:cubicBezTo>
                  <a:pt x="661" y="695"/>
                  <a:pt x="663" y="698"/>
                  <a:pt x="661" y="697"/>
                </a:cubicBezTo>
                <a:cubicBezTo>
                  <a:pt x="660" y="696"/>
                  <a:pt x="662" y="696"/>
                  <a:pt x="662" y="696"/>
                </a:cubicBezTo>
                <a:cubicBezTo>
                  <a:pt x="661" y="694"/>
                  <a:pt x="659" y="695"/>
                  <a:pt x="660" y="692"/>
                </a:cubicBezTo>
                <a:cubicBezTo>
                  <a:pt x="659" y="694"/>
                  <a:pt x="658" y="693"/>
                  <a:pt x="658" y="695"/>
                </a:cubicBezTo>
                <a:cubicBezTo>
                  <a:pt x="655" y="695"/>
                  <a:pt x="657" y="692"/>
                  <a:pt x="657" y="692"/>
                </a:cubicBezTo>
                <a:cubicBezTo>
                  <a:pt x="657" y="691"/>
                  <a:pt x="654" y="691"/>
                  <a:pt x="657" y="690"/>
                </a:cubicBezTo>
                <a:cubicBezTo>
                  <a:pt x="659" y="692"/>
                  <a:pt x="663" y="691"/>
                  <a:pt x="665" y="693"/>
                </a:cubicBezTo>
                <a:cubicBezTo>
                  <a:pt x="666" y="694"/>
                  <a:pt x="664" y="695"/>
                  <a:pt x="666" y="695"/>
                </a:cubicBezTo>
                <a:cubicBezTo>
                  <a:pt x="666" y="692"/>
                  <a:pt x="667" y="693"/>
                  <a:pt x="670" y="694"/>
                </a:cubicBezTo>
                <a:cubicBezTo>
                  <a:pt x="670" y="692"/>
                  <a:pt x="667" y="692"/>
                  <a:pt x="667" y="690"/>
                </a:cubicBezTo>
                <a:cubicBezTo>
                  <a:pt x="665" y="691"/>
                  <a:pt x="665" y="689"/>
                  <a:pt x="663" y="689"/>
                </a:cubicBezTo>
                <a:cubicBezTo>
                  <a:pt x="663" y="690"/>
                  <a:pt x="662" y="690"/>
                  <a:pt x="662" y="691"/>
                </a:cubicBezTo>
                <a:cubicBezTo>
                  <a:pt x="661" y="690"/>
                  <a:pt x="662" y="689"/>
                  <a:pt x="660" y="689"/>
                </a:cubicBezTo>
                <a:cubicBezTo>
                  <a:pt x="660" y="689"/>
                  <a:pt x="660" y="690"/>
                  <a:pt x="660" y="690"/>
                </a:cubicBezTo>
                <a:cubicBezTo>
                  <a:pt x="658" y="689"/>
                  <a:pt x="658" y="689"/>
                  <a:pt x="658" y="688"/>
                </a:cubicBezTo>
                <a:cubicBezTo>
                  <a:pt x="656" y="687"/>
                  <a:pt x="658" y="689"/>
                  <a:pt x="657" y="689"/>
                </a:cubicBezTo>
                <a:cubicBezTo>
                  <a:pt x="655" y="688"/>
                  <a:pt x="658" y="687"/>
                  <a:pt x="655" y="687"/>
                </a:cubicBezTo>
                <a:cubicBezTo>
                  <a:pt x="657" y="687"/>
                  <a:pt x="658" y="687"/>
                  <a:pt x="659" y="688"/>
                </a:cubicBezTo>
                <a:cubicBezTo>
                  <a:pt x="658" y="686"/>
                  <a:pt x="656" y="686"/>
                  <a:pt x="655" y="684"/>
                </a:cubicBezTo>
                <a:cubicBezTo>
                  <a:pt x="656" y="687"/>
                  <a:pt x="654" y="686"/>
                  <a:pt x="653" y="687"/>
                </a:cubicBezTo>
                <a:cubicBezTo>
                  <a:pt x="648" y="684"/>
                  <a:pt x="639" y="684"/>
                  <a:pt x="638" y="681"/>
                </a:cubicBezTo>
                <a:cubicBezTo>
                  <a:pt x="638" y="680"/>
                  <a:pt x="640" y="680"/>
                  <a:pt x="641" y="680"/>
                </a:cubicBezTo>
                <a:cubicBezTo>
                  <a:pt x="640" y="679"/>
                  <a:pt x="639" y="680"/>
                  <a:pt x="638" y="679"/>
                </a:cubicBezTo>
                <a:cubicBezTo>
                  <a:pt x="641" y="678"/>
                  <a:pt x="647" y="681"/>
                  <a:pt x="650" y="682"/>
                </a:cubicBezTo>
                <a:cubicBezTo>
                  <a:pt x="650" y="682"/>
                  <a:pt x="651" y="681"/>
                  <a:pt x="651" y="680"/>
                </a:cubicBezTo>
                <a:cubicBezTo>
                  <a:pt x="651" y="682"/>
                  <a:pt x="653" y="680"/>
                  <a:pt x="653" y="682"/>
                </a:cubicBezTo>
                <a:cubicBezTo>
                  <a:pt x="655" y="680"/>
                  <a:pt x="657" y="683"/>
                  <a:pt x="660" y="682"/>
                </a:cubicBezTo>
                <a:cubicBezTo>
                  <a:pt x="659" y="682"/>
                  <a:pt x="656" y="681"/>
                  <a:pt x="656" y="680"/>
                </a:cubicBezTo>
                <a:cubicBezTo>
                  <a:pt x="661" y="680"/>
                  <a:pt x="665" y="682"/>
                  <a:pt x="669" y="682"/>
                </a:cubicBezTo>
                <a:cubicBezTo>
                  <a:pt x="669" y="681"/>
                  <a:pt x="667" y="681"/>
                  <a:pt x="666" y="681"/>
                </a:cubicBezTo>
                <a:cubicBezTo>
                  <a:pt x="667" y="680"/>
                  <a:pt x="669" y="680"/>
                  <a:pt x="670" y="681"/>
                </a:cubicBezTo>
                <a:cubicBezTo>
                  <a:pt x="672" y="682"/>
                  <a:pt x="669" y="681"/>
                  <a:pt x="669" y="683"/>
                </a:cubicBezTo>
                <a:cubicBezTo>
                  <a:pt x="673" y="682"/>
                  <a:pt x="677" y="685"/>
                  <a:pt x="680" y="684"/>
                </a:cubicBezTo>
                <a:cubicBezTo>
                  <a:pt x="677" y="683"/>
                  <a:pt x="674" y="684"/>
                  <a:pt x="672" y="682"/>
                </a:cubicBezTo>
                <a:cubicBezTo>
                  <a:pt x="684" y="684"/>
                  <a:pt x="691" y="685"/>
                  <a:pt x="705" y="690"/>
                </a:cubicBezTo>
                <a:cubicBezTo>
                  <a:pt x="709" y="689"/>
                  <a:pt x="713" y="691"/>
                  <a:pt x="717" y="693"/>
                </a:cubicBezTo>
                <a:cubicBezTo>
                  <a:pt x="718" y="691"/>
                  <a:pt x="717" y="691"/>
                  <a:pt x="718" y="690"/>
                </a:cubicBezTo>
                <a:cubicBezTo>
                  <a:pt x="722" y="692"/>
                  <a:pt x="725" y="693"/>
                  <a:pt x="728" y="693"/>
                </a:cubicBezTo>
                <a:cubicBezTo>
                  <a:pt x="729" y="694"/>
                  <a:pt x="729" y="694"/>
                  <a:pt x="730" y="694"/>
                </a:cubicBezTo>
                <a:cubicBezTo>
                  <a:pt x="730" y="694"/>
                  <a:pt x="730" y="694"/>
                  <a:pt x="730" y="694"/>
                </a:cubicBezTo>
                <a:cubicBezTo>
                  <a:pt x="736" y="696"/>
                  <a:pt x="743" y="697"/>
                  <a:pt x="752" y="699"/>
                </a:cubicBezTo>
                <a:cubicBezTo>
                  <a:pt x="752" y="699"/>
                  <a:pt x="751" y="699"/>
                  <a:pt x="752" y="698"/>
                </a:cubicBezTo>
                <a:cubicBezTo>
                  <a:pt x="754" y="699"/>
                  <a:pt x="758" y="699"/>
                  <a:pt x="760" y="699"/>
                </a:cubicBezTo>
                <a:cubicBezTo>
                  <a:pt x="758" y="698"/>
                  <a:pt x="754" y="698"/>
                  <a:pt x="749" y="697"/>
                </a:cubicBezTo>
                <a:cubicBezTo>
                  <a:pt x="749" y="696"/>
                  <a:pt x="749" y="696"/>
                  <a:pt x="750" y="695"/>
                </a:cubicBezTo>
                <a:cubicBezTo>
                  <a:pt x="748" y="695"/>
                  <a:pt x="747" y="694"/>
                  <a:pt x="745" y="694"/>
                </a:cubicBezTo>
                <a:cubicBezTo>
                  <a:pt x="747" y="693"/>
                  <a:pt x="749" y="694"/>
                  <a:pt x="751" y="695"/>
                </a:cubicBezTo>
                <a:cubicBezTo>
                  <a:pt x="752" y="696"/>
                  <a:pt x="753" y="695"/>
                  <a:pt x="751" y="695"/>
                </a:cubicBezTo>
                <a:cubicBezTo>
                  <a:pt x="748" y="694"/>
                  <a:pt x="744" y="693"/>
                  <a:pt x="741" y="692"/>
                </a:cubicBezTo>
                <a:cubicBezTo>
                  <a:pt x="741" y="690"/>
                  <a:pt x="742" y="689"/>
                  <a:pt x="745" y="690"/>
                </a:cubicBezTo>
                <a:cubicBezTo>
                  <a:pt x="746" y="690"/>
                  <a:pt x="743" y="689"/>
                  <a:pt x="742" y="688"/>
                </a:cubicBezTo>
                <a:cubicBezTo>
                  <a:pt x="745" y="685"/>
                  <a:pt x="748" y="684"/>
                  <a:pt x="752" y="685"/>
                </a:cubicBezTo>
                <a:cubicBezTo>
                  <a:pt x="752" y="685"/>
                  <a:pt x="751" y="687"/>
                  <a:pt x="751" y="688"/>
                </a:cubicBezTo>
                <a:cubicBezTo>
                  <a:pt x="752" y="687"/>
                  <a:pt x="754" y="687"/>
                  <a:pt x="755" y="688"/>
                </a:cubicBezTo>
                <a:cubicBezTo>
                  <a:pt x="755" y="686"/>
                  <a:pt x="753" y="686"/>
                  <a:pt x="753" y="686"/>
                </a:cubicBezTo>
                <a:cubicBezTo>
                  <a:pt x="754" y="685"/>
                  <a:pt x="755" y="685"/>
                  <a:pt x="757" y="686"/>
                </a:cubicBezTo>
                <a:cubicBezTo>
                  <a:pt x="752" y="681"/>
                  <a:pt x="739" y="684"/>
                  <a:pt x="739" y="691"/>
                </a:cubicBezTo>
                <a:cubicBezTo>
                  <a:pt x="735" y="690"/>
                  <a:pt x="735" y="690"/>
                  <a:pt x="735" y="690"/>
                </a:cubicBezTo>
                <a:cubicBezTo>
                  <a:pt x="735" y="690"/>
                  <a:pt x="734" y="690"/>
                  <a:pt x="735" y="689"/>
                </a:cubicBezTo>
                <a:cubicBezTo>
                  <a:pt x="736" y="688"/>
                  <a:pt x="740" y="687"/>
                  <a:pt x="740" y="683"/>
                </a:cubicBezTo>
                <a:cubicBezTo>
                  <a:pt x="739" y="681"/>
                  <a:pt x="738" y="685"/>
                  <a:pt x="736" y="684"/>
                </a:cubicBezTo>
                <a:cubicBezTo>
                  <a:pt x="735" y="687"/>
                  <a:pt x="732" y="687"/>
                  <a:pt x="730" y="689"/>
                </a:cubicBezTo>
                <a:cubicBezTo>
                  <a:pt x="724" y="687"/>
                  <a:pt x="718" y="685"/>
                  <a:pt x="712" y="684"/>
                </a:cubicBezTo>
                <a:cubicBezTo>
                  <a:pt x="712" y="682"/>
                  <a:pt x="714" y="684"/>
                  <a:pt x="716" y="684"/>
                </a:cubicBezTo>
                <a:cubicBezTo>
                  <a:pt x="716" y="683"/>
                  <a:pt x="714" y="683"/>
                  <a:pt x="712" y="683"/>
                </a:cubicBezTo>
                <a:cubicBezTo>
                  <a:pt x="717" y="682"/>
                  <a:pt x="724" y="686"/>
                  <a:pt x="729" y="683"/>
                </a:cubicBezTo>
                <a:cubicBezTo>
                  <a:pt x="715" y="680"/>
                  <a:pt x="704" y="676"/>
                  <a:pt x="693" y="673"/>
                </a:cubicBezTo>
                <a:cubicBezTo>
                  <a:pt x="693" y="671"/>
                  <a:pt x="697" y="674"/>
                  <a:pt x="698" y="674"/>
                </a:cubicBezTo>
                <a:cubicBezTo>
                  <a:pt x="699" y="673"/>
                  <a:pt x="698" y="673"/>
                  <a:pt x="698" y="673"/>
                </a:cubicBezTo>
                <a:cubicBezTo>
                  <a:pt x="698" y="672"/>
                  <a:pt x="699" y="673"/>
                  <a:pt x="699" y="673"/>
                </a:cubicBezTo>
                <a:cubicBezTo>
                  <a:pt x="700" y="673"/>
                  <a:pt x="699" y="673"/>
                  <a:pt x="699" y="674"/>
                </a:cubicBezTo>
                <a:cubicBezTo>
                  <a:pt x="699" y="674"/>
                  <a:pt x="700" y="674"/>
                  <a:pt x="701" y="674"/>
                </a:cubicBezTo>
                <a:cubicBezTo>
                  <a:pt x="700" y="673"/>
                  <a:pt x="698" y="672"/>
                  <a:pt x="696" y="671"/>
                </a:cubicBezTo>
                <a:cubicBezTo>
                  <a:pt x="696" y="672"/>
                  <a:pt x="695" y="671"/>
                  <a:pt x="696" y="673"/>
                </a:cubicBezTo>
                <a:cubicBezTo>
                  <a:pt x="694" y="672"/>
                  <a:pt x="691" y="671"/>
                  <a:pt x="692" y="673"/>
                </a:cubicBezTo>
                <a:cubicBezTo>
                  <a:pt x="690" y="672"/>
                  <a:pt x="691" y="673"/>
                  <a:pt x="689" y="672"/>
                </a:cubicBezTo>
                <a:cubicBezTo>
                  <a:pt x="690" y="671"/>
                  <a:pt x="692" y="673"/>
                  <a:pt x="692" y="671"/>
                </a:cubicBezTo>
                <a:cubicBezTo>
                  <a:pt x="691" y="671"/>
                  <a:pt x="690" y="672"/>
                  <a:pt x="689" y="671"/>
                </a:cubicBezTo>
                <a:cubicBezTo>
                  <a:pt x="690" y="669"/>
                  <a:pt x="691" y="670"/>
                  <a:pt x="690" y="669"/>
                </a:cubicBezTo>
                <a:cubicBezTo>
                  <a:pt x="693" y="668"/>
                  <a:pt x="698" y="670"/>
                  <a:pt x="698" y="671"/>
                </a:cubicBezTo>
                <a:cubicBezTo>
                  <a:pt x="707" y="670"/>
                  <a:pt x="714" y="674"/>
                  <a:pt x="723" y="675"/>
                </a:cubicBezTo>
                <a:cubicBezTo>
                  <a:pt x="716" y="671"/>
                  <a:pt x="709" y="671"/>
                  <a:pt x="700" y="668"/>
                </a:cubicBezTo>
                <a:cubicBezTo>
                  <a:pt x="701" y="667"/>
                  <a:pt x="703" y="669"/>
                  <a:pt x="704" y="669"/>
                </a:cubicBezTo>
                <a:cubicBezTo>
                  <a:pt x="705" y="667"/>
                  <a:pt x="713" y="669"/>
                  <a:pt x="717" y="670"/>
                </a:cubicBezTo>
                <a:cubicBezTo>
                  <a:pt x="725" y="672"/>
                  <a:pt x="734" y="675"/>
                  <a:pt x="743" y="677"/>
                </a:cubicBezTo>
                <a:cubicBezTo>
                  <a:pt x="742" y="677"/>
                  <a:pt x="742" y="677"/>
                  <a:pt x="742" y="677"/>
                </a:cubicBezTo>
                <a:cubicBezTo>
                  <a:pt x="743" y="677"/>
                  <a:pt x="744" y="677"/>
                  <a:pt x="745" y="678"/>
                </a:cubicBezTo>
                <a:cubicBezTo>
                  <a:pt x="745" y="678"/>
                  <a:pt x="746" y="677"/>
                  <a:pt x="746" y="677"/>
                </a:cubicBezTo>
                <a:cubicBezTo>
                  <a:pt x="750" y="678"/>
                  <a:pt x="753" y="679"/>
                  <a:pt x="757" y="680"/>
                </a:cubicBezTo>
                <a:cubicBezTo>
                  <a:pt x="758" y="679"/>
                  <a:pt x="757" y="679"/>
                  <a:pt x="757" y="678"/>
                </a:cubicBezTo>
                <a:cubicBezTo>
                  <a:pt x="760" y="678"/>
                  <a:pt x="758" y="680"/>
                  <a:pt x="759" y="680"/>
                </a:cubicBezTo>
                <a:cubicBezTo>
                  <a:pt x="761" y="681"/>
                  <a:pt x="759" y="679"/>
                  <a:pt x="760" y="679"/>
                </a:cubicBezTo>
                <a:cubicBezTo>
                  <a:pt x="763" y="679"/>
                  <a:pt x="766" y="681"/>
                  <a:pt x="767" y="681"/>
                </a:cubicBezTo>
                <a:cubicBezTo>
                  <a:pt x="767" y="682"/>
                  <a:pt x="767" y="684"/>
                  <a:pt x="766" y="685"/>
                </a:cubicBezTo>
                <a:cubicBezTo>
                  <a:pt x="767" y="685"/>
                  <a:pt x="767" y="685"/>
                  <a:pt x="768" y="685"/>
                </a:cubicBezTo>
                <a:cubicBezTo>
                  <a:pt x="769" y="684"/>
                  <a:pt x="770" y="684"/>
                  <a:pt x="769" y="682"/>
                </a:cubicBezTo>
                <a:cubicBezTo>
                  <a:pt x="770" y="682"/>
                  <a:pt x="770" y="682"/>
                  <a:pt x="770" y="682"/>
                </a:cubicBezTo>
                <a:cubicBezTo>
                  <a:pt x="771" y="683"/>
                  <a:pt x="772" y="683"/>
                  <a:pt x="772" y="682"/>
                </a:cubicBezTo>
                <a:cubicBezTo>
                  <a:pt x="773" y="682"/>
                  <a:pt x="773" y="682"/>
                  <a:pt x="773" y="682"/>
                </a:cubicBezTo>
                <a:cubicBezTo>
                  <a:pt x="773" y="682"/>
                  <a:pt x="772" y="683"/>
                  <a:pt x="772" y="683"/>
                </a:cubicBezTo>
                <a:cubicBezTo>
                  <a:pt x="773" y="683"/>
                  <a:pt x="773" y="683"/>
                  <a:pt x="773" y="682"/>
                </a:cubicBezTo>
                <a:cubicBezTo>
                  <a:pt x="774" y="682"/>
                  <a:pt x="774" y="682"/>
                  <a:pt x="774" y="682"/>
                </a:cubicBezTo>
                <a:cubicBezTo>
                  <a:pt x="774" y="682"/>
                  <a:pt x="774" y="682"/>
                  <a:pt x="774" y="682"/>
                </a:cubicBezTo>
                <a:cubicBezTo>
                  <a:pt x="775" y="683"/>
                  <a:pt x="775" y="683"/>
                  <a:pt x="776" y="683"/>
                </a:cubicBezTo>
                <a:cubicBezTo>
                  <a:pt x="777" y="686"/>
                  <a:pt x="778" y="685"/>
                  <a:pt x="780" y="683"/>
                </a:cubicBezTo>
                <a:cubicBezTo>
                  <a:pt x="780" y="684"/>
                  <a:pt x="781" y="684"/>
                  <a:pt x="781" y="683"/>
                </a:cubicBezTo>
                <a:cubicBezTo>
                  <a:pt x="781" y="682"/>
                  <a:pt x="781" y="682"/>
                  <a:pt x="781" y="682"/>
                </a:cubicBezTo>
                <a:cubicBezTo>
                  <a:pt x="782" y="682"/>
                  <a:pt x="783" y="681"/>
                  <a:pt x="785" y="682"/>
                </a:cubicBezTo>
                <a:cubicBezTo>
                  <a:pt x="785" y="682"/>
                  <a:pt x="785" y="682"/>
                  <a:pt x="786" y="682"/>
                </a:cubicBezTo>
                <a:cubicBezTo>
                  <a:pt x="787" y="683"/>
                  <a:pt x="785" y="685"/>
                  <a:pt x="787" y="685"/>
                </a:cubicBezTo>
                <a:cubicBezTo>
                  <a:pt x="785" y="686"/>
                  <a:pt x="786" y="688"/>
                  <a:pt x="784" y="688"/>
                </a:cubicBezTo>
                <a:cubicBezTo>
                  <a:pt x="783" y="689"/>
                  <a:pt x="784" y="690"/>
                  <a:pt x="785" y="690"/>
                </a:cubicBezTo>
                <a:cubicBezTo>
                  <a:pt x="784" y="691"/>
                  <a:pt x="784" y="691"/>
                  <a:pt x="782" y="691"/>
                </a:cubicBezTo>
                <a:cubicBezTo>
                  <a:pt x="781" y="690"/>
                  <a:pt x="783" y="689"/>
                  <a:pt x="782" y="688"/>
                </a:cubicBezTo>
                <a:cubicBezTo>
                  <a:pt x="780" y="687"/>
                  <a:pt x="779" y="688"/>
                  <a:pt x="777" y="689"/>
                </a:cubicBezTo>
                <a:cubicBezTo>
                  <a:pt x="778" y="690"/>
                  <a:pt x="778" y="691"/>
                  <a:pt x="779" y="691"/>
                </a:cubicBezTo>
                <a:cubicBezTo>
                  <a:pt x="778" y="692"/>
                  <a:pt x="776" y="690"/>
                  <a:pt x="774" y="692"/>
                </a:cubicBezTo>
                <a:cubicBezTo>
                  <a:pt x="772" y="696"/>
                  <a:pt x="775" y="695"/>
                  <a:pt x="777" y="696"/>
                </a:cubicBezTo>
                <a:cubicBezTo>
                  <a:pt x="779" y="697"/>
                  <a:pt x="780" y="701"/>
                  <a:pt x="785" y="700"/>
                </a:cubicBezTo>
                <a:cubicBezTo>
                  <a:pt x="785" y="699"/>
                  <a:pt x="783" y="699"/>
                  <a:pt x="784" y="698"/>
                </a:cubicBezTo>
                <a:cubicBezTo>
                  <a:pt x="788" y="699"/>
                  <a:pt x="790" y="698"/>
                  <a:pt x="793" y="698"/>
                </a:cubicBezTo>
                <a:cubicBezTo>
                  <a:pt x="793" y="697"/>
                  <a:pt x="792" y="697"/>
                  <a:pt x="792" y="697"/>
                </a:cubicBezTo>
                <a:cubicBezTo>
                  <a:pt x="792" y="695"/>
                  <a:pt x="793" y="695"/>
                  <a:pt x="792" y="694"/>
                </a:cubicBezTo>
                <a:cubicBezTo>
                  <a:pt x="795" y="695"/>
                  <a:pt x="795" y="696"/>
                  <a:pt x="797" y="695"/>
                </a:cubicBezTo>
                <a:cubicBezTo>
                  <a:pt x="797" y="696"/>
                  <a:pt x="797" y="698"/>
                  <a:pt x="797" y="699"/>
                </a:cubicBezTo>
                <a:cubicBezTo>
                  <a:pt x="802" y="699"/>
                  <a:pt x="806" y="701"/>
                  <a:pt x="812" y="703"/>
                </a:cubicBezTo>
                <a:cubicBezTo>
                  <a:pt x="812" y="703"/>
                  <a:pt x="810" y="703"/>
                  <a:pt x="810" y="704"/>
                </a:cubicBezTo>
                <a:cubicBezTo>
                  <a:pt x="812" y="702"/>
                  <a:pt x="815" y="705"/>
                  <a:pt x="818" y="706"/>
                </a:cubicBezTo>
                <a:cubicBezTo>
                  <a:pt x="818" y="707"/>
                  <a:pt x="818" y="707"/>
                  <a:pt x="817" y="707"/>
                </a:cubicBezTo>
                <a:cubicBezTo>
                  <a:pt x="820" y="709"/>
                  <a:pt x="824" y="707"/>
                  <a:pt x="827" y="709"/>
                </a:cubicBezTo>
                <a:cubicBezTo>
                  <a:pt x="820" y="709"/>
                  <a:pt x="813" y="707"/>
                  <a:pt x="806" y="708"/>
                </a:cubicBezTo>
                <a:cubicBezTo>
                  <a:pt x="807" y="708"/>
                  <a:pt x="807" y="708"/>
                  <a:pt x="807" y="707"/>
                </a:cubicBezTo>
                <a:cubicBezTo>
                  <a:pt x="806" y="708"/>
                  <a:pt x="806" y="708"/>
                  <a:pt x="804" y="707"/>
                </a:cubicBezTo>
                <a:cubicBezTo>
                  <a:pt x="802" y="708"/>
                  <a:pt x="801" y="711"/>
                  <a:pt x="798" y="709"/>
                </a:cubicBezTo>
                <a:cubicBezTo>
                  <a:pt x="799" y="708"/>
                  <a:pt x="792" y="708"/>
                  <a:pt x="794" y="704"/>
                </a:cubicBezTo>
                <a:cubicBezTo>
                  <a:pt x="793" y="706"/>
                  <a:pt x="790" y="706"/>
                  <a:pt x="789" y="707"/>
                </a:cubicBezTo>
                <a:cubicBezTo>
                  <a:pt x="787" y="707"/>
                  <a:pt x="789" y="705"/>
                  <a:pt x="787" y="705"/>
                </a:cubicBezTo>
                <a:cubicBezTo>
                  <a:pt x="787" y="705"/>
                  <a:pt x="787" y="705"/>
                  <a:pt x="787" y="706"/>
                </a:cubicBezTo>
                <a:cubicBezTo>
                  <a:pt x="785" y="706"/>
                  <a:pt x="784" y="705"/>
                  <a:pt x="783" y="704"/>
                </a:cubicBezTo>
                <a:cubicBezTo>
                  <a:pt x="783" y="705"/>
                  <a:pt x="785" y="706"/>
                  <a:pt x="786" y="706"/>
                </a:cubicBezTo>
                <a:cubicBezTo>
                  <a:pt x="786" y="707"/>
                  <a:pt x="784" y="707"/>
                  <a:pt x="783" y="709"/>
                </a:cubicBezTo>
                <a:cubicBezTo>
                  <a:pt x="781" y="709"/>
                  <a:pt x="780" y="707"/>
                  <a:pt x="778" y="706"/>
                </a:cubicBezTo>
                <a:cubicBezTo>
                  <a:pt x="778" y="707"/>
                  <a:pt x="777" y="708"/>
                  <a:pt x="777" y="708"/>
                </a:cubicBezTo>
                <a:cubicBezTo>
                  <a:pt x="778" y="710"/>
                  <a:pt x="779" y="707"/>
                  <a:pt x="781" y="709"/>
                </a:cubicBezTo>
                <a:cubicBezTo>
                  <a:pt x="782" y="709"/>
                  <a:pt x="781" y="711"/>
                  <a:pt x="781" y="712"/>
                </a:cubicBezTo>
                <a:cubicBezTo>
                  <a:pt x="783" y="711"/>
                  <a:pt x="786" y="711"/>
                  <a:pt x="785" y="714"/>
                </a:cubicBezTo>
                <a:cubicBezTo>
                  <a:pt x="784" y="715"/>
                  <a:pt x="781" y="713"/>
                  <a:pt x="780" y="715"/>
                </a:cubicBezTo>
                <a:cubicBezTo>
                  <a:pt x="777" y="714"/>
                  <a:pt x="774" y="715"/>
                  <a:pt x="771" y="714"/>
                </a:cubicBezTo>
                <a:cubicBezTo>
                  <a:pt x="770" y="718"/>
                  <a:pt x="772" y="720"/>
                  <a:pt x="771" y="723"/>
                </a:cubicBezTo>
                <a:cubicBezTo>
                  <a:pt x="772" y="721"/>
                  <a:pt x="776" y="722"/>
                  <a:pt x="777" y="719"/>
                </a:cubicBezTo>
                <a:cubicBezTo>
                  <a:pt x="777" y="720"/>
                  <a:pt x="781" y="720"/>
                  <a:pt x="780" y="721"/>
                </a:cubicBezTo>
                <a:cubicBezTo>
                  <a:pt x="780" y="722"/>
                  <a:pt x="779" y="722"/>
                  <a:pt x="777" y="722"/>
                </a:cubicBezTo>
                <a:cubicBezTo>
                  <a:pt x="778" y="724"/>
                  <a:pt x="778" y="725"/>
                  <a:pt x="779" y="726"/>
                </a:cubicBezTo>
                <a:cubicBezTo>
                  <a:pt x="782" y="726"/>
                  <a:pt x="783" y="724"/>
                  <a:pt x="783" y="723"/>
                </a:cubicBezTo>
                <a:cubicBezTo>
                  <a:pt x="788" y="724"/>
                  <a:pt x="792" y="727"/>
                  <a:pt x="797" y="725"/>
                </a:cubicBezTo>
                <a:cubicBezTo>
                  <a:pt x="797" y="728"/>
                  <a:pt x="795" y="726"/>
                  <a:pt x="794" y="727"/>
                </a:cubicBezTo>
                <a:cubicBezTo>
                  <a:pt x="794" y="732"/>
                  <a:pt x="796" y="735"/>
                  <a:pt x="798" y="738"/>
                </a:cubicBezTo>
                <a:cubicBezTo>
                  <a:pt x="794" y="738"/>
                  <a:pt x="790" y="736"/>
                  <a:pt x="788" y="738"/>
                </a:cubicBezTo>
                <a:cubicBezTo>
                  <a:pt x="788" y="738"/>
                  <a:pt x="787" y="738"/>
                  <a:pt x="787" y="738"/>
                </a:cubicBezTo>
                <a:cubicBezTo>
                  <a:pt x="787" y="738"/>
                  <a:pt x="787" y="738"/>
                  <a:pt x="787" y="738"/>
                </a:cubicBezTo>
                <a:cubicBezTo>
                  <a:pt x="787" y="739"/>
                  <a:pt x="786" y="738"/>
                  <a:pt x="785" y="738"/>
                </a:cubicBezTo>
                <a:cubicBezTo>
                  <a:pt x="786" y="739"/>
                  <a:pt x="786" y="739"/>
                  <a:pt x="787" y="739"/>
                </a:cubicBezTo>
                <a:cubicBezTo>
                  <a:pt x="787" y="739"/>
                  <a:pt x="787" y="739"/>
                  <a:pt x="787" y="739"/>
                </a:cubicBezTo>
                <a:cubicBezTo>
                  <a:pt x="787" y="740"/>
                  <a:pt x="787" y="740"/>
                  <a:pt x="788" y="741"/>
                </a:cubicBezTo>
                <a:cubicBezTo>
                  <a:pt x="789" y="742"/>
                  <a:pt x="790" y="739"/>
                  <a:pt x="790" y="741"/>
                </a:cubicBezTo>
                <a:cubicBezTo>
                  <a:pt x="791" y="741"/>
                  <a:pt x="791" y="739"/>
                  <a:pt x="792" y="738"/>
                </a:cubicBezTo>
                <a:cubicBezTo>
                  <a:pt x="798" y="739"/>
                  <a:pt x="800" y="739"/>
                  <a:pt x="806" y="741"/>
                </a:cubicBezTo>
                <a:cubicBezTo>
                  <a:pt x="803" y="742"/>
                  <a:pt x="799" y="739"/>
                  <a:pt x="795" y="740"/>
                </a:cubicBezTo>
                <a:cubicBezTo>
                  <a:pt x="795" y="740"/>
                  <a:pt x="795" y="740"/>
                  <a:pt x="795" y="740"/>
                </a:cubicBezTo>
                <a:cubicBezTo>
                  <a:pt x="794" y="740"/>
                  <a:pt x="791" y="739"/>
                  <a:pt x="791" y="741"/>
                </a:cubicBezTo>
                <a:cubicBezTo>
                  <a:pt x="792" y="741"/>
                  <a:pt x="794" y="741"/>
                  <a:pt x="795" y="741"/>
                </a:cubicBezTo>
                <a:cubicBezTo>
                  <a:pt x="797" y="742"/>
                  <a:pt x="799" y="740"/>
                  <a:pt x="801" y="741"/>
                </a:cubicBezTo>
                <a:cubicBezTo>
                  <a:pt x="802" y="744"/>
                  <a:pt x="797" y="744"/>
                  <a:pt x="795" y="742"/>
                </a:cubicBezTo>
                <a:cubicBezTo>
                  <a:pt x="795" y="742"/>
                  <a:pt x="795" y="742"/>
                  <a:pt x="795" y="743"/>
                </a:cubicBezTo>
                <a:cubicBezTo>
                  <a:pt x="794" y="742"/>
                  <a:pt x="794" y="741"/>
                  <a:pt x="791" y="741"/>
                </a:cubicBezTo>
                <a:cubicBezTo>
                  <a:pt x="791" y="742"/>
                  <a:pt x="793" y="742"/>
                  <a:pt x="794" y="742"/>
                </a:cubicBezTo>
                <a:cubicBezTo>
                  <a:pt x="794" y="744"/>
                  <a:pt x="794" y="745"/>
                  <a:pt x="793" y="746"/>
                </a:cubicBezTo>
                <a:cubicBezTo>
                  <a:pt x="794" y="747"/>
                  <a:pt x="794" y="749"/>
                  <a:pt x="796" y="750"/>
                </a:cubicBezTo>
                <a:cubicBezTo>
                  <a:pt x="797" y="749"/>
                  <a:pt x="798" y="748"/>
                  <a:pt x="801" y="749"/>
                </a:cubicBezTo>
                <a:cubicBezTo>
                  <a:pt x="800" y="751"/>
                  <a:pt x="798" y="750"/>
                  <a:pt x="797" y="753"/>
                </a:cubicBezTo>
                <a:cubicBezTo>
                  <a:pt x="801" y="754"/>
                  <a:pt x="808" y="755"/>
                  <a:pt x="810" y="754"/>
                </a:cubicBezTo>
                <a:cubicBezTo>
                  <a:pt x="812" y="755"/>
                  <a:pt x="810" y="757"/>
                  <a:pt x="811" y="759"/>
                </a:cubicBezTo>
                <a:cubicBezTo>
                  <a:pt x="813" y="760"/>
                  <a:pt x="821" y="762"/>
                  <a:pt x="822" y="764"/>
                </a:cubicBezTo>
                <a:cubicBezTo>
                  <a:pt x="823" y="765"/>
                  <a:pt x="823" y="763"/>
                  <a:pt x="822" y="762"/>
                </a:cubicBezTo>
                <a:cubicBezTo>
                  <a:pt x="822" y="763"/>
                  <a:pt x="823" y="763"/>
                  <a:pt x="824" y="763"/>
                </a:cubicBezTo>
                <a:cubicBezTo>
                  <a:pt x="824" y="763"/>
                  <a:pt x="824" y="763"/>
                  <a:pt x="824" y="763"/>
                </a:cubicBezTo>
                <a:cubicBezTo>
                  <a:pt x="825" y="763"/>
                  <a:pt x="826" y="764"/>
                  <a:pt x="827" y="764"/>
                </a:cubicBezTo>
                <a:cubicBezTo>
                  <a:pt x="827" y="764"/>
                  <a:pt x="827" y="764"/>
                  <a:pt x="827" y="764"/>
                </a:cubicBezTo>
                <a:cubicBezTo>
                  <a:pt x="828" y="764"/>
                  <a:pt x="830" y="764"/>
                  <a:pt x="832" y="765"/>
                </a:cubicBezTo>
                <a:cubicBezTo>
                  <a:pt x="832" y="765"/>
                  <a:pt x="832" y="765"/>
                  <a:pt x="832" y="765"/>
                </a:cubicBezTo>
                <a:cubicBezTo>
                  <a:pt x="832" y="765"/>
                  <a:pt x="832" y="765"/>
                  <a:pt x="832" y="765"/>
                </a:cubicBezTo>
                <a:cubicBezTo>
                  <a:pt x="833" y="765"/>
                  <a:pt x="833" y="765"/>
                  <a:pt x="834" y="765"/>
                </a:cubicBezTo>
                <a:cubicBezTo>
                  <a:pt x="833" y="767"/>
                  <a:pt x="832" y="768"/>
                  <a:pt x="833" y="768"/>
                </a:cubicBezTo>
                <a:cubicBezTo>
                  <a:pt x="830" y="768"/>
                  <a:pt x="826" y="767"/>
                  <a:pt x="823" y="766"/>
                </a:cubicBezTo>
                <a:cubicBezTo>
                  <a:pt x="823" y="765"/>
                  <a:pt x="824" y="766"/>
                  <a:pt x="824" y="766"/>
                </a:cubicBezTo>
                <a:cubicBezTo>
                  <a:pt x="822" y="763"/>
                  <a:pt x="821" y="766"/>
                  <a:pt x="818" y="766"/>
                </a:cubicBezTo>
                <a:cubicBezTo>
                  <a:pt x="818" y="765"/>
                  <a:pt x="818" y="765"/>
                  <a:pt x="818" y="765"/>
                </a:cubicBezTo>
                <a:cubicBezTo>
                  <a:pt x="818" y="764"/>
                  <a:pt x="819" y="764"/>
                  <a:pt x="820" y="765"/>
                </a:cubicBezTo>
                <a:cubicBezTo>
                  <a:pt x="819" y="763"/>
                  <a:pt x="818" y="762"/>
                  <a:pt x="816" y="762"/>
                </a:cubicBezTo>
                <a:cubicBezTo>
                  <a:pt x="807" y="761"/>
                  <a:pt x="791" y="754"/>
                  <a:pt x="783" y="755"/>
                </a:cubicBezTo>
                <a:cubicBezTo>
                  <a:pt x="783" y="755"/>
                  <a:pt x="783" y="755"/>
                  <a:pt x="783" y="756"/>
                </a:cubicBezTo>
                <a:cubicBezTo>
                  <a:pt x="783" y="754"/>
                  <a:pt x="787" y="757"/>
                  <a:pt x="789" y="758"/>
                </a:cubicBezTo>
                <a:cubicBezTo>
                  <a:pt x="785" y="759"/>
                  <a:pt x="794" y="760"/>
                  <a:pt x="795" y="761"/>
                </a:cubicBezTo>
                <a:cubicBezTo>
                  <a:pt x="794" y="760"/>
                  <a:pt x="798" y="761"/>
                  <a:pt x="798" y="763"/>
                </a:cubicBezTo>
                <a:cubicBezTo>
                  <a:pt x="799" y="762"/>
                  <a:pt x="802" y="762"/>
                  <a:pt x="805" y="763"/>
                </a:cubicBezTo>
                <a:cubicBezTo>
                  <a:pt x="804" y="763"/>
                  <a:pt x="804" y="763"/>
                  <a:pt x="805" y="764"/>
                </a:cubicBezTo>
                <a:cubicBezTo>
                  <a:pt x="804" y="763"/>
                  <a:pt x="802" y="763"/>
                  <a:pt x="801" y="763"/>
                </a:cubicBezTo>
                <a:cubicBezTo>
                  <a:pt x="802" y="766"/>
                  <a:pt x="804" y="764"/>
                  <a:pt x="806" y="765"/>
                </a:cubicBezTo>
                <a:cubicBezTo>
                  <a:pt x="806" y="764"/>
                  <a:pt x="806" y="764"/>
                  <a:pt x="805" y="764"/>
                </a:cubicBezTo>
                <a:cubicBezTo>
                  <a:pt x="806" y="764"/>
                  <a:pt x="808" y="765"/>
                  <a:pt x="809" y="765"/>
                </a:cubicBezTo>
                <a:cubicBezTo>
                  <a:pt x="809" y="765"/>
                  <a:pt x="809" y="765"/>
                  <a:pt x="809" y="766"/>
                </a:cubicBezTo>
                <a:cubicBezTo>
                  <a:pt x="809" y="767"/>
                  <a:pt x="816" y="767"/>
                  <a:pt x="812" y="766"/>
                </a:cubicBezTo>
                <a:cubicBezTo>
                  <a:pt x="811" y="766"/>
                  <a:pt x="811" y="766"/>
                  <a:pt x="811" y="766"/>
                </a:cubicBezTo>
                <a:cubicBezTo>
                  <a:pt x="812" y="766"/>
                  <a:pt x="813" y="766"/>
                  <a:pt x="812" y="765"/>
                </a:cubicBezTo>
                <a:cubicBezTo>
                  <a:pt x="815" y="766"/>
                  <a:pt x="818" y="767"/>
                  <a:pt x="822" y="767"/>
                </a:cubicBezTo>
                <a:cubicBezTo>
                  <a:pt x="822" y="767"/>
                  <a:pt x="822" y="767"/>
                  <a:pt x="822" y="767"/>
                </a:cubicBezTo>
                <a:cubicBezTo>
                  <a:pt x="822" y="768"/>
                  <a:pt x="823" y="768"/>
                  <a:pt x="823" y="768"/>
                </a:cubicBezTo>
                <a:cubicBezTo>
                  <a:pt x="826" y="768"/>
                  <a:pt x="830" y="769"/>
                  <a:pt x="833" y="770"/>
                </a:cubicBezTo>
                <a:cubicBezTo>
                  <a:pt x="833" y="770"/>
                  <a:pt x="833" y="770"/>
                  <a:pt x="833" y="770"/>
                </a:cubicBezTo>
                <a:cubicBezTo>
                  <a:pt x="833" y="771"/>
                  <a:pt x="832" y="771"/>
                  <a:pt x="832" y="772"/>
                </a:cubicBezTo>
                <a:cubicBezTo>
                  <a:pt x="832" y="772"/>
                  <a:pt x="832" y="772"/>
                  <a:pt x="831" y="772"/>
                </a:cubicBezTo>
                <a:cubicBezTo>
                  <a:pt x="831" y="773"/>
                  <a:pt x="832" y="773"/>
                  <a:pt x="831" y="774"/>
                </a:cubicBezTo>
                <a:cubicBezTo>
                  <a:pt x="834" y="774"/>
                  <a:pt x="836" y="775"/>
                  <a:pt x="838" y="775"/>
                </a:cubicBezTo>
                <a:cubicBezTo>
                  <a:pt x="838" y="775"/>
                  <a:pt x="838" y="774"/>
                  <a:pt x="838" y="773"/>
                </a:cubicBezTo>
                <a:cubicBezTo>
                  <a:pt x="837" y="773"/>
                  <a:pt x="836" y="773"/>
                  <a:pt x="835" y="772"/>
                </a:cubicBezTo>
                <a:cubicBezTo>
                  <a:pt x="835" y="772"/>
                  <a:pt x="835" y="772"/>
                  <a:pt x="836" y="772"/>
                </a:cubicBezTo>
                <a:cubicBezTo>
                  <a:pt x="838" y="773"/>
                  <a:pt x="840" y="774"/>
                  <a:pt x="842" y="774"/>
                </a:cubicBezTo>
                <a:cubicBezTo>
                  <a:pt x="842" y="774"/>
                  <a:pt x="843" y="775"/>
                  <a:pt x="843" y="775"/>
                </a:cubicBezTo>
                <a:cubicBezTo>
                  <a:pt x="843" y="776"/>
                  <a:pt x="843" y="776"/>
                  <a:pt x="842" y="777"/>
                </a:cubicBezTo>
                <a:cubicBezTo>
                  <a:pt x="843" y="777"/>
                  <a:pt x="843" y="776"/>
                  <a:pt x="844" y="777"/>
                </a:cubicBezTo>
                <a:cubicBezTo>
                  <a:pt x="846" y="780"/>
                  <a:pt x="850" y="781"/>
                  <a:pt x="854" y="779"/>
                </a:cubicBezTo>
                <a:cubicBezTo>
                  <a:pt x="861" y="782"/>
                  <a:pt x="867" y="785"/>
                  <a:pt x="873" y="787"/>
                </a:cubicBezTo>
                <a:cubicBezTo>
                  <a:pt x="872" y="788"/>
                  <a:pt x="872" y="789"/>
                  <a:pt x="872" y="789"/>
                </a:cubicBezTo>
                <a:cubicBezTo>
                  <a:pt x="873" y="790"/>
                  <a:pt x="872" y="791"/>
                  <a:pt x="874" y="791"/>
                </a:cubicBezTo>
                <a:cubicBezTo>
                  <a:pt x="874" y="790"/>
                  <a:pt x="873" y="789"/>
                  <a:pt x="874" y="788"/>
                </a:cubicBezTo>
                <a:cubicBezTo>
                  <a:pt x="874" y="789"/>
                  <a:pt x="874" y="789"/>
                  <a:pt x="874" y="790"/>
                </a:cubicBezTo>
                <a:cubicBezTo>
                  <a:pt x="875" y="789"/>
                  <a:pt x="876" y="789"/>
                  <a:pt x="876" y="788"/>
                </a:cubicBezTo>
                <a:cubicBezTo>
                  <a:pt x="876" y="789"/>
                  <a:pt x="876" y="789"/>
                  <a:pt x="877" y="789"/>
                </a:cubicBezTo>
                <a:cubicBezTo>
                  <a:pt x="876" y="789"/>
                  <a:pt x="876" y="789"/>
                  <a:pt x="876" y="790"/>
                </a:cubicBezTo>
                <a:cubicBezTo>
                  <a:pt x="877" y="790"/>
                  <a:pt x="877" y="790"/>
                  <a:pt x="877" y="791"/>
                </a:cubicBezTo>
                <a:cubicBezTo>
                  <a:pt x="878" y="791"/>
                  <a:pt x="878" y="790"/>
                  <a:pt x="878" y="790"/>
                </a:cubicBezTo>
                <a:cubicBezTo>
                  <a:pt x="879" y="790"/>
                  <a:pt x="880" y="790"/>
                  <a:pt x="881" y="791"/>
                </a:cubicBezTo>
                <a:cubicBezTo>
                  <a:pt x="881" y="791"/>
                  <a:pt x="882" y="791"/>
                  <a:pt x="882" y="791"/>
                </a:cubicBezTo>
                <a:cubicBezTo>
                  <a:pt x="884" y="792"/>
                  <a:pt x="886" y="793"/>
                  <a:pt x="889" y="794"/>
                </a:cubicBezTo>
                <a:cubicBezTo>
                  <a:pt x="888" y="794"/>
                  <a:pt x="887" y="795"/>
                  <a:pt x="887" y="796"/>
                </a:cubicBezTo>
                <a:close/>
                <a:moveTo>
                  <a:pt x="881" y="815"/>
                </a:moveTo>
                <a:cubicBezTo>
                  <a:pt x="881" y="814"/>
                  <a:pt x="881" y="814"/>
                  <a:pt x="881" y="813"/>
                </a:cubicBezTo>
                <a:cubicBezTo>
                  <a:pt x="882" y="814"/>
                  <a:pt x="882" y="814"/>
                  <a:pt x="882" y="814"/>
                </a:cubicBezTo>
                <a:cubicBezTo>
                  <a:pt x="882" y="814"/>
                  <a:pt x="882" y="814"/>
                  <a:pt x="882" y="814"/>
                </a:cubicBezTo>
                <a:cubicBezTo>
                  <a:pt x="883" y="814"/>
                  <a:pt x="883" y="814"/>
                  <a:pt x="883" y="814"/>
                </a:cubicBezTo>
                <a:cubicBezTo>
                  <a:pt x="884" y="814"/>
                  <a:pt x="884" y="814"/>
                  <a:pt x="885" y="815"/>
                </a:cubicBezTo>
                <a:cubicBezTo>
                  <a:pt x="884" y="816"/>
                  <a:pt x="883" y="816"/>
                  <a:pt x="881" y="815"/>
                </a:cubicBezTo>
                <a:close/>
                <a:moveTo>
                  <a:pt x="883" y="819"/>
                </a:moveTo>
                <a:cubicBezTo>
                  <a:pt x="883" y="819"/>
                  <a:pt x="883" y="819"/>
                  <a:pt x="882" y="819"/>
                </a:cubicBezTo>
                <a:cubicBezTo>
                  <a:pt x="882" y="819"/>
                  <a:pt x="882" y="818"/>
                  <a:pt x="883" y="818"/>
                </a:cubicBezTo>
                <a:cubicBezTo>
                  <a:pt x="884" y="818"/>
                  <a:pt x="884" y="818"/>
                  <a:pt x="883" y="819"/>
                </a:cubicBezTo>
                <a:close/>
                <a:moveTo>
                  <a:pt x="880" y="818"/>
                </a:moveTo>
                <a:cubicBezTo>
                  <a:pt x="880" y="818"/>
                  <a:pt x="880" y="818"/>
                  <a:pt x="881" y="818"/>
                </a:cubicBezTo>
                <a:cubicBezTo>
                  <a:pt x="881" y="818"/>
                  <a:pt x="881" y="819"/>
                  <a:pt x="881" y="819"/>
                </a:cubicBezTo>
                <a:cubicBezTo>
                  <a:pt x="880" y="819"/>
                  <a:pt x="880" y="819"/>
                  <a:pt x="880" y="819"/>
                </a:cubicBezTo>
                <a:cubicBezTo>
                  <a:pt x="880" y="819"/>
                  <a:pt x="880" y="819"/>
                  <a:pt x="880" y="819"/>
                </a:cubicBezTo>
                <a:cubicBezTo>
                  <a:pt x="880" y="819"/>
                  <a:pt x="880" y="819"/>
                  <a:pt x="880" y="819"/>
                </a:cubicBezTo>
                <a:cubicBezTo>
                  <a:pt x="880" y="819"/>
                  <a:pt x="880" y="818"/>
                  <a:pt x="880" y="818"/>
                </a:cubicBezTo>
                <a:close/>
                <a:moveTo>
                  <a:pt x="879" y="813"/>
                </a:moveTo>
                <a:cubicBezTo>
                  <a:pt x="879" y="813"/>
                  <a:pt x="880" y="813"/>
                  <a:pt x="881" y="813"/>
                </a:cubicBezTo>
                <a:cubicBezTo>
                  <a:pt x="880" y="813"/>
                  <a:pt x="880" y="813"/>
                  <a:pt x="880" y="814"/>
                </a:cubicBezTo>
                <a:cubicBezTo>
                  <a:pt x="879" y="814"/>
                  <a:pt x="879" y="813"/>
                  <a:pt x="879" y="813"/>
                </a:cubicBezTo>
                <a:close/>
                <a:moveTo>
                  <a:pt x="870" y="818"/>
                </a:moveTo>
                <a:cubicBezTo>
                  <a:pt x="872" y="819"/>
                  <a:pt x="874" y="819"/>
                  <a:pt x="876" y="820"/>
                </a:cubicBezTo>
                <a:cubicBezTo>
                  <a:pt x="875" y="820"/>
                  <a:pt x="875" y="820"/>
                  <a:pt x="875" y="820"/>
                </a:cubicBezTo>
                <a:cubicBezTo>
                  <a:pt x="874" y="820"/>
                  <a:pt x="874" y="820"/>
                  <a:pt x="873" y="820"/>
                </a:cubicBezTo>
                <a:cubicBezTo>
                  <a:pt x="873" y="819"/>
                  <a:pt x="872" y="819"/>
                  <a:pt x="872" y="819"/>
                </a:cubicBezTo>
                <a:cubicBezTo>
                  <a:pt x="871" y="818"/>
                  <a:pt x="870" y="821"/>
                  <a:pt x="870" y="819"/>
                </a:cubicBezTo>
                <a:cubicBezTo>
                  <a:pt x="870" y="819"/>
                  <a:pt x="870" y="818"/>
                  <a:pt x="870" y="818"/>
                </a:cubicBezTo>
                <a:close/>
                <a:moveTo>
                  <a:pt x="873" y="816"/>
                </a:moveTo>
                <a:cubicBezTo>
                  <a:pt x="874" y="816"/>
                  <a:pt x="875" y="817"/>
                  <a:pt x="875" y="818"/>
                </a:cubicBezTo>
                <a:cubicBezTo>
                  <a:pt x="875" y="818"/>
                  <a:pt x="872" y="819"/>
                  <a:pt x="872" y="817"/>
                </a:cubicBezTo>
                <a:cubicBezTo>
                  <a:pt x="873" y="817"/>
                  <a:pt x="874" y="818"/>
                  <a:pt x="874" y="817"/>
                </a:cubicBezTo>
                <a:cubicBezTo>
                  <a:pt x="873" y="817"/>
                  <a:pt x="873" y="817"/>
                  <a:pt x="873" y="816"/>
                </a:cubicBezTo>
                <a:close/>
                <a:moveTo>
                  <a:pt x="874" y="809"/>
                </a:moveTo>
                <a:cubicBezTo>
                  <a:pt x="872" y="809"/>
                  <a:pt x="871" y="808"/>
                  <a:pt x="869" y="807"/>
                </a:cubicBezTo>
                <a:cubicBezTo>
                  <a:pt x="869" y="806"/>
                  <a:pt x="870" y="806"/>
                  <a:pt x="870" y="806"/>
                </a:cubicBezTo>
                <a:cubicBezTo>
                  <a:pt x="871" y="807"/>
                  <a:pt x="872" y="807"/>
                  <a:pt x="873" y="808"/>
                </a:cubicBezTo>
                <a:cubicBezTo>
                  <a:pt x="874" y="806"/>
                  <a:pt x="878" y="807"/>
                  <a:pt x="878" y="809"/>
                </a:cubicBezTo>
                <a:cubicBezTo>
                  <a:pt x="877" y="809"/>
                  <a:pt x="877" y="809"/>
                  <a:pt x="876" y="809"/>
                </a:cubicBezTo>
                <a:cubicBezTo>
                  <a:pt x="875" y="809"/>
                  <a:pt x="875" y="809"/>
                  <a:pt x="874" y="809"/>
                </a:cubicBezTo>
                <a:close/>
                <a:moveTo>
                  <a:pt x="879" y="818"/>
                </a:moveTo>
                <a:cubicBezTo>
                  <a:pt x="878" y="818"/>
                  <a:pt x="877" y="819"/>
                  <a:pt x="876" y="818"/>
                </a:cubicBezTo>
                <a:cubicBezTo>
                  <a:pt x="876" y="817"/>
                  <a:pt x="879" y="818"/>
                  <a:pt x="879" y="818"/>
                </a:cubicBezTo>
                <a:close/>
                <a:moveTo>
                  <a:pt x="868" y="1074"/>
                </a:moveTo>
                <a:cubicBezTo>
                  <a:pt x="868" y="1075"/>
                  <a:pt x="868" y="1075"/>
                  <a:pt x="868" y="1075"/>
                </a:cubicBezTo>
                <a:cubicBezTo>
                  <a:pt x="865" y="1074"/>
                  <a:pt x="862" y="1073"/>
                  <a:pt x="859" y="1071"/>
                </a:cubicBezTo>
                <a:cubicBezTo>
                  <a:pt x="851" y="1070"/>
                  <a:pt x="840" y="1066"/>
                  <a:pt x="833" y="1062"/>
                </a:cubicBezTo>
                <a:cubicBezTo>
                  <a:pt x="845" y="1067"/>
                  <a:pt x="856" y="1070"/>
                  <a:pt x="868" y="1074"/>
                </a:cubicBezTo>
                <a:close/>
                <a:moveTo>
                  <a:pt x="833" y="1060"/>
                </a:moveTo>
                <a:cubicBezTo>
                  <a:pt x="836" y="1060"/>
                  <a:pt x="839" y="1063"/>
                  <a:pt x="838" y="1063"/>
                </a:cubicBezTo>
                <a:cubicBezTo>
                  <a:pt x="837" y="1061"/>
                  <a:pt x="834" y="1062"/>
                  <a:pt x="833" y="1060"/>
                </a:cubicBezTo>
                <a:close/>
                <a:moveTo>
                  <a:pt x="849" y="1053"/>
                </a:moveTo>
                <a:cubicBezTo>
                  <a:pt x="850" y="1053"/>
                  <a:pt x="850" y="1054"/>
                  <a:pt x="851" y="1053"/>
                </a:cubicBezTo>
                <a:cubicBezTo>
                  <a:pt x="851" y="1055"/>
                  <a:pt x="848" y="1054"/>
                  <a:pt x="849" y="1053"/>
                </a:cubicBezTo>
                <a:close/>
                <a:moveTo>
                  <a:pt x="850" y="1055"/>
                </a:moveTo>
                <a:cubicBezTo>
                  <a:pt x="850" y="1056"/>
                  <a:pt x="850" y="1056"/>
                  <a:pt x="850" y="1056"/>
                </a:cubicBezTo>
                <a:cubicBezTo>
                  <a:pt x="849" y="1056"/>
                  <a:pt x="848" y="1056"/>
                  <a:pt x="848" y="1055"/>
                </a:cubicBezTo>
                <a:cubicBezTo>
                  <a:pt x="849" y="1055"/>
                  <a:pt x="850" y="1055"/>
                  <a:pt x="850" y="1055"/>
                </a:cubicBezTo>
                <a:close/>
                <a:moveTo>
                  <a:pt x="849" y="957"/>
                </a:moveTo>
                <a:cubicBezTo>
                  <a:pt x="849" y="956"/>
                  <a:pt x="850" y="954"/>
                  <a:pt x="848" y="955"/>
                </a:cubicBezTo>
                <a:cubicBezTo>
                  <a:pt x="848" y="955"/>
                  <a:pt x="848" y="955"/>
                  <a:pt x="848" y="954"/>
                </a:cubicBezTo>
                <a:cubicBezTo>
                  <a:pt x="852" y="956"/>
                  <a:pt x="856" y="957"/>
                  <a:pt x="856" y="959"/>
                </a:cubicBezTo>
                <a:cubicBezTo>
                  <a:pt x="857" y="960"/>
                  <a:pt x="858" y="961"/>
                  <a:pt x="858" y="962"/>
                </a:cubicBezTo>
                <a:cubicBezTo>
                  <a:pt x="857" y="962"/>
                  <a:pt x="856" y="961"/>
                  <a:pt x="854" y="961"/>
                </a:cubicBezTo>
                <a:cubicBezTo>
                  <a:pt x="855" y="961"/>
                  <a:pt x="855" y="961"/>
                  <a:pt x="855" y="961"/>
                </a:cubicBezTo>
                <a:cubicBezTo>
                  <a:pt x="855" y="958"/>
                  <a:pt x="852" y="958"/>
                  <a:pt x="849" y="957"/>
                </a:cubicBezTo>
                <a:close/>
                <a:moveTo>
                  <a:pt x="845" y="914"/>
                </a:moveTo>
                <a:cubicBezTo>
                  <a:pt x="845" y="914"/>
                  <a:pt x="844" y="914"/>
                  <a:pt x="843" y="914"/>
                </a:cubicBezTo>
                <a:cubicBezTo>
                  <a:pt x="841" y="913"/>
                  <a:pt x="839" y="912"/>
                  <a:pt x="837" y="913"/>
                </a:cubicBezTo>
                <a:cubicBezTo>
                  <a:pt x="837" y="914"/>
                  <a:pt x="838" y="914"/>
                  <a:pt x="838" y="914"/>
                </a:cubicBezTo>
                <a:cubicBezTo>
                  <a:pt x="837" y="914"/>
                  <a:pt x="836" y="914"/>
                  <a:pt x="835" y="914"/>
                </a:cubicBezTo>
                <a:cubicBezTo>
                  <a:pt x="834" y="913"/>
                  <a:pt x="832" y="913"/>
                  <a:pt x="831" y="913"/>
                </a:cubicBezTo>
                <a:cubicBezTo>
                  <a:pt x="830" y="913"/>
                  <a:pt x="831" y="914"/>
                  <a:pt x="832" y="914"/>
                </a:cubicBezTo>
                <a:cubicBezTo>
                  <a:pt x="831" y="915"/>
                  <a:pt x="830" y="915"/>
                  <a:pt x="829" y="915"/>
                </a:cubicBezTo>
                <a:cubicBezTo>
                  <a:pt x="830" y="916"/>
                  <a:pt x="831" y="918"/>
                  <a:pt x="833" y="919"/>
                </a:cubicBezTo>
                <a:cubicBezTo>
                  <a:pt x="833" y="919"/>
                  <a:pt x="833" y="919"/>
                  <a:pt x="833" y="919"/>
                </a:cubicBezTo>
                <a:cubicBezTo>
                  <a:pt x="833" y="919"/>
                  <a:pt x="833" y="919"/>
                  <a:pt x="833" y="919"/>
                </a:cubicBezTo>
                <a:cubicBezTo>
                  <a:pt x="835" y="920"/>
                  <a:pt x="836" y="920"/>
                  <a:pt x="837" y="920"/>
                </a:cubicBezTo>
                <a:cubicBezTo>
                  <a:pt x="837" y="921"/>
                  <a:pt x="836" y="922"/>
                  <a:pt x="836" y="922"/>
                </a:cubicBezTo>
                <a:cubicBezTo>
                  <a:pt x="835" y="922"/>
                  <a:pt x="835" y="922"/>
                  <a:pt x="835" y="922"/>
                </a:cubicBezTo>
                <a:cubicBezTo>
                  <a:pt x="835" y="922"/>
                  <a:pt x="835" y="922"/>
                  <a:pt x="834" y="922"/>
                </a:cubicBezTo>
                <a:cubicBezTo>
                  <a:pt x="834" y="922"/>
                  <a:pt x="834" y="922"/>
                  <a:pt x="834" y="922"/>
                </a:cubicBezTo>
                <a:cubicBezTo>
                  <a:pt x="833" y="922"/>
                  <a:pt x="832" y="922"/>
                  <a:pt x="831" y="922"/>
                </a:cubicBezTo>
                <a:cubicBezTo>
                  <a:pt x="832" y="923"/>
                  <a:pt x="832" y="923"/>
                  <a:pt x="832" y="923"/>
                </a:cubicBezTo>
                <a:cubicBezTo>
                  <a:pt x="832" y="923"/>
                  <a:pt x="831" y="923"/>
                  <a:pt x="831" y="923"/>
                </a:cubicBezTo>
                <a:cubicBezTo>
                  <a:pt x="831" y="923"/>
                  <a:pt x="831" y="923"/>
                  <a:pt x="831" y="924"/>
                </a:cubicBezTo>
                <a:cubicBezTo>
                  <a:pt x="831" y="923"/>
                  <a:pt x="830" y="923"/>
                  <a:pt x="829" y="922"/>
                </a:cubicBezTo>
                <a:cubicBezTo>
                  <a:pt x="829" y="924"/>
                  <a:pt x="830" y="924"/>
                  <a:pt x="832" y="925"/>
                </a:cubicBezTo>
                <a:cubicBezTo>
                  <a:pt x="831" y="926"/>
                  <a:pt x="831" y="926"/>
                  <a:pt x="830" y="927"/>
                </a:cubicBezTo>
                <a:cubicBezTo>
                  <a:pt x="827" y="927"/>
                  <a:pt x="824" y="925"/>
                  <a:pt x="821" y="924"/>
                </a:cubicBezTo>
                <a:cubicBezTo>
                  <a:pt x="822" y="922"/>
                  <a:pt x="821" y="920"/>
                  <a:pt x="822" y="920"/>
                </a:cubicBezTo>
                <a:cubicBezTo>
                  <a:pt x="821" y="919"/>
                  <a:pt x="820" y="919"/>
                  <a:pt x="819" y="919"/>
                </a:cubicBezTo>
                <a:cubicBezTo>
                  <a:pt x="820" y="919"/>
                  <a:pt x="820" y="919"/>
                  <a:pt x="821" y="919"/>
                </a:cubicBezTo>
                <a:cubicBezTo>
                  <a:pt x="820" y="919"/>
                  <a:pt x="820" y="919"/>
                  <a:pt x="819" y="918"/>
                </a:cubicBezTo>
                <a:cubicBezTo>
                  <a:pt x="819" y="918"/>
                  <a:pt x="819" y="918"/>
                  <a:pt x="819" y="917"/>
                </a:cubicBezTo>
                <a:cubicBezTo>
                  <a:pt x="819" y="916"/>
                  <a:pt x="819" y="917"/>
                  <a:pt x="818" y="918"/>
                </a:cubicBezTo>
                <a:cubicBezTo>
                  <a:pt x="816" y="917"/>
                  <a:pt x="813" y="916"/>
                  <a:pt x="811" y="915"/>
                </a:cubicBezTo>
                <a:cubicBezTo>
                  <a:pt x="810" y="914"/>
                  <a:pt x="810" y="914"/>
                  <a:pt x="809" y="913"/>
                </a:cubicBezTo>
                <a:cubicBezTo>
                  <a:pt x="809" y="914"/>
                  <a:pt x="809" y="914"/>
                  <a:pt x="809" y="914"/>
                </a:cubicBezTo>
                <a:cubicBezTo>
                  <a:pt x="804" y="912"/>
                  <a:pt x="799" y="910"/>
                  <a:pt x="795" y="908"/>
                </a:cubicBezTo>
                <a:cubicBezTo>
                  <a:pt x="795" y="908"/>
                  <a:pt x="795" y="908"/>
                  <a:pt x="795" y="908"/>
                </a:cubicBezTo>
                <a:cubicBezTo>
                  <a:pt x="797" y="909"/>
                  <a:pt x="804" y="909"/>
                  <a:pt x="803" y="911"/>
                </a:cubicBezTo>
                <a:cubicBezTo>
                  <a:pt x="805" y="910"/>
                  <a:pt x="805" y="911"/>
                  <a:pt x="806" y="911"/>
                </a:cubicBezTo>
                <a:cubicBezTo>
                  <a:pt x="805" y="911"/>
                  <a:pt x="805" y="911"/>
                  <a:pt x="805" y="911"/>
                </a:cubicBezTo>
                <a:cubicBezTo>
                  <a:pt x="806" y="912"/>
                  <a:pt x="806" y="912"/>
                  <a:pt x="807" y="912"/>
                </a:cubicBezTo>
                <a:cubicBezTo>
                  <a:pt x="807" y="912"/>
                  <a:pt x="807" y="912"/>
                  <a:pt x="807" y="912"/>
                </a:cubicBezTo>
                <a:cubicBezTo>
                  <a:pt x="807" y="912"/>
                  <a:pt x="808" y="912"/>
                  <a:pt x="808" y="912"/>
                </a:cubicBezTo>
                <a:cubicBezTo>
                  <a:pt x="808" y="910"/>
                  <a:pt x="810" y="912"/>
                  <a:pt x="810" y="910"/>
                </a:cubicBezTo>
                <a:cubicBezTo>
                  <a:pt x="812" y="911"/>
                  <a:pt x="812" y="912"/>
                  <a:pt x="814" y="911"/>
                </a:cubicBezTo>
                <a:cubicBezTo>
                  <a:pt x="814" y="912"/>
                  <a:pt x="813" y="913"/>
                  <a:pt x="814" y="913"/>
                </a:cubicBezTo>
                <a:cubicBezTo>
                  <a:pt x="814" y="914"/>
                  <a:pt x="814" y="913"/>
                  <a:pt x="814" y="913"/>
                </a:cubicBezTo>
                <a:cubicBezTo>
                  <a:pt x="815" y="911"/>
                  <a:pt x="820" y="914"/>
                  <a:pt x="821" y="915"/>
                </a:cubicBezTo>
                <a:cubicBezTo>
                  <a:pt x="822" y="914"/>
                  <a:pt x="822" y="914"/>
                  <a:pt x="821" y="914"/>
                </a:cubicBezTo>
                <a:cubicBezTo>
                  <a:pt x="823" y="914"/>
                  <a:pt x="824" y="915"/>
                  <a:pt x="826" y="915"/>
                </a:cubicBezTo>
                <a:cubicBezTo>
                  <a:pt x="825" y="916"/>
                  <a:pt x="825" y="916"/>
                  <a:pt x="825" y="918"/>
                </a:cubicBezTo>
                <a:cubicBezTo>
                  <a:pt x="825" y="918"/>
                  <a:pt x="825" y="918"/>
                  <a:pt x="826" y="918"/>
                </a:cubicBezTo>
                <a:cubicBezTo>
                  <a:pt x="824" y="916"/>
                  <a:pt x="827" y="916"/>
                  <a:pt x="828" y="918"/>
                </a:cubicBezTo>
                <a:cubicBezTo>
                  <a:pt x="828" y="917"/>
                  <a:pt x="827" y="916"/>
                  <a:pt x="827" y="915"/>
                </a:cubicBezTo>
                <a:cubicBezTo>
                  <a:pt x="828" y="916"/>
                  <a:pt x="829" y="916"/>
                  <a:pt x="830" y="916"/>
                </a:cubicBezTo>
                <a:cubicBezTo>
                  <a:pt x="827" y="915"/>
                  <a:pt x="825" y="914"/>
                  <a:pt x="822" y="913"/>
                </a:cubicBezTo>
                <a:cubicBezTo>
                  <a:pt x="823" y="911"/>
                  <a:pt x="826" y="913"/>
                  <a:pt x="828" y="913"/>
                </a:cubicBezTo>
                <a:cubicBezTo>
                  <a:pt x="828" y="912"/>
                  <a:pt x="825" y="912"/>
                  <a:pt x="826" y="910"/>
                </a:cubicBezTo>
                <a:cubicBezTo>
                  <a:pt x="826" y="910"/>
                  <a:pt x="826" y="911"/>
                  <a:pt x="826" y="911"/>
                </a:cubicBezTo>
                <a:cubicBezTo>
                  <a:pt x="823" y="910"/>
                  <a:pt x="818" y="909"/>
                  <a:pt x="813" y="909"/>
                </a:cubicBezTo>
                <a:cubicBezTo>
                  <a:pt x="813" y="907"/>
                  <a:pt x="813" y="905"/>
                  <a:pt x="811" y="907"/>
                </a:cubicBezTo>
                <a:cubicBezTo>
                  <a:pt x="810" y="906"/>
                  <a:pt x="811" y="904"/>
                  <a:pt x="811" y="903"/>
                </a:cubicBezTo>
                <a:cubicBezTo>
                  <a:pt x="812" y="903"/>
                  <a:pt x="812" y="904"/>
                  <a:pt x="812" y="904"/>
                </a:cubicBezTo>
                <a:cubicBezTo>
                  <a:pt x="812" y="904"/>
                  <a:pt x="812" y="904"/>
                  <a:pt x="812" y="904"/>
                </a:cubicBezTo>
                <a:cubicBezTo>
                  <a:pt x="813" y="904"/>
                  <a:pt x="813" y="905"/>
                  <a:pt x="814" y="905"/>
                </a:cubicBezTo>
                <a:cubicBezTo>
                  <a:pt x="814" y="903"/>
                  <a:pt x="813" y="903"/>
                  <a:pt x="811" y="902"/>
                </a:cubicBezTo>
                <a:cubicBezTo>
                  <a:pt x="812" y="901"/>
                  <a:pt x="813" y="901"/>
                  <a:pt x="813" y="900"/>
                </a:cubicBezTo>
                <a:cubicBezTo>
                  <a:pt x="814" y="901"/>
                  <a:pt x="814" y="903"/>
                  <a:pt x="815" y="900"/>
                </a:cubicBezTo>
                <a:cubicBezTo>
                  <a:pt x="817" y="901"/>
                  <a:pt x="818" y="901"/>
                  <a:pt x="817" y="903"/>
                </a:cubicBezTo>
                <a:cubicBezTo>
                  <a:pt x="818" y="902"/>
                  <a:pt x="819" y="902"/>
                  <a:pt x="820" y="901"/>
                </a:cubicBezTo>
                <a:cubicBezTo>
                  <a:pt x="823" y="903"/>
                  <a:pt x="826" y="904"/>
                  <a:pt x="829" y="905"/>
                </a:cubicBezTo>
                <a:cubicBezTo>
                  <a:pt x="829" y="905"/>
                  <a:pt x="828" y="904"/>
                  <a:pt x="828" y="904"/>
                </a:cubicBezTo>
                <a:cubicBezTo>
                  <a:pt x="828" y="904"/>
                  <a:pt x="828" y="903"/>
                  <a:pt x="828" y="903"/>
                </a:cubicBezTo>
                <a:cubicBezTo>
                  <a:pt x="829" y="903"/>
                  <a:pt x="830" y="903"/>
                  <a:pt x="832" y="904"/>
                </a:cubicBezTo>
                <a:cubicBezTo>
                  <a:pt x="831" y="906"/>
                  <a:pt x="831" y="903"/>
                  <a:pt x="830" y="905"/>
                </a:cubicBezTo>
                <a:cubicBezTo>
                  <a:pt x="831" y="905"/>
                  <a:pt x="832" y="906"/>
                  <a:pt x="833" y="906"/>
                </a:cubicBezTo>
                <a:cubicBezTo>
                  <a:pt x="833" y="905"/>
                  <a:pt x="833" y="904"/>
                  <a:pt x="833" y="903"/>
                </a:cubicBezTo>
                <a:cubicBezTo>
                  <a:pt x="835" y="906"/>
                  <a:pt x="836" y="903"/>
                  <a:pt x="837" y="904"/>
                </a:cubicBezTo>
                <a:cubicBezTo>
                  <a:pt x="837" y="902"/>
                  <a:pt x="832" y="903"/>
                  <a:pt x="833" y="900"/>
                </a:cubicBezTo>
                <a:cubicBezTo>
                  <a:pt x="835" y="900"/>
                  <a:pt x="836" y="901"/>
                  <a:pt x="837" y="901"/>
                </a:cubicBezTo>
                <a:cubicBezTo>
                  <a:pt x="837" y="901"/>
                  <a:pt x="836" y="900"/>
                  <a:pt x="836" y="900"/>
                </a:cubicBezTo>
                <a:cubicBezTo>
                  <a:pt x="837" y="899"/>
                  <a:pt x="838" y="901"/>
                  <a:pt x="839" y="899"/>
                </a:cubicBezTo>
                <a:cubicBezTo>
                  <a:pt x="842" y="901"/>
                  <a:pt x="845" y="902"/>
                  <a:pt x="848" y="903"/>
                </a:cubicBezTo>
                <a:cubicBezTo>
                  <a:pt x="850" y="903"/>
                  <a:pt x="850" y="902"/>
                  <a:pt x="849" y="901"/>
                </a:cubicBezTo>
                <a:cubicBezTo>
                  <a:pt x="850" y="901"/>
                  <a:pt x="851" y="901"/>
                  <a:pt x="851" y="902"/>
                </a:cubicBezTo>
                <a:cubicBezTo>
                  <a:pt x="853" y="903"/>
                  <a:pt x="855" y="905"/>
                  <a:pt x="857" y="908"/>
                </a:cubicBezTo>
                <a:cubicBezTo>
                  <a:pt x="857" y="908"/>
                  <a:pt x="857" y="908"/>
                  <a:pt x="857" y="908"/>
                </a:cubicBezTo>
                <a:cubicBezTo>
                  <a:pt x="855" y="906"/>
                  <a:pt x="852" y="906"/>
                  <a:pt x="850" y="905"/>
                </a:cubicBezTo>
                <a:cubicBezTo>
                  <a:pt x="850" y="905"/>
                  <a:pt x="850" y="906"/>
                  <a:pt x="850" y="906"/>
                </a:cubicBezTo>
                <a:cubicBezTo>
                  <a:pt x="850" y="906"/>
                  <a:pt x="849" y="906"/>
                  <a:pt x="848" y="906"/>
                </a:cubicBezTo>
                <a:cubicBezTo>
                  <a:pt x="851" y="906"/>
                  <a:pt x="856" y="908"/>
                  <a:pt x="859" y="911"/>
                </a:cubicBezTo>
                <a:cubicBezTo>
                  <a:pt x="859" y="911"/>
                  <a:pt x="859" y="911"/>
                  <a:pt x="859" y="911"/>
                </a:cubicBezTo>
                <a:cubicBezTo>
                  <a:pt x="859" y="911"/>
                  <a:pt x="859" y="911"/>
                  <a:pt x="859" y="912"/>
                </a:cubicBezTo>
                <a:cubicBezTo>
                  <a:pt x="857" y="913"/>
                  <a:pt x="856" y="912"/>
                  <a:pt x="854" y="911"/>
                </a:cubicBezTo>
                <a:cubicBezTo>
                  <a:pt x="853" y="912"/>
                  <a:pt x="853" y="912"/>
                  <a:pt x="852" y="912"/>
                </a:cubicBezTo>
                <a:cubicBezTo>
                  <a:pt x="847" y="910"/>
                  <a:pt x="840" y="909"/>
                  <a:pt x="834" y="906"/>
                </a:cubicBezTo>
                <a:cubicBezTo>
                  <a:pt x="834" y="908"/>
                  <a:pt x="837" y="908"/>
                  <a:pt x="840" y="909"/>
                </a:cubicBezTo>
                <a:cubicBezTo>
                  <a:pt x="842" y="910"/>
                  <a:pt x="845" y="912"/>
                  <a:pt x="849" y="912"/>
                </a:cubicBezTo>
                <a:cubicBezTo>
                  <a:pt x="849" y="913"/>
                  <a:pt x="849" y="913"/>
                  <a:pt x="849" y="914"/>
                </a:cubicBezTo>
                <a:cubicBezTo>
                  <a:pt x="848" y="914"/>
                  <a:pt x="848" y="914"/>
                  <a:pt x="847" y="914"/>
                </a:cubicBezTo>
                <a:cubicBezTo>
                  <a:pt x="843" y="912"/>
                  <a:pt x="839" y="911"/>
                  <a:pt x="834" y="909"/>
                </a:cubicBezTo>
                <a:cubicBezTo>
                  <a:pt x="837" y="912"/>
                  <a:pt x="841" y="912"/>
                  <a:pt x="845" y="914"/>
                </a:cubicBezTo>
                <a:close/>
                <a:moveTo>
                  <a:pt x="844" y="956"/>
                </a:moveTo>
                <a:cubicBezTo>
                  <a:pt x="844" y="955"/>
                  <a:pt x="841" y="954"/>
                  <a:pt x="841" y="955"/>
                </a:cubicBezTo>
                <a:cubicBezTo>
                  <a:pt x="842" y="955"/>
                  <a:pt x="843" y="955"/>
                  <a:pt x="843" y="956"/>
                </a:cubicBezTo>
                <a:cubicBezTo>
                  <a:pt x="841" y="956"/>
                  <a:pt x="839" y="953"/>
                  <a:pt x="836" y="954"/>
                </a:cubicBezTo>
                <a:cubicBezTo>
                  <a:pt x="836" y="953"/>
                  <a:pt x="836" y="953"/>
                  <a:pt x="837" y="953"/>
                </a:cubicBezTo>
                <a:cubicBezTo>
                  <a:pt x="837" y="954"/>
                  <a:pt x="838" y="953"/>
                  <a:pt x="838" y="953"/>
                </a:cubicBezTo>
                <a:cubicBezTo>
                  <a:pt x="838" y="953"/>
                  <a:pt x="838" y="953"/>
                  <a:pt x="838" y="952"/>
                </a:cubicBezTo>
                <a:cubicBezTo>
                  <a:pt x="840" y="952"/>
                  <a:pt x="840" y="954"/>
                  <a:pt x="842" y="953"/>
                </a:cubicBezTo>
                <a:cubicBezTo>
                  <a:pt x="842" y="953"/>
                  <a:pt x="842" y="952"/>
                  <a:pt x="842" y="952"/>
                </a:cubicBezTo>
                <a:cubicBezTo>
                  <a:pt x="842" y="952"/>
                  <a:pt x="843" y="953"/>
                  <a:pt x="843" y="953"/>
                </a:cubicBezTo>
                <a:cubicBezTo>
                  <a:pt x="843" y="953"/>
                  <a:pt x="843" y="954"/>
                  <a:pt x="843" y="955"/>
                </a:cubicBezTo>
                <a:cubicBezTo>
                  <a:pt x="843" y="954"/>
                  <a:pt x="844" y="955"/>
                  <a:pt x="845" y="956"/>
                </a:cubicBezTo>
                <a:cubicBezTo>
                  <a:pt x="845" y="956"/>
                  <a:pt x="845" y="956"/>
                  <a:pt x="844" y="956"/>
                </a:cubicBezTo>
                <a:cubicBezTo>
                  <a:pt x="845" y="956"/>
                  <a:pt x="845" y="956"/>
                  <a:pt x="845" y="956"/>
                </a:cubicBezTo>
                <a:cubicBezTo>
                  <a:pt x="845" y="956"/>
                  <a:pt x="845" y="957"/>
                  <a:pt x="845" y="957"/>
                </a:cubicBezTo>
                <a:cubicBezTo>
                  <a:pt x="844" y="957"/>
                  <a:pt x="844" y="956"/>
                  <a:pt x="844" y="956"/>
                </a:cubicBezTo>
                <a:cubicBezTo>
                  <a:pt x="844" y="956"/>
                  <a:pt x="844" y="956"/>
                  <a:pt x="844" y="956"/>
                </a:cubicBezTo>
                <a:close/>
                <a:moveTo>
                  <a:pt x="761" y="1027"/>
                </a:moveTo>
                <a:cubicBezTo>
                  <a:pt x="762" y="1027"/>
                  <a:pt x="762" y="1028"/>
                  <a:pt x="763" y="1028"/>
                </a:cubicBezTo>
                <a:cubicBezTo>
                  <a:pt x="763" y="1026"/>
                  <a:pt x="761" y="1027"/>
                  <a:pt x="759" y="1026"/>
                </a:cubicBezTo>
                <a:cubicBezTo>
                  <a:pt x="758" y="1026"/>
                  <a:pt x="759" y="1026"/>
                  <a:pt x="759" y="1027"/>
                </a:cubicBezTo>
                <a:cubicBezTo>
                  <a:pt x="755" y="1025"/>
                  <a:pt x="752" y="1024"/>
                  <a:pt x="748" y="1022"/>
                </a:cubicBezTo>
                <a:cubicBezTo>
                  <a:pt x="750" y="1022"/>
                  <a:pt x="756" y="1025"/>
                  <a:pt x="760" y="1026"/>
                </a:cubicBezTo>
                <a:cubicBezTo>
                  <a:pt x="756" y="1022"/>
                  <a:pt x="747" y="1022"/>
                  <a:pt x="745" y="1018"/>
                </a:cubicBezTo>
                <a:cubicBezTo>
                  <a:pt x="745" y="1018"/>
                  <a:pt x="745" y="1018"/>
                  <a:pt x="746" y="1018"/>
                </a:cubicBezTo>
                <a:cubicBezTo>
                  <a:pt x="746" y="1018"/>
                  <a:pt x="746" y="1019"/>
                  <a:pt x="746" y="1019"/>
                </a:cubicBezTo>
                <a:cubicBezTo>
                  <a:pt x="746" y="1019"/>
                  <a:pt x="746" y="1019"/>
                  <a:pt x="746" y="1018"/>
                </a:cubicBezTo>
                <a:cubicBezTo>
                  <a:pt x="746" y="1018"/>
                  <a:pt x="746" y="1018"/>
                  <a:pt x="747" y="1018"/>
                </a:cubicBezTo>
                <a:cubicBezTo>
                  <a:pt x="747" y="1019"/>
                  <a:pt x="747" y="1019"/>
                  <a:pt x="747" y="1019"/>
                </a:cubicBezTo>
                <a:cubicBezTo>
                  <a:pt x="747" y="1019"/>
                  <a:pt x="747" y="1019"/>
                  <a:pt x="747" y="1019"/>
                </a:cubicBezTo>
                <a:cubicBezTo>
                  <a:pt x="748" y="1019"/>
                  <a:pt x="748" y="1019"/>
                  <a:pt x="748" y="1019"/>
                </a:cubicBezTo>
                <a:cubicBezTo>
                  <a:pt x="749" y="1019"/>
                  <a:pt x="749" y="1020"/>
                  <a:pt x="750" y="1020"/>
                </a:cubicBezTo>
                <a:cubicBezTo>
                  <a:pt x="750" y="1020"/>
                  <a:pt x="750" y="1020"/>
                  <a:pt x="751" y="1020"/>
                </a:cubicBezTo>
                <a:cubicBezTo>
                  <a:pt x="751" y="1020"/>
                  <a:pt x="750" y="1020"/>
                  <a:pt x="750" y="1020"/>
                </a:cubicBezTo>
                <a:cubicBezTo>
                  <a:pt x="750" y="1020"/>
                  <a:pt x="752" y="1020"/>
                  <a:pt x="754" y="1021"/>
                </a:cubicBezTo>
                <a:cubicBezTo>
                  <a:pt x="755" y="1021"/>
                  <a:pt x="756" y="1021"/>
                  <a:pt x="758" y="1021"/>
                </a:cubicBezTo>
                <a:cubicBezTo>
                  <a:pt x="758" y="1022"/>
                  <a:pt x="757" y="1023"/>
                  <a:pt x="758" y="1023"/>
                </a:cubicBezTo>
                <a:cubicBezTo>
                  <a:pt x="760" y="1022"/>
                  <a:pt x="758" y="1023"/>
                  <a:pt x="760" y="1024"/>
                </a:cubicBezTo>
                <a:cubicBezTo>
                  <a:pt x="759" y="1022"/>
                  <a:pt x="760" y="1023"/>
                  <a:pt x="761" y="1022"/>
                </a:cubicBezTo>
                <a:cubicBezTo>
                  <a:pt x="765" y="1023"/>
                  <a:pt x="766" y="1025"/>
                  <a:pt x="768" y="1026"/>
                </a:cubicBezTo>
                <a:cubicBezTo>
                  <a:pt x="768" y="1026"/>
                  <a:pt x="768" y="1026"/>
                  <a:pt x="768" y="1027"/>
                </a:cubicBezTo>
                <a:cubicBezTo>
                  <a:pt x="766" y="1026"/>
                  <a:pt x="765" y="1026"/>
                  <a:pt x="764" y="1026"/>
                </a:cubicBezTo>
                <a:cubicBezTo>
                  <a:pt x="764" y="1028"/>
                  <a:pt x="770" y="1027"/>
                  <a:pt x="770" y="1029"/>
                </a:cubicBezTo>
                <a:cubicBezTo>
                  <a:pt x="770" y="1028"/>
                  <a:pt x="770" y="1028"/>
                  <a:pt x="771" y="1028"/>
                </a:cubicBezTo>
                <a:cubicBezTo>
                  <a:pt x="771" y="1028"/>
                  <a:pt x="772" y="1028"/>
                  <a:pt x="772" y="1027"/>
                </a:cubicBezTo>
                <a:cubicBezTo>
                  <a:pt x="772" y="1027"/>
                  <a:pt x="772" y="1027"/>
                  <a:pt x="773" y="1027"/>
                </a:cubicBezTo>
                <a:cubicBezTo>
                  <a:pt x="774" y="1028"/>
                  <a:pt x="773" y="1028"/>
                  <a:pt x="775" y="1028"/>
                </a:cubicBezTo>
                <a:cubicBezTo>
                  <a:pt x="775" y="1031"/>
                  <a:pt x="772" y="1028"/>
                  <a:pt x="772" y="1029"/>
                </a:cubicBezTo>
                <a:cubicBezTo>
                  <a:pt x="774" y="1030"/>
                  <a:pt x="775" y="1029"/>
                  <a:pt x="776" y="1030"/>
                </a:cubicBezTo>
                <a:cubicBezTo>
                  <a:pt x="776" y="1030"/>
                  <a:pt x="775" y="1030"/>
                  <a:pt x="776" y="1029"/>
                </a:cubicBezTo>
                <a:cubicBezTo>
                  <a:pt x="781" y="1032"/>
                  <a:pt x="787" y="1031"/>
                  <a:pt x="790" y="1036"/>
                </a:cubicBezTo>
                <a:cubicBezTo>
                  <a:pt x="786" y="1035"/>
                  <a:pt x="783" y="1035"/>
                  <a:pt x="780" y="1032"/>
                </a:cubicBezTo>
                <a:cubicBezTo>
                  <a:pt x="781" y="1032"/>
                  <a:pt x="781" y="1033"/>
                  <a:pt x="782" y="1032"/>
                </a:cubicBezTo>
                <a:cubicBezTo>
                  <a:pt x="781" y="1032"/>
                  <a:pt x="780" y="1032"/>
                  <a:pt x="780" y="1032"/>
                </a:cubicBezTo>
                <a:cubicBezTo>
                  <a:pt x="780" y="1032"/>
                  <a:pt x="780" y="1031"/>
                  <a:pt x="780" y="1031"/>
                </a:cubicBezTo>
                <a:cubicBezTo>
                  <a:pt x="780" y="1030"/>
                  <a:pt x="779" y="1031"/>
                  <a:pt x="778" y="1031"/>
                </a:cubicBezTo>
                <a:cubicBezTo>
                  <a:pt x="778" y="1030"/>
                  <a:pt x="777" y="1030"/>
                  <a:pt x="777" y="1030"/>
                </a:cubicBezTo>
                <a:cubicBezTo>
                  <a:pt x="777" y="1031"/>
                  <a:pt x="778" y="1031"/>
                  <a:pt x="778" y="1031"/>
                </a:cubicBezTo>
                <a:cubicBezTo>
                  <a:pt x="778" y="1031"/>
                  <a:pt x="778" y="1031"/>
                  <a:pt x="778" y="1031"/>
                </a:cubicBezTo>
                <a:cubicBezTo>
                  <a:pt x="777" y="1031"/>
                  <a:pt x="775" y="1030"/>
                  <a:pt x="777" y="1032"/>
                </a:cubicBezTo>
                <a:cubicBezTo>
                  <a:pt x="776" y="1032"/>
                  <a:pt x="775" y="1031"/>
                  <a:pt x="775" y="1031"/>
                </a:cubicBezTo>
                <a:cubicBezTo>
                  <a:pt x="772" y="1030"/>
                  <a:pt x="770" y="1030"/>
                  <a:pt x="767" y="1029"/>
                </a:cubicBezTo>
                <a:cubicBezTo>
                  <a:pt x="769" y="1031"/>
                  <a:pt x="773" y="1031"/>
                  <a:pt x="776" y="1032"/>
                </a:cubicBezTo>
                <a:cubicBezTo>
                  <a:pt x="776" y="1032"/>
                  <a:pt x="776" y="1032"/>
                  <a:pt x="776" y="1032"/>
                </a:cubicBezTo>
                <a:cubicBezTo>
                  <a:pt x="776" y="1032"/>
                  <a:pt x="777" y="1032"/>
                  <a:pt x="777" y="1033"/>
                </a:cubicBezTo>
                <a:cubicBezTo>
                  <a:pt x="777" y="1033"/>
                  <a:pt x="777" y="1033"/>
                  <a:pt x="777" y="1034"/>
                </a:cubicBezTo>
                <a:cubicBezTo>
                  <a:pt x="778" y="1034"/>
                  <a:pt x="778" y="1034"/>
                  <a:pt x="779" y="1033"/>
                </a:cubicBezTo>
                <a:cubicBezTo>
                  <a:pt x="801" y="1042"/>
                  <a:pt x="820" y="1048"/>
                  <a:pt x="836" y="1055"/>
                </a:cubicBezTo>
                <a:cubicBezTo>
                  <a:pt x="837" y="1055"/>
                  <a:pt x="838" y="1056"/>
                  <a:pt x="837" y="1056"/>
                </a:cubicBezTo>
                <a:cubicBezTo>
                  <a:pt x="810" y="1046"/>
                  <a:pt x="786" y="1037"/>
                  <a:pt x="761" y="1027"/>
                </a:cubicBezTo>
                <a:close/>
                <a:moveTo>
                  <a:pt x="831" y="1056"/>
                </a:moveTo>
                <a:cubicBezTo>
                  <a:pt x="830" y="1055"/>
                  <a:pt x="829" y="1055"/>
                  <a:pt x="829" y="1054"/>
                </a:cubicBezTo>
                <a:cubicBezTo>
                  <a:pt x="830" y="1054"/>
                  <a:pt x="831" y="1055"/>
                  <a:pt x="831" y="1056"/>
                </a:cubicBezTo>
                <a:close/>
                <a:moveTo>
                  <a:pt x="800" y="1044"/>
                </a:moveTo>
                <a:cubicBezTo>
                  <a:pt x="797" y="1043"/>
                  <a:pt x="793" y="1043"/>
                  <a:pt x="791" y="1041"/>
                </a:cubicBezTo>
                <a:cubicBezTo>
                  <a:pt x="794" y="1041"/>
                  <a:pt x="797" y="1043"/>
                  <a:pt x="800" y="1044"/>
                </a:cubicBezTo>
                <a:close/>
                <a:moveTo>
                  <a:pt x="741" y="1016"/>
                </a:moveTo>
                <a:cubicBezTo>
                  <a:pt x="742" y="1016"/>
                  <a:pt x="743" y="1016"/>
                  <a:pt x="743" y="1015"/>
                </a:cubicBezTo>
                <a:cubicBezTo>
                  <a:pt x="745" y="1015"/>
                  <a:pt x="743" y="1017"/>
                  <a:pt x="744" y="1017"/>
                </a:cubicBezTo>
                <a:cubicBezTo>
                  <a:pt x="745" y="1015"/>
                  <a:pt x="746" y="1017"/>
                  <a:pt x="748" y="1017"/>
                </a:cubicBezTo>
                <a:cubicBezTo>
                  <a:pt x="748" y="1018"/>
                  <a:pt x="747" y="1018"/>
                  <a:pt x="748" y="1018"/>
                </a:cubicBezTo>
                <a:cubicBezTo>
                  <a:pt x="747" y="1018"/>
                  <a:pt x="747" y="1018"/>
                  <a:pt x="747" y="1018"/>
                </a:cubicBezTo>
                <a:cubicBezTo>
                  <a:pt x="747" y="1018"/>
                  <a:pt x="747" y="1018"/>
                  <a:pt x="747" y="1017"/>
                </a:cubicBezTo>
                <a:cubicBezTo>
                  <a:pt x="747" y="1017"/>
                  <a:pt x="746" y="1018"/>
                  <a:pt x="746" y="1017"/>
                </a:cubicBezTo>
                <a:cubicBezTo>
                  <a:pt x="746" y="1017"/>
                  <a:pt x="746" y="1018"/>
                  <a:pt x="746" y="1018"/>
                </a:cubicBezTo>
                <a:cubicBezTo>
                  <a:pt x="744" y="1017"/>
                  <a:pt x="743" y="1017"/>
                  <a:pt x="741" y="1016"/>
                </a:cubicBezTo>
                <a:close/>
                <a:moveTo>
                  <a:pt x="744" y="1019"/>
                </a:moveTo>
                <a:cubicBezTo>
                  <a:pt x="744" y="1019"/>
                  <a:pt x="744" y="1019"/>
                  <a:pt x="744" y="1018"/>
                </a:cubicBezTo>
                <a:cubicBezTo>
                  <a:pt x="744" y="1018"/>
                  <a:pt x="744" y="1018"/>
                  <a:pt x="744" y="1018"/>
                </a:cubicBezTo>
                <a:cubicBezTo>
                  <a:pt x="744" y="1019"/>
                  <a:pt x="746" y="1020"/>
                  <a:pt x="744" y="1019"/>
                </a:cubicBezTo>
                <a:close/>
                <a:moveTo>
                  <a:pt x="734" y="1024"/>
                </a:moveTo>
                <a:cubicBezTo>
                  <a:pt x="734" y="1024"/>
                  <a:pt x="734" y="1024"/>
                  <a:pt x="734" y="1024"/>
                </a:cubicBezTo>
                <a:cubicBezTo>
                  <a:pt x="731" y="1024"/>
                  <a:pt x="729" y="1022"/>
                  <a:pt x="725" y="1021"/>
                </a:cubicBezTo>
                <a:cubicBezTo>
                  <a:pt x="725" y="1021"/>
                  <a:pt x="726" y="1020"/>
                  <a:pt x="727" y="1020"/>
                </a:cubicBezTo>
                <a:cubicBezTo>
                  <a:pt x="727" y="1020"/>
                  <a:pt x="727" y="1020"/>
                  <a:pt x="728" y="1020"/>
                </a:cubicBezTo>
                <a:cubicBezTo>
                  <a:pt x="727" y="1022"/>
                  <a:pt x="732" y="1022"/>
                  <a:pt x="734" y="1023"/>
                </a:cubicBezTo>
                <a:cubicBezTo>
                  <a:pt x="734" y="1023"/>
                  <a:pt x="734" y="1024"/>
                  <a:pt x="734" y="1024"/>
                </a:cubicBezTo>
                <a:cubicBezTo>
                  <a:pt x="734" y="1024"/>
                  <a:pt x="734" y="1024"/>
                  <a:pt x="734" y="1024"/>
                </a:cubicBezTo>
                <a:close/>
                <a:moveTo>
                  <a:pt x="722" y="900"/>
                </a:moveTo>
                <a:cubicBezTo>
                  <a:pt x="726" y="901"/>
                  <a:pt x="723" y="899"/>
                  <a:pt x="724" y="899"/>
                </a:cubicBezTo>
                <a:cubicBezTo>
                  <a:pt x="724" y="898"/>
                  <a:pt x="717" y="896"/>
                  <a:pt x="714" y="894"/>
                </a:cubicBezTo>
                <a:cubicBezTo>
                  <a:pt x="714" y="894"/>
                  <a:pt x="714" y="894"/>
                  <a:pt x="715" y="893"/>
                </a:cubicBezTo>
                <a:cubicBezTo>
                  <a:pt x="712" y="895"/>
                  <a:pt x="710" y="891"/>
                  <a:pt x="706" y="890"/>
                </a:cubicBezTo>
                <a:cubicBezTo>
                  <a:pt x="706" y="890"/>
                  <a:pt x="706" y="890"/>
                  <a:pt x="706" y="890"/>
                </a:cubicBezTo>
                <a:cubicBezTo>
                  <a:pt x="706" y="890"/>
                  <a:pt x="706" y="890"/>
                  <a:pt x="706" y="889"/>
                </a:cubicBezTo>
                <a:cubicBezTo>
                  <a:pt x="708" y="890"/>
                  <a:pt x="710" y="891"/>
                  <a:pt x="711" y="890"/>
                </a:cubicBezTo>
                <a:cubicBezTo>
                  <a:pt x="708" y="889"/>
                  <a:pt x="706" y="889"/>
                  <a:pt x="703" y="888"/>
                </a:cubicBezTo>
                <a:cubicBezTo>
                  <a:pt x="702" y="889"/>
                  <a:pt x="705" y="889"/>
                  <a:pt x="705" y="890"/>
                </a:cubicBezTo>
                <a:cubicBezTo>
                  <a:pt x="704" y="890"/>
                  <a:pt x="702" y="890"/>
                  <a:pt x="701" y="888"/>
                </a:cubicBezTo>
                <a:cubicBezTo>
                  <a:pt x="701" y="888"/>
                  <a:pt x="701" y="888"/>
                  <a:pt x="701" y="888"/>
                </a:cubicBezTo>
                <a:cubicBezTo>
                  <a:pt x="701" y="888"/>
                  <a:pt x="701" y="887"/>
                  <a:pt x="701" y="887"/>
                </a:cubicBezTo>
                <a:cubicBezTo>
                  <a:pt x="700" y="888"/>
                  <a:pt x="699" y="886"/>
                  <a:pt x="698" y="887"/>
                </a:cubicBezTo>
                <a:cubicBezTo>
                  <a:pt x="698" y="887"/>
                  <a:pt x="698" y="887"/>
                  <a:pt x="698" y="887"/>
                </a:cubicBezTo>
                <a:cubicBezTo>
                  <a:pt x="697" y="886"/>
                  <a:pt x="695" y="885"/>
                  <a:pt x="694" y="886"/>
                </a:cubicBezTo>
                <a:cubicBezTo>
                  <a:pt x="694" y="885"/>
                  <a:pt x="692" y="884"/>
                  <a:pt x="692" y="882"/>
                </a:cubicBezTo>
                <a:cubicBezTo>
                  <a:pt x="692" y="882"/>
                  <a:pt x="692" y="883"/>
                  <a:pt x="692" y="883"/>
                </a:cubicBezTo>
                <a:cubicBezTo>
                  <a:pt x="692" y="882"/>
                  <a:pt x="692" y="882"/>
                  <a:pt x="691" y="882"/>
                </a:cubicBezTo>
                <a:cubicBezTo>
                  <a:pt x="691" y="882"/>
                  <a:pt x="691" y="881"/>
                  <a:pt x="692" y="881"/>
                </a:cubicBezTo>
                <a:cubicBezTo>
                  <a:pt x="693" y="882"/>
                  <a:pt x="696" y="883"/>
                  <a:pt x="698" y="884"/>
                </a:cubicBezTo>
                <a:cubicBezTo>
                  <a:pt x="698" y="884"/>
                  <a:pt x="698" y="884"/>
                  <a:pt x="698" y="885"/>
                </a:cubicBezTo>
                <a:cubicBezTo>
                  <a:pt x="698" y="886"/>
                  <a:pt x="699" y="885"/>
                  <a:pt x="700" y="885"/>
                </a:cubicBezTo>
                <a:cubicBezTo>
                  <a:pt x="705" y="887"/>
                  <a:pt x="709" y="889"/>
                  <a:pt x="713" y="890"/>
                </a:cubicBezTo>
                <a:cubicBezTo>
                  <a:pt x="713" y="889"/>
                  <a:pt x="712" y="890"/>
                  <a:pt x="712" y="889"/>
                </a:cubicBezTo>
                <a:cubicBezTo>
                  <a:pt x="716" y="890"/>
                  <a:pt x="721" y="891"/>
                  <a:pt x="725" y="893"/>
                </a:cubicBezTo>
                <a:cubicBezTo>
                  <a:pt x="725" y="893"/>
                  <a:pt x="725" y="893"/>
                  <a:pt x="725" y="893"/>
                </a:cubicBezTo>
                <a:cubicBezTo>
                  <a:pt x="725" y="893"/>
                  <a:pt x="725" y="893"/>
                  <a:pt x="725" y="893"/>
                </a:cubicBezTo>
                <a:cubicBezTo>
                  <a:pt x="726" y="893"/>
                  <a:pt x="727" y="893"/>
                  <a:pt x="728" y="894"/>
                </a:cubicBezTo>
                <a:cubicBezTo>
                  <a:pt x="728" y="894"/>
                  <a:pt x="729" y="895"/>
                  <a:pt x="729" y="896"/>
                </a:cubicBezTo>
                <a:cubicBezTo>
                  <a:pt x="730" y="895"/>
                  <a:pt x="730" y="895"/>
                  <a:pt x="730" y="894"/>
                </a:cubicBezTo>
                <a:cubicBezTo>
                  <a:pt x="743" y="899"/>
                  <a:pt x="756" y="905"/>
                  <a:pt x="768" y="909"/>
                </a:cubicBezTo>
                <a:cubicBezTo>
                  <a:pt x="767" y="910"/>
                  <a:pt x="767" y="910"/>
                  <a:pt x="766" y="911"/>
                </a:cubicBezTo>
                <a:cubicBezTo>
                  <a:pt x="767" y="910"/>
                  <a:pt x="768" y="910"/>
                  <a:pt x="769" y="910"/>
                </a:cubicBezTo>
                <a:cubicBezTo>
                  <a:pt x="778" y="913"/>
                  <a:pt x="786" y="916"/>
                  <a:pt x="794" y="918"/>
                </a:cubicBezTo>
                <a:cubicBezTo>
                  <a:pt x="795" y="918"/>
                  <a:pt x="795" y="919"/>
                  <a:pt x="794" y="919"/>
                </a:cubicBezTo>
                <a:cubicBezTo>
                  <a:pt x="801" y="920"/>
                  <a:pt x="803" y="922"/>
                  <a:pt x="810" y="923"/>
                </a:cubicBezTo>
                <a:cubicBezTo>
                  <a:pt x="811" y="922"/>
                  <a:pt x="810" y="922"/>
                  <a:pt x="809" y="922"/>
                </a:cubicBezTo>
                <a:cubicBezTo>
                  <a:pt x="809" y="921"/>
                  <a:pt x="808" y="921"/>
                  <a:pt x="808" y="921"/>
                </a:cubicBezTo>
                <a:cubicBezTo>
                  <a:pt x="809" y="920"/>
                  <a:pt x="810" y="920"/>
                  <a:pt x="814" y="921"/>
                </a:cubicBezTo>
                <a:cubicBezTo>
                  <a:pt x="813" y="919"/>
                  <a:pt x="809" y="919"/>
                  <a:pt x="808" y="917"/>
                </a:cubicBezTo>
                <a:cubicBezTo>
                  <a:pt x="807" y="917"/>
                  <a:pt x="809" y="919"/>
                  <a:pt x="809" y="919"/>
                </a:cubicBezTo>
                <a:cubicBezTo>
                  <a:pt x="808" y="919"/>
                  <a:pt x="807" y="920"/>
                  <a:pt x="806" y="920"/>
                </a:cubicBezTo>
                <a:cubicBezTo>
                  <a:pt x="805" y="920"/>
                  <a:pt x="804" y="920"/>
                  <a:pt x="804" y="919"/>
                </a:cubicBezTo>
                <a:cubicBezTo>
                  <a:pt x="804" y="919"/>
                  <a:pt x="804" y="919"/>
                  <a:pt x="803" y="920"/>
                </a:cubicBezTo>
                <a:cubicBezTo>
                  <a:pt x="803" y="920"/>
                  <a:pt x="803" y="920"/>
                  <a:pt x="803" y="920"/>
                </a:cubicBezTo>
                <a:cubicBezTo>
                  <a:pt x="803" y="920"/>
                  <a:pt x="804" y="920"/>
                  <a:pt x="805" y="921"/>
                </a:cubicBezTo>
                <a:cubicBezTo>
                  <a:pt x="804" y="921"/>
                  <a:pt x="803" y="921"/>
                  <a:pt x="803" y="921"/>
                </a:cubicBezTo>
                <a:cubicBezTo>
                  <a:pt x="803" y="919"/>
                  <a:pt x="801" y="920"/>
                  <a:pt x="801" y="919"/>
                </a:cubicBezTo>
                <a:cubicBezTo>
                  <a:pt x="799" y="919"/>
                  <a:pt x="797" y="917"/>
                  <a:pt x="794" y="916"/>
                </a:cubicBezTo>
                <a:cubicBezTo>
                  <a:pt x="793" y="915"/>
                  <a:pt x="794" y="915"/>
                  <a:pt x="794" y="913"/>
                </a:cubicBezTo>
                <a:cubicBezTo>
                  <a:pt x="792" y="913"/>
                  <a:pt x="792" y="913"/>
                  <a:pt x="793" y="915"/>
                </a:cubicBezTo>
                <a:cubicBezTo>
                  <a:pt x="791" y="915"/>
                  <a:pt x="792" y="914"/>
                  <a:pt x="791" y="913"/>
                </a:cubicBezTo>
                <a:cubicBezTo>
                  <a:pt x="791" y="914"/>
                  <a:pt x="791" y="914"/>
                  <a:pt x="791" y="915"/>
                </a:cubicBezTo>
                <a:cubicBezTo>
                  <a:pt x="788" y="914"/>
                  <a:pt x="788" y="912"/>
                  <a:pt x="786" y="912"/>
                </a:cubicBezTo>
                <a:cubicBezTo>
                  <a:pt x="786" y="911"/>
                  <a:pt x="788" y="912"/>
                  <a:pt x="788" y="912"/>
                </a:cubicBezTo>
                <a:cubicBezTo>
                  <a:pt x="788" y="911"/>
                  <a:pt x="787" y="911"/>
                  <a:pt x="787" y="911"/>
                </a:cubicBezTo>
                <a:cubicBezTo>
                  <a:pt x="788" y="910"/>
                  <a:pt x="789" y="910"/>
                  <a:pt x="790" y="911"/>
                </a:cubicBezTo>
                <a:cubicBezTo>
                  <a:pt x="791" y="909"/>
                  <a:pt x="787" y="909"/>
                  <a:pt x="786" y="908"/>
                </a:cubicBezTo>
                <a:cubicBezTo>
                  <a:pt x="785" y="909"/>
                  <a:pt x="787" y="909"/>
                  <a:pt x="787" y="910"/>
                </a:cubicBezTo>
                <a:cubicBezTo>
                  <a:pt x="787" y="910"/>
                  <a:pt x="787" y="910"/>
                  <a:pt x="787" y="910"/>
                </a:cubicBezTo>
                <a:cubicBezTo>
                  <a:pt x="787" y="910"/>
                  <a:pt x="786" y="909"/>
                  <a:pt x="786" y="909"/>
                </a:cubicBezTo>
                <a:cubicBezTo>
                  <a:pt x="785" y="909"/>
                  <a:pt x="784" y="909"/>
                  <a:pt x="783" y="908"/>
                </a:cubicBezTo>
                <a:cubicBezTo>
                  <a:pt x="783" y="908"/>
                  <a:pt x="783" y="908"/>
                  <a:pt x="783" y="909"/>
                </a:cubicBezTo>
                <a:cubicBezTo>
                  <a:pt x="783" y="909"/>
                  <a:pt x="783" y="909"/>
                  <a:pt x="783" y="909"/>
                </a:cubicBezTo>
                <a:cubicBezTo>
                  <a:pt x="783" y="909"/>
                  <a:pt x="783" y="909"/>
                  <a:pt x="783" y="909"/>
                </a:cubicBezTo>
                <a:cubicBezTo>
                  <a:pt x="783" y="909"/>
                  <a:pt x="783" y="909"/>
                  <a:pt x="783" y="909"/>
                </a:cubicBezTo>
                <a:cubicBezTo>
                  <a:pt x="782" y="908"/>
                  <a:pt x="779" y="905"/>
                  <a:pt x="777" y="907"/>
                </a:cubicBezTo>
                <a:cubicBezTo>
                  <a:pt x="775" y="906"/>
                  <a:pt x="773" y="904"/>
                  <a:pt x="770" y="903"/>
                </a:cubicBezTo>
                <a:cubicBezTo>
                  <a:pt x="772" y="903"/>
                  <a:pt x="773" y="904"/>
                  <a:pt x="774" y="902"/>
                </a:cubicBezTo>
                <a:cubicBezTo>
                  <a:pt x="774" y="904"/>
                  <a:pt x="778" y="905"/>
                  <a:pt x="778" y="904"/>
                </a:cubicBezTo>
                <a:cubicBezTo>
                  <a:pt x="780" y="905"/>
                  <a:pt x="782" y="905"/>
                  <a:pt x="785" y="905"/>
                </a:cubicBezTo>
                <a:cubicBezTo>
                  <a:pt x="787" y="907"/>
                  <a:pt x="791" y="908"/>
                  <a:pt x="794" y="909"/>
                </a:cubicBezTo>
                <a:cubicBezTo>
                  <a:pt x="794" y="910"/>
                  <a:pt x="794" y="911"/>
                  <a:pt x="794" y="912"/>
                </a:cubicBezTo>
                <a:cubicBezTo>
                  <a:pt x="796" y="910"/>
                  <a:pt x="799" y="914"/>
                  <a:pt x="801" y="912"/>
                </a:cubicBezTo>
                <a:cubicBezTo>
                  <a:pt x="798" y="911"/>
                  <a:pt x="795" y="911"/>
                  <a:pt x="795" y="910"/>
                </a:cubicBezTo>
                <a:cubicBezTo>
                  <a:pt x="799" y="911"/>
                  <a:pt x="804" y="913"/>
                  <a:pt x="808" y="915"/>
                </a:cubicBezTo>
                <a:cubicBezTo>
                  <a:pt x="808" y="915"/>
                  <a:pt x="807" y="915"/>
                  <a:pt x="807" y="916"/>
                </a:cubicBezTo>
                <a:cubicBezTo>
                  <a:pt x="808" y="915"/>
                  <a:pt x="810" y="914"/>
                  <a:pt x="809" y="917"/>
                </a:cubicBezTo>
                <a:cubicBezTo>
                  <a:pt x="810" y="916"/>
                  <a:pt x="811" y="917"/>
                  <a:pt x="812" y="916"/>
                </a:cubicBezTo>
                <a:cubicBezTo>
                  <a:pt x="814" y="917"/>
                  <a:pt x="816" y="917"/>
                  <a:pt x="818" y="918"/>
                </a:cubicBezTo>
                <a:cubicBezTo>
                  <a:pt x="817" y="919"/>
                  <a:pt x="815" y="921"/>
                  <a:pt x="816" y="922"/>
                </a:cubicBezTo>
                <a:cubicBezTo>
                  <a:pt x="816" y="923"/>
                  <a:pt x="814" y="922"/>
                  <a:pt x="813" y="922"/>
                </a:cubicBezTo>
                <a:cubicBezTo>
                  <a:pt x="813" y="921"/>
                  <a:pt x="813" y="921"/>
                  <a:pt x="813" y="921"/>
                </a:cubicBezTo>
                <a:cubicBezTo>
                  <a:pt x="813" y="921"/>
                  <a:pt x="813" y="922"/>
                  <a:pt x="813" y="922"/>
                </a:cubicBezTo>
                <a:cubicBezTo>
                  <a:pt x="813" y="922"/>
                  <a:pt x="813" y="922"/>
                  <a:pt x="812" y="922"/>
                </a:cubicBezTo>
                <a:cubicBezTo>
                  <a:pt x="813" y="922"/>
                  <a:pt x="813" y="922"/>
                  <a:pt x="813" y="922"/>
                </a:cubicBezTo>
                <a:cubicBezTo>
                  <a:pt x="813" y="923"/>
                  <a:pt x="811" y="922"/>
                  <a:pt x="811" y="924"/>
                </a:cubicBezTo>
                <a:cubicBezTo>
                  <a:pt x="812" y="924"/>
                  <a:pt x="814" y="926"/>
                  <a:pt x="816" y="925"/>
                </a:cubicBezTo>
                <a:cubicBezTo>
                  <a:pt x="817" y="926"/>
                  <a:pt x="817" y="927"/>
                  <a:pt x="816" y="928"/>
                </a:cubicBezTo>
                <a:cubicBezTo>
                  <a:pt x="818" y="929"/>
                  <a:pt x="820" y="929"/>
                  <a:pt x="821" y="930"/>
                </a:cubicBezTo>
                <a:cubicBezTo>
                  <a:pt x="816" y="929"/>
                  <a:pt x="812" y="928"/>
                  <a:pt x="808" y="927"/>
                </a:cubicBezTo>
                <a:cubicBezTo>
                  <a:pt x="808" y="926"/>
                  <a:pt x="808" y="926"/>
                  <a:pt x="808" y="926"/>
                </a:cubicBezTo>
                <a:cubicBezTo>
                  <a:pt x="808" y="926"/>
                  <a:pt x="807" y="926"/>
                  <a:pt x="807" y="926"/>
                </a:cubicBezTo>
                <a:cubicBezTo>
                  <a:pt x="807" y="926"/>
                  <a:pt x="807" y="926"/>
                  <a:pt x="807" y="926"/>
                </a:cubicBezTo>
                <a:cubicBezTo>
                  <a:pt x="803" y="925"/>
                  <a:pt x="798" y="923"/>
                  <a:pt x="794" y="922"/>
                </a:cubicBezTo>
                <a:cubicBezTo>
                  <a:pt x="794" y="922"/>
                  <a:pt x="794" y="922"/>
                  <a:pt x="793" y="922"/>
                </a:cubicBezTo>
                <a:cubicBezTo>
                  <a:pt x="793" y="922"/>
                  <a:pt x="793" y="922"/>
                  <a:pt x="793" y="922"/>
                </a:cubicBezTo>
                <a:cubicBezTo>
                  <a:pt x="793" y="922"/>
                  <a:pt x="792" y="922"/>
                  <a:pt x="792" y="922"/>
                </a:cubicBezTo>
                <a:cubicBezTo>
                  <a:pt x="792" y="920"/>
                  <a:pt x="793" y="921"/>
                  <a:pt x="794" y="921"/>
                </a:cubicBezTo>
                <a:cubicBezTo>
                  <a:pt x="794" y="920"/>
                  <a:pt x="792" y="920"/>
                  <a:pt x="791" y="920"/>
                </a:cubicBezTo>
                <a:cubicBezTo>
                  <a:pt x="791" y="921"/>
                  <a:pt x="791" y="921"/>
                  <a:pt x="790" y="921"/>
                </a:cubicBezTo>
                <a:cubicBezTo>
                  <a:pt x="790" y="920"/>
                  <a:pt x="788" y="920"/>
                  <a:pt x="787" y="920"/>
                </a:cubicBezTo>
                <a:cubicBezTo>
                  <a:pt x="787" y="921"/>
                  <a:pt x="788" y="921"/>
                  <a:pt x="789" y="921"/>
                </a:cubicBezTo>
                <a:cubicBezTo>
                  <a:pt x="787" y="921"/>
                  <a:pt x="785" y="920"/>
                  <a:pt x="783" y="919"/>
                </a:cubicBezTo>
                <a:cubicBezTo>
                  <a:pt x="783" y="919"/>
                  <a:pt x="784" y="918"/>
                  <a:pt x="785" y="918"/>
                </a:cubicBezTo>
                <a:cubicBezTo>
                  <a:pt x="783" y="918"/>
                  <a:pt x="772" y="912"/>
                  <a:pt x="772" y="914"/>
                </a:cubicBezTo>
                <a:cubicBezTo>
                  <a:pt x="768" y="911"/>
                  <a:pt x="761" y="910"/>
                  <a:pt x="756" y="908"/>
                </a:cubicBezTo>
                <a:cubicBezTo>
                  <a:pt x="756" y="908"/>
                  <a:pt x="757" y="908"/>
                  <a:pt x="758" y="908"/>
                </a:cubicBezTo>
                <a:cubicBezTo>
                  <a:pt x="757" y="907"/>
                  <a:pt x="755" y="906"/>
                  <a:pt x="754" y="907"/>
                </a:cubicBezTo>
                <a:cubicBezTo>
                  <a:pt x="754" y="907"/>
                  <a:pt x="755" y="907"/>
                  <a:pt x="755" y="908"/>
                </a:cubicBezTo>
                <a:cubicBezTo>
                  <a:pt x="754" y="907"/>
                  <a:pt x="754" y="907"/>
                  <a:pt x="754" y="907"/>
                </a:cubicBezTo>
                <a:cubicBezTo>
                  <a:pt x="755" y="909"/>
                  <a:pt x="761" y="908"/>
                  <a:pt x="760" y="911"/>
                </a:cubicBezTo>
                <a:cubicBezTo>
                  <a:pt x="761" y="912"/>
                  <a:pt x="762" y="912"/>
                  <a:pt x="763" y="912"/>
                </a:cubicBezTo>
                <a:cubicBezTo>
                  <a:pt x="763" y="911"/>
                  <a:pt x="762" y="912"/>
                  <a:pt x="761" y="911"/>
                </a:cubicBezTo>
                <a:cubicBezTo>
                  <a:pt x="766" y="912"/>
                  <a:pt x="770" y="914"/>
                  <a:pt x="775" y="916"/>
                </a:cubicBezTo>
                <a:cubicBezTo>
                  <a:pt x="774" y="916"/>
                  <a:pt x="773" y="916"/>
                  <a:pt x="773" y="916"/>
                </a:cubicBezTo>
                <a:cubicBezTo>
                  <a:pt x="773" y="918"/>
                  <a:pt x="775" y="916"/>
                  <a:pt x="775" y="918"/>
                </a:cubicBezTo>
                <a:cubicBezTo>
                  <a:pt x="775" y="918"/>
                  <a:pt x="775" y="918"/>
                  <a:pt x="774" y="918"/>
                </a:cubicBezTo>
                <a:cubicBezTo>
                  <a:pt x="771" y="916"/>
                  <a:pt x="766" y="915"/>
                  <a:pt x="762" y="913"/>
                </a:cubicBezTo>
                <a:cubicBezTo>
                  <a:pt x="762" y="913"/>
                  <a:pt x="761" y="913"/>
                  <a:pt x="761" y="913"/>
                </a:cubicBezTo>
                <a:cubicBezTo>
                  <a:pt x="761" y="913"/>
                  <a:pt x="761" y="913"/>
                  <a:pt x="761" y="913"/>
                </a:cubicBezTo>
                <a:cubicBezTo>
                  <a:pt x="760" y="913"/>
                  <a:pt x="759" y="912"/>
                  <a:pt x="758" y="912"/>
                </a:cubicBezTo>
                <a:cubicBezTo>
                  <a:pt x="758" y="913"/>
                  <a:pt x="759" y="914"/>
                  <a:pt x="761" y="914"/>
                </a:cubicBezTo>
                <a:cubicBezTo>
                  <a:pt x="761" y="914"/>
                  <a:pt x="761" y="914"/>
                  <a:pt x="761" y="915"/>
                </a:cubicBezTo>
                <a:cubicBezTo>
                  <a:pt x="761" y="915"/>
                  <a:pt x="761" y="915"/>
                  <a:pt x="761" y="915"/>
                </a:cubicBezTo>
                <a:cubicBezTo>
                  <a:pt x="758" y="914"/>
                  <a:pt x="754" y="911"/>
                  <a:pt x="749" y="910"/>
                </a:cubicBezTo>
                <a:cubicBezTo>
                  <a:pt x="749" y="911"/>
                  <a:pt x="751" y="911"/>
                  <a:pt x="751" y="912"/>
                </a:cubicBezTo>
                <a:cubicBezTo>
                  <a:pt x="741" y="909"/>
                  <a:pt x="731" y="904"/>
                  <a:pt x="722" y="900"/>
                </a:cubicBezTo>
                <a:close/>
                <a:moveTo>
                  <a:pt x="709" y="894"/>
                </a:moveTo>
                <a:cubicBezTo>
                  <a:pt x="713" y="896"/>
                  <a:pt x="719" y="896"/>
                  <a:pt x="721" y="899"/>
                </a:cubicBezTo>
                <a:cubicBezTo>
                  <a:pt x="721" y="898"/>
                  <a:pt x="720" y="897"/>
                  <a:pt x="721" y="898"/>
                </a:cubicBezTo>
                <a:cubicBezTo>
                  <a:pt x="721" y="897"/>
                  <a:pt x="722" y="900"/>
                  <a:pt x="721" y="900"/>
                </a:cubicBezTo>
                <a:cubicBezTo>
                  <a:pt x="717" y="897"/>
                  <a:pt x="711" y="897"/>
                  <a:pt x="709" y="894"/>
                </a:cubicBezTo>
                <a:close/>
                <a:moveTo>
                  <a:pt x="721" y="1014"/>
                </a:moveTo>
                <a:cubicBezTo>
                  <a:pt x="720" y="1015"/>
                  <a:pt x="720" y="1015"/>
                  <a:pt x="718" y="1014"/>
                </a:cubicBezTo>
                <a:cubicBezTo>
                  <a:pt x="718" y="1014"/>
                  <a:pt x="718" y="1014"/>
                  <a:pt x="718" y="1014"/>
                </a:cubicBezTo>
                <a:cubicBezTo>
                  <a:pt x="719" y="1014"/>
                  <a:pt x="720" y="1014"/>
                  <a:pt x="721" y="1014"/>
                </a:cubicBezTo>
                <a:close/>
                <a:moveTo>
                  <a:pt x="717" y="1023"/>
                </a:moveTo>
                <a:cubicBezTo>
                  <a:pt x="716" y="1023"/>
                  <a:pt x="714" y="1022"/>
                  <a:pt x="713" y="1021"/>
                </a:cubicBezTo>
                <a:cubicBezTo>
                  <a:pt x="715" y="1021"/>
                  <a:pt x="716" y="1021"/>
                  <a:pt x="717" y="1023"/>
                </a:cubicBezTo>
                <a:close/>
                <a:moveTo>
                  <a:pt x="722" y="1049"/>
                </a:moveTo>
                <a:cubicBezTo>
                  <a:pt x="725" y="1050"/>
                  <a:pt x="729" y="1052"/>
                  <a:pt x="734" y="1055"/>
                </a:cubicBezTo>
                <a:cubicBezTo>
                  <a:pt x="733" y="1055"/>
                  <a:pt x="733" y="1055"/>
                  <a:pt x="733" y="1055"/>
                </a:cubicBezTo>
                <a:cubicBezTo>
                  <a:pt x="726" y="1052"/>
                  <a:pt x="718" y="1049"/>
                  <a:pt x="713" y="1047"/>
                </a:cubicBezTo>
                <a:cubicBezTo>
                  <a:pt x="713" y="1047"/>
                  <a:pt x="713" y="1046"/>
                  <a:pt x="712" y="1046"/>
                </a:cubicBezTo>
                <a:cubicBezTo>
                  <a:pt x="713" y="1046"/>
                  <a:pt x="714" y="1047"/>
                  <a:pt x="714" y="1047"/>
                </a:cubicBezTo>
                <a:cubicBezTo>
                  <a:pt x="713" y="1046"/>
                  <a:pt x="712" y="1045"/>
                  <a:pt x="710" y="1044"/>
                </a:cubicBezTo>
                <a:cubicBezTo>
                  <a:pt x="714" y="1046"/>
                  <a:pt x="718" y="1048"/>
                  <a:pt x="721" y="1048"/>
                </a:cubicBezTo>
                <a:cubicBezTo>
                  <a:pt x="721" y="1048"/>
                  <a:pt x="722" y="1048"/>
                  <a:pt x="722" y="1049"/>
                </a:cubicBezTo>
                <a:cubicBezTo>
                  <a:pt x="722" y="1049"/>
                  <a:pt x="722" y="1049"/>
                  <a:pt x="722" y="1049"/>
                </a:cubicBezTo>
                <a:cubicBezTo>
                  <a:pt x="722" y="1049"/>
                  <a:pt x="722" y="1049"/>
                  <a:pt x="722" y="1049"/>
                </a:cubicBezTo>
                <a:close/>
                <a:moveTo>
                  <a:pt x="708" y="1041"/>
                </a:moveTo>
                <a:cubicBezTo>
                  <a:pt x="709" y="1043"/>
                  <a:pt x="713" y="1043"/>
                  <a:pt x="714" y="1044"/>
                </a:cubicBezTo>
                <a:cubicBezTo>
                  <a:pt x="713" y="1044"/>
                  <a:pt x="709" y="1043"/>
                  <a:pt x="708" y="1041"/>
                </a:cubicBezTo>
                <a:close/>
                <a:moveTo>
                  <a:pt x="711" y="1047"/>
                </a:moveTo>
                <a:cubicBezTo>
                  <a:pt x="710" y="1047"/>
                  <a:pt x="710" y="1049"/>
                  <a:pt x="711" y="1049"/>
                </a:cubicBezTo>
                <a:cubicBezTo>
                  <a:pt x="712" y="1049"/>
                  <a:pt x="712" y="1049"/>
                  <a:pt x="713" y="1048"/>
                </a:cubicBezTo>
                <a:cubicBezTo>
                  <a:pt x="714" y="1048"/>
                  <a:pt x="716" y="1048"/>
                  <a:pt x="716" y="1050"/>
                </a:cubicBezTo>
                <a:cubicBezTo>
                  <a:pt x="715" y="1050"/>
                  <a:pt x="713" y="1047"/>
                  <a:pt x="713" y="1049"/>
                </a:cubicBezTo>
                <a:cubicBezTo>
                  <a:pt x="714" y="1049"/>
                  <a:pt x="717" y="1052"/>
                  <a:pt x="719" y="1052"/>
                </a:cubicBezTo>
                <a:cubicBezTo>
                  <a:pt x="719" y="1051"/>
                  <a:pt x="715" y="1049"/>
                  <a:pt x="717" y="1050"/>
                </a:cubicBezTo>
                <a:cubicBezTo>
                  <a:pt x="718" y="1050"/>
                  <a:pt x="719" y="1051"/>
                  <a:pt x="721" y="1051"/>
                </a:cubicBezTo>
                <a:cubicBezTo>
                  <a:pt x="720" y="1052"/>
                  <a:pt x="719" y="1052"/>
                  <a:pt x="720" y="1052"/>
                </a:cubicBezTo>
                <a:cubicBezTo>
                  <a:pt x="721" y="1054"/>
                  <a:pt x="721" y="1051"/>
                  <a:pt x="722" y="1051"/>
                </a:cubicBezTo>
                <a:cubicBezTo>
                  <a:pt x="723" y="1052"/>
                  <a:pt x="722" y="1053"/>
                  <a:pt x="723" y="1053"/>
                </a:cubicBezTo>
                <a:cubicBezTo>
                  <a:pt x="724" y="1053"/>
                  <a:pt x="725" y="1053"/>
                  <a:pt x="726" y="1054"/>
                </a:cubicBezTo>
                <a:cubicBezTo>
                  <a:pt x="726" y="1054"/>
                  <a:pt x="726" y="1054"/>
                  <a:pt x="726" y="1054"/>
                </a:cubicBezTo>
                <a:cubicBezTo>
                  <a:pt x="735" y="1060"/>
                  <a:pt x="744" y="1064"/>
                  <a:pt x="752" y="1068"/>
                </a:cubicBezTo>
                <a:cubicBezTo>
                  <a:pt x="752" y="1068"/>
                  <a:pt x="752" y="1069"/>
                  <a:pt x="753" y="1069"/>
                </a:cubicBezTo>
                <a:cubicBezTo>
                  <a:pt x="753" y="1069"/>
                  <a:pt x="753" y="1069"/>
                  <a:pt x="752" y="1068"/>
                </a:cubicBezTo>
                <a:cubicBezTo>
                  <a:pt x="753" y="1068"/>
                  <a:pt x="754" y="1069"/>
                  <a:pt x="755" y="1069"/>
                </a:cubicBezTo>
                <a:cubicBezTo>
                  <a:pt x="755" y="1069"/>
                  <a:pt x="754" y="1069"/>
                  <a:pt x="754" y="1070"/>
                </a:cubicBezTo>
                <a:cubicBezTo>
                  <a:pt x="756" y="1070"/>
                  <a:pt x="757" y="1070"/>
                  <a:pt x="759" y="1071"/>
                </a:cubicBezTo>
                <a:cubicBezTo>
                  <a:pt x="760" y="1072"/>
                  <a:pt x="761" y="1072"/>
                  <a:pt x="762" y="1073"/>
                </a:cubicBezTo>
                <a:cubicBezTo>
                  <a:pt x="763" y="1073"/>
                  <a:pt x="763" y="1074"/>
                  <a:pt x="763" y="1075"/>
                </a:cubicBezTo>
                <a:cubicBezTo>
                  <a:pt x="766" y="1074"/>
                  <a:pt x="767" y="1076"/>
                  <a:pt x="768" y="1078"/>
                </a:cubicBezTo>
                <a:cubicBezTo>
                  <a:pt x="767" y="1078"/>
                  <a:pt x="767" y="1078"/>
                  <a:pt x="767" y="1078"/>
                </a:cubicBezTo>
                <a:cubicBezTo>
                  <a:pt x="767" y="1079"/>
                  <a:pt x="767" y="1079"/>
                  <a:pt x="768" y="1079"/>
                </a:cubicBezTo>
                <a:cubicBezTo>
                  <a:pt x="768" y="1080"/>
                  <a:pt x="769" y="1080"/>
                  <a:pt x="769" y="1081"/>
                </a:cubicBezTo>
                <a:cubicBezTo>
                  <a:pt x="767" y="1080"/>
                  <a:pt x="766" y="1080"/>
                  <a:pt x="764" y="1079"/>
                </a:cubicBezTo>
                <a:cubicBezTo>
                  <a:pt x="765" y="1078"/>
                  <a:pt x="765" y="1079"/>
                  <a:pt x="766" y="1079"/>
                </a:cubicBezTo>
                <a:cubicBezTo>
                  <a:pt x="766" y="1079"/>
                  <a:pt x="765" y="1078"/>
                  <a:pt x="764" y="1078"/>
                </a:cubicBezTo>
                <a:cubicBezTo>
                  <a:pt x="765" y="1078"/>
                  <a:pt x="765" y="1078"/>
                  <a:pt x="766" y="1078"/>
                </a:cubicBezTo>
                <a:cubicBezTo>
                  <a:pt x="768" y="1078"/>
                  <a:pt x="765" y="1077"/>
                  <a:pt x="763" y="1077"/>
                </a:cubicBezTo>
                <a:cubicBezTo>
                  <a:pt x="758" y="1074"/>
                  <a:pt x="752" y="1072"/>
                  <a:pt x="748" y="1068"/>
                </a:cubicBezTo>
                <a:cubicBezTo>
                  <a:pt x="747" y="1069"/>
                  <a:pt x="747" y="1070"/>
                  <a:pt x="745" y="1069"/>
                </a:cubicBezTo>
                <a:cubicBezTo>
                  <a:pt x="746" y="1069"/>
                  <a:pt x="746" y="1070"/>
                  <a:pt x="747" y="1070"/>
                </a:cubicBezTo>
                <a:cubicBezTo>
                  <a:pt x="746" y="1071"/>
                  <a:pt x="747" y="1071"/>
                  <a:pt x="749" y="1072"/>
                </a:cubicBezTo>
                <a:cubicBezTo>
                  <a:pt x="750" y="1073"/>
                  <a:pt x="751" y="1074"/>
                  <a:pt x="752" y="1074"/>
                </a:cubicBezTo>
                <a:cubicBezTo>
                  <a:pt x="752" y="1074"/>
                  <a:pt x="753" y="1075"/>
                  <a:pt x="753" y="1075"/>
                </a:cubicBezTo>
                <a:cubicBezTo>
                  <a:pt x="753" y="1075"/>
                  <a:pt x="753" y="1075"/>
                  <a:pt x="753" y="1075"/>
                </a:cubicBezTo>
                <a:cubicBezTo>
                  <a:pt x="753" y="1075"/>
                  <a:pt x="753" y="1075"/>
                  <a:pt x="754" y="1075"/>
                </a:cubicBezTo>
                <a:cubicBezTo>
                  <a:pt x="749" y="1075"/>
                  <a:pt x="747" y="1072"/>
                  <a:pt x="741" y="1072"/>
                </a:cubicBezTo>
                <a:cubicBezTo>
                  <a:pt x="742" y="1071"/>
                  <a:pt x="741" y="1070"/>
                  <a:pt x="741" y="1070"/>
                </a:cubicBezTo>
                <a:cubicBezTo>
                  <a:pt x="741" y="1070"/>
                  <a:pt x="741" y="1070"/>
                  <a:pt x="741" y="1070"/>
                </a:cubicBezTo>
                <a:cubicBezTo>
                  <a:pt x="741" y="1068"/>
                  <a:pt x="736" y="1068"/>
                  <a:pt x="738" y="1069"/>
                </a:cubicBezTo>
                <a:cubicBezTo>
                  <a:pt x="738" y="1069"/>
                  <a:pt x="738" y="1069"/>
                  <a:pt x="738" y="1069"/>
                </a:cubicBezTo>
                <a:cubicBezTo>
                  <a:pt x="736" y="1068"/>
                  <a:pt x="737" y="1068"/>
                  <a:pt x="735" y="1067"/>
                </a:cubicBezTo>
                <a:cubicBezTo>
                  <a:pt x="735" y="1068"/>
                  <a:pt x="735" y="1068"/>
                  <a:pt x="735" y="1068"/>
                </a:cubicBezTo>
                <a:cubicBezTo>
                  <a:pt x="733" y="1070"/>
                  <a:pt x="733" y="1066"/>
                  <a:pt x="730" y="1067"/>
                </a:cubicBezTo>
                <a:cubicBezTo>
                  <a:pt x="730" y="1066"/>
                  <a:pt x="730" y="1066"/>
                  <a:pt x="728" y="1065"/>
                </a:cubicBezTo>
                <a:cubicBezTo>
                  <a:pt x="728" y="1065"/>
                  <a:pt x="728" y="1065"/>
                  <a:pt x="728" y="1065"/>
                </a:cubicBezTo>
                <a:cubicBezTo>
                  <a:pt x="729" y="1065"/>
                  <a:pt x="730" y="1066"/>
                  <a:pt x="730" y="1065"/>
                </a:cubicBezTo>
                <a:cubicBezTo>
                  <a:pt x="731" y="1066"/>
                  <a:pt x="733" y="1066"/>
                  <a:pt x="735" y="1067"/>
                </a:cubicBezTo>
                <a:cubicBezTo>
                  <a:pt x="736" y="1067"/>
                  <a:pt x="735" y="1067"/>
                  <a:pt x="734" y="1066"/>
                </a:cubicBezTo>
                <a:cubicBezTo>
                  <a:pt x="734" y="1066"/>
                  <a:pt x="734" y="1066"/>
                  <a:pt x="734" y="1066"/>
                </a:cubicBezTo>
                <a:cubicBezTo>
                  <a:pt x="735" y="1065"/>
                  <a:pt x="732" y="1065"/>
                  <a:pt x="732" y="1064"/>
                </a:cubicBezTo>
                <a:cubicBezTo>
                  <a:pt x="732" y="1065"/>
                  <a:pt x="732" y="1066"/>
                  <a:pt x="733" y="1066"/>
                </a:cubicBezTo>
                <a:cubicBezTo>
                  <a:pt x="733" y="1066"/>
                  <a:pt x="733" y="1066"/>
                  <a:pt x="733" y="1066"/>
                </a:cubicBezTo>
                <a:cubicBezTo>
                  <a:pt x="731" y="1065"/>
                  <a:pt x="729" y="1063"/>
                  <a:pt x="727" y="1063"/>
                </a:cubicBezTo>
                <a:cubicBezTo>
                  <a:pt x="727" y="1064"/>
                  <a:pt x="727" y="1064"/>
                  <a:pt x="727" y="1064"/>
                </a:cubicBezTo>
                <a:cubicBezTo>
                  <a:pt x="727" y="1064"/>
                  <a:pt x="727" y="1064"/>
                  <a:pt x="727" y="1064"/>
                </a:cubicBezTo>
                <a:cubicBezTo>
                  <a:pt x="726" y="1064"/>
                  <a:pt x="725" y="1063"/>
                  <a:pt x="726" y="1062"/>
                </a:cubicBezTo>
                <a:cubicBezTo>
                  <a:pt x="722" y="1061"/>
                  <a:pt x="719" y="1059"/>
                  <a:pt x="716" y="1058"/>
                </a:cubicBezTo>
                <a:cubicBezTo>
                  <a:pt x="718" y="1058"/>
                  <a:pt x="721" y="1060"/>
                  <a:pt x="722" y="1060"/>
                </a:cubicBezTo>
                <a:cubicBezTo>
                  <a:pt x="720" y="1059"/>
                  <a:pt x="716" y="1056"/>
                  <a:pt x="716" y="1057"/>
                </a:cubicBezTo>
                <a:cubicBezTo>
                  <a:pt x="714" y="1056"/>
                  <a:pt x="716" y="1055"/>
                  <a:pt x="717" y="1054"/>
                </a:cubicBezTo>
                <a:cubicBezTo>
                  <a:pt x="717" y="1054"/>
                  <a:pt x="717" y="1054"/>
                  <a:pt x="718" y="1054"/>
                </a:cubicBezTo>
                <a:cubicBezTo>
                  <a:pt x="717" y="1054"/>
                  <a:pt x="715" y="1054"/>
                  <a:pt x="716" y="1053"/>
                </a:cubicBezTo>
                <a:cubicBezTo>
                  <a:pt x="716" y="1053"/>
                  <a:pt x="715" y="1053"/>
                  <a:pt x="714" y="1052"/>
                </a:cubicBezTo>
                <a:cubicBezTo>
                  <a:pt x="714" y="1053"/>
                  <a:pt x="715" y="1053"/>
                  <a:pt x="715" y="1054"/>
                </a:cubicBezTo>
                <a:cubicBezTo>
                  <a:pt x="714" y="1055"/>
                  <a:pt x="712" y="1054"/>
                  <a:pt x="713" y="1055"/>
                </a:cubicBezTo>
                <a:cubicBezTo>
                  <a:pt x="712" y="1055"/>
                  <a:pt x="711" y="1055"/>
                  <a:pt x="710" y="1055"/>
                </a:cubicBezTo>
                <a:cubicBezTo>
                  <a:pt x="710" y="1055"/>
                  <a:pt x="710" y="1054"/>
                  <a:pt x="709" y="1054"/>
                </a:cubicBezTo>
                <a:cubicBezTo>
                  <a:pt x="709" y="1054"/>
                  <a:pt x="709" y="1054"/>
                  <a:pt x="709" y="1054"/>
                </a:cubicBezTo>
                <a:cubicBezTo>
                  <a:pt x="709" y="1054"/>
                  <a:pt x="709" y="1054"/>
                  <a:pt x="709" y="1054"/>
                </a:cubicBezTo>
                <a:cubicBezTo>
                  <a:pt x="707" y="1053"/>
                  <a:pt x="704" y="1052"/>
                  <a:pt x="702" y="1050"/>
                </a:cubicBezTo>
                <a:cubicBezTo>
                  <a:pt x="702" y="1049"/>
                  <a:pt x="703" y="1048"/>
                  <a:pt x="704" y="1049"/>
                </a:cubicBezTo>
                <a:cubicBezTo>
                  <a:pt x="704" y="1048"/>
                  <a:pt x="703" y="1048"/>
                  <a:pt x="702" y="1048"/>
                </a:cubicBezTo>
                <a:cubicBezTo>
                  <a:pt x="702" y="1049"/>
                  <a:pt x="697" y="1047"/>
                  <a:pt x="702" y="1049"/>
                </a:cubicBezTo>
                <a:cubicBezTo>
                  <a:pt x="701" y="1049"/>
                  <a:pt x="701" y="1049"/>
                  <a:pt x="701" y="1050"/>
                </a:cubicBezTo>
                <a:cubicBezTo>
                  <a:pt x="700" y="1049"/>
                  <a:pt x="699" y="1049"/>
                  <a:pt x="699" y="1048"/>
                </a:cubicBezTo>
                <a:cubicBezTo>
                  <a:pt x="699" y="1048"/>
                  <a:pt x="699" y="1048"/>
                  <a:pt x="699" y="1048"/>
                </a:cubicBezTo>
                <a:cubicBezTo>
                  <a:pt x="699" y="1048"/>
                  <a:pt x="699" y="1048"/>
                  <a:pt x="699" y="1048"/>
                </a:cubicBezTo>
                <a:cubicBezTo>
                  <a:pt x="699" y="1047"/>
                  <a:pt x="699" y="1047"/>
                  <a:pt x="699" y="1047"/>
                </a:cubicBezTo>
                <a:cubicBezTo>
                  <a:pt x="698" y="1045"/>
                  <a:pt x="693" y="1045"/>
                  <a:pt x="691" y="1042"/>
                </a:cubicBezTo>
                <a:cubicBezTo>
                  <a:pt x="691" y="1043"/>
                  <a:pt x="691" y="1044"/>
                  <a:pt x="693" y="1045"/>
                </a:cubicBezTo>
                <a:cubicBezTo>
                  <a:pt x="693" y="1045"/>
                  <a:pt x="693" y="1045"/>
                  <a:pt x="693" y="1045"/>
                </a:cubicBezTo>
                <a:cubicBezTo>
                  <a:pt x="692" y="1044"/>
                  <a:pt x="691" y="1044"/>
                  <a:pt x="690" y="1043"/>
                </a:cubicBezTo>
                <a:cubicBezTo>
                  <a:pt x="690" y="1043"/>
                  <a:pt x="690" y="1043"/>
                  <a:pt x="690" y="1042"/>
                </a:cubicBezTo>
                <a:cubicBezTo>
                  <a:pt x="689" y="1042"/>
                  <a:pt x="688" y="1042"/>
                  <a:pt x="687" y="1041"/>
                </a:cubicBezTo>
                <a:cubicBezTo>
                  <a:pt x="682" y="1038"/>
                  <a:pt x="676" y="1035"/>
                  <a:pt x="671" y="1032"/>
                </a:cubicBezTo>
                <a:cubicBezTo>
                  <a:pt x="671" y="1032"/>
                  <a:pt x="672" y="1032"/>
                  <a:pt x="672" y="1032"/>
                </a:cubicBezTo>
                <a:cubicBezTo>
                  <a:pt x="670" y="1031"/>
                  <a:pt x="667" y="1029"/>
                  <a:pt x="665" y="1027"/>
                </a:cubicBezTo>
                <a:cubicBezTo>
                  <a:pt x="669" y="1029"/>
                  <a:pt x="674" y="1030"/>
                  <a:pt x="679" y="1033"/>
                </a:cubicBezTo>
                <a:cubicBezTo>
                  <a:pt x="681" y="1034"/>
                  <a:pt x="680" y="1034"/>
                  <a:pt x="679" y="1034"/>
                </a:cubicBezTo>
                <a:cubicBezTo>
                  <a:pt x="678" y="1033"/>
                  <a:pt x="678" y="1033"/>
                  <a:pt x="678" y="1033"/>
                </a:cubicBezTo>
                <a:cubicBezTo>
                  <a:pt x="678" y="1033"/>
                  <a:pt x="678" y="1033"/>
                  <a:pt x="678" y="1033"/>
                </a:cubicBezTo>
                <a:cubicBezTo>
                  <a:pt x="677" y="1033"/>
                  <a:pt x="677" y="1033"/>
                  <a:pt x="677" y="1032"/>
                </a:cubicBezTo>
                <a:cubicBezTo>
                  <a:pt x="677" y="1034"/>
                  <a:pt x="675" y="1034"/>
                  <a:pt x="676" y="1033"/>
                </a:cubicBezTo>
                <a:cubicBezTo>
                  <a:pt x="676" y="1033"/>
                  <a:pt x="676" y="1033"/>
                  <a:pt x="676" y="1033"/>
                </a:cubicBezTo>
                <a:cubicBezTo>
                  <a:pt x="675" y="1033"/>
                  <a:pt x="675" y="1034"/>
                  <a:pt x="674" y="1033"/>
                </a:cubicBezTo>
                <a:cubicBezTo>
                  <a:pt x="677" y="1035"/>
                  <a:pt x="681" y="1037"/>
                  <a:pt x="685" y="1039"/>
                </a:cubicBezTo>
                <a:cubicBezTo>
                  <a:pt x="687" y="1040"/>
                  <a:pt x="688" y="1041"/>
                  <a:pt x="690" y="1041"/>
                </a:cubicBezTo>
                <a:cubicBezTo>
                  <a:pt x="690" y="1041"/>
                  <a:pt x="690" y="1040"/>
                  <a:pt x="690" y="1040"/>
                </a:cubicBezTo>
                <a:cubicBezTo>
                  <a:pt x="693" y="1042"/>
                  <a:pt x="693" y="1040"/>
                  <a:pt x="691" y="1040"/>
                </a:cubicBezTo>
                <a:cubicBezTo>
                  <a:pt x="691" y="1040"/>
                  <a:pt x="691" y="1040"/>
                  <a:pt x="690" y="1040"/>
                </a:cubicBezTo>
                <a:cubicBezTo>
                  <a:pt x="691" y="1040"/>
                  <a:pt x="691" y="1040"/>
                  <a:pt x="691" y="1040"/>
                </a:cubicBezTo>
                <a:cubicBezTo>
                  <a:pt x="691" y="1040"/>
                  <a:pt x="690" y="1040"/>
                  <a:pt x="690" y="1040"/>
                </a:cubicBezTo>
                <a:cubicBezTo>
                  <a:pt x="690" y="1040"/>
                  <a:pt x="690" y="1040"/>
                  <a:pt x="690" y="1040"/>
                </a:cubicBezTo>
                <a:cubicBezTo>
                  <a:pt x="690" y="1040"/>
                  <a:pt x="689" y="1039"/>
                  <a:pt x="689" y="1039"/>
                </a:cubicBezTo>
                <a:cubicBezTo>
                  <a:pt x="689" y="1039"/>
                  <a:pt x="689" y="1039"/>
                  <a:pt x="688" y="1039"/>
                </a:cubicBezTo>
                <a:cubicBezTo>
                  <a:pt x="688" y="1038"/>
                  <a:pt x="687" y="1038"/>
                  <a:pt x="687" y="1038"/>
                </a:cubicBezTo>
                <a:cubicBezTo>
                  <a:pt x="687" y="1038"/>
                  <a:pt x="687" y="1038"/>
                  <a:pt x="687" y="1038"/>
                </a:cubicBezTo>
                <a:cubicBezTo>
                  <a:pt x="688" y="1038"/>
                  <a:pt x="690" y="1039"/>
                  <a:pt x="692" y="1039"/>
                </a:cubicBezTo>
                <a:cubicBezTo>
                  <a:pt x="693" y="1040"/>
                  <a:pt x="694" y="1041"/>
                  <a:pt x="695" y="1041"/>
                </a:cubicBezTo>
                <a:cubicBezTo>
                  <a:pt x="696" y="1041"/>
                  <a:pt x="696" y="1041"/>
                  <a:pt x="697" y="1041"/>
                </a:cubicBezTo>
                <a:cubicBezTo>
                  <a:pt x="696" y="1040"/>
                  <a:pt x="695" y="1040"/>
                  <a:pt x="694" y="1040"/>
                </a:cubicBezTo>
                <a:cubicBezTo>
                  <a:pt x="693" y="1039"/>
                  <a:pt x="693" y="1039"/>
                  <a:pt x="692" y="1038"/>
                </a:cubicBezTo>
                <a:cubicBezTo>
                  <a:pt x="695" y="1039"/>
                  <a:pt x="697" y="1040"/>
                  <a:pt x="700" y="1041"/>
                </a:cubicBezTo>
                <a:cubicBezTo>
                  <a:pt x="700" y="1042"/>
                  <a:pt x="700" y="1042"/>
                  <a:pt x="700" y="1042"/>
                </a:cubicBezTo>
                <a:cubicBezTo>
                  <a:pt x="701" y="1042"/>
                  <a:pt x="701" y="1042"/>
                  <a:pt x="701" y="1042"/>
                </a:cubicBezTo>
                <a:cubicBezTo>
                  <a:pt x="704" y="1043"/>
                  <a:pt x="708" y="1045"/>
                  <a:pt x="711" y="1047"/>
                </a:cubicBezTo>
                <a:close/>
                <a:moveTo>
                  <a:pt x="770" y="1076"/>
                </a:moveTo>
                <a:cubicBezTo>
                  <a:pt x="768" y="1075"/>
                  <a:pt x="767" y="1074"/>
                  <a:pt x="765" y="1074"/>
                </a:cubicBezTo>
                <a:cubicBezTo>
                  <a:pt x="765" y="1074"/>
                  <a:pt x="765" y="1074"/>
                  <a:pt x="765" y="1073"/>
                </a:cubicBezTo>
                <a:cubicBezTo>
                  <a:pt x="766" y="1074"/>
                  <a:pt x="768" y="1075"/>
                  <a:pt x="770" y="1076"/>
                </a:cubicBezTo>
                <a:cubicBezTo>
                  <a:pt x="770" y="1076"/>
                  <a:pt x="770" y="1076"/>
                  <a:pt x="770" y="1076"/>
                </a:cubicBezTo>
                <a:close/>
                <a:moveTo>
                  <a:pt x="771" y="1083"/>
                </a:moveTo>
                <a:cubicBezTo>
                  <a:pt x="769" y="1083"/>
                  <a:pt x="767" y="1082"/>
                  <a:pt x="765" y="1080"/>
                </a:cubicBezTo>
                <a:cubicBezTo>
                  <a:pt x="767" y="1081"/>
                  <a:pt x="769" y="1082"/>
                  <a:pt x="771" y="1083"/>
                </a:cubicBezTo>
                <a:close/>
                <a:moveTo>
                  <a:pt x="742" y="1085"/>
                </a:moveTo>
                <a:cubicBezTo>
                  <a:pt x="741" y="1086"/>
                  <a:pt x="742" y="1087"/>
                  <a:pt x="742" y="1087"/>
                </a:cubicBezTo>
                <a:cubicBezTo>
                  <a:pt x="742" y="1087"/>
                  <a:pt x="742" y="1087"/>
                  <a:pt x="741" y="1086"/>
                </a:cubicBezTo>
                <a:cubicBezTo>
                  <a:pt x="741" y="1086"/>
                  <a:pt x="741" y="1086"/>
                  <a:pt x="741" y="1086"/>
                </a:cubicBezTo>
                <a:cubicBezTo>
                  <a:pt x="741" y="1086"/>
                  <a:pt x="741" y="1085"/>
                  <a:pt x="742" y="1085"/>
                </a:cubicBezTo>
                <a:close/>
                <a:moveTo>
                  <a:pt x="740" y="1084"/>
                </a:moveTo>
                <a:cubicBezTo>
                  <a:pt x="741" y="1084"/>
                  <a:pt x="743" y="1084"/>
                  <a:pt x="743" y="1085"/>
                </a:cubicBezTo>
                <a:cubicBezTo>
                  <a:pt x="742" y="1085"/>
                  <a:pt x="740" y="1085"/>
                  <a:pt x="740" y="1084"/>
                </a:cubicBezTo>
                <a:close/>
                <a:moveTo>
                  <a:pt x="743" y="1092"/>
                </a:moveTo>
                <a:cubicBezTo>
                  <a:pt x="745" y="1093"/>
                  <a:pt x="747" y="1094"/>
                  <a:pt x="750" y="1095"/>
                </a:cubicBezTo>
                <a:cubicBezTo>
                  <a:pt x="750" y="1095"/>
                  <a:pt x="750" y="1096"/>
                  <a:pt x="750" y="1096"/>
                </a:cubicBezTo>
                <a:cubicBezTo>
                  <a:pt x="748" y="1095"/>
                  <a:pt x="746" y="1095"/>
                  <a:pt x="744" y="1094"/>
                </a:cubicBezTo>
                <a:cubicBezTo>
                  <a:pt x="741" y="1093"/>
                  <a:pt x="738" y="1091"/>
                  <a:pt x="735" y="1090"/>
                </a:cubicBezTo>
                <a:cubicBezTo>
                  <a:pt x="732" y="1088"/>
                  <a:pt x="730" y="1087"/>
                  <a:pt x="728" y="1086"/>
                </a:cubicBezTo>
                <a:cubicBezTo>
                  <a:pt x="733" y="1088"/>
                  <a:pt x="738" y="1090"/>
                  <a:pt x="743" y="1092"/>
                </a:cubicBezTo>
                <a:close/>
                <a:moveTo>
                  <a:pt x="743" y="1087"/>
                </a:moveTo>
                <a:cubicBezTo>
                  <a:pt x="743" y="1087"/>
                  <a:pt x="744" y="1087"/>
                  <a:pt x="744" y="1087"/>
                </a:cubicBezTo>
                <a:cubicBezTo>
                  <a:pt x="745" y="1087"/>
                  <a:pt x="746" y="1087"/>
                  <a:pt x="747" y="1088"/>
                </a:cubicBezTo>
                <a:cubicBezTo>
                  <a:pt x="747" y="1088"/>
                  <a:pt x="747" y="1087"/>
                  <a:pt x="747" y="1086"/>
                </a:cubicBezTo>
                <a:cubicBezTo>
                  <a:pt x="746" y="1087"/>
                  <a:pt x="746" y="1087"/>
                  <a:pt x="745" y="1086"/>
                </a:cubicBezTo>
                <a:cubicBezTo>
                  <a:pt x="745" y="1086"/>
                  <a:pt x="745" y="1086"/>
                  <a:pt x="745" y="1086"/>
                </a:cubicBezTo>
                <a:cubicBezTo>
                  <a:pt x="745" y="1086"/>
                  <a:pt x="745" y="1086"/>
                  <a:pt x="745" y="1086"/>
                </a:cubicBezTo>
                <a:cubicBezTo>
                  <a:pt x="745" y="1086"/>
                  <a:pt x="745" y="1086"/>
                  <a:pt x="745" y="1085"/>
                </a:cubicBezTo>
                <a:cubicBezTo>
                  <a:pt x="746" y="1086"/>
                  <a:pt x="748" y="1087"/>
                  <a:pt x="750" y="1087"/>
                </a:cubicBezTo>
                <a:cubicBezTo>
                  <a:pt x="748" y="1086"/>
                  <a:pt x="746" y="1085"/>
                  <a:pt x="744" y="1084"/>
                </a:cubicBezTo>
                <a:cubicBezTo>
                  <a:pt x="744" y="1084"/>
                  <a:pt x="744" y="1084"/>
                  <a:pt x="744" y="1084"/>
                </a:cubicBezTo>
                <a:cubicBezTo>
                  <a:pt x="744" y="1084"/>
                  <a:pt x="744" y="1084"/>
                  <a:pt x="744" y="1084"/>
                </a:cubicBezTo>
                <a:cubicBezTo>
                  <a:pt x="736" y="1081"/>
                  <a:pt x="730" y="1079"/>
                  <a:pt x="724" y="1076"/>
                </a:cubicBezTo>
                <a:cubicBezTo>
                  <a:pt x="725" y="1076"/>
                  <a:pt x="727" y="1077"/>
                  <a:pt x="727" y="1076"/>
                </a:cubicBezTo>
                <a:cubicBezTo>
                  <a:pt x="727" y="1076"/>
                  <a:pt x="726" y="1075"/>
                  <a:pt x="724" y="1075"/>
                </a:cubicBezTo>
                <a:cubicBezTo>
                  <a:pt x="725" y="1075"/>
                  <a:pt x="725" y="1075"/>
                  <a:pt x="725" y="1074"/>
                </a:cubicBezTo>
                <a:cubicBezTo>
                  <a:pt x="735" y="1078"/>
                  <a:pt x="743" y="1083"/>
                  <a:pt x="752" y="1088"/>
                </a:cubicBezTo>
                <a:cubicBezTo>
                  <a:pt x="751" y="1088"/>
                  <a:pt x="750" y="1088"/>
                  <a:pt x="750" y="1088"/>
                </a:cubicBezTo>
                <a:cubicBezTo>
                  <a:pt x="749" y="1088"/>
                  <a:pt x="749" y="1088"/>
                  <a:pt x="749" y="1088"/>
                </a:cubicBezTo>
                <a:cubicBezTo>
                  <a:pt x="748" y="1088"/>
                  <a:pt x="748" y="1088"/>
                  <a:pt x="748" y="1088"/>
                </a:cubicBezTo>
                <a:cubicBezTo>
                  <a:pt x="748" y="1088"/>
                  <a:pt x="748" y="1088"/>
                  <a:pt x="748" y="1088"/>
                </a:cubicBezTo>
                <a:cubicBezTo>
                  <a:pt x="748" y="1088"/>
                  <a:pt x="748" y="1088"/>
                  <a:pt x="747" y="1089"/>
                </a:cubicBezTo>
                <a:cubicBezTo>
                  <a:pt x="749" y="1089"/>
                  <a:pt x="750" y="1089"/>
                  <a:pt x="751" y="1090"/>
                </a:cubicBezTo>
                <a:cubicBezTo>
                  <a:pt x="750" y="1090"/>
                  <a:pt x="750" y="1090"/>
                  <a:pt x="750" y="1090"/>
                </a:cubicBezTo>
                <a:cubicBezTo>
                  <a:pt x="751" y="1090"/>
                  <a:pt x="752" y="1091"/>
                  <a:pt x="753" y="1091"/>
                </a:cubicBezTo>
                <a:cubicBezTo>
                  <a:pt x="754" y="1091"/>
                  <a:pt x="754" y="1091"/>
                  <a:pt x="754" y="1091"/>
                </a:cubicBezTo>
                <a:cubicBezTo>
                  <a:pt x="754" y="1092"/>
                  <a:pt x="755" y="1092"/>
                  <a:pt x="756" y="1092"/>
                </a:cubicBezTo>
                <a:cubicBezTo>
                  <a:pt x="756" y="1092"/>
                  <a:pt x="756" y="1092"/>
                  <a:pt x="756" y="1092"/>
                </a:cubicBezTo>
                <a:cubicBezTo>
                  <a:pt x="756" y="1092"/>
                  <a:pt x="757" y="1093"/>
                  <a:pt x="757" y="1093"/>
                </a:cubicBezTo>
                <a:cubicBezTo>
                  <a:pt x="753" y="1092"/>
                  <a:pt x="748" y="1090"/>
                  <a:pt x="743" y="1087"/>
                </a:cubicBezTo>
                <a:close/>
                <a:moveTo>
                  <a:pt x="756" y="1076"/>
                </a:moveTo>
                <a:cubicBezTo>
                  <a:pt x="755" y="1075"/>
                  <a:pt x="754" y="1075"/>
                  <a:pt x="754" y="1074"/>
                </a:cubicBezTo>
                <a:cubicBezTo>
                  <a:pt x="754" y="1074"/>
                  <a:pt x="755" y="1074"/>
                  <a:pt x="756" y="1075"/>
                </a:cubicBezTo>
                <a:cubicBezTo>
                  <a:pt x="756" y="1074"/>
                  <a:pt x="754" y="1073"/>
                  <a:pt x="751" y="1072"/>
                </a:cubicBezTo>
                <a:cubicBezTo>
                  <a:pt x="751" y="1072"/>
                  <a:pt x="751" y="1072"/>
                  <a:pt x="751" y="1072"/>
                </a:cubicBezTo>
                <a:cubicBezTo>
                  <a:pt x="755" y="1074"/>
                  <a:pt x="759" y="1075"/>
                  <a:pt x="761" y="1078"/>
                </a:cubicBezTo>
                <a:cubicBezTo>
                  <a:pt x="760" y="1078"/>
                  <a:pt x="760" y="1077"/>
                  <a:pt x="760" y="1077"/>
                </a:cubicBezTo>
                <a:cubicBezTo>
                  <a:pt x="760" y="1078"/>
                  <a:pt x="761" y="1078"/>
                  <a:pt x="761" y="1078"/>
                </a:cubicBezTo>
                <a:cubicBezTo>
                  <a:pt x="761" y="1078"/>
                  <a:pt x="761" y="1078"/>
                  <a:pt x="761" y="1078"/>
                </a:cubicBezTo>
                <a:cubicBezTo>
                  <a:pt x="759" y="1077"/>
                  <a:pt x="754" y="1077"/>
                  <a:pt x="756" y="1076"/>
                </a:cubicBezTo>
                <a:close/>
                <a:moveTo>
                  <a:pt x="674" y="1064"/>
                </a:moveTo>
                <a:cubicBezTo>
                  <a:pt x="683" y="1068"/>
                  <a:pt x="692" y="1072"/>
                  <a:pt x="701" y="1075"/>
                </a:cubicBezTo>
                <a:cubicBezTo>
                  <a:pt x="702" y="1076"/>
                  <a:pt x="704" y="1077"/>
                  <a:pt x="704" y="1077"/>
                </a:cubicBezTo>
                <a:cubicBezTo>
                  <a:pt x="705" y="1077"/>
                  <a:pt x="705" y="1077"/>
                  <a:pt x="705" y="1077"/>
                </a:cubicBezTo>
                <a:cubicBezTo>
                  <a:pt x="705" y="1077"/>
                  <a:pt x="706" y="1077"/>
                  <a:pt x="707" y="1078"/>
                </a:cubicBezTo>
                <a:cubicBezTo>
                  <a:pt x="707" y="1078"/>
                  <a:pt x="707" y="1078"/>
                  <a:pt x="707" y="1079"/>
                </a:cubicBezTo>
                <a:cubicBezTo>
                  <a:pt x="696" y="1075"/>
                  <a:pt x="686" y="1071"/>
                  <a:pt x="676" y="1066"/>
                </a:cubicBezTo>
                <a:cubicBezTo>
                  <a:pt x="677" y="1066"/>
                  <a:pt x="676" y="1066"/>
                  <a:pt x="674" y="1064"/>
                </a:cubicBezTo>
                <a:close/>
                <a:moveTo>
                  <a:pt x="672" y="1108"/>
                </a:moveTo>
                <a:cubicBezTo>
                  <a:pt x="671" y="1107"/>
                  <a:pt x="672" y="1107"/>
                  <a:pt x="673" y="1107"/>
                </a:cubicBezTo>
                <a:cubicBezTo>
                  <a:pt x="671" y="1109"/>
                  <a:pt x="672" y="1109"/>
                  <a:pt x="670" y="1109"/>
                </a:cubicBezTo>
                <a:cubicBezTo>
                  <a:pt x="670" y="1108"/>
                  <a:pt x="671" y="1109"/>
                  <a:pt x="671" y="1108"/>
                </a:cubicBezTo>
                <a:cubicBezTo>
                  <a:pt x="670" y="1108"/>
                  <a:pt x="670" y="1107"/>
                  <a:pt x="670" y="1107"/>
                </a:cubicBezTo>
                <a:cubicBezTo>
                  <a:pt x="669" y="1108"/>
                  <a:pt x="670" y="1108"/>
                  <a:pt x="669" y="1109"/>
                </a:cubicBezTo>
                <a:cubicBezTo>
                  <a:pt x="666" y="1107"/>
                  <a:pt x="668" y="1107"/>
                  <a:pt x="669" y="1107"/>
                </a:cubicBezTo>
                <a:cubicBezTo>
                  <a:pt x="665" y="1105"/>
                  <a:pt x="661" y="1103"/>
                  <a:pt x="660" y="1101"/>
                </a:cubicBezTo>
                <a:cubicBezTo>
                  <a:pt x="661" y="1100"/>
                  <a:pt x="669" y="1105"/>
                  <a:pt x="666" y="1104"/>
                </a:cubicBezTo>
                <a:cubicBezTo>
                  <a:pt x="669" y="1105"/>
                  <a:pt x="671" y="1106"/>
                  <a:pt x="672" y="1108"/>
                </a:cubicBezTo>
                <a:close/>
                <a:moveTo>
                  <a:pt x="669" y="1166"/>
                </a:moveTo>
                <a:cubicBezTo>
                  <a:pt x="669" y="1165"/>
                  <a:pt x="669" y="1167"/>
                  <a:pt x="668" y="1166"/>
                </a:cubicBezTo>
                <a:cubicBezTo>
                  <a:pt x="669" y="1165"/>
                  <a:pt x="666" y="1165"/>
                  <a:pt x="667" y="1164"/>
                </a:cubicBezTo>
                <a:cubicBezTo>
                  <a:pt x="668" y="1164"/>
                  <a:pt x="668" y="1161"/>
                  <a:pt x="669" y="1162"/>
                </a:cubicBezTo>
                <a:cubicBezTo>
                  <a:pt x="667" y="1164"/>
                  <a:pt x="668" y="1164"/>
                  <a:pt x="669" y="1166"/>
                </a:cubicBezTo>
                <a:close/>
                <a:moveTo>
                  <a:pt x="679" y="1167"/>
                </a:moveTo>
                <a:cubicBezTo>
                  <a:pt x="678" y="1169"/>
                  <a:pt x="676" y="1167"/>
                  <a:pt x="675" y="1168"/>
                </a:cubicBezTo>
                <a:cubicBezTo>
                  <a:pt x="677" y="1169"/>
                  <a:pt x="675" y="1168"/>
                  <a:pt x="675" y="1168"/>
                </a:cubicBezTo>
                <a:cubicBezTo>
                  <a:pt x="675" y="1169"/>
                  <a:pt x="682" y="1172"/>
                  <a:pt x="681" y="1169"/>
                </a:cubicBezTo>
                <a:cubicBezTo>
                  <a:pt x="683" y="1169"/>
                  <a:pt x="686" y="1171"/>
                  <a:pt x="686" y="1172"/>
                </a:cubicBezTo>
                <a:cubicBezTo>
                  <a:pt x="685" y="1173"/>
                  <a:pt x="685" y="1172"/>
                  <a:pt x="684" y="1172"/>
                </a:cubicBezTo>
                <a:cubicBezTo>
                  <a:pt x="685" y="1173"/>
                  <a:pt x="685" y="1174"/>
                  <a:pt x="687" y="1174"/>
                </a:cubicBezTo>
                <a:cubicBezTo>
                  <a:pt x="687" y="1175"/>
                  <a:pt x="687" y="1177"/>
                  <a:pt x="686" y="1176"/>
                </a:cubicBezTo>
                <a:cubicBezTo>
                  <a:pt x="684" y="1175"/>
                  <a:pt x="683" y="1174"/>
                  <a:pt x="681" y="1173"/>
                </a:cubicBezTo>
                <a:cubicBezTo>
                  <a:pt x="681" y="1172"/>
                  <a:pt x="680" y="1169"/>
                  <a:pt x="679" y="1171"/>
                </a:cubicBezTo>
                <a:cubicBezTo>
                  <a:pt x="679" y="1171"/>
                  <a:pt x="679" y="1172"/>
                  <a:pt x="679" y="1172"/>
                </a:cubicBezTo>
                <a:cubicBezTo>
                  <a:pt x="676" y="1171"/>
                  <a:pt x="673" y="1170"/>
                  <a:pt x="671" y="1167"/>
                </a:cubicBezTo>
                <a:cubicBezTo>
                  <a:pt x="670" y="1167"/>
                  <a:pt x="669" y="1168"/>
                  <a:pt x="669" y="1166"/>
                </a:cubicBezTo>
                <a:cubicBezTo>
                  <a:pt x="671" y="1167"/>
                  <a:pt x="669" y="1165"/>
                  <a:pt x="671" y="1165"/>
                </a:cubicBezTo>
                <a:cubicBezTo>
                  <a:pt x="672" y="1164"/>
                  <a:pt x="671" y="1167"/>
                  <a:pt x="672" y="1166"/>
                </a:cubicBezTo>
                <a:cubicBezTo>
                  <a:pt x="673" y="1165"/>
                  <a:pt x="672" y="1164"/>
                  <a:pt x="670" y="1164"/>
                </a:cubicBezTo>
                <a:cubicBezTo>
                  <a:pt x="673" y="1164"/>
                  <a:pt x="677" y="1165"/>
                  <a:pt x="679" y="1167"/>
                </a:cubicBezTo>
                <a:close/>
                <a:moveTo>
                  <a:pt x="677" y="1120"/>
                </a:moveTo>
                <a:cubicBezTo>
                  <a:pt x="677" y="1121"/>
                  <a:pt x="679" y="1121"/>
                  <a:pt x="679" y="1122"/>
                </a:cubicBezTo>
                <a:cubicBezTo>
                  <a:pt x="678" y="1121"/>
                  <a:pt x="676" y="1121"/>
                  <a:pt x="677" y="1120"/>
                </a:cubicBezTo>
                <a:close/>
                <a:moveTo>
                  <a:pt x="681" y="1123"/>
                </a:moveTo>
                <a:cubicBezTo>
                  <a:pt x="682" y="1123"/>
                  <a:pt x="684" y="1124"/>
                  <a:pt x="683" y="1125"/>
                </a:cubicBezTo>
                <a:cubicBezTo>
                  <a:pt x="683" y="1124"/>
                  <a:pt x="681" y="1123"/>
                  <a:pt x="681" y="1123"/>
                </a:cubicBezTo>
                <a:close/>
                <a:moveTo>
                  <a:pt x="698" y="1182"/>
                </a:moveTo>
                <a:cubicBezTo>
                  <a:pt x="696" y="1181"/>
                  <a:pt x="692" y="1180"/>
                  <a:pt x="689" y="1178"/>
                </a:cubicBezTo>
                <a:cubicBezTo>
                  <a:pt x="691" y="1177"/>
                  <a:pt x="687" y="1178"/>
                  <a:pt x="688" y="1176"/>
                </a:cubicBezTo>
                <a:cubicBezTo>
                  <a:pt x="691" y="1180"/>
                  <a:pt x="697" y="1179"/>
                  <a:pt x="698" y="1182"/>
                </a:cubicBezTo>
                <a:close/>
                <a:moveTo>
                  <a:pt x="692" y="1129"/>
                </a:moveTo>
                <a:cubicBezTo>
                  <a:pt x="694" y="1130"/>
                  <a:pt x="695" y="1130"/>
                  <a:pt x="697" y="1131"/>
                </a:cubicBezTo>
                <a:cubicBezTo>
                  <a:pt x="696" y="1133"/>
                  <a:pt x="691" y="1129"/>
                  <a:pt x="692" y="1129"/>
                </a:cubicBezTo>
                <a:close/>
                <a:moveTo>
                  <a:pt x="705" y="1140"/>
                </a:moveTo>
                <a:cubicBezTo>
                  <a:pt x="707" y="1141"/>
                  <a:pt x="705" y="1142"/>
                  <a:pt x="707" y="1143"/>
                </a:cubicBezTo>
                <a:cubicBezTo>
                  <a:pt x="708" y="1142"/>
                  <a:pt x="708" y="1143"/>
                  <a:pt x="710" y="1143"/>
                </a:cubicBezTo>
                <a:cubicBezTo>
                  <a:pt x="710" y="1146"/>
                  <a:pt x="714" y="1143"/>
                  <a:pt x="714" y="1146"/>
                </a:cubicBezTo>
                <a:cubicBezTo>
                  <a:pt x="715" y="1146"/>
                  <a:pt x="714" y="1146"/>
                  <a:pt x="714" y="1145"/>
                </a:cubicBezTo>
                <a:cubicBezTo>
                  <a:pt x="715" y="1145"/>
                  <a:pt x="716" y="1146"/>
                  <a:pt x="717" y="1146"/>
                </a:cubicBezTo>
                <a:cubicBezTo>
                  <a:pt x="717" y="1147"/>
                  <a:pt x="716" y="1147"/>
                  <a:pt x="716" y="1147"/>
                </a:cubicBezTo>
                <a:cubicBezTo>
                  <a:pt x="718" y="1146"/>
                  <a:pt x="721" y="1148"/>
                  <a:pt x="722" y="1150"/>
                </a:cubicBezTo>
                <a:cubicBezTo>
                  <a:pt x="722" y="1150"/>
                  <a:pt x="721" y="1150"/>
                  <a:pt x="721" y="1150"/>
                </a:cubicBezTo>
                <a:cubicBezTo>
                  <a:pt x="721" y="1151"/>
                  <a:pt x="721" y="1151"/>
                  <a:pt x="721" y="1151"/>
                </a:cubicBezTo>
                <a:cubicBezTo>
                  <a:pt x="720" y="1149"/>
                  <a:pt x="719" y="1149"/>
                  <a:pt x="718" y="1150"/>
                </a:cubicBezTo>
                <a:cubicBezTo>
                  <a:pt x="717" y="1147"/>
                  <a:pt x="708" y="1146"/>
                  <a:pt x="708" y="1142"/>
                </a:cubicBezTo>
                <a:cubicBezTo>
                  <a:pt x="707" y="1144"/>
                  <a:pt x="702" y="1141"/>
                  <a:pt x="702" y="1140"/>
                </a:cubicBezTo>
                <a:cubicBezTo>
                  <a:pt x="702" y="1140"/>
                  <a:pt x="702" y="1140"/>
                  <a:pt x="703" y="1140"/>
                </a:cubicBezTo>
                <a:cubicBezTo>
                  <a:pt x="703" y="1140"/>
                  <a:pt x="703" y="1140"/>
                  <a:pt x="704" y="1139"/>
                </a:cubicBezTo>
                <a:cubicBezTo>
                  <a:pt x="706" y="1140"/>
                  <a:pt x="704" y="1141"/>
                  <a:pt x="706" y="1142"/>
                </a:cubicBezTo>
                <a:cubicBezTo>
                  <a:pt x="706" y="1141"/>
                  <a:pt x="705" y="1141"/>
                  <a:pt x="705" y="1140"/>
                </a:cubicBezTo>
                <a:close/>
                <a:moveTo>
                  <a:pt x="721" y="1141"/>
                </a:moveTo>
                <a:cubicBezTo>
                  <a:pt x="721" y="1140"/>
                  <a:pt x="721" y="1140"/>
                  <a:pt x="721" y="1139"/>
                </a:cubicBezTo>
                <a:cubicBezTo>
                  <a:pt x="724" y="1140"/>
                  <a:pt x="731" y="1145"/>
                  <a:pt x="735" y="1145"/>
                </a:cubicBezTo>
                <a:cubicBezTo>
                  <a:pt x="731" y="1142"/>
                  <a:pt x="725" y="1141"/>
                  <a:pt x="725" y="1137"/>
                </a:cubicBezTo>
                <a:cubicBezTo>
                  <a:pt x="728" y="1139"/>
                  <a:pt x="734" y="1141"/>
                  <a:pt x="735" y="1143"/>
                </a:cubicBezTo>
                <a:cubicBezTo>
                  <a:pt x="735" y="1144"/>
                  <a:pt x="736" y="1145"/>
                  <a:pt x="736" y="1146"/>
                </a:cubicBezTo>
                <a:cubicBezTo>
                  <a:pt x="738" y="1148"/>
                  <a:pt x="740" y="1147"/>
                  <a:pt x="740" y="1149"/>
                </a:cubicBezTo>
                <a:cubicBezTo>
                  <a:pt x="740" y="1149"/>
                  <a:pt x="740" y="1151"/>
                  <a:pt x="739" y="1151"/>
                </a:cubicBezTo>
                <a:cubicBezTo>
                  <a:pt x="739" y="1151"/>
                  <a:pt x="743" y="1152"/>
                  <a:pt x="741" y="1152"/>
                </a:cubicBezTo>
                <a:cubicBezTo>
                  <a:pt x="733" y="1149"/>
                  <a:pt x="722" y="1143"/>
                  <a:pt x="716" y="1141"/>
                </a:cubicBezTo>
                <a:cubicBezTo>
                  <a:pt x="716" y="1139"/>
                  <a:pt x="717" y="1139"/>
                  <a:pt x="717" y="1138"/>
                </a:cubicBezTo>
                <a:cubicBezTo>
                  <a:pt x="718" y="1139"/>
                  <a:pt x="720" y="1139"/>
                  <a:pt x="721" y="1139"/>
                </a:cubicBezTo>
                <a:cubicBezTo>
                  <a:pt x="720" y="1141"/>
                  <a:pt x="719" y="1139"/>
                  <a:pt x="718" y="1140"/>
                </a:cubicBezTo>
                <a:cubicBezTo>
                  <a:pt x="720" y="1140"/>
                  <a:pt x="720" y="1141"/>
                  <a:pt x="721" y="1141"/>
                </a:cubicBezTo>
                <a:close/>
                <a:moveTo>
                  <a:pt x="742" y="1169"/>
                </a:moveTo>
                <a:cubicBezTo>
                  <a:pt x="743" y="1170"/>
                  <a:pt x="746" y="1171"/>
                  <a:pt x="748" y="1173"/>
                </a:cubicBezTo>
                <a:cubicBezTo>
                  <a:pt x="747" y="1173"/>
                  <a:pt x="747" y="1173"/>
                  <a:pt x="747" y="1174"/>
                </a:cubicBezTo>
                <a:cubicBezTo>
                  <a:pt x="748" y="1173"/>
                  <a:pt x="749" y="1174"/>
                  <a:pt x="748" y="1174"/>
                </a:cubicBezTo>
                <a:cubicBezTo>
                  <a:pt x="747" y="1174"/>
                  <a:pt x="746" y="1173"/>
                  <a:pt x="744" y="1173"/>
                </a:cubicBezTo>
                <a:cubicBezTo>
                  <a:pt x="743" y="1172"/>
                  <a:pt x="739" y="1170"/>
                  <a:pt x="736" y="1169"/>
                </a:cubicBezTo>
                <a:cubicBezTo>
                  <a:pt x="737" y="1168"/>
                  <a:pt x="736" y="1167"/>
                  <a:pt x="735" y="1166"/>
                </a:cubicBezTo>
                <a:cubicBezTo>
                  <a:pt x="735" y="1166"/>
                  <a:pt x="735" y="1166"/>
                  <a:pt x="735" y="1166"/>
                </a:cubicBezTo>
                <a:cubicBezTo>
                  <a:pt x="735" y="1166"/>
                  <a:pt x="735" y="1165"/>
                  <a:pt x="735" y="1165"/>
                </a:cubicBezTo>
                <a:cubicBezTo>
                  <a:pt x="737" y="1166"/>
                  <a:pt x="738" y="1167"/>
                  <a:pt x="739" y="1168"/>
                </a:cubicBezTo>
                <a:cubicBezTo>
                  <a:pt x="739" y="1168"/>
                  <a:pt x="739" y="1169"/>
                  <a:pt x="739" y="1169"/>
                </a:cubicBezTo>
                <a:cubicBezTo>
                  <a:pt x="740" y="1169"/>
                  <a:pt x="743" y="1171"/>
                  <a:pt x="742" y="1169"/>
                </a:cubicBezTo>
                <a:close/>
                <a:moveTo>
                  <a:pt x="750" y="1174"/>
                </a:moveTo>
                <a:cubicBezTo>
                  <a:pt x="750" y="1175"/>
                  <a:pt x="754" y="1176"/>
                  <a:pt x="752" y="1176"/>
                </a:cubicBezTo>
                <a:cubicBezTo>
                  <a:pt x="751" y="1176"/>
                  <a:pt x="749" y="1175"/>
                  <a:pt x="749" y="1174"/>
                </a:cubicBezTo>
                <a:cubicBezTo>
                  <a:pt x="749" y="1174"/>
                  <a:pt x="749" y="1174"/>
                  <a:pt x="750" y="1174"/>
                </a:cubicBezTo>
                <a:cubicBezTo>
                  <a:pt x="750" y="1175"/>
                  <a:pt x="750" y="1174"/>
                  <a:pt x="750" y="1174"/>
                </a:cubicBezTo>
                <a:close/>
                <a:moveTo>
                  <a:pt x="751" y="1180"/>
                </a:moveTo>
                <a:cubicBezTo>
                  <a:pt x="751" y="1180"/>
                  <a:pt x="750" y="1180"/>
                  <a:pt x="750" y="1180"/>
                </a:cubicBezTo>
                <a:cubicBezTo>
                  <a:pt x="750" y="1182"/>
                  <a:pt x="751" y="1182"/>
                  <a:pt x="753" y="1183"/>
                </a:cubicBezTo>
                <a:cubicBezTo>
                  <a:pt x="753" y="1182"/>
                  <a:pt x="756" y="1182"/>
                  <a:pt x="756" y="1183"/>
                </a:cubicBezTo>
                <a:cubicBezTo>
                  <a:pt x="755" y="1183"/>
                  <a:pt x="755" y="1185"/>
                  <a:pt x="754" y="1186"/>
                </a:cubicBezTo>
                <a:cubicBezTo>
                  <a:pt x="754" y="1186"/>
                  <a:pt x="754" y="1185"/>
                  <a:pt x="755" y="1186"/>
                </a:cubicBezTo>
                <a:cubicBezTo>
                  <a:pt x="755" y="1187"/>
                  <a:pt x="754" y="1187"/>
                  <a:pt x="753" y="1187"/>
                </a:cubicBezTo>
                <a:cubicBezTo>
                  <a:pt x="754" y="1184"/>
                  <a:pt x="748" y="1183"/>
                  <a:pt x="747" y="1182"/>
                </a:cubicBezTo>
                <a:cubicBezTo>
                  <a:pt x="747" y="1182"/>
                  <a:pt x="745" y="1182"/>
                  <a:pt x="745" y="1181"/>
                </a:cubicBezTo>
                <a:cubicBezTo>
                  <a:pt x="746" y="1181"/>
                  <a:pt x="746" y="1181"/>
                  <a:pt x="746" y="1181"/>
                </a:cubicBezTo>
                <a:cubicBezTo>
                  <a:pt x="745" y="1180"/>
                  <a:pt x="743" y="1180"/>
                  <a:pt x="743" y="1178"/>
                </a:cubicBezTo>
                <a:cubicBezTo>
                  <a:pt x="744" y="1178"/>
                  <a:pt x="745" y="1179"/>
                  <a:pt x="745" y="1178"/>
                </a:cubicBezTo>
                <a:cubicBezTo>
                  <a:pt x="743" y="1178"/>
                  <a:pt x="741" y="1174"/>
                  <a:pt x="739" y="1175"/>
                </a:cubicBezTo>
                <a:cubicBezTo>
                  <a:pt x="740" y="1176"/>
                  <a:pt x="740" y="1176"/>
                  <a:pt x="739" y="1177"/>
                </a:cubicBezTo>
                <a:cubicBezTo>
                  <a:pt x="737" y="1175"/>
                  <a:pt x="733" y="1175"/>
                  <a:pt x="733" y="1175"/>
                </a:cubicBezTo>
                <a:cubicBezTo>
                  <a:pt x="734" y="1175"/>
                  <a:pt x="733" y="1173"/>
                  <a:pt x="732" y="1173"/>
                </a:cubicBezTo>
                <a:cubicBezTo>
                  <a:pt x="733" y="1174"/>
                  <a:pt x="731" y="1174"/>
                  <a:pt x="732" y="1175"/>
                </a:cubicBezTo>
                <a:cubicBezTo>
                  <a:pt x="730" y="1175"/>
                  <a:pt x="732" y="1173"/>
                  <a:pt x="731" y="1172"/>
                </a:cubicBezTo>
                <a:cubicBezTo>
                  <a:pt x="731" y="1172"/>
                  <a:pt x="731" y="1174"/>
                  <a:pt x="730" y="1174"/>
                </a:cubicBezTo>
                <a:cubicBezTo>
                  <a:pt x="730" y="1173"/>
                  <a:pt x="728" y="1173"/>
                  <a:pt x="729" y="1171"/>
                </a:cubicBezTo>
                <a:cubicBezTo>
                  <a:pt x="732" y="1171"/>
                  <a:pt x="733" y="1172"/>
                  <a:pt x="734" y="1171"/>
                </a:cubicBezTo>
                <a:cubicBezTo>
                  <a:pt x="733" y="1172"/>
                  <a:pt x="735" y="1172"/>
                  <a:pt x="734" y="1172"/>
                </a:cubicBezTo>
                <a:cubicBezTo>
                  <a:pt x="733" y="1172"/>
                  <a:pt x="733" y="1174"/>
                  <a:pt x="734" y="1174"/>
                </a:cubicBezTo>
                <a:cubicBezTo>
                  <a:pt x="735" y="1172"/>
                  <a:pt x="737" y="1174"/>
                  <a:pt x="737" y="1175"/>
                </a:cubicBezTo>
                <a:cubicBezTo>
                  <a:pt x="738" y="1175"/>
                  <a:pt x="737" y="1174"/>
                  <a:pt x="737" y="1173"/>
                </a:cubicBezTo>
                <a:cubicBezTo>
                  <a:pt x="739" y="1172"/>
                  <a:pt x="743" y="1177"/>
                  <a:pt x="745" y="1176"/>
                </a:cubicBezTo>
                <a:cubicBezTo>
                  <a:pt x="745" y="1179"/>
                  <a:pt x="751" y="1178"/>
                  <a:pt x="751" y="1180"/>
                </a:cubicBezTo>
                <a:close/>
                <a:moveTo>
                  <a:pt x="760" y="1187"/>
                </a:moveTo>
                <a:cubicBezTo>
                  <a:pt x="760" y="1187"/>
                  <a:pt x="760" y="1186"/>
                  <a:pt x="761" y="1187"/>
                </a:cubicBezTo>
                <a:cubicBezTo>
                  <a:pt x="760" y="1189"/>
                  <a:pt x="759" y="1187"/>
                  <a:pt x="759" y="1189"/>
                </a:cubicBezTo>
                <a:cubicBezTo>
                  <a:pt x="757" y="1188"/>
                  <a:pt x="756" y="1188"/>
                  <a:pt x="754" y="1188"/>
                </a:cubicBezTo>
                <a:cubicBezTo>
                  <a:pt x="755" y="1187"/>
                  <a:pt x="756" y="1185"/>
                  <a:pt x="758" y="1186"/>
                </a:cubicBezTo>
                <a:cubicBezTo>
                  <a:pt x="757" y="1187"/>
                  <a:pt x="760" y="1187"/>
                  <a:pt x="760" y="1187"/>
                </a:cubicBezTo>
                <a:close/>
                <a:moveTo>
                  <a:pt x="762" y="1189"/>
                </a:moveTo>
                <a:cubicBezTo>
                  <a:pt x="762" y="1187"/>
                  <a:pt x="763" y="1188"/>
                  <a:pt x="765" y="1189"/>
                </a:cubicBezTo>
                <a:cubicBezTo>
                  <a:pt x="764" y="1190"/>
                  <a:pt x="765" y="1190"/>
                  <a:pt x="764" y="1191"/>
                </a:cubicBezTo>
                <a:cubicBezTo>
                  <a:pt x="764" y="1191"/>
                  <a:pt x="763" y="1191"/>
                  <a:pt x="763" y="1191"/>
                </a:cubicBezTo>
                <a:cubicBezTo>
                  <a:pt x="762" y="1195"/>
                  <a:pt x="767" y="1195"/>
                  <a:pt x="768" y="1198"/>
                </a:cubicBezTo>
                <a:cubicBezTo>
                  <a:pt x="767" y="1197"/>
                  <a:pt x="767" y="1198"/>
                  <a:pt x="766" y="1199"/>
                </a:cubicBezTo>
                <a:cubicBezTo>
                  <a:pt x="764" y="1198"/>
                  <a:pt x="765" y="1196"/>
                  <a:pt x="765" y="1196"/>
                </a:cubicBezTo>
                <a:cubicBezTo>
                  <a:pt x="764" y="1196"/>
                  <a:pt x="763" y="1195"/>
                  <a:pt x="763" y="1196"/>
                </a:cubicBezTo>
                <a:cubicBezTo>
                  <a:pt x="763" y="1196"/>
                  <a:pt x="764" y="1196"/>
                  <a:pt x="763" y="1197"/>
                </a:cubicBezTo>
                <a:cubicBezTo>
                  <a:pt x="761" y="1195"/>
                  <a:pt x="760" y="1199"/>
                  <a:pt x="760" y="1196"/>
                </a:cubicBezTo>
                <a:cubicBezTo>
                  <a:pt x="759" y="1196"/>
                  <a:pt x="758" y="1197"/>
                  <a:pt x="757" y="1197"/>
                </a:cubicBezTo>
                <a:cubicBezTo>
                  <a:pt x="758" y="1196"/>
                  <a:pt x="755" y="1194"/>
                  <a:pt x="754" y="1195"/>
                </a:cubicBezTo>
                <a:cubicBezTo>
                  <a:pt x="755" y="1195"/>
                  <a:pt x="755" y="1196"/>
                  <a:pt x="755" y="1197"/>
                </a:cubicBezTo>
                <a:cubicBezTo>
                  <a:pt x="753" y="1197"/>
                  <a:pt x="753" y="1195"/>
                  <a:pt x="750" y="1194"/>
                </a:cubicBezTo>
                <a:cubicBezTo>
                  <a:pt x="750" y="1193"/>
                  <a:pt x="751" y="1193"/>
                  <a:pt x="752" y="1192"/>
                </a:cubicBezTo>
                <a:cubicBezTo>
                  <a:pt x="750" y="1191"/>
                  <a:pt x="749" y="1190"/>
                  <a:pt x="748" y="1188"/>
                </a:cubicBezTo>
                <a:cubicBezTo>
                  <a:pt x="748" y="1189"/>
                  <a:pt x="748" y="1190"/>
                  <a:pt x="747" y="1189"/>
                </a:cubicBezTo>
                <a:cubicBezTo>
                  <a:pt x="747" y="1189"/>
                  <a:pt x="743" y="1187"/>
                  <a:pt x="742" y="1186"/>
                </a:cubicBezTo>
                <a:cubicBezTo>
                  <a:pt x="743" y="1186"/>
                  <a:pt x="743" y="1185"/>
                  <a:pt x="744" y="1185"/>
                </a:cubicBezTo>
                <a:cubicBezTo>
                  <a:pt x="744" y="1186"/>
                  <a:pt x="744" y="1186"/>
                  <a:pt x="744" y="1187"/>
                </a:cubicBezTo>
                <a:cubicBezTo>
                  <a:pt x="745" y="1186"/>
                  <a:pt x="747" y="1185"/>
                  <a:pt x="746" y="1186"/>
                </a:cubicBezTo>
                <a:cubicBezTo>
                  <a:pt x="746" y="1186"/>
                  <a:pt x="746" y="1187"/>
                  <a:pt x="745" y="1187"/>
                </a:cubicBezTo>
                <a:cubicBezTo>
                  <a:pt x="747" y="1189"/>
                  <a:pt x="747" y="1186"/>
                  <a:pt x="749" y="1186"/>
                </a:cubicBezTo>
                <a:cubicBezTo>
                  <a:pt x="750" y="1188"/>
                  <a:pt x="751" y="1188"/>
                  <a:pt x="751" y="1190"/>
                </a:cubicBezTo>
                <a:cubicBezTo>
                  <a:pt x="752" y="1189"/>
                  <a:pt x="752" y="1189"/>
                  <a:pt x="752" y="1189"/>
                </a:cubicBezTo>
                <a:cubicBezTo>
                  <a:pt x="754" y="1190"/>
                  <a:pt x="755" y="1189"/>
                  <a:pt x="755" y="1192"/>
                </a:cubicBezTo>
                <a:cubicBezTo>
                  <a:pt x="754" y="1192"/>
                  <a:pt x="754" y="1191"/>
                  <a:pt x="754" y="1192"/>
                </a:cubicBezTo>
                <a:cubicBezTo>
                  <a:pt x="755" y="1192"/>
                  <a:pt x="753" y="1193"/>
                  <a:pt x="754" y="1193"/>
                </a:cubicBezTo>
                <a:cubicBezTo>
                  <a:pt x="755" y="1193"/>
                  <a:pt x="757" y="1192"/>
                  <a:pt x="756" y="1191"/>
                </a:cubicBezTo>
                <a:cubicBezTo>
                  <a:pt x="756" y="1191"/>
                  <a:pt x="755" y="1191"/>
                  <a:pt x="756" y="1191"/>
                </a:cubicBezTo>
                <a:cubicBezTo>
                  <a:pt x="758" y="1191"/>
                  <a:pt x="760" y="1192"/>
                  <a:pt x="761" y="1194"/>
                </a:cubicBezTo>
                <a:cubicBezTo>
                  <a:pt x="761" y="1192"/>
                  <a:pt x="763" y="1194"/>
                  <a:pt x="763" y="1193"/>
                </a:cubicBezTo>
                <a:cubicBezTo>
                  <a:pt x="762" y="1193"/>
                  <a:pt x="762" y="1192"/>
                  <a:pt x="762" y="1191"/>
                </a:cubicBezTo>
                <a:cubicBezTo>
                  <a:pt x="761" y="1191"/>
                  <a:pt x="761" y="1192"/>
                  <a:pt x="760" y="1192"/>
                </a:cubicBezTo>
                <a:cubicBezTo>
                  <a:pt x="761" y="1191"/>
                  <a:pt x="760" y="1190"/>
                  <a:pt x="760" y="1190"/>
                </a:cubicBezTo>
                <a:cubicBezTo>
                  <a:pt x="760" y="1191"/>
                  <a:pt x="760" y="1191"/>
                  <a:pt x="759" y="1191"/>
                </a:cubicBezTo>
                <a:cubicBezTo>
                  <a:pt x="759" y="1190"/>
                  <a:pt x="759" y="1190"/>
                  <a:pt x="760" y="1189"/>
                </a:cubicBezTo>
                <a:cubicBezTo>
                  <a:pt x="762" y="1191"/>
                  <a:pt x="761" y="1188"/>
                  <a:pt x="763" y="1189"/>
                </a:cubicBezTo>
                <a:cubicBezTo>
                  <a:pt x="763" y="1189"/>
                  <a:pt x="762" y="1189"/>
                  <a:pt x="762" y="1189"/>
                </a:cubicBezTo>
                <a:close/>
                <a:moveTo>
                  <a:pt x="774" y="1188"/>
                </a:moveTo>
                <a:cubicBezTo>
                  <a:pt x="770" y="1188"/>
                  <a:pt x="769" y="1185"/>
                  <a:pt x="765" y="1183"/>
                </a:cubicBezTo>
                <a:cubicBezTo>
                  <a:pt x="767" y="1183"/>
                  <a:pt x="773" y="1186"/>
                  <a:pt x="774" y="1188"/>
                </a:cubicBezTo>
                <a:close/>
                <a:moveTo>
                  <a:pt x="766" y="1181"/>
                </a:moveTo>
                <a:cubicBezTo>
                  <a:pt x="768" y="1182"/>
                  <a:pt x="772" y="1184"/>
                  <a:pt x="772" y="1185"/>
                </a:cubicBezTo>
                <a:cubicBezTo>
                  <a:pt x="770" y="1184"/>
                  <a:pt x="766" y="1183"/>
                  <a:pt x="766" y="1181"/>
                </a:cubicBezTo>
                <a:close/>
                <a:moveTo>
                  <a:pt x="774" y="1179"/>
                </a:moveTo>
                <a:cubicBezTo>
                  <a:pt x="773" y="1178"/>
                  <a:pt x="773" y="1178"/>
                  <a:pt x="772" y="1178"/>
                </a:cubicBezTo>
                <a:cubicBezTo>
                  <a:pt x="773" y="1177"/>
                  <a:pt x="774" y="1176"/>
                  <a:pt x="774" y="1176"/>
                </a:cubicBezTo>
                <a:cubicBezTo>
                  <a:pt x="775" y="1177"/>
                  <a:pt x="778" y="1177"/>
                  <a:pt x="778" y="1178"/>
                </a:cubicBezTo>
                <a:cubicBezTo>
                  <a:pt x="776" y="1180"/>
                  <a:pt x="775" y="1179"/>
                  <a:pt x="774" y="1177"/>
                </a:cubicBezTo>
                <a:cubicBezTo>
                  <a:pt x="774" y="1178"/>
                  <a:pt x="774" y="1178"/>
                  <a:pt x="774" y="1179"/>
                </a:cubicBezTo>
                <a:close/>
                <a:moveTo>
                  <a:pt x="773" y="1163"/>
                </a:moveTo>
                <a:cubicBezTo>
                  <a:pt x="773" y="1163"/>
                  <a:pt x="774" y="1163"/>
                  <a:pt x="774" y="1164"/>
                </a:cubicBezTo>
                <a:cubicBezTo>
                  <a:pt x="774" y="1164"/>
                  <a:pt x="774" y="1165"/>
                  <a:pt x="773" y="1165"/>
                </a:cubicBezTo>
                <a:cubicBezTo>
                  <a:pt x="773" y="1164"/>
                  <a:pt x="772" y="1164"/>
                  <a:pt x="773" y="1163"/>
                </a:cubicBezTo>
                <a:close/>
                <a:moveTo>
                  <a:pt x="773" y="1156"/>
                </a:moveTo>
                <a:cubicBezTo>
                  <a:pt x="773" y="1157"/>
                  <a:pt x="774" y="1157"/>
                  <a:pt x="774" y="1158"/>
                </a:cubicBezTo>
                <a:cubicBezTo>
                  <a:pt x="773" y="1158"/>
                  <a:pt x="772" y="1158"/>
                  <a:pt x="773" y="1156"/>
                </a:cubicBezTo>
                <a:close/>
                <a:moveTo>
                  <a:pt x="773" y="1176"/>
                </a:moveTo>
                <a:cubicBezTo>
                  <a:pt x="773" y="1177"/>
                  <a:pt x="772" y="1176"/>
                  <a:pt x="772" y="1177"/>
                </a:cubicBezTo>
                <a:cubicBezTo>
                  <a:pt x="771" y="1177"/>
                  <a:pt x="770" y="1177"/>
                  <a:pt x="769" y="1175"/>
                </a:cubicBezTo>
                <a:cubicBezTo>
                  <a:pt x="771" y="1177"/>
                  <a:pt x="772" y="1176"/>
                  <a:pt x="773" y="1176"/>
                </a:cubicBezTo>
                <a:close/>
                <a:moveTo>
                  <a:pt x="772" y="1203"/>
                </a:moveTo>
                <a:cubicBezTo>
                  <a:pt x="778" y="1206"/>
                  <a:pt x="777" y="1207"/>
                  <a:pt x="782" y="1209"/>
                </a:cubicBezTo>
                <a:cubicBezTo>
                  <a:pt x="782" y="1209"/>
                  <a:pt x="781" y="1209"/>
                  <a:pt x="782" y="1210"/>
                </a:cubicBezTo>
                <a:cubicBezTo>
                  <a:pt x="782" y="1209"/>
                  <a:pt x="782" y="1211"/>
                  <a:pt x="783" y="1211"/>
                </a:cubicBezTo>
                <a:cubicBezTo>
                  <a:pt x="783" y="1210"/>
                  <a:pt x="785" y="1209"/>
                  <a:pt x="785" y="1211"/>
                </a:cubicBezTo>
                <a:cubicBezTo>
                  <a:pt x="783" y="1210"/>
                  <a:pt x="785" y="1214"/>
                  <a:pt x="783" y="1214"/>
                </a:cubicBezTo>
                <a:cubicBezTo>
                  <a:pt x="778" y="1210"/>
                  <a:pt x="774" y="1209"/>
                  <a:pt x="771" y="1205"/>
                </a:cubicBezTo>
                <a:cubicBezTo>
                  <a:pt x="771" y="1206"/>
                  <a:pt x="773" y="1204"/>
                  <a:pt x="773" y="1204"/>
                </a:cubicBezTo>
                <a:cubicBezTo>
                  <a:pt x="772" y="1203"/>
                  <a:pt x="773" y="1205"/>
                  <a:pt x="771" y="1204"/>
                </a:cubicBezTo>
                <a:cubicBezTo>
                  <a:pt x="772" y="1203"/>
                  <a:pt x="769" y="1201"/>
                  <a:pt x="768" y="1202"/>
                </a:cubicBezTo>
                <a:cubicBezTo>
                  <a:pt x="769" y="1203"/>
                  <a:pt x="769" y="1202"/>
                  <a:pt x="769" y="1203"/>
                </a:cubicBezTo>
                <a:cubicBezTo>
                  <a:pt x="768" y="1202"/>
                  <a:pt x="768" y="1205"/>
                  <a:pt x="767" y="1204"/>
                </a:cubicBezTo>
                <a:cubicBezTo>
                  <a:pt x="768" y="1202"/>
                  <a:pt x="767" y="1199"/>
                  <a:pt x="769" y="1200"/>
                </a:cubicBezTo>
                <a:cubicBezTo>
                  <a:pt x="769" y="1199"/>
                  <a:pt x="768" y="1199"/>
                  <a:pt x="768" y="1199"/>
                </a:cubicBezTo>
                <a:cubicBezTo>
                  <a:pt x="768" y="1198"/>
                  <a:pt x="769" y="1197"/>
                  <a:pt x="769" y="1197"/>
                </a:cubicBezTo>
                <a:cubicBezTo>
                  <a:pt x="772" y="1199"/>
                  <a:pt x="772" y="1199"/>
                  <a:pt x="773" y="1201"/>
                </a:cubicBezTo>
                <a:cubicBezTo>
                  <a:pt x="773" y="1200"/>
                  <a:pt x="773" y="1200"/>
                  <a:pt x="774" y="1200"/>
                </a:cubicBezTo>
                <a:cubicBezTo>
                  <a:pt x="777" y="1203"/>
                  <a:pt x="786" y="1205"/>
                  <a:pt x="786" y="1210"/>
                </a:cubicBezTo>
                <a:cubicBezTo>
                  <a:pt x="781" y="1206"/>
                  <a:pt x="780" y="1206"/>
                  <a:pt x="773" y="1202"/>
                </a:cubicBezTo>
                <a:cubicBezTo>
                  <a:pt x="774" y="1203"/>
                  <a:pt x="773" y="1202"/>
                  <a:pt x="772" y="1203"/>
                </a:cubicBezTo>
                <a:close/>
                <a:moveTo>
                  <a:pt x="782" y="1216"/>
                </a:moveTo>
                <a:cubicBezTo>
                  <a:pt x="781" y="1216"/>
                  <a:pt x="779" y="1215"/>
                  <a:pt x="780" y="1214"/>
                </a:cubicBezTo>
                <a:cubicBezTo>
                  <a:pt x="781" y="1214"/>
                  <a:pt x="782" y="1214"/>
                  <a:pt x="782" y="1216"/>
                </a:cubicBezTo>
                <a:close/>
                <a:moveTo>
                  <a:pt x="779" y="1214"/>
                </a:moveTo>
                <a:cubicBezTo>
                  <a:pt x="778" y="1213"/>
                  <a:pt x="777" y="1214"/>
                  <a:pt x="776" y="1213"/>
                </a:cubicBezTo>
                <a:cubicBezTo>
                  <a:pt x="777" y="1212"/>
                  <a:pt x="779" y="1213"/>
                  <a:pt x="779" y="1214"/>
                </a:cubicBezTo>
                <a:close/>
                <a:moveTo>
                  <a:pt x="772" y="1216"/>
                </a:moveTo>
                <a:cubicBezTo>
                  <a:pt x="773" y="1217"/>
                  <a:pt x="774" y="1218"/>
                  <a:pt x="775" y="1218"/>
                </a:cubicBezTo>
                <a:cubicBezTo>
                  <a:pt x="774" y="1220"/>
                  <a:pt x="774" y="1218"/>
                  <a:pt x="772" y="1218"/>
                </a:cubicBezTo>
                <a:cubicBezTo>
                  <a:pt x="774" y="1217"/>
                  <a:pt x="771" y="1216"/>
                  <a:pt x="772" y="1216"/>
                </a:cubicBezTo>
                <a:close/>
                <a:moveTo>
                  <a:pt x="770" y="1219"/>
                </a:moveTo>
                <a:cubicBezTo>
                  <a:pt x="768" y="1220"/>
                  <a:pt x="764" y="1217"/>
                  <a:pt x="763" y="1216"/>
                </a:cubicBezTo>
                <a:cubicBezTo>
                  <a:pt x="766" y="1216"/>
                  <a:pt x="768" y="1218"/>
                  <a:pt x="770" y="1219"/>
                </a:cubicBezTo>
                <a:close/>
                <a:moveTo>
                  <a:pt x="763" y="1205"/>
                </a:moveTo>
                <a:cubicBezTo>
                  <a:pt x="762" y="1204"/>
                  <a:pt x="761" y="1205"/>
                  <a:pt x="760" y="1205"/>
                </a:cubicBezTo>
                <a:cubicBezTo>
                  <a:pt x="761" y="1204"/>
                  <a:pt x="761" y="1203"/>
                  <a:pt x="762" y="1203"/>
                </a:cubicBezTo>
                <a:cubicBezTo>
                  <a:pt x="763" y="1204"/>
                  <a:pt x="764" y="1204"/>
                  <a:pt x="763" y="1205"/>
                </a:cubicBezTo>
                <a:close/>
                <a:moveTo>
                  <a:pt x="770" y="1205"/>
                </a:moveTo>
                <a:cubicBezTo>
                  <a:pt x="770" y="1205"/>
                  <a:pt x="769" y="1205"/>
                  <a:pt x="768" y="1205"/>
                </a:cubicBezTo>
                <a:cubicBezTo>
                  <a:pt x="769" y="1203"/>
                  <a:pt x="770" y="1204"/>
                  <a:pt x="770" y="1203"/>
                </a:cubicBezTo>
                <a:cubicBezTo>
                  <a:pt x="770" y="1204"/>
                  <a:pt x="770" y="1205"/>
                  <a:pt x="770" y="1205"/>
                </a:cubicBezTo>
                <a:close/>
                <a:moveTo>
                  <a:pt x="770" y="1192"/>
                </a:moveTo>
                <a:cubicBezTo>
                  <a:pt x="771" y="1192"/>
                  <a:pt x="774" y="1194"/>
                  <a:pt x="772" y="1195"/>
                </a:cubicBezTo>
                <a:cubicBezTo>
                  <a:pt x="771" y="1194"/>
                  <a:pt x="770" y="1193"/>
                  <a:pt x="769" y="1193"/>
                </a:cubicBezTo>
                <a:cubicBezTo>
                  <a:pt x="770" y="1193"/>
                  <a:pt x="770" y="1192"/>
                  <a:pt x="770" y="1192"/>
                </a:cubicBezTo>
                <a:close/>
                <a:moveTo>
                  <a:pt x="779" y="1187"/>
                </a:moveTo>
                <a:cubicBezTo>
                  <a:pt x="780" y="1187"/>
                  <a:pt x="782" y="1188"/>
                  <a:pt x="783" y="1188"/>
                </a:cubicBezTo>
                <a:cubicBezTo>
                  <a:pt x="782" y="1190"/>
                  <a:pt x="779" y="1187"/>
                  <a:pt x="779" y="1187"/>
                </a:cubicBezTo>
                <a:close/>
                <a:moveTo>
                  <a:pt x="782" y="1192"/>
                </a:moveTo>
                <a:cubicBezTo>
                  <a:pt x="780" y="1190"/>
                  <a:pt x="778" y="1191"/>
                  <a:pt x="777" y="1189"/>
                </a:cubicBezTo>
                <a:cubicBezTo>
                  <a:pt x="778" y="1189"/>
                  <a:pt x="782" y="1191"/>
                  <a:pt x="782" y="1192"/>
                </a:cubicBezTo>
                <a:close/>
                <a:moveTo>
                  <a:pt x="778" y="1196"/>
                </a:moveTo>
                <a:cubicBezTo>
                  <a:pt x="777" y="1198"/>
                  <a:pt x="776" y="1197"/>
                  <a:pt x="775" y="1198"/>
                </a:cubicBezTo>
                <a:cubicBezTo>
                  <a:pt x="774" y="1198"/>
                  <a:pt x="774" y="1197"/>
                  <a:pt x="773" y="1197"/>
                </a:cubicBezTo>
                <a:cubicBezTo>
                  <a:pt x="773" y="1195"/>
                  <a:pt x="775" y="1195"/>
                  <a:pt x="774" y="1194"/>
                </a:cubicBezTo>
                <a:cubicBezTo>
                  <a:pt x="776" y="1195"/>
                  <a:pt x="778" y="1195"/>
                  <a:pt x="778" y="1196"/>
                </a:cubicBezTo>
                <a:close/>
                <a:moveTo>
                  <a:pt x="775" y="1186"/>
                </a:moveTo>
                <a:cubicBezTo>
                  <a:pt x="774" y="1186"/>
                  <a:pt x="773" y="1186"/>
                  <a:pt x="773" y="1185"/>
                </a:cubicBezTo>
                <a:cubicBezTo>
                  <a:pt x="774" y="1185"/>
                  <a:pt x="775" y="1185"/>
                  <a:pt x="775" y="1186"/>
                </a:cubicBezTo>
                <a:close/>
                <a:moveTo>
                  <a:pt x="765" y="1192"/>
                </a:moveTo>
                <a:cubicBezTo>
                  <a:pt x="765" y="1192"/>
                  <a:pt x="765" y="1192"/>
                  <a:pt x="766" y="1192"/>
                </a:cubicBezTo>
                <a:cubicBezTo>
                  <a:pt x="766" y="1194"/>
                  <a:pt x="768" y="1192"/>
                  <a:pt x="767" y="1194"/>
                </a:cubicBezTo>
                <a:cubicBezTo>
                  <a:pt x="766" y="1193"/>
                  <a:pt x="766" y="1194"/>
                  <a:pt x="765" y="1193"/>
                </a:cubicBezTo>
                <a:cubicBezTo>
                  <a:pt x="765" y="1193"/>
                  <a:pt x="765" y="1192"/>
                  <a:pt x="765" y="1192"/>
                </a:cubicBezTo>
                <a:close/>
                <a:moveTo>
                  <a:pt x="758" y="1201"/>
                </a:moveTo>
                <a:cubicBezTo>
                  <a:pt x="758" y="1201"/>
                  <a:pt x="759" y="1202"/>
                  <a:pt x="760" y="1202"/>
                </a:cubicBezTo>
                <a:cubicBezTo>
                  <a:pt x="759" y="1203"/>
                  <a:pt x="758" y="1203"/>
                  <a:pt x="757" y="1203"/>
                </a:cubicBezTo>
                <a:cubicBezTo>
                  <a:pt x="758" y="1202"/>
                  <a:pt x="758" y="1202"/>
                  <a:pt x="758" y="1201"/>
                </a:cubicBezTo>
                <a:close/>
                <a:moveTo>
                  <a:pt x="754" y="1200"/>
                </a:moveTo>
                <a:cubicBezTo>
                  <a:pt x="752" y="1200"/>
                  <a:pt x="752" y="1197"/>
                  <a:pt x="753" y="1199"/>
                </a:cubicBezTo>
                <a:cubicBezTo>
                  <a:pt x="753" y="1199"/>
                  <a:pt x="753" y="1198"/>
                  <a:pt x="754" y="1198"/>
                </a:cubicBezTo>
                <a:cubicBezTo>
                  <a:pt x="754" y="1199"/>
                  <a:pt x="754" y="1199"/>
                  <a:pt x="754" y="1200"/>
                </a:cubicBezTo>
                <a:close/>
                <a:moveTo>
                  <a:pt x="744" y="1195"/>
                </a:moveTo>
                <a:cubicBezTo>
                  <a:pt x="744" y="1195"/>
                  <a:pt x="743" y="1196"/>
                  <a:pt x="743" y="1195"/>
                </a:cubicBezTo>
                <a:cubicBezTo>
                  <a:pt x="743" y="1195"/>
                  <a:pt x="743" y="1195"/>
                  <a:pt x="743" y="1194"/>
                </a:cubicBezTo>
                <a:cubicBezTo>
                  <a:pt x="744" y="1195"/>
                  <a:pt x="745" y="1195"/>
                  <a:pt x="746" y="1195"/>
                </a:cubicBezTo>
                <a:cubicBezTo>
                  <a:pt x="746" y="1196"/>
                  <a:pt x="745" y="1196"/>
                  <a:pt x="745" y="1197"/>
                </a:cubicBezTo>
                <a:cubicBezTo>
                  <a:pt x="743" y="1196"/>
                  <a:pt x="745" y="1195"/>
                  <a:pt x="744" y="1195"/>
                </a:cubicBezTo>
                <a:close/>
                <a:moveTo>
                  <a:pt x="745" y="1205"/>
                </a:moveTo>
                <a:cubicBezTo>
                  <a:pt x="745" y="1206"/>
                  <a:pt x="747" y="1206"/>
                  <a:pt x="747" y="1207"/>
                </a:cubicBezTo>
                <a:cubicBezTo>
                  <a:pt x="746" y="1206"/>
                  <a:pt x="744" y="1206"/>
                  <a:pt x="745" y="1205"/>
                </a:cubicBezTo>
                <a:close/>
                <a:moveTo>
                  <a:pt x="757" y="1189"/>
                </a:moveTo>
                <a:cubicBezTo>
                  <a:pt x="757" y="1189"/>
                  <a:pt x="759" y="1189"/>
                  <a:pt x="759" y="1190"/>
                </a:cubicBezTo>
                <a:cubicBezTo>
                  <a:pt x="758" y="1191"/>
                  <a:pt x="757" y="1190"/>
                  <a:pt x="757" y="1189"/>
                </a:cubicBezTo>
                <a:close/>
                <a:moveTo>
                  <a:pt x="741" y="1210"/>
                </a:moveTo>
                <a:cubicBezTo>
                  <a:pt x="742" y="1210"/>
                  <a:pt x="742" y="1210"/>
                  <a:pt x="742" y="1211"/>
                </a:cubicBezTo>
                <a:cubicBezTo>
                  <a:pt x="742" y="1211"/>
                  <a:pt x="742" y="1212"/>
                  <a:pt x="741" y="1212"/>
                </a:cubicBezTo>
                <a:cubicBezTo>
                  <a:pt x="741" y="1211"/>
                  <a:pt x="741" y="1211"/>
                  <a:pt x="741" y="1210"/>
                </a:cubicBezTo>
                <a:close/>
                <a:moveTo>
                  <a:pt x="740" y="1201"/>
                </a:moveTo>
                <a:cubicBezTo>
                  <a:pt x="741" y="1202"/>
                  <a:pt x="742" y="1201"/>
                  <a:pt x="742" y="1202"/>
                </a:cubicBezTo>
                <a:cubicBezTo>
                  <a:pt x="742" y="1202"/>
                  <a:pt x="740" y="1202"/>
                  <a:pt x="740" y="1201"/>
                </a:cubicBezTo>
                <a:close/>
                <a:moveTo>
                  <a:pt x="737" y="1208"/>
                </a:moveTo>
                <a:cubicBezTo>
                  <a:pt x="739" y="1209"/>
                  <a:pt x="738" y="1209"/>
                  <a:pt x="741" y="1210"/>
                </a:cubicBezTo>
                <a:cubicBezTo>
                  <a:pt x="740" y="1211"/>
                  <a:pt x="737" y="1210"/>
                  <a:pt x="737" y="1208"/>
                </a:cubicBezTo>
                <a:close/>
                <a:moveTo>
                  <a:pt x="738" y="1211"/>
                </a:moveTo>
                <a:cubicBezTo>
                  <a:pt x="737" y="1211"/>
                  <a:pt x="738" y="1214"/>
                  <a:pt x="737" y="1212"/>
                </a:cubicBezTo>
                <a:cubicBezTo>
                  <a:pt x="737" y="1211"/>
                  <a:pt x="738" y="1210"/>
                  <a:pt x="738" y="1211"/>
                </a:cubicBezTo>
                <a:close/>
                <a:moveTo>
                  <a:pt x="737" y="1213"/>
                </a:moveTo>
                <a:cubicBezTo>
                  <a:pt x="736" y="1212"/>
                  <a:pt x="735" y="1210"/>
                  <a:pt x="736" y="1210"/>
                </a:cubicBezTo>
                <a:cubicBezTo>
                  <a:pt x="735" y="1211"/>
                  <a:pt x="737" y="1211"/>
                  <a:pt x="737" y="1213"/>
                </a:cubicBezTo>
                <a:close/>
                <a:moveTo>
                  <a:pt x="731" y="1187"/>
                </a:moveTo>
                <a:cubicBezTo>
                  <a:pt x="734" y="1186"/>
                  <a:pt x="736" y="1188"/>
                  <a:pt x="739" y="1190"/>
                </a:cubicBezTo>
                <a:cubicBezTo>
                  <a:pt x="736" y="1190"/>
                  <a:pt x="733" y="1187"/>
                  <a:pt x="731" y="1187"/>
                </a:cubicBezTo>
                <a:close/>
                <a:moveTo>
                  <a:pt x="729" y="1178"/>
                </a:moveTo>
                <a:cubicBezTo>
                  <a:pt x="729" y="1178"/>
                  <a:pt x="729" y="1178"/>
                  <a:pt x="730" y="1177"/>
                </a:cubicBezTo>
                <a:cubicBezTo>
                  <a:pt x="730" y="1179"/>
                  <a:pt x="733" y="1178"/>
                  <a:pt x="733" y="1179"/>
                </a:cubicBezTo>
                <a:cubicBezTo>
                  <a:pt x="732" y="1178"/>
                  <a:pt x="732" y="1182"/>
                  <a:pt x="731" y="1181"/>
                </a:cubicBezTo>
                <a:cubicBezTo>
                  <a:pt x="731" y="1179"/>
                  <a:pt x="729" y="1179"/>
                  <a:pt x="729" y="1178"/>
                </a:cubicBezTo>
                <a:close/>
                <a:moveTo>
                  <a:pt x="717" y="1192"/>
                </a:moveTo>
                <a:cubicBezTo>
                  <a:pt x="718" y="1192"/>
                  <a:pt x="718" y="1192"/>
                  <a:pt x="718" y="1192"/>
                </a:cubicBezTo>
                <a:cubicBezTo>
                  <a:pt x="722" y="1194"/>
                  <a:pt x="724" y="1194"/>
                  <a:pt x="727" y="1197"/>
                </a:cubicBezTo>
                <a:cubicBezTo>
                  <a:pt x="724" y="1196"/>
                  <a:pt x="721" y="1193"/>
                  <a:pt x="719" y="1194"/>
                </a:cubicBezTo>
                <a:cubicBezTo>
                  <a:pt x="719" y="1193"/>
                  <a:pt x="719" y="1193"/>
                  <a:pt x="720" y="1193"/>
                </a:cubicBezTo>
                <a:cubicBezTo>
                  <a:pt x="719" y="1192"/>
                  <a:pt x="717" y="1194"/>
                  <a:pt x="717" y="1192"/>
                </a:cubicBezTo>
                <a:close/>
                <a:moveTo>
                  <a:pt x="715" y="1163"/>
                </a:moveTo>
                <a:cubicBezTo>
                  <a:pt x="719" y="1165"/>
                  <a:pt x="718" y="1165"/>
                  <a:pt x="721" y="1166"/>
                </a:cubicBezTo>
                <a:cubicBezTo>
                  <a:pt x="720" y="1168"/>
                  <a:pt x="719" y="1165"/>
                  <a:pt x="718" y="1166"/>
                </a:cubicBezTo>
                <a:cubicBezTo>
                  <a:pt x="717" y="1166"/>
                  <a:pt x="717" y="1164"/>
                  <a:pt x="716" y="1165"/>
                </a:cubicBezTo>
                <a:cubicBezTo>
                  <a:pt x="716" y="1164"/>
                  <a:pt x="715" y="1164"/>
                  <a:pt x="715" y="1163"/>
                </a:cubicBezTo>
                <a:close/>
                <a:moveTo>
                  <a:pt x="716" y="1151"/>
                </a:moveTo>
                <a:cubicBezTo>
                  <a:pt x="716" y="1152"/>
                  <a:pt x="720" y="1152"/>
                  <a:pt x="720" y="1154"/>
                </a:cubicBezTo>
                <a:cubicBezTo>
                  <a:pt x="719" y="1154"/>
                  <a:pt x="714" y="1152"/>
                  <a:pt x="716" y="1151"/>
                </a:cubicBezTo>
                <a:close/>
                <a:moveTo>
                  <a:pt x="726" y="1152"/>
                </a:moveTo>
                <a:cubicBezTo>
                  <a:pt x="724" y="1155"/>
                  <a:pt x="723" y="1150"/>
                  <a:pt x="721" y="1151"/>
                </a:cubicBezTo>
                <a:cubicBezTo>
                  <a:pt x="722" y="1150"/>
                  <a:pt x="724" y="1151"/>
                  <a:pt x="725" y="1150"/>
                </a:cubicBezTo>
                <a:cubicBezTo>
                  <a:pt x="724" y="1151"/>
                  <a:pt x="724" y="1152"/>
                  <a:pt x="726" y="1152"/>
                </a:cubicBezTo>
                <a:close/>
                <a:moveTo>
                  <a:pt x="734" y="1166"/>
                </a:moveTo>
                <a:cubicBezTo>
                  <a:pt x="734" y="1167"/>
                  <a:pt x="733" y="1167"/>
                  <a:pt x="733" y="1167"/>
                </a:cubicBezTo>
                <a:cubicBezTo>
                  <a:pt x="733" y="1165"/>
                  <a:pt x="728" y="1165"/>
                  <a:pt x="729" y="1163"/>
                </a:cubicBezTo>
                <a:cubicBezTo>
                  <a:pt x="728" y="1164"/>
                  <a:pt x="727" y="1164"/>
                  <a:pt x="726" y="1163"/>
                </a:cubicBezTo>
                <a:cubicBezTo>
                  <a:pt x="726" y="1162"/>
                  <a:pt x="725" y="1163"/>
                  <a:pt x="725" y="1162"/>
                </a:cubicBezTo>
                <a:cubicBezTo>
                  <a:pt x="725" y="1161"/>
                  <a:pt x="726" y="1162"/>
                  <a:pt x="728" y="1162"/>
                </a:cubicBezTo>
                <a:cubicBezTo>
                  <a:pt x="728" y="1162"/>
                  <a:pt x="727" y="1163"/>
                  <a:pt x="728" y="1163"/>
                </a:cubicBezTo>
                <a:cubicBezTo>
                  <a:pt x="728" y="1161"/>
                  <a:pt x="731" y="1164"/>
                  <a:pt x="733" y="1165"/>
                </a:cubicBezTo>
                <a:cubicBezTo>
                  <a:pt x="734" y="1165"/>
                  <a:pt x="735" y="1166"/>
                  <a:pt x="733" y="1165"/>
                </a:cubicBezTo>
                <a:cubicBezTo>
                  <a:pt x="732" y="1165"/>
                  <a:pt x="731" y="1164"/>
                  <a:pt x="731" y="1165"/>
                </a:cubicBezTo>
                <a:lnTo>
                  <a:pt x="734" y="1166"/>
                </a:lnTo>
                <a:close/>
                <a:moveTo>
                  <a:pt x="723" y="1166"/>
                </a:moveTo>
                <a:cubicBezTo>
                  <a:pt x="723" y="1165"/>
                  <a:pt x="721" y="1166"/>
                  <a:pt x="722" y="1164"/>
                </a:cubicBezTo>
                <a:cubicBezTo>
                  <a:pt x="725" y="1165"/>
                  <a:pt x="727" y="1167"/>
                  <a:pt x="730" y="1167"/>
                </a:cubicBezTo>
                <a:cubicBezTo>
                  <a:pt x="728" y="1170"/>
                  <a:pt x="725" y="1164"/>
                  <a:pt x="723" y="1166"/>
                </a:cubicBezTo>
                <a:close/>
                <a:moveTo>
                  <a:pt x="723" y="1176"/>
                </a:moveTo>
                <a:cubicBezTo>
                  <a:pt x="722" y="1175"/>
                  <a:pt x="721" y="1175"/>
                  <a:pt x="721" y="1174"/>
                </a:cubicBezTo>
                <a:cubicBezTo>
                  <a:pt x="721" y="1174"/>
                  <a:pt x="724" y="1175"/>
                  <a:pt x="723" y="1176"/>
                </a:cubicBezTo>
                <a:close/>
                <a:moveTo>
                  <a:pt x="727" y="1157"/>
                </a:moveTo>
                <a:cubicBezTo>
                  <a:pt x="726" y="1156"/>
                  <a:pt x="725" y="1157"/>
                  <a:pt x="724" y="1156"/>
                </a:cubicBezTo>
                <a:cubicBezTo>
                  <a:pt x="724" y="1154"/>
                  <a:pt x="727" y="1156"/>
                  <a:pt x="727" y="1157"/>
                </a:cubicBezTo>
                <a:close/>
                <a:moveTo>
                  <a:pt x="723" y="1161"/>
                </a:moveTo>
                <a:cubicBezTo>
                  <a:pt x="722" y="1160"/>
                  <a:pt x="720" y="1160"/>
                  <a:pt x="720" y="1159"/>
                </a:cubicBezTo>
                <a:cubicBezTo>
                  <a:pt x="721" y="1160"/>
                  <a:pt x="723" y="1160"/>
                  <a:pt x="723" y="1161"/>
                </a:cubicBezTo>
                <a:close/>
                <a:moveTo>
                  <a:pt x="726" y="1177"/>
                </a:moveTo>
                <a:cubicBezTo>
                  <a:pt x="726" y="1177"/>
                  <a:pt x="727" y="1177"/>
                  <a:pt x="726" y="1177"/>
                </a:cubicBezTo>
                <a:cubicBezTo>
                  <a:pt x="726" y="1177"/>
                  <a:pt x="725" y="1177"/>
                  <a:pt x="724" y="1177"/>
                </a:cubicBezTo>
                <a:cubicBezTo>
                  <a:pt x="725" y="1175"/>
                  <a:pt x="728" y="1177"/>
                  <a:pt x="726" y="1177"/>
                </a:cubicBezTo>
                <a:close/>
                <a:moveTo>
                  <a:pt x="726" y="1173"/>
                </a:moveTo>
                <a:cubicBezTo>
                  <a:pt x="726" y="1172"/>
                  <a:pt x="725" y="1171"/>
                  <a:pt x="725" y="1171"/>
                </a:cubicBezTo>
                <a:cubicBezTo>
                  <a:pt x="726" y="1171"/>
                  <a:pt x="726" y="1172"/>
                  <a:pt x="726" y="1172"/>
                </a:cubicBezTo>
                <a:cubicBezTo>
                  <a:pt x="727" y="1171"/>
                  <a:pt x="728" y="1171"/>
                  <a:pt x="727" y="1170"/>
                </a:cubicBezTo>
                <a:cubicBezTo>
                  <a:pt x="728" y="1171"/>
                  <a:pt x="729" y="1170"/>
                  <a:pt x="729" y="1171"/>
                </a:cubicBezTo>
                <a:cubicBezTo>
                  <a:pt x="728" y="1171"/>
                  <a:pt x="728" y="1172"/>
                  <a:pt x="728" y="1172"/>
                </a:cubicBezTo>
                <a:cubicBezTo>
                  <a:pt x="730" y="1171"/>
                  <a:pt x="729" y="1174"/>
                  <a:pt x="729" y="1175"/>
                </a:cubicBezTo>
                <a:cubicBezTo>
                  <a:pt x="727" y="1175"/>
                  <a:pt x="728" y="1172"/>
                  <a:pt x="726" y="1173"/>
                </a:cubicBezTo>
                <a:close/>
                <a:moveTo>
                  <a:pt x="730" y="1175"/>
                </a:moveTo>
                <a:cubicBezTo>
                  <a:pt x="731" y="1175"/>
                  <a:pt x="731" y="1176"/>
                  <a:pt x="731" y="1177"/>
                </a:cubicBezTo>
                <a:cubicBezTo>
                  <a:pt x="730" y="1177"/>
                  <a:pt x="730" y="1176"/>
                  <a:pt x="730" y="1175"/>
                </a:cubicBezTo>
                <a:close/>
                <a:moveTo>
                  <a:pt x="739" y="1183"/>
                </a:moveTo>
                <a:cubicBezTo>
                  <a:pt x="739" y="1183"/>
                  <a:pt x="743" y="1186"/>
                  <a:pt x="741" y="1185"/>
                </a:cubicBezTo>
                <a:cubicBezTo>
                  <a:pt x="741" y="1185"/>
                  <a:pt x="737" y="1183"/>
                  <a:pt x="739" y="1183"/>
                </a:cubicBezTo>
                <a:close/>
                <a:moveTo>
                  <a:pt x="736" y="1173"/>
                </a:moveTo>
                <a:cubicBezTo>
                  <a:pt x="736" y="1173"/>
                  <a:pt x="736" y="1172"/>
                  <a:pt x="736" y="1172"/>
                </a:cubicBezTo>
                <a:cubicBezTo>
                  <a:pt x="736" y="1172"/>
                  <a:pt x="737" y="1173"/>
                  <a:pt x="737" y="1173"/>
                </a:cubicBezTo>
                <a:cubicBezTo>
                  <a:pt x="737" y="1173"/>
                  <a:pt x="737" y="1173"/>
                  <a:pt x="737" y="1174"/>
                </a:cubicBezTo>
                <a:cubicBezTo>
                  <a:pt x="736" y="1173"/>
                  <a:pt x="736" y="1173"/>
                  <a:pt x="736" y="1173"/>
                </a:cubicBezTo>
                <a:close/>
                <a:moveTo>
                  <a:pt x="708" y="1195"/>
                </a:moveTo>
                <a:cubicBezTo>
                  <a:pt x="711" y="1195"/>
                  <a:pt x="714" y="1196"/>
                  <a:pt x="716" y="1199"/>
                </a:cubicBezTo>
                <a:cubicBezTo>
                  <a:pt x="719" y="1198"/>
                  <a:pt x="723" y="1201"/>
                  <a:pt x="724" y="1202"/>
                </a:cubicBezTo>
                <a:cubicBezTo>
                  <a:pt x="720" y="1204"/>
                  <a:pt x="716" y="1198"/>
                  <a:pt x="713" y="1198"/>
                </a:cubicBezTo>
                <a:cubicBezTo>
                  <a:pt x="711" y="1195"/>
                  <a:pt x="701" y="1193"/>
                  <a:pt x="699" y="1190"/>
                </a:cubicBezTo>
                <a:cubicBezTo>
                  <a:pt x="701" y="1191"/>
                  <a:pt x="706" y="1191"/>
                  <a:pt x="708" y="1195"/>
                </a:cubicBezTo>
                <a:close/>
                <a:moveTo>
                  <a:pt x="721" y="1205"/>
                </a:moveTo>
                <a:cubicBezTo>
                  <a:pt x="721" y="1205"/>
                  <a:pt x="721" y="1206"/>
                  <a:pt x="722" y="1206"/>
                </a:cubicBezTo>
                <a:cubicBezTo>
                  <a:pt x="722" y="1207"/>
                  <a:pt x="722" y="1207"/>
                  <a:pt x="721" y="1207"/>
                </a:cubicBezTo>
                <a:cubicBezTo>
                  <a:pt x="721" y="1206"/>
                  <a:pt x="720" y="1206"/>
                  <a:pt x="721" y="1205"/>
                </a:cubicBezTo>
                <a:close/>
                <a:moveTo>
                  <a:pt x="722" y="1210"/>
                </a:moveTo>
                <a:cubicBezTo>
                  <a:pt x="722" y="1210"/>
                  <a:pt x="722" y="1210"/>
                  <a:pt x="722" y="1210"/>
                </a:cubicBezTo>
                <a:cubicBezTo>
                  <a:pt x="724" y="1208"/>
                  <a:pt x="727" y="1213"/>
                  <a:pt x="722" y="1210"/>
                </a:cubicBezTo>
                <a:close/>
                <a:moveTo>
                  <a:pt x="720" y="1203"/>
                </a:moveTo>
                <a:cubicBezTo>
                  <a:pt x="719" y="1202"/>
                  <a:pt x="716" y="1202"/>
                  <a:pt x="716" y="1200"/>
                </a:cubicBezTo>
                <a:cubicBezTo>
                  <a:pt x="718" y="1202"/>
                  <a:pt x="719" y="1202"/>
                  <a:pt x="720" y="1203"/>
                </a:cubicBezTo>
                <a:close/>
                <a:moveTo>
                  <a:pt x="700" y="1139"/>
                </a:moveTo>
                <a:cubicBezTo>
                  <a:pt x="700" y="1139"/>
                  <a:pt x="697" y="1139"/>
                  <a:pt x="698" y="1138"/>
                </a:cubicBezTo>
                <a:cubicBezTo>
                  <a:pt x="698" y="1138"/>
                  <a:pt x="701" y="1138"/>
                  <a:pt x="700" y="1139"/>
                </a:cubicBezTo>
                <a:close/>
                <a:moveTo>
                  <a:pt x="692" y="1187"/>
                </a:moveTo>
                <a:cubicBezTo>
                  <a:pt x="690" y="1187"/>
                  <a:pt x="689" y="1186"/>
                  <a:pt x="688" y="1185"/>
                </a:cubicBezTo>
                <a:cubicBezTo>
                  <a:pt x="689" y="1185"/>
                  <a:pt x="692" y="1186"/>
                  <a:pt x="692" y="1187"/>
                </a:cubicBezTo>
                <a:close/>
                <a:moveTo>
                  <a:pt x="689" y="1183"/>
                </a:moveTo>
                <a:cubicBezTo>
                  <a:pt x="690" y="1182"/>
                  <a:pt x="693" y="1185"/>
                  <a:pt x="691" y="1185"/>
                </a:cubicBezTo>
                <a:cubicBezTo>
                  <a:pt x="691" y="1184"/>
                  <a:pt x="688" y="1185"/>
                  <a:pt x="689" y="1183"/>
                </a:cubicBezTo>
                <a:close/>
                <a:moveTo>
                  <a:pt x="688" y="1176"/>
                </a:moveTo>
                <a:cubicBezTo>
                  <a:pt x="688" y="1176"/>
                  <a:pt x="688" y="1177"/>
                  <a:pt x="687" y="1177"/>
                </a:cubicBezTo>
                <a:cubicBezTo>
                  <a:pt x="688" y="1176"/>
                  <a:pt x="688" y="1175"/>
                  <a:pt x="688" y="1175"/>
                </a:cubicBezTo>
                <a:cubicBezTo>
                  <a:pt x="689" y="1175"/>
                  <a:pt x="690" y="1175"/>
                  <a:pt x="690" y="1176"/>
                </a:cubicBezTo>
                <a:cubicBezTo>
                  <a:pt x="689" y="1176"/>
                  <a:pt x="688" y="1175"/>
                  <a:pt x="688" y="1176"/>
                </a:cubicBezTo>
                <a:close/>
                <a:moveTo>
                  <a:pt x="691" y="1176"/>
                </a:moveTo>
                <a:cubicBezTo>
                  <a:pt x="691" y="1175"/>
                  <a:pt x="690" y="1176"/>
                  <a:pt x="690" y="1175"/>
                </a:cubicBezTo>
                <a:cubicBezTo>
                  <a:pt x="690" y="1175"/>
                  <a:pt x="690" y="1174"/>
                  <a:pt x="690" y="1174"/>
                </a:cubicBezTo>
                <a:cubicBezTo>
                  <a:pt x="691" y="1175"/>
                  <a:pt x="692" y="1174"/>
                  <a:pt x="691" y="1176"/>
                </a:cubicBezTo>
                <a:close/>
                <a:moveTo>
                  <a:pt x="686" y="1126"/>
                </a:moveTo>
                <a:cubicBezTo>
                  <a:pt x="688" y="1127"/>
                  <a:pt x="688" y="1127"/>
                  <a:pt x="690" y="1128"/>
                </a:cubicBezTo>
                <a:cubicBezTo>
                  <a:pt x="689" y="1129"/>
                  <a:pt x="686" y="1128"/>
                  <a:pt x="686" y="1126"/>
                </a:cubicBezTo>
                <a:close/>
                <a:moveTo>
                  <a:pt x="686" y="1184"/>
                </a:moveTo>
                <a:cubicBezTo>
                  <a:pt x="684" y="1182"/>
                  <a:pt x="678" y="1181"/>
                  <a:pt x="677" y="1178"/>
                </a:cubicBezTo>
                <a:cubicBezTo>
                  <a:pt x="678" y="1179"/>
                  <a:pt x="678" y="1179"/>
                  <a:pt x="678" y="1177"/>
                </a:cubicBezTo>
                <a:cubicBezTo>
                  <a:pt x="681" y="1179"/>
                  <a:pt x="684" y="1179"/>
                  <a:pt x="686" y="1182"/>
                </a:cubicBezTo>
                <a:cubicBezTo>
                  <a:pt x="683" y="1181"/>
                  <a:pt x="686" y="1183"/>
                  <a:pt x="686" y="1184"/>
                </a:cubicBezTo>
                <a:close/>
                <a:moveTo>
                  <a:pt x="683" y="1193"/>
                </a:moveTo>
                <a:cubicBezTo>
                  <a:pt x="684" y="1194"/>
                  <a:pt x="686" y="1194"/>
                  <a:pt x="686" y="1195"/>
                </a:cubicBezTo>
                <a:cubicBezTo>
                  <a:pt x="686" y="1197"/>
                  <a:pt x="681" y="1194"/>
                  <a:pt x="682" y="1194"/>
                </a:cubicBezTo>
                <a:cubicBezTo>
                  <a:pt x="684" y="1195"/>
                  <a:pt x="682" y="1194"/>
                  <a:pt x="683" y="1193"/>
                </a:cubicBezTo>
                <a:close/>
                <a:moveTo>
                  <a:pt x="682" y="1187"/>
                </a:moveTo>
                <a:cubicBezTo>
                  <a:pt x="681" y="1188"/>
                  <a:pt x="682" y="1188"/>
                  <a:pt x="682" y="1189"/>
                </a:cubicBezTo>
                <a:cubicBezTo>
                  <a:pt x="680" y="1188"/>
                  <a:pt x="680" y="1187"/>
                  <a:pt x="679" y="1187"/>
                </a:cubicBezTo>
                <a:cubicBezTo>
                  <a:pt x="680" y="1187"/>
                  <a:pt x="681" y="1186"/>
                  <a:pt x="682" y="1187"/>
                </a:cubicBezTo>
                <a:close/>
                <a:moveTo>
                  <a:pt x="680" y="1184"/>
                </a:moveTo>
                <a:cubicBezTo>
                  <a:pt x="680" y="1184"/>
                  <a:pt x="681" y="1185"/>
                  <a:pt x="681" y="1186"/>
                </a:cubicBezTo>
                <a:cubicBezTo>
                  <a:pt x="680" y="1185"/>
                  <a:pt x="679" y="1185"/>
                  <a:pt x="680" y="1184"/>
                </a:cubicBezTo>
                <a:close/>
                <a:moveTo>
                  <a:pt x="674" y="1184"/>
                </a:moveTo>
                <a:cubicBezTo>
                  <a:pt x="676" y="1186"/>
                  <a:pt x="678" y="1185"/>
                  <a:pt x="679" y="1187"/>
                </a:cubicBezTo>
                <a:cubicBezTo>
                  <a:pt x="677" y="1185"/>
                  <a:pt x="674" y="1186"/>
                  <a:pt x="674" y="1184"/>
                </a:cubicBezTo>
                <a:close/>
                <a:moveTo>
                  <a:pt x="675" y="1192"/>
                </a:moveTo>
                <a:cubicBezTo>
                  <a:pt x="676" y="1192"/>
                  <a:pt x="678" y="1192"/>
                  <a:pt x="677" y="1193"/>
                </a:cubicBezTo>
                <a:cubicBezTo>
                  <a:pt x="677" y="1193"/>
                  <a:pt x="675" y="1192"/>
                  <a:pt x="675" y="1192"/>
                </a:cubicBezTo>
                <a:close/>
                <a:moveTo>
                  <a:pt x="668" y="1178"/>
                </a:moveTo>
                <a:cubicBezTo>
                  <a:pt x="667" y="1180"/>
                  <a:pt x="666" y="1178"/>
                  <a:pt x="666" y="1178"/>
                </a:cubicBezTo>
                <a:cubicBezTo>
                  <a:pt x="667" y="1178"/>
                  <a:pt x="665" y="1177"/>
                  <a:pt x="665" y="1178"/>
                </a:cubicBezTo>
                <a:cubicBezTo>
                  <a:pt x="665" y="1177"/>
                  <a:pt x="665" y="1176"/>
                  <a:pt x="666" y="1175"/>
                </a:cubicBezTo>
                <a:cubicBezTo>
                  <a:pt x="668" y="1177"/>
                  <a:pt x="670" y="1177"/>
                  <a:pt x="671" y="1179"/>
                </a:cubicBezTo>
                <a:cubicBezTo>
                  <a:pt x="670" y="1179"/>
                  <a:pt x="670" y="1180"/>
                  <a:pt x="670" y="1181"/>
                </a:cubicBezTo>
                <a:cubicBezTo>
                  <a:pt x="668" y="1180"/>
                  <a:pt x="671" y="1179"/>
                  <a:pt x="668" y="1178"/>
                </a:cubicBezTo>
                <a:close/>
                <a:moveTo>
                  <a:pt x="667" y="1186"/>
                </a:moveTo>
                <a:cubicBezTo>
                  <a:pt x="666" y="1186"/>
                  <a:pt x="665" y="1185"/>
                  <a:pt x="665" y="1184"/>
                </a:cubicBezTo>
                <a:cubicBezTo>
                  <a:pt x="666" y="1184"/>
                  <a:pt x="668" y="1185"/>
                  <a:pt x="667" y="1186"/>
                </a:cubicBezTo>
                <a:close/>
                <a:moveTo>
                  <a:pt x="662" y="1176"/>
                </a:moveTo>
                <a:cubicBezTo>
                  <a:pt x="659" y="1172"/>
                  <a:pt x="653" y="1172"/>
                  <a:pt x="650" y="1170"/>
                </a:cubicBezTo>
                <a:cubicBezTo>
                  <a:pt x="651" y="1169"/>
                  <a:pt x="650" y="1168"/>
                  <a:pt x="650" y="1168"/>
                </a:cubicBezTo>
                <a:cubicBezTo>
                  <a:pt x="649" y="1167"/>
                  <a:pt x="648" y="1169"/>
                  <a:pt x="647" y="1168"/>
                </a:cubicBezTo>
                <a:cubicBezTo>
                  <a:pt x="648" y="1166"/>
                  <a:pt x="646" y="1167"/>
                  <a:pt x="645" y="1167"/>
                </a:cubicBezTo>
                <a:cubicBezTo>
                  <a:pt x="646" y="1165"/>
                  <a:pt x="644" y="1166"/>
                  <a:pt x="645" y="1165"/>
                </a:cubicBezTo>
                <a:cubicBezTo>
                  <a:pt x="638" y="1162"/>
                  <a:pt x="632" y="1159"/>
                  <a:pt x="628" y="1156"/>
                </a:cubicBezTo>
                <a:cubicBezTo>
                  <a:pt x="628" y="1158"/>
                  <a:pt x="625" y="1155"/>
                  <a:pt x="625" y="1155"/>
                </a:cubicBezTo>
                <a:cubicBezTo>
                  <a:pt x="625" y="1153"/>
                  <a:pt x="627" y="1155"/>
                  <a:pt x="626" y="1153"/>
                </a:cubicBezTo>
                <a:cubicBezTo>
                  <a:pt x="630" y="1156"/>
                  <a:pt x="632" y="1158"/>
                  <a:pt x="636" y="1158"/>
                </a:cubicBezTo>
                <a:cubicBezTo>
                  <a:pt x="636" y="1157"/>
                  <a:pt x="633" y="1157"/>
                  <a:pt x="634" y="1156"/>
                </a:cubicBezTo>
                <a:cubicBezTo>
                  <a:pt x="637" y="1157"/>
                  <a:pt x="640" y="1157"/>
                  <a:pt x="639" y="1159"/>
                </a:cubicBezTo>
                <a:cubicBezTo>
                  <a:pt x="641" y="1159"/>
                  <a:pt x="642" y="1161"/>
                  <a:pt x="643" y="1159"/>
                </a:cubicBezTo>
                <a:cubicBezTo>
                  <a:pt x="646" y="1162"/>
                  <a:pt x="652" y="1162"/>
                  <a:pt x="650" y="1165"/>
                </a:cubicBezTo>
                <a:cubicBezTo>
                  <a:pt x="650" y="1163"/>
                  <a:pt x="650" y="1166"/>
                  <a:pt x="649" y="1165"/>
                </a:cubicBezTo>
                <a:cubicBezTo>
                  <a:pt x="649" y="1164"/>
                  <a:pt x="646" y="1163"/>
                  <a:pt x="647" y="1162"/>
                </a:cubicBezTo>
                <a:cubicBezTo>
                  <a:pt x="646" y="1164"/>
                  <a:pt x="644" y="1162"/>
                  <a:pt x="643" y="1163"/>
                </a:cubicBezTo>
                <a:cubicBezTo>
                  <a:pt x="644" y="1164"/>
                  <a:pt x="649" y="1165"/>
                  <a:pt x="649" y="1167"/>
                </a:cubicBezTo>
                <a:cubicBezTo>
                  <a:pt x="650" y="1165"/>
                  <a:pt x="656" y="1169"/>
                  <a:pt x="658" y="1170"/>
                </a:cubicBezTo>
                <a:cubicBezTo>
                  <a:pt x="657" y="1170"/>
                  <a:pt x="657" y="1171"/>
                  <a:pt x="657" y="1171"/>
                </a:cubicBezTo>
                <a:cubicBezTo>
                  <a:pt x="661" y="1172"/>
                  <a:pt x="663" y="1174"/>
                  <a:pt x="665" y="1175"/>
                </a:cubicBezTo>
                <a:cubicBezTo>
                  <a:pt x="664" y="1176"/>
                  <a:pt x="664" y="1177"/>
                  <a:pt x="663" y="1177"/>
                </a:cubicBezTo>
                <a:cubicBezTo>
                  <a:pt x="664" y="1175"/>
                  <a:pt x="663" y="1177"/>
                  <a:pt x="662" y="1176"/>
                </a:cubicBezTo>
                <a:close/>
                <a:moveTo>
                  <a:pt x="610" y="1079"/>
                </a:moveTo>
                <a:cubicBezTo>
                  <a:pt x="612" y="1081"/>
                  <a:pt x="616" y="1082"/>
                  <a:pt x="617" y="1084"/>
                </a:cubicBezTo>
                <a:cubicBezTo>
                  <a:pt x="614" y="1082"/>
                  <a:pt x="611" y="1082"/>
                  <a:pt x="610" y="1079"/>
                </a:cubicBezTo>
                <a:close/>
                <a:moveTo>
                  <a:pt x="615" y="1085"/>
                </a:moveTo>
                <a:cubicBezTo>
                  <a:pt x="614" y="1085"/>
                  <a:pt x="611" y="1083"/>
                  <a:pt x="613" y="1083"/>
                </a:cubicBezTo>
                <a:cubicBezTo>
                  <a:pt x="613" y="1084"/>
                  <a:pt x="615" y="1084"/>
                  <a:pt x="615" y="1085"/>
                </a:cubicBezTo>
                <a:close/>
                <a:moveTo>
                  <a:pt x="587" y="1129"/>
                </a:moveTo>
                <a:cubicBezTo>
                  <a:pt x="588" y="1127"/>
                  <a:pt x="590" y="1129"/>
                  <a:pt x="590" y="1130"/>
                </a:cubicBezTo>
                <a:cubicBezTo>
                  <a:pt x="590" y="1130"/>
                  <a:pt x="590" y="1130"/>
                  <a:pt x="590" y="1130"/>
                </a:cubicBezTo>
                <a:cubicBezTo>
                  <a:pt x="590" y="1130"/>
                  <a:pt x="590" y="1130"/>
                  <a:pt x="589" y="1130"/>
                </a:cubicBezTo>
                <a:cubicBezTo>
                  <a:pt x="589" y="1129"/>
                  <a:pt x="588" y="1129"/>
                  <a:pt x="587" y="1129"/>
                </a:cubicBezTo>
                <a:close/>
                <a:moveTo>
                  <a:pt x="588" y="1133"/>
                </a:moveTo>
                <a:cubicBezTo>
                  <a:pt x="588" y="1133"/>
                  <a:pt x="588" y="1133"/>
                  <a:pt x="588" y="1134"/>
                </a:cubicBezTo>
                <a:cubicBezTo>
                  <a:pt x="586" y="1133"/>
                  <a:pt x="584" y="1133"/>
                  <a:pt x="584" y="1132"/>
                </a:cubicBezTo>
                <a:cubicBezTo>
                  <a:pt x="586" y="1132"/>
                  <a:pt x="587" y="1132"/>
                  <a:pt x="588" y="1133"/>
                </a:cubicBezTo>
                <a:close/>
                <a:moveTo>
                  <a:pt x="590" y="1065"/>
                </a:moveTo>
                <a:cubicBezTo>
                  <a:pt x="587" y="1064"/>
                  <a:pt x="583" y="1062"/>
                  <a:pt x="582" y="1060"/>
                </a:cubicBezTo>
                <a:cubicBezTo>
                  <a:pt x="582" y="1060"/>
                  <a:pt x="583" y="1060"/>
                  <a:pt x="583" y="1060"/>
                </a:cubicBezTo>
                <a:cubicBezTo>
                  <a:pt x="584" y="1061"/>
                  <a:pt x="586" y="1061"/>
                  <a:pt x="588" y="1063"/>
                </a:cubicBezTo>
                <a:cubicBezTo>
                  <a:pt x="588" y="1062"/>
                  <a:pt x="588" y="1062"/>
                  <a:pt x="588" y="1062"/>
                </a:cubicBezTo>
                <a:cubicBezTo>
                  <a:pt x="588" y="1062"/>
                  <a:pt x="588" y="1062"/>
                  <a:pt x="588" y="1062"/>
                </a:cubicBezTo>
                <a:cubicBezTo>
                  <a:pt x="588" y="1063"/>
                  <a:pt x="591" y="1063"/>
                  <a:pt x="590" y="1065"/>
                </a:cubicBezTo>
                <a:close/>
                <a:moveTo>
                  <a:pt x="567" y="1004"/>
                </a:moveTo>
                <a:cubicBezTo>
                  <a:pt x="567" y="1001"/>
                  <a:pt x="562" y="1003"/>
                  <a:pt x="561" y="1000"/>
                </a:cubicBezTo>
                <a:cubicBezTo>
                  <a:pt x="564" y="1001"/>
                  <a:pt x="567" y="1002"/>
                  <a:pt x="570" y="1003"/>
                </a:cubicBezTo>
                <a:cubicBezTo>
                  <a:pt x="569" y="1006"/>
                  <a:pt x="568" y="1002"/>
                  <a:pt x="567" y="1004"/>
                </a:cubicBezTo>
                <a:cubicBezTo>
                  <a:pt x="568" y="1004"/>
                  <a:pt x="568" y="1004"/>
                  <a:pt x="567" y="1004"/>
                </a:cubicBezTo>
                <a:close/>
                <a:moveTo>
                  <a:pt x="566" y="1117"/>
                </a:moveTo>
                <a:cubicBezTo>
                  <a:pt x="568" y="1117"/>
                  <a:pt x="568" y="1118"/>
                  <a:pt x="567" y="1119"/>
                </a:cubicBezTo>
                <a:cubicBezTo>
                  <a:pt x="567" y="1119"/>
                  <a:pt x="567" y="1119"/>
                  <a:pt x="566" y="1119"/>
                </a:cubicBezTo>
                <a:cubicBezTo>
                  <a:pt x="567" y="1118"/>
                  <a:pt x="566" y="1117"/>
                  <a:pt x="566" y="1117"/>
                </a:cubicBezTo>
                <a:close/>
                <a:moveTo>
                  <a:pt x="566" y="1118"/>
                </a:moveTo>
                <a:cubicBezTo>
                  <a:pt x="564" y="1118"/>
                  <a:pt x="564" y="1117"/>
                  <a:pt x="563" y="1116"/>
                </a:cubicBezTo>
                <a:cubicBezTo>
                  <a:pt x="564" y="1116"/>
                  <a:pt x="566" y="1117"/>
                  <a:pt x="566" y="1118"/>
                </a:cubicBezTo>
                <a:close/>
                <a:moveTo>
                  <a:pt x="540" y="1123"/>
                </a:moveTo>
                <a:cubicBezTo>
                  <a:pt x="538" y="1123"/>
                  <a:pt x="536" y="1119"/>
                  <a:pt x="536" y="1120"/>
                </a:cubicBezTo>
                <a:cubicBezTo>
                  <a:pt x="537" y="1119"/>
                  <a:pt x="538" y="1120"/>
                  <a:pt x="539" y="1121"/>
                </a:cubicBezTo>
                <a:cubicBezTo>
                  <a:pt x="539" y="1122"/>
                  <a:pt x="539" y="1122"/>
                  <a:pt x="539" y="1123"/>
                </a:cubicBezTo>
                <a:cubicBezTo>
                  <a:pt x="540" y="1122"/>
                  <a:pt x="540" y="1121"/>
                  <a:pt x="540" y="1122"/>
                </a:cubicBezTo>
                <a:cubicBezTo>
                  <a:pt x="540" y="1122"/>
                  <a:pt x="540" y="1123"/>
                  <a:pt x="540" y="1123"/>
                </a:cubicBezTo>
                <a:close/>
                <a:moveTo>
                  <a:pt x="539" y="1121"/>
                </a:moveTo>
                <a:cubicBezTo>
                  <a:pt x="539" y="1120"/>
                  <a:pt x="536" y="1119"/>
                  <a:pt x="536" y="1118"/>
                </a:cubicBezTo>
                <a:cubicBezTo>
                  <a:pt x="537" y="1117"/>
                  <a:pt x="542" y="1120"/>
                  <a:pt x="539" y="1121"/>
                </a:cubicBezTo>
                <a:close/>
                <a:moveTo>
                  <a:pt x="539" y="1113"/>
                </a:moveTo>
                <a:cubicBezTo>
                  <a:pt x="540" y="1112"/>
                  <a:pt x="542" y="1114"/>
                  <a:pt x="542" y="1115"/>
                </a:cubicBezTo>
                <a:cubicBezTo>
                  <a:pt x="542" y="1115"/>
                  <a:pt x="539" y="1114"/>
                  <a:pt x="539" y="1113"/>
                </a:cubicBezTo>
                <a:close/>
                <a:moveTo>
                  <a:pt x="533" y="1004"/>
                </a:moveTo>
                <a:cubicBezTo>
                  <a:pt x="533" y="1004"/>
                  <a:pt x="534" y="1004"/>
                  <a:pt x="534" y="1003"/>
                </a:cubicBezTo>
                <a:cubicBezTo>
                  <a:pt x="534" y="1003"/>
                  <a:pt x="534" y="1003"/>
                  <a:pt x="533" y="1003"/>
                </a:cubicBezTo>
                <a:cubicBezTo>
                  <a:pt x="534" y="1003"/>
                  <a:pt x="535" y="1003"/>
                  <a:pt x="537" y="1003"/>
                </a:cubicBezTo>
                <a:cubicBezTo>
                  <a:pt x="536" y="1005"/>
                  <a:pt x="539" y="1005"/>
                  <a:pt x="539" y="1007"/>
                </a:cubicBezTo>
                <a:cubicBezTo>
                  <a:pt x="537" y="1005"/>
                  <a:pt x="536" y="1005"/>
                  <a:pt x="533" y="1004"/>
                </a:cubicBezTo>
                <a:close/>
                <a:moveTo>
                  <a:pt x="529" y="1000"/>
                </a:moveTo>
                <a:cubicBezTo>
                  <a:pt x="531" y="1000"/>
                  <a:pt x="532" y="1001"/>
                  <a:pt x="532" y="1002"/>
                </a:cubicBezTo>
                <a:cubicBezTo>
                  <a:pt x="531" y="1002"/>
                  <a:pt x="531" y="1003"/>
                  <a:pt x="531" y="1003"/>
                </a:cubicBezTo>
                <a:cubicBezTo>
                  <a:pt x="531" y="1002"/>
                  <a:pt x="531" y="1002"/>
                  <a:pt x="531" y="1002"/>
                </a:cubicBezTo>
                <a:cubicBezTo>
                  <a:pt x="530" y="1001"/>
                  <a:pt x="529" y="1001"/>
                  <a:pt x="529" y="1000"/>
                </a:cubicBezTo>
                <a:close/>
                <a:moveTo>
                  <a:pt x="511" y="992"/>
                </a:moveTo>
                <a:cubicBezTo>
                  <a:pt x="511" y="992"/>
                  <a:pt x="511" y="993"/>
                  <a:pt x="511" y="993"/>
                </a:cubicBezTo>
                <a:cubicBezTo>
                  <a:pt x="511" y="992"/>
                  <a:pt x="510" y="992"/>
                  <a:pt x="510" y="992"/>
                </a:cubicBezTo>
                <a:cubicBezTo>
                  <a:pt x="510" y="992"/>
                  <a:pt x="510" y="991"/>
                  <a:pt x="510" y="991"/>
                </a:cubicBezTo>
                <a:cubicBezTo>
                  <a:pt x="511" y="991"/>
                  <a:pt x="511" y="991"/>
                  <a:pt x="511" y="991"/>
                </a:cubicBezTo>
                <a:cubicBezTo>
                  <a:pt x="511" y="991"/>
                  <a:pt x="511" y="991"/>
                  <a:pt x="511" y="992"/>
                </a:cubicBezTo>
                <a:cubicBezTo>
                  <a:pt x="511" y="992"/>
                  <a:pt x="511" y="991"/>
                  <a:pt x="511" y="991"/>
                </a:cubicBezTo>
                <a:cubicBezTo>
                  <a:pt x="515" y="993"/>
                  <a:pt x="519" y="994"/>
                  <a:pt x="521" y="997"/>
                </a:cubicBezTo>
                <a:cubicBezTo>
                  <a:pt x="520" y="996"/>
                  <a:pt x="518" y="995"/>
                  <a:pt x="516" y="995"/>
                </a:cubicBezTo>
                <a:cubicBezTo>
                  <a:pt x="516" y="994"/>
                  <a:pt x="516" y="994"/>
                  <a:pt x="514" y="994"/>
                </a:cubicBezTo>
                <a:cubicBezTo>
                  <a:pt x="514" y="994"/>
                  <a:pt x="514" y="994"/>
                  <a:pt x="514" y="994"/>
                </a:cubicBezTo>
                <a:cubicBezTo>
                  <a:pt x="514" y="994"/>
                  <a:pt x="513" y="994"/>
                  <a:pt x="512" y="993"/>
                </a:cubicBezTo>
                <a:cubicBezTo>
                  <a:pt x="513" y="993"/>
                  <a:pt x="513" y="992"/>
                  <a:pt x="511" y="992"/>
                </a:cubicBezTo>
                <a:close/>
                <a:moveTo>
                  <a:pt x="500" y="906"/>
                </a:moveTo>
                <a:cubicBezTo>
                  <a:pt x="501" y="907"/>
                  <a:pt x="502" y="907"/>
                  <a:pt x="502" y="907"/>
                </a:cubicBezTo>
                <a:cubicBezTo>
                  <a:pt x="503" y="907"/>
                  <a:pt x="504" y="908"/>
                  <a:pt x="504" y="908"/>
                </a:cubicBezTo>
                <a:cubicBezTo>
                  <a:pt x="504" y="908"/>
                  <a:pt x="504" y="907"/>
                  <a:pt x="504" y="907"/>
                </a:cubicBezTo>
                <a:cubicBezTo>
                  <a:pt x="506" y="908"/>
                  <a:pt x="508" y="908"/>
                  <a:pt x="508" y="910"/>
                </a:cubicBezTo>
                <a:cubicBezTo>
                  <a:pt x="506" y="909"/>
                  <a:pt x="501" y="908"/>
                  <a:pt x="500" y="906"/>
                </a:cubicBezTo>
                <a:close/>
                <a:moveTo>
                  <a:pt x="503" y="910"/>
                </a:moveTo>
                <a:cubicBezTo>
                  <a:pt x="502" y="910"/>
                  <a:pt x="500" y="911"/>
                  <a:pt x="500" y="909"/>
                </a:cubicBezTo>
                <a:cubicBezTo>
                  <a:pt x="501" y="910"/>
                  <a:pt x="503" y="909"/>
                  <a:pt x="503" y="910"/>
                </a:cubicBezTo>
                <a:close/>
                <a:moveTo>
                  <a:pt x="494" y="901"/>
                </a:moveTo>
                <a:cubicBezTo>
                  <a:pt x="493" y="900"/>
                  <a:pt x="492" y="899"/>
                  <a:pt x="491" y="898"/>
                </a:cubicBezTo>
                <a:cubicBezTo>
                  <a:pt x="490" y="899"/>
                  <a:pt x="490" y="899"/>
                  <a:pt x="489" y="899"/>
                </a:cubicBezTo>
                <a:cubicBezTo>
                  <a:pt x="490" y="900"/>
                  <a:pt x="492" y="901"/>
                  <a:pt x="492" y="902"/>
                </a:cubicBezTo>
                <a:cubicBezTo>
                  <a:pt x="490" y="901"/>
                  <a:pt x="486" y="899"/>
                  <a:pt x="486" y="899"/>
                </a:cubicBezTo>
                <a:cubicBezTo>
                  <a:pt x="487" y="899"/>
                  <a:pt x="487" y="899"/>
                  <a:pt x="487" y="899"/>
                </a:cubicBezTo>
                <a:cubicBezTo>
                  <a:pt x="486" y="898"/>
                  <a:pt x="486" y="897"/>
                  <a:pt x="485" y="897"/>
                </a:cubicBezTo>
                <a:cubicBezTo>
                  <a:pt x="485" y="898"/>
                  <a:pt x="485" y="898"/>
                  <a:pt x="485" y="899"/>
                </a:cubicBezTo>
                <a:cubicBezTo>
                  <a:pt x="482" y="899"/>
                  <a:pt x="477" y="898"/>
                  <a:pt x="475" y="897"/>
                </a:cubicBezTo>
                <a:cubicBezTo>
                  <a:pt x="475" y="897"/>
                  <a:pt x="475" y="897"/>
                  <a:pt x="475" y="897"/>
                </a:cubicBezTo>
                <a:cubicBezTo>
                  <a:pt x="474" y="897"/>
                  <a:pt x="474" y="897"/>
                  <a:pt x="474" y="896"/>
                </a:cubicBezTo>
                <a:cubicBezTo>
                  <a:pt x="473" y="897"/>
                  <a:pt x="474" y="897"/>
                  <a:pt x="474" y="898"/>
                </a:cubicBezTo>
                <a:cubicBezTo>
                  <a:pt x="473" y="897"/>
                  <a:pt x="471" y="897"/>
                  <a:pt x="470" y="896"/>
                </a:cubicBezTo>
                <a:cubicBezTo>
                  <a:pt x="469" y="896"/>
                  <a:pt x="468" y="895"/>
                  <a:pt x="467" y="895"/>
                </a:cubicBezTo>
                <a:cubicBezTo>
                  <a:pt x="466" y="894"/>
                  <a:pt x="466" y="894"/>
                  <a:pt x="465" y="893"/>
                </a:cubicBezTo>
                <a:cubicBezTo>
                  <a:pt x="465" y="893"/>
                  <a:pt x="466" y="893"/>
                  <a:pt x="467" y="893"/>
                </a:cubicBezTo>
                <a:cubicBezTo>
                  <a:pt x="465" y="891"/>
                  <a:pt x="461" y="891"/>
                  <a:pt x="460" y="889"/>
                </a:cubicBezTo>
                <a:cubicBezTo>
                  <a:pt x="460" y="889"/>
                  <a:pt x="460" y="889"/>
                  <a:pt x="461" y="889"/>
                </a:cubicBezTo>
                <a:cubicBezTo>
                  <a:pt x="467" y="892"/>
                  <a:pt x="471" y="895"/>
                  <a:pt x="477" y="896"/>
                </a:cubicBezTo>
                <a:cubicBezTo>
                  <a:pt x="475" y="894"/>
                  <a:pt x="473" y="894"/>
                  <a:pt x="472" y="892"/>
                </a:cubicBezTo>
                <a:cubicBezTo>
                  <a:pt x="472" y="892"/>
                  <a:pt x="472" y="892"/>
                  <a:pt x="473" y="893"/>
                </a:cubicBezTo>
                <a:cubicBezTo>
                  <a:pt x="473" y="892"/>
                  <a:pt x="472" y="892"/>
                  <a:pt x="472" y="892"/>
                </a:cubicBezTo>
                <a:cubicBezTo>
                  <a:pt x="480" y="891"/>
                  <a:pt x="484" y="895"/>
                  <a:pt x="488" y="897"/>
                </a:cubicBezTo>
                <a:cubicBezTo>
                  <a:pt x="494" y="900"/>
                  <a:pt x="503" y="901"/>
                  <a:pt x="508" y="906"/>
                </a:cubicBezTo>
                <a:cubicBezTo>
                  <a:pt x="502" y="903"/>
                  <a:pt x="498" y="902"/>
                  <a:pt x="494" y="900"/>
                </a:cubicBezTo>
                <a:cubicBezTo>
                  <a:pt x="493" y="900"/>
                  <a:pt x="494" y="900"/>
                  <a:pt x="494" y="901"/>
                </a:cubicBezTo>
                <a:close/>
                <a:moveTo>
                  <a:pt x="493" y="967"/>
                </a:moveTo>
                <a:cubicBezTo>
                  <a:pt x="493" y="966"/>
                  <a:pt x="492" y="966"/>
                  <a:pt x="492" y="965"/>
                </a:cubicBezTo>
                <a:cubicBezTo>
                  <a:pt x="492" y="965"/>
                  <a:pt x="492" y="965"/>
                  <a:pt x="492" y="965"/>
                </a:cubicBezTo>
                <a:cubicBezTo>
                  <a:pt x="492" y="966"/>
                  <a:pt x="493" y="966"/>
                  <a:pt x="493" y="966"/>
                </a:cubicBezTo>
                <a:cubicBezTo>
                  <a:pt x="493" y="967"/>
                  <a:pt x="493" y="967"/>
                  <a:pt x="493" y="967"/>
                </a:cubicBezTo>
                <a:close/>
                <a:moveTo>
                  <a:pt x="494" y="993"/>
                </a:moveTo>
                <a:cubicBezTo>
                  <a:pt x="494" y="993"/>
                  <a:pt x="494" y="993"/>
                  <a:pt x="494" y="993"/>
                </a:cubicBezTo>
                <a:cubicBezTo>
                  <a:pt x="493" y="993"/>
                  <a:pt x="492" y="992"/>
                  <a:pt x="491" y="992"/>
                </a:cubicBezTo>
                <a:cubicBezTo>
                  <a:pt x="492" y="992"/>
                  <a:pt x="493" y="992"/>
                  <a:pt x="494" y="993"/>
                </a:cubicBezTo>
                <a:close/>
                <a:moveTo>
                  <a:pt x="485" y="962"/>
                </a:moveTo>
                <a:cubicBezTo>
                  <a:pt x="485" y="962"/>
                  <a:pt x="486" y="962"/>
                  <a:pt x="487" y="963"/>
                </a:cubicBezTo>
                <a:cubicBezTo>
                  <a:pt x="488" y="964"/>
                  <a:pt x="490" y="965"/>
                  <a:pt x="490" y="965"/>
                </a:cubicBezTo>
                <a:cubicBezTo>
                  <a:pt x="487" y="964"/>
                  <a:pt x="483" y="963"/>
                  <a:pt x="483" y="962"/>
                </a:cubicBezTo>
                <a:cubicBezTo>
                  <a:pt x="483" y="962"/>
                  <a:pt x="483" y="962"/>
                  <a:pt x="483" y="961"/>
                </a:cubicBezTo>
                <a:cubicBezTo>
                  <a:pt x="483" y="961"/>
                  <a:pt x="484" y="962"/>
                  <a:pt x="485" y="962"/>
                </a:cubicBezTo>
                <a:close/>
                <a:moveTo>
                  <a:pt x="477" y="902"/>
                </a:moveTo>
                <a:cubicBezTo>
                  <a:pt x="477" y="902"/>
                  <a:pt x="477" y="902"/>
                  <a:pt x="477" y="902"/>
                </a:cubicBezTo>
                <a:cubicBezTo>
                  <a:pt x="477" y="902"/>
                  <a:pt x="478" y="902"/>
                  <a:pt x="478" y="902"/>
                </a:cubicBezTo>
                <a:cubicBezTo>
                  <a:pt x="481" y="902"/>
                  <a:pt x="483" y="903"/>
                  <a:pt x="484" y="904"/>
                </a:cubicBezTo>
                <a:cubicBezTo>
                  <a:pt x="482" y="904"/>
                  <a:pt x="478" y="903"/>
                  <a:pt x="477" y="902"/>
                </a:cubicBezTo>
                <a:close/>
                <a:moveTo>
                  <a:pt x="470" y="956"/>
                </a:moveTo>
                <a:cubicBezTo>
                  <a:pt x="471" y="957"/>
                  <a:pt x="472" y="957"/>
                  <a:pt x="473" y="957"/>
                </a:cubicBezTo>
                <a:cubicBezTo>
                  <a:pt x="473" y="957"/>
                  <a:pt x="474" y="958"/>
                  <a:pt x="474" y="958"/>
                </a:cubicBezTo>
                <a:cubicBezTo>
                  <a:pt x="472" y="957"/>
                  <a:pt x="470" y="957"/>
                  <a:pt x="470" y="956"/>
                </a:cubicBezTo>
                <a:close/>
                <a:moveTo>
                  <a:pt x="474" y="985"/>
                </a:moveTo>
                <a:cubicBezTo>
                  <a:pt x="474" y="985"/>
                  <a:pt x="474" y="985"/>
                  <a:pt x="474" y="986"/>
                </a:cubicBezTo>
                <a:cubicBezTo>
                  <a:pt x="472" y="985"/>
                  <a:pt x="471" y="984"/>
                  <a:pt x="471" y="983"/>
                </a:cubicBezTo>
                <a:cubicBezTo>
                  <a:pt x="472" y="984"/>
                  <a:pt x="473" y="984"/>
                  <a:pt x="474" y="985"/>
                </a:cubicBezTo>
                <a:close/>
                <a:moveTo>
                  <a:pt x="470" y="980"/>
                </a:moveTo>
                <a:cubicBezTo>
                  <a:pt x="468" y="979"/>
                  <a:pt x="467" y="978"/>
                  <a:pt x="466" y="977"/>
                </a:cubicBezTo>
                <a:cubicBezTo>
                  <a:pt x="466" y="977"/>
                  <a:pt x="466" y="978"/>
                  <a:pt x="467" y="978"/>
                </a:cubicBezTo>
                <a:cubicBezTo>
                  <a:pt x="467" y="978"/>
                  <a:pt x="468" y="979"/>
                  <a:pt x="469" y="979"/>
                </a:cubicBezTo>
                <a:cubicBezTo>
                  <a:pt x="469" y="979"/>
                  <a:pt x="469" y="979"/>
                  <a:pt x="469" y="979"/>
                </a:cubicBezTo>
                <a:cubicBezTo>
                  <a:pt x="469" y="979"/>
                  <a:pt x="469" y="979"/>
                  <a:pt x="470" y="980"/>
                </a:cubicBezTo>
                <a:close/>
                <a:moveTo>
                  <a:pt x="473" y="906"/>
                </a:moveTo>
                <a:cubicBezTo>
                  <a:pt x="472" y="905"/>
                  <a:pt x="472" y="906"/>
                  <a:pt x="471" y="906"/>
                </a:cubicBezTo>
                <a:cubicBezTo>
                  <a:pt x="469" y="906"/>
                  <a:pt x="467" y="903"/>
                  <a:pt x="466" y="903"/>
                </a:cubicBezTo>
                <a:cubicBezTo>
                  <a:pt x="467" y="903"/>
                  <a:pt x="467" y="903"/>
                  <a:pt x="468" y="902"/>
                </a:cubicBezTo>
                <a:cubicBezTo>
                  <a:pt x="467" y="902"/>
                  <a:pt x="466" y="902"/>
                  <a:pt x="466" y="901"/>
                </a:cubicBezTo>
                <a:cubicBezTo>
                  <a:pt x="468" y="901"/>
                  <a:pt x="472" y="903"/>
                  <a:pt x="468" y="903"/>
                </a:cubicBezTo>
                <a:cubicBezTo>
                  <a:pt x="469" y="903"/>
                  <a:pt x="469" y="903"/>
                  <a:pt x="470" y="904"/>
                </a:cubicBezTo>
                <a:cubicBezTo>
                  <a:pt x="469" y="904"/>
                  <a:pt x="468" y="904"/>
                  <a:pt x="467" y="903"/>
                </a:cubicBezTo>
                <a:cubicBezTo>
                  <a:pt x="468" y="904"/>
                  <a:pt x="470" y="905"/>
                  <a:pt x="471" y="905"/>
                </a:cubicBezTo>
                <a:cubicBezTo>
                  <a:pt x="470" y="904"/>
                  <a:pt x="470" y="904"/>
                  <a:pt x="470" y="904"/>
                </a:cubicBezTo>
                <a:cubicBezTo>
                  <a:pt x="471" y="905"/>
                  <a:pt x="473" y="905"/>
                  <a:pt x="473" y="906"/>
                </a:cubicBezTo>
                <a:close/>
                <a:moveTo>
                  <a:pt x="464" y="985"/>
                </a:moveTo>
                <a:cubicBezTo>
                  <a:pt x="464" y="985"/>
                  <a:pt x="464" y="985"/>
                  <a:pt x="464" y="985"/>
                </a:cubicBezTo>
                <a:cubicBezTo>
                  <a:pt x="463" y="984"/>
                  <a:pt x="461" y="984"/>
                  <a:pt x="461" y="983"/>
                </a:cubicBezTo>
                <a:cubicBezTo>
                  <a:pt x="462" y="984"/>
                  <a:pt x="463" y="984"/>
                  <a:pt x="464" y="984"/>
                </a:cubicBezTo>
                <a:cubicBezTo>
                  <a:pt x="464" y="984"/>
                  <a:pt x="464" y="984"/>
                  <a:pt x="464" y="985"/>
                </a:cubicBezTo>
                <a:cubicBezTo>
                  <a:pt x="464" y="985"/>
                  <a:pt x="464" y="985"/>
                  <a:pt x="464" y="985"/>
                </a:cubicBezTo>
                <a:close/>
                <a:moveTo>
                  <a:pt x="460" y="1091"/>
                </a:moveTo>
                <a:cubicBezTo>
                  <a:pt x="458" y="1091"/>
                  <a:pt x="455" y="1089"/>
                  <a:pt x="456" y="1088"/>
                </a:cubicBezTo>
                <a:cubicBezTo>
                  <a:pt x="456" y="1088"/>
                  <a:pt x="456" y="1089"/>
                  <a:pt x="456" y="1089"/>
                </a:cubicBezTo>
                <a:cubicBezTo>
                  <a:pt x="456" y="1087"/>
                  <a:pt x="459" y="1092"/>
                  <a:pt x="459" y="1089"/>
                </a:cubicBezTo>
                <a:cubicBezTo>
                  <a:pt x="461" y="1090"/>
                  <a:pt x="461" y="1092"/>
                  <a:pt x="460" y="1092"/>
                </a:cubicBezTo>
                <a:cubicBezTo>
                  <a:pt x="460" y="1091"/>
                  <a:pt x="460" y="1091"/>
                  <a:pt x="460" y="1091"/>
                </a:cubicBezTo>
                <a:close/>
                <a:moveTo>
                  <a:pt x="433" y="1076"/>
                </a:moveTo>
                <a:cubicBezTo>
                  <a:pt x="433" y="1076"/>
                  <a:pt x="432" y="1075"/>
                  <a:pt x="431" y="1075"/>
                </a:cubicBezTo>
                <a:cubicBezTo>
                  <a:pt x="433" y="1074"/>
                  <a:pt x="436" y="1076"/>
                  <a:pt x="436" y="1077"/>
                </a:cubicBezTo>
                <a:cubicBezTo>
                  <a:pt x="435" y="1078"/>
                  <a:pt x="435" y="1076"/>
                  <a:pt x="433" y="1077"/>
                </a:cubicBezTo>
                <a:cubicBezTo>
                  <a:pt x="434" y="1075"/>
                  <a:pt x="433" y="1077"/>
                  <a:pt x="433" y="1076"/>
                </a:cubicBezTo>
                <a:close/>
                <a:moveTo>
                  <a:pt x="406" y="910"/>
                </a:moveTo>
                <a:cubicBezTo>
                  <a:pt x="405" y="909"/>
                  <a:pt x="402" y="909"/>
                  <a:pt x="401" y="908"/>
                </a:cubicBezTo>
                <a:cubicBezTo>
                  <a:pt x="401" y="908"/>
                  <a:pt x="402" y="908"/>
                  <a:pt x="402" y="908"/>
                </a:cubicBezTo>
                <a:cubicBezTo>
                  <a:pt x="403" y="908"/>
                  <a:pt x="404" y="908"/>
                  <a:pt x="405" y="908"/>
                </a:cubicBezTo>
                <a:cubicBezTo>
                  <a:pt x="405" y="909"/>
                  <a:pt x="406" y="909"/>
                  <a:pt x="406" y="909"/>
                </a:cubicBezTo>
                <a:cubicBezTo>
                  <a:pt x="406" y="909"/>
                  <a:pt x="407" y="909"/>
                  <a:pt x="407" y="909"/>
                </a:cubicBezTo>
                <a:cubicBezTo>
                  <a:pt x="406" y="909"/>
                  <a:pt x="406" y="909"/>
                  <a:pt x="406" y="910"/>
                </a:cubicBezTo>
                <a:close/>
                <a:moveTo>
                  <a:pt x="400" y="1057"/>
                </a:moveTo>
                <a:cubicBezTo>
                  <a:pt x="399" y="1057"/>
                  <a:pt x="399" y="1058"/>
                  <a:pt x="399" y="1058"/>
                </a:cubicBezTo>
                <a:cubicBezTo>
                  <a:pt x="399" y="1058"/>
                  <a:pt x="400" y="1059"/>
                  <a:pt x="400" y="1059"/>
                </a:cubicBezTo>
                <a:cubicBezTo>
                  <a:pt x="399" y="1058"/>
                  <a:pt x="398" y="1058"/>
                  <a:pt x="397" y="1057"/>
                </a:cubicBezTo>
                <a:cubicBezTo>
                  <a:pt x="397" y="1056"/>
                  <a:pt x="398" y="1056"/>
                  <a:pt x="398" y="1055"/>
                </a:cubicBezTo>
                <a:cubicBezTo>
                  <a:pt x="399" y="1056"/>
                  <a:pt x="400" y="1056"/>
                  <a:pt x="401" y="1056"/>
                </a:cubicBezTo>
                <a:cubicBezTo>
                  <a:pt x="401" y="1056"/>
                  <a:pt x="401" y="1057"/>
                  <a:pt x="401" y="1057"/>
                </a:cubicBezTo>
                <a:cubicBezTo>
                  <a:pt x="401" y="1057"/>
                  <a:pt x="401" y="1056"/>
                  <a:pt x="401" y="1056"/>
                </a:cubicBezTo>
                <a:cubicBezTo>
                  <a:pt x="400" y="1057"/>
                  <a:pt x="400" y="1057"/>
                  <a:pt x="400" y="1057"/>
                </a:cubicBezTo>
                <a:cubicBezTo>
                  <a:pt x="399" y="1055"/>
                  <a:pt x="397" y="1057"/>
                  <a:pt x="400" y="1057"/>
                </a:cubicBezTo>
                <a:close/>
                <a:moveTo>
                  <a:pt x="398" y="879"/>
                </a:moveTo>
                <a:cubicBezTo>
                  <a:pt x="398" y="879"/>
                  <a:pt x="398" y="879"/>
                  <a:pt x="398" y="879"/>
                </a:cubicBezTo>
                <a:cubicBezTo>
                  <a:pt x="398" y="879"/>
                  <a:pt x="398" y="878"/>
                  <a:pt x="398" y="878"/>
                </a:cubicBezTo>
                <a:cubicBezTo>
                  <a:pt x="398" y="878"/>
                  <a:pt x="398" y="878"/>
                  <a:pt x="398" y="878"/>
                </a:cubicBezTo>
                <a:cubicBezTo>
                  <a:pt x="399" y="878"/>
                  <a:pt x="400" y="878"/>
                  <a:pt x="400" y="879"/>
                </a:cubicBezTo>
                <a:cubicBezTo>
                  <a:pt x="400" y="880"/>
                  <a:pt x="400" y="881"/>
                  <a:pt x="399" y="881"/>
                </a:cubicBezTo>
                <a:cubicBezTo>
                  <a:pt x="399" y="880"/>
                  <a:pt x="399" y="880"/>
                  <a:pt x="400" y="879"/>
                </a:cubicBezTo>
                <a:cubicBezTo>
                  <a:pt x="399" y="879"/>
                  <a:pt x="399" y="879"/>
                  <a:pt x="398" y="879"/>
                </a:cubicBezTo>
                <a:close/>
                <a:moveTo>
                  <a:pt x="404" y="881"/>
                </a:moveTo>
                <a:cubicBezTo>
                  <a:pt x="404" y="881"/>
                  <a:pt x="404" y="881"/>
                  <a:pt x="404" y="881"/>
                </a:cubicBezTo>
                <a:cubicBezTo>
                  <a:pt x="405" y="881"/>
                  <a:pt x="405" y="881"/>
                  <a:pt x="405" y="881"/>
                </a:cubicBezTo>
                <a:cubicBezTo>
                  <a:pt x="404" y="882"/>
                  <a:pt x="404" y="882"/>
                  <a:pt x="405" y="882"/>
                </a:cubicBezTo>
                <a:cubicBezTo>
                  <a:pt x="405" y="882"/>
                  <a:pt x="405" y="883"/>
                  <a:pt x="405" y="883"/>
                </a:cubicBezTo>
                <a:cubicBezTo>
                  <a:pt x="404" y="883"/>
                  <a:pt x="404" y="881"/>
                  <a:pt x="402" y="881"/>
                </a:cubicBezTo>
                <a:cubicBezTo>
                  <a:pt x="403" y="881"/>
                  <a:pt x="404" y="881"/>
                  <a:pt x="404" y="881"/>
                </a:cubicBezTo>
                <a:close/>
                <a:moveTo>
                  <a:pt x="402" y="879"/>
                </a:moveTo>
                <a:cubicBezTo>
                  <a:pt x="403" y="879"/>
                  <a:pt x="404" y="879"/>
                  <a:pt x="405" y="880"/>
                </a:cubicBezTo>
                <a:cubicBezTo>
                  <a:pt x="404" y="880"/>
                  <a:pt x="403" y="879"/>
                  <a:pt x="402" y="879"/>
                </a:cubicBezTo>
                <a:close/>
                <a:moveTo>
                  <a:pt x="403" y="882"/>
                </a:moveTo>
                <a:cubicBezTo>
                  <a:pt x="401" y="882"/>
                  <a:pt x="401" y="882"/>
                  <a:pt x="401" y="881"/>
                </a:cubicBezTo>
                <a:cubicBezTo>
                  <a:pt x="401" y="881"/>
                  <a:pt x="402" y="881"/>
                  <a:pt x="402" y="881"/>
                </a:cubicBezTo>
                <a:cubicBezTo>
                  <a:pt x="402" y="881"/>
                  <a:pt x="402" y="882"/>
                  <a:pt x="403" y="882"/>
                </a:cubicBezTo>
                <a:close/>
                <a:moveTo>
                  <a:pt x="404" y="884"/>
                </a:moveTo>
                <a:cubicBezTo>
                  <a:pt x="404" y="883"/>
                  <a:pt x="404" y="883"/>
                  <a:pt x="404" y="883"/>
                </a:cubicBezTo>
                <a:cubicBezTo>
                  <a:pt x="405" y="884"/>
                  <a:pt x="406" y="884"/>
                  <a:pt x="408" y="884"/>
                </a:cubicBezTo>
                <a:cubicBezTo>
                  <a:pt x="411" y="886"/>
                  <a:pt x="414" y="887"/>
                  <a:pt x="418" y="890"/>
                </a:cubicBezTo>
                <a:cubicBezTo>
                  <a:pt x="418" y="890"/>
                  <a:pt x="418" y="890"/>
                  <a:pt x="418" y="890"/>
                </a:cubicBezTo>
                <a:cubicBezTo>
                  <a:pt x="415" y="889"/>
                  <a:pt x="411" y="887"/>
                  <a:pt x="408" y="886"/>
                </a:cubicBezTo>
                <a:cubicBezTo>
                  <a:pt x="408" y="886"/>
                  <a:pt x="407" y="886"/>
                  <a:pt x="407" y="886"/>
                </a:cubicBezTo>
                <a:cubicBezTo>
                  <a:pt x="406" y="885"/>
                  <a:pt x="405" y="884"/>
                  <a:pt x="404" y="884"/>
                </a:cubicBezTo>
                <a:close/>
                <a:moveTo>
                  <a:pt x="420" y="913"/>
                </a:moveTo>
                <a:cubicBezTo>
                  <a:pt x="419" y="913"/>
                  <a:pt x="418" y="913"/>
                  <a:pt x="417" y="913"/>
                </a:cubicBezTo>
                <a:cubicBezTo>
                  <a:pt x="417" y="913"/>
                  <a:pt x="417" y="912"/>
                  <a:pt x="417" y="912"/>
                </a:cubicBezTo>
                <a:cubicBezTo>
                  <a:pt x="418" y="912"/>
                  <a:pt x="419" y="913"/>
                  <a:pt x="420" y="913"/>
                </a:cubicBezTo>
                <a:close/>
                <a:moveTo>
                  <a:pt x="419" y="891"/>
                </a:moveTo>
                <a:cubicBezTo>
                  <a:pt x="419" y="891"/>
                  <a:pt x="419" y="891"/>
                  <a:pt x="419" y="891"/>
                </a:cubicBezTo>
                <a:cubicBezTo>
                  <a:pt x="419" y="891"/>
                  <a:pt x="419" y="891"/>
                  <a:pt x="419" y="891"/>
                </a:cubicBezTo>
                <a:cubicBezTo>
                  <a:pt x="420" y="891"/>
                  <a:pt x="421" y="892"/>
                  <a:pt x="422" y="892"/>
                </a:cubicBezTo>
                <a:cubicBezTo>
                  <a:pt x="422" y="892"/>
                  <a:pt x="422" y="892"/>
                  <a:pt x="422" y="892"/>
                </a:cubicBezTo>
                <a:cubicBezTo>
                  <a:pt x="421" y="892"/>
                  <a:pt x="420" y="891"/>
                  <a:pt x="419" y="891"/>
                </a:cubicBezTo>
                <a:close/>
                <a:moveTo>
                  <a:pt x="423" y="913"/>
                </a:moveTo>
                <a:cubicBezTo>
                  <a:pt x="422" y="913"/>
                  <a:pt x="422" y="913"/>
                  <a:pt x="421" y="913"/>
                </a:cubicBezTo>
                <a:cubicBezTo>
                  <a:pt x="421" y="913"/>
                  <a:pt x="421" y="912"/>
                  <a:pt x="421" y="912"/>
                </a:cubicBezTo>
                <a:cubicBezTo>
                  <a:pt x="422" y="912"/>
                  <a:pt x="422" y="913"/>
                  <a:pt x="423" y="913"/>
                </a:cubicBezTo>
                <a:close/>
                <a:moveTo>
                  <a:pt x="423" y="911"/>
                </a:moveTo>
                <a:cubicBezTo>
                  <a:pt x="424" y="911"/>
                  <a:pt x="425" y="911"/>
                  <a:pt x="425" y="911"/>
                </a:cubicBezTo>
                <a:cubicBezTo>
                  <a:pt x="426" y="911"/>
                  <a:pt x="426" y="911"/>
                  <a:pt x="426" y="911"/>
                </a:cubicBezTo>
                <a:cubicBezTo>
                  <a:pt x="428" y="912"/>
                  <a:pt x="430" y="914"/>
                  <a:pt x="432" y="915"/>
                </a:cubicBezTo>
                <a:cubicBezTo>
                  <a:pt x="429" y="915"/>
                  <a:pt x="427" y="914"/>
                  <a:pt x="424" y="912"/>
                </a:cubicBezTo>
                <a:cubicBezTo>
                  <a:pt x="423" y="912"/>
                  <a:pt x="423" y="911"/>
                  <a:pt x="423" y="911"/>
                </a:cubicBezTo>
                <a:close/>
                <a:moveTo>
                  <a:pt x="429" y="888"/>
                </a:moveTo>
                <a:cubicBezTo>
                  <a:pt x="430" y="889"/>
                  <a:pt x="431" y="889"/>
                  <a:pt x="431" y="890"/>
                </a:cubicBezTo>
                <a:cubicBezTo>
                  <a:pt x="431" y="890"/>
                  <a:pt x="431" y="889"/>
                  <a:pt x="430" y="889"/>
                </a:cubicBezTo>
                <a:cubicBezTo>
                  <a:pt x="430" y="890"/>
                  <a:pt x="430" y="890"/>
                  <a:pt x="430" y="890"/>
                </a:cubicBezTo>
                <a:cubicBezTo>
                  <a:pt x="429" y="889"/>
                  <a:pt x="428" y="889"/>
                  <a:pt x="427" y="888"/>
                </a:cubicBezTo>
                <a:cubicBezTo>
                  <a:pt x="428" y="888"/>
                  <a:pt x="429" y="888"/>
                  <a:pt x="429" y="888"/>
                </a:cubicBezTo>
                <a:cubicBezTo>
                  <a:pt x="429" y="888"/>
                  <a:pt x="429" y="888"/>
                  <a:pt x="429" y="888"/>
                </a:cubicBezTo>
                <a:close/>
                <a:moveTo>
                  <a:pt x="436" y="891"/>
                </a:moveTo>
                <a:cubicBezTo>
                  <a:pt x="431" y="888"/>
                  <a:pt x="427" y="885"/>
                  <a:pt x="423" y="883"/>
                </a:cubicBezTo>
                <a:cubicBezTo>
                  <a:pt x="423" y="884"/>
                  <a:pt x="425" y="886"/>
                  <a:pt x="428" y="887"/>
                </a:cubicBezTo>
                <a:cubicBezTo>
                  <a:pt x="427" y="887"/>
                  <a:pt x="427" y="887"/>
                  <a:pt x="426" y="887"/>
                </a:cubicBezTo>
                <a:cubicBezTo>
                  <a:pt x="426" y="888"/>
                  <a:pt x="426" y="888"/>
                  <a:pt x="426" y="888"/>
                </a:cubicBezTo>
                <a:cubicBezTo>
                  <a:pt x="424" y="886"/>
                  <a:pt x="421" y="885"/>
                  <a:pt x="420" y="885"/>
                </a:cubicBezTo>
                <a:cubicBezTo>
                  <a:pt x="420" y="883"/>
                  <a:pt x="421" y="884"/>
                  <a:pt x="422" y="884"/>
                </a:cubicBezTo>
                <a:cubicBezTo>
                  <a:pt x="420" y="883"/>
                  <a:pt x="420" y="883"/>
                  <a:pt x="417" y="882"/>
                </a:cubicBezTo>
                <a:cubicBezTo>
                  <a:pt x="418" y="885"/>
                  <a:pt x="420" y="887"/>
                  <a:pt x="422" y="889"/>
                </a:cubicBezTo>
                <a:cubicBezTo>
                  <a:pt x="422" y="889"/>
                  <a:pt x="422" y="889"/>
                  <a:pt x="422" y="889"/>
                </a:cubicBezTo>
                <a:cubicBezTo>
                  <a:pt x="423" y="889"/>
                  <a:pt x="423" y="889"/>
                  <a:pt x="423" y="890"/>
                </a:cubicBezTo>
                <a:cubicBezTo>
                  <a:pt x="422" y="889"/>
                  <a:pt x="421" y="889"/>
                  <a:pt x="420" y="889"/>
                </a:cubicBezTo>
                <a:cubicBezTo>
                  <a:pt x="420" y="888"/>
                  <a:pt x="419" y="888"/>
                  <a:pt x="419" y="888"/>
                </a:cubicBezTo>
                <a:cubicBezTo>
                  <a:pt x="415" y="885"/>
                  <a:pt x="411" y="882"/>
                  <a:pt x="405" y="880"/>
                </a:cubicBezTo>
                <a:cubicBezTo>
                  <a:pt x="403" y="879"/>
                  <a:pt x="399" y="877"/>
                  <a:pt x="395" y="876"/>
                </a:cubicBezTo>
                <a:cubicBezTo>
                  <a:pt x="395" y="874"/>
                  <a:pt x="395" y="873"/>
                  <a:pt x="395" y="871"/>
                </a:cubicBezTo>
                <a:cubicBezTo>
                  <a:pt x="402" y="873"/>
                  <a:pt x="409" y="875"/>
                  <a:pt x="415" y="877"/>
                </a:cubicBezTo>
                <a:cubicBezTo>
                  <a:pt x="414" y="878"/>
                  <a:pt x="413" y="877"/>
                  <a:pt x="412" y="876"/>
                </a:cubicBezTo>
                <a:cubicBezTo>
                  <a:pt x="412" y="877"/>
                  <a:pt x="412" y="877"/>
                  <a:pt x="412" y="878"/>
                </a:cubicBezTo>
                <a:cubicBezTo>
                  <a:pt x="412" y="876"/>
                  <a:pt x="410" y="877"/>
                  <a:pt x="410" y="876"/>
                </a:cubicBezTo>
                <a:cubicBezTo>
                  <a:pt x="408" y="876"/>
                  <a:pt x="408" y="879"/>
                  <a:pt x="406" y="877"/>
                </a:cubicBezTo>
                <a:cubicBezTo>
                  <a:pt x="406" y="879"/>
                  <a:pt x="405" y="879"/>
                  <a:pt x="405" y="880"/>
                </a:cubicBezTo>
                <a:cubicBezTo>
                  <a:pt x="408" y="881"/>
                  <a:pt x="408" y="877"/>
                  <a:pt x="411" y="879"/>
                </a:cubicBezTo>
                <a:cubicBezTo>
                  <a:pt x="411" y="879"/>
                  <a:pt x="410" y="881"/>
                  <a:pt x="410" y="882"/>
                </a:cubicBezTo>
                <a:cubicBezTo>
                  <a:pt x="412" y="882"/>
                  <a:pt x="414" y="882"/>
                  <a:pt x="416" y="880"/>
                </a:cubicBezTo>
                <a:cubicBezTo>
                  <a:pt x="417" y="881"/>
                  <a:pt x="419" y="882"/>
                  <a:pt x="420" y="881"/>
                </a:cubicBezTo>
                <a:cubicBezTo>
                  <a:pt x="419" y="881"/>
                  <a:pt x="418" y="881"/>
                  <a:pt x="417" y="880"/>
                </a:cubicBezTo>
                <a:cubicBezTo>
                  <a:pt x="417" y="880"/>
                  <a:pt x="417" y="879"/>
                  <a:pt x="417" y="879"/>
                </a:cubicBezTo>
                <a:cubicBezTo>
                  <a:pt x="419" y="881"/>
                  <a:pt x="422" y="881"/>
                  <a:pt x="425" y="882"/>
                </a:cubicBezTo>
                <a:cubicBezTo>
                  <a:pt x="425" y="881"/>
                  <a:pt x="424" y="881"/>
                  <a:pt x="425" y="880"/>
                </a:cubicBezTo>
                <a:cubicBezTo>
                  <a:pt x="427" y="881"/>
                  <a:pt x="426" y="882"/>
                  <a:pt x="427" y="883"/>
                </a:cubicBezTo>
                <a:cubicBezTo>
                  <a:pt x="428" y="882"/>
                  <a:pt x="428" y="882"/>
                  <a:pt x="429" y="881"/>
                </a:cubicBezTo>
                <a:cubicBezTo>
                  <a:pt x="429" y="882"/>
                  <a:pt x="430" y="883"/>
                  <a:pt x="431" y="882"/>
                </a:cubicBezTo>
                <a:cubicBezTo>
                  <a:pt x="431" y="882"/>
                  <a:pt x="431" y="882"/>
                  <a:pt x="431" y="881"/>
                </a:cubicBezTo>
                <a:cubicBezTo>
                  <a:pt x="431" y="882"/>
                  <a:pt x="432" y="882"/>
                  <a:pt x="432" y="882"/>
                </a:cubicBezTo>
                <a:cubicBezTo>
                  <a:pt x="432" y="885"/>
                  <a:pt x="436" y="883"/>
                  <a:pt x="435" y="886"/>
                </a:cubicBezTo>
                <a:cubicBezTo>
                  <a:pt x="436" y="886"/>
                  <a:pt x="438" y="885"/>
                  <a:pt x="438" y="883"/>
                </a:cubicBezTo>
                <a:cubicBezTo>
                  <a:pt x="440" y="883"/>
                  <a:pt x="442" y="886"/>
                  <a:pt x="444" y="884"/>
                </a:cubicBezTo>
                <a:cubicBezTo>
                  <a:pt x="446" y="885"/>
                  <a:pt x="449" y="886"/>
                  <a:pt x="452" y="887"/>
                </a:cubicBezTo>
                <a:cubicBezTo>
                  <a:pt x="452" y="887"/>
                  <a:pt x="452" y="888"/>
                  <a:pt x="451" y="888"/>
                </a:cubicBezTo>
                <a:cubicBezTo>
                  <a:pt x="451" y="888"/>
                  <a:pt x="451" y="888"/>
                  <a:pt x="450" y="888"/>
                </a:cubicBezTo>
                <a:cubicBezTo>
                  <a:pt x="450" y="888"/>
                  <a:pt x="450" y="888"/>
                  <a:pt x="450" y="888"/>
                </a:cubicBezTo>
                <a:cubicBezTo>
                  <a:pt x="450" y="887"/>
                  <a:pt x="450" y="886"/>
                  <a:pt x="449" y="886"/>
                </a:cubicBezTo>
                <a:cubicBezTo>
                  <a:pt x="448" y="886"/>
                  <a:pt x="448" y="886"/>
                  <a:pt x="448" y="887"/>
                </a:cubicBezTo>
                <a:cubicBezTo>
                  <a:pt x="447" y="887"/>
                  <a:pt x="447" y="886"/>
                  <a:pt x="447" y="886"/>
                </a:cubicBezTo>
                <a:cubicBezTo>
                  <a:pt x="447" y="887"/>
                  <a:pt x="447" y="887"/>
                  <a:pt x="447" y="887"/>
                </a:cubicBezTo>
                <a:cubicBezTo>
                  <a:pt x="447" y="887"/>
                  <a:pt x="447" y="887"/>
                  <a:pt x="446" y="888"/>
                </a:cubicBezTo>
                <a:cubicBezTo>
                  <a:pt x="446" y="888"/>
                  <a:pt x="446" y="888"/>
                  <a:pt x="446" y="887"/>
                </a:cubicBezTo>
                <a:cubicBezTo>
                  <a:pt x="446" y="890"/>
                  <a:pt x="444" y="888"/>
                  <a:pt x="443" y="890"/>
                </a:cubicBezTo>
                <a:cubicBezTo>
                  <a:pt x="443" y="891"/>
                  <a:pt x="446" y="891"/>
                  <a:pt x="443" y="893"/>
                </a:cubicBezTo>
                <a:cubicBezTo>
                  <a:pt x="445" y="893"/>
                  <a:pt x="445" y="894"/>
                  <a:pt x="447" y="895"/>
                </a:cubicBezTo>
                <a:cubicBezTo>
                  <a:pt x="447" y="896"/>
                  <a:pt x="446" y="896"/>
                  <a:pt x="446" y="897"/>
                </a:cubicBezTo>
                <a:cubicBezTo>
                  <a:pt x="443" y="896"/>
                  <a:pt x="441" y="894"/>
                  <a:pt x="438" y="893"/>
                </a:cubicBezTo>
                <a:cubicBezTo>
                  <a:pt x="438" y="892"/>
                  <a:pt x="438" y="892"/>
                  <a:pt x="438" y="892"/>
                </a:cubicBezTo>
                <a:cubicBezTo>
                  <a:pt x="438" y="891"/>
                  <a:pt x="437" y="891"/>
                  <a:pt x="436" y="891"/>
                </a:cubicBezTo>
                <a:close/>
                <a:moveTo>
                  <a:pt x="395" y="1056"/>
                </a:moveTo>
                <a:cubicBezTo>
                  <a:pt x="392" y="1055"/>
                  <a:pt x="389" y="1053"/>
                  <a:pt x="389" y="1050"/>
                </a:cubicBezTo>
                <a:cubicBezTo>
                  <a:pt x="388" y="1051"/>
                  <a:pt x="390" y="1053"/>
                  <a:pt x="388" y="1052"/>
                </a:cubicBezTo>
                <a:cubicBezTo>
                  <a:pt x="387" y="1051"/>
                  <a:pt x="389" y="1050"/>
                  <a:pt x="387" y="1050"/>
                </a:cubicBezTo>
                <a:cubicBezTo>
                  <a:pt x="387" y="1050"/>
                  <a:pt x="386" y="1050"/>
                  <a:pt x="386" y="1050"/>
                </a:cubicBezTo>
                <a:cubicBezTo>
                  <a:pt x="385" y="1050"/>
                  <a:pt x="384" y="1049"/>
                  <a:pt x="383" y="1048"/>
                </a:cubicBezTo>
                <a:cubicBezTo>
                  <a:pt x="383" y="1048"/>
                  <a:pt x="383" y="1048"/>
                  <a:pt x="383" y="1048"/>
                </a:cubicBezTo>
                <a:cubicBezTo>
                  <a:pt x="385" y="1049"/>
                  <a:pt x="386" y="1049"/>
                  <a:pt x="388" y="1048"/>
                </a:cubicBezTo>
                <a:cubicBezTo>
                  <a:pt x="390" y="1048"/>
                  <a:pt x="387" y="1049"/>
                  <a:pt x="388" y="1050"/>
                </a:cubicBezTo>
                <a:cubicBezTo>
                  <a:pt x="389" y="1048"/>
                  <a:pt x="390" y="1050"/>
                  <a:pt x="392" y="1050"/>
                </a:cubicBezTo>
                <a:cubicBezTo>
                  <a:pt x="391" y="1052"/>
                  <a:pt x="393" y="1053"/>
                  <a:pt x="394" y="1054"/>
                </a:cubicBezTo>
                <a:cubicBezTo>
                  <a:pt x="395" y="1053"/>
                  <a:pt x="396" y="1053"/>
                  <a:pt x="396" y="1053"/>
                </a:cubicBezTo>
                <a:cubicBezTo>
                  <a:pt x="396" y="1054"/>
                  <a:pt x="395" y="1055"/>
                  <a:pt x="395" y="1056"/>
                </a:cubicBezTo>
                <a:close/>
                <a:moveTo>
                  <a:pt x="389" y="1057"/>
                </a:moveTo>
                <a:cubicBezTo>
                  <a:pt x="389" y="1057"/>
                  <a:pt x="388" y="1057"/>
                  <a:pt x="388" y="1058"/>
                </a:cubicBezTo>
                <a:cubicBezTo>
                  <a:pt x="388" y="1057"/>
                  <a:pt x="388" y="1057"/>
                  <a:pt x="388" y="1056"/>
                </a:cubicBezTo>
                <a:cubicBezTo>
                  <a:pt x="388" y="1057"/>
                  <a:pt x="388" y="1057"/>
                  <a:pt x="389" y="1057"/>
                </a:cubicBezTo>
                <a:close/>
                <a:moveTo>
                  <a:pt x="387" y="1058"/>
                </a:moveTo>
                <a:cubicBezTo>
                  <a:pt x="385" y="1060"/>
                  <a:pt x="383" y="1059"/>
                  <a:pt x="384" y="1063"/>
                </a:cubicBezTo>
                <a:cubicBezTo>
                  <a:pt x="383" y="1061"/>
                  <a:pt x="378" y="1060"/>
                  <a:pt x="378" y="1058"/>
                </a:cubicBezTo>
                <a:cubicBezTo>
                  <a:pt x="379" y="1058"/>
                  <a:pt x="380" y="1059"/>
                  <a:pt x="381" y="1060"/>
                </a:cubicBezTo>
                <a:cubicBezTo>
                  <a:pt x="382" y="1058"/>
                  <a:pt x="377" y="1057"/>
                  <a:pt x="380" y="1057"/>
                </a:cubicBezTo>
                <a:cubicBezTo>
                  <a:pt x="379" y="1056"/>
                  <a:pt x="378" y="1057"/>
                  <a:pt x="376" y="1056"/>
                </a:cubicBezTo>
                <a:cubicBezTo>
                  <a:pt x="377" y="1057"/>
                  <a:pt x="377" y="1057"/>
                  <a:pt x="378" y="1058"/>
                </a:cubicBezTo>
                <a:cubicBezTo>
                  <a:pt x="377" y="1059"/>
                  <a:pt x="377" y="1060"/>
                  <a:pt x="378" y="1061"/>
                </a:cubicBezTo>
                <a:cubicBezTo>
                  <a:pt x="377" y="1061"/>
                  <a:pt x="376" y="1060"/>
                  <a:pt x="375" y="1060"/>
                </a:cubicBezTo>
                <a:cubicBezTo>
                  <a:pt x="374" y="1059"/>
                  <a:pt x="374" y="1057"/>
                  <a:pt x="375" y="1058"/>
                </a:cubicBezTo>
                <a:cubicBezTo>
                  <a:pt x="375" y="1056"/>
                  <a:pt x="373" y="1056"/>
                  <a:pt x="371" y="1057"/>
                </a:cubicBezTo>
                <a:cubicBezTo>
                  <a:pt x="369" y="1055"/>
                  <a:pt x="365" y="1053"/>
                  <a:pt x="361" y="1052"/>
                </a:cubicBezTo>
                <a:cubicBezTo>
                  <a:pt x="361" y="1051"/>
                  <a:pt x="361" y="1051"/>
                  <a:pt x="361" y="1051"/>
                </a:cubicBezTo>
                <a:cubicBezTo>
                  <a:pt x="360" y="1051"/>
                  <a:pt x="360" y="1051"/>
                  <a:pt x="360" y="1051"/>
                </a:cubicBezTo>
                <a:cubicBezTo>
                  <a:pt x="357" y="1049"/>
                  <a:pt x="354" y="1047"/>
                  <a:pt x="352" y="1045"/>
                </a:cubicBezTo>
                <a:cubicBezTo>
                  <a:pt x="353" y="1045"/>
                  <a:pt x="353" y="1045"/>
                  <a:pt x="354" y="1045"/>
                </a:cubicBezTo>
                <a:cubicBezTo>
                  <a:pt x="355" y="1045"/>
                  <a:pt x="357" y="1046"/>
                  <a:pt x="359" y="1047"/>
                </a:cubicBezTo>
                <a:cubicBezTo>
                  <a:pt x="360" y="1047"/>
                  <a:pt x="360" y="1047"/>
                  <a:pt x="360" y="1047"/>
                </a:cubicBezTo>
                <a:cubicBezTo>
                  <a:pt x="360" y="1047"/>
                  <a:pt x="360" y="1047"/>
                  <a:pt x="360" y="1047"/>
                </a:cubicBezTo>
                <a:cubicBezTo>
                  <a:pt x="362" y="1048"/>
                  <a:pt x="364" y="1049"/>
                  <a:pt x="365" y="1051"/>
                </a:cubicBezTo>
                <a:cubicBezTo>
                  <a:pt x="364" y="1051"/>
                  <a:pt x="363" y="1051"/>
                  <a:pt x="362" y="1051"/>
                </a:cubicBezTo>
                <a:cubicBezTo>
                  <a:pt x="364" y="1052"/>
                  <a:pt x="366" y="1054"/>
                  <a:pt x="367" y="1053"/>
                </a:cubicBezTo>
                <a:cubicBezTo>
                  <a:pt x="366" y="1053"/>
                  <a:pt x="365" y="1052"/>
                  <a:pt x="365" y="1051"/>
                </a:cubicBezTo>
                <a:cubicBezTo>
                  <a:pt x="366" y="1052"/>
                  <a:pt x="366" y="1051"/>
                  <a:pt x="367" y="1051"/>
                </a:cubicBezTo>
                <a:cubicBezTo>
                  <a:pt x="366" y="1052"/>
                  <a:pt x="368" y="1053"/>
                  <a:pt x="369" y="1053"/>
                </a:cubicBezTo>
                <a:cubicBezTo>
                  <a:pt x="366" y="1051"/>
                  <a:pt x="368" y="1052"/>
                  <a:pt x="369" y="1051"/>
                </a:cubicBezTo>
                <a:cubicBezTo>
                  <a:pt x="368" y="1051"/>
                  <a:pt x="368" y="1050"/>
                  <a:pt x="369" y="1050"/>
                </a:cubicBezTo>
                <a:cubicBezTo>
                  <a:pt x="368" y="1050"/>
                  <a:pt x="366" y="1049"/>
                  <a:pt x="366" y="1048"/>
                </a:cubicBezTo>
                <a:cubicBezTo>
                  <a:pt x="366" y="1048"/>
                  <a:pt x="367" y="1048"/>
                  <a:pt x="367" y="1048"/>
                </a:cubicBezTo>
                <a:cubicBezTo>
                  <a:pt x="367" y="1048"/>
                  <a:pt x="366" y="1048"/>
                  <a:pt x="367" y="1047"/>
                </a:cubicBezTo>
                <a:cubicBezTo>
                  <a:pt x="367" y="1047"/>
                  <a:pt x="367" y="1047"/>
                  <a:pt x="367" y="1047"/>
                </a:cubicBezTo>
                <a:cubicBezTo>
                  <a:pt x="367" y="1048"/>
                  <a:pt x="367" y="1048"/>
                  <a:pt x="367" y="1049"/>
                </a:cubicBezTo>
                <a:cubicBezTo>
                  <a:pt x="370" y="1050"/>
                  <a:pt x="371" y="1052"/>
                  <a:pt x="374" y="1051"/>
                </a:cubicBezTo>
                <a:cubicBezTo>
                  <a:pt x="375" y="1051"/>
                  <a:pt x="375" y="1051"/>
                  <a:pt x="375" y="1051"/>
                </a:cubicBezTo>
                <a:cubicBezTo>
                  <a:pt x="375" y="1051"/>
                  <a:pt x="375" y="1051"/>
                  <a:pt x="375" y="1051"/>
                </a:cubicBezTo>
                <a:cubicBezTo>
                  <a:pt x="375" y="1051"/>
                  <a:pt x="375" y="1051"/>
                  <a:pt x="375" y="1051"/>
                </a:cubicBezTo>
                <a:cubicBezTo>
                  <a:pt x="373" y="1050"/>
                  <a:pt x="372" y="1048"/>
                  <a:pt x="372" y="1047"/>
                </a:cubicBezTo>
                <a:cubicBezTo>
                  <a:pt x="376" y="1049"/>
                  <a:pt x="380" y="1052"/>
                  <a:pt x="384" y="1054"/>
                </a:cubicBezTo>
                <a:cubicBezTo>
                  <a:pt x="385" y="1056"/>
                  <a:pt x="386" y="1057"/>
                  <a:pt x="387" y="1058"/>
                </a:cubicBezTo>
                <a:cubicBezTo>
                  <a:pt x="387" y="1058"/>
                  <a:pt x="387" y="1058"/>
                  <a:pt x="387" y="1058"/>
                </a:cubicBezTo>
                <a:cubicBezTo>
                  <a:pt x="387" y="1058"/>
                  <a:pt x="387" y="1058"/>
                  <a:pt x="387" y="1058"/>
                </a:cubicBezTo>
                <a:cubicBezTo>
                  <a:pt x="387" y="1058"/>
                  <a:pt x="387" y="1058"/>
                  <a:pt x="387" y="1058"/>
                </a:cubicBezTo>
                <a:close/>
                <a:moveTo>
                  <a:pt x="369" y="1061"/>
                </a:moveTo>
                <a:cubicBezTo>
                  <a:pt x="368" y="1061"/>
                  <a:pt x="367" y="1060"/>
                  <a:pt x="369" y="1060"/>
                </a:cubicBezTo>
                <a:cubicBezTo>
                  <a:pt x="365" y="1056"/>
                  <a:pt x="360" y="1056"/>
                  <a:pt x="357" y="1052"/>
                </a:cubicBezTo>
                <a:cubicBezTo>
                  <a:pt x="356" y="1053"/>
                  <a:pt x="355" y="1053"/>
                  <a:pt x="355" y="1053"/>
                </a:cubicBezTo>
                <a:cubicBezTo>
                  <a:pt x="353" y="1052"/>
                  <a:pt x="355" y="1051"/>
                  <a:pt x="353" y="1050"/>
                </a:cubicBezTo>
                <a:cubicBezTo>
                  <a:pt x="352" y="1051"/>
                  <a:pt x="348" y="1047"/>
                  <a:pt x="347" y="1046"/>
                </a:cubicBezTo>
                <a:cubicBezTo>
                  <a:pt x="346" y="1047"/>
                  <a:pt x="344" y="1045"/>
                  <a:pt x="342" y="1044"/>
                </a:cubicBezTo>
                <a:cubicBezTo>
                  <a:pt x="342" y="1043"/>
                  <a:pt x="342" y="1043"/>
                  <a:pt x="342" y="1042"/>
                </a:cubicBezTo>
                <a:cubicBezTo>
                  <a:pt x="348" y="1045"/>
                  <a:pt x="354" y="1049"/>
                  <a:pt x="359" y="1052"/>
                </a:cubicBezTo>
                <a:cubicBezTo>
                  <a:pt x="359" y="1052"/>
                  <a:pt x="359" y="1052"/>
                  <a:pt x="359" y="1052"/>
                </a:cubicBezTo>
                <a:cubicBezTo>
                  <a:pt x="360" y="1053"/>
                  <a:pt x="360" y="1053"/>
                  <a:pt x="361" y="1053"/>
                </a:cubicBezTo>
                <a:cubicBezTo>
                  <a:pt x="362" y="1054"/>
                  <a:pt x="364" y="1054"/>
                  <a:pt x="365" y="1055"/>
                </a:cubicBezTo>
                <a:cubicBezTo>
                  <a:pt x="365" y="1054"/>
                  <a:pt x="362" y="1053"/>
                  <a:pt x="363" y="1053"/>
                </a:cubicBezTo>
                <a:cubicBezTo>
                  <a:pt x="365" y="1055"/>
                  <a:pt x="368" y="1055"/>
                  <a:pt x="369" y="1057"/>
                </a:cubicBezTo>
                <a:cubicBezTo>
                  <a:pt x="366" y="1056"/>
                  <a:pt x="366" y="1055"/>
                  <a:pt x="364" y="1055"/>
                </a:cubicBezTo>
                <a:cubicBezTo>
                  <a:pt x="366" y="1056"/>
                  <a:pt x="368" y="1057"/>
                  <a:pt x="370" y="1058"/>
                </a:cubicBezTo>
                <a:cubicBezTo>
                  <a:pt x="369" y="1059"/>
                  <a:pt x="369" y="1060"/>
                  <a:pt x="369" y="1061"/>
                </a:cubicBezTo>
                <a:close/>
                <a:moveTo>
                  <a:pt x="370" y="1072"/>
                </a:moveTo>
                <a:cubicBezTo>
                  <a:pt x="369" y="1072"/>
                  <a:pt x="369" y="1071"/>
                  <a:pt x="369" y="1071"/>
                </a:cubicBezTo>
                <a:cubicBezTo>
                  <a:pt x="368" y="1071"/>
                  <a:pt x="366" y="1069"/>
                  <a:pt x="364" y="1069"/>
                </a:cubicBezTo>
                <a:cubicBezTo>
                  <a:pt x="365" y="1068"/>
                  <a:pt x="367" y="1070"/>
                  <a:pt x="369" y="1071"/>
                </a:cubicBezTo>
                <a:cubicBezTo>
                  <a:pt x="369" y="1071"/>
                  <a:pt x="369" y="1070"/>
                  <a:pt x="369" y="1070"/>
                </a:cubicBezTo>
                <a:cubicBezTo>
                  <a:pt x="370" y="1071"/>
                  <a:pt x="370" y="1071"/>
                  <a:pt x="370" y="1072"/>
                </a:cubicBezTo>
                <a:close/>
                <a:moveTo>
                  <a:pt x="347" y="1072"/>
                </a:moveTo>
                <a:cubicBezTo>
                  <a:pt x="345" y="1071"/>
                  <a:pt x="344" y="1071"/>
                  <a:pt x="343" y="1070"/>
                </a:cubicBezTo>
                <a:cubicBezTo>
                  <a:pt x="344" y="1071"/>
                  <a:pt x="345" y="1073"/>
                  <a:pt x="347" y="1073"/>
                </a:cubicBezTo>
                <a:cubicBezTo>
                  <a:pt x="347" y="1074"/>
                  <a:pt x="347" y="1074"/>
                  <a:pt x="346" y="1075"/>
                </a:cubicBezTo>
                <a:cubicBezTo>
                  <a:pt x="347" y="1076"/>
                  <a:pt x="347" y="1075"/>
                  <a:pt x="348" y="1074"/>
                </a:cubicBezTo>
                <a:cubicBezTo>
                  <a:pt x="349" y="1074"/>
                  <a:pt x="350" y="1074"/>
                  <a:pt x="350" y="1074"/>
                </a:cubicBezTo>
                <a:cubicBezTo>
                  <a:pt x="350" y="1074"/>
                  <a:pt x="349" y="1073"/>
                  <a:pt x="349" y="1073"/>
                </a:cubicBezTo>
                <a:cubicBezTo>
                  <a:pt x="349" y="1073"/>
                  <a:pt x="349" y="1073"/>
                  <a:pt x="349" y="1073"/>
                </a:cubicBezTo>
                <a:cubicBezTo>
                  <a:pt x="349" y="1073"/>
                  <a:pt x="350" y="1074"/>
                  <a:pt x="350" y="1074"/>
                </a:cubicBezTo>
                <a:cubicBezTo>
                  <a:pt x="350" y="1075"/>
                  <a:pt x="350" y="1076"/>
                  <a:pt x="349" y="1077"/>
                </a:cubicBezTo>
                <a:cubicBezTo>
                  <a:pt x="350" y="1077"/>
                  <a:pt x="350" y="1077"/>
                  <a:pt x="350" y="1078"/>
                </a:cubicBezTo>
                <a:cubicBezTo>
                  <a:pt x="349" y="1077"/>
                  <a:pt x="348" y="1077"/>
                  <a:pt x="348" y="1076"/>
                </a:cubicBezTo>
                <a:cubicBezTo>
                  <a:pt x="345" y="1076"/>
                  <a:pt x="350" y="1080"/>
                  <a:pt x="350" y="1078"/>
                </a:cubicBezTo>
                <a:cubicBezTo>
                  <a:pt x="351" y="1079"/>
                  <a:pt x="352" y="1080"/>
                  <a:pt x="352" y="1082"/>
                </a:cubicBezTo>
                <a:cubicBezTo>
                  <a:pt x="352" y="1082"/>
                  <a:pt x="351" y="1082"/>
                  <a:pt x="352" y="1083"/>
                </a:cubicBezTo>
                <a:cubicBezTo>
                  <a:pt x="351" y="1082"/>
                  <a:pt x="348" y="1082"/>
                  <a:pt x="348" y="1081"/>
                </a:cubicBezTo>
                <a:cubicBezTo>
                  <a:pt x="346" y="1081"/>
                  <a:pt x="351" y="1083"/>
                  <a:pt x="348" y="1083"/>
                </a:cubicBezTo>
                <a:cubicBezTo>
                  <a:pt x="348" y="1084"/>
                  <a:pt x="349" y="1085"/>
                  <a:pt x="350" y="1085"/>
                </a:cubicBezTo>
                <a:cubicBezTo>
                  <a:pt x="351" y="1083"/>
                  <a:pt x="350" y="1083"/>
                  <a:pt x="349" y="1083"/>
                </a:cubicBezTo>
                <a:cubicBezTo>
                  <a:pt x="350" y="1082"/>
                  <a:pt x="350" y="1083"/>
                  <a:pt x="352" y="1084"/>
                </a:cubicBezTo>
                <a:cubicBezTo>
                  <a:pt x="351" y="1085"/>
                  <a:pt x="350" y="1084"/>
                  <a:pt x="350" y="1086"/>
                </a:cubicBezTo>
                <a:cubicBezTo>
                  <a:pt x="351" y="1086"/>
                  <a:pt x="352" y="1086"/>
                  <a:pt x="352" y="1088"/>
                </a:cubicBezTo>
                <a:cubicBezTo>
                  <a:pt x="353" y="1087"/>
                  <a:pt x="354" y="1089"/>
                  <a:pt x="355" y="1087"/>
                </a:cubicBezTo>
                <a:cubicBezTo>
                  <a:pt x="356" y="1089"/>
                  <a:pt x="359" y="1090"/>
                  <a:pt x="360" y="1091"/>
                </a:cubicBezTo>
                <a:cubicBezTo>
                  <a:pt x="361" y="1092"/>
                  <a:pt x="362" y="1092"/>
                  <a:pt x="363" y="1093"/>
                </a:cubicBezTo>
                <a:cubicBezTo>
                  <a:pt x="363" y="1092"/>
                  <a:pt x="361" y="1092"/>
                  <a:pt x="361" y="1091"/>
                </a:cubicBezTo>
                <a:cubicBezTo>
                  <a:pt x="359" y="1088"/>
                  <a:pt x="356" y="1088"/>
                  <a:pt x="353" y="1085"/>
                </a:cubicBezTo>
                <a:cubicBezTo>
                  <a:pt x="355" y="1085"/>
                  <a:pt x="359" y="1089"/>
                  <a:pt x="360" y="1089"/>
                </a:cubicBezTo>
                <a:cubicBezTo>
                  <a:pt x="359" y="1088"/>
                  <a:pt x="357" y="1086"/>
                  <a:pt x="355" y="1085"/>
                </a:cubicBezTo>
                <a:cubicBezTo>
                  <a:pt x="356" y="1085"/>
                  <a:pt x="356" y="1085"/>
                  <a:pt x="357" y="1085"/>
                </a:cubicBezTo>
                <a:cubicBezTo>
                  <a:pt x="357" y="1083"/>
                  <a:pt x="356" y="1081"/>
                  <a:pt x="356" y="1079"/>
                </a:cubicBezTo>
                <a:cubicBezTo>
                  <a:pt x="357" y="1080"/>
                  <a:pt x="358" y="1080"/>
                  <a:pt x="359" y="1080"/>
                </a:cubicBezTo>
                <a:cubicBezTo>
                  <a:pt x="358" y="1079"/>
                  <a:pt x="356" y="1078"/>
                  <a:pt x="356" y="1078"/>
                </a:cubicBezTo>
                <a:cubicBezTo>
                  <a:pt x="356" y="1078"/>
                  <a:pt x="356" y="1078"/>
                  <a:pt x="356" y="1078"/>
                </a:cubicBezTo>
                <a:cubicBezTo>
                  <a:pt x="356" y="1078"/>
                  <a:pt x="356" y="1078"/>
                  <a:pt x="356" y="1078"/>
                </a:cubicBezTo>
                <a:cubicBezTo>
                  <a:pt x="358" y="1078"/>
                  <a:pt x="359" y="1079"/>
                  <a:pt x="360" y="1079"/>
                </a:cubicBezTo>
                <a:cubicBezTo>
                  <a:pt x="360" y="1080"/>
                  <a:pt x="359" y="1080"/>
                  <a:pt x="359" y="1081"/>
                </a:cubicBezTo>
                <a:cubicBezTo>
                  <a:pt x="359" y="1081"/>
                  <a:pt x="358" y="1082"/>
                  <a:pt x="358" y="1082"/>
                </a:cubicBezTo>
                <a:cubicBezTo>
                  <a:pt x="358" y="1082"/>
                  <a:pt x="359" y="1083"/>
                  <a:pt x="359" y="1084"/>
                </a:cubicBezTo>
                <a:cubicBezTo>
                  <a:pt x="360" y="1083"/>
                  <a:pt x="360" y="1083"/>
                  <a:pt x="361" y="1082"/>
                </a:cubicBezTo>
                <a:cubicBezTo>
                  <a:pt x="361" y="1082"/>
                  <a:pt x="360" y="1081"/>
                  <a:pt x="360" y="1081"/>
                </a:cubicBezTo>
                <a:cubicBezTo>
                  <a:pt x="360" y="1081"/>
                  <a:pt x="361" y="1080"/>
                  <a:pt x="361" y="1080"/>
                </a:cubicBezTo>
                <a:cubicBezTo>
                  <a:pt x="362" y="1081"/>
                  <a:pt x="361" y="1081"/>
                  <a:pt x="362" y="1082"/>
                </a:cubicBezTo>
                <a:cubicBezTo>
                  <a:pt x="366" y="1082"/>
                  <a:pt x="375" y="1090"/>
                  <a:pt x="380" y="1092"/>
                </a:cubicBezTo>
                <a:cubicBezTo>
                  <a:pt x="381" y="1095"/>
                  <a:pt x="388" y="1098"/>
                  <a:pt x="389" y="1101"/>
                </a:cubicBezTo>
                <a:cubicBezTo>
                  <a:pt x="387" y="1100"/>
                  <a:pt x="388" y="1102"/>
                  <a:pt x="389" y="1103"/>
                </a:cubicBezTo>
                <a:cubicBezTo>
                  <a:pt x="389" y="1103"/>
                  <a:pt x="389" y="1103"/>
                  <a:pt x="388" y="1103"/>
                </a:cubicBezTo>
                <a:cubicBezTo>
                  <a:pt x="390" y="1104"/>
                  <a:pt x="391" y="1105"/>
                  <a:pt x="392" y="1104"/>
                </a:cubicBezTo>
                <a:cubicBezTo>
                  <a:pt x="392" y="1104"/>
                  <a:pt x="392" y="1104"/>
                  <a:pt x="393" y="1105"/>
                </a:cubicBezTo>
                <a:cubicBezTo>
                  <a:pt x="392" y="1106"/>
                  <a:pt x="394" y="1106"/>
                  <a:pt x="395" y="1106"/>
                </a:cubicBezTo>
                <a:cubicBezTo>
                  <a:pt x="396" y="1110"/>
                  <a:pt x="394" y="1109"/>
                  <a:pt x="392" y="1112"/>
                </a:cubicBezTo>
                <a:cubicBezTo>
                  <a:pt x="392" y="1113"/>
                  <a:pt x="392" y="1113"/>
                  <a:pt x="392" y="1113"/>
                </a:cubicBezTo>
                <a:cubicBezTo>
                  <a:pt x="391" y="1113"/>
                  <a:pt x="390" y="1112"/>
                  <a:pt x="389" y="1111"/>
                </a:cubicBezTo>
                <a:cubicBezTo>
                  <a:pt x="389" y="1111"/>
                  <a:pt x="390" y="1111"/>
                  <a:pt x="390" y="1111"/>
                </a:cubicBezTo>
                <a:cubicBezTo>
                  <a:pt x="392" y="1110"/>
                  <a:pt x="390" y="1109"/>
                  <a:pt x="391" y="1108"/>
                </a:cubicBezTo>
                <a:cubicBezTo>
                  <a:pt x="389" y="1107"/>
                  <a:pt x="387" y="1109"/>
                  <a:pt x="387" y="1110"/>
                </a:cubicBezTo>
                <a:cubicBezTo>
                  <a:pt x="387" y="1110"/>
                  <a:pt x="387" y="1110"/>
                  <a:pt x="388" y="1111"/>
                </a:cubicBezTo>
                <a:cubicBezTo>
                  <a:pt x="383" y="1107"/>
                  <a:pt x="378" y="1105"/>
                  <a:pt x="373" y="1102"/>
                </a:cubicBezTo>
                <a:cubicBezTo>
                  <a:pt x="373" y="1101"/>
                  <a:pt x="372" y="1099"/>
                  <a:pt x="372" y="1101"/>
                </a:cubicBezTo>
                <a:cubicBezTo>
                  <a:pt x="369" y="1099"/>
                  <a:pt x="367" y="1097"/>
                  <a:pt x="364" y="1096"/>
                </a:cubicBezTo>
                <a:cubicBezTo>
                  <a:pt x="365" y="1096"/>
                  <a:pt x="365" y="1095"/>
                  <a:pt x="365" y="1095"/>
                </a:cubicBezTo>
                <a:cubicBezTo>
                  <a:pt x="366" y="1095"/>
                  <a:pt x="367" y="1096"/>
                  <a:pt x="367" y="1095"/>
                </a:cubicBezTo>
                <a:cubicBezTo>
                  <a:pt x="368" y="1096"/>
                  <a:pt x="370" y="1097"/>
                  <a:pt x="371" y="1098"/>
                </a:cubicBezTo>
                <a:cubicBezTo>
                  <a:pt x="373" y="1098"/>
                  <a:pt x="370" y="1097"/>
                  <a:pt x="369" y="1096"/>
                </a:cubicBezTo>
                <a:cubicBezTo>
                  <a:pt x="368" y="1096"/>
                  <a:pt x="367" y="1094"/>
                  <a:pt x="366" y="1093"/>
                </a:cubicBezTo>
                <a:cubicBezTo>
                  <a:pt x="366" y="1093"/>
                  <a:pt x="366" y="1093"/>
                  <a:pt x="366" y="1093"/>
                </a:cubicBezTo>
                <a:cubicBezTo>
                  <a:pt x="366" y="1093"/>
                  <a:pt x="367" y="1093"/>
                  <a:pt x="367" y="1093"/>
                </a:cubicBezTo>
                <a:cubicBezTo>
                  <a:pt x="367" y="1093"/>
                  <a:pt x="367" y="1092"/>
                  <a:pt x="367" y="1092"/>
                </a:cubicBezTo>
                <a:cubicBezTo>
                  <a:pt x="370" y="1091"/>
                  <a:pt x="370" y="1094"/>
                  <a:pt x="374" y="1092"/>
                </a:cubicBezTo>
                <a:cubicBezTo>
                  <a:pt x="370" y="1089"/>
                  <a:pt x="367" y="1088"/>
                  <a:pt x="363" y="1091"/>
                </a:cubicBezTo>
                <a:cubicBezTo>
                  <a:pt x="363" y="1092"/>
                  <a:pt x="364" y="1093"/>
                  <a:pt x="364" y="1093"/>
                </a:cubicBezTo>
                <a:cubicBezTo>
                  <a:pt x="364" y="1093"/>
                  <a:pt x="364" y="1093"/>
                  <a:pt x="364" y="1093"/>
                </a:cubicBezTo>
                <a:cubicBezTo>
                  <a:pt x="364" y="1094"/>
                  <a:pt x="364" y="1094"/>
                  <a:pt x="364" y="1094"/>
                </a:cubicBezTo>
                <a:cubicBezTo>
                  <a:pt x="362" y="1096"/>
                  <a:pt x="362" y="1092"/>
                  <a:pt x="360" y="1093"/>
                </a:cubicBezTo>
                <a:cubicBezTo>
                  <a:pt x="354" y="1089"/>
                  <a:pt x="348" y="1086"/>
                  <a:pt x="341" y="1082"/>
                </a:cubicBezTo>
                <a:cubicBezTo>
                  <a:pt x="342" y="1081"/>
                  <a:pt x="342" y="1080"/>
                  <a:pt x="341" y="1079"/>
                </a:cubicBezTo>
                <a:cubicBezTo>
                  <a:pt x="340" y="1079"/>
                  <a:pt x="340" y="1079"/>
                  <a:pt x="339" y="1079"/>
                </a:cubicBezTo>
                <a:cubicBezTo>
                  <a:pt x="339" y="1079"/>
                  <a:pt x="339" y="1079"/>
                  <a:pt x="339" y="1079"/>
                </a:cubicBezTo>
                <a:cubicBezTo>
                  <a:pt x="339" y="1076"/>
                  <a:pt x="334" y="1076"/>
                  <a:pt x="333" y="1074"/>
                </a:cubicBezTo>
                <a:cubicBezTo>
                  <a:pt x="337" y="1074"/>
                  <a:pt x="339" y="1077"/>
                  <a:pt x="343" y="1079"/>
                </a:cubicBezTo>
                <a:cubicBezTo>
                  <a:pt x="341" y="1076"/>
                  <a:pt x="336" y="1075"/>
                  <a:pt x="336" y="1072"/>
                </a:cubicBezTo>
                <a:cubicBezTo>
                  <a:pt x="336" y="1072"/>
                  <a:pt x="336" y="1072"/>
                  <a:pt x="336" y="1072"/>
                </a:cubicBezTo>
                <a:cubicBezTo>
                  <a:pt x="336" y="1072"/>
                  <a:pt x="336" y="1072"/>
                  <a:pt x="336" y="1072"/>
                </a:cubicBezTo>
                <a:cubicBezTo>
                  <a:pt x="336" y="1072"/>
                  <a:pt x="336" y="1072"/>
                  <a:pt x="336" y="1071"/>
                </a:cubicBezTo>
                <a:cubicBezTo>
                  <a:pt x="338" y="1071"/>
                  <a:pt x="337" y="1073"/>
                  <a:pt x="339" y="1073"/>
                </a:cubicBezTo>
                <a:cubicBezTo>
                  <a:pt x="339" y="1073"/>
                  <a:pt x="339" y="1073"/>
                  <a:pt x="339" y="1073"/>
                </a:cubicBezTo>
                <a:cubicBezTo>
                  <a:pt x="339" y="1072"/>
                  <a:pt x="339" y="1072"/>
                  <a:pt x="339" y="1073"/>
                </a:cubicBezTo>
                <a:cubicBezTo>
                  <a:pt x="339" y="1070"/>
                  <a:pt x="334" y="1069"/>
                  <a:pt x="332" y="1066"/>
                </a:cubicBezTo>
                <a:cubicBezTo>
                  <a:pt x="332" y="1067"/>
                  <a:pt x="331" y="1068"/>
                  <a:pt x="334" y="1069"/>
                </a:cubicBezTo>
                <a:cubicBezTo>
                  <a:pt x="333" y="1071"/>
                  <a:pt x="331" y="1070"/>
                  <a:pt x="330" y="1070"/>
                </a:cubicBezTo>
                <a:cubicBezTo>
                  <a:pt x="331" y="1068"/>
                  <a:pt x="332" y="1071"/>
                  <a:pt x="333" y="1069"/>
                </a:cubicBezTo>
                <a:cubicBezTo>
                  <a:pt x="331" y="1067"/>
                  <a:pt x="330" y="1070"/>
                  <a:pt x="328" y="1069"/>
                </a:cubicBezTo>
                <a:cubicBezTo>
                  <a:pt x="328" y="1070"/>
                  <a:pt x="330" y="1071"/>
                  <a:pt x="332" y="1072"/>
                </a:cubicBezTo>
                <a:cubicBezTo>
                  <a:pt x="331" y="1072"/>
                  <a:pt x="330" y="1073"/>
                  <a:pt x="329" y="1074"/>
                </a:cubicBezTo>
                <a:cubicBezTo>
                  <a:pt x="327" y="1073"/>
                  <a:pt x="326" y="1073"/>
                  <a:pt x="325" y="1072"/>
                </a:cubicBezTo>
                <a:cubicBezTo>
                  <a:pt x="325" y="1071"/>
                  <a:pt x="326" y="1071"/>
                  <a:pt x="325" y="1071"/>
                </a:cubicBezTo>
                <a:cubicBezTo>
                  <a:pt x="325" y="1070"/>
                  <a:pt x="325" y="1071"/>
                  <a:pt x="324" y="1072"/>
                </a:cubicBezTo>
                <a:cubicBezTo>
                  <a:pt x="323" y="1071"/>
                  <a:pt x="323" y="1071"/>
                  <a:pt x="322" y="1070"/>
                </a:cubicBezTo>
                <a:cubicBezTo>
                  <a:pt x="322" y="1070"/>
                  <a:pt x="322" y="1070"/>
                  <a:pt x="323" y="1070"/>
                </a:cubicBezTo>
                <a:cubicBezTo>
                  <a:pt x="323" y="1070"/>
                  <a:pt x="323" y="1070"/>
                  <a:pt x="323" y="1070"/>
                </a:cubicBezTo>
                <a:cubicBezTo>
                  <a:pt x="323" y="1070"/>
                  <a:pt x="323" y="1069"/>
                  <a:pt x="323" y="1069"/>
                </a:cubicBezTo>
                <a:cubicBezTo>
                  <a:pt x="323" y="1069"/>
                  <a:pt x="323" y="1069"/>
                  <a:pt x="323" y="1068"/>
                </a:cubicBezTo>
                <a:cubicBezTo>
                  <a:pt x="322" y="1068"/>
                  <a:pt x="322" y="1068"/>
                  <a:pt x="321" y="1068"/>
                </a:cubicBezTo>
                <a:cubicBezTo>
                  <a:pt x="321" y="1067"/>
                  <a:pt x="320" y="1066"/>
                  <a:pt x="319" y="1066"/>
                </a:cubicBezTo>
                <a:cubicBezTo>
                  <a:pt x="320" y="1065"/>
                  <a:pt x="321" y="1066"/>
                  <a:pt x="322" y="1065"/>
                </a:cubicBezTo>
                <a:cubicBezTo>
                  <a:pt x="322" y="1066"/>
                  <a:pt x="324" y="1067"/>
                  <a:pt x="325" y="1068"/>
                </a:cubicBezTo>
                <a:cubicBezTo>
                  <a:pt x="325" y="1066"/>
                  <a:pt x="323" y="1065"/>
                  <a:pt x="324" y="1064"/>
                </a:cubicBezTo>
                <a:cubicBezTo>
                  <a:pt x="325" y="1064"/>
                  <a:pt x="326" y="1065"/>
                  <a:pt x="326" y="1067"/>
                </a:cubicBezTo>
                <a:cubicBezTo>
                  <a:pt x="326" y="1066"/>
                  <a:pt x="326" y="1066"/>
                  <a:pt x="327" y="1066"/>
                </a:cubicBezTo>
                <a:cubicBezTo>
                  <a:pt x="328" y="1067"/>
                  <a:pt x="328" y="1067"/>
                  <a:pt x="328" y="1067"/>
                </a:cubicBezTo>
                <a:cubicBezTo>
                  <a:pt x="327" y="1067"/>
                  <a:pt x="327" y="1067"/>
                  <a:pt x="327" y="1067"/>
                </a:cubicBezTo>
                <a:cubicBezTo>
                  <a:pt x="328" y="1069"/>
                  <a:pt x="329" y="1068"/>
                  <a:pt x="328" y="1068"/>
                </a:cubicBezTo>
                <a:cubicBezTo>
                  <a:pt x="329" y="1067"/>
                  <a:pt x="329" y="1067"/>
                  <a:pt x="329" y="1067"/>
                </a:cubicBezTo>
                <a:cubicBezTo>
                  <a:pt x="329" y="1067"/>
                  <a:pt x="330" y="1068"/>
                  <a:pt x="331" y="1068"/>
                </a:cubicBezTo>
                <a:cubicBezTo>
                  <a:pt x="330" y="1067"/>
                  <a:pt x="331" y="1067"/>
                  <a:pt x="331" y="1066"/>
                </a:cubicBezTo>
                <a:cubicBezTo>
                  <a:pt x="330" y="1066"/>
                  <a:pt x="329" y="1065"/>
                  <a:pt x="329" y="1065"/>
                </a:cubicBezTo>
                <a:cubicBezTo>
                  <a:pt x="328" y="1065"/>
                  <a:pt x="328" y="1065"/>
                  <a:pt x="328" y="1065"/>
                </a:cubicBezTo>
                <a:cubicBezTo>
                  <a:pt x="328" y="1065"/>
                  <a:pt x="328" y="1065"/>
                  <a:pt x="328" y="1065"/>
                </a:cubicBezTo>
                <a:cubicBezTo>
                  <a:pt x="327" y="1064"/>
                  <a:pt x="325" y="1063"/>
                  <a:pt x="324" y="1062"/>
                </a:cubicBezTo>
                <a:cubicBezTo>
                  <a:pt x="324" y="1061"/>
                  <a:pt x="325" y="1061"/>
                  <a:pt x="325" y="1060"/>
                </a:cubicBezTo>
                <a:cubicBezTo>
                  <a:pt x="325" y="1061"/>
                  <a:pt x="326" y="1061"/>
                  <a:pt x="326" y="1061"/>
                </a:cubicBezTo>
                <a:cubicBezTo>
                  <a:pt x="326" y="1062"/>
                  <a:pt x="327" y="1062"/>
                  <a:pt x="327" y="1062"/>
                </a:cubicBezTo>
                <a:cubicBezTo>
                  <a:pt x="328" y="1062"/>
                  <a:pt x="329" y="1063"/>
                  <a:pt x="330" y="1063"/>
                </a:cubicBezTo>
                <a:cubicBezTo>
                  <a:pt x="331" y="1062"/>
                  <a:pt x="328" y="1062"/>
                  <a:pt x="329" y="1061"/>
                </a:cubicBezTo>
                <a:cubicBezTo>
                  <a:pt x="329" y="1061"/>
                  <a:pt x="331" y="1062"/>
                  <a:pt x="332" y="1062"/>
                </a:cubicBezTo>
                <a:cubicBezTo>
                  <a:pt x="332" y="1063"/>
                  <a:pt x="332" y="1063"/>
                  <a:pt x="332" y="1063"/>
                </a:cubicBezTo>
                <a:cubicBezTo>
                  <a:pt x="332" y="1063"/>
                  <a:pt x="332" y="1063"/>
                  <a:pt x="332" y="1063"/>
                </a:cubicBezTo>
                <a:cubicBezTo>
                  <a:pt x="333" y="1063"/>
                  <a:pt x="334" y="1064"/>
                  <a:pt x="335" y="1065"/>
                </a:cubicBezTo>
                <a:cubicBezTo>
                  <a:pt x="336" y="1065"/>
                  <a:pt x="336" y="1066"/>
                  <a:pt x="337" y="1066"/>
                </a:cubicBezTo>
                <a:cubicBezTo>
                  <a:pt x="337" y="1066"/>
                  <a:pt x="337" y="1066"/>
                  <a:pt x="337" y="1065"/>
                </a:cubicBezTo>
                <a:cubicBezTo>
                  <a:pt x="338" y="1065"/>
                  <a:pt x="338" y="1066"/>
                  <a:pt x="338" y="1066"/>
                </a:cubicBezTo>
                <a:cubicBezTo>
                  <a:pt x="338" y="1065"/>
                  <a:pt x="338" y="1065"/>
                  <a:pt x="338" y="1065"/>
                </a:cubicBezTo>
                <a:cubicBezTo>
                  <a:pt x="338" y="1065"/>
                  <a:pt x="338" y="1065"/>
                  <a:pt x="338" y="1065"/>
                </a:cubicBezTo>
                <a:cubicBezTo>
                  <a:pt x="340" y="1066"/>
                  <a:pt x="342" y="1068"/>
                  <a:pt x="344" y="1069"/>
                </a:cubicBezTo>
                <a:cubicBezTo>
                  <a:pt x="345" y="1069"/>
                  <a:pt x="345" y="1069"/>
                  <a:pt x="345" y="1070"/>
                </a:cubicBezTo>
                <a:cubicBezTo>
                  <a:pt x="345" y="1070"/>
                  <a:pt x="345" y="1070"/>
                  <a:pt x="345" y="1070"/>
                </a:cubicBezTo>
                <a:cubicBezTo>
                  <a:pt x="345" y="1070"/>
                  <a:pt x="346" y="1070"/>
                  <a:pt x="346" y="1071"/>
                </a:cubicBezTo>
                <a:cubicBezTo>
                  <a:pt x="346" y="1071"/>
                  <a:pt x="346" y="1072"/>
                  <a:pt x="347" y="1072"/>
                </a:cubicBezTo>
                <a:close/>
                <a:moveTo>
                  <a:pt x="357" y="1075"/>
                </a:moveTo>
                <a:cubicBezTo>
                  <a:pt x="356" y="1075"/>
                  <a:pt x="356" y="1076"/>
                  <a:pt x="356" y="1076"/>
                </a:cubicBezTo>
                <a:cubicBezTo>
                  <a:pt x="355" y="1075"/>
                  <a:pt x="354" y="1075"/>
                  <a:pt x="353" y="1074"/>
                </a:cubicBezTo>
                <a:cubicBezTo>
                  <a:pt x="353" y="1072"/>
                  <a:pt x="348" y="1071"/>
                  <a:pt x="348" y="1069"/>
                </a:cubicBezTo>
                <a:cubicBezTo>
                  <a:pt x="351" y="1070"/>
                  <a:pt x="354" y="1073"/>
                  <a:pt x="357" y="1075"/>
                </a:cubicBezTo>
                <a:close/>
                <a:moveTo>
                  <a:pt x="349" y="1068"/>
                </a:moveTo>
                <a:cubicBezTo>
                  <a:pt x="350" y="1069"/>
                  <a:pt x="353" y="1070"/>
                  <a:pt x="354" y="1072"/>
                </a:cubicBezTo>
                <a:cubicBezTo>
                  <a:pt x="353" y="1071"/>
                  <a:pt x="349" y="1070"/>
                  <a:pt x="349" y="1068"/>
                </a:cubicBezTo>
                <a:close/>
                <a:moveTo>
                  <a:pt x="362" y="1076"/>
                </a:moveTo>
                <a:cubicBezTo>
                  <a:pt x="362" y="1076"/>
                  <a:pt x="363" y="1077"/>
                  <a:pt x="364" y="1077"/>
                </a:cubicBezTo>
                <a:cubicBezTo>
                  <a:pt x="363" y="1078"/>
                  <a:pt x="363" y="1078"/>
                  <a:pt x="362" y="1080"/>
                </a:cubicBezTo>
                <a:cubicBezTo>
                  <a:pt x="361" y="1079"/>
                  <a:pt x="359" y="1078"/>
                  <a:pt x="358" y="1077"/>
                </a:cubicBezTo>
                <a:cubicBezTo>
                  <a:pt x="359" y="1077"/>
                  <a:pt x="359" y="1077"/>
                  <a:pt x="360" y="1077"/>
                </a:cubicBezTo>
                <a:cubicBezTo>
                  <a:pt x="360" y="1077"/>
                  <a:pt x="361" y="1077"/>
                  <a:pt x="362" y="1076"/>
                </a:cubicBezTo>
                <a:cubicBezTo>
                  <a:pt x="362" y="1076"/>
                  <a:pt x="362" y="1076"/>
                  <a:pt x="362" y="1076"/>
                </a:cubicBezTo>
                <a:close/>
                <a:moveTo>
                  <a:pt x="363" y="1073"/>
                </a:moveTo>
                <a:cubicBezTo>
                  <a:pt x="364" y="1073"/>
                  <a:pt x="365" y="1074"/>
                  <a:pt x="365" y="1074"/>
                </a:cubicBezTo>
                <a:cubicBezTo>
                  <a:pt x="365" y="1074"/>
                  <a:pt x="365" y="1074"/>
                  <a:pt x="365" y="1074"/>
                </a:cubicBezTo>
                <a:cubicBezTo>
                  <a:pt x="365" y="1075"/>
                  <a:pt x="364" y="1075"/>
                  <a:pt x="364" y="1076"/>
                </a:cubicBezTo>
                <a:cubicBezTo>
                  <a:pt x="364" y="1075"/>
                  <a:pt x="363" y="1075"/>
                  <a:pt x="362" y="1075"/>
                </a:cubicBezTo>
                <a:cubicBezTo>
                  <a:pt x="363" y="1073"/>
                  <a:pt x="364" y="1074"/>
                  <a:pt x="363" y="1073"/>
                </a:cubicBezTo>
                <a:close/>
                <a:moveTo>
                  <a:pt x="375" y="1082"/>
                </a:moveTo>
                <a:cubicBezTo>
                  <a:pt x="375" y="1082"/>
                  <a:pt x="375" y="1082"/>
                  <a:pt x="375" y="1082"/>
                </a:cubicBezTo>
                <a:cubicBezTo>
                  <a:pt x="376" y="1082"/>
                  <a:pt x="376" y="1082"/>
                  <a:pt x="377" y="1081"/>
                </a:cubicBezTo>
                <a:cubicBezTo>
                  <a:pt x="377" y="1081"/>
                  <a:pt x="377" y="1081"/>
                  <a:pt x="376" y="1081"/>
                </a:cubicBezTo>
                <a:cubicBezTo>
                  <a:pt x="377" y="1081"/>
                  <a:pt x="377" y="1080"/>
                  <a:pt x="377" y="1080"/>
                </a:cubicBezTo>
                <a:cubicBezTo>
                  <a:pt x="377" y="1081"/>
                  <a:pt x="378" y="1081"/>
                  <a:pt x="378" y="1082"/>
                </a:cubicBezTo>
                <a:cubicBezTo>
                  <a:pt x="378" y="1082"/>
                  <a:pt x="378" y="1082"/>
                  <a:pt x="378" y="1082"/>
                </a:cubicBezTo>
                <a:cubicBezTo>
                  <a:pt x="378" y="1082"/>
                  <a:pt x="378" y="1082"/>
                  <a:pt x="378" y="1082"/>
                </a:cubicBezTo>
                <a:cubicBezTo>
                  <a:pt x="377" y="1082"/>
                  <a:pt x="379" y="1085"/>
                  <a:pt x="377" y="1084"/>
                </a:cubicBezTo>
                <a:cubicBezTo>
                  <a:pt x="377" y="1085"/>
                  <a:pt x="377" y="1085"/>
                  <a:pt x="378" y="1085"/>
                </a:cubicBezTo>
                <a:cubicBezTo>
                  <a:pt x="378" y="1086"/>
                  <a:pt x="378" y="1087"/>
                  <a:pt x="378" y="1088"/>
                </a:cubicBezTo>
                <a:cubicBezTo>
                  <a:pt x="380" y="1090"/>
                  <a:pt x="382" y="1087"/>
                  <a:pt x="383" y="1090"/>
                </a:cubicBezTo>
                <a:cubicBezTo>
                  <a:pt x="383" y="1089"/>
                  <a:pt x="383" y="1089"/>
                  <a:pt x="384" y="1088"/>
                </a:cubicBezTo>
                <a:cubicBezTo>
                  <a:pt x="386" y="1090"/>
                  <a:pt x="390" y="1092"/>
                  <a:pt x="393" y="1094"/>
                </a:cubicBezTo>
                <a:cubicBezTo>
                  <a:pt x="391" y="1095"/>
                  <a:pt x="392" y="1094"/>
                  <a:pt x="394" y="1095"/>
                </a:cubicBezTo>
                <a:cubicBezTo>
                  <a:pt x="394" y="1095"/>
                  <a:pt x="393" y="1095"/>
                  <a:pt x="393" y="1095"/>
                </a:cubicBezTo>
                <a:cubicBezTo>
                  <a:pt x="394" y="1096"/>
                  <a:pt x="395" y="1097"/>
                  <a:pt x="397" y="1098"/>
                </a:cubicBezTo>
                <a:cubicBezTo>
                  <a:pt x="397" y="1099"/>
                  <a:pt x="397" y="1099"/>
                  <a:pt x="397" y="1099"/>
                </a:cubicBezTo>
                <a:cubicBezTo>
                  <a:pt x="398" y="1099"/>
                  <a:pt x="398" y="1100"/>
                  <a:pt x="398" y="1100"/>
                </a:cubicBezTo>
                <a:cubicBezTo>
                  <a:pt x="396" y="1099"/>
                  <a:pt x="393" y="1098"/>
                  <a:pt x="391" y="1097"/>
                </a:cubicBezTo>
                <a:cubicBezTo>
                  <a:pt x="393" y="1099"/>
                  <a:pt x="396" y="1101"/>
                  <a:pt x="399" y="1103"/>
                </a:cubicBezTo>
                <a:cubicBezTo>
                  <a:pt x="399" y="1104"/>
                  <a:pt x="400" y="1105"/>
                  <a:pt x="399" y="1106"/>
                </a:cubicBezTo>
                <a:cubicBezTo>
                  <a:pt x="397" y="1105"/>
                  <a:pt x="395" y="1105"/>
                  <a:pt x="394" y="1104"/>
                </a:cubicBezTo>
                <a:cubicBezTo>
                  <a:pt x="393" y="1104"/>
                  <a:pt x="393" y="1103"/>
                  <a:pt x="392" y="1103"/>
                </a:cubicBezTo>
                <a:cubicBezTo>
                  <a:pt x="392" y="1103"/>
                  <a:pt x="392" y="1102"/>
                  <a:pt x="392" y="1102"/>
                </a:cubicBezTo>
                <a:cubicBezTo>
                  <a:pt x="391" y="1102"/>
                  <a:pt x="390" y="1102"/>
                  <a:pt x="389" y="1103"/>
                </a:cubicBezTo>
                <a:cubicBezTo>
                  <a:pt x="389" y="1102"/>
                  <a:pt x="388" y="1102"/>
                  <a:pt x="389" y="1101"/>
                </a:cubicBezTo>
                <a:cubicBezTo>
                  <a:pt x="389" y="1101"/>
                  <a:pt x="389" y="1101"/>
                  <a:pt x="389" y="1101"/>
                </a:cubicBezTo>
                <a:cubicBezTo>
                  <a:pt x="390" y="1100"/>
                  <a:pt x="391" y="1101"/>
                  <a:pt x="393" y="1099"/>
                </a:cubicBezTo>
                <a:cubicBezTo>
                  <a:pt x="390" y="1098"/>
                  <a:pt x="386" y="1096"/>
                  <a:pt x="386" y="1091"/>
                </a:cubicBezTo>
                <a:cubicBezTo>
                  <a:pt x="385" y="1091"/>
                  <a:pt x="383" y="1091"/>
                  <a:pt x="381" y="1091"/>
                </a:cubicBezTo>
                <a:cubicBezTo>
                  <a:pt x="380" y="1090"/>
                  <a:pt x="379" y="1090"/>
                  <a:pt x="378" y="1089"/>
                </a:cubicBezTo>
                <a:cubicBezTo>
                  <a:pt x="373" y="1086"/>
                  <a:pt x="368" y="1083"/>
                  <a:pt x="363" y="1080"/>
                </a:cubicBezTo>
                <a:cubicBezTo>
                  <a:pt x="365" y="1080"/>
                  <a:pt x="366" y="1079"/>
                  <a:pt x="368" y="1079"/>
                </a:cubicBezTo>
                <a:cubicBezTo>
                  <a:pt x="371" y="1081"/>
                  <a:pt x="374" y="1083"/>
                  <a:pt x="377" y="1084"/>
                </a:cubicBezTo>
                <a:cubicBezTo>
                  <a:pt x="377" y="1083"/>
                  <a:pt x="376" y="1083"/>
                  <a:pt x="375" y="1082"/>
                </a:cubicBezTo>
                <a:close/>
                <a:moveTo>
                  <a:pt x="379" y="1083"/>
                </a:moveTo>
                <a:cubicBezTo>
                  <a:pt x="379" y="1083"/>
                  <a:pt x="379" y="1083"/>
                  <a:pt x="379" y="1084"/>
                </a:cubicBezTo>
                <a:cubicBezTo>
                  <a:pt x="379" y="1083"/>
                  <a:pt x="380" y="1083"/>
                  <a:pt x="380" y="1082"/>
                </a:cubicBezTo>
                <a:cubicBezTo>
                  <a:pt x="381" y="1083"/>
                  <a:pt x="381" y="1083"/>
                  <a:pt x="382" y="1083"/>
                </a:cubicBezTo>
                <a:cubicBezTo>
                  <a:pt x="382" y="1084"/>
                  <a:pt x="381" y="1084"/>
                  <a:pt x="381" y="1084"/>
                </a:cubicBezTo>
                <a:cubicBezTo>
                  <a:pt x="381" y="1084"/>
                  <a:pt x="381" y="1084"/>
                  <a:pt x="381" y="1084"/>
                </a:cubicBezTo>
                <a:cubicBezTo>
                  <a:pt x="381" y="1084"/>
                  <a:pt x="381" y="1084"/>
                  <a:pt x="381" y="1084"/>
                </a:cubicBezTo>
                <a:cubicBezTo>
                  <a:pt x="380" y="1084"/>
                  <a:pt x="380" y="1084"/>
                  <a:pt x="380" y="1084"/>
                </a:cubicBezTo>
                <a:cubicBezTo>
                  <a:pt x="379" y="1084"/>
                  <a:pt x="379" y="1083"/>
                  <a:pt x="378" y="1083"/>
                </a:cubicBezTo>
                <a:cubicBezTo>
                  <a:pt x="378" y="1083"/>
                  <a:pt x="379" y="1083"/>
                  <a:pt x="379" y="1083"/>
                </a:cubicBezTo>
                <a:close/>
                <a:moveTo>
                  <a:pt x="395" y="1095"/>
                </a:moveTo>
                <a:cubicBezTo>
                  <a:pt x="397" y="1096"/>
                  <a:pt x="398" y="1097"/>
                  <a:pt x="398" y="1098"/>
                </a:cubicBezTo>
                <a:cubicBezTo>
                  <a:pt x="398" y="1098"/>
                  <a:pt x="398" y="1098"/>
                  <a:pt x="398" y="1098"/>
                </a:cubicBezTo>
                <a:cubicBezTo>
                  <a:pt x="396" y="1097"/>
                  <a:pt x="395" y="1096"/>
                  <a:pt x="395" y="1095"/>
                </a:cubicBezTo>
                <a:close/>
                <a:moveTo>
                  <a:pt x="397" y="1112"/>
                </a:moveTo>
                <a:cubicBezTo>
                  <a:pt x="398" y="1112"/>
                  <a:pt x="398" y="1112"/>
                  <a:pt x="398" y="1112"/>
                </a:cubicBezTo>
                <a:cubicBezTo>
                  <a:pt x="398" y="1113"/>
                  <a:pt x="398" y="1113"/>
                  <a:pt x="398" y="1114"/>
                </a:cubicBezTo>
                <a:cubicBezTo>
                  <a:pt x="397" y="1113"/>
                  <a:pt x="397" y="1113"/>
                  <a:pt x="397" y="1113"/>
                </a:cubicBezTo>
                <a:cubicBezTo>
                  <a:pt x="397" y="1113"/>
                  <a:pt x="397" y="1112"/>
                  <a:pt x="397" y="1112"/>
                </a:cubicBezTo>
                <a:cubicBezTo>
                  <a:pt x="397" y="1112"/>
                  <a:pt x="397" y="1112"/>
                  <a:pt x="397" y="1112"/>
                </a:cubicBezTo>
                <a:close/>
                <a:moveTo>
                  <a:pt x="397" y="1111"/>
                </a:moveTo>
                <a:cubicBezTo>
                  <a:pt x="397" y="1111"/>
                  <a:pt x="397" y="1110"/>
                  <a:pt x="397" y="1109"/>
                </a:cubicBezTo>
                <a:cubicBezTo>
                  <a:pt x="398" y="1110"/>
                  <a:pt x="398" y="1111"/>
                  <a:pt x="398" y="1112"/>
                </a:cubicBezTo>
                <a:cubicBezTo>
                  <a:pt x="398" y="1112"/>
                  <a:pt x="397" y="1112"/>
                  <a:pt x="397" y="1111"/>
                </a:cubicBezTo>
                <a:close/>
                <a:moveTo>
                  <a:pt x="397" y="1114"/>
                </a:moveTo>
                <a:cubicBezTo>
                  <a:pt x="397" y="1114"/>
                  <a:pt x="397" y="1114"/>
                  <a:pt x="397" y="1114"/>
                </a:cubicBezTo>
                <a:cubicBezTo>
                  <a:pt x="399" y="1116"/>
                  <a:pt x="400" y="1117"/>
                  <a:pt x="401" y="1119"/>
                </a:cubicBezTo>
                <a:cubicBezTo>
                  <a:pt x="398" y="1117"/>
                  <a:pt x="396" y="1116"/>
                  <a:pt x="394" y="1115"/>
                </a:cubicBezTo>
                <a:cubicBezTo>
                  <a:pt x="394" y="1114"/>
                  <a:pt x="394" y="1114"/>
                  <a:pt x="394" y="1114"/>
                </a:cubicBezTo>
                <a:cubicBezTo>
                  <a:pt x="395" y="1114"/>
                  <a:pt x="396" y="1114"/>
                  <a:pt x="397" y="1113"/>
                </a:cubicBezTo>
                <a:cubicBezTo>
                  <a:pt x="397" y="1114"/>
                  <a:pt x="397" y="1114"/>
                  <a:pt x="397" y="1114"/>
                </a:cubicBezTo>
                <a:close/>
                <a:moveTo>
                  <a:pt x="385" y="1113"/>
                </a:moveTo>
                <a:cubicBezTo>
                  <a:pt x="385" y="1113"/>
                  <a:pt x="385" y="1113"/>
                  <a:pt x="385" y="1112"/>
                </a:cubicBezTo>
                <a:cubicBezTo>
                  <a:pt x="387" y="1113"/>
                  <a:pt x="387" y="1112"/>
                  <a:pt x="388" y="1112"/>
                </a:cubicBezTo>
                <a:cubicBezTo>
                  <a:pt x="388" y="1113"/>
                  <a:pt x="392" y="1113"/>
                  <a:pt x="391" y="1115"/>
                </a:cubicBezTo>
                <a:cubicBezTo>
                  <a:pt x="391" y="1115"/>
                  <a:pt x="392" y="1116"/>
                  <a:pt x="393" y="1117"/>
                </a:cubicBezTo>
                <a:cubicBezTo>
                  <a:pt x="393" y="1117"/>
                  <a:pt x="393" y="1117"/>
                  <a:pt x="393" y="1117"/>
                </a:cubicBezTo>
                <a:cubicBezTo>
                  <a:pt x="390" y="1116"/>
                  <a:pt x="387" y="1114"/>
                  <a:pt x="385" y="1113"/>
                </a:cubicBezTo>
                <a:close/>
                <a:moveTo>
                  <a:pt x="388" y="1116"/>
                </a:moveTo>
                <a:cubicBezTo>
                  <a:pt x="387" y="1116"/>
                  <a:pt x="385" y="1115"/>
                  <a:pt x="384" y="1114"/>
                </a:cubicBezTo>
                <a:cubicBezTo>
                  <a:pt x="384" y="1114"/>
                  <a:pt x="385" y="1114"/>
                  <a:pt x="385" y="1114"/>
                </a:cubicBezTo>
                <a:cubicBezTo>
                  <a:pt x="387" y="1115"/>
                  <a:pt x="389" y="1116"/>
                  <a:pt x="388" y="1116"/>
                </a:cubicBezTo>
                <a:close/>
                <a:moveTo>
                  <a:pt x="376" y="1105"/>
                </a:moveTo>
                <a:cubicBezTo>
                  <a:pt x="378" y="1106"/>
                  <a:pt x="379" y="1108"/>
                  <a:pt x="379" y="1108"/>
                </a:cubicBezTo>
                <a:cubicBezTo>
                  <a:pt x="378" y="1107"/>
                  <a:pt x="377" y="1108"/>
                  <a:pt x="377" y="1107"/>
                </a:cubicBezTo>
                <a:cubicBezTo>
                  <a:pt x="379" y="1107"/>
                  <a:pt x="375" y="1106"/>
                  <a:pt x="376" y="1105"/>
                </a:cubicBezTo>
                <a:close/>
                <a:moveTo>
                  <a:pt x="378" y="1109"/>
                </a:moveTo>
                <a:cubicBezTo>
                  <a:pt x="379" y="1109"/>
                  <a:pt x="379" y="1109"/>
                  <a:pt x="380" y="1110"/>
                </a:cubicBezTo>
                <a:cubicBezTo>
                  <a:pt x="380" y="1110"/>
                  <a:pt x="380" y="1110"/>
                  <a:pt x="380" y="1110"/>
                </a:cubicBezTo>
                <a:cubicBezTo>
                  <a:pt x="379" y="1110"/>
                  <a:pt x="378" y="1110"/>
                  <a:pt x="378" y="1109"/>
                </a:cubicBezTo>
                <a:close/>
                <a:moveTo>
                  <a:pt x="353" y="1091"/>
                </a:moveTo>
                <a:cubicBezTo>
                  <a:pt x="352" y="1090"/>
                  <a:pt x="350" y="1090"/>
                  <a:pt x="352" y="1089"/>
                </a:cubicBezTo>
                <a:cubicBezTo>
                  <a:pt x="351" y="1090"/>
                  <a:pt x="354" y="1089"/>
                  <a:pt x="353" y="1091"/>
                </a:cubicBezTo>
                <a:close/>
                <a:moveTo>
                  <a:pt x="333" y="1079"/>
                </a:moveTo>
                <a:cubicBezTo>
                  <a:pt x="331" y="1080"/>
                  <a:pt x="330" y="1079"/>
                  <a:pt x="329" y="1080"/>
                </a:cubicBezTo>
                <a:cubicBezTo>
                  <a:pt x="328" y="1079"/>
                  <a:pt x="327" y="1079"/>
                  <a:pt x="326" y="1078"/>
                </a:cubicBezTo>
                <a:cubicBezTo>
                  <a:pt x="327" y="1078"/>
                  <a:pt x="328" y="1077"/>
                  <a:pt x="328" y="1076"/>
                </a:cubicBezTo>
                <a:cubicBezTo>
                  <a:pt x="329" y="1076"/>
                  <a:pt x="329" y="1076"/>
                  <a:pt x="329" y="1076"/>
                </a:cubicBezTo>
                <a:cubicBezTo>
                  <a:pt x="331" y="1077"/>
                  <a:pt x="333" y="1078"/>
                  <a:pt x="334" y="1079"/>
                </a:cubicBezTo>
                <a:cubicBezTo>
                  <a:pt x="334" y="1079"/>
                  <a:pt x="334" y="1079"/>
                  <a:pt x="334" y="1079"/>
                </a:cubicBezTo>
                <a:cubicBezTo>
                  <a:pt x="334" y="1079"/>
                  <a:pt x="334" y="1079"/>
                  <a:pt x="334" y="1079"/>
                </a:cubicBezTo>
                <a:cubicBezTo>
                  <a:pt x="333" y="1079"/>
                  <a:pt x="330" y="1076"/>
                  <a:pt x="328" y="1076"/>
                </a:cubicBezTo>
                <a:cubicBezTo>
                  <a:pt x="330" y="1077"/>
                  <a:pt x="331" y="1078"/>
                  <a:pt x="333" y="1079"/>
                </a:cubicBezTo>
                <a:close/>
                <a:moveTo>
                  <a:pt x="326" y="1076"/>
                </a:moveTo>
                <a:cubicBezTo>
                  <a:pt x="324" y="1074"/>
                  <a:pt x="322" y="1072"/>
                  <a:pt x="320" y="1074"/>
                </a:cubicBezTo>
                <a:cubicBezTo>
                  <a:pt x="320" y="1073"/>
                  <a:pt x="321" y="1073"/>
                  <a:pt x="320" y="1072"/>
                </a:cubicBezTo>
                <a:cubicBezTo>
                  <a:pt x="320" y="1072"/>
                  <a:pt x="320" y="1071"/>
                  <a:pt x="321" y="1071"/>
                </a:cubicBezTo>
                <a:cubicBezTo>
                  <a:pt x="323" y="1072"/>
                  <a:pt x="326" y="1073"/>
                  <a:pt x="328" y="1075"/>
                </a:cubicBezTo>
                <a:cubicBezTo>
                  <a:pt x="327" y="1075"/>
                  <a:pt x="326" y="1076"/>
                  <a:pt x="326" y="1076"/>
                </a:cubicBezTo>
                <a:close/>
                <a:moveTo>
                  <a:pt x="326" y="1078"/>
                </a:moveTo>
                <a:cubicBezTo>
                  <a:pt x="325" y="1078"/>
                  <a:pt x="325" y="1077"/>
                  <a:pt x="324" y="1077"/>
                </a:cubicBezTo>
                <a:cubicBezTo>
                  <a:pt x="325" y="1077"/>
                  <a:pt x="325" y="1076"/>
                  <a:pt x="326" y="1078"/>
                </a:cubicBezTo>
                <a:close/>
                <a:moveTo>
                  <a:pt x="330" y="1075"/>
                </a:moveTo>
                <a:cubicBezTo>
                  <a:pt x="331" y="1075"/>
                  <a:pt x="331" y="1075"/>
                  <a:pt x="331" y="1075"/>
                </a:cubicBezTo>
                <a:cubicBezTo>
                  <a:pt x="332" y="1075"/>
                  <a:pt x="332" y="1075"/>
                  <a:pt x="333" y="1076"/>
                </a:cubicBezTo>
                <a:cubicBezTo>
                  <a:pt x="333" y="1076"/>
                  <a:pt x="333" y="1076"/>
                  <a:pt x="333" y="1077"/>
                </a:cubicBezTo>
                <a:cubicBezTo>
                  <a:pt x="332" y="1076"/>
                  <a:pt x="331" y="1076"/>
                  <a:pt x="330" y="1075"/>
                </a:cubicBezTo>
                <a:close/>
                <a:moveTo>
                  <a:pt x="313" y="1086"/>
                </a:moveTo>
                <a:cubicBezTo>
                  <a:pt x="313" y="1086"/>
                  <a:pt x="314" y="1087"/>
                  <a:pt x="315" y="1087"/>
                </a:cubicBezTo>
                <a:cubicBezTo>
                  <a:pt x="315" y="1087"/>
                  <a:pt x="315" y="1087"/>
                  <a:pt x="315" y="1087"/>
                </a:cubicBezTo>
                <a:cubicBezTo>
                  <a:pt x="315" y="1088"/>
                  <a:pt x="316" y="1088"/>
                  <a:pt x="316" y="1089"/>
                </a:cubicBezTo>
                <a:cubicBezTo>
                  <a:pt x="316" y="1088"/>
                  <a:pt x="316" y="1088"/>
                  <a:pt x="317" y="1088"/>
                </a:cubicBezTo>
                <a:cubicBezTo>
                  <a:pt x="317" y="1088"/>
                  <a:pt x="317" y="1088"/>
                  <a:pt x="317" y="1089"/>
                </a:cubicBezTo>
                <a:cubicBezTo>
                  <a:pt x="317" y="1089"/>
                  <a:pt x="317" y="1089"/>
                  <a:pt x="317" y="1089"/>
                </a:cubicBezTo>
                <a:cubicBezTo>
                  <a:pt x="315" y="1088"/>
                  <a:pt x="314" y="1087"/>
                  <a:pt x="312" y="1086"/>
                </a:cubicBezTo>
                <a:cubicBezTo>
                  <a:pt x="312" y="1086"/>
                  <a:pt x="313" y="1086"/>
                  <a:pt x="313" y="1086"/>
                </a:cubicBezTo>
                <a:close/>
                <a:moveTo>
                  <a:pt x="312" y="1073"/>
                </a:moveTo>
                <a:cubicBezTo>
                  <a:pt x="312" y="1072"/>
                  <a:pt x="313" y="1072"/>
                  <a:pt x="313" y="1072"/>
                </a:cubicBezTo>
                <a:cubicBezTo>
                  <a:pt x="314" y="1072"/>
                  <a:pt x="314" y="1073"/>
                  <a:pt x="315" y="1073"/>
                </a:cubicBezTo>
                <a:cubicBezTo>
                  <a:pt x="314" y="1073"/>
                  <a:pt x="313" y="1073"/>
                  <a:pt x="312" y="1073"/>
                </a:cubicBezTo>
                <a:close/>
                <a:moveTo>
                  <a:pt x="316" y="1072"/>
                </a:moveTo>
                <a:cubicBezTo>
                  <a:pt x="316" y="1072"/>
                  <a:pt x="315" y="1071"/>
                  <a:pt x="314" y="1071"/>
                </a:cubicBezTo>
                <a:cubicBezTo>
                  <a:pt x="314" y="1070"/>
                  <a:pt x="315" y="1070"/>
                  <a:pt x="315" y="1069"/>
                </a:cubicBezTo>
                <a:cubicBezTo>
                  <a:pt x="316" y="1069"/>
                  <a:pt x="316" y="1070"/>
                  <a:pt x="317" y="1070"/>
                </a:cubicBezTo>
                <a:cubicBezTo>
                  <a:pt x="317" y="1071"/>
                  <a:pt x="317" y="1072"/>
                  <a:pt x="316" y="1072"/>
                </a:cubicBezTo>
                <a:close/>
                <a:moveTo>
                  <a:pt x="312" y="1064"/>
                </a:moveTo>
                <a:cubicBezTo>
                  <a:pt x="312" y="1064"/>
                  <a:pt x="311" y="1064"/>
                  <a:pt x="311" y="1063"/>
                </a:cubicBezTo>
                <a:cubicBezTo>
                  <a:pt x="311" y="1063"/>
                  <a:pt x="311" y="1063"/>
                  <a:pt x="311" y="1064"/>
                </a:cubicBezTo>
                <a:cubicBezTo>
                  <a:pt x="310" y="1063"/>
                  <a:pt x="308" y="1062"/>
                  <a:pt x="307" y="1062"/>
                </a:cubicBezTo>
                <a:cubicBezTo>
                  <a:pt x="308" y="1062"/>
                  <a:pt x="308" y="1063"/>
                  <a:pt x="308" y="1064"/>
                </a:cubicBezTo>
                <a:cubicBezTo>
                  <a:pt x="308" y="1064"/>
                  <a:pt x="308" y="1063"/>
                  <a:pt x="308" y="1063"/>
                </a:cubicBezTo>
                <a:cubicBezTo>
                  <a:pt x="307" y="1061"/>
                  <a:pt x="305" y="1061"/>
                  <a:pt x="303" y="1060"/>
                </a:cubicBezTo>
                <a:cubicBezTo>
                  <a:pt x="302" y="1060"/>
                  <a:pt x="301" y="1059"/>
                  <a:pt x="300" y="1058"/>
                </a:cubicBezTo>
                <a:cubicBezTo>
                  <a:pt x="300" y="1058"/>
                  <a:pt x="300" y="1058"/>
                  <a:pt x="300" y="1058"/>
                </a:cubicBezTo>
                <a:cubicBezTo>
                  <a:pt x="302" y="1059"/>
                  <a:pt x="303" y="1060"/>
                  <a:pt x="305" y="1060"/>
                </a:cubicBezTo>
                <a:cubicBezTo>
                  <a:pt x="304" y="1059"/>
                  <a:pt x="303" y="1058"/>
                  <a:pt x="301" y="1057"/>
                </a:cubicBezTo>
                <a:cubicBezTo>
                  <a:pt x="301" y="1057"/>
                  <a:pt x="301" y="1057"/>
                  <a:pt x="301" y="1057"/>
                </a:cubicBezTo>
                <a:cubicBezTo>
                  <a:pt x="301" y="1056"/>
                  <a:pt x="300" y="1056"/>
                  <a:pt x="299" y="1056"/>
                </a:cubicBezTo>
                <a:cubicBezTo>
                  <a:pt x="299" y="1056"/>
                  <a:pt x="299" y="1056"/>
                  <a:pt x="299" y="1056"/>
                </a:cubicBezTo>
                <a:cubicBezTo>
                  <a:pt x="299" y="1055"/>
                  <a:pt x="301" y="1056"/>
                  <a:pt x="300" y="1055"/>
                </a:cubicBezTo>
                <a:cubicBezTo>
                  <a:pt x="299" y="1055"/>
                  <a:pt x="297" y="1055"/>
                  <a:pt x="296" y="1054"/>
                </a:cubicBezTo>
                <a:cubicBezTo>
                  <a:pt x="297" y="1054"/>
                  <a:pt x="297" y="1053"/>
                  <a:pt x="298" y="1053"/>
                </a:cubicBezTo>
                <a:cubicBezTo>
                  <a:pt x="299" y="1054"/>
                  <a:pt x="300" y="1055"/>
                  <a:pt x="302" y="1055"/>
                </a:cubicBezTo>
                <a:cubicBezTo>
                  <a:pt x="302" y="1055"/>
                  <a:pt x="302" y="1055"/>
                  <a:pt x="302" y="1055"/>
                </a:cubicBezTo>
                <a:cubicBezTo>
                  <a:pt x="302" y="1055"/>
                  <a:pt x="301" y="1055"/>
                  <a:pt x="301" y="1055"/>
                </a:cubicBezTo>
                <a:cubicBezTo>
                  <a:pt x="301" y="1055"/>
                  <a:pt x="301" y="1055"/>
                  <a:pt x="302" y="1055"/>
                </a:cubicBezTo>
                <a:cubicBezTo>
                  <a:pt x="302" y="1056"/>
                  <a:pt x="301" y="1056"/>
                  <a:pt x="301" y="1056"/>
                </a:cubicBezTo>
                <a:cubicBezTo>
                  <a:pt x="301" y="1056"/>
                  <a:pt x="301" y="1056"/>
                  <a:pt x="301" y="1056"/>
                </a:cubicBezTo>
                <a:cubicBezTo>
                  <a:pt x="303" y="1058"/>
                  <a:pt x="306" y="1057"/>
                  <a:pt x="307" y="1060"/>
                </a:cubicBezTo>
                <a:cubicBezTo>
                  <a:pt x="307" y="1058"/>
                  <a:pt x="309" y="1061"/>
                  <a:pt x="311" y="1061"/>
                </a:cubicBezTo>
                <a:cubicBezTo>
                  <a:pt x="311" y="1061"/>
                  <a:pt x="311" y="1062"/>
                  <a:pt x="311" y="1062"/>
                </a:cubicBezTo>
                <a:cubicBezTo>
                  <a:pt x="313" y="1063"/>
                  <a:pt x="314" y="1062"/>
                  <a:pt x="316" y="1061"/>
                </a:cubicBezTo>
                <a:cubicBezTo>
                  <a:pt x="316" y="1062"/>
                  <a:pt x="317" y="1062"/>
                  <a:pt x="316" y="1062"/>
                </a:cubicBezTo>
                <a:cubicBezTo>
                  <a:pt x="317" y="1062"/>
                  <a:pt x="316" y="1061"/>
                  <a:pt x="317" y="1062"/>
                </a:cubicBezTo>
                <a:cubicBezTo>
                  <a:pt x="317" y="1061"/>
                  <a:pt x="317" y="1061"/>
                  <a:pt x="317" y="1061"/>
                </a:cubicBezTo>
                <a:cubicBezTo>
                  <a:pt x="317" y="1061"/>
                  <a:pt x="317" y="1061"/>
                  <a:pt x="317" y="1061"/>
                </a:cubicBezTo>
                <a:cubicBezTo>
                  <a:pt x="316" y="1060"/>
                  <a:pt x="314" y="1059"/>
                  <a:pt x="313" y="1059"/>
                </a:cubicBezTo>
                <a:cubicBezTo>
                  <a:pt x="311" y="1059"/>
                  <a:pt x="311" y="1060"/>
                  <a:pt x="311" y="1061"/>
                </a:cubicBezTo>
                <a:cubicBezTo>
                  <a:pt x="310" y="1059"/>
                  <a:pt x="309" y="1059"/>
                  <a:pt x="307" y="1058"/>
                </a:cubicBezTo>
                <a:cubicBezTo>
                  <a:pt x="308" y="1058"/>
                  <a:pt x="308" y="1058"/>
                  <a:pt x="308" y="1057"/>
                </a:cubicBezTo>
                <a:cubicBezTo>
                  <a:pt x="308" y="1056"/>
                  <a:pt x="308" y="1056"/>
                  <a:pt x="307" y="1056"/>
                </a:cubicBezTo>
                <a:cubicBezTo>
                  <a:pt x="307" y="1056"/>
                  <a:pt x="307" y="1056"/>
                  <a:pt x="307" y="1056"/>
                </a:cubicBezTo>
                <a:cubicBezTo>
                  <a:pt x="306" y="1055"/>
                  <a:pt x="306" y="1055"/>
                  <a:pt x="305" y="1054"/>
                </a:cubicBezTo>
                <a:cubicBezTo>
                  <a:pt x="305" y="1054"/>
                  <a:pt x="305" y="1054"/>
                  <a:pt x="305" y="1053"/>
                </a:cubicBezTo>
                <a:cubicBezTo>
                  <a:pt x="306" y="1053"/>
                  <a:pt x="306" y="1053"/>
                  <a:pt x="306" y="1053"/>
                </a:cubicBezTo>
                <a:cubicBezTo>
                  <a:pt x="306" y="1053"/>
                  <a:pt x="306" y="1053"/>
                  <a:pt x="306" y="1053"/>
                </a:cubicBezTo>
                <a:cubicBezTo>
                  <a:pt x="306" y="1053"/>
                  <a:pt x="306" y="1052"/>
                  <a:pt x="305" y="1052"/>
                </a:cubicBezTo>
                <a:cubicBezTo>
                  <a:pt x="307" y="1052"/>
                  <a:pt x="308" y="1053"/>
                  <a:pt x="309" y="1053"/>
                </a:cubicBezTo>
                <a:cubicBezTo>
                  <a:pt x="306" y="1051"/>
                  <a:pt x="304" y="1050"/>
                  <a:pt x="302" y="1048"/>
                </a:cubicBezTo>
                <a:cubicBezTo>
                  <a:pt x="302" y="1048"/>
                  <a:pt x="302" y="1047"/>
                  <a:pt x="302" y="1047"/>
                </a:cubicBezTo>
                <a:cubicBezTo>
                  <a:pt x="302" y="1047"/>
                  <a:pt x="303" y="1047"/>
                  <a:pt x="303" y="1047"/>
                </a:cubicBezTo>
                <a:cubicBezTo>
                  <a:pt x="303" y="1047"/>
                  <a:pt x="303" y="1047"/>
                  <a:pt x="303" y="1046"/>
                </a:cubicBezTo>
                <a:cubicBezTo>
                  <a:pt x="304" y="1047"/>
                  <a:pt x="306" y="1048"/>
                  <a:pt x="307" y="1049"/>
                </a:cubicBezTo>
                <a:cubicBezTo>
                  <a:pt x="307" y="1049"/>
                  <a:pt x="306" y="1050"/>
                  <a:pt x="306" y="1050"/>
                </a:cubicBezTo>
                <a:cubicBezTo>
                  <a:pt x="306" y="1050"/>
                  <a:pt x="307" y="1051"/>
                  <a:pt x="307" y="1051"/>
                </a:cubicBezTo>
                <a:cubicBezTo>
                  <a:pt x="307" y="1050"/>
                  <a:pt x="308" y="1051"/>
                  <a:pt x="308" y="1051"/>
                </a:cubicBezTo>
                <a:cubicBezTo>
                  <a:pt x="308" y="1051"/>
                  <a:pt x="308" y="1050"/>
                  <a:pt x="308" y="1050"/>
                </a:cubicBezTo>
                <a:cubicBezTo>
                  <a:pt x="311" y="1052"/>
                  <a:pt x="313" y="1054"/>
                  <a:pt x="315" y="1053"/>
                </a:cubicBezTo>
                <a:cubicBezTo>
                  <a:pt x="314" y="1052"/>
                  <a:pt x="311" y="1050"/>
                  <a:pt x="308" y="1047"/>
                </a:cubicBezTo>
                <a:cubicBezTo>
                  <a:pt x="311" y="1049"/>
                  <a:pt x="314" y="1050"/>
                  <a:pt x="316" y="1052"/>
                </a:cubicBezTo>
                <a:cubicBezTo>
                  <a:pt x="317" y="1052"/>
                  <a:pt x="317" y="1053"/>
                  <a:pt x="316" y="1053"/>
                </a:cubicBezTo>
                <a:cubicBezTo>
                  <a:pt x="315" y="1055"/>
                  <a:pt x="313" y="1053"/>
                  <a:pt x="312" y="1053"/>
                </a:cubicBezTo>
                <a:cubicBezTo>
                  <a:pt x="311" y="1054"/>
                  <a:pt x="310" y="1054"/>
                  <a:pt x="309" y="1055"/>
                </a:cubicBezTo>
                <a:cubicBezTo>
                  <a:pt x="310" y="1056"/>
                  <a:pt x="309" y="1057"/>
                  <a:pt x="311" y="1058"/>
                </a:cubicBezTo>
                <a:cubicBezTo>
                  <a:pt x="313" y="1059"/>
                  <a:pt x="313" y="1055"/>
                  <a:pt x="315" y="1056"/>
                </a:cubicBezTo>
                <a:cubicBezTo>
                  <a:pt x="315" y="1057"/>
                  <a:pt x="316" y="1057"/>
                  <a:pt x="316" y="1058"/>
                </a:cubicBezTo>
                <a:cubicBezTo>
                  <a:pt x="316" y="1058"/>
                  <a:pt x="316" y="1058"/>
                  <a:pt x="316" y="1058"/>
                </a:cubicBezTo>
                <a:cubicBezTo>
                  <a:pt x="317" y="1059"/>
                  <a:pt x="317" y="1059"/>
                  <a:pt x="317" y="1060"/>
                </a:cubicBezTo>
                <a:cubicBezTo>
                  <a:pt x="318" y="1060"/>
                  <a:pt x="318" y="1059"/>
                  <a:pt x="318" y="1059"/>
                </a:cubicBezTo>
                <a:cubicBezTo>
                  <a:pt x="318" y="1059"/>
                  <a:pt x="319" y="1059"/>
                  <a:pt x="319" y="1060"/>
                </a:cubicBezTo>
                <a:cubicBezTo>
                  <a:pt x="320" y="1058"/>
                  <a:pt x="321" y="1058"/>
                  <a:pt x="322" y="1058"/>
                </a:cubicBezTo>
                <a:cubicBezTo>
                  <a:pt x="323" y="1059"/>
                  <a:pt x="324" y="1060"/>
                  <a:pt x="325" y="1060"/>
                </a:cubicBezTo>
                <a:cubicBezTo>
                  <a:pt x="324" y="1060"/>
                  <a:pt x="323" y="1061"/>
                  <a:pt x="322" y="1061"/>
                </a:cubicBezTo>
                <a:cubicBezTo>
                  <a:pt x="322" y="1061"/>
                  <a:pt x="322" y="1061"/>
                  <a:pt x="321" y="1061"/>
                </a:cubicBezTo>
                <a:cubicBezTo>
                  <a:pt x="322" y="1061"/>
                  <a:pt x="322" y="1061"/>
                  <a:pt x="322" y="1061"/>
                </a:cubicBezTo>
                <a:cubicBezTo>
                  <a:pt x="322" y="1062"/>
                  <a:pt x="322" y="1062"/>
                  <a:pt x="322" y="1062"/>
                </a:cubicBezTo>
                <a:cubicBezTo>
                  <a:pt x="322" y="1062"/>
                  <a:pt x="322" y="1063"/>
                  <a:pt x="323" y="1062"/>
                </a:cubicBezTo>
                <a:cubicBezTo>
                  <a:pt x="323" y="1064"/>
                  <a:pt x="323" y="1065"/>
                  <a:pt x="322" y="1065"/>
                </a:cubicBezTo>
                <a:cubicBezTo>
                  <a:pt x="322" y="1065"/>
                  <a:pt x="323" y="1064"/>
                  <a:pt x="323" y="1064"/>
                </a:cubicBezTo>
                <a:cubicBezTo>
                  <a:pt x="321" y="1063"/>
                  <a:pt x="320" y="1064"/>
                  <a:pt x="320" y="1065"/>
                </a:cubicBezTo>
                <a:cubicBezTo>
                  <a:pt x="319" y="1064"/>
                  <a:pt x="319" y="1063"/>
                  <a:pt x="320" y="1062"/>
                </a:cubicBezTo>
                <a:cubicBezTo>
                  <a:pt x="317" y="1061"/>
                  <a:pt x="316" y="1063"/>
                  <a:pt x="317" y="1065"/>
                </a:cubicBezTo>
                <a:cubicBezTo>
                  <a:pt x="317" y="1065"/>
                  <a:pt x="316" y="1065"/>
                  <a:pt x="316" y="1065"/>
                </a:cubicBezTo>
                <a:cubicBezTo>
                  <a:pt x="316" y="1065"/>
                  <a:pt x="317" y="1066"/>
                  <a:pt x="317" y="1066"/>
                </a:cubicBezTo>
                <a:cubicBezTo>
                  <a:pt x="317" y="1066"/>
                  <a:pt x="317" y="1067"/>
                  <a:pt x="318" y="1067"/>
                </a:cubicBezTo>
                <a:cubicBezTo>
                  <a:pt x="318" y="1067"/>
                  <a:pt x="318" y="1067"/>
                  <a:pt x="318" y="1067"/>
                </a:cubicBezTo>
                <a:cubicBezTo>
                  <a:pt x="319" y="1067"/>
                  <a:pt x="319" y="1067"/>
                  <a:pt x="320" y="1068"/>
                </a:cubicBezTo>
                <a:cubicBezTo>
                  <a:pt x="319" y="1068"/>
                  <a:pt x="319" y="1068"/>
                  <a:pt x="318" y="1068"/>
                </a:cubicBezTo>
                <a:cubicBezTo>
                  <a:pt x="318" y="1068"/>
                  <a:pt x="318" y="1068"/>
                  <a:pt x="318" y="1068"/>
                </a:cubicBezTo>
                <a:cubicBezTo>
                  <a:pt x="316" y="1066"/>
                  <a:pt x="314" y="1065"/>
                  <a:pt x="312" y="1064"/>
                </a:cubicBezTo>
                <a:close/>
                <a:moveTo>
                  <a:pt x="281" y="1113"/>
                </a:moveTo>
                <a:cubicBezTo>
                  <a:pt x="281" y="1112"/>
                  <a:pt x="282" y="1112"/>
                  <a:pt x="282" y="1111"/>
                </a:cubicBezTo>
                <a:cubicBezTo>
                  <a:pt x="283" y="1112"/>
                  <a:pt x="283" y="1113"/>
                  <a:pt x="283" y="1113"/>
                </a:cubicBezTo>
                <a:cubicBezTo>
                  <a:pt x="284" y="1113"/>
                  <a:pt x="284" y="1113"/>
                  <a:pt x="284" y="1114"/>
                </a:cubicBezTo>
                <a:cubicBezTo>
                  <a:pt x="283" y="1113"/>
                  <a:pt x="282" y="1115"/>
                  <a:pt x="281" y="1114"/>
                </a:cubicBezTo>
                <a:cubicBezTo>
                  <a:pt x="281" y="1114"/>
                  <a:pt x="281" y="1113"/>
                  <a:pt x="281" y="1113"/>
                </a:cubicBezTo>
                <a:close/>
                <a:moveTo>
                  <a:pt x="283" y="1107"/>
                </a:moveTo>
                <a:cubicBezTo>
                  <a:pt x="283" y="1109"/>
                  <a:pt x="280" y="1111"/>
                  <a:pt x="279" y="1110"/>
                </a:cubicBezTo>
                <a:cubicBezTo>
                  <a:pt x="280" y="1108"/>
                  <a:pt x="281" y="1106"/>
                  <a:pt x="282" y="1107"/>
                </a:cubicBezTo>
                <a:cubicBezTo>
                  <a:pt x="282" y="1106"/>
                  <a:pt x="282" y="1105"/>
                  <a:pt x="281" y="1104"/>
                </a:cubicBezTo>
                <a:cubicBezTo>
                  <a:pt x="284" y="1106"/>
                  <a:pt x="286" y="1108"/>
                  <a:pt x="289" y="1109"/>
                </a:cubicBezTo>
                <a:cubicBezTo>
                  <a:pt x="287" y="1109"/>
                  <a:pt x="284" y="1110"/>
                  <a:pt x="283" y="1107"/>
                </a:cubicBezTo>
                <a:close/>
                <a:moveTo>
                  <a:pt x="272" y="1126"/>
                </a:moveTo>
                <a:cubicBezTo>
                  <a:pt x="270" y="1125"/>
                  <a:pt x="270" y="1122"/>
                  <a:pt x="269" y="1120"/>
                </a:cubicBezTo>
                <a:cubicBezTo>
                  <a:pt x="271" y="1120"/>
                  <a:pt x="271" y="1125"/>
                  <a:pt x="272" y="1126"/>
                </a:cubicBezTo>
                <a:close/>
                <a:moveTo>
                  <a:pt x="268" y="1119"/>
                </a:moveTo>
                <a:cubicBezTo>
                  <a:pt x="268" y="1118"/>
                  <a:pt x="268" y="1117"/>
                  <a:pt x="269" y="1117"/>
                </a:cubicBezTo>
                <a:cubicBezTo>
                  <a:pt x="269" y="1118"/>
                  <a:pt x="269" y="1119"/>
                  <a:pt x="269" y="1119"/>
                </a:cubicBezTo>
                <a:cubicBezTo>
                  <a:pt x="269" y="1119"/>
                  <a:pt x="269" y="1119"/>
                  <a:pt x="268" y="1119"/>
                </a:cubicBezTo>
                <a:close/>
                <a:moveTo>
                  <a:pt x="271" y="1111"/>
                </a:moveTo>
                <a:cubicBezTo>
                  <a:pt x="271" y="1110"/>
                  <a:pt x="271" y="1110"/>
                  <a:pt x="271" y="1109"/>
                </a:cubicBezTo>
                <a:cubicBezTo>
                  <a:pt x="272" y="1108"/>
                  <a:pt x="275" y="1108"/>
                  <a:pt x="274" y="1110"/>
                </a:cubicBezTo>
                <a:cubicBezTo>
                  <a:pt x="273" y="1108"/>
                  <a:pt x="272" y="1110"/>
                  <a:pt x="271" y="1111"/>
                </a:cubicBezTo>
                <a:close/>
                <a:moveTo>
                  <a:pt x="274" y="1107"/>
                </a:moveTo>
                <a:cubicBezTo>
                  <a:pt x="272" y="1106"/>
                  <a:pt x="271" y="1104"/>
                  <a:pt x="269" y="1103"/>
                </a:cubicBezTo>
                <a:cubicBezTo>
                  <a:pt x="269" y="1101"/>
                  <a:pt x="268" y="1100"/>
                  <a:pt x="268" y="1098"/>
                </a:cubicBezTo>
                <a:cubicBezTo>
                  <a:pt x="268" y="1097"/>
                  <a:pt x="268" y="1097"/>
                  <a:pt x="268" y="1096"/>
                </a:cubicBezTo>
                <a:cubicBezTo>
                  <a:pt x="269" y="1096"/>
                  <a:pt x="269" y="1097"/>
                  <a:pt x="270" y="1097"/>
                </a:cubicBezTo>
                <a:cubicBezTo>
                  <a:pt x="272" y="1099"/>
                  <a:pt x="275" y="1100"/>
                  <a:pt x="277" y="1102"/>
                </a:cubicBezTo>
                <a:cubicBezTo>
                  <a:pt x="276" y="1103"/>
                  <a:pt x="273" y="1105"/>
                  <a:pt x="274" y="1107"/>
                </a:cubicBezTo>
                <a:close/>
                <a:moveTo>
                  <a:pt x="274" y="1042"/>
                </a:moveTo>
                <a:cubicBezTo>
                  <a:pt x="273" y="1041"/>
                  <a:pt x="272" y="1040"/>
                  <a:pt x="272" y="1040"/>
                </a:cubicBezTo>
                <a:cubicBezTo>
                  <a:pt x="272" y="1041"/>
                  <a:pt x="273" y="1041"/>
                  <a:pt x="274" y="1041"/>
                </a:cubicBezTo>
                <a:cubicBezTo>
                  <a:pt x="274" y="1042"/>
                  <a:pt x="274" y="1042"/>
                  <a:pt x="274" y="1042"/>
                </a:cubicBezTo>
                <a:close/>
                <a:moveTo>
                  <a:pt x="274" y="1062"/>
                </a:moveTo>
                <a:cubicBezTo>
                  <a:pt x="274" y="1062"/>
                  <a:pt x="274" y="1062"/>
                  <a:pt x="274" y="1062"/>
                </a:cubicBezTo>
                <a:cubicBezTo>
                  <a:pt x="273" y="1061"/>
                  <a:pt x="272" y="1062"/>
                  <a:pt x="272" y="1060"/>
                </a:cubicBezTo>
                <a:cubicBezTo>
                  <a:pt x="273" y="1061"/>
                  <a:pt x="274" y="1061"/>
                  <a:pt x="274" y="1062"/>
                </a:cubicBezTo>
                <a:close/>
                <a:moveTo>
                  <a:pt x="273" y="1043"/>
                </a:moveTo>
                <a:cubicBezTo>
                  <a:pt x="273" y="1043"/>
                  <a:pt x="272" y="1043"/>
                  <a:pt x="272" y="1043"/>
                </a:cubicBezTo>
                <a:cubicBezTo>
                  <a:pt x="270" y="1041"/>
                  <a:pt x="268" y="1041"/>
                  <a:pt x="267" y="1039"/>
                </a:cubicBezTo>
                <a:cubicBezTo>
                  <a:pt x="269" y="1040"/>
                  <a:pt x="271" y="1042"/>
                  <a:pt x="273" y="1043"/>
                </a:cubicBezTo>
                <a:close/>
                <a:moveTo>
                  <a:pt x="270" y="1059"/>
                </a:moveTo>
                <a:cubicBezTo>
                  <a:pt x="269" y="1059"/>
                  <a:pt x="269" y="1059"/>
                  <a:pt x="269" y="1059"/>
                </a:cubicBezTo>
                <a:cubicBezTo>
                  <a:pt x="268" y="1059"/>
                  <a:pt x="268" y="1058"/>
                  <a:pt x="268" y="1057"/>
                </a:cubicBezTo>
                <a:cubicBezTo>
                  <a:pt x="268" y="1058"/>
                  <a:pt x="269" y="1058"/>
                  <a:pt x="270" y="1059"/>
                </a:cubicBezTo>
                <a:close/>
                <a:moveTo>
                  <a:pt x="277" y="1047"/>
                </a:moveTo>
                <a:cubicBezTo>
                  <a:pt x="276" y="1047"/>
                  <a:pt x="277" y="1046"/>
                  <a:pt x="277" y="1045"/>
                </a:cubicBezTo>
                <a:cubicBezTo>
                  <a:pt x="278" y="1046"/>
                  <a:pt x="280" y="1047"/>
                  <a:pt x="281" y="1048"/>
                </a:cubicBezTo>
                <a:cubicBezTo>
                  <a:pt x="282" y="1048"/>
                  <a:pt x="281" y="1048"/>
                  <a:pt x="281" y="1049"/>
                </a:cubicBezTo>
                <a:cubicBezTo>
                  <a:pt x="281" y="1049"/>
                  <a:pt x="281" y="1049"/>
                  <a:pt x="280" y="1049"/>
                </a:cubicBezTo>
                <a:cubicBezTo>
                  <a:pt x="280" y="1049"/>
                  <a:pt x="280" y="1049"/>
                  <a:pt x="280" y="1049"/>
                </a:cubicBezTo>
                <a:cubicBezTo>
                  <a:pt x="280" y="1047"/>
                  <a:pt x="279" y="1045"/>
                  <a:pt x="277" y="1047"/>
                </a:cubicBezTo>
                <a:close/>
                <a:moveTo>
                  <a:pt x="285" y="1047"/>
                </a:moveTo>
                <a:cubicBezTo>
                  <a:pt x="286" y="1047"/>
                  <a:pt x="286" y="1046"/>
                  <a:pt x="286" y="1046"/>
                </a:cubicBezTo>
                <a:cubicBezTo>
                  <a:pt x="287" y="1046"/>
                  <a:pt x="287" y="1047"/>
                  <a:pt x="287" y="1047"/>
                </a:cubicBezTo>
                <a:cubicBezTo>
                  <a:pt x="287" y="1048"/>
                  <a:pt x="287" y="1048"/>
                  <a:pt x="286" y="1049"/>
                </a:cubicBezTo>
                <a:cubicBezTo>
                  <a:pt x="285" y="1048"/>
                  <a:pt x="285" y="1049"/>
                  <a:pt x="284" y="1048"/>
                </a:cubicBezTo>
                <a:cubicBezTo>
                  <a:pt x="284" y="1048"/>
                  <a:pt x="284" y="1048"/>
                  <a:pt x="284" y="1048"/>
                </a:cubicBezTo>
                <a:cubicBezTo>
                  <a:pt x="285" y="1048"/>
                  <a:pt x="285" y="1049"/>
                  <a:pt x="286" y="1048"/>
                </a:cubicBezTo>
                <a:cubicBezTo>
                  <a:pt x="286" y="1048"/>
                  <a:pt x="285" y="1047"/>
                  <a:pt x="285" y="1047"/>
                </a:cubicBezTo>
                <a:close/>
                <a:moveTo>
                  <a:pt x="282" y="763"/>
                </a:moveTo>
                <a:cubicBezTo>
                  <a:pt x="283" y="763"/>
                  <a:pt x="284" y="763"/>
                  <a:pt x="285" y="764"/>
                </a:cubicBezTo>
                <a:cubicBezTo>
                  <a:pt x="285" y="764"/>
                  <a:pt x="285" y="764"/>
                  <a:pt x="284" y="764"/>
                </a:cubicBezTo>
                <a:cubicBezTo>
                  <a:pt x="284" y="764"/>
                  <a:pt x="284" y="764"/>
                  <a:pt x="284" y="764"/>
                </a:cubicBezTo>
                <a:cubicBezTo>
                  <a:pt x="284" y="764"/>
                  <a:pt x="283" y="764"/>
                  <a:pt x="283" y="765"/>
                </a:cubicBezTo>
                <a:cubicBezTo>
                  <a:pt x="284" y="765"/>
                  <a:pt x="284" y="765"/>
                  <a:pt x="285" y="765"/>
                </a:cubicBezTo>
                <a:cubicBezTo>
                  <a:pt x="285" y="766"/>
                  <a:pt x="286" y="766"/>
                  <a:pt x="286" y="766"/>
                </a:cubicBezTo>
                <a:cubicBezTo>
                  <a:pt x="286" y="766"/>
                  <a:pt x="286" y="766"/>
                  <a:pt x="286" y="766"/>
                </a:cubicBezTo>
                <a:cubicBezTo>
                  <a:pt x="287" y="766"/>
                  <a:pt x="287" y="767"/>
                  <a:pt x="287" y="767"/>
                </a:cubicBezTo>
                <a:cubicBezTo>
                  <a:pt x="287" y="767"/>
                  <a:pt x="286" y="767"/>
                  <a:pt x="286" y="767"/>
                </a:cubicBezTo>
                <a:cubicBezTo>
                  <a:pt x="286" y="766"/>
                  <a:pt x="286" y="766"/>
                  <a:pt x="286" y="766"/>
                </a:cubicBezTo>
                <a:cubicBezTo>
                  <a:pt x="286" y="766"/>
                  <a:pt x="285" y="766"/>
                  <a:pt x="285" y="766"/>
                </a:cubicBezTo>
                <a:cubicBezTo>
                  <a:pt x="284" y="766"/>
                  <a:pt x="283" y="765"/>
                  <a:pt x="282" y="764"/>
                </a:cubicBezTo>
                <a:cubicBezTo>
                  <a:pt x="283" y="764"/>
                  <a:pt x="283" y="764"/>
                  <a:pt x="282" y="763"/>
                </a:cubicBezTo>
                <a:close/>
                <a:moveTo>
                  <a:pt x="288" y="1044"/>
                </a:moveTo>
                <a:cubicBezTo>
                  <a:pt x="288" y="1044"/>
                  <a:pt x="288" y="1043"/>
                  <a:pt x="289" y="1043"/>
                </a:cubicBezTo>
                <a:cubicBezTo>
                  <a:pt x="289" y="1044"/>
                  <a:pt x="290" y="1044"/>
                  <a:pt x="290" y="1044"/>
                </a:cubicBezTo>
                <a:cubicBezTo>
                  <a:pt x="290" y="1044"/>
                  <a:pt x="290" y="1045"/>
                  <a:pt x="289" y="1045"/>
                </a:cubicBezTo>
                <a:cubicBezTo>
                  <a:pt x="289" y="1045"/>
                  <a:pt x="288" y="1044"/>
                  <a:pt x="288" y="1044"/>
                </a:cubicBezTo>
                <a:close/>
                <a:moveTo>
                  <a:pt x="289" y="1045"/>
                </a:moveTo>
                <a:cubicBezTo>
                  <a:pt x="289" y="1045"/>
                  <a:pt x="288" y="1046"/>
                  <a:pt x="288" y="1046"/>
                </a:cubicBezTo>
                <a:cubicBezTo>
                  <a:pt x="288" y="1046"/>
                  <a:pt x="287" y="1046"/>
                  <a:pt x="287" y="1046"/>
                </a:cubicBezTo>
                <a:cubicBezTo>
                  <a:pt x="287" y="1045"/>
                  <a:pt x="287" y="1045"/>
                  <a:pt x="288" y="1044"/>
                </a:cubicBezTo>
                <a:cubicBezTo>
                  <a:pt x="288" y="1045"/>
                  <a:pt x="289" y="1045"/>
                  <a:pt x="289" y="1045"/>
                </a:cubicBezTo>
                <a:close/>
                <a:moveTo>
                  <a:pt x="288" y="1041"/>
                </a:moveTo>
                <a:cubicBezTo>
                  <a:pt x="288" y="1040"/>
                  <a:pt x="287" y="1040"/>
                  <a:pt x="287" y="1039"/>
                </a:cubicBezTo>
                <a:cubicBezTo>
                  <a:pt x="287" y="1039"/>
                  <a:pt x="287" y="1039"/>
                  <a:pt x="287" y="1039"/>
                </a:cubicBezTo>
                <a:cubicBezTo>
                  <a:pt x="287" y="1039"/>
                  <a:pt x="287" y="1038"/>
                  <a:pt x="288" y="1038"/>
                </a:cubicBezTo>
                <a:cubicBezTo>
                  <a:pt x="289" y="1039"/>
                  <a:pt x="290" y="1039"/>
                  <a:pt x="291" y="1040"/>
                </a:cubicBezTo>
                <a:cubicBezTo>
                  <a:pt x="290" y="1040"/>
                  <a:pt x="289" y="1041"/>
                  <a:pt x="288" y="1041"/>
                </a:cubicBezTo>
                <a:close/>
                <a:moveTo>
                  <a:pt x="286" y="1029"/>
                </a:moveTo>
                <a:cubicBezTo>
                  <a:pt x="286" y="1029"/>
                  <a:pt x="286" y="1029"/>
                  <a:pt x="286" y="1030"/>
                </a:cubicBezTo>
                <a:cubicBezTo>
                  <a:pt x="285" y="1029"/>
                  <a:pt x="284" y="1028"/>
                  <a:pt x="284" y="1027"/>
                </a:cubicBezTo>
                <a:cubicBezTo>
                  <a:pt x="285" y="1028"/>
                  <a:pt x="285" y="1028"/>
                  <a:pt x="286" y="1029"/>
                </a:cubicBezTo>
                <a:close/>
                <a:moveTo>
                  <a:pt x="286" y="1056"/>
                </a:moveTo>
                <a:cubicBezTo>
                  <a:pt x="286" y="1056"/>
                  <a:pt x="285" y="1055"/>
                  <a:pt x="284" y="1055"/>
                </a:cubicBezTo>
                <a:cubicBezTo>
                  <a:pt x="285" y="1054"/>
                  <a:pt x="286" y="1054"/>
                  <a:pt x="286" y="1055"/>
                </a:cubicBezTo>
                <a:cubicBezTo>
                  <a:pt x="284" y="1055"/>
                  <a:pt x="287" y="1056"/>
                  <a:pt x="286" y="1056"/>
                </a:cubicBezTo>
                <a:close/>
                <a:moveTo>
                  <a:pt x="285" y="1069"/>
                </a:moveTo>
                <a:cubicBezTo>
                  <a:pt x="285" y="1069"/>
                  <a:pt x="285" y="1069"/>
                  <a:pt x="285" y="1069"/>
                </a:cubicBezTo>
                <a:cubicBezTo>
                  <a:pt x="284" y="1069"/>
                  <a:pt x="283" y="1068"/>
                  <a:pt x="282" y="1068"/>
                </a:cubicBezTo>
                <a:cubicBezTo>
                  <a:pt x="283" y="1067"/>
                  <a:pt x="283" y="1067"/>
                  <a:pt x="283" y="1067"/>
                </a:cubicBezTo>
                <a:cubicBezTo>
                  <a:pt x="284" y="1068"/>
                  <a:pt x="285" y="1068"/>
                  <a:pt x="285" y="1069"/>
                </a:cubicBezTo>
                <a:close/>
                <a:moveTo>
                  <a:pt x="282" y="1047"/>
                </a:moveTo>
                <a:cubicBezTo>
                  <a:pt x="282" y="1047"/>
                  <a:pt x="282" y="1047"/>
                  <a:pt x="282" y="1048"/>
                </a:cubicBezTo>
                <a:cubicBezTo>
                  <a:pt x="281" y="1047"/>
                  <a:pt x="281" y="1046"/>
                  <a:pt x="279" y="1046"/>
                </a:cubicBezTo>
                <a:cubicBezTo>
                  <a:pt x="280" y="1045"/>
                  <a:pt x="280" y="1045"/>
                  <a:pt x="281" y="1046"/>
                </a:cubicBezTo>
                <a:cubicBezTo>
                  <a:pt x="281" y="1046"/>
                  <a:pt x="282" y="1047"/>
                  <a:pt x="282" y="1047"/>
                </a:cubicBezTo>
                <a:close/>
                <a:moveTo>
                  <a:pt x="281" y="1044"/>
                </a:moveTo>
                <a:cubicBezTo>
                  <a:pt x="281" y="1044"/>
                  <a:pt x="281" y="1044"/>
                  <a:pt x="281" y="1043"/>
                </a:cubicBezTo>
                <a:cubicBezTo>
                  <a:pt x="282" y="1043"/>
                  <a:pt x="283" y="1043"/>
                  <a:pt x="283" y="1044"/>
                </a:cubicBezTo>
                <a:cubicBezTo>
                  <a:pt x="282" y="1044"/>
                  <a:pt x="282" y="1045"/>
                  <a:pt x="281" y="1044"/>
                </a:cubicBezTo>
                <a:close/>
                <a:moveTo>
                  <a:pt x="281" y="1104"/>
                </a:moveTo>
                <a:cubicBezTo>
                  <a:pt x="280" y="1104"/>
                  <a:pt x="279" y="1104"/>
                  <a:pt x="278" y="1102"/>
                </a:cubicBezTo>
                <a:cubicBezTo>
                  <a:pt x="279" y="1103"/>
                  <a:pt x="280" y="1104"/>
                  <a:pt x="281" y="1104"/>
                </a:cubicBezTo>
                <a:close/>
                <a:moveTo>
                  <a:pt x="288" y="1071"/>
                </a:moveTo>
                <a:cubicBezTo>
                  <a:pt x="288" y="1071"/>
                  <a:pt x="288" y="1070"/>
                  <a:pt x="288" y="1070"/>
                </a:cubicBezTo>
                <a:cubicBezTo>
                  <a:pt x="289" y="1071"/>
                  <a:pt x="290" y="1072"/>
                  <a:pt x="290" y="1072"/>
                </a:cubicBezTo>
                <a:cubicBezTo>
                  <a:pt x="289" y="1072"/>
                  <a:pt x="288" y="1071"/>
                  <a:pt x="288" y="1071"/>
                </a:cubicBezTo>
                <a:close/>
                <a:moveTo>
                  <a:pt x="287" y="1057"/>
                </a:moveTo>
                <a:cubicBezTo>
                  <a:pt x="288" y="1057"/>
                  <a:pt x="287" y="1055"/>
                  <a:pt x="288" y="1056"/>
                </a:cubicBezTo>
                <a:cubicBezTo>
                  <a:pt x="287" y="1057"/>
                  <a:pt x="289" y="1059"/>
                  <a:pt x="291" y="1058"/>
                </a:cubicBezTo>
                <a:cubicBezTo>
                  <a:pt x="291" y="1058"/>
                  <a:pt x="291" y="1059"/>
                  <a:pt x="292" y="1059"/>
                </a:cubicBezTo>
                <a:cubicBezTo>
                  <a:pt x="291" y="1059"/>
                  <a:pt x="291" y="1059"/>
                  <a:pt x="291" y="1059"/>
                </a:cubicBezTo>
                <a:cubicBezTo>
                  <a:pt x="290" y="1059"/>
                  <a:pt x="289" y="1058"/>
                  <a:pt x="287" y="1057"/>
                </a:cubicBezTo>
                <a:close/>
                <a:moveTo>
                  <a:pt x="289" y="1055"/>
                </a:moveTo>
                <a:cubicBezTo>
                  <a:pt x="287" y="1054"/>
                  <a:pt x="286" y="1053"/>
                  <a:pt x="285" y="1052"/>
                </a:cubicBezTo>
                <a:cubicBezTo>
                  <a:pt x="286" y="1052"/>
                  <a:pt x="286" y="1052"/>
                  <a:pt x="286" y="1051"/>
                </a:cubicBezTo>
                <a:cubicBezTo>
                  <a:pt x="287" y="1055"/>
                  <a:pt x="291" y="1057"/>
                  <a:pt x="294" y="1057"/>
                </a:cubicBezTo>
                <a:cubicBezTo>
                  <a:pt x="294" y="1057"/>
                  <a:pt x="293" y="1057"/>
                  <a:pt x="293" y="1058"/>
                </a:cubicBezTo>
                <a:cubicBezTo>
                  <a:pt x="292" y="1057"/>
                  <a:pt x="290" y="1056"/>
                  <a:pt x="289" y="1055"/>
                </a:cubicBezTo>
                <a:close/>
                <a:moveTo>
                  <a:pt x="317" y="781"/>
                </a:moveTo>
                <a:cubicBezTo>
                  <a:pt x="318" y="781"/>
                  <a:pt x="319" y="781"/>
                  <a:pt x="319" y="782"/>
                </a:cubicBezTo>
                <a:cubicBezTo>
                  <a:pt x="320" y="782"/>
                  <a:pt x="321" y="783"/>
                  <a:pt x="322" y="783"/>
                </a:cubicBezTo>
                <a:cubicBezTo>
                  <a:pt x="322" y="783"/>
                  <a:pt x="322" y="783"/>
                  <a:pt x="322" y="782"/>
                </a:cubicBezTo>
                <a:cubicBezTo>
                  <a:pt x="322" y="782"/>
                  <a:pt x="322" y="783"/>
                  <a:pt x="323" y="782"/>
                </a:cubicBezTo>
                <a:cubicBezTo>
                  <a:pt x="322" y="782"/>
                  <a:pt x="322" y="782"/>
                  <a:pt x="322" y="782"/>
                </a:cubicBezTo>
                <a:cubicBezTo>
                  <a:pt x="322" y="781"/>
                  <a:pt x="321" y="781"/>
                  <a:pt x="321" y="781"/>
                </a:cubicBezTo>
                <a:cubicBezTo>
                  <a:pt x="321" y="781"/>
                  <a:pt x="321" y="781"/>
                  <a:pt x="320" y="780"/>
                </a:cubicBezTo>
                <a:cubicBezTo>
                  <a:pt x="323" y="781"/>
                  <a:pt x="330" y="782"/>
                  <a:pt x="333" y="785"/>
                </a:cubicBezTo>
                <a:cubicBezTo>
                  <a:pt x="329" y="785"/>
                  <a:pt x="328" y="782"/>
                  <a:pt x="325" y="783"/>
                </a:cubicBezTo>
                <a:cubicBezTo>
                  <a:pt x="329" y="786"/>
                  <a:pt x="332" y="785"/>
                  <a:pt x="334" y="788"/>
                </a:cubicBezTo>
                <a:cubicBezTo>
                  <a:pt x="335" y="786"/>
                  <a:pt x="336" y="789"/>
                  <a:pt x="337" y="787"/>
                </a:cubicBezTo>
                <a:cubicBezTo>
                  <a:pt x="338" y="789"/>
                  <a:pt x="339" y="791"/>
                  <a:pt x="341" y="789"/>
                </a:cubicBezTo>
                <a:cubicBezTo>
                  <a:pt x="341" y="791"/>
                  <a:pt x="339" y="791"/>
                  <a:pt x="340" y="791"/>
                </a:cubicBezTo>
                <a:cubicBezTo>
                  <a:pt x="342" y="791"/>
                  <a:pt x="342" y="792"/>
                  <a:pt x="344" y="791"/>
                </a:cubicBezTo>
                <a:cubicBezTo>
                  <a:pt x="344" y="792"/>
                  <a:pt x="344" y="793"/>
                  <a:pt x="345" y="794"/>
                </a:cubicBezTo>
                <a:cubicBezTo>
                  <a:pt x="345" y="794"/>
                  <a:pt x="344" y="794"/>
                  <a:pt x="345" y="795"/>
                </a:cubicBezTo>
                <a:cubicBezTo>
                  <a:pt x="346" y="794"/>
                  <a:pt x="347" y="794"/>
                  <a:pt x="347" y="793"/>
                </a:cubicBezTo>
                <a:cubicBezTo>
                  <a:pt x="348" y="794"/>
                  <a:pt x="346" y="795"/>
                  <a:pt x="347" y="795"/>
                </a:cubicBezTo>
                <a:cubicBezTo>
                  <a:pt x="347" y="795"/>
                  <a:pt x="348" y="795"/>
                  <a:pt x="348" y="796"/>
                </a:cubicBezTo>
                <a:cubicBezTo>
                  <a:pt x="347" y="795"/>
                  <a:pt x="347" y="796"/>
                  <a:pt x="347" y="796"/>
                </a:cubicBezTo>
                <a:cubicBezTo>
                  <a:pt x="346" y="796"/>
                  <a:pt x="344" y="796"/>
                  <a:pt x="343" y="793"/>
                </a:cubicBezTo>
                <a:cubicBezTo>
                  <a:pt x="342" y="794"/>
                  <a:pt x="344" y="795"/>
                  <a:pt x="343" y="795"/>
                </a:cubicBezTo>
                <a:cubicBezTo>
                  <a:pt x="341" y="794"/>
                  <a:pt x="338" y="794"/>
                  <a:pt x="335" y="793"/>
                </a:cubicBezTo>
                <a:cubicBezTo>
                  <a:pt x="334" y="792"/>
                  <a:pt x="335" y="792"/>
                  <a:pt x="336" y="790"/>
                </a:cubicBezTo>
                <a:cubicBezTo>
                  <a:pt x="333" y="790"/>
                  <a:pt x="332" y="789"/>
                  <a:pt x="331" y="787"/>
                </a:cubicBezTo>
                <a:cubicBezTo>
                  <a:pt x="331" y="788"/>
                  <a:pt x="331" y="789"/>
                  <a:pt x="331" y="789"/>
                </a:cubicBezTo>
                <a:cubicBezTo>
                  <a:pt x="329" y="788"/>
                  <a:pt x="328" y="788"/>
                  <a:pt x="326" y="788"/>
                </a:cubicBezTo>
                <a:cubicBezTo>
                  <a:pt x="323" y="786"/>
                  <a:pt x="320" y="783"/>
                  <a:pt x="316" y="781"/>
                </a:cubicBezTo>
                <a:cubicBezTo>
                  <a:pt x="317" y="781"/>
                  <a:pt x="317" y="781"/>
                  <a:pt x="318" y="781"/>
                </a:cubicBezTo>
                <a:cubicBezTo>
                  <a:pt x="318" y="781"/>
                  <a:pt x="318" y="781"/>
                  <a:pt x="317" y="781"/>
                </a:cubicBezTo>
                <a:close/>
                <a:moveTo>
                  <a:pt x="317" y="778"/>
                </a:moveTo>
                <a:cubicBezTo>
                  <a:pt x="317" y="778"/>
                  <a:pt x="317" y="778"/>
                  <a:pt x="318" y="778"/>
                </a:cubicBezTo>
                <a:cubicBezTo>
                  <a:pt x="318" y="779"/>
                  <a:pt x="320" y="779"/>
                  <a:pt x="320" y="780"/>
                </a:cubicBezTo>
                <a:cubicBezTo>
                  <a:pt x="319" y="780"/>
                  <a:pt x="318" y="779"/>
                  <a:pt x="317" y="778"/>
                </a:cubicBezTo>
                <a:close/>
                <a:moveTo>
                  <a:pt x="354" y="772"/>
                </a:moveTo>
                <a:cubicBezTo>
                  <a:pt x="355" y="772"/>
                  <a:pt x="356" y="772"/>
                  <a:pt x="357" y="773"/>
                </a:cubicBezTo>
                <a:cubicBezTo>
                  <a:pt x="356" y="773"/>
                  <a:pt x="355" y="772"/>
                  <a:pt x="355" y="773"/>
                </a:cubicBezTo>
                <a:cubicBezTo>
                  <a:pt x="355" y="773"/>
                  <a:pt x="354" y="774"/>
                  <a:pt x="354" y="774"/>
                </a:cubicBezTo>
                <a:cubicBezTo>
                  <a:pt x="354" y="773"/>
                  <a:pt x="354" y="772"/>
                  <a:pt x="354" y="772"/>
                </a:cubicBezTo>
                <a:close/>
                <a:moveTo>
                  <a:pt x="360" y="783"/>
                </a:moveTo>
                <a:cubicBezTo>
                  <a:pt x="359" y="783"/>
                  <a:pt x="357" y="783"/>
                  <a:pt x="356" y="781"/>
                </a:cubicBezTo>
                <a:cubicBezTo>
                  <a:pt x="358" y="782"/>
                  <a:pt x="360" y="782"/>
                  <a:pt x="360" y="783"/>
                </a:cubicBezTo>
                <a:close/>
                <a:moveTo>
                  <a:pt x="357" y="780"/>
                </a:moveTo>
                <a:cubicBezTo>
                  <a:pt x="357" y="779"/>
                  <a:pt x="361" y="781"/>
                  <a:pt x="359" y="781"/>
                </a:cubicBezTo>
                <a:cubicBezTo>
                  <a:pt x="359" y="780"/>
                  <a:pt x="357" y="782"/>
                  <a:pt x="357" y="780"/>
                </a:cubicBezTo>
                <a:close/>
                <a:moveTo>
                  <a:pt x="357" y="784"/>
                </a:moveTo>
                <a:cubicBezTo>
                  <a:pt x="360" y="786"/>
                  <a:pt x="361" y="787"/>
                  <a:pt x="364" y="789"/>
                </a:cubicBezTo>
                <a:cubicBezTo>
                  <a:pt x="364" y="789"/>
                  <a:pt x="363" y="789"/>
                  <a:pt x="363" y="790"/>
                </a:cubicBezTo>
                <a:cubicBezTo>
                  <a:pt x="363" y="790"/>
                  <a:pt x="364" y="790"/>
                  <a:pt x="364" y="790"/>
                </a:cubicBezTo>
                <a:cubicBezTo>
                  <a:pt x="363" y="790"/>
                  <a:pt x="362" y="790"/>
                  <a:pt x="360" y="790"/>
                </a:cubicBezTo>
                <a:cubicBezTo>
                  <a:pt x="359" y="789"/>
                  <a:pt x="358" y="788"/>
                  <a:pt x="359" y="787"/>
                </a:cubicBezTo>
                <a:cubicBezTo>
                  <a:pt x="358" y="787"/>
                  <a:pt x="358" y="788"/>
                  <a:pt x="358" y="789"/>
                </a:cubicBezTo>
                <a:cubicBezTo>
                  <a:pt x="356" y="788"/>
                  <a:pt x="349" y="786"/>
                  <a:pt x="353" y="787"/>
                </a:cubicBezTo>
                <a:cubicBezTo>
                  <a:pt x="354" y="786"/>
                  <a:pt x="355" y="786"/>
                  <a:pt x="355" y="787"/>
                </a:cubicBezTo>
                <a:cubicBezTo>
                  <a:pt x="355" y="785"/>
                  <a:pt x="357" y="786"/>
                  <a:pt x="357" y="784"/>
                </a:cubicBezTo>
                <a:close/>
                <a:moveTo>
                  <a:pt x="388" y="744"/>
                </a:moveTo>
                <a:cubicBezTo>
                  <a:pt x="387" y="746"/>
                  <a:pt x="385" y="742"/>
                  <a:pt x="384" y="743"/>
                </a:cubicBezTo>
                <a:cubicBezTo>
                  <a:pt x="384" y="741"/>
                  <a:pt x="386" y="742"/>
                  <a:pt x="387" y="742"/>
                </a:cubicBezTo>
                <a:cubicBezTo>
                  <a:pt x="386" y="743"/>
                  <a:pt x="387" y="743"/>
                  <a:pt x="388" y="744"/>
                </a:cubicBezTo>
                <a:close/>
                <a:moveTo>
                  <a:pt x="395" y="766"/>
                </a:moveTo>
                <a:cubicBezTo>
                  <a:pt x="393" y="766"/>
                  <a:pt x="394" y="763"/>
                  <a:pt x="391" y="764"/>
                </a:cubicBezTo>
                <a:cubicBezTo>
                  <a:pt x="391" y="763"/>
                  <a:pt x="391" y="763"/>
                  <a:pt x="391" y="762"/>
                </a:cubicBezTo>
                <a:cubicBezTo>
                  <a:pt x="392" y="762"/>
                  <a:pt x="392" y="763"/>
                  <a:pt x="392" y="763"/>
                </a:cubicBezTo>
                <a:cubicBezTo>
                  <a:pt x="392" y="762"/>
                  <a:pt x="393" y="762"/>
                  <a:pt x="393" y="761"/>
                </a:cubicBezTo>
                <a:cubicBezTo>
                  <a:pt x="393" y="762"/>
                  <a:pt x="395" y="760"/>
                  <a:pt x="394" y="762"/>
                </a:cubicBezTo>
                <a:cubicBezTo>
                  <a:pt x="394" y="762"/>
                  <a:pt x="394" y="762"/>
                  <a:pt x="393" y="763"/>
                </a:cubicBezTo>
                <a:cubicBezTo>
                  <a:pt x="395" y="762"/>
                  <a:pt x="395" y="765"/>
                  <a:pt x="395" y="766"/>
                </a:cubicBezTo>
                <a:close/>
                <a:moveTo>
                  <a:pt x="396" y="765"/>
                </a:moveTo>
                <a:cubicBezTo>
                  <a:pt x="397" y="766"/>
                  <a:pt x="398" y="766"/>
                  <a:pt x="397" y="767"/>
                </a:cubicBezTo>
                <a:cubicBezTo>
                  <a:pt x="396" y="767"/>
                  <a:pt x="397" y="766"/>
                  <a:pt x="396" y="765"/>
                </a:cubicBezTo>
                <a:close/>
                <a:moveTo>
                  <a:pt x="400" y="769"/>
                </a:moveTo>
                <a:cubicBezTo>
                  <a:pt x="398" y="768"/>
                  <a:pt x="399" y="771"/>
                  <a:pt x="398" y="771"/>
                </a:cubicBezTo>
                <a:cubicBezTo>
                  <a:pt x="398" y="769"/>
                  <a:pt x="395" y="769"/>
                  <a:pt x="395" y="768"/>
                </a:cubicBezTo>
                <a:cubicBezTo>
                  <a:pt x="396" y="768"/>
                  <a:pt x="396" y="768"/>
                  <a:pt x="396" y="768"/>
                </a:cubicBezTo>
                <a:cubicBezTo>
                  <a:pt x="397" y="769"/>
                  <a:pt x="400" y="768"/>
                  <a:pt x="400" y="769"/>
                </a:cubicBezTo>
                <a:close/>
                <a:moveTo>
                  <a:pt x="418" y="800"/>
                </a:moveTo>
                <a:cubicBezTo>
                  <a:pt x="418" y="801"/>
                  <a:pt x="418" y="802"/>
                  <a:pt x="418" y="803"/>
                </a:cubicBezTo>
                <a:cubicBezTo>
                  <a:pt x="419" y="802"/>
                  <a:pt x="419" y="802"/>
                  <a:pt x="420" y="802"/>
                </a:cubicBezTo>
                <a:cubicBezTo>
                  <a:pt x="419" y="804"/>
                  <a:pt x="420" y="804"/>
                  <a:pt x="421" y="804"/>
                </a:cubicBezTo>
                <a:cubicBezTo>
                  <a:pt x="421" y="804"/>
                  <a:pt x="422" y="805"/>
                  <a:pt x="422" y="805"/>
                </a:cubicBezTo>
                <a:cubicBezTo>
                  <a:pt x="420" y="804"/>
                  <a:pt x="417" y="803"/>
                  <a:pt x="417" y="803"/>
                </a:cubicBezTo>
                <a:cubicBezTo>
                  <a:pt x="418" y="805"/>
                  <a:pt x="419" y="805"/>
                  <a:pt x="419" y="806"/>
                </a:cubicBezTo>
                <a:cubicBezTo>
                  <a:pt x="418" y="806"/>
                  <a:pt x="418" y="806"/>
                  <a:pt x="417" y="806"/>
                </a:cubicBezTo>
                <a:cubicBezTo>
                  <a:pt x="417" y="806"/>
                  <a:pt x="416" y="806"/>
                  <a:pt x="416" y="805"/>
                </a:cubicBezTo>
                <a:cubicBezTo>
                  <a:pt x="416" y="805"/>
                  <a:pt x="415" y="805"/>
                  <a:pt x="415" y="806"/>
                </a:cubicBezTo>
                <a:cubicBezTo>
                  <a:pt x="415" y="806"/>
                  <a:pt x="415" y="806"/>
                  <a:pt x="415" y="806"/>
                </a:cubicBezTo>
                <a:cubicBezTo>
                  <a:pt x="416" y="807"/>
                  <a:pt x="416" y="807"/>
                  <a:pt x="416" y="807"/>
                </a:cubicBezTo>
                <a:cubicBezTo>
                  <a:pt x="416" y="807"/>
                  <a:pt x="416" y="807"/>
                  <a:pt x="416" y="807"/>
                </a:cubicBezTo>
                <a:cubicBezTo>
                  <a:pt x="416" y="808"/>
                  <a:pt x="417" y="808"/>
                  <a:pt x="418" y="809"/>
                </a:cubicBezTo>
                <a:cubicBezTo>
                  <a:pt x="418" y="809"/>
                  <a:pt x="417" y="809"/>
                  <a:pt x="417" y="809"/>
                </a:cubicBezTo>
                <a:cubicBezTo>
                  <a:pt x="415" y="808"/>
                  <a:pt x="412" y="807"/>
                  <a:pt x="408" y="806"/>
                </a:cubicBezTo>
                <a:cubicBezTo>
                  <a:pt x="408" y="805"/>
                  <a:pt x="408" y="805"/>
                  <a:pt x="408" y="804"/>
                </a:cubicBezTo>
                <a:cubicBezTo>
                  <a:pt x="409" y="805"/>
                  <a:pt x="409" y="806"/>
                  <a:pt x="410" y="804"/>
                </a:cubicBezTo>
                <a:cubicBezTo>
                  <a:pt x="409" y="804"/>
                  <a:pt x="408" y="804"/>
                  <a:pt x="407" y="803"/>
                </a:cubicBezTo>
                <a:cubicBezTo>
                  <a:pt x="407" y="804"/>
                  <a:pt x="406" y="804"/>
                  <a:pt x="406" y="805"/>
                </a:cubicBezTo>
                <a:cubicBezTo>
                  <a:pt x="403" y="804"/>
                  <a:pt x="402" y="803"/>
                  <a:pt x="399" y="802"/>
                </a:cubicBezTo>
                <a:cubicBezTo>
                  <a:pt x="401" y="802"/>
                  <a:pt x="397" y="802"/>
                  <a:pt x="398" y="801"/>
                </a:cubicBezTo>
                <a:cubicBezTo>
                  <a:pt x="400" y="802"/>
                  <a:pt x="399" y="800"/>
                  <a:pt x="400" y="799"/>
                </a:cubicBezTo>
                <a:cubicBezTo>
                  <a:pt x="400" y="799"/>
                  <a:pt x="401" y="799"/>
                  <a:pt x="402" y="799"/>
                </a:cubicBezTo>
                <a:cubicBezTo>
                  <a:pt x="401" y="799"/>
                  <a:pt x="401" y="798"/>
                  <a:pt x="401" y="797"/>
                </a:cubicBezTo>
                <a:cubicBezTo>
                  <a:pt x="401" y="799"/>
                  <a:pt x="399" y="798"/>
                  <a:pt x="399" y="799"/>
                </a:cubicBezTo>
                <a:cubicBezTo>
                  <a:pt x="397" y="797"/>
                  <a:pt x="397" y="795"/>
                  <a:pt x="395" y="794"/>
                </a:cubicBezTo>
                <a:cubicBezTo>
                  <a:pt x="395" y="795"/>
                  <a:pt x="395" y="796"/>
                  <a:pt x="395" y="796"/>
                </a:cubicBezTo>
                <a:cubicBezTo>
                  <a:pt x="395" y="796"/>
                  <a:pt x="394" y="796"/>
                  <a:pt x="394" y="796"/>
                </a:cubicBezTo>
                <a:cubicBezTo>
                  <a:pt x="394" y="795"/>
                  <a:pt x="394" y="794"/>
                  <a:pt x="394" y="794"/>
                </a:cubicBezTo>
                <a:cubicBezTo>
                  <a:pt x="396" y="794"/>
                  <a:pt x="397" y="794"/>
                  <a:pt x="398" y="793"/>
                </a:cubicBezTo>
                <a:cubicBezTo>
                  <a:pt x="398" y="795"/>
                  <a:pt x="397" y="795"/>
                  <a:pt x="398" y="796"/>
                </a:cubicBezTo>
                <a:cubicBezTo>
                  <a:pt x="401" y="796"/>
                  <a:pt x="402" y="797"/>
                  <a:pt x="407" y="798"/>
                </a:cubicBezTo>
                <a:cubicBezTo>
                  <a:pt x="406" y="799"/>
                  <a:pt x="407" y="799"/>
                  <a:pt x="407" y="800"/>
                </a:cubicBezTo>
                <a:cubicBezTo>
                  <a:pt x="406" y="800"/>
                  <a:pt x="405" y="800"/>
                  <a:pt x="404" y="800"/>
                </a:cubicBezTo>
                <a:cubicBezTo>
                  <a:pt x="407" y="801"/>
                  <a:pt x="412" y="805"/>
                  <a:pt x="414" y="801"/>
                </a:cubicBezTo>
                <a:cubicBezTo>
                  <a:pt x="413" y="800"/>
                  <a:pt x="411" y="802"/>
                  <a:pt x="411" y="801"/>
                </a:cubicBezTo>
                <a:cubicBezTo>
                  <a:pt x="412" y="801"/>
                  <a:pt x="414" y="799"/>
                  <a:pt x="414" y="801"/>
                </a:cubicBezTo>
                <a:cubicBezTo>
                  <a:pt x="414" y="800"/>
                  <a:pt x="414" y="800"/>
                  <a:pt x="415" y="799"/>
                </a:cubicBezTo>
                <a:cubicBezTo>
                  <a:pt x="417" y="800"/>
                  <a:pt x="416" y="800"/>
                  <a:pt x="418" y="800"/>
                </a:cubicBezTo>
                <a:close/>
                <a:moveTo>
                  <a:pt x="415" y="793"/>
                </a:moveTo>
                <a:cubicBezTo>
                  <a:pt x="416" y="793"/>
                  <a:pt x="418" y="793"/>
                  <a:pt x="418" y="794"/>
                </a:cubicBezTo>
                <a:cubicBezTo>
                  <a:pt x="417" y="793"/>
                  <a:pt x="415" y="794"/>
                  <a:pt x="415" y="793"/>
                </a:cubicBezTo>
                <a:close/>
                <a:moveTo>
                  <a:pt x="428" y="813"/>
                </a:moveTo>
                <a:cubicBezTo>
                  <a:pt x="429" y="813"/>
                  <a:pt x="431" y="815"/>
                  <a:pt x="429" y="815"/>
                </a:cubicBezTo>
                <a:cubicBezTo>
                  <a:pt x="430" y="814"/>
                  <a:pt x="428" y="814"/>
                  <a:pt x="428" y="813"/>
                </a:cubicBezTo>
                <a:close/>
                <a:moveTo>
                  <a:pt x="432" y="815"/>
                </a:moveTo>
                <a:cubicBezTo>
                  <a:pt x="434" y="816"/>
                  <a:pt x="434" y="817"/>
                  <a:pt x="435" y="818"/>
                </a:cubicBezTo>
                <a:cubicBezTo>
                  <a:pt x="433" y="816"/>
                  <a:pt x="434" y="817"/>
                  <a:pt x="434" y="818"/>
                </a:cubicBezTo>
                <a:cubicBezTo>
                  <a:pt x="430" y="816"/>
                  <a:pt x="426" y="816"/>
                  <a:pt x="424" y="814"/>
                </a:cubicBezTo>
                <a:cubicBezTo>
                  <a:pt x="427" y="814"/>
                  <a:pt x="430" y="817"/>
                  <a:pt x="432" y="815"/>
                </a:cubicBezTo>
                <a:close/>
                <a:moveTo>
                  <a:pt x="417" y="813"/>
                </a:moveTo>
                <a:cubicBezTo>
                  <a:pt x="419" y="811"/>
                  <a:pt x="416" y="811"/>
                  <a:pt x="417" y="809"/>
                </a:cubicBezTo>
                <a:cubicBezTo>
                  <a:pt x="418" y="811"/>
                  <a:pt x="424" y="811"/>
                  <a:pt x="426" y="813"/>
                </a:cubicBezTo>
                <a:cubicBezTo>
                  <a:pt x="422" y="814"/>
                  <a:pt x="421" y="814"/>
                  <a:pt x="417" y="813"/>
                </a:cubicBezTo>
                <a:close/>
                <a:moveTo>
                  <a:pt x="414" y="860"/>
                </a:moveTo>
                <a:cubicBezTo>
                  <a:pt x="416" y="858"/>
                  <a:pt x="411" y="859"/>
                  <a:pt x="413" y="858"/>
                </a:cubicBezTo>
                <a:cubicBezTo>
                  <a:pt x="415" y="858"/>
                  <a:pt x="420" y="859"/>
                  <a:pt x="421" y="861"/>
                </a:cubicBezTo>
                <a:cubicBezTo>
                  <a:pt x="418" y="860"/>
                  <a:pt x="416" y="860"/>
                  <a:pt x="414" y="860"/>
                </a:cubicBezTo>
                <a:close/>
                <a:moveTo>
                  <a:pt x="419" y="871"/>
                </a:moveTo>
                <a:cubicBezTo>
                  <a:pt x="419" y="872"/>
                  <a:pt x="415" y="871"/>
                  <a:pt x="415" y="870"/>
                </a:cubicBezTo>
                <a:cubicBezTo>
                  <a:pt x="417" y="871"/>
                  <a:pt x="418" y="870"/>
                  <a:pt x="419" y="871"/>
                </a:cubicBezTo>
                <a:close/>
                <a:moveTo>
                  <a:pt x="403" y="855"/>
                </a:moveTo>
                <a:cubicBezTo>
                  <a:pt x="402" y="855"/>
                  <a:pt x="402" y="856"/>
                  <a:pt x="401" y="856"/>
                </a:cubicBezTo>
                <a:cubicBezTo>
                  <a:pt x="401" y="855"/>
                  <a:pt x="401" y="855"/>
                  <a:pt x="401" y="854"/>
                </a:cubicBezTo>
                <a:cubicBezTo>
                  <a:pt x="402" y="854"/>
                  <a:pt x="405" y="855"/>
                  <a:pt x="403" y="856"/>
                </a:cubicBezTo>
                <a:cubicBezTo>
                  <a:pt x="403" y="856"/>
                  <a:pt x="403" y="855"/>
                  <a:pt x="403" y="855"/>
                </a:cubicBezTo>
                <a:close/>
                <a:moveTo>
                  <a:pt x="393" y="854"/>
                </a:moveTo>
                <a:cubicBezTo>
                  <a:pt x="394" y="852"/>
                  <a:pt x="395" y="854"/>
                  <a:pt x="396" y="853"/>
                </a:cubicBezTo>
                <a:cubicBezTo>
                  <a:pt x="395" y="853"/>
                  <a:pt x="394" y="853"/>
                  <a:pt x="394" y="852"/>
                </a:cubicBezTo>
                <a:cubicBezTo>
                  <a:pt x="395" y="852"/>
                  <a:pt x="399" y="853"/>
                  <a:pt x="400" y="854"/>
                </a:cubicBezTo>
                <a:cubicBezTo>
                  <a:pt x="398" y="854"/>
                  <a:pt x="396" y="855"/>
                  <a:pt x="393" y="854"/>
                </a:cubicBezTo>
                <a:close/>
                <a:moveTo>
                  <a:pt x="397" y="860"/>
                </a:moveTo>
                <a:cubicBezTo>
                  <a:pt x="396" y="859"/>
                  <a:pt x="396" y="859"/>
                  <a:pt x="395" y="859"/>
                </a:cubicBezTo>
                <a:cubicBezTo>
                  <a:pt x="395" y="859"/>
                  <a:pt x="395" y="859"/>
                  <a:pt x="395" y="859"/>
                </a:cubicBezTo>
                <a:cubicBezTo>
                  <a:pt x="396" y="859"/>
                  <a:pt x="397" y="859"/>
                  <a:pt x="397" y="860"/>
                </a:cubicBezTo>
                <a:close/>
                <a:moveTo>
                  <a:pt x="392" y="851"/>
                </a:moveTo>
                <a:cubicBezTo>
                  <a:pt x="393" y="851"/>
                  <a:pt x="394" y="852"/>
                  <a:pt x="393" y="853"/>
                </a:cubicBezTo>
                <a:cubicBezTo>
                  <a:pt x="393" y="853"/>
                  <a:pt x="392" y="853"/>
                  <a:pt x="391" y="852"/>
                </a:cubicBezTo>
                <a:cubicBezTo>
                  <a:pt x="391" y="852"/>
                  <a:pt x="392" y="852"/>
                  <a:pt x="393" y="851"/>
                </a:cubicBezTo>
                <a:cubicBezTo>
                  <a:pt x="392" y="851"/>
                  <a:pt x="392" y="851"/>
                  <a:pt x="392" y="851"/>
                </a:cubicBezTo>
                <a:close/>
                <a:moveTo>
                  <a:pt x="386" y="846"/>
                </a:moveTo>
                <a:cubicBezTo>
                  <a:pt x="387" y="846"/>
                  <a:pt x="389" y="846"/>
                  <a:pt x="391" y="847"/>
                </a:cubicBezTo>
                <a:cubicBezTo>
                  <a:pt x="391" y="847"/>
                  <a:pt x="390" y="847"/>
                  <a:pt x="390" y="847"/>
                </a:cubicBezTo>
                <a:cubicBezTo>
                  <a:pt x="392" y="848"/>
                  <a:pt x="393" y="848"/>
                  <a:pt x="393" y="848"/>
                </a:cubicBezTo>
                <a:cubicBezTo>
                  <a:pt x="396" y="849"/>
                  <a:pt x="399" y="850"/>
                  <a:pt x="402" y="851"/>
                </a:cubicBezTo>
                <a:cubicBezTo>
                  <a:pt x="402" y="852"/>
                  <a:pt x="404" y="851"/>
                  <a:pt x="403" y="852"/>
                </a:cubicBezTo>
                <a:cubicBezTo>
                  <a:pt x="396" y="849"/>
                  <a:pt x="390" y="849"/>
                  <a:pt x="386" y="846"/>
                </a:cubicBezTo>
                <a:close/>
                <a:moveTo>
                  <a:pt x="388" y="901"/>
                </a:moveTo>
                <a:cubicBezTo>
                  <a:pt x="388" y="901"/>
                  <a:pt x="388" y="901"/>
                  <a:pt x="388" y="901"/>
                </a:cubicBezTo>
                <a:cubicBezTo>
                  <a:pt x="387" y="901"/>
                  <a:pt x="386" y="900"/>
                  <a:pt x="386" y="900"/>
                </a:cubicBezTo>
                <a:cubicBezTo>
                  <a:pt x="386" y="899"/>
                  <a:pt x="388" y="900"/>
                  <a:pt x="388" y="901"/>
                </a:cubicBezTo>
                <a:close/>
                <a:moveTo>
                  <a:pt x="384" y="1048"/>
                </a:moveTo>
                <a:cubicBezTo>
                  <a:pt x="384" y="1047"/>
                  <a:pt x="383" y="1047"/>
                  <a:pt x="382" y="1047"/>
                </a:cubicBezTo>
                <a:cubicBezTo>
                  <a:pt x="382" y="1046"/>
                  <a:pt x="382" y="1046"/>
                  <a:pt x="381" y="1045"/>
                </a:cubicBezTo>
                <a:cubicBezTo>
                  <a:pt x="383" y="1046"/>
                  <a:pt x="384" y="1046"/>
                  <a:pt x="385" y="1046"/>
                </a:cubicBezTo>
                <a:cubicBezTo>
                  <a:pt x="384" y="1047"/>
                  <a:pt x="384" y="1047"/>
                  <a:pt x="384" y="1048"/>
                </a:cubicBezTo>
                <a:close/>
                <a:moveTo>
                  <a:pt x="381" y="1045"/>
                </a:moveTo>
                <a:cubicBezTo>
                  <a:pt x="381" y="1045"/>
                  <a:pt x="381" y="1045"/>
                  <a:pt x="381" y="1044"/>
                </a:cubicBezTo>
                <a:cubicBezTo>
                  <a:pt x="382" y="1045"/>
                  <a:pt x="384" y="1044"/>
                  <a:pt x="383" y="1046"/>
                </a:cubicBezTo>
                <a:cubicBezTo>
                  <a:pt x="383" y="1046"/>
                  <a:pt x="382" y="1044"/>
                  <a:pt x="381" y="1045"/>
                </a:cubicBezTo>
                <a:close/>
                <a:moveTo>
                  <a:pt x="385" y="846"/>
                </a:moveTo>
                <a:cubicBezTo>
                  <a:pt x="384" y="846"/>
                  <a:pt x="384" y="846"/>
                  <a:pt x="383" y="846"/>
                </a:cubicBezTo>
                <a:cubicBezTo>
                  <a:pt x="384" y="845"/>
                  <a:pt x="383" y="845"/>
                  <a:pt x="382" y="845"/>
                </a:cubicBezTo>
                <a:cubicBezTo>
                  <a:pt x="382" y="843"/>
                  <a:pt x="384" y="845"/>
                  <a:pt x="385" y="845"/>
                </a:cubicBezTo>
                <a:cubicBezTo>
                  <a:pt x="385" y="845"/>
                  <a:pt x="385" y="845"/>
                  <a:pt x="385" y="846"/>
                </a:cubicBezTo>
                <a:close/>
                <a:moveTo>
                  <a:pt x="376" y="838"/>
                </a:moveTo>
                <a:cubicBezTo>
                  <a:pt x="380" y="840"/>
                  <a:pt x="383" y="840"/>
                  <a:pt x="385" y="842"/>
                </a:cubicBezTo>
                <a:cubicBezTo>
                  <a:pt x="383" y="842"/>
                  <a:pt x="377" y="841"/>
                  <a:pt x="376" y="838"/>
                </a:cubicBezTo>
                <a:close/>
                <a:moveTo>
                  <a:pt x="365" y="831"/>
                </a:moveTo>
                <a:cubicBezTo>
                  <a:pt x="366" y="831"/>
                  <a:pt x="367" y="831"/>
                  <a:pt x="367" y="831"/>
                </a:cubicBezTo>
                <a:cubicBezTo>
                  <a:pt x="366" y="831"/>
                  <a:pt x="365" y="830"/>
                  <a:pt x="364" y="830"/>
                </a:cubicBezTo>
                <a:cubicBezTo>
                  <a:pt x="366" y="829"/>
                  <a:pt x="365" y="828"/>
                  <a:pt x="365" y="826"/>
                </a:cubicBezTo>
                <a:cubicBezTo>
                  <a:pt x="365" y="826"/>
                  <a:pt x="364" y="826"/>
                  <a:pt x="364" y="826"/>
                </a:cubicBezTo>
                <a:cubicBezTo>
                  <a:pt x="363" y="826"/>
                  <a:pt x="364" y="827"/>
                  <a:pt x="364" y="827"/>
                </a:cubicBezTo>
                <a:cubicBezTo>
                  <a:pt x="362" y="827"/>
                  <a:pt x="361" y="826"/>
                  <a:pt x="360" y="826"/>
                </a:cubicBezTo>
                <a:cubicBezTo>
                  <a:pt x="359" y="826"/>
                  <a:pt x="359" y="826"/>
                  <a:pt x="359" y="825"/>
                </a:cubicBezTo>
                <a:cubicBezTo>
                  <a:pt x="359" y="825"/>
                  <a:pt x="359" y="825"/>
                  <a:pt x="360" y="826"/>
                </a:cubicBezTo>
                <a:cubicBezTo>
                  <a:pt x="360" y="825"/>
                  <a:pt x="359" y="825"/>
                  <a:pt x="358" y="825"/>
                </a:cubicBezTo>
                <a:cubicBezTo>
                  <a:pt x="358" y="824"/>
                  <a:pt x="357" y="823"/>
                  <a:pt x="356" y="823"/>
                </a:cubicBezTo>
                <a:cubicBezTo>
                  <a:pt x="356" y="823"/>
                  <a:pt x="357" y="823"/>
                  <a:pt x="357" y="823"/>
                </a:cubicBezTo>
                <a:cubicBezTo>
                  <a:pt x="359" y="823"/>
                  <a:pt x="363" y="823"/>
                  <a:pt x="367" y="824"/>
                </a:cubicBezTo>
                <a:cubicBezTo>
                  <a:pt x="367" y="824"/>
                  <a:pt x="368" y="823"/>
                  <a:pt x="368" y="823"/>
                </a:cubicBezTo>
                <a:cubicBezTo>
                  <a:pt x="368" y="825"/>
                  <a:pt x="369" y="825"/>
                  <a:pt x="371" y="824"/>
                </a:cubicBezTo>
                <a:cubicBezTo>
                  <a:pt x="370" y="826"/>
                  <a:pt x="369" y="824"/>
                  <a:pt x="370" y="826"/>
                </a:cubicBezTo>
                <a:cubicBezTo>
                  <a:pt x="368" y="826"/>
                  <a:pt x="367" y="824"/>
                  <a:pt x="366" y="826"/>
                </a:cubicBezTo>
                <a:cubicBezTo>
                  <a:pt x="369" y="827"/>
                  <a:pt x="376" y="830"/>
                  <a:pt x="382" y="830"/>
                </a:cubicBezTo>
                <a:cubicBezTo>
                  <a:pt x="379" y="829"/>
                  <a:pt x="377" y="829"/>
                  <a:pt x="376" y="828"/>
                </a:cubicBezTo>
                <a:cubicBezTo>
                  <a:pt x="374" y="826"/>
                  <a:pt x="377" y="828"/>
                  <a:pt x="377" y="828"/>
                </a:cubicBezTo>
                <a:cubicBezTo>
                  <a:pt x="381" y="828"/>
                  <a:pt x="385" y="829"/>
                  <a:pt x="386" y="831"/>
                </a:cubicBezTo>
                <a:cubicBezTo>
                  <a:pt x="385" y="830"/>
                  <a:pt x="385" y="832"/>
                  <a:pt x="384" y="832"/>
                </a:cubicBezTo>
                <a:cubicBezTo>
                  <a:pt x="382" y="832"/>
                  <a:pt x="384" y="831"/>
                  <a:pt x="383" y="831"/>
                </a:cubicBezTo>
                <a:cubicBezTo>
                  <a:pt x="382" y="832"/>
                  <a:pt x="384" y="832"/>
                  <a:pt x="384" y="833"/>
                </a:cubicBezTo>
                <a:cubicBezTo>
                  <a:pt x="380" y="831"/>
                  <a:pt x="377" y="831"/>
                  <a:pt x="375" y="830"/>
                </a:cubicBezTo>
                <a:cubicBezTo>
                  <a:pt x="375" y="831"/>
                  <a:pt x="374" y="831"/>
                  <a:pt x="373" y="832"/>
                </a:cubicBezTo>
                <a:cubicBezTo>
                  <a:pt x="370" y="831"/>
                  <a:pt x="368" y="829"/>
                  <a:pt x="366" y="830"/>
                </a:cubicBezTo>
                <a:cubicBezTo>
                  <a:pt x="368" y="831"/>
                  <a:pt x="372" y="831"/>
                  <a:pt x="374" y="833"/>
                </a:cubicBezTo>
                <a:cubicBezTo>
                  <a:pt x="372" y="834"/>
                  <a:pt x="370" y="831"/>
                  <a:pt x="367" y="832"/>
                </a:cubicBezTo>
                <a:cubicBezTo>
                  <a:pt x="370" y="832"/>
                  <a:pt x="371" y="833"/>
                  <a:pt x="371" y="834"/>
                </a:cubicBezTo>
                <a:cubicBezTo>
                  <a:pt x="371" y="835"/>
                  <a:pt x="379" y="836"/>
                  <a:pt x="378" y="838"/>
                </a:cubicBezTo>
                <a:cubicBezTo>
                  <a:pt x="375" y="838"/>
                  <a:pt x="371" y="836"/>
                  <a:pt x="368" y="834"/>
                </a:cubicBezTo>
                <a:cubicBezTo>
                  <a:pt x="369" y="834"/>
                  <a:pt x="369" y="833"/>
                  <a:pt x="369" y="833"/>
                </a:cubicBezTo>
                <a:cubicBezTo>
                  <a:pt x="368" y="832"/>
                  <a:pt x="364" y="832"/>
                  <a:pt x="365" y="831"/>
                </a:cubicBezTo>
                <a:close/>
                <a:moveTo>
                  <a:pt x="363" y="1044"/>
                </a:moveTo>
                <a:cubicBezTo>
                  <a:pt x="362" y="1044"/>
                  <a:pt x="361" y="1043"/>
                  <a:pt x="361" y="1043"/>
                </a:cubicBezTo>
                <a:cubicBezTo>
                  <a:pt x="360" y="1042"/>
                  <a:pt x="359" y="1042"/>
                  <a:pt x="358" y="1041"/>
                </a:cubicBezTo>
                <a:cubicBezTo>
                  <a:pt x="358" y="1042"/>
                  <a:pt x="358" y="1042"/>
                  <a:pt x="358" y="1042"/>
                </a:cubicBezTo>
                <a:cubicBezTo>
                  <a:pt x="355" y="1040"/>
                  <a:pt x="353" y="1039"/>
                  <a:pt x="352" y="1037"/>
                </a:cubicBezTo>
                <a:cubicBezTo>
                  <a:pt x="355" y="1038"/>
                  <a:pt x="357" y="1040"/>
                  <a:pt x="359" y="1041"/>
                </a:cubicBezTo>
                <a:cubicBezTo>
                  <a:pt x="359" y="1041"/>
                  <a:pt x="359" y="1041"/>
                  <a:pt x="359" y="1040"/>
                </a:cubicBezTo>
                <a:cubicBezTo>
                  <a:pt x="362" y="1041"/>
                  <a:pt x="365" y="1043"/>
                  <a:pt x="367" y="1044"/>
                </a:cubicBezTo>
                <a:cubicBezTo>
                  <a:pt x="367" y="1044"/>
                  <a:pt x="367" y="1045"/>
                  <a:pt x="367" y="1045"/>
                </a:cubicBezTo>
                <a:cubicBezTo>
                  <a:pt x="368" y="1046"/>
                  <a:pt x="368" y="1046"/>
                  <a:pt x="367" y="1047"/>
                </a:cubicBezTo>
                <a:cubicBezTo>
                  <a:pt x="365" y="1046"/>
                  <a:pt x="364" y="1045"/>
                  <a:pt x="366" y="1045"/>
                </a:cubicBezTo>
                <a:cubicBezTo>
                  <a:pt x="365" y="1044"/>
                  <a:pt x="363" y="1043"/>
                  <a:pt x="363" y="1044"/>
                </a:cubicBezTo>
                <a:close/>
                <a:moveTo>
                  <a:pt x="365" y="1047"/>
                </a:moveTo>
                <a:cubicBezTo>
                  <a:pt x="363" y="1047"/>
                  <a:pt x="362" y="1046"/>
                  <a:pt x="361" y="1045"/>
                </a:cubicBezTo>
                <a:cubicBezTo>
                  <a:pt x="361" y="1045"/>
                  <a:pt x="361" y="1045"/>
                  <a:pt x="361" y="1044"/>
                </a:cubicBezTo>
                <a:cubicBezTo>
                  <a:pt x="363" y="1045"/>
                  <a:pt x="363" y="1046"/>
                  <a:pt x="365" y="1047"/>
                </a:cubicBezTo>
                <a:close/>
                <a:moveTo>
                  <a:pt x="335" y="1036"/>
                </a:moveTo>
                <a:cubicBezTo>
                  <a:pt x="335" y="1036"/>
                  <a:pt x="335" y="1036"/>
                  <a:pt x="335" y="1036"/>
                </a:cubicBezTo>
                <a:cubicBezTo>
                  <a:pt x="335" y="1036"/>
                  <a:pt x="335" y="1036"/>
                  <a:pt x="335" y="1036"/>
                </a:cubicBezTo>
                <a:cubicBezTo>
                  <a:pt x="333" y="1035"/>
                  <a:pt x="331" y="1033"/>
                  <a:pt x="329" y="1032"/>
                </a:cubicBezTo>
                <a:cubicBezTo>
                  <a:pt x="330" y="1032"/>
                  <a:pt x="330" y="1032"/>
                  <a:pt x="330" y="1032"/>
                </a:cubicBezTo>
                <a:cubicBezTo>
                  <a:pt x="332" y="1033"/>
                  <a:pt x="335" y="1034"/>
                  <a:pt x="335" y="1036"/>
                </a:cubicBezTo>
                <a:cubicBezTo>
                  <a:pt x="335" y="1036"/>
                  <a:pt x="335" y="1036"/>
                  <a:pt x="335" y="1036"/>
                </a:cubicBezTo>
                <a:cubicBezTo>
                  <a:pt x="336" y="1035"/>
                  <a:pt x="338" y="1034"/>
                  <a:pt x="338" y="1036"/>
                </a:cubicBezTo>
                <a:cubicBezTo>
                  <a:pt x="338" y="1035"/>
                  <a:pt x="337" y="1035"/>
                  <a:pt x="337" y="1035"/>
                </a:cubicBezTo>
                <a:cubicBezTo>
                  <a:pt x="340" y="1037"/>
                  <a:pt x="341" y="1038"/>
                  <a:pt x="344" y="1039"/>
                </a:cubicBezTo>
                <a:cubicBezTo>
                  <a:pt x="344" y="1039"/>
                  <a:pt x="343" y="1039"/>
                  <a:pt x="343" y="1038"/>
                </a:cubicBezTo>
                <a:cubicBezTo>
                  <a:pt x="345" y="1038"/>
                  <a:pt x="345" y="1040"/>
                  <a:pt x="347" y="1040"/>
                </a:cubicBezTo>
                <a:cubicBezTo>
                  <a:pt x="347" y="1040"/>
                  <a:pt x="346" y="1041"/>
                  <a:pt x="347" y="1042"/>
                </a:cubicBezTo>
                <a:cubicBezTo>
                  <a:pt x="348" y="1038"/>
                  <a:pt x="350" y="1042"/>
                  <a:pt x="352" y="1044"/>
                </a:cubicBezTo>
                <a:cubicBezTo>
                  <a:pt x="352" y="1044"/>
                  <a:pt x="351" y="1044"/>
                  <a:pt x="351" y="1044"/>
                </a:cubicBezTo>
                <a:cubicBezTo>
                  <a:pt x="351" y="1045"/>
                  <a:pt x="352" y="1045"/>
                  <a:pt x="352" y="1045"/>
                </a:cubicBezTo>
                <a:cubicBezTo>
                  <a:pt x="351" y="1047"/>
                  <a:pt x="347" y="1044"/>
                  <a:pt x="351" y="1045"/>
                </a:cubicBezTo>
                <a:cubicBezTo>
                  <a:pt x="346" y="1041"/>
                  <a:pt x="341" y="1039"/>
                  <a:pt x="335" y="1036"/>
                </a:cubicBezTo>
                <a:close/>
                <a:moveTo>
                  <a:pt x="342" y="1059"/>
                </a:moveTo>
                <a:cubicBezTo>
                  <a:pt x="341" y="1058"/>
                  <a:pt x="341" y="1058"/>
                  <a:pt x="340" y="1059"/>
                </a:cubicBezTo>
                <a:cubicBezTo>
                  <a:pt x="341" y="1059"/>
                  <a:pt x="342" y="1059"/>
                  <a:pt x="342" y="1060"/>
                </a:cubicBezTo>
                <a:cubicBezTo>
                  <a:pt x="341" y="1060"/>
                  <a:pt x="340" y="1060"/>
                  <a:pt x="340" y="1059"/>
                </a:cubicBezTo>
                <a:cubicBezTo>
                  <a:pt x="338" y="1057"/>
                  <a:pt x="337" y="1057"/>
                  <a:pt x="337" y="1058"/>
                </a:cubicBezTo>
                <a:cubicBezTo>
                  <a:pt x="334" y="1057"/>
                  <a:pt x="332" y="1055"/>
                  <a:pt x="333" y="1054"/>
                </a:cubicBezTo>
                <a:cubicBezTo>
                  <a:pt x="331" y="1054"/>
                  <a:pt x="330" y="1054"/>
                  <a:pt x="329" y="1053"/>
                </a:cubicBezTo>
                <a:cubicBezTo>
                  <a:pt x="328" y="1053"/>
                  <a:pt x="328" y="1052"/>
                  <a:pt x="328" y="1052"/>
                </a:cubicBezTo>
                <a:cubicBezTo>
                  <a:pt x="328" y="1052"/>
                  <a:pt x="327" y="1052"/>
                  <a:pt x="327" y="1052"/>
                </a:cubicBezTo>
                <a:cubicBezTo>
                  <a:pt x="325" y="1051"/>
                  <a:pt x="322" y="1049"/>
                  <a:pt x="321" y="1047"/>
                </a:cubicBezTo>
                <a:cubicBezTo>
                  <a:pt x="321" y="1048"/>
                  <a:pt x="322" y="1047"/>
                  <a:pt x="322" y="1047"/>
                </a:cubicBezTo>
                <a:cubicBezTo>
                  <a:pt x="322" y="1046"/>
                  <a:pt x="319" y="1044"/>
                  <a:pt x="317" y="1044"/>
                </a:cubicBezTo>
                <a:cubicBezTo>
                  <a:pt x="317" y="1044"/>
                  <a:pt x="317" y="1044"/>
                  <a:pt x="317" y="1044"/>
                </a:cubicBezTo>
                <a:cubicBezTo>
                  <a:pt x="318" y="1044"/>
                  <a:pt x="318" y="1044"/>
                  <a:pt x="319" y="1043"/>
                </a:cubicBezTo>
                <a:cubicBezTo>
                  <a:pt x="319" y="1042"/>
                  <a:pt x="316" y="1041"/>
                  <a:pt x="317" y="1041"/>
                </a:cubicBezTo>
                <a:cubicBezTo>
                  <a:pt x="320" y="1043"/>
                  <a:pt x="327" y="1046"/>
                  <a:pt x="326" y="1048"/>
                </a:cubicBezTo>
                <a:cubicBezTo>
                  <a:pt x="327" y="1049"/>
                  <a:pt x="328" y="1047"/>
                  <a:pt x="329" y="1048"/>
                </a:cubicBezTo>
                <a:cubicBezTo>
                  <a:pt x="329" y="1049"/>
                  <a:pt x="330" y="1050"/>
                  <a:pt x="329" y="1050"/>
                </a:cubicBezTo>
                <a:cubicBezTo>
                  <a:pt x="329" y="1051"/>
                  <a:pt x="330" y="1051"/>
                  <a:pt x="331" y="1050"/>
                </a:cubicBezTo>
                <a:cubicBezTo>
                  <a:pt x="335" y="1052"/>
                  <a:pt x="339" y="1054"/>
                  <a:pt x="342" y="1056"/>
                </a:cubicBezTo>
                <a:cubicBezTo>
                  <a:pt x="342" y="1057"/>
                  <a:pt x="342" y="1057"/>
                  <a:pt x="342" y="1057"/>
                </a:cubicBezTo>
                <a:cubicBezTo>
                  <a:pt x="342" y="1057"/>
                  <a:pt x="342" y="1057"/>
                  <a:pt x="342" y="1057"/>
                </a:cubicBezTo>
                <a:cubicBezTo>
                  <a:pt x="343" y="1057"/>
                  <a:pt x="343" y="1058"/>
                  <a:pt x="344" y="1058"/>
                </a:cubicBezTo>
                <a:cubicBezTo>
                  <a:pt x="343" y="1058"/>
                  <a:pt x="341" y="1056"/>
                  <a:pt x="341" y="1057"/>
                </a:cubicBezTo>
                <a:cubicBezTo>
                  <a:pt x="342" y="1058"/>
                  <a:pt x="343" y="1058"/>
                  <a:pt x="342" y="1059"/>
                </a:cubicBezTo>
                <a:close/>
                <a:moveTo>
                  <a:pt x="334" y="1059"/>
                </a:moveTo>
                <a:cubicBezTo>
                  <a:pt x="333" y="1058"/>
                  <a:pt x="332" y="1058"/>
                  <a:pt x="332" y="1057"/>
                </a:cubicBezTo>
                <a:cubicBezTo>
                  <a:pt x="332" y="1057"/>
                  <a:pt x="335" y="1058"/>
                  <a:pt x="334" y="1059"/>
                </a:cubicBezTo>
                <a:close/>
                <a:moveTo>
                  <a:pt x="327" y="1060"/>
                </a:moveTo>
                <a:cubicBezTo>
                  <a:pt x="327" y="1060"/>
                  <a:pt x="327" y="1060"/>
                  <a:pt x="326" y="1060"/>
                </a:cubicBezTo>
                <a:cubicBezTo>
                  <a:pt x="326" y="1060"/>
                  <a:pt x="325" y="1059"/>
                  <a:pt x="324" y="1059"/>
                </a:cubicBezTo>
                <a:cubicBezTo>
                  <a:pt x="324" y="1058"/>
                  <a:pt x="324" y="1058"/>
                  <a:pt x="324" y="1058"/>
                </a:cubicBezTo>
                <a:cubicBezTo>
                  <a:pt x="325" y="1058"/>
                  <a:pt x="326" y="1059"/>
                  <a:pt x="327" y="1060"/>
                </a:cubicBezTo>
                <a:close/>
                <a:moveTo>
                  <a:pt x="316" y="1048"/>
                </a:moveTo>
                <a:cubicBezTo>
                  <a:pt x="316" y="1048"/>
                  <a:pt x="317" y="1048"/>
                  <a:pt x="317" y="1048"/>
                </a:cubicBezTo>
                <a:cubicBezTo>
                  <a:pt x="316" y="1048"/>
                  <a:pt x="316" y="1049"/>
                  <a:pt x="316" y="1049"/>
                </a:cubicBezTo>
                <a:cubicBezTo>
                  <a:pt x="316" y="1049"/>
                  <a:pt x="316" y="1049"/>
                  <a:pt x="316" y="1048"/>
                </a:cubicBezTo>
                <a:cubicBezTo>
                  <a:pt x="316" y="1049"/>
                  <a:pt x="316" y="1048"/>
                  <a:pt x="316" y="1048"/>
                </a:cubicBezTo>
                <a:close/>
                <a:moveTo>
                  <a:pt x="312" y="1042"/>
                </a:moveTo>
                <a:cubicBezTo>
                  <a:pt x="313" y="1043"/>
                  <a:pt x="313" y="1043"/>
                  <a:pt x="313" y="1042"/>
                </a:cubicBezTo>
                <a:cubicBezTo>
                  <a:pt x="314" y="1042"/>
                  <a:pt x="314" y="1042"/>
                  <a:pt x="315" y="1043"/>
                </a:cubicBezTo>
                <a:cubicBezTo>
                  <a:pt x="314" y="1043"/>
                  <a:pt x="314" y="1043"/>
                  <a:pt x="314" y="1043"/>
                </a:cubicBezTo>
                <a:cubicBezTo>
                  <a:pt x="315" y="1045"/>
                  <a:pt x="316" y="1045"/>
                  <a:pt x="316" y="1045"/>
                </a:cubicBezTo>
                <a:cubicBezTo>
                  <a:pt x="316" y="1045"/>
                  <a:pt x="316" y="1045"/>
                  <a:pt x="316" y="1045"/>
                </a:cubicBezTo>
                <a:cubicBezTo>
                  <a:pt x="316" y="1045"/>
                  <a:pt x="316" y="1045"/>
                  <a:pt x="317" y="1044"/>
                </a:cubicBezTo>
                <a:cubicBezTo>
                  <a:pt x="317" y="1044"/>
                  <a:pt x="317" y="1044"/>
                  <a:pt x="317" y="1045"/>
                </a:cubicBezTo>
                <a:cubicBezTo>
                  <a:pt x="317" y="1045"/>
                  <a:pt x="317" y="1044"/>
                  <a:pt x="317" y="1044"/>
                </a:cubicBezTo>
                <a:cubicBezTo>
                  <a:pt x="318" y="1045"/>
                  <a:pt x="320" y="1045"/>
                  <a:pt x="319" y="1046"/>
                </a:cubicBezTo>
                <a:cubicBezTo>
                  <a:pt x="317" y="1046"/>
                  <a:pt x="312" y="1044"/>
                  <a:pt x="312" y="1042"/>
                </a:cubicBezTo>
                <a:close/>
                <a:moveTo>
                  <a:pt x="313" y="792"/>
                </a:moveTo>
                <a:cubicBezTo>
                  <a:pt x="314" y="791"/>
                  <a:pt x="316" y="792"/>
                  <a:pt x="314" y="791"/>
                </a:cubicBezTo>
                <a:cubicBezTo>
                  <a:pt x="315" y="791"/>
                  <a:pt x="316" y="792"/>
                  <a:pt x="317" y="792"/>
                </a:cubicBezTo>
                <a:cubicBezTo>
                  <a:pt x="317" y="792"/>
                  <a:pt x="317" y="792"/>
                  <a:pt x="317" y="792"/>
                </a:cubicBezTo>
                <a:cubicBezTo>
                  <a:pt x="317" y="792"/>
                  <a:pt x="316" y="792"/>
                  <a:pt x="316" y="793"/>
                </a:cubicBezTo>
                <a:cubicBezTo>
                  <a:pt x="317" y="793"/>
                  <a:pt x="317" y="793"/>
                  <a:pt x="318" y="792"/>
                </a:cubicBezTo>
                <a:cubicBezTo>
                  <a:pt x="319" y="792"/>
                  <a:pt x="320" y="793"/>
                  <a:pt x="320" y="793"/>
                </a:cubicBezTo>
                <a:cubicBezTo>
                  <a:pt x="320" y="793"/>
                  <a:pt x="320" y="793"/>
                  <a:pt x="320" y="794"/>
                </a:cubicBezTo>
                <a:cubicBezTo>
                  <a:pt x="321" y="793"/>
                  <a:pt x="321" y="793"/>
                  <a:pt x="321" y="793"/>
                </a:cubicBezTo>
                <a:cubicBezTo>
                  <a:pt x="321" y="794"/>
                  <a:pt x="322" y="794"/>
                  <a:pt x="323" y="794"/>
                </a:cubicBezTo>
                <a:cubicBezTo>
                  <a:pt x="323" y="795"/>
                  <a:pt x="323" y="795"/>
                  <a:pt x="323" y="795"/>
                </a:cubicBezTo>
                <a:cubicBezTo>
                  <a:pt x="324" y="795"/>
                  <a:pt x="324" y="795"/>
                  <a:pt x="324" y="795"/>
                </a:cubicBezTo>
                <a:cubicBezTo>
                  <a:pt x="325" y="795"/>
                  <a:pt x="326" y="796"/>
                  <a:pt x="327" y="796"/>
                </a:cubicBezTo>
                <a:cubicBezTo>
                  <a:pt x="326" y="797"/>
                  <a:pt x="325" y="796"/>
                  <a:pt x="325" y="797"/>
                </a:cubicBezTo>
                <a:cubicBezTo>
                  <a:pt x="324" y="797"/>
                  <a:pt x="320" y="794"/>
                  <a:pt x="321" y="796"/>
                </a:cubicBezTo>
                <a:cubicBezTo>
                  <a:pt x="318" y="795"/>
                  <a:pt x="318" y="795"/>
                  <a:pt x="317" y="793"/>
                </a:cubicBezTo>
                <a:cubicBezTo>
                  <a:pt x="315" y="795"/>
                  <a:pt x="313" y="792"/>
                  <a:pt x="311" y="792"/>
                </a:cubicBezTo>
                <a:cubicBezTo>
                  <a:pt x="310" y="792"/>
                  <a:pt x="310" y="792"/>
                  <a:pt x="310" y="791"/>
                </a:cubicBezTo>
                <a:cubicBezTo>
                  <a:pt x="310" y="791"/>
                  <a:pt x="310" y="791"/>
                  <a:pt x="310" y="791"/>
                </a:cubicBezTo>
                <a:cubicBezTo>
                  <a:pt x="312" y="791"/>
                  <a:pt x="312" y="792"/>
                  <a:pt x="315" y="793"/>
                </a:cubicBezTo>
                <a:cubicBezTo>
                  <a:pt x="317" y="794"/>
                  <a:pt x="314" y="792"/>
                  <a:pt x="313" y="792"/>
                </a:cubicBezTo>
                <a:close/>
                <a:moveTo>
                  <a:pt x="344" y="809"/>
                </a:moveTo>
                <a:cubicBezTo>
                  <a:pt x="343" y="809"/>
                  <a:pt x="343" y="806"/>
                  <a:pt x="341" y="808"/>
                </a:cubicBezTo>
                <a:cubicBezTo>
                  <a:pt x="342" y="809"/>
                  <a:pt x="342" y="810"/>
                  <a:pt x="342" y="811"/>
                </a:cubicBezTo>
                <a:cubicBezTo>
                  <a:pt x="342" y="809"/>
                  <a:pt x="344" y="810"/>
                  <a:pt x="346" y="810"/>
                </a:cubicBezTo>
                <a:cubicBezTo>
                  <a:pt x="345" y="810"/>
                  <a:pt x="344" y="808"/>
                  <a:pt x="345" y="808"/>
                </a:cubicBezTo>
                <a:cubicBezTo>
                  <a:pt x="346" y="809"/>
                  <a:pt x="346" y="809"/>
                  <a:pt x="347" y="809"/>
                </a:cubicBezTo>
                <a:cubicBezTo>
                  <a:pt x="350" y="810"/>
                  <a:pt x="352" y="812"/>
                  <a:pt x="355" y="814"/>
                </a:cubicBezTo>
                <a:cubicBezTo>
                  <a:pt x="355" y="813"/>
                  <a:pt x="353" y="813"/>
                  <a:pt x="354" y="811"/>
                </a:cubicBezTo>
                <a:cubicBezTo>
                  <a:pt x="356" y="811"/>
                  <a:pt x="358" y="817"/>
                  <a:pt x="360" y="815"/>
                </a:cubicBezTo>
                <a:cubicBezTo>
                  <a:pt x="359" y="814"/>
                  <a:pt x="358" y="813"/>
                  <a:pt x="356" y="812"/>
                </a:cubicBezTo>
                <a:cubicBezTo>
                  <a:pt x="358" y="813"/>
                  <a:pt x="360" y="813"/>
                  <a:pt x="362" y="814"/>
                </a:cubicBezTo>
                <a:cubicBezTo>
                  <a:pt x="362" y="814"/>
                  <a:pt x="363" y="815"/>
                  <a:pt x="363" y="815"/>
                </a:cubicBezTo>
                <a:cubicBezTo>
                  <a:pt x="364" y="815"/>
                  <a:pt x="364" y="815"/>
                  <a:pt x="364" y="815"/>
                </a:cubicBezTo>
                <a:cubicBezTo>
                  <a:pt x="370" y="816"/>
                  <a:pt x="375" y="818"/>
                  <a:pt x="376" y="820"/>
                </a:cubicBezTo>
                <a:cubicBezTo>
                  <a:pt x="376" y="820"/>
                  <a:pt x="376" y="819"/>
                  <a:pt x="377" y="819"/>
                </a:cubicBezTo>
                <a:cubicBezTo>
                  <a:pt x="378" y="820"/>
                  <a:pt x="377" y="821"/>
                  <a:pt x="378" y="821"/>
                </a:cubicBezTo>
                <a:cubicBezTo>
                  <a:pt x="387" y="823"/>
                  <a:pt x="394" y="824"/>
                  <a:pt x="401" y="828"/>
                </a:cubicBezTo>
                <a:cubicBezTo>
                  <a:pt x="401" y="828"/>
                  <a:pt x="401" y="828"/>
                  <a:pt x="401" y="827"/>
                </a:cubicBezTo>
                <a:cubicBezTo>
                  <a:pt x="402" y="827"/>
                  <a:pt x="406" y="829"/>
                  <a:pt x="405" y="829"/>
                </a:cubicBezTo>
                <a:cubicBezTo>
                  <a:pt x="405" y="829"/>
                  <a:pt x="404" y="829"/>
                  <a:pt x="403" y="828"/>
                </a:cubicBezTo>
                <a:cubicBezTo>
                  <a:pt x="403" y="829"/>
                  <a:pt x="404" y="829"/>
                  <a:pt x="404" y="830"/>
                </a:cubicBezTo>
                <a:cubicBezTo>
                  <a:pt x="388" y="827"/>
                  <a:pt x="379" y="821"/>
                  <a:pt x="368" y="819"/>
                </a:cubicBezTo>
                <a:cubicBezTo>
                  <a:pt x="368" y="818"/>
                  <a:pt x="369" y="818"/>
                  <a:pt x="367" y="817"/>
                </a:cubicBezTo>
                <a:cubicBezTo>
                  <a:pt x="366" y="818"/>
                  <a:pt x="363" y="817"/>
                  <a:pt x="361" y="817"/>
                </a:cubicBezTo>
                <a:cubicBezTo>
                  <a:pt x="362" y="817"/>
                  <a:pt x="364" y="818"/>
                  <a:pt x="364" y="819"/>
                </a:cubicBezTo>
                <a:cubicBezTo>
                  <a:pt x="367" y="818"/>
                  <a:pt x="373" y="821"/>
                  <a:pt x="374" y="823"/>
                </a:cubicBezTo>
                <a:cubicBezTo>
                  <a:pt x="382" y="822"/>
                  <a:pt x="392" y="828"/>
                  <a:pt x="399" y="830"/>
                </a:cubicBezTo>
                <a:cubicBezTo>
                  <a:pt x="399" y="831"/>
                  <a:pt x="401" y="831"/>
                  <a:pt x="402" y="832"/>
                </a:cubicBezTo>
                <a:cubicBezTo>
                  <a:pt x="400" y="832"/>
                  <a:pt x="399" y="830"/>
                  <a:pt x="398" y="832"/>
                </a:cubicBezTo>
                <a:cubicBezTo>
                  <a:pt x="390" y="830"/>
                  <a:pt x="382" y="826"/>
                  <a:pt x="379" y="827"/>
                </a:cubicBezTo>
                <a:cubicBezTo>
                  <a:pt x="379" y="826"/>
                  <a:pt x="379" y="826"/>
                  <a:pt x="378" y="825"/>
                </a:cubicBezTo>
                <a:cubicBezTo>
                  <a:pt x="377" y="825"/>
                  <a:pt x="369" y="824"/>
                  <a:pt x="371" y="822"/>
                </a:cubicBezTo>
                <a:cubicBezTo>
                  <a:pt x="368" y="819"/>
                  <a:pt x="364" y="821"/>
                  <a:pt x="359" y="817"/>
                </a:cubicBezTo>
                <a:cubicBezTo>
                  <a:pt x="358" y="818"/>
                  <a:pt x="356" y="817"/>
                  <a:pt x="356" y="819"/>
                </a:cubicBezTo>
                <a:cubicBezTo>
                  <a:pt x="354" y="818"/>
                  <a:pt x="351" y="817"/>
                  <a:pt x="349" y="817"/>
                </a:cubicBezTo>
                <a:cubicBezTo>
                  <a:pt x="349" y="816"/>
                  <a:pt x="349" y="816"/>
                  <a:pt x="348" y="816"/>
                </a:cubicBezTo>
                <a:cubicBezTo>
                  <a:pt x="351" y="816"/>
                  <a:pt x="355" y="819"/>
                  <a:pt x="356" y="817"/>
                </a:cubicBezTo>
                <a:cubicBezTo>
                  <a:pt x="353" y="816"/>
                  <a:pt x="348" y="814"/>
                  <a:pt x="343" y="813"/>
                </a:cubicBezTo>
                <a:cubicBezTo>
                  <a:pt x="341" y="811"/>
                  <a:pt x="338" y="809"/>
                  <a:pt x="335" y="808"/>
                </a:cubicBezTo>
                <a:cubicBezTo>
                  <a:pt x="336" y="808"/>
                  <a:pt x="337" y="808"/>
                  <a:pt x="337" y="808"/>
                </a:cubicBezTo>
                <a:cubicBezTo>
                  <a:pt x="338" y="807"/>
                  <a:pt x="333" y="807"/>
                  <a:pt x="335" y="807"/>
                </a:cubicBezTo>
                <a:cubicBezTo>
                  <a:pt x="336" y="807"/>
                  <a:pt x="339" y="809"/>
                  <a:pt x="340" y="807"/>
                </a:cubicBezTo>
                <a:cubicBezTo>
                  <a:pt x="338" y="808"/>
                  <a:pt x="337" y="806"/>
                  <a:pt x="336" y="807"/>
                </a:cubicBezTo>
                <a:cubicBezTo>
                  <a:pt x="336" y="806"/>
                  <a:pt x="336" y="806"/>
                  <a:pt x="336" y="806"/>
                </a:cubicBezTo>
                <a:cubicBezTo>
                  <a:pt x="336" y="805"/>
                  <a:pt x="336" y="805"/>
                  <a:pt x="336" y="805"/>
                </a:cubicBezTo>
                <a:cubicBezTo>
                  <a:pt x="339" y="807"/>
                  <a:pt x="344" y="806"/>
                  <a:pt x="344" y="809"/>
                </a:cubicBezTo>
                <a:close/>
                <a:moveTo>
                  <a:pt x="337" y="799"/>
                </a:moveTo>
                <a:cubicBezTo>
                  <a:pt x="337" y="799"/>
                  <a:pt x="337" y="798"/>
                  <a:pt x="337" y="798"/>
                </a:cubicBezTo>
                <a:cubicBezTo>
                  <a:pt x="338" y="798"/>
                  <a:pt x="338" y="799"/>
                  <a:pt x="338" y="800"/>
                </a:cubicBezTo>
                <a:cubicBezTo>
                  <a:pt x="338" y="800"/>
                  <a:pt x="337" y="799"/>
                  <a:pt x="337" y="799"/>
                </a:cubicBezTo>
                <a:close/>
                <a:moveTo>
                  <a:pt x="349" y="790"/>
                </a:moveTo>
                <a:cubicBezTo>
                  <a:pt x="348" y="790"/>
                  <a:pt x="345" y="790"/>
                  <a:pt x="346" y="789"/>
                </a:cubicBezTo>
                <a:cubicBezTo>
                  <a:pt x="349" y="790"/>
                  <a:pt x="350" y="790"/>
                  <a:pt x="352" y="790"/>
                </a:cubicBezTo>
                <a:cubicBezTo>
                  <a:pt x="351" y="792"/>
                  <a:pt x="350" y="790"/>
                  <a:pt x="350" y="791"/>
                </a:cubicBezTo>
                <a:cubicBezTo>
                  <a:pt x="350" y="792"/>
                  <a:pt x="349" y="794"/>
                  <a:pt x="348" y="795"/>
                </a:cubicBezTo>
                <a:cubicBezTo>
                  <a:pt x="347" y="793"/>
                  <a:pt x="347" y="792"/>
                  <a:pt x="349" y="792"/>
                </a:cubicBezTo>
                <a:cubicBezTo>
                  <a:pt x="349" y="791"/>
                  <a:pt x="349" y="791"/>
                  <a:pt x="349" y="790"/>
                </a:cubicBezTo>
                <a:close/>
                <a:moveTo>
                  <a:pt x="347" y="785"/>
                </a:moveTo>
                <a:cubicBezTo>
                  <a:pt x="345" y="784"/>
                  <a:pt x="342" y="785"/>
                  <a:pt x="342" y="783"/>
                </a:cubicBezTo>
                <a:cubicBezTo>
                  <a:pt x="344" y="784"/>
                  <a:pt x="347" y="784"/>
                  <a:pt x="347" y="785"/>
                </a:cubicBezTo>
                <a:close/>
                <a:moveTo>
                  <a:pt x="338" y="780"/>
                </a:moveTo>
                <a:cubicBezTo>
                  <a:pt x="340" y="781"/>
                  <a:pt x="342" y="781"/>
                  <a:pt x="342" y="782"/>
                </a:cubicBezTo>
                <a:cubicBezTo>
                  <a:pt x="342" y="782"/>
                  <a:pt x="338" y="782"/>
                  <a:pt x="338" y="780"/>
                </a:cubicBezTo>
                <a:close/>
                <a:moveTo>
                  <a:pt x="347" y="792"/>
                </a:moveTo>
                <a:cubicBezTo>
                  <a:pt x="346" y="791"/>
                  <a:pt x="344" y="791"/>
                  <a:pt x="344" y="790"/>
                </a:cubicBezTo>
                <a:cubicBezTo>
                  <a:pt x="345" y="791"/>
                  <a:pt x="347" y="791"/>
                  <a:pt x="347" y="792"/>
                </a:cubicBezTo>
                <a:close/>
                <a:moveTo>
                  <a:pt x="351" y="787"/>
                </a:moveTo>
                <a:cubicBezTo>
                  <a:pt x="349" y="786"/>
                  <a:pt x="349" y="786"/>
                  <a:pt x="348" y="785"/>
                </a:cubicBezTo>
                <a:cubicBezTo>
                  <a:pt x="349" y="785"/>
                  <a:pt x="349" y="784"/>
                  <a:pt x="350" y="784"/>
                </a:cubicBezTo>
                <a:cubicBezTo>
                  <a:pt x="350" y="786"/>
                  <a:pt x="351" y="786"/>
                  <a:pt x="351" y="787"/>
                </a:cubicBezTo>
                <a:close/>
                <a:moveTo>
                  <a:pt x="348" y="782"/>
                </a:moveTo>
                <a:cubicBezTo>
                  <a:pt x="349" y="782"/>
                  <a:pt x="349" y="783"/>
                  <a:pt x="349" y="784"/>
                </a:cubicBezTo>
                <a:cubicBezTo>
                  <a:pt x="348" y="783"/>
                  <a:pt x="347" y="783"/>
                  <a:pt x="348" y="782"/>
                </a:cubicBezTo>
                <a:close/>
                <a:moveTo>
                  <a:pt x="352" y="791"/>
                </a:moveTo>
                <a:cubicBezTo>
                  <a:pt x="354" y="791"/>
                  <a:pt x="356" y="791"/>
                  <a:pt x="356" y="792"/>
                </a:cubicBezTo>
                <a:cubicBezTo>
                  <a:pt x="356" y="794"/>
                  <a:pt x="351" y="792"/>
                  <a:pt x="351" y="792"/>
                </a:cubicBezTo>
                <a:cubicBezTo>
                  <a:pt x="354" y="793"/>
                  <a:pt x="352" y="792"/>
                  <a:pt x="352" y="791"/>
                </a:cubicBezTo>
                <a:close/>
                <a:moveTo>
                  <a:pt x="357" y="794"/>
                </a:moveTo>
                <a:cubicBezTo>
                  <a:pt x="358" y="794"/>
                  <a:pt x="359" y="795"/>
                  <a:pt x="360" y="794"/>
                </a:cubicBezTo>
                <a:cubicBezTo>
                  <a:pt x="360" y="793"/>
                  <a:pt x="357" y="794"/>
                  <a:pt x="357" y="792"/>
                </a:cubicBezTo>
                <a:cubicBezTo>
                  <a:pt x="359" y="793"/>
                  <a:pt x="361" y="792"/>
                  <a:pt x="362" y="795"/>
                </a:cubicBezTo>
                <a:cubicBezTo>
                  <a:pt x="358" y="794"/>
                  <a:pt x="362" y="797"/>
                  <a:pt x="359" y="796"/>
                </a:cubicBezTo>
                <a:cubicBezTo>
                  <a:pt x="359" y="797"/>
                  <a:pt x="361" y="798"/>
                  <a:pt x="359" y="798"/>
                </a:cubicBezTo>
                <a:cubicBezTo>
                  <a:pt x="358" y="797"/>
                  <a:pt x="356" y="798"/>
                  <a:pt x="353" y="796"/>
                </a:cubicBezTo>
                <a:cubicBezTo>
                  <a:pt x="354" y="794"/>
                  <a:pt x="351" y="795"/>
                  <a:pt x="351" y="794"/>
                </a:cubicBezTo>
                <a:cubicBezTo>
                  <a:pt x="352" y="794"/>
                  <a:pt x="352" y="794"/>
                  <a:pt x="352" y="794"/>
                </a:cubicBezTo>
                <a:cubicBezTo>
                  <a:pt x="352" y="794"/>
                  <a:pt x="352" y="793"/>
                  <a:pt x="353" y="793"/>
                </a:cubicBezTo>
                <a:cubicBezTo>
                  <a:pt x="354" y="794"/>
                  <a:pt x="354" y="795"/>
                  <a:pt x="355" y="796"/>
                </a:cubicBezTo>
                <a:cubicBezTo>
                  <a:pt x="356" y="794"/>
                  <a:pt x="357" y="795"/>
                  <a:pt x="358" y="795"/>
                </a:cubicBezTo>
                <a:cubicBezTo>
                  <a:pt x="357" y="795"/>
                  <a:pt x="357" y="794"/>
                  <a:pt x="357" y="794"/>
                </a:cubicBezTo>
                <a:close/>
                <a:moveTo>
                  <a:pt x="358" y="801"/>
                </a:moveTo>
                <a:cubicBezTo>
                  <a:pt x="358" y="802"/>
                  <a:pt x="358" y="803"/>
                  <a:pt x="359" y="803"/>
                </a:cubicBezTo>
                <a:cubicBezTo>
                  <a:pt x="359" y="803"/>
                  <a:pt x="359" y="803"/>
                  <a:pt x="359" y="803"/>
                </a:cubicBezTo>
                <a:cubicBezTo>
                  <a:pt x="358" y="804"/>
                  <a:pt x="358" y="805"/>
                  <a:pt x="359" y="806"/>
                </a:cubicBezTo>
                <a:cubicBezTo>
                  <a:pt x="359" y="805"/>
                  <a:pt x="360" y="804"/>
                  <a:pt x="361" y="803"/>
                </a:cubicBezTo>
                <a:cubicBezTo>
                  <a:pt x="361" y="803"/>
                  <a:pt x="361" y="803"/>
                  <a:pt x="361" y="803"/>
                </a:cubicBezTo>
                <a:cubicBezTo>
                  <a:pt x="361" y="805"/>
                  <a:pt x="360" y="807"/>
                  <a:pt x="360" y="808"/>
                </a:cubicBezTo>
                <a:cubicBezTo>
                  <a:pt x="360" y="807"/>
                  <a:pt x="359" y="806"/>
                  <a:pt x="359" y="807"/>
                </a:cubicBezTo>
                <a:cubicBezTo>
                  <a:pt x="359" y="807"/>
                  <a:pt x="360" y="808"/>
                  <a:pt x="360" y="808"/>
                </a:cubicBezTo>
                <a:cubicBezTo>
                  <a:pt x="362" y="807"/>
                  <a:pt x="360" y="806"/>
                  <a:pt x="362" y="805"/>
                </a:cubicBezTo>
                <a:cubicBezTo>
                  <a:pt x="364" y="805"/>
                  <a:pt x="363" y="805"/>
                  <a:pt x="364" y="807"/>
                </a:cubicBezTo>
                <a:cubicBezTo>
                  <a:pt x="367" y="804"/>
                  <a:pt x="370" y="807"/>
                  <a:pt x="373" y="808"/>
                </a:cubicBezTo>
                <a:cubicBezTo>
                  <a:pt x="372" y="808"/>
                  <a:pt x="371" y="809"/>
                  <a:pt x="372" y="809"/>
                </a:cubicBezTo>
                <a:cubicBezTo>
                  <a:pt x="373" y="809"/>
                  <a:pt x="372" y="807"/>
                  <a:pt x="374" y="808"/>
                </a:cubicBezTo>
                <a:cubicBezTo>
                  <a:pt x="374" y="810"/>
                  <a:pt x="371" y="809"/>
                  <a:pt x="371" y="810"/>
                </a:cubicBezTo>
                <a:cubicBezTo>
                  <a:pt x="373" y="812"/>
                  <a:pt x="379" y="814"/>
                  <a:pt x="381" y="814"/>
                </a:cubicBezTo>
                <a:cubicBezTo>
                  <a:pt x="380" y="813"/>
                  <a:pt x="382" y="812"/>
                  <a:pt x="381" y="811"/>
                </a:cubicBezTo>
                <a:cubicBezTo>
                  <a:pt x="380" y="812"/>
                  <a:pt x="380" y="811"/>
                  <a:pt x="380" y="810"/>
                </a:cubicBezTo>
                <a:cubicBezTo>
                  <a:pt x="381" y="811"/>
                  <a:pt x="383" y="810"/>
                  <a:pt x="384" y="812"/>
                </a:cubicBezTo>
                <a:cubicBezTo>
                  <a:pt x="384" y="810"/>
                  <a:pt x="386" y="812"/>
                  <a:pt x="386" y="813"/>
                </a:cubicBezTo>
                <a:cubicBezTo>
                  <a:pt x="387" y="812"/>
                  <a:pt x="391" y="814"/>
                  <a:pt x="392" y="814"/>
                </a:cubicBezTo>
                <a:cubicBezTo>
                  <a:pt x="392" y="816"/>
                  <a:pt x="392" y="815"/>
                  <a:pt x="392" y="817"/>
                </a:cubicBezTo>
                <a:cubicBezTo>
                  <a:pt x="393" y="816"/>
                  <a:pt x="393" y="817"/>
                  <a:pt x="394" y="817"/>
                </a:cubicBezTo>
                <a:cubicBezTo>
                  <a:pt x="393" y="819"/>
                  <a:pt x="391" y="816"/>
                  <a:pt x="391" y="818"/>
                </a:cubicBezTo>
                <a:cubicBezTo>
                  <a:pt x="392" y="818"/>
                  <a:pt x="396" y="818"/>
                  <a:pt x="397" y="820"/>
                </a:cubicBezTo>
                <a:cubicBezTo>
                  <a:pt x="395" y="820"/>
                  <a:pt x="394" y="819"/>
                  <a:pt x="394" y="821"/>
                </a:cubicBezTo>
                <a:cubicBezTo>
                  <a:pt x="391" y="818"/>
                  <a:pt x="390" y="820"/>
                  <a:pt x="388" y="818"/>
                </a:cubicBezTo>
                <a:cubicBezTo>
                  <a:pt x="388" y="819"/>
                  <a:pt x="389" y="819"/>
                  <a:pt x="388" y="820"/>
                </a:cubicBezTo>
                <a:cubicBezTo>
                  <a:pt x="385" y="820"/>
                  <a:pt x="385" y="818"/>
                  <a:pt x="383" y="819"/>
                </a:cubicBezTo>
                <a:cubicBezTo>
                  <a:pt x="383" y="817"/>
                  <a:pt x="385" y="819"/>
                  <a:pt x="385" y="818"/>
                </a:cubicBezTo>
                <a:cubicBezTo>
                  <a:pt x="380" y="816"/>
                  <a:pt x="378" y="816"/>
                  <a:pt x="375" y="814"/>
                </a:cubicBezTo>
                <a:cubicBezTo>
                  <a:pt x="375" y="816"/>
                  <a:pt x="374" y="813"/>
                  <a:pt x="374" y="814"/>
                </a:cubicBezTo>
                <a:cubicBezTo>
                  <a:pt x="373" y="816"/>
                  <a:pt x="374" y="816"/>
                  <a:pt x="374" y="817"/>
                </a:cubicBezTo>
                <a:cubicBezTo>
                  <a:pt x="373" y="816"/>
                  <a:pt x="372" y="816"/>
                  <a:pt x="370" y="816"/>
                </a:cubicBezTo>
                <a:cubicBezTo>
                  <a:pt x="370" y="814"/>
                  <a:pt x="373" y="817"/>
                  <a:pt x="374" y="816"/>
                </a:cubicBezTo>
                <a:cubicBezTo>
                  <a:pt x="372" y="816"/>
                  <a:pt x="374" y="814"/>
                  <a:pt x="373" y="813"/>
                </a:cubicBezTo>
                <a:cubicBezTo>
                  <a:pt x="372" y="815"/>
                  <a:pt x="371" y="812"/>
                  <a:pt x="369" y="813"/>
                </a:cubicBezTo>
                <a:cubicBezTo>
                  <a:pt x="370" y="813"/>
                  <a:pt x="371" y="813"/>
                  <a:pt x="370" y="815"/>
                </a:cubicBezTo>
                <a:cubicBezTo>
                  <a:pt x="368" y="814"/>
                  <a:pt x="367" y="814"/>
                  <a:pt x="367" y="812"/>
                </a:cubicBezTo>
                <a:cubicBezTo>
                  <a:pt x="367" y="813"/>
                  <a:pt x="365" y="812"/>
                  <a:pt x="365" y="813"/>
                </a:cubicBezTo>
                <a:cubicBezTo>
                  <a:pt x="364" y="813"/>
                  <a:pt x="363" y="812"/>
                  <a:pt x="362" y="812"/>
                </a:cubicBezTo>
                <a:cubicBezTo>
                  <a:pt x="362" y="812"/>
                  <a:pt x="362" y="812"/>
                  <a:pt x="361" y="812"/>
                </a:cubicBezTo>
                <a:cubicBezTo>
                  <a:pt x="362" y="810"/>
                  <a:pt x="364" y="813"/>
                  <a:pt x="365" y="812"/>
                </a:cubicBezTo>
                <a:cubicBezTo>
                  <a:pt x="365" y="811"/>
                  <a:pt x="365" y="810"/>
                  <a:pt x="364" y="810"/>
                </a:cubicBezTo>
                <a:cubicBezTo>
                  <a:pt x="364" y="812"/>
                  <a:pt x="363" y="808"/>
                  <a:pt x="361" y="810"/>
                </a:cubicBezTo>
                <a:cubicBezTo>
                  <a:pt x="361" y="809"/>
                  <a:pt x="358" y="808"/>
                  <a:pt x="358" y="808"/>
                </a:cubicBezTo>
                <a:cubicBezTo>
                  <a:pt x="358" y="809"/>
                  <a:pt x="359" y="809"/>
                  <a:pt x="359" y="810"/>
                </a:cubicBezTo>
                <a:cubicBezTo>
                  <a:pt x="358" y="810"/>
                  <a:pt x="358" y="810"/>
                  <a:pt x="358" y="809"/>
                </a:cubicBezTo>
                <a:cubicBezTo>
                  <a:pt x="358" y="809"/>
                  <a:pt x="358" y="808"/>
                  <a:pt x="357" y="808"/>
                </a:cubicBezTo>
                <a:cubicBezTo>
                  <a:pt x="357" y="808"/>
                  <a:pt x="357" y="809"/>
                  <a:pt x="357" y="809"/>
                </a:cubicBezTo>
                <a:cubicBezTo>
                  <a:pt x="357" y="809"/>
                  <a:pt x="356" y="808"/>
                  <a:pt x="355" y="808"/>
                </a:cubicBezTo>
                <a:cubicBezTo>
                  <a:pt x="355" y="807"/>
                  <a:pt x="355" y="807"/>
                  <a:pt x="355" y="807"/>
                </a:cubicBezTo>
                <a:cubicBezTo>
                  <a:pt x="355" y="807"/>
                  <a:pt x="354" y="807"/>
                  <a:pt x="354" y="807"/>
                </a:cubicBezTo>
                <a:cubicBezTo>
                  <a:pt x="354" y="807"/>
                  <a:pt x="353" y="806"/>
                  <a:pt x="353" y="806"/>
                </a:cubicBezTo>
                <a:cubicBezTo>
                  <a:pt x="353" y="805"/>
                  <a:pt x="354" y="806"/>
                  <a:pt x="355" y="805"/>
                </a:cubicBezTo>
                <a:cubicBezTo>
                  <a:pt x="354" y="804"/>
                  <a:pt x="352" y="805"/>
                  <a:pt x="352" y="806"/>
                </a:cubicBezTo>
                <a:cubicBezTo>
                  <a:pt x="351" y="805"/>
                  <a:pt x="350" y="804"/>
                  <a:pt x="349" y="803"/>
                </a:cubicBezTo>
                <a:cubicBezTo>
                  <a:pt x="350" y="801"/>
                  <a:pt x="351" y="804"/>
                  <a:pt x="352" y="803"/>
                </a:cubicBezTo>
                <a:cubicBezTo>
                  <a:pt x="352" y="802"/>
                  <a:pt x="350" y="803"/>
                  <a:pt x="350" y="801"/>
                </a:cubicBezTo>
                <a:cubicBezTo>
                  <a:pt x="353" y="802"/>
                  <a:pt x="355" y="800"/>
                  <a:pt x="356" y="802"/>
                </a:cubicBezTo>
                <a:cubicBezTo>
                  <a:pt x="356" y="801"/>
                  <a:pt x="357" y="802"/>
                  <a:pt x="358" y="801"/>
                </a:cubicBezTo>
                <a:close/>
                <a:moveTo>
                  <a:pt x="377" y="809"/>
                </a:moveTo>
                <a:cubicBezTo>
                  <a:pt x="377" y="809"/>
                  <a:pt x="378" y="809"/>
                  <a:pt x="379" y="809"/>
                </a:cubicBezTo>
                <a:cubicBezTo>
                  <a:pt x="379" y="810"/>
                  <a:pt x="378" y="811"/>
                  <a:pt x="379" y="811"/>
                </a:cubicBezTo>
                <a:cubicBezTo>
                  <a:pt x="379" y="811"/>
                  <a:pt x="379" y="810"/>
                  <a:pt x="379" y="811"/>
                </a:cubicBezTo>
                <a:cubicBezTo>
                  <a:pt x="378" y="811"/>
                  <a:pt x="378" y="812"/>
                  <a:pt x="377" y="812"/>
                </a:cubicBezTo>
                <a:cubicBezTo>
                  <a:pt x="377" y="811"/>
                  <a:pt x="375" y="811"/>
                  <a:pt x="375" y="810"/>
                </a:cubicBezTo>
                <a:cubicBezTo>
                  <a:pt x="375" y="810"/>
                  <a:pt x="375" y="810"/>
                  <a:pt x="375" y="809"/>
                </a:cubicBezTo>
                <a:cubicBezTo>
                  <a:pt x="376" y="810"/>
                  <a:pt x="378" y="810"/>
                  <a:pt x="377" y="809"/>
                </a:cubicBezTo>
                <a:close/>
                <a:moveTo>
                  <a:pt x="393" y="814"/>
                </a:moveTo>
                <a:cubicBezTo>
                  <a:pt x="396" y="815"/>
                  <a:pt x="397" y="815"/>
                  <a:pt x="400" y="816"/>
                </a:cubicBezTo>
                <a:cubicBezTo>
                  <a:pt x="400" y="817"/>
                  <a:pt x="399" y="817"/>
                  <a:pt x="399" y="817"/>
                </a:cubicBezTo>
                <a:cubicBezTo>
                  <a:pt x="401" y="818"/>
                  <a:pt x="400" y="818"/>
                  <a:pt x="401" y="817"/>
                </a:cubicBezTo>
                <a:cubicBezTo>
                  <a:pt x="402" y="818"/>
                  <a:pt x="401" y="820"/>
                  <a:pt x="400" y="820"/>
                </a:cubicBezTo>
                <a:cubicBezTo>
                  <a:pt x="401" y="818"/>
                  <a:pt x="399" y="819"/>
                  <a:pt x="398" y="819"/>
                </a:cubicBezTo>
                <a:cubicBezTo>
                  <a:pt x="399" y="820"/>
                  <a:pt x="398" y="821"/>
                  <a:pt x="399" y="821"/>
                </a:cubicBezTo>
                <a:cubicBezTo>
                  <a:pt x="399" y="822"/>
                  <a:pt x="399" y="820"/>
                  <a:pt x="400" y="820"/>
                </a:cubicBezTo>
                <a:cubicBezTo>
                  <a:pt x="400" y="822"/>
                  <a:pt x="401" y="823"/>
                  <a:pt x="401" y="824"/>
                </a:cubicBezTo>
                <a:cubicBezTo>
                  <a:pt x="402" y="824"/>
                  <a:pt x="404" y="824"/>
                  <a:pt x="403" y="822"/>
                </a:cubicBezTo>
                <a:cubicBezTo>
                  <a:pt x="404" y="823"/>
                  <a:pt x="403" y="825"/>
                  <a:pt x="403" y="825"/>
                </a:cubicBezTo>
                <a:cubicBezTo>
                  <a:pt x="401" y="824"/>
                  <a:pt x="398" y="824"/>
                  <a:pt x="398" y="823"/>
                </a:cubicBezTo>
                <a:cubicBezTo>
                  <a:pt x="400" y="823"/>
                  <a:pt x="396" y="820"/>
                  <a:pt x="398" y="819"/>
                </a:cubicBezTo>
                <a:cubicBezTo>
                  <a:pt x="397" y="818"/>
                  <a:pt x="395" y="817"/>
                  <a:pt x="393" y="816"/>
                </a:cubicBezTo>
                <a:cubicBezTo>
                  <a:pt x="394" y="815"/>
                  <a:pt x="392" y="814"/>
                  <a:pt x="393" y="814"/>
                </a:cubicBezTo>
                <a:close/>
                <a:moveTo>
                  <a:pt x="394" y="805"/>
                </a:moveTo>
                <a:cubicBezTo>
                  <a:pt x="394" y="805"/>
                  <a:pt x="395" y="805"/>
                  <a:pt x="394" y="806"/>
                </a:cubicBezTo>
                <a:cubicBezTo>
                  <a:pt x="392" y="805"/>
                  <a:pt x="389" y="805"/>
                  <a:pt x="388" y="803"/>
                </a:cubicBezTo>
                <a:cubicBezTo>
                  <a:pt x="391" y="804"/>
                  <a:pt x="389" y="803"/>
                  <a:pt x="390" y="802"/>
                </a:cubicBezTo>
                <a:cubicBezTo>
                  <a:pt x="395" y="803"/>
                  <a:pt x="399" y="804"/>
                  <a:pt x="403" y="806"/>
                </a:cubicBezTo>
                <a:cubicBezTo>
                  <a:pt x="402" y="806"/>
                  <a:pt x="404" y="807"/>
                  <a:pt x="403" y="808"/>
                </a:cubicBezTo>
                <a:cubicBezTo>
                  <a:pt x="400" y="806"/>
                  <a:pt x="396" y="806"/>
                  <a:pt x="394" y="805"/>
                </a:cubicBezTo>
                <a:close/>
                <a:moveTo>
                  <a:pt x="396" y="807"/>
                </a:moveTo>
                <a:cubicBezTo>
                  <a:pt x="396" y="807"/>
                  <a:pt x="395" y="807"/>
                  <a:pt x="395" y="806"/>
                </a:cubicBezTo>
                <a:cubicBezTo>
                  <a:pt x="395" y="806"/>
                  <a:pt x="395" y="806"/>
                  <a:pt x="396" y="806"/>
                </a:cubicBezTo>
                <a:cubicBezTo>
                  <a:pt x="403" y="808"/>
                  <a:pt x="400" y="808"/>
                  <a:pt x="396" y="807"/>
                </a:cubicBezTo>
                <a:close/>
                <a:moveTo>
                  <a:pt x="392" y="797"/>
                </a:moveTo>
                <a:cubicBezTo>
                  <a:pt x="392" y="797"/>
                  <a:pt x="392" y="797"/>
                  <a:pt x="393" y="797"/>
                </a:cubicBezTo>
                <a:cubicBezTo>
                  <a:pt x="393" y="798"/>
                  <a:pt x="393" y="798"/>
                  <a:pt x="392" y="798"/>
                </a:cubicBezTo>
                <a:cubicBezTo>
                  <a:pt x="392" y="798"/>
                  <a:pt x="391" y="797"/>
                  <a:pt x="392" y="797"/>
                </a:cubicBezTo>
                <a:close/>
                <a:moveTo>
                  <a:pt x="393" y="801"/>
                </a:moveTo>
                <a:cubicBezTo>
                  <a:pt x="395" y="799"/>
                  <a:pt x="399" y="803"/>
                  <a:pt x="394" y="801"/>
                </a:cubicBezTo>
                <a:cubicBezTo>
                  <a:pt x="394" y="801"/>
                  <a:pt x="394" y="801"/>
                  <a:pt x="393" y="801"/>
                </a:cubicBezTo>
                <a:close/>
                <a:moveTo>
                  <a:pt x="402" y="810"/>
                </a:moveTo>
                <a:cubicBezTo>
                  <a:pt x="403" y="810"/>
                  <a:pt x="404" y="812"/>
                  <a:pt x="403" y="812"/>
                </a:cubicBezTo>
                <a:cubicBezTo>
                  <a:pt x="403" y="811"/>
                  <a:pt x="401" y="812"/>
                  <a:pt x="402" y="810"/>
                </a:cubicBezTo>
                <a:close/>
                <a:moveTo>
                  <a:pt x="411" y="809"/>
                </a:moveTo>
                <a:cubicBezTo>
                  <a:pt x="410" y="806"/>
                  <a:pt x="417" y="810"/>
                  <a:pt x="416" y="810"/>
                </a:cubicBezTo>
                <a:cubicBezTo>
                  <a:pt x="414" y="809"/>
                  <a:pt x="415" y="810"/>
                  <a:pt x="414" y="810"/>
                </a:cubicBezTo>
                <a:cubicBezTo>
                  <a:pt x="414" y="810"/>
                  <a:pt x="414" y="809"/>
                  <a:pt x="413" y="809"/>
                </a:cubicBezTo>
                <a:cubicBezTo>
                  <a:pt x="413" y="810"/>
                  <a:pt x="413" y="810"/>
                  <a:pt x="413" y="811"/>
                </a:cubicBezTo>
                <a:cubicBezTo>
                  <a:pt x="409" y="811"/>
                  <a:pt x="409" y="808"/>
                  <a:pt x="405" y="809"/>
                </a:cubicBezTo>
                <a:cubicBezTo>
                  <a:pt x="406" y="807"/>
                  <a:pt x="404" y="808"/>
                  <a:pt x="404" y="807"/>
                </a:cubicBezTo>
                <a:cubicBezTo>
                  <a:pt x="407" y="807"/>
                  <a:pt x="408" y="807"/>
                  <a:pt x="411" y="808"/>
                </a:cubicBezTo>
                <a:cubicBezTo>
                  <a:pt x="411" y="808"/>
                  <a:pt x="410" y="809"/>
                  <a:pt x="411" y="809"/>
                </a:cubicBezTo>
                <a:close/>
                <a:moveTo>
                  <a:pt x="410" y="835"/>
                </a:moveTo>
                <a:cubicBezTo>
                  <a:pt x="410" y="835"/>
                  <a:pt x="411" y="836"/>
                  <a:pt x="411" y="836"/>
                </a:cubicBezTo>
                <a:cubicBezTo>
                  <a:pt x="409" y="836"/>
                  <a:pt x="409" y="835"/>
                  <a:pt x="410" y="834"/>
                </a:cubicBezTo>
                <a:cubicBezTo>
                  <a:pt x="414" y="835"/>
                  <a:pt x="419" y="837"/>
                  <a:pt x="421" y="839"/>
                </a:cubicBezTo>
                <a:cubicBezTo>
                  <a:pt x="419" y="838"/>
                  <a:pt x="421" y="839"/>
                  <a:pt x="420" y="839"/>
                </a:cubicBezTo>
                <a:cubicBezTo>
                  <a:pt x="419" y="839"/>
                  <a:pt x="417" y="839"/>
                  <a:pt x="417" y="838"/>
                </a:cubicBezTo>
                <a:cubicBezTo>
                  <a:pt x="418" y="838"/>
                  <a:pt x="419" y="838"/>
                  <a:pt x="419" y="838"/>
                </a:cubicBezTo>
                <a:cubicBezTo>
                  <a:pt x="416" y="837"/>
                  <a:pt x="412" y="836"/>
                  <a:pt x="410" y="835"/>
                </a:cubicBezTo>
                <a:close/>
                <a:moveTo>
                  <a:pt x="401" y="838"/>
                </a:moveTo>
                <a:cubicBezTo>
                  <a:pt x="404" y="839"/>
                  <a:pt x="405" y="839"/>
                  <a:pt x="409" y="840"/>
                </a:cubicBezTo>
                <a:cubicBezTo>
                  <a:pt x="409" y="840"/>
                  <a:pt x="409" y="839"/>
                  <a:pt x="410" y="839"/>
                </a:cubicBezTo>
                <a:cubicBezTo>
                  <a:pt x="411" y="839"/>
                  <a:pt x="409" y="840"/>
                  <a:pt x="411" y="841"/>
                </a:cubicBezTo>
                <a:cubicBezTo>
                  <a:pt x="411" y="840"/>
                  <a:pt x="413" y="839"/>
                  <a:pt x="412" y="840"/>
                </a:cubicBezTo>
                <a:cubicBezTo>
                  <a:pt x="412" y="840"/>
                  <a:pt x="412" y="842"/>
                  <a:pt x="412" y="842"/>
                </a:cubicBezTo>
                <a:cubicBezTo>
                  <a:pt x="413" y="842"/>
                  <a:pt x="413" y="842"/>
                  <a:pt x="413" y="843"/>
                </a:cubicBezTo>
                <a:cubicBezTo>
                  <a:pt x="408" y="840"/>
                  <a:pt x="404" y="840"/>
                  <a:pt x="401" y="838"/>
                </a:cubicBezTo>
                <a:close/>
                <a:moveTo>
                  <a:pt x="408" y="846"/>
                </a:moveTo>
                <a:cubicBezTo>
                  <a:pt x="408" y="848"/>
                  <a:pt x="405" y="847"/>
                  <a:pt x="406" y="846"/>
                </a:cubicBezTo>
                <a:cubicBezTo>
                  <a:pt x="406" y="846"/>
                  <a:pt x="407" y="846"/>
                  <a:pt x="408" y="846"/>
                </a:cubicBezTo>
                <a:close/>
                <a:moveTo>
                  <a:pt x="390" y="841"/>
                </a:moveTo>
                <a:cubicBezTo>
                  <a:pt x="393" y="842"/>
                  <a:pt x="395" y="843"/>
                  <a:pt x="398" y="843"/>
                </a:cubicBezTo>
                <a:cubicBezTo>
                  <a:pt x="398" y="844"/>
                  <a:pt x="398" y="844"/>
                  <a:pt x="398" y="844"/>
                </a:cubicBezTo>
                <a:cubicBezTo>
                  <a:pt x="400" y="844"/>
                  <a:pt x="403" y="845"/>
                  <a:pt x="405" y="846"/>
                </a:cubicBezTo>
                <a:cubicBezTo>
                  <a:pt x="401" y="846"/>
                  <a:pt x="395" y="844"/>
                  <a:pt x="389" y="841"/>
                </a:cubicBezTo>
                <a:cubicBezTo>
                  <a:pt x="390" y="842"/>
                  <a:pt x="391" y="841"/>
                  <a:pt x="390" y="841"/>
                </a:cubicBezTo>
                <a:close/>
                <a:moveTo>
                  <a:pt x="404" y="831"/>
                </a:moveTo>
                <a:cubicBezTo>
                  <a:pt x="404" y="828"/>
                  <a:pt x="412" y="832"/>
                  <a:pt x="409" y="833"/>
                </a:cubicBezTo>
                <a:cubicBezTo>
                  <a:pt x="409" y="832"/>
                  <a:pt x="406" y="832"/>
                  <a:pt x="406" y="832"/>
                </a:cubicBezTo>
                <a:cubicBezTo>
                  <a:pt x="407" y="833"/>
                  <a:pt x="410" y="833"/>
                  <a:pt x="409" y="834"/>
                </a:cubicBezTo>
                <a:cubicBezTo>
                  <a:pt x="407" y="833"/>
                  <a:pt x="405" y="834"/>
                  <a:pt x="402" y="833"/>
                </a:cubicBezTo>
                <a:cubicBezTo>
                  <a:pt x="403" y="830"/>
                  <a:pt x="404" y="833"/>
                  <a:pt x="406" y="832"/>
                </a:cubicBezTo>
                <a:cubicBezTo>
                  <a:pt x="405" y="831"/>
                  <a:pt x="405" y="830"/>
                  <a:pt x="404" y="831"/>
                </a:cubicBezTo>
                <a:close/>
                <a:moveTo>
                  <a:pt x="405" y="812"/>
                </a:moveTo>
                <a:cubicBezTo>
                  <a:pt x="407" y="812"/>
                  <a:pt x="410" y="813"/>
                  <a:pt x="411" y="815"/>
                </a:cubicBezTo>
                <a:cubicBezTo>
                  <a:pt x="411" y="815"/>
                  <a:pt x="411" y="815"/>
                  <a:pt x="411" y="815"/>
                </a:cubicBezTo>
                <a:cubicBezTo>
                  <a:pt x="409" y="814"/>
                  <a:pt x="408" y="815"/>
                  <a:pt x="405" y="814"/>
                </a:cubicBezTo>
                <a:cubicBezTo>
                  <a:pt x="405" y="813"/>
                  <a:pt x="405" y="812"/>
                  <a:pt x="405" y="812"/>
                </a:cubicBezTo>
                <a:close/>
                <a:moveTo>
                  <a:pt x="411" y="827"/>
                </a:moveTo>
                <a:cubicBezTo>
                  <a:pt x="410" y="827"/>
                  <a:pt x="410" y="826"/>
                  <a:pt x="409" y="826"/>
                </a:cubicBezTo>
                <a:cubicBezTo>
                  <a:pt x="409" y="824"/>
                  <a:pt x="412" y="825"/>
                  <a:pt x="411" y="827"/>
                </a:cubicBezTo>
                <a:close/>
                <a:moveTo>
                  <a:pt x="408" y="823"/>
                </a:moveTo>
                <a:cubicBezTo>
                  <a:pt x="407" y="824"/>
                  <a:pt x="410" y="825"/>
                  <a:pt x="408" y="825"/>
                </a:cubicBezTo>
                <a:cubicBezTo>
                  <a:pt x="408" y="824"/>
                  <a:pt x="405" y="825"/>
                  <a:pt x="405" y="823"/>
                </a:cubicBezTo>
                <a:cubicBezTo>
                  <a:pt x="406" y="823"/>
                  <a:pt x="406" y="824"/>
                  <a:pt x="407" y="824"/>
                </a:cubicBezTo>
                <a:cubicBezTo>
                  <a:pt x="407" y="823"/>
                  <a:pt x="408" y="823"/>
                  <a:pt x="408" y="823"/>
                </a:cubicBezTo>
                <a:close/>
                <a:moveTo>
                  <a:pt x="408" y="839"/>
                </a:moveTo>
                <a:cubicBezTo>
                  <a:pt x="409" y="840"/>
                  <a:pt x="406" y="839"/>
                  <a:pt x="406" y="839"/>
                </a:cubicBezTo>
                <a:cubicBezTo>
                  <a:pt x="408" y="838"/>
                  <a:pt x="407" y="839"/>
                  <a:pt x="408" y="839"/>
                </a:cubicBezTo>
                <a:close/>
                <a:moveTo>
                  <a:pt x="404" y="838"/>
                </a:moveTo>
                <a:cubicBezTo>
                  <a:pt x="401" y="838"/>
                  <a:pt x="398" y="836"/>
                  <a:pt x="396" y="835"/>
                </a:cubicBezTo>
                <a:cubicBezTo>
                  <a:pt x="399" y="835"/>
                  <a:pt x="402" y="836"/>
                  <a:pt x="404" y="838"/>
                </a:cubicBezTo>
                <a:close/>
                <a:moveTo>
                  <a:pt x="399" y="838"/>
                </a:moveTo>
                <a:cubicBezTo>
                  <a:pt x="397" y="837"/>
                  <a:pt x="392" y="837"/>
                  <a:pt x="390" y="834"/>
                </a:cubicBezTo>
                <a:cubicBezTo>
                  <a:pt x="393" y="835"/>
                  <a:pt x="397" y="836"/>
                  <a:pt x="399" y="838"/>
                </a:cubicBezTo>
                <a:close/>
                <a:moveTo>
                  <a:pt x="404" y="841"/>
                </a:moveTo>
                <a:cubicBezTo>
                  <a:pt x="403" y="842"/>
                  <a:pt x="400" y="841"/>
                  <a:pt x="400" y="840"/>
                </a:cubicBezTo>
                <a:cubicBezTo>
                  <a:pt x="396" y="840"/>
                  <a:pt x="394" y="839"/>
                  <a:pt x="391" y="836"/>
                </a:cubicBezTo>
                <a:cubicBezTo>
                  <a:pt x="395" y="837"/>
                  <a:pt x="405" y="840"/>
                  <a:pt x="404" y="841"/>
                </a:cubicBezTo>
                <a:close/>
                <a:moveTo>
                  <a:pt x="417" y="828"/>
                </a:moveTo>
                <a:cubicBezTo>
                  <a:pt x="416" y="827"/>
                  <a:pt x="415" y="829"/>
                  <a:pt x="414" y="828"/>
                </a:cubicBezTo>
                <a:cubicBezTo>
                  <a:pt x="415" y="826"/>
                  <a:pt x="415" y="826"/>
                  <a:pt x="417" y="825"/>
                </a:cubicBezTo>
                <a:cubicBezTo>
                  <a:pt x="416" y="827"/>
                  <a:pt x="417" y="827"/>
                  <a:pt x="417" y="828"/>
                </a:cubicBezTo>
                <a:close/>
                <a:moveTo>
                  <a:pt x="414" y="824"/>
                </a:moveTo>
                <a:cubicBezTo>
                  <a:pt x="415" y="822"/>
                  <a:pt x="417" y="823"/>
                  <a:pt x="417" y="824"/>
                </a:cubicBezTo>
                <a:cubicBezTo>
                  <a:pt x="415" y="824"/>
                  <a:pt x="415" y="824"/>
                  <a:pt x="414" y="824"/>
                </a:cubicBezTo>
                <a:close/>
                <a:moveTo>
                  <a:pt x="405" y="814"/>
                </a:moveTo>
                <a:cubicBezTo>
                  <a:pt x="405" y="814"/>
                  <a:pt x="405" y="814"/>
                  <a:pt x="406" y="814"/>
                </a:cubicBezTo>
                <a:cubicBezTo>
                  <a:pt x="406" y="815"/>
                  <a:pt x="405" y="816"/>
                  <a:pt x="404" y="816"/>
                </a:cubicBezTo>
                <a:cubicBezTo>
                  <a:pt x="405" y="815"/>
                  <a:pt x="404" y="815"/>
                  <a:pt x="403" y="815"/>
                </a:cubicBezTo>
                <a:cubicBezTo>
                  <a:pt x="404" y="815"/>
                  <a:pt x="402" y="813"/>
                  <a:pt x="404" y="814"/>
                </a:cubicBezTo>
                <a:cubicBezTo>
                  <a:pt x="404" y="815"/>
                  <a:pt x="405" y="816"/>
                  <a:pt x="405" y="814"/>
                </a:cubicBezTo>
                <a:close/>
                <a:moveTo>
                  <a:pt x="350" y="808"/>
                </a:moveTo>
                <a:cubicBezTo>
                  <a:pt x="350" y="808"/>
                  <a:pt x="350" y="808"/>
                  <a:pt x="350" y="808"/>
                </a:cubicBezTo>
                <a:cubicBezTo>
                  <a:pt x="351" y="807"/>
                  <a:pt x="351" y="807"/>
                  <a:pt x="352" y="807"/>
                </a:cubicBezTo>
                <a:cubicBezTo>
                  <a:pt x="353" y="808"/>
                  <a:pt x="354" y="808"/>
                  <a:pt x="355" y="809"/>
                </a:cubicBezTo>
                <a:cubicBezTo>
                  <a:pt x="355" y="810"/>
                  <a:pt x="355" y="810"/>
                  <a:pt x="355" y="810"/>
                </a:cubicBezTo>
                <a:cubicBezTo>
                  <a:pt x="355" y="810"/>
                  <a:pt x="358" y="811"/>
                  <a:pt x="356" y="811"/>
                </a:cubicBezTo>
                <a:cubicBezTo>
                  <a:pt x="356" y="811"/>
                  <a:pt x="355" y="811"/>
                  <a:pt x="354" y="811"/>
                </a:cubicBezTo>
                <a:cubicBezTo>
                  <a:pt x="354" y="810"/>
                  <a:pt x="353" y="810"/>
                  <a:pt x="352" y="809"/>
                </a:cubicBezTo>
                <a:cubicBezTo>
                  <a:pt x="352" y="809"/>
                  <a:pt x="352" y="809"/>
                  <a:pt x="353" y="808"/>
                </a:cubicBezTo>
                <a:cubicBezTo>
                  <a:pt x="352" y="809"/>
                  <a:pt x="351" y="807"/>
                  <a:pt x="350" y="808"/>
                </a:cubicBezTo>
                <a:close/>
                <a:moveTo>
                  <a:pt x="349" y="795"/>
                </a:moveTo>
                <a:cubicBezTo>
                  <a:pt x="349" y="795"/>
                  <a:pt x="349" y="795"/>
                  <a:pt x="350" y="795"/>
                </a:cubicBezTo>
                <a:cubicBezTo>
                  <a:pt x="350" y="797"/>
                  <a:pt x="348" y="798"/>
                  <a:pt x="348" y="797"/>
                </a:cubicBezTo>
                <a:cubicBezTo>
                  <a:pt x="349" y="796"/>
                  <a:pt x="349" y="796"/>
                  <a:pt x="349" y="795"/>
                </a:cubicBezTo>
                <a:close/>
                <a:moveTo>
                  <a:pt x="350" y="801"/>
                </a:moveTo>
                <a:cubicBezTo>
                  <a:pt x="350" y="803"/>
                  <a:pt x="347" y="800"/>
                  <a:pt x="347" y="801"/>
                </a:cubicBezTo>
                <a:cubicBezTo>
                  <a:pt x="347" y="802"/>
                  <a:pt x="348" y="802"/>
                  <a:pt x="349" y="803"/>
                </a:cubicBezTo>
                <a:cubicBezTo>
                  <a:pt x="348" y="802"/>
                  <a:pt x="347" y="802"/>
                  <a:pt x="346" y="801"/>
                </a:cubicBezTo>
                <a:cubicBezTo>
                  <a:pt x="346" y="801"/>
                  <a:pt x="346" y="801"/>
                  <a:pt x="346" y="801"/>
                </a:cubicBezTo>
                <a:cubicBezTo>
                  <a:pt x="346" y="800"/>
                  <a:pt x="345" y="800"/>
                  <a:pt x="345" y="801"/>
                </a:cubicBezTo>
                <a:cubicBezTo>
                  <a:pt x="344" y="800"/>
                  <a:pt x="344" y="800"/>
                  <a:pt x="343" y="799"/>
                </a:cubicBezTo>
                <a:cubicBezTo>
                  <a:pt x="343" y="799"/>
                  <a:pt x="343" y="799"/>
                  <a:pt x="343" y="799"/>
                </a:cubicBezTo>
                <a:cubicBezTo>
                  <a:pt x="345" y="799"/>
                  <a:pt x="347" y="800"/>
                  <a:pt x="350" y="801"/>
                </a:cubicBezTo>
                <a:close/>
                <a:moveTo>
                  <a:pt x="348" y="805"/>
                </a:moveTo>
                <a:cubicBezTo>
                  <a:pt x="348" y="805"/>
                  <a:pt x="347" y="805"/>
                  <a:pt x="347" y="806"/>
                </a:cubicBezTo>
                <a:cubicBezTo>
                  <a:pt x="347" y="806"/>
                  <a:pt x="346" y="805"/>
                  <a:pt x="346" y="805"/>
                </a:cubicBezTo>
                <a:cubicBezTo>
                  <a:pt x="346" y="805"/>
                  <a:pt x="346" y="805"/>
                  <a:pt x="346" y="804"/>
                </a:cubicBezTo>
                <a:cubicBezTo>
                  <a:pt x="346" y="804"/>
                  <a:pt x="346" y="804"/>
                  <a:pt x="345" y="803"/>
                </a:cubicBezTo>
                <a:cubicBezTo>
                  <a:pt x="345" y="804"/>
                  <a:pt x="346" y="804"/>
                  <a:pt x="346" y="805"/>
                </a:cubicBezTo>
                <a:cubicBezTo>
                  <a:pt x="345" y="804"/>
                  <a:pt x="345" y="804"/>
                  <a:pt x="344" y="804"/>
                </a:cubicBezTo>
                <a:cubicBezTo>
                  <a:pt x="343" y="803"/>
                  <a:pt x="341" y="802"/>
                  <a:pt x="339" y="801"/>
                </a:cubicBezTo>
                <a:cubicBezTo>
                  <a:pt x="342" y="802"/>
                  <a:pt x="345" y="803"/>
                  <a:pt x="348" y="805"/>
                </a:cubicBezTo>
                <a:close/>
                <a:moveTo>
                  <a:pt x="342" y="805"/>
                </a:moveTo>
                <a:cubicBezTo>
                  <a:pt x="341" y="805"/>
                  <a:pt x="340" y="805"/>
                  <a:pt x="340" y="804"/>
                </a:cubicBezTo>
                <a:cubicBezTo>
                  <a:pt x="340" y="804"/>
                  <a:pt x="340" y="804"/>
                  <a:pt x="340" y="804"/>
                </a:cubicBezTo>
                <a:cubicBezTo>
                  <a:pt x="340" y="804"/>
                  <a:pt x="341" y="805"/>
                  <a:pt x="342" y="805"/>
                </a:cubicBezTo>
                <a:close/>
                <a:moveTo>
                  <a:pt x="388" y="832"/>
                </a:moveTo>
                <a:cubicBezTo>
                  <a:pt x="388" y="832"/>
                  <a:pt x="388" y="832"/>
                  <a:pt x="387" y="832"/>
                </a:cubicBezTo>
                <a:cubicBezTo>
                  <a:pt x="387" y="831"/>
                  <a:pt x="387" y="831"/>
                  <a:pt x="388" y="831"/>
                </a:cubicBezTo>
                <a:cubicBezTo>
                  <a:pt x="387" y="831"/>
                  <a:pt x="388" y="832"/>
                  <a:pt x="388" y="832"/>
                </a:cubicBezTo>
                <a:close/>
                <a:moveTo>
                  <a:pt x="373" y="826"/>
                </a:moveTo>
                <a:cubicBezTo>
                  <a:pt x="372" y="829"/>
                  <a:pt x="371" y="826"/>
                  <a:pt x="370" y="827"/>
                </a:cubicBezTo>
                <a:cubicBezTo>
                  <a:pt x="371" y="824"/>
                  <a:pt x="372" y="827"/>
                  <a:pt x="373" y="826"/>
                </a:cubicBezTo>
                <a:close/>
                <a:moveTo>
                  <a:pt x="369" y="822"/>
                </a:moveTo>
                <a:cubicBezTo>
                  <a:pt x="369" y="824"/>
                  <a:pt x="367" y="823"/>
                  <a:pt x="367" y="822"/>
                </a:cubicBezTo>
                <a:cubicBezTo>
                  <a:pt x="368" y="822"/>
                  <a:pt x="368" y="822"/>
                  <a:pt x="369" y="822"/>
                </a:cubicBezTo>
                <a:close/>
                <a:moveTo>
                  <a:pt x="361" y="823"/>
                </a:moveTo>
                <a:cubicBezTo>
                  <a:pt x="359" y="822"/>
                  <a:pt x="357" y="822"/>
                  <a:pt x="357" y="821"/>
                </a:cubicBezTo>
                <a:cubicBezTo>
                  <a:pt x="359" y="822"/>
                  <a:pt x="361" y="821"/>
                  <a:pt x="361" y="823"/>
                </a:cubicBezTo>
                <a:close/>
                <a:moveTo>
                  <a:pt x="356" y="821"/>
                </a:moveTo>
                <a:cubicBezTo>
                  <a:pt x="355" y="821"/>
                  <a:pt x="355" y="821"/>
                  <a:pt x="354" y="821"/>
                </a:cubicBezTo>
                <a:cubicBezTo>
                  <a:pt x="354" y="820"/>
                  <a:pt x="353" y="820"/>
                  <a:pt x="352" y="819"/>
                </a:cubicBezTo>
                <a:cubicBezTo>
                  <a:pt x="354" y="820"/>
                  <a:pt x="355" y="820"/>
                  <a:pt x="356" y="821"/>
                </a:cubicBezTo>
                <a:close/>
                <a:moveTo>
                  <a:pt x="349" y="1038"/>
                </a:moveTo>
                <a:cubicBezTo>
                  <a:pt x="348" y="1037"/>
                  <a:pt x="348" y="1038"/>
                  <a:pt x="347" y="1038"/>
                </a:cubicBezTo>
                <a:cubicBezTo>
                  <a:pt x="347" y="1037"/>
                  <a:pt x="346" y="1037"/>
                  <a:pt x="346" y="1036"/>
                </a:cubicBezTo>
                <a:cubicBezTo>
                  <a:pt x="348" y="1036"/>
                  <a:pt x="349" y="1036"/>
                  <a:pt x="349" y="1038"/>
                </a:cubicBezTo>
                <a:close/>
                <a:moveTo>
                  <a:pt x="334" y="805"/>
                </a:moveTo>
                <a:cubicBezTo>
                  <a:pt x="334" y="804"/>
                  <a:pt x="335" y="805"/>
                  <a:pt x="336" y="805"/>
                </a:cubicBezTo>
                <a:cubicBezTo>
                  <a:pt x="336" y="806"/>
                  <a:pt x="335" y="806"/>
                  <a:pt x="334" y="805"/>
                </a:cubicBezTo>
                <a:close/>
                <a:moveTo>
                  <a:pt x="327" y="798"/>
                </a:moveTo>
                <a:cubicBezTo>
                  <a:pt x="328" y="798"/>
                  <a:pt x="328" y="797"/>
                  <a:pt x="328" y="797"/>
                </a:cubicBezTo>
                <a:cubicBezTo>
                  <a:pt x="330" y="798"/>
                  <a:pt x="332" y="799"/>
                  <a:pt x="334" y="800"/>
                </a:cubicBezTo>
                <a:cubicBezTo>
                  <a:pt x="331" y="800"/>
                  <a:pt x="331" y="797"/>
                  <a:pt x="327" y="798"/>
                </a:cubicBezTo>
                <a:close/>
                <a:moveTo>
                  <a:pt x="334" y="805"/>
                </a:moveTo>
                <a:cubicBezTo>
                  <a:pt x="333" y="804"/>
                  <a:pt x="332" y="805"/>
                  <a:pt x="332" y="806"/>
                </a:cubicBezTo>
                <a:cubicBezTo>
                  <a:pt x="331" y="805"/>
                  <a:pt x="330" y="805"/>
                  <a:pt x="329" y="804"/>
                </a:cubicBezTo>
                <a:cubicBezTo>
                  <a:pt x="329" y="804"/>
                  <a:pt x="328" y="803"/>
                  <a:pt x="328" y="802"/>
                </a:cubicBezTo>
                <a:cubicBezTo>
                  <a:pt x="330" y="803"/>
                  <a:pt x="332" y="803"/>
                  <a:pt x="334" y="805"/>
                </a:cubicBezTo>
                <a:close/>
                <a:moveTo>
                  <a:pt x="330" y="802"/>
                </a:moveTo>
                <a:cubicBezTo>
                  <a:pt x="331" y="801"/>
                  <a:pt x="331" y="800"/>
                  <a:pt x="331" y="800"/>
                </a:cubicBezTo>
                <a:cubicBezTo>
                  <a:pt x="332" y="801"/>
                  <a:pt x="334" y="801"/>
                  <a:pt x="333" y="803"/>
                </a:cubicBezTo>
                <a:cubicBezTo>
                  <a:pt x="333" y="803"/>
                  <a:pt x="331" y="803"/>
                  <a:pt x="330" y="802"/>
                </a:cubicBezTo>
                <a:close/>
                <a:moveTo>
                  <a:pt x="328" y="802"/>
                </a:moveTo>
                <a:cubicBezTo>
                  <a:pt x="328" y="802"/>
                  <a:pt x="327" y="803"/>
                  <a:pt x="327" y="803"/>
                </a:cubicBezTo>
                <a:cubicBezTo>
                  <a:pt x="325" y="802"/>
                  <a:pt x="324" y="801"/>
                  <a:pt x="323" y="801"/>
                </a:cubicBezTo>
                <a:cubicBezTo>
                  <a:pt x="325" y="801"/>
                  <a:pt x="326" y="803"/>
                  <a:pt x="328" y="802"/>
                </a:cubicBezTo>
                <a:close/>
                <a:moveTo>
                  <a:pt x="325" y="1028"/>
                </a:moveTo>
                <a:cubicBezTo>
                  <a:pt x="325" y="1029"/>
                  <a:pt x="326" y="1029"/>
                  <a:pt x="326" y="1029"/>
                </a:cubicBezTo>
                <a:cubicBezTo>
                  <a:pt x="327" y="1030"/>
                  <a:pt x="327" y="1031"/>
                  <a:pt x="325" y="1028"/>
                </a:cubicBezTo>
                <a:close/>
                <a:moveTo>
                  <a:pt x="319" y="798"/>
                </a:moveTo>
                <a:cubicBezTo>
                  <a:pt x="318" y="798"/>
                  <a:pt x="318" y="797"/>
                  <a:pt x="318" y="796"/>
                </a:cubicBezTo>
                <a:cubicBezTo>
                  <a:pt x="319" y="796"/>
                  <a:pt x="322" y="797"/>
                  <a:pt x="320" y="797"/>
                </a:cubicBezTo>
                <a:cubicBezTo>
                  <a:pt x="320" y="797"/>
                  <a:pt x="319" y="797"/>
                  <a:pt x="319" y="798"/>
                </a:cubicBezTo>
                <a:cubicBezTo>
                  <a:pt x="319" y="798"/>
                  <a:pt x="320" y="798"/>
                  <a:pt x="319" y="798"/>
                </a:cubicBezTo>
                <a:close/>
                <a:moveTo>
                  <a:pt x="316" y="796"/>
                </a:moveTo>
                <a:cubicBezTo>
                  <a:pt x="316" y="796"/>
                  <a:pt x="315" y="796"/>
                  <a:pt x="315" y="795"/>
                </a:cubicBezTo>
                <a:cubicBezTo>
                  <a:pt x="315" y="795"/>
                  <a:pt x="315" y="795"/>
                  <a:pt x="315" y="795"/>
                </a:cubicBezTo>
                <a:cubicBezTo>
                  <a:pt x="316" y="796"/>
                  <a:pt x="318" y="795"/>
                  <a:pt x="317" y="797"/>
                </a:cubicBezTo>
                <a:cubicBezTo>
                  <a:pt x="317" y="796"/>
                  <a:pt x="316" y="796"/>
                  <a:pt x="316" y="796"/>
                </a:cubicBezTo>
                <a:close/>
                <a:moveTo>
                  <a:pt x="316" y="1041"/>
                </a:moveTo>
                <a:cubicBezTo>
                  <a:pt x="315" y="1040"/>
                  <a:pt x="313" y="1039"/>
                  <a:pt x="315" y="1039"/>
                </a:cubicBezTo>
                <a:cubicBezTo>
                  <a:pt x="315" y="1039"/>
                  <a:pt x="317" y="1042"/>
                  <a:pt x="316" y="1041"/>
                </a:cubicBezTo>
                <a:close/>
                <a:moveTo>
                  <a:pt x="350" y="1038"/>
                </a:moveTo>
                <a:cubicBezTo>
                  <a:pt x="351" y="1038"/>
                  <a:pt x="352" y="1039"/>
                  <a:pt x="352" y="1039"/>
                </a:cubicBezTo>
                <a:cubicBezTo>
                  <a:pt x="352" y="1039"/>
                  <a:pt x="352" y="1039"/>
                  <a:pt x="352" y="1040"/>
                </a:cubicBezTo>
                <a:cubicBezTo>
                  <a:pt x="351" y="1039"/>
                  <a:pt x="350" y="1039"/>
                  <a:pt x="350" y="1038"/>
                </a:cubicBezTo>
                <a:close/>
                <a:moveTo>
                  <a:pt x="364" y="834"/>
                </a:moveTo>
                <a:cubicBezTo>
                  <a:pt x="364" y="833"/>
                  <a:pt x="362" y="833"/>
                  <a:pt x="361" y="833"/>
                </a:cubicBezTo>
                <a:cubicBezTo>
                  <a:pt x="360" y="832"/>
                  <a:pt x="360" y="831"/>
                  <a:pt x="359" y="831"/>
                </a:cubicBezTo>
                <a:cubicBezTo>
                  <a:pt x="361" y="831"/>
                  <a:pt x="362" y="832"/>
                  <a:pt x="362" y="833"/>
                </a:cubicBezTo>
                <a:cubicBezTo>
                  <a:pt x="362" y="832"/>
                  <a:pt x="365" y="832"/>
                  <a:pt x="365" y="832"/>
                </a:cubicBezTo>
                <a:cubicBezTo>
                  <a:pt x="364" y="832"/>
                  <a:pt x="366" y="835"/>
                  <a:pt x="364" y="834"/>
                </a:cubicBezTo>
                <a:close/>
                <a:moveTo>
                  <a:pt x="362" y="829"/>
                </a:moveTo>
                <a:cubicBezTo>
                  <a:pt x="361" y="828"/>
                  <a:pt x="361" y="827"/>
                  <a:pt x="360" y="826"/>
                </a:cubicBezTo>
                <a:cubicBezTo>
                  <a:pt x="362" y="827"/>
                  <a:pt x="362" y="828"/>
                  <a:pt x="363" y="829"/>
                </a:cubicBezTo>
                <a:cubicBezTo>
                  <a:pt x="363" y="829"/>
                  <a:pt x="362" y="829"/>
                  <a:pt x="362" y="829"/>
                </a:cubicBezTo>
                <a:close/>
                <a:moveTo>
                  <a:pt x="360" y="830"/>
                </a:moveTo>
                <a:cubicBezTo>
                  <a:pt x="360" y="831"/>
                  <a:pt x="359" y="829"/>
                  <a:pt x="358" y="830"/>
                </a:cubicBezTo>
                <a:cubicBezTo>
                  <a:pt x="358" y="830"/>
                  <a:pt x="358" y="830"/>
                  <a:pt x="357" y="830"/>
                </a:cubicBezTo>
                <a:cubicBezTo>
                  <a:pt x="358" y="829"/>
                  <a:pt x="359" y="829"/>
                  <a:pt x="360" y="830"/>
                </a:cubicBezTo>
                <a:close/>
                <a:moveTo>
                  <a:pt x="378" y="836"/>
                </a:moveTo>
                <a:cubicBezTo>
                  <a:pt x="378" y="834"/>
                  <a:pt x="376" y="836"/>
                  <a:pt x="374" y="834"/>
                </a:cubicBezTo>
                <a:cubicBezTo>
                  <a:pt x="377" y="833"/>
                  <a:pt x="373" y="832"/>
                  <a:pt x="375" y="832"/>
                </a:cubicBezTo>
                <a:cubicBezTo>
                  <a:pt x="375" y="833"/>
                  <a:pt x="375" y="831"/>
                  <a:pt x="376" y="831"/>
                </a:cubicBezTo>
                <a:cubicBezTo>
                  <a:pt x="378" y="833"/>
                  <a:pt x="381" y="832"/>
                  <a:pt x="384" y="834"/>
                </a:cubicBezTo>
                <a:cubicBezTo>
                  <a:pt x="383" y="836"/>
                  <a:pt x="380" y="834"/>
                  <a:pt x="378" y="833"/>
                </a:cubicBezTo>
                <a:cubicBezTo>
                  <a:pt x="378" y="834"/>
                  <a:pt x="378" y="834"/>
                  <a:pt x="377" y="834"/>
                </a:cubicBezTo>
                <a:cubicBezTo>
                  <a:pt x="379" y="834"/>
                  <a:pt x="379" y="836"/>
                  <a:pt x="378" y="836"/>
                </a:cubicBezTo>
                <a:close/>
                <a:moveTo>
                  <a:pt x="381" y="839"/>
                </a:moveTo>
                <a:cubicBezTo>
                  <a:pt x="383" y="839"/>
                  <a:pt x="381" y="838"/>
                  <a:pt x="380" y="839"/>
                </a:cubicBezTo>
                <a:cubicBezTo>
                  <a:pt x="382" y="837"/>
                  <a:pt x="384" y="840"/>
                  <a:pt x="387" y="839"/>
                </a:cubicBezTo>
                <a:cubicBezTo>
                  <a:pt x="386" y="840"/>
                  <a:pt x="386" y="840"/>
                  <a:pt x="386" y="841"/>
                </a:cubicBezTo>
                <a:cubicBezTo>
                  <a:pt x="385" y="839"/>
                  <a:pt x="382" y="840"/>
                  <a:pt x="381" y="839"/>
                </a:cubicBezTo>
                <a:close/>
                <a:moveTo>
                  <a:pt x="399" y="847"/>
                </a:moveTo>
                <a:cubicBezTo>
                  <a:pt x="403" y="846"/>
                  <a:pt x="405" y="848"/>
                  <a:pt x="408" y="850"/>
                </a:cubicBezTo>
                <a:cubicBezTo>
                  <a:pt x="406" y="850"/>
                  <a:pt x="403" y="848"/>
                  <a:pt x="399" y="847"/>
                </a:cubicBezTo>
                <a:close/>
                <a:moveTo>
                  <a:pt x="408" y="842"/>
                </a:moveTo>
                <a:cubicBezTo>
                  <a:pt x="408" y="841"/>
                  <a:pt x="419" y="846"/>
                  <a:pt x="414" y="845"/>
                </a:cubicBezTo>
                <a:cubicBezTo>
                  <a:pt x="411" y="844"/>
                  <a:pt x="409" y="844"/>
                  <a:pt x="408" y="842"/>
                </a:cubicBezTo>
                <a:close/>
                <a:moveTo>
                  <a:pt x="414" y="849"/>
                </a:moveTo>
                <a:cubicBezTo>
                  <a:pt x="413" y="849"/>
                  <a:pt x="412" y="849"/>
                  <a:pt x="412" y="848"/>
                </a:cubicBezTo>
                <a:cubicBezTo>
                  <a:pt x="413" y="848"/>
                  <a:pt x="414" y="848"/>
                  <a:pt x="414" y="849"/>
                </a:cubicBezTo>
                <a:close/>
                <a:moveTo>
                  <a:pt x="409" y="801"/>
                </a:moveTo>
                <a:cubicBezTo>
                  <a:pt x="408" y="801"/>
                  <a:pt x="406" y="799"/>
                  <a:pt x="408" y="799"/>
                </a:cubicBezTo>
                <a:cubicBezTo>
                  <a:pt x="407" y="800"/>
                  <a:pt x="409" y="800"/>
                  <a:pt x="409" y="801"/>
                </a:cubicBezTo>
                <a:close/>
                <a:moveTo>
                  <a:pt x="409" y="801"/>
                </a:moveTo>
                <a:cubicBezTo>
                  <a:pt x="408" y="800"/>
                  <a:pt x="410" y="798"/>
                  <a:pt x="410" y="800"/>
                </a:cubicBezTo>
                <a:cubicBezTo>
                  <a:pt x="409" y="799"/>
                  <a:pt x="410" y="803"/>
                  <a:pt x="409" y="801"/>
                </a:cubicBezTo>
                <a:close/>
                <a:moveTo>
                  <a:pt x="413" y="798"/>
                </a:moveTo>
                <a:cubicBezTo>
                  <a:pt x="413" y="798"/>
                  <a:pt x="413" y="798"/>
                  <a:pt x="414" y="799"/>
                </a:cubicBezTo>
                <a:cubicBezTo>
                  <a:pt x="414" y="799"/>
                  <a:pt x="414" y="800"/>
                  <a:pt x="413" y="800"/>
                </a:cubicBezTo>
                <a:cubicBezTo>
                  <a:pt x="413" y="799"/>
                  <a:pt x="412" y="799"/>
                  <a:pt x="413" y="798"/>
                </a:cubicBezTo>
                <a:close/>
                <a:moveTo>
                  <a:pt x="414" y="784"/>
                </a:moveTo>
                <a:cubicBezTo>
                  <a:pt x="413" y="784"/>
                  <a:pt x="415" y="783"/>
                  <a:pt x="413" y="783"/>
                </a:cubicBezTo>
                <a:cubicBezTo>
                  <a:pt x="413" y="783"/>
                  <a:pt x="412" y="784"/>
                  <a:pt x="412" y="783"/>
                </a:cubicBezTo>
                <a:cubicBezTo>
                  <a:pt x="412" y="783"/>
                  <a:pt x="412" y="782"/>
                  <a:pt x="412" y="782"/>
                </a:cubicBezTo>
                <a:cubicBezTo>
                  <a:pt x="413" y="782"/>
                  <a:pt x="414" y="783"/>
                  <a:pt x="415" y="783"/>
                </a:cubicBezTo>
                <a:lnTo>
                  <a:pt x="414" y="784"/>
                </a:lnTo>
                <a:close/>
                <a:moveTo>
                  <a:pt x="412" y="790"/>
                </a:moveTo>
                <a:cubicBezTo>
                  <a:pt x="412" y="790"/>
                  <a:pt x="410" y="791"/>
                  <a:pt x="410" y="789"/>
                </a:cubicBezTo>
                <a:cubicBezTo>
                  <a:pt x="411" y="790"/>
                  <a:pt x="412" y="789"/>
                  <a:pt x="412" y="790"/>
                </a:cubicBezTo>
                <a:close/>
                <a:moveTo>
                  <a:pt x="412" y="798"/>
                </a:moveTo>
                <a:cubicBezTo>
                  <a:pt x="412" y="800"/>
                  <a:pt x="408" y="798"/>
                  <a:pt x="408" y="797"/>
                </a:cubicBezTo>
                <a:cubicBezTo>
                  <a:pt x="411" y="798"/>
                  <a:pt x="410" y="798"/>
                  <a:pt x="412" y="798"/>
                </a:cubicBezTo>
                <a:close/>
                <a:moveTo>
                  <a:pt x="409" y="773"/>
                </a:moveTo>
                <a:cubicBezTo>
                  <a:pt x="408" y="773"/>
                  <a:pt x="404" y="772"/>
                  <a:pt x="406" y="772"/>
                </a:cubicBezTo>
                <a:cubicBezTo>
                  <a:pt x="406" y="771"/>
                  <a:pt x="410" y="774"/>
                  <a:pt x="409" y="773"/>
                </a:cubicBezTo>
                <a:close/>
                <a:moveTo>
                  <a:pt x="408" y="779"/>
                </a:moveTo>
                <a:cubicBezTo>
                  <a:pt x="404" y="779"/>
                  <a:pt x="401" y="777"/>
                  <a:pt x="399" y="777"/>
                </a:cubicBezTo>
                <a:cubicBezTo>
                  <a:pt x="402" y="776"/>
                  <a:pt x="404" y="778"/>
                  <a:pt x="408" y="779"/>
                </a:cubicBezTo>
                <a:close/>
                <a:moveTo>
                  <a:pt x="396" y="787"/>
                </a:moveTo>
                <a:cubicBezTo>
                  <a:pt x="394" y="787"/>
                  <a:pt x="390" y="784"/>
                  <a:pt x="388" y="786"/>
                </a:cubicBezTo>
                <a:cubicBezTo>
                  <a:pt x="388" y="785"/>
                  <a:pt x="388" y="785"/>
                  <a:pt x="389" y="785"/>
                </a:cubicBezTo>
                <a:cubicBezTo>
                  <a:pt x="388" y="784"/>
                  <a:pt x="386" y="786"/>
                  <a:pt x="386" y="784"/>
                </a:cubicBezTo>
                <a:cubicBezTo>
                  <a:pt x="387" y="784"/>
                  <a:pt x="387" y="784"/>
                  <a:pt x="387" y="784"/>
                </a:cubicBezTo>
                <a:cubicBezTo>
                  <a:pt x="391" y="785"/>
                  <a:pt x="393" y="785"/>
                  <a:pt x="396" y="787"/>
                </a:cubicBezTo>
                <a:close/>
                <a:moveTo>
                  <a:pt x="387" y="766"/>
                </a:moveTo>
                <a:cubicBezTo>
                  <a:pt x="388" y="766"/>
                  <a:pt x="390" y="766"/>
                  <a:pt x="390" y="767"/>
                </a:cubicBezTo>
                <a:cubicBezTo>
                  <a:pt x="388" y="767"/>
                  <a:pt x="387" y="767"/>
                  <a:pt x="387" y="766"/>
                </a:cubicBezTo>
                <a:close/>
                <a:moveTo>
                  <a:pt x="393" y="768"/>
                </a:moveTo>
                <a:cubicBezTo>
                  <a:pt x="392" y="768"/>
                  <a:pt x="392" y="768"/>
                  <a:pt x="391" y="768"/>
                </a:cubicBezTo>
                <a:cubicBezTo>
                  <a:pt x="391" y="766"/>
                  <a:pt x="395" y="768"/>
                  <a:pt x="393" y="768"/>
                </a:cubicBezTo>
                <a:cubicBezTo>
                  <a:pt x="393" y="768"/>
                  <a:pt x="393" y="768"/>
                  <a:pt x="393" y="768"/>
                </a:cubicBezTo>
                <a:close/>
                <a:moveTo>
                  <a:pt x="388" y="757"/>
                </a:moveTo>
                <a:cubicBezTo>
                  <a:pt x="387" y="756"/>
                  <a:pt x="386" y="758"/>
                  <a:pt x="386" y="756"/>
                </a:cubicBezTo>
                <a:cubicBezTo>
                  <a:pt x="389" y="756"/>
                  <a:pt x="391" y="757"/>
                  <a:pt x="394" y="758"/>
                </a:cubicBezTo>
                <a:cubicBezTo>
                  <a:pt x="393" y="761"/>
                  <a:pt x="389" y="755"/>
                  <a:pt x="388" y="757"/>
                </a:cubicBezTo>
                <a:close/>
                <a:moveTo>
                  <a:pt x="384" y="751"/>
                </a:moveTo>
                <a:cubicBezTo>
                  <a:pt x="385" y="752"/>
                  <a:pt x="387" y="752"/>
                  <a:pt x="387" y="753"/>
                </a:cubicBezTo>
                <a:cubicBezTo>
                  <a:pt x="386" y="752"/>
                  <a:pt x="384" y="752"/>
                  <a:pt x="384" y="751"/>
                </a:cubicBezTo>
                <a:close/>
                <a:moveTo>
                  <a:pt x="387" y="748"/>
                </a:moveTo>
                <a:cubicBezTo>
                  <a:pt x="387" y="745"/>
                  <a:pt x="391" y="747"/>
                  <a:pt x="390" y="748"/>
                </a:cubicBezTo>
                <a:cubicBezTo>
                  <a:pt x="389" y="747"/>
                  <a:pt x="388" y="748"/>
                  <a:pt x="387" y="748"/>
                </a:cubicBezTo>
                <a:close/>
                <a:moveTo>
                  <a:pt x="386" y="758"/>
                </a:moveTo>
                <a:cubicBezTo>
                  <a:pt x="385" y="760"/>
                  <a:pt x="383" y="757"/>
                  <a:pt x="383" y="759"/>
                </a:cubicBezTo>
                <a:cubicBezTo>
                  <a:pt x="381" y="758"/>
                  <a:pt x="381" y="757"/>
                  <a:pt x="380" y="758"/>
                </a:cubicBezTo>
                <a:cubicBezTo>
                  <a:pt x="381" y="757"/>
                  <a:pt x="380" y="757"/>
                  <a:pt x="380" y="756"/>
                </a:cubicBezTo>
                <a:cubicBezTo>
                  <a:pt x="383" y="758"/>
                  <a:pt x="383" y="758"/>
                  <a:pt x="386" y="758"/>
                </a:cubicBezTo>
                <a:close/>
                <a:moveTo>
                  <a:pt x="378" y="744"/>
                </a:moveTo>
                <a:cubicBezTo>
                  <a:pt x="379" y="745"/>
                  <a:pt x="382" y="744"/>
                  <a:pt x="383" y="746"/>
                </a:cubicBezTo>
                <a:cubicBezTo>
                  <a:pt x="382" y="746"/>
                  <a:pt x="376" y="745"/>
                  <a:pt x="378" y="744"/>
                </a:cubicBezTo>
                <a:close/>
                <a:moveTo>
                  <a:pt x="386" y="791"/>
                </a:moveTo>
                <a:cubicBezTo>
                  <a:pt x="389" y="790"/>
                  <a:pt x="394" y="792"/>
                  <a:pt x="395" y="793"/>
                </a:cubicBezTo>
                <a:cubicBezTo>
                  <a:pt x="391" y="795"/>
                  <a:pt x="386" y="790"/>
                  <a:pt x="383" y="791"/>
                </a:cubicBezTo>
                <a:cubicBezTo>
                  <a:pt x="380" y="789"/>
                  <a:pt x="370" y="788"/>
                  <a:pt x="368" y="785"/>
                </a:cubicBezTo>
                <a:cubicBezTo>
                  <a:pt x="370" y="785"/>
                  <a:pt x="375" y="785"/>
                  <a:pt x="377" y="788"/>
                </a:cubicBezTo>
                <a:cubicBezTo>
                  <a:pt x="380" y="788"/>
                  <a:pt x="384" y="789"/>
                  <a:pt x="386" y="791"/>
                </a:cubicBezTo>
                <a:close/>
                <a:moveTo>
                  <a:pt x="391" y="794"/>
                </a:moveTo>
                <a:cubicBezTo>
                  <a:pt x="389" y="794"/>
                  <a:pt x="386" y="794"/>
                  <a:pt x="386" y="792"/>
                </a:cubicBezTo>
                <a:cubicBezTo>
                  <a:pt x="388" y="793"/>
                  <a:pt x="390" y="793"/>
                  <a:pt x="391" y="794"/>
                </a:cubicBezTo>
                <a:close/>
                <a:moveTo>
                  <a:pt x="374" y="789"/>
                </a:moveTo>
                <a:cubicBezTo>
                  <a:pt x="373" y="790"/>
                  <a:pt x="373" y="791"/>
                  <a:pt x="374" y="792"/>
                </a:cubicBezTo>
                <a:cubicBezTo>
                  <a:pt x="375" y="791"/>
                  <a:pt x="376" y="792"/>
                  <a:pt x="377" y="791"/>
                </a:cubicBezTo>
                <a:cubicBezTo>
                  <a:pt x="376" y="792"/>
                  <a:pt x="379" y="792"/>
                  <a:pt x="380" y="793"/>
                </a:cubicBezTo>
                <a:cubicBezTo>
                  <a:pt x="380" y="791"/>
                  <a:pt x="382" y="793"/>
                  <a:pt x="381" y="791"/>
                </a:cubicBezTo>
                <a:cubicBezTo>
                  <a:pt x="382" y="792"/>
                  <a:pt x="384" y="791"/>
                  <a:pt x="383" y="792"/>
                </a:cubicBezTo>
                <a:cubicBezTo>
                  <a:pt x="383" y="792"/>
                  <a:pt x="382" y="792"/>
                  <a:pt x="382" y="793"/>
                </a:cubicBezTo>
                <a:cubicBezTo>
                  <a:pt x="384" y="793"/>
                  <a:pt x="387" y="796"/>
                  <a:pt x="391" y="797"/>
                </a:cubicBezTo>
                <a:cubicBezTo>
                  <a:pt x="390" y="798"/>
                  <a:pt x="391" y="797"/>
                  <a:pt x="389" y="798"/>
                </a:cubicBezTo>
                <a:cubicBezTo>
                  <a:pt x="389" y="797"/>
                  <a:pt x="389" y="797"/>
                  <a:pt x="389" y="797"/>
                </a:cubicBezTo>
                <a:cubicBezTo>
                  <a:pt x="388" y="798"/>
                  <a:pt x="387" y="798"/>
                  <a:pt x="386" y="798"/>
                </a:cubicBezTo>
                <a:cubicBezTo>
                  <a:pt x="386" y="798"/>
                  <a:pt x="386" y="798"/>
                  <a:pt x="386" y="797"/>
                </a:cubicBezTo>
                <a:cubicBezTo>
                  <a:pt x="385" y="800"/>
                  <a:pt x="382" y="795"/>
                  <a:pt x="382" y="797"/>
                </a:cubicBezTo>
                <a:cubicBezTo>
                  <a:pt x="380" y="797"/>
                  <a:pt x="379" y="795"/>
                  <a:pt x="377" y="795"/>
                </a:cubicBezTo>
                <a:cubicBezTo>
                  <a:pt x="378" y="796"/>
                  <a:pt x="378" y="798"/>
                  <a:pt x="380" y="798"/>
                </a:cubicBezTo>
                <a:cubicBezTo>
                  <a:pt x="380" y="798"/>
                  <a:pt x="380" y="798"/>
                  <a:pt x="380" y="797"/>
                </a:cubicBezTo>
                <a:cubicBezTo>
                  <a:pt x="384" y="800"/>
                  <a:pt x="389" y="799"/>
                  <a:pt x="389" y="803"/>
                </a:cubicBezTo>
                <a:cubicBezTo>
                  <a:pt x="387" y="802"/>
                  <a:pt x="387" y="803"/>
                  <a:pt x="387" y="804"/>
                </a:cubicBezTo>
                <a:cubicBezTo>
                  <a:pt x="386" y="804"/>
                  <a:pt x="386" y="803"/>
                  <a:pt x="384" y="803"/>
                </a:cubicBezTo>
                <a:cubicBezTo>
                  <a:pt x="384" y="804"/>
                  <a:pt x="385" y="805"/>
                  <a:pt x="385" y="806"/>
                </a:cubicBezTo>
                <a:cubicBezTo>
                  <a:pt x="386" y="804"/>
                  <a:pt x="386" y="806"/>
                  <a:pt x="387" y="806"/>
                </a:cubicBezTo>
                <a:cubicBezTo>
                  <a:pt x="386" y="807"/>
                  <a:pt x="389" y="805"/>
                  <a:pt x="389" y="805"/>
                </a:cubicBezTo>
                <a:cubicBezTo>
                  <a:pt x="391" y="806"/>
                  <a:pt x="390" y="808"/>
                  <a:pt x="392" y="807"/>
                </a:cubicBezTo>
                <a:cubicBezTo>
                  <a:pt x="392" y="807"/>
                  <a:pt x="392" y="807"/>
                  <a:pt x="392" y="807"/>
                </a:cubicBezTo>
                <a:cubicBezTo>
                  <a:pt x="392" y="809"/>
                  <a:pt x="392" y="810"/>
                  <a:pt x="393" y="810"/>
                </a:cubicBezTo>
                <a:cubicBezTo>
                  <a:pt x="392" y="808"/>
                  <a:pt x="395" y="809"/>
                  <a:pt x="395" y="807"/>
                </a:cubicBezTo>
                <a:cubicBezTo>
                  <a:pt x="397" y="808"/>
                  <a:pt x="400" y="809"/>
                  <a:pt x="398" y="810"/>
                </a:cubicBezTo>
                <a:cubicBezTo>
                  <a:pt x="400" y="812"/>
                  <a:pt x="399" y="813"/>
                  <a:pt x="402" y="814"/>
                </a:cubicBezTo>
                <a:cubicBezTo>
                  <a:pt x="401" y="813"/>
                  <a:pt x="401" y="815"/>
                  <a:pt x="400" y="815"/>
                </a:cubicBezTo>
                <a:cubicBezTo>
                  <a:pt x="399" y="813"/>
                  <a:pt x="395" y="812"/>
                  <a:pt x="395" y="813"/>
                </a:cubicBezTo>
                <a:cubicBezTo>
                  <a:pt x="393" y="813"/>
                  <a:pt x="394" y="811"/>
                  <a:pt x="393" y="811"/>
                </a:cubicBezTo>
                <a:cubicBezTo>
                  <a:pt x="393" y="811"/>
                  <a:pt x="394" y="813"/>
                  <a:pt x="392" y="812"/>
                </a:cubicBezTo>
                <a:cubicBezTo>
                  <a:pt x="393" y="811"/>
                  <a:pt x="390" y="810"/>
                  <a:pt x="392" y="809"/>
                </a:cubicBezTo>
                <a:cubicBezTo>
                  <a:pt x="390" y="810"/>
                  <a:pt x="391" y="809"/>
                  <a:pt x="390" y="808"/>
                </a:cubicBezTo>
                <a:cubicBezTo>
                  <a:pt x="389" y="810"/>
                  <a:pt x="390" y="811"/>
                  <a:pt x="392" y="811"/>
                </a:cubicBezTo>
                <a:cubicBezTo>
                  <a:pt x="388" y="812"/>
                  <a:pt x="383" y="808"/>
                  <a:pt x="381" y="809"/>
                </a:cubicBezTo>
                <a:cubicBezTo>
                  <a:pt x="380" y="808"/>
                  <a:pt x="380" y="807"/>
                  <a:pt x="379" y="806"/>
                </a:cubicBezTo>
                <a:cubicBezTo>
                  <a:pt x="380" y="806"/>
                  <a:pt x="381" y="808"/>
                  <a:pt x="381" y="807"/>
                </a:cubicBezTo>
                <a:cubicBezTo>
                  <a:pt x="382" y="806"/>
                  <a:pt x="382" y="806"/>
                  <a:pt x="381" y="805"/>
                </a:cubicBezTo>
                <a:cubicBezTo>
                  <a:pt x="380" y="808"/>
                  <a:pt x="380" y="805"/>
                  <a:pt x="379" y="805"/>
                </a:cubicBezTo>
                <a:cubicBezTo>
                  <a:pt x="378" y="808"/>
                  <a:pt x="379" y="804"/>
                  <a:pt x="379" y="803"/>
                </a:cubicBezTo>
                <a:cubicBezTo>
                  <a:pt x="378" y="805"/>
                  <a:pt x="378" y="807"/>
                  <a:pt x="377" y="807"/>
                </a:cubicBezTo>
                <a:cubicBezTo>
                  <a:pt x="375" y="806"/>
                  <a:pt x="374" y="806"/>
                  <a:pt x="371" y="805"/>
                </a:cubicBezTo>
                <a:cubicBezTo>
                  <a:pt x="371" y="804"/>
                  <a:pt x="372" y="803"/>
                  <a:pt x="371" y="802"/>
                </a:cubicBezTo>
                <a:cubicBezTo>
                  <a:pt x="370" y="804"/>
                  <a:pt x="371" y="801"/>
                  <a:pt x="368" y="802"/>
                </a:cubicBezTo>
                <a:cubicBezTo>
                  <a:pt x="368" y="803"/>
                  <a:pt x="369" y="803"/>
                  <a:pt x="368" y="804"/>
                </a:cubicBezTo>
                <a:cubicBezTo>
                  <a:pt x="367" y="804"/>
                  <a:pt x="365" y="802"/>
                  <a:pt x="364" y="802"/>
                </a:cubicBezTo>
                <a:cubicBezTo>
                  <a:pt x="360" y="800"/>
                  <a:pt x="352" y="800"/>
                  <a:pt x="353" y="797"/>
                </a:cubicBezTo>
                <a:cubicBezTo>
                  <a:pt x="354" y="798"/>
                  <a:pt x="359" y="800"/>
                  <a:pt x="357" y="798"/>
                </a:cubicBezTo>
                <a:cubicBezTo>
                  <a:pt x="359" y="798"/>
                  <a:pt x="359" y="801"/>
                  <a:pt x="362" y="799"/>
                </a:cubicBezTo>
                <a:cubicBezTo>
                  <a:pt x="361" y="799"/>
                  <a:pt x="361" y="798"/>
                  <a:pt x="360" y="798"/>
                </a:cubicBezTo>
                <a:cubicBezTo>
                  <a:pt x="361" y="798"/>
                  <a:pt x="361" y="797"/>
                  <a:pt x="361" y="797"/>
                </a:cubicBezTo>
                <a:cubicBezTo>
                  <a:pt x="362" y="797"/>
                  <a:pt x="363" y="795"/>
                  <a:pt x="365" y="796"/>
                </a:cubicBezTo>
                <a:cubicBezTo>
                  <a:pt x="364" y="796"/>
                  <a:pt x="364" y="795"/>
                  <a:pt x="364" y="795"/>
                </a:cubicBezTo>
                <a:cubicBezTo>
                  <a:pt x="365" y="795"/>
                  <a:pt x="365" y="796"/>
                  <a:pt x="365" y="796"/>
                </a:cubicBezTo>
                <a:cubicBezTo>
                  <a:pt x="366" y="796"/>
                  <a:pt x="366" y="796"/>
                  <a:pt x="366" y="797"/>
                </a:cubicBezTo>
                <a:cubicBezTo>
                  <a:pt x="366" y="798"/>
                  <a:pt x="364" y="796"/>
                  <a:pt x="363" y="797"/>
                </a:cubicBezTo>
                <a:cubicBezTo>
                  <a:pt x="365" y="797"/>
                  <a:pt x="366" y="798"/>
                  <a:pt x="366" y="799"/>
                </a:cubicBezTo>
                <a:cubicBezTo>
                  <a:pt x="366" y="798"/>
                  <a:pt x="368" y="798"/>
                  <a:pt x="368" y="798"/>
                </a:cubicBezTo>
                <a:cubicBezTo>
                  <a:pt x="369" y="797"/>
                  <a:pt x="368" y="797"/>
                  <a:pt x="368" y="795"/>
                </a:cubicBezTo>
                <a:cubicBezTo>
                  <a:pt x="370" y="796"/>
                  <a:pt x="372" y="794"/>
                  <a:pt x="372" y="797"/>
                </a:cubicBezTo>
                <a:cubicBezTo>
                  <a:pt x="370" y="797"/>
                  <a:pt x="373" y="799"/>
                  <a:pt x="374" y="802"/>
                </a:cubicBezTo>
                <a:cubicBezTo>
                  <a:pt x="375" y="800"/>
                  <a:pt x="376" y="803"/>
                  <a:pt x="377" y="804"/>
                </a:cubicBezTo>
                <a:cubicBezTo>
                  <a:pt x="376" y="802"/>
                  <a:pt x="379" y="804"/>
                  <a:pt x="379" y="802"/>
                </a:cubicBezTo>
                <a:cubicBezTo>
                  <a:pt x="378" y="801"/>
                  <a:pt x="376" y="803"/>
                  <a:pt x="377" y="800"/>
                </a:cubicBezTo>
                <a:cubicBezTo>
                  <a:pt x="378" y="800"/>
                  <a:pt x="379" y="802"/>
                  <a:pt x="380" y="801"/>
                </a:cubicBezTo>
                <a:cubicBezTo>
                  <a:pt x="379" y="800"/>
                  <a:pt x="378" y="800"/>
                  <a:pt x="378" y="800"/>
                </a:cubicBezTo>
                <a:cubicBezTo>
                  <a:pt x="378" y="800"/>
                  <a:pt x="379" y="799"/>
                  <a:pt x="378" y="799"/>
                </a:cubicBezTo>
                <a:cubicBezTo>
                  <a:pt x="377" y="800"/>
                  <a:pt x="377" y="798"/>
                  <a:pt x="375" y="799"/>
                </a:cubicBezTo>
                <a:cubicBezTo>
                  <a:pt x="376" y="798"/>
                  <a:pt x="376" y="797"/>
                  <a:pt x="375" y="796"/>
                </a:cubicBezTo>
                <a:cubicBezTo>
                  <a:pt x="375" y="797"/>
                  <a:pt x="375" y="798"/>
                  <a:pt x="375" y="798"/>
                </a:cubicBezTo>
                <a:cubicBezTo>
                  <a:pt x="374" y="798"/>
                  <a:pt x="374" y="798"/>
                  <a:pt x="374" y="798"/>
                </a:cubicBezTo>
                <a:cubicBezTo>
                  <a:pt x="373" y="798"/>
                  <a:pt x="373" y="797"/>
                  <a:pt x="373" y="797"/>
                </a:cubicBezTo>
                <a:cubicBezTo>
                  <a:pt x="374" y="797"/>
                  <a:pt x="375" y="795"/>
                  <a:pt x="375" y="795"/>
                </a:cubicBezTo>
                <a:cubicBezTo>
                  <a:pt x="374" y="794"/>
                  <a:pt x="373" y="794"/>
                  <a:pt x="373" y="795"/>
                </a:cubicBezTo>
                <a:cubicBezTo>
                  <a:pt x="374" y="795"/>
                  <a:pt x="373" y="798"/>
                  <a:pt x="372" y="798"/>
                </a:cubicBezTo>
                <a:cubicBezTo>
                  <a:pt x="373" y="795"/>
                  <a:pt x="372" y="794"/>
                  <a:pt x="374" y="794"/>
                </a:cubicBezTo>
                <a:cubicBezTo>
                  <a:pt x="371" y="793"/>
                  <a:pt x="370" y="793"/>
                  <a:pt x="368" y="791"/>
                </a:cubicBezTo>
                <a:cubicBezTo>
                  <a:pt x="368" y="791"/>
                  <a:pt x="368" y="792"/>
                  <a:pt x="367" y="792"/>
                </a:cubicBezTo>
                <a:cubicBezTo>
                  <a:pt x="367" y="792"/>
                  <a:pt x="366" y="791"/>
                  <a:pt x="365" y="791"/>
                </a:cubicBezTo>
                <a:cubicBezTo>
                  <a:pt x="366" y="791"/>
                  <a:pt x="367" y="790"/>
                  <a:pt x="368" y="789"/>
                </a:cubicBezTo>
                <a:cubicBezTo>
                  <a:pt x="367" y="788"/>
                  <a:pt x="366" y="787"/>
                  <a:pt x="365" y="788"/>
                </a:cubicBezTo>
                <a:cubicBezTo>
                  <a:pt x="364" y="788"/>
                  <a:pt x="363" y="788"/>
                  <a:pt x="363" y="787"/>
                </a:cubicBezTo>
                <a:cubicBezTo>
                  <a:pt x="368" y="786"/>
                  <a:pt x="370" y="790"/>
                  <a:pt x="374" y="789"/>
                </a:cubicBezTo>
                <a:close/>
                <a:moveTo>
                  <a:pt x="375" y="799"/>
                </a:moveTo>
                <a:cubicBezTo>
                  <a:pt x="376" y="800"/>
                  <a:pt x="377" y="800"/>
                  <a:pt x="376" y="801"/>
                </a:cubicBezTo>
                <a:cubicBezTo>
                  <a:pt x="376" y="801"/>
                  <a:pt x="375" y="800"/>
                  <a:pt x="375" y="799"/>
                </a:cubicBezTo>
                <a:close/>
                <a:moveTo>
                  <a:pt x="354" y="780"/>
                </a:moveTo>
                <a:cubicBezTo>
                  <a:pt x="351" y="779"/>
                  <a:pt x="354" y="780"/>
                  <a:pt x="354" y="781"/>
                </a:cubicBezTo>
                <a:cubicBezTo>
                  <a:pt x="352" y="780"/>
                  <a:pt x="346" y="779"/>
                  <a:pt x="344" y="777"/>
                </a:cubicBezTo>
                <a:cubicBezTo>
                  <a:pt x="345" y="777"/>
                  <a:pt x="345" y="777"/>
                  <a:pt x="345" y="776"/>
                </a:cubicBezTo>
                <a:cubicBezTo>
                  <a:pt x="349" y="777"/>
                  <a:pt x="351" y="777"/>
                  <a:pt x="354" y="780"/>
                </a:cubicBezTo>
                <a:close/>
                <a:moveTo>
                  <a:pt x="346" y="782"/>
                </a:moveTo>
                <a:cubicBezTo>
                  <a:pt x="345" y="782"/>
                  <a:pt x="343" y="782"/>
                  <a:pt x="343" y="781"/>
                </a:cubicBezTo>
                <a:cubicBezTo>
                  <a:pt x="344" y="781"/>
                  <a:pt x="346" y="781"/>
                  <a:pt x="346" y="782"/>
                </a:cubicBezTo>
                <a:close/>
                <a:moveTo>
                  <a:pt x="334" y="775"/>
                </a:moveTo>
                <a:cubicBezTo>
                  <a:pt x="334" y="772"/>
                  <a:pt x="340" y="776"/>
                  <a:pt x="342" y="775"/>
                </a:cubicBezTo>
                <a:cubicBezTo>
                  <a:pt x="342" y="775"/>
                  <a:pt x="343" y="776"/>
                  <a:pt x="343" y="777"/>
                </a:cubicBezTo>
                <a:cubicBezTo>
                  <a:pt x="340" y="777"/>
                  <a:pt x="338" y="777"/>
                  <a:pt x="334" y="775"/>
                </a:cubicBezTo>
                <a:close/>
                <a:moveTo>
                  <a:pt x="338" y="779"/>
                </a:moveTo>
                <a:cubicBezTo>
                  <a:pt x="338" y="779"/>
                  <a:pt x="338" y="780"/>
                  <a:pt x="337" y="781"/>
                </a:cubicBezTo>
                <a:cubicBezTo>
                  <a:pt x="336" y="780"/>
                  <a:pt x="338" y="779"/>
                  <a:pt x="335" y="778"/>
                </a:cubicBezTo>
                <a:cubicBezTo>
                  <a:pt x="335" y="780"/>
                  <a:pt x="334" y="778"/>
                  <a:pt x="333" y="779"/>
                </a:cubicBezTo>
                <a:cubicBezTo>
                  <a:pt x="334" y="779"/>
                  <a:pt x="332" y="778"/>
                  <a:pt x="332" y="778"/>
                </a:cubicBezTo>
                <a:cubicBezTo>
                  <a:pt x="332" y="778"/>
                  <a:pt x="333" y="777"/>
                  <a:pt x="333" y="776"/>
                </a:cubicBezTo>
                <a:cubicBezTo>
                  <a:pt x="335" y="778"/>
                  <a:pt x="337" y="777"/>
                  <a:pt x="338" y="779"/>
                </a:cubicBezTo>
                <a:close/>
                <a:moveTo>
                  <a:pt x="336" y="787"/>
                </a:moveTo>
                <a:cubicBezTo>
                  <a:pt x="335" y="786"/>
                  <a:pt x="334" y="786"/>
                  <a:pt x="334" y="785"/>
                </a:cubicBezTo>
                <a:cubicBezTo>
                  <a:pt x="334" y="785"/>
                  <a:pt x="336" y="785"/>
                  <a:pt x="336" y="787"/>
                </a:cubicBezTo>
                <a:close/>
                <a:moveTo>
                  <a:pt x="301" y="771"/>
                </a:moveTo>
                <a:cubicBezTo>
                  <a:pt x="300" y="771"/>
                  <a:pt x="299" y="769"/>
                  <a:pt x="297" y="769"/>
                </a:cubicBezTo>
                <a:cubicBezTo>
                  <a:pt x="296" y="768"/>
                  <a:pt x="294" y="767"/>
                  <a:pt x="293" y="766"/>
                </a:cubicBezTo>
                <a:cubicBezTo>
                  <a:pt x="301" y="769"/>
                  <a:pt x="311" y="773"/>
                  <a:pt x="317" y="775"/>
                </a:cubicBezTo>
                <a:cubicBezTo>
                  <a:pt x="311" y="773"/>
                  <a:pt x="306" y="772"/>
                  <a:pt x="301" y="771"/>
                </a:cubicBezTo>
                <a:close/>
                <a:moveTo>
                  <a:pt x="306" y="789"/>
                </a:moveTo>
                <a:cubicBezTo>
                  <a:pt x="306" y="789"/>
                  <a:pt x="305" y="788"/>
                  <a:pt x="304" y="787"/>
                </a:cubicBezTo>
                <a:cubicBezTo>
                  <a:pt x="305" y="788"/>
                  <a:pt x="305" y="788"/>
                  <a:pt x="306" y="788"/>
                </a:cubicBezTo>
                <a:cubicBezTo>
                  <a:pt x="306" y="788"/>
                  <a:pt x="306" y="789"/>
                  <a:pt x="306" y="789"/>
                </a:cubicBezTo>
                <a:close/>
                <a:moveTo>
                  <a:pt x="294" y="1046"/>
                </a:moveTo>
                <a:cubicBezTo>
                  <a:pt x="294" y="1046"/>
                  <a:pt x="294" y="1045"/>
                  <a:pt x="293" y="1044"/>
                </a:cubicBezTo>
                <a:cubicBezTo>
                  <a:pt x="293" y="1043"/>
                  <a:pt x="293" y="1043"/>
                  <a:pt x="293" y="1042"/>
                </a:cubicBezTo>
                <a:cubicBezTo>
                  <a:pt x="292" y="1042"/>
                  <a:pt x="292" y="1042"/>
                  <a:pt x="291" y="1042"/>
                </a:cubicBezTo>
                <a:cubicBezTo>
                  <a:pt x="291" y="1041"/>
                  <a:pt x="291" y="1041"/>
                  <a:pt x="292" y="1041"/>
                </a:cubicBezTo>
                <a:cubicBezTo>
                  <a:pt x="292" y="1041"/>
                  <a:pt x="292" y="1041"/>
                  <a:pt x="292" y="1041"/>
                </a:cubicBezTo>
                <a:cubicBezTo>
                  <a:pt x="293" y="1041"/>
                  <a:pt x="294" y="1042"/>
                  <a:pt x="295" y="1043"/>
                </a:cubicBezTo>
                <a:cubicBezTo>
                  <a:pt x="296" y="1044"/>
                  <a:pt x="297" y="1044"/>
                  <a:pt x="298" y="1045"/>
                </a:cubicBezTo>
                <a:cubicBezTo>
                  <a:pt x="297" y="1046"/>
                  <a:pt x="297" y="1047"/>
                  <a:pt x="296" y="1047"/>
                </a:cubicBezTo>
                <a:cubicBezTo>
                  <a:pt x="296" y="1047"/>
                  <a:pt x="295" y="1047"/>
                  <a:pt x="294" y="1046"/>
                </a:cubicBezTo>
                <a:close/>
                <a:moveTo>
                  <a:pt x="299" y="1057"/>
                </a:moveTo>
                <a:cubicBezTo>
                  <a:pt x="299" y="1057"/>
                  <a:pt x="298" y="1057"/>
                  <a:pt x="298" y="1057"/>
                </a:cubicBezTo>
                <a:cubicBezTo>
                  <a:pt x="295" y="1055"/>
                  <a:pt x="296" y="1055"/>
                  <a:pt x="299" y="1057"/>
                </a:cubicBezTo>
                <a:close/>
                <a:moveTo>
                  <a:pt x="297" y="1032"/>
                </a:moveTo>
                <a:cubicBezTo>
                  <a:pt x="297" y="1033"/>
                  <a:pt x="297" y="1033"/>
                  <a:pt x="297" y="1033"/>
                </a:cubicBezTo>
                <a:cubicBezTo>
                  <a:pt x="296" y="1033"/>
                  <a:pt x="295" y="1033"/>
                  <a:pt x="295" y="1032"/>
                </a:cubicBezTo>
                <a:cubicBezTo>
                  <a:pt x="296" y="1032"/>
                  <a:pt x="296" y="1032"/>
                  <a:pt x="297" y="1032"/>
                </a:cubicBezTo>
                <a:close/>
                <a:moveTo>
                  <a:pt x="297" y="786"/>
                </a:moveTo>
                <a:cubicBezTo>
                  <a:pt x="297" y="785"/>
                  <a:pt x="298" y="785"/>
                  <a:pt x="298" y="785"/>
                </a:cubicBezTo>
                <a:cubicBezTo>
                  <a:pt x="298" y="786"/>
                  <a:pt x="298" y="786"/>
                  <a:pt x="297" y="786"/>
                </a:cubicBezTo>
                <a:cubicBezTo>
                  <a:pt x="297" y="786"/>
                  <a:pt x="297" y="786"/>
                  <a:pt x="297" y="786"/>
                </a:cubicBezTo>
                <a:close/>
                <a:moveTo>
                  <a:pt x="295" y="787"/>
                </a:moveTo>
                <a:cubicBezTo>
                  <a:pt x="295" y="787"/>
                  <a:pt x="295" y="787"/>
                  <a:pt x="295" y="786"/>
                </a:cubicBezTo>
                <a:cubicBezTo>
                  <a:pt x="295" y="786"/>
                  <a:pt x="293" y="784"/>
                  <a:pt x="295" y="784"/>
                </a:cubicBezTo>
                <a:cubicBezTo>
                  <a:pt x="295" y="785"/>
                  <a:pt x="296" y="786"/>
                  <a:pt x="296" y="787"/>
                </a:cubicBezTo>
                <a:cubicBezTo>
                  <a:pt x="295" y="787"/>
                  <a:pt x="295" y="787"/>
                  <a:pt x="295" y="787"/>
                </a:cubicBezTo>
                <a:close/>
                <a:moveTo>
                  <a:pt x="294" y="1031"/>
                </a:moveTo>
                <a:cubicBezTo>
                  <a:pt x="294" y="1031"/>
                  <a:pt x="293" y="1031"/>
                  <a:pt x="293" y="1030"/>
                </a:cubicBezTo>
                <a:cubicBezTo>
                  <a:pt x="293" y="1030"/>
                  <a:pt x="293" y="1030"/>
                  <a:pt x="293" y="1030"/>
                </a:cubicBezTo>
                <a:cubicBezTo>
                  <a:pt x="293" y="1030"/>
                  <a:pt x="294" y="1031"/>
                  <a:pt x="294" y="1031"/>
                </a:cubicBezTo>
                <a:close/>
                <a:moveTo>
                  <a:pt x="295" y="1034"/>
                </a:moveTo>
                <a:cubicBezTo>
                  <a:pt x="294" y="1034"/>
                  <a:pt x="294" y="1035"/>
                  <a:pt x="294" y="1036"/>
                </a:cubicBezTo>
                <a:cubicBezTo>
                  <a:pt x="295" y="1037"/>
                  <a:pt x="296" y="1036"/>
                  <a:pt x="297" y="1036"/>
                </a:cubicBezTo>
                <a:cubicBezTo>
                  <a:pt x="297" y="1036"/>
                  <a:pt x="297" y="1036"/>
                  <a:pt x="297" y="1036"/>
                </a:cubicBezTo>
                <a:cubicBezTo>
                  <a:pt x="296" y="1036"/>
                  <a:pt x="297" y="1036"/>
                  <a:pt x="297" y="1037"/>
                </a:cubicBezTo>
                <a:cubicBezTo>
                  <a:pt x="295" y="1037"/>
                  <a:pt x="294" y="1034"/>
                  <a:pt x="293" y="1036"/>
                </a:cubicBezTo>
                <a:cubicBezTo>
                  <a:pt x="292" y="1035"/>
                  <a:pt x="292" y="1035"/>
                  <a:pt x="291" y="1034"/>
                </a:cubicBezTo>
                <a:cubicBezTo>
                  <a:pt x="291" y="1034"/>
                  <a:pt x="292" y="1034"/>
                  <a:pt x="292" y="1034"/>
                </a:cubicBezTo>
                <a:cubicBezTo>
                  <a:pt x="292" y="1034"/>
                  <a:pt x="292" y="1033"/>
                  <a:pt x="293" y="1032"/>
                </a:cubicBezTo>
                <a:cubicBezTo>
                  <a:pt x="293" y="1033"/>
                  <a:pt x="294" y="1033"/>
                  <a:pt x="295" y="1034"/>
                </a:cubicBezTo>
                <a:close/>
                <a:moveTo>
                  <a:pt x="297" y="787"/>
                </a:moveTo>
                <a:cubicBezTo>
                  <a:pt x="298" y="787"/>
                  <a:pt x="299" y="787"/>
                  <a:pt x="299" y="786"/>
                </a:cubicBezTo>
                <a:cubicBezTo>
                  <a:pt x="299" y="786"/>
                  <a:pt x="299" y="786"/>
                  <a:pt x="299" y="786"/>
                </a:cubicBezTo>
                <a:cubicBezTo>
                  <a:pt x="299" y="787"/>
                  <a:pt x="298" y="787"/>
                  <a:pt x="298" y="788"/>
                </a:cubicBezTo>
                <a:cubicBezTo>
                  <a:pt x="299" y="789"/>
                  <a:pt x="299" y="789"/>
                  <a:pt x="300" y="788"/>
                </a:cubicBezTo>
                <a:cubicBezTo>
                  <a:pt x="300" y="789"/>
                  <a:pt x="300" y="789"/>
                  <a:pt x="300" y="789"/>
                </a:cubicBezTo>
                <a:cubicBezTo>
                  <a:pt x="299" y="789"/>
                  <a:pt x="299" y="789"/>
                  <a:pt x="299" y="789"/>
                </a:cubicBezTo>
                <a:cubicBezTo>
                  <a:pt x="299" y="789"/>
                  <a:pt x="298" y="788"/>
                  <a:pt x="298" y="788"/>
                </a:cubicBezTo>
                <a:cubicBezTo>
                  <a:pt x="298" y="788"/>
                  <a:pt x="298" y="788"/>
                  <a:pt x="298" y="788"/>
                </a:cubicBezTo>
                <a:cubicBezTo>
                  <a:pt x="298" y="788"/>
                  <a:pt x="298" y="788"/>
                  <a:pt x="298" y="788"/>
                </a:cubicBezTo>
                <a:cubicBezTo>
                  <a:pt x="298" y="788"/>
                  <a:pt x="298" y="788"/>
                  <a:pt x="297" y="787"/>
                </a:cubicBezTo>
                <a:close/>
                <a:moveTo>
                  <a:pt x="299" y="1052"/>
                </a:moveTo>
                <a:cubicBezTo>
                  <a:pt x="300" y="1052"/>
                  <a:pt x="301" y="1053"/>
                  <a:pt x="301" y="1054"/>
                </a:cubicBezTo>
                <a:cubicBezTo>
                  <a:pt x="300" y="1054"/>
                  <a:pt x="299" y="1053"/>
                  <a:pt x="298" y="1053"/>
                </a:cubicBezTo>
                <a:cubicBezTo>
                  <a:pt x="298" y="1052"/>
                  <a:pt x="299" y="1052"/>
                  <a:pt x="299" y="1052"/>
                </a:cubicBezTo>
                <a:close/>
                <a:moveTo>
                  <a:pt x="299" y="1049"/>
                </a:moveTo>
                <a:cubicBezTo>
                  <a:pt x="299" y="1049"/>
                  <a:pt x="300" y="1049"/>
                  <a:pt x="300" y="1050"/>
                </a:cubicBezTo>
                <a:cubicBezTo>
                  <a:pt x="300" y="1050"/>
                  <a:pt x="300" y="1050"/>
                  <a:pt x="300" y="1050"/>
                </a:cubicBezTo>
                <a:cubicBezTo>
                  <a:pt x="301" y="1051"/>
                  <a:pt x="302" y="1050"/>
                  <a:pt x="302" y="1052"/>
                </a:cubicBezTo>
                <a:cubicBezTo>
                  <a:pt x="300" y="1051"/>
                  <a:pt x="299" y="1051"/>
                  <a:pt x="299" y="1049"/>
                </a:cubicBezTo>
                <a:close/>
                <a:moveTo>
                  <a:pt x="299" y="1039"/>
                </a:moveTo>
                <a:cubicBezTo>
                  <a:pt x="300" y="1039"/>
                  <a:pt x="300" y="1038"/>
                  <a:pt x="300" y="1037"/>
                </a:cubicBezTo>
                <a:cubicBezTo>
                  <a:pt x="302" y="1038"/>
                  <a:pt x="303" y="1040"/>
                  <a:pt x="305" y="1042"/>
                </a:cubicBezTo>
                <a:cubicBezTo>
                  <a:pt x="303" y="1042"/>
                  <a:pt x="301" y="1041"/>
                  <a:pt x="299" y="1039"/>
                </a:cubicBezTo>
                <a:close/>
                <a:moveTo>
                  <a:pt x="302" y="786"/>
                </a:moveTo>
                <a:cubicBezTo>
                  <a:pt x="302" y="786"/>
                  <a:pt x="302" y="786"/>
                  <a:pt x="303" y="786"/>
                </a:cubicBezTo>
                <a:cubicBezTo>
                  <a:pt x="302" y="787"/>
                  <a:pt x="302" y="787"/>
                  <a:pt x="302" y="788"/>
                </a:cubicBezTo>
                <a:cubicBezTo>
                  <a:pt x="302" y="787"/>
                  <a:pt x="302" y="787"/>
                  <a:pt x="301" y="787"/>
                </a:cubicBezTo>
                <a:cubicBezTo>
                  <a:pt x="302" y="787"/>
                  <a:pt x="302" y="786"/>
                  <a:pt x="302" y="786"/>
                </a:cubicBezTo>
                <a:close/>
                <a:moveTo>
                  <a:pt x="304" y="774"/>
                </a:moveTo>
                <a:cubicBezTo>
                  <a:pt x="304" y="773"/>
                  <a:pt x="304" y="773"/>
                  <a:pt x="304" y="773"/>
                </a:cubicBezTo>
                <a:cubicBezTo>
                  <a:pt x="304" y="773"/>
                  <a:pt x="304" y="773"/>
                  <a:pt x="304" y="773"/>
                </a:cubicBezTo>
                <a:cubicBezTo>
                  <a:pt x="304" y="773"/>
                  <a:pt x="303" y="773"/>
                  <a:pt x="303" y="773"/>
                </a:cubicBezTo>
                <a:cubicBezTo>
                  <a:pt x="304" y="772"/>
                  <a:pt x="305" y="774"/>
                  <a:pt x="306" y="774"/>
                </a:cubicBezTo>
                <a:cubicBezTo>
                  <a:pt x="305" y="774"/>
                  <a:pt x="306" y="775"/>
                  <a:pt x="307" y="775"/>
                </a:cubicBezTo>
                <a:cubicBezTo>
                  <a:pt x="307" y="775"/>
                  <a:pt x="307" y="775"/>
                  <a:pt x="307" y="775"/>
                </a:cubicBezTo>
                <a:cubicBezTo>
                  <a:pt x="306" y="775"/>
                  <a:pt x="305" y="774"/>
                  <a:pt x="304" y="774"/>
                </a:cubicBezTo>
                <a:close/>
                <a:moveTo>
                  <a:pt x="293" y="783"/>
                </a:moveTo>
                <a:cubicBezTo>
                  <a:pt x="294" y="784"/>
                  <a:pt x="294" y="785"/>
                  <a:pt x="294" y="786"/>
                </a:cubicBezTo>
                <a:cubicBezTo>
                  <a:pt x="294" y="785"/>
                  <a:pt x="294" y="785"/>
                  <a:pt x="294" y="786"/>
                </a:cubicBezTo>
                <a:cubicBezTo>
                  <a:pt x="294" y="786"/>
                  <a:pt x="294" y="786"/>
                  <a:pt x="293" y="786"/>
                </a:cubicBezTo>
                <a:cubicBezTo>
                  <a:pt x="293" y="784"/>
                  <a:pt x="292" y="784"/>
                  <a:pt x="292" y="784"/>
                </a:cubicBezTo>
                <a:cubicBezTo>
                  <a:pt x="292" y="784"/>
                  <a:pt x="292" y="784"/>
                  <a:pt x="291" y="784"/>
                </a:cubicBezTo>
                <a:cubicBezTo>
                  <a:pt x="291" y="783"/>
                  <a:pt x="291" y="783"/>
                  <a:pt x="292" y="783"/>
                </a:cubicBezTo>
                <a:cubicBezTo>
                  <a:pt x="291" y="784"/>
                  <a:pt x="292" y="783"/>
                  <a:pt x="293" y="783"/>
                </a:cubicBezTo>
                <a:close/>
                <a:moveTo>
                  <a:pt x="293" y="1060"/>
                </a:moveTo>
                <a:cubicBezTo>
                  <a:pt x="294" y="1060"/>
                  <a:pt x="295" y="1061"/>
                  <a:pt x="295" y="1061"/>
                </a:cubicBezTo>
                <a:cubicBezTo>
                  <a:pt x="295" y="1061"/>
                  <a:pt x="295" y="1061"/>
                  <a:pt x="295" y="1062"/>
                </a:cubicBezTo>
                <a:cubicBezTo>
                  <a:pt x="295" y="1062"/>
                  <a:pt x="295" y="1062"/>
                  <a:pt x="295" y="1062"/>
                </a:cubicBezTo>
                <a:cubicBezTo>
                  <a:pt x="294" y="1062"/>
                  <a:pt x="293" y="1061"/>
                  <a:pt x="292" y="1060"/>
                </a:cubicBezTo>
                <a:cubicBezTo>
                  <a:pt x="293" y="1060"/>
                  <a:pt x="293" y="1060"/>
                  <a:pt x="293" y="1060"/>
                </a:cubicBezTo>
                <a:close/>
                <a:moveTo>
                  <a:pt x="294" y="1074"/>
                </a:moveTo>
                <a:cubicBezTo>
                  <a:pt x="295" y="1075"/>
                  <a:pt x="295" y="1075"/>
                  <a:pt x="297" y="1076"/>
                </a:cubicBezTo>
                <a:cubicBezTo>
                  <a:pt x="297" y="1076"/>
                  <a:pt x="295" y="1076"/>
                  <a:pt x="293" y="1075"/>
                </a:cubicBezTo>
                <a:cubicBezTo>
                  <a:pt x="293" y="1074"/>
                  <a:pt x="294" y="1074"/>
                  <a:pt x="294" y="1074"/>
                </a:cubicBezTo>
                <a:close/>
                <a:moveTo>
                  <a:pt x="296" y="1061"/>
                </a:moveTo>
                <a:cubicBezTo>
                  <a:pt x="296" y="1061"/>
                  <a:pt x="296" y="1061"/>
                  <a:pt x="296" y="1061"/>
                </a:cubicBezTo>
                <a:cubicBezTo>
                  <a:pt x="298" y="1062"/>
                  <a:pt x="299" y="1064"/>
                  <a:pt x="300" y="1065"/>
                </a:cubicBezTo>
                <a:cubicBezTo>
                  <a:pt x="297" y="1064"/>
                  <a:pt x="295" y="1063"/>
                  <a:pt x="296" y="1061"/>
                </a:cubicBezTo>
                <a:close/>
                <a:moveTo>
                  <a:pt x="300" y="1077"/>
                </a:moveTo>
                <a:cubicBezTo>
                  <a:pt x="300" y="1077"/>
                  <a:pt x="300" y="1077"/>
                  <a:pt x="300" y="1077"/>
                </a:cubicBezTo>
                <a:cubicBezTo>
                  <a:pt x="301" y="1077"/>
                  <a:pt x="301" y="1077"/>
                  <a:pt x="300" y="1077"/>
                </a:cubicBezTo>
                <a:cubicBezTo>
                  <a:pt x="301" y="1080"/>
                  <a:pt x="306" y="1079"/>
                  <a:pt x="305" y="1082"/>
                </a:cubicBezTo>
                <a:cubicBezTo>
                  <a:pt x="302" y="1080"/>
                  <a:pt x="299" y="1079"/>
                  <a:pt x="297" y="1077"/>
                </a:cubicBezTo>
                <a:cubicBezTo>
                  <a:pt x="298" y="1077"/>
                  <a:pt x="300" y="1077"/>
                  <a:pt x="300" y="1077"/>
                </a:cubicBezTo>
                <a:close/>
                <a:moveTo>
                  <a:pt x="304" y="1068"/>
                </a:moveTo>
                <a:cubicBezTo>
                  <a:pt x="304" y="1068"/>
                  <a:pt x="304" y="1069"/>
                  <a:pt x="303" y="1069"/>
                </a:cubicBezTo>
                <a:cubicBezTo>
                  <a:pt x="303" y="1068"/>
                  <a:pt x="303" y="1068"/>
                  <a:pt x="303" y="1068"/>
                </a:cubicBezTo>
                <a:cubicBezTo>
                  <a:pt x="304" y="1068"/>
                  <a:pt x="304" y="1067"/>
                  <a:pt x="304" y="1066"/>
                </a:cubicBezTo>
                <a:cubicBezTo>
                  <a:pt x="305" y="1067"/>
                  <a:pt x="306" y="1067"/>
                  <a:pt x="307" y="1068"/>
                </a:cubicBezTo>
                <a:cubicBezTo>
                  <a:pt x="307" y="1069"/>
                  <a:pt x="307" y="1070"/>
                  <a:pt x="309" y="1070"/>
                </a:cubicBezTo>
                <a:cubicBezTo>
                  <a:pt x="308" y="1071"/>
                  <a:pt x="308" y="1071"/>
                  <a:pt x="308" y="1071"/>
                </a:cubicBezTo>
                <a:cubicBezTo>
                  <a:pt x="307" y="1070"/>
                  <a:pt x="305" y="1069"/>
                  <a:pt x="304" y="1068"/>
                </a:cubicBezTo>
                <a:close/>
                <a:moveTo>
                  <a:pt x="311" y="1085"/>
                </a:moveTo>
                <a:cubicBezTo>
                  <a:pt x="311" y="1085"/>
                  <a:pt x="311" y="1085"/>
                  <a:pt x="311" y="1085"/>
                </a:cubicBezTo>
                <a:cubicBezTo>
                  <a:pt x="309" y="1084"/>
                  <a:pt x="308" y="1083"/>
                  <a:pt x="306" y="1082"/>
                </a:cubicBezTo>
                <a:cubicBezTo>
                  <a:pt x="308" y="1083"/>
                  <a:pt x="310" y="1084"/>
                  <a:pt x="311" y="1085"/>
                </a:cubicBezTo>
                <a:close/>
                <a:moveTo>
                  <a:pt x="303" y="1056"/>
                </a:moveTo>
                <a:cubicBezTo>
                  <a:pt x="303" y="1056"/>
                  <a:pt x="304" y="1055"/>
                  <a:pt x="305" y="1055"/>
                </a:cubicBezTo>
                <a:cubicBezTo>
                  <a:pt x="305" y="1055"/>
                  <a:pt x="306" y="1056"/>
                  <a:pt x="307" y="1056"/>
                </a:cubicBezTo>
                <a:cubicBezTo>
                  <a:pt x="306" y="1057"/>
                  <a:pt x="306" y="1057"/>
                  <a:pt x="306" y="1058"/>
                </a:cubicBezTo>
                <a:cubicBezTo>
                  <a:pt x="305" y="1057"/>
                  <a:pt x="304" y="1057"/>
                  <a:pt x="303" y="1056"/>
                </a:cubicBezTo>
                <a:close/>
                <a:moveTo>
                  <a:pt x="393" y="904"/>
                </a:moveTo>
                <a:cubicBezTo>
                  <a:pt x="394" y="905"/>
                  <a:pt x="396" y="905"/>
                  <a:pt x="397" y="906"/>
                </a:cubicBezTo>
                <a:cubicBezTo>
                  <a:pt x="397" y="906"/>
                  <a:pt x="397" y="906"/>
                  <a:pt x="396" y="906"/>
                </a:cubicBezTo>
                <a:cubicBezTo>
                  <a:pt x="395" y="905"/>
                  <a:pt x="393" y="906"/>
                  <a:pt x="393" y="904"/>
                </a:cubicBezTo>
                <a:close/>
                <a:moveTo>
                  <a:pt x="435" y="817"/>
                </a:moveTo>
                <a:cubicBezTo>
                  <a:pt x="437" y="817"/>
                  <a:pt x="438" y="818"/>
                  <a:pt x="438" y="819"/>
                </a:cubicBezTo>
                <a:cubicBezTo>
                  <a:pt x="437" y="818"/>
                  <a:pt x="436" y="819"/>
                  <a:pt x="435" y="817"/>
                </a:cubicBezTo>
                <a:close/>
                <a:moveTo>
                  <a:pt x="443" y="819"/>
                </a:moveTo>
                <a:cubicBezTo>
                  <a:pt x="443" y="820"/>
                  <a:pt x="446" y="819"/>
                  <a:pt x="446" y="821"/>
                </a:cubicBezTo>
                <a:cubicBezTo>
                  <a:pt x="445" y="820"/>
                  <a:pt x="440" y="821"/>
                  <a:pt x="439" y="819"/>
                </a:cubicBezTo>
                <a:cubicBezTo>
                  <a:pt x="440" y="819"/>
                  <a:pt x="442" y="820"/>
                  <a:pt x="443" y="820"/>
                </a:cubicBezTo>
                <a:cubicBezTo>
                  <a:pt x="443" y="820"/>
                  <a:pt x="443" y="819"/>
                  <a:pt x="443" y="819"/>
                </a:cubicBezTo>
                <a:close/>
                <a:moveTo>
                  <a:pt x="444" y="880"/>
                </a:moveTo>
                <a:cubicBezTo>
                  <a:pt x="444" y="880"/>
                  <a:pt x="443" y="880"/>
                  <a:pt x="443" y="880"/>
                </a:cubicBezTo>
                <a:cubicBezTo>
                  <a:pt x="443" y="880"/>
                  <a:pt x="443" y="880"/>
                  <a:pt x="443" y="880"/>
                </a:cubicBezTo>
                <a:cubicBezTo>
                  <a:pt x="443" y="879"/>
                  <a:pt x="443" y="879"/>
                  <a:pt x="443" y="879"/>
                </a:cubicBezTo>
                <a:cubicBezTo>
                  <a:pt x="443" y="879"/>
                  <a:pt x="444" y="879"/>
                  <a:pt x="444" y="879"/>
                </a:cubicBezTo>
                <a:cubicBezTo>
                  <a:pt x="444" y="880"/>
                  <a:pt x="445" y="879"/>
                  <a:pt x="445" y="879"/>
                </a:cubicBezTo>
                <a:cubicBezTo>
                  <a:pt x="445" y="880"/>
                  <a:pt x="445" y="880"/>
                  <a:pt x="445" y="880"/>
                </a:cubicBezTo>
                <a:cubicBezTo>
                  <a:pt x="445" y="880"/>
                  <a:pt x="444" y="880"/>
                  <a:pt x="444" y="880"/>
                </a:cubicBezTo>
                <a:cubicBezTo>
                  <a:pt x="444" y="880"/>
                  <a:pt x="444" y="880"/>
                  <a:pt x="444" y="880"/>
                </a:cubicBezTo>
                <a:close/>
                <a:moveTo>
                  <a:pt x="443" y="854"/>
                </a:moveTo>
                <a:cubicBezTo>
                  <a:pt x="443" y="854"/>
                  <a:pt x="443" y="854"/>
                  <a:pt x="443" y="854"/>
                </a:cubicBezTo>
                <a:cubicBezTo>
                  <a:pt x="442" y="854"/>
                  <a:pt x="441" y="854"/>
                  <a:pt x="440" y="853"/>
                </a:cubicBezTo>
                <a:cubicBezTo>
                  <a:pt x="440" y="853"/>
                  <a:pt x="440" y="853"/>
                  <a:pt x="440" y="853"/>
                </a:cubicBezTo>
                <a:cubicBezTo>
                  <a:pt x="441" y="853"/>
                  <a:pt x="442" y="853"/>
                  <a:pt x="443" y="854"/>
                </a:cubicBezTo>
                <a:close/>
                <a:moveTo>
                  <a:pt x="448" y="822"/>
                </a:moveTo>
                <a:cubicBezTo>
                  <a:pt x="448" y="821"/>
                  <a:pt x="449" y="821"/>
                  <a:pt x="450" y="821"/>
                </a:cubicBezTo>
                <a:cubicBezTo>
                  <a:pt x="450" y="821"/>
                  <a:pt x="451" y="822"/>
                  <a:pt x="451" y="822"/>
                </a:cubicBezTo>
                <a:cubicBezTo>
                  <a:pt x="450" y="823"/>
                  <a:pt x="450" y="822"/>
                  <a:pt x="450" y="821"/>
                </a:cubicBezTo>
                <a:cubicBezTo>
                  <a:pt x="449" y="822"/>
                  <a:pt x="449" y="822"/>
                  <a:pt x="448" y="822"/>
                </a:cubicBezTo>
                <a:close/>
                <a:moveTo>
                  <a:pt x="444" y="901"/>
                </a:moveTo>
                <a:cubicBezTo>
                  <a:pt x="443" y="902"/>
                  <a:pt x="443" y="902"/>
                  <a:pt x="442" y="902"/>
                </a:cubicBezTo>
                <a:cubicBezTo>
                  <a:pt x="441" y="902"/>
                  <a:pt x="440" y="901"/>
                  <a:pt x="440" y="900"/>
                </a:cubicBezTo>
                <a:cubicBezTo>
                  <a:pt x="441" y="901"/>
                  <a:pt x="442" y="901"/>
                  <a:pt x="444" y="901"/>
                </a:cubicBezTo>
                <a:close/>
                <a:moveTo>
                  <a:pt x="453" y="1086"/>
                </a:moveTo>
                <a:cubicBezTo>
                  <a:pt x="452" y="1086"/>
                  <a:pt x="452" y="1087"/>
                  <a:pt x="452" y="1087"/>
                </a:cubicBezTo>
                <a:cubicBezTo>
                  <a:pt x="450" y="1083"/>
                  <a:pt x="440" y="1082"/>
                  <a:pt x="438" y="1078"/>
                </a:cubicBezTo>
                <a:cubicBezTo>
                  <a:pt x="444" y="1081"/>
                  <a:pt x="446" y="1082"/>
                  <a:pt x="453" y="1086"/>
                </a:cubicBezTo>
                <a:close/>
                <a:moveTo>
                  <a:pt x="453" y="887"/>
                </a:moveTo>
                <a:cubicBezTo>
                  <a:pt x="454" y="887"/>
                  <a:pt x="454" y="887"/>
                  <a:pt x="454" y="888"/>
                </a:cubicBezTo>
                <a:cubicBezTo>
                  <a:pt x="454" y="888"/>
                  <a:pt x="453" y="888"/>
                  <a:pt x="453" y="888"/>
                </a:cubicBezTo>
                <a:cubicBezTo>
                  <a:pt x="453" y="888"/>
                  <a:pt x="452" y="888"/>
                  <a:pt x="453" y="887"/>
                </a:cubicBezTo>
                <a:close/>
                <a:moveTo>
                  <a:pt x="453" y="820"/>
                </a:moveTo>
                <a:cubicBezTo>
                  <a:pt x="453" y="820"/>
                  <a:pt x="453" y="820"/>
                  <a:pt x="453" y="820"/>
                </a:cubicBezTo>
                <a:cubicBezTo>
                  <a:pt x="452" y="819"/>
                  <a:pt x="451" y="819"/>
                  <a:pt x="448" y="818"/>
                </a:cubicBezTo>
                <a:cubicBezTo>
                  <a:pt x="448" y="816"/>
                  <a:pt x="449" y="817"/>
                  <a:pt x="450" y="815"/>
                </a:cubicBezTo>
                <a:cubicBezTo>
                  <a:pt x="449" y="815"/>
                  <a:pt x="448" y="814"/>
                  <a:pt x="447" y="814"/>
                </a:cubicBezTo>
                <a:cubicBezTo>
                  <a:pt x="447" y="814"/>
                  <a:pt x="447" y="814"/>
                  <a:pt x="447" y="814"/>
                </a:cubicBezTo>
                <a:cubicBezTo>
                  <a:pt x="447" y="814"/>
                  <a:pt x="446" y="814"/>
                  <a:pt x="446" y="813"/>
                </a:cubicBezTo>
                <a:cubicBezTo>
                  <a:pt x="446" y="814"/>
                  <a:pt x="446" y="814"/>
                  <a:pt x="446" y="815"/>
                </a:cubicBezTo>
                <a:cubicBezTo>
                  <a:pt x="446" y="815"/>
                  <a:pt x="446" y="815"/>
                  <a:pt x="446" y="815"/>
                </a:cubicBezTo>
                <a:cubicBezTo>
                  <a:pt x="447" y="815"/>
                  <a:pt x="446" y="816"/>
                  <a:pt x="447" y="817"/>
                </a:cubicBezTo>
                <a:cubicBezTo>
                  <a:pt x="446" y="817"/>
                  <a:pt x="445" y="817"/>
                  <a:pt x="445" y="818"/>
                </a:cubicBezTo>
                <a:cubicBezTo>
                  <a:pt x="443" y="817"/>
                  <a:pt x="439" y="814"/>
                  <a:pt x="442" y="814"/>
                </a:cubicBezTo>
                <a:cubicBezTo>
                  <a:pt x="441" y="814"/>
                  <a:pt x="441" y="814"/>
                  <a:pt x="441" y="813"/>
                </a:cubicBezTo>
                <a:cubicBezTo>
                  <a:pt x="440" y="814"/>
                  <a:pt x="440" y="815"/>
                  <a:pt x="440" y="815"/>
                </a:cubicBezTo>
                <a:cubicBezTo>
                  <a:pt x="438" y="815"/>
                  <a:pt x="435" y="815"/>
                  <a:pt x="436" y="814"/>
                </a:cubicBezTo>
                <a:cubicBezTo>
                  <a:pt x="434" y="815"/>
                  <a:pt x="431" y="812"/>
                  <a:pt x="430" y="812"/>
                </a:cubicBezTo>
                <a:cubicBezTo>
                  <a:pt x="427" y="812"/>
                  <a:pt x="418" y="809"/>
                  <a:pt x="420" y="808"/>
                </a:cubicBezTo>
                <a:cubicBezTo>
                  <a:pt x="419" y="808"/>
                  <a:pt x="419" y="809"/>
                  <a:pt x="418" y="809"/>
                </a:cubicBezTo>
                <a:cubicBezTo>
                  <a:pt x="418" y="809"/>
                  <a:pt x="419" y="808"/>
                  <a:pt x="420" y="807"/>
                </a:cubicBezTo>
                <a:cubicBezTo>
                  <a:pt x="421" y="808"/>
                  <a:pt x="420" y="807"/>
                  <a:pt x="422" y="807"/>
                </a:cubicBezTo>
                <a:cubicBezTo>
                  <a:pt x="421" y="806"/>
                  <a:pt x="420" y="807"/>
                  <a:pt x="420" y="806"/>
                </a:cubicBezTo>
                <a:cubicBezTo>
                  <a:pt x="422" y="806"/>
                  <a:pt x="424" y="807"/>
                  <a:pt x="426" y="806"/>
                </a:cubicBezTo>
                <a:cubicBezTo>
                  <a:pt x="424" y="805"/>
                  <a:pt x="423" y="805"/>
                  <a:pt x="422" y="804"/>
                </a:cubicBezTo>
                <a:cubicBezTo>
                  <a:pt x="424" y="803"/>
                  <a:pt x="422" y="803"/>
                  <a:pt x="421" y="803"/>
                </a:cubicBezTo>
                <a:cubicBezTo>
                  <a:pt x="421" y="802"/>
                  <a:pt x="421" y="802"/>
                  <a:pt x="421" y="801"/>
                </a:cubicBezTo>
                <a:cubicBezTo>
                  <a:pt x="422" y="802"/>
                  <a:pt x="424" y="801"/>
                  <a:pt x="424" y="803"/>
                </a:cubicBezTo>
                <a:cubicBezTo>
                  <a:pt x="424" y="802"/>
                  <a:pt x="423" y="804"/>
                  <a:pt x="424" y="804"/>
                </a:cubicBezTo>
                <a:cubicBezTo>
                  <a:pt x="427" y="805"/>
                  <a:pt x="431" y="807"/>
                  <a:pt x="434" y="807"/>
                </a:cubicBezTo>
                <a:cubicBezTo>
                  <a:pt x="434" y="806"/>
                  <a:pt x="433" y="806"/>
                  <a:pt x="432" y="805"/>
                </a:cubicBezTo>
                <a:cubicBezTo>
                  <a:pt x="431" y="806"/>
                  <a:pt x="432" y="805"/>
                  <a:pt x="433" y="805"/>
                </a:cubicBezTo>
                <a:cubicBezTo>
                  <a:pt x="435" y="806"/>
                  <a:pt x="438" y="807"/>
                  <a:pt x="441" y="808"/>
                </a:cubicBezTo>
                <a:cubicBezTo>
                  <a:pt x="440" y="809"/>
                  <a:pt x="438" y="809"/>
                  <a:pt x="438" y="807"/>
                </a:cubicBezTo>
                <a:cubicBezTo>
                  <a:pt x="438" y="809"/>
                  <a:pt x="435" y="808"/>
                  <a:pt x="437" y="809"/>
                </a:cubicBezTo>
                <a:cubicBezTo>
                  <a:pt x="437" y="809"/>
                  <a:pt x="440" y="809"/>
                  <a:pt x="440" y="811"/>
                </a:cubicBezTo>
                <a:cubicBezTo>
                  <a:pt x="438" y="810"/>
                  <a:pt x="439" y="812"/>
                  <a:pt x="440" y="813"/>
                </a:cubicBezTo>
                <a:cubicBezTo>
                  <a:pt x="440" y="812"/>
                  <a:pt x="441" y="810"/>
                  <a:pt x="441" y="810"/>
                </a:cubicBezTo>
                <a:cubicBezTo>
                  <a:pt x="441" y="811"/>
                  <a:pt x="443" y="812"/>
                  <a:pt x="444" y="810"/>
                </a:cubicBezTo>
                <a:cubicBezTo>
                  <a:pt x="443" y="810"/>
                  <a:pt x="442" y="809"/>
                  <a:pt x="441" y="808"/>
                </a:cubicBezTo>
                <a:cubicBezTo>
                  <a:pt x="449" y="810"/>
                  <a:pt x="455" y="812"/>
                  <a:pt x="461" y="815"/>
                </a:cubicBezTo>
                <a:cubicBezTo>
                  <a:pt x="461" y="817"/>
                  <a:pt x="459" y="816"/>
                  <a:pt x="458" y="815"/>
                </a:cubicBezTo>
                <a:cubicBezTo>
                  <a:pt x="457" y="816"/>
                  <a:pt x="455" y="816"/>
                  <a:pt x="454" y="817"/>
                </a:cubicBezTo>
                <a:cubicBezTo>
                  <a:pt x="455" y="818"/>
                  <a:pt x="455" y="818"/>
                  <a:pt x="455" y="818"/>
                </a:cubicBezTo>
                <a:cubicBezTo>
                  <a:pt x="455" y="818"/>
                  <a:pt x="455" y="818"/>
                  <a:pt x="455" y="818"/>
                </a:cubicBezTo>
                <a:cubicBezTo>
                  <a:pt x="455" y="818"/>
                  <a:pt x="455" y="818"/>
                  <a:pt x="455" y="818"/>
                </a:cubicBezTo>
                <a:cubicBezTo>
                  <a:pt x="455" y="818"/>
                  <a:pt x="455" y="818"/>
                  <a:pt x="455" y="818"/>
                </a:cubicBezTo>
                <a:cubicBezTo>
                  <a:pt x="456" y="818"/>
                  <a:pt x="457" y="819"/>
                  <a:pt x="457" y="819"/>
                </a:cubicBezTo>
                <a:cubicBezTo>
                  <a:pt x="456" y="819"/>
                  <a:pt x="456" y="819"/>
                  <a:pt x="456" y="821"/>
                </a:cubicBezTo>
                <a:cubicBezTo>
                  <a:pt x="455" y="820"/>
                  <a:pt x="454" y="820"/>
                  <a:pt x="453" y="820"/>
                </a:cubicBezTo>
                <a:close/>
                <a:moveTo>
                  <a:pt x="423" y="786"/>
                </a:moveTo>
                <a:cubicBezTo>
                  <a:pt x="422" y="787"/>
                  <a:pt x="421" y="784"/>
                  <a:pt x="423" y="785"/>
                </a:cubicBezTo>
                <a:cubicBezTo>
                  <a:pt x="423" y="785"/>
                  <a:pt x="423" y="784"/>
                  <a:pt x="423" y="784"/>
                </a:cubicBezTo>
                <a:cubicBezTo>
                  <a:pt x="423" y="785"/>
                  <a:pt x="423" y="785"/>
                  <a:pt x="423" y="786"/>
                </a:cubicBezTo>
                <a:close/>
                <a:moveTo>
                  <a:pt x="428" y="787"/>
                </a:moveTo>
                <a:cubicBezTo>
                  <a:pt x="428" y="787"/>
                  <a:pt x="429" y="787"/>
                  <a:pt x="430" y="787"/>
                </a:cubicBezTo>
                <a:cubicBezTo>
                  <a:pt x="430" y="789"/>
                  <a:pt x="429" y="788"/>
                  <a:pt x="428" y="788"/>
                </a:cubicBezTo>
                <a:cubicBezTo>
                  <a:pt x="428" y="788"/>
                  <a:pt x="428" y="787"/>
                  <a:pt x="428" y="787"/>
                </a:cubicBezTo>
                <a:close/>
                <a:moveTo>
                  <a:pt x="431" y="790"/>
                </a:moveTo>
                <a:cubicBezTo>
                  <a:pt x="431" y="789"/>
                  <a:pt x="431" y="788"/>
                  <a:pt x="432" y="788"/>
                </a:cubicBezTo>
                <a:cubicBezTo>
                  <a:pt x="433" y="788"/>
                  <a:pt x="434" y="789"/>
                  <a:pt x="433" y="790"/>
                </a:cubicBezTo>
                <a:cubicBezTo>
                  <a:pt x="432" y="789"/>
                  <a:pt x="432" y="790"/>
                  <a:pt x="431" y="790"/>
                </a:cubicBezTo>
                <a:close/>
                <a:moveTo>
                  <a:pt x="441" y="788"/>
                </a:moveTo>
                <a:cubicBezTo>
                  <a:pt x="440" y="788"/>
                  <a:pt x="439" y="789"/>
                  <a:pt x="439" y="788"/>
                </a:cubicBezTo>
                <a:cubicBezTo>
                  <a:pt x="439" y="787"/>
                  <a:pt x="440" y="788"/>
                  <a:pt x="441" y="787"/>
                </a:cubicBezTo>
                <a:cubicBezTo>
                  <a:pt x="440" y="788"/>
                  <a:pt x="440" y="788"/>
                  <a:pt x="441" y="788"/>
                </a:cubicBezTo>
                <a:close/>
                <a:moveTo>
                  <a:pt x="443" y="802"/>
                </a:moveTo>
                <a:cubicBezTo>
                  <a:pt x="441" y="804"/>
                  <a:pt x="437" y="801"/>
                  <a:pt x="435" y="800"/>
                </a:cubicBezTo>
                <a:cubicBezTo>
                  <a:pt x="438" y="800"/>
                  <a:pt x="440" y="802"/>
                  <a:pt x="443" y="802"/>
                </a:cubicBezTo>
                <a:close/>
                <a:moveTo>
                  <a:pt x="445" y="799"/>
                </a:moveTo>
                <a:cubicBezTo>
                  <a:pt x="445" y="800"/>
                  <a:pt x="446" y="801"/>
                  <a:pt x="447" y="800"/>
                </a:cubicBezTo>
                <a:cubicBezTo>
                  <a:pt x="447" y="802"/>
                  <a:pt x="446" y="801"/>
                  <a:pt x="445" y="801"/>
                </a:cubicBezTo>
                <a:cubicBezTo>
                  <a:pt x="446" y="800"/>
                  <a:pt x="443" y="799"/>
                  <a:pt x="445" y="799"/>
                </a:cubicBezTo>
                <a:close/>
                <a:moveTo>
                  <a:pt x="453" y="804"/>
                </a:moveTo>
                <a:cubicBezTo>
                  <a:pt x="456" y="805"/>
                  <a:pt x="457" y="806"/>
                  <a:pt x="460" y="805"/>
                </a:cubicBezTo>
                <a:cubicBezTo>
                  <a:pt x="459" y="805"/>
                  <a:pt x="457" y="805"/>
                  <a:pt x="458" y="804"/>
                </a:cubicBezTo>
                <a:cubicBezTo>
                  <a:pt x="462" y="806"/>
                  <a:pt x="471" y="809"/>
                  <a:pt x="474" y="811"/>
                </a:cubicBezTo>
                <a:cubicBezTo>
                  <a:pt x="472" y="810"/>
                  <a:pt x="469" y="809"/>
                  <a:pt x="466" y="809"/>
                </a:cubicBezTo>
                <a:cubicBezTo>
                  <a:pt x="468" y="810"/>
                  <a:pt x="471" y="810"/>
                  <a:pt x="471" y="811"/>
                </a:cubicBezTo>
                <a:cubicBezTo>
                  <a:pt x="469" y="811"/>
                  <a:pt x="467" y="810"/>
                  <a:pt x="465" y="810"/>
                </a:cubicBezTo>
                <a:cubicBezTo>
                  <a:pt x="465" y="809"/>
                  <a:pt x="463" y="809"/>
                  <a:pt x="463" y="809"/>
                </a:cubicBezTo>
                <a:cubicBezTo>
                  <a:pt x="462" y="810"/>
                  <a:pt x="463" y="810"/>
                  <a:pt x="464" y="810"/>
                </a:cubicBezTo>
                <a:cubicBezTo>
                  <a:pt x="464" y="810"/>
                  <a:pt x="464" y="810"/>
                  <a:pt x="464" y="811"/>
                </a:cubicBezTo>
                <a:cubicBezTo>
                  <a:pt x="456" y="808"/>
                  <a:pt x="454" y="807"/>
                  <a:pt x="448" y="804"/>
                </a:cubicBezTo>
                <a:cubicBezTo>
                  <a:pt x="451" y="806"/>
                  <a:pt x="453" y="806"/>
                  <a:pt x="453" y="804"/>
                </a:cubicBezTo>
                <a:close/>
                <a:moveTo>
                  <a:pt x="451" y="795"/>
                </a:moveTo>
                <a:cubicBezTo>
                  <a:pt x="452" y="795"/>
                  <a:pt x="454" y="796"/>
                  <a:pt x="454" y="797"/>
                </a:cubicBezTo>
                <a:cubicBezTo>
                  <a:pt x="453" y="797"/>
                  <a:pt x="451" y="797"/>
                  <a:pt x="451" y="795"/>
                </a:cubicBezTo>
                <a:close/>
                <a:moveTo>
                  <a:pt x="461" y="727"/>
                </a:moveTo>
                <a:cubicBezTo>
                  <a:pt x="464" y="728"/>
                  <a:pt x="464" y="730"/>
                  <a:pt x="466" y="730"/>
                </a:cubicBezTo>
                <a:cubicBezTo>
                  <a:pt x="467" y="731"/>
                  <a:pt x="463" y="730"/>
                  <a:pt x="463" y="732"/>
                </a:cubicBezTo>
                <a:cubicBezTo>
                  <a:pt x="466" y="733"/>
                  <a:pt x="468" y="733"/>
                  <a:pt x="470" y="734"/>
                </a:cubicBezTo>
                <a:cubicBezTo>
                  <a:pt x="469" y="735"/>
                  <a:pt x="469" y="734"/>
                  <a:pt x="469" y="736"/>
                </a:cubicBezTo>
                <a:cubicBezTo>
                  <a:pt x="466" y="733"/>
                  <a:pt x="464" y="733"/>
                  <a:pt x="460" y="731"/>
                </a:cubicBezTo>
                <a:cubicBezTo>
                  <a:pt x="460" y="730"/>
                  <a:pt x="461" y="731"/>
                  <a:pt x="462" y="731"/>
                </a:cubicBezTo>
                <a:cubicBezTo>
                  <a:pt x="459" y="730"/>
                  <a:pt x="456" y="729"/>
                  <a:pt x="454" y="728"/>
                </a:cubicBezTo>
                <a:cubicBezTo>
                  <a:pt x="454" y="728"/>
                  <a:pt x="454" y="728"/>
                  <a:pt x="454" y="728"/>
                </a:cubicBezTo>
                <a:cubicBezTo>
                  <a:pt x="452" y="727"/>
                  <a:pt x="451" y="726"/>
                  <a:pt x="450" y="724"/>
                </a:cubicBezTo>
                <a:cubicBezTo>
                  <a:pt x="451" y="724"/>
                  <a:pt x="454" y="724"/>
                  <a:pt x="456" y="725"/>
                </a:cubicBezTo>
                <a:cubicBezTo>
                  <a:pt x="455" y="725"/>
                  <a:pt x="461" y="730"/>
                  <a:pt x="461" y="727"/>
                </a:cubicBezTo>
                <a:close/>
                <a:moveTo>
                  <a:pt x="470" y="740"/>
                </a:moveTo>
                <a:cubicBezTo>
                  <a:pt x="471" y="741"/>
                  <a:pt x="473" y="741"/>
                  <a:pt x="473" y="742"/>
                </a:cubicBezTo>
                <a:cubicBezTo>
                  <a:pt x="473" y="742"/>
                  <a:pt x="472" y="742"/>
                  <a:pt x="472" y="742"/>
                </a:cubicBezTo>
                <a:cubicBezTo>
                  <a:pt x="472" y="742"/>
                  <a:pt x="473" y="742"/>
                  <a:pt x="473" y="743"/>
                </a:cubicBezTo>
                <a:cubicBezTo>
                  <a:pt x="471" y="742"/>
                  <a:pt x="470" y="744"/>
                  <a:pt x="470" y="743"/>
                </a:cubicBezTo>
                <a:cubicBezTo>
                  <a:pt x="471" y="743"/>
                  <a:pt x="470" y="741"/>
                  <a:pt x="471" y="741"/>
                </a:cubicBezTo>
                <a:cubicBezTo>
                  <a:pt x="471" y="741"/>
                  <a:pt x="470" y="741"/>
                  <a:pt x="470" y="740"/>
                </a:cubicBezTo>
                <a:close/>
                <a:moveTo>
                  <a:pt x="479" y="744"/>
                </a:moveTo>
                <a:cubicBezTo>
                  <a:pt x="479" y="744"/>
                  <a:pt x="478" y="744"/>
                  <a:pt x="478" y="744"/>
                </a:cubicBezTo>
                <a:cubicBezTo>
                  <a:pt x="480" y="743"/>
                  <a:pt x="480" y="745"/>
                  <a:pt x="480" y="746"/>
                </a:cubicBezTo>
                <a:cubicBezTo>
                  <a:pt x="479" y="746"/>
                  <a:pt x="479" y="747"/>
                  <a:pt x="477" y="746"/>
                </a:cubicBezTo>
                <a:cubicBezTo>
                  <a:pt x="478" y="746"/>
                  <a:pt x="476" y="746"/>
                  <a:pt x="476" y="745"/>
                </a:cubicBezTo>
                <a:cubicBezTo>
                  <a:pt x="477" y="744"/>
                  <a:pt x="478" y="745"/>
                  <a:pt x="479" y="744"/>
                </a:cubicBezTo>
                <a:close/>
                <a:moveTo>
                  <a:pt x="477" y="743"/>
                </a:moveTo>
                <a:cubicBezTo>
                  <a:pt x="478" y="744"/>
                  <a:pt x="478" y="741"/>
                  <a:pt x="479" y="742"/>
                </a:cubicBezTo>
                <a:cubicBezTo>
                  <a:pt x="480" y="743"/>
                  <a:pt x="476" y="744"/>
                  <a:pt x="477" y="743"/>
                </a:cubicBezTo>
                <a:close/>
                <a:moveTo>
                  <a:pt x="481" y="764"/>
                </a:moveTo>
                <a:cubicBezTo>
                  <a:pt x="479" y="766"/>
                  <a:pt x="474" y="762"/>
                  <a:pt x="473" y="761"/>
                </a:cubicBezTo>
                <a:cubicBezTo>
                  <a:pt x="476" y="763"/>
                  <a:pt x="478" y="762"/>
                  <a:pt x="481" y="764"/>
                </a:cubicBezTo>
                <a:close/>
                <a:moveTo>
                  <a:pt x="503" y="755"/>
                </a:moveTo>
                <a:cubicBezTo>
                  <a:pt x="500" y="754"/>
                  <a:pt x="497" y="754"/>
                  <a:pt x="495" y="752"/>
                </a:cubicBezTo>
                <a:cubicBezTo>
                  <a:pt x="491" y="751"/>
                  <a:pt x="488" y="751"/>
                  <a:pt x="486" y="749"/>
                </a:cubicBezTo>
                <a:cubicBezTo>
                  <a:pt x="485" y="749"/>
                  <a:pt x="484" y="749"/>
                  <a:pt x="483" y="749"/>
                </a:cubicBezTo>
                <a:cubicBezTo>
                  <a:pt x="484" y="748"/>
                  <a:pt x="484" y="747"/>
                  <a:pt x="483" y="747"/>
                </a:cubicBezTo>
                <a:cubicBezTo>
                  <a:pt x="482" y="747"/>
                  <a:pt x="482" y="748"/>
                  <a:pt x="482" y="748"/>
                </a:cubicBezTo>
                <a:cubicBezTo>
                  <a:pt x="481" y="748"/>
                  <a:pt x="480" y="747"/>
                  <a:pt x="480" y="747"/>
                </a:cubicBezTo>
                <a:cubicBezTo>
                  <a:pt x="486" y="744"/>
                  <a:pt x="497" y="752"/>
                  <a:pt x="503" y="755"/>
                </a:cubicBezTo>
                <a:close/>
                <a:moveTo>
                  <a:pt x="494" y="749"/>
                </a:moveTo>
                <a:cubicBezTo>
                  <a:pt x="495" y="750"/>
                  <a:pt x="498" y="750"/>
                  <a:pt x="497" y="751"/>
                </a:cubicBezTo>
                <a:cubicBezTo>
                  <a:pt x="496" y="751"/>
                  <a:pt x="495" y="750"/>
                  <a:pt x="494" y="749"/>
                </a:cubicBezTo>
                <a:close/>
                <a:moveTo>
                  <a:pt x="500" y="751"/>
                </a:moveTo>
                <a:cubicBezTo>
                  <a:pt x="501" y="753"/>
                  <a:pt x="506" y="752"/>
                  <a:pt x="505" y="754"/>
                </a:cubicBezTo>
                <a:cubicBezTo>
                  <a:pt x="503" y="753"/>
                  <a:pt x="500" y="753"/>
                  <a:pt x="500" y="751"/>
                </a:cubicBezTo>
                <a:close/>
                <a:moveTo>
                  <a:pt x="538" y="774"/>
                </a:moveTo>
                <a:cubicBezTo>
                  <a:pt x="535" y="774"/>
                  <a:pt x="529" y="773"/>
                  <a:pt x="528" y="770"/>
                </a:cubicBezTo>
                <a:cubicBezTo>
                  <a:pt x="531" y="771"/>
                  <a:pt x="533" y="770"/>
                  <a:pt x="533" y="772"/>
                </a:cubicBezTo>
                <a:cubicBezTo>
                  <a:pt x="533" y="772"/>
                  <a:pt x="531" y="771"/>
                  <a:pt x="531" y="772"/>
                </a:cubicBezTo>
                <a:cubicBezTo>
                  <a:pt x="534" y="773"/>
                  <a:pt x="537" y="772"/>
                  <a:pt x="538" y="774"/>
                </a:cubicBezTo>
                <a:close/>
                <a:moveTo>
                  <a:pt x="542" y="770"/>
                </a:moveTo>
                <a:cubicBezTo>
                  <a:pt x="542" y="770"/>
                  <a:pt x="542" y="770"/>
                  <a:pt x="542" y="770"/>
                </a:cubicBezTo>
                <a:cubicBezTo>
                  <a:pt x="541" y="770"/>
                  <a:pt x="536" y="769"/>
                  <a:pt x="538" y="768"/>
                </a:cubicBezTo>
                <a:cubicBezTo>
                  <a:pt x="540" y="769"/>
                  <a:pt x="540" y="768"/>
                  <a:pt x="542" y="768"/>
                </a:cubicBezTo>
                <a:cubicBezTo>
                  <a:pt x="541" y="769"/>
                  <a:pt x="541" y="769"/>
                  <a:pt x="540" y="769"/>
                </a:cubicBezTo>
                <a:cubicBezTo>
                  <a:pt x="541" y="769"/>
                  <a:pt x="542" y="770"/>
                  <a:pt x="542" y="770"/>
                </a:cubicBezTo>
                <a:close/>
                <a:moveTo>
                  <a:pt x="566" y="998"/>
                </a:moveTo>
                <a:cubicBezTo>
                  <a:pt x="566" y="998"/>
                  <a:pt x="565" y="998"/>
                  <a:pt x="565" y="998"/>
                </a:cubicBezTo>
                <a:cubicBezTo>
                  <a:pt x="566" y="998"/>
                  <a:pt x="565" y="998"/>
                  <a:pt x="565" y="999"/>
                </a:cubicBezTo>
                <a:cubicBezTo>
                  <a:pt x="565" y="999"/>
                  <a:pt x="565" y="1000"/>
                  <a:pt x="565" y="1000"/>
                </a:cubicBezTo>
                <a:cubicBezTo>
                  <a:pt x="565" y="999"/>
                  <a:pt x="566" y="1000"/>
                  <a:pt x="566" y="1000"/>
                </a:cubicBezTo>
                <a:cubicBezTo>
                  <a:pt x="564" y="1000"/>
                  <a:pt x="563" y="999"/>
                  <a:pt x="561" y="999"/>
                </a:cubicBezTo>
                <a:cubicBezTo>
                  <a:pt x="562" y="998"/>
                  <a:pt x="562" y="998"/>
                  <a:pt x="562" y="997"/>
                </a:cubicBezTo>
                <a:cubicBezTo>
                  <a:pt x="563" y="997"/>
                  <a:pt x="565" y="997"/>
                  <a:pt x="567" y="997"/>
                </a:cubicBezTo>
                <a:cubicBezTo>
                  <a:pt x="567" y="997"/>
                  <a:pt x="567" y="997"/>
                  <a:pt x="567" y="997"/>
                </a:cubicBezTo>
                <a:cubicBezTo>
                  <a:pt x="566" y="997"/>
                  <a:pt x="566" y="997"/>
                  <a:pt x="565" y="997"/>
                </a:cubicBezTo>
                <a:cubicBezTo>
                  <a:pt x="565" y="997"/>
                  <a:pt x="566" y="997"/>
                  <a:pt x="566" y="998"/>
                </a:cubicBezTo>
                <a:close/>
                <a:moveTo>
                  <a:pt x="555" y="777"/>
                </a:moveTo>
                <a:cubicBezTo>
                  <a:pt x="555" y="777"/>
                  <a:pt x="555" y="776"/>
                  <a:pt x="555" y="776"/>
                </a:cubicBezTo>
                <a:cubicBezTo>
                  <a:pt x="555" y="777"/>
                  <a:pt x="558" y="776"/>
                  <a:pt x="557" y="778"/>
                </a:cubicBezTo>
                <a:cubicBezTo>
                  <a:pt x="554" y="778"/>
                  <a:pt x="553" y="776"/>
                  <a:pt x="550" y="776"/>
                </a:cubicBezTo>
                <a:cubicBezTo>
                  <a:pt x="549" y="775"/>
                  <a:pt x="548" y="775"/>
                  <a:pt x="547" y="775"/>
                </a:cubicBezTo>
                <a:cubicBezTo>
                  <a:pt x="545" y="774"/>
                  <a:pt x="549" y="775"/>
                  <a:pt x="550" y="775"/>
                </a:cubicBezTo>
                <a:cubicBezTo>
                  <a:pt x="552" y="776"/>
                  <a:pt x="553" y="776"/>
                  <a:pt x="555" y="777"/>
                </a:cubicBezTo>
                <a:close/>
                <a:moveTo>
                  <a:pt x="553" y="772"/>
                </a:moveTo>
                <a:cubicBezTo>
                  <a:pt x="557" y="773"/>
                  <a:pt x="561" y="774"/>
                  <a:pt x="565" y="775"/>
                </a:cubicBezTo>
                <a:cubicBezTo>
                  <a:pt x="565" y="776"/>
                  <a:pt x="565" y="776"/>
                  <a:pt x="565" y="776"/>
                </a:cubicBezTo>
                <a:cubicBezTo>
                  <a:pt x="561" y="776"/>
                  <a:pt x="555" y="774"/>
                  <a:pt x="553" y="772"/>
                </a:cubicBezTo>
                <a:close/>
                <a:moveTo>
                  <a:pt x="547" y="775"/>
                </a:moveTo>
                <a:cubicBezTo>
                  <a:pt x="547" y="779"/>
                  <a:pt x="544" y="774"/>
                  <a:pt x="544" y="775"/>
                </a:cubicBezTo>
                <a:cubicBezTo>
                  <a:pt x="546" y="775"/>
                  <a:pt x="546" y="776"/>
                  <a:pt x="547" y="775"/>
                </a:cubicBezTo>
                <a:close/>
                <a:moveTo>
                  <a:pt x="544" y="770"/>
                </a:moveTo>
                <a:cubicBezTo>
                  <a:pt x="544" y="770"/>
                  <a:pt x="545" y="770"/>
                  <a:pt x="545" y="770"/>
                </a:cubicBezTo>
                <a:cubicBezTo>
                  <a:pt x="547" y="770"/>
                  <a:pt x="549" y="771"/>
                  <a:pt x="549" y="772"/>
                </a:cubicBezTo>
                <a:cubicBezTo>
                  <a:pt x="548" y="772"/>
                  <a:pt x="545" y="771"/>
                  <a:pt x="544" y="770"/>
                </a:cubicBezTo>
                <a:close/>
                <a:moveTo>
                  <a:pt x="553" y="779"/>
                </a:moveTo>
                <a:cubicBezTo>
                  <a:pt x="552" y="778"/>
                  <a:pt x="552" y="778"/>
                  <a:pt x="551" y="778"/>
                </a:cubicBezTo>
                <a:cubicBezTo>
                  <a:pt x="551" y="778"/>
                  <a:pt x="552" y="778"/>
                  <a:pt x="552" y="778"/>
                </a:cubicBezTo>
                <a:cubicBezTo>
                  <a:pt x="552" y="778"/>
                  <a:pt x="552" y="778"/>
                  <a:pt x="552" y="777"/>
                </a:cubicBezTo>
                <a:cubicBezTo>
                  <a:pt x="554" y="778"/>
                  <a:pt x="557" y="779"/>
                  <a:pt x="559" y="780"/>
                </a:cubicBezTo>
                <a:cubicBezTo>
                  <a:pt x="558" y="780"/>
                  <a:pt x="558" y="781"/>
                  <a:pt x="557" y="782"/>
                </a:cubicBezTo>
                <a:cubicBezTo>
                  <a:pt x="559" y="783"/>
                  <a:pt x="558" y="779"/>
                  <a:pt x="560" y="780"/>
                </a:cubicBezTo>
                <a:cubicBezTo>
                  <a:pt x="560" y="780"/>
                  <a:pt x="560" y="780"/>
                  <a:pt x="560" y="780"/>
                </a:cubicBezTo>
                <a:cubicBezTo>
                  <a:pt x="560" y="780"/>
                  <a:pt x="561" y="780"/>
                  <a:pt x="561" y="781"/>
                </a:cubicBezTo>
                <a:cubicBezTo>
                  <a:pt x="560" y="781"/>
                  <a:pt x="561" y="782"/>
                  <a:pt x="563" y="782"/>
                </a:cubicBezTo>
                <a:cubicBezTo>
                  <a:pt x="562" y="783"/>
                  <a:pt x="562" y="783"/>
                  <a:pt x="562" y="783"/>
                </a:cubicBezTo>
                <a:cubicBezTo>
                  <a:pt x="562" y="783"/>
                  <a:pt x="562" y="783"/>
                  <a:pt x="562" y="783"/>
                </a:cubicBezTo>
                <a:cubicBezTo>
                  <a:pt x="562" y="783"/>
                  <a:pt x="562" y="783"/>
                  <a:pt x="562" y="784"/>
                </a:cubicBezTo>
                <a:cubicBezTo>
                  <a:pt x="562" y="784"/>
                  <a:pt x="562" y="784"/>
                  <a:pt x="562" y="784"/>
                </a:cubicBezTo>
                <a:cubicBezTo>
                  <a:pt x="562" y="784"/>
                  <a:pt x="562" y="784"/>
                  <a:pt x="563" y="784"/>
                </a:cubicBezTo>
                <a:cubicBezTo>
                  <a:pt x="563" y="784"/>
                  <a:pt x="563" y="784"/>
                  <a:pt x="563" y="784"/>
                </a:cubicBezTo>
                <a:cubicBezTo>
                  <a:pt x="561" y="784"/>
                  <a:pt x="560" y="787"/>
                  <a:pt x="559" y="789"/>
                </a:cubicBezTo>
                <a:cubicBezTo>
                  <a:pt x="560" y="789"/>
                  <a:pt x="561" y="789"/>
                  <a:pt x="562" y="786"/>
                </a:cubicBezTo>
                <a:cubicBezTo>
                  <a:pt x="563" y="787"/>
                  <a:pt x="562" y="789"/>
                  <a:pt x="561" y="790"/>
                </a:cubicBezTo>
                <a:cubicBezTo>
                  <a:pt x="561" y="790"/>
                  <a:pt x="561" y="790"/>
                  <a:pt x="561" y="789"/>
                </a:cubicBezTo>
                <a:cubicBezTo>
                  <a:pt x="560" y="791"/>
                  <a:pt x="558" y="789"/>
                  <a:pt x="556" y="788"/>
                </a:cubicBezTo>
                <a:cubicBezTo>
                  <a:pt x="555" y="790"/>
                  <a:pt x="555" y="788"/>
                  <a:pt x="554" y="787"/>
                </a:cubicBezTo>
                <a:cubicBezTo>
                  <a:pt x="553" y="787"/>
                  <a:pt x="546" y="784"/>
                  <a:pt x="543" y="784"/>
                </a:cubicBezTo>
                <a:cubicBezTo>
                  <a:pt x="543" y="785"/>
                  <a:pt x="540" y="785"/>
                  <a:pt x="538" y="785"/>
                </a:cubicBezTo>
                <a:cubicBezTo>
                  <a:pt x="537" y="784"/>
                  <a:pt x="536" y="784"/>
                  <a:pt x="536" y="784"/>
                </a:cubicBezTo>
                <a:cubicBezTo>
                  <a:pt x="535" y="783"/>
                  <a:pt x="535" y="783"/>
                  <a:pt x="535" y="783"/>
                </a:cubicBezTo>
                <a:cubicBezTo>
                  <a:pt x="536" y="783"/>
                  <a:pt x="537" y="784"/>
                  <a:pt x="537" y="782"/>
                </a:cubicBezTo>
                <a:cubicBezTo>
                  <a:pt x="534" y="781"/>
                  <a:pt x="532" y="781"/>
                  <a:pt x="530" y="779"/>
                </a:cubicBezTo>
                <a:cubicBezTo>
                  <a:pt x="535" y="781"/>
                  <a:pt x="540" y="780"/>
                  <a:pt x="544" y="782"/>
                </a:cubicBezTo>
                <a:cubicBezTo>
                  <a:pt x="544" y="782"/>
                  <a:pt x="548" y="786"/>
                  <a:pt x="550" y="783"/>
                </a:cubicBezTo>
                <a:cubicBezTo>
                  <a:pt x="548" y="784"/>
                  <a:pt x="548" y="782"/>
                  <a:pt x="546" y="783"/>
                </a:cubicBezTo>
                <a:cubicBezTo>
                  <a:pt x="546" y="782"/>
                  <a:pt x="547" y="781"/>
                  <a:pt x="547" y="781"/>
                </a:cubicBezTo>
                <a:cubicBezTo>
                  <a:pt x="550" y="780"/>
                  <a:pt x="550" y="783"/>
                  <a:pt x="553" y="781"/>
                </a:cubicBezTo>
                <a:cubicBezTo>
                  <a:pt x="552" y="781"/>
                  <a:pt x="554" y="781"/>
                  <a:pt x="553" y="780"/>
                </a:cubicBezTo>
                <a:cubicBezTo>
                  <a:pt x="549" y="780"/>
                  <a:pt x="546" y="779"/>
                  <a:pt x="542" y="777"/>
                </a:cubicBezTo>
                <a:cubicBezTo>
                  <a:pt x="546" y="775"/>
                  <a:pt x="549" y="780"/>
                  <a:pt x="553" y="779"/>
                </a:cubicBezTo>
                <a:close/>
                <a:moveTo>
                  <a:pt x="557" y="792"/>
                </a:moveTo>
                <a:cubicBezTo>
                  <a:pt x="557" y="792"/>
                  <a:pt x="557" y="792"/>
                  <a:pt x="557" y="792"/>
                </a:cubicBezTo>
                <a:cubicBezTo>
                  <a:pt x="556" y="792"/>
                  <a:pt x="555" y="791"/>
                  <a:pt x="554" y="791"/>
                </a:cubicBezTo>
                <a:cubicBezTo>
                  <a:pt x="555" y="790"/>
                  <a:pt x="557" y="791"/>
                  <a:pt x="558" y="791"/>
                </a:cubicBezTo>
                <a:cubicBezTo>
                  <a:pt x="558" y="792"/>
                  <a:pt x="557" y="791"/>
                  <a:pt x="557" y="792"/>
                </a:cubicBezTo>
                <a:cubicBezTo>
                  <a:pt x="557" y="792"/>
                  <a:pt x="557" y="792"/>
                  <a:pt x="557" y="792"/>
                </a:cubicBezTo>
                <a:close/>
                <a:moveTo>
                  <a:pt x="548" y="797"/>
                </a:moveTo>
                <a:cubicBezTo>
                  <a:pt x="547" y="796"/>
                  <a:pt x="545" y="796"/>
                  <a:pt x="545" y="795"/>
                </a:cubicBezTo>
                <a:cubicBezTo>
                  <a:pt x="546" y="796"/>
                  <a:pt x="548" y="796"/>
                  <a:pt x="548" y="797"/>
                </a:cubicBezTo>
                <a:close/>
                <a:moveTo>
                  <a:pt x="543" y="786"/>
                </a:moveTo>
                <a:cubicBezTo>
                  <a:pt x="543" y="785"/>
                  <a:pt x="544" y="785"/>
                  <a:pt x="545" y="785"/>
                </a:cubicBezTo>
                <a:cubicBezTo>
                  <a:pt x="545" y="787"/>
                  <a:pt x="544" y="786"/>
                  <a:pt x="543" y="786"/>
                </a:cubicBezTo>
                <a:close/>
                <a:moveTo>
                  <a:pt x="545" y="785"/>
                </a:moveTo>
                <a:cubicBezTo>
                  <a:pt x="548" y="786"/>
                  <a:pt x="550" y="786"/>
                  <a:pt x="551" y="788"/>
                </a:cubicBezTo>
                <a:cubicBezTo>
                  <a:pt x="549" y="786"/>
                  <a:pt x="546" y="787"/>
                  <a:pt x="545" y="785"/>
                </a:cubicBezTo>
                <a:close/>
                <a:moveTo>
                  <a:pt x="530" y="774"/>
                </a:moveTo>
                <a:cubicBezTo>
                  <a:pt x="531" y="774"/>
                  <a:pt x="532" y="774"/>
                  <a:pt x="533" y="774"/>
                </a:cubicBezTo>
                <a:cubicBezTo>
                  <a:pt x="533" y="776"/>
                  <a:pt x="530" y="775"/>
                  <a:pt x="530" y="774"/>
                </a:cubicBezTo>
                <a:close/>
                <a:moveTo>
                  <a:pt x="545" y="782"/>
                </a:moveTo>
                <a:cubicBezTo>
                  <a:pt x="545" y="781"/>
                  <a:pt x="545" y="780"/>
                  <a:pt x="546" y="781"/>
                </a:cubicBezTo>
                <a:cubicBezTo>
                  <a:pt x="546" y="781"/>
                  <a:pt x="546" y="782"/>
                  <a:pt x="546" y="782"/>
                </a:cubicBezTo>
                <a:cubicBezTo>
                  <a:pt x="546" y="782"/>
                  <a:pt x="545" y="782"/>
                  <a:pt x="545" y="782"/>
                </a:cubicBezTo>
                <a:close/>
                <a:moveTo>
                  <a:pt x="530" y="790"/>
                </a:moveTo>
                <a:cubicBezTo>
                  <a:pt x="530" y="791"/>
                  <a:pt x="531" y="790"/>
                  <a:pt x="532" y="791"/>
                </a:cubicBezTo>
                <a:cubicBezTo>
                  <a:pt x="531" y="792"/>
                  <a:pt x="534" y="792"/>
                  <a:pt x="534" y="793"/>
                </a:cubicBezTo>
                <a:cubicBezTo>
                  <a:pt x="533" y="791"/>
                  <a:pt x="536" y="793"/>
                  <a:pt x="536" y="792"/>
                </a:cubicBezTo>
                <a:cubicBezTo>
                  <a:pt x="537" y="791"/>
                  <a:pt x="536" y="791"/>
                  <a:pt x="536" y="791"/>
                </a:cubicBezTo>
                <a:cubicBezTo>
                  <a:pt x="537" y="791"/>
                  <a:pt x="539" y="792"/>
                  <a:pt x="541" y="792"/>
                </a:cubicBezTo>
                <a:cubicBezTo>
                  <a:pt x="542" y="792"/>
                  <a:pt x="542" y="793"/>
                  <a:pt x="542" y="793"/>
                </a:cubicBezTo>
                <a:cubicBezTo>
                  <a:pt x="540" y="794"/>
                  <a:pt x="537" y="795"/>
                  <a:pt x="534" y="794"/>
                </a:cubicBezTo>
                <a:cubicBezTo>
                  <a:pt x="534" y="794"/>
                  <a:pt x="535" y="793"/>
                  <a:pt x="534" y="793"/>
                </a:cubicBezTo>
                <a:cubicBezTo>
                  <a:pt x="531" y="793"/>
                  <a:pt x="525" y="791"/>
                  <a:pt x="524" y="790"/>
                </a:cubicBezTo>
                <a:cubicBezTo>
                  <a:pt x="519" y="788"/>
                  <a:pt x="529" y="792"/>
                  <a:pt x="530" y="790"/>
                </a:cubicBezTo>
                <a:close/>
                <a:moveTo>
                  <a:pt x="536" y="984"/>
                </a:moveTo>
                <a:cubicBezTo>
                  <a:pt x="538" y="985"/>
                  <a:pt x="542" y="986"/>
                  <a:pt x="541" y="987"/>
                </a:cubicBezTo>
                <a:cubicBezTo>
                  <a:pt x="540" y="986"/>
                  <a:pt x="535" y="985"/>
                  <a:pt x="536" y="984"/>
                </a:cubicBezTo>
                <a:close/>
                <a:moveTo>
                  <a:pt x="534" y="945"/>
                </a:moveTo>
                <a:cubicBezTo>
                  <a:pt x="535" y="945"/>
                  <a:pt x="535" y="945"/>
                  <a:pt x="535" y="945"/>
                </a:cubicBezTo>
                <a:cubicBezTo>
                  <a:pt x="536" y="945"/>
                  <a:pt x="536" y="946"/>
                  <a:pt x="536" y="946"/>
                </a:cubicBezTo>
                <a:cubicBezTo>
                  <a:pt x="537" y="946"/>
                  <a:pt x="537" y="946"/>
                  <a:pt x="536" y="947"/>
                </a:cubicBezTo>
                <a:cubicBezTo>
                  <a:pt x="536" y="946"/>
                  <a:pt x="535" y="946"/>
                  <a:pt x="534" y="945"/>
                </a:cubicBezTo>
                <a:close/>
                <a:moveTo>
                  <a:pt x="537" y="943"/>
                </a:moveTo>
                <a:cubicBezTo>
                  <a:pt x="537" y="943"/>
                  <a:pt x="536" y="942"/>
                  <a:pt x="536" y="942"/>
                </a:cubicBezTo>
                <a:cubicBezTo>
                  <a:pt x="536" y="942"/>
                  <a:pt x="535" y="942"/>
                  <a:pt x="535" y="941"/>
                </a:cubicBezTo>
                <a:cubicBezTo>
                  <a:pt x="534" y="941"/>
                  <a:pt x="534" y="941"/>
                  <a:pt x="534" y="941"/>
                </a:cubicBezTo>
                <a:cubicBezTo>
                  <a:pt x="534" y="941"/>
                  <a:pt x="534" y="941"/>
                  <a:pt x="534" y="941"/>
                </a:cubicBezTo>
                <a:cubicBezTo>
                  <a:pt x="534" y="941"/>
                  <a:pt x="534" y="941"/>
                  <a:pt x="534" y="941"/>
                </a:cubicBezTo>
                <a:cubicBezTo>
                  <a:pt x="535" y="941"/>
                  <a:pt x="535" y="942"/>
                  <a:pt x="536" y="942"/>
                </a:cubicBezTo>
                <a:cubicBezTo>
                  <a:pt x="536" y="942"/>
                  <a:pt x="536" y="941"/>
                  <a:pt x="536" y="941"/>
                </a:cubicBezTo>
                <a:cubicBezTo>
                  <a:pt x="536" y="941"/>
                  <a:pt x="537" y="941"/>
                  <a:pt x="537" y="941"/>
                </a:cubicBezTo>
                <a:cubicBezTo>
                  <a:pt x="538" y="941"/>
                  <a:pt x="537" y="942"/>
                  <a:pt x="537" y="943"/>
                </a:cubicBezTo>
                <a:close/>
                <a:moveTo>
                  <a:pt x="530" y="905"/>
                </a:moveTo>
                <a:cubicBezTo>
                  <a:pt x="532" y="904"/>
                  <a:pt x="533" y="906"/>
                  <a:pt x="536" y="907"/>
                </a:cubicBezTo>
                <a:cubicBezTo>
                  <a:pt x="535" y="908"/>
                  <a:pt x="531" y="905"/>
                  <a:pt x="530" y="905"/>
                </a:cubicBezTo>
                <a:close/>
                <a:moveTo>
                  <a:pt x="521" y="942"/>
                </a:moveTo>
                <a:cubicBezTo>
                  <a:pt x="521" y="942"/>
                  <a:pt x="521" y="942"/>
                  <a:pt x="521" y="941"/>
                </a:cubicBezTo>
                <a:cubicBezTo>
                  <a:pt x="523" y="942"/>
                  <a:pt x="524" y="943"/>
                  <a:pt x="525" y="941"/>
                </a:cubicBezTo>
                <a:cubicBezTo>
                  <a:pt x="524" y="941"/>
                  <a:pt x="524" y="942"/>
                  <a:pt x="524" y="942"/>
                </a:cubicBezTo>
                <a:cubicBezTo>
                  <a:pt x="524" y="942"/>
                  <a:pt x="524" y="941"/>
                  <a:pt x="523" y="941"/>
                </a:cubicBezTo>
                <a:cubicBezTo>
                  <a:pt x="524" y="941"/>
                  <a:pt x="524" y="941"/>
                  <a:pt x="525" y="941"/>
                </a:cubicBezTo>
                <a:cubicBezTo>
                  <a:pt x="525" y="941"/>
                  <a:pt x="525" y="941"/>
                  <a:pt x="526" y="941"/>
                </a:cubicBezTo>
                <a:cubicBezTo>
                  <a:pt x="526" y="941"/>
                  <a:pt x="526" y="942"/>
                  <a:pt x="525" y="942"/>
                </a:cubicBezTo>
                <a:cubicBezTo>
                  <a:pt x="526" y="942"/>
                  <a:pt x="526" y="942"/>
                  <a:pt x="526" y="942"/>
                </a:cubicBezTo>
                <a:cubicBezTo>
                  <a:pt x="526" y="943"/>
                  <a:pt x="527" y="944"/>
                  <a:pt x="528" y="943"/>
                </a:cubicBezTo>
                <a:cubicBezTo>
                  <a:pt x="528" y="943"/>
                  <a:pt x="528" y="943"/>
                  <a:pt x="528" y="943"/>
                </a:cubicBezTo>
                <a:cubicBezTo>
                  <a:pt x="526" y="946"/>
                  <a:pt x="523" y="943"/>
                  <a:pt x="521" y="942"/>
                </a:cubicBezTo>
                <a:close/>
                <a:moveTo>
                  <a:pt x="528" y="981"/>
                </a:moveTo>
                <a:cubicBezTo>
                  <a:pt x="526" y="981"/>
                  <a:pt x="527" y="981"/>
                  <a:pt x="526" y="980"/>
                </a:cubicBezTo>
                <a:cubicBezTo>
                  <a:pt x="521" y="979"/>
                  <a:pt x="525" y="979"/>
                  <a:pt x="528" y="981"/>
                </a:cubicBezTo>
                <a:close/>
                <a:moveTo>
                  <a:pt x="512" y="974"/>
                </a:moveTo>
                <a:cubicBezTo>
                  <a:pt x="512" y="973"/>
                  <a:pt x="511" y="973"/>
                  <a:pt x="511" y="973"/>
                </a:cubicBezTo>
                <a:cubicBezTo>
                  <a:pt x="512" y="973"/>
                  <a:pt x="513" y="974"/>
                  <a:pt x="514" y="974"/>
                </a:cubicBezTo>
                <a:cubicBezTo>
                  <a:pt x="514" y="974"/>
                  <a:pt x="514" y="975"/>
                  <a:pt x="514" y="975"/>
                </a:cubicBezTo>
                <a:cubicBezTo>
                  <a:pt x="513" y="975"/>
                  <a:pt x="513" y="974"/>
                  <a:pt x="512" y="974"/>
                </a:cubicBezTo>
                <a:close/>
                <a:moveTo>
                  <a:pt x="513" y="977"/>
                </a:moveTo>
                <a:cubicBezTo>
                  <a:pt x="513" y="976"/>
                  <a:pt x="512" y="976"/>
                  <a:pt x="511" y="976"/>
                </a:cubicBezTo>
                <a:cubicBezTo>
                  <a:pt x="511" y="976"/>
                  <a:pt x="511" y="976"/>
                  <a:pt x="511" y="975"/>
                </a:cubicBezTo>
                <a:cubicBezTo>
                  <a:pt x="511" y="975"/>
                  <a:pt x="513" y="976"/>
                  <a:pt x="513" y="977"/>
                </a:cubicBezTo>
                <a:close/>
                <a:moveTo>
                  <a:pt x="510" y="902"/>
                </a:moveTo>
                <a:cubicBezTo>
                  <a:pt x="510" y="902"/>
                  <a:pt x="510" y="903"/>
                  <a:pt x="511" y="903"/>
                </a:cubicBezTo>
                <a:cubicBezTo>
                  <a:pt x="511" y="903"/>
                  <a:pt x="511" y="903"/>
                  <a:pt x="511" y="903"/>
                </a:cubicBezTo>
                <a:cubicBezTo>
                  <a:pt x="510" y="903"/>
                  <a:pt x="510" y="902"/>
                  <a:pt x="510" y="902"/>
                </a:cubicBezTo>
                <a:cubicBezTo>
                  <a:pt x="510" y="902"/>
                  <a:pt x="510" y="902"/>
                  <a:pt x="510" y="902"/>
                </a:cubicBezTo>
                <a:cubicBezTo>
                  <a:pt x="510" y="902"/>
                  <a:pt x="510" y="902"/>
                  <a:pt x="509" y="902"/>
                </a:cubicBezTo>
                <a:cubicBezTo>
                  <a:pt x="509" y="902"/>
                  <a:pt x="510" y="902"/>
                  <a:pt x="510" y="902"/>
                </a:cubicBezTo>
                <a:cubicBezTo>
                  <a:pt x="509" y="902"/>
                  <a:pt x="509" y="902"/>
                  <a:pt x="508" y="902"/>
                </a:cubicBezTo>
                <a:cubicBezTo>
                  <a:pt x="508" y="901"/>
                  <a:pt x="508" y="901"/>
                  <a:pt x="507" y="901"/>
                </a:cubicBezTo>
                <a:cubicBezTo>
                  <a:pt x="505" y="900"/>
                  <a:pt x="503" y="900"/>
                  <a:pt x="504" y="899"/>
                </a:cubicBezTo>
                <a:cubicBezTo>
                  <a:pt x="503" y="898"/>
                  <a:pt x="498" y="897"/>
                  <a:pt x="497" y="895"/>
                </a:cubicBezTo>
                <a:cubicBezTo>
                  <a:pt x="496" y="896"/>
                  <a:pt x="496" y="896"/>
                  <a:pt x="496" y="897"/>
                </a:cubicBezTo>
                <a:cubicBezTo>
                  <a:pt x="495" y="896"/>
                  <a:pt x="490" y="894"/>
                  <a:pt x="491" y="896"/>
                </a:cubicBezTo>
                <a:cubicBezTo>
                  <a:pt x="490" y="895"/>
                  <a:pt x="488" y="895"/>
                  <a:pt x="490" y="894"/>
                </a:cubicBezTo>
                <a:cubicBezTo>
                  <a:pt x="488" y="893"/>
                  <a:pt x="486" y="894"/>
                  <a:pt x="486" y="892"/>
                </a:cubicBezTo>
                <a:cubicBezTo>
                  <a:pt x="487" y="892"/>
                  <a:pt x="488" y="893"/>
                  <a:pt x="489" y="892"/>
                </a:cubicBezTo>
                <a:cubicBezTo>
                  <a:pt x="485" y="890"/>
                  <a:pt x="482" y="888"/>
                  <a:pt x="480" y="887"/>
                </a:cubicBezTo>
                <a:cubicBezTo>
                  <a:pt x="480" y="887"/>
                  <a:pt x="481" y="887"/>
                  <a:pt x="482" y="887"/>
                </a:cubicBezTo>
                <a:cubicBezTo>
                  <a:pt x="486" y="888"/>
                  <a:pt x="489" y="889"/>
                  <a:pt x="492" y="890"/>
                </a:cubicBezTo>
                <a:cubicBezTo>
                  <a:pt x="492" y="890"/>
                  <a:pt x="492" y="890"/>
                  <a:pt x="493" y="890"/>
                </a:cubicBezTo>
                <a:cubicBezTo>
                  <a:pt x="493" y="890"/>
                  <a:pt x="493" y="890"/>
                  <a:pt x="493" y="890"/>
                </a:cubicBezTo>
                <a:cubicBezTo>
                  <a:pt x="493" y="890"/>
                  <a:pt x="493" y="890"/>
                  <a:pt x="493" y="890"/>
                </a:cubicBezTo>
                <a:cubicBezTo>
                  <a:pt x="495" y="891"/>
                  <a:pt x="495" y="891"/>
                  <a:pt x="496" y="891"/>
                </a:cubicBezTo>
                <a:cubicBezTo>
                  <a:pt x="498" y="891"/>
                  <a:pt x="500" y="892"/>
                  <a:pt x="502" y="893"/>
                </a:cubicBezTo>
                <a:cubicBezTo>
                  <a:pt x="501" y="895"/>
                  <a:pt x="502" y="895"/>
                  <a:pt x="503" y="895"/>
                </a:cubicBezTo>
                <a:cubicBezTo>
                  <a:pt x="500" y="898"/>
                  <a:pt x="505" y="897"/>
                  <a:pt x="507" y="898"/>
                </a:cubicBezTo>
                <a:cubicBezTo>
                  <a:pt x="507" y="899"/>
                  <a:pt x="509" y="899"/>
                  <a:pt x="510" y="900"/>
                </a:cubicBezTo>
                <a:cubicBezTo>
                  <a:pt x="510" y="900"/>
                  <a:pt x="511" y="900"/>
                  <a:pt x="512" y="900"/>
                </a:cubicBezTo>
                <a:cubicBezTo>
                  <a:pt x="512" y="901"/>
                  <a:pt x="512" y="901"/>
                  <a:pt x="512" y="901"/>
                </a:cubicBezTo>
                <a:cubicBezTo>
                  <a:pt x="511" y="901"/>
                  <a:pt x="510" y="901"/>
                  <a:pt x="510" y="901"/>
                </a:cubicBezTo>
                <a:cubicBezTo>
                  <a:pt x="510" y="901"/>
                  <a:pt x="510" y="902"/>
                  <a:pt x="510" y="902"/>
                </a:cubicBezTo>
                <a:close/>
                <a:moveTo>
                  <a:pt x="508" y="907"/>
                </a:moveTo>
                <a:cubicBezTo>
                  <a:pt x="507" y="906"/>
                  <a:pt x="505" y="907"/>
                  <a:pt x="505" y="906"/>
                </a:cubicBezTo>
                <a:cubicBezTo>
                  <a:pt x="506" y="906"/>
                  <a:pt x="508" y="906"/>
                  <a:pt x="508" y="907"/>
                </a:cubicBezTo>
                <a:close/>
                <a:moveTo>
                  <a:pt x="478" y="825"/>
                </a:moveTo>
                <a:cubicBezTo>
                  <a:pt x="478" y="825"/>
                  <a:pt x="479" y="825"/>
                  <a:pt x="480" y="825"/>
                </a:cubicBezTo>
                <a:cubicBezTo>
                  <a:pt x="480" y="826"/>
                  <a:pt x="479" y="826"/>
                  <a:pt x="480" y="826"/>
                </a:cubicBezTo>
                <a:cubicBezTo>
                  <a:pt x="480" y="826"/>
                  <a:pt x="481" y="826"/>
                  <a:pt x="482" y="826"/>
                </a:cubicBezTo>
                <a:cubicBezTo>
                  <a:pt x="482" y="827"/>
                  <a:pt x="483" y="827"/>
                  <a:pt x="483" y="828"/>
                </a:cubicBezTo>
                <a:cubicBezTo>
                  <a:pt x="484" y="828"/>
                  <a:pt x="484" y="827"/>
                  <a:pt x="484" y="827"/>
                </a:cubicBezTo>
                <a:cubicBezTo>
                  <a:pt x="486" y="828"/>
                  <a:pt x="488" y="829"/>
                  <a:pt x="490" y="829"/>
                </a:cubicBezTo>
                <a:cubicBezTo>
                  <a:pt x="490" y="829"/>
                  <a:pt x="490" y="830"/>
                  <a:pt x="491" y="830"/>
                </a:cubicBezTo>
                <a:cubicBezTo>
                  <a:pt x="488" y="829"/>
                  <a:pt x="485" y="829"/>
                  <a:pt x="483" y="829"/>
                </a:cubicBezTo>
                <a:cubicBezTo>
                  <a:pt x="481" y="829"/>
                  <a:pt x="480" y="828"/>
                  <a:pt x="478" y="828"/>
                </a:cubicBezTo>
                <a:cubicBezTo>
                  <a:pt x="478" y="828"/>
                  <a:pt x="478" y="827"/>
                  <a:pt x="479" y="827"/>
                </a:cubicBezTo>
                <a:cubicBezTo>
                  <a:pt x="479" y="826"/>
                  <a:pt x="477" y="826"/>
                  <a:pt x="478" y="825"/>
                </a:cubicBezTo>
                <a:close/>
                <a:moveTo>
                  <a:pt x="471" y="823"/>
                </a:moveTo>
                <a:cubicBezTo>
                  <a:pt x="470" y="823"/>
                  <a:pt x="469" y="823"/>
                  <a:pt x="468" y="823"/>
                </a:cubicBezTo>
                <a:cubicBezTo>
                  <a:pt x="467" y="822"/>
                  <a:pt x="465" y="822"/>
                  <a:pt x="464" y="820"/>
                </a:cubicBezTo>
                <a:cubicBezTo>
                  <a:pt x="465" y="820"/>
                  <a:pt x="466" y="822"/>
                  <a:pt x="467" y="821"/>
                </a:cubicBezTo>
                <a:cubicBezTo>
                  <a:pt x="466" y="820"/>
                  <a:pt x="465" y="819"/>
                  <a:pt x="465" y="818"/>
                </a:cubicBezTo>
                <a:cubicBezTo>
                  <a:pt x="466" y="819"/>
                  <a:pt x="465" y="818"/>
                  <a:pt x="465" y="817"/>
                </a:cubicBezTo>
                <a:cubicBezTo>
                  <a:pt x="469" y="818"/>
                  <a:pt x="473" y="820"/>
                  <a:pt x="477" y="821"/>
                </a:cubicBezTo>
                <a:cubicBezTo>
                  <a:pt x="477" y="821"/>
                  <a:pt x="476" y="821"/>
                  <a:pt x="477" y="820"/>
                </a:cubicBezTo>
                <a:cubicBezTo>
                  <a:pt x="477" y="819"/>
                  <a:pt x="479" y="820"/>
                  <a:pt x="480" y="820"/>
                </a:cubicBezTo>
                <a:cubicBezTo>
                  <a:pt x="479" y="821"/>
                  <a:pt x="479" y="821"/>
                  <a:pt x="481" y="821"/>
                </a:cubicBezTo>
                <a:cubicBezTo>
                  <a:pt x="476" y="822"/>
                  <a:pt x="471" y="818"/>
                  <a:pt x="466" y="819"/>
                </a:cubicBezTo>
                <a:cubicBezTo>
                  <a:pt x="466" y="820"/>
                  <a:pt x="467" y="821"/>
                  <a:pt x="468" y="821"/>
                </a:cubicBezTo>
                <a:cubicBezTo>
                  <a:pt x="468" y="821"/>
                  <a:pt x="468" y="822"/>
                  <a:pt x="470" y="822"/>
                </a:cubicBezTo>
                <a:cubicBezTo>
                  <a:pt x="470" y="822"/>
                  <a:pt x="469" y="821"/>
                  <a:pt x="469" y="821"/>
                </a:cubicBezTo>
                <a:cubicBezTo>
                  <a:pt x="471" y="821"/>
                  <a:pt x="473" y="821"/>
                  <a:pt x="474" y="821"/>
                </a:cubicBezTo>
                <a:cubicBezTo>
                  <a:pt x="476" y="821"/>
                  <a:pt x="474" y="823"/>
                  <a:pt x="476" y="823"/>
                </a:cubicBezTo>
                <a:cubicBezTo>
                  <a:pt x="477" y="824"/>
                  <a:pt x="477" y="823"/>
                  <a:pt x="478" y="822"/>
                </a:cubicBezTo>
                <a:cubicBezTo>
                  <a:pt x="479" y="823"/>
                  <a:pt x="481" y="822"/>
                  <a:pt x="481" y="823"/>
                </a:cubicBezTo>
                <a:cubicBezTo>
                  <a:pt x="479" y="825"/>
                  <a:pt x="477" y="822"/>
                  <a:pt x="475" y="824"/>
                </a:cubicBezTo>
                <a:cubicBezTo>
                  <a:pt x="476" y="824"/>
                  <a:pt x="476" y="824"/>
                  <a:pt x="478" y="824"/>
                </a:cubicBezTo>
                <a:cubicBezTo>
                  <a:pt x="476" y="827"/>
                  <a:pt x="474" y="824"/>
                  <a:pt x="471" y="823"/>
                </a:cubicBezTo>
                <a:close/>
                <a:moveTo>
                  <a:pt x="478" y="832"/>
                </a:moveTo>
                <a:cubicBezTo>
                  <a:pt x="478" y="833"/>
                  <a:pt x="477" y="833"/>
                  <a:pt x="477" y="833"/>
                </a:cubicBezTo>
                <a:cubicBezTo>
                  <a:pt x="477" y="833"/>
                  <a:pt x="477" y="832"/>
                  <a:pt x="476" y="832"/>
                </a:cubicBezTo>
                <a:cubicBezTo>
                  <a:pt x="475" y="832"/>
                  <a:pt x="471" y="831"/>
                  <a:pt x="473" y="831"/>
                </a:cubicBezTo>
                <a:cubicBezTo>
                  <a:pt x="475" y="831"/>
                  <a:pt x="476" y="832"/>
                  <a:pt x="478" y="832"/>
                </a:cubicBezTo>
                <a:close/>
                <a:moveTo>
                  <a:pt x="467" y="883"/>
                </a:moveTo>
                <a:cubicBezTo>
                  <a:pt x="465" y="883"/>
                  <a:pt x="464" y="883"/>
                  <a:pt x="464" y="883"/>
                </a:cubicBezTo>
                <a:cubicBezTo>
                  <a:pt x="465" y="883"/>
                  <a:pt x="465" y="883"/>
                  <a:pt x="466" y="882"/>
                </a:cubicBezTo>
                <a:cubicBezTo>
                  <a:pt x="466" y="882"/>
                  <a:pt x="466" y="882"/>
                  <a:pt x="466" y="883"/>
                </a:cubicBezTo>
                <a:cubicBezTo>
                  <a:pt x="467" y="883"/>
                  <a:pt x="467" y="883"/>
                  <a:pt x="467" y="883"/>
                </a:cubicBezTo>
                <a:close/>
                <a:moveTo>
                  <a:pt x="471" y="812"/>
                </a:moveTo>
                <a:cubicBezTo>
                  <a:pt x="471" y="811"/>
                  <a:pt x="471" y="811"/>
                  <a:pt x="472" y="811"/>
                </a:cubicBezTo>
                <a:cubicBezTo>
                  <a:pt x="472" y="812"/>
                  <a:pt x="471" y="813"/>
                  <a:pt x="471" y="812"/>
                </a:cubicBezTo>
                <a:close/>
                <a:moveTo>
                  <a:pt x="468" y="802"/>
                </a:moveTo>
                <a:cubicBezTo>
                  <a:pt x="470" y="803"/>
                  <a:pt x="470" y="802"/>
                  <a:pt x="471" y="803"/>
                </a:cubicBezTo>
                <a:cubicBezTo>
                  <a:pt x="471" y="803"/>
                  <a:pt x="471" y="804"/>
                  <a:pt x="470" y="804"/>
                </a:cubicBezTo>
                <a:cubicBezTo>
                  <a:pt x="471" y="803"/>
                  <a:pt x="468" y="803"/>
                  <a:pt x="468" y="802"/>
                </a:cubicBezTo>
                <a:close/>
                <a:moveTo>
                  <a:pt x="462" y="800"/>
                </a:moveTo>
                <a:cubicBezTo>
                  <a:pt x="464" y="801"/>
                  <a:pt x="462" y="797"/>
                  <a:pt x="463" y="799"/>
                </a:cubicBezTo>
                <a:cubicBezTo>
                  <a:pt x="463" y="800"/>
                  <a:pt x="463" y="801"/>
                  <a:pt x="463" y="801"/>
                </a:cubicBezTo>
                <a:cubicBezTo>
                  <a:pt x="463" y="801"/>
                  <a:pt x="462" y="801"/>
                  <a:pt x="462" y="801"/>
                </a:cubicBezTo>
                <a:cubicBezTo>
                  <a:pt x="462" y="800"/>
                  <a:pt x="462" y="800"/>
                  <a:pt x="462" y="800"/>
                </a:cubicBezTo>
                <a:close/>
                <a:moveTo>
                  <a:pt x="461" y="791"/>
                </a:moveTo>
                <a:cubicBezTo>
                  <a:pt x="462" y="792"/>
                  <a:pt x="465" y="793"/>
                  <a:pt x="463" y="793"/>
                </a:cubicBezTo>
                <a:cubicBezTo>
                  <a:pt x="464" y="792"/>
                  <a:pt x="461" y="793"/>
                  <a:pt x="461" y="791"/>
                </a:cubicBezTo>
                <a:close/>
                <a:moveTo>
                  <a:pt x="468" y="803"/>
                </a:moveTo>
                <a:cubicBezTo>
                  <a:pt x="467" y="801"/>
                  <a:pt x="464" y="802"/>
                  <a:pt x="464" y="800"/>
                </a:cubicBezTo>
                <a:cubicBezTo>
                  <a:pt x="466" y="800"/>
                  <a:pt x="468" y="801"/>
                  <a:pt x="468" y="803"/>
                </a:cubicBezTo>
                <a:close/>
                <a:moveTo>
                  <a:pt x="467" y="797"/>
                </a:moveTo>
                <a:cubicBezTo>
                  <a:pt x="466" y="796"/>
                  <a:pt x="465" y="796"/>
                  <a:pt x="465" y="795"/>
                </a:cubicBezTo>
                <a:cubicBezTo>
                  <a:pt x="467" y="795"/>
                  <a:pt x="467" y="796"/>
                  <a:pt x="467" y="797"/>
                </a:cubicBezTo>
                <a:close/>
                <a:moveTo>
                  <a:pt x="466" y="793"/>
                </a:moveTo>
                <a:cubicBezTo>
                  <a:pt x="468" y="795"/>
                  <a:pt x="471" y="793"/>
                  <a:pt x="471" y="796"/>
                </a:cubicBezTo>
                <a:cubicBezTo>
                  <a:pt x="471" y="795"/>
                  <a:pt x="465" y="794"/>
                  <a:pt x="466" y="793"/>
                </a:cubicBezTo>
                <a:close/>
                <a:moveTo>
                  <a:pt x="467" y="797"/>
                </a:moveTo>
                <a:cubicBezTo>
                  <a:pt x="468" y="796"/>
                  <a:pt x="469" y="797"/>
                  <a:pt x="470" y="798"/>
                </a:cubicBezTo>
                <a:cubicBezTo>
                  <a:pt x="469" y="798"/>
                  <a:pt x="467" y="798"/>
                  <a:pt x="467" y="797"/>
                </a:cubicBezTo>
                <a:close/>
                <a:moveTo>
                  <a:pt x="460" y="764"/>
                </a:moveTo>
                <a:cubicBezTo>
                  <a:pt x="464" y="765"/>
                  <a:pt x="467" y="768"/>
                  <a:pt x="469" y="767"/>
                </a:cubicBezTo>
                <a:cubicBezTo>
                  <a:pt x="474" y="771"/>
                  <a:pt x="483" y="769"/>
                  <a:pt x="486" y="775"/>
                </a:cubicBezTo>
                <a:cubicBezTo>
                  <a:pt x="476" y="771"/>
                  <a:pt x="466" y="769"/>
                  <a:pt x="460" y="764"/>
                </a:cubicBezTo>
                <a:close/>
                <a:moveTo>
                  <a:pt x="467" y="740"/>
                </a:moveTo>
                <a:cubicBezTo>
                  <a:pt x="467" y="740"/>
                  <a:pt x="467" y="741"/>
                  <a:pt x="468" y="742"/>
                </a:cubicBezTo>
                <a:cubicBezTo>
                  <a:pt x="468" y="741"/>
                  <a:pt x="468" y="741"/>
                  <a:pt x="469" y="742"/>
                </a:cubicBezTo>
                <a:cubicBezTo>
                  <a:pt x="469" y="743"/>
                  <a:pt x="467" y="742"/>
                  <a:pt x="466" y="742"/>
                </a:cubicBezTo>
                <a:cubicBezTo>
                  <a:pt x="467" y="741"/>
                  <a:pt x="466" y="741"/>
                  <a:pt x="467" y="740"/>
                </a:cubicBezTo>
                <a:close/>
                <a:moveTo>
                  <a:pt x="491" y="774"/>
                </a:moveTo>
                <a:cubicBezTo>
                  <a:pt x="491" y="774"/>
                  <a:pt x="491" y="774"/>
                  <a:pt x="491" y="775"/>
                </a:cubicBezTo>
                <a:cubicBezTo>
                  <a:pt x="491" y="776"/>
                  <a:pt x="494" y="776"/>
                  <a:pt x="492" y="776"/>
                </a:cubicBezTo>
                <a:cubicBezTo>
                  <a:pt x="491" y="775"/>
                  <a:pt x="489" y="776"/>
                  <a:pt x="489" y="775"/>
                </a:cubicBezTo>
                <a:cubicBezTo>
                  <a:pt x="490" y="775"/>
                  <a:pt x="489" y="774"/>
                  <a:pt x="490" y="774"/>
                </a:cubicBezTo>
                <a:cubicBezTo>
                  <a:pt x="489" y="775"/>
                  <a:pt x="490" y="775"/>
                  <a:pt x="491" y="775"/>
                </a:cubicBezTo>
                <a:cubicBezTo>
                  <a:pt x="490" y="775"/>
                  <a:pt x="490" y="774"/>
                  <a:pt x="491" y="774"/>
                </a:cubicBezTo>
                <a:close/>
                <a:moveTo>
                  <a:pt x="504" y="772"/>
                </a:moveTo>
                <a:cubicBezTo>
                  <a:pt x="504" y="773"/>
                  <a:pt x="504" y="773"/>
                  <a:pt x="503" y="773"/>
                </a:cubicBezTo>
                <a:cubicBezTo>
                  <a:pt x="506" y="775"/>
                  <a:pt x="506" y="775"/>
                  <a:pt x="507" y="775"/>
                </a:cubicBezTo>
                <a:cubicBezTo>
                  <a:pt x="511" y="776"/>
                  <a:pt x="511" y="777"/>
                  <a:pt x="507" y="775"/>
                </a:cubicBezTo>
                <a:cubicBezTo>
                  <a:pt x="507" y="776"/>
                  <a:pt x="506" y="776"/>
                  <a:pt x="505" y="775"/>
                </a:cubicBezTo>
                <a:cubicBezTo>
                  <a:pt x="505" y="775"/>
                  <a:pt x="505" y="774"/>
                  <a:pt x="504" y="774"/>
                </a:cubicBezTo>
                <a:cubicBezTo>
                  <a:pt x="505" y="776"/>
                  <a:pt x="495" y="773"/>
                  <a:pt x="497" y="772"/>
                </a:cubicBezTo>
                <a:cubicBezTo>
                  <a:pt x="499" y="773"/>
                  <a:pt x="503" y="772"/>
                  <a:pt x="504" y="772"/>
                </a:cubicBezTo>
                <a:close/>
                <a:moveTo>
                  <a:pt x="500" y="764"/>
                </a:moveTo>
                <a:cubicBezTo>
                  <a:pt x="501" y="763"/>
                  <a:pt x="507" y="764"/>
                  <a:pt x="507" y="766"/>
                </a:cubicBezTo>
                <a:cubicBezTo>
                  <a:pt x="505" y="766"/>
                  <a:pt x="503" y="765"/>
                  <a:pt x="500" y="764"/>
                </a:cubicBezTo>
                <a:close/>
                <a:moveTo>
                  <a:pt x="515" y="769"/>
                </a:moveTo>
                <a:cubicBezTo>
                  <a:pt x="515" y="768"/>
                  <a:pt x="519" y="769"/>
                  <a:pt x="518" y="770"/>
                </a:cubicBezTo>
                <a:cubicBezTo>
                  <a:pt x="516" y="769"/>
                  <a:pt x="516" y="769"/>
                  <a:pt x="515" y="769"/>
                </a:cubicBezTo>
                <a:close/>
                <a:moveTo>
                  <a:pt x="516" y="778"/>
                </a:moveTo>
                <a:cubicBezTo>
                  <a:pt x="516" y="778"/>
                  <a:pt x="516" y="779"/>
                  <a:pt x="515" y="778"/>
                </a:cubicBezTo>
                <a:cubicBezTo>
                  <a:pt x="517" y="776"/>
                  <a:pt x="521" y="781"/>
                  <a:pt x="516" y="778"/>
                </a:cubicBezTo>
                <a:close/>
                <a:moveTo>
                  <a:pt x="512" y="766"/>
                </a:moveTo>
                <a:cubicBezTo>
                  <a:pt x="513" y="766"/>
                  <a:pt x="515" y="767"/>
                  <a:pt x="515" y="768"/>
                </a:cubicBezTo>
                <a:cubicBezTo>
                  <a:pt x="514" y="767"/>
                  <a:pt x="511" y="767"/>
                  <a:pt x="512" y="766"/>
                </a:cubicBezTo>
                <a:close/>
                <a:moveTo>
                  <a:pt x="522" y="781"/>
                </a:moveTo>
                <a:cubicBezTo>
                  <a:pt x="522" y="782"/>
                  <a:pt x="522" y="782"/>
                  <a:pt x="522" y="782"/>
                </a:cubicBezTo>
                <a:cubicBezTo>
                  <a:pt x="521" y="782"/>
                  <a:pt x="520" y="782"/>
                  <a:pt x="518" y="782"/>
                </a:cubicBezTo>
                <a:cubicBezTo>
                  <a:pt x="517" y="781"/>
                  <a:pt x="515" y="781"/>
                  <a:pt x="514" y="780"/>
                </a:cubicBezTo>
                <a:cubicBezTo>
                  <a:pt x="512" y="780"/>
                  <a:pt x="510" y="779"/>
                  <a:pt x="510" y="778"/>
                </a:cubicBezTo>
                <a:cubicBezTo>
                  <a:pt x="513" y="780"/>
                  <a:pt x="518" y="780"/>
                  <a:pt x="522" y="781"/>
                </a:cubicBezTo>
                <a:close/>
                <a:moveTo>
                  <a:pt x="526" y="803"/>
                </a:moveTo>
                <a:cubicBezTo>
                  <a:pt x="524" y="803"/>
                  <a:pt x="525" y="804"/>
                  <a:pt x="525" y="805"/>
                </a:cubicBezTo>
                <a:cubicBezTo>
                  <a:pt x="522" y="806"/>
                  <a:pt x="515" y="802"/>
                  <a:pt x="511" y="802"/>
                </a:cubicBezTo>
                <a:cubicBezTo>
                  <a:pt x="512" y="804"/>
                  <a:pt x="514" y="803"/>
                  <a:pt x="516" y="804"/>
                </a:cubicBezTo>
                <a:cubicBezTo>
                  <a:pt x="514" y="804"/>
                  <a:pt x="515" y="807"/>
                  <a:pt x="514" y="805"/>
                </a:cubicBezTo>
                <a:cubicBezTo>
                  <a:pt x="515" y="805"/>
                  <a:pt x="512" y="804"/>
                  <a:pt x="512" y="803"/>
                </a:cubicBezTo>
                <a:cubicBezTo>
                  <a:pt x="512" y="804"/>
                  <a:pt x="512" y="806"/>
                  <a:pt x="511" y="805"/>
                </a:cubicBezTo>
                <a:cubicBezTo>
                  <a:pt x="511" y="803"/>
                  <a:pt x="510" y="804"/>
                  <a:pt x="509" y="803"/>
                </a:cubicBezTo>
                <a:cubicBezTo>
                  <a:pt x="509" y="804"/>
                  <a:pt x="510" y="804"/>
                  <a:pt x="509" y="805"/>
                </a:cubicBezTo>
                <a:cubicBezTo>
                  <a:pt x="509" y="805"/>
                  <a:pt x="508" y="805"/>
                  <a:pt x="508" y="805"/>
                </a:cubicBezTo>
                <a:cubicBezTo>
                  <a:pt x="508" y="804"/>
                  <a:pt x="508" y="804"/>
                  <a:pt x="509" y="803"/>
                </a:cubicBezTo>
                <a:cubicBezTo>
                  <a:pt x="508" y="802"/>
                  <a:pt x="508" y="803"/>
                  <a:pt x="508" y="804"/>
                </a:cubicBezTo>
                <a:cubicBezTo>
                  <a:pt x="507" y="804"/>
                  <a:pt x="505" y="804"/>
                  <a:pt x="505" y="805"/>
                </a:cubicBezTo>
                <a:cubicBezTo>
                  <a:pt x="505" y="805"/>
                  <a:pt x="504" y="804"/>
                  <a:pt x="504" y="804"/>
                </a:cubicBezTo>
                <a:cubicBezTo>
                  <a:pt x="504" y="804"/>
                  <a:pt x="504" y="804"/>
                  <a:pt x="505" y="804"/>
                </a:cubicBezTo>
                <a:cubicBezTo>
                  <a:pt x="503" y="802"/>
                  <a:pt x="499" y="799"/>
                  <a:pt x="497" y="802"/>
                </a:cubicBezTo>
                <a:cubicBezTo>
                  <a:pt x="496" y="800"/>
                  <a:pt x="493" y="799"/>
                  <a:pt x="492" y="798"/>
                </a:cubicBezTo>
                <a:cubicBezTo>
                  <a:pt x="492" y="798"/>
                  <a:pt x="492" y="798"/>
                  <a:pt x="492" y="798"/>
                </a:cubicBezTo>
                <a:cubicBezTo>
                  <a:pt x="491" y="798"/>
                  <a:pt x="490" y="798"/>
                  <a:pt x="491" y="797"/>
                </a:cubicBezTo>
                <a:cubicBezTo>
                  <a:pt x="494" y="798"/>
                  <a:pt x="499" y="800"/>
                  <a:pt x="502" y="800"/>
                </a:cubicBezTo>
                <a:cubicBezTo>
                  <a:pt x="501" y="800"/>
                  <a:pt x="501" y="800"/>
                  <a:pt x="501" y="801"/>
                </a:cubicBezTo>
                <a:cubicBezTo>
                  <a:pt x="502" y="801"/>
                  <a:pt x="502" y="801"/>
                  <a:pt x="503" y="801"/>
                </a:cubicBezTo>
                <a:cubicBezTo>
                  <a:pt x="502" y="799"/>
                  <a:pt x="506" y="801"/>
                  <a:pt x="507" y="800"/>
                </a:cubicBezTo>
                <a:cubicBezTo>
                  <a:pt x="506" y="799"/>
                  <a:pt x="502" y="799"/>
                  <a:pt x="500" y="799"/>
                </a:cubicBezTo>
                <a:cubicBezTo>
                  <a:pt x="500" y="798"/>
                  <a:pt x="499" y="798"/>
                  <a:pt x="497" y="797"/>
                </a:cubicBezTo>
                <a:cubicBezTo>
                  <a:pt x="496" y="798"/>
                  <a:pt x="498" y="799"/>
                  <a:pt x="497" y="799"/>
                </a:cubicBezTo>
                <a:cubicBezTo>
                  <a:pt x="497" y="796"/>
                  <a:pt x="493" y="797"/>
                  <a:pt x="492" y="795"/>
                </a:cubicBezTo>
                <a:cubicBezTo>
                  <a:pt x="493" y="793"/>
                  <a:pt x="490" y="793"/>
                  <a:pt x="490" y="792"/>
                </a:cubicBezTo>
                <a:cubicBezTo>
                  <a:pt x="492" y="792"/>
                  <a:pt x="492" y="793"/>
                  <a:pt x="494" y="794"/>
                </a:cubicBezTo>
                <a:cubicBezTo>
                  <a:pt x="494" y="793"/>
                  <a:pt x="494" y="793"/>
                  <a:pt x="495" y="792"/>
                </a:cubicBezTo>
                <a:cubicBezTo>
                  <a:pt x="494" y="791"/>
                  <a:pt x="489" y="791"/>
                  <a:pt x="488" y="790"/>
                </a:cubicBezTo>
                <a:cubicBezTo>
                  <a:pt x="488" y="790"/>
                  <a:pt x="489" y="790"/>
                  <a:pt x="489" y="789"/>
                </a:cubicBezTo>
                <a:cubicBezTo>
                  <a:pt x="488" y="789"/>
                  <a:pt x="488" y="789"/>
                  <a:pt x="488" y="789"/>
                </a:cubicBezTo>
                <a:cubicBezTo>
                  <a:pt x="491" y="790"/>
                  <a:pt x="498" y="792"/>
                  <a:pt x="501" y="793"/>
                </a:cubicBezTo>
                <a:cubicBezTo>
                  <a:pt x="501" y="793"/>
                  <a:pt x="501" y="794"/>
                  <a:pt x="502" y="794"/>
                </a:cubicBezTo>
                <a:cubicBezTo>
                  <a:pt x="501" y="795"/>
                  <a:pt x="501" y="795"/>
                  <a:pt x="502" y="796"/>
                </a:cubicBezTo>
                <a:cubicBezTo>
                  <a:pt x="502" y="795"/>
                  <a:pt x="504" y="798"/>
                  <a:pt x="506" y="797"/>
                </a:cubicBezTo>
                <a:cubicBezTo>
                  <a:pt x="505" y="796"/>
                  <a:pt x="503" y="796"/>
                  <a:pt x="503" y="795"/>
                </a:cubicBezTo>
                <a:cubicBezTo>
                  <a:pt x="504" y="796"/>
                  <a:pt x="504" y="795"/>
                  <a:pt x="504" y="794"/>
                </a:cubicBezTo>
                <a:cubicBezTo>
                  <a:pt x="504" y="795"/>
                  <a:pt x="504" y="795"/>
                  <a:pt x="505" y="795"/>
                </a:cubicBezTo>
                <a:cubicBezTo>
                  <a:pt x="504" y="796"/>
                  <a:pt x="506" y="795"/>
                  <a:pt x="507" y="797"/>
                </a:cubicBezTo>
                <a:cubicBezTo>
                  <a:pt x="508" y="795"/>
                  <a:pt x="510" y="798"/>
                  <a:pt x="512" y="797"/>
                </a:cubicBezTo>
                <a:cubicBezTo>
                  <a:pt x="506" y="795"/>
                  <a:pt x="514" y="796"/>
                  <a:pt x="515" y="799"/>
                </a:cubicBezTo>
                <a:cubicBezTo>
                  <a:pt x="519" y="801"/>
                  <a:pt x="524" y="800"/>
                  <a:pt x="526" y="803"/>
                </a:cubicBezTo>
                <a:close/>
                <a:moveTo>
                  <a:pt x="520" y="799"/>
                </a:moveTo>
                <a:cubicBezTo>
                  <a:pt x="523" y="800"/>
                  <a:pt x="525" y="800"/>
                  <a:pt x="526" y="801"/>
                </a:cubicBezTo>
                <a:cubicBezTo>
                  <a:pt x="525" y="801"/>
                  <a:pt x="519" y="799"/>
                  <a:pt x="520" y="799"/>
                </a:cubicBezTo>
                <a:close/>
                <a:moveTo>
                  <a:pt x="511" y="911"/>
                </a:moveTo>
                <a:cubicBezTo>
                  <a:pt x="512" y="909"/>
                  <a:pt x="515" y="912"/>
                  <a:pt x="515" y="911"/>
                </a:cubicBezTo>
                <a:cubicBezTo>
                  <a:pt x="514" y="911"/>
                  <a:pt x="514" y="910"/>
                  <a:pt x="513" y="910"/>
                </a:cubicBezTo>
                <a:cubicBezTo>
                  <a:pt x="514" y="908"/>
                  <a:pt x="515" y="909"/>
                  <a:pt x="514" y="907"/>
                </a:cubicBezTo>
                <a:cubicBezTo>
                  <a:pt x="516" y="908"/>
                  <a:pt x="518" y="908"/>
                  <a:pt x="520" y="910"/>
                </a:cubicBezTo>
                <a:cubicBezTo>
                  <a:pt x="520" y="910"/>
                  <a:pt x="519" y="911"/>
                  <a:pt x="519" y="912"/>
                </a:cubicBezTo>
                <a:cubicBezTo>
                  <a:pt x="517" y="912"/>
                  <a:pt x="514" y="912"/>
                  <a:pt x="511" y="911"/>
                </a:cubicBezTo>
                <a:close/>
                <a:moveTo>
                  <a:pt x="516" y="928"/>
                </a:moveTo>
                <a:cubicBezTo>
                  <a:pt x="515" y="927"/>
                  <a:pt x="514" y="927"/>
                  <a:pt x="512" y="927"/>
                </a:cubicBezTo>
                <a:cubicBezTo>
                  <a:pt x="512" y="927"/>
                  <a:pt x="512" y="926"/>
                  <a:pt x="512" y="926"/>
                </a:cubicBezTo>
                <a:cubicBezTo>
                  <a:pt x="512" y="926"/>
                  <a:pt x="512" y="926"/>
                  <a:pt x="512" y="926"/>
                </a:cubicBezTo>
                <a:cubicBezTo>
                  <a:pt x="512" y="926"/>
                  <a:pt x="512" y="926"/>
                  <a:pt x="512" y="926"/>
                </a:cubicBezTo>
                <a:cubicBezTo>
                  <a:pt x="512" y="926"/>
                  <a:pt x="511" y="926"/>
                  <a:pt x="511" y="926"/>
                </a:cubicBezTo>
                <a:cubicBezTo>
                  <a:pt x="511" y="926"/>
                  <a:pt x="511" y="926"/>
                  <a:pt x="511" y="926"/>
                </a:cubicBezTo>
                <a:cubicBezTo>
                  <a:pt x="513" y="927"/>
                  <a:pt x="515" y="927"/>
                  <a:pt x="516" y="928"/>
                </a:cubicBezTo>
                <a:close/>
                <a:moveTo>
                  <a:pt x="510" y="898"/>
                </a:moveTo>
                <a:cubicBezTo>
                  <a:pt x="510" y="898"/>
                  <a:pt x="510" y="898"/>
                  <a:pt x="510" y="898"/>
                </a:cubicBezTo>
                <a:cubicBezTo>
                  <a:pt x="510" y="898"/>
                  <a:pt x="510" y="898"/>
                  <a:pt x="510" y="898"/>
                </a:cubicBezTo>
                <a:cubicBezTo>
                  <a:pt x="510" y="899"/>
                  <a:pt x="510" y="899"/>
                  <a:pt x="510" y="899"/>
                </a:cubicBezTo>
                <a:cubicBezTo>
                  <a:pt x="510" y="899"/>
                  <a:pt x="510" y="899"/>
                  <a:pt x="510" y="899"/>
                </a:cubicBezTo>
                <a:cubicBezTo>
                  <a:pt x="510" y="899"/>
                  <a:pt x="510" y="899"/>
                  <a:pt x="510" y="899"/>
                </a:cubicBezTo>
                <a:cubicBezTo>
                  <a:pt x="508" y="898"/>
                  <a:pt x="506" y="896"/>
                  <a:pt x="504" y="895"/>
                </a:cubicBezTo>
                <a:cubicBezTo>
                  <a:pt x="506" y="895"/>
                  <a:pt x="510" y="896"/>
                  <a:pt x="512" y="898"/>
                </a:cubicBezTo>
                <a:cubicBezTo>
                  <a:pt x="511" y="898"/>
                  <a:pt x="511" y="898"/>
                  <a:pt x="510" y="898"/>
                </a:cubicBezTo>
                <a:cubicBezTo>
                  <a:pt x="510" y="898"/>
                  <a:pt x="510" y="897"/>
                  <a:pt x="510" y="897"/>
                </a:cubicBezTo>
                <a:cubicBezTo>
                  <a:pt x="510" y="898"/>
                  <a:pt x="510" y="898"/>
                  <a:pt x="510" y="898"/>
                </a:cubicBezTo>
                <a:close/>
                <a:moveTo>
                  <a:pt x="500" y="887"/>
                </a:moveTo>
                <a:cubicBezTo>
                  <a:pt x="500" y="887"/>
                  <a:pt x="500" y="888"/>
                  <a:pt x="500" y="888"/>
                </a:cubicBezTo>
                <a:cubicBezTo>
                  <a:pt x="500" y="888"/>
                  <a:pt x="500" y="888"/>
                  <a:pt x="500" y="888"/>
                </a:cubicBezTo>
                <a:cubicBezTo>
                  <a:pt x="500" y="887"/>
                  <a:pt x="500" y="887"/>
                  <a:pt x="500" y="887"/>
                </a:cubicBezTo>
                <a:cubicBezTo>
                  <a:pt x="500" y="885"/>
                  <a:pt x="497" y="887"/>
                  <a:pt x="499" y="884"/>
                </a:cubicBezTo>
                <a:cubicBezTo>
                  <a:pt x="498" y="885"/>
                  <a:pt x="497" y="885"/>
                  <a:pt x="496" y="886"/>
                </a:cubicBezTo>
                <a:cubicBezTo>
                  <a:pt x="496" y="886"/>
                  <a:pt x="496" y="886"/>
                  <a:pt x="495" y="886"/>
                </a:cubicBezTo>
                <a:cubicBezTo>
                  <a:pt x="495" y="886"/>
                  <a:pt x="495" y="885"/>
                  <a:pt x="495" y="885"/>
                </a:cubicBezTo>
                <a:cubicBezTo>
                  <a:pt x="495" y="885"/>
                  <a:pt x="496" y="885"/>
                  <a:pt x="496" y="885"/>
                </a:cubicBezTo>
                <a:cubicBezTo>
                  <a:pt x="497" y="884"/>
                  <a:pt x="496" y="884"/>
                  <a:pt x="495" y="883"/>
                </a:cubicBezTo>
                <a:cubicBezTo>
                  <a:pt x="495" y="883"/>
                  <a:pt x="495" y="883"/>
                  <a:pt x="495" y="883"/>
                </a:cubicBezTo>
                <a:cubicBezTo>
                  <a:pt x="495" y="883"/>
                  <a:pt x="495" y="883"/>
                  <a:pt x="495" y="883"/>
                </a:cubicBezTo>
                <a:cubicBezTo>
                  <a:pt x="495" y="882"/>
                  <a:pt x="497" y="884"/>
                  <a:pt x="497" y="883"/>
                </a:cubicBezTo>
                <a:cubicBezTo>
                  <a:pt x="496" y="882"/>
                  <a:pt x="496" y="882"/>
                  <a:pt x="495" y="882"/>
                </a:cubicBezTo>
                <a:cubicBezTo>
                  <a:pt x="495" y="882"/>
                  <a:pt x="495" y="881"/>
                  <a:pt x="495" y="881"/>
                </a:cubicBezTo>
                <a:cubicBezTo>
                  <a:pt x="497" y="883"/>
                  <a:pt x="500" y="883"/>
                  <a:pt x="503" y="884"/>
                </a:cubicBezTo>
                <a:cubicBezTo>
                  <a:pt x="503" y="885"/>
                  <a:pt x="502" y="886"/>
                  <a:pt x="501" y="887"/>
                </a:cubicBezTo>
                <a:cubicBezTo>
                  <a:pt x="501" y="887"/>
                  <a:pt x="500" y="887"/>
                  <a:pt x="500" y="887"/>
                </a:cubicBezTo>
                <a:close/>
                <a:moveTo>
                  <a:pt x="501" y="891"/>
                </a:moveTo>
                <a:cubicBezTo>
                  <a:pt x="500" y="890"/>
                  <a:pt x="499" y="891"/>
                  <a:pt x="499" y="890"/>
                </a:cubicBezTo>
                <a:cubicBezTo>
                  <a:pt x="500" y="890"/>
                  <a:pt x="500" y="890"/>
                  <a:pt x="501" y="890"/>
                </a:cubicBezTo>
                <a:cubicBezTo>
                  <a:pt x="501" y="891"/>
                  <a:pt x="501" y="891"/>
                  <a:pt x="501" y="891"/>
                </a:cubicBezTo>
                <a:close/>
                <a:moveTo>
                  <a:pt x="501" y="881"/>
                </a:moveTo>
                <a:cubicBezTo>
                  <a:pt x="501" y="882"/>
                  <a:pt x="501" y="882"/>
                  <a:pt x="500" y="882"/>
                </a:cubicBezTo>
                <a:cubicBezTo>
                  <a:pt x="499" y="882"/>
                  <a:pt x="500" y="880"/>
                  <a:pt x="499" y="880"/>
                </a:cubicBezTo>
                <a:cubicBezTo>
                  <a:pt x="499" y="881"/>
                  <a:pt x="499" y="881"/>
                  <a:pt x="498" y="882"/>
                </a:cubicBezTo>
                <a:cubicBezTo>
                  <a:pt x="497" y="881"/>
                  <a:pt x="496" y="881"/>
                  <a:pt x="496" y="879"/>
                </a:cubicBezTo>
                <a:cubicBezTo>
                  <a:pt x="494" y="878"/>
                  <a:pt x="496" y="880"/>
                  <a:pt x="495" y="880"/>
                </a:cubicBezTo>
                <a:cubicBezTo>
                  <a:pt x="493" y="880"/>
                  <a:pt x="496" y="879"/>
                  <a:pt x="493" y="878"/>
                </a:cubicBezTo>
                <a:cubicBezTo>
                  <a:pt x="495" y="878"/>
                  <a:pt x="496" y="879"/>
                  <a:pt x="498" y="879"/>
                </a:cubicBezTo>
                <a:cubicBezTo>
                  <a:pt x="497" y="879"/>
                  <a:pt x="497" y="878"/>
                  <a:pt x="496" y="878"/>
                </a:cubicBezTo>
                <a:cubicBezTo>
                  <a:pt x="499" y="878"/>
                  <a:pt x="501" y="880"/>
                  <a:pt x="505" y="881"/>
                </a:cubicBezTo>
                <a:cubicBezTo>
                  <a:pt x="504" y="882"/>
                  <a:pt x="503" y="881"/>
                  <a:pt x="501" y="881"/>
                </a:cubicBezTo>
                <a:close/>
                <a:moveTo>
                  <a:pt x="489" y="825"/>
                </a:moveTo>
                <a:cubicBezTo>
                  <a:pt x="489" y="824"/>
                  <a:pt x="489" y="824"/>
                  <a:pt x="489" y="823"/>
                </a:cubicBezTo>
                <a:cubicBezTo>
                  <a:pt x="492" y="825"/>
                  <a:pt x="496" y="826"/>
                  <a:pt x="499" y="828"/>
                </a:cubicBezTo>
                <a:cubicBezTo>
                  <a:pt x="499" y="828"/>
                  <a:pt x="498" y="828"/>
                  <a:pt x="498" y="828"/>
                </a:cubicBezTo>
                <a:cubicBezTo>
                  <a:pt x="498" y="828"/>
                  <a:pt x="497" y="828"/>
                  <a:pt x="497" y="827"/>
                </a:cubicBezTo>
                <a:cubicBezTo>
                  <a:pt x="496" y="828"/>
                  <a:pt x="499" y="829"/>
                  <a:pt x="497" y="830"/>
                </a:cubicBezTo>
                <a:cubicBezTo>
                  <a:pt x="495" y="829"/>
                  <a:pt x="492" y="828"/>
                  <a:pt x="490" y="827"/>
                </a:cubicBezTo>
                <a:cubicBezTo>
                  <a:pt x="489" y="827"/>
                  <a:pt x="490" y="826"/>
                  <a:pt x="491" y="825"/>
                </a:cubicBezTo>
                <a:cubicBezTo>
                  <a:pt x="490" y="825"/>
                  <a:pt x="489" y="825"/>
                  <a:pt x="489" y="825"/>
                </a:cubicBezTo>
                <a:close/>
                <a:moveTo>
                  <a:pt x="503" y="807"/>
                </a:moveTo>
                <a:cubicBezTo>
                  <a:pt x="503" y="807"/>
                  <a:pt x="504" y="807"/>
                  <a:pt x="504" y="807"/>
                </a:cubicBezTo>
                <a:cubicBezTo>
                  <a:pt x="504" y="807"/>
                  <a:pt x="504" y="807"/>
                  <a:pt x="504" y="807"/>
                </a:cubicBezTo>
                <a:cubicBezTo>
                  <a:pt x="504" y="807"/>
                  <a:pt x="504" y="807"/>
                  <a:pt x="504" y="807"/>
                </a:cubicBezTo>
                <a:cubicBezTo>
                  <a:pt x="504" y="807"/>
                  <a:pt x="504" y="807"/>
                  <a:pt x="504" y="807"/>
                </a:cubicBezTo>
                <a:cubicBezTo>
                  <a:pt x="504" y="807"/>
                  <a:pt x="503" y="807"/>
                  <a:pt x="503" y="807"/>
                </a:cubicBezTo>
                <a:cubicBezTo>
                  <a:pt x="502" y="808"/>
                  <a:pt x="500" y="808"/>
                  <a:pt x="498" y="807"/>
                </a:cubicBezTo>
                <a:cubicBezTo>
                  <a:pt x="498" y="806"/>
                  <a:pt x="499" y="806"/>
                  <a:pt x="499" y="805"/>
                </a:cubicBezTo>
                <a:cubicBezTo>
                  <a:pt x="499" y="804"/>
                  <a:pt x="500" y="804"/>
                  <a:pt x="501" y="804"/>
                </a:cubicBezTo>
                <a:cubicBezTo>
                  <a:pt x="500" y="805"/>
                  <a:pt x="500" y="806"/>
                  <a:pt x="499" y="807"/>
                </a:cubicBezTo>
                <a:cubicBezTo>
                  <a:pt x="501" y="806"/>
                  <a:pt x="502" y="807"/>
                  <a:pt x="503" y="807"/>
                </a:cubicBezTo>
                <a:close/>
                <a:moveTo>
                  <a:pt x="499" y="817"/>
                </a:moveTo>
                <a:cubicBezTo>
                  <a:pt x="499" y="816"/>
                  <a:pt x="499" y="816"/>
                  <a:pt x="500" y="815"/>
                </a:cubicBezTo>
                <a:cubicBezTo>
                  <a:pt x="500" y="815"/>
                  <a:pt x="501" y="816"/>
                  <a:pt x="501" y="816"/>
                </a:cubicBezTo>
                <a:cubicBezTo>
                  <a:pt x="501" y="816"/>
                  <a:pt x="501" y="817"/>
                  <a:pt x="501" y="817"/>
                </a:cubicBezTo>
                <a:cubicBezTo>
                  <a:pt x="501" y="817"/>
                  <a:pt x="501" y="817"/>
                  <a:pt x="501" y="817"/>
                </a:cubicBezTo>
                <a:cubicBezTo>
                  <a:pt x="500" y="817"/>
                  <a:pt x="499" y="818"/>
                  <a:pt x="500" y="819"/>
                </a:cubicBezTo>
                <a:cubicBezTo>
                  <a:pt x="498" y="819"/>
                  <a:pt x="500" y="817"/>
                  <a:pt x="499" y="817"/>
                </a:cubicBezTo>
                <a:close/>
                <a:moveTo>
                  <a:pt x="500" y="829"/>
                </a:moveTo>
                <a:cubicBezTo>
                  <a:pt x="504" y="830"/>
                  <a:pt x="507" y="832"/>
                  <a:pt x="510" y="832"/>
                </a:cubicBezTo>
                <a:cubicBezTo>
                  <a:pt x="509" y="832"/>
                  <a:pt x="508" y="832"/>
                  <a:pt x="507" y="832"/>
                </a:cubicBezTo>
                <a:cubicBezTo>
                  <a:pt x="504" y="831"/>
                  <a:pt x="502" y="830"/>
                  <a:pt x="499" y="829"/>
                </a:cubicBezTo>
                <a:cubicBezTo>
                  <a:pt x="500" y="830"/>
                  <a:pt x="500" y="829"/>
                  <a:pt x="500" y="829"/>
                </a:cubicBezTo>
                <a:close/>
                <a:moveTo>
                  <a:pt x="502" y="817"/>
                </a:moveTo>
                <a:cubicBezTo>
                  <a:pt x="503" y="817"/>
                  <a:pt x="503" y="817"/>
                  <a:pt x="503" y="817"/>
                </a:cubicBezTo>
                <a:cubicBezTo>
                  <a:pt x="503" y="817"/>
                  <a:pt x="503" y="818"/>
                  <a:pt x="503" y="818"/>
                </a:cubicBezTo>
                <a:cubicBezTo>
                  <a:pt x="503" y="817"/>
                  <a:pt x="503" y="817"/>
                  <a:pt x="502" y="817"/>
                </a:cubicBezTo>
                <a:close/>
                <a:moveTo>
                  <a:pt x="505" y="820"/>
                </a:moveTo>
                <a:cubicBezTo>
                  <a:pt x="505" y="820"/>
                  <a:pt x="503" y="820"/>
                  <a:pt x="503" y="819"/>
                </a:cubicBezTo>
                <a:cubicBezTo>
                  <a:pt x="504" y="819"/>
                  <a:pt x="504" y="819"/>
                  <a:pt x="504" y="819"/>
                </a:cubicBezTo>
                <a:cubicBezTo>
                  <a:pt x="504" y="818"/>
                  <a:pt x="503" y="818"/>
                  <a:pt x="504" y="818"/>
                </a:cubicBezTo>
                <a:cubicBezTo>
                  <a:pt x="504" y="817"/>
                  <a:pt x="506" y="818"/>
                  <a:pt x="506" y="819"/>
                </a:cubicBezTo>
                <a:cubicBezTo>
                  <a:pt x="505" y="819"/>
                  <a:pt x="505" y="820"/>
                  <a:pt x="505" y="820"/>
                </a:cubicBezTo>
                <a:close/>
                <a:moveTo>
                  <a:pt x="498" y="820"/>
                </a:moveTo>
                <a:cubicBezTo>
                  <a:pt x="498" y="820"/>
                  <a:pt x="498" y="821"/>
                  <a:pt x="498" y="822"/>
                </a:cubicBezTo>
                <a:cubicBezTo>
                  <a:pt x="496" y="820"/>
                  <a:pt x="494" y="821"/>
                  <a:pt x="493" y="819"/>
                </a:cubicBezTo>
                <a:cubicBezTo>
                  <a:pt x="494" y="818"/>
                  <a:pt x="497" y="822"/>
                  <a:pt x="497" y="819"/>
                </a:cubicBezTo>
                <a:cubicBezTo>
                  <a:pt x="497" y="819"/>
                  <a:pt x="498" y="819"/>
                  <a:pt x="498" y="820"/>
                </a:cubicBezTo>
                <a:close/>
                <a:moveTo>
                  <a:pt x="493" y="815"/>
                </a:moveTo>
                <a:cubicBezTo>
                  <a:pt x="492" y="813"/>
                  <a:pt x="496" y="815"/>
                  <a:pt x="496" y="816"/>
                </a:cubicBezTo>
                <a:cubicBezTo>
                  <a:pt x="495" y="816"/>
                  <a:pt x="494" y="815"/>
                  <a:pt x="493" y="815"/>
                </a:cubicBezTo>
                <a:close/>
                <a:moveTo>
                  <a:pt x="509" y="821"/>
                </a:moveTo>
                <a:cubicBezTo>
                  <a:pt x="510" y="821"/>
                  <a:pt x="507" y="820"/>
                  <a:pt x="508" y="819"/>
                </a:cubicBezTo>
                <a:cubicBezTo>
                  <a:pt x="510" y="821"/>
                  <a:pt x="513" y="820"/>
                  <a:pt x="513" y="822"/>
                </a:cubicBezTo>
                <a:cubicBezTo>
                  <a:pt x="512" y="821"/>
                  <a:pt x="509" y="823"/>
                  <a:pt x="509" y="821"/>
                </a:cubicBezTo>
                <a:close/>
                <a:moveTo>
                  <a:pt x="511" y="810"/>
                </a:moveTo>
                <a:cubicBezTo>
                  <a:pt x="512" y="809"/>
                  <a:pt x="513" y="809"/>
                  <a:pt x="514" y="809"/>
                </a:cubicBezTo>
                <a:cubicBezTo>
                  <a:pt x="514" y="811"/>
                  <a:pt x="512" y="810"/>
                  <a:pt x="511" y="810"/>
                </a:cubicBezTo>
                <a:close/>
                <a:moveTo>
                  <a:pt x="496" y="785"/>
                </a:moveTo>
                <a:cubicBezTo>
                  <a:pt x="495" y="785"/>
                  <a:pt x="495" y="786"/>
                  <a:pt x="494" y="786"/>
                </a:cubicBezTo>
                <a:cubicBezTo>
                  <a:pt x="495" y="785"/>
                  <a:pt x="493" y="784"/>
                  <a:pt x="494" y="784"/>
                </a:cubicBezTo>
                <a:cubicBezTo>
                  <a:pt x="494" y="786"/>
                  <a:pt x="496" y="783"/>
                  <a:pt x="496" y="785"/>
                </a:cubicBezTo>
                <a:close/>
                <a:moveTo>
                  <a:pt x="507" y="791"/>
                </a:moveTo>
                <a:cubicBezTo>
                  <a:pt x="508" y="791"/>
                  <a:pt x="508" y="790"/>
                  <a:pt x="508" y="790"/>
                </a:cubicBezTo>
                <a:cubicBezTo>
                  <a:pt x="506" y="788"/>
                  <a:pt x="502" y="789"/>
                  <a:pt x="503" y="788"/>
                </a:cubicBezTo>
                <a:cubicBezTo>
                  <a:pt x="505" y="787"/>
                  <a:pt x="513" y="790"/>
                  <a:pt x="509" y="792"/>
                </a:cubicBezTo>
                <a:cubicBezTo>
                  <a:pt x="510" y="790"/>
                  <a:pt x="507" y="792"/>
                  <a:pt x="507" y="791"/>
                </a:cubicBezTo>
                <a:close/>
                <a:moveTo>
                  <a:pt x="502" y="783"/>
                </a:moveTo>
                <a:cubicBezTo>
                  <a:pt x="499" y="781"/>
                  <a:pt x="496" y="783"/>
                  <a:pt x="496" y="780"/>
                </a:cubicBezTo>
                <a:cubicBezTo>
                  <a:pt x="498" y="782"/>
                  <a:pt x="499" y="781"/>
                  <a:pt x="502" y="783"/>
                </a:cubicBezTo>
                <a:cubicBezTo>
                  <a:pt x="503" y="783"/>
                  <a:pt x="503" y="783"/>
                  <a:pt x="502" y="783"/>
                </a:cubicBezTo>
                <a:close/>
                <a:moveTo>
                  <a:pt x="498" y="786"/>
                </a:moveTo>
                <a:cubicBezTo>
                  <a:pt x="498" y="785"/>
                  <a:pt x="496" y="785"/>
                  <a:pt x="496" y="785"/>
                </a:cubicBezTo>
                <a:cubicBezTo>
                  <a:pt x="496" y="783"/>
                  <a:pt x="501" y="786"/>
                  <a:pt x="498" y="786"/>
                </a:cubicBezTo>
                <a:close/>
                <a:moveTo>
                  <a:pt x="512" y="791"/>
                </a:moveTo>
                <a:cubicBezTo>
                  <a:pt x="512" y="791"/>
                  <a:pt x="515" y="791"/>
                  <a:pt x="514" y="792"/>
                </a:cubicBezTo>
                <a:cubicBezTo>
                  <a:pt x="513" y="792"/>
                  <a:pt x="512" y="791"/>
                  <a:pt x="512" y="791"/>
                </a:cubicBezTo>
                <a:close/>
                <a:moveTo>
                  <a:pt x="514" y="792"/>
                </a:moveTo>
                <a:cubicBezTo>
                  <a:pt x="515" y="792"/>
                  <a:pt x="517" y="793"/>
                  <a:pt x="518" y="793"/>
                </a:cubicBezTo>
                <a:cubicBezTo>
                  <a:pt x="518" y="793"/>
                  <a:pt x="517" y="794"/>
                  <a:pt x="517" y="794"/>
                </a:cubicBezTo>
                <a:cubicBezTo>
                  <a:pt x="516" y="793"/>
                  <a:pt x="516" y="793"/>
                  <a:pt x="515" y="793"/>
                </a:cubicBezTo>
                <a:cubicBezTo>
                  <a:pt x="515" y="793"/>
                  <a:pt x="515" y="794"/>
                  <a:pt x="514" y="793"/>
                </a:cubicBezTo>
                <a:cubicBezTo>
                  <a:pt x="514" y="793"/>
                  <a:pt x="514" y="793"/>
                  <a:pt x="515" y="793"/>
                </a:cubicBezTo>
                <a:cubicBezTo>
                  <a:pt x="514" y="792"/>
                  <a:pt x="514" y="792"/>
                  <a:pt x="514" y="792"/>
                </a:cubicBezTo>
                <a:close/>
                <a:moveTo>
                  <a:pt x="495" y="757"/>
                </a:moveTo>
                <a:cubicBezTo>
                  <a:pt x="496" y="757"/>
                  <a:pt x="496" y="757"/>
                  <a:pt x="497" y="757"/>
                </a:cubicBezTo>
                <a:cubicBezTo>
                  <a:pt x="496" y="759"/>
                  <a:pt x="495" y="758"/>
                  <a:pt x="495" y="757"/>
                </a:cubicBezTo>
                <a:close/>
                <a:moveTo>
                  <a:pt x="500" y="779"/>
                </a:moveTo>
                <a:cubicBezTo>
                  <a:pt x="499" y="779"/>
                  <a:pt x="494" y="778"/>
                  <a:pt x="494" y="776"/>
                </a:cubicBezTo>
                <a:cubicBezTo>
                  <a:pt x="497" y="776"/>
                  <a:pt x="499" y="778"/>
                  <a:pt x="500" y="779"/>
                </a:cubicBezTo>
                <a:close/>
                <a:moveTo>
                  <a:pt x="491" y="755"/>
                </a:moveTo>
                <a:cubicBezTo>
                  <a:pt x="492" y="755"/>
                  <a:pt x="493" y="756"/>
                  <a:pt x="495" y="756"/>
                </a:cubicBezTo>
                <a:cubicBezTo>
                  <a:pt x="494" y="759"/>
                  <a:pt x="492" y="756"/>
                  <a:pt x="491" y="755"/>
                </a:cubicBezTo>
                <a:close/>
                <a:moveTo>
                  <a:pt x="495" y="781"/>
                </a:moveTo>
                <a:cubicBezTo>
                  <a:pt x="494" y="780"/>
                  <a:pt x="488" y="780"/>
                  <a:pt x="488" y="778"/>
                </a:cubicBezTo>
                <a:cubicBezTo>
                  <a:pt x="490" y="779"/>
                  <a:pt x="494" y="779"/>
                  <a:pt x="495" y="781"/>
                </a:cubicBezTo>
                <a:close/>
                <a:moveTo>
                  <a:pt x="488" y="793"/>
                </a:moveTo>
                <a:cubicBezTo>
                  <a:pt x="488" y="794"/>
                  <a:pt x="488" y="794"/>
                  <a:pt x="489" y="794"/>
                </a:cubicBezTo>
                <a:cubicBezTo>
                  <a:pt x="489" y="794"/>
                  <a:pt x="489" y="793"/>
                  <a:pt x="489" y="793"/>
                </a:cubicBezTo>
                <a:cubicBezTo>
                  <a:pt x="489" y="794"/>
                  <a:pt x="489" y="794"/>
                  <a:pt x="489" y="795"/>
                </a:cubicBezTo>
                <a:cubicBezTo>
                  <a:pt x="489" y="794"/>
                  <a:pt x="490" y="794"/>
                  <a:pt x="490" y="795"/>
                </a:cubicBezTo>
                <a:cubicBezTo>
                  <a:pt x="489" y="795"/>
                  <a:pt x="489" y="795"/>
                  <a:pt x="487" y="794"/>
                </a:cubicBezTo>
                <a:cubicBezTo>
                  <a:pt x="487" y="794"/>
                  <a:pt x="487" y="794"/>
                  <a:pt x="487" y="793"/>
                </a:cubicBezTo>
                <a:cubicBezTo>
                  <a:pt x="487" y="793"/>
                  <a:pt x="488" y="793"/>
                  <a:pt x="488" y="793"/>
                </a:cubicBezTo>
                <a:close/>
                <a:moveTo>
                  <a:pt x="481" y="770"/>
                </a:moveTo>
                <a:cubicBezTo>
                  <a:pt x="482" y="770"/>
                  <a:pt x="486" y="771"/>
                  <a:pt x="487" y="772"/>
                </a:cubicBezTo>
                <a:cubicBezTo>
                  <a:pt x="486" y="772"/>
                  <a:pt x="482" y="771"/>
                  <a:pt x="481" y="770"/>
                </a:cubicBezTo>
                <a:close/>
                <a:moveTo>
                  <a:pt x="487" y="777"/>
                </a:moveTo>
                <a:cubicBezTo>
                  <a:pt x="486" y="778"/>
                  <a:pt x="486" y="779"/>
                  <a:pt x="486" y="779"/>
                </a:cubicBezTo>
                <a:cubicBezTo>
                  <a:pt x="486" y="778"/>
                  <a:pt x="485" y="778"/>
                  <a:pt x="485" y="777"/>
                </a:cubicBezTo>
                <a:cubicBezTo>
                  <a:pt x="486" y="777"/>
                  <a:pt x="486" y="777"/>
                  <a:pt x="487" y="777"/>
                </a:cubicBezTo>
                <a:close/>
                <a:moveTo>
                  <a:pt x="482" y="775"/>
                </a:moveTo>
                <a:cubicBezTo>
                  <a:pt x="481" y="775"/>
                  <a:pt x="478" y="775"/>
                  <a:pt x="479" y="773"/>
                </a:cubicBezTo>
                <a:cubicBezTo>
                  <a:pt x="480" y="774"/>
                  <a:pt x="482" y="774"/>
                  <a:pt x="482" y="775"/>
                </a:cubicBezTo>
                <a:close/>
                <a:moveTo>
                  <a:pt x="477" y="773"/>
                </a:moveTo>
                <a:cubicBezTo>
                  <a:pt x="477" y="773"/>
                  <a:pt x="474" y="773"/>
                  <a:pt x="474" y="772"/>
                </a:cubicBezTo>
                <a:cubicBezTo>
                  <a:pt x="475" y="772"/>
                  <a:pt x="476" y="772"/>
                  <a:pt x="477" y="773"/>
                </a:cubicBezTo>
                <a:close/>
                <a:moveTo>
                  <a:pt x="477" y="798"/>
                </a:moveTo>
                <a:cubicBezTo>
                  <a:pt x="476" y="798"/>
                  <a:pt x="480" y="800"/>
                  <a:pt x="481" y="799"/>
                </a:cubicBezTo>
                <a:cubicBezTo>
                  <a:pt x="480" y="798"/>
                  <a:pt x="481" y="797"/>
                  <a:pt x="482" y="797"/>
                </a:cubicBezTo>
                <a:cubicBezTo>
                  <a:pt x="482" y="798"/>
                  <a:pt x="482" y="799"/>
                  <a:pt x="483" y="799"/>
                </a:cubicBezTo>
                <a:cubicBezTo>
                  <a:pt x="484" y="798"/>
                  <a:pt x="483" y="798"/>
                  <a:pt x="483" y="798"/>
                </a:cubicBezTo>
                <a:cubicBezTo>
                  <a:pt x="484" y="798"/>
                  <a:pt x="488" y="800"/>
                  <a:pt x="489" y="799"/>
                </a:cubicBezTo>
                <a:cubicBezTo>
                  <a:pt x="489" y="799"/>
                  <a:pt x="489" y="799"/>
                  <a:pt x="489" y="799"/>
                </a:cubicBezTo>
                <a:cubicBezTo>
                  <a:pt x="490" y="799"/>
                  <a:pt x="490" y="799"/>
                  <a:pt x="491" y="799"/>
                </a:cubicBezTo>
                <a:cubicBezTo>
                  <a:pt x="491" y="799"/>
                  <a:pt x="491" y="799"/>
                  <a:pt x="490" y="799"/>
                </a:cubicBezTo>
                <a:cubicBezTo>
                  <a:pt x="491" y="799"/>
                  <a:pt x="491" y="799"/>
                  <a:pt x="491" y="799"/>
                </a:cubicBezTo>
                <a:cubicBezTo>
                  <a:pt x="491" y="800"/>
                  <a:pt x="491" y="800"/>
                  <a:pt x="489" y="801"/>
                </a:cubicBezTo>
                <a:cubicBezTo>
                  <a:pt x="490" y="801"/>
                  <a:pt x="490" y="801"/>
                  <a:pt x="490" y="801"/>
                </a:cubicBezTo>
                <a:cubicBezTo>
                  <a:pt x="489" y="801"/>
                  <a:pt x="489" y="802"/>
                  <a:pt x="489" y="803"/>
                </a:cubicBezTo>
                <a:cubicBezTo>
                  <a:pt x="490" y="803"/>
                  <a:pt x="490" y="803"/>
                  <a:pt x="491" y="803"/>
                </a:cubicBezTo>
                <a:cubicBezTo>
                  <a:pt x="490" y="803"/>
                  <a:pt x="490" y="802"/>
                  <a:pt x="490" y="802"/>
                </a:cubicBezTo>
                <a:cubicBezTo>
                  <a:pt x="490" y="801"/>
                  <a:pt x="490" y="801"/>
                  <a:pt x="490" y="801"/>
                </a:cubicBezTo>
                <a:cubicBezTo>
                  <a:pt x="491" y="802"/>
                  <a:pt x="492" y="802"/>
                  <a:pt x="493" y="802"/>
                </a:cubicBezTo>
                <a:cubicBezTo>
                  <a:pt x="494" y="803"/>
                  <a:pt x="492" y="802"/>
                  <a:pt x="493" y="803"/>
                </a:cubicBezTo>
                <a:cubicBezTo>
                  <a:pt x="493" y="804"/>
                  <a:pt x="494" y="804"/>
                  <a:pt x="494" y="803"/>
                </a:cubicBezTo>
                <a:cubicBezTo>
                  <a:pt x="494" y="804"/>
                  <a:pt x="494" y="804"/>
                  <a:pt x="494" y="804"/>
                </a:cubicBezTo>
                <a:cubicBezTo>
                  <a:pt x="495" y="804"/>
                  <a:pt x="495" y="803"/>
                  <a:pt x="497" y="804"/>
                </a:cubicBezTo>
                <a:cubicBezTo>
                  <a:pt x="497" y="803"/>
                  <a:pt x="497" y="803"/>
                  <a:pt x="496" y="803"/>
                </a:cubicBezTo>
                <a:cubicBezTo>
                  <a:pt x="496" y="803"/>
                  <a:pt x="497" y="803"/>
                  <a:pt x="497" y="803"/>
                </a:cubicBezTo>
                <a:cubicBezTo>
                  <a:pt x="498" y="804"/>
                  <a:pt x="498" y="805"/>
                  <a:pt x="497" y="806"/>
                </a:cubicBezTo>
                <a:cubicBezTo>
                  <a:pt x="496" y="806"/>
                  <a:pt x="495" y="805"/>
                  <a:pt x="493" y="805"/>
                </a:cubicBezTo>
                <a:cubicBezTo>
                  <a:pt x="491" y="804"/>
                  <a:pt x="488" y="804"/>
                  <a:pt x="485" y="803"/>
                </a:cubicBezTo>
                <a:cubicBezTo>
                  <a:pt x="485" y="801"/>
                  <a:pt x="487" y="803"/>
                  <a:pt x="488" y="801"/>
                </a:cubicBezTo>
                <a:cubicBezTo>
                  <a:pt x="486" y="800"/>
                  <a:pt x="486" y="802"/>
                  <a:pt x="484" y="801"/>
                </a:cubicBezTo>
                <a:cubicBezTo>
                  <a:pt x="483" y="801"/>
                  <a:pt x="486" y="800"/>
                  <a:pt x="484" y="800"/>
                </a:cubicBezTo>
                <a:cubicBezTo>
                  <a:pt x="482" y="798"/>
                  <a:pt x="483" y="801"/>
                  <a:pt x="483" y="801"/>
                </a:cubicBezTo>
                <a:cubicBezTo>
                  <a:pt x="480" y="802"/>
                  <a:pt x="477" y="801"/>
                  <a:pt x="473" y="798"/>
                </a:cubicBezTo>
                <a:cubicBezTo>
                  <a:pt x="473" y="798"/>
                  <a:pt x="475" y="797"/>
                  <a:pt x="477" y="798"/>
                </a:cubicBezTo>
                <a:close/>
                <a:moveTo>
                  <a:pt x="479" y="813"/>
                </a:moveTo>
                <a:cubicBezTo>
                  <a:pt x="478" y="813"/>
                  <a:pt x="478" y="814"/>
                  <a:pt x="477" y="813"/>
                </a:cubicBezTo>
                <a:cubicBezTo>
                  <a:pt x="477" y="811"/>
                  <a:pt x="479" y="811"/>
                  <a:pt x="479" y="813"/>
                </a:cubicBezTo>
                <a:close/>
                <a:moveTo>
                  <a:pt x="480" y="807"/>
                </a:moveTo>
                <a:cubicBezTo>
                  <a:pt x="479" y="805"/>
                  <a:pt x="479" y="808"/>
                  <a:pt x="478" y="807"/>
                </a:cubicBezTo>
                <a:cubicBezTo>
                  <a:pt x="477" y="805"/>
                  <a:pt x="480" y="805"/>
                  <a:pt x="480" y="807"/>
                </a:cubicBezTo>
                <a:close/>
                <a:moveTo>
                  <a:pt x="482" y="816"/>
                </a:moveTo>
                <a:cubicBezTo>
                  <a:pt x="481" y="816"/>
                  <a:pt x="477" y="816"/>
                  <a:pt x="476" y="814"/>
                </a:cubicBezTo>
                <a:cubicBezTo>
                  <a:pt x="478" y="815"/>
                  <a:pt x="481" y="815"/>
                  <a:pt x="482" y="816"/>
                </a:cubicBezTo>
                <a:close/>
                <a:moveTo>
                  <a:pt x="480" y="813"/>
                </a:moveTo>
                <a:cubicBezTo>
                  <a:pt x="480" y="814"/>
                  <a:pt x="481" y="814"/>
                  <a:pt x="482" y="814"/>
                </a:cubicBezTo>
                <a:cubicBezTo>
                  <a:pt x="481" y="813"/>
                  <a:pt x="480" y="813"/>
                  <a:pt x="480" y="813"/>
                </a:cubicBezTo>
                <a:cubicBezTo>
                  <a:pt x="483" y="814"/>
                  <a:pt x="483" y="814"/>
                  <a:pt x="485" y="815"/>
                </a:cubicBezTo>
                <a:cubicBezTo>
                  <a:pt x="484" y="815"/>
                  <a:pt x="479" y="814"/>
                  <a:pt x="480" y="813"/>
                </a:cubicBezTo>
                <a:close/>
                <a:moveTo>
                  <a:pt x="481" y="808"/>
                </a:moveTo>
                <a:cubicBezTo>
                  <a:pt x="481" y="807"/>
                  <a:pt x="481" y="807"/>
                  <a:pt x="481" y="806"/>
                </a:cubicBezTo>
                <a:cubicBezTo>
                  <a:pt x="483" y="806"/>
                  <a:pt x="484" y="808"/>
                  <a:pt x="483" y="808"/>
                </a:cubicBezTo>
                <a:cubicBezTo>
                  <a:pt x="483" y="807"/>
                  <a:pt x="482" y="809"/>
                  <a:pt x="481" y="808"/>
                </a:cubicBezTo>
                <a:close/>
                <a:moveTo>
                  <a:pt x="476" y="810"/>
                </a:moveTo>
                <a:cubicBezTo>
                  <a:pt x="475" y="810"/>
                  <a:pt x="474" y="810"/>
                  <a:pt x="473" y="808"/>
                </a:cubicBezTo>
                <a:cubicBezTo>
                  <a:pt x="474" y="809"/>
                  <a:pt x="476" y="809"/>
                  <a:pt x="476" y="810"/>
                </a:cubicBezTo>
                <a:close/>
                <a:moveTo>
                  <a:pt x="479" y="873"/>
                </a:moveTo>
                <a:cubicBezTo>
                  <a:pt x="479" y="873"/>
                  <a:pt x="479" y="872"/>
                  <a:pt x="479" y="872"/>
                </a:cubicBezTo>
                <a:cubicBezTo>
                  <a:pt x="482" y="872"/>
                  <a:pt x="485" y="873"/>
                  <a:pt x="486" y="876"/>
                </a:cubicBezTo>
                <a:cubicBezTo>
                  <a:pt x="487" y="872"/>
                  <a:pt x="490" y="877"/>
                  <a:pt x="491" y="878"/>
                </a:cubicBezTo>
                <a:cubicBezTo>
                  <a:pt x="492" y="878"/>
                  <a:pt x="492" y="878"/>
                  <a:pt x="493" y="878"/>
                </a:cubicBezTo>
                <a:cubicBezTo>
                  <a:pt x="492" y="878"/>
                  <a:pt x="492" y="878"/>
                  <a:pt x="492" y="879"/>
                </a:cubicBezTo>
                <a:cubicBezTo>
                  <a:pt x="488" y="877"/>
                  <a:pt x="482" y="876"/>
                  <a:pt x="478" y="874"/>
                </a:cubicBezTo>
                <a:cubicBezTo>
                  <a:pt x="479" y="874"/>
                  <a:pt x="479" y="874"/>
                  <a:pt x="479" y="873"/>
                </a:cubicBezTo>
                <a:cubicBezTo>
                  <a:pt x="480" y="873"/>
                  <a:pt x="480" y="873"/>
                  <a:pt x="480" y="874"/>
                </a:cubicBezTo>
                <a:cubicBezTo>
                  <a:pt x="482" y="874"/>
                  <a:pt x="480" y="873"/>
                  <a:pt x="479" y="873"/>
                </a:cubicBezTo>
                <a:close/>
                <a:moveTo>
                  <a:pt x="512" y="937"/>
                </a:moveTo>
                <a:cubicBezTo>
                  <a:pt x="513" y="938"/>
                  <a:pt x="513" y="938"/>
                  <a:pt x="514" y="938"/>
                </a:cubicBezTo>
                <a:cubicBezTo>
                  <a:pt x="514" y="939"/>
                  <a:pt x="513" y="938"/>
                  <a:pt x="513" y="939"/>
                </a:cubicBezTo>
                <a:cubicBezTo>
                  <a:pt x="512" y="939"/>
                  <a:pt x="512" y="938"/>
                  <a:pt x="511" y="938"/>
                </a:cubicBezTo>
                <a:cubicBezTo>
                  <a:pt x="511" y="938"/>
                  <a:pt x="512" y="938"/>
                  <a:pt x="512" y="937"/>
                </a:cubicBezTo>
                <a:close/>
                <a:moveTo>
                  <a:pt x="514" y="977"/>
                </a:moveTo>
                <a:cubicBezTo>
                  <a:pt x="516" y="977"/>
                  <a:pt x="516" y="978"/>
                  <a:pt x="517" y="978"/>
                </a:cubicBezTo>
                <a:cubicBezTo>
                  <a:pt x="517" y="978"/>
                  <a:pt x="516" y="978"/>
                  <a:pt x="516" y="978"/>
                </a:cubicBezTo>
                <a:cubicBezTo>
                  <a:pt x="515" y="978"/>
                  <a:pt x="515" y="977"/>
                  <a:pt x="514" y="977"/>
                </a:cubicBezTo>
                <a:cubicBezTo>
                  <a:pt x="514" y="977"/>
                  <a:pt x="514" y="977"/>
                  <a:pt x="514" y="977"/>
                </a:cubicBezTo>
                <a:close/>
                <a:moveTo>
                  <a:pt x="514" y="939"/>
                </a:moveTo>
                <a:cubicBezTo>
                  <a:pt x="515" y="940"/>
                  <a:pt x="516" y="940"/>
                  <a:pt x="519" y="941"/>
                </a:cubicBezTo>
                <a:cubicBezTo>
                  <a:pt x="519" y="940"/>
                  <a:pt x="518" y="940"/>
                  <a:pt x="518" y="939"/>
                </a:cubicBezTo>
                <a:cubicBezTo>
                  <a:pt x="519" y="940"/>
                  <a:pt x="520" y="940"/>
                  <a:pt x="520" y="940"/>
                </a:cubicBezTo>
                <a:cubicBezTo>
                  <a:pt x="520" y="940"/>
                  <a:pt x="520" y="941"/>
                  <a:pt x="520" y="941"/>
                </a:cubicBezTo>
                <a:cubicBezTo>
                  <a:pt x="519" y="941"/>
                  <a:pt x="519" y="941"/>
                  <a:pt x="518" y="941"/>
                </a:cubicBezTo>
                <a:cubicBezTo>
                  <a:pt x="518" y="941"/>
                  <a:pt x="518" y="941"/>
                  <a:pt x="518" y="941"/>
                </a:cubicBezTo>
                <a:cubicBezTo>
                  <a:pt x="518" y="941"/>
                  <a:pt x="518" y="941"/>
                  <a:pt x="518" y="941"/>
                </a:cubicBezTo>
                <a:cubicBezTo>
                  <a:pt x="518" y="941"/>
                  <a:pt x="517" y="941"/>
                  <a:pt x="517" y="941"/>
                </a:cubicBezTo>
                <a:cubicBezTo>
                  <a:pt x="516" y="940"/>
                  <a:pt x="515" y="940"/>
                  <a:pt x="514" y="939"/>
                </a:cubicBezTo>
                <a:close/>
                <a:moveTo>
                  <a:pt x="520" y="809"/>
                </a:moveTo>
                <a:cubicBezTo>
                  <a:pt x="520" y="808"/>
                  <a:pt x="522" y="809"/>
                  <a:pt x="522" y="810"/>
                </a:cubicBezTo>
                <a:cubicBezTo>
                  <a:pt x="521" y="809"/>
                  <a:pt x="519" y="810"/>
                  <a:pt x="520" y="809"/>
                </a:cubicBezTo>
                <a:close/>
                <a:moveTo>
                  <a:pt x="521" y="940"/>
                </a:moveTo>
                <a:cubicBezTo>
                  <a:pt x="521" y="940"/>
                  <a:pt x="522" y="940"/>
                  <a:pt x="522" y="940"/>
                </a:cubicBezTo>
                <a:cubicBezTo>
                  <a:pt x="522" y="940"/>
                  <a:pt x="522" y="940"/>
                  <a:pt x="522" y="940"/>
                </a:cubicBezTo>
                <a:cubicBezTo>
                  <a:pt x="522" y="941"/>
                  <a:pt x="521" y="941"/>
                  <a:pt x="521" y="940"/>
                </a:cubicBezTo>
                <a:cubicBezTo>
                  <a:pt x="521" y="940"/>
                  <a:pt x="521" y="940"/>
                  <a:pt x="521" y="940"/>
                </a:cubicBezTo>
                <a:close/>
                <a:moveTo>
                  <a:pt x="527" y="940"/>
                </a:moveTo>
                <a:cubicBezTo>
                  <a:pt x="527" y="940"/>
                  <a:pt x="526" y="940"/>
                  <a:pt x="526" y="940"/>
                </a:cubicBezTo>
                <a:cubicBezTo>
                  <a:pt x="526" y="939"/>
                  <a:pt x="526" y="939"/>
                  <a:pt x="526" y="939"/>
                </a:cubicBezTo>
                <a:cubicBezTo>
                  <a:pt x="525" y="939"/>
                  <a:pt x="524" y="939"/>
                  <a:pt x="523" y="939"/>
                </a:cubicBezTo>
                <a:cubicBezTo>
                  <a:pt x="524" y="939"/>
                  <a:pt x="524" y="939"/>
                  <a:pt x="525" y="938"/>
                </a:cubicBezTo>
                <a:cubicBezTo>
                  <a:pt x="526" y="939"/>
                  <a:pt x="528" y="940"/>
                  <a:pt x="529" y="941"/>
                </a:cubicBezTo>
                <a:cubicBezTo>
                  <a:pt x="528" y="940"/>
                  <a:pt x="527" y="940"/>
                  <a:pt x="527" y="940"/>
                </a:cubicBezTo>
                <a:close/>
                <a:moveTo>
                  <a:pt x="529" y="811"/>
                </a:moveTo>
                <a:cubicBezTo>
                  <a:pt x="529" y="811"/>
                  <a:pt x="529" y="811"/>
                  <a:pt x="529" y="811"/>
                </a:cubicBezTo>
                <a:cubicBezTo>
                  <a:pt x="529" y="811"/>
                  <a:pt x="529" y="810"/>
                  <a:pt x="529" y="810"/>
                </a:cubicBezTo>
                <a:cubicBezTo>
                  <a:pt x="530" y="811"/>
                  <a:pt x="530" y="811"/>
                  <a:pt x="531" y="811"/>
                </a:cubicBezTo>
                <a:cubicBezTo>
                  <a:pt x="531" y="811"/>
                  <a:pt x="531" y="812"/>
                  <a:pt x="531" y="812"/>
                </a:cubicBezTo>
                <a:cubicBezTo>
                  <a:pt x="530" y="812"/>
                  <a:pt x="529" y="811"/>
                  <a:pt x="529" y="811"/>
                </a:cubicBezTo>
                <a:close/>
                <a:moveTo>
                  <a:pt x="531" y="801"/>
                </a:moveTo>
                <a:cubicBezTo>
                  <a:pt x="531" y="801"/>
                  <a:pt x="531" y="801"/>
                  <a:pt x="531" y="801"/>
                </a:cubicBezTo>
                <a:cubicBezTo>
                  <a:pt x="531" y="800"/>
                  <a:pt x="531" y="800"/>
                  <a:pt x="530" y="800"/>
                </a:cubicBezTo>
                <a:cubicBezTo>
                  <a:pt x="532" y="800"/>
                  <a:pt x="534" y="801"/>
                  <a:pt x="535" y="800"/>
                </a:cubicBezTo>
                <a:cubicBezTo>
                  <a:pt x="534" y="800"/>
                  <a:pt x="534" y="801"/>
                  <a:pt x="534" y="801"/>
                </a:cubicBezTo>
                <a:cubicBezTo>
                  <a:pt x="534" y="801"/>
                  <a:pt x="534" y="801"/>
                  <a:pt x="534" y="802"/>
                </a:cubicBezTo>
                <a:cubicBezTo>
                  <a:pt x="533" y="801"/>
                  <a:pt x="532" y="801"/>
                  <a:pt x="531" y="801"/>
                </a:cubicBezTo>
                <a:close/>
                <a:moveTo>
                  <a:pt x="533" y="902"/>
                </a:moveTo>
                <a:cubicBezTo>
                  <a:pt x="532" y="901"/>
                  <a:pt x="530" y="901"/>
                  <a:pt x="530" y="900"/>
                </a:cubicBezTo>
                <a:cubicBezTo>
                  <a:pt x="531" y="900"/>
                  <a:pt x="534" y="900"/>
                  <a:pt x="533" y="902"/>
                </a:cubicBezTo>
                <a:close/>
                <a:moveTo>
                  <a:pt x="535" y="902"/>
                </a:moveTo>
                <a:cubicBezTo>
                  <a:pt x="536" y="902"/>
                  <a:pt x="537" y="902"/>
                  <a:pt x="538" y="902"/>
                </a:cubicBezTo>
                <a:cubicBezTo>
                  <a:pt x="538" y="903"/>
                  <a:pt x="538" y="903"/>
                  <a:pt x="538" y="903"/>
                </a:cubicBezTo>
                <a:cubicBezTo>
                  <a:pt x="537" y="903"/>
                  <a:pt x="535" y="903"/>
                  <a:pt x="535" y="902"/>
                </a:cubicBezTo>
                <a:close/>
                <a:moveTo>
                  <a:pt x="523" y="788"/>
                </a:moveTo>
                <a:cubicBezTo>
                  <a:pt x="521" y="787"/>
                  <a:pt x="521" y="789"/>
                  <a:pt x="519" y="789"/>
                </a:cubicBezTo>
                <a:cubicBezTo>
                  <a:pt x="520" y="788"/>
                  <a:pt x="519" y="788"/>
                  <a:pt x="519" y="787"/>
                </a:cubicBezTo>
                <a:cubicBezTo>
                  <a:pt x="519" y="787"/>
                  <a:pt x="519" y="787"/>
                  <a:pt x="519" y="787"/>
                </a:cubicBezTo>
                <a:cubicBezTo>
                  <a:pt x="520" y="787"/>
                  <a:pt x="520" y="788"/>
                  <a:pt x="521" y="788"/>
                </a:cubicBezTo>
                <a:cubicBezTo>
                  <a:pt x="519" y="786"/>
                  <a:pt x="524" y="787"/>
                  <a:pt x="523" y="788"/>
                </a:cubicBezTo>
                <a:close/>
                <a:moveTo>
                  <a:pt x="523" y="777"/>
                </a:moveTo>
                <a:cubicBezTo>
                  <a:pt x="524" y="777"/>
                  <a:pt x="526" y="778"/>
                  <a:pt x="527" y="779"/>
                </a:cubicBezTo>
                <a:cubicBezTo>
                  <a:pt x="525" y="779"/>
                  <a:pt x="524" y="778"/>
                  <a:pt x="523" y="777"/>
                </a:cubicBezTo>
                <a:close/>
                <a:moveTo>
                  <a:pt x="517" y="776"/>
                </a:moveTo>
                <a:cubicBezTo>
                  <a:pt x="519" y="776"/>
                  <a:pt x="520" y="777"/>
                  <a:pt x="522" y="776"/>
                </a:cubicBezTo>
                <a:cubicBezTo>
                  <a:pt x="521" y="777"/>
                  <a:pt x="522" y="777"/>
                  <a:pt x="522" y="778"/>
                </a:cubicBezTo>
                <a:cubicBezTo>
                  <a:pt x="521" y="777"/>
                  <a:pt x="518" y="777"/>
                  <a:pt x="517" y="776"/>
                </a:cubicBezTo>
                <a:close/>
                <a:moveTo>
                  <a:pt x="521" y="770"/>
                </a:moveTo>
                <a:cubicBezTo>
                  <a:pt x="520" y="769"/>
                  <a:pt x="519" y="770"/>
                  <a:pt x="518" y="769"/>
                </a:cubicBezTo>
                <a:cubicBezTo>
                  <a:pt x="519" y="769"/>
                  <a:pt x="517" y="767"/>
                  <a:pt x="518" y="767"/>
                </a:cubicBezTo>
                <a:cubicBezTo>
                  <a:pt x="518" y="768"/>
                  <a:pt x="519" y="767"/>
                  <a:pt x="519" y="767"/>
                </a:cubicBezTo>
                <a:cubicBezTo>
                  <a:pt x="519" y="769"/>
                  <a:pt x="522" y="767"/>
                  <a:pt x="521" y="770"/>
                </a:cubicBezTo>
                <a:close/>
                <a:moveTo>
                  <a:pt x="510" y="761"/>
                </a:moveTo>
                <a:cubicBezTo>
                  <a:pt x="513" y="763"/>
                  <a:pt x="522" y="764"/>
                  <a:pt x="522" y="767"/>
                </a:cubicBezTo>
                <a:cubicBezTo>
                  <a:pt x="519" y="764"/>
                  <a:pt x="512" y="764"/>
                  <a:pt x="510" y="761"/>
                </a:cubicBezTo>
                <a:close/>
                <a:moveTo>
                  <a:pt x="511" y="766"/>
                </a:moveTo>
                <a:cubicBezTo>
                  <a:pt x="510" y="767"/>
                  <a:pt x="511" y="767"/>
                  <a:pt x="510" y="768"/>
                </a:cubicBezTo>
                <a:cubicBezTo>
                  <a:pt x="509" y="768"/>
                  <a:pt x="508" y="767"/>
                  <a:pt x="508" y="766"/>
                </a:cubicBezTo>
                <a:cubicBezTo>
                  <a:pt x="511" y="767"/>
                  <a:pt x="507" y="764"/>
                  <a:pt x="509" y="765"/>
                </a:cubicBezTo>
                <a:cubicBezTo>
                  <a:pt x="510" y="765"/>
                  <a:pt x="511" y="765"/>
                  <a:pt x="511" y="766"/>
                </a:cubicBezTo>
                <a:close/>
                <a:moveTo>
                  <a:pt x="498" y="758"/>
                </a:moveTo>
                <a:cubicBezTo>
                  <a:pt x="501" y="760"/>
                  <a:pt x="506" y="760"/>
                  <a:pt x="510" y="761"/>
                </a:cubicBezTo>
                <a:cubicBezTo>
                  <a:pt x="507" y="764"/>
                  <a:pt x="502" y="760"/>
                  <a:pt x="498" y="758"/>
                </a:cubicBezTo>
                <a:close/>
                <a:moveTo>
                  <a:pt x="483" y="766"/>
                </a:moveTo>
                <a:cubicBezTo>
                  <a:pt x="482" y="765"/>
                  <a:pt x="480" y="765"/>
                  <a:pt x="481" y="764"/>
                </a:cubicBezTo>
                <a:cubicBezTo>
                  <a:pt x="482" y="764"/>
                  <a:pt x="483" y="765"/>
                  <a:pt x="483" y="766"/>
                </a:cubicBezTo>
                <a:close/>
                <a:moveTo>
                  <a:pt x="483" y="769"/>
                </a:moveTo>
                <a:cubicBezTo>
                  <a:pt x="480" y="769"/>
                  <a:pt x="478" y="767"/>
                  <a:pt x="473" y="765"/>
                </a:cubicBezTo>
                <a:cubicBezTo>
                  <a:pt x="477" y="765"/>
                  <a:pt x="481" y="769"/>
                  <a:pt x="483" y="769"/>
                </a:cubicBezTo>
                <a:close/>
                <a:moveTo>
                  <a:pt x="468" y="737"/>
                </a:moveTo>
                <a:cubicBezTo>
                  <a:pt x="468" y="736"/>
                  <a:pt x="467" y="736"/>
                  <a:pt x="467" y="735"/>
                </a:cubicBezTo>
                <a:cubicBezTo>
                  <a:pt x="468" y="735"/>
                  <a:pt x="469" y="737"/>
                  <a:pt x="468" y="737"/>
                </a:cubicBezTo>
                <a:close/>
                <a:moveTo>
                  <a:pt x="451" y="735"/>
                </a:moveTo>
                <a:cubicBezTo>
                  <a:pt x="452" y="735"/>
                  <a:pt x="453" y="736"/>
                  <a:pt x="455" y="736"/>
                </a:cubicBezTo>
                <a:cubicBezTo>
                  <a:pt x="454" y="735"/>
                  <a:pt x="453" y="734"/>
                  <a:pt x="451" y="734"/>
                </a:cubicBezTo>
                <a:cubicBezTo>
                  <a:pt x="451" y="733"/>
                  <a:pt x="452" y="733"/>
                  <a:pt x="452" y="733"/>
                </a:cubicBezTo>
                <a:cubicBezTo>
                  <a:pt x="453" y="733"/>
                  <a:pt x="455" y="734"/>
                  <a:pt x="457" y="735"/>
                </a:cubicBezTo>
                <a:cubicBezTo>
                  <a:pt x="456" y="735"/>
                  <a:pt x="456" y="737"/>
                  <a:pt x="455" y="736"/>
                </a:cubicBezTo>
                <a:cubicBezTo>
                  <a:pt x="456" y="737"/>
                  <a:pt x="457" y="737"/>
                  <a:pt x="458" y="737"/>
                </a:cubicBezTo>
                <a:cubicBezTo>
                  <a:pt x="457" y="736"/>
                  <a:pt x="456" y="736"/>
                  <a:pt x="458" y="734"/>
                </a:cubicBezTo>
                <a:cubicBezTo>
                  <a:pt x="457" y="734"/>
                  <a:pt x="455" y="733"/>
                  <a:pt x="455" y="732"/>
                </a:cubicBezTo>
                <a:cubicBezTo>
                  <a:pt x="454" y="732"/>
                  <a:pt x="453" y="732"/>
                  <a:pt x="452" y="731"/>
                </a:cubicBezTo>
                <a:cubicBezTo>
                  <a:pt x="452" y="731"/>
                  <a:pt x="453" y="730"/>
                  <a:pt x="453" y="729"/>
                </a:cubicBezTo>
                <a:cubicBezTo>
                  <a:pt x="459" y="732"/>
                  <a:pt x="468" y="734"/>
                  <a:pt x="466" y="737"/>
                </a:cubicBezTo>
                <a:cubicBezTo>
                  <a:pt x="466" y="738"/>
                  <a:pt x="468" y="738"/>
                  <a:pt x="468" y="739"/>
                </a:cubicBezTo>
                <a:cubicBezTo>
                  <a:pt x="467" y="739"/>
                  <a:pt x="466" y="740"/>
                  <a:pt x="465" y="741"/>
                </a:cubicBezTo>
                <a:cubicBezTo>
                  <a:pt x="464" y="740"/>
                  <a:pt x="460" y="740"/>
                  <a:pt x="459" y="737"/>
                </a:cubicBezTo>
                <a:cubicBezTo>
                  <a:pt x="457" y="740"/>
                  <a:pt x="454" y="736"/>
                  <a:pt x="451" y="736"/>
                </a:cubicBezTo>
                <a:cubicBezTo>
                  <a:pt x="451" y="736"/>
                  <a:pt x="451" y="735"/>
                  <a:pt x="451" y="735"/>
                </a:cubicBezTo>
                <a:close/>
                <a:moveTo>
                  <a:pt x="456" y="768"/>
                </a:moveTo>
                <a:cubicBezTo>
                  <a:pt x="457" y="769"/>
                  <a:pt x="458" y="769"/>
                  <a:pt x="459" y="770"/>
                </a:cubicBezTo>
                <a:cubicBezTo>
                  <a:pt x="458" y="770"/>
                  <a:pt x="458" y="770"/>
                  <a:pt x="457" y="769"/>
                </a:cubicBezTo>
                <a:cubicBezTo>
                  <a:pt x="457" y="769"/>
                  <a:pt x="457" y="769"/>
                  <a:pt x="456" y="769"/>
                </a:cubicBezTo>
                <a:cubicBezTo>
                  <a:pt x="456" y="769"/>
                  <a:pt x="456" y="769"/>
                  <a:pt x="455" y="769"/>
                </a:cubicBezTo>
                <a:cubicBezTo>
                  <a:pt x="456" y="769"/>
                  <a:pt x="456" y="768"/>
                  <a:pt x="456" y="768"/>
                </a:cubicBezTo>
                <a:close/>
                <a:moveTo>
                  <a:pt x="461" y="817"/>
                </a:moveTo>
                <a:cubicBezTo>
                  <a:pt x="462" y="817"/>
                  <a:pt x="463" y="817"/>
                  <a:pt x="462" y="819"/>
                </a:cubicBezTo>
                <a:cubicBezTo>
                  <a:pt x="462" y="819"/>
                  <a:pt x="462" y="818"/>
                  <a:pt x="461" y="818"/>
                </a:cubicBezTo>
                <a:cubicBezTo>
                  <a:pt x="461" y="817"/>
                  <a:pt x="461" y="817"/>
                  <a:pt x="461" y="817"/>
                </a:cubicBezTo>
                <a:close/>
                <a:moveTo>
                  <a:pt x="461" y="820"/>
                </a:moveTo>
                <a:cubicBezTo>
                  <a:pt x="460" y="820"/>
                  <a:pt x="460" y="820"/>
                  <a:pt x="460" y="821"/>
                </a:cubicBezTo>
                <a:cubicBezTo>
                  <a:pt x="459" y="821"/>
                  <a:pt x="458" y="820"/>
                  <a:pt x="458" y="819"/>
                </a:cubicBezTo>
                <a:cubicBezTo>
                  <a:pt x="459" y="818"/>
                  <a:pt x="459" y="818"/>
                  <a:pt x="459" y="818"/>
                </a:cubicBezTo>
                <a:cubicBezTo>
                  <a:pt x="460" y="819"/>
                  <a:pt x="460" y="820"/>
                  <a:pt x="460" y="820"/>
                </a:cubicBezTo>
                <a:cubicBezTo>
                  <a:pt x="460" y="820"/>
                  <a:pt x="460" y="819"/>
                  <a:pt x="461" y="820"/>
                </a:cubicBezTo>
                <a:close/>
                <a:moveTo>
                  <a:pt x="463" y="820"/>
                </a:moveTo>
                <a:cubicBezTo>
                  <a:pt x="462" y="820"/>
                  <a:pt x="462" y="821"/>
                  <a:pt x="461" y="820"/>
                </a:cubicBezTo>
                <a:cubicBezTo>
                  <a:pt x="461" y="819"/>
                  <a:pt x="463" y="820"/>
                  <a:pt x="463" y="820"/>
                </a:cubicBezTo>
                <a:close/>
                <a:moveTo>
                  <a:pt x="448" y="795"/>
                </a:moveTo>
                <a:cubicBezTo>
                  <a:pt x="449" y="794"/>
                  <a:pt x="450" y="795"/>
                  <a:pt x="450" y="796"/>
                </a:cubicBezTo>
                <a:cubicBezTo>
                  <a:pt x="450" y="795"/>
                  <a:pt x="448" y="796"/>
                  <a:pt x="448" y="795"/>
                </a:cubicBezTo>
                <a:close/>
                <a:moveTo>
                  <a:pt x="456" y="888"/>
                </a:moveTo>
                <a:cubicBezTo>
                  <a:pt x="456" y="888"/>
                  <a:pt x="457" y="888"/>
                  <a:pt x="457" y="888"/>
                </a:cubicBezTo>
                <a:cubicBezTo>
                  <a:pt x="458" y="889"/>
                  <a:pt x="458" y="889"/>
                  <a:pt x="458" y="889"/>
                </a:cubicBezTo>
                <a:cubicBezTo>
                  <a:pt x="457" y="889"/>
                  <a:pt x="455" y="889"/>
                  <a:pt x="455" y="888"/>
                </a:cubicBezTo>
                <a:cubicBezTo>
                  <a:pt x="455" y="888"/>
                  <a:pt x="455" y="888"/>
                  <a:pt x="456" y="888"/>
                </a:cubicBezTo>
                <a:close/>
                <a:moveTo>
                  <a:pt x="502" y="905"/>
                </a:moveTo>
                <a:cubicBezTo>
                  <a:pt x="502" y="906"/>
                  <a:pt x="505" y="905"/>
                  <a:pt x="504" y="907"/>
                </a:cubicBezTo>
                <a:cubicBezTo>
                  <a:pt x="503" y="907"/>
                  <a:pt x="503" y="906"/>
                  <a:pt x="503" y="906"/>
                </a:cubicBezTo>
                <a:cubicBezTo>
                  <a:pt x="502" y="906"/>
                  <a:pt x="502" y="906"/>
                  <a:pt x="502" y="906"/>
                </a:cubicBezTo>
                <a:cubicBezTo>
                  <a:pt x="502" y="905"/>
                  <a:pt x="502" y="905"/>
                  <a:pt x="502" y="905"/>
                </a:cubicBezTo>
                <a:close/>
                <a:moveTo>
                  <a:pt x="504" y="910"/>
                </a:moveTo>
                <a:cubicBezTo>
                  <a:pt x="506" y="911"/>
                  <a:pt x="508" y="910"/>
                  <a:pt x="508" y="912"/>
                </a:cubicBezTo>
                <a:cubicBezTo>
                  <a:pt x="507" y="911"/>
                  <a:pt x="503" y="911"/>
                  <a:pt x="504" y="910"/>
                </a:cubicBezTo>
                <a:close/>
                <a:moveTo>
                  <a:pt x="511" y="925"/>
                </a:moveTo>
                <a:cubicBezTo>
                  <a:pt x="511" y="925"/>
                  <a:pt x="511" y="926"/>
                  <a:pt x="511" y="926"/>
                </a:cubicBezTo>
                <a:cubicBezTo>
                  <a:pt x="510" y="926"/>
                  <a:pt x="509" y="926"/>
                  <a:pt x="508" y="926"/>
                </a:cubicBezTo>
                <a:cubicBezTo>
                  <a:pt x="508" y="925"/>
                  <a:pt x="510" y="925"/>
                  <a:pt x="511" y="925"/>
                </a:cubicBezTo>
                <a:close/>
                <a:moveTo>
                  <a:pt x="511" y="938"/>
                </a:moveTo>
                <a:cubicBezTo>
                  <a:pt x="510" y="938"/>
                  <a:pt x="509" y="937"/>
                  <a:pt x="508" y="937"/>
                </a:cubicBezTo>
                <a:cubicBezTo>
                  <a:pt x="509" y="935"/>
                  <a:pt x="511" y="937"/>
                  <a:pt x="511" y="938"/>
                </a:cubicBezTo>
                <a:close/>
                <a:moveTo>
                  <a:pt x="517" y="978"/>
                </a:moveTo>
                <a:cubicBezTo>
                  <a:pt x="518" y="978"/>
                  <a:pt x="519" y="978"/>
                  <a:pt x="520" y="979"/>
                </a:cubicBezTo>
                <a:cubicBezTo>
                  <a:pt x="520" y="979"/>
                  <a:pt x="520" y="979"/>
                  <a:pt x="520" y="979"/>
                </a:cubicBezTo>
                <a:cubicBezTo>
                  <a:pt x="521" y="979"/>
                  <a:pt x="521" y="979"/>
                  <a:pt x="522" y="980"/>
                </a:cubicBezTo>
                <a:cubicBezTo>
                  <a:pt x="521" y="980"/>
                  <a:pt x="521" y="979"/>
                  <a:pt x="521" y="979"/>
                </a:cubicBezTo>
                <a:cubicBezTo>
                  <a:pt x="523" y="980"/>
                  <a:pt x="525" y="981"/>
                  <a:pt x="525" y="982"/>
                </a:cubicBezTo>
                <a:cubicBezTo>
                  <a:pt x="521" y="980"/>
                  <a:pt x="520" y="980"/>
                  <a:pt x="517" y="978"/>
                </a:cubicBezTo>
                <a:close/>
                <a:moveTo>
                  <a:pt x="524" y="997"/>
                </a:moveTo>
                <a:cubicBezTo>
                  <a:pt x="524" y="998"/>
                  <a:pt x="529" y="999"/>
                  <a:pt x="528" y="1000"/>
                </a:cubicBezTo>
                <a:cubicBezTo>
                  <a:pt x="527" y="999"/>
                  <a:pt x="523" y="998"/>
                  <a:pt x="524" y="997"/>
                </a:cubicBezTo>
                <a:close/>
                <a:moveTo>
                  <a:pt x="528" y="1118"/>
                </a:moveTo>
                <a:cubicBezTo>
                  <a:pt x="528" y="1119"/>
                  <a:pt x="529" y="1119"/>
                  <a:pt x="530" y="1120"/>
                </a:cubicBezTo>
                <a:cubicBezTo>
                  <a:pt x="528" y="1123"/>
                  <a:pt x="528" y="1119"/>
                  <a:pt x="527" y="1120"/>
                </a:cubicBezTo>
                <a:cubicBezTo>
                  <a:pt x="527" y="1119"/>
                  <a:pt x="527" y="1118"/>
                  <a:pt x="528" y="1118"/>
                </a:cubicBezTo>
                <a:close/>
                <a:moveTo>
                  <a:pt x="528" y="944"/>
                </a:moveTo>
                <a:cubicBezTo>
                  <a:pt x="528" y="944"/>
                  <a:pt x="529" y="944"/>
                  <a:pt x="529" y="944"/>
                </a:cubicBezTo>
                <a:cubicBezTo>
                  <a:pt x="529" y="944"/>
                  <a:pt x="529" y="944"/>
                  <a:pt x="530" y="945"/>
                </a:cubicBezTo>
                <a:cubicBezTo>
                  <a:pt x="530" y="945"/>
                  <a:pt x="531" y="944"/>
                  <a:pt x="531" y="944"/>
                </a:cubicBezTo>
                <a:cubicBezTo>
                  <a:pt x="531" y="944"/>
                  <a:pt x="531" y="944"/>
                  <a:pt x="531" y="944"/>
                </a:cubicBezTo>
                <a:cubicBezTo>
                  <a:pt x="531" y="944"/>
                  <a:pt x="531" y="944"/>
                  <a:pt x="531" y="944"/>
                </a:cubicBezTo>
                <a:cubicBezTo>
                  <a:pt x="531" y="944"/>
                  <a:pt x="532" y="945"/>
                  <a:pt x="533" y="946"/>
                </a:cubicBezTo>
                <a:cubicBezTo>
                  <a:pt x="531" y="945"/>
                  <a:pt x="530" y="945"/>
                  <a:pt x="528" y="944"/>
                </a:cubicBezTo>
                <a:close/>
                <a:moveTo>
                  <a:pt x="533" y="944"/>
                </a:moveTo>
                <a:cubicBezTo>
                  <a:pt x="533" y="943"/>
                  <a:pt x="532" y="943"/>
                  <a:pt x="532" y="943"/>
                </a:cubicBezTo>
                <a:cubicBezTo>
                  <a:pt x="531" y="943"/>
                  <a:pt x="531" y="943"/>
                  <a:pt x="530" y="942"/>
                </a:cubicBezTo>
                <a:cubicBezTo>
                  <a:pt x="531" y="943"/>
                  <a:pt x="533" y="943"/>
                  <a:pt x="534" y="943"/>
                </a:cubicBezTo>
                <a:cubicBezTo>
                  <a:pt x="534" y="943"/>
                  <a:pt x="535" y="943"/>
                  <a:pt x="536" y="944"/>
                </a:cubicBezTo>
                <a:cubicBezTo>
                  <a:pt x="535" y="944"/>
                  <a:pt x="535" y="944"/>
                  <a:pt x="534" y="944"/>
                </a:cubicBezTo>
                <a:cubicBezTo>
                  <a:pt x="534" y="944"/>
                  <a:pt x="533" y="944"/>
                  <a:pt x="533" y="944"/>
                </a:cubicBezTo>
                <a:close/>
                <a:moveTo>
                  <a:pt x="543" y="990"/>
                </a:moveTo>
                <a:cubicBezTo>
                  <a:pt x="541" y="990"/>
                  <a:pt x="541" y="988"/>
                  <a:pt x="539" y="989"/>
                </a:cubicBezTo>
                <a:cubicBezTo>
                  <a:pt x="535" y="986"/>
                  <a:pt x="543" y="988"/>
                  <a:pt x="543" y="990"/>
                </a:cubicBezTo>
                <a:close/>
                <a:moveTo>
                  <a:pt x="542" y="984"/>
                </a:moveTo>
                <a:cubicBezTo>
                  <a:pt x="541" y="984"/>
                  <a:pt x="540" y="983"/>
                  <a:pt x="540" y="983"/>
                </a:cubicBezTo>
                <a:cubicBezTo>
                  <a:pt x="540" y="983"/>
                  <a:pt x="542" y="983"/>
                  <a:pt x="542" y="983"/>
                </a:cubicBezTo>
                <a:cubicBezTo>
                  <a:pt x="542" y="983"/>
                  <a:pt x="543" y="983"/>
                  <a:pt x="543" y="983"/>
                </a:cubicBezTo>
                <a:cubicBezTo>
                  <a:pt x="543" y="984"/>
                  <a:pt x="544" y="984"/>
                  <a:pt x="544" y="985"/>
                </a:cubicBezTo>
                <a:cubicBezTo>
                  <a:pt x="543" y="985"/>
                  <a:pt x="542" y="984"/>
                  <a:pt x="542" y="984"/>
                </a:cubicBezTo>
                <a:close/>
                <a:moveTo>
                  <a:pt x="538" y="943"/>
                </a:moveTo>
                <a:cubicBezTo>
                  <a:pt x="538" y="943"/>
                  <a:pt x="539" y="943"/>
                  <a:pt x="539" y="944"/>
                </a:cubicBezTo>
                <a:cubicBezTo>
                  <a:pt x="540" y="943"/>
                  <a:pt x="540" y="943"/>
                  <a:pt x="540" y="943"/>
                </a:cubicBezTo>
                <a:cubicBezTo>
                  <a:pt x="540" y="943"/>
                  <a:pt x="541" y="944"/>
                  <a:pt x="541" y="945"/>
                </a:cubicBezTo>
                <a:cubicBezTo>
                  <a:pt x="541" y="945"/>
                  <a:pt x="541" y="945"/>
                  <a:pt x="540" y="945"/>
                </a:cubicBezTo>
                <a:cubicBezTo>
                  <a:pt x="540" y="944"/>
                  <a:pt x="539" y="944"/>
                  <a:pt x="538" y="943"/>
                </a:cubicBezTo>
                <a:close/>
                <a:moveTo>
                  <a:pt x="536" y="907"/>
                </a:moveTo>
                <a:cubicBezTo>
                  <a:pt x="539" y="908"/>
                  <a:pt x="542" y="909"/>
                  <a:pt x="544" y="911"/>
                </a:cubicBezTo>
                <a:cubicBezTo>
                  <a:pt x="542" y="911"/>
                  <a:pt x="538" y="909"/>
                  <a:pt x="536" y="907"/>
                </a:cubicBezTo>
                <a:close/>
                <a:moveTo>
                  <a:pt x="543" y="819"/>
                </a:moveTo>
                <a:cubicBezTo>
                  <a:pt x="543" y="819"/>
                  <a:pt x="543" y="820"/>
                  <a:pt x="543" y="820"/>
                </a:cubicBezTo>
                <a:cubicBezTo>
                  <a:pt x="541" y="819"/>
                  <a:pt x="539" y="818"/>
                  <a:pt x="537" y="817"/>
                </a:cubicBezTo>
                <a:cubicBezTo>
                  <a:pt x="537" y="817"/>
                  <a:pt x="537" y="817"/>
                  <a:pt x="537" y="817"/>
                </a:cubicBezTo>
                <a:cubicBezTo>
                  <a:pt x="539" y="816"/>
                  <a:pt x="541" y="817"/>
                  <a:pt x="544" y="817"/>
                </a:cubicBezTo>
                <a:cubicBezTo>
                  <a:pt x="546" y="818"/>
                  <a:pt x="548" y="819"/>
                  <a:pt x="548" y="821"/>
                </a:cubicBezTo>
                <a:cubicBezTo>
                  <a:pt x="547" y="820"/>
                  <a:pt x="547" y="820"/>
                  <a:pt x="547" y="821"/>
                </a:cubicBezTo>
                <a:cubicBezTo>
                  <a:pt x="547" y="821"/>
                  <a:pt x="546" y="820"/>
                  <a:pt x="546" y="820"/>
                </a:cubicBezTo>
                <a:cubicBezTo>
                  <a:pt x="546" y="820"/>
                  <a:pt x="546" y="820"/>
                  <a:pt x="546" y="820"/>
                </a:cubicBezTo>
                <a:cubicBezTo>
                  <a:pt x="546" y="818"/>
                  <a:pt x="544" y="820"/>
                  <a:pt x="543" y="819"/>
                </a:cubicBezTo>
                <a:close/>
                <a:moveTo>
                  <a:pt x="546" y="985"/>
                </a:moveTo>
                <a:cubicBezTo>
                  <a:pt x="546" y="985"/>
                  <a:pt x="547" y="985"/>
                  <a:pt x="547" y="985"/>
                </a:cubicBezTo>
                <a:cubicBezTo>
                  <a:pt x="547" y="985"/>
                  <a:pt x="547" y="985"/>
                  <a:pt x="547" y="985"/>
                </a:cubicBezTo>
                <a:cubicBezTo>
                  <a:pt x="547" y="986"/>
                  <a:pt x="548" y="986"/>
                  <a:pt x="549" y="986"/>
                </a:cubicBezTo>
                <a:cubicBezTo>
                  <a:pt x="549" y="987"/>
                  <a:pt x="550" y="987"/>
                  <a:pt x="551" y="988"/>
                </a:cubicBezTo>
                <a:cubicBezTo>
                  <a:pt x="551" y="988"/>
                  <a:pt x="551" y="988"/>
                  <a:pt x="552" y="988"/>
                </a:cubicBezTo>
                <a:cubicBezTo>
                  <a:pt x="549" y="986"/>
                  <a:pt x="546" y="988"/>
                  <a:pt x="544" y="984"/>
                </a:cubicBezTo>
                <a:cubicBezTo>
                  <a:pt x="545" y="985"/>
                  <a:pt x="546" y="985"/>
                  <a:pt x="546" y="985"/>
                </a:cubicBezTo>
                <a:close/>
                <a:moveTo>
                  <a:pt x="545" y="988"/>
                </a:moveTo>
                <a:cubicBezTo>
                  <a:pt x="545" y="988"/>
                  <a:pt x="551" y="990"/>
                  <a:pt x="551" y="992"/>
                </a:cubicBezTo>
                <a:cubicBezTo>
                  <a:pt x="549" y="990"/>
                  <a:pt x="543" y="989"/>
                  <a:pt x="545" y="988"/>
                </a:cubicBezTo>
                <a:close/>
                <a:moveTo>
                  <a:pt x="552" y="998"/>
                </a:moveTo>
                <a:cubicBezTo>
                  <a:pt x="550" y="998"/>
                  <a:pt x="547" y="997"/>
                  <a:pt x="546" y="994"/>
                </a:cubicBezTo>
                <a:cubicBezTo>
                  <a:pt x="549" y="997"/>
                  <a:pt x="555" y="998"/>
                  <a:pt x="552" y="998"/>
                </a:cubicBezTo>
                <a:close/>
                <a:moveTo>
                  <a:pt x="552" y="989"/>
                </a:moveTo>
                <a:cubicBezTo>
                  <a:pt x="552" y="989"/>
                  <a:pt x="552" y="989"/>
                  <a:pt x="552" y="988"/>
                </a:cubicBezTo>
                <a:cubicBezTo>
                  <a:pt x="553" y="989"/>
                  <a:pt x="553" y="989"/>
                  <a:pt x="554" y="989"/>
                </a:cubicBezTo>
                <a:cubicBezTo>
                  <a:pt x="553" y="989"/>
                  <a:pt x="553" y="989"/>
                  <a:pt x="552" y="989"/>
                </a:cubicBezTo>
                <a:close/>
                <a:moveTo>
                  <a:pt x="553" y="988"/>
                </a:moveTo>
                <a:cubicBezTo>
                  <a:pt x="553" y="988"/>
                  <a:pt x="553" y="988"/>
                  <a:pt x="553" y="988"/>
                </a:cubicBezTo>
                <a:cubicBezTo>
                  <a:pt x="554" y="989"/>
                  <a:pt x="557" y="989"/>
                  <a:pt x="558" y="990"/>
                </a:cubicBezTo>
                <a:cubicBezTo>
                  <a:pt x="558" y="990"/>
                  <a:pt x="557" y="990"/>
                  <a:pt x="557" y="990"/>
                </a:cubicBezTo>
                <a:cubicBezTo>
                  <a:pt x="556" y="990"/>
                  <a:pt x="554" y="989"/>
                  <a:pt x="553" y="988"/>
                </a:cubicBezTo>
                <a:close/>
                <a:moveTo>
                  <a:pt x="557" y="993"/>
                </a:moveTo>
                <a:cubicBezTo>
                  <a:pt x="558" y="994"/>
                  <a:pt x="559" y="994"/>
                  <a:pt x="559" y="994"/>
                </a:cubicBezTo>
                <a:cubicBezTo>
                  <a:pt x="558" y="994"/>
                  <a:pt x="558" y="995"/>
                  <a:pt x="557" y="995"/>
                </a:cubicBezTo>
                <a:cubicBezTo>
                  <a:pt x="558" y="994"/>
                  <a:pt x="558" y="994"/>
                  <a:pt x="557" y="993"/>
                </a:cubicBezTo>
                <a:close/>
                <a:moveTo>
                  <a:pt x="559" y="955"/>
                </a:moveTo>
                <a:cubicBezTo>
                  <a:pt x="559" y="955"/>
                  <a:pt x="558" y="954"/>
                  <a:pt x="559" y="954"/>
                </a:cubicBezTo>
                <a:cubicBezTo>
                  <a:pt x="559" y="954"/>
                  <a:pt x="560" y="954"/>
                  <a:pt x="560" y="954"/>
                </a:cubicBezTo>
                <a:cubicBezTo>
                  <a:pt x="560" y="954"/>
                  <a:pt x="560" y="954"/>
                  <a:pt x="560" y="954"/>
                </a:cubicBezTo>
                <a:cubicBezTo>
                  <a:pt x="560" y="955"/>
                  <a:pt x="561" y="955"/>
                  <a:pt x="562" y="955"/>
                </a:cubicBezTo>
                <a:cubicBezTo>
                  <a:pt x="562" y="956"/>
                  <a:pt x="562" y="956"/>
                  <a:pt x="562" y="957"/>
                </a:cubicBezTo>
                <a:cubicBezTo>
                  <a:pt x="561" y="957"/>
                  <a:pt x="561" y="956"/>
                  <a:pt x="560" y="956"/>
                </a:cubicBezTo>
                <a:cubicBezTo>
                  <a:pt x="560" y="956"/>
                  <a:pt x="559" y="956"/>
                  <a:pt x="559" y="955"/>
                </a:cubicBezTo>
                <a:close/>
                <a:moveTo>
                  <a:pt x="564" y="996"/>
                </a:moveTo>
                <a:cubicBezTo>
                  <a:pt x="563" y="995"/>
                  <a:pt x="561" y="998"/>
                  <a:pt x="561" y="996"/>
                </a:cubicBezTo>
                <a:cubicBezTo>
                  <a:pt x="564" y="996"/>
                  <a:pt x="560" y="995"/>
                  <a:pt x="560" y="994"/>
                </a:cubicBezTo>
                <a:cubicBezTo>
                  <a:pt x="562" y="995"/>
                  <a:pt x="563" y="995"/>
                  <a:pt x="564" y="996"/>
                </a:cubicBezTo>
                <a:close/>
                <a:moveTo>
                  <a:pt x="567" y="1000"/>
                </a:moveTo>
                <a:cubicBezTo>
                  <a:pt x="567" y="999"/>
                  <a:pt x="567" y="999"/>
                  <a:pt x="567" y="998"/>
                </a:cubicBezTo>
                <a:cubicBezTo>
                  <a:pt x="568" y="999"/>
                  <a:pt x="569" y="1000"/>
                  <a:pt x="570" y="1000"/>
                </a:cubicBezTo>
                <a:cubicBezTo>
                  <a:pt x="570" y="1000"/>
                  <a:pt x="570" y="1001"/>
                  <a:pt x="570" y="1001"/>
                </a:cubicBezTo>
                <a:cubicBezTo>
                  <a:pt x="570" y="1001"/>
                  <a:pt x="570" y="1001"/>
                  <a:pt x="571" y="1001"/>
                </a:cubicBezTo>
                <a:cubicBezTo>
                  <a:pt x="571" y="1001"/>
                  <a:pt x="571" y="1001"/>
                  <a:pt x="572" y="1001"/>
                </a:cubicBezTo>
                <a:cubicBezTo>
                  <a:pt x="572" y="1001"/>
                  <a:pt x="572" y="1001"/>
                  <a:pt x="572" y="1002"/>
                </a:cubicBezTo>
                <a:cubicBezTo>
                  <a:pt x="572" y="1002"/>
                  <a:pt x="572" y="1002"/>
                  <a:pt x="572" y="1001"/>
                </a:cubicBezTo>
                <a:cubicBezTo>
                  <a:pt x="573" y="1002"/>
                  <a:pt x="574" y="1002"/>
                  <a:pt x="574" y="1003"/>
                </a:cubicBezTo>
                <a:cubicBezTo>
                  <a:pt x="572" y="1002"/>
                  <a:pt x="569" y="1000"/>
                  <a:pt x="567" y="1000"/>
                </a:cubicBezTo>
                <a:close/>
                <a:moveTo>
                  <a:pt x="570" y="999"/>
                </a:moveTo>
                <a:cubicBezTo>
                  <a:pt x="569" y="998"/>
                  <a:pt x="568" y="998"/>
                  <a:pt x="567" y="998"/>
                </a:cubicBezTo>
                <a:cubicBezTo>
                  <a:pt x="567" y="997"/>
                  <a:pt x="568" y="997"/>
                  <a:pt x="569" y="998"/>
                </a:cubicBezTo>
                <a:cubicBezTo>
                  <a:pt x="568" y="998"/>
                  <a:pt x="568" y="998"/>
                  <a:pt x="568" y="998"/>
                </a:cubicBezTo>
                <a:cubicBezTo>
                  <a:pt x="569" y="998"/>
                  <a:pt x="569" y="998"/>
                  <a:pt x="570" y="999"/>
                </a:cubicBezTo>
                <a:close/>
                <a:moveTo>
                  <a:pt x="579" y="762"/>
                </a:moveTo>
                <a:cubicBezTo>
                  <a:pt x="579" y="761"/>
                  <a:pt x="579" y="761"/>
                  <a:pt x="578" y="761"/>
                </a:cubicBezTo>
                <a:cubicBezTo>
                  <a:pt x="578" y="761"/>
                  <a:pt x="578" y="760"/>
                  <a:pt x="578" y="761"/>
                </a:cubicBezTo>
                <a:cubicBezTo>
                  <a:pt x="578" y="761"/>
                  <a:pt x="577" y="761"/>
                  <a:pt x="576" y="761"/>
                </a:cubicBezTo>
                <a:cubicBezTo>
                  <a:pt x="577" y="760"/>
                  <a:pt x="578" y="760"/>
                  <a:pt x="579" y="760"/>
                </a:cubicBezTo>
                <a:cubicBezTo>
                  <a:pt x="579" y="761"/>
                  <a:pt x="579" y="761"/>
                  <a:pt x="579" y="762"/>
                </a:cubicBezTo>
                <a:close/>
                <a:moveTo>
                  <a:pt x="578" y="762"/>
                </a:moveTo>
                <a:cubicBezTo>
                  <a:pt x="581" y="763"/>
                  <a:pt x="581" y="762"/>
                  <a:pt x="580" y="762"/>
                </a:cubicBezTo>
                <a:cubicBezTo>
                  <a:pt x="580" y="761"/>
                  <a:pt x="580" y="761"/>
                  <a:pt x="580" y="761"/>
                </a:cubicBezTo>
                <a:cubicBezTo>
                  <a:pt x="581" y="761"/>
                  <a:pt x="581" y="761"/>
                  <a:pt x="581" y="761"/>
                </a:cubicBezTo>
                <a:cubicBezTo>
                  <a:pt x="581" y="762"/>
                  <a:pt x="579" y="764"/>
                  <a:pt x="578" y="766"/>
                </a:cubicBezTo>
                <a:cubicBezTo>
                  <a:pt x="579" y="767"/>
                  <a:pt x="580" y="767"/>
                  <a:pt x="581" y="767"/>
                </a:cubicBezTo>
                <a:cubicBezTo>
                  <a:pt x="581" y="769"/>
                  <a:pt x="579" y="767"/>
                  <a:pt x="576" y="766"/>
                </a:cubicBezTo>
                <a:cubicBezTo>
                  <a:pt x="577" y="765"/>
                  <a:pt x="577" y="765"/>
                  <a:pt x="578" y="765"/>
                </a:cubicBezTo>
                <a:cubicBezTo>
                  <a:pt x="578" y="764"/>
                  <a:pt x="578" y="763"/>
                  <a:pt x="578" y="762"/>
                </a:cubicBezTo>
                <a:close/>
                <a:moveTo>
                  <a:pt x="581" y="770"/>
                </a:moveTo>
                <a:cubicBezTo>
                  <a:pt x="580" y="770"/>
                  <a:pt x="577" y="770"/>
                  <a:pt x="577" y="768"/>
                </a:cubicBezTo>
                <a:cubicBezTo>
                  <a:pt x="579" y="769"/>
                  <a:pt x="579" y="767"/>
                  <a:pt x="581" y="768"/>
                </a:cubicBezTo>
                <a:cubicBezTo>
                  <a:pt x="581" y="769"/>
                  <a:pt x="581" y="770"/>
                  <a:pt x="581" y="770"/>
                </a:cubicBezTo>
                <a:close/>
                <a:moveTo>
                  <a:pt x="580" y="999"/>
                </a:moveTo>
                <a:cubicBezTo>
                  <a:pt x="580" y="999"/>
                  <a:pt x="581" y="999"/>
                  <a:pt x="581" y="1000"/>
                </a:cubicBezTo>
                <a:cubicBezTo>
                  <a:pt x="581" y="1000"/>
                  <a:pt x="581" y="1000"/>
                  <a:pt x="581" y="1001"/>
                </a:cubicBezTo>
                <a:cubicBezTo>
                  <a:pt x="581" y="1000"/>
                  <a:pt x="582" y="1000"/>
                  <a:pt x="582" y="1000"/>
                </a:cubicBezTo>
                <a:cubicBezTo>
                  <a:pt x="582" y="1000"/>
                  <a:pt x="582" y="1001"/>
                  <a:pt x="583" y="1001"/>
                </a:cubicBezTo>
                <a:cubicBezTo>
                  <a:pt x="582" y="1001"/>
                  <a:pt x="582" y="1001"/>
                  <a:pt x="582" y="1002"/>
                </a:cubicBezTo>
                <a:cubicBezTo>
                  <a:pt x="581" y="1001"/>
                  <a:pt x="579" y="1001"/>
                  <a:pt x="580" y="1000"/>
                </a:cubicBezTo>
                <a:cubicBezTo>
                  <a:pt x="580" y="1000"/>
                  <a:pt x="580" y="1000"/>
                  <a:pt x="580" y="999"/>
                </a:cubicBezTo>
                <a:cubicBezTo>
                  <a:pt x="580" y="999"/>
                  <a:pt x="580" y="999"/>
                  <a:pt x="580" y="999"/>
                </a:cubicBezTo>
                <a:close/>
                <a:moveTo>
                  <a:pt x="577" y="1000"/>
                </a:moveTo>
                <a:cubicBezTo>
                  <a:pt x="580" y="1002"/>
                  <a:pt x="586" y="1004"/>
                  <a:pt x="590" y="1005"/>
                </a:cubicBezTo>
                <a:cubicBezTo>
                  <a:pt x="590" y="1005"/>
                  <a:pt x="590" y="1005"/>
                  <a:pt x="590" y="1005"/>
                </a:cubicBezTo>
                <a:cubicBezTo>
                  <a:pt x="590" y="1005"/>
                  <a:pt x="590" y="1005"/>
                  <a:pt x="590" y="1005"/>
                </a:cubicBezTo>
                <a:cubicBezTo>
                  <a:pt x="590" y="1005"/>
                  <a:pt x="590" y="1005"/>
                  <a:pt x="590" y="1005"/>
                </a:cubicBezTo>
                <a:cubicBezTo>
                  <a:pt x="590" y="1005"/>
                  <a:pt x="590" y="1005"/>
                  <a:pt x="590" y="1005"/>
                </a:cubicBezTo>
                <a:cubicBezTo>
                  <a:pt x="590" y="1006"/>
                  <a:pt x="591" y="1006"/>
                  <a:pt x="592" y="1006"/>
                </a:cubicBezTo>
                <a:cubicBezTo>
                  <a:pt x="592" y="1006"/>
                  <a:pt x="592" y="1006"/>
                  <a:pt x="592" y="1006"/>
                </a:cubicBezTo>
                <a:cubicBezTo>
                  <a:pt x="592" y="1007"/>
                  <a:pt x="592" y="1007"/>
                  <a:pt x="592" y="1007"/>
                </a:cubicBezTo>
                <a:cubicBezTo>
                  <a:pt x="590" y="1007"/>
                  <a:pt x="586" y="1004"/>
                  <a:pt x="583" y="1004"/>
                </a:cubicBezTo>
                <a:cubicBezTo>
                  <a:pt x="584" y="1005"/>
                  <a:pt x="585" y="1005"/>
                  <a:pt x="585" y="1007"/>
                </a:cubicBezTo>
                <a:cubicBezTo>
                  <a:pt x="584" y="1006"/>
                  <a:pt x="582" y="1005"/>
                  <a:pt x="581" y="1004"/>
                </a:cubicBezTo>
                <a:cubicBezTo>
                  <a:pt x="581" y="1004"/>
                  <a:pt x="581" y="1004"/>
                  <a:pt x="580" y="1004"/>
                </a:cubicBezTo>
                <a:cubicBezTo>
                  <a:pt x="583" y="1003"/>
                  <a:pt x="584" y="1003"/>
                  <a:pt x="580" y="1003"/>
                </a:cubicBezTo>
                <a:cubicBezTo>
                  <a:pt x="580" y="1003"/>
                  <a:pt x="580" y="1004"/>
                  <a:pt x="580" y="1004"/>
                </a:cubicBezTo>
                <a:cubicBezTo>
                  <a:pt x="580" y="1004"/>
                  <a:pt x="580" y="1004"/>
                  <a:pt x="579" y="1003"/>
                </a:cubicBezTo>
                <a:cubicBezTo>
                  <a:pt x="579" y="1003"/>
                  <a:pt x="579" y="1002"/>
                  <a:pt x="579" y="1002"/>
                </a:cubicBezTo>
                <a:cubicBezTo>
                  <a:pt x="578" y="1002"/>
                  <a:pt x="575" y="1000"/>
                  <a:pt x="577" y="1000"/>
                </a:cubicBezTo>
                <a:close/>
                <a:moveTo>
                  <a:pt x="585" y="1001"/>
                </a:moveTo>
                <a:cubicBezTo>
                  <a:pt x="585" y="1001"/>
                  <a:pt x="587" y="1001"/>
                  <a:pt x="586" y="1002"/>
                </a:cubicBezTo>
                <a:cubicBezTo>
                  <a:pt x="586" y="1002"/>
                  <a:pt x="586" y="1002"/>
                  <a:pt x="586" y="1002"/>
                </a:cubicBezTo>
                <a:cubicBezTo>
                  <a:pt x="585" y="1001"/>
                  <a:pt x="585" y="1001"/>
                  <a:pt x="585" y="1001"/>
                </a:cubicBezTo>
                <a:close/>
                <a:moveTo>
                  <a:pt x="589" y="1002"/>
                </a:moveTo>
                <a:cubicBezTo>
                  <a:pt x="590" y="1003"/>
                  <a:pt x="591" y="1000"/>
                  <a:pt x="591" y="1002"/>
                </a:cubicBezTo>
                <a:cubicBezTo>
                  <a:pt x="589" y="1003"/>
                  <a:pt x="591" y="1003"/>
                  <a:pt x="590" y="1005"/>
                </a:cubicBezTo>
                <a:cubicBezTo>
                  <a:pt x="590" y="1005"/>
                  <a:pt x="590" y="1004"/>
                  <a:pt x="589" y="1004"/>
                </a:cubicBezTo>
                <a:cubicBezTo>
                  <a:pt x="589" y="1004"/>
                  <a:pt x="590" y="1004"/>
                  <a:pt x="590" y="1004"/>
                </a:cubicBezTo>
                <a:cubicBezTo>
                  <a:pt x="590" y="1003"/>
                  <a:pt x="588" y="1003"/>
                  <a:pt x="588" y="1003"/>
                </a:cubicBezTo>
                <a:cubicBezTo>
                  <a:pt x="587" y="1003"/>
                  <a:pt x="587" y="1003"/>
                  <a:pt x="587" y="1003"/>
                </a:cubicBezTo>
                <a:cubicBezTo>
                  <a:pt x="587" y="1002"/>
                  <a:pt x="587" y="1002"/>
                  <a:pt x="587" y="1002"/>
                </a:cubicBezTo>
                <a:cubicBezTo>
                  <a:pt x="588" y="1002"/>
                  <a:pt x="589" y="1004"/>
                  <a:pt x="590" y="1003"/>
                </a:cubicBezTo>
                <a:cubicBezTo>
                  <a:pt x="589" y="1002"/>
                  <a:pt x="588" y="1002"/>
                  <a:pt x="589" y="1002"/>
                </a:cubicBezTo>
                <a:close/>
                <a:moveTo>
                  <a:pt x="595" y="1004"/>
                </a:moveTo>
                <a:cubicBezTo>
                  <a:pt x="596" y="1004"/>
                  <a:pt x="597" y="1004"/>
                  <a:pt x="598" y="1005"/>
                </a:cubicBezTo>
                <a:cubicBezTo>
                  <a:pt x="597" y="1006"/>
                  <a:pt x="598" y="1007"/>
                  <a:pt x="596" y="1007"/>
                </a:cubicBezTo>
                <a:cubicBezTo>
                  <a:pt x="597" y="1005"/>
                  <a:pt x="596" y="1005"/>
                  <a:pt x="595" y="1006"/>
                </a:cubicBezTo>
                <a:cubicBezTo>
                  <a:pt x="596" y="1005"/>
                  <a:pt x="595" y="1005"/>
                  <a:pt x="595" y="1004"/>
                </a:cubicBezTo>
                <a:close/>
                <a:moveTo>
                  <a:pt x="597" y="1009"/>
                </a:moveTo>
                <a:cubicBezTo>
                  <a:pt x="599" y="1009"/>
                  <a:pt x="601" y="1010"/>
                  <a:pt x="601" y="1011"/>
                </a:cubicBezTo>
                <a:cubicBezTo>
                  <a:pt x="601" y="1011"/>
                  <a:pt x="601" y="1011"/>
                  <a:pt x="600" y="1010"/>
                </a:cubicBezTo>
                <a:cubicBezTo>
                  <a:pt x="599" y="1010"/>
                  <a:pt x="599" y="1010"/>
                  <a:pt x="599" y="1010"/>
                </a:cubicBezTo>
                <a:cubicBezTo>
                  <a:pt x="599" y="1010"/>
                  <a:pt x="599" y="1010"/>
                  <a:pt x="599" y="1010"/>
                </a:cubicBezTo>
                <a:cubicBezTo>
                  <a:pt x="595" y="1009"/>
                  <a:pt x="592" y="1007"/>
                  <a:pt x="594" y="1008"/>
                </a:cubicBezTo>
                <a:cubicBezTo>
                  <a:pt x="596" y="1009"/>
                  <a:pt x="598" y="1009"/>
                  <a:pt x="597" y="1009"/>
                </a:cubicBezTo>
                <a:close/>
                <a:moveTo>
                  <a:pt x="599" y="1007"/>
                </a:moveTo>
                <a:cubicBezTo>
                  <a:pt x="600" y="1006"/>
                  <a:pt x="601" y="1007"/>
                  <a:pt x="601" y="1008"/>
                </a:cubicBezTo>
                <a:cubicBezTo>
                  <a:pt x="600" y="1007"/>
                  <a:pt x="599" y="1007"/>
                  <a:pt x="599" y="1007"/>
                </a:cubicBezTo>
                <a:close/>
                <a:moveTo>
                  <a:pt x="580" y="717"/>
                </a:moveTo>
                <a:cubicBezTo>
                  <a:pt x="582" y="717"/>
                  <a:pt x="581" y="719"/>
                  <a:pt x="583" y="719"/>
                </a:cubicBezTo>
                <a:cubicBezTo>
                  <a:pt x="587" y="718"/>
                  <a:pt x="590" y="722"/>
                  <a:pt x="594" y="724"/>
                </a:cubicBezTo>
                <a:cubicBezTo>
                  <a:pt x="591" y="724"/>
                  <a:pt x="586" y="721"/>
                  <a:pt x="583" y="722"/>
                </a:cubicBezTo>
                <a:cubicBezTo>
                  <a:pt x="583" y="718"/>
                  <a:pt x="575" y="717"/>
                  <a:pt x="573" y="717"/>
                </a:cubicBezTo>
                <a:cubicBezTo>
                  <a:pt x="573" y="716"/>
                  <a:pt x="574" y="716"/>
                  <a:pt x="574" y="716"/>
                </a:cubicBezTo>
                <a:cubicBezTo>
                  <a:pt x="572" y="716"/>
                  <a:pt x="573" y="716"/>
                  <a:pt x="572" y="717"/>
                </a:cubicBezTo>
                <a:cubicBezTo>
                  <a:pt x="571" y="716"/>
                  <a:pt x="571" y="715"/>
                  <a:pt x="570" y="716"/>
                </a:cubicBezTo>
                <a:cubicBezTo>
                  <a:pt x="571" y="715"/>
                  <a:pt x="566" y="714"/>
                  <a:pt x="567" y="713"/>
                </a:cubicBezTo>
                <a:cubicBezTo>
                  <a:pt x="571" y="714"/>
                  <a:pt x="572" y="715"/>
                  <a:pt x="575" y="714"/>
                </a:cubicBezTo>
                <a:cubicBezTo>
                  <a:pt x="573" y="713"/>
                  <a:pt x="571" y="713"/>
                  <a:pt x="568" y="711"/>
                </a:cubicBezTo>
                <a:cubicBezTo>
                  <a:pt x="568" y="711"/>
                  <a:pt x="568" y="710"/>
                  <a:pt x="569" y="710"/>
                </a:cubicBezTo>
                <a:cubicBezTo>
                  <a:pt x="568" y="713"/>
                  <a:pt x="575" y="710"/>
                  <a:pt x="574" y="713"/>
                </a:cubicBezTo>
                <a:cubicBezTo>
                  <a:pt x="575" y="713"/>
                  <a:pt x="575" y="714"/>
                  <a:pt x="575" y="713"/>
                </a:cubicBezTo>
                <a:cubicBezTo>
                  <a:pt x="576" y="713"/>
                  <a:pt x="574" y="711"/>
                  <a:pt x="575" y="712"/>
                </a:cubicBezTo>
                <a:cubicBezTo>
                  <a:pt x="576" y="712"/>
                  <a:pt x="576" y="713"/>
                  <a:pt x="577" y="714"/>
                </a:cubicBezTo>
                <a:cubicBezTo>
                  <a:pt x="576" y="711"/>
                  <a:pt x="583" y="714"/>
                  <a:pt x="581" y="715"/>
                </a:cubicBezTo>
                <a:cubicBezTo>
                  <a:pt x="581" y="715"/>
                  <a:pt x="581" y="714"/>
                  <a:pt x="581" y="714"/>
                </a:cubicBezTo>
                <a:cubicBezTo>
                  <a:pt x="580" y="715"/>
                  <a:pt x="581" y="715"/>
                  <a:pt x="581" y="716"/>
                </a:cubicBezTo>
                <a:cubicBezTo>
                  <a:pt x="579" y="716"/>
                  <a:pt x="577" y="716"/>
                  <a:pt x="576" y="714"/>
                </a:cubicBezTo>
                <a:cubicBezTo>
                  <a:pt x="575" y="715"/>
                  <a:pt x="573" y="715"/>
                  <a:pt x="574" y="716"/>
                </a:cubicBezTo>
                <a:cubicBezTo>
                  <a:pt x="575" y="716"/>
                  <a:pt x="576" y="716"/>
                  <a:pt x="578" y="717"/>
                </a:cubicBezTo>
                <a:cubicBezTo>
                  <a:pt x="579" y="717"/>
                  <a:pt x="581" y="715"/>
                  <a:pt x="583" y="716"/>
                </a:cubicBezTo>
                <a:cubicBezTo>
                  <a:pt x="583" y="715"/>
                  <a:pt x="586" y="714"/>
                  <a:pt x="589" y="715"/>
                </a:cubicBezTo>
                <a:cubicBezTo>
                  <a:pt x="589" y="716"/>
                  <a:pt x="588" y="718"/>
                  <a:pt x="590" y="718"/>
                </a:cubicBezTo>
                <a:cubicBezTo>
                  <a:pt x="590" y="717"/>
                  <a:pt x="589" y="716"/>
                  <a:pt x="590" y="716"/>
                </a:cubicBezTo>
                <a:cubicBezTo>
                  <a:pt x="592" y="716"/>
                  <a:pt x="593" y="717"/>
                  <a:pt x="594" y="719"/>
                </a:cubicBezTo>
                <a:cubicBezTo>
                  <a:pt x="594" y="718"/>
                  <a:pt x="594" y="718"/>
                  <a:pt x="595" y="717"/>
                </a:cubicBezTo>
                <a:cubicBezTo>
                  <a:pt x="593" y="716"/>
                  <a:pt x="595" y="716"/>
                  <a:pt x="594" y="715"/>
                </a:cubicBezTo>
                <a:cubicBezTo>
                  <a:pt x="595" y="716"/>
                  <a:pt x="596" y="715"/>
                  <a:pt x="596" y="716"/>
                </a:cubicBezTo>
                <a:cubicBezTo>
                  <a:pt x="594" y="716"/>
                  <a:pt x="597" y="718"/>
                  <a:pt x="596" y="719"/>
                </a:cubicBezTo>
                <a:cubicBezTo>
                  <a:pt x="594" y="719"/>
                  <a:pt x="595" y="720"/>
                  <a:pt x="594" y="721"/>
                </a:cubicBezTo>
                <a:cubicBezTo>
                  <a:pt x="592" y="720"/>
                  <a:pt x="591" y="720"/>
                  <a:pt x="589" y="719"/>
                </a:cubicBezTo>
                <a:cubicBezTo>
                  <a:pt x="588" y="719"/>
                  <a:pt x="584" y="718"/>
                  <a:pt x="583" y="718"/>
                </a:cubicBezTo>
                <a:cubicBezTo>
                  <a:pt x="583" y="718"/>
                  <a:pt x="583" y="718"/>
                  <a:pt x="582" y="718"/>
                </a:cubicBezTo>
                <a:cubicBezTo>
                  <a:pt x="582" y="718"/>
                  <a:pt x="583" y="718"/>
                  <a:pt x="583" y="718"/>
                </a:cubicBezTo>
                <a:cubicBezTo>
                  <a:pt x="583" y="718"/>
                  <a:pt x="583" y="717"/>
                  <a:pt x="584" y="717"/>
                </a:cubicBezTo>
                <a:cubicBezTo>
                  <a:pt x="583" y="716"/>
                  <a:pt x="581" y="716"/>
                  <a:pt x="580" y="717"/>
                </a:cubicBezTo>
                <a:close/>
                <a:moveTo>
                  <a:pt x="585" y="751"/>
                </a:moveTo>
                <a:cubicBezTo>
                  <a:pt x="585" y="751"/>
                  <a:pt x="585" y="751"/>
                  <a:pt x="584" y="751"/>
                </a:cubicBezTo>
                <a:cubicBezTo>
                  <a:pt x="583" y="751"/>
                  <a:pt x="583" y="750"/>
                  <a:pt x="582" y="750"/>
                </a:cubicBezTo>
                <a:cubicBezTo>
                  <a:pt x="583" y="750"/>
                  <a:pt x="584" y="750"/>
                  <a:pt x="585" y="751"/>
                </a:cubicBezTo>
                <a:close/>
                <a:moveTo>
                  <a:pt x="580" y="719"/>
                </a:moveTo>
                <a:cubicBezTo>
                  <a:pt x="581" y="719"/>
                  <a:pt x="582" y="720"/>
                  <a:pt x="582" y="721"/>
                </a:cubicBezTo>
                <a:cubicBezTo>
                  <a:pt x="581" y="720"/>
                  <a:pt x="579" y="720"/>
                  <a:pt x="580" y="719"/>
                </a:cubicBezTo>
                <a:close/>
                <a:moveTo>
                  <a:pt x="582" y="722"/>
                </a:moveTo>
                <a:cubicBezTo>
                  <a:pt x="578" y="722"/>
                  <a:pt x="575" y="721"/>
                  <a:pt x="573" y="719"/>
                </a:cubicBezTo>
                <a:cubicBezTo>
                  <a:pt x="577" y="721"/>
                  <a:pt x="580" y="720"/>
                  <a:pt x="582" y="722"/>
                </a:cubicBezTo>
                <a:close/>
                <a:moveTo>
                  <a:pt x="507" y="664"/>
                </a:moveTo>
                <a:cubicBezTo>
                  <a:pt x="508" y="663"/>
                  <a:pt x="511" y="664"/>
                  <a:pt x="512" y="665"/>
                </a:cubicBezTo>
                <a:cubicBezTo>
                  <a:pt x="517" y="664"/>
                  <a:pt x="521" y="668"/>
                  <a:pt x="526" y="669"/>
                </a:cubicBezTo>
                <a:cubicBezTo>
                  <a:pt x="526" y="669"/>
                  <a:pt x="526" y="670"/>
                  <a:pt x="526" y="670"/>
                </a:cubicBezTo>
                <a:cubicBezTo>
                  <a:pt x="529" y="671"/>
                  <a:pt x="531" y="672"/>
                  <a:pt x="535" y="673"/>
                </a:cubicBezTo>
                <a:cubicBezTo>
                  <a:pt x="534" y="673"/>
                  <a:pt x="534" y="674"/>
                  <a:pt x="534" y="674"/>
                </a:cubicBezTo>
                <a:cubicBezTo>
                  <a:pt x="534" y="674"/>
                  <a:pt x="534" y="674"/>
                  <a:pt x="533" y="674"/>
                </a:cubicBezTo>
                <a:cubicBezTo>
                  <a:pt x="533" y="674"/>
                  <a:pt x="534" y="673"/>
                  <a:pt x="533" y="673"/>
                </a:cubicBezTo>
                <a:cubicBezTo>
                  <a:pt x="532" y="672"/>
                  <a:pt x="532" y="673"/>
                  <a:pt x="531" y="673"/>
                </a:cubicBezTo>
                <a:cubicBezTo>
                  <a:pt x="531" y="673"/>
                  <a:pt x="530" y="673"/>
                  <a:pt x="530" y="672"/>
                </a:cubicBezTo>
                <a:cubicBezTo>
                  <a:pt x="530" y="673"/>
                  <a:pt x="530" y="673"/>
                  <a:pt x="530" y="674"/>
                </a:cubicBezTo>
                <a:cubicBezTo>
                  <a:pt x="526" y="672"/>
                  <a:pt x="524" y="670"/>
                  <a:pt x="521" y="671"/>
                </a:cubicBezTo>
                <a:cubicBezTo>
                  <a:pt x="521" y="670"/>
                  <a:pt x="522" y="671"/>
                  <a:pt x="522" y="670"/>
                </a:cubicBezTo>
                <a:cubicBezTo>
                  <a:pt x="521" y="670"/>
                  <a:pt x="521" y="669"/>
                  <a:pt x="521" y="669"/>
                </a:cubicBezTo>
                <a:cubicBezTo>
                  <a:pt x="520" y="669"/>
                  <a:pt x="519" y="672"/>
                  <a:pt x="520" y="671"/>
                </a:cubicBezTo>
                <a:cubicBezTo>
                  <a:pt x="519" y="672"/>
                  <a:pt x="518" y="672"/>
                  <a:pt x="519" y="670"/>
                </a:cubicBezTo>
                <a:cubicBezTo>
                  <a:pt x="516" y="672"/>
                  <a:pt x="515" y="669"/>
                  <a:pt x="512" y="668"/>
                </a:cubicBezTo>
                <a:cubicBezTo>
                  <a:pt x="514" y="666"/>
                  <a:pt x="515" y="668"/>
                  <a:pt x="517" y="671"/>
                </a:cubicBezTo>
                <a:cubicBezTo>
                  <a:pt x="519" y="670"/>
                  <a:pt x="515" y="668"/>
                  <a:pt x="517" y="668"/>
                </a:cubicBezTo>
                <a:cubicBezTo>
                  <a:pt x="516" y="667"/>
                  <a:pt x="512" y="665"/>
                  <a:pt x="513" y="667"/>
                </a:cubicBezTo>
                <a:cubicBezTo>
                  <a:pt x="512" y="665"/>
                  <a:pt x="509" y="665"/>
                  <a:pt x="507" y="664"/>
                </a:cubicBezTo>
                <a:close/>
                <a:moveTo>
                  <a:pt x="510" y="673"/>
                </a:moveTo>
                <a:cubicBezTo>
                  <a:pt x="509" y="673"/>
                  <a:pt x="508" y="673"/>
                  <a:pt x="507" y="672"/>
                </a:cubicBezTo>
                <a:cubicBezTo>
                  <a:pt x="509" y="672"/>
                  <a:pt x="509" y="672"/>
                  <a:pt x="510" y="673"/>
                </a:cubicBezTo>
                <a:close/>
                <a:moveTo>
                  <a:pt x="524" y="678"/>
                </a:moveTo>
                <a:cubicBezTo>
                  <a:pt x="523" y="678"/>
                  <a:pt x="522" y="678"/>
                  <a:pt x="521" y="677"/>
                </a:cubicBezTo>
                <a:cubicBezTo>
                  <a:pt x="521" y="677"/>
                  <a:pt x="520" y="677"/>
                  <a:pt x="520" y="676"/>
                </a:cubicBezTo>
                <a:cubicBezTo>
                  <a:pt x="519" y="676"/>
                  <a:pt x="517" y="676"/>
                  <a:pt x="516" y="676"/>
                </a:cubicBezTo>
                <a:cubicBezTo>
                  <a:pt x="514" y="675"/>
                  <a:pt x="513" y="674"/>
                  <a:pt x="511" y="673"/>
                </a:cubicBezTo>
                <a:cubicBezTo>
                  <a:pt x="515" y="674"/>
                  <a:pt x="522" y="676"/>
                  <a:pt x="524" y="678"/>
                </a:cubicBezTo>
                <a:close/>
                <a:moveTo>
                  <a:pt x="544" y="737"/>
                </a:moveTo>
                <a:cubicBezTo>
                  <a:pt x="536" y="735"/>
                  <a:pt x="527" y="732"/>
                  <a:pt x="521" y="730"/>
                </a:cubicBezTo>
                <a:cubicBezTo>
                  <a:pt x="521" y="730"/>
                  <a:pt x="520" y="730"/>
                  <a:pt x="520" y="730"/>
                </a:cubicBezTo>
                <a:cubicBezTo>
                  <a:pt x="528" y="732"/>
                  <a:pt x="536" y="735"/>
                  <a:pt x="544" y="737"/>
                </a:cubicBezTo>
                <a:close/>
                <a:moveTo>
                  <a:pt x="535" y="673"/>
                </a:moveTo>
                <a:cubicBezTo>
                  <a:pt x="535" y="672"/>
                  <a:pt x="535" y="671"/>
                  <a:pt x="535" y="671"/>
                </a:cubicBezTo>
                <a:cubicBezTo>
                  <a:pt x="536" y="671"/>
                  <a:pt x="536" y="672"/>
                  <a:pt x="536" y="673"/>
                </a:cubicBezTo>
                <a:cubicBezTo>
                  <a:pt x="536" y="673"/>
                  <a:pt x="536" y="673"/>
                  <a:pt x="536" y="673"/>
                </a:cubicBezTo>
                <a:cubicBezTo>
                  <a:pt x="536" y="673"/>
                  <a:pt x="536" y="673"/>
                  <a:pt x="536" y="672"/>
                </a:cubicBezTo>
                <a:cubicBezTo>
                  <a:pt x="536" y="672"/>
                  <a:pt x="535" y="672"/>
                  <a:pt x="535" y="673"/>
                </a:cubicBezTo>
                <a:close/>
                <a:moveTo>
                  <a:pt x="536" y="640"/>
                </a:moveTo>
                <a:cubicBezTo>
                  <a:pt x="537" y="641"/>
                  <a:pt x="536" y="639"/>
                  <a:pt x="537" y="639"/>
                </a:cubicBezTo>
                <a:cubicBezTo>
                  <a:pt x="540" y="642"/>
                  <a:pt x="542" y="641"/>
                  <a:pt x="545" y="643"/>
                </a:cubicBezTo>
                <a:cubicBezTo>
                  <a:pt x="544" y="645"/>
                  <a:pt x="542" y="643"/>
                  <a:pt x="540" y="642"/>
                </a:cubicBezTo>
                <a:cubicBezTo>
                  <a:pt x="540" y="642"/>
                  <a:pt x="539" y="642"/>
                  <a:pt x="539" y="642"/>
                </a:cubicBezTo>
                <a:cubicBezTo>
                  <a:pt x="540" y="642"/>
                  <a:pt x="541" y="645"/>
                  <a:pt x="540" y="644"/>
                </a:cubicBezTo>
                <a:cubicBezTo>
                  <a:pt x="539" y="643"/>
                  <a:pt x="538" y="644"/>
                  <a:pt x="536" y="642"/>
                </a:cubicBezTo>
                <a:cubicBezTo>
                  <a:pt x="538" y="641"/>
                  <a:pt x="534" y="641"/>
                  <a:pt x="536" y="640"/>
                </a:cubicBezTo>
                <a:close/>
                <a:moveTo>
                  <a:pt x="552" y="649"/>
                </a:moveTo>
                <a:cubicBezTo>
                  <a:pt x="558" y="652"/>
                  <a:pt x="561" y="652"/>
                  <a:pt x="567" y="655"/>
                </a:cubicBezTo>
                <a:cubicBezTo>
                  <a:pt x="563" y="654"/>
                  <a:pt x="556" y="653"/>
                  <a:pt x="551" y="650"/>
                </a:cubicBezTo>
                <a:cubicBezTo>
                  <a:pt x="552" y="650"/>
                  <a:pt x="552" y="650"/>
                  <a:pt x="552" y="649"/>
                </a:cubicBezTo>
                <a:close/>
                <a:moveTo>
                  <a:pt x="566" y="639"/>
                </a:moveTo>
                <a:cubicBezTo>
                  <a:pt x="566" y="637"/>
                  <a:pt x="573" y="640"/>
                  <a:pt x="571" y="641"/>
                </a:cubicBezTo>
                <a:cubicBezTo>
                  <a:pt x="571" y="641"/>
                  <a:pt x="568" y="640"/>
                  <a:pt x="567" y="641"/>
                </a:cubicBezTo>
                <a:cubicBezTo>
                  <a:pt x="568" y="642"/>
                  <a:pt x="572" y="641"/>
                  <a:pt x="571" y="643"/>
                </a:cubicBezTo>
                <a:cubicBezTo>
                  <a:pt x="569" y="641"/>
                  <a:pt x="567" y="643"/>
                  <a:pt x="563" y="641"/>
                </a:cubicBezTo>
                <a:cubicBezTo>
                  <a:pt x="564" y="639"/>
                  <a:pt x="565" y="641"/>
                  <a:pt x="567" y="640"/>
                </a:cubicBezTo>
                <a:cubicBezTo>
                  <a:pt x="567" y="640"/>
                  <a:pt x="567" y="639"/>
                  <a:pt x="566" y="639"/>
                </a:cubicBezTo>
                <a:close/>
                <a:moveTo>
                  <a:pt x="559" y="628"/>
                </a:moveTo>
                <a:cubicBezTo>
                  <a:pt x="558" y="626"/>
                  <a:pt x="557" y="625"/>
                  <a:pt x="554" y="625"/>
                </a:cubicBezTo>
                <a:cubicBezTo>
                  <a:pt x="555" y="624"/>
                  <a:pt x="554" y="623"/>
                  <a:pt x="555" y="623"/>
                </a:cubicBezTo>
                <a:cubicBezTo>
                  <a:pt x="557" y="623"/>
                  <a:pt x="558" y="624"/>
                  <a:pt x="561" y="624"/>
                </a:cubicBezTo>
                <a:cubicBezTo>
                  <a:pt x="561" y="625"/>
                  <a:pt x="561" y="625"/>
                  <a:pt x="561" y="626"/>
                </a:cubicBezTo>
                <a:cubicBezTo>
                  <a:pt x="562" y="626"/>
                  <a:pt x="562" y="627"/>
                  <a:pt x="563" y="626"/>
                </a:cubicBezTo>
                <a:cubicBezTo>
                  <a:pt x="563" y="627"/>
                  <a:pt x="563" y="628"/>
                  <a:pt x="562" y="628"/>
                </a:cubicBezTo>
                <a:cubicBezTo>
                  <a:pt x="563" y="627"/>
                  <a:pt x="560" y="627"/>
                  <a:pt x="560" y="627"/>
                </a:cubicBezTo>
                <a:cubicBezTo>
                  <a:pt x="561" y="629"/>
                  <a:pt x="560" y="630"/>
                  <a:pt x="560" y="630"/>
                </a:cubicBezTo>
                <a:cubicBezTo>
                  <a:pt x="561" y="630"/>
                  <a:pt x="561" y="629"/>
                  <a:pt x="561" y="629"/>
                </a:cubicBezTo>
                <a:cubicBezTo>
                  <a:pt x="561" y="630"/>
                  <a:pt x="563" y="631"/>
                  <a:pt x="563" y="633"/>
                </a:cubicBezTo>
                <a:cubicBezTo>
                  <a:pt x="564" y="633"/>
                  <a:pt x="565" y="632"/>
                  <a:pt x="564" y="631"/>
                </a:cubicBezTo>
                <a:cubicBezTo>
                  <a:pt x="566" y="632"/>
                  <a:pt x="565" y="633"/>
                  <a:pt x="564" y="634"/>
                </a:cubicBezTo>
                <a:cubicBezTo>
                  <a:pt x="563" y="633"/>
                  <a:pt x="559" y="633"/>
                  <a:pt x="559" y="631"/>
                </a:cubicBezTo>
                <a:cubicBezTo>
                  <a:pt x="562" y="632"/>
                  <a:pt x="558" y="628"/>
                  <a:pt x="559" y="628"/>
                </a:cubicBezTo>
                <a:close/>
                <a:moveTo>
                  <a:pt x="553" y="618"/>
                </a:moveTo>
                <a:cubicBezTo>
                  <a:pt x="552" y="618"/>
                  <a:pt x="552" y="617"/>
                  <a:pt x="552" y="617"/>
                </a:cubicBezTo>
                <a:cubicBezTo>
                  <a:pt x="551" y="619"/>
                  <a:pt x="552" y="619"/>
                  <a:pt x="553" y="619"/>
                </a:cubicBezTo>
                <a:cubicBezTo>
                  <a:pt x="550" y="621"/>
                  <a:pt x="544" y="616"/>
                  <a:pt x="542" y="617"/>
                </a:cubicBezTo>
                <a:cubicBezTo>
                  <a:pt x="541" y="617"/>
                  <a:pt x="541" y="616"/>
                  <a:pt x="541" y="615"/>
                </a:cubicBezTo>
                <a:cubicBezTo>
                  <a:pt x="541" y="615"/>
                  <a:pt x="543" y="616"/>
                  <a:pt x="543" y="615"/>
                </a:cubicBezTo>
                <a:cubicBezTo>
                  <a:pt x="543" y="615"/>
                  <a:pt x="543" y="614"/>
                  <a:pt x="543" y="614"/>
                </a:cubicBezTo>
                <a:cubicBezTo>
                  <a:pt x="542" y="616"/>
                  <a:pt x="542" y="613"/>
                  <a:pt x="541" y="613"/>
                </a:cubicBezTo>
                <a:cubicBezTo>
                  <a:pt x="539" y="616"/>
                  <a:pt x="541" y="612"/>
                  <a:pt x="540" y="612"/>
                </a:cubicBezTo>
                <a:cubicBezTo>
                  <a:pt x="540" y="613"/>
                  <a:pt x="539" y="615"/>
                  <a:pt x="538" y="615"/>
                </a:cubicBezTo>
                <a:cubicBezTo>
                  <a:pt x="536" y="615"/>
                  <a:pt x="535" y="614"/>
                  <a:pt x="533" y="614"/>
                </a:cubicBezTo>
                <a:cubicBezTo>
                  <a:pt x="532" y="613"/>
                  <a:pt x="533" y="611"/>
                  <a:pt x="533" y="611"/>
                </a:cubicBezTo>
                <a:cubicBezTo>
                  <a:pt x="531" y="613"/>
                  <a:pt x="532" y="609"/>
                  <a:pt x="529" y="610"/>
                </a:cubicBezTo>
                <a:cubicBezTo>
                  <a:pt x="529" y="611"/>
                  <a:pt x="531" y="611"/>
                  <a:pt x="530" y="613"/>
                </a:cubicBezTo>
                <a:cubicBezTo>
                  <a:pt x="528" y="612"/>
                  <a:pt x="526" y="611"/>
                  <a:pt x="525" y="610"/>
                </a:cubicBezTo>
                <a:cubicBezTo>
                  <a:pt x="522" y="609"/>
                  <a:pt x="514" y="609"/>
                  <a:pt x="515" y="606"/>
                </a:cubicBezTo>
                <a:cubicBezTo>
                  <a:pt x="516" y="607"/>
                  <a:pt x="521" y="609"/>
                  <a:pt x="519" y="607"/>
                </a:cubicBezTo>
                <a:cubicBezTo>
                  <a:pt x="520" y="607"/>
                  <a:pt x="521" y="609"/>
                  <a:pt x="523" y="608"/>
                </a:cubicBezTo>
                <a:cubicBezTo>
                  <a:pt x="523" y="607"/>
                  <a:pt x="522" y="607"/>
                  <a:pt x="522" y="606"/>
                </a:cubicBezTo>
                <a:cubicBezTo>
                  <a:pt x="523" y="606"/>
                  <a:pt x="522" y="606"/>
                  <a:pt x="522" y="605"/>
                </a:cubicBezTo>
                <a:cubicBezTo>
                  <a:pt x="524" y="605"/>
                  <a:pt x="525" y="604"/>
                  <a:pt x="526" y="604"/>
                </a:cubicBezTo>
                <a:cubicBezTo>
                  <a:pt x="526" y="604"/>
                  <a:pt x="526" y="604"/>
                  <a:pt x="526" y="604"/>
                </a:cubicBezTo>
                <a:cubicBezTo>
                  <a:pt x="527" y="604"/>
                  <a:pt x="527" y="605"/>
                  <a:pt x="527" y="605"/>
                </a:cubicBezTo>
                <a:cubicBezTo>
                  <a:pt x="527" y="605"/>
                  <a:pt x="528" y="605"/>
                  <a:pt x="528" y="605"/>
                </a:cubicBezTo>
                <a:cubicBezTo>
                  <a:pt x="527" y="606"/>
                  <a:pt x="525" y="604"/>
                  <a:pt x="525" y="605"/>
                </a:cubicBezTo>
                <a:cubicBezTo>
                  <a:pt x="526" y="606"/>
                  <a:pt x="527" y="606"/>
                  <a:pt x="527" y="607"/>
                </a:cubicBezTo>
                <a:cubicBezTo>
                  <a:pt x="528" y="607"/>
                  <a:pt x="529" y="607"/>
                  <a:pt x="530" y="607"/>
                </a:cubicBezTo>
                <a:cubicBezTo>
                  <a:pt x="530" y="606"/>
                  <a:pt x="529" y="605"/>
                  <a:pt x="530" y="604"/>
                </a:cubicBezTo>
                <a:cubicBezTo>
                  <a:pt x="531" y="604"/>
                  <a:pt x="533" y="603"/>
                  <a:pt x="533" y="605"/>
                </a:cubicBezTo>
                <a:cubicBezTo>
                  <a:pt x="532" y="606"/>
                  <a:pt x="535" y="608"/>
                  <a:pt x="535" y="610"/>
                </a:cubicBezTo>
                <a:cubicBezTo>
                  <a:pt x="537" y="608"/>
                  <a:pt x="537" y="611"/>
                  <a:pt x="538" y="612"/>
                </a:cubicBezTo>
                <a:cubicBezTo>
                  <a:pt x="537" y="610"/>
                  <a:pt x="540" y="613"/>
                  <a:pt x="540" y="611"/>
                </a:cubicBezTo>
                <a:cubicBezTo>
                  <a:pt x="540" y="610"/>
                  <a:pt x="538" y="611"/>
                  <a:pt x="539" y="609"/>
                </a:cubicBezTo>
                <a:cubicBezTo>
                  <a:pt x="539" y="609"/>
                  <a:pt x="541" y="610"/>
                  <a:pt x="541" y="609"/>
                </a:cubicBezTo>
                <a:cubicBezTo>
                  <a:pt x="540" y="609"/>
                  <a:pt x="539" y="609"/>
                  <a:pt x="539" y="608"/>
                </a:cubicBezTo>
                <a:cubicBezTo>
                  <a:pt x="540" y="608"/>
                  <a:pt x="540" y="608"/>
                  <a:pt x="540" y="608"/>
                </a:cubicBezTo>
                <a:cubicBezTo>
                  <a:pt x="539" y="608"/>
                  <a:pt x="538" y="607"/>
                  <a:pt x="537" y="607"/>
                </a:cubicBezTo>
                <a:cubicBezTo>
                  <a:pt x="537" y="606"/>
                  <a:pt x="537" y="605"/>
                  <a:pt x="537" y="605"/>
                </a:cubicBezTo>
                <a:cubicBezTo>
                  <a:pt x="536" y="605"/>
                  <a:pt x="536" y="606"/>
                  <a:pt x="536" y="607"/>
                </a:cubicBezTo>
                <a:cubicBezTo>
                  <a:pt x="536" y="607"/>
                  <a:pt x="536" y="606"/>
                  <a:pt x="535" y="606"/>
                </a:cubicBezTo>
                <a:cubicBezTo>
                  <a:pt x="535" y="606"/>
                  <a:pt x="535" y="606"/>
                  <a:pt x="535" y="606"/>
                </a:cubicBezTo>
                <a:cubicBezTo>
                  <a:pt x="536" y="606"/>
                  <a:pt x="536" y="604"/>
                  <a:pt x="537" y="603"/>
                </a:cubicBezTo>
                <a:cubicBezTo>
                  <a:pt x="536" y="603"/>
                  <a:pt x="535" y="603"/>
                  <a:pt x="534" y="604"/>
                </a:cubicBezTo>
                <a:cubicBezTo>
                  <a:pt x="536" y="604"/>
                  <a:pt x="535" y="607"/>
                  <a:pt x="534" y="606"/>
                </a:cubicBezTo>
                <a:cubicBezTo>
                  <a:pt x="534" y="604"/>
                  <a:pt x="533" y="603"/>
                  <a:pt x="535" y="602"/>
                </a:cubicBezTo>
                <a:cubicBezTo>
                  <a:pt x="533" y="602"/>
                  <a:pt x="531" y="601"/>
                  <a:pt x="530" y="599"/>
                </a:cubicBezTo>
                <a:cubicBezTo>
                  <a:pt x="530" y="600"/>
                  <a:pt x="529" y="601"/>
                  <a:pt x="529" y="601"/>
                </a:cubicBezTo>
                <a:cubicBezTo>
                  <a:pt x="526" y="599"/>
                  <a:pt x="524" y="598"/>
                  <a:pt x="522" y="599"/>
                </a:cubicBezTo>
                <a:cubicBezTo>
                  <a:pt x="521" y="598"/>
                  <a:pt x="520" y="597"/>
                  <a:pt x="521" y="596"/>
                </a:cubicBezTo>
                <a:cubicBezTo>
                  <a:pt x="519" y="596"/>
                  <a:pt x="520" y="596"/>
                  <a:pt x="519" y="598"/>
                </a:cubicBezTo>
                <a:cubicBezTo>
                  <a:pt x="517" y="597"/>
                  <a:pt x="511" y="595"/>
                  <a:pt x="515" y="595"/>
                </a:cubicBezTo>
                <a:cubicBezTo>
                  <a:pt x="515" y="594"/>
                  <a:pt x="516" y="595"/>
                  <a:pt x="517" y="596"/>
                </a:cubicBezTo>
                <a:cubicBezTo>
                  <a:pt x="517" y="594"/>
                  <a:pt x="519" y="595"/>
                  <a:pt x="519" y="593"/>
                </a:cubicBezTo>
                <a:cubicBezTo>
                  <a:pt x="522" y="595"/>
                  <a:pt x="523" y="595"/>
                  <a:pt x="526" y="598"/>
                </a:cubicBezTo>
                <a:cubicBezTo>
                  <a:pt x="526" y="598"/>
                  <a:pt x="527" y="597"/>
                  <a:pt x="527" y="597"/>
                </a:cubicBezTo>
                <a:cubicBezTo>
                  <a:pt x="526" y="596"/>
                  <a:pt x="524" y="597"/>
                  <a:pt x="525" y="596"/>
                </a:cubicBezTo>
                <a:cubicBezTo>
                  <a:pt x="529" y="595"/>
                  <a:pt x="532" y="599"/>
                  <a:pt x="535" y="598"/>
                </a:cubicBezTo>
                <a:cubicBezTo>
                  <a:pt x="535" y="599"/>
                  <a:pt x="535" y="600"/>
                  <a:pt x="535" y="600"/>
                </a:cubicBezTo>
                <a:cubicBezTo>
                  <a:pt x="536" y="599"/>
                  <a:pt x="538" y="600"/>
                  <a:pt x="538" y="599"/>
                </a:cubicBezTo>
                <a:cubicBezTo>
                  <a:pt x="538" y="601"/>
                  <a:pt x="540" y="600"/>
                  <a:pt x="542" y="601"/>
                </a:cubicBezTo>
                <a:cubicBezTo>
                  <a:pt x="542" y="600"/>
                  <a:pt x="543" y="601"/>
                  <a:pt x="543" y="600"/>
                </a:cubicBezTo>
                <a:cubicBezTo>
                  <a:pt x="543" y="600"/>
                  <a:pt x="545" y="600"/>
                  <a:pt x="545" y="601"/>
                </a:cubicBezTo>
                <a:cubicBezTo>
                  <a:pt x="544" y="601"/>
                  <a:pt x="543" y="600"/>
                  <a:pt x="543" y="601"/>
                </a:cubicBezTo>
                <a:cubicBezTo>
                  <a:pt x="546" y="602"/>
                  <a:pt x="549" y="604"/>
                  <a:pt x="553" y="605"/>
                </a:cubicBezTo>
                <a:cubicBezTo>
                  <a:pt x="551" y="606"/>
                  <a:pt x="552" y="605"/>
                  <a:pt x="550" y="606"/>
                </a:cubicBezTo>
                <a:cubicBezTo>
                  <a:pt x="551" y="606"/>
                  <a:pt x="551" y="605"/>
                  <a:pt x="550" y="605"/>
                </a:cubicBezTo>
                <a:cubicBezTo>
                  <a:pt x="550" y="607"/>
                  <a:pt x="548" y="606"/>
                  <a:pt x="548" y="607"/>
                </a:cubicBezTo>
                <a:cubicBezTo>
                  <a:pt x="548" y="606"/>
                  <a:pt x="548" y="606"/>
                  <a:pt x="547" y="606"/>
                </a:cubicBezTo>
                <a:cubicBezTo>
                  <a:pt x="546" y="608"/>
                  <a:pt x="544" y="603"/>
                  <a:pt x="543" y="606"/>
                </a:cubicBezTo>
                <a:cubicBezTo>
                  <a:pt x="541" y="606"/>
                  <a:pt x="540" y="603"/>
                  <a:pt x="538" y="603"/>
                </a:cubicBezTo>
                <a:cubicBezTo>
                  <a:pt x="539" y="605"/>
                  <a:pt x="539" y="606"/>
                  <a:pt x="542" y="607"/>
                </a:cubicBezTo>
                <a:cubicBezTo>
                  <a:pt x="542" y="607"/>
                  <a:pt x="542" y="606"/>
                  <a:pt x="542" y="606"/>
                </a:cubicBezTo>
                <a:cubicBezTo>
                  <a:pt x="545" y="608"/>
                  <a:pt x="550" y="608"/>
                  <a:pt x="550" y="611"/>
                </a:cubicBezTo>
                <a:cubicBezTo>
                  <a:pt x="548" y="610"/>
                  <a:pt x="549" y="611"/>
                  <a:pt x="549" y="612"/>
                </a:cubicBezTo>
                <a:cubicBezTo>
                  <a:pt x="547" y="612"/>
                  <a:pt x="547" y="611"/>
                  <a:pt x="546" y="612"/>
                </a:cubicBezTo>
                <a:cubicBezTo>
                  <a:pt x="546" y="613"/>
                  <a:pt x="546" y="613"/>
                  <a:pt x="547" y="614"/>
                </a:cubicBezTo>
                <a:cubicBezTo>
                  <a:pt x="547" y="613"/>
                  <a:pt x="548" y="615"/>
                  <a:pt x="549" y="615"/>
                </a:cubicBezTo>
                <a:cubicBezTo>
                  <a:pt x="548" y="616"/>
                  <a:pt x="550" y="614"/>
                  <a:pt x="551" y="614"/>
                </a:cubicBezTo>
                <a:cubicBezTo>
                  <a:pt x="552" y="615"/>
                  <a:pt x="551" y="617"/>
                  <a:pt x="553" y="615"/>
                </a:cubicBezTo>
                <a:cubicBezTo>
                  <a:pt x="553" y="616"/>
                  <a:pt x="553" y="616"/>
                  <a:pt x="554" y="616"/>
                </a:cubicBezTo>
                <a:cubicBezTo>
                  <a:pt x="553" y="617"/>
                  <a:pt x="553" y="618"/>
                  <a:pt x="554" y="619"/>
                </a:cubicBezTo>
                <a:cubicBezTo>
                  <a:pt x="553" y="617"/>
                  <a:pt x="556" y="617"/>
                  <a:pt x="557" y="616"/>
                </a:cubicBezTo>
                <a:cubicBezTo>
                  <a:pt x="559" y="617"/>
                  <a:pt x="562" y="617"/>
                  <a:pt x="559" y="618"/>
                </a:cubicBezTo>
                <a:cubicBezTo>
                  <a:pt x="561" y="620"/>
                  <a:pt x="561" y="622"/>
                  <a:pt x="563" y="622"/>
                </a:cubicBezTo>
                <a:cubicBezTo>
                  <a:pt x="562" y="622"/>
                  <a:pt x="562" y="624"/>
                  <a:pt x="561" y="623"/>
                </a:cubicBezTo>
                <a:cubicBezTo>
                  <a:pt x="560" y="622"/>
                  <a:pt x="556" y="621"/>
                  <a:pt x="556" y="622"/>
                </a:cubicBezTo>
                <a:cubicBezTo>
                  <a:pt x="555" y="621"/>
                  <a:pt x="556" y="620"/>
                  <a:pt x="555" y="619"/>
                </a:cubicBezTo>
                <a:cubicBezTo>
                  <a:pt x="555" y="620"/>
                  <a:pt x="555" y="621"/>
                  <a:pt x="554" y="620"/>
                </a:cubicBezTo>
                <a:cubicBezTo>
                  <a:pt x="555" y="620"/>
                  <a:pt x="552" y="619"/>
                  <a:pt x="553" y="618"/>
                </a:cubicBezTo>
                <a:close/>
                <a:moveTo>
                  <a:pt x="538" y="617"/>
                </a:moveTo>
                <a:cubicBezTo>
                  <a:pt x="539" y="618"/>
                  <a:pt x="540" y="618"/>
                  <a:pt x="540" y="618"/>
                </a:cubicBezTo>
                <a:cubicBezTo>
                  <a:pt x="540" y="618"/>
                  <a:pt x="540" y="619"/>
                  <a:pt x="540" y="619"/>
                </a:cubicBezTo>
                <a:cubicBezTo>
                  <a:pt x="540" y="619"/>
                  <a:pt x="541" y="619"/>
                  <a:pt x="541" y="620"/>
                </a:cubicBezTo>
                <a:cubicBezTo>
                  <a:pt x="540" y="619"/>
                  <a:pt x="540" y="621"/>
                  <a:pt x="539" y="620"/>
                </a:cubicBezTo>
                <a:cubicBezTo>
                  <a:pt x="539" y="620"/>
                  <a:pt x="537" y="619"/>
                  <a:pt x="537" y="618"/>
                </a:cubicBezTo>
                <a:cubicBezTo>
                  <a:pt x="537" y="619"/>
                  <a:pt x="536" y="618"/>
                  <a:pt x="536" y="618"/>
                </a:cubicBezTo>
                <a:cubicBezTo>
                  <a:pt x="538" y="618"/>
                  <a:pt x="540" y="619"/>
                  <a:pt x="538" y="617"/>
                </a:cubicBezTo>
                <a:close/>
                <a:moveTo>
                  <a:pt x="513" y="602"/>
                </a:moveTo>
                <a:cubicBezTo>
                  <a:pt x="513" y="602"/>
                  <a:pt x="514" y="603"/>
                  <a:pt x="514" y="602"/>
                </a:cubicBezTo>
                <a:cubicBezTo>
                  <a:pt x="514" y="602"/>
                  <a:pt x="514" y="602"/>
                  <a:pt x="514" y="602"/>
                </a:cubicBezTo>
                <a:cubicBezTo>
                  <a:pt x="515" y="602"/>
                  <a:pt x="515" y="604"/>
                  <a:pt x="517" y="605"/>
                </a:cubicBezTo>
                <a:cubicBezTo>
                  <a:pt x="517" y="603"/>
                  <a:pt x="519" y="604"/>
                  <a:pt x="519" y="604"/>
                </a:cubicBezTo>
                <a:cubicBezTo>
                  <a:pt x="519" y="603"/>
                  <a:pt x="519" y="603"/>
                  <a:pt x="519" y="602"/>
                </a:cubicBezTo>
                <a:cubicBezTo>
                  <a:pt x="520" y="603"/>
                  <a:pt x="521" y="603"/>
                  <a:pt x="522" y="603"/>
                </a:cubicBezTo>
                <a:cubicBezTo>
                  <a:pt x="521" y="602"/>
                  <a:pt x="518" y="603"/>
                  <a:pt x="518" y="601"/>
                </a:cubicBezTo>
                <a:cubicBezTo>
                  <a:pt x="521" y="601"/>
                  <a:pt x="522" y="601"/>
                  <a:pt x="523" y="603"/>
                </a:cubicBezTo>
                <a:cubicBezTo>
                  <a:pt x="520" y="603"/>
                  <a:pt x="523" y="606"/>
                  <a:pt x="521" y="605"/>
                </a:cubicBezTo>
                <a:cubicBezTo>
                  <a:pt x="521" y="605"/>
                  <a:pt x="522" y="607"/>
                  <a:pt x="521" y="607"/>
                </a:cubicBezTo>
                <a:cubicBezTo>
                  <a:pt x="519" y="605"/>
                  <a:pt x="517" y="607"/>
                  <a:pt x="514" y="605"/>
                </a:cubicBezTo>
                <a:cubicBezTo>
                  <a:pt x="516" y="603"/>
                  <a:pt x="513" y="603"/>
                  <a:pt x="513" y="602"/>
                </a:cubicBezTo>
                <a:close/>
                <a:moveTo>
                  <a:pt x="510" y="603"/>
                </a:moveTo>
                <a:cubicBezTo>
                  <a:pt x="510" y="604"/>
                  <a:pt x="511" y="604"/>
                  <a:pt x="511" y="604"/>
                </a:cubicBezTo>
                <a:cubicBezTo>
                  <a:pt x="511" y="605"/>
                  <a:pt x="510" y="607"/>
                  <a:pt x="509" y="605"/>
                </a:cubicBezTo>
                <a:cubicBezTo>
                  <a:pt x="510" y="605"/>
                  <a:pt x="510" y="604"/>
                  <a:pt x="510" y="603"/>
                </a:cubicBezTo>
                <a:close/>
                <a:moveTo>
                  <a:pt x="509" y="603"/>
                </a:moveTo>
                <a:cubicBezTo>
                  <a:pt x="508" y="601"/>
                  <a:pt x="509" y="600"/>
                  <a:pt x="511" y="600"/>
                </a:cubicBezTo>
                <a:cubicBezTo>
                  <a:pt x="510" y="600"/>
                  <a:pt x="510" y="599"/>
                  <a:pt x="510" y="599"/>
                </a:cubicBezTo>
                <a:cubicBezTo>
                  <a:pt x="509" y="598"/>
                  <a:pt x="507" y="599"/>
                  <a:pt x="508" y="597"/>
                </a:cubicBezTo>
                <a:cubicBezTo>
                  <a:pt x="510" y="598"/>
                  <a:pt x="511" y="599"/>
                  <a:pt x="513" y="599"/>
                </a:cubicBezTo>
                <a:cubicBezTo>
                  <a:pt x="513" y="601"/>
                  <a:pt x="512" y="599"/>
                  <a:pt x="511" y="600"/>
                </a:cubicBezTo>
                <a:cubicBezTo>
                  <a:pt x="512" y="600"/>
                  <a:pt x="511" y="603"/>
                  <a:pt x="509" y="603"/>
                </a:cubicBezTo>
                <a:close/>
                <a:moveTo>
                  <a:pt x="509" y="605"/>
                </a:moveTo>
                <a:cubicBezTo>
                  <a:pt x="507" y="604"/>
                  <a:pt x="505" y="605"/>
                  <a:pt x="504" y="602"/>
                </a:cubicBezTo>
                <a:cubicBezTo>
                  <a:pt x="504" y="603"/>
                  <a:pt x="506" y="604"/>
                  <a:pt x="504" y="604"/>
                </a:cubicBezTo>
                <a:cubicBezTo>
                  <a:pt x="503" y="603"/>
                  <a:pt x="499" y="602"/>
                  <a:pt x="496" y="601"/>
                </a:cubicBezTo>
                <a:cubicBezTo>
                  <a:pt x="496" y="600"/>
                  <a:pt x="497" y="600"/>
                  <a:pt x="497" y="599"/>
                </a:cubicBezTo>
                <a:cubicBezTo>
                  <a:pt x="495" y="598"/>
                  <a:pt x="493" y="597"/>
                  <a:pt x="492" y="596"/>
                </a:cubicBezTo>
                <a:cubicBezTo>
                  <a:pt x="492" y="596"/>
                  <a:pt x="493" y="597"/>
                  <a:pt x="493" y="597"/>
                </a:cubicBezTo>
                <a:cubicBezTo>
                  <a:pt x="484" y="597"/>
                  <a:pt x="479" y="591"/>
                  <a:pt x="471" y="590"/>
                </a:cubicBezTo>
                <a:cubicBezTo>
                  <a:pt x="471" y="590"/>
                  <a:pt x="470" y="590"/>
                  <a:pt x="470" y="590"/>
                </a:cubicBezTo>
                <a:cubicBezTo>
                  <a:pt x="469" y="589"/>
                  <a:pt x="467" y="587"/>
                  <a:pt x="469" y="589"/>
                </a:cubicBezTo>
                <a:cubicBezTo>
                  <a:pt x="470" y="589"/>
                  <a:pt x="470" y="588"/>
                  <a:pt x="471" y="589"/>
                </a:cubicBezTo>
                <a:cubicBezTo>
                  <a:pt x="471" y="589"/>
                  <a:pt x="471" y="589"/>
                  <a:pt x="471" y="590"/>
                </a:cubicBezTo>
                <a:cubicBezTo>
                  <a:pt x="472" y="588"/>
                  <a:pt x="474" y="589"/>
                  <a:pt x="474" y="586"/>
                </a:cubicBezTo>
                <a:cubicBezTo>
                  <a:pt x="474" y="586"/>
                  <a:pt x="474" y="587"/>
                  <a:pt x="475" y="587"/>
                </a:cubicBezTo>
                <a:cubicBezTo>
                  <a:pt x="475" y="586"/>
                  <a:pt x="475" y="586"/>
                  <a:pt x="475" y="587"/>
                </a:cubicBezTo>
                <a:cubicBezTo>
                  <a:pt x="475" y="587"/>
                  <a:pt x="474" y="587"/>
                  <a:pt x="475" y="587"/>
                </a:cubicBezTo>
                <a:cubicBezTo>
                  <a:pt x="476" y="587"/>
                  <a:pt x="477" y="588"/>
                  <a:pt x="476" y="588"/>
                </a:cubicBezTo>
                <a:cubicBezTo>
                  <a:pt x="473" y="587"/>
                  <a:pt x="476" y="589"/>
                  <a:pt x="475" y="590"/>
                </a:cubicBezTo>
                <a:cubicBezTo>
                  <a:pt x="477" y="590"/>
                  <a:pt x="475" y="589"/>
                  <a:pt x="477" y="589"/>
                </a:cubicBezTo>
                <a:cubicBezTo>
                  <a:pt x="476" y="590"/>
                  <a:pt x="476" y="591"/>
                  <a:pt x="477" y="591"/>
                </a:cubicBezTo>
                <a:cubicBezTo>
                  <a:pt x="477" y="591"/>
                  <a:pt x="478" y="591"/>
                  <a:pt x="478" y="591"/>
                </a:cubicBezTo>
                <a:cubicBezTo>
                  <a:pt x="477" y="589"/>
                  <a:pt x="479" y="590"/>
                  <a:pt x="479" y="590"/>
                </a:cubicBezTo>
                <a:cubicBezTo>
                  <a:pt x="479" y="589"/>
                  <a:pt x="478" y="589"/>
                  <a:pt x="478" y="588"/>
                </a:cubicBezTo>
                <a:cubicBezTo>
                  <a:pt x="479" y="588"/>
                  <a:pt x="478" y="587"/>
                  <a:pt x="479" y="587"/>
                </a:cubicBezTo>
                <a:cubicBezTo>
                  <a:pt x="479" y="587"/>
                  <a:pt x="481" y="587"/>
                  <a:pt x="481" y="589"/>
                </a:cubicBezTo>
                <a:cubicBezTo>
                  <a:pt x="485" y="589"/>
                  <a:pt x="491" y="591"/>
                  <a:pt x="494" y="594"/>
                </a:cubicBezTo>
                <a:cubicBezTo>
                  <a:pt x="491" y="593"/>
                  <a:pt x="489" y="591"/>
                  <a:pt x="486" y="592"/>
                </a:cubicBezTo>
                <a:cubicBezTo>
                  <a:pt x="490" y="594"/>
                  <a:pt x="494" y="594"/>
                  <a:pt x="496" y="597"/>
                </a:cubicBezTo>
                <a:cubicBezTo>
                  <a:pt x="496" y="595"/>
                  <a:pt x="497" y="598"/>
                  <a:pt x="498" y="596"/>
                </a:cubicBezTo>
                <a:cubicBezTo>
                  <a:pt x="500" y="597"/>
                  <a:pt x="500" y="600"/>
                  <a:pt x="502" y="598"/>
                </a:cubicBezTo>
                <a:cubicBezTo>
                  <a:pt x="503" y="599"/>
                  <a:pt x="501" y="599"/>
                  <a:pt x="502" y="600"/>
                </a:cubicBezTo>
                <a:cubicBezTo>
                  <a:pt x="503" y="599"/>
                  <a:pt x="504" y="601"/>
                  <a:pt x="505" y="600"/>
                </a:cubicBezTo>
                <a:cubicBezTo>
                  <a:pt x="505" y="601"/>
                  <a:pt x="506" y="602"/>
                  <a:pt x="506" y="603"/>
                </a:cubicBezTo>
                <a:cubicBezTo>
                  <a:pt x="506" y="603"/>
                  <a:pt x="506" y="603"/>
                  <a:pt x="506" y="603"/>
                </a:cubicBezTo>
                <a:cubicBezTo>
                  <a:pt x="508" y="603"/>
                  <a:pt x="508" y="602"/>
                  <a:pt x="509" y="602"/>
                </a:cubicBezTo>
                <a:cubicBezTo>
                  <a:pt x="509" y="602"/>
                  <a:pt x="508" y="604"/>
                  <a:pt x="509" y="604"/>
                </a:cubicBezTo>
                <a:cubicBezTo>
                  <a:pt x="509" y="604"/>
                  <a:pt x="509" y="604"/>
                  <a:pt x="509" y="604"/>
                </a:cubicBezTo>
                <a:cubicBezTo>
                  <a:pt x="509" y="604"/>
                  <a:pt x="509" y="605"/>
                  <a:pt x="509" y="605"/>
                </a:cubicBezTo>
                <a:close/>
                <a:moveTo>
                  <a:pt x="503" y="609"/>
                </a:moveTo>
                <a:cubicBezTo>
                  <a:pt x="504" y="608"/>
                  <a:pt x="501" y="609"/>
                  <a:pt x="502" y="607"/>
                </a:cubicBezTo>
                <a:cubicBezTo>
                  <a:pt x="503" y="607"/>
                  <a:pt x="505" y="609"/>
                  <a:pt x="503" y="609"/>
                </a:cubicBezTo>
                <a:close/>
                <a:moveTo>
                  <a:pt x="497" y="609"/>
                </a:moveTo>
                <a:cubicBezTo>
                  <a:pt x="493" y="609"/>
                  <a:pt x="492" y="606"/>
                  <a:pt x="489" y="607"/>
                </a:cubicBezTo>
                <a:cubicBezTo>
                  <a:pt x="490" y="605"/>
                  <a:pt x="489" y="605"/>
                  <a:pt x="490" y="603"/>
                </a:cubicBezTo>
                <a:cubicBezTo>
                  <a:pt x="490" y="604"/>
                  <a:pt x="491" y="605"/>
                  <a:pt x="492" y="604"/>
                </a:cubicBezTo>
                <a:cubicBezTo>
                  <a:pt x="492" y="605"/>
                  <a:pt x="491" y="605"/>
                  <a:pt x="490" y="605"/>
                </a:cubicBezTo>
                <a:cubicBezTo>
                  <a:pt x="491" y="606"/>
                  <a:pt x="492" y="606"/>
                  <a:pt x="492" y="606"/>
                </a:cubicBezTo>
                <a:cubicBezTo>
                  <a:pt x="492" y="605"/>
                  <a:pt x="493" y="604"/>
                  <a:pt x="492" y="603"/>
                </a:cubicBezTo>
                <a:cubicBezTo>
                  <a:pt x="493" y="604"/>
                  <a:pt x="494" y="604"/>
                  <a:pt x="494" y="605"/>
                </a:cubicBezTo>
                <a:cubicBezTo>
                  <a:pt x="493" y="605"/>
                  <a:pt x="492" y="606"/>
                  <a:pt x="493" y="606"/>
                </a:cubicBezTo>
                <a:cubicBezTo>
                  <a:pt x="494" y="606"/>
                  <a:pt x="494" y="605"/>
                  <a:pt x="495" y="604"/>
                </a:cubicBezTo>
                <a:cubicBezTo>
                  <a:pt x="497" y="605"/>
                  <a:pt x="498" y="605"/>
                  <a:pt x="498" y="606"/>
                </a:cubicBezTo>
                <a:cubicBezTo>
                  <a:pt x="497" y="607"/>
                  <a:pt x="497" y="607"/>
                  <a:pt x="497" y="609"/>
                </a:cubicBezTo>
                <a:close/>
                <a:moveTo>
                  <a:pt x="497" y="613"/>
                </a:moveTo>
                <a:cubicBezTo>
                  <a:pt x="497" y="614"/>
                  <a:pt x="497" y="615"/>
                  <a:pt x="495" y="614"/>
                </a:cubicBezTo>
                <a:cubicBezTo>
                  <a:pt x="496" y="613"/>
                  <a:pt x="497" y="613"/>
                  <a:pt x="497" y="613"/>
                </a:cubicBezTo>
                <a:close/>
                <a:moveTo>
                  <a:pt x="494" y="615"/>
                </a:moveTo>
                <a:cubicBezTo>
                  <a:pt x="491" y="614"/>
                  <a:pt x="491" y="613"/>
                  <a:pt x="490" y="611"/>
                </a:cubicBezTo>
                <a:cubicBezTo>
                  <a:pt x="492" y="612"/>
                  <a:pt x="494" y="612"/>
                  <a:pt x="495" y="613"/>
                </a:cubicBezTo>
                <a:cubicBezTo>
                  <a:pt x="494" y="613"/>
                  <a:pt x="493" y="614"/>
                  <a:pt x="494" y="615"/>
                </a:cubicBezTo>
                <a:close/>
                <a:moveTo>
                  <a:pt x="492" y="610"/>
                </a:moveTo>
                <a:cubicBezTo>
                  <a:pt x="492" y="610"/>
                  <a:pt x="492" y="609"/>
                  <a:pt x="493" y="609"/>
                </a:cubicBezTo>
                <a:cubicBezTo>
                  <a:pt x="493" y="610"/>
                  <a:pt x="495" y="610"/>
                  <a:pt x="495" y="611"/>
                </a:cubicBezTo>
                <a:cubicBezTo>
                  <a:pt x="494" y="612"/>
                  <a:pt x="492" y="611"/>
                  <a:pt x="492" y="610"/>
                </a:cubicBezTo>
                <a:close/>
                <a:moveTo>
                  <a:pt x="480" y="609"/>
                </a:moveTo>
                <a:cubicBezTo>
                  <a:pt x="479" y="608"/>
                  <a:pt x="475" y="608"/>
                  <a:pt x="473" y="606"/>
                </a:cubicBezTo>
                <a:cubicBezTo>
                  <a:pt x="476" y="606"/>
                  <a:pt x="479" y="606"/>
                  <a:pt x="480" y="609"/>
                </a:cubicBezTo>
                <a:close/>
                <a:moveTo>
                  <a:pt x="476" y="604"/>
                </a:moveTo>
                <a:cubicBezTo>
                  <a:pt x="477" y="604"/>
                  <a:pt x="479" y="604"/>
                  <a:pt x="479" y="605"/>
                </a:cubicBezTo>
                <a:cubicBezTo>
                  <a:pt x="478" y="604"/>
                  <a:pt x="476" y="605"/>
                  <a:pt x="476" y="604"/>
                </a:cubicBezTo>
                <a:close/>
                <a:moveTo>
                  <a:pt x="480" y="605"/>
                </a:moveTo>
                <a:cubicBezTo>
                  <a:pt x="480" y="605"/>
                  <a:pt x="483" y="606"/>
                  <a:pt x="482" y="606"/>
                </a:cubicBezTo>
                <a:cubicBezTo>
                  <a:pt x="481" y="606"/>
                  <a:pt x="481" y="606"/>
                  <a:pt x="481" y="606"/>
                </a:cubicBezTo>
                <a:cubicBezTo>
                  <a:pt x="481" y="606"/>
                  <a:pt x="481" y="606"/>
                  <a:pt x="481" y="607"/>
                </a:cubicBezTo>
                <a:cubicBezTo>
                  <a:pt x="480" y="606"/>
                  <a:pt x="480" y="606"/>
                  <a:pt x="480" y="605"/>
                </a:cubicBezTo>
                <a:close/>
                <a:moveTo>
                  <a:pt x="483" y="610"/>
                </a:moveTo>
                <a:cubicBezTo>
                  <a:pt x="482" y="609"/>
                  <a:pt x="480" y="609"/>
                  <a:pt x="481" y="608"/>
                </a:cubicBezTo>
                <a:cubicBezTo>
                  <a:pt x="481" y="609"/>
                  <a:pt x="484" y="608"/>
                  <a:pt x="483" y="610"/>
                </a:cubicBezTo>
                <a:close/>
                <a:moveTo>
                  <a:pt x="482" y="604"/>
                </a:moveTo>
                <a:cubicBezTo>
                  <a:pt x="480" y="603"/>
                  <a:pt x="480" y="603"/>
                  <a:pt x="479" y="601"/>
                </a:cubicBezTo>
                <a:cubicBezTo>
                  <a:pt x="477" y="604"/>
                  <a:pt x="475" y="600"/>
                  <a:pt x="471" y="600"/>
                </a:cubicBezTo>
                <a:cubicBezTo>
                  <a:pt x="472" y="599"/>
                  <a:pt x="471" y="599"/>
                  <a:pt x="472" y="598"/>
                </a:cubicBezTo>
                <a:cubicBezTo>
                  <a:pt x="475" y="595"/>
                  <a:pt x="478" y="600"/>
                  <a:pt x="479" y="601"/>
                </a:cubicBezTo>
                <a:cubicBezTo>
                  <a:pt x="478" y="601"/>
                  <a:pt x="477" y="600"/>
                  <a:pt x="477" y="601"/>
                </a:cubicBezTo>
                <a:cubicBezTo>
                  <a:pt x="479" y="601"/>
                  <a:pt x="480" y="601"/>
                  <a:pt x="482" y="600"/>
                </a:cubicBezTo>
                <a:cubicBezTo>
                  <a:pt x="482" y="600"/>
                  <a:pt x="481" y="602"/>
                  <a:pt x="482" y="602"/>
                </a:cubicBezTo>
                <a:cubicBezTo>
                  <a:pt x="482" y="601"/>
                  <a:pt x="482" y="601"/>
                  <a:pt x="482" y="600"/>
                </a:cubicBezTo>
                <a:cubicBezTo>
                  <a:pt x="483" y="600"/>
                  <a:pt x="484" y="601"/>
                  <a:pt x="485" y="601"/>
                </a:cubicBezTo>
                <a:cubicBezTo>
                  <a:pt x="486" y="603"/>
                  <a:pt x="484" y="603"/>
                  <a:pt x="485" y="604"/>
                </a:cubicBezTo>
                <a:cubicBezTo>
                  <a:pt x="486" y="602"/>
                  <a:pt x="486" y="604"/>
                  <a:pt x="487" y="603"/>
                </a:cubicBezTo>
                <a:cubicBezTo>
                  <a:pt x="487" y="602"/>
                  <a:pt x="485" y="603"/>
                  <a:pt x="486" y="601"/>
                </a:cubicBezTo>
                <a:cubicBezTo>
                  <a:pt x="487" y="602"/>
                  <a:pt x="488" y="602"/>
                  <a:pt x="489" y="603"/>
                </a:cubicBezTo>
                <a:cubicBezTo>
                  <a:pt x="488" y="603"/>
                  <a:pt x="487" y="605"/>
                  <a:pt x="488" y="604"/>
                </a:cubicBezTo>
                <a:cubicBezTo>
                  <a:pt x="488" y="605"/>
                  <a:pt x="487" y="605"/>
                  <a:pt x="486" y="606"/>
                </a:cubicBezTo>
                <a:cubicBezTo>
                  <a:pt x="485" y="605"/>
                  <a:pt x="481" y="602"/>
                  <a:pt x="482" y="604"/>
                </a:cubicBezTo>
                <a:close/>
                <a:moveTo>
                  <a:pt x="463" y="598"/>
                </a:moveTo>
                <a:cubicBezTo>
                  <a:pt x="463" y="598"/>
                  <a:pt x="463" y="597"/>
                  <a:pt x="464" y="597"/>
                </a:cubicBezTo>
                <a:cubicBezTo>
                  <a:pt x="463" y="598"/>
                  <a:pt x="466" y="598"/>
                  <a:pt x="464" y="599"/>
                </a:cubicBezTo>
                <a:cubicBezTo>
                  <a:pt x="465" y="597"/>
                  <a:pt x="462" y="599"/>
                  <a:pt x="463" y="598"/>
                </a:cubicBezTo>
                <a:close/>
                <a:moveTo>
                  <a:pt x="459" y="601"/>
                </a:moveTo>
                <a:cubicBezTo>
                  <a:pt x="460" y="602"/>
                  <a:pt x="463" y="602"/>
                  <a:pt x="463" y="603"/>
                </a:cubicBezTo>
                <a:cubicBezTo>
                  <a:pt x="462" y="604"/>
                  <a:pt x="462" y="601"/>
                  <a:pt x="461" y="603"/>
                </a:cubicBezTo>
                <a:cubicBezTo>
                  <a:pt x="461" y="603"/>
                  <a:pt x="461" y="603"/>
                  <a:pt x="460" y="603"/>
                </a:cubicBezTo>
                <a:cubicBezTo>
                  <a:pt x="460" y="603"/>
                  <a:pt x="460" y="602"/>
                  <a:pt x="461" y="602"/>
                </a:cubicBezTo>
                <a:cubicBezTo>
                  <a:pt x="460" y="602"/>
                  <a:pt x="458" y="601"/>
                  <a:pt x="459" y="601"/>
                </a:cubicBezTo>
                <a:close/>
                <a:moveTo>
                  <a:pt x="450" y="598"/>
                </a:moveTo>
                <a:cubicBezTo>
                  <a:pt x="451" y="598"/>
                  <a:pt x="451" y="598"/>
                  <a:pt x="452" y="599"/>
                </a:cubicBezTo>
                <a:cubicBezTo>
                  <a:pt x="452" y="599"/>
                  <a:pt x="452" y="599"/>
                  <a:pt x="452" y="600"/>
                </a:cubicBezTo>
                <a:cubicBezTo>
                  <a:pt x="451" y="599"/>
                  <a:pt x="451" y="600"/>
                  <a:pt x="451" y="600"/>
                </a:cubicBezTo>
                <a:cubicBezTo>
                  <a:pt x="452" y="598"/>
                  <a:pt x="449" y="599"/>
                  <a:pt x="450" y="598"/>
                </a:cubicBezTo>
                <a:close/>
                <a:moveTo>
                  <a:pt x="452" y="592"/>
                </a:moveTo>
                <a:cubicBezTo>
                  <a:pt x="452" y="592"/>
                  <a:pt x="451" y="592"/>
                  <a:pt x="450" y="592"/>
                </a:cubicBezTo>
                <a:cubicBezTo>
                  <a:pt x="450" y="592"/>
                  <a:pt x="450" y="591"/>
                  <a:pt x="449" y="591"/>
                </a:cubicBezTo>
                <a:cubicBezTo>
                  <a:pt x="449" y="591"/>
                  <a:pt x="449" y="591"/>
                  <a:pt x="449" y="590"/>
                </a:cubicBezTo>
                <a:cubicBezTo>
                  <a:pt x="450" y="590"/>
                  <a:pt x="450" y="590"/>
                  <a:pt x="451" y="590"/>
                </a:cubicBezTo>
                <a:cubicBezTo>
                  <a:pt x="450" y="592"/>
                  <a:pt x="452" y="590"/>
                  <a:pt x="453" y="591"/>
                </a:cubicBezTo>
                <a:cubicBezTo>
                  <a:pt x="453" y="593"/>
                  <a:pt x="454" y="591"/>
                  <a:pt x="455" y="591"/>
                </a:cubicBezTo>
                <a:cubicBezTo>
                  <a:pt x="455" y="593"/>
                  <a:pt x="455" y="594"/>
                  <a:pt x="455" y="594"/>
                </a:cubicBezTo>
                <a:cubicBezTo>
                  <a:pt x="455" y="594"/>
                  <a:pt x="456" y="594"/>
                  <a:pt x="456" y="594"/>
                </a:cubicBezTo>
                <a:cubicBezTo>
                  <a:pt x="455" y="595"/>
                  <a:pt x="453" y="591"/>
                  <a:pt x="454" y="594"/>
                </a:cubicBezTo>
                <a:cubicBezTo>
                  <a:pt x="451" y="594"/>
                  <a:pt x="452" y="593"/>
                  <a:pt x="452" y="592"/>
                </a:cubicBezTo>
                <a:close/>
                <a:moveTo>
                  <a:pt x="447" y="575"/>
                </a:moveTo>
                <a:cubicBezTo>
                  <a:pt x="446" y="575"/>
                  <a:pt x="449" y="577"/>
                  <a:pt x="447" y="576"/>
                </a:cubicBezTo>
                <a:cubicBezTo>
                  <a:pt x="446" y="575"/>
                  <a:pt x="445" y="576"/>
                  <a:pt x="443" y="575"/>
                </a:cubicBezTo>
                <a:cubicBezTo>
                  <a:pt x="442" y="572"/>
                  <a:pt x="445" y="574"/>
                  <a:pt x="444" y="572"/>
                </a:cubicBezTo>
                <a:cubicBezTo>
                  <a:pt x="444" y="572"/>
                  <a:pt x="447" y="572"/>
                  <a:pt x="447" y="573"/>
                </a:cubicBezTo>
                <a:cubicBezTo>
                  <a:pt x="446" y="573"/>
                  <a:pt x="445" y="572"/>
                  <a:pt x="445" y="573"/>
                </a:cubicBezTo>
                <a:cubicBezTo>
                  <a:pt x="448" y="574"/>
                  <a:pt x="448" y="576"/>
                  <a:pt x="450" y="575"/>
                </a:cubicBezTo>
                <a:cubicBezTo>
                  <a:pt x="449" y="574"/>
                  <a:pt x="447" y="574"/>
                  <a:pt x="447" y="573"/>
                </a:cubicBezTo>
                <a:cubicBezTo>
                  <a:pt x="455" y="574"/>
                  <a:pt x="471" y="581"/>
                  <a:pt x="479" y="584"/>
                </a:cubicBezTo>
                <a:cubicBezTo>
                  <a:pt x="472" y="582"/>
                  <a:pt x="467" y="581"/>
                  <a:pt x="463" y="580"/>
                </a:cubicBezTo>
                <a:cubicBezTo>
                  <a:pt x="461" y="579"/>
                  <a:pt x="459" y="577"/>
                  <a:pt x="457" y="579"/>
                </a:cubicBezTo>
                <a:cubicBezTo>
                  <a:pt x="460" y="579"/>
                  <a:pt x="461" y="580"/>
                  <a:pt x="463" y="581"/>
                </a:cubicBezTo>
                <a:cubicBezTo>
                  <a:pt x="462" y="581"/>
                  <a:pt x="460" y="580"/>
                  <a:pt x="460" y="581"/>
                </a:cubicBezTo>
                <a:cubicBezTo>
                  <a:pt x="460" y="581"/>
                  <a:pt x="461" y="582"/>
                  <a:pt x="462" y="582"/>
                </a:cubicBezTo>
                <a:cubicBezTo>
                  <a:pt x="461" y="584"/>
                  <a:pt x="459" y="581"/>
                  <a:pt x="458" y="581"/>
                </a:cubicBezTo>
                <a:cubicBezTo>
                  <a:pt x="458" y="580"/>
                  <a:pt x="459" y="580"/>
                  <a:pt x="458" y="580"/>
                </a:cubicBezTo>
                <a:cubicBezTo>
                  <a:pt x="455" y="580"/>
                  <a:pt x="456" y="579"/>
                  <a:pt x="454" y="578"/>
                </a:cubicBezTo>
                <a:cubicBezTo>
                  <a:pt x="455" y="578"/>
                  <a:pt x="455" y="577"/>
                  <a:pt x="454" y="577"/>
                </a:cubicBezTo>
                <a:cubicBezTo>
                  <a:pt x="453" y="578"/>
                  <a:pt x="454" y="578"/>
                  <a:pt x="454" y="579"/>
                </a:cubicBezTo>
                <a:cubicBezTo>
                  <a:pt x="452" y="578"/>
                  <a:pt x="451" y="579"/>
                  <a:pt x="450" y="578"/>
                </a:cubicBezTo>
                <a:cubicBezTo>
                  <a:pt x="450" y="576"/>
                  <a:pt x="448" y="577"/>
                  <a:pt x="447" y="575"/>
                </a:cubicBezTo>
                <a:close/>
                <a:moveTo>
                  <a:pt x="449" y="581"/>
                </a:moveTo>
                <a:cubicBezTo>
                  <a:pt x="448" y="581"/>
                  <a:pt x="447" y="581"/>
                  <a:pt x="446" y="580"/>
                </a:cubicBezTo>
                <a:cubicBezTo>
                  <a:pt x="446" y="580"/>
                  <a:pt x="446" y="581"/>
                  <a:pt x="445" y="580"/>
                </a:cubicBezTo>
                <a:cubicBezTo>
                  <a:pt x="445" y="578"/>
                  <a:pt x="449" y="579"/>
                  <a:pt x="449" y="581"/>
                </a:cubicBezTo>
                <a:close/>
                <a:moveTo>
                  <a:pt x="440" y="573"/>
                </a:moveTo>
                <a:cubicBezTo>
                  <a:pt x="439" y="572"/>
                  <a:pt x="437" y="572"/>
                  <a:pt x="437" y="571"/>
                </a:cubicBezTo>
                <a:cubicBezTo>
                  <a:pt x="438" y="570"/>
                  <a:pt x="440" y="573"/>
                  <a:pt x="440" y="571"/>
                </a:cubicBezTo>
                <a:cubicBezTo>
                  <a:pt x="440" y="570"/>
                  <a:pt x="439" y="571"/>
                  <a:pt x="438" y="570"/>
                </a:cubicBezTo>
                <a:cubicBezTo>
                  <a:pt x="438" y="569"/>
                  <a:pt x="439" y="569"/>
                  <a:pt x="440" y="569"/>
                </a:cubicBezTo>
                <a:cubicBezTo>
                  <a:pt x="439" y="570"/>
                  <a:pt x="439" y="570"/>
                  <a:pt x="439" y="570"/>
                </a:cubicBezTo>
                <a:cubicBezTo>
                  <a:pt x="440" y="571"/>
                  <a:pt x="440" y="570"/>
                  <a:pt x="440" y="570"/>
                </a:cubicBezTo>
                <a:cubicBezTo>
                  <a:pt x="439" y="572"/>
                  <a:pt x="444" y="570"/>
                  <a:pt x="443" y="572"/>
                </a:cubicBezTo>
                <a:cubicBezTo>
                  <a:pt x="442" y="571"/>
                  <a:pt x="442" y="572"/>
                  <a:pt x="441" y="571"/>
                </a:cubicBezTo>
                <a:cubicBezTo>
                  <a:pt x="441" y="572"/>
                  <a:pt x="440" y="572"/>
                  <a:pt x="440" y="573"/>
                </a:cubicBezTo>
                <a:close/>
                <a:moveTo>
                  <a:pt x="437" y="577"/>
                </a:moveTo>
                <a:cubicBezTo>
                  <a:pt x="438" y="577"/>
                  <a:pt x="438" y="577"/>
                  <a:pt x="438" y="576"/>
                </a:cubicBezTo>
                <a:cubicBezTo>
                  <a:pt x="437" y="576"/>
                  <a:pt x="440" y="576"/>
                  <a:pt x="439" y="577"/>
                </a:cubicBezTo>
                <a:cubicBezTo>
                  <a:pt x="438" y="576"/>
                  <a:pt x="437" y="578"/>
                  <a:pt x="437" y="577"/>
                </a:cubicBezTo>
                <a:close/>
                <a:moveTo>
                  <a:pt x="439" y="595"/>
                </a:moveTo>
                <a:cubicBezTo>
                  <a:pt x="438" y="595"/>
                  <a:pt x="436" y="595"/>
                  <a:pt x="436" y="593"/>
                </a:cubicBezTo>
                <a:cubicBezTo>
                  <a:pt x="438" y="594"/>
                  <a:pt x="438" y="593"/>
                  <a:pt x="439" y="595"/>
                </a:cubicBezTo>
                <a:close/>
                <a:moveTo>
                  <a:pt x="437" y="478"/>
                </a:moveTo>
                <a:cubicBezTo>
                  <a:pt x="436" y="477"/>
                  <a:pt x="436" y="477"/>
                  <a:pt x="436" y="477"/>
                </a:cubicBezTo>
                <a:cubicBezTo>
                  <a:pt x="436" y="477"/>
                  <a:pt x="436" y="476"/>
                  <a:pt x="435" y="476"/>
                </a:cubicBezTo>
                <a:cubicBezTo>
                  <a:pt x="434" y="476"/>
                  <a:pt x="433" y="475"/>
                  <a:pt x="432" y="476"/>
                </a:cubicBezTo>
                <a:cubicBezTo>
                  <a:pt x="431" y="475"/>
                  <a:pt x="430" y="475"/>
                  <a:pt x="430" y="473"/>
                </a:cubicBezTo>
                <a:cubicBezTo>
                  <a:pt x="432" y="474"/>
                  <a:pt x="434" y="475"/>
                  <a:pt x="435" y="475"/>
                </a:cubicBezTo>
                <a:cubicBezTo>
                  <a:pt x="436" y="476"/>
                  <a:pt x="437" y="476"/>
                  <a:pt x="438" y="476"/>
                </a:cubicBezTo>
                <a:cubicBezTo>
                  <a:pt x="438" y="477"/>
                  <a:pt x="438" y="477"/>
                  <a:pt x="439" y="477"/>
                </a:cubicBezTo>
                <a:cubicBezTo>
                  <a:pt x="438" y="479"/>
                  <a:pt x="437" y="476"/>
                  <a:pt x="437" y="477"/>
                </a:cubicBezTo>
                <a:cubicBezTo>
                  <a:pt x="437" y="477"/>
                  <a:pt x="437" y="478"/>
                  <a:pt x="437" y="478"/>
                </a:cubicBezTo>
                <a:close/>
                <a:moveTo>
                  <a:pt x="436" y="560"/>
                </a:moveTo>
                <a:cubicBezTo>
                  <a:pt x="434" y="559"/>
                  <a:pt x="432" y="561"/>
                  <a:pt x="433" y="559"/>
                </a:cubicBezTo>
                <a:cubicBezTo>
                  <a:pt x="433" y="559"/>
                  <a:pt x="436" y="559"/>
                  <a:pt x="436" y="560"/>
                </a:cubicBezTo>
                <a:close/>
                <a:moveTo>
                  <a:pt x="436" y="473"/>
                </a:moveTo>
                <a:cubicBezTo>
                  <a:pt x="436" y="472"/>
                  <a:pt x="436" y="472"/>
                  <a:pt x="437" y="472"/>
                </a:cubicBezTo>
                <a:cubicBezTo>
                  <a:pt x="436" y="472"/>
                  <a:pt x="435" y="470"/>
                  <a:pt x="434" y="471"/>
                </a:cubicBezTo>
                <a:cubicBezTo>
                  <a:pt x="435" y="472"/>
                  <a:pt x="434" y="472"/>
                  <a:pt x="434" y="472"/>
                </a:cubicBezTo>
                <a:cubicBezTo>
                  <a:pt x="434" y="472"/>
                  <a:pt x="434" y="473"/>
                  <a:pt x="434" y="473"/>
                </a:cubicBezTo>
                <a:cubicBezTo>
                  <a:pt x="435" y="473"/>
                  <a:pt x="435" y="473"/>
                  <a:pt x="435" y="474"/>
                </a:cubicBezTo>
                <a:cubicBezTo>
                  <a:pt x="433" y="473"/>
                  <a:pt x="432" y="472"/>
                  <a:pt x="431" y="473"/>
                </a:cubicBezTo>
                <a:cubicBezTo>
                  <a:pt x="431" y="472"/>
                  <a:pt x="431" y="471"/>
                  <a:pt x="431" y="471"/>
                </a:cubicBezTo>
                <a:cubicBezTo>
                  <a:pt x="433" y="471"/>
                  <a:pt x="437" y="469"/>
                  <a:pt x="439" y="471"/>
                </a:cubicBezTo>
                <a:cubicBezTo>
                  <a:pt x="438" y="471"/>
                  <a:pt x="438" y="471"/>
                  <a:pt x="437" y="471"/>
                </a:cubicBezTo>
                <a:cubicBezTo>
                  <a:pt x="440" y="472"/>
                  <a:pt x="438" y="474"/>
                  <a:pt x="440" y="474"/>
                </a:cubicBezTo>
                <a:cubicBezTo>
                  <a:pt x="441" y="473"/>
                  <a:pt x="441" y="475"/>
                  <a:pt x="441" y="475"/>
                </a:cubicBezTo>
                <a:cubicBezTo>
                  <a:pt x="441" y="475"/>
                  <a:pt x="441" y="474"/>
                  <a:pt x="442" y="474"/>
                </a:cubicBezTo>
                <a:cubicBezTo>
                  <a:pt x="442" y="475"/>
                  <a:pt x="442" y="476"/>
                  <a:pt x="443" y="476"/>
                </a:cubicBezTo>
                <a:cubicBezTo>
                  <a:pt x="443" y="475"/>
                  <a:pt x="442" y="475"/>
                  <a:pt x="443" y="475"/>
                </a:cubicBezTo>
                <a:cubicBezTo>
                  <a:pt x="444" y="477"/>
                  <a:pt x="446" y="476"/>
                  <a:pt x="447" y="478"/>
                </a:cubicBezTo>
                <a:cubicBezTo>
                  <a:pt x="444" y="477"/>
                  <a:pt x="439" y="474"/>
                  <a:pt x="436" y="473"/>
                </a:cubicBezTo>
                <a:close/>
                <a:moveTo>
                  <a:pt x="445" y="565"/>
                </a:moveTo>
                <a:cubicBezTo>
                  <a:pt x="446" y="565"/>
                  <a:pt x="449" y="565"/>
                  <a:pt x="449" y="567"/>
                </a:cubicBezTo>
                <a:cubicBezTo>
                  <a:pt x="448" y="568"/>
                  <a:pt x="444" y="566"/>
                  <a:pt x="445" y="565"/>
                </a:cubicBezTo>
                <a:close/>
                <a:moveTo>
                  <a:pt x="449" y="569"/>
                </a:moveTo>
                <a:cubicBezTo>
                  <a:pt x="447" y="570"/>
                  <a:pt x="443" y="569"/>
                  <a:pt x="443" y="567"/>
                </a:cubicBezTo>
                <a:cubicBezTo>
                  <a:pt x="446" y="568"/>
                  <a:pt x="447" y="567"/>
                  <a:pt x="449" y="569"/>
                </a:cubicBezTo>
                <a:close/>
                <a:moveTo>
                  <a:pt x="443" y="480"/>
                </a:moveTo>
                <a:cubicBezTo>
                  <a:pt x="443" y="479"/>
                  <a:pt x="440" y="479"/>
                  <a:pt x="440" y="477"/>
                </a:cubicBezTo>
                <a:cubicBezTo>
                  <a:pt x="442" y="478"/>
                  <a:pt x="444" y="480"/>
                  <a:pt x="443" y="480"/>
                </a:cubicBezTo>
                <a:close/>
                <a:moveTo>
                  <a:pt x="444" y="590"/>
                </a:moveTo>
                <a:cubicBezTo>
                  <a:pt x="443" y="590"/>
                  <a:pt x="443" y="589"/>
                  <a:pt x="442" y="589"/>
                </a:cubicBezTo>
                <a:cubicBezTo>
                  <a:pt x="442" y="587"/>
                  <a:pt x="444" y="588"/>
                  <a:pt x="444" y="590"/>
                </a:cubicBezTo>
                <a:close/>
                <a:moveTo>
                  <a:pt x="452" y="568"/>
                </a:moveTo>
                <a:cubicBezTo>
                  <a:pt x="452" y="568"/>
                  <a:pt x="451" y="568"/>
                  <a:pt x="451" y="568"/>
                </a:cubicBezTo>
                <a:cubicBezTo>
                  <a:pt x="450" y="568"/>
                  <a:pt x="449" y="566"/>
                  <a:pt x="451" y="566"/>
                </a:cubicBezTo>
                <a:cubicBezTo>
                  <a:pt x="450" y="567"/>
                  <a:pt x="453" y="567"/>
                  <a:pt x="452" y="568"/>
                </a:cubicBezTo>
                <a:close/>
                <a:moveTo>
                  <a:pt x="469" y="490"/>
                </a:moveTo>
                <a:cubicBezTo>
                  <a:pt x="468" y="490"/>
                  <a:pt x="467" y="490"/>
                  <a:pt x="466" y="489"/>
                </a:cubicBezTo>
                <a:cubicBezTo>
                  <a:pt x="467" y="489"/>
                  <a:pt x="468" y="489"/>
                  <a:pt x="468" y="490"/>
                </a:cubicBezTo>
                <a:cubicBezTo>
                  <a:pt x="468" y="489"/>
                  <a:pt x="467" y="489"/>
                  <a:pt x="466" y="488"/>
                </a:cubicBezTo>
                <a:cubicBezTo>
                  <a:pt x="466" y="488"/>
                  <a:pt x="466" y="488"/>
                  <a:pt x="466" y="488"/>
                </a:cubicBezTo>
                <a:cubicBezTo>
                  <a:pt x="480" y="495"/>
                  <a:pt x="494" y="501"/>
                  <a:pt x="507" y="506"/>
                </a:cubicBezTo>
                <a:cubicBezTo>
                  <a:pt x="507" y="506"/>
                  <a:pt x="507" y="507"/>
                  <a:pt x="508" y="507"/>
                </a:cubicBezTo>
                <a:cubicBezTo>
                  <a:pt x="510" y="508"/>
                  <a:pt x="511" y="507"/>
                  <a:pt x="512" y="508"/>
                </a:cubicBezTo>
                <a:cubicBezTo>
                  <a:pt x="515" y="512"/>
                  <a:pt x="534" y="515"/>
                  <a:pt x="538" y="520"/>
                </a:cubicBezTo>
                <a:cubicBezTo>
                  <a:pt x="541" y="518"/>
                  <a:pt x="546" y="523"/>
                  <a:pt x="549" y="523"/>
                </a:cubicBezTo>
                <a:cubicBezTo>
                  <a:pt x="548" y="522"/>
                  <a:pt x="546" y="522"/>
                  <a:pt x="546" y="521"/>
                </a:cubicBezTo>
                <a:cubicBezTo>
                  <a:pt x="550" y="522"/>
                  <a:pt x="554" y="524"/>
                  <a:pt x="558" y="525"/>
                </a:cubicBezTo>
                <a:cubicBezTo>
                  <a:pt x="559" y="526"/>
                  <a:pt x="560" y="526"/>
                  <a:pt x="561" y="527"/>
                </a:cubicBezTo>
                <a:cubicBezTo>
                  <a:pt x="560" y="526"/>
                  <a:pt x="559" y="526"/>
                  <a:pt x="558" y="527"/>
                </a:cubicBezTo>
                <a:cubicBezTo>
                  <a:pt x="559" y="527"/>
                  <a:pt x="559" y="527"/>
                  <a:pt x="560" y="527"/>
                </a:cubicBezTo>
                <a:cubicBezTo>
                  <a:pt x="560" y="528"/>
                  <a:pt x="560" y="528"/>
                  <a:pt x="560" y="528"/>
                </a:cubicBezTo>
                <a:cubicBezTo>
                  <a:pt x="557" y="528"/>
                  <a:pt x="558" y="526"/>
                  <a:pt x="556" y="526"/>
                </a:cubicBezTo>
                <a:cubicBezTo>
                  <a:pt x="556" y="525"/>
                  <a:pt x="557" y="526"/>
                  <a:pt x="557" y="526"/>
                </a:cubicBezTo>
                <a:cubicBezTo>
                  <a:pt x="556" y="523"/>
                  <a:pt x="552" y="526"/>
                  <a:pt x="551" y="526"/>
                </a:cubicBezTo>
                <a:cubicBezTo>
                  <a:pt x="550" y="526"/>
                  <a:pt x="552" y="525"/>
                  <a:pt x="550" y="524"/>
                </a:cubicBezTo>
                <a:cubicBezTo>
                  <a:pt x="550" y="524"/>
                  <a:pt x="550" y="526"/>
                  <a:pt x="548" y="525"/>
                </a:cubicBezTo>
                <a:cubicBezTo>
                  <a:pt x="548" y="524"/>
                  <a:pt x="549" y="525"/>
                  <a:pt x="550" y="525"/>
                </a:cubicBezTo>
                <a:cubicBezTo>
                  <a:pt x="544" y="520"/>
                  <a:pt x="541" y="522"/>
                  <a:pt x="534" y="519"/>
                </a:cubicBezTo>
                <a:cubicBezTo>
                  <a:pt x="534" y="519"/>
                  <a:pt x="534" y="519"/>
                  <a:pt x="534" y="519"/>
                </a:cubicBezTo>
                <a:cubicBezTo>
                  <a:pt x="528" y="517"/>
                  <a:pt x="521" y="514"/>
                  <a:pt x="515" y="512"/>
                </a:cubicBezTo>
                <a:cubicBezTo>
                  <a:pt x="513" y="511"/>
                  <a:pt x="511" y="509"/>
                  <a:pt x="509" y="508"/>
                </a:cubicBezTo>
                <a:cubicBezTo>
                  <a:pt x="508" y="507"/>
                  <a:pt x="506" y="508"/>
                  <a:pt x="505" y="507"/>
                </a:cubicBezTo>
                <a:cubicBezTo>
                  <a:pt x="503" y="505"/>
                  <a:pt x="504" y="506"/>
                  <a:pt x="504" y="506"/>
                </a:cubicBezTo>
                <a:cubicBezTo>
                  <a:pt x="499" y="506"/>
                  <a:pt x="491" y="500"/>
                  <a:pt x="486" y="499"/>
                </a:cubicBezTo>
                <a:cubicBezTo>
                  <a:pt x="486" y="499"/>
                  <a:pt x="487" y="499"/>
                  <a:pt x="487" y="500"/>
                </a:cubicBezTo>
                <a:cubicBezTo>
                  <a:pt x="484" y="498"/>
                  <a:pt x="481" y="497"/>
                  <a:pt x="479" y="495"/>
                </a:cubicBezTo>
                <a:cubicBezTo>
                  <a:pt x="480" y="497"/>
                  <a:pt x="473" y="495"/>
                  <a:pt x="474" y="493"/>
                </a:cubicBezTo>
                <a:cubicBezTo>
                  <a:pt x="474" y="494"/>
                  <a:pt x="475" y="494"/>
                  <a:pt x="476" y="494"/>
                </a:cubicBezTo>
                <a:cubicBezTo>
                  <a:pt x="475" y="493"/>
                  <a:pt x="471" y="491"/>
                  <a:pt x="470" y="492"/>
                </a:cubicBezTo>
                <a:cubicBezTo>
                  <a:pt x="472" y="493"/>
                  <a:pt x="473" y="492"/>
                  <a:pt x="473" y="494"/>
                </a:cubicBezTo>
                <a:cubicBezTo>
                  <a:pt x="466" y="491"/>
                  <a:pt x="461" y="489"/>
                  <a:pt x="453" y="485"/>
                </a:cubicBezTo>
                <a:cubicBezTo>
                  <a:pt x="457" y="486"/>
                  <a:pt x="464" y="490"/>
                  <a:pt x="469" y="490"/>
                </a:cubicBezTo>
                <a:close/>
                <a:moveTo>
                  <a:pt x="466" y="484"/>
                </a:moveTo>
                <a:cubicBezTo>
                  <a:pt x="467" y="485"/>
                  <a:pt x="469" y="485"/>
                  <a:pt x="469" y="486"/>
                </a:cubicBezTo>
                <a:cubicBezTo>
                  <a:pt x="468" y="485"/>
                  <a:pt x="467" y="485"/>
                  <a:pt x="466" y="485"/>
                </a:cubicBezTo>
                <a:cubicBezTo>
                  <a:pt x="466" y="485"/>
                  <a:pt x="466" y="484"/>
                  <a:pt x="466" y="484"/>
                </a:cubicBezTo>
                <a:close/>
                <a:moveTo>
                  <a:pt x="469" y="111"/>
                </a:moveTo>
                <a:cubicBezTo>
                  <a:pt x="469" y="110"/>
                  <a:pt x="469" y="110"/>
                  <a:pt x="469" y="110"/>
                </a:cubicBezTo>
                <a:cubicBezTo>
                  <a:pt x="469" y="110"/>
                  <a:pt x="469" y="110"/>
                  <a:pt x="469" y="110"/>
                </a:cubicBezTo>
                <a:cubicBezTo>
                  <a:pt x="472" y="111"/>
                  <a:pt x="478" y="113"/>
                  <a:pt x="474" y="112"/>
                </a:cubicBezTo>
                <a:cubicBezTo>
                  <a:pt x="472" y="112"/>
                  <a:pt x="470" y="111"/>
                  <a:pt x="469" y="111"/>
                </a:cubicBezTo>
                <a:close/>
                <a:moveTo>
                  <a:pt x="470" y="481"/>
                </a:moveTo>
                <a:cubicBezTo>
                  <a:pt x="469" y="481"/>
                  <a:pt x="468" y="481"/>
                  <a:pt x="468" y="480"/>
                </a:cubicBezTo>
                <a:cubicBezTo>
                  <a:pt x="469" y="480"/>
                  <a:pt x="470" y="480"/>
                  <a:pt x="470" y="481"/>
                </a:cubicBezTo>
                <a:close/>
                <a:moveTo>
                  <a:pt x="471" y="109"/>
                </a:moveTo>
                <a:cubicBezTo>
                  <a:pt x="471" y="109"/>
                  <a:pt x="471" y="109"/>
                  <a:pt x="472" y="108"/>
                </a:cubicBezTo>
                <a:cubicBezTo>
                  <a:pt x="472" y="109"/>
                  <a:pt x="472" y="109"/>
                  <a:pt x="472" y="109"/>
                </a:cubicBezTo>
                <a:cubicBezTo>
                  <a:pt x="472" y="110"/>
                  <a:pt x="473" y="110"/>
                  <a:pt x="473" y="110"/>
                </a:cubicBezTo>
                <a:cubicBezTo>
                  <a:pt x="472" y="110"/>
                  <a:pt x="471" y="110"/>
                  <a:pt x="471" y="109"/>
                </a:cubicBezTo>
                <a:close/>
                <a:moveTo>
                  <a:pt x="488" y="81"/>
                </a:moveTo>
                <a:cubicBezTo>
                  <a:pt x="489" y="81"/>
                  <a:pt x="491" y="82"/>
                  <a:pt x="489" y="83"/>
                </a:cubicBezTo>
                <a:cubicBezTo>
                  <a:pt x="490" y="81"/>
                  <a:pt x="487" y="82"/>
                  <a:pt x="488" y="81"/>
                </a:cubicBezTo>
                <a:close/>
                <a:moveTo>
                  <a:pt x="492" y="83"/>
                </a:moveTo>
                <a:cubicBezTo>
                  <a:pt x="493" y="83"/>
                  <a:pt x="494" y="84"/>
                  <a:pt x="495" y="85"/>
                </a:cubicBezTo>
                <a:cubicBezTo>
                  <a:pt x="493" y="84"/>
                  <a:pt x="493" y="84"/>
                  <a:pt x="494" y="86"/>
                </a:cubicBezTo>
                <a:cubicBezTo>
                  <a:pt x="489" y="83"/>
                  <a:pt x="486" y="84"/>
                  <a:pt x="483" y="81"/>
                </a:cubicBezTo>
                <a:cubicBezTo>
                  <a:pt x="486" y="82"/>
                  <a:pt x="490" y="84"/>
                  <a:pt x="492" y="83"/>
                </a:cubicBezTo>
                <a:close/>
                <a:moveTo>
                  <a:pt x="495" y="479"/>
                </a:moveTo>
                <a:cubicBezTo>
                  <a:pt x="495" y="480"/>
                  <a:pt x="496" y="480"/>
                  <a:pt x="496" y="481"/>
                </a:cubicBezTo>
                <a:cubicBezTo>
                  <a:pt x="495" y="480"/>
                  <a:pt x="494" y="480"/>
                  <a:pt x="493" y="479"/>
                </a:cubicBezTo>
                <a:cubicBezTo>
                  <a:pt x="494" y="479"/>
                  <a:pt x="495" y="480"/>
                  <a:pt x="495" y="480"/>
                </a:cubicBezTo>
                <a:cubicBezTo>
                  <a:pt x="495" y="480"/>
                  <a:pt x="495" y="479"/>
                  <a:pt x="495" y="479"/>
                </a:cubicBezTo>
                <a:close/>
                <a:moveTo>
                  <a:pt x="503" y="87"/>
                </a:moveTo>
                <a:cubicBezTo>
                  <a:pt x="503" y="88"/>
                  <a:pt x="506" y="87"/>
                  <a:pt x="506" y="88"/>
                </a:cubicBezTo>
                <a:cubicBezTo>
                  <a:pt x="504" y="87"/>
                  <a:pt x="500" y="89"/>
                  <a:pt x="499" y="86"/>
                </a:cubicBezTo>
                <a:cubicBezTo>
                  <a:pt x="500" y="87"/>
                  <a:pt x="501" y="87"/>
                  <a:pt x="503" y="88"/>
                </a:cubicBezTo>
                <a:cubicBezTo>
                  <a:pt x="503" y="87"/>
                  <a:pt x="502" y="87"/>
                  <a:pt x="503" y="87"/>
                </a:cubicBezTo>
                <a:close/>
                <a:moveTo>
                  <a:pt x="519" y="491"/>
                </a:moveTo>
                <a:cubicBezTo>
                  <a:pt x="519" y="491"/>
                  <a:pt x="519" y="491"/>
                  <a:pt x="519" y="491"/>
                </a:cubicBezTo>
                <a:cubicBezTo>
                  <a:pt x="517" y="490"/>
                  <a:pt x="515" y="490"/>
                  <a:pt x="512" y="489"/>
                </a:cubicBezTo>
                <a:cubicBezTo>
                  <a:pt x="512" y="489"/>
                  <a:pt x="512" y="489"/>
                  <a:pt x="511" y="488"/>
                </a:cubicBezTo>
                <a:cubicBezTo>
                  <a:pt x="511" y="489"/>
                  <a:pt x="512" y="488"/>
                  <a:pt x="511" y="488"/>
                </a:cubicBezTo>
                <a:cubicBezTo>
                  <a:pt x="511" y="489"/>
                  <a:pt x="511" y="488"/>
                  <a:pt x="511" y="487"/>
                </a:cubicBezTo>
                <a:cubicBezTo>
                  <a:pt x="513" y="487"/>
                  <a:pt x="517" y="489"/>
                  <a:pt x="519" y="491"/>
                </a:cubicBezTo>
                <a:close/>
                <a:moveTo>
                  <a:pt x="511" y="484"/>
                </a:moveTo>
                <a:cubicBezTo>
                  <a:pt x="514" y="485"/>
                  <a:pt x="516" y="487"/>
                  <a:pt x="517" y="487"/>
                </a:cubicBezTo>
                <a:cubicBezTo>
                  <a:pt x="514" y="486"/>
                  <a:pt x="513" y="486"/>
                  <a:pt x="511" y="484"/>
                </a:cubicBezTo>
                <a:close/>
                <a:moveTo>
                  <a:pt x="524" y="86"/>
                </a:moveTo>
                <a:cubicBezTo>
                  <a:pt x="526" y="87"/>
                  <a:pt x="525" y="86"/>
                  <a:pt x="525" y="85"/>
                </a:cubicBezTo>
                <a:cubicBezTo>
                  <a:pt x="529" y="86"/>
                  <a:pt x="533" y="88"/>
                  <a:pt x="537" y="89"/>
                </a:cubicBezTo>
                <a:cubicBezTo>
                  <a:pt x="536" y="88"/>
                  <a:pt x="536" y="88"/>
                  <a:pt x="536" y="87"/>
                </a:cubicBezTo>
                <a:cubicBezTo>
                  <a:pt x="537" y="87"/>
                  <a:pt x="538" y="87"/>
                  <a:pt x="539" y="87"/>
                </a:cubicBezTo>
                <a:cubicBezTo>
                  <a:pt x="537" y="89"/>
                  <a:pt x="535" y="91"/>
                  <a:pt x="534" y="94"/>
                </a:cubicBezTo>
                <a:cubicBezTo>
                  <a:pt x="533" y="93"/>
                  <a:pt x="533" y="93"/>
                  <a:pt x="532" y="93"/>
                </a:cubicBezTo>
                <a:cubicBezTo>
                  <a:pt x="533" y="93"/>
                  <a:pt x="532" y="91"/>
                  <a:pt x="531" y="91"/>
                </a:cubicBezTo>
                <a:cubicBezTo>
                  <a:pt x="531" y="93"/>
                  <a:pt x="531" y="91"/>
                  <a:pt x="530" y="92"/>
                </a:cubicBezTo>
                <a:cubicBezTo>
                  <a:pt x="529" y="90"/>
                  <a:pt x="525" y="90"/>
                  <a:pt x="524" y="88"/>
                </a:cubicBezTo>
                <a:cubicBezTo>
                  <a:pt x="525" y="88"/>
                  <a:pt x="526" y="89"/>
                  <a:pt x="527" y="88"/>
                </a:cubicBezTo>
                <a:cubicBezTo>
                  <a:pt x="526" y="87"/>
                  <a:pt x="524" y="87"/>
                  <a:pt x="524" y="86"/>
                </a:cubicBezTo>
                <a:close/>
                <a:moveTo>
                  <a:pt x="530" y="80"/>
                </a:moveTo>
                <a:cubicBezTo>
                  <a:pt x="531" y="79"/>
                  <a:pt x="531" y="78"/>
                  <a:pt x="532" y="78"/>
                </a:cubicBezTo>
                <a:cubicBezTo>
                  <a:pt x="532" y="79"/>
                  <a:pt x="531" y="80"/>
                  <a:pt x="530" y="80"/>
                </a:cubicBezTo>
                <a:close/>
                <a:moveTo>
                  <a:pt x="540" y="80"/>
                </a:moveTo>
                <a:cubicBezTo>
                  <a:pt x="543" y="82"/>
                  <a:pt x="543" y="81"/>
                  <a:pt x="544" y="83"/>
                </a:cubicBezTo>
                <a:cubicBezTo>
                  <a:pt x="543" y="83"/>
                  <a:pt x="538" y="82"/>
                  <a:pt x="539" y="81"/>
                </a:cubicBezTo>
                <a:cubicBezTo>
                  <a:pt x="540" y="81"/>
                  <a:pt x="541" y="82"/>
                  <a:pt x="541" y="81"/>
                </a:cubicBezTo>
                <a:cubicBezTo>
                  <a:pt x="541" y="81"/>
                  <a:pt x="540" y="81"/>
                  <a:pt x="540" y="80"/>
                </a:cubicBezTo>
                <a:close/>
                <a:moveTo>
                  <a:pt x="541" y="75"/>
                </a:moveTo>
                <a:cubicBezTo>
                  <a:pt x="541" y="75"/>
                  <a:pt x="541" y="74"/>
                  <a:pt x="541" y="74"/>
                </a:cubicBezTo>
                <a:cubicBezTo>
                  <a:pt x="543" y="74"/>
                  <a:pt x="544" y="75"/>
                  <a:pt x="543" y="76"/>
                </a:cubicBezTo>
                <a:cubicBezTo>
                  <a:pt x="543" y="75"/>
                  <a:pt x="542" y="76"/>
                  <a:pt x="541" y="75"/>
                </a:cubicBezTo>
                <a:close/>
                <a:moveTo>
                  <a:pt x="556" y="484"/>
                </a:moveTo>
                <a:cubicBezTo>
                  <a:pt x="554" y="484"/>
                  <a:pt x="552" y="483"/>
                  <a:pt x="550" y="482"/>
                </a:cubicBezTo>
                <a:cubicBezTo>
                  <a:pt x="552" y="482"/>
                  <a:pt x="554" y="483"/>
                  <a:pt x="556" y="483"/>
                </a:cubicBezTo>
                <a:cubicBezTo>
                  <a:pt x="556" y="484"/>
                  <a:pt x="556" y="484"/>
                  <a:pt x="556" y="484"/>
                </a:cubicBezTo>
                <a:close/>
                <a:moveTo>
                  <a:pt x="552" y="499"/>
                </a:moveTo>
                <a:cubicBezTo>
                  <a:pt x="553" y="499"/>
                  <a:pt x="553" y="497"/>
                  <a:pt x="554" y="498"/>
                </a:cubicBezTo>
                <a:cubicBezTo>
                  <a:pt x="558" y="501"/>
                  <a:pt x="565" y="503"/>
                  <a:pt x="569" y="505"/>
                </a:cubicBezTo>
                <a:cubicBezTo>
                  <a:pt x="565" y="504"/>
                  <a:pt x="561" y="502"/>
                  <a:pt x="557" y="501"/>
                </a:cubicBezTo>
                <a:cubicBezTo>
                  <a:pt x="552" y="500"/>
                  <a:pt x="547" y="498"/>
                  <a:pt x="542" y="496"/>
                </a:cubicBezTo>
                <a:cubicBezTo>
                  <a:pt x="543" y="496"/>
                  <a:pt x="543" y="496"/>
                  <a:pt x="543" y="495"/>
                </a:cubicBezTo>
                <a:cubicBezTo>
                  <a:pt x="543" y="495"/>
                  <a:pt x="542" y="494"/>
                  <a:pt x="541" y="494"/>
                </a:cubicBezTo>
                <a:cubicBezTo>
                  <a:pt x="541" y="494"/>
                  <a:pt x="542" y="494"/>
                  <a:pt x="542" y="494"/>
                </a:cubicBezTo>
                <a:cubicBezTo>
                  <a:pt x="542" y="494"/>
                  <a:pt x="542" y="494"/>
                  <a:pt x="541" y="494"/>
                </a:cubicBezTo>
                <a:cubicBezTo>
                  <a:pt x="541" y="494"/>
                  <a:pt x="541" y="494"/>
                  <a:pt x="541" y="494"/>
                </a:cubicBezTo>
                <a:cubicBezTo>
                  <a:pt x="545" y="495"/>
                  <a:pt x="552" y="497"/>
                  <a:pt x="552" y="499"/>
                </a:cubicBezTo>
                <a:close/>
                <a:moveTo>
                  <a:pt x="560" y="485"/>
                </a:moveTo>
                <a:cubicBezTo>
                  <a:pt x="561" y="485"/>
                  <a:pt x="561" y="485"/>
                  <a:pt x="561" y="485"/>
                </a:cubicBezTo>
                <a:cubicBezTo>
                  <a:pt x="561" y="485"/>
                  <a:pt x="561" y="486"/>
                  <a:pt x="561" y="486"/>
                </a:cubicBezTo>
                <a:cubicBezTo>
                  <a:pt x="562" y="486"/>
                  <a:pt x="563" y="486"/>
                  <a:pt x="564" y="487"/>
                </a:cubicBezTo>
                <a:cubicBezTo>
                  <a:pt x="564" y="486"/>
                  <a:pt x="564" y="486"/>
                  <a:pt x="564" y="486"/>
                </a:cubicBezTo>
                <a:cubicBezTo>
                  <a:pt x="565" y="487"/>
                  <a:pt x="566" y="487"/>
                  <a:pt x="567" y="487"/>
                </a:cubicBezTo>
                <a:cubicBezTo>
                  <a:pt x="567" y="487"/>
                  <a:pt x="567" y="488"/>
                  <a:pt x="568" y="487"/>
                </a:cubicBezTo>
                <a:cubicBezTo>
                  <a:pt x="568" y="487"/>
                  <a:pt x="568" y="487"/>
                  <a:pt x="568" y="487"/>
                </a:cubicBezTo>
                <a:cubicBezTo>
                  <a:pt x="568" y="487"/>
                  <a:pt x="569" y="487"/>
                  <a:pt x="569" y="487"/>
                </a:cubicBezTo>
                <a:cubicBezTo>
                  <a:pt x="569" y="488"/>
                  <a:pt x="569" y="488"/>
                  <a:pt x="570" y="488"/>
                </a:cubicBezTo>
                <a:cubicBezTo>
                  <a:pt x="570" y="488"/>
                  <a:pt x="570" y="488"/>
                  <a:pt x="570" y="488"/>
                </a:cubicBezTo>
                <a:cubicBezTo>
                  <a:pt x="568" y="488"/>
                  <a:pt x="565" y="487"/>
                  <a:pt x="562" y="487"/>
                </a:cubicBezTo>
                <a:cubicBezTo>
                  <a:pt x="561" y="486"/>
                  <a:pt x="560" y="486"/>
                  <a:pt x="559" y="485"/>
                </a:cubicBezTo>
                <a:cubicBezTo>
                  <a:pt x="559" y="486"/>
                  <a:pt x="559" y="486"/>
                  <a:pt x="559" y="486"/>
                </a:cubicBezTo>
                <a:cubicBezTo>
                  <a:pt x="559" y="486"/>
                  <a:pt x="558" y="486"/>
                  <a:pt x="558" y="485"/>
                </a:cubicBezTo>
                <a:cubicBezTo>
                  <a:pt x="558" y="485"/>
                  <a:pt x="557" y="485"/>
                  <a:pt x="556" y="484"/>
                </a:cubicBezTo>
                <a:cubicBezTo>
                  <a:pt x="557" y="485"/>
                  <a:pt x="558" y="485"/>
                  <a:pt x="558" y="485"/>
                </a:cubicBezTo>
                <a:cubicBezTo>
                  <a:pt x="558" y="485"/>
                  <a:pt x="558" y="485"/>
                  <a:pt x="558" y="485"/>
                </a:cubicBezTo>
                <a:cubicBezTo>
                  <a:pt x="558" y="485"/>
                  <a:pt x="559" y="485"/>
                  <a:pt x="559" y="485"/>
                </a:cubicBezTo>
                <a:cubicBezTo>
                  <a:pt x="559" y="485"/>
                  <a:pt x="559" y="485"/>
                  <a:pt x="559" y="485"/>
                </a:cubicBezTo>
                <a:cubicBezTo>
                  <a:pt x="559" y="485"/>
                  <a:pt x="560" y="485"/>
                  <a:pt x="560" y="486"/>
                </a:cubicBezTo>
                <a:cubicBezTo>
                  <a:pt x="560" y="485"/>
                  <a:pt x="560" y="485"/>
                  <a:pt x="560" y="485"/>
                </a:cubicBezTo>
                <a:close/>
                <a:moveTo>
                  <a:pt x="556" y="66"/>
                </a:moveTo>
                <a:cubicBezTo>
                  <a:pt x="557" y="63"/>
                  <a:pt x="553" y="65"/>
                  <a:pt x="551" y="63"/>
                </a:cubicBezTo>
                <a:cubicBezTo>
                  <a:pt x="552" y="62"/>
                  <a:pt x="552" y="62"/>
                  <a:pt x="552" y="62"/>
                </a:cubicBezTo>
                <a:cubicBezTo>
                  <a:pt x="552" y="62"/>
                  <a:pt x="553" y="62"/>
                  <a:pt x="553" y="62"/>
                </a:cubicBezTo>
                <a:cubicBezTo>
                  <a:pt x="553" y="62"/>
                  <a:pt x="554" y="62"/>
                  <a:pt x="553" y="63"/>
                </a:cubicBezTo>
                <a:cubicBezTo>
                  <a:pt x="554" y="63"/>
                  <a:pt x="554" y="63"/>
                  <a:pt x="554" y="63"/>
                </a:cubicBezTo>
                <a:cubicBezTo>
                  <a:pt x="554" y="62"/>
                  <a:pt x="554" y="62"/>
                  <a:pt x="554" y="62"/>
                </a:cubicBezTo>
                <a:cubicBezTo>
                  <a:pt x="555" y="62"/>
                  <a:pt x="555" y="63"/>
                  <a:pt x="555" y="64"/>
                </a:cubicBezTo>
                <a:cubicBezTo>
                  <a:pt x="555" y="64"/>
                  <a:pt x="556" y="63"/>
                  <a:pt x="556" y="63"/>
                </a:cubicBezTo>
                <a:cubicBezTo>
                  <a:pt x="556" y="62"/>
                  <a:pt x="555" y="63"/>
                  <a:pt x="555" y="61"/>
                </a:cubicBezTo>
                <a:cubicBezTo>
                  <a:pt x="554" y="61"/>
                  <a:pt x="554" y="62"/>
                  <a:pt x="554" y="62"/>
                </a:cubicBezTo>
                <a:cubicBezTo>
                  <a:pt x="554" y="62"/>
                  <a:pt x="554" y="61"/>
                  <a:pt x="554" y="61"/>
                </a:cubicBezTo>
                <a:cubicBezTo>
                  <a:pt x="554" y="61"/>
                  <a:pt x="554" y="61"/>
                  <a:pt x="554" y="61"/>
                </a:cubicBezTo>
                <a:cubicBezTo>
                  <a:pt x="554" y="61"/>
                  <a:pt x="554" y="61"/>
                  <a:pt x="554" y="60"/>
                </a:cubicBezTo>
                <a:cubicBezTo>
                  <a:pt x="554" y="59"/>
                  <a:pt x="549" y="58"/>
                  <a:pt x="548" y="57"/>
                </a:cubicBezTo>
                <a:cubicBezTo>
                  <a:pt x="548" y="57"/>
                  <a:pt x="548" y="57"/>
                  <a:pt x="548" y="57"/>
                </a:cubicBezTo>
                <a:cubicBezTo>
                  <a:pt x="548" y="57"/>
                  <a:pt x="548" y="57"/>
                  <a:pt x="548" y="56"/>
                </a:cubicBezTo>
                <a:cubicBezTo>
                  <a:pt x="551" y="57"/>
                  <a:pt x="558" y="59"/>
                  <a:pt x="561" y="61"/>
                </a:cubicBezTo>
                <a:cubicBezTo>
                  <a:pt x="561" y="61"/>
                  <a:pt x="560" y="61"/>
                  <a:pt x="560" y="61"/>
                </a:cubicBezTo>
                <a:cubicBezTo>
                  <a:pt x="561" y="61"/>
                  <a:pt x="561" y="61"/>
                  <a:pt x="561" y="61"/>
                </a:cubicBezTo>
                <a:cubicBezTo>
                  <a:pt x="561" y="61"/>
                  <a:pt x="561" y="61"/>
                  <a:pt x="561" y="61"/>
                </a:cubicBezTo>
                <a:cubicBezTo>
                  <a:pt x="561" y="62"/>
                  <a:pt x="561" y="63"/>
                  <a:pt x="562" y="64"/>
                </a:cubicBezTo>
                <a:cubicBezTo>
                  <a:pt x="562" y="62"/>
                  <a:pt x="564" y="66"/>
                  <a:pt x="566" y="64"/>
                </a:cubicBezTo>
                <a:cubicBezTo>
                  <a:pt x="565" y="64"/>
                  <a:pt x="563" y="64"/>
                  <a:pt x="563" y="63"/>
                </a:cubicBezTo>
                <a:cubicBezTo>
                  <a:pt x="564" y="63"/>
                  <a:pt x="564" y="62"/>
                  <a:pt x="564" y="62"/>
                </a:cubicBezTo>
                <a:cubicBezTo>
                  <a:pt x="564" y="62"/>
                  <a:pt x="564" y="62"/>
                  <a:pt x="564" y="62"/>
                </a:cubicBezTo>
                <a:cubicBezTo>
                  <a:pt x="564" y="64"/>
                  <a:pt x="566" y="63"/>
                  <a:pt x="566" y="64"/>
                </a:cubicBezTo>
                <a:cubicBezTo>
                  <a:pt x="567" y="63"/>
                  <a:pt x="568" y="64"/>
                  <a:pt x="569" y="64"/>
                </a:cubicBezTo>
                <a:cubicBezTo>
                  <a:pt x="569" y="64"/>
                  <a:pt x="569" y="64"/>
                  <a:pt x="569" y="64"/>
                </a:cubicBezTo>
                <a:cubicBezTo>
                  <a:pt x="567" y="65"/>
                  <a:pt x="567" y="66"/>
                  <a:pt x="566" y="67"/>
                </a:cubicBezTo>
                <a:cubicBezTo>
                  <a:pt x="565" y="67"/>
                  <a:pt x="561" y="66"/>
                  <a:pt x="560" y="67"/>
                </a:cubicBezTo>
                <a:cubicBezTo>
                  <a:pt x="560" y="66"/>
                  <a:pt x="558" y="65"/>
                  <a:pt x="557" y="65"/>
                </a:cubicBezTo>
                <a:cubicBezTo>
                  <a:pt x="556" y="65"/>
                  <a:pt x="557" y="66"/>
                  <a:pt x="556" y="66"/>
                </a:cubicBezTo>
                <a:close/>
                <a:moveTo>
                  <a:pt x="551" y="42"/>
                </a:moveTo>
                <a:cubicBezTo>
                  <a:pt x="550" y="42"/>
                  <a:pt x="550" y="42"/>
                  <a:pt x="550" y="42"/>
                </a:cubicBezTo>
                <a:cubicBezTo>
                  <a:pt x="551" y="43"/>
                  <a:pt x="554" y="43"/>
                  <a:pt x="552" y="44"/>
                </a:cubicBezTo>
                <a:cubicBezTo>
                  <a:pt x="551" y="43"/>
                  <a:pt x="549" y="44"/>
                  <a:pt x="549" y="43"/>
                </a:cubicBezTo>
                <a:cubicBezTo>
                  <a:pt x="550" y="43"/>
                  <a:pt x="549" y="42"/>
                  <a:pt x="549" y="42"/>
                </a:cubicBezTo>
                <a:cubicBezTo>
                  <a:pt x="549" y="42"/>
                  <a:pt x="550" y="43"/>
                  <a:pt x="550" y="42"/>
                </a:cubicBezTo>
                <a:cubicBezTo>
                  <a:pt x="550" y="42"/>
                  <a:pt x="550" y="42"/>
                  <a:pt x="551" y="42"/>
                </a:cubicBezTo>
                <a:close/>
                <a:moveTo>
                  <a:pt x="564" y="40"/>
                </a:moveTo>
                <a:cubicBezTo>
                  <a:pt x="564" y="40"/>
                  <a:pt x="564" y="41"/>
                  <a:pt x="563" y="41"/>
                </a:cubicBezTo>
                <a:cubicBezTo>
                  <a:pt x="563" y="41"/>
                  <a:pt x="563" y="41"/>
                  <a:pt x="563" y="41"/>
                </a:cubicBezTo>
                <a:cubicBezTo>
                  <a:pt x="563" y="41"/>
                  <a:pt x="562" y="41"/>
                  <a:pt x="562" y="41"/>
                </a:cubicBezTo>
                <a:cubicBezTo>
                  <a:pt x="563" y="41"/>
                  <a:pt x="564" y="42"/>
                  <a:pt x="565" y="42"/>
                </a:cubicBezTo>
                <a:cubicBezTo>
                  <a:pt x="566" y="42"/>
                  <a:pt x="566" y="43"/>
                  <a:pt x="567" y="42"/>
                </a:cubicBezTo>
                <a:cubicBezTo>
                  <a:pt x="571" y="43"/>
                  <a:pt x="571" y="44"/>
                  <a:pt x="567" y="43"/>
                </a:cubicBezTo>
                <a:cubicBezTo>
                  <a:pt x="567" y="43"/>
                  <a:pt x="566" y="43"/>
                  <a:pt x="565" y="43"/>
                </a:cubicBezTo>
                <a:cubicBezTo>
                  <a:pt x="564" y="43"/>
                  <a:pt x="565" y="42"/>
                  <a:pt x="564" y="42"/>
                </a:cubicBezTo>
                <a:cubicBezTo>
                  <a:pt x="565" y="44"/>
                  <a:pt x="555" y="40"/>
                  <a:pt x="557" y="39"/>
                </a:cubicBezTo>
                <a:cubicBezTo>
                  <a:pt x="559" y="40"/>
                  <a:pt x="563" y="40"/>
                  <a:pt x="564" y="40"/>
                </a:cubicBezTo>
                <a:close/>
                <a:moveTo>
                  <a:pt x="560" y="32"/>
                </a:moveTo>
                <a:cubicBezTo>
                  <a:pt x="561" y="30"/>
                  <a:pt x="567" y="31"/>
                  <a:pt x="567" y="34"/>
                </a:cubicBezTo>
                <a:cubicBezTo>
                  <a:pt x="565" y="33"/>
                  <a:pt x="563" y="32"/>
                  <a:pt x="560" y="32"/>
                </a:cubicBezTo>
                <a:close/>
                <a:moveTo>
                  <a:pt x="609" y="496"/>
                </a:moveTo>
                <a:cubicBezTo>
                  <a:pt x="606" y="495"/>
                  <a:pt x="602" y="494"/>
                  <a:pt x="600" y="492"/>
                </a:cubicBezTo>
                <a:cubicBezTo>
                  <a:pt x="603" y="493"/>
                  <a:pt x="606" y="495"/>
                  <a:pt x="609" y="496"/>
                </a:cubicBezTo>
                <a:close/>
                <a:moveTo>
                  <a:pt x="606" y="486"/>
                </a:moveTo>
                <a:cubicBezTo>
                  <a:pt x="607" y="486"/>
                  <a:pt x="607" y="486"/>
                  <a:pt x="607" y="487"/>
                </a:cubicBezTo>
                <a:cubicBezTo>
                  <a:pt x="607" y="487"/>
                  <a:pt x="606" y="487"/>
                  <a:pt x="606" y="486"/>
                </a:cubicBezTo>
                <a:close/>
                <a:moveTo>
                  <a:pt x="601" y="496"/>
                </a:moveTo>
                <a:cubicBezTo>
                  <a:pt x="602" y="496"/>
                  <a:pt x="603" y="496"/>
                  <a:pt x="603" y="497"/>
                </a:cubicBezTo>
                <a:cubicBezTo>
                  <a:pt x="603" y="498"/>
                  <a:pt x="603" y="497"/>
                  <a:pt x="603" y="496"/>
                </a:cubicBezTo>
                <a:cubicBezTo>
                  <a:pt x="608" y="498"/>
                  <a:pt x="612" y="499"/>
                  <a:pt x="616" y="499"/>
                </a:cubicBezTo>
                <a:cubicBezTo>
                  <a:pt x="615" y="498"/>
                  <a:pt x="614" y="498"/>
                  <a:pt x="613" y="497"/>
                </a:cubicBezTo>
                <a:cubicBezTo>
                  <a:pt x="614" y="498"/>
                  <a:pt x="616" y="498"/>
                  <a:pt x="618" y="499"/>
                </a:cubicBezTo>
                <a:cubicBezTo>
                  <a:pt x="622" y="500"/>
                  <a:pt x="628" y="502"/>
                  <a:pt x="630" y="506"/>
                </a:cubicBezTo>
                <a:cubicBezTo>
                  <a:pt x="629" y="506"/>
                  <a:pt x="627" y="506"/>
                  <a:pt x="626" y="506"/>
                </a:cubicBezTo>
                <a:cubicBezTo>
                  <a:pt x="622" y="504"/>
                  <a:pt x="618" y="503"/>
                  <a:pt x="612" y="501"/>
                </a:cubicBezTo>
                <a:cubicBezTo>
                  <a:pt x="613" y="502"/>
                  <a:pt x="613" y="503"/>
                  <a:pt x="614" y="503"/>
                </a:cubicBezTo>
                <a:cubicBezTo>
                  <a:pt x="611" y="502"/>
                  <a:pt x="608" y="501"/>
                  <a:pt x="605" y="500"/>
                </a:cubicBezTo>
                <a:cubicBezTo>
                  <a:pt x="606" y="500"/>
                  <a:pt x="606" y="500"/>
                  <a:pt x="606" y="499"/>
                </a:cubicBezTo>
                <a:cubicBezTo>
                  <a:pt x="605" y="499"/>
                  <a:pt x="605" y="499"/>
                  <a:pt x="604" y="499"/>
                </a:cubicBezTo>
                <a:cubicBezTo>
                  <a:pt x="600" y="497"/>
                  <a:pt x="597" y="496"/>
                  <a:pt x="593" y="494"/>
                </a:cubicBezTo>
                <a:cubicBezTo>
                  <a:pt x="593" y="494"/>
                  <a:pt x="594" y="494"/>
                  <a:pt x="594" y="494"/>
                </a:cubicBezTo>
                <a:cubicBezTo>
                  <a:pt x="594" y="494"/>
                  <a:pt x="593" y="494"/>
                  <a:pt x="592" y="494"/>
                </a:cubicBezTo>
                <a:cubicBezTo>
                  <a:pt x="594" y="494"/>
                  <a:pt x="595" y="493"/>
                  <a:pt x="595" y="495"/>
                </a:cubicBezTo>
                <a:cubicBezTo>
                  <a:pt x="595" y="494"/>
                  <a:pt x="596" y="494"/>
                  <a:pt x="597" y="494"/>
                </a:cubicBezTo>
                <a:cubicBezTo>
                  <a:pt x="598" y="495"/>
                  <a:pt x="600" y="495"/>
                  <a:pt x="601" y="496"/>
                </a:cubicBezTo>
                <a:close/>
                <a:moveTo>
                  <a:pt x="618" y="132"/>
                </a:moveTo>
                <a:cubicBezTo>
                  <a:pt x="618" y="132"/>
                  <a:pt x="618" y="131"/>
                  <a:pt x="618" y="130"/>
                </a:cubicBezTo>
                <a:cubicBezTo>
                  <a:pt x="622" y="131"/>
                  <a:pt x="626" y="132"/>
                  <a:pt x="630" y="133"/>
                </a:cubicBezTo>
                <a:cubicBezTo>
                  <a:pt x="629" y="133"/>
                  <a:pt x="628" y="133"/>
                  <a:pt x="627" y="133"/>
                </a:cubicBezTo>
                <a:cubicBezTo>
                  <a:pt x="627" y="133"/>
                  <a:pt x="627" y="134"/>
                  <a:pt x="627" y="134"/>
                </a:cubicBezTo>
                <a:cubicBezTo>
                  <a:pt x="629" y="134"/>
                  <a:pt x="631" y="134"/>
                  <a:pt x="633" y="134"/>
                </a:cubicBezTo>
                <a:cubicBezTo>
                  <a:pt x="633" y="134"/>
                  <a:pt x="633" y="134"/>
                  <a:pt x="633" y="134"/>
                </a:cubicBezTo>
                <a:cubicBezTo>
                  <a:pt x="635" y="134"/>
                  <a:pt x="638" y="135"/>
                  <a:pt x="640" y="135"/>
                </a:cubicBezTo>
                <a:cubicBezTo>
                  <a:pt x="635" y="135"/>
                  <a:pt x="630" y="135"/>
                  <a:pt x="626" y="135"/>
                </a:cubicBezTo>
                <a:cubicBezTo>
                  <a:pt x="623" y="133"/>
                  <a:pt x="622" y="134"/>
                  <a:pt x="624" y="135"/>
                </a:cubicBezTo>
                <a:cubicBezTo>
                  <a:pt x="622" y="135"/>
                  <a:pt x="620" y="135"/>
                  <a:pt x="617" y="135"/>
                </a:cubicBezTo>
                <a:cubicBezTo>
                  <a:pt x="617" y="134"/>
                  <a:pt x="617" y="134"/>
                  <a:pt x="617" y="134"/>
                </a:cubicBezTo>
                <a:cubicBezTo>
                  <a:pt x="619" y="134"/>
                  <a:pt x="620" y="134"/>
                  <a:pt x="622" y="134"/>
                </a:cubicBezTo>
                <a:cubicBezTo>
                  <a:pt x="620" y="133"/>
                  <a:pt x="619" y="133"/>
                  <a:pt x="618" y="132"/>
                </a:cubicBezTo>
                <a:close/>
                <a:moveTo>
                  <a:pt x="626" y="106"/>
                </a:moveTo>
                <a:cubicBezTo>
                  <a:pt x="627" y="106"/>
                  <a:pt x="628" y="105"/>
                  <a:pt x="628" y="106"/>
                </a:cubicBezTo>
                <a:cubicBezTo>
                  <a:pt x="628" y="106"/>
                  <a:pt x="628" y="107"/>
                  <a:pt x="628" y="107"/>
                </a:cubicBezTo>
                <a:cubicBezTo>
                  <a:pt x="628" y="107"/>
                  <a:pt x="627" y="107"/>
                  <a:pt x="627" y="107"/>
                </a:cubicBezTo>
                <a:cubicBezTo>
                  <a:pt x="626" y="106"/>
                  <a:pt x="626" y="106"/>
                  <a:pt x="626" y="106"/>
                </a:cubicBezTo>
                <a:close/>
                <a:moveTo>
                  <a:pt x="638" y="541"/>
                </a:moveTo>
                <a:cubicBezTo>
                  <a:pt x="638" y="541"/>
                  <a:pt x="637" y="541"/>
                  <a:pt x="637" y="541"/>
                </a:cubicBezTo>
                <a:cubicBezTo>
                  <a:pt x="636" y="539"/>
                  <a:pt x="628" y="538"/>
                  <a:pt x="627" y="536"/>
                </a:cubicBezTo>
                <a:cubicBezTo>
                  <a:pt x="627" y="536"/>
                  <a:pt x="628" y="536"/>
                  <a:pt x="628" y="537"/>
                </a:cubicBezTo>
                <a:cubicBezTo>
                  <a:pt x="628" y="537"/>
                  <a:pt x="628" y="537"/>
                  <a:pt x="628" y="537"/>
                </a:cubicBezTo>
                <a:cubicBezTo>
                  <a:pt x="629" y="537"/>
                  <a:pt x="629" y="537"/>
                  <a:pt x="630" y="537"/>
                </a:cubicBezTo>
                <a:cubicBezTo>
                  <a:pt x="634" y="539"/>
                  <a:pt x="637" y="540"/>
                  <a:pt x="641" y="542"/>
                </a:cubicBezTo>
                <a:cubicBezTo>
                  <a:pt x="641" y="542"/>
                  <a:pt x="641" y="542"/>
                  <a:pt x="640" y="542"/>
                </a:cubicBezTo>
                <a:cubicBezTo>
                  <a:pt x="640" y="541"/>
                  <a:pt x="639" y="541"/>
                  <a:pt x="638" y="540"/>
                </a:cubicBezTo>
                <a:cubicBezTo>
                  <a:pt x="638" y="541"/>
                  <a:pt x="638" y="541"/>
                  <a:pt x="638" y="541"/>
                </a:cubicBezTo>
                <a:close/>
                <a:moveTo>
                  <a:pt x="636" y="547"/>
                </a:moveTo>
                <a:cubicBezTo>
                  <a:pt x="636" y="547"/>
                  <a:pt x="636" y="548"/>
                  <a:pt x="636" y="548"/>
                </a:cubicBezTo>
                <a:cubicBezTo>
                  <a:pt x="637" y="548"/>
                  <a:pt x="637" y="550"/>
                  <a:pt x="638" y="550"/>
                </a:cubicBezTo>
                <a:cubicBezTo>
                  <a:pt x="637" y="550"/>
                  <a:pt x="634" y="549"/>
                  <a:pt x="633" y="548"/>
                </a:cubicBezTo>
                <a:cubicBezTo>
                  <a:pt x="634" y="548"/>
                  <a:pt x="634" y="548"/>
                  <a:pt x="634" y="547"/>
                </a:cubicBezTo>
                <a:cubicBezTo>
                  <a:pt x="635" y="547"/>
                  <a:pt x="635" y="550"/>
                  <a:pt x="636" y="548"/>
                </a:cubicBezTo>
                <a:cubicBezTo>
                  <a:pt x="636" y="548"/>
                  <a:pt x="636" y="548"/>
                  <a:pt x="636" y="547"/>
                </a:cubicBezTo>
                <a:close/>
                <a:moveTo>
                  <a:pt x="661" y="562"/>
                </a:moveTo>
                <a:cubicBezTo>
                  <a:pt x="663" y="563"/>
                  <a:pt x="664" y="563"/>
                  <a:pt x="664" y="564"/>
                </a:cubicBezTo>
                <a:cubicBezTo>
                  <a:pt x="663" y="563"/>
                  <a:pt x="661" y="563"/>
                  <a:pt x="660" y="563"/>
                </a:cubicBezTo>
                <a:cubicBezTo>
                  <a:pt x="659" y="562"/>
                  <a:pt x="658" y="562"/>
                  <a:pt x="658" y="562"/>
                </a:cubicBezTo>
                <a:cubicBezTo>
                  <a:pt x="657" y="561"/>
                  <a:pt x="657" y="561"/>
                  <a:pt x="656" y="561"/>
                </a:cubicBezTo>
                <a:cubicBezTo>
                  <a:pt x="655" y="560"/>
                  <a:pt x="654" y="560"/>
                  <a:pt x="653" y="560"/>
                </a:cubicBezTo>
                <a:cubicBezTo>
                  <a:pt x="653" y="560"/>
                  <a:pt x="652" y="559"/>
                  <a:pt x="652" y="559"/>
                </a:cubicBezTo>
                <a:cubicBezTo>
                  <a:pt x="655" y="559"/>
                  <a:pt x="658" y="561"/>
                  <a:pt x="661" y="562"/>
                </a:cubicBezTo>
                <a:close/>
                <a:moveTo>
                  <a:pt x="661" y="560"/>
                </a:moveTo>
                <a:cubicBezTo>
                  <a:pt x="662" y="562"/>
                  <a:pt x="667" y="560"/>
                  <a:pt x="666" y="563"/>
                </a:cubicBezTo>
                <a:cubicBezTo>
                  <a:pt x="665" y="562"/>
                  <a:pt x="661" y="562"/>
                  <a:pt x="661" y="560"/>
                </a:cubicBezTo>
                <a:close/>
                <a:moveTo>
                  <a:pt x="667" y="569"/>
                </a:moveTo>
                <a:cubicBezTo>
                  <a:pt x="669" y="569"/>
                  <a:pt x="670" y="569"/>
                  <a:pt x="671" y="569"/>
                </a:cubicBezTo>
                <a:cubicBezTo>
                  <a:pt x="670" y="571"/>
                  <a:pt x="669" y="571"/>
                  <a:pt x="667" y="570"/>
                </a:cubicBezTo>
                <a:cubicBezTo>
                  <a:pt x="667" y="569"/>
                  <a:pt x="666" y="570"/>
                  <a:pt x="665" y="570"/>
                </a:cubicBezTo>
                <a:cubicBezTo>
                  <a:pt x="664" y="569"/>
                  <a:pt x="663" y="569"/>
                  <a:pt x="663" y="568"/>
                </a:cubicBezTo>
                <a:cubicBezTo>
                  <a:pt x="663" y="568"/>
                  <a:pt x="663" y="568"/>
                  <a:pt x="663" y="568"/>
                </a:cubicBezTo>
                <a:cubicBezTo>
                  <a:pt x="663" y="568"/>
                  <a:pt x="663" y="568"/>
                  <a:pt x="663" y="568"/>
                </a:cubicBezTo>
                <a:cubicBezTo>
                  <a:pt x="661" y="567"/>
                  <a:pt x="660" y="567"/>
                  <a:pt x="659" y="566"/>
                </a:cubicBezTo>
                <a:cubicBezTo>
                  <a:pt x="661" y="567"/>
                  <a:pt x="663" y="568"/>
                  <a:pt x="666" y="568"/>
                </a:cubicBezTo>
                <a:cubicBezTo>
                  <a:pt x="666" y="569"/>
                  <a:pt x="667" y="569"/>
                  <a:pt x="668" y="569"/>
                </a:cubicBezTo>
                <a:cubicBezTo>
                  <a:pt x="668" y="569"/>
                  <a:pt x="667" y="569"/>
                  <a:pt x="667" y="569"/>
                </a:cubicBezTo>
                <a:close/>
                <a:moveTo>
                  <a:pt x="677" y="568"/>
                </a:moveTo>
                <a:cubicBezTo>
                  <a:pt x="677" y="568"/>
                  <a:pt x="676" y="568"/>
                  <a:pt x="676" y="568"/>
                </a:cubicBezTo>
                <a:cubicBezTo>
                  <a:pt x="676" y="568"/>
                  <a:pt x="676" y="569"/>
                  <a:pt x="676" y="569"/>
                </a:cubicBezTo>
                <a:cubicBezTo>
                  <a:pt x="676" y="569"/>
                  <a:pt x="676" y="568"/>
                  <a:pt x="675" y="568"/>
                </a:cubicBezTo>
                <a:cubicBezTo>
                  <a:pt x="675" y="567"/>
                  <a:pt x="676" y="567"/>
                  <a:pt x="677" y="567"/>
                </a:cubicBezTo>
                <a:cubicBezTo>
                  <a:pt x="677" y="567"/>
                  <a:pt x="677" y="567"/>
                  <a:pt x="677" y="567"/>
                </a:cubicBezTo>
                <a:cubicBezTo>
                  <a:pt x="677" y="568"/>
                  <a:pt x="677" y="568"/>
                  <a:pt x="677" y="568"/>
                </a:cubicBezTo>
                <a:close/>
                <a:moveTo>
                  <a:pt x="684" y="576"/>
                </a:moveTo>
                <a:cubicBezTo>
                  <a:pt x="682" y="574"/>
                  <a:pt x="679" y="573"/>
                  <a:pt x="676" y="573"/>
                </a:cubicBezTo>
                <a:cubicBezTo>
                  <a:pt x="675" y="572"/>
                  <a:pt x="674" y="571"/>
                  <a:pt x="673" y="571"/>
                </a:cubicBezTo>
                <a:cubicBezTo>
                  <a:pt x="672" y="571"/>
                  <a:pt x="672" y="570"/>
                  <a:pt x="672" y="570"/>
                </a:cubicBezTo>
                <a:cubicBezTo>
                  <a:pt x="674" y="571"/>
                  <a:pt x="684" y="573"/>
                  <a:pt x="684" y="576"/>
                </a:cubicBezTo>
                <a:close/>
                <a:moveTo>
                  <a:pt x="684" y="586"/>
                </a:moveTo>
                <a:cubicBezTo>
                  <a:pt x="685" y="586"/>
                  <a:pt x="687" y="586"/>
                  <a:pt x="687" y="587"/>
                </a:cubicBezTo>
                <a:cubicBezTo>
                  <a:pt x="686" y="587"/>
                  <a:pt x="685" y="586"/>
                  <a:pt x="684" y="586"/>
                </a:cubicBezTo>
                <a:close/>
                <a:moveTo>
                  <a:pt x="687" y="669"/>
                </a:moveTo>
                <a:cubicBezTo>
                  <a:pt x="686" y="669"/>
                  <a:pt x="684" y="669"/>
                  <a:pt x="685" y="667"/>
                </a:cubicBezTo>
                <a:cubicBezTo>
                  <a:pt x="685" y="668"/>
                  <a:pt x="686" y="667"/>
                  <a:pt x="686" y="667"/>
                </a:cubicBezTo>
                <a:cubicBezTo>
                  <a:pt x="686" y="668"/>
                  <a:pt x="688" y="668"/>
                  <a:pt x="687" y="669"/>
                </a:cubicBezTo>
                <a:close/>
                <a:moveTo>
                  <a:pt x="690" y="678"/>
                </a:moveTo>
                <a:cubicBezTo>
                  <a:pt x="686" y="677"/>
                  <a:pt x="683" y="675"/>
                  <a:pt x="679" y="675"/>
                </a:cubicBezTo>
                <a:cubicBezTo>
                  <a:pt x="682" y="674"/>
                  <a:pt x="688" y="676"/>
                  <a:pt x="690" y="678"/>
                </a:cubicBezTo>
                <a:close/>
                <a:moveTo>
                  <a:pt x="677" y="664"/>
                </a:moveTo>
                <a:cubicBezTo>
                  <a:pt x="679" y="665"/>
                  <a:pt x="680" y="664"/>
                  <a:pt x="679" y="667"/>
                </a:cubicBezTo>
                <a:cubicBezTo>
                  <a:pt x="679" y="667"/>
                  <a:pt x="678" y="667"/>
                  <a:pt x="677" y="666"/>
                </a:cubicBezTo>
                <a:cubicBezTo>
                  <a:pt x="678" y="665"/>
                  <a:pt x="677" y="665"/>
                  <a:pt x="677" y="664"/>
                </a:cubicBezTo>
                <a:close/>
                <a:moveTo>
                  <a:pt x="659" y="662"/>
                </a:moveTo>
                <a:cubicBezTo>
                  <a:pt x="659" y="661"/>
                  <a:pt x="657" y="661"/>
                  <a:pt x="657" y="660"/>
                </a:cubicBezTo>
                <a:cubicBezTo>
                  <a:pt x="659" y="662"/>
                  <a:pt x="660" y="659"/>
                  <a:pt x="660" y="661"/>
                </a:cubicBezTo>
                <a:cubicBezTo>
                  <a:pt x="659" y="661"/>
                  <a:pt x="659" y="661"/>
                  <a:pt x="659" y="662"/>
                </a:cubicBezTo>
                <a:close/>
                <a:moveTo>
                  <a:pt x="652" y="657"/>
                </a:moveTo>
                <a:cubicBezTo>
                  <a:pt x="651" y="656"/>
                  <a:pt x="648" y="657"/>
                  <a:pt x="649" y="655"/>
                </a:cubicBezTo>
                <a:cubicBezTo>
                  <a:pt x="650" y="656"/>
                  <a:pt x="654" y="657"/>
                  <a:pt x="655" y="656"/>
                </a:cubicBezTo>
                <a:cubicBezTo>
                  <a:pt x="654" y="656"/>
                  <a:pt x="652" y="655"/>
                  <a:pt x="650" y="654"/>
                </a:cubicBezTo>
                <a:cubicBezTo>
                  <a:pt x="652" y="654"/>
                  <a:pt x="656" y="655"/>
                  <a:pt x="659" y="656"/>
                </a:cubicBezTo>
                <a:cubicBezTo>
                  <a:pt x="663" y="657"/>
                  <a:pt x="668" y="658"/>
                  <a:pt x="670" y="661"/>
                </a:cubicBezTo>
                <a:cubicBezTo>
                  <a:pt x="667" y="661"/>
                  <a:pt x="660" y="656"/>
                  <a:pt x="656" y="657"/>
                </a:cubicBezTo>
                <a:cubicBezTo>
                  <a:pt x="661" y="659"/>
                  <a:pt x="667" y="661"/>
                  <a:pt x="672" y="664"/>
                </a:cubicBezTo>
                <a:cubicBezTo>
                  <a:pt x="669" y="663"/>
                  <a:pt x="665" y="663"/>
                  <a:pt x="664" y="660"/>
                </a:cubicBezTo>
                <a:cubicBezTo>
                  <a:pt x="660" y="660"/>
                  <a:pt x="655" y="658"/>
                  <a:pt x="652" y="657"/>
                </a:cubicBezTo>
                <a:close/>
                <a:moveTo>
                  <a:pt x="655" y="663"/>
                </a:moveTo>
                <a:cubicBezTo>
                  <a:pt x="654" y="663"/>
                  <a:pt x="650" y="662"/>
                  <a:pt x="651" y="662"/>
                </a:cubicBezTo>
                <a:cubicBezTo>
                  <a:pt x="651" y="662"/>
                  <a:pt x="651" y="662"/>
                  <a:pt x="652" y="661"/>
                </a:cubicBezTo>
                <a:cubicBezTo>
                  <a:pt x="653" y="662"/>
                  <a:pt x="654" y="662"/>
                  <a:pt x="655" y="663"/>
                </a:cubicBezTo>
                <a:close/>
                <a:moveTo>
                  <a:pt x="656" y="652"/>
                </a:moveTo>
                <a:cubicBezTo>
                  <a:pt x="658" y="651"/>
                  <a:pt x="663" y="655"/>
                  <a:pt x="664" y="653"/>
                </a:cubicBezTo>
                <a:cubicBezTo>
                  <a:pt x="665" y="655"/>
                  <a:pt x="666" y="654"/>
                  <a:pt x="665" y="656"/>
                </a:cubicBezTo>
                <a:cubicBezTo>
                  <a:pt x="664" y="654"/>
                  <a:pt x="659" y="655"/>
                  <a:pt x="660" y="653"/>
                </a:cubicBezTo>
                <a:cubicBezTo>
                  <a:pt x="659" y="654"/>
                  <a:pt x="657" y="654"/>
                  <a:pt x="656" y="652"/>
                </a:cubicBezTo>
                <a:close/>
                <a:moveTo>
                  <a:pt x="651" y="648"/>
                </a:moveTo>
                <a:cubicBezTo>
                  <a:pt x="648" y="649"/>
                  <a:pt x="641" y="646"/>
                  <a:pt x="641" y="645"/>
                </a:cubicBezTo>
                <a:cubicBezTo>
                  <a:pt x="648" y="647"/>
                  <a:pt x="660" y="649"/>
                  <a:pt x="667" y="654"/>
                </a:cubicBezTo>
                <a:cubicBezTo>
                  <a:pt x="663" y="652"/>
                  <a:pt x="655" y="651"/>
                  <a:pt x="651" y="648"/>
                </a:cubicBezTo>
                <a:close/>
                <a:moveTo>
                  <a:pt x="647" y="650"/>
                </a:moveTo>
                <a:cubicBezTo>
                  <a:pt x="647" y="650"/>
                  <a:pt x="647" y="650"/>
                  <a:pt x="647" y="650"/>
                </a:cubicBezTo>
                <a:cubicBezTo>
                  <a:pt x="647" y="650"/>
                  <a:pt x="646" y="650"/>
                  <a:pt x="645" y="650"/>
                </a:cubicBezTo>
                <a:cubicBezTo>
                  <a:pt x="645" y="650"/>
                  <a:pt x="646" y="649"/>
                  <a:pt x="646" y="649"/>
                </a:cubicBezTo>
                <a:cubicBezTo>
                  <a:pt x="646" y="649"/>
                  <a:pt x="647" y="649"/>
                  <a:pt x="647" y="650"/>
                </a:cubicBezTo>
                <a:close/>
                <a:moveTo>
                  <a:pt x="649" y="662"/>
                </a:moveTo>
                <a:cubicBezTo>
                  <a:pt x="647" y="661"/>
                  <a:pt x="643" y="660"/>
                  <a:pt x="641" y="658"/>
                </a:cubicBezTo>
                <a:cubicBezTo>
                  <a:pt x="643" y="659"/>
                  <a:pt x="648" y="660"/>
                  <a:pt x="649" y="662"/>
                </a:cubicBezTo>
                <a:close/>
                <a:moveTo>
                  <a:pt x="650" y="680"/>
                </a:moveTo>
                <a:cubicBezTo>
                  <a:pt x="651" y="682"/>
                  <a:pt x="648" y="680"/>
                  <a:pt x="648" y="680"/>
                </a:cubicBezTo>
                <a:cubicBezTo>
                  <a:pt x="649" y="680"/>
                  <a:pt x="649" y="679"/>
                  <a:pt x="650" y="680"/>
                </a:cubicBezTo>
                <a:close/>
                <a:moveTo>
                  <a:pt x="668" y="654"/>
                </a:moveTo>
                <a:cubicBezTo>
                  <a:pt x="669" y="653"/>
                  <a:pt x="670" y="654"/>
                  <a:pt x="671" y="655"/>
                </a:cubicBezTo>
                <a:cubicBezTo>
                  <a:pt x="670" y="655"/>
                  <a:pt x="668" y="655"/>
                  <a:pt x="668" y="654"/>
                </a:cubicBezTo>
                <a:close/>
                <a:moveTo>
                  <a:pt x="670" y="673"/>
                </a:moveTo>
                <a:cubicBezTo>
                  <a:pt x="672" y="674"/>
                  <a:pt x="673" y="673"/>
                  <a:pt x="673" y="674"/>
                </a:cubicBezTo>
                <a:cubicBezTo>
                  <a:pt x="673" y="674"/>
                  <a:pt x="669" y="674"/>
                  <a:pt x="670" y="673"/>
                </a:cubicBezTo>
                <a:close/>
                <a:moveTo>
                  <a:pt x="658" y="647"/>
                </a:moveTo>
                <a:cubicBezTo>
                  <a:pt x="658" y="648"/>
                  <a:pt x="658" y="648"/>
                  <a:pt x="658" y="648"/>
                </a:cubicBezTo>
                <a:cubicBezTo>
                  <a:pt x="652" y="646"/>
                  <a:pt x="644" y="645"/>
                  <a:pt x="638" y="641"/>
                </a:cubicBezTo>
                <a:cubicBezTo>
                  <a:pt x="637" y="640"/>
                  <a:pt x="633" y="640"/>
                  <a:pt x="634" y="639"/>
                </a:cubicBezTo>
                <a:cubicBezTo>
                  <a:pt x="643" y="643"/>
                  <a:pt x="648" y="644"/>
                  <a:pt x="656" y="647"/>
                </a:cubicBezTo>
                <a:cubicBezTo>
                  <a:pt x="657" y="646"/>
                  <a:pt x="660" y="645"/>
                  <a:pt x="661" y="647"/>
                </a:cubicBezTo>
                <a:cubicBezTo>
                  <a:pt x="661" y="647"/>
                  <a:pt x="660" y="647"/>
                  <a:pt x="660" y="647"/>
                </a:cubicBezTo>
                <a:cubicBezTo>
                  <a:pt x="661" y="647"/>
                  <a:pt x="661" y="648"/>
                  <a:pt x="662" y="648"/>
                </a:cubicBezTo>
                <a:cubicBezTo>
                  <a:pt x="662" y="647"/>
                  <a:pt x="662" y="647"/>
                  <a:pt x="662" y="647"/>
                </a:cubicBezTo>
                <a:cubicBezTo>
                  <a:pt x="662" y="647"/>
                  <a:pt x="663" y="647"/>
                  <a:pt x="663" y="647"/>
                </a:cubicBezTo>
                <a:cubicBezTo>
                  <a:pt x="665" y="647"/>
                  <a:pt x="662" y="647"/>
                  <a:pt x="664" y="648"/>
                </a:cubicBezTo>
                <a:cubicBezTo>
                  <a:pt x="665" y="647"/>
                  <a:pt x="665" y="649"/>
                  <a:pt x="666" y="648"/>
                </a:cubicBezTo>
                <a:cubicBezTo>
                  <a:pt x="666" y="648"/>
                  <a:pt x="666" y="647"/>
                  <a:pt x="666" y="646"/>
                </a:cubicBezTo>
                <a:cubicBezTo>
                  <a:pt x="668" y="647"/>
                  <a:pt x="665" y="649"/>
                  <a:pt x="668" y="650"/>
                </a:cubicBezTo>
                <a:cubicBezTo>
                  <a:pt x="671" y="649"/>
                  <a:pt x="677" y="649"/>
                  <a:pt x="677" y="653"/>
                </a:cubicBezTo>
                <a:cubicBezTo>
                  <a:pt x="670" y="652"/>
                  <a:pt x="664" y="650"/>
                  <a:pt x="658" y="647"/>
                </a:cubicBezTo>
                <a:close/>
                <a:moveTo>
                  <a:pt x="624" y="676"/>
                </a:moveTo>
                <a:cubicBezTo>
                  <a:pt x="624" y="676"/>
                  <a:pt x="622" y="677"/>
                  <a:pt x="622" y="676"/>
                </a:cubicBezTo>
                <a:cubicBezTo>
                  <a:pt x="623" y="675"/>
                  <a:pt x="625" y="675"/>
                  <a:pt x="627" y="676"/>
                </a:cubicBezTo>
                <a:cubicBezTo>
                  <a:pt x="626" y="677"/>
                  <a:pt x="629" y="677"/>
                  <a:pt x="628" y="679"/>
                </a:cubicBezTo>
                <a:cubicBezTo>
                  <a:pt x="626" y="679"/>
                  <a:pt x="625" y="679"/>
                  <a:pt x="624" y="678"/>
                </a:cubicBezTo>
                <a:cubicBezTo>
                  <a:pt x="623" y="676"/>
                  <a:pt x="625" y="676"/>
                  <a:pt x="624" y="676"/>
                </a:cubicBezTo>
                <a:close/>
                <a:moveTo>
                  <a:pt x="619" y="624"/>
                </a:moveTo>
                <a:cubicBezTo>
                  <a:pt x="618" y="625"/>
                  <a:pt x="617" y="624"/>
                  <a:pt x="616" y="626"/>
                </a:cubicBezTo>
                <a:cubicBezTo>
                  <a:pt x="617" y="628"/>
                  <a:pt x="618" y="626"/>
                  <a:pt x="619" y="627"/>
                </a:cubicBezTo>
                <a:cubicBezTo>
                  <a:pt x="617" y="628"/>
                  <a:pt x="617" y="627"/>
                  <a:pt x="618" y="630"/>
                </a:cubicBezTo>
                <a:cubicBezTo>
                  <a:pt x="614" y="628"/>
                  <a:pt x="613" y="628"/>
                  <a:pt x="610" y="627"/>
                </a:cubicBezTo>
                <a:cubicBezTo>
                  <a:pt x="610" y="625"/>
                  <a:pt x="611" y="625"/>
                  <a:pt x="611" y="624"/>
                </a:cubicBezTo>
                <a:cubicBezTo>
                  <a:pt x="610" y="623"/>
                  <a:pt x="610" y="623"/>
                  <a:pt x="609" y="622"/>
                </a:cubicBezTo>
                <a:cubicBezTo>
                  <a:pt x="608" y="623"/>
                  <a:pt x="608" y="623"/>
                  <a:pt x="608" y="623"/>
                </a:cubicBezTo>
                <a:cubicBezTo>
                  <a:pt x="608" y="624"/>
                  <a:pt x="608" y="625"/>
                  <a:pt x="608" y="625"/>
                </a:cubicBezTo>
                <a:cubicBezTo>
                  <a:pt x="607" y="625"/>
                  <a:pt x="607" y="626"/>
                  <a:pt x="607" y="627"/>
                </a:cubicBezTo>
                <a:cubicBezTo>
                  <a:pt x="605" y="626"/>
                  <a:pt x="600" y="623"/>
                  <a:pt x="603" y="623"/>
                </a:cubicBezTo>
                <a:cubicBezTo>
                  <a:pt x="603" y="623"/>
                  <a:pt x="603" y="622"/>
                  <a:pt x="602" y="622"/>
                </a:cubicBezTo>
                <a:cubicBezTo>
                  <a:pt x="602" y="623"/>
                  <a:pt x="602" y="623"/>
                  <a:pt x="602" y="624"/>
                </a:cubicBezTo>
                <a:cubicBezTo>
                  <a:pt x="600" y="624"/>
                  <a:pt x="597" y="624"/>
                  <a:pt x="597" y="622"/>
                </a:cubicBezTo>
                <a:cubicBezTo>
                  <a:pt x="596" y="624"/>
                  <a:pt x="593" y="621"/>
                  <a:pt x="591" y="620"/>
                </a:cubicBezTo>
                <a:cubicBezTo>
                  <a:pt x="589" y="620"/>
                  <a:pt x="579" y="618"/>
                  <a:pt x="582" y="617"/>
                </a:cubicBezTo>
                <a:cubicBezTo>
                  <a:pt x="581" y="616"/>
                  <a:pt x="580" y="618"/>
                  <a:pt x="579" y="618"/>
                </a:cubicBezTo>
                <a:cubicBezTo>
                  <a:pt x="577" y="616"/>
                  <a:pt x="573" y="615"/>
                  <a:pt x="569" y="615"/>
                </a:cubicBezTo>
                <a:cubicBezTo>
                  <a:pt x="569" y="614"/>
                  <a:pt x="570" y="613"/>
                  <a:pt x="570" y="613"/>
                </a:cubicBezTo>
                <a:cubicBezTo>
                  <a:pt x="571" y="613"/>
                  <a:pt x="571" y="614"/>
                  <a:pt x="572" y="613"/>
                </a:cubicBezTo>
                <a:cubicBezTo>
                  <a:pt x="571" y="613"/>
                  <a:pt x="569" y="612"/>
                  <a:pt x="568" y="612"/>
                </a:cubicBezTo>
                <a:cubicBezTo>
                  <a:pt x="569" y="613"/>
                  <a:pt x="568" y="612"/>
                  <a:pt x="568" y="614"/>
                </a:cubicBezTo>
                <a:cubicBezTo>
                  <a:pt x="564" y="612"/>
                  <a:pt x="563" y="611"/>
                  <a:pt x="561" y="611"/>
                </a:cubicBezTo>
                <a:cubicBezTo>
                  <a:pt x="563" y="611"/>
                  <a:pt x="559" y="610"/>
                  <a:pt x="559" y="609"/>
                </a:cubicBezTo>
                <a:cubicBezTo>
                  <a:pt x="561" y="610"/>
                  <a:pt x="560" y="609"/>
                  <a:pt x="561" y="608"/>
                </a:cubicBezTo>
                <a:cubicBezTo>
                  <a:pt x="562" y="608"/>
                  <a:pt x="562" y="608"/>
                  <a:pt x="563" y="608"/>
                </a:cubicBezTo>
                <a:cubicBezTo>
                  <a:pt x="562" y="607"/>
                  <a:pt x="562" y="607"/>
                  <a:pt x="563" y="606"/>
                </a:cubicBezTo>
                <a:cubicBezTo>
                  <a:pt x="562" y="607"/>
                  <a:pt x="561" y="607"/>
                  <a:pt x="560" y="607"/>
                </a:cubicBezTo>
                <a:cubicBezTo>
                  <a:pt x="559" y="605"/>
                  <a:pt x="558" y="604"/>
                  <a:pt x="557" y="603"/>
                </a:cubicBezTo>
                <a:cubicBezTo>
                  <a:pt x="557" y="604"/>
                  <a:pt x="557" y="604"/>
                  <a:pt x="557" y="605"/>
                </a:cubicBezTo>
                <a:cubicBezTo>
                  <a:pt x="556" y="605"/>
                  <a:pt x="556" y="605"/>
                  <a:pt x="555" y="604"/>
                </a:cubicBezTo>
                <a:cubicBezTo>
                  <a:pt x="555" y="604"/>
                  <a:pt x="556" y="603"/>
                  <a:pt x="556" y="602"/>
                </a:cubicBezTo>
                <a:cubicBezTo>
                  <a:pt x="558" y="603"/>
                  <a:pt x="559" y="602"/>
                  <a:pt x="560" y="602"/>
                </a:cubicBezTo>
                <a:cubicBezTo>
                  <a:pt x="559" y="604"/>
                  <a:pt x="558" y="604"/>
                  <a:pt x="559" y="605"/>
                </a:cubicBezTo>
                <a:cubicBezTo>
                  <a:pt x="562" y="604"/>
                  <a:pt x="564" y="606"/>
                  <a:pt x="568" y="607"/>
                </a:cubicBezTo>
                <a:cubicBezTo>
                  <a:pt x="568" y="608"/>
                  <a:pt x="568" y="608"/>
                  <a:pt x="568" y="609"/>
                </a:cubicBezTo>
                <a:cubicBezTo>
                  <a:pt x="567" y="609"/>
                  <a:pt x="566" y="609"/>
                  <a:pt x="565" y="608"/>
                </a:cubicBezTo>
                <a:cubicBezTo>
                  <a:pt x="569" y="610"/>
                  <a:pt x="573" y="614"/>
                  <a:pt x="576" y="609"/>
                </a:cubicBezTo>
                <a:cubicBezTo>
                  <a:pt x="575" y="609"/>
                  <a:pt x="573" y="610"/>
                  <a:pt x="573" y="609"/>
                </a:cubicBezTo>
                <a:cubicBezTo>
                  <a:pt x="574" y="609"/>
                  <a:pt x="575" y="608"/>
                  <a:pt x="576" y="609"/>
                </a:cubicBezTo>
                <a:cubicBezTo>
                  <a:pt x="576" y="609"/>
                  <a:pt x="576" y="608"/>
                  <a:pt x="576" y="607"/>
                </a:cubicBezTo>
                <a:cubicBezTo>
                  <a:pt x="578" y="608"/>
                  <a:pt x="578" y="608"/>
                  <a:pt x="580" y="609"/>
                </a:cubicBezTo>
                <a:cubicBezTo>
                  <a:pt x="580" y="609"/>
                  <a:pt x="579" y="611"/>
                  <a:pt x="580" y="611"/>
                </a:cubicBezTo>
                <a:cubicBezTo>
                  <a:pt x="580" y="611"/>
                  <a:pt x="581" y="611"/>
                  <a:pt x="581" y="611"/>
                </a:cubicBezTo>
                <a:cubicBezTo>
                  <a:pt x="580" y="613"/>
                  <a:pt x="582" y="612"/>
                  <a:pt x="583" y="612"/>
                </a:cubicBezTo>
                <a:cubicBezTo>
                  <a:pt x="583" y="613"/>
                  <a:pt x="583" y="613"/>
                  <a:pt x="583" y="614"/>
                </a:cubicBezTo>
                <a:cubicBezTo>
                  <a:pt x="582" y="613"/>
                  <a:pt x="579" y="612"/>
                  <a:pt x="578" y="612"/>
                </a:cubicBezTo>
                <a:cubicBezTo>
                  <a:pt x="579" y="614"/>
                  <a:pt x="581" y="614"/>
                  <a:pt x="580" y="616"/>
                </a:cubicBezTo>
                <a:cubicBezTo>
                  <a:pt x="583" y="616"/>
                  <a:pt x="581" y="616"/>
                  <a:pt x="583" y="615"/>
                </a:cubicBezTo>
                <a:cubicBezTo>
                  <a:pt x="582" y="614"/>
                  <a:pt x="581" y="616"/>
                  <a:pt x="582" y="614"/>
                </a:cubicBezTo>
                <a:cubicBezTo>
                  <a:pt x="583" y="614"/>
                  <a:pt x="586" y="615"/>
                  <a:pt x="587" y="615"/>
                </a:cubicBezTo>
                <a:cubicBezTo>
                  <a:pt x="586" y="614"/>
                  <a:pt x="584" y="614"/>
                  <a:pt x="583" y="612"/>
                </a:cubicBezTo>
                <a:cubicBezTo>
                  <a:pt x="586" y="612"/>
                  <a:pt x="584" y="612"/>
                  <a:pt x="582" y="611"/>
                </a:cubicBezTo>
                <a:cubicBezTo>
                  <a:pt x="582" y="611"/>
                  <a:pt x="583" y="610"/>
                  <a:pt x="583" y="610"/>
                </a:cubicBezTo>
                <a:cubicBezTo>
                  <a:pt x="584" y="610"/>
                  <a:pt x="586" y="610"/>
                  <a:pt x="586" y="611"/>
                </a:cubicBezTo>
                <a:cubicBezTo>
                  <a:pt x="585" y="611"/>
                  <a:pt x="584" y="613"/>
                  <a:pt x="585" y="613"/>
                </a:cubicBezTo>
                <a:cubicBezTo>
                  <a:pt x="589" y="613"/>
                  <a:pt x="592" y="616"/>
                  <a:pt x="596" y="616"/>
                </a:cubicBezTo>
                <a:cubicBezTo>
                  <a:pt x="596" y="615"/>
                  <a:pt x="595" y="614"/>
                  <a:pt x="594" y="614"/>
                </a:cubicBezTo>
                <a:cubicBezTo>
                  <a:pt x="593" y="615"/>
                  <a:pt x="593" y="613"/>
                  <a:pt x="594" y="613"/>
                </a:cubicBezTo>
                <a:cubicBezTo>
                  <a:pt x="597" y="615"/>
                  <a:pt x="600" y="615"/>
                  <a:pt x="603" y="616"/>
                </a:cubicBezTo>
                <a:cubicBezTo>
                  <a:pt x="602" y="618"/>
                  <a:pt x="600" y="617"/>
                  <a:pt x="599" y="616"/>
                </a:cubicBezTo>
                <a:cubicBezTo>
                  <a:pt x="599" y="617"/>
                  <a:pt x="597" y="617"/>
                  <a:pt x="598" y="618"/>
                </a:cubicBezTo>
                <a:cubicBezTo>
                  <a:pt x="599" y="617"/>
                  <a:pt x="601" y="618"/>
                  <a:pt x="601" y="620"/>
                </a:cubicBezTo>
                <a:cubicBezTo>
                  <a:pt x="600" y="619"/>
                  <a:pt x="601" y="621"/>
                  <a:pt x="601" y="621"/>
                </a:cubicBezTo>
                <a:cubicBezTo>
                  <a:pt x="601" y="620"/>
                  <a:pt x="603" y="619"/>
                  <a:pt x="602" y="618"/>
                </a:cubicBezTo>
                <a:cubicBezTo>
                  <a:pt x="603" y="619"/>
                  <a:pt x="605" y="620"/>
                  <a:pt x="605" y="619"/>
                </a:cubicBezTo>
                <a:cubicBezTo>
                  <a:pt x="604" y="618"/>
                  <a:pt x="603" y="618"/>
                  <a:pt x="603" y="617"/>
                </a:cubicBezTo>
                <a:cubicBezTo>
                  <a:pt x="610" y="618"/>
                  <a:pt x="617" y="620"/>
                  <a:pt x="623" y="623"/>
                </a:cubicBezTo>
                <a:cubicBezTo>
                  <a:pt x="622" y="625"/>
                  <a:pt x="620" y="625"/>
                  <a:pt x="619" y="624"/>
                </a:cubicBezTo>
                <a:close/>
                <a:moveTo>
                  <a:pt x="619" y="675"/>
                </a:moveTo>
                <a:cubicBezTo>
                  <a:pt x="617" y="674"/>
                  <a:pt x="615" y="674"/>
                  <a:pt x="613" y="672"/>
                </a:cubicBezTo>
                <a:cubicBezTo>
                  <a:pt x="615" y="672"/>
                  <a:pt x="619" y="672"/>
                  <a:pt x="619" y="675"/>
                </a:cubicBezTo>
                <a:close/>
                <a:moveTo>
                  <a:pt x="614" y="691"/>
                </a:moveTo>
                <a:cubicBezTo>
                  <a:pt x="613" y="691"/>
                  <a:pt x="610" y="690"/>
                  <a:pt x="610" y="689"/>
                </a:cubicBezTo>
                <a:cubicBezTo>
                  <a:pt x="612" y="690"/>
                  <a:pt x="609" y="689"/>
                  <a:pt x="610" y="688"/>
                </a:cubicBezTo>
                <a:cubicBezTo>
                  <a:pt x="611" y="688"/>
                  <a:pt x="613" y="688"/>
                  <a:pt x="612" y="687"/>
                </a:cubicBezTo>
                <a:cubicBezTo>
                  <a:pt x="612" y="688"/>
                  <a:pt x="610" y="687"/>
                  <a:pt x="610" y="687"/>
                </a:cubicBezTo>
                <a:cubicBezTo>
                  <a:pt x="611" y="687"/>
                  <a:pt x="612" y="686"/>
                  <a:pt x="613" y="687"/>
                </a:cubicBezTo>
                <a:cubicBezTo>
                  <a:pt x="612" y="689"/>
                  <a:pt x="614" y="690"/>
                  <a:pt x="614" y="691"/>
                </a:cubicBezTo>
                <a:close/>
                <a:moveTo>
                  <a:pt x="610" y="631"/>
                </a:moveTo>
                <a:cubicBezTo>
                  <a:pt x="610" y="630"/>
                  <a:pt x="611" y="630"/>
                  <a:pt x="611" y="630"/>
                </a:cubicBezTo>
                <a:cubicBezTo>
                  <a:pt x="612" y="630"/>
                  <a:pt x="613" y="630"/>
                  <a:pt x="613" y="631"/>
                </a:cubicBezTo>
                <a:cubicBezTo>
                  <a:pt x="611" y="632"/>
                  <a:pt x="611" y="631"/>
                  <a:pt x="611" y="630"/>
                </a:cubicBezTo>
                <a:cubicBezTo>
                  <a:pt x="611" y="630"/>
                  <a:pt x="610" y="631"/>
                  <a:pt x="610" y="631"/>
                </a:cubicBezTo>
                <a:close/>
                <a:moveTo>
                  <a:pt x="602" y="686"/>
                </a:moveTo>
                <a:cubicBezTo>
                  <a:pt x="602" y="686"/>
                  <a:pt x="602" y="687"/>
                  <a:pt x="602" y="687"/>
                </a:cubicBezTo>
                <a:cubicBezTo>
                  <a:pt x="602" y="687"/>
                  <a:pt x="603" y="687"/>
                  <a:pt x="603" y="687"/>
                </a:cubicBezTo>
                <a:cubicBezTo>
                  <a:pt x="603" y="686"/>
                  <a:pt x="606" y="688"/>
                  <a:pt x="604" y="688"/>
                </a:cubicBezTo>
                <a:cubicBezTo>
                  <a:pt x="603" y="687"/>
                  <a:pt x="603" y="687"/>
                  <a:pt x="603" y="687"/>
                </a:cubicBezTo>
                <a:cubicBezTo>
                  <a:pt x="603" y="687"/>
                  <a:pt x="603" y="687"/>
                  <a:pt x="603" y="687"/>
                </a:cubicBezTo>
                <a:cubicBezTo>
                  <a:pt x="602" y="687"/>
                  <a:pt x="602" y="687"/>
                  <a:pt x="602" y="687"/>
                </a:cubicBezTo>
                <a:cubicBezTo>
                  <a:pt x="597" y="685"/>
                  <a:pt x="591" y="683"/>
                  <a:pt x="589" y="681"/>
                </a:cubicBezTo>
                <a:cubicBezTo>
                  <a:pt x="591" y="681"/>
                  <a:pt x="591" y="682"/>
                  <a:pt x="592" y="680"/>
                </a:cubicBezTo>
                <a:cubicBezTo>
                  <a:pt x="594" y="680"/>
                  <a:pt x="595" y="682"/>
                  <a:pt x="596" y="683"/>
                </a:cubicBezTo>
                <a:cubicBezTo>
                  <a:pt x="598" y="682"/>
                  <a:pt x="598" y="682"/>
                  <a:pt x="601" y="683"/>
                </a:cubicBezTo>
                <a:cubicBezTo>
                  <a:pt x="600" y="684"/>
                  <a:pt x="601" y="685"/>
                  <a:pt x="602" y="685"/>
                </a:cubicBezTo>
                <a:cubicBezTo>
                  <a:pt x="601" y="684"/>
                  <a:pt x="608" y="685"/>
                  <a:pt x="607" y="687"/>
                </a:cubicBezTo>
                <a:cubicBezTo>
                  <a:pt x="606" y="685"/>
                  <a:pt x="603" y="687"/>
                  <a:pt x="602" y="686"/>
                </a:cubicBezTo>
                <a:close/>
                <a:moveTo>
                  <a:pt x="607" y="688"/>
                </a:moveTo>
                <a:cubicBezTo>
                  <a:pt x="607" y="690"/>
                  <a:pt x="603" y="688"/>
                  <a:pt x="605" y="688"/>
                </a:cubicBezTo>
                <a:cubicBezTo>
                  <a:pt x="605" y="688"/>
                  <a:pt x="606" y="688"/>
                  <a:pt x="607" y="688"/>
                </a:cubicBezTo>
                <a:close/>
                <a:moveTo>
                  <a:pt x="576" y="669"/>
                </a:moveTo>
                <a:cubicBezTo>
                  <a:pt x="577" y="667"/>
                  <a:pt x="573" y="668"/>
                  <a:pt x="574" y="666"/>
                </a:cubicBezTo>
                <a:cubicBezTo>
                  <a:pt x="576" y="667"/>
                  <a:pt x="581" y="667"/>
                  <a:pt x="583" y="670"/>
                </a:cubicBezTo>
                <a:cubicBezTo>
                  <a:pt x="579" y="668"/>
                  <a:pt x="577" y="668"/>
                  <a:pt x="576" y="669"/>
                </a:cubicBezTo>
                <a:close/>
                <a:moveTo>
                  <a:pt x="581" y="679"/>
                </a:moveTo>
                <a:cubicBezTo>
                  <a:pt x="581" y="681"/>
                  <a:pt x="577" y="679"/>
                  <a:pt x="577" y="679"/>
                </a:cubicBezTo>
                <a:cubicBezTo>
                  <a:pt x="579" y="679"/>
                  <a:pt x="579" y="679"/>
                  <a:pt x="581" y="679"/>
                </a:cubicBezTo>
                <a:close/>
                <a:moveTo>
                  <a:pt x="552" y="680"/>
                </a:moveTo>
                <a:cubicBezTo>
                  <a:pt x="552" y="679"/>
                  <a:pt x="553" y="680"/>
                  <a:pt x="554" y="680"/>
                </a:cubicBezTo>
                <a:cubicBezTo>
                  <a:pt x="553" y="679"/>
                  <a:pt x="552" y="678"/>
                  <a:pt x="551" y="678"/>
                </a:cubicBezTo>
                <a:cubicBezTo>
                  <a:pt x="556" y="679"/>
                  <a:pt x="561" y="681"/>
                  <a:pt x="567" y="683"/>
                </a:cubicBezTo>
                <a:cubicBezTo>
                  <a:pt x="565" y="683"/>
                  <a:pt x="564" y="683"/>
                  <a:pt x="562" y="684"/>
                </a:cubicBezTo>
                <a:cubicBezTo>
                  <a:pt x="561" y="683"/>
                  <a:pt x="563" y="683"/>
                  <a:pt x="563" y="682"/>
                </a:cubicBezTo>
                <a:cubicBezTo>
                  <a:pt x="560" y="680"/>
                  <a:pt x="555" y="681"/>
                  <a:pt x="552" y="680"/>
                </a:cubicBezTo>
                <a:close/>
                <a:moveTo>
                  <a:pt x="554" y="659"/>
                </a:moveTo>
                <a:cubicBezTo>
                  <a:pt x="555" y="660"/>
                  <a:pt x="555" y="660"/>
                  <a:pt x="555" y="661"/>
                </a:cubicBezTo>
                <a:cubicBezTo>
                  <a:pt x="554" y="661"/>
                  <a:pt x="554" y="662"/>
                  <a:pt x="553" y="661"/>
                </a:cubicBezTo>
                <a:cubicBezTo>
                  <a:pt x="553" y="660"/>
                  <a:pt x="554" y="660"/>
                  <a:pt x="554" y="660"/>
                </a:cubicBezTo>
                <a:cubicBezTo>
                  <a:pt x="554" y="660"/>
                  <a:pt x="554" y="660"/>
                  <a:pt x="554" y="659"/>
                </a:cubicBezTo>
                <a:close/>
                <a:moveTo>
                  <a:pt x="555" y="660"/>
                </a:moveTo>
                <a:cubicBezTo>
                  <a:pt x="556" y="661"/>
                  <a:pt x="561" y="662"/>
                  <a:pt x="562" y="663"/>
                </a:cubicBezTo>
                <a:cubicBezTo>
                  <a:pt x="559" y="663"/>
                  <a:pt x="558" y="664"/>
                  <a:pt x="555" y="662"/>
                </a:cubicBezTo>
                <a:cubicBezTo>
                  <a:pt x="555" y="660"/>
                  <a:pt x="556" y="663"/>
                  <a:pt x="557" y="661"/>
                </a:cubicBezTo>
                <a:cubicBezTo>
                  <a:pt x="556" y="661"/>
                  <a:pt x="555" y="661"/>
                  <a:pt x="555" y="660"/>
                </a:cubicBezTo>
                <a:close/>
                <a:moveTo>
                  <a:pt x="558" y="668"/>
                </a:moveTo>
                <a:cubicBezTo>
                  <a:pt x="557" y="667"/>
                  <a:pt x="555" y="668"/>
                  <a:pt x="555" y="666"/>
                </a:cubicBezTo>
                <a:cubicBezTo>
                  <a:pt x="556" y="668"/>
                  <a:pt x="559" y="666"/>
                  <a:pt x="558" y="668"/>
                </a:cubicBezTo>
                <a:close/>
                <a:moveTo>
                  <a:pt x="564" y="664"/>
                </a:moveTo>
                <a:cubicBezTo>
                  <a:pt x="564" y="664"/>
                  <a:pt x="563" y="664"/>
                  <a:pt x="563" y="664"/>
                </a:cubicBezTo>
                <a:cubicBezTo>
                  <a:pt x="563" y="664"/>
                  <a:pt x="563" y="663"/>
                  <a:pt x="563" y="663"/>
                </a:cubicBezTo>
                <a:cubicBezTo>
                  <a:pt x="564" y="663"/>
                  <a:pt x="567" y="664"/>
                  <a:pt x="565" y="664"/>
                </a:cubicBezTo>
                <a:cubicBezTo>
                  <a:pt x="565" y="664"/>
                  <a:pt x="565" y="664"/>
                  <a:pt x="564" y="664"/>
                </a:cubicBezTo>
                <a:close/>
                <a:moveTo>
                  <a:pt x="561" y="656"/>
                </a:moveTo>
                <a:cubicBezTo>
                  <a:pt x="564" y="655"/>
                  <a:pt x="567" y="657"/>
                  <a:pt x="570" y="658"/>
                </a:cubicBezTo>
                <a:cubicBezTo>
                  <a:pt x="568" y="659"/>
                  <a:pt x="564" y="656"/>
                  <a:pt x="561" y="656"/>
                </a:cubicBezTo>
                <a:close/>
                <a:moveTo>
                  <a:pt x="563" y="646"/>
                </a:moveTo>
                <a:cubicBezTo>
                  <a:pt x="566" y="648"/>
                  <a:pt x="567" y="648"/>
                  <a:pt x="570" y="649"/>
                </a:cubicBezTo>
                <a:cubicBezTo>
                  <a:pt x="571" y="648"/>
                  <a:pt x="571" y="647"/>
                  <a:pt x="571" y="647"/>
                </a:cubicBezTo>
                <a:cubicBezTo>
                  <a:pt x="573" y="648"/>
                  <a:pt x="571" y="648"/>
                  <a:pt x="573" y="649"/>
                </a:cubicBezTo>
                <a:cubicBezTo>
                  <a:pt x="573" y="648"/>
                  <a:pt x="574" y="648"/>
                  <a:pt x="574" y="649"/>
                </a:cubicBezTo>
                <a:cubicBezTo>
                  <a:pt x="573" y="648"/>
                  <a:pt x="573" y="650"/>
                  <a:pt x="574" y="651"/>
                </a:cubicBezTo>
                <a:cubicBezTo>
                  <a:pt x="574" y="651"/>
                  <a:pt x="575" y="651"/>
                  <a:pt x="575" y="651"/>
                </a:cubicBezTo>
                <a:cubicBezTo>
                  <a:pt x="569" y="649"/>
                  <a:pt x="565" y="649"/>
                  <a:pt x="563" y="646"/>
                </a:cubicBezTo>
                <a:close/>
                <a:moveTo>
                  <a:pt x="566" y="650"/>
                </a:moveTo>
                <a:cubicBezTo>
                  <a:pt x="564" y="650"/>
                  <a:pt x="562" y="650"/>
                  <a:pt x="562" y="649"/>
                </a:cubicBezTo>
                <a:cubicBezTo>
                  <a:pt x="558" y="649"/>
                  <a:pt x="555" y="648"/>
                  <a:pt x="552" y="644"/>
                </a:cubicBezTo>
                <a:cubicBezTo>
                  <a:pt x="557" y="646"/>
                  <a:pt x="566" y="649"/>
                  <a:pt x="566" y="650"/>
                </a:cubicBezTo>
                <a:close/>
                <a:moveTo>
                  <a:pt x="568" y="647"/>
                </a:moveTo>
                <a:cubicBezTo>
                  <a:pt x="569" y="647"/>
                  <a:pt x="569" y="648"/>
                  <a:pt x="570" y="647"/>
                </a:cubicBezTo>
                <a:cubicBezTo>
                  <a:pt x="570" y="649"/>
                  <a:pt x="568" y="648"/>
                  <a:pt x="568" y="647"/>
                </a:cubicBezTo>
                <a:close/>
                <a:moveTo>
                  <a:pt x="572" y="618"/>
                </a:moveTo>
                <a:cubicBezTo>
                  <a:pt x="572" y="615"/>
                  <a:pt x="578" y="618"/>
                  <a:pt x="577" y="618"/>
                </a:cubicBezTo>
                <a:cubicBezTo>
                  <a:pt x="575" y="617"/>
                  <a:pt x="576" y="619"/>
                  <a:pt x="575" y="619"/>
                </a:cubicBezTo>
                <a:cubicBezTo>
                  <a:pt x="575" y="618"/>
                  <a:pt x="575" y="618"/>
                  <a:pt x="575" y="617"/>
                </a:cubicBezTo>
                <a:cubicBezTo>
                  <a:pt x="574" y="618"/>
                  <a:pt x="575" y="619"/>
                  <a:pt x="575" y="619"/>
                </a:cubicBezTo>
                <a:cubicBezTo>
                  <a:pt x="571" y="619"/>
                  <a:pt x="570" y="617"/>
                  <a:pt x="567" y="617"/>
                </a:cubicBezTo>
                <a:cubicBezTo>
                  <a:pt x="568" y="616"/>
                  <a:pt x="565" y="617"/>
                  <a:pt x="565" y="615"/>
                </a:cubicBezTo>
                <a:cubicBezTo>
                  <a:pt x="569" y="616"/>
                  <a:pt x="570" y="616"/>
                  <a:pt x="572" y="616"/>
                </a:cubicBezTo>
                <a:cubicBezTo>
                  <a:pt x="572" y="617"/>
                  <a:pt x="572" y="617"/>
                  <a:pt x="572" y="618"/>
                </a:cubicBezTo>
                <a:close/>
                <a:moveTo>
                  <a:pt x="579" y="636"/>
                </a:moveTo>
                <a:cubicBezTo>
                  <a:pt x="577" y="635"/>
                  <a:pt x="577" y="637"/>
                  <a:pt x="575" y="637"/>
                </a:cubicBezTo>
                <a:cubicBezTo>
                  <a:pt x="576" y="635"/>
                  <a:pt x="576" y="634"/>
                  <a:pt x="578" y="634"/>
                </a:cubicBezTo>
                <a:cubicBezTo>
                  <a:pt x="578" y="635"/>
                  <a:pt x="579" y="635"/>
                  <a:pt x="579" y="636"/>
                </a:cubicBezTo>
                <a:close/>
                <a:moveTo>
                  <a:pt x="575" y="632"/>
                </a:moveTo>
                <a:cubicBezTo>
                  <a:pt x="576" y="630"/>
                  <a:pt x="578" y="632"/>
                  <a:pt x="579" y="633"/>
                </a:cubicBezTo>
                <a:cubicBezTo>
                  <a:pt x="577" y="632"/>
                  <a:pt x="577" y="632"/>
                  <a:pt x="575" y="632"/>
                </a:cubicBezTo>
                <a:close/>
                <a:moveTo>
                  <a:pt x="566" y="620"/>
                </a:moveTo>
                <a:cubicBezTo>
                  <a:pt x="569" y="621"/>
                  <a:pt x="572" y="621"/>
                  <a:pt x="573" y="624"/>
                </a:cubicBezTo>
                <a:cubicBezTo>
                  <a:pt x="570" y="622"/>
                  <a:pt x="569" y="623"/>
                  <a:pt x="566" y="622"/>
                </a:cubicBezTo>
                <a:cubicBezTo>
                  <a:pt x="567" y="621"/>
                  <a:pt x="566" y="621"/>
                  <a:pt x="566" y="620"/>
                </a:cubicBezTo>
                <a:close/>
                <a:moveTo>
                  <a:pt x="572" y="635"/>
                </a:moveTo>
                <a:cubicBezTo>
                  <a:pt x="571" y="636"/>
                  <a:pt x="572" y="635"/>
                  <a:pt x="571" y="635"/>
                </a:cubicBezTo>
                <a:cubicBezTo>
                  <a:pt x="571" y="633"/>
                  <a:pt x="573" y="633"/>
                  <a:pt x="572" y="635"/>
                </a:cubicBezTo>
                <a:close/>
                <a:moveTo>
                  <a:pt x="583" y="647"/>
                </a:moveTo>
                <a:cubicBezTo>
                  <a:pt x="581" y="646"/>
                  <a:pt x="582" y="647"/>
                  <a:pt x="581" y="648"/>
                </a:cubicBezTo>
                <a:cubicBezTo>
                  <a:pt x="581" y="648"/>
                  <a:pt x="579" y="648"/>
                  <a:pt x="579" y="647"/>
                </a:cubicBezTo>
                <a:cubicBezTo>
                  <a:pt x="580" y="647"/>
                  <a:pt x="580" y="647"/>
                  <a:pt x="580" y="646"/>
                </a:cubicBezTo>
                <a:cubicBezTo>
                  <a:pt x="577" y="646"/>
                  <a:pt x="573" y="645"/>
                  <a:pt x="572" y="644"/>
                </a:cubicBezTo>
                <a:cubicBezTo>
                  <a:pt x="572" y="644"/>
                  <a:pt x="572" y="644"/>
                  <a:pt x="572" y="645"/>
                </a:cubicBezTo>
                <a:cubicBezTo>
                  <a:pt x="571" y="644"/>
                  <a:pt x="571" y="643"/>
                  <a:pt x="572" y="642"/>
                </a:cubicBezTo>
                <a:cubicBezTo>
                  <a:pt x="576" y="644"/>
                  <a:pt x="581" y="645"/>
                  <a:pt x="583" y="647"/>
                </a:cubicBezTo>
                <a:close/>
                <a:moveTo>
                  <a:pt x="567" y="655"/>
                </a:moveTo>
                <a:cubicBezTo>
                  <a:pt x="568" y="655"/>
                  <a:pt x="568" y="655"/>
                  <a:pt x="569" y="655"/>
                </a:cubicBezTo>
                <a:cubicBezTo>
                  <a:pt x="570" y="657"/>
                  <a:pt x="567" y="656"/>
                  <a:pt x="567" y="655"/>
                </a:cubicBezTo>
                <a:close/>
                <a:moveTo>
                  <a:pt x="573" y="685"/>
                </a:moveTo>
                <a:cubicBezTo>
                  <a:pt x="574" y="685"/>
                  <a:pt x="574" y="685"/>
                  <a:pt x="574" y="685"/>
                </a:cubicBezTo>
                <a:cubicBezTo>
                  <a:pt x="572" y="685"/>
                  <a:pt x="569" y="684"/>
                  <a:pt x="568" y="683"/>
                </a:cubicBezTo>
                <a:cubicBezTo>
                  <a:pt x="570" y="684"/>
                  <a:pt x="572" y="684"/>
                  <a:pt x="573" y="685"/>
                </a:cubicBezTo>
                <a:close/>
                <a:moveTo>
                  <a:pt x="569" y="651"/>
                </a:moveTo>
                <a:cubicBezTo>
                  <a:pt x="569" y="650"/>
                  <a:pt x="581" y="654"/>
                  <a:pt x="576" y="653"/>
                </a:cubicBezTo>
                <a:cubicBezTo>
                  <a:pt x="573" y="653"/>
                  <a:pt x="570" y="652"/>
                  <a:pt x="569" y="651"/>
                </a:cubicBezTo>
                <a:close/>
                <a:moveTo>
                  <a:pt x="575" y="658"/>
                </a:moveTo>
                <a:cubicBezTo>
                  <a:pt x="575" y="658"/>
                  <a:pt x="574" y="658"/>
                  <a:pt x="574" y="657"/>
                </a:cubicBezTo>
                <a:cubicBezTo>
                  <a:pt x="575" y="657"/>
                  <a:pt x="575" y="656"/>
                  <a:pt x="575" y="658"/>
                </a:cubicBezTo>
                <a:close/>
                <a:moveTo>
                  <a:pt x="579" y="621"/>
                </a:moveTo>
                <a:cubicBezTo>
                  <a:pt x="581" y="619"/>
                  <a:pt x="578" y="619"/>
                  <a:pt x="578" y="618"/>
                </a:cubicBezTo>
                <a:cubicBezTo>
                  <a:pt x="580" y="619"/>
                  <a:pt x="586" y="620"/>
                  <a:pt x="587" y="622"/>
                </a:cubicBezTo>
                <a:cubicBezTo>
                  <a:pt x="584" y="622"/>
                  <a:pt x="582" y="623"/>
                  <a:pt x="579" y="621"/>
                </a:cubicBezTo>
                <a:close/>
                <a:moveTo>
                  <a:pt x="594" y="624"/>
                </a:moveTo>
                <a:cubicBezTo>
                  <a:pt x="595" y="624"/>
                  <a:pt x="596" y="625"/>
                  <a:pt x="596" y="626"/>
                </a:cubicBezTo>
                <a:cubicBezTo>
                  <a:pt x="594" y="625"/>
                  <a:pt x="595" y="625"/>
                  <a:pt x="596" y="627"/>
                </a:cubicBezTo>
                <a:cubicBezTo>
                  <a:pt x="591" y="624"/>
                  <a:pt x="588" y="625"/>
                  <a:pt x="585" y="622"/>
                </a:cubicBezTo>
                <a:cubicBezTo>
                  <a:pt x="588" y="623"/>
                  <a:pt x="592" y="626"/>
                  <a:pt x="594" y="624"/>
                </a:cubicBezTo>
                <a:close/>
                <a:moveTo>
                  <a:pt x="589" y="622"/>
                </a:moveTo>
                <a:cubicBezTo>
                  <a:pt x="591" y="622"/>
                  <a:pt x="592" y="623"/>
                  <a:pt x="591" y="624"/>
                </a:cubicBezTo>
                <a:cubicBezTo>
                  <a:pt x="591" y="623"/>
                  <a:pt x="589" y="623"/>
                  <a:pt x="589" y="622"/>
                </a:cubicBezTo>
                <a:close/>
                <a:moveTo>
                  <a:pt x="597" y="626"/>
                </a:moveTo>
                <a:cubicBezTo>
                  <a:pt x="598" y="626"/>
                  <a:pt x="599" y="626"/>
                  <a:pt x="599" y="628"/>
                </a:cubicBezTo>
                <a:cubicBezTo>
                  <a:pt x="598" y="627"/>
                  <a:pt x="597" y="627"/>
                  <a:pt x="597" y="626"/>
                </a:cubicBezTo>
                <a:close/>
                <a:moveTo>
                  <a:pt x="605" y="628"/>
                </a:moveTo>
                <a:cubicBezTo>
                  <a:pt x="604" y="629"/>
                  <a:pt x="608" y="628"/>
                  <a:pt x="608" y="629"/>
                </a:cubicBezTo>
                <a:cubicBezTo>
                  <a:pt x="606" y="628"/>
                  <a:pt x="601" y="630"/>
                  <a:pt x="600" y="627"/>
                </a:cubicBezTo>
                <a:cubicBezTo>
                  <a:pt x="602" y="628"/>
                  <a:pt x="603" y="628"/>
                  <a:pt x="604" y="629"/>
                </a:cubicBezTo>
                <a:cubicBezTo>
                  <a:pt x="605" y="628"/>
                  <a:pt x="604" y="628"/>
                  <a:pt x="605" y="628"/>
                </a:cubicBezTo>
                <a:close/>
                <a:moveTo>
                  <a:pt x="609" y="665"/>
                </a:moveTo>
                <a:cubicBezTo>
                  <a:pt x="605" y="663"/>
                  <a:pt x="603" y="663"/>
                  <a:pt x="601" y="661"/>
                </a:cubicBezTo>
                <a:cubicBezTo>
                  <a:pt x="604" y="662"/>
                  <a:pt x="609" y="663"/>
                  <a:pt x="609" y="665"/>
                </a:cubicBezTo>
                <a:close/>
                <a:moveTo>
                  <a:pt x="606" y="669"/>
                </a:moveTo>
                <a:cubicBezTo>
                  <a:pt x="607" y="670"/>
                  <a:pt x="609" y="670"/>
                  <a:pt x="609" y="671"/>
                </a:cubicBezTo>
                <a:cubicBezTo>
                  <a:pt x="608" y="670"/>
                  <a:pt x="606" y="670"/>
                  <a:pt x="606" y="669"/>
                </a:cubicBezTo>
                <a:close/>
                <a:moveTo>
                  <a:pt x="555" y="613"/>
                </a:moveTo>
                <a:cubicBezTo>
                  <a:pt x="555" y="614"/>
                  <a:pt x="556" y="614"/>
                  <a:pt x="556" y="614"/>
                </a:cubicBezTo>
                <a:cubicBezTo>
                  <a:pt x="554" y="614"/>
                  <a:pt x="551" y="614"/>
                  <a:pt x="550" y="612"/>
                </a:cubicBezTo>
                <a:cubicBezTo>
                  <a:pt x="552" y="613"/>
                  <a:pt x="551" y="612"/>
                  <a:pt x="551" y="610"/>
                </a:cubicBezTo>
                <a:cubicBezTo>
                  <a:pt x="556" y="611"/>
                  <a:pt x="561" y="612"/>
                  <a:pt x="565" y="615"/>
                </a:cubicBezTo>
                <a:cubicBezTo>
                  <a:pt x="563" y="614"/>
                  <a:pt x="565" y="616"/>
                  <a:pt x="565" y="616"/>
                </a:cubicBezTo>
                <a:cubicBezTo>
                  <a:pt x="562" y="615"/>
                  <a:pt x="558" y="614"/>
                  <a:pt x="555" y="613"/>
                </a:cubicBezTo>
                <a:close/>
                <a:moveTo>
                  <a:pt x="558" y="616"/>
                </a:moveTo>
                <a:cubicBezTo>
                  <a:pt x="557" y="616"/>
                  <a:pt x="557" y="615"/>
                  <a:pt x="557" y="615"/>
                </a:cubicBezTo>
                <a:cubicBezTo>
                  <a:pt x="556" y="615"/>
                  <a:pt x="556" y="614"/>
                  <a:pt x="557" y="615"/>
                </a:cubicBezTo>
                <a:cubicBezTo>
                  <a:pt x="564" y="617"/>
                  <a:pt x="562" y="617"/>
                  <a:pt x="558" y="616"/>
                </a:cubicBezTo>
                <a:close/>
                <a:moveTo>
                  <a:pt x="544" y="600"/>
                </a:moveTo>
                <a:cubicBezTo>
                  <a:pt x="542" y="597"/>
                  <a:pt x="531" y="596"/>
                  <a:pt x="529" y="594"/>
                </a:cubicBezTo>
                <a:cubicBezTo>
                  <a:pt x="532" y="594"/>
                  <a:pt x="536" y="594"/>
                  <a:pt x="539" y="597"/>
                </a:cubicBezTo>
                <a:cubicBezTo>
                  <a:pt x="542" y="596"/>
                  <a:pt x="546" y="597"/>
                  <a:pt x="548" y="599"/>
                </a:cubicBezTo>
                <a:cubicBezTo>
                  <a:pt x="551" y="598"/>
                  <a:pt x="555" y="601"/>
                  <a:pt x="556" y="602"/>
                </a:cubicBezTo>
                <a:cubicBezTo>
                  <a:pt x="553" y="604"/>
                  <a:pt x="548" y="599"/>
                  <a:pt x="544" y="600"/>
                </a:cubicBezTo>
                <a:close/>
                <a:moveTo>
                  <a:pt x="552" y="603"/>
                </a:moveTo>
                <a:cubicBezTo>
                  <a:pt x="551" y="603"/>
                  <a:pt x="548" y="603"/>
                  <a:pt x="548" y="601"/>
                </a:cubicBezTo>
                <a:cubicBezTo>
                  <a:pt x="550" y="602"/>
                  <a:pt x="551" y="602"/>
                  <a:pt x="552" y="603"/>
                </a:cubicBezTo>
                <a:close/>
                <a:moveTo>
                  <a:pt x="522" y="592"/>
                </a:moveTo>
                <a:cubicBezTo>
                  <a:pt x="520" y="592"/>
                  <a:pt x="519" y="591"/>
                  <a:pt x="518" y="590"/>
                </a:cubicBezTo>
                <a:cubicBezTo>
                  <a:pt x="519" y="591"/>
                  <a:pt x="522" y="590"/>
                  <a:pt x="522" y="592"/>
                </a:cubicBezTo>
                <a:close/>
                <a:moveTo>
                  <a:pt x="519" y="588"/>
                </a:moveTo>
                <a:cubicBezTo>
                  <a:pt x="519" y="588"/>
                  <a:pt x="522" y="590"/>
                  <a:pt x="521" y="590"/>
                </a:cubicBezTo>
                <a:cubicBezTo>
                  <a:pt x="521" y="589"/>
                  <a:pt x="518" y="590"/>
                  <a:pt x="519" y="588"/>
                </a:cubicBezTo>
                <a:close/>
                <a:moveTo>
                  <a:pt x="518" y="583"/>
                </a:moveTo>
                <a:cubicBezTo>
                  <a:pt x="519" y="582"/>
                  <a:pt x="516" y="583"/>
                  <a:pt x="517" y="582"/>
                </a:cubicBezTo>
                <a:cubicBezTo>
                  <a:pt x="520" y="585"/>
                  <a:pt x="526" y="583"/>
                  <a:pt x="527" y="586"/>
                </a:cubicBezTo>
                <a:cubicBezTo>
                  <a:pt x="525" y="586"/>
                  <a:pt x="521" y="585"/>
                  <a:pt x="518" y="583"/>
                </a:cubicBezTo>
                <a:close/>
                <a:moveTo>
                  <a:pt x="515" y="590"/>
                </a:moveTo>
                <a:cubicBezTo>
                  <a:pt x="513" y="588"/>
                  <a:pt x="508" y="588"/>
                  <a:pt x="505" y="586"/>
                </a:cubicBezTo>
                <a:cubicBezTo>
                  <a:pt x="507" y="586"/>
                  <a:pt x="507" y="586"/>
                  <a:pt x="507" y="584"/>
                </a:cubicBezTo>
                <a:cubicBezTo>
                  <a:pt x="510" y="586"/>
                  <a:pt x="513" y="585"/>
                  <a:pt x="516" y="588"/>
                </a:cubicBezTo>
                <a:cubicBezTo>
                  <a:pt x="513" y="588"/>
                  <a:pt x="516" y="588"/>
                  <a:pt x="515" y="590"/>
                </a:cubicBezTo>
                <a:close/>
                <a:moveTo>
                  <a:pt x="512" y="593"/>
                </a:moveTo>
                <a:cubicBezTo>
                  <a:pt x="511" y="594"/>
                  <a:pt x="513" y="594"/>
                  <a:pt x="512" y="595"/>
                </a:cubicBezTo>
                <a:cubicBezTo>
                  <a:pt x="510" y="595"/>
                  <a:pt x="510" y="594"/>
                  <a:pt x="509" y="594"/>
                </a:cubicBezTo>
                <a:cubicBezTo>
                  <a:pt x="510" y="594"/>
                  <a:pt x="511" y="592"/>
                  <a:pt x="512" y="593"/>
                </a:cubicBezTo>
                <a:close/>
                <a:moveTo>
                  <a:pt x="509" y="591"/>
                </a:moveTo>
                <a:cubicBezTo>
                  <a:pt x="510" y="591"/>
                  <a:pt x="511" y="591"/>
                  <a:pt x="511" y="592"/>
                </a:cubicBezTo>
                <a:cubicBezTo>
                  <a:pt x="510" y="592"/>
                  <a:pt x="508" y="592"/>
                  <a:pt x="509" y="591"/>
                </a:cubicBezTo>
                <a:close/>
                <a:moveTo>
                  <a:pt x="497" y="587"/>
                </a:moveTo>
                <a:cubicBezTo>
                  <a:pt x="496" y="589"/>
                  <a:pt x="495" y="587"/>
                  <a:pt x="494" y="587"/>
                </a:cubicBezTo>
                <a:cubicBezTo>
                  <a:pt x="496" y="587"/>
                  <a:pt x="494" y="586"/>
                  <a:pt x="494" y="587"/>
                </a:cubicBezTo>
                <a:cubicBezTo>
                  <a:pt x="494" y="586"/>
                  <a:pt x="494" y="585"/>
                  <a:pt x="494" y="585"/>
                </a:cubicBezTo>
                <a:cubicBezTo>
                  <a:pt x="497" y="586"/>
                  <a:pt x="499" y="585"/>
                  <a:pt x="500" y="588"/>
                </a:cubicBezTo>
                <a:cubicBezTo>
                  <a:pt x="499" y="587"/>
                  <a:pt x="499" y="588"/>
                  <a:pt x="499" y="589"/>
                </a:cubicBezTo>
                <a:cubicBezTo>
                  <a:pt x="497" y="589"/>
                  <a:pt x="499" y="587"/>
                  <a:pt x="497" y="587"/>
                </a:cubicBezTo>
                <a:close/>
                <a:moveTo>
                  <a:pt x="497" y="595"/>
                </a:moveTo>
                <a:cubicBezTo>
                  <a:pt x="496" y="595"/>
                  <a:pt x="495" y="594"/>
                  <a:pt x="495" y="594"/>
                </a:cubicBezTo>
                <a:cubicBezTo>
                  <a:pt x="496" y="593"/>
                  <a:pt x="498" y="594"/>
                  <a:pt x="497" y="595"/>
                </a:cubicBezTo>
                <a:close/>
                <a:moveTo>
                  <a:pt x="496" y="574"/>
                </a:moveTo>
                <a:cubicBezTo>
                  <a:pt x="495" y="574"/>
                  <a:pt x="496" y="576"/>
                  <a:pt x="495" y="575"/>
                </a:cubicBezTo>
                <a:cubicBezTo>
                  <a:pt x="496" y="574"/>
                  <a:pt x="493" y="574"/>
                  <a:pt x="493" y="573"/>
                </a:cubicBezTo>
                <a:cubicBezTo>
                  <a:pt x="494" y="573"/>
                  <a:pt x="494" y="570"/>
                  <a:pt x="495" y="571"/>
                </a:cubicBezTo>
                <a:cubicBezTo>
                  <a:pt x="494" y="573"/>
                  <a:pt x="495" y="573"/>
                  <a:pt x="496" y="574"/>
                </a:cubicBezTo>
                <a:close/>
                <a:moveTo>
                  <a:pt x="506" y="574"/>
                </a:moveTo>
                <a:cubicBezTo>
                  <a:pt x="505" y="576"/>
                  <a:pt x="503" y="575"/>
                  <a:pt x="502" y="575"/>
                </a:cubicBezTo>
                <a:cubicBezTo>
                  <a:pt x="504" y="576"/>
                  <a:pt x="502" y="576"/>
                  <a:pt x="502" y="576"/>
                </a:cubicBezTo>
                <a:cubicBezTo>
                  <a:pt x="502" y="577"/>
                  <a:pt x="509" y="579"/>
                  <a:pt x="508" y="576"/>
                </a:cubicBezTo>
                <a:cubicBezTo>
                  <a:pt x="510" y="575"/>
                  <a:pt x="513" y="577"/>
                  <a:pt x="514" y="578"/>
                </a:cubicBezTo>
                <a:cubicBezTo>
                  <a:pt x="513" y="579"/>
                  <a:pt x="513" y="578"/>
                  <a:pt x="512" y="579"/>
                </a:cubicBezTo>
                <a:cubicBezTo>
                  <a:pt x="513" y="579"/>
                  <a:pt x="513" y="580"/>
                  <a:pt x="515" y="580"/>
                </a:cubicBezTo>
                <a:cubicBezTo>
                  <a:pt x="515" y="580"/>
                  <a:pt x="515" y="583"/>
                  <a:pt x="514" y="582"/>
                </a:cubicBezTo>
                <a:cubicBezTo>
                  <a:pt x="510" y="579"/>
                  <a:pt x="501" y="580"/>
                  <a:pt x="498" y="576"/>
                </a:cubicBezTo>
                <a:cubicBezTo>
                  <a:pt x="497" y="576"/>
                  <a:pt x="496" y="577"/>
                  <a:pt x="496" y="575"/>
                </a:cubicBezTo>
                <a:cubicBezTo>
                  <a:pt x="498" y="576"/>
                  <a:pt x="496" y="574"/>
                  <a:pt x="497" y="574"/>
                </a:cubicBezTo>
                <a:cubicBezTo>
                  <a:pt x="499" y="573"/>
                  <a:pt x="498" y="575"/>
                  <a:pt x="499" y="574"/>
                </a:cubicBezTo>
                <a:cubicBezTo>
                  <a:pt x="499" y="573"/>
                  <a:pt x="498" y="572"/>
                  <a:pt x="497" y="573"/>
                </a:cubicBezTo>
                <a:cubicBezTo>
                  <a:pt x="500" y="572"/>
                  <a:pt x="503" y="573"/>
                  <a:pt x="506" y="574"/>
                </a:cubicBezTo>
                <a:close/>
                <a:moveTo>
                  <a:pt x="503" y="509"/>
                </a:moveTo>
                <a:cubicBezTo>
                  <a:pt x="507" y="509"/>
                  <a:pt x="507" y="511"/>
                  <a:pt x="509" y="511"/>
                </a:cubicBezTo>
                <a:cubicBezTo>
                  <a:pt x="508" y="511"/>
                  <a:pt x="508" y="511"/>
                  <a:pt x="507" y="511"/>
                </a:cubicBezTo>
                <a:cubicBezTo>
                  <a:pt x="507" y="511"/>
                  <a:pt x="507" y="511"/>
                  <a:pt x="507" y="511"/>
                </a:cubicBezTo>
                <a:cubicBezTo>
                  <a:pt x="505" y="510"/>
                  <a:pt x="504" y="509"/>
                  <a:pt x="503" y="509"/>
                </a:cubicBezTo>
                <a:close/>
                <a:moveTo>
                  <a:pt x="513" y="514"/>
                </a:moveTo>
                <a:cubicBezTo>
                  <a:pt x="513" y="514"/>
                  <a:pt x="512" y="513"/>
                  <a:pt x="512" y="513"/>
                </a:cubicBezTo>
                <a:cubicBezTo>
                  <a:pt x="512" y="513"/>
                  <a:pt x="512" y="513"/>
                  <a:pt x="512" y="513"/>
                </a:cubicBezTo>
                <a:cubicBezTo>
                  <a:pt x="512" y="513"/>
                  <a:pt x="512" y="513"/>
                  <a:pt x="512" y="513"/>
                </a:cubicBezTo>
                <a:cubicBezTo>
                  <a:pt x="511" y="513"/>
                  <a:pt x="510" y="513"/>
                  <a:pt x="510" y="512"/>
                </a:cubicBezTo>
                <a:cubicBezTo>
                  <a:pt x="511" y="513"/>
                  <a:pt x="512" y="510"/>
                  <a:pt x="513" y="512"/>
                </a:cubicBezTo>
                <a:cubicBezTo>
                  <a:pt x="511" y="513"/>
                  <a:pt x="514" y="513"/>
                  <a:pt x="513" y="514"/>
                </a:cubicBezTo>
                <a:close/>
                <a:moveTo>
                  <a:pt x="515" y="513"/>
                </a:moveTo>
                <a:cubicBezTo>
                  <a:pt x="514" y="514"/>
                  <a:pt x="517" y="516"/>
                  <a:pt x="518" y="514"/>
                </a:cubicBezTo>
                <a:cubicBezTo>
                  <a:pt x="518" y="515"/>
                  <a:pt x="521" y="516"/>
                  <a:pt x="523" y="516"/>
                </a:cubicBezTo>
                <a:cubicBezTo>
                  <a:pt x="523" y="517"/>
                  <a:pt x="523" y="517"/>
                  <a:pt x="523" y="517"/>
                </a:cubicBezTo>
                <a:cubicBezTo>
                  <a:pt x="523" y="517"/>
                  <a:pt x="523" y="517"/>
                  <a:pt x="523" y="518"/>
                </a:cubicBezTo>
                <a:cubicBezTo>
                  <a:pt x="522" y="518"/>
                  <a:pt x="521" y="517"/>
                  <a:pt x="520" y="516"/>
                </a:cubicBezTo>
                <a:cubicBezTo>
                  <a:pt x="519" y="516"/>
                  <a:pt x="519" y="516"/>
                  <a:pt x="519" y="515"/>
                </a:cubicBezTo>
                <a:cubicBezTo>
                  <a:pt x="518" y="515"/>
                  <a:pt x="518" y="516"/>
                  <a:pt x="518" y="516"/>
                </a:cubicBezTo>
                <a:cubicBezTo>
                  <a:pt x="517" y="515"/>
                  <a:pt x="516" y="515"/>
                  <a:pt x="515" y="515"/>
                </a:cubicBezTo>
                <a:cubicBezTo>
                  <a:pt x="515" y="515"/>
                  <a:pt x="515" y="514"/>
                  <a:pt x="514" y="514"/>
                </a:cubicBezTo>
                <a:cubicBezTo>
                  <a:pt x="515" y="513"/>
                  <a:pt x="513" y="512"/>
                  <a:pt x="515" y="513"/>
                </a:cubicBezTo>
                <a:close/>
                <a:moveTo>
                  <a:pt x="527" y="531"/>
                </a:moveTo>
                <a:cubicBezTo>
                  <a:pt x="527" y="532"/>
                  <a:pt x="521" y="530"/>
                  <a:pt x="520" y="529"/>
                </a:cubicBezTo>
                <a:cubicBezTo>
                  <a:pt x="522" y="530"/>
                  <a:pt x="524" y="530"/>
                  <a:pt x="527" y="531"/>
                </a:cubicBezTo>
                <a:close/>
                <a:moveTo>
                  <a:pt x="518" y="579"/>
                </a:moveTo>
                <a:cubicBezTo>
                  <a:pt x="519" y="580"/>
                  <a:pt x="519" y="579"/>
                  <a:pt x="520" y="581"/>
                </a:cubicBezTo>
                <a:cubicBezTo>
                  <a:pt x="519" y="580"/>
                  <a:pt x="518" y="581"/>
                  <a:pt x="518" y="580"/>
                </a:cubicBezTo>
                <a:cubicBezTo>
                  <a:pt x="518" y="580"/>
                  <a:pt x="518" y="579"/>
                  <a:pt x="518" y="579"/>
                </a:cubicBezTo>
                <a:close/>
                <a:moveTo>
                  <a:pt x="495" y="518"/>
                </a:moveTo>
                <a:cubicBezTo>
                  <a:pt x="496" y="518"/>
                  <a:pt x="497" y="519"/>
                  <a:pt x="497" y="519"/>
                </a:cubicBezTo>
                <a:cubicBezTo>
                  <a:pt x="497" y="519"/>
                  <a:pt x="498" y="519"/>
                  <a:pt x="497" y="519"/>
                </a:cubicBezTo>
                <a:cubicBezTo>
                  <a:pt x="497" y="519"/>
                  <a:pt x="496" y="519"/>
                  <a:pt x="495" y="518"/>
                </a:cubicBezTo>
                <a:close/>
                <a:moveTo>
                  <a:pt x="496" y="583"/>
                </a:moveTo>
                <a:cubicBezTo>
                  <a:pt x="496" y="580"/>
                  <a:pt x="502" y="584"/>
                  <a:pt x="503" y="583"/>
                </a:cubicBezTo>
                <a:cubicBezTo>
                  <a:pt x="504" y="584"/>
                  <a:pt x="504" y="585"/>
                  <a:pt x="505" y="586"/>
                </a:cubicBezTo>
                <a:cubicBezTo>
                  <a:pt x="501" y="585"/>
                  <a:pt x="499" y="585"/>
                  <a:pt x="496" y="583"/>
                </a:cubicBezTo>
                <a:close/>
                <a:moveTo>
                  <a:pt x="507" y="591"/>
                </a:moveTo>
                <a:cubicBezTo>
                  <a:pt x="506" y="590"/>
                  <a:pt x="505" y="591"/>
                  <a:pt x="505" y="589"/>
                </a:cubicBezTo>
                <a:cubicBezTo>
                  <a:pt x="505" y="590"/>
                  <a:pt x="508" y="590"/>
                  <a:pt x="507" y="591"/>
                </a:cubicBezTo>
                <a:close/>
                <a:moveTo>
                  <a:pt x="504" y="591"/>
                </a:moveTo>
                <a:cubicBezTo>
                  <a:pt x="503" y="591"/>
                  <a:pt x="500" y="590"/>
                  <a:pt x="500" y="589"/>
                </a:cubicBezTo>
                <a:cubicBezTo>
                  <a:pt x="502" y="590"/>
                  <a:pt x="503" y="589"/>
                  <a:pt x="504" y="591"/>
                </a:cubicBezTo>
                <a:close/>
                <a:moveTo>
                  <a:pt x="509" y="594"/>
                </a:moveTo>
                <a:cubicBezTo>
                  <a:pt x="506" y="593"/>
                  <a:pt x="504" y="593"/>
                  <a:pt x="503" y="592"/>
                </a:cubicBezTo>
                <a:cubicBezTo>
                  <a:pt x="506" y="593"/>
                  <a:pt x="508" y="592"/>
                  <a:pt x="509" y="594"/>
                </a:cubicBezTo>
                <a:close/>
                <a:moveTo>
                  <a:pt x="516" y="582"/>
                </a:moveTo>
                <a:cubicBezTo>
                  <a:pt x="516" y="581"/>
                  <a:pt x="516" y="581"/>
                  <a:pt x="516" y="580"/>
                </a:cubicBezTo>
                <a:cubicBezTo>
                  <a:pt x="517" y="580"/>
                  <a:pt x="518" y="580"/>
                  <a:pt x="518" y="582"/>
                </a:cubicBezTo>
                <a:cubicBezTo>
                  <a:pt x="518" y="582"/>
                  <a:pt x="517" y="581"/>
                  <a:pt x="516" y="582"/>
                </a:cubicBezTo>
                <a:cubicBezTo>
                  <a:pt x="516" y="582"/>
                  <a:pt x="516" y="582"/>
                  <a:pt x="516" y="582"/>
                </a:cubicBezTo>
                <a:close/>
                <a:moveTo>
                  <a:pt x="523" y="516"/>
                </a:moveTo>
                <a:cubicBezTo>
                  <a:pt x="527" y="518"/>
                  <a:pt x="531" y="519"/>
                  <a:pt x="535" y="521"/>
                </a:cubicBezTo>
                <a:cubicBezTo>
                  <a:pt x="533" y="521"/>
                  <a:pt x="531" y="521"/>
                  <a:pt x="529" y="521"/>
                </a:cubicBezTo>
                <a:cubicBezTo>
                  <a:pt x="526" y="520"/>
                  <a:pt x="523" y="520"/>
                  <a:pt x="523" y="516"/>
                </a:cubicBezTo>
                <a:close/>
                <a:moveTo>
                  <a:pt x="556" y="543"/>
                </a:moveTo>
                <a:cubicBezTo>
                  <a:pt x="557" y="543"/>
                  <a:pt x="558" y="544"/>
                  <a:pt x="558" y="544"/>
                </a:cubicBezTo>
                <a:cubicBezTo>
                  <a:pt x="558" y="544"/>
                  <a:pt x="558" y="544"/>
                  <a:pt x="559" y="545"/>
                </a:cubicBezTo>
                <a:cubicBezTo>
                  <a:pt x="560" y="545"/>
                  <a:pt x="561" y="545"/>
                  <a:pt x="562" y="545"/>
                </a:cubicBezTo>
                <a:cubicBezTo>
                  <a:pt x="562" y="546"/>
                  <a:pt x="563" y="546"/>
                  <a:pt x="563" y="546"/>
                </a:cubicBezTo>
                <a:cubicBezTo>
                  <a:pt x="563" y="546"/>
                  <a:pt x="564" y="546"/>
                  <a:pt x="564" y="547"/>
                </a:cubicBezTo>
                <a:cubicBezTo>
                  <a:pt x="564" y="547"/>
                  <a:pt x="563" y="547"/>
                  <a:pt x="563" y="547"/>
                </a:cubicBezTo>
                <a:cubicBezTo>
                  <a:pt x="560" y="546"/>
                  <a:pt x="556" y="544"/>
                  <a:pt x="552" y="543"/>
                </a:cubicBezTo>
                <a:cubicBezTo>
                  <a:pt x="554" y="543"/>
                  <a:pt x="556" y="544"/>
                  <a:pt x="557" y="544"/>
                </a:cubicBezTo>
                <a:cubicBezTo>
                  <a:pt x="557" y="544"/>
                  <a:pt x="557" y="543"/>
                  <a:pt x="556" y="543"/>
                </a:cubicBezTo>
                <a:close/>
                <a:moveTo>
                  <a:pt x="554" y="528"/>
                </a:moveTo>
                <a:cubicBezTo>
                  <a:pt x="555" y="528"/>
                  <a:pt x="555" y="527"/>
                  <a:pt x="556" y="527"/>
                </a:cubicBezTo>
                <a:cubicBezTo>
                  <a:pt x="556" y="528"/>
                  <a:pt x="557" y="528"/>
                  <a:pt x="557" y="529"/>
                </a:cubicBezTo>
                <a:cubicBezTo>
                  <a:pt x="556" y="529"/>
                  <a:pt x="555" y="528"/>
                  <a:pt x="554" y="528"/>
                </a:cubicBezTo>
                <a:close/>
                <a:moveTo>
                  <a:pt x="554" y="521"/>
                </a:moveTo>
                <a:cubicBezTo>
                  <a:pt x="554" y="521"/>
                  <a:pt x="554" y="522"/>
                  <a:pt x="553" y="522"/>
                </a:cubicBezTo>
                <a:cubicBezTo>
                  <a:pt x="543" y="519"/>
                  <a:pt x="541" y="517"/>
                  <a:pt x="535" y="516"/>
                </a:cubicBezTo>
                <a:cubicBezTo>
                  <a:pt x="536" y="516"/>
                  <a:pt x="536" y="516"/>
                  <a:pt x="536" y="517"/>
                </a:cubicBezTo>
                <a:cubicBezTo>
                  <a:pt x="534" y="516"/>
                  <a:pt x="529" y="514"/>
                  <a:pt x="525" y="512"/>
                </a:cubicBezTo>
                <a:cubicBezTo>
                  <a:pt x="521" y="511"/>
                  <a:pt x="523" y="510"/>
                  <a:pt x="526" y="512"/>
                </a:cubicBezTo>
                <a:cubicBezTo>
                  <a:pt x="527" y="512"/>
                  <a:pt x="530" y="514"/>
                  <a:pt x="532" y="514"/>
                </a:cubicBezTo>
                <a:cubicBezTo>
                  <a:pt x="531" y="513"/>
                  <a:pt x="529" y="512"/>
                  <a:pt x="526" y="511"/>
                </a:cubicBezTo>
                <a:cubicBezTo>
                  <a:pt x="525" y="510"/>
                  <a:pt x="528" y="511"/>
                  <a:pt x="527" y="510"/>
                </a:cubicBezTo>
                <a:cubicBezTo>
                  <a:pt x="523" y="512"/>
                  <a:pt x="520" y="507"/>
                  <a:pt x="516" y="508"/>
                </a:cubicBezTo>
                <a:cubicBezTo>
                  <a:pt x="516" y="509"/>
                  <a:pt x="521" y="509"/>
                  <a:pt x="519" y="510"/>
                </a:cubicBezTo>
                <a:cubicBezTo>
                  <a:pt x="514" y="508"/>
                  <a:pt x="512" y="507"/>
                  <a:pt x="509" y="506"/>
                </a:cubicBezTo>
                <a:cubicBezTo>
                  <a:pt x="510" y="504"/>
                  <a:pt x="511" y="507"/>
                  <a:pt x="512" y="505"/>
                </a:cubicBezTo>
                <a:cubicBezTo>
                  <a:pt x="510" y="504"/>
                  <a:pt x="505" y="504"/>
                  <a:pt x="506" y="501"/>
                </a:cubicBezTo>
                <a:cubicBezTo>
                  <a:pt x="508" y="500"/>
                  <a:pt x="509" y="503"/>
                  <a:pt x="511" y="502"/>
                </a:cubicBezTo>
                <a:cubicBezTo>
                  <a:pt x="510" y="502"/>
                  <a:pt x="509" y="502"/>
                  <a:pt x="509" y="501"/>
                </a:cubicBezTo>
                <a:cubicBezTo>
                  <a:pt x="515" y="503"/>
                  <a:pt x="521" y="505"/>
                  <a:pt x="526" y="507"/>
                </a:cubicBezTo>
                <a:cubicBezTo>
                  <a:pt x="527" y="508"/>
                  <a:pt x="527" y="508"/>
                  <a:pt x="527" y="509"/>
                </a:cubicBezTo>
                <a:cubicBezTo>
                  <a:pt x="523" y="508"/>
                  <a:pt x="516" y="502"/>
                  <a:pt x="511" y="503"/>
                </a:cubicBezTo>
                <a:cubicBezTo>
                  <a:pt x="512" y="504"/>
                  <a:pt x="513" y="504"/>
                  <a:pt x="514" y="505"/>
                </a:cubicBezTo>
                <a:cubicBezTo>
                  <a:pt x="515" y="505"/>
                  <a:pt x="513" y="507"/>
                  <a:pt x="514" y="507"/>
                </a:cubicBezTo>
                <a:cubicBezTo>
                  <a:pt x="515" y="507"/>
                  <a:pt x="516" y="508"/>
                  <a:pt x="516" y="507"/>
                </a:cubicBezTo>
                <a:cubicBezTo>
                  <a:pt x="516" y="507"/>
                  <a:pt x="515" y="507"/>
                  <a:pt x="515" y="506"/>
                </a:cubicBezTo>
                <a:cubicBezTo>
                  <a:pt x="518" y="506"/>
                  <a:pt x="521" y="508"/>
                  <a:pt x="523" y="508"/>
                </a:cubicBezTo>
                <a:cubicBezTo>
                  <a:pt x="522" y="508"/>
                  <a:pt x="522" y="508"/>
                  <a:pt x="522" y="508"/>
                </a:cubicBezTo>
                <a:cubicBezTo>
                  <a:pt x="525" y="508"/>
                  <a:pt x="526" y="510"/>
                  <a:pt x="529" y="509"/>
                </a:cubicBezTo>
                <a:cubicBezTo>
                  <a:pt x="529" y="509"/>
                  <a:pt x="528" y="509"/>
                  <a:pt x="528" y="508"/>
                </a:cubicBezTo>
                <a:cubicBezTo>
                  <a:pt x="530" y="509"/>
                  <a:pt x="532" y="510"/>
                  <a:pt x="533" y="510"/>
                </a:cubicBezTo>
                <a:cubicBezTo>
                  <a:pt x="533" y="510"/>
                  <a:pt x="534" y="510"/>
                  <a:pt x="534" y="511"/>
                </a:cubicBezTo>
                <a:cubicBezTo>
                  <a:pt x="534" y="511"/>
                  <a:pt x="534" y="511"/>
                  <a:pt x="534" y="511"/>
                </a:cubicBezTo>
                <a:cubicBezTo>
                  <a:pt x="534" y="511"/>
                  <a:pt x="534" y="511"/>
                  <a:pt x="534" y="511"/>
                </a:cubicBezTo>
                <a:cubicBezTo>
                  <a:pt x="535" y="511"/>
                  <a:pt x="536" y="510"/>
                  <a:pt x="536" y="510"/>
                </a:cubicBezTo>
                <a:cubicBezTo>
                  <a:pt x="538" y="511"/>
                  <a:pt x="539" y="512"/>
                  <a:pt x="540" y="513"/>
                </a:cubicBezTo>
                <a:cubicBezTo>
                  <a:pt x="540" y="513"/>
                  <a:pt x="540" y="513"/>
                  <a:pt x="540" y="513"/>
                </a:cubicBezTo>
                <a:cubicBezTo>
                  <a:pt x="540" y="513"/>
                  <a:pt x="540" y="513"/>
                  <a:pt x="540" y="513"/>
                </a:cubicBezTo>
                <a:cubicBezTo>
                  <a:pt x="539" y="513"/>
                  <a:pt x="538" y="512"/>
                  <a:pt x="537" y="513"/>
                </a:cubicBezTo>
                <a:cubicBezTo>
                  <a:pt x="534" y="511"/>
                  <a:pt x="531" y="512"/>
                  <a:pt x="528" y="509"/>
                </a:cubicBezTo>
                <a:cubicBezTo>
                  <a:pt x="528" y="510"/>
                  <a:pt x="528" y="510"/>
                  <a:pt x="529" y="510"/>
                </a:cubicBezTo>
                <a:cubicBezTo>
                  <a:pt x="529" y="511"/>
                  <a:pt x="528" y="511"/>
                  <a:pt x="528" y="510"/>
                </a:cubicBezTo>
                <a:cubicBezTo>
                  <a:pt x="530" y="513"/>
                  <a:pt x="533" y="511"/>
                  <a:pt x="534" y="513"/>
                </a:cubicBezTo>
                <a:cubicBezTo>
                  <a:pt x="534" y="512"/>
                  <a:pt x="537" y="514"/>
                  <a:pt x="539" y="514"/>
                </a:cubicBezTo>
                <a:cubicBezTo>
                  <a:pt x="539" y="514"/>
                  <a:pt x="539" y="514"/>
                  <a:pt x="539" y="514"/>
                </a:cubicBezTo>
                <a:cubicBezTo>
                  <a:pt x="540" y="514"/>
                  <a:pt x="541" y="515"/>
                  <a:pt x="542" y="515"/>
                </a:cubicBezTo>
                <a:cubicBezTo>
                  <a:pt x="542" y="514"/>
                  <a:pt x="542" y="514"/>
                  <a:pt x="541" y="514"/>
                </a:cubicBezTo>
                <a:cubicBezTo>
                  <a:pt x="541" y="513"/>
                  <a:pt x="541" y="513"/>
                  <a:pt x="540" y="513"/>
                </a:cubicBezTo>
                <a:cubicBezTo>
                  <a:pt x="541" y="513"/>
                  <a:pt x="541" y="513"/>
                  <a:pt x="541" y="513"/>
                </a:cubicBezTo>
                <a:cubicBezTo>
                  <a:pt x="542" y="513"/>
                  <a:pt x="543" y="513"/>
                  <a:pt x="543" y="514"/>
                </a:cubicBezTo>
                <a:cubicBezTo>
                  <a:pt x="544" y="514"/>
                  <a:pt x="544" y="514"/>
                  <a:pt x="544" y="514"/>
                </a:cubicBezTo>
                <a:cubicBezTo>
                  <a:pt x="544" y="514"/>
                  <a:pt x="544" y="514"/>
                  <a:pt x="544" y="514"/>
                </a:cubicBezTo>
                <a:cubicBezTo>
                  <a:pt x="546" y="514"/>
                  <a:pt x="547" y="514"/>
                  <a:pt x="549" y="514"/>
                </a:cubicBezTo>
                <a:cubicBezTo>
                  <a:pt x="550" y="515"/>
                  <a:pt x="548" y="517"/>
                  <a:pt x="548" y="518"/>
                </a:cubicBezTo>
                <a:cubicBezTo>
                  <a:pt x="552" y="518"/>
                  <a:pt x="554" y="519"/>
                  <a:pt x="557" y="520"/>
                </a:cubicBezTo>
                <a:cubicBezTo>
                  <a:pt x="559" y="521"/>
                  <a:pt x="562" y="521"/>
                  <a:pt x="562" y="523"/>
                </a:cubicBezTo>
                <a:cubicBezTo>
                  <a:pt x="562" y="524"/>
                  <a:pt x="561" y="524"/>
                  <a:pt x="560" y="524"/>
                </a:cubicBezTo>
                <a:cubicBezTo>
                  <a:pt x="561" y="525"/>
                  <a:pt x="567" y="526"/>
                  <a:pt x="569" y="528"/>
                </a:cubicBezTo>
                <a:cubicBezTo>
                  <a:pt x="569" y="528"/>
                  <a:pt x="568" y="527"/>
                  <a:pt x="569" y="527"/>
                </a:cubicBezTo>
                <a:cubicBezTo>
                  <a:pt x="568" y="525"/>
                  <a:pt x="564" y="525"/>
                  <a:pt x="563" y="523"/>
                </a:cubicBezTo>
                <a:cubicBezTo>
                  <a:pt x="564" y="523"/>
                  <a:pt x="565" y="523"/>
                  <a:pt x="566" y="524"/>
                </a:cubicBezTo>
                <a:cubicBezTo>
                  <a:pt x="566" y="524"/>
                  <a:pt x="566" y="524"/>
                  <a:pt x="566" y="523"/>
                </a:cubicBezTo>
                <a:cubicBezTo>
                  <a:pt x="566" y="524"/>
                  <a:pt x="567" y="525"/>
                  <a:pt x="568" y="525"/>
                </a:cubicBezTo>
                <a:cubicBezTo>
                  <a:pt x="568" y="525"/>
                  <a:pt x="568" y="525"/>
                  <a:pt x="568" y="524"/>
                </a:cubicBezTo>
                <a:cubicBezTo>
                  <a:pt x="569" y="525"/>
                  <a:pt x="571" y="526"/>
                  <a:pt x="573" y="526"/>
                </a:cubicBezTo>
                <a:cubicBezTo>
                  <a:pt x="572" y="526"/>
                  <a:pt x="571" y="525"/>
                  <a:pt x="570" y="525"/>
                </a:cubicBezTo>
                <a:cubicBezTo>
                  <a:pt x="572" y="525"/>
                  <a:pt x="574" y="525"/>
                  <a:pt x="576" y="525"/>
                </a:cubicBezTo>
                <a:cubicBezTo>
                  <a:pt x="576" y="526"/>
                  <a:pt x="576" y="526"/>
                  <a:pt x="577" y="526"/>
                </a:cubicBezTo>
                <a:cubicBezTo>
                  <a:pt x="578" y="527"/>
                  <a:pt x="577" y="526"/>
                  <a:pt x="577" y="526"/>
                </a:cubicBezTo>
                <a:cubicBezTo>
                  <a:pt x="579" y="526"/>
                  <a:pt x="581" y="527"/>
                  <a:pt x="583" y="528"/>
                </a:cubicBezTo>
                <a:cubicBezTo>
                  <a:pt x="583" y="528"/>
                  <a:pt x="581" y="528"/>
                  <a:pt x="582" y="529"/>
                </a:cubicBezTo>
                <a:cubicBezTo>
                  <a:pt x="581" y="528"/>
                  <a:pt x="578" y="528"/>
                  <a:pt x="579" y="528"/>
                </a:cubicBezTo>
                <a:cubicBezTo>
                  <a:pt x="577" y="528"/>
                  <a:pt x="580" y="530"/>
                  <a:pt x="579" y="530"/>
                </a:cubicBezTo>
                <a:cubicBezTo>
                  <a:pt x="578" y="529"/>
                  <a:pt x="578" y="529"/>
                  <a:pt x="577" y="528"/>
                </a:cubicBezTo>
                <a:cubicBezTo>
                  <a:pt x="576" y="528"/>
                  <a:pt x="576" y="528"/>
                  <a:pt x="576" y="528"/>
                </a:cubicBezTo>
                <a:cubicBezTo>
                  <a:pt x="575" y="528"/>
                  <a:pt x="574" y="527"/>
                  <a:pt x="573" y="527"/>
                </a:cubicBezTo>
                <a:cubicBezTo>
                  <a:pt x="573" y="527"/>
                  <a:pt x="573" y="528"/>
                  <a:pt x="573" y="528"/>
                </a:cubicBezTo>
                <a:cubicBezTo>
                  <a:pt x="573" y="528"/>
                  <a:pt x="572" y="528"/>
                  <a:pt x="572" y="528"/>
                </a:cubicBezTo>
                <a:cubicBezTo>
                  <a:pt x="573" y="529"/>
                  <a:pt x="574" y="529"/>
                  <a:pt x="575" y="529"/>
                </a:cubicBezTo>
                <a:cubicBezTo>
                  <a:pt x="575" y="530"/>
                  <a:pt x="575" y="530"/>
                  <a:pt x="575" y="531"/>
                </a:cubicBezTo>
                <a:cubicBezTo>
                  <a:pt x="575" y="531"/>
                  <a:pt x="575" y="531"/>
                  <a:pt x="575" y="531"/>
                </a:cubicBezTo>
                <a:cubicBezTo>
                  <a:pt x="569" y="528"/>
                  <a:pt x="561" y="526"/>
                  <a:pt x="554" y="523"/>
                </a:cubicBezTo>
                <a:cubicBezTo>
                  <a:pt x="554" y="522"/>
                  <a:pt x="555" y="522"/>
                  <a:pt x="554" y="521"/>
                </a:cubicBezTo>
                <a:close/>
                <a:moveTo>
                  <a:pt x="539" y="518"/>
                </a:moveTo>
                <a:cubicBezTo>
                  <a:pt x="539" y="518"/>
                  <a:pt x="536" y="518"/>
                  <a:pt x="537" y="517"/>
                </a:cubicBezTo>
                <a:cubicBezTo>
                  <a:pt x="537" y="517"/>
                  <a:pt x="540" y="517"/>
                  <a:pt x="539" y="518"/>
                </a:cubicBezTo>
                <a:close/>
                <a:moveTo>
                  <a:pt x="482" y="492"/>
                </a:moveTo>
                <a:cubicBezTo>
                  <a:pt x="482" y="493"/>
                  <a:pt x="482" y="493"/>
                  <a:pt x="482" y="493"/>
                </a:cubicBezTo>
                <a:cubicBezTo>
                  <a:pt x="482" y="492"/>
                  <a:pt x="479" y="492"/>
                  <a:pt x="478" y="491"/>
                </a:cubicBezTo>
                <a:cubicBezTo>
                  <a:pt x="480" y="491"/>
                  <a:pt x="481" y="491"/>
                  <a:pt x="482" y="491"/>
                </a:cubicBezTo>
                <a:cubicBezTo>
                  <a:pt x="482" y="491"/>
                  <a:pt x="483" y="491"/>
                  <a:pt x="483" y="491"/>
                </a:cubicBezTo>
                <a:cubicBezTo>
                  <a:pt x="483" y="492"/>
                  <a:pt x="482" y="492"/>
                  <a:pt x="481" y="491"/>
                </a:cubicBezTo>
                <a:cubicBezTo>
                  <a:pt x="482" y="493"/>
                  <a:pt x="483" y="492"/>
                  <a:pt x="484" y="492"/>
                </a:cubicBezTo>
                <a:cubicBezTo>
                  <a:pt x="484" y="492"/>
                  <a:pt x="484" y="492"/>
                  <a:pt x="484" y="492"/>
                </a:cubicBezTo>
                <a:cubicBezTo>
                  <a:pt x="484" y="492"/>
                  <a:pt x="484" y="492"/>
                  <a:pt x="484" y="493"/>
                </a:cubicBezTo>
                <a:cubicBezTo>
                  <a:pt x="485" y="493"/>
                  <a:pt x="485" y="493"/>
                  <a:pt x="485" y="492"/>
                </a:cubicBezTo>
                <a:cubicBezTo>
                  <a:pt x="485" y="492"/>
                  <a:pt x="485" y="492"/>
                  <a:pt x="485" y="492"/>
                </a:cubicBezTo>
                <a:cubicBezTo>
                  <a:pt x="486" y="492"/>
                  <a:pt x="487" y="493"/>
                  <a:pt x="488" y="493"/>
                </a:cubicBezTo>
                <a:cubicBezTo>
                  <a:pt x="488" y="494"/>
                  <a:pt x="487" y="493"/>
                  <a:pt x="486" y="494"/>
                </a:cubicBezTo>
                <a:cubicBezTo>
                  <a:pt x="488" y="494"/>
                  <a:pt x="489" y="495"/>
                  <a:pt x="487" y="495"/>
                </a:cubicBezTo>
                <a:cubicBezTo>
                  <a:pt x="488" y="495"/>
                  <a:pt x="489" y="495"/>
                  <a:pt x="489" y="496"/>
                </a:cubicBezTo>
                <a:cubicBezTo>
                  <a:pt x="489" y="495"/>
                  <a:pt x="490" y="495"/>
                  <a:pt x="490" y="494"/>
                </a:cubicBezTo>
                <a:cubicBezTo>
                  <a:pt x="490" y="494"/>
                  <a:pt x="490" y="494"/>
                  <a:pt x="490" y="494"/>
                </a:cubicBezTo>
                <a:cubicBezTo>
                  <a:pt x="494" y="496"/>
                  <a:pt x="495" y="497"/>
                  <a:pt x="496" y="497"/>
                </a:cubicBezTo>
                <a:cubicBezTo>
                  <a:pt x="497" y="498"/>
                  <a:pt x="497" y="499"/>
                  <a:pt x="497" y="499"/>
                </a:cubicBezTo>
                <a:cubicBezTo>
                  <a:pt x="498" y="499"/>
                  <a:pt x="499" y="499"/>
                  <a:pt x="500" y="499"/>
                </a:cubicBezTo>
                <a:cubicBezTo>
                  <a:pt x="501" y="499"/>
                  <a:pt x="501" y="499"/>
                  <a:pt x="502" y="499"/>
                </a:cubicBezTo>
                <a:cubicBezTo>
                  <a:pt x="503" y="500"/>
                  <a:pt x="503" y="500"/>
                  <a:pt x="505" y="500"/>
                </a:cubicBezTo>
                <a:cubicBezTo>
                  <a:pt x="505" y="500"/>
                  <a:pt x="505" y="500"/>
                  <a:pt x="506" y="500"/>
                </a:cubicBezTo>
                <a:cubicBezTo>
                  <a:pt x="506" y="501"/>
                  <a:pt x="506" y="502"/>
                  <a:pt x="506" y="503"/>
                </a:cubicBezTo>
                <a:cubicBezTo>
                  <a:pt x="497" y="499"/>
                  <a:pt x="487" y="497"/>
                  <a:pt x="482" y="492"/>
                </a:cubicBezTo>
                <a:close/>
                <a:moveTo>
                  <a:pt x="502" y="503"/>
                </a:moveTo>
                <a:cubicBezTo>
                  <a:pt x="501" y="502"/>
                  <a:pt x="497" y="501"/>
                  <a:pt x="497" y="500"/>
                </a:cubicBezTo>
                <a:cubicBezTo>
                  <a:pt x="498" y="501"/>
                  <a:pt x="502" y="501"/>
                  <a:pt x="502" y="503"/>
                </a:cubicBezTo>
                <a:close/>
                <a:moveTo>
                  <a:pt x="491" y="492"/>
                </a:moveTo>
                <a:cubicBezTo>
                  <a:pt x="492" y="490"/>
                  <a:pt x="490" y="490"/>
                  <a:pt x="489" y="490"/>
                </a:cubicBezTo>
                <a:cubicBezTo>
                  <a:pt x="492" y="489"/>
                  <a:pt x="488" y="488"/>
                  <a:pt x="491" y="488"/>
                </a:cubicBezTo>
                <a:cubicBezTo>
                  <a:pt x="489" y="487"/>
                  <a:pt x="484" y="486"/>
                  <a:pt x="482" y="485"/>
                </a:cubicBezTo>
                <a:cubicBezTo>
                  <a:pt x="483" y="485"/>
                  <a:pt x="484" y="485"/>
                  <a:pt x="484" y="485"/>
                </a:cubicBezTo>
                <a:cubicBezTo>
                  <a:pt x="483" y="484"/>
                  <a:pt x="475" y="482"/>
                  <a:pt x="476" y="481"/>
                </a:cubicBezTo>
                <a:cubicBezTo>
                  <a:pt x="485" y="485"/>
                  <a:pt x="499" y="489"/>
                  <a:pt x="508" y="495"/>
                </a:cubicBezTo>
                <a:cubicBezTo>
                  <a:pt x="506" y="494"/>
                  <a:pt x="502" y="493"/>
                  <a:pt x="500" y="492"/>
                </a:cubicBezTo>
                <a:cubicBezTo>
                  <a:pt x="501" y="492"/>
                  <a:pt x="500" y="491"/>
                  <a:pt x="499" y="491"/>
                </a:cubicBezTo>
                <a:cubicBezTo>
                  <a:pt x="500" y="492"/>
                  <a:pt x="500" y="493"/>
                  <a:pt x="499" y="494"/>
                </a:cubicBezTo>
                <a:cubicBezTo>
                  <a:pt x="497" y="494"/>
                  <a:pt x="501" y="493"/>
                  <a:pt x="499" y="492"/>
                </a:cubicBezTo>
                <a:cubicBezTo>
                  <a:pt x="498" y="492"/>
                  <a:pt x="498" y="493"/>
                  <a:pt x="497" y="493"/>
                </a:cubicBezTo>
                <a:cubicBezTo>
                  <a:pt x="497" y="493"/>
                  <a:pt x="497" y="493"/>
                  <a:pt x="497" y="492"/>
                </a:cubicBezTo>
                <a:cubicBezTo>
                  <a:pt x="497" y="492"/>
                  <a:pt x="497" y="492"/>
                  <a:pt x="497" y="492"/>
                </a:cubicBezTo>
                <a:cubicBezTo>
                  <a:pt x="497" y="490"/>
                  <a:pt x="498" y="493"/>
                  <a:pt x="498" y="491"/>
                </a:cubicBezTo>
                <a:cubicBezTo>
                  <a:pt x="496" y="490"/>
                  <a:pt x="495" y="490"/>
                  <a:pt x="494" y="489"/>
                </a:cubicBezTo>
                <a:cubicBezTo>
                  <a:pt x="494" y="492"/>
                  <a:pt x="493" y="489"/>
                  <a:pt x="492" y="490"/>
                </a:cubicBezTo>
                <a:cubicBezTo>
                  <a:pt x="494" y="492"/>
                  <a:pt x="494" y="491"/>
                  <a:pt x="491" y="492"/>
                </a:cubicBezTo>
                <a:close/>
                <a:moveTo>
                  <a:pt x="480" y="474"/>
                </a:moveTo>
                <a:cubicBezTo>
                  <a:pt x="480" y="473"/>
                  <a:pt x="481" y="473"/>
                  <a:pt x="482" y="473"/>
                </a:cubicBezTo>
                <a:cubicBezTo>
                  <a:pt x="482" y="473"/>
                  <a:pt x="482" y="473"/>
                  <a:pt x="482" y="473"/>
                </a:cubicBezTo>
                <a:cubicBezTo>
                  <a:pt x="483" y="474"/>
                  <a:pt x="483" y="474"/>
                  <a:pt x="484" y="474"/>
                </a:cubicBezTo>
                <a:cubicBezTo>
                  <a:pt x="485" y="474"/>
                  <a:pt x="486" y="475"/>
                  <a:pt x="486" y="475"/>
                </a:cubicBezTo>
                <a:cubicBezTo>
                  <a:pt x="487" y="475"/>
                  <a:pt x="487" y="475"/>
                  <a:pt x="486" y="476"/>
                </a:cubicBezTo>
                <a:cubicBezTo>
                  <a:pt x="485" y="475"/>
                  <a:pt x="485" y="475"/>
                  <a:pt x="484" y="475"/>
                </a:cubicBezTo>
                <a:cubicBezTo>
                  <a:pt x="482" y="475"/>
                  <a:pt x="481" y="474"/>
                  <a:pt x="480" y="474"/>
                </a:cubicBezTo>
                <a:close/>
                <a:moveTo>
                  <a:pt x="487" y="475"/>
                </a:moveTo>
                <a:cubicBezTo>
                  <a:pt x="488" y="475"/>
                  <a:pt x="489" y="476"/>
                  <a:pt x="489" y="477"/>
                </a:cubicBezTo>
                <a:cubicBezTo>
                  <a:pt x="488" y="476"/>
                  <a:pt x="486" y="476"/>
                  <a:pt x="487" y="475"/>
                </a:cubicBezTo>
                <a:close/>
                <a:moveTo>
                  <a:pt x="502" y="481"/>
                </a:moveTo>
                <a:cubicBezTo>
                  <a:pt x="503" y="480"/>
                  <a:pt x="504" y="482"/>
                  <a:pt x="504" y="483"/>
                </a:cubicBezTo>
                <a:cubicBezTo>
                  <a:pt x="503" y="482"/>
                  <a:pt x="503" y="483"/>
                  <a:pt x="502" y="482"/>
                </a:cubicBezTo>
                <a:cubicBezTo>
                  <a:pt x="504" y="482"/>
                  <a:pt x="501" y="482"/>
                  <a:pt x="502" y="481"/>
                </a:cubicBezTo>
                <a:close/>
                <a:moveTo>
                  <a:pt x="528" y="501"/>
                </a:moveTo>
                <a:cubicBezTo>
                  <a:pt x="533" y="502"/>
                  <a:pt x="538" y="507"/>
                  <a:pt x="541" y="506"/>
                </a:cubicBezTo>
                <a:cubicBezTo>
                  <a:pt x="539" y="504"/>
                  <a:pt x="537" y="503"/>
                  <a:pt x="534" y="500"/>
                </a:cubicBezTo>
                <a:cubicBezTo>
                  <a:pt x="538" y="503"/>
                  <a:pt x="543" y="504"/>
                  <a:pt x="548" y="507"/>
                </a:cubicBezTo>
                <a:cubicBezTo>
                  <a:pt x="551" y="507"/>
                  <a:pt x="549" y="508"/>
                  <a:pt x="547" y="507"/>
                </a:cubicBezTo>
                <a:cubicBezTo>
                  <a:pt x="547" y="507"/>
                  <a:pt x="547" y="506"/>
                  <a:pt x="546" y="506"/>
                </a:cubicBezTo>
                <a:cubicBezTo>
                  <a:pt x="546" y="507"/>
                  <a:pt x="544" y="508"/>
                  <a:pt x="545" y="507"/>
                </a:cubicBezTo>
                <a:cubicBezTo>
                  <a:pt x="545" y="507"/>
                  <a:pt x="545" y="507"/>
                  <a:pt x="545" y="506"/>
                </a:cubicBezTo>
                <a:cubicBezTo>
                  <a:pt x="544" y="507"/>
                  <a:pt x="544" y="507"/>
                  <a:pt x="543" y="507"/>
                </a:cubicBezTo>
                <a:cubicBezTo>
                  <a:pt x="548" y="509"/>
                  <a:pt x="553" y="512"/>
                  <a:pt x="558" y="513"/>
                </a:cubicBezTo>
                <a:cubicBezTo>
                  <a:pt x="559" y="512"/>
                  <a:pt x="555" y="513"/>
                  <a:pt x="556" y="511"/>
                </a:cubicBezTo>
                <a:cubicBezTo>
                  <a:pt x="558" y="511"/>
                  <a:pt x="563" y="515"/>
                  <a:pt x="566" y="514"/>
                </a:cubicBezTo>
                <a:cubicBezTo>
                  <a:pt x="564" y="513"/>
                  <a:pt x="559" y="513"/>
                  <a:pt x="559" y="511"/>
                </a:cubicBezTo>
                <a:cubicBezTo>
                  <a:pt x="565" y="513"/>
                  <a:pt x="573" y="516"/>
                  <a:pt x="579" y="520"/>
                </a:cubicBezTo>
                <a:cubicBezTo>
                  <a:pt x="579" y="520"/>
                  <a:pt x="579" y="521"/>
                  <a:pt x="580" y="521"/>
                </a:cubicBezTo>
                <a:cubicBezTo>
                  <a:pt x="580" y="521"/>
                  <a:pt x="580" y="521"/>
                  <a:pt x="580" y="521"/>
                </a:cubicBezTo>
                <a:cubicBezTo>
                  <a:pt x="579" y="521"/>
                  <a:pt x="579" y="523"/>
                  <a:pt x="580" y="523"/>
                </a:cubicBezTo>
                <a:cubicBezTo>
                  <a:pt x="577" y="524"/>
                  <a:pt x="572" y="519"/>
                  <a:pt x="569" y="520"/>
                </a:cubicBezTo>
                <a:cubicBezTo>
                  <a:pt x="568" y="521"/>
                  <a:pt x="568" y="521"/>
                  <a:pt x="568" y="522"/>
                </a:cubicBezTo>
                <a:cubicBezTo>
                  <a:pt x="568" y="521"/>
                  <a:pt x="568" y="521"/>
                  <a:pt x="568" y="521"/>
                </a:cubicBezTo>
                <a:cubicBezTo>
                  <a:pt x="568" y="521"/>
                  <a:pt x="568" y="521"/>
                  <a:pt x="568" y="521"/>
                </a:cubicBezTo>
                <a:cubicBezTo>
                  <a:pt x="567" y="519"/>
                  <a:pt x="562" y="518"/>
                  <a:pt x="560" y="516"/>
                </a:cubicBezTo>
                <a:cubicBezTo>
                  <a:pt x="560" y="517"/>
                  <a:pt x="560" y="518"/>
                  <a:pt x="562" y="518"/>
                </a:cubicBezTo>
                <a:cubicBezTo>
                  <a:pt x="562" y="521"/>
                  <a:pt x="560" y="519"/>
                  <a:pt x="559" y="520"/>
                </a:cubicBezTo>
                <a:cubicBezTo>
                  <a:pt x="559" y="520"/>
                  <a:pt x="559" y="520"/>
                  <a:pt x="559" y="520"/>
                </a:cubicBezTo>
                <a:cubicBezTo>
                  <a:pt x="560" y="518"/>
                  <a:pt x="561" y="521"/>
                  <a:pt x="562" y="519"/>
                </a:cubicBezTo>
                <a:cubicBezTo>
                  <a:pt x="560" y="518"/>
                  <a:pt x="559" y="519"/>
                  <a:pt x="558" y="519"/>
                </a:cubicBezTo>
                <a:cubicBezTo>
                  <a:pt x="557" y="519"/>
                  <a:pt x="557" y="519"/>
                  <a:pt x="556" y="518"/>
                </a:cubicBezTo>
                <a:cubicBezTo>
                  <a:pt x="557" y="519"/>
                  <a:pt x="557" y="517"/>
                  <a:pt x="555" y="518"/>
                </a:cubicBezTo>
                <a:cubicBezTo>
                  <a:pt x="555" y="518"/>
                  <a:pt x="556" y="518"/>
                  <a:pt x="556" y="518"/>
                </a:cubicBezTo>
                <a:cubicBezTo>
                  <a:pt x="555" y="518"/>
                  <a:pt x="554" y="518"/>
                  <a:pt x="553" y="518"/>
                </a:cubicBezTo>
                <a:cubicBezTo>
                  <a:pt x="553" y="517"/>
                  <a:pt x="552" y="516"/>
                  <a:pt x="552" y="516"/>
                </a:cubicBezTo>
                <a:cubicBezTo>
                  <a:pt x="552" y="516"/>
                  <a:pt x="553" y="516"/>
                  <a:pt x="553" y="515"/>
                </a:cubicBezTo>
                <a:cubicBezTo>
                  <a:pt x="553" y="515"/>
                  <a:pt x="552" y="515"/>
                  <a:pt x="552" y="515"/>
                </a:cubicBezTo>
                <a:cubicBezTo>
                  <a:pt x="552" y="515"/>
                  <a:pt x="552" y="515"/>
                  <a:pt x="552" y="515"/>
                </a:cubicBezTo>
                <a:cubicBezTo>
                  <a:pt x="553" y="515"/>
                  <a:pt x="554" y="516"/>
                  <a:pt x="554" y="517"/>
                </a:cubicBezTo>
                <a:cubicBezTo>
                  <a:pt x="555" y="516"/>
                  <a:pt x="557" y="517"/>
                  <a:pt x="559" y="518"/>
                </a:cubicBezTo>
                <a:cubicBezTo>
                  <a:pt x="559" y="518"/>
                  <a:pt x="559" y="517"/>
                  <a:pt x="559" y="517"/>
                </a:cubicBezTo>
                <a:cubicBezTo>
                  <a:pt x="559" y="517"/>
                  <a:pt x="559" y="517"/>
                  <a:pt x="560" y="517"/>
                </a:cubicBezTo>
                <a:cubicBezTo>
                  <a:pt x="560" y="517"/>
                  <a:pt x="559" y="517"/>
                  <a:pt x="559" y="516"/>
                </a:cubicBezTo>
                <a:cubicBezTo>
                  <a:pt x="559" y="516"/>
                  <a:pt x="559" y="516"/>
                  <a:pt x="559" y="516"/>
                </a:cubicBezTo>
                <a:cubicBezTo>
                  <a:pt x="555" y="515"/>
                  <a:pt x="553" y="513"/>
                  <a:pt x="549" y="512"/>
                </a:cubicBezTo>
                <a:cubicBezTo>
                  <a:pt x="549" y="513"/>
                  <a:pt x="550" y="514"/>
                  <a:pt x="551" y="514"/>
                </a:cubicBezTo>
                <a:cubicBezTo>
                  <a:pt x="549" y="514"/>
                  <a:pt x="547" y="513"/>
                  <a:pt x="545" y="512"/>
                </a:cubicBezTo>
                <a:cubicBezTo>
                  <a:pt x="546" y="512"/>
                  <a:pt x="545" y="510"/>
                  <a:pt x="543" y="510"/>
                </a:cubicBezTo>
                <a:cubicBezTo>
                  <a:pt x="543" y="511"/>
                  <a:pt x="544" y="511"/>
                  <a:pt x="545" y="512"/>
                </a:cubicBezTo>
                <a:cubicBezTo>
                  <a:pt x="542" y="511"/>
                  <a:pt x="539" y="511"/>
                  <a:pt x="535" y="510"/>
                </a:cubicBezTo>
                <a:cubicBezTo>
                  <a:pt x="534" y="510"/>
                  <a:pt x="532" y="509"/>
                  <a:pt x="530" y="508"/>
                </a:cubicBezTo>
                <a:cubicBezTo>
                  <a:pt x="530" y="507"/>
                  <a:pt x="531" y="508"/>
                  <a:pt x="532" y="507"/>
                </a:cubicBezTo>
                <a:cubicBezTo>
                  <a:pt x="531" y="507"/>
                  <a:pt x="531" y="507"/>
                  <a:pt x="531" y="506"/>
                </a:cubicBezTo>
                <a:cubicBezTo>
                  <a:pt x="532" y="506"/>
                  <a:pt x="534" y="507"/>
                  <a:pt x="535" y="506"/>
                </a:cubicBezTo>
                <a:cubicBezTo>
                  <a:pt x="531" y="505"/>
                  <a:pt x="526" y="502"/>
                  <a:pt x="523" y="501"/>
                </a:cubicBezTo>
                <a:cubicBezTo>
                  <a:pt x="524" y="502"/>
                  <a:pt x="525" y="503"/>
                  <a:pt x="526" y="503"/>
                </a:cubicBezTo>
                <a:cubicBezTo>
                  <a:pt x="526" y="504"/>
                  <a:pt x="525" y="504"/>
                  <a:pt x="526" y="505"/>
                </a:cubicBezTo>
                <a:cubicBezTo>
                  <a:pt x="527" y="506"/>
                  <a:pt x="528" y="505"/>
                  <a:pt x="528" y="506"/>
                </a:cubicBezTo>
                <a:cubicBezTo>
                  <a:pt x="525" y="506"/>
                  <a:pt x="525" y="505"/>
                  <a:pt x="523" y="502"/>
                </a:cubicBezTo>
                <a:cubicBezTo>
                  <a:pt x="520" y="504"/>
                  <a:pt x="517" y="500"/>
                  <a:pt x="517" y="499"/>
                </a:cubicBezTo>
                <a:cubicBezTo>
                  <a:pt x="516" y="499"/>
                  <a:pt x="516" y="498"/>
                  <a:pt x="515" y="498"/>
                </a:cubicBezTo>
                <a:cubicBezTo>
                  <a:pt x="516" y="500"/>
                  <a:pt x="515" y="499"/>
                  <a:pt x="514" y="499"/>
                </a:cubicBezTo>
                <a:cubicBezTo>
                  <a:pt x="514" y="500"/>
                  <a:pt x="515" y="500"/>
                  <a:pt x="515" y="500"/>
                </a:cubicBezTo>
                <a:cubicBezTo>
                  <a:pt x="512" y="498"/>
                  <a:pt x="512" y="497"/>
                  <a:pt x="509" y="495"/>
                </a:cubicBezTo>
                <a:cubicBezTo>
                  <a:pt x="515" y="496"/>
                  <a:pt x="522" y="500"/>
                  <a:pt x="529" y="502"/>
                </a:cubicBezTo>
                <a:cubicBezTo>
                  <a:pt x="528" y="502"/>
                  <a:pt x="528" y="501"/>
                  <a:pt x="528" y="501"/>
                </a:cubicBezTo>
                <a:close/>
                <a:moveTo>
                  <a:pt x="536" y="492"/>
                </a:moveTo>
                <a:cubicBezTo>
                  <a:pt x="536" y="492"/>
                  <a:pt x="536" y="492"/>
                  <a:pt x="536" y="492"/>
                </a:cubicBezTo>
                <a:cubicBezTo>
                  <a:pt x="536" y="492"/>
                  <a:pt x="536" y="491"/>
                  <a:pt x="535" y="491"/>
                </a:cubicBezTo>
                <a:cubicBezTo>
                  <a:pt x="535" y="491"/>
                  <a:pt x="535" y="491"/>
                  <a:pt x="535" y="491"/>
                </a:cubicBezTo>
                <a:cubicBezTo>
                  <a:pt x="536" y="491"/>
                  <a:pt x="538" y="492"/>
                  <a:pt x="536" y="492"/>
                </a:cubicBezTo>
                <a:cubicBezTo>
                  <a:pt x="536" y="492"/>
                  <a:pt x="536" y="492"/>
                  <a:pt x="536" y="492"/>
                </a:cubicBezTo>
                <a:cubicBezTo>
                  <a:pt x="536" y="492"/>
                  <a:pt x="536" y="492"/>
                  <a:pt x="536" y="492"/>
                </a:cubicBezTo>
                <a:cubicBezTo>
                  <a:pt x="536" y="492"/>
                  <a:pt x="536" y="492"/>
                  <a:pt x="536" y="492"/>
                </a:cubicBezTo>
                <a:close/>
                <a:moveTo>
                  <a:pt x="539" y="492"/>
                </a:moveTo>
                <a:cubicBezTo>
                  <a:pt x="539" y="492"/>
                  <a:pt x="540" y="493"/>
                  <a:pt x="540" y="493"/>
                </a:cubicBezTo>
                <a:cubicBezTo>
                  <a:pt x="540" y="493"/>
                  <a:pt x="539" y="493"/>
                  <a:pt x="539" y="493"/>
                </a:cubicBezTo>
                <a:cubicBezTo>
                  <a:pt x="538" y="492"/>
                  <a:pt x="538" y="492"/>
                  <a:pt x="539" y="492"/>
                </a:cubicBezTo>
                <a:close/>
                <a:moveTo>
                  <a:pt x="550" y="508"/>
                </a:moveTo>
                <a:cubicBezTo>
                  <a:pt x="551" y="509"/>
                  <a:pt x="554" y="510"/>
                  <a:pt x="556" y="511"/>
                </a:cubicBezTo>
                <a:cubicBezTo>
                  <a:pt x="554" y="511"/>
                  <a:pt x="551" y="511"/>
                  <a:pt x="550" y="508"/>
                </a:cubicBezTo>
                <a:close/>
                <a:moveTo>
                  <a:pt x="574" y="59"/>
                </a:moveTo>
                <a:cubicBezTo>
                  <a:pt x="576" y="60"/>
                  <a:pt x="577" y="61"/>
                  <a:pt x="579" y="61"/>
                </a:cubicBezTo>
                <a:cubicBezTo>
                  <a:pt x="578" y="61"/>
                  <a:pt x="577" y="61"/>
                  <a:pt x="576" y="61"/>
                </a:cubicBezTo>
                <a:cubicBezTo>
                  <a:pt x="576" y="61"/>
                  <a:pt x="575" y="61"/>
                  <a:pt x="575" y="61"/>
                </a:cubicBezTo>
                <a:cubicBezTo>
                  <a:pt x="575" y="61"/>
                  <a:pt x="574" y="61"/>
                  <a:pt x="574" y="61"/>
                </a:cubicBezTo>
                <a:cubicBezTo>
                  <a:pt x="574" y="61"/>
                  <a:pt x="574" y="60"/>
                  <a:pt x="574" y="60"/>
                </a:cubicBezTo>
                <a:cubicBezTo>
                  <a:pt x="574" y="60"/>
                  <a:pt x="574" y="60"/>
                  <a:pt x="574" y="59"/>
                </a:cubicBezTo>
                <a:close/>
                <a:moveTo>
                  <a:pt x="582" y="497"/>
                </a:moveTo>
                <a:cubicBezTo>
                  <a:pt x="584" y="498"/>
                  <a:pt x="587" y="498"/>
                  <a:pt x="589" y="499"/>
                </a:cubicBezTo>
                <a:cubicBezTo>
                  <a:pt x="589" y="499"/>
                  <a:pt x="589" y="499"/>
                  <a:pt x="589" y="499"/>
                </a:cubicBezTo>
                <a:cubicBezTo>
                  <a:pt x="588" y="500"/>
                  <a:pt x="587" y="500"/>
                  <a:pt x="587" y="500"/>
                </a:cubicBezTo>
                <a:cubicBezTo>
                  <a:pt x="585" y="500"/>
                  <a:pt x="584" y="499"/>
                  <a:pt x="582" y="498"/>
                </a:cubicBezTo>
                <a:cubicBezTo>
                  <a:pt x="582" y="499"/>
                  <a:pt x="581" y="499"/>
                  <a:pt x="581" y="499"/>
                </a:cubicBezTo>
                <a:cubicBezTo>
                  <a:pt x="580" y="499"/>
                  <a:pt x="580" y="498"/>
                  <a:pt x="579" y="498"/>
                </a:cubicBezTo>
                <a:cubicBezTo>
                  <a:pt x="579" y="497"/>
                  <a:pt x="579" y="497"/>
                  <a:pt x="579" y="496"/>
                </a:cubicBezTo>
                <a:cubicBezTo>
                  <a:pt x="577" y="497"/>
                  <a:pt x="575" y="496"/>
                  <a:pt x="573" y="495"/>
                </a:cubicBezTo>
                <a:cubicBezTo>
                  <a:pt x="576" y="495"/>
                  <a:pt x="579" y="496"/>
                  <a:pt x="582" y="497"/>
                </a:cubicBezTo>
                <a:close/>
                <a:moveTo>
                  <a:pt x="579" y="76"/>
                </a:moveTo>
                <a:cubicBezTo>
                  <a:pt x="580" y="76"/>
                  <a:pt x="582" y="76"/>
                  <a:pt x="582" y="77"/>
                </a:cubicBezTo>
                <a:cubicBezTo>
                  <a:pt x="581" y="77"/>
                  <a:pt x="579" y="77"/>
                  <a:pt x="579" y="76"/>
                </a:cubicBezTo>
                <a:close/>
                <a:moveTo>
                  <a:pt x="611" y="528"/>
                </a:moveTo>
                <a:cubicBezTo>
                  <a:pt x="612" y="528"/>
                  <a:pt x="612" y="528"/>
                  <a:pt x="612" y="528"/>
                </a:cubicBezTo>
                <a:cubicBezTo>
                  <a:pt x="619" y="529"/>
                  <a:pt x="624" y="533"/>
                  <a:pt x="630" y="534"/>
                </a:cubicBezTo>
                <a:cubicBezTo>
                  <a:pt x="630" y="534"/>
                  <a:pt x="630" y="534"/>
                  <a:pt x="629" y="534"/>
                </a:cubicBezTo>
                <a:cubicBezTo>
                  <a:pt x="623" y="532"/>
                  <a:pt x="618" y="530"/>
                  <a:pt x="615" y="529"/>
                </a:cubicBezTo>
                <a:cubicBezTo>
                  <a:pt x="615" y="530"/>
                  <a:pt x="616" y="530"/>
                  <a:pt x="618" y="531"/>
                </a:cubicBezTo>
                <a:cubicBezTo>
                  <a:pt x="617" y="531"/>
                  <a:pt x="617" y="532"/>
                  <a:pt x="617" y="532"/>
                </a:cubicBezTo>
                <a:cubicBezTo>
                  <a:pt x="618" y="532"/>
                  <a:pt x="618" y="532"/>
                  <a:pt x="618" y="533"/>
                </a:cubicBezTo>
                <a:cubicBezTo>
                  <a:pt x="618" y="532"/>
                  <a:pt x="619" y="532"/>
                  <a:pt x="619" y="531"/>
                </a:cubicBezTo>
                <a:cubicBezTo>
                  <a:pt x="620" y="531"/>
                  <a:pt x="620" y="532"/>
                  <a:pt x="621" y="532"/>
                </a:cubicBezTo>
                <a:cubicBezTo>
                  <a:pt x="621" y="532"/>
                  <a:pt x="620" y="532"/>
                  <a:pt x="619" y="532"/>
                </a:cubicBezTo>
                <a:cubicBezTo>
                  <a:pt x="619" y="533"/>
                  <a:pt x="620" y="533"/>
                  <a:pt x="621" y="533"/>
                </a:cubicBezTo>
                <a:cubicBezTo>
                  <a:pt x="615" y="532"/>
                  <a:pt x="609" y="531"/>
                  <a:pt x="606" y="528"/>
                </a:cubicBezTo>
                <a:cubicBezTo>
                  <a:pt x="607" y="528"/>
                  <a:pt x="607" y="528"/>
                  <a:pt x="607" y="528"/>
                </a:cubicBezTo>
                <a:cubicBezTo>
                  <a:pt x="607" y="528"/>
                  <a:pt x="607" y="528"/>
                  <a:pt x="607" y="528"/>
                </a:cubicBezTo>
                <a:cubicBezTo>
                  <a:pt x="610" y="528"/>
                  <a:pt x="614" y="530"/>
                  <a:pt x="616" y="531"/>
                </a:cubicBezTo>
                <a:cubicBezTo>
                  <a:pt x="616" y="529"/>
                  <a:pt x="614" y="530"/>
                  <a:pt x="611" y="528"/>
                </a:cubicBezTo>
                <a:close/>
                <a:moveTo>
                  <a:pt x="637" y="529"/>
                </a:moveTo>
                <a:cubicBezTo>
                  <a:pt x="635" y="528"/>
                  <a:pt x="632" y="527"/>
                  <a:pt x="630" y="526"/>
                </a:cubicBezTo>
                <a:cubicBezTo>
                  <a:pt x="632" y="526"/>
                  <a:pt x="637" y="528"/>
                  <a:pt x="638" y="529"/>
                </a:cubicBezTo>
                <a:cubicBezTo>
                  <a:pt x="637" y="529"/>
                  <a:pt x="637" y="529"/>
                  <a:pt x="637" y="529"/>
                </a:cubicBezTo>
                <a:close/>
                <a:moveTo>
                  <a:pt x="639" y="537"/>
                </a:moveTo>
                <a:cubicBezTo>
                  <a:pt x="639" y="538"/>
                  <a:pt x="639" y="538"/>
                  <a:pt x="639" y="538"/>
                </a:cubicBezTo>
                <a:cubicBezTo>
                  <a:pt x="636" y="537"/>
                  <a:pt x="633" y="536"/>
                  <a:pt x="630" y="535"/>
                </a:cubicBezTo>
                <a:cubicBezTo>
                  <a:pt x="630" y="535"/>
                  <a:pt x="630" y="534"/>
                  <a:pt x="630" y="534"/>
                </a:cubicBezTo>
                <a:cubicBezTo>
                  <a:pt x="634" y="535"/>
                  <a:pt x="637" y="536"/>
                  <a:pt x="639" y="537"/>
                </a:cubicBezTo>
                <a:close/>
                <a:moveTo>
                  <a:pt x="634" y="498"/>
                </a:moveTo>
                <a:cubicBezTo>
                  <a:pt x="632" y="498"/>
                  <a:pt x="631" y="497"/>
                  <a:pt x="629" y="497"/>
                </a:cubicBezTo>
                <a:cubicBezTo>
                  <a:pt x="629" y="496"/>
                  <a:pt x="629" y="497"/>
                  <a:pt x="630" y="496"/>
                </a:cubicBezTo>
                <a:cubicBezTo>
                  <a:pt x="632" y="496"/>
                  <a:pt x="633" y="497"/>
                  <a:pt x="634" y="498"/>
                </a:cubicBezTo>
                <a:cubicBezTo>
                  <a:pt x="634" y="498"/>
                  <a:pt x="634" y="498"/>
                  <a:pt x="634" y="498"/>
                </a:cubicBezTo>
                <a:close/>
                <a:moveTo>
                  <a:pt x="625" y="535"/>
                </a:moveTo>
                <a:cubicBezTo>
                  <a:pt x="625" y="535"/>
                  <a:pt x="625" y="535"/>
                  <a:pt x="624" y="536"/>
                </a:cubicBezTo>
                <a:cubicBezTo>
                  <a:pt x="624" y="535"/>
                  <a:pt x="624" y="535"/>
                  <a:pt x="624" y="534"/>
                </a:cubicBezTo>
                <a:cubicBezTo>
                  <a:pt x="625" y="534"/>
                  <a:pt x="625" y="534"/>
                  <a:pt x="626" y="535"/>
                </a:cubicBezTo>
                <a:cubicBezTo>
                  <a:pt x="626" y="535"/>
                  <a:pt x="626" y="535"/>
                  <a:pt x="626" y="535"/>
                </a:cubicBezTo>
                <a:cubicBezTo>
                  <a:pt x="626" y="535"/>
                  <a:pt x="626" y="535"/>
                  <a:pt x="626" y="535"/>
                </a:cubicBezTo>
                <a:cubicBezTo>
                  <a:pt x="625" y="535"/>
                  <a:pt x="625" y="535"/>
                  <a:pt x="625" y="535"/>
                </a:cubicBezTo>
                <a:cubicBezTo>
                  <a:pt x="625" y="535"/>
                  <a:pt x="625" y="535"/>
                  <a:pt x="625" y="535"/>
                </a:cubicBezTo>
                <a:close/>
                <a:moveTo>
                  <a:pt x="605" y="518"/>
                </a:moveTo>
                <a:cubicBezTo>
                  <a:pt x="607" y="518"/>
                  <a:pt x="608" y="519"/>
                  <a:pt x="610" y="519"/>
                </a:cubicBezTo>
                <a:cubicBezTo>
                  <a:pt x="608" y="519"/>
                  <a:pt x="606" y="519"/>
                  <a:pt x="605" y="518"/>
                </a:cubicBezTo>
                <a:close/>
                <a:moveTo>
                  <a:pt x="606" y="507"/>
                </a:moveTo>
                <a:cubicBezTo>
                  <a:pt x="605" y="507"/>
                  <a:pt x="605" y="505"/>
                  <a:pt x="603" y="506"/>
                </a:cubicBezTo>
                <a:cubicBezTo>
                  <a:pt x="603" y="506"/>
                  <a:pt x="604" y="505"/>
                  <a:pt x="604" y="505"/>
                </a:cubicBezTo>
                <a:cubicBezTo>
                  <a:pt x="605" y="506"/>
                  <a:pt x="606" y="506"/>
                  <a:pt x="607" y="506"/>
                </a:cubicBezTo>
                <a:cubicBezTo>
                  <a:pt x="607" y="506"/>
                  <a:pt x="607" y="507"/>
                  <a:pt x="606" y="507"/>
                </a:cubicBezTo>
                <a:close/>
                <a:moveTo>
                  <a:pt x="604" y="527"/>
                </a:moveTo>
                <a:cubicBezTo>
                  <a:pt x="604" y="528"/>
                  <a:pt x="602" y="527"/>
                  <a:pt x="602" y="528"/>
                </a:cubicBezTo>
                <a:cubicBezTo>
                  <a:pt x="601" y="528"/>
                  <a:pt x="601" y="528"/>
                  <a:pt x="600" y="527"/>
                </a:cubicBezTo>
                <a:cubicBezTo>
                  <a:pt x="600" y="527"/>
                  <a:pt x="601" y="527"/>
                  <a:pt x="601" y="527"/>
                </a:cubicBezTo>
                <a:cubicBezTo>
                  <a:pt x="599" y="527"/>
                  <a:pt x="598" y="526"/>
                  <a:pt x="597" y="526"/>
                </a:cubicBezTo>
                <a:cubicBezTo>
                  <a:pt x="597" y="525"/>
                  <a:pt x="600" y="526"/>
                  <a:pt x="598" y="525"/>
                </a:cubicBezTo>
                <a:cubicBezTo>
                  <a:pt x="601" y="525"/>
                  <a:pt x="602" y="527"/>
                  <a:pt x="604" y="527"/>
                </a:cubicBezTo>
                <a:close/>
                <a:moveTo>
                  <a:pt x="597" y="514"/>
                </a:moveTo>
                <a:cubicBezTo>
                  <a:pt x="596" y="515"/>
                  <a:pt x="595" y="514"/>
                  <a:pt x="593" y="514"/>
                </a:cubicBezTo>
                <a:cubicBezTo>
                  <a:pt x="593" y="514"/>
                  <a:pt x="593" y="513"/>
                  <a:pt x="593" y="513"/>
                </a:cubicBezTo>
                <a:cubicBezTo>
                  <a:pt x="594" y="513"/>
                  <a:pt x="596" y="514"/>
                  <a:pt x="597" y="514"/>
                </a:cubicBezTo>
                <a:cubicBezTo>
                  <a:pt x="597" y="514"/>
                  <a:pt x="597" y="514"/>
                  <a:pt x="597" y="514"/>
                </a:cubicBezTo>
                <a:cubicBezTo>
                  <a:pt x="598" y="514"/>
                  <a:pt x="599" y="515"/>
                  <a:pt x="599" y="516"/>
                </a:cubicBezTo>
                <a:cubicBezTo>
                  <a:pt x="598" y="515"/>
                  <a:pt x="597" y="515"/>
                  <a:pt x="597" y="514"/>
                </a:cubicBezTo>
                <a:close/>
                <a:moveTo>
                  <a:pt x="593" y="524"/>
                </a:moveTo>
                <a:cubicBezTo>
                  <a:pt x="593" y="524"/>
                  <a:pt x="593" y="524"/>
                  <a:pt x="592" y="524"/>
                </a:cubicBezTo>
                <a:cubicBezTo>
                  <a:pt x="592" y="524"/>
                  <a:pt x="591" y="524"/>
                  <a:pt x="591" y="524"/>
                </a:cubicBezTo>
                <a:cubicBezTo>
                  <a:pt x="589" y="522"/>
                  <a:pt x="588" y="522"/>
                  <a:pt x="586" y="522"/>
                </a:cubicBezTo>
                <a:cubicBezTo>
                  <a:pt x="585" y="521"/>
                  <a:pt x="583" y="521"/>
                  <a:pt x="582" y="521"/>
                </a:cubicBezTo>
                <a:cubicBezTo>
                  <a:pt x="582" y="520"/>
                  <a:pt x="582" y="520"/>
                  <a:pt x="582" y="520"/>
                </a:cubicBezTo>
                <a:cubicBezTo>
                  <a:pt x="582" y="520"/>
                  <a:pt x="582" y="520"/>
                  <a:pt x="582" y="520"/>
                </a:cubicBezTo>
                <a:cubicBezTo>
                  <a:pt x="582" y="520"/>
                  <a:pt x="582" y="520"/>
                  <a:pt x="582" y="520"/>
                </a:cubicBezTo>
                <a:cubicBezTo>
                  <a:pt x="582" y="520"/>
                  <a:pt x="581" y="519"/>
                  <a:pt x="579" y="519"/>
                </a:cubicBezTo>
                <a:cubicBezTo>
                  <a:pt x="581" y="519"/>
                  <a:pt x="583" y="519"/>
                  <a:pt x="584" y="520"/>
                </a:cubicBezTo>
                <a:cubicBezTo>
                  <a:pt x="586" y="521"/>
                  <a:pt x="587" y="521"/>
                  <a:pt x="588" y="521"/>
                </a:cubicBezTo>
                <a:cubicBezTo>
                  <a:pt x="590" y="522"/>
                  <a:pt x="591" y="523"/>
                  <a:pt x="593" y="524"/>
                </a:cubicBezTo>
                <a:close/>
                <a:moveTo>
                  <a:pt x="586" y="523"/>
                </a:moveTo>
                <a:cubicBezTo>
                  <a:pt x="587" y="524"/>
                  <a:pt x="588" y="524"/>
                  <a:pt x="590" y="525"/>
                </a:cubicBezTo>
                <a:cubicBezTo>
                  <a:pt x="590" y="525"/>
                  <a:pt x="589" y="525"/>
                  <a:pt x="589" y="526"/>
                </a:cubicBezTo>
                <a:cubicBezTo>
                  <a:pt x="591" y="527"/>
                  <a:pt x="590" y="524"/>
                  <a:pt x="591" y="525"/>
                </a:cubicBezTo>
                <a:cubicBezTo>
                  <a:pt x="592" y="526"/>
                  <a:pt x="591" y="526"/>
                  <a:pt x="592" y="527"/>
                </a:cubicBezTo>
                <a:cubicBezTo>
                  <a:pt x="592" y="527"/>
                  <a:pt x="592" y="527"/>
                  <a:pt x="592" y="527"/>
                </a:cubicBezTo>
                <a:cubicBezTo>
                  <a:pt x="590" y="527"/>
                  <a:pt x="588" y="526"/>
                  <a:pt x="587" y="525"/>
                </a:cubicBezTo>
                <a:cubicBezTo>
                  <a:pt x="588" y="525"/>
                  <a:pt x="588" y="525"/>
                  <a:pt x="588" y="525"/>
                </a:cubicBezTo>
                <a:cubicBezTo>
                  <a:pt x="588" y="525"/>
                  <a:pt x="584" y="523"/>
                  <a:pt x="586" y="523"/>
                </a:cubicBezTo>
                <a:close/>
                <a:moveTo>
                  <a:pt x="585" y="526"/>
                </a:moveTo>
                <a:cubicBezTo>
                  <a:pt x="585" y="526"/>
                  <a:pt x="585" y="526"/>
                  <a:pt x="585" y="526"/>
                </a:cubicBezTo>
                <a:cubicBezTo>
                  <a:pt x="584" y="526"/>
                  <a:pt x="584" y="526"/>
                  <a:pt x="583" y="526"/>
                </a:cubicBezTo>
                <a:cubicBezTo>
                  <a:pt x="583" y="526"/>
                  <a:pt x="583" y="526"/>
                  <a:pt x="583" y="525"/>
                </a:cubicBezTo>
                <a:cubicBezTo>
                  <a:pt x="584" y="525"/>
                  <a:pt x="585" y="525"/>
                  <a:pt x="585" y="526"/>
                </a:cubicBezTo>
                <a:close/>
                <a:moveTo>
                  <a:pt x="571" y="77"/>
                </a:moveTo>
                <a:cubicBezTo>
                  <a:pt x="571" y="76"/>
                  <a:pt x="573" y="77"/>
                  <a:pt x="574" y="77"/>
                </a:cubicBezTo>
                <a:cubicBezTo>
                  <a:pt x="573" y="78"/>
                  <a:pt x="572" y="78"/>
                  <a:pt x="571" y="77"/>
                </a:cubicBezTo>
                <a:close/>
                <a:moveTo>
                  <a:pt x="571" y="488"/>
                </a:moveTo>
                <a:cubicBezTo>
                  <a:pt x="572" y="488"/>
                  <a:pt x="572" y="489"/>
                  <a:pt x="573" y="489"/>
                </a:cubicBezTo>
                <a:cubicBezTo>
                  <a:pt x="572" y="489"/>
                  <a:pt x="571" y="489"/>
                  <a:pt x="571" y="489"/>
                </a:cubicBezTo>
                <a:cubicBezTo>
                  <a:pt x="571" y="488"/>
                  <a:pt x="571" y="488"/>
                  <a:pt x="571" y="488"/>
                </a:cubicBezTo>
                <a:close/>
                <a:moveTo>
                  <a:pt x="567" y="523"/>
                </a:moveTo>
                <a:cubicBezTo>
                  <a:pt x="566" y="522"/>
                  <a:pt x="565" y="522"/>
                  <a:pt x="565" y="520"/>
                </a:cubicBezTo>
                <a:cubicBezTo>
                  <a:pt x="566" y="519"/>
                  <a:pt x="566" y="522"/>
                  <a:pt x="568" y="522"/>
                </a:cubicBezTo>
                <a:cubicBezTo>
                  <a:pt x="568" y="522"/>
                  <a:pt x="568" y="523"/>
                  <a:pt x="569" y="524"/>
                </a:cubicBezTo>
                <a:cubicBezTo>
                  <a:pt x="569" y="524"/>
                  <a:pt x="568" y="524"/>
                  <a:pt x="568" y="524"/>
                </a:cubicBezTo>
                <a:cubicBezTo>
                  <a:pt x="568" y="524"/>
                  <a:pt x="568" y="523"/>
                  <a:pt x="568" y="523"/>
                </a:cubicBezTo>
                <a:cubicBezTo>
                  <a:pt x="567" y="523"/>
                  <a:pt x="567" y="523"/>
                  <a:pt x="567" y="523"/>
                </a:cubicBezTo>
                <a:close/>
                <a:moveTo>
                  <a:pt x="517" y="503"/>
                </a:moveTo>
                <a:cubicBezTo>
                  <a:pt x="516" y="502"/>
                  <a:pt x="515" y="502"/>
                  <a:pt x="515" y="502"/>
                </a:cubicBezTo>
                <a:cubicBezTo>
                  <a:pt x="515" y="502"/>
                  <a:pt x="515" y="502"/>
                  <a:pt x="514" y="502"/>
                </a:cubicBezTo>
                <a:cubicBezTo>
                  <a:pt x="514" y="501"/>
                  <a:pt x="513" y="501"/>
                  <a:pt x="512" y="500"/>
                </a:cubicBezTo>
                <a:cubicBezTo>
                  <a:pt x="512" y="500"/>
                  <a:pt x="512" y="500"/>
                  <a:pt x="512" y="500"/>
                </a:cubicBezTo>
                <a:cubicBezTo>
                  <a:pt x="514" y="500"/>
                  <a:pt x="517" y="501"/>
                  <a:pt x="517" y="503"/>
                </a:cubicBezTo>
                <a:close/>
                <a:moveTo>
                  <a:pt x="510" y="498"/>
                </a:moveTo>
                <a:cubicBezTo>
                  <a:pt x="508" y="498"/>
                  <a:pt x="508" y="499"/>
                  <a:pt x="506" y="499"/>
                </a:cubicBezTo>
                <a:cubicBezTo>
                  <a:pt x="507" y="499"/>
                  <a:pt x="508" y="499"/>
                  <a:pt x="509" y="500"/>
                </a:cubicBezTo>
                <a:cubicBezTo>
                  <a:pt x="508" y="500"/>
                  <a:pt x="508" y="500"/>
                  <a:pt x="507" y="500"/>
                </a:cubicBezTo>
                <a:cubicBezTo>
                  <a:pt x="507" y="500"/>
                  <a:pt x="507" y="500"/>
                  <a:pt x="507" y="500"/>
                </a:cubicBezTo>
                <a:cubicBezTo>
                  <a:pt x="506" y="499"/>
                  <a:pt x="505" y="499"/>
                  <a:pt x="504" y="499"/>
                </a:cubicBezTo>
                <a:cubicBezTo>
                  <a:pt x="505" y="497"/>
                  <a:pt x="506" y="499"/>
                  <a:pt x="507" y="499"/>
                </a:cubicBezTo>
                <a:cubicBezTo>
                  <a:pt x="505" y="497"/>
                  <a:pt x="502" y="497"/>
                  <a:pt x="500" y="496"/>
                </a:cubicBezTo>
                <a:cubicBezTo>
                  <a:pt x="501" y="495"/>
                  <a:pt x="501" y="494"/>
                  <a:pt x="501" y="493"/>
                </a:cubicBezTo>
                <a:cubicBezTo>
                  <a:pt x="502" y="494"/>
                  <a:pt x="507" y="495"/>
                  <a:pt x="504" y="495"/>
                </a:cubicBezTo>
                <a:cubicBezTo>
                  <a:pt x="505" y="495"/>
                  <a:pt x="506" y="496"/>
                  <a:pt x="506" y="497"/>
                </a:cubicBezTo>
                <a:cubicBezTo>
                  <a:pt x="506" y="497"/>
                  <a:pt x="505" y="496"/>
                  <a:pt x="504" y="497"/>
                </a:cubicBezTo>
                <a:cubicBezTo>
                  <a:pt x="506" y="497"/>
                  <a:pt x="506" y="497"/>
                  <a:pt x="507" y="498"/>
                </a:cubicBezTo>
                <a:cubicBezTo>
                  <a:pt x="508" y="497"/>
                  <a:pt x="507" y="497"/>
                  <a:pt x="508" y="496"/>
                </a:cubicBezTo>
                <a:cubicBezTo>
                  <a:pt x="508" y="496"/>
                  <a:pt x="506" y="496"/>
                  <a:pt x="506" y="495"/>
                </a:cubicBezTo>
                <a:cubicBezTo>
                  <a:pt x="509" y="495"/>
                  <a:pt x="509" y="497"/>
                  <a:pt x="510" y="498"/>
                </a:cubicBezTo>
                <a:close/>
                <a:moveTo>
                  <a:pt x="508" y="505"/>
                </a:moveTo>
                <a:cubicBezTo>
                  <a:pt x="506" y="505"/>
                  <a:pt x="506" y="504"/>
                  <a:pt x="505" y="504"/>
                </a:cubicBezTo>
                <a:cubicBezTo>
                  <a:pt x="506" y="503"/>
                  <a:pt x="507" y="504"/>
                  <a:pt x="508" y="505"/>
                </a:cubicBezTo>
                <a:close/>
                <a:moveTo>
                  <a:pt x="605" y="570"/>
                </a:moveTo>
                <a:cubicBezTo>
                  <a:pt x="604" y="569"/>
                  <a:pt x="602" y="569"/>
                  <a:pt x="601" y="568"/>
                </a:cubicBezTo>
                <a:cubicBezTo>
                  <a:pt x="601" y="568"/>
                  <a:pt x="601" y="568"/>
                  <a:pt x="601" y="568"/>
                </a:cubicBezTo>
                <a:cubicBezTo>
                  <a:pt x="602" y="568"/>
                  <a:pt x="602" y="568"/>
                  <a:pt x="603" y="568"/>
                </a:cubicBezTo>
                <a:cubicBezTo>
                  <a:pt x="604" y="569"/>
                  <a:pt x="605" y="569"/>
                  <a:pt x="605" y="570"/>
                </a:cubicBezTo>
                <a:close/>
                <a:moveTo>
                  <a:pt x="604" y="545"/>
                </a:moveTo>
                <a:cubicBezTo>
                  <a:pt x="604" y="545"/>
                  <a:pt x="605" y="545"/>
                  <a:pt x="605" y="546"/>
                </a:cubicBezTo>
                <a:cubicBezTo>
                  <a:pt x="605" y="546"/>
                  <a:pt x="605" y="547"/>
                  <a:pt x="604" y="546"/>
                </a:cubicBezTo>
                <a:cubicBezTo>
                  <a:pt x="604" y="546"/>
                  <a:pt x="604" y="545"/>
                  <a:pt x="604" y="545"/>
                </a:cubicBezTo>
                <a:close/>
                <a:moveTo>
                  <a:pt x="600" y="544"/>
                </a:moveTo>
                <a:cubicBezTo>
                  <a:pt x="600" y="544"/>
                  <a:pt x="601" y="544"/>
                  <a:pt x="601" y="544"/>
                </a:cubicBezTo>
                <a:cubicBezTo>
                  <a:pt x="601" y="544"/>
                  <a:pt x="602" y="544"/>
                  <a:pt x="602" y="544"/>
                </a:cubicBezTo>
                <a:cubicBezTo>
                  <a:pt x="602" y="545"/>
                  <a:pt x="602" y="545"/>
                  <a:pt x="602" y="545"/>
                </a:cubicBezTo>
                <a:cubicBezTo>
                  <a:pt x="602" y="544"/>
                  <a:pt x="600" y="545"/>
                  <a:pt x="600" y="544"/>
                </a:cubicBezTo>
                <a:close/>
                <a:moveTo>
                  <a:pt x="601" y="594"/>
                </a:moveTo>
                <a:cubicBezTo>
                  <a:pt x="601" y="594"/>
                  <a:pt x="601" y="594"/>
                  <a:pt x="601" y="594"/>
                </a:cubicBezTo>
                <a:cubicBezTo>
                  <a:pt x="601" y="594"/>
                  <a:pt x="601" y="594"/>
                  <a:pt x="601" y="594"/>
                </a:cubicBezTo>
                <a:cubicBezTo>
                  <a:pt x="602" y="594"/>
                  <a:pt x="602" y="594"/>
                  <a:pt x="603" y="594"/>
                </a:cubicBezTo>
                <a:cubicBezTo>
                  <a:pt x="603" y="594"/>
                  <a:pt x="603" y="594"/>
                  <a:pt x="603" y="594"/>
                </a:cubicBezTo>
                <a:cubicBezTo>
                  <a:pt x="603" y="594"/>
                  <a:pt x="603" y="594"/>
                  <a:pt x="603" y="594"/>
                </a:cubicBezTo>
                <a:cubicBezTo>
                  <a:pt x="603" y="594"/>
                  <a:pt x="604" y="595"/>
                  <a:pt x="604" y="595"/>
                </a:cubicBezTo>
                <a:cubicBezTo>
                  <a:pt x="604" y="595"/>
                  <a:pt x="604" y="595"/>
                  <a:pt x="604" y="595"/>
                </a:cubicBezTo>
                <a:cubicBezTo>
                  <a:pt x="609" y="597"/>
                  <a:pt x="609" y="598"/>
                  <a:pt x="614" y="599"/>
                </a:cubicBezTo>
                <a:cubicBezTo>
                  <a:pt x="614" y="599"/>
                  <a:pt x="613" y="600"/>
                  <a:pt x="614" y="600"/>
                </a:cubicBezTo>
                <a:cubicBezTo>
                  <a:pt x="615" y="599"/>
                  <a:pt x="614" y="601"/>
                  <a:pt x="615" y="601"/>
                </a:cubicBezTo>
                <a:cubicBezTo>
                  <a:pt x="616" y="600"/>
                  <a:pt x="617" y="599"/>
                  <a:pt x="618" y="600"/>
                </a:cubicBezTo>
                <a:cubicBezTo>
                  <a:pt x="616" y="600"/>
                  <a:pt x="618" y="603"/>
                  <a:pt x="616" y="604"/>
                </a:cubicBezTo>
                <a:cubicBezTo>
                  <a:pt x="611" y="601"/>
                  <a:pt x="607" y="601"/>
                  <a:pt x="602" y="597"/>
                </a:cubicBezTo>
                <a:cubicBezTo>
                  <a:pt x="603" y="598"/>
                  <a:pt x="605" y="596"/>
                  <a:pt x="604" y="595"/>
                </a:cubicBezTo>
                <a:cubicBezTo>
                  <a:pt x="603" y="595"/>
                  <a:pt x="604" y="597"/>
                  <a:pt x="603" y="596"/>
                </a:cubicBezTo>
                <a:cubicBezTo>
                  <a:pt x="604" y="595"/>
                  <a:pt x="601" y="593"/>
                  <a:pt x="600" y="595"/>
                </a:cubicBezTo>
                <a:cubicBezTo>
                  <a:pt x="600" y="595"/>
                  <a:pt x="601" y="594"/>
                  <a:pt x="601" y="595"/>
                </a:cubicBezTo>
                <a:cubicBezTo>
                  <a:pt x="600" y="595"/>
                  <a:pt x="600" y="598"/>
                  <a:pt x="599" y="596"/>
                </a:cubicBezTo>
                <a:cubicBezTo>
                  <a:pt x="599" y="595"/>
                  <a:pt x="599" y="594"/>
                  <a:pt x="599" y="593"/>
                </a:cubicBezTo>
                <a:cubicBezTo>
                  <a:pt x="600" y="593"/>
                  <a:pt x="600" y="593"/>
                  <a:pt x="601" y="594"/>
                </a:cubicBezTo>
                <a:close/>
                <a:moveTo>
                  <a:pt x="606" y="547"/>
                </a:moveTo>
                <a:cubicBezTo>
                  <a:pt x="606" y="547"/>
                  <a:pt x="606" y="546"/>
                  <a:pt x="607" y="546"/>
                </a:cubicBezTo>
                <a:cubicBezTo>
                  <a:pt x="608" y="546"/>
                  <a:pt x="608" y="547"/>
                  <a:pt x="609" y="547"/>
                </a:cubicBezTo>
                <a:cubicBezTo>
                  <a:pt x="609" y="547"/>
                  <a:pt x="609" y="547"/>
                  <a:pt x="609" y="547"/>
                </a:cubicBezTo>
                <a:cubicBezTo>
                  <a:pt x="608" y="547"/>
                  <a:pt x="607" y="547"/>
                  <a:pt x="606" y="547"/>
                </a:cubicBezTo>
                <a:close/>
                <a:moveTo>
                  <a:pt x="616" y="544"/>
                </a:moveTo>
                <a:cubicBezTo>
                  <a:pt x="616" y="545"/>
                  <a:pt x="617" y="545"/>
                  <a:pt x="617" y="545"/>
                </a:cubicBezTo>
                <a:cubicBezTo>
                  <a:pt x="618" y="546"/>
                  <a:pt x="618" y="546"/>
                  <a:pt x="618" y="546"/>
                </a:cubicBezTo>
                <a:cubicBezTo>
                  <a:pt x="619" y="546"/>
                  <a:pt x="619" y="546"/>
                  <a:pt x="620" y="546"/>
                </a:cubicBezTo>
                <a:cubicBezTo>
                  <a:pt x="618" y="548"/>
                  <a:pt x="614" y="544"/>
                  <a:pt x="611" y="544"/>
                </a:cubicBezTo>
                <a:cubicBezTo>
                  <a:pt x="613" y="543"/>
                  <a:pt x="614" y="544"/>
                  <a:pt x="616" y="544"/>
                </a:cubicBezTo>
                <a:close/>
                <a:moveTo>
                  <a:pt x="611" y="542"/>
                </a:moveTo>
                <a:cubicBezTo>
                  <a:pt x="612" y="541"/>
                  <a:pt x="612" y="541"/>
                  <a:pt x="612" y="541"/>
                </a:cubicBezTo>
                <a:cubicBezTo>
                  <a:pt x="614" y="542"/>
                  <a:pt x="616" y="542"/>
                  <a:pt x="618" y="544"/>
                </a:cubicBezTo>
                <a:cubicBezTo>
                  <a:pt x="618" y="544"/>
                  <a:pt x="618" y="544"/>
                  <a:pt x="617" y="545"/>
                </a:cubicBezTo>
                <a:cubicBezTo>
                  <a:pt x="617" y="544"/>
                  <a:pt x="616" y="544"/>
                  <a:pt x="616" y="544"/>
                </a:cubicBezTo>
                <a:cubicBezTo>
                  <a:pt x="616" y="544"/>
                  <a:pt x="616" y="544"/>
                  <a:pt x="616" y="544"/>
                </a:cubicBezTo>
                <a:cubicBezTo>
                  <a:pt x="615" y="543"/>
                  <a:pt x="613" y="542"/>
                  <a:pt x="611" y="542"/>
                </a:cubicBezTo>
                <a:close/>
                <a:moveTo>
                  <a:pt x="628" y="549"/>
                </a:moveTo>
                <a:cubicBezTo>
                  <a:pt x="629" y="549"/>
                  <a:pt x="629" y="550"/>
                  <a:pt x="629" y="550"/>
                </a:cubicBezTo>
                <a:cubicBezTo>
                  <a:pt x="629" y="550"/>
                  <a:pt x="630" y="550"/>
                  <a:pt x="631" y="550"/>
                </a:cubicBezTo>
                <a:cubicBezTo>
                  <a:pt x="630" y="552"/>
                  <a:pt x="629" y="551"/>
                  <a:pt x="628" y="551"/>
                </a:cubicBezTo>
                <a:cubicBezTo>
                  <a:pt x="628" y="550"/>
                  <a:pt x="628" y="550"/>
                  <a:pt x="628" y="549"/>
                </a:cubicBezTo>
                <a:close/>
                <a:moveTo>
                  <a:pt x="630" y="575"/>
                </a:moveTo>
                <a:cubicBezTo>
                  <a:pt x="630" y="575"/>
                  <a:pt x="630" y="575"/>
                  <a:pt x="630" y="575"/>
                </a:cubicBezTo>
                <a:cubicBezTo>
                  <a:pt x="630" y="575"/>
                  <a:pt x="631" y="575"/>
                  <a:pt x="631" y="576"/>
                </a:cubicBezTo>
                <a:cubicBezTo>
                  <a:pt x="636" y="579"/>
                  <a:pt x="644" y="578"/>
                  <a:pt x="647" y="583"/>
                </a:cubicBezTo>
                <a:cubicBezTo>
                  <a:pt x="638" y="579"/>
                  <a:pt x="630" y="576"/>
                  <a:pt x="623" y="573"/>
                </a:cubicBezTo>
                <a:cubicBezTo>
                  <a:pt x="622" y="573"/>
                  <a:pt x="622" y="573"/>
                  <a:pt x="622" y="573"/>
                </a:cubicBezTo>
                <a:cubicBezTo>
                  <a:pt x="625" y="573"/>
                  <a:pt x="628" y="576"/>
                  <a:pt x="630" y="575"/>
                </a:cubicBezTo>
                <a:close/>
                <a:moveTo>
                  <a:pt x="663" y="616"/>
                </a:moveTo>
                <a:cubicBezTo>
                  <a:pt x="660" y="616"/>
                  <a:pt x="657" y="614"/>
                  <a:pt x="655" y="614"/>
                </a:cubicBezTo>
                <a:cubicBezTo>
                  <a:pt x="652" y="613"/>
                  <a:pt x="649" y="613"/>
                  <a:pt x="647" y="611"/>
                </a:cubicBezTo>
                <a:cubicBezTo>
                  <a:pt x="647" y="611"/>
                  <a:pt x="647" y="611"/>
                  <a:pt x="647" y="611"/>
                </a:cubicBezTo>
                <a:cubicBezTo>
                  <a:pt x="652" y="612"/>
                  <a:pt x="657" y="614"/>
                  <a:pt x="663" y="616"/>
                </a:cubicBezTo>
                <a:close/>
                <a:moveTo>
                  <a:pt x="652" y="564"/>
                </a:moveTo>
                <a:cubicBezTo>
                  <a:pt x="653" y="563"/>
                  <a:pt x="654" y="565"/>
                  <a:pt x="656" y="565"/>
                </a:cubicBezTo>
                <a:cubicBezTo>
                  <a:pt x="656" y="565"/>
                  <a:pt x="656" y="566"/>
                  <a:pt x="656" y="566"/>
                </a:cubicBezTo>
                <a:cubicBezTo>
                  <a:pt x="655" y="565"/>
                  <a:pt x="654" y="565"/>
                  <a:pt x="653" y="565"/>
                </a:cubicBezTo>
                <a:cubicBezTo>
                  <a:pt x="653" y="564"/>
                  <a:pt x="653" y="564"/>
                  <a:pt x="652" y="564"/>
                </a:cubicBezTo>
                <a:close/>
                <a:moveTo>
                  <a:pt x="656" y="566"/>
                </a:moveTo>
                <a:cubicBezTo>
                  <a:pt x="656" y="566"/>
                  <a:pt x="656" y="566"/>
                  <a:pt x="656" y="566"/>
                </a:cubicBezTo>
                <a:cubicBezTo>
                  <a:pt x="657" y="566"/>
                  <a:pt x="657" y="565"/>
                  <a:pt x="658" y="566"/>
                </a:cubicBezTo>
                <a:cubicBezTo>
                  <a:pt x="658" y="566"/>
                  <a:pt x="658" y="566"/>
                  <a:pt x="658" y="566"/>
                </a:cubicBezTo>
                <a:cubicBezTo>
                  <a:pt x="657" y="566"/>
                  <a:pt x="657" y="566"/>
                  <a:pt x="656" y="566"/>
                </a:cubicBezTo>
                <a:close/>
                <a:moveTo>
                  <a:pt x="667" y="629"/>
                </a:moveTo>
                <a:cubicBezTo>
                  <a:pt x="666" y="629"/>
                  <a:pt x="664" y="629"/>
                  <a:pt x="665" y="628"/>
                </a:cubicBezTo>
                <a:cubicBezTo>
                  <a:pt x="665" y="628"/>
                  <a:pt x="666" y="628"/>
                  <a:pt x="666" y="627"/>
                </a:cubicBezTo>
                <a:cubicBezTo>
                  <a:pt x="666" y="627"/>
                  <a:pt x="665" y="627"/>
                  <a:pt x="665" y="626"/>
                </a:cubicBezTo>
                <a:cubicBezTo>
                  <a:pt x="666" y="626"/>
                  <a:pt x="668" y="627"/>
                  <a:pt x="667" y="628"/>
                </a:cubicBezTo>
                <a:cubicBezTo>
                  <a:pt x="667" y="628"/>
                  <a:pt x="667" y="629"/>
                  <a:pt x="667" y="629"/>
                </a:cubicBezTo>
                <a:close/>
                <a:moveTo>
                  <a:pt x="662" y="626"/>
                </a:moveTo>
                <a:cubicBezTo>
                  <a:pt x="661" y="625"/>
                  <a:pt x="661" y="626"/>
                  <a:pt x="661" y="627"/>
                </a:cubicBezTo>
                <a:cubicBezTo>
                  <a:pt x="659" y="627"/>
                  <a:pt x="662" y="625"/>
                  <a:pt x="660" y="625"/>
                </a:cubicBezTo>
                <a:cubicBezTo>
                  <a:pt x="660" y="624"/>
                  <a:pt x="661" y="624"/>
                  <a:pt x="661" y="624"/>
                </a:cubicBezTo>
                <a:cubicBezTo>
                  <a:pt x="663" y="624"/>
                  <a:pt x="663" y="625"/>
                  <a:pt x="665" y="625"/>
                </a:cubicBezTo>
                <a:cubicBezTo>
                  <a:pt x="665" y="627"/>
                  <a:pt x="662" y="627"/>
                  <a:pt x="662" y="626"/>
                </a:cubicBezTo>
                <a:cubicBezTo>
                  <a:pt x="662" y="626"/>
                  <a:pt x="663" y="626"/>
                  <a:pt x="662" y="626"/>
                </a:cubicBezTo>
                <a:close/>
                <a:moveTo>
                  <a:pt x="662" y="573"/>
                </a:moveTo>
                <a:cubicBezTo>
                  <a:pt x="662" y="572"/>
                  <a:pt x="663" y="572"/>
                  <a:pt x="664" y="572"/>
                </a:cubicBezTo>
                <a:cubicBezTo>
                  <a:pt x="664" y="572"/>
                  <a:pt x="665" y="572"/>
                  <a:pt x="665" y="572"/>
                </a:cubicBezTo>
                <a:cubicBezTo>
                  <a:pt x="666" y="572"/>
                  <a:pt x="669" y="573"/>
                  <a:pt x="669" y="575"/>
                </a:cubicBezTo>
                <a:cubicBezTo>
                  <a:pt x="666" y="574"/>
                  <a:pt x="665" y="573"/>
                  <a:pt x="662" y="573"/>
                </a:cubicBezTo>
                <a:close/>
                <a:moveTo>
                  <a:pt x="659" y="630"/>
                </a:moveTo>
                <a:cubicBezTo>
                  <a:pt x="658" y="628"/>
                  <a:pt x="655" y="629"/>
                  <a:pt x="654" y="627"/>
                </a:cubicBezTo>
                <a:cubicBezTo>
                  <a:pt x="656" y="627"/>
                  <a:pt x="658" y="630"/>
                  <a:pt x="658" y="628"/>
                </a:cubicBezTo>
                <a:cubicBezTo>
                  <a:pt x="659" y="628"/>
                  <a:pt x="660" y="628"/>
                  <a:pt x="660" y="629"/>
                </a:cubicBezTo>
                <a:cubicBezTo>
                  <a:pt x="659" y="629"/>
                  <a:pt x="659" y="630"/>
                  <a:pt x="659" y="630"/>
                </a:cubicBezTo>
                <a:close/>
                <a:moveTo>
                  <a:pt x="654" y="624"/>
                </a:moveTo>
                <a:cubicBezTo>
                  <a:pt x="654" y="621"/>
                  <a:pt x="658" y="623"/>
                  <a:pt x="658" y="624"/>
                </a:cubicBezTo>
                <a:cubicBezTo>
                  <a:pt x="656" y="625"/>
                  <a:pt x="656" y="624"/>
                  <a:pt x="654" y="624"/>
                </a:cubicBezTo>
                <a:close/>
                <a:moveTo>
                  <a:pt x="634" y="607"/>
                </a:moveTo>
                <a:cubicBezTo>
                  <a:pt x="634" y="607"/>
                  <a:pt x="635" y="607"/>
                  <a:pt x="635" y="607"/>
                </a:cubicBezTo>
                <a:cubicBezTo>
                  <a:pt x="638" y="608"/>
                  <a:pt x="641" y="609"/>
                  <a:pt x="645" y="610"/>
                </a:cubicBezTo>
                <a:cubicBezTo>
                  <a:pt x="641" y="611"/>
                  <a:pt x="638" y="609"/>
                  <a:pt x="634" y="607"/>
                </a:cubicBezTo>
                <a:close/>
                <a:moveTo>
                  <a:pt x="637" y="618"/>
                </a:moveTo>
                <a:cubicBezTo>
                  <a:pt x="636" y="618"/>
                  <a:pt x="635" y="618"/>
                  <a:pt x="635" y="617"/>
                </a:cubicBezTo>
                <a:cubicBezTo>
                  <a:pt x="636" y="617"/>
                  <a:pt x="638" y="617"/>
                  <a:pt x="637" y="618"/>
                </a:cubicBezTo>
                <a:close/>
                <a:moveTo>
                  <a:pt x="643" y="616"/>
                </a:moveTo>
                <a:cubicBezTo>
                  <a:pt x="643" y="616"/>
                  <a:pt x="643" y="615"/>
                  <a:pt x="643" y="615"/>
                </a:cubicBezTo>
                <a:cubicBezTo>
                  <a:pt x="644" y="615"/>
                  <a:pt x="646" y="616"/>
                  <a:pt x="644" y="617"/>
                </a:cubicBezTo>
                <a:cubicBezTo>
                  <a:pt x="645" y="616"/>
                  <a:pt x="643" y="617"/>
                  <a:pt x="643" y="616"/>
                </a:cubicBezTo>
                <a:close/>
                <a:moveTo>
                  <a:pt x="639" y="615"/>
                </a:moveTo>
                <a:cubicBezTo>
                  <a:pt x="639" y="614"/>
                  <a:pt x="642" y="614"/>
                  <a:pt x="641" y="615"/>
                </a:cubicBezTo>
                <a:cubicBezTo>
                  <a:pt x="640" y="614"/>
                  <a:pt x="641" y="616"/>
                  <a:pt x="639" y="615"/>
                </a:cubicBezTo>
                <a:close/>
                <a:moveTo>
                  <a:pt x="641" y="621"/>
                </a:moveTo>
                <a:cubicBezTo>
                  <a:pt x="640" y="621"/>
                  <a:pt x="640" y="622"/>
                  <a:pt x="639" y="622"/>
                </a:cubicBezTo>
                <a:cubicBezTo>
                  <a:pt x="638" y="619"/>
                  <a:pt x="640" y="620"/>
                  <a:pt x="641" y="621"/>
                </a:cubicBezTo>
                <a:close/>
                <a:moveTo>
                  <a:pt x="644" y="625"/>
                </a:moveTo>
                <a:cubicBezTo>
                  <a:pt x="642" y="625"/>
                  <a:pt x="638" y="624"/>
                  <a:pt x="638" y="622"/>
                </a:cubicBezTo>
                <a:cubicBezTo>
                  <a:pt x="639" y="623"/>
                  <a:pt x="643" y="623"/>
                  <a:pt x="644" y="625"/>
                </a:cubicBezTo>
                <a:close/>
                <a:moveTo>
                  <a:pt x="641" y="622"/>
                </a:moveTo>
                <a:cubicBezTo>
                  <a:pt x="642" y="622"/>
                  <a:pt x="643" y="623"/>
                  <a:pt x="643" y="622"/>
                </a:cubicBezTo>
                <a:cubicBezTo>
                  <a:pt x="642" y="622"/>
                  <a:pt x="641" y="622"/>
                  <a:pt x="641" y="621"/>
                </a:cubicBezTo>
                <a:cubicBezTo>
                  <a:pt x="645" y="623"/>
                  <a:pt x="644" y="622"/>
                  <a:pt x="646" y="624"/>
                </a:cubicBezTo>
                <a:cubicBezTo>
                  <a:pt x="645" y="624"/>
                  <a:pt x="640" y="623"/>
                  <a:pt x="641" y="622"/>
                </a:cubicBezTo>
                <a:close/>
                <a:moveTo>
                  <a:pt x="630" y="611"/>
                </a:moveTo>
                <a:cubicBezTo>
                  <a:pt x="631" y="612"/>
                  <a:pt x="631" y="610"/>
                  <a:pt x="633" y="611"/>
                </a:cubicBezTo>
                <a:cubicBezTo>
                  <a:pt x="633" y="612"/>
                  <a:pt x="632" y="613"/>
                  <a:pt x="632" y="612"/>
                </a:cubicBezTo>
                <a:cubicBezTo>
                  <a:pt x="632" y="611"/>
                  <a:pt x="629" y="612"/>
                  <a:pt x="630" y="611"/>
                </a:cubicBezTo>
                <a:close/>
                <a:moveTo>
                  <a:pt x="629" y="611"/>
                </a:moveTo>
                <a:cubicBezTo>
                  <a:pt x="628" y="610"/>
                  <a:pt x="625" y="610"/>
                  <a:pt x="625" y="608"/>
                </a:cubicBezTo>
                <a:cubicBezTo>
                  <a:pt x="627" y="609"/>
                  <a:pt x="630" y="609"/>
                  <a:pt x="629" y="611"/>
                </a:cubicBezTo>
                <a:close/>
                <a:moveTo>
                  <a:pt x="627" y="603"/>
                </a:moveTo>
                <a:cubicBezTo>
                  <a:pt x="627" y="603"/>
                  <a:pt x="627" y="603"/>
                  <a:pt x="627" y="604"/>
                </a:cubicBezTo>
                <a:cubicBezTo>
                  <a:pt x="628" y="604"/>
                  <a:pt x="628" y="605"/>
                  <a:pt x="628" y="605"/>
                </a:cubicBezTo>
                <a:cubicBezTo>
                  <a:pt x="627" y="605"/>
                  <a:pt x="626" y="604"/>
                  <a:pt x="627" y="603"/>
                </a:cubicBezTo>
                <a:close/>
                <a:moveTo>
                  <a:pt x="629" y="605"/>
                </a:moveTo>
                <a:cubicBezTo>
                  <a:pt x="630" y="605"/>
                  <a:pt x="631" y="606"/>
                  <a:pt x="631" y="607"/>
                </a:cubicBezTo>
                <a:cubicBezTo>
                  <a:pt x="631" y="606"/>
                  <a:pt x="628" y="606"/>
                  <a:pt x="629" y="605"/>
                </a:cubicBezTo>
                <a:close/>
                <a:moveTo>
                  <a:pt x="623" y="608"/>
                </a:moveTo>
                <a:cubicBezTo>
                  <a:pt x="625" y="609"/>
                  <a:pt x="624" y="606"/>
                  <a:pt x="625" y="607"/>
                </a:cubicBezTo>
                <a:cubicBezTo>
                  <a:pt x="625" y="608"/>
                  <a:pt x="625" y="610"/>
                  <a:pt x="624" y="610"/>
                </a:cubicBezTo>
                <a:cubicBezTo>
                  <a:pt x="624" y="609"/>
                  <a:pt x="624" y="609"/>
                  <a:pt x="623" y="610"/>
                </a:cubicBezTo>
                <a:cubicBezTo>
                  <a:pt x="624" y="609"/>
                  <a:pt x="623" y="609"/>
                  <a:pt x="623" y="608"/>
                </a:cubicBezTo>
                <a:close/>
                <a:moveTo>
                  <a:pt x="635" y="620"/>
                </a:moveTo>
                <a:cubicBezTo>
                  <a:pt x="634" y="619"/>
                  <a:pt x="631" y="618"/>
                  <a:pt x="628" y="618"/>
                </a:cubicBezTo>
                <a:cubicBezTo>
                  <a:pt x="629" y="618"/>
                  <a:pt x="632" y="618"/>
                  <a:pt x="632" y="620"/>
                </a:cubicBezTo>
                <a:cubicBezTo>
                  <a:pt x="630" y="620"/>
                  <a:pt x="629" y="618"/>
                  <a:pt x="626" y="619"/>
                </a:cubicBezTo>
                <a:cubicBezTo>
                  <a:pt x="627" y="618"/>
                  <a:pt x="625" y="618"/>
                  <a:pt x="624" y="617"/>
                </a:cubicBezTo>
                <a:cubicBezTo>
                  <a:pt x="624" y="618"/>
                  <a:pt x="625" y="619"/>
                  <a:pt x="626" y="619"/>
                </a:cubicBezTo>
                <a:cubicBezTo>
                  <a:pt x="626" y="619"/>
                  <a:pt x="625" y="619"/>
                  <a:pt x="625" y="619"/>
                </a:cubicBezTo>
                <a:cubicBezTo>
                  <a:pt x="618" y="617"/>
                  <a:pt x="616" y="615"/>
                  <a:pt x="610" y="613"/>
                </a:cubicBezTo>
                <a:cubicBezTo>
                  <a:pt x="612" y="614"/>
                  <a:pt x="614" y="614"/>
                  <a:pt x="614" y="613"/>
                </a:cubicBezTo>
                <a:cubicBezTo>
                  <a:pt x="617" y="614"/>
                  <a:pt x="619" y="615"/>
                  <a:pt x="621" y="614"/>
                </a:cubicBezTo>
                <a:cubicBezTo>
                  <a:pt x="621" y="613"/>
                  <a:pt x="619" y="614"/>
                  <a:pt x="619" y="613"/>
                </a:cubicBezTo>
                <a:cubicBezTo>
                  <a:pt x="624" y="614"/>
                  <a:pt x="632" y="617"/>
                  <a:pt x="635" y="620"/>
                </a:cubicBezTo>
                <a:close/>
                <a:moveTo>
                  <a:pt x="634" y="619"/>
                </a:moveTo>
                <a:cubicBezTo>
                  <a:pt x="633" y="621"/>
                  <a:pt x="633" y="621"/>
                  <a:pt x="632" y="621"/>
                </a:cubicBezTo>
                <a:cubicBezTo>
                  <a:pt x="632" y="620"/>
                  <a:pt x="633" y="619"/>
                  <a:pt x="634" y="619"/>
                </a:cubicBezTo>
                <a:close/>
                <a:moveTo>
                  <a:pt x="622" y="625"/>
                </a:moveTo>
                <a:cubicBezTo>
                  <a:pt x="623" y="626"/>
                  <a:pt x="624" y="626"/>
                  <a:pt x="624" y="627"/>
                </a:cubicBezTo>
                <a:cubicBezTo>
                  <a:pt x="623" y="627"/>
                  <a:pt x="623" y="627"/>
                  <a:pt x="623" y="627"/>
                </a:cubicBezTo>
                <a:cubicBezTo>
                  <a:pt x="623" y="626"/>
                  <a:pt x="622" y="626"/>
                  <a:pt x="622" y="625"/>
                </a:cubicBezTo>
                <a:close/>
                <a:moveTo>
                  <a:pt x="624" y="629"/>
                </a:moveTo>
                <a:cubicBezTo>
                  <a:pt x="624" y="629"/>
                  <a:pt x="623" y="629"/>
                  <a:pt x="622" y="629"/>
                </a:cubicBezTo>
                <a:cubicBezTo>
                  <a:pt x="622" y="627"/>
                  <a:pt x="625" y="628"/>
                  <a:pt x="624" y="629"/>
                </a:cubicBezTo>
                <a:close/>
                <a:moveTo>
                  <a:pt x="609" y="603"/>
                </a:moveTo>
                <a:cubicBezTo>
                  <a:pt x="610" y="603"/>
                  <a:pt x="612" y="604"/>
                  <a:pt x="612" y="605"/>
                </a:cubicBezTo>
                <a:cubicBezTo>
                  <a:pt x="611" y="604"/>
                  <a:pt x="610" y="605"/>
                  <a:pt x="609" y="603"/>
                </a:cubicBezTo>
                <a:close/>
                <a:moveTo>
                  <a:pt x="613" y="604"/>
                </a:moveTo>
                <a:cubicBezTo>
                  <a:pt x="614" y="604"/>
                  <a:pt x="615" y="604"/>
                  <a:pt x="616" y="606"/>
                </a:cubicBezTo>
                <a:cubicBezTo>
                  <a:pt x="615" y="606"/>
                  <a:pt x="613" y="605"/>
                  <a:pt x="613" y="604"/>
                </a:cubicBezTo>
                <a:close/>
                <a:moveTo>
                  <a:pt x="606" y="607"/>
                </a:moveTo>
                <a:cubicBezTo>
                  <a:pt x="606" y="608"/>
                  <a:pt x="608" y="609"/>
                  <a:pt x="609" y="609"/>
                </a:cubicBezTo>
                <a:cubicBezTo>
                  <a:pt x="608" y="611"/>
                  <a:pt x="608" y="609"/>
                  <a:pt x="606" y="609"/>
                </a:cubicBezTo>
                <a:cubicBezTo>
                  <a:pt x="607" y="608"/>
                  <a:pt x="604" y="608"/>
                  <a:pt x="606" y="607"/>
                </a:cubicBezTo>
                <a:close/>
                <a:moveTo>
                  <a:pt x="597" y="550"/>
                </a:moveTo>
                <a:cubicBezTo>
                  <a:pt x="597" y="550"/>
                  <a:pt x="596" y="549"/>
                  <a:pt x="597" y="549"/>
                </a:cubicBezTo>
                <a:cubicBezTo>
                  <a:pt x="597" y="549"/>
                  <a:pt x="598" y="549"/>
                  <a:pt x="598" y="550"/>
                </a:cubicBezTo>
                <a:cubicBezTo>
                  <a:pt x="598" y="550"/>
                  <a:pt x="598" y="550"/>
                  <a:pt x="598" y="550"/>
                </a:cubicBezTo>
                <a:cubicBezTo>
                  <a:pt x="598" y="550"/>
                  <a:pt x="597" y="550"/>
                  <a:pt x="597" y="550"/>
                </a:cubicBezTo>
                <a:cubicBezTo>
                  <a:pt x="597" y="550"/>
                  <a:pt x="597" y="550"/>
                  <a:pt x="597" y="550"/>
                </a:cubicBezTo>
                <a:close/>
                <a:moveTo>
                  <a:pt x="604" y="611"/>
                </a:moveTo>
                <a:cubicBezTo>
                  <a:pt x="602" y="612"/>
                  <a:pt x="598" y="609"/>
                  <a:pt x="597" y="609"/>
                </a:cubicBezTo>
                <a:cubicBezTo>
                  <a:pt x="599" y="609"/>
                  <a:pt x="602" y="611"/>
                  <a:pt x="604" y="611"/>
                </a:cubicBezTo>
                <a:close/>
                <a:moveTo>
                  <a:pt x="602" y="597"/>
                </a:moveTo>
                <a:cubicBezTo>
                  <a:pt x="601" y="597"/>
                  <a:pt x="601" y="597"/>
                  <a:pt x="600" y="597"/>
                </a:cubicBezTo>
                <a:cubicBezTo>
                  <a:pt x="600" y="596"/>
                  <a:pt x="601" y="596"/>
                  <a:pt x="602" y="596"/>
                </a:cubicBezTo>
                <a:cubicBezTo>
                  <a:pt x="602" y="596"/>
                  <a:pt x="602" y="597"/>
                  <a:pt x="602" y="597"/>
                </a:cubicBezTo>
                <a:close/>
                <a:moveTo>
                  <a:pt x="590" y="544"/>
                </a:moveTo>
                <a:cubicBezTo>
                  <a:pt x="590" y="544"/>
                  <a:pt x="591" y="544"/>
                  <a:pt x="591" y="544"/>
                </a:cubicBezTo>
                <a:cubicBezTo>
                  <a:pt x="593" y="545"/>
                  <a:pt x="596" y="546"/>
                  <a:pt x="598" y="547"/>
                </a:cubicBezTo>
                <a:cubicBezTo>
                  <a:pt x="599" y="547"/>
                  <a:pt x="599" y="547"/>
                  <a:pt x="599" y="548"/>
                </a:cubicBezTo>
                <a:cubicBezTo>
                  <a:pt x="596" y="546"/>
                  <a:pt x="593" y="547"/>
                  <a:pt x="590" y="544"/>
                </a:cubicBezTo>
                <a:close/>
                <a:moveTo>
                  <a:pt x="595" y="599"/>
                </a:moveTo>
                <a:cubicBezTo>
                  <a:pt x="594" y="598"/>
                  <a:pt x="593" y="599"/>
                  <a:pt x="592" y="598"/>
                </a:cubicBezTo>
                <a:cubicBezTo>
                  <a:pt x="592" y="597"/>
                  <a:pt x="593" y="597"/>
                  <a:pt x="593" y="597"/>
                </a:cubicBezTo>
                <a:cubicBezTo>
                  <a:pt x="594" y="597"/>
                  <a:pt x="595" y="597"/>
                  <a:pt x="595" y="599"/>
                </a:cubicBezTo>
                <a:close/>
                <a:moveTo>
                  <a:pt x="589" y="595"/>
                </a:moveTo>
                <a:cubicBezTo>
                  <a:pt x="590" y="595"/>
                  <a:pt x="591" y="596"/>
                  <a:pt x="591" y="596"/>
                </a:cubicBezTo>
                <a:cubicBezTo>
                  <a:pt x="591" y="597"/>
                  <a:pt x="590" y="597"/>
                  <a:pt x="589" y="597"/>
                </a:cubicBezTo>
                <a:cubicBezTo>
                  <a:pt x="589" y="596"/>
                  <a:pt x="589" y="596"/>
                  <a:pt x="589" y="595"/>
                </a:cubicBezTo>
                <a:close/>
                <a:moveTo>
                  <a:pt x="592" y="559"/>
                </a:moveTo>
                <a:cubicBezTo>
                  <a:pt x="591" y="558"/>
                  <a:pt x="591" y="558"/>
                  <a:pt x="591" y="558"/>
                </a:cubicBezTo>
                <a:cubicBezTo>
                  <a:pt x="590" y="558"/>
                  <a:pt x="590" y="558"/>
                  <a:pt x="590" y="557"/>
                </a:cubicBezTo>
                <a:cubicBezTo>
                  <a:pt x="591" y="558"/>
                  <a:pt x="593" y="557"/>
                  <a:pt x="592" y="559"/>
                </a:cubicBezTo>
                <a:close/>
                <a:moveTo>
                  <a:pt x="585" y="534"/>
                </a:moveTo>
                <a:cubicBezTo>
                  <a:pt x="586" y="534"/>
                  <a:pt x="586" y="534"/>
                  <a:pt x="586" y="533"/>
                </a:cubicBezTo>
                <a:cubicBezTo>
                  <a:pt x="587" y="534"/>
                  <a:pt x="589" y="535"/>
                  <a:pt x="591" y="536"/>
                </a:cubicBezTo>
                <a:cubicBezTo>
                  <a:pt x="589" y="535"/>
                  <a:pt x="587" y="535"/>
                  <a:pt x="585" y="534"/>
                </a:cubicBezTo>
                <a:close/>
                <a:moveTo>
                  <a:pt x="590" y="534"/>
                </a:moveTo>
                <a:cubicBezTo>
                  <a:pt x="589" y="533"/>
                  <a:pt x="587" y="533"/>
                  <a:pt x="585" y="532"/>
                </a:cubicBezTo>
                <a:cubicBezTo>
                  <a:pt x="586" y="532"/>
                  <a:pt x="586" y="532"/>
                  <a:pt x="586" y="532"/>
                </a:cubicBezTo>
                <a:cubicBezTo>
                  <a:pt x="587" y="532"/>
                  <a:pt x="589" y="533"/>
                  <a:pt x="590" y="533"/>
                </a:cubicBezTo>
                <a:cubicBezTo>
                  <a:pt x="590" y="534"/>
                  <a:pt x="590" y="534"/>
                  <a:pt x="590" y="534"/>
                </a:cubicBezTo>
                <a:close/>
                <a:moveTo>
                  <a:pt x="591" y="590"/>
                </a:moveTo>
                <a:cubicBezTo>
                  <a:pt x="591" y="591"/>
                  <a:pt x="591" y="591"/>
                  <a:pt x="590" y="590"/>
                </a:cubicBezTo>
                <a:cubicBezTo>
                  <a:pt x="589" y="590"/>
                  <a:pt x="589" y="591"/>
                  <a:pt x="588" y="591"/>
                </a:cubicBezTo>
                <a:cubicBezTo>
                  <a:pt x="588" y="590"/>
                  <a:pt x="585" y="589"/>
                  <a:pt x="585" y="589"/>
                </a:cubicBezTo>
                <a:cubicBezTo>
                  <a:pt x="585" y="590"/>
                  <a:pt x="586" y="590"/>
                  <a:pt x="586" y="591"/>
                </a:cubicBezTo>
                <a:cubicBezTo>
                  <a:pt x="584" y="591"/>
                  <a:pt x="583" y="590"/>
                  <a:pt x="580" y="590"/>
                </a:cubicBezTo>
                <a:cubicBezTo>
                  <a:pt x="580" y="588"/>
                  <a:pt x="581" y="588"/>
                  <a:pt x="582" y="587"/>
                </a:cubicBezTo>
                <a:cubicBezTo>
                  <a:pt x="583" y="588"/>
                  <a:pt x="584" y="588"/>
                  <a:pt x="585" y="588"/>
                </a:cubicBezTo>
                <a:cubicBezTo>
                  <a:pt x="587" y="589"/>
                  <a:pt x="589" y="590"/>
                  <a:pt x="591" y="590"/>
                </a:cubicBezTo>
                <a:close/>
                <a:moveTo>
                  <a:pt x="585" y="594"/>
                </a:moveTo>
                <a:cubicBezTo>
                  <a:pt x="583" y="595"/>
                  <a:pt x="582" y="592"/>
                  <a:pt x="584" y="594"/>
                </a:cubicBezTo>
                <a:cubicBezTo>
                  <a:pt x="584" y="594"/>
                  <a:pt x="584" y="593"/>
                  <a:pt x="585" y="593"/>
                </a:cubicBezTo>
                <a:cubicBezTo>
                  <a:pt x="585" y="593"/>
                  <a:pt x="585" y="594"/>
                  <a:pt x="585" y="594"/>
                </a:cubicBezTo>
                <a:close/>
                <a:moveTo>
                  <a:pt x="574" y="607"/>
                </a:moveTo>
                <a:cubicBezTo>
                  <a:pt x="575" y="607"/>
                  <a:pt x="575" y="607"/>
                  <a:pt x="575" y="607"/>
                </a:cubicBezTo>
                <a:cubicBezTo>
                  <a:pt x="576" y="608"/>
                  <a:pt x="575" y="608"/>
                  <a:pt x="574" y="608"/>
                </a:cubicBezTo>
                <a:cubicBezTo>
                  <a:pt x="574" y="608"/>
                  <a:pt x="574" y="607"/>
                  <a:pt x="574" y="607"/>
                </a:cubicBezTo>
                <a:close/>
                <a:moveTo>
                  <a:pt x="574" y="591"/>
                </a:moveTo>
                <a:cubicBezTo>
                  <a:pt x="574" y="592"/>
                  <a:pt x="574" y="592"/>
                  <a:pt x="573" y="592"/>
                </a:cubicBezTo>
                <a:cubicBezTo>
                  <a:pt x="573" y="591"/>
                  <a:pt x="574" y="591"/>
                  <a:pt x="574" y="591"/>
                </a:cubicBezTo>
                <a:cubicBezTo>
                  <a:pt x="575" y="591"/>
                  <a:pt x="575" y="591"/>
                  <a:pt x="576" y="591"/>
                </a:cubicBezTo>
                <a:cubicBezTo>
                  <a:pt x="576" y="593"/>
                  <a:pt x="576" y="593"/>
                  <a:pt x="576" y="593"/>
                </a:cubicBezTo>
                <a:cubicBezTo>
                  <a:pt x="574" y="593"/>
                  <a:pt x="576" y="591"/>
                  <a:pt x="574" y="591"/>
                </a:cubicBezTo>
                <a:close/>
                <a:moveTo>
                  <a:pt x="571" y="610"/>
                </a:moveTo>
                <a:cubicBezTo>
                  <a:pt x="570" y="609"/>
                  <a:pt x="571" y="607"/>
                  <a:pt x="572" y="608"/>
                </a:cubicBezTo>
                <a:cubicBezTo>
                  <a:pt x="571" y="608"/>
                  <a:pt x="572" y="611"/>
                  <a:pt x="571" y="610"/>
                </a:cubicBezTo>
                <a:close/>
                <a:moveTo>
                  <a:pt x="570" y="605"/>
                </a:moveTo>
                <a:cubicBezTo>
                  <a:pt x="572" y="606"/>
                  <a:pt x="571" y="606"/>
                  <a:pt x="574" y="607"/>
                </a:cubicBezTo>
                <a:cubicBezTo>
                  <a:pt x="573" y="608"/>
                  <a:pt x="570" y="607"/>
                  <a:pt x="570" y="605"/>
                </a:cubicBezTo>
                <a:close/>
                <a:moveTo>
                  <a:pt x="574" y="552"/>
                </a:moveTo>
                <a:cubicBezTo>
                  <a:pt x="574" y="552"/>
                  <a:pt x="574" y="551"/>
                  <a:pt x="574" y="551"/>
                </a:cubicBezTo>
                <a:cubicBezTo>
                  <a:pt x="573" y="551"/>
                  <a:pt x="573" y="550"/>
                  <a:pt x="573" y="550"/>
                </a:cubicBezTo>
                <a:cubicBezTo>
                  <a:pt x="573" y="550"/>
                  <a:pt x="574" y="551"/>
                  <a:pt x="575" y="551"/>
                </a:cubicBezTo>
                <a:cubicBezTo>
                  <a:pt x="574" y="551"/>
                  <a:pt x="574" y="551"/>
                  <a:pt x="574" y="552"/>
                </a:cubicBezTo>
                <a:close/>
                <a:moveTo>
                  <a:pt x="566" y="529"/>
                </a:moveTo>
                <a:cubicBezTo>
                  <a:pt x="568" y="529"/>
                  <a:pt x="571" y="530"/>
                  <a:pt x="573" y="532"/>
                </a:cubicBezTo>
                <a:cubicBezTo>
                  <a:pt x="571" y="531"/>
                  <a:pt x="565" y="529"/>
                  <a:pt x="566" y="529"/>
                </a:cubicBezTo>
                <a:close/>
                <a:moveTo>
                  <a:pt x="569" y="533"/>
                </a:moveTo>
                <a:cubicBezTo>
                  <a:pt x="569" y="533"/>
                  <a:pt x="569" y="533"/>
                  <a:pt x="569" y="533"/>
                </a:cubicBezTo>
                <a:cubicBezTo>
                  <a:pt x="568" y="532"/>
                  <a:pt x="567" y="532"/>
                  <a:pt x="567" y="531"/>
                </a:cubicBezTo>
                <a:cubicBezTo>
                  <a:pt x="568" y="532"/>
                  <a:pt x="569" y="532"/>
                  <a:pt x="570" y="532"/>
                </a:cubicBezTo>
                <a:cubicBezTo>
                  <a:pt x="570" y="532"/>
                  <a:pt x="570" y="532"/>
                  <a:pt x="570" y="532"/>
                </a:cubicBezTo>
                <a:cubicBezTo>
                  <a:pt x="570" y="532"/>
                  <a:pt x="570" y="533"/>
                  <a:pt x="569" y="533"/>
                </a:cubicBezTo>
                <a:close/>
                <a:moveTo>
                  <a:pt x="570" y="537"/>
                </a:moveTo>
                <a:cubicBezTo>
                  <a:pt x="569" y="537"/>
                  <a:pt x="567" y="537"/>
                  <a:pt x="567" y="536"/>
                </a:cubicBezTo>
                <a:cubicBezTo>
                  <a:pt x="568" y="536"/>
                  <a:pt x="570" y="536"/>
                  <a:pt x="570" y="537"/>
                </a:cubicBezTo>
                <a:close/>
                <a:moveTo>
                  <a:pt x="569" y="588"/>
                </a:moveTo>
                <a:cubicBezTo>
                  <a:pt x="566" y="588"/>
                  <a:pt x="563" y="586"/>
                  <a:pt x="561" y="585"/>
                </a:cubicBezTo>
                <a:cubicBezTo>
                  <a:pt x="564" y="584"/>
                  <a:pt x="566" y="586"/>
                  <a:pt x="569" y="588"/>
                </a:cubicBezTo>
                <a:close/>
                <a:moveTo>
                  <a:pt x="569" y="607"/>
                </a:moveTo>
                <a:cubicBezTo>
                  <a:pt x="569" y="609"/>
                  <a:pt x="571" y="609"/>
                  <a:pt x="570" y="610"/>
                </a:cubicBezTo>
                <a:cubicBezTo>
                  <a:pt x="570" y="609"/>
                  <a:pt x="568" y="607"/>
                  <a:pt x="569" y="607"/>
                </a:cubicBezTo>
                <a:close/>
                <a:moveTo>
                  <a:pt x="571" y="598"/>
                </a:moveTo>
                <a:cubicBezTo>
                  <a:pt x="572" y="599"/>
                  <a:pt x="574" y="597"/>
                  <a:pt x="574" y="599"/>
                </a:cubicBezTo>
                <a:cubicBezTo>
                  <a:pt x="573" y="598"/>
                  <a:pt x="571" y="599"/>
                  <a:pt x="571" y="598"/>
                </a:cubicBezTo>
                <a:close/>
                <a:moveTo>
                  <a:pt x="574" y="549"/>
                </a:moveTo>
                <a:cubicBezTo>
                  <a:pt x="575" y="549"/>
                  <a:pt x="577" y="549"/>
                  <a:pt x="577" y="550"/>
                </a:cubicBezTo>
                <a:cubicBezTo>
                  <a:pt x="577" y="550"/>
                  <a:pt x="577" y="550"/>
                  <a:pt x="577" y="550"/>
                </a:cubicBezTo>
                <a:cubicBezTo>
                  <a:pt x="575" y="550"/>
                  <a:pt x="573" y="549"/>
                  <a:pt x="574" y="549"/>
                </a:cubicBezTo>
                <a:close/>
                <a:moveTo>
                  <a:pt x="579" y="602"/>
                </a:moveTo>
                <a:cubicBezTo>
                  <a:pt x="579" y="602"/>
                  <a:pt x="576" y="602"/>
                  <a:pt x="577" y="601"/>
                </a:cubicBezTo>
                <a:cubicBezTo>
                  <a:pt x="577" y="602"/>
                  <a:pt x="580" y="601"/>
                  <a:pt x="579" y="602"/>
                </a:cubicBezTo>
                <a:close/>
                <a:moveTo>
                  <a:pt x="579" y="533"/>
                </a:moveTo>
                <a:cubicBezTo>
                  <a:pt x="579" y="533"/>
                  <a:pt x="579" y="533"/>
                  <a:pt x="579" y="533"/>
                </a:cubicBezTo>
                <a:cubicBezTo>
                  <a:pt x="579" y="533"/>
                  <a:pt x="577" y="530"/>
                  <a:pt x="577" y="532"/>
                </a:cubicBezTo>
                <a:cubicBezTo>
                  <a:pt x="577" y="532"/>
                  <a:pt x="577" y="532"/>
                  <a:pt x="577" y="532"/>
                </a:cubicBezTo>
                <a:cubicBezTo>
                  <a:pt x="577" y="530"/>
                  <a:pt x="578" y="530"/>
                  <a:pt x="579" y="531"/>
                </a:cubicBezTo>
                <a:cubicBezTo>
                  <a:pt x="579" y="531"/>
                  <a:pt x="580" y="531"/>
                  <a:pt x="581" y="531"/>
                </a:cubicBezTo>
                <a:cubicBezTo>
                  <a:pt x="581" y="531"/>
                  <a:pt x="581" y="531"/>
                  <a:pt x="581" y="531"/>
                </a:cubicBezTo>
                <a:cubicBezTo>
                  <a:pt x="581" y="532"/>
                  <a:pt x="581" y="532"/>
                  <a:pt x="581" y="532"/>
                </a:cubicBezTo>
                <a:cubicBezTo>
                  <a:pt x="582" y="532"/>
                  <a:pt x="583" y="532"/>
                  <a:pt x="583" y="533"/>
                </a:cubicBezTo>
                <a:cubicBezTo>
                  <a:pt x="582" y="533"/>
                  <a:pt x="581" y="533"/>
                  <a:pt x="580" y="533"/>
                </a:cubicBezTo>
                <a:cubicBezTo>
                  <a:pt x="580" y="533"/>
                  <a:pt x="580" y="533"/>
                  <a:pt x="579" y="533"/>
                </a:cubicBezTo>
                <a:close/>
                <a:moveTo>
                  <a:pt x="580" y="530"/>
                </a:moveTo>
                <a:cubicBezTo>
                  <a:pt x="581" y="528"/>
                  <a:pt x="581" y="530"/>
                  <a:pt x="582" y="530"/>
                </a:cubicBezTo>
                <a:cubicBezTo>
                  <a:pt x="582" y="530"/>
                  <a:pt x="582" y="531"/>
                  <a:pt x="582" y="531"/>
                </a:cubicBezTo>
                <a:cubicBezTo>
                  <a:pt x="582" y="531"/>
                  <a:pt x="581" y="531"/>
                  <a:pt x="581" y="531"/>
                </a:cubicBezTo>
                <a:cubicBezTo>
                  <a:pt x="581" y="530"/>
                  <a:pt x="581" y="529"/>
                  <a:pt x="580" y="530"/>
                </a:cubicBezTo>
                <a:close/>
                <a:moveTo>
                  <a:pt x="583" y="545"/>
                </a:moveTo>
                <a:cubicBezTo>
                  <a:pt x="582" y="545"/>
                  <a:pt x="581" y="544"/>
                  <a:pt x="580" y="544"/>
                </a:cubicBezTo>
                <a:cubicBezTo>
                  <a:pt x="580" y="544"/>
                  <a:pt x="580" y="544"/>
                  <a:pt x="580" y="544"/>
                </a:cubicBezTo>
                <a:cubicBezTo>
                  <a:pt x="581" y="543"/>
                  <a:pt x="582" y="544"/>
                  <a:pt x="583" y="545"/>
                </a:cubicBezTo>
                <a:close/>
                <a:moveTo>
                  <a:pt x="562" y="527"/>
                </a:moveTo>
                <a:cubicBezTo>
                  <a:pt x="563" y="527"/>
                  <a:pt x="564" y="528"/>
                  <a:pt x="565" y="528"/>
                </a:cubicBezTo>
                <a:cubicBezTo>
                  <a:pt x="564" y="528"/>
                  <a:pt x="563" y="528"/>
                  <a:pt x="562" y="527"/>
                </a:cubicBezTo>
                <a:cubicBezTo>
                  <a:pt x="562" y="527"/>
                  <a:pt x="562" y="527"/>
                  <a:pt x="562" y="527"/>
                </a:cubicBezTo>
                <a:close/>
                <a:moveTo>
                  <a:pt x="548" y="593"/>
                </a:moveTo>
                <a:cubicBezTo>
                  <a:pt x="548" y="593"/>
                  <a:pt x="549" y="593"/>
                  <a:pt x="549" y="592"/>
                </a:cubicBezTo>
                <a:cubicBezTo>
                  <a:pt x="553" y="593"/>
                  <a:pt x="555" y="593"/>
                  <a:pt x="558" y="596"/>
                </a:cubicBezTo>
                <a:cubicBezTo>
                  <a:pt x="555" y="596"/>
                  <a:pt x="551" y="593"/>
                  <a:pt x="549" y="595"/>
                </a:cubicBezTo>
                <a:cubicBezTo>
                  <a:pt x="550" y="594"/>
                  <a:pt x="550" y="594"/>
                  <a:pt x="550" y="593"/>
                </a:cubicBezTo>
                <a:cubicBezTo>
                  <a:pt x="549" y="592"/>
                  <a:pt x="548" y="594"/>
                  <a:pt x="548" y="593"/>
                </a:cubicBezTo>
                <a:close/>
                <a:moveTo>
                  <a:pt x="548" y="574"/>
                </a:moveTo>
                <a:cubicBezTo>
                  <a:pt x="549" y="575"/>
                  <a:pt x="551" y="575"/>
                  <a:pt x="551" y="576"/>
                </a:cubicBezTo>
                <a:cubicBezTo>
                  <a:pt x="550" y="575"/>
                  <a:pt x="548" y="576"/>
                  <a:pt x="548" y="574"/>
                </a:cubicBezTo>
                <a:close/>
                <a:moveTo>
                  <a:pt x="554" y="576"/>
                </a:moveTo>
                <a:cubicBezTo>
                  <a:pt x="554" y="576"/>
                  <a:pt x="554" y="576"/>
                  <a:pt x="554" y="576"/>
                </a:cubicBezTo>
                <a:cubicBezTo>
                  <a:pt x="555" y="576"/>
                  <a:pt x="555" y="577"/>
                  <a:pt x="554" y="577"/>
                </a:cubicBezTo>
                <a:cubicBezTo>
                  <a:pt x="554" y="576"/>
                  <a:pt x="554" y="576"/>
                  <a:pt x="554" y="576"/>
                </a:cubicBezTo>
                <a:cubicBezTo>
                  <a:pt x="554" y="577"/>
                  <a:pt x="553" y="577"/>
                  <a:pt x="552" y="577"/>
                </a:cubicBezTo>
                <a:cubicBezTo>
                  <a:pt x="553" y="576"/>
                  <a:pt x="553" y="576"/>
                  <a:pt x="554" y="576"/>
                </a:cubicBezTo>
                <a:close/>
                <a:moveTo>
                  <a:pt x="553" y="545"/>
                </a:moveTo>
                <a:cubicBezTo>
                  <a:pt x="554" y="545"/>
                  <a:pt x="554" y="545"/>
                  <a:pt x="555" y="545"/>
                </a:cubicBezTo>
                <a:cubicBezTo>
                  <a:pt x="556" y="546"/>
                  <a:pt x="557" y="546"/>
                  <a:pt x="557" y="547"/>
                </a:cubicBezTo>
                <a:cubicBezTo>
                  <a:pt x="556" y="546"/>
                  <a:pt x="555" y="546"/>
                  <a:pt x="553" y="545"/>
                </a:cubicBezTo>
                <a:close/>
                <a:moveTo>
                  <a:pt x="557" y="577"/>
                </a:moveTo>
                <a:cubicBezTo>
                  <a:pt x="557" y="577"/>
                  <a:pt x="557" y="577"/>
                  <a:pt x="557" y="577"/>
                </a:cubicBezTo>
                <a:cubicBezTo>
                  <a:pt x="558" y="577"/>
                  <a:pt x="559" y="578"/>
                  <a:pt x="560" y="578"/>
                </a:cubicBezTo>
                <a:cubicBezTo>
                  <a:pt x="560" y="579"/>
                  <a:pt x="560" y="580"/>
                  <a:pt x="559" y="579"/>
                </a:cubicBezTo>
                <a:cubicBezTo>
                  <a:pt x="560" y="578"/>
                  <a:pt x="557" y="578"/>
                  <a:pt x="557" y="577"/>
                </a:cubicBezTo>
                <a:close/>
                <a:moveTo>
                  <a:pt x="554" y="545"/>
                </a:moveTo>
                <a:cubicBezTo>
                  <a:pt x="554" y="545"/>
                  <a:pt x="553" y="545"/>
                  <a:pt x="553" y="545"/>
                </a:cubicBezTo>
                <a:cubicBezTo>
                  <a:pt x="549" y="544"/>
                  <a:pt x="546" y="542"/>
                  <a:pt x="544" y="541"/>
                </a:cubicBezTo>
                <a:cubicBezTo>
                  <a:pt x="547" y="542"/>
                  <a:pt x="551" y="543"/>
                  <a:pt x="554" y="545"/>
                </a:cubicBezTo>
                <a:close/>
                <a:moveTo>
                  <a:pt x="545" y="525"/>
                </a:moveTo>
                <a:cubicBezTo>
                  <a:pt x="547" y="526"/>
                  <a:pt x="549" y="527"/>
                  <a:pt x="551" y="528"/>
                </a:cubicBezTo>
                <a:cubicBezTo>
                  <a:pt x="549" y="527"/>
                  <a:pt x="547" y="527"/>
                  <a:pt x="545" y="525"/>
                </a:cubicBezTo>
                <a:close/>
                <a:moveTo>
                  <a:pt x="544" y="524"/>
                </a:moveTo>
                <a:cubicBezTo>
                  <a:pt x="543" y="523"/>
                  <a:pt x="542" y="523"/>
                  <a:pt x="542" y="523"/>
                </a:cubicBezTo>
                <a:cubicBezTo>
                  <a:pt x="541" y="523"/>
                  <a:pt x="541" y="523"/>
                  <a:pt x="541" y="522"/>
                </a:cubicBezTo>
                <a:cubicBezTo>
                  <a:pt x="543" y="523"/>
                  <a:pt x="544" y="523"/>
                  <a:pt x="545" y="523"/>
                </a:cubicBezTo>
                <a:cubicBezTo>
                  <a:pt x="545" y="524"/>
                  <a:pt x="544" y="524"/>
                  <a:pt x="544" y="524"/>
                </a:cubicBezTo>
                <a:close/>
                <a:moveTo>
                  <a:pt x="542" y="524"/>
                </a:moveTo>
                <a:cubicBezTo>
                  <a:pt x="543" y="525"/>
                  <a:pt x="543" y="525"/>
                  <a:pt x="542" y="525"/>
                </a:cubicBezTo>
                <a:cubicBezTo>
                  <a:pt x="539" y="524"/>
                  <a:pt x="537" y="523"/>
                  <a:pt x="535" y="522"/>
                </a:cubicBezTo>
                <a:cubicBezTo>
                  <a:pt x="534" y="522"/>
                  <a:pt x="534" y="523"/>
                  <a:pt x="534" y="522"/>
                </a:cubicBezTo>
                <a:cubicBezTo>
                  <a:pt x="534" y="522"/>
                  <a:pt x="534" y="522"/>
                  <a:pt x="535" y="521"/>
                </a:cubicBezTo>
                <a:cubicBezTo>
                  <a:pt x="535" y="521"/>
                  <a:pt x="535" y="521"/>
                  <a:pt x="535" y="521"/>
                </a:cubicBezTo>
                <a:cubicBezTo>
                  <a:pt x="536" y="522"/>
                  <a:pt x="536" y="522"/>
                  <a:pt x="536" y="522"/>
                </a:cubicBezTo>
                <a:cubicBezTo>
                  <a:pt x="537" y="522"/>
                  <a:pt x="537" y="523"/>
                  <a:pt x="538" y="523"/>
                </a:cubicBezTo>
                <a:cubicBezTo>
                  <a:pt x="538" y="523"/>
                  <a:pt x="538" y="523"/>
                  <a:pt x="538" y="523"/>
                </a:cubicBezTo>
                <a:cubicBezTo>
                  <a:pt x="539" y="523"/>
                  <a:pt x="539" y="523"/>
                  <a:pt x="539" y="523"/>
                </a:cubicBezTo>
                <a:cubicBezTo>
                  <a:pt x="539" y="523"/>
                  <a:pt x="539" y="523"/>
                  <a:pt x="540" y="523"/>
                </a:cubicBezTo>
                <a:cubicBezTo>
                  <a:pt x="540" y="523"/>
                  <a:pt x="540" y="523"/>
                  <a:pt x="540" y="523"/>
                </a:cubicBezTo>
                <a:cubicBezTo>
                  <a:pt x="541" y="524"/>
                  <a:pt x="541" y="524"/>
                  <a:pt x="542" y="524"/>
                </a:cubicBezTo>
                <a:close/>
                <a:moveTo>
                  <a:pt x="542" y="537"/>
                </a:moveTo>
                <a:cubicBezTo>
                  <a:pt x="541" y="537"/>
                  <a:pt x="541" y="537"/>
                  <a:pt x="541" y="537"/>
                </a:cubicBezTo>
                <a:cubicBezTo>
                  <a:pt x="539" y="537"/>
                  <a:pt x="538" y="536"/>
                  <a:pt x="537" y="536"/>
                </a:cubicBezTo>
                <a:cubicBezTo>
                  <a:pt x="537" y="536"/>
                  <a:pt x="537" y="536"/>
                  <a:pt x="537" y="536"/>
                </a:cubicBezTo>
                <a:cubicBezTo>
                  <a:pt x="539" y="536"/>
                  <a:pt x="540" y="537"/>
                  <a:pt x="542" y="537"/>
                </a:cubicBezTo>
                <a:close/>
                <a:moveTo>
                  <a:pt x="528" y="532"/>
                </a:moveTo>
                <a:cubicBezTo>
                  <a:pt x="529" y="532"/>
                  <a:pt x="530" y="532"/>
                  <a:pt x="531" y="532"/>
                </a:cubicBezTo>
                <a:cubicBezTo>
                  <a:pt x="532" y="534"/>
                  <a:pt x="536" y="533"/>
                  <a:pt x="536" y="536"/>
                </a:cubicBezTo>
                <a:cubicBezTo>
                  <a:pt x="535" y="535"/>
                  <a:pt x="535" y="535"/>
                  <a:pt x="534" y="535"/>
                </a:cubicBezTo>
                <a:cubicBezTo>
                  <a:pt x="533" y="534"/>
                  <a:pt x="532" y="534"/>
                  <a:pt x="532" y="534"/>
                </a:cubicBezTo>
                <a:cubicBezTo>
                  <a:pt x="530" y="533"/>
                  <a:pt x="529" y="533"/>
                  <a:pt x="527" y="532"/>
                </a:cubicBezTo>
                <a:cubicBezTo>
                  <a:pt x="528" y="532"/>
                  <a:pt x="528" y="532"/>
                  <a:pt x="528" y="532"/>
                </a:cubicBezTo>
                <a:close/>
                <a:moveTo>
                  <a:pt x="553" y="605"/>
                </a:moveTo>
                <a:cubicBezTo>
                  <a:pt x="554" y="605"/>
                  <a:pt x="554" y="606"/>
                  <a:pt x="554" y="606"/>
                </a:cubicBezTo>
                <a:cubicBezTo>
                  <a:pt x="555" y="606"/>
                  <a:pt x="554" y="607"/>
                  <a:pt x="553" y="607"/>
                </a:cubicBezTo>
                <a:cubicBezTo>
                  <a:pt x="554" y="606"/>
                  <a:pt x="553" y="606"/>
                  <a:pt x="553" y="605"/>
                </a:cubicBezTo>
                <a:close/>
                <a:moveTo>
                  <a:pt x="555" y="610"/>
                </a:moveTo>
                <a:cubicBezTo>
                  <a:pt x="557" y="608"/>
                  <a:pt x="561" y="612"/>
                  <a:pt x="555" y="609"/>
                </a:cubicBezTo>
                <a:cubicBezTo>
                  <a:pt x="555" y="610"/>
                  <a:pt x="555" y="610"/>
                  <a:pt x="555" y="610"/>
                </a:cubicBezTo>
                <a:close/>
                <a:moveTo>
                  <a:pt x="563" y="619"/>
                </a:moveTo>
                <a:cubicBezTo>
                  <a:pt x="565" y="619"/>
                  <a:pt x="566" y="621"/>
                  <a:pt x="565" y="621"/>
                </a:cubicBezTo>
                <a:cubicBezTo>
                  <a:pt x="565" y="619"/>
                  <a:pt x="562" y="621"/>
                  <a:pt x="563" y="619"/>
                </a:cubicBezTo>
                <a:close/>
                <a:moveTo>
                  <a:pt x="620" y="627"/>
                </a:moveTo>
                <a:cubicBezTo>
                  <a:pt x="620" y="626"/>
                  <a:pt x="620" y="626"/>
                  <a:pt x="621" y="626"/>
                </a:cubicBezTo>
                <a:cubicBezTo>
                  <a:pt x="621" y="627"/>
                  <a:pt x="621" y="628"/>
                  <a:pt x="621" y="629"/>
                </a:cubicBezTo>
                <a:cubicBezTo>
                  <a:pt x="622" y="629"/>
                  <a:pt x="622" y="628"/>
                  <a:pt x="622" y="628"/>
                </a:cubicBezTo>
                <a:cubicBezTo>
                  <a:pt x="622" y="629"/>
                  <a:pt x="622" y="629"/>
                  <a:pt x="622" y="630"/>
                </a:cubicBezTo>
                <a:cubicBezTo>
                  <a:pt x="619" y="629"/>
                  <a:pt x="619" y="626"/>
                  <a:pt x="619" y="626"/>
                </a:cubicBezTo>
                <a:cubicBezTo>
                  <a:pt x="620" y="626"/>
                  <a:pt x="620" y="626"/>
                  <a:pt x="620" y="627"/>
                </a:cubicBezTo>
                <a:close/>
                <a:moveTo>
                  <a:pt x="620" y="674"/>
                </a:moveTo>
                <a:cubicBezTo>
                  <a:pt x="621" y="675"/>
                  <a:pt x="622" y="675"/>
                  <a:pt x="622" y="675"/>
                </a:cubicBezTo>
                <a:cubicBezTo>
                  <a:pt x="622" y="675"/>
                  <a:pt x="619" y="675"/>
                  <a:pt x="620" y="674"/>
                </a:cubicBezTo>
                <a:close/>
                <a:moveTo>
                  <a:pt x="625" y="629"/>
                </a:moveTo>
                <a:cubicBezTo>
                  <a:pt x="626" y="629"/>
                  <a:pt x="628" y="630"/>
                  <a:pt x="628" y="629"/>
                </a:cubicBezTo>
                <a:cubicBezTo>
                  <a:pt x="628" y="628"/>
                  <a:pt x="626" y="628"/>
                  <a:pt x="626" y="627"/>
                </a:cubicBezTo>
                <a:cubicBezTo>
                  <a:pt x="628" y="628"/>
                  <a:pt x="626" y="627"/>
                  <a:pt x="627" y="626"/>
                </a:cubicBezTo>
                <a:cubicBezTo>
                  <a:pt x="631" y="627"/>
                  <a:pt x="634" y="629"/>
                  <a:pt x="639" y="630"/>
                </a:cubicBezTo>
                <a:cubicBezTo>
                  <a:pt x="638" y="629"/>
                  <a:pt x="638" y="629"/>
                  <a:pt x="638" y="628"/>
                </a:cubicBezTo>
                <a:cubicBezTo>
                  <a:pt x="640" y="627"/>
                  <a:pt x="642" y="629"/>
                  <a:pt x="643" y="629"/>
                </a:cubicBezTo>
                <a:cubicBezTo>
                  <a:pt x="643" y="631"/>
                  <a:pt x="642" y="631"/>
                  <a:pt x="643" y="631"/>
                </a:cubicBezTo>
                <a:cubicBezTo>
                  <a:pt x="644" y="631"/>
                  <a:pt x="644" y="631"/>
                  <a:pt x="645" y="630"/>
                </a:cubicBezTo>
                <a:cubicBezTo>
                  <a:pt x="654" y="633"/>
                  <a:pt x="664" y="639"/>
                  <a:pt x="671" y="641"/>
                </a:cubicBezTo>
                <a:cubicBezTo>
                  <a:pt x="660" y="640"/>
                  <a:pt x="651" y="635"/>
                  <a:pt x="641" y="633"/>
                </a:cubicBezTo>
                <a:cubicBezTo>
                  <a:pt x="641" y="634"/>
                  <a:pt x="640" y="635"/>
                  <a:pt x="641" y="635"/>
                </a:cubicBezTo>
                <a:cubicBezTo>
                  <a:pt x="644" y="634"/>
                  <a:pt x="648" y="638"/>
                  <a:pt x="651" y="637"/>
                </a:cubicBezTo>
                <a:cubicBezTo>
                  <a:pt x="653" y="640"/>
                  <a:pt x="661" y="639"/>
                  <a:pt x="662" y="643"/>
                </a:cubicBezTo>
                <a:cubicBezTo>
                  <a:pt x="651" y="640"/>
                  <a:pt x="645" y="639"/>
                  <a:pt x="634" y="634"/>
                </a:cubicBezTo>
                <a:cubicBezTo>
                  <a:pt x="634" y="634"/>
                  <a:pt x="634" y="632"/>
                  <a:pt x="633" y="632"/>
                </a:cubicBezTo>
                <a:cubicBezTo>
                  <a:pt x="633" y="634"/>
                  <a:pt x="633" y="632"/>
                  <a:pt x="632" y="633"/>
                </a:cubicBezTo>
                <a:cubicBezTo>
                  <a:pt x="630" y="631"/>
                  <a:pt x="627" y="631"/>
                  <a:pt x="625" y="629"/>
                </a:cubicBezTo>
                <a:close/>
                <a:moveTo>
                  <a:pt x="680" y="577"/>
                </a:moveTo>
                <a:cubicBezTo>
                  <a:pt x="681" y="577"/>
                  <a:pt x="682" y="578"/>
                  <a:pt x="683" y="578"/>
                </a:cubicBezTo>
                <a:cubicBezTo>
                  <a:pt x="683" y="578"/>
                  <a:pt x="683" y="578"/>
                  <a:pt x="683" y="578"/>
                </a:cubicBezTo>
                <a:cubicBezTo>
                  <a:pt x="681" y="578"/>
                  <a:pt x="681" y="578"/>
                  <a:pt x="680" y="578"/>
                </a:cubicBezTo>
                <a:cubicBezTo>
                  <a:pt x="680" y="578"/>
                  <a:pt x="680" y="577"/>
                  <a:pt x="680" y="577"/>
                </a:cubicBezTo>
                <a:close/>
                <a:moveTo>
                  <a:pt x="682" y="592"/>
                </a:moveTo>
                <a:cubicBezTo>
                  <a:pt x="684" y="594"/>
                  <a:pt x="681" y="593"/>
                  <a:pt x="679" y="592"/>
                </a:cubicBezTo>
                <a:cubicBezTo>
                  <a:pt x="678" y="592"/>
                  <a:pt x="677" y="591"/>
                  <a:pt x="677" y="591"/>
                </a:cubicBezTo>
                <a:cubicBezTo>
                  <a:pt x="679" y="591"/>
                  <a:pt x="680" y="592"/>
                  <a:pt x="682" y="592"/>
                </a:cubicBezTo>
                <a:close/>
                <a:moveTo>
                  <a:pt x="679" y="579"/>
                </a:moveTo>
                <a:cubicBezTo>
                  <a:pt x="678" y="578"/>
                  <a:pt x="678" y="578"/>
                  <a:pt x="676" y="578"/>
                </a:cubicBezTo>
                <a:cubicBezTo>
                  <a:pt x="676" y="576"/>
                  <a:pt x="680" y="577"/>
                  <a:pt x="679" y="579"/>
                </a:cubicBezTo>
                <a:close/>
                <a:moveTo>
                  <a:pt x="673" y="575"/>
                </a:moveTo>
                <a:cubicBezTo>
                  <a:pt x="674" y="575"/>
                  <a:pt x="675" y="575"/>
                  <a:pt x="676" y="575"/>
                </a:cubicBezTo>
                <a:cubicBezTo>
                  <a:pt x="676" y="576"/>
                  <a:pt x="677" y="576"/>
                  <a:pt x="677" y="576"/>
                </a:cubicBezTo>
                <a:cubicBezTo>
                  <a:pt x="676" y="576"/>
                  <a:pt x="673" y="576"/>
                  <a:pt x="673" y="575"/>
                </a:cubicBezTo>
                <a:close/>
                <a:moveTo>
                  <a:pt x="675" y="630"/>
                </a:moveTo>
                <a:cubicBezTo>
                  <a:pt x="673" y="630"/>
                  <a:pt x="671" y="631"/>
                  <a:pt x="670" y="630"/>
                </a:cubicBezTo>
                <a:cubicBezTo>
                  <a:pt x="672" y="629"/>
                  <a:pt x="668" y="629"/>
                  <a:pt x="669" y="628"/>
                </a:cubicBezTo>
                <a:cubicBezTo>
                  <a:pt x="672" y="629"/>
                  <a:pt x="674" y="628"/>
                  <a:pt x="675" y="630"/>
                </a:cubicBezTo>
                <a:close/>
                <a:moveTo>
                  <a:pt x="665" y="647"/>
                </a:moveTo>
                <a:cubicBezTo>
                  <a:pt x="665" y="647"/>
                  <a:pt x="662" y="647"/>
                  <a:pt x="663" y="645"/>
                </a:cubicBezTo>
                <a:cubicBezTo>
                  <a:pt x="664" y="646"/>
                  <a:pt x="665" y="646"/>
                  <a:pt x="665" y="647"/>
                </a:cubicBezTo>
                <a:close/>
                <a:moveTo>
                  <a:pt x="663" y="645"/>
                </a:moveTo>
                <a:cubicBezTo>
                  <a:pt x="663" y="647"/>
                  <a:pt x="661" y="646"/>
                  <a:pt x="661" y="645"/>
                </a:cubicBezTo>
                <a:cubicBezTo>
                  <a:pt x="662" y="645"/>
                  <a:pt x="662" y="645"/>
                  <a:pt x="663" y="645"/>
                </a:cubicBezTo>
                <a:close/>
                <a:moveTo>
                  <a:pt x="655" y="645"/>
                </a:moveTo>
                <a:cubicBezTo>
                  <a:pt x="655" y="646"/>
                  <a:pt x="652" y="645"/>
                  <a:pt x="652" y="644"/>
                </a:cubicBezTo>
                <a:cubicBezTo>
                  <a:pt x="654" y="644"/>
                  <a:pt x="654" y="645"/>
                  <a:pt x="655" y="645"/>
                </a:cubicBezTo>
                <a:close/>
                <a:moveTo>
                  <a:pt x="648" y="643"/>
                </a:moveTo>
                <a:cubicBezTo>
                  <a:pt x="646" y="642"/>
                  <a:pt x="642" y="642"/>
                  <a:pt x="643" y="640"/>
                </a:cubicBezTo>
                <a:cubicBezTo>
                  <a:pt x="645" y="641"/>
                  <a:pt x="647" y="641"/>
                  <a:pt x="648" y="643"/>
                </a:cubicBezTo>
                <a:close/>
                <a:moveTo>
                  <a:pt x="636" y="680"/>
                </a:moveTo>
                <a:cubicBezTo>
                  <a:pt x="634" y="680"/>
                  <a:pt x="634" y="679"/>
                  <a:pt x="633" y="679"/>
                </a:cubicBezTo>
                <a:cubicBezTo>
                  <a:pt x="634" y="681"/>
                  <a:pt x="637" y="679"/>
                  <a:pt x="637" y="681"/>
                </a:cubicBezTo>
                <a:cubicBezTo>
                  <a:pt x="637" y="680"/>
                  <a:pt x="636" y="681"/>
                  <a:pt x="636" y="682"/>
                </a:cubicBezTo>
                <a:cubicBezTo>
                  <a:pt x="633" y="681"/>
                  <a:pt x="631" y="680"/>
                  <a:pt x="629" y="679"/>
                </a:cubicBezTo>
                <a:cubicBezTo>
                  <a:pt x="630" y="676"/>
                  <a:pt x="635" y="677"/>
                  <a:pt x="636" y="680"/>
                </a:cubicBezTo>
                <a:close/>
                <a:moveTo>
                  <a:pt x="635" y="643"/>
                </a:moveTo>
                <a:cubicBezTo>
                  <a:pt x="637" y="643"/>
                  <a:pt x="637" y="644"/>
                  <a:pt x="637" y="644"/>
                </a:cubicBezTo>
                <a:cubicBezTo>
                  <a:pt x="636" y="644"/>
                  <a:pt x="636" y="643"/>
                  <a:pt x="635" y="643"/>
                </a:cubicBezTo>
                <a:close/>
                <a:moveTo>
                  <a:pt x="637" y="643"/>
                </a:moveTo>
                <a:cubicBezTo>
                  <a:pt x="638" y="643"/>
                  <a:pt x="640" y="644"/>
                  <a:pt x="639" y="645"/>
                </a:cubicBezTo>
                <a:cubicBezTo>
                  <a:pt x="638" y="645"/>
                  <a:pt x="636" y="644"/>
                  <a:pt x="637" y="643"/>
                </a:cubicBezTo>
                <a:close/>
                <a:moveTo>
                  <a:pt x="673" y="575"/>
                </a:moveTo>
                <a:cubicBezTo>
                  <a:pt x="672" y="575"/>
                  <a:pt x="673" y="576"/>
                  <a:pt x="672" y="577"/>
                </a:cubicBezTo>
                <a:cubicBezTo>
                  <a:pt x="671" y="576"/>
                  <a:pt x="670" y="576"/>
                  <a:pt x="670" y="575"/>
                </a:cubicBezTo>
                <a:cubicBezTo>
                  <a:pt x="672" y="576"/>
                  <a:pt x="669" y="572"/>
                  <a:pt x="670" y="574"/>
                </a:cubicBezTo>
                <a:cubicBezTo>
                  <a:pt x="671" y="574"/>
                  <a:pt x="672" y="574"/>
                  <a:pt x="673" y="575"/>
                </a:cubicBezTo>
                <a:close/>
                <a:moveTo>
                  <a:pt x="656" y="558"/>
                </a:moveTo>
                <a:cubicBezTo>
                  <a:pt x="657" y="559"/>
                  <a:pt x="659" y="558"/>
                  <a:pt x="659" y="559"/>
                </a:cubicBezTo>
                <a:cubicBezTo>
                  <a:pt x="658" y="560"/>
                  <a:pt x="656" y="559"/>
                  <a:pt x="656" y="558"/>
                </a:cubicBezTo>
                <a:close/>
                <a:moveTo>
                  <a:pt x="657" y="560"/>
                </a:moveTo>
                <a:cubicBezTo>
                  <a:pt x="653" y="558"/>
                  <a:pt x="649" y="557"/>
                  <a:pt x="646" y="555"/>
                </a:cubicBezTo>
                <a:cubicBezTo>
                  <a:pt x="650" y="556"/>
                  <a:pt x="653" y="558"/>
                  <a:pt x="657" y="560"/>
                </a:cubicBezTo>
                <a:close/>
                <a:moveTo>
                  <a:pt x="651" y="559"/>
                </a:moveTo>
                <a:cubicBezTo>
                  <a:pt x="650" y="559"/>
                  <a:pt x="649" y="558"/>
                  <a:pt x="648" y="558"/>
                </a:cubicBezTo>
                <a:cubicBezTo>
                  <a:pt x="648" y="557"/>
                  <a:pt x="647" y="557"/>
                  <a:pt x="647" y="557"/>
                </a:cubicBezTo>
                <a:cubicBezTo>
                  <a:pt x="647" y="557"/>
                  <a:pt x="647" y="557"/>
                  <a:pt x="647" y="557"/>
                </a:cubicBezTo>
                <a:cubicBezTo>
                  <a:pt x="646" y="557"/>
                  <a:pt x="646" y="557"/>
                  <a:pt x="645" y="557"/>
                </a:cubicBezTo>
                <a:cubicBezTo>
                  <a:pt x="645" y="557"/>
                  <a:pt x="645" y="557"/>
                  <a:pt x="645" y="557"/>
                </a:cubicBezTo>
                <a:cubicBezTo>
                  <a:pt x="646" y="555"/>
                  <a:pt x="652" y="558"/>
                  <a:pt x="651" y="559"/>
                </a:cubicBezTo>
                <a:close/>
                <a:moveTo>
                  <a:pt x="649" y="581"/>
                </a:moveTo>
                <a:cubicBezTo>
                  <a:pt x="649" y="581"/>
                  <a:pt x="648" y="581"/>
                  <a:pt x="648" y="581"/>
                </a:cubicBezTo>
                <a:cubicBezTo>
                  <a:pt x="646" y="580"/>
                  <a:pt x="644" y="579"/>
                  <a:pt x="643" y="578"/>
                </a:cubicBezTo>
                <a:cubicBezTo>
                  <a:pt x="644" y="578"/>
                  <a:pt x="648" y="579"/>
                  <a:pt x="649" y="581"/>
                </a:cubicBezTo>
                <a:close/>
                <a:moveTo>
                  <a:pt x="634" y="573"/>
                </a:moveTo>
                <a:cubicBezTo>
                  <a:pt x="634" y="573"/>
                  <a:pt x="634" y="573"/>
                  <a:pt x="635" y="573"/>
                </a:cubicBezTo>
                <a:cubicBezTo>
                  <a:pt x="635" y="574"/>
                  <a:pt x="636" y="574"/>
                  <a:pt x="637" y="574"/>
                </a:cubicBezTo>
                <a:cubicBezTo>
                  <a:pt x="637" y="574"/>
                  <a:pt x="636" y="574"/>
                  <a:pt x="636" y="573"/>
                </a:cubicBezTo>
                <a:cubicBezTo>
                  <a:pt x="639" y="574"/>
                  <a:pt x="643" y="577"/>
                  <a:pt x="645" y="577"/>
                </a:cubicBezTo>
                <a:cubicBezTo>
                  <a:pt x="642" y="577"/>
                  <a:pt x="640" y="575"/>
                  <a:pt x="634" y="573"/>
                </a:cubicBezTo>
                <a:close/>
                <a:moveTo>
                  <a:pt x="638" y="554"/>
                </a:moveTo>
                <a:cubicBezTo>
                  <a:pt x="638" y="553"/>
                  <a:pt x="638" y="553"/>
                  <a:pt x="639" y="553"/>
                </a:cubicBezTo>
                <a:cubicBezTo>
                  <a:pt x="640" y="554"/>
                  <a:pt x="640" y="554"/>
                  <a:pt x="641" y="554"/>
                </a:cubicBezTo>
                <a:cubicBezTo>
                  <a:pt x="641" y="554"/>
                  <a:pt x="641" y="554"/>
                  <a:pt x="641" y="555"/>
                </a:cubicBezTo>
                <a:cubicBezTo>
                  <a:pt x="640" y="554"/>
                  <a:pt x="640" y="555"/>
                  <a:pt x="640" y="555"/>
                </a:cubicBezTo>
                <a:cubicBezTo>
                  <a:pt x="639" y="555"/>
                  <a:pt x="639" y="555"/>
                  <a:pt x="639" y="555"/>
                </a:cubicBezTo>
                <a:cubicBezTo>
                  <a:pt x="639" y="554"/>
                  <a:pt x="638" y="554"/>
                  <a:pt x="638" y="554"/>
                </a:cubicBezTo>
                <a:close/>
                <a:moveTo>
                  <a:pt x="644" y="574"/>
                </a:moveTo>
                <a:cubicBezTo>
                  <a:pt x="643" y="574"/>
                  <a:pt x="643" y="573"/>
                  <a:pt x="642" y="573"/>
                </a:cubicBezTo>
                <a:cubicBezTo>
                  <a:pt x="642" y="573"/>
                  <a:pt x="642" y="573"/>
                  <a:pt x="643" y="573"/>
                </a:cubicBezTo>
                <a:cubicBezTo>
                  <a:pt x="643" y="573"/>
                  <a:pt x="644" y="573"/>
                  <a:pt x="644" y="573"/>
                </a:cubicBezTo>
                <a:cubicBezTo>
                  <a:pt x="644" y="574"/>
                  <a:pt x="644" y="574"/>
                  <a:pt x="645" y="574"/>
                </a:cubicBezTo>
                <a:cubicBezTo>
                  <a:pt x="644" y="574"/>
                  <a:pt x="644" y="574"/>
                  <a:pt x="644" y="574"/>
                </a:cubicBezTo>
                <a:close/>
                <a:moveTo>
                  <a:pt x="642" y="556"/>
                </a:moveTo>
                <a:cubicBezTo>
                  <a:pt x="642" y="556"/>
                  <a:pt x="641" y="555"/>
                  <a:pt x="641" y="555"/>
                </a:cubicBezTo>
                <a:cubicBezTo>
                  <a:pt x="642" y="555"/>
                  <a:pt x="642" y="555"/>
                  <a:pt x="642" y="555"/>
                </a:cubicBezTo>
                <a:cubicBezTo>
                  <a:pt x="643" y="555"/>
                  <a:pt x="643" y="555"/>
                  <a:pt x="643" y="556"/>
                </a:cubicBezTo>
                <a:cubicBezTo>
                  <a:pt x="643" y="556"/>
                  <a:pt x="642" y="556"/>
                  <a:pt x="642" y="556"/>
                </a:cubicBezTo>
                <a:close/>
                <a:moveTo>
                  <a:pt x="642" y="572"/>
                </a:moveTo>
                <a:cubicBezTo>
                  <a:pt x="642" y="573"/>
                  <a:pt x="642" y="573"/>
                  <a:pt x="642" y="573"/>
                </a:cubicBezTo>
                <a:cubicBezTo>
                  <a:pt x="641" y="572"/>
                  <a:pt x="641" y="572"/>
                  <a:pt x="640" y="572"/>
                </a:cubicBezTo>
                <a:cubicBezTo>
                  <a:pt x="641" y="572"/>
                  <a:pt x="641" y="572"/>
                  <a:pt x="642" y="572"/>
                </a:cubicBezTo>
                <a:close/>
                <a:moveTo>
                  <a:pt x="640" y="553"/>
                </a:moveTo>
                <a:cubicBezTo>
                  <a:pt x="640" y="553"/>
                  <a:pt x="640" y="553"/>
                  <a:pt x="641" y="553"/>
                </a:cubicBezTo>
                <a:cubicBezTo>
                  <a:pt x="640" y="553"/>
                  <a:pt x="640" y="553"/>
                  <a:pt x="640" y="552"/>
                </a:cubicBezTo>
                <a:cubicBezTo>
                  <a:pt x="641" y="552"/>
                  <a:pt x="641" y="553"/>
                  <a:pt x="641" y="554"/>
                </a:cubicBezTo>
                <a:cubicBezTo>
                  <a:pt x="641" y="553"/>
                  <a:pt x="640" y="553"/>
                  <a:pt x="640" y="553"/>
                </a:cubicBezTo>
                <a:close/>
                <a:moveTo>
                  <a:pt x="638" y="552"/>
                </a:moveTo>
                <a:cubicBezTo>
                  <a:pt x="639" y="552"/>
                  <a:pt x="639" y="550"/>
                  <a:pt x="640" y="550"/>
                </a:cubicBezTo>
                <a:cubicBezTo>
                  <a:pt x="640" y="550"/>
                  <a:pt x="640" y="550"/>
                  <a:pt x="640" y="550"/>
                </a:cubicBezTo>
                <a:cubicBezTo>
                  <a:pt x="641" y="552"/>
                  <a:pt x="638" y="552"/>
                  <a:pt x="638" y="552"/>
                </a:cubicBezTo>
                <a:close/>
                <a:moveTo>
                  <a:pt x="634" y="550"/>
                </a:moveTo>
                <a:cubicBezTo>
                  <a:pt x="634" y="550"/>
                  <a:pt x="634" y="550"/>
                  <a:pt x="633" y="551"/>
                </a:cubicBezTo>
                <a:cubicBezTo>
                  <a:pt x="634" y="551"/>
                  <a:pt x="634" y="551"/>
                  <a:pt x="634" y="551"/>
                </a:cubicBezTo>
                <a:cubicBezTo>
                  <a:pt x="633" y="551"/>
                  <a:pt x="633" y="550"/>
                  <a:pt x="632" y="550"/>
                </a:cubicBezTo>
                <a:cubicBezTo>
                  <a:pt x="632" y="550"/>
                  <a:pt x="632" y="550"/>
                  <a:pt x="633" y="550"/>
                </a:cubicBezTo>
                <a:cubicBezTo>
                  <a:pt x="632" y="550"/>
                  <a:pt x="632" y="549"/>
                  <a:pt x="632" y="549"/>
                </a:cubicBezTo>
                <a:cubicBezTo>
                  <a:pt x="633" y="550"/>
                  <a:pt x="635" y="549"/>
                  <a:pt x="634" y="550"/>
                </a:cubicBezTo>
                <a:close/>
                <a:moveTo>
                  <a:pt x="632" y="551"/>
                </a:moveTo>
                <a:cubicBezTo>
                  <a:pt x="632" y="551"/>
                  <a:pt x="633" y="551"/>
                  <a:pt x="634" y="551"/>
                </a:cubicBezTo>
                <a:cubicBezTo>
                  <a:pt x="634" y="551"/>
                  <a:pt x="634" y="552"/>
                  <a:pt x="634" y="552"/>
                </a:cubicBezTo>
                <a:cubicBezTo>
                  <a:pt x="633" y="551"/>
                  <a:pt x="632" y="552"/>
                  <a:pt x="632" y="552"/>
                </a:cubicBezTo>
                <a:cubicBezTo>
                  <a:pt x="632" y="552"/>
                  <a:pt x="631" y="552"/>
                  <a:pt x="631" y="552"/>
                </a:cubicBezTo>
                <a:cubicBezTo>
                  <a:pt x="631" y="552"/>
                  <a:pt x="631" y="552"/>
                  <a:pt x="631" y="551"/>
                </a:cubicBezTo>
                <a:cubicBezTo>
                  <a:pt x="632" y="551"/>
                  <a:pt x="632" y="551"/>
                  <a:pt x="632" y="551"/>
                </a:cubicBezTo>
                <a:close/>
                <a:moveTo>
                  <a:pt x="631" y="544"/>
                </a:moveTo>
                <a:cubicBezTo>
                  <a:pt x="628" y="542"/>
                  <a:pt x="625" y="542"/>
                  <a:pt x="621" y="540"/>
                </a:cubicBezTo>
                <a:cubicBezTo>
                  <a:pt x="622" y="539"/>
                  <a:pt x="622" y="539"/>
                  <a:pt x="623" y="540"/>
                </a:cubicBezTo>
                <a:cubicBezTo>
                  <a:pt x="619" y="538"/>
                  <a:pt x="613" y="535"/>
                  <a:pt x="610" y="535"/>
                </a:cubicBezTo>
                <a:cubicBezTo>
                  <a:pt x="612" y="538"/>
                  <a:pt x="626" y="541"/>
                  <a:pt x="628" y="544"/>
                </a:cubicBezTo>
                <a:cubicBezTo>
                  <a:pt x="626" y="543"/>
                  <a:pt x="624" y="542"/>
                  <a:pt x="623" y="543"/>
                </a:cubicBezTo>
                <a:cubicBezTo>
                  <a:pt x="625" y="543"/>
                  <a:pt x="626" y="544"/>
                  <a:pt x="628" y="545"/>
                </a:cubicBezTo>
                <a:cubicBezTo>
                  <a:pt x="628" y="545"/>
                  <a:pt x="628" y="545"/>
                  <a:pt x="628" y="546"/>
                </a:cubicBezTo>
                <a:cubicBezTo>
                  <a:pt x="627" y="547"/>
                  <a:pt x="630" y="546"/>
                  <a:pt x="630" y="547"/>
                </a:cubicBezTo>
                <a:cubicBezTo>
                  <a:pt x="629" y="548"/>
                  <a:pt x="627" y="548"/>
                  <a:pt x="627" y="550"/>
                </a:cubicBezTo>
                <a:cubicBezTo>
                  <a:pt x="626" y="549"/>
                  <a:pt x="624" y="549"/>
                  <a:pt x="622" y="548"/>
                </a:cubicBezTo>
                <a:cubicBezTo>
                  <a:pt x="623" y="547"/>
                  <a:pt x="624" y="547"/>
                  <a:pt x="625" y="548"/>
                </a:cubicBezTo>
                <a:cubicBezTo>
                  <a:pt x="625" y="548"/>
                  <a:pt x="624" y="547"/>
                  <a:pt x="623" y="547"/>
                </a:cubicBezTo>
                <a:cubicBezTo>
                  <a:pt x="624" y="547"/>
                  <a:pt x="624" y="547"/>
                  <a:pt x="624" y="547"/>
                </a:cubicBezTo>
                <a:cubicBezTo>
                  <a:pt x="625" y="546"/>
                  <a:pt x="622" y="547"/>
                  <a:pt x="623" y="545"/>
                </a:cubicBezTo>
                <a:cubicBezTo>
                  <a:pt x="624" y="544"/>
                  <a:pt x="624" y="546"/>
                  <a:pt x="625" y="546"/>
                </a:cubicBezTo>
                <a:cubicBezTo>
                  <a:pt x="625" y="544"/>
                  <a:pt x="621" y="542"/>
                  <a:pt x="620" y="543"/>
                </a:cubicBezTo>
                <a:cubicBezTo>
                  <a:pt x="621" y="544"/>
                  <a:pt x="622" y="544"/>
                  <a:pt x="623" y="544"/>
                </a:cubicBezTo>
                <a:cubicBezTo>
                  <a:pt x="622" y="545"/>
                  <a:pt x="622" y="545"/>
                  <a:pt x="621" y="545"/>
                </a:cubicBezTo>
                <a:cubicBezTo>
                  <a:pt x="621" y="546"/>
                  <a:pt x="621" y="546"/>
                  <a:pt x="621" y="546"/>
                </a:cubicBezTo>
                <a:cubicBezTo>
                  <a:pt x="621" y="546"/>
                  <a:pt x="621" y="546"/>
                  <a:pt x="620" y="546"/>
                </a:cubicBezTo>
                <a:cubicBezTo>
                  <a:pt x="620" y="546"/>
                  <a:pt x="620" y="546"/>
                  <a:pt x="620" y="546"/>
                </a:cubicBezTo>
                <a:cubicBezTo>
                  <a:pt x="620" y="546"/>
                  <a:pt x="620" y="546"/>
                  <a:pt x="620" y="546"/>
                </a:cubicBezTo>
                <a:cubicBezTo>
                  <a:pt x="620" y="546"/>
                  <a:pt x="619" y="545"/>
                  <a:pt x="619" y="545"/>
                </a:cubicBezTo>
                <a:cubicBezTo>
                  <a:pt x="618" y="544"/>
                  <a:pt x="618" y="544"/>
                  <a:pt x="620" y="542"/>
                </a:cubicBezTo>
                <a:cubicBezTo>
                  <a:pt x="618" y="542"/>
                  <a:pt x="617" y="542"/>
                  <a:pt x="616" y="540"/>
                </a:cubicBezTo>
                <a:cubicBezTo>
                  <a:pt x="614" y="540"/>
                  <a:pt x="613" y="540"/>
                  <a:pt x="612" y="540"/>
                </a:cubicBezTo>
                <a:cubicBezTo>
                  <a:pt x="612" y="539"/>
                  <a:pt x="611" y="539"/>
                  <a:pt x="612" y="538"/>
                </a:cubicBezTo>
                <a:cubicBezTo>
                  <a:pt x="610" y="537"/>
                  <a:pt x="610" y="539"/>
                  <a:pt x="609" y="538"/>
                </a:cubicBezTo>
                <a:cubicBezTo>
                  <a:pt x="609" y="539"/>
                  <a:pt x="609" y="539"/>
                  <a:pt x="609" y="539"/>
                </a:cubicBezTo>
                <a:cubicBezTo>
                  <a:pt x="610" y="539"/>
                  <a:pt x="610" y="539"/>
                  <a:pt x="610" y="540"/>
                </a:cubicBezTo>
                <a:cubicBezTo>
                  <a:pt x="610" y="540"/>
                  <a:pt x="611" y="540"/>
                  <a:pt x="611" y="539"/>
                </a:cubicBezTo>
                <a:cubicBezTo>
                  <a:pt x="611" y="539"/>
                  <a:pt x="611" y="539"/>
                  <a:pt x="611" y="540"/>
                </a:cubicBezTo>
                <a:cubicBezTo>
                  <a:pt x="610" y="540"/>
                  <a:pt x="610" y="540"/>
                  <a:pt x="609" y="540"/>
                </a:cubicBezTo>
                <a:cubicBezTo>
                  <a:pt x="610" y="540"/>
                  <a:pt x="610" y="540"/>
                  <a:pt x="611" y="540"/>
                </a:cubicBezTo>
                <a:cubicBezTo>
                  <a:pt x="610" y="541"/>
                  <a:pt x="610" y="541"/>
                  <a:pt x="610" y="541"/>
                </a:cubicBezTo>
                <a:cubicBezTo>
                  <a:pt x="610" y="541"/>
                  <a:pt x="610" y="541"/>
                  <a:pt x="610" y="541"/>
                </a:cubicBezTo>
                <a:cubicBezTo>
                  <a:pt x="610" y="541"/>
                  <a:pt x="609" y="541"/>
                  <a:pt x="609" y="541"/>
                </a:cubicBezTo>
                <a:cubicBezTo>
                  <a:pt x="608" y="541"/>
                  <a:pt x="608" y="542"/>
                  <a:pt x="608" y="542"/>
                </a:cubicBezTo>
                <a:cubicBezTo>
                  <a:pt x="607" y="542"/>
                  <a:pt x="605" y="542"/>
                  <a:pt x="608" y="543"/>
                </a:cubicBezTo>
                <a:cubicBezTo>
                  <a:pt x="607" y="543"/>
                  <a:pt x="606" y="542"/>
                  <a:pt x="605" y="543"/>
                </a:cubicBezTo>
                <a:cubicBezTo>
                  <a:pt x="605" y="541"/>
                  <a:pt x="607" y="543"/>
                  <a:pt x="608" y="541"/>
                </a:cubicBezTo>
                <a:cubicBezTo>
                  <a:pt x="605" y="542"/>
                  <a:pt x="603" y="542"/>
                  <a:pt x="600" y="541"/>
                </a:cubicBezTo>
                <a:cubicBezTo>
                  <a:pt x="597" y="540"/>
                  <a:pt x="594" y="539"/>
                  <a:pt x="592" y="538"/>
                </a:cubicBezTo>
                <a:cubicBezTo>
                  <a:pt x="593" y="536"/>
                  <a:pt x="594" y="540"/>
                  <a:pt x="594" y="537"/>
                </a:cubicBezTo>
                <a:cubicBezTo>
                  <a:pt x="594" y="537"/>
                  <a:pt x="594" y="537"/>
                  <a:pt x="594" y="537"/>
                </a:cubicBezTo>
                <a:cubicBezTo>
                  <a:pt x="595" y="536"/>
                  <a:pt x="594" y="536"/>
                  <a:pt x="593" y="536"/>
                </a:cubicBezTo>
                <a:cubicBezTo>
                  <a:pt x="593" y="536"/>
                  <a:pt x="593" y="535"/>
                  <a:pt x="593" y="535"/>
                </a:cubicBezTo>
                <a:cubicBezTo>
                  <a:pt x="592" y="535"/>
                  <a:pt x="592" y="534"/>
                  <a:pt x="592" y="535"/>
                </a:cubicBezTo>
                <a:cubicBezTo>
                  <a:pt x="591" y="535"/>
                  <a:pt x="591" y="535"/>
                  <a:pt x="591" y="535"/>
                </a:cubicBezTo>
                <a:cubicBezTo>
                  <a:pt x="591" y="534"/>
                  <a:pt x="591" y="534"/>
                  <a:pt x="591" y="534"/>
                </a:cubicBezTo>
                <a:cubicBezTo>
                  <a:pt x="591" y="534"/>
                  <a:pt x="591" y="534"/>
                  <a:pt x="592" y="534"/>
                </a:cubicBezTo>
                <a:cubicBezTo>
                  <a:pt x="589" y="533"/>
                  <a:pt x="585" y="529"/>
                  <a:pt x="585" y="530"/>
                </a:cubicBezTo>
                <a:cubicBezTo>
                  <a:pt x="584" y="530"/>
                  <a:pt x="584" y="529"/>
                  <a:pt x="585" y="528"/>
                </a:cubicBezTo>
                <a:cubicBezTo>
                  <a:pt x="588" y="529"/>
                  <a:pt x="590" y="530"/>
                  <a:pt x="593" y="530"/>
                </a:cubicBezTo>
                <a:cubicBezTo>
                  <a:pt x="594" y="531"/>
                  <a:pt x="593" y="533"/>
                  <a:pt x="594" y="530"/>
                </a:cubicBezTo>
                <a:cubicBezTo>
                  <a:pt x="595" y="531"/>
                  <a:pt x="595" y="532"/>
                  <a:pt x="596" y="532"/>
                </a:cubicBezTo>
                <a:cubicBezTo>
                  <a:pt x="596" y="532"/>
                  <a:pt x="595" y="531"/>
                  <a:pt x="595" y="531"/>
                </a:cubicBezTo>
                <a:cubicBezTo>
                  <a:pt x="597" y="530"/>
                  <a:pt x="599" y="532"/>
                  <a:pt x="602" y="534"/>
                </a:cubicBezTo>
                <a:cubicBezTo>
                  <a:pt x="604" y="535"/>
                  <a:pt x="601" y="533"/>
                  <a:pt x="603" y="532"/>
                </a:cubicBezTo>
                <a:cubicBezTo>
                  <a:pt x="604" y="533"/>
                  <a:pt x="603" y="534"/>
                  <a:pt x="603" y="535"/>
                </a:cubicBezTo>
                <a:cubicBezTo>
                  <a:pt x="605" y="535"/>
                  <a:pt x="605" y="536"/>
                  <a:pt x="606" y="534"/>
                </a:cubicBezTo>
                <a:cubicBezTo>
                  <a:pt x="607" y="535"/>
                  <a:pt x="608" y="535"/>
                  <a:pt x="609" y="534"/>
                </a:cubicBezTo>
                <a:cubicBezTo>
                  <a:pt x="604" y="532"/>
                  <a:pt x="597" y="532"/>
                  <a:pt x="596" y="529"/>
                </a:cubicBezTo>
                <a:cubicBezTo>
                  <a:pt x="592" y="530"/>
                  <a:pt x="588" y="527"/>
                  <a:pt x="585" y="527"/>
                </a:cubicBezTo>
                <a:cubicBezTo>
                  <a:pt x="589" y="526"/>
                  <a:pt x="590" y="528"/>
                  <a:pt x="594" y="528"/>
                </a:cubicBezTo>
                <a:cubicBezTo>
                  <a:pt x="594" y="527"/>
                  <a:pt x="594" y="527"/>
                  <a:pt x="593" y="527"/>
                </a:cubicBezTo>
                <a:cubicBezTo>
                  <a:pt x="593" y="527"/>
                  <a:pt x="593" y="527"/>
                  <a:pt x="593" y="527"/>
                </a:cubicBezTo>
                <a:cubicBezTo>
                  <a:pt x="598" y="527"/>
                  <a:pt x="610" y="535"/>
                  <a:pt x="614" y="533"/>
                </a:cubicBezTo>
                <a:cubicBezTo>
                  <a:pt x="615" y="536"/>
                  <a:pt x="616" y="534"/>
                  <a:pt x="617" y="536"/>
                </a:cubicBezTo>
                <a:cubicBezTo>
                  <a:pt x="618" y="534"/>
                  <a:pt x="615" y="534"/>
                  <a:pt x="614" y="533"/>
                </a:cubicBezTo>
                <a:cubicBezTo>
                  <a:pt x="614" y="533"/>
                  <a:pt x="614" y="533"/>
                  <a:pt x="613" y="533"/>
                </a:cubicBezTo>
                <a:cubicBezTo>
                  <a:pt x="615" y="533"/>
                  <a:pt x="616" y="533"/>
                  <a:pt x="618" y="534"/>
                </a:cubicBezTo>
                <a:cubicBezTo>
                  <a:pt x="617" y="534"/>
                  <a:pt x="622" y="539"/>
                  <a:pt x="623" y="536"/>
                </a:cubicBezTo>
                <a:cubicBezTo>
                  <a:pt x="624" y="536"/>
                  <a:pt x="625" y="537"/>
                  <a:pt x="626" y="537"/>
                </a:cubicBezTo>
                <a:cubicBezTo>
                  <a:pt x="625" y="537"/>
                  <a:pt x="624" y="537"/>
                  <a:pt x="623" y="537"/>
                </a:cubicBezTo>
                <a:cubicBezTo>
                  <a:pt x="624" y="538"/>
                  <a:pt x="626" y="538"/>
                  <a:pt x="627" y="539"/>
                </a:cubicBezTo>
                <a:cubicBezTo>
                  <a:pt x="626" y="539"/>
                  <a:pt x="625" y="539"/>
                  <a:pt x="625" y="540"/>
                </a:cubicBezTo>
                <a:cubicBezTo>
                  <a:pt x="627" y="542"/>
                  <a:pt x="629" y="542"/>
                  <a:pt x="631" y="543"/>
                </a:cubicBezTo>
                <a:cubicBezTo>
                  <a:pt x="631" y="544"/>
                  <a:pt x="630" y="543"/>
                  <a:pt x="631" y="544"/>
                </a:cubicBezTo>
                <a:close/>
                <a:moveTo>
                  <a:pt x="630" y="546"/>
                </a:moveTo>
                <a:cubicBezTo>
                  <a:pt x="630" y="545"/>
                  <a:pt x="628" y="545"/>
                  <a:pt x="629" y="544"/>
                </a:cubicBezTo>
                <a:cubicBezTo>
                  <a:pt x="630" y="544"/>
                  <a:pt x="631" y="546"/>
                  <a:pt x="630" y="546"/>
                </a:cubicBezTo>
                <a:close/>
                <a:moveTo>
                  <a:pt x="627" y="495"/>
                </a:moveTo>
                <a:cubicBezTo>
                  <a:pt x="627" y="495"/>
                  <a:pt x="627" y="496"/>
                  <a:pt x="627" y="496"/>
                </a:cubicBezTo>
                <a:cubicBezTo>
                  <a:pt x="626" y="496"/>
                  <a:pt x="626" y="496"/>
                  <a:pt x="626" y="496"/>
                </a:cubicBezTo>
                <a:cubicBezTo>
                  <a:pt x="625" y="495"/>
                  <a:pt x="624" y="495"/>
                  <a:pt x="624" y="495"/>
                </a:cubicBezTo>
                <a:cubicBezTo>
                  <a:pt x="623" y="495"/>
                  <a:pt x="621" y="494"/>
                  <a:pt x="620" y="493"/>
                </a:cubicBezTo>
                <a:cubicBezTo>
                  <a:pt x="622" y="492"/>
                  <a:pt x="623" y="495"/>
                  <a:pt x="627" y="495"/>
                </a:cubicBezTo>
                <a:close/>
                <a:moveTo>
                  <a:pt x="596" y="492"/>
                </a:moveTo>
                <a:cubicBezTo>
                  <a:pt x="594" y="490"/>
                  <a:pt x="592" y="492"/>
                  <a:pt x="591" y="489"/>
                </a:cubicBezTo>
                <a:cubicBezTo>
                  <a:pt x="592" y="490"/>
                  <a:pt x="592" y="489"/>
                  <a:pt x="592" y="489"/>
                </a:cubicBezTo>
                <a:cubicBezTo>
                  <a:pt x="594" y="490"/>
                  <a:pt x="597" y="490"/>
                  <a:pt x="599" y="491"/>
                </a:cubicBezTo>
                <a:cubicBezTo>
                  <a:pt x="599" y="493"/>
                  <a:pt x="595" y="489"/>
                  <a:pt x="596" y="492"/>
                </a:cubicBezTo>
                <a:close/>
                <a:moveTo>
                  <a:pt x="591" y="492"/>
                </a:moveTo>
                <a:cubicBezTo>
                  <a:pt x="591" y="492"/>
                  <a:pt x="592" y="492"/>
                  <a:pt x="592" y="492"/>
                </a:cubicBezTo>
                <a:cubicBezTo>
                  <a:pt x="592" y="492"/>
                  <a:pt x="592" y="492"/>
                  <a:pt x="593" y="492"/>
                </a:cubicBezTo>
                <a:cubicBezTo>
                  <a:pt x="593" y="492"/>
                  <a:pt x="593" y="492"/>
                  <a:pt x="593" y="493"/>
                </a:cubicBezTo>
                <a:cubicBezTo>
                  <a:pt x="592" y="493"/>
                  <a:pt x="592" y="493"/>
                  <a:pt x="591" y="493"/>
                </a:cubicBezTo>
                <a:cubicBezTo>
                  <a:pt x="591" y="493"/>
                  <a:pt x="591" y="493"/>
                  <a:pt x="591" y="492"/>
                </a:cubicBezTo>
                <a:cubicBezTo>
                  <a:pt x="591" y="493"/>
                  <a:pt x="591" y="493"/>
                  <a:pt x="591" y="492"/>
                </a:cubicBezTo>
                <a:cubicBezTo>
                  <a:pt x="591" y="492"/>
                  <a:pt x="591" y="492"/>
                  <a:pt x="591" y="492"/>
                </a:cubicBezTo>
                <a:close/>
                <a:moveTo>
                  <a:pt x="599" y="504"/>
                </a:moveTo>
                <a:cubicBezTo>
                  <a:pt x="598" y="504"/>
                  <a:pt x="596" y="504"/>
                  <a:pt x="595" y="504"/>
                </a:cubicBezTo>
                <a:cubicBezTo>
                  <a:pt x="593" y="503"/>
                  <a:pt x="592" y="502"/>
                  <a:pt x="590" y="502"/>
                </a:cubicBezTo>
                <a:cubicBezTo>
                  <a:pt x="590" y="501"/>
                  <a:pt x="590" y="501"/>
                  <a:pt x="590" y="500"/>
                </a:cubicBezTo>
                <a:cubicBezTo>
                  <a:pt x="590" y="500"/>
                  <a:pt x="590" y="500"/>
                  <a:pt x="590" y="500"/>
                </a:cubicBezTo>
                <a:cubicBezTo>
                  <a:pt x="591" y="503"/>
                  <a:pt x="597" y="501"/>
                  <a:pt x="599" y="504"/>
                </a:cubicBezTo>
                <a:close/>
                <a:moveTo>
                  <a:pt x="591" y="79"/>
                </a:moveTo>
                <a:cubicBezTo>
                  <a:pt x="590" y="79"/>
                  <a:pt x="590" y="79"/>
                  <a:pt x="589" y="79"/>
                </a:cubicBezTo>
                <a:cubicBezTo>
                  <a:pt x="589" y="79"/>
                  <a:pt x="589" y="79"/>
                  <a:pt x="589" y="79"/>
                </a:cubicBezTo>
                <a:cubicBezTo>
                  <a:pt x="589" y="78"/>
                  <a:pt x="589" y="78"/>
                  <a:pt x="589" y="78"/>
                </a:cubicBezTo>
                <a:cubicBezTo>
                  <a:pt x="590" y="78"/>
                  <a:pt x="590" y="78"/>
                  <a:pt x="591" y="78"/>
                </a:cubicBezTo>
                <a:cubicBezTo>
                  <a:pt x="591" y="79"/>
                  <a:pt x="591" y="79"/>
                  <a:pt x="591" y="79"/>
                </a:cubicBezTo>
                <a:close/>
                <a:moveTo>
                  <a:pt x="589" y="491"/>
                </a:moveTo>
                <a:cubicBezTo>
                  <a:pt x="589" y="492"/>
                  <a:pt x="588" y="492"/>
                  <a:pt x="588" y="492"/>
                </a:cubicBezTo>
                <a:cubicBezTo>
                  <a:pt x="587" y="491"/>
                  <a:pt x="587" y="491"/>
                  <a:pt x="587" y="491"/>
                </a:cubicBezTo>
                <a:cubicBezTo>
                  <a:pt x="587" y="491"/>
                  <a:pt x="587" y="491"/>
                  <a:pt x="587" y="491"/>
                </a:cubicBezTo>
                <a:cubicBezTo>
                  <a:pt x="587" y="491"/>
                  <a:pt x="587" y="491"/>
                  <a:pt x="587" y="491"/>
                </a:cubicBezTo>
                <a:cubicBezTo>
                  <a:pt x="588" y="491"/>
                  <a:pt x="588" y="491"/>
                  <a:pt x="589" y="491"/>
                </a:cubicBezTo>
                <a:close/>
                <a:moveTo>
                  <a:pt x="587" y="78"/>
                </a:moveTo>
                <a:cubicBezTo>
                  <a:pt x="587" y="78"/>
                  <a:pt x="588" y="78"/>
                  <a:pt x="588" y="78"/>
                </a:cubicBezTo>
                <a:cubicBezTo>
                  <a:pt x="588" y="79"/>
                  <a:pt x="587" y="79"/>
                  <a:pt x="587" y="78"/>
                </a:cubicBezTo>
                <a:close/>
                <a:moveTo>
                  <a:pt x="585" y="66"/>
                </a:moveTo>
                <a:cubicBezTo>
                  <a:pt x="584" y="66"/>
                  <a:pt x="584" y="66"/>
                  <a:pt x="584" y="66"/>
                </a:cubicBezTo>
                <a:cubicBezTo>
                  <a:pt x="585" y="67"/>
                  <a:pt x="586" y="66"/>
                  <a:pt x="587" y="66"/>
                </a:cubicBezTo>
                <a:cubicBezTo>
                  <a:pt x="586" y="66"/>
                  <a:pt x="585" y="66"/>
                  <a:pt x="585" y="66"/>
                </a:cubicBezTo>
                <a:close/>
                <a:moveTo>
                  <a:pt x="581" y="63"/>
                </a:moveTo>
                <a:cubicBezTo>
                  <a:pt x="582" y="63"/>
                  <a:pt x="583" y="63"/>
                  <a:pt x="583" y="63"/>
                </a:cubicBezTo>
                <a:cubicBezTo>
                  <a:pt x="584" y="63"/>
                  <a:pt x="584" y="64"/>
                  <a:pt x="585" y="64"/>
                </a:cubicBezTo>
                <a:cubicBezTo>
                  <a:pt x="584" y="64"/>
                  <a:pt x="582" y="64"/>
                  <a:pt x="581" y="63"/>
                </a:cubicBezTo>
                <a:close/>
                <a:moveTo>
                  <a:pt x="579" y="56"/>
                </a:moveTo>
                <a:cubicBezTo>
                  <a:pt x="580" y="54"/>
                  <a:pt x="575" y="56"/>
                  <a:pt x="576" y="54"/>
                </a:cubicBezTo>
                <a:cubicBezTo>
                  <a:pt x="578" y="54"/>
                  <a:pt x="579" y="54"/>
                  <a:pt x="580" y="56"/>
                </a:cubicBezTo>
                <a:cubicBezTo>
                  <a:pt x="579" y="54"/>
                  <a:pt x="584" y="55"/>
                  <a:pt x="582" y="55"/>
                </a:cubicBezTo>
                <a:cubicBezTo>
                  <a:pt x="581" y="55"/>
                  <a:pt x="581" y="57"/>
                  <a:pt x="579" y="56"/>
                </a:cubicBezTo>
                <a:close/>
                <a:moveTo>
                  <a:pt x="576" y="50"/>
                </a:moveTo>
                <a:cubicBezTo>
                  <a:pt x="575" y="50"/>
                  <a:pt x="572" y="51"/>
                  <a:pt x="573" y="49"/>
                </a:cubicBezTo>
                <a:cubicBezTo>
                  <a:pt x="576" y="50"/>
                  <a:pt x="578" y="51"/>
                  <a:pt x="580" y="51"/>
                </a:cubicBezTo>
                <a:cubicBezTo>
                  <a:pt x="583" y="54"/>
                  <a:pt x="577" y="51"/>
                  <a:pt x="576" y="50"/>
                </a:cubicBezTo>
                <a:close/>
                <a:moveTo>
                  <a:pt x="573" y="60"/>
                </a:moveTo>
                <a:cubicBezTo>
                  <a:pt x="573" y="59"/>
                  <a:pt x="572" y="59"/>
                  <a:pt x="572" y="58"/>
                </a:cubicBezTo>
                <a:cubicBezTo>
                  <a:pt x="572" y="59"/>
                  <a:pt x="574" y="58"/>
                  <a:pt x="573" y="60"/>
                </a:cubicBezTo>
                <a:close/>
                <a:moveTo>
                  <a:pt x="574" y="65"/>
                </a:moveTo>
                <a:cubicBezTo>
                  <a:pt x="573" y="65"/>
                  <a:pt x="572" y="65"/>
                  <a:pt x="571" y="64"/>
                </a:cubicBezTo>
                <a:cubicBezTo>
                  <a:pt x="568" y="63"/>
                  <a:pt x="572" y="64"/>
                  <a:pt x="574" y="65"/>
                </a:cubicBezTo>
                <a:close/>
                <a:moveTo>
                  <a:pt x="569" y="59"/>
                </a:moveTo>
                <a:cubicBezTo>
                  <a:pt x="569" y="57"/>
                  <a:pt x="567" y="60"/>
                  <a:pt x="567" y="58"/>
                </a:cubicBezTo>
                <a:cubicBezTo>
                  <a:pt x="568" y="58"/>
                  <a:pt x="568" y="58"/>
                  <a:pt x="568" y="58"/>
                </a:cubicBezTo>
                <a:cubicBezTo>
                  <a:pt x="566" y="56"/>
                  <a:pt x="562" y="57"/>
                  <a:pt x="562" y="56"/>
                </a:cubicBezTo>
                <a:cubicBezTo>
                  <a:pt x="564" y="54"/>
                  <a:pt x="573" y="58"/>
                  <a:pt x="569" y="59"/>
                </a:cubicBezTo>
                <a:close/>
                <a:moveTo>
                  <a:pt x="555" y="48"/>
                </a:moveTo>
                <a:cubicBezTo>
                  <a:pt x="558" y="49"/>
                  <a:pt x="559" y="49"/>
                  <a:pt x="562" y="50"/>
                </a:cubicBezTo>
                <a:cubicBezTo>
                  <a:pt x="563" y="50"/>
                  <a:pt x="563" y="51"/>
                  <a:pt x="562" y="50"/>
                </a:cubicBezTo>
                <a:cubicBezTo>
                  <a:pt x="559" y="49"/>
                  <a:pt x="556" y="50"/>
                  <a:pt x="555" y="48"/>
                </a:cubicBezTo>
                <a:close/>
                <a:moveTo>
                  <a:pt x="558" y="54"/>
                </a:moveTo>
                <a:cubicBezTo>
                  <a:pt x="558" y="53"/>
                  <a:pt x="556" y="53"/>
                  <a:pt x="556" y="53"/>
                </a:cubicBezTo>
                <a:cubicBezTo>
                  <a:pt x="556" y="51"/>
                  <a:pt x="560" y="53"/>
                  <a:pt x="558" y="54"/>
                </a:cubicBezTo>
                <a:close/>
                <a:moveTo>
                  <a:pt x="554" y="51"/>
                </a:moveTo>
                <a:cubicBezTo>
                  <a:pt x="553" y="54"/>
                  <a:pt x="556" y="50"/>
                  <a:pt x="555" y="52"/>
                </a:cubicBezTo>
                <a:cubicBezTo>
                  <a:pt x="555" y="52"/>
                  <a:pt x="555" y="53"/>
                  <a:pt x="554" y="53"/>
                </a:cubicBezTo>
                <a:cubicBezTo>
                  <a:pt x="554" y="53"/>
                  <a:pt x="553" y="51"/>
                  <a:pt x="554" y="51"/>
                </a:cubicBezTo>
                <a:close/>
                <a:moveTo>
                  <a:pt x="555" y="25"/>
                </a:moveTo>
                <a:cubicBezTo>
                  <a:pt x="555" y="25"/>
                  <a:pt x="556" y="24"/>
                  <a:pt x="557" y="25"/>
                </a:cubicBezTo>
                <a:cubicBezTo>
                  <a:pt x="556" y="26"/>
                  <a:pt x="554" y="26"/>
                  <a:pt x="555" y="25"/>
                </a:cubicBezTo>
                <a:close/>
                <a:moveTo>
                  <a:pt x="560" y="47"/>
                </a:moveTo>
                <a:cubicBezTo>
                  <a:pt x="559" y="46"/>
                  <a:pt x="553" y="46"/>
                  <a:pt x="553" y="44"/>
                </a:cubicBezTo>
                <a:cubicBezTo>
                  <a:pt x="556" y="44"/>
                  <a:pt x="559" y="46"/>
                  <a:pt x="560" y="47"/>
                </a:cubicBezTo>
                <a:close/>
                <a:moveTo>
                  <a:pt x="551" y="23"/>
                </a:moveTo>
                <a:cubicBezTo>
                  <a:pt x="552" y="22"/>
                  <a:pt x="553" y="24"/>
                  <a:pt x="554" y="24"/>
                </a:cubicBezTo>
                <a:cubicBezTo>
                  <a:pt x="553" y="26"/>
                  <a:pt x="552" y="24"/>
                  <a:pt x="551" y="23"/>
                </a:cubicBezTo>
                <a:close/>
                <a:moveTo>
                  <a:pt x="555" y="48"/>
                </a:moveTo>
                <a:cubicBezTo>
                  <a:pt x="554" y="48"/>
                  <a:pt x="548" y="48"/>
                  <a:pt x="547" y="45"/>
                </a:cubicBezTo>
                <a:cubicBezTo>
                  <a:pt x="550" y="46"/>
                  <a:pt x="554" y="47"/>
                  <a:pt x="555" y="48"/>
                </a:cubicBezTo>
                <a:close/>
                <a:moveTo>
                  <a:pt x="549" y="62"/>
                </a:moveTo>
                <a:cubicBezTo>
                  <a:pt x="549" y="62"/>
                  <a:pt x="550" y="62"/>
                  <a:pt x="550" y="62"/>
                </a:cubicBezTo>
                <a:cubicBezTo>
                  <a:pt x="548" y="62"/>
                  <a:pt x="549" y="62"/>
                  <a:pt x="547" y="62"/>
                </a:cubicBezTo>
                <a:cubicBezTo>
                  <a:pt x="547" y="62"/>
                  <a:pt x="547" y="61"/>
                  <a:pt x="547" y="61"/>
                </a:cubicBezTo>
                <a:cubicBezTo>
                  <a:pt x="547" y="61"/>
                  <a:pt x="548" y="61"/>
                  <a:pt x="548" y="61"/>
                </a:cubicBezTo>
                <a:cubicBezTo>
                  <a:pt x="548" y="61"/>
                  <a:pt x="548" y="61"/>
                  <a:pt x="548" y="61"/>
                </a:cubicBezTo>
                <a:cubicBezTo>
                  <a:pt x="548" y="61"/>
                  <a:pt x="548" y="61"/>
                  <a:pt x="549" y="61"/>
                </a:cubicBezTo>
                <a:cubicBezTo>
                  <a:pt x="549" y="61"/>
                  <a:pt x="549" y="61"/>
                  <a:pt x="549" y="61"/>
                </a:cubicBezTo>
                <a:cubicBezTo>
                  <a:pt x="549" y="62"/>
                  <a:pt x="549" y="62"/>
                  <a:pt x="549" y="62"/>
                </a:cubicBezTo>
                <a:close/>
                <a:moveTo>
                  <a:pt x="549" y="60"/>
                </a:moveTo>
                <a:cubicBezTo>
                  <a:pt x="551" y="60"/>
                  <a:pt x="552" y="60"/>
                  <a:pt x="553" y="61"/>
                </a:cubicBezTo>
                <a:cubicBezTo>
                  <a:pt x="553" y="61"/>
                  <a:pt x="552" y="61"/>
                  <a:pt x="551" y="61"/>
                </a:cubicBezTo>
                <a:cubicBezTo>
                  <a:pt x="550" y="61"/>
                  <a:pt x="550" y="60"/>
                  <a:pt x="549" y="60"/>
                </a:cubicBezTo>
                <a:close/>
                <a:moveTo>
                  <a:pt x="538" y="74"/>
                </a:moveTo>
                <a:cubicBezTo>
                  <a:pt x="537" y="73"/>
                  <a:pt x="540" y="73"/>
                  <a:pt x="540" y="74"/>
                </a:cubicBezTo>
                <a:cubicBezTo>
                  <a:pt x="538" y="73"/>
                  <a:pt x="539" y="75"/>
                  <a:pt x="538" y="74"/>
                </a:cubicBezTo>
                <a:close/>
                <a:moveTo>
                  <a:pt x="539" y="80"/>
                </a:moveTo>
                <a:cubicBezTo>
                  <a:pt x="538" y="80"/>
                  <a:pt x="538" y="81"/>
                  <a:pt x="537" y="81"/>
                </a:cubicBezTo>
                <a:cubicBezTo>
                  <a:pt x="537" y="78"/>
                  <a:pt x="538" y="79"/>
                  <a:pt x="539" y="80"/>
                </a:cubicBezTo>
                <a:close/>
                <a:moveTo>
                  <a:pt x="542" y="84"/>
                </a:moveTo>
                <a:cubicBezTo>
                  <a:pt x="541" y="83"/>
                  <a:pt x="537" y="83"/>
                  <a:pt x="536" y="81"/>
                </a:cubicBezTo>
                <a:cubicBezTo>
                  <a:pt x="538" y="82"/>
                  <a:pt x="541" y="82"/>
                  <a:pt x="542" y="84"/>
                </a:cubicBezTo>
                <a:close/>
                <a:moveTo>
                  <a:pt x="525" y="491"/>
                </a:moveTo>
                <a:cubicBezTo>
                  <a:pt x="525" y="491"/>
                  <a:pt x="525" y="491"/>
                  <a:pt x="525" y="491"/>
                </a:cubicBezTo>
                <a:cubicBezTo>
                  <a:pt x="523" y="490"/>
                  <a:pt x="521" y="489"/>
                  <a:pt x="522" y="489"/>
                </a:cubicBezTo>
                <a:cubicBezTo>
                  <a:pt x="523" y="490"/>
                  <a:pt x="525" y="490"/>
                  <a:pt x="525" y="491"/>
                </a:cubicBezTo>
                <a:close/>
                <a:moveTo>
                  <a:pt x="523" y="88"/>
                </a:moveTo>
                <a:cubicBezTo>
                  <a:pt x="522" y="88"/>
                  <a:pt x="522" y="88"/>
                  <a:pt x="521" y="88"/>
                </a:cubicBezTo>
                <a:cubicBezTo>
                  <a:pt x="520" y="86"/>
                  <a:pt x="523" y="87"/>
                  <a:pt x="523" y="88"/>
                </a:cubicBezTo>
                <a:close/>
                <a:moveTo>
                  <a:pt x="522" y="86"/>
                </a:moveTo>
                <a:cubicBezTo>
                  <a:pt x="522" y="86"/>
                  <a:pt x="521" y="86"/>
                  <a:pt x="521" y="86"/>
                </a:cubicBezTo>
                <a:cubicBezTo>
                  <a:pt x="521" y="85"/>
                  <a:pt x="521" y="85"/>
                  <a:pt x="520" y="84"/>
                </a:cubicBezTo>
                <a:cubicBezTo>
                  <a:pt x="522" y="85"/>
                  <a:pt x="523" y="85"/>
                  <a:pt x="522" y="86"/>
                </a:cubicBezTo>
                <a:close/>
                <a:moveTo>
                  <a:pt x="520" y="87"/>
                </a:moveTo>
                <a:cubicBezTo>
                  <a:pt x="520" y="88"/>
                  <a:pt x="520" y="88"/>
                  <a:pt x="520" y="88"/>
                </a:cubicBezTo>
                <a:cubicBezTo>
                  <a:pt x="518" y="88"/>
                  <a:pt x="518" y="85"/>
                  <a:pt x="518" y="85"/>
                </a:cubicBezTo>
                <a:cubicBezTo>
                  <a:pt x="518" y="85"/>
                  <a:pt x="518" y="85"/>
                  <a:pt x="518" y="85"/>
                </a:cubicBezTo>
                <a:cubicBezTo>
                  <a:pt x="519" y="85"/>
                  <a:pt x="519" y="85"/>
                  <a:pt x="519" y="85"/>
                </a:cubicBezTo>
                <a:cubicBezTo>
                  <a:pt x="519" y="86"/>
                  <a:pt x="519" y="87"/>
                  <a:pt x="520" y="88"/>
                </a:cubicBezTo>
                <a:cubicBezTo>
                  <a:pt x="520" y="88"/>
                  <a:pt x="520" y="87"/>
                  <a:pt x="520" y="87"/>
                </a:cubicBezTo>
                <a:close/>
                <a:moveTo>
                  <a:pt x="520" y="489"/>
                </a:moveTo>
                <a:cubicBezTo>
                  <a:pt x="519" y="489"/>
                  <a:pt x="518" y="489"/>
                  <a:pt x="519" y="487"/>
                </a:cubicBezTo>
                <a:cubicBezTo>
                  <a:pt x="519" y="488"/>
                  <a:pt x="520" y="488"/>
                  <a:pt x="520" y="489"/>
                </a:cubicBezTo>
                <a:close/>
                <a:moveTo>
                  <a:pt x="509" y="89"/>
                </a:moveTo>
                <a:cubicBezTo>
                  <a:pt x="509" y="89"/>
                  <a:pt x="509" y="89"/>
                  <a:pt x="508" y="90"/>
                </a:cubicBezTo>
                <a:cubicBezTo>
                  <a:pt x="508" y="89"/>
                  <a:pt x="509" y="89"/>
                  <a:pt x="509" y="88"/>
                </a:cubicBezTo>
                <a:cubicBezTo>
                  <a:pt x="510" y="89"/>
                  <a:pt x="511" y="89"/>
                  <a:pt x="511" y="90"/>
                </a:cubicBezTo>
                <a:cubicBezTo>
                  <a:pt x="510" y="91"/>
                  <a:pt x="510" y="90"/>
                  <a:pt x="509" y="89"/>
                </a:cubicBezTo>
                <a:close/>
                <a:moveTo>
                  <a:pt x="509" y="486"/>
                </a:moveTo>
                <a:cubicBezTo>
                  <a:pt x="509" y="487"/>
                  <a:pt x="509" y="487"/>
                  <a:pt x="509" y="488"/>
                </a:cubicBezTo>
                <a:cubicBezTo>
                  <a:pt x="508" y="488"/>
                  <a:pt x="508" y="488"/>
                  <a:pt x="508" y="487"/>
                </a:cubicBezTo>
                <a:cubicBezTo>
                  <a:pt x="506" y="486"/>
                  <a:pt x="504" y="487"/>
                  <a:pt x="504" y="485"/>
                </a:cubicBezTo>
                <a:cubicBezTo>
                  <a:pt x="506" y="484"/>
                  <a:pt x="507" y="486"/>
                  <a:pt x="509" y="486"/>
                </a:cubicBezTo>
                <a:close/>
                <a:moveTo>
                  <a:pt x="501" y="483"/>
                </a:moveTo>
                <a:cubicBezTo>
                  <a:pt x="498" y="484"/>
                  <a:pt x="495" y="482"/>
                  <a:pt x="494" y="481"/>
                </a:cubicBezTo>
                <a:cubicBezTo>
                  <a:pt x="495" y="481"/>
                  <a:pt x="496" y="481"/>
                  <a:pt x="497" y="482"/>
                </a:cubicBezTo>
                <a:cubicBezTo>
                  <a:pt x="498" y="482"/>
                  <a:pt x="499" y="483"/>
                  <a:pt x="498" y="482"/>
                </a:cubicBezTo>
                <a:cubicBezTo>
                  <a:pt x="500" y="482"/>
                  <a:pt x="499" y="483"/>
                  <a:pt x="501" y="483"/>
                </a:cubicBezTo>
                <a:close/>
                <a:moveTo>
                  <a:pt x="495" y="85"/>
                </a:moveTo>
                <a:cubicBezTo>
                  <a:pt x="497" y="85"/>
                  <a:pt x="497" y="85"/>
                  <a:pt x="498" y="87"/>
                </a:cubicBezTo>
                <a:cubicBezTo>
                  <a:pt x="496" y="85"/>
                  <a:pt x="496" y="86"/>
                  <a:pt x="495" y="85"/>
                </a:cubicBezTo>
                <a:close/>
                <a:moveTo>
                  <a:pt x="477" y="80"/>
                </a:moveTo>
                <a:cubicBezTo>
                  <a:pt x="479" y="78"/>
                  <a:pt x="476" y="78"/>
                  <a:pt x="476" y="77"/>
                </a:cubicBezTo>
                <a:cubicBezTo>
                  <a:pt x="478" y="78"/>
                  <a:pt x="484" y="79"/>
                  <a:pt x="486" y="81"/>
                </a:cubicBezTo>
                <a:cubicBezTo>
                  <a:pt x="482" y="81"/>
                  <a:pt x="481" y="82"/>
                  <a:pt x="477" y="80"/>
                </a:cubicBezTo>
                <a:close/>
                <a:moveTo>
                  <a:pt x="477" y="92"/>
                </a:moveTo>
                <a:cubicBezTo>
                  <a:pt x="475" y="91"/>
                  <a:pt x="475" y="91"/>
                  <a:pt x="474" y="91"/>
                </a:cubicBezTo>
                <a:cubicBezTo>
                  <a:pt x="474" y="91"/>
                  <a:pt x="474" y="91"/>
                  <a:pt x="474" y="90"/>
                </a:cubicBezTo>
                <a:cubicBezTo>
                  <a:pt x="474" y="90"/>
                  <a:pt x="475" y="90"/>
                  <a:pt x="475" y="90"/>
                </a:cubicBezTo>
                <a:cubicBezTo>
                  <a:pt x="476" y="90"/>
                  <a:pt x="477" y="91"/>
                  <a:pt x="477" y="92"/>
                </a:cubicBezTo>
                <a:close/>
                <a:moveTo>
                  <a:pt x="480" y="487"/>
                </a:moveTo>
                <a:cubicBezTo>
                  <a:pt x="479" y="487"/>
                  <a:pt x="478" y="485"/>
                  <a:pt x="479" y="486"/>
                </a:cubicBezTo>
                <a:cubicBezTo>
                  <a:pt x="479" y="486"/>
                  <a:pt x="480" y="487"/>
                  <a:pt x="480" y="486"/>
                </a:cubicBezTo>
                <a:cubicBezTo>
                  <a:pt x="479" y="484"/>
                  <a:pt x="477" y="484"/>
                  <a:pt x="476" y="482"/>
                </a:cubicBezTo>
                <a:cubicBezTo>
                  <a:pt x="479" y="483"/>
                  <a:pt x="481" y="484"/>
                  <a:pt x="481" y="486"/>
                </a:cubicBezTo>
                <a:cubicBezTo>
                  <a:pt x="481" y="486"/>
                  <a:pt x="481" y="486"/>
                  <a:pt x="481" y="486"/>
                </a:cubicBezTo>
                <a:cubicBezTo>
                  <a:pt x="482" y="487"/>
                  <a:pt x="485" y="489"/>
                  <a:pt x="483" y="486"/>
                </a:cubicBezTo>
                <a:cubicBezTo>
                  <a:pt x="485" y="487"/>
                  <a:pt x="485" y="488"/>
                  <a:pt x="486" y="488"/>
                </a:cubicBezTo>
                <a:cubicBezTo>
                  <a:pt x="486" y="489"/>
                  <a:pt x="485" y="489"/>
                  <a:pt x="486" y="489"/>
                </a:cubicBezTo>
                <a:cubicBezTo>
                  <a:pt x="487" y="488"/>
                  <a:pt x="488" y="488"/>
                  <a:pt x="489" y="489"/>
                </a:cubicBezTo>
                <a:cubicBezTo>
                  <a:pt x="488" y="489"/>
                  <a:pt x="488" y="490"/>
                  <a:pt x="487" y="490"/>
                </a:cubicBezTo>
                <a:cubicBezTo>
                  <a:pt x="489" y="491"/>
                  <a:pt x="492" y="492"/>
                  <a:pt x="494" y="493"/>
                </a:cubicBezTo>
                <a:cubicBezTo>
                  <a:pt x="489" y="492"/>
                  <a:pt x="485" y="491"/>
                  <a:pt x="481" y="489"/>
                </a:cubicBezTo>
                <a:cubicBezTo>
                  <a:pt x="480" y="489"/>
                  <a:pt x="480" y="489"/>
                  <a:pt x="479" y="489"/>
                </a:cubicBezTo>
                <a:cubicBezTo>
                  <a:pt x="479" y="489"/>
                  <a:pt x="478" y="489"/>
                  <a:pt x="478" y="488"/>
                </a:cubicBezTo>
                <a:cubicBezTo>
                  <a:pt x="476" y="486"/>
                  <a:pt x="472" y="487"/>
                  <a:pt x="471" y="484"/>
                </a:cubicBezTo>
                <a:cubicBezTo>
                  <a:pt x="475" y="485"/>
                  <a:pt x="477" y="487"/>
                  <a:pt x="480" y="487"/>
                </a:cubicBezTo>
                <a:close/>
                <a:moveTo>
                  <a:pt x="476" y="488"/>
                </a:moveTo>
                <a:cubicBezTo>
                  <a:pt x="475" y="489"/>
                  <a:pt x="474" y="487"/>
                  <a:pt x="472" y="488"/>
                </a:cubicBezTo>
                <a:cubicBezTo>
                  <a:pt x="472" y="488"/>
                  <a:pt x="472" y="487"/>
                  <a:pt x="472" y="487"/>
                </a:cubicBezTo>
                <a:cubicBezTo>
                  <a:pt x="472" y="488"/>
                  <a:pt x="475" y="487"/>
                  <a:pt x="476" y="488"/>
                </a:cubicBezTo>
                <a:close/>
                <a:moveTo>
                  <a:pt x="493" y="581"/>
                </a:moveTo>
                <a:cubicBezTo>
                  <a:pt x="493" y="582"/>
                  <a:pt x="493" y="582"/>
                  <a:pt x="493" y="582"/>
                </a:cubicBezTo>
                <a:cubicBezTo>
                  <a:pt x="492" y="582"/>
                  <a:pt x="492" y="582"/>
                  <a:pt x="491" y="582"/>
                </a:cubicBezTo>
                <a:cubicBezTo>
                  <a:pt x="491" y="581"/>
                  <a:pt x="491" y="581"/>
                  <a:pt x="492" y="581"/>
                </a:cubicBezTo>
                <a:cubicBezTo>
                  <a:pt x="492" y="581"/>
                  <a:pt x="492" y="581"/>
                  <a:pt x="493" y="581"/>
                </a:cubicBezTo>
                <a:close/>
                <a:moveTo>
                  <a:pt x="489" y="580"/>
                </a:moveTo>
                <a:cubicBezTo>
                  <a:pt x="490" y="580"/>
                  <a:pt x="490" y="580"/>
                  <a:pt x="491" y="580"/>
                </a:cubicBezTo>
                <a:cubicBezTo>
                  <a:pt x="491" y="581"/>
                  <a:pt x="490" y="581"/>
                  <a:pt x="489" y="581"/>
                </a:cubicBezTo>
                <a:cubicBezTo>
                  <a:pt x="490" y="580"/>
                  <a:pt x="490" y="580"/>
                  <a:pt x="489" y="580"/>
                </a:cubicBezTo>
                <a:close/>
                <a:moveTo>
                  <a:pt x="488" y="580"/>
                </a:moveTo>
                <a:cubicBezTo>
                  <a:pt x="483" y="579"/>
                  <a:pt x="480" y="579"/>
                  <a:pt x="478" y="576"/>
                </a:cubicBezTo>
                <a:cubicBezTo>
                  <a:pt x="482" y="576"/>
                  <a:pt x="484" y="578"/>
                  <a:pt x="488" y="578"/>
                </a:cubicBezTo>
                <a:cubicBezTo>
                  <a:pt x="488" y="579"/>
                  <a:pt x="488" y="580"/>
                  <a:pt x="488" y="580"/>
                </a:cubicBezTo>
                <a:close/>
                <a:moveTo>
                  <a:pt x="488" y="571"/>
                </a:moveTo>
                <a:cubicBezTo>
                  <a:pt x="488" y="573"/>
                  <a:pt x="483" y="569"/>
                  <a:pt x="485" y="569"/>
                </a:cubicBezTo>
                <a:cubicBezTo>
                  <a:pt x="485" y="569"/>
                  <a:pt x="485" y="570"/>
                  <a:pt x="486" y="570"/>
                </a:cubicBezTo>
                <a:cubicBezTo>
                  <a:pt x="486" y="569"/>
                  <a:pt x="486" y="569"/>
                  <a:pt x="487" y="569"/>
                </a:cubicBezTo>
                <a:cubicBezTo>
                  <a:pt x="486" y="570"/>
                  <a:pt x="488" y="570"/>
                  <a:pt x="488" y="571"/>
                </a:cubicBezTo>
                <a:close/>
                <a:moveTo>
                  <a:pt x="459" y="569"/>
                </a:moveTo>
                <a:cubicBezTo>
                  <a:pt x="459" y="570"/>
                  <a:pt x="458" y="571"/>
                  <a:pt x="458" y="571"/>
                </a:cubicBezTo>
                <a:cubicBezTo>
                  <a:pt x="458" y="571"/>
                  <a:pt x="458" y="571"/>
                  <a:pt x="457" y="571"/>
                </a:cubicBezTo>
                <a:cubicBezTo>
                  <a:pt x="458" y="570"/>
                  <a:pt x="458" y="570"/>
                  <a:pt x="458" y="569"/>
                </a:cubicBezTo>
                <a:cubicBezTo>
                  <a:pt x="458" y="569"/>
                  <a:pt x="459" y="569"/>
                  <a:pt x="459" y="569"/>
                </a:cubicBezTo>
                <a:close/>
                <a:moveTo>
                  <a:pt x="455" y="568"/>
                </a:moveTo>
                <a:cubicBezTo>
                  <a:pt x="457" y="568"/>
                  <a:pt x="456" y="570"/>
                  <a:pt x="457" y="569"/>
                </a:cubicBezTo>
                <a:cubicBezTo>
                  <a:pt x="458" y="571"/>
                  <a:pt x="455" y="570"/>
                  <a:pt x="455" y="569"/>
                </a:cubicBezTo>
                <a:cubicBezTo>
                  <a:pt x="455" y="569"/>
                  <a:pt x="456" y="569"/>
                  <a:pt x="456" y="569"/>
                </a:cubicBezTo>
                <a:cubicBezTo>
                  <a:pt x="455" y="569"/>
                  <a:pt x="455" y="569"/>
                  <a:pt x="455" y="568"/>
                </a:cubicBezTo>
                <a:close/>
                <a:moveTo>
                  <a:pt x="462" y="572"/>
                </a:moveTo>
                <a:cubicBezTo>
                  <a:pt x="462" y="571"/>
                  <a:pt x="459" y="572"/>
                  <a:pt x="460" y="570"/>
                </a:cubicBezTo>
                <a:cubicBezTo>
                  <a:pt x="463" y="571"/>
                  <a:pt x="466" y="571"/>
                  <a:pt x="465" y="573"/>
                </a:cubicBezTo>
                <a:cubicBezTo>
                  <a:pt x="467" y="572"/>
                  <a:pt x="469" y="574"/>
                  <a:pt x="470" y="572"/>
                </a:cubicBezTo>
                <a:cubicBezTo>
                  <a:pt x="472" y="575"/>
                  <a:pt x="478" y="573"/>
                  <a:pt x="477" y="576"/>
                </a:cubicBezTo>
                <a:cubicBezTo>
                  <a:pt x="476" y="575"/>
                  <a:pt x="478" y="578"/>
                  <a:pt x="476" y="577"/>
                </a:cubicBezTo>
                <a:cubicBezTo>
                  <a:pt x="476" y="576"/>
                  <a:pt x="473" y="576"/>
                  <a:pt x="474" y="575"/>
                </a:cubicBezTo>
                <a:cubicBezTo>
                  <a:pt x="473" y="576"/>
                  <a:pt x="470" y="575"/>
                  <a:pt x="470" y="576"/>
                </a:cubicBezTo>
                <a:cubicBezTo>
                  <a:pt x="471" y="576"/>
                  <a:pt x="476" y="577"/>
                  <a:pt x="476" y="579"/>
                </a:cubicBezTo>
                <a:cubicBezTo>
                  <a:pt x="477" y="576"/>
                  <a:pt x="483" y="580"/>
                  <a:pt x="485" y="580"/>
                </a:cubicBezTo>
                <a:cubicBezTo>
                  <a:pt x="485" y="581"/>
                  <a:pt x="485" y="581"/>
                  <a:pt x="485" y="582"/>
                </a:cubicBezTo>
                <a:cubicBezTo>
                  <a:pt x="489" y="582"/>
                  <a:pt x="491" y="584"/>
                  <a:pt x="493" y="585"/>
                </a:cubicBezTo>
                <a:cubicBezTo>
                  <a:pt x="493" y="586"/>
                  <a:pt x="493" y="586"/>
                  <a:pt x="492" y="586"/>
                </a:cubicBezTo>
                <a:cubicBezTo>
                  <a:pt x="492" y="584"/>
                  <a:pt x="491" y="587"/>
                  <a:pt x="490" y="586"/>
                </a:cubicBezTo>
                <a:cubicBezTo>
                  <a:pt x="487" y="582"/>
                  <a:pt x="482" y="583"/>
                  <a:pt x="478" y="582"/>
                </a:cubicBezTo>
                <a:cubicBezTo>
                  <a:pt x="478" y="581"/>
                  <a:pt x="477" y="580"/>
                  <a:pt x="477" y="579"/>
                </a:cubicBezTo>
                <a:cubicBezTo>
                  <a:pt x="476" y="579"/>
                  <a:pt x="476" y="581"/>
                  <a:pt x="475" y="580"/>
                </a:cubicBezTo>
                <a:cubicBezTo>
                  <a:pt x="476" y="578"/>
                  <a:pt x="473" y="580"/>
                  <a:pt x="473" y="579"/>
                </a:cubicBezTo>
                <a:cubicBezTo>
                  <a:pt x="473" y="578"/>
                  <a:pt x="471" y="579"/>
                  <a:pt x="473" y="578"/>
                </a:cubicBezTo>
                <a:cubicBezTo>
                  <a:pt x="464" y="576"/>
                  <a:pt x="459" y="574"/>
                  <a:pt x="454" y="571"/>
                </a:cubicBezTo>
                <a:cubicBezTo>
                  <a:pt x="455" y="573"/>
                  <a:pt x="451" y="571"/>
                  <a:pt x="451" y="571"/>
                </a:cubicBezTo>
                <a:cubicBezTo>
                  <a:pt x="451" y="569"/>
                  <a:pt x="452" y="571"/>
                  <a:pt x="452" y="569"/>
                </a:cubicBezTo>
                <a:cubicBezTo>
                  <a:pt x="456" y="571"/>
                  <a:pt x="458" y="573"/>
                  <a:pt x="462" y="572"/>
                </a:cubicBezTo>
                <a:close/>
                <a:moveTo>
                  <a:pt x="471" y="587"/>
                </a:moveTo>
                <a:cubicBezTo>
                  <a:pt x="471" y="587"/>
                  <a:pt x="471" y="588"/>
                  <a:pt x="470" y="588"/>
                </a:cubicBezTo>
                <a:cubicBezTo>
                  <a:pt x="470" y="587"/>
                  <a:pt x="470" y="587"/>
                  <a:pt x="470" y="587"/>
                </a:cubicBezTo>
                <a:cubicBezTo>
                  <a:pt x="470" y="587"/>
                  <a:pt x="471" y="587"/>
                  <a:pt x="471" y="587"/>
                </a:cubicBezTo>
                <a:close/>
                <a:moveTo>
                  <a:pt x="466" y="584"/>
                </a:moveTo>
                <a:cubicBezTo>
                  <a:pt x="466" y="584"/>
                  <a:pt x="466" y="583"/>
                  <a:pt x="465" y="583"/>
                </a:cubicBezTo>
                <a:cubicBezTo>
                  <a:pt x="465" y="583"/>
                  <a:pt x="465" y="584"/>
                  <a:pt x="465" y="583"/>
                </a:cubicBezTo>
                <a:cubicBezTo>
                  <a:pt x="465" y="583"/>
                  <a:pt x="466" y="582"/>
                  <a:pt x="465" y="582"/>
                </a:cubicBezTo>
                <a:cubicBezTo>
                  <a:pt x="465" y="582"/>
                  <a:pt x="465" y="583"/>
                  <a:pt x="465" y="582"/>
                </a:cubicBezTo>
                <a:cubicBezTo>
                  <a:pt x="465" y="580"/>
                  <a:pt x="466" y="583"/>
                  <a:pt x="467" y="582"/>
                </a:cubicBezTo>
                <a:cubicBezTo>
                  <a:pt x="467" y="583"/>
                  <a:pt x="467" y="583"/>
                  <a:pt x="468" y="584"/>
                </a:cubicBezTo>
                <a:cubicBezTo>
                  <a:pt x="468" y="585"/>
                  <a:pt x="467" y="584"/>
                  <a:pt x="466" y="584"/>
                </a:cubicBezTo>
                <a:close/>
                <a:moveTo>
                  <a:pt x="467" y="586"/>
                </a:moveTo>
                <a:cubicBezTo>
                  <a:pt x="467" y="588"/>
                  <a:pt x="465" y="587"/>
                  <a:pt x="466" y="585"/>
                </a:cubicBezTo>
                <a:cubicBezTo>
                  <a:pt x="467" y="586"/>
                  <a:pt x="466" y="586"/>
                  <a:pt x="467" y="586"/>
                </a:cubicBezTo>
                <a:close/>
                <a:moveTo>
                  <a:pt x="461" y="587"/>
                </a:moveTo>
                <a:cubicBezTo>
                  <a:pt x="459" y="586"/>
                  <a:pt x="458" y="586"/>
                  <a:pt x="458" y="585"/>
                </a:cubicBezTo>
                <a:cubicBezTo>
                  <a:pt x="460" y="585"/>
                  <a:pt x="457" y="584"/>
                  <a:pt x="458" y="583"/>
                </a:cubicBezTo>
                <a:cubicBezTo>
                  <a:pt x="460" y="583"/>
                  <a:pt x="462" y="585"/>
                  <a:pt x="461" y="585"/>
                </a:cubicBezTo>
                <a:cubicBezTo>
                  <a:pt x="461" y="585"/>
                  <a:pt x="460" y="584"/>
                  <a:pt x="459" y="585"/>
                </a:cubicBezTo>
                <a:cubicBezTo>
                  <a:pt x="460" y="585"/>
                  <a:pt x="461" y="586"/>
                  <a:pt x="461" y="587"/>
                </a:cubicBezTo>
                <a:close/>
                <a:moveTo>
                  <a:pt x="460" y="595"/>
                </a:moveTo>
                <a:cubicBezTo>
                  <a:pt x="459" y="595"/>
                  <a:pt x="459" y="595"/>
                  <a:pt x="458" y="595"/>
                </a:cubicBezTo>
                <a:cubicBezTo>
                  <a:pt x="458" y="593"/>
                  <a:pt x="460" y="593"/>
                  <a:pt x="460" y="595"/>
                </a:cubicBezTo>
                <a:close/>
                <a:moveTo>
                  <a:pt x="456" y="593"/>
                </a:moveTo>
                <a:cubicBezTo>
                  <a:pt x="456" y="594"/>
                  <a:pt x="458" y="595"/>
                  <a:pt x="457" y="597"/>
                </a:cubicBezTo>
                <a:cubicBezTo>
                  <a:pt x="456" y="596"/>
                  <a:pt x="454" y="596"/>
                  <a:pt x="455" y="595"/>
                </a:cubicBezTo>
                <a:cubicBezTo>
                  <a:pt x="454" y="596"/>
                  <a:pt x="456" y="595"/>
                  <a:pt x="456" y="595"/>
                </a:cubicBezTo>
                <a:cubicBezTo>
                  <a:pt x="456" y="594"/>
                  <a:pt x="455" y="593"/>
                  <a:pt x="456" y="593"/>
                </a:cubicBezTo>
                <a:close/>
                <a:moveTo>
                  <a:pt x="454" y="582"/>
                </a:moveTo>
                <a:cubicBezTo>
                  <a:pt x="455" y="583"/>
                  <a:pt x="456" y="581"/>
                  <a:pt x="456" y="582"/>
                </a:cubicBezTo>
                <a:cubicBezTo>
                  <a:pt x="455" y="582"/>
                  <a:pt x="454" y="583"/>
                  <a:pt x="454" y="582"/>
                </a:cubicBezTo>
                <a:close/>
                <a:moveTo>
                  <a:pt x="450" y="580"/>
                </a:moveTo>
                <a:cubicBezTo>
                  <a:pt x="452" y="581"/>
                  <a:pt x="452" y="581"/>
                  <a:pt x="454" y="581"/>
                </a:cubicBezTo>
                <a:cubicBezTo>
                  <a:pt x="453" y="582"/>
                  <a:pt x="454" y="583"/>
                  <a:pt x="453" y="583"/>
                </a:cubicBezTo>
                <a:cubicBezTo>
                  <a:pt x="453" y="581"/>
                  <a:pt x="450" y="582"/>
                  <a:pt x="450" y="580"/>
                </a:cubicBezTo>
                <a:close/>
                <a:moveTo>
                  <a:pt x="458" y="601"/>
                </a:moveTo>
                <a:cubicBezTo>
                  <a:pt x="456" y="600"/>
                  <a:pt x="453" y="601"/>
                  <a:pt x="453" y="600"/>
                </a:cubicBezTo>
                <a:cubicBezTo>
                  <a:pt x="453" y="598"/>
                  <a:pt x="459" y="601"/>
                  <a:pt x="458" y="601"/>
                </a:cubicBezTo>
                <a:close/>
                <a:moveTo>
                  <a:pt x="458" y="595"/>
                </a:moveTo>
                <a:cubicBezTo>
                  <a:pt x="458" y="597"/>
                  <a:pt x="461" y="594"/>
                  <a:pt x="461" y="595"/>
                </a:cubicBezTo>
                <a:cubicBezTo>
                  <a:pt x="461" y="596"/>
                  <a:pt x="460" y="596"/>
                  <a:pt x="460" y="597"/>
                </a:cubicBezTo>
                <a:cubicBezTo>
                  <a:pt x="461" y="598"/>
                  <a:pt x="462" y="596"/>
                  <a:pt x="463" y="597"/>
                </a:cubicBezTo>
                <a:cubicBezTo>
                  <a:pt x="461" y="598"/>
                  <a:pt x="463" y="598"/>
                  <a:pt x="463" y="600"/>
                </a:cubicBezTo>
                <a:cubicBezTo>
                  <a:pt x="462" y="599"/>
                  <a:pt x="459" y="598"/>
                  <a:pt x="461" y="598"/>
                </a:cubicBezTo>
                <a:cubicBezTo>
                  <a:pt x="460" y="597"/>
                  <a:pt x="460" y="598"/>
                  <a:pt x="459" y="598"/>
                </a:cubicBezTo>
                <a:cubicBezTo>
                  <a:pt x="459" y="597"/>
                  <a:pt x="459" y="597"/>
                  <a:pt x="460" y="597"/>
                </a:cubicBezTo>
                <a:cubicBezTo>
                  <a:pt x="459" y="597"/>
                  <a:pt x="457" y="596"/>
                  <a:pt x="458" y="595"/>
                </a:cubicBezTo>
                <a:close/>
                <a:moveTo>
                  <a:pt x="463" y="595"/>
                </a:moveTo>
                <a:cubicBezTo>
                  <a:pt x="463" y="595"/>
                  <a:pt x="463" y="595"/>
                  <a:pt x="463" y="594"/>
                </a:cubicBezTo>
                <a:cubicBezTo>
                  <a:pt x="465" y="595"/>
                  <a:pt x="465" y="596"/>
                  <a:pt x="468" y="596"/>
                </a:cubicBezTo>
                <a:cubicBezTo>
                  <a:pt x="468" y="597"/>
                  <a:pt x="468" y="599"/>
                  <a:pt x="467" y="599"/>
                </a:cubicBezTo>
                <a:cubicBezTo>
                  <a:pt x="467" y="598"/>
                  <a:pt x="468" y="597"/>
                  <a:pt x="466" y="597"/>
                </a:cubicBezTo>
                <a:cubicBezTo>
                  <a:pt x="466" y="597"/>
                  <a:pt x="467" y="599"/>
                  <a:pt x="466" y="599"/>
                </a:cubicBezTo>
                <a:cubicBezTo>
                  <a:pt x="465" y="596"/>
                  <a:pt x="464" y="597"/>
                  <a:pt x="463" y="595"/>
                </a:cubicBezTo>
                <a:close/>
                <a:moveTo>
                  <a:pt x="468" y="601"/>
                </a:moveTo>
                <a:cubicBezTo>
                  <a:pt x="467" y="601"/>
                  <a:pt x="465" y="601"/>
                  <a:pt x="466" y="599"/>
                </a:cubicBezTo>
                <a:cubicBezTo>
                  <a:pt x="467" y="600"/>
                  <a:pt x="468" y="601"/>
                  <a:pt x="468" y="601"/>
                </a:cubicBezTo>
                <a:close/>
                <a:moveTo>
                  <a:pt x="472" y="606"/>
                </a:moveTo>
                <a:cubicBezTo>
                  <a:pt x="470" y="605"/>
                  <a:pt x="467" y="605"/>
                  <a:pt x="466" y="603"/>
                </a:cubicBezTo>
                <a:cubicBezTo>
                  <a:pt x="468" y="604"/>
                  <a:pt x="471" y="605"/>
                  <a:pt x="472" y="606"/>
                </a:cubicBezTo>
                <a:close/>
                <a:moveTo>
                  <a:pt x="470" y="599"/>
                </a:moveTo>
                <a:cubicBezTo>
                  <a:pt x="470" y="599"/>
                  <a:pt x="471" y="599"/>
                  <a:pt x="471" y="600"/>
                </a:cubicBezTo>
                <a:cubicBezTo>
                  <a:pt x="470" y="600"/>
                  <a:pt x="469" y="598"/>
                  <a:pt x="470" y="599"/>
                </a:cubicBezTo>
                <a:close/>
                <a:moveTo>
                  <a:pt x="489" y="610"/>
                </a:moveTo>
                <a:cubicBezTo>
                  <a:pt x="488" y="613"/>
                  <a:pt x="484" y="610"/>
                  <a:pt x="484" y="609"/>
                </a:cubicBezTo>
                <a:cubicBezTo>
                  <a:pt x="486" y="609"/>
                  <a:pt x="488" y="612"/>
                  <a:pt x="489" y="610"/>
                </a:cubicBezTo>
                <a:close/>
                <a:moveTo>
                  <a:pt x="506" y="599"/>
                </a:moveTo>
                <a:cubicBezTo>
                  <a:pt x="507" y="600"/>
                  <a:pt x="509" y="599"/>
                  <a:pt x="509" y="600"/>
                </a:cubicBezTo>
                <a:cubicBezTo>
                  <a:pt x="508" y="600"/>
                  <a:pt x="506" y="600"/>
                  <a:pt x="506" y="599"/>
                </a:cubicBezTo>
                <a:close/>
                <a:moveTo>
                  <a:pt x="514" y="599"/>
                </a:moveTo>
                <a:cubicBezTo>
                  <a:pt x="515" y="600"/>
                  <a:pt x="518" y="600"/>
                  <a:pt x="518" y="601"/>
                </a:cubicBezTo>
                <a:cubicBezTo>
                  <a:pt x="518" y="603"/>
                  <a:pt x="512" y="601"/>
                  <a:pt x="513" y="600"/>
                </a:cubicBezTo>
                <a:cubicBezTo>
                  <a:pt x="515" y="601"/>
                  <a:pt x="513" y="600"/>
                  <a:pt x="514" y="599"/>
                </a:cubicBezTo>
                <a:close/>
                <a:moveTo>
                  <a:pt x="537" y="608"/>
                </a:moveTo>
                <a:cubicBezTo>
                  <a:pt x="537" y="608"/>
                  <a:pt x="538" y="609"/>
                  <a:pt x="538" y="610"/>
                </a:cubicBezTo>
                <a:cubicBezTo>
                  <a:pt x="537" y="609"/>
                  <a:pt x="536" y="609"/>
                  <a:pt x="537" y="608"/>
                </a:cubicBezTo>
                <a:close/>
                <a:moveTo>
                  <a:pt x="565" y="624"/>
                </a:moveTo>
                <a:cubicBezTo>
                  <a:pt x="566" y="623"/>
                  <a:pt x="564" y="622"/>
                  <a:pt x="565" y="622"/>
                </a:cubicBezTo>
                <a:cubicBezTo>
                  <a:pt x="565" y="623"/>
                  <a:pt x="567" y="624"/>
                  <a:pt x="566" y="623"/>
                </a:cubicBezTo>
                <a:cubicBezTo>
                  <a:pt x="567" y="623"/>
                  <a:pt x="567" y="623"/>
                  <a:pt x="567" y="623"/>
                </a:cubicBezTo>
                <a:cubicBezTo>
                  <a:pt x="567" y="624"/>
                  <a:pt x="567" y="624"/>
                  <a:pt x="566" y="624"/>
                </a:cubicBezTo>
                <a:cubicBezTo>
                  <a:pt x="566" y="624"/>
                  <a:pt x="565" y="624"/>
                  <a:pt x="565" y="624"/>
                </a:cubicBezTo>
                <a:close/>
                <a:moveTo>
                  <a:pt x="568" y="632"/>
                </a:moveTo>
                <a:cubicBezTo>
                  <a:pt x="569" y="631"/>
                  <a:pt x="569" y="631"/>
                  <a:pt x="570" y="631"/>
                </a:cubicBezTo>
                <a:cubicBezTo>
                  <a:pt x="569" y="632"/>
                  <a:pt x="571" y="634"/>
                  <a:pt x="570" y="634"/>
                </a:cubicBezTo>
                <a:cubicBezTo>
                  <a:pt x="569" y="632"/>
                  <a:pt x="567" y="634"/>
                  <a:pt x="567" y="632"/>
                </a:cubicBezTo>
                <a:cubicBezTo>
                  <a:pt x="567" y="632"/>
                  <a:pt x="568" y="632"/>
                  <a:pt x="568" y="632"/>
                </a:cubicBezTo>
                <a:close/>
                <a:moveTo>
                  <a:pt x="565" y="646"/>
                </a:moveTo>
                <a:cubicBezTo>
                  <a:pt x="563" y="646"/>
                  <a:pt x="559" y="644"/>
                  <a:pt x="558" y="643"/>
                </a:cubicBezTo>
                <a:cubicBezTo>
                  <a:pt x="560" y="644"/>
                  <a:pt x="563" y="644"/>
                  <a:pt x="565" y="646"/>
                </a:cubicBezTo>
                <a:close/>
                <a:moveTo>
                  <a:pt x="561" y="646"/>
                </a:moveTo>
                <a:cubicBezTo>
                  <a:pt x="558" y="645"/>
                  <a:pt x="554" y="645"/>
                  <a:pt x="552" y="643"/>
                </a:cubicBezTo>
                <a:cubicBezTo>
                  <a:pt x="555" y="644"/>
                  <a:pt x="559" y="644"/>
                  <a:pt x="561" y="646"/>
                </a:cubicBezTo>
                <a:close/>
                <a:moveTo>
                  <a:pt x="551" y="641"/>
                </a:moveTo>
                <a:cubicBezTo>
                  <a:pt x="550" y="640"/>
                  <a:pt x="550" y="641"/>
                  <a:pt x="548" y="640"/>
                </a:cubicBezTo>
                <a:cubicBezTo>
                  <a:pt x="548" y="638"/>
                  <a:pt x="552" y="640"/>
                  <a:pt x="551" y="641"/>
                </a:cubicBezTo>
                <a:close/>
                <a:moveTo>
                  <a:pt x="564" y="659"/>
                </a:moveTo>
                <a:cubicBezTo>
                  <a:pt x="564" y="660"/>
                  <a:pt x="565" y="660"/>
                  <a:pt x="565" y="661"/>
                </a:cubicBezTo>
                <a:cubicBezTo>
                  <a:pt x="558" y="658"/>
                  <a:pt x="552" y="658"/>
                  <a:pt x="547" y="654"/>
                </a:cubicBezTo>
                <a:cubicBezTo>
                  <a:pt x="553" y="655"/>
                  <a:pt x="558" y="658"/>
                  <a:pt x="564" y="659"/>
                </a:cubicBezTo>
                <a:close/>
                <a:moveTo>
                  <a:pt x="544" y="677"/>
                </a:moveTo>
                <a:cubicBezTo>
                  <a:pt x="543" y="676"/>
                  <a:pt x="543" y="676"/>
                  <a:pt x="542" y="675"/>
                </a:cubicBezTo>
                <a:cubicBezTo>
                  <a:pt x="545" y="676"/>
                  <a:pt x="548" y="677"/>
                  <a:pt x="551" y="678"/>
                </a:cubicBezTo>
                <a:cubicBezTo>
                  <a:pt x="549" y="677"/>
                  <a:pt x="546" y="677"/>
                  <a:pt x="544" y="677"/>
                </a:cubicBezTo>
                <a:close/>
                <a:moveTo>
                  <a:pt x="547" y="680"/>
                </a:moveTo>
                <a:cubicBezTo>
                  <a:pt x="546" y="681"/>
                  <a:pt x="546" y="679"/>
                  <a:pt x="544" y="679"/>
                </a:cubicBezTo>
                <a:cubicBezTo>
                  <a:pt x="544" y="677"/>
                  <a:pt x="547" y="679"/>
                  <a:pt x="547" y="680"/>
                </a:cubicBezTo>
                <a:close/>
                <a:moveTo>
                  <a:pt x="542" y="678"/>
                </a:moveTo>
                <a:cubicBezTo>
                  <a:pt x="540" y="678"/>
                  <a:pt x="539" y="677"/>
                  <a:pt x="539" y="676"/>
                </a:cubicBezTo>
                <a:cubicBezTo>
                  <a:pt x="540" y="676"/>
                  <a:pt x="541" y="676"/>
                  <a:pt x="542" y="676"/>
                </a:cubicBezTo>
                <a:cubicBezTo>
                  <a:pt x="541" y="677"/>
                  <a:pt x="543" y="677"/>
                  <a:pt x="542" y="678"/>
                </a:cubicBezTo>
                <a:close/>
                <a:moveTo>
                  <a:pt x="544" y="654"/>
                </a:moveTo>
                <a:cubicBezTo>
                  <a:pt x="544" y="652"/>
                  <a:pt x="545" y="653"/>
                  <a:pt x="546" y="653"/>
                </a:cubicBezTo>
                <a:cubicBezTo>
                  <a:pt x="546" y="654"/>
                  <a:pt x="546" y="654"/>
                  <a:pt x="546" y="654"/>
                </a:cubicBezTo>
                <a:cubicBezTo>
                  <a:pt x="546" y="654"/>
                  <a:pt x="545" y="654"/>
                  <a:pt x="545" y="654"/>
                </a:cubicBezTo>
                <a:cubicBezTo>
                  <a:pt x="545" y="653"/>
                  <a:pt x="545" y="653"/>
                  <a:pt x="544" y="654"/>
                </a:cubicBezTo>
                <a:close/>
                <a:moveTo>
                  <a:pt x="548" y="649"/>
                </a:moveTo>
                <a:cubicBezTo>
                  <a:pt x="546" y="647"/>
                  <a:pt x="544" y="648"/>
                  <a:pt x="543" y="648"/>
                </a:cubicBezTo>
                <a:cubicBezTo>
                  <a:pt x="544" y="648"/>
                  <a:pt x="542" y="647"/>
                  <a:pt x="542" y="647"/>
                </a:cubicBezTo>
                <a:cubicBezTo>
                  <a:pt x="544" y="646"/>
                  <a:pt x="546" y="648"/>
                  <a:pt x="548" y="648"/>
                </a:cubicBezTo>
                <a:cubicBezTo>
                  <a:pt x="548" y="648"/>
                  <a:pt x="548" y="649"/>
                  <a:pt x="548" y="649"/>
                </a:cubicBezTo>
                <a:close/>
                <a:moveTo>
                  <a:pt x="547" y="651"/>
                </a:moveTo>
                <a:cubicBezTo>
                  <a:pt x="544" y="650"/>
                  <a:pt x="539" y="649"/>
                  <a:pt x="537" y="647"/>
                </a:cubicBezTo>
                <a:cubicBezTo>
                  <a:pt x="542" y="649"/>
                  <a:pt x="544" y="649"/>
                  <a:pt x="547" y="651"/>
                </a:cubicBezTo>
                <a:close/>
                <a:moveTo>
                  <a:pt x="543" y="684"/>
                </a:moveTo>
                <a:cubicBezTo>
                  <a:pt x="543" y="682"/>
                  <a:pt x="546" y="683"/>
                  <a:pt x="546" y="684"/>
                </a:cubicBezTo>
                <a:cubicBezTo>
                  <a:pt x="544" y="683"/>
                  <a:pt x="544" y="684"/>
                  <a:pt x="543" y="684"/>
                </a:cubicBezTo>
                <a:close/>
                <a:moveTo>
                  <a:pt x="545" y="682"/>
                </a:moveTo>
                <a:cubicBezTo>
                  <a:pt x="545" y="681"/>
                  <a:pt x="549" y="682"/>
                  <a:pt x="549" y="684"/>
                </a:cubicBezTo>
                <a:cubicBezTo>
                  <a:pt x="547" y="683"/>
                  <a:pt x="547" y="682"/>
                  <a:pt x="545" y="682"/>
                </a:cubicBezTo>
                <a:close/>
                <a:moveTo>
                  <a:pt x="547" y="685"/>
                </a:moveTo>
                <a:cubicBezTo>
                  <a:pt x="548" y="684"/>
                  <a:pt x="555" y="687"/>
                  <a:pt x="558" y="687"/>
                </a:cubicBezTo>
                <a:cubicBezTo>
                  <a:pt x="555" y="688"/>
                  <a:pt x="551" y="686"/>
                  <a:pt x="547" y="685"/>
                </a:cubicBezTo>
                <a:close/>
                <a:moveTo>
                  <a:pt x="549" y="710"/>
                </a:moveTo>
                <a:cubicBezTo>
                  <a:pt x="549" y="709"/>
                  <a:pt x="548" y="710"/>
                  <a:pt x="547" y="709"/>
                </a:cubicBezTo>
                <a:cubicBezTo>
                  <a:pt x="547" y="707"/>
                  <a:pt x="551" y="710"/>
                  <a:pt x="549" y="710"/>
                </a:cubicBezTo>
                <a:close/>
                <a:moveTo>
                  <a:pt x="550" y="683"/>
                </a:moveTo>
                <a:cubicBezTo>
                  <a:pt x="554" y="685"/>
                  <a:pt x="556" y="685"/>
                  <a:pt x="559" y="687"/>
                </a:cubicBezTo>
                <a:cubicBezTo>
                  <a:pt x="555" y="686"/>
                  <a:pt x="551" y="685"/>
                  <a:pt x="550" y="683"/>
                </a:cubicBezTo>
                <a:close/>
                <a:moveTo>
                  <a:pt x="555" y="689"/>
                </a:moveTo>
                <a:cubicBezTo>
                  <a:pt x="555" y="689"/>
                  <a:pt x="553" y="689"/>
                  <a:pt x="553" y="688"/>
                </a:cubicBezTo>
                <a:cubicBezTo>
                  <a:pt x="554" y="689"/>
                  <a:pt x="556" y="688"/>
                  <a:pt x="555" y="689"/>
                </a:cubicBezTo>
                <a:close/>
                <a:moveTo>
                  <a:pt x="555" y="712"/>
                </a:moveTo>
                <a:cubicBezTo>
                  <a:pt x="554" y="711"/>
                  <a:pt x="551" y="711"/>
                  <a:pt x="551" y="710"/>
                </a:cubicBezTo>
                <a:cubicBezTo>
                  <a:pt x="552" y="710"/>
                  <a:pt x="554" y="710"/>
                  <a:pt x="555" y="712"/>
                </a:cubicBezTo>
                <a:close/>
                <a:moveTo>
                  <a:pt x="559" y="715"/>
                </a:moveTo>
                <a:cubicBezTo>
                  <a:pt x="557" y="714"/>
                  <a:pt x="555" y="715"/>
                  <a:pt x="554" y="713"/>
                </a:cubicBezTo>
                <a:cubicBezTo>
                  <a:pt x="556" y="714"/>
                  <a:pt x="559" y="714"/>
                  <a:pt x="559" y="715"/>
                </a:cubicBezTo>
                <a:close/>
                <a:moveTo>
                  <a:pt x="556" y="689"/>
                </a:moveTo>
                <a:cubicBezTo>
                  <a:pt x="559" y="690"/>
                  <a:pt x="563" y="690"/>
                  <a:pt x="564" y="693"/>
                </a:cubicBezTo>
                <a:cubicBezTo>
                  <a:pt x="561" y="691"/>
                  <a:pt x="558" y="691"/>
                  <a:pt x="556" y="689"/>
                </a:cubicBezTo>
                <a:close/>
                <a:moveTo>
                  <a:pt x="559" y="687"/>
                </a:moveTo>
                <a:cubicBezTo>
                  <a:pt x="560" y="687"/>
                  <a:pt x="561" y="687"/>
                  <a:pt x="562" y="688"/>
                </a:cubicBezTo>
                <a:cubicBezTo>
                  <a:pt x="561" y="688"/>
                  <a:pt x="561" y="689"/>
                  <a:pt x="560" y="690"/>
                </a:cubicBezTo>
                <a:cubicBezTo>
                  <a:pt x="561" y="689"/>
                  <a:pt x="561" y="688"/>
                  <a:pt x="561" y="688"/>
                </a:cubicBezTo>
                <a:cubicBezTo>
                  <a:pt x="561" y="687"/>
                  <a:pt x="559" y="688"/>
                  <a:pt x="559" y="687"/>
                </a:cubicBezTo>
                <a:close/>
                <a:moveTo>
                  <a:pt x="562" y="716"/>
                </a:moveTo>
                <a:cubicBezTo>
                  <a:pt x="564" y="718"/>
                  <a:pt x="567" y="716"/>
                  <a:pt x="568" y="718"/>
                </a:cubicBezTo>
                <a:cubicBezTo>
                  <a:pt x="567" y="718"/>
                  <a:pt x="560" y="717"/>
                  <a:pt x="562" y="716"/>
                </a:cubicBezTo>
                <a:close/>
                <a:moveTo>
                  <a:pt x="599" y="759"/>
                </a:moveTo>
                <a:cubicBezTo>
                  <a:pt x="598" y="760"/>
                  <a:pt x="598" y="761"/>
                  <a:pt x="598" y="761"/>
                </a:cubicBezTo>
                <a:cubicBezTo>
                  <a:pt x="597" y="761"/>
                  <a:pt x="596" y="760"/>
                  <a:pt x="596" y="759"/>
                </a:cubicBezTo>
                <a:cubicBezTo>
                  <a:pt x="597" y="760"/>
                  <a:pt x="597" y="759"/>
                  <a:pt x="599" y="759"/>
                </a:cubicBezTo>
                <a:close/>
                <a:moveTo>
                  <a:pt x="598" y="709"/>
                </a:moveTo>
                <a:cubicBezTo>
                  <a:pt x="598" y="709"/>
                  <a:pt x="598" y="709"/>
                  <a:pt x="598" y="709"/>
                </a:cubicBezTo>
                <a:cubicBezTo>
                  <a:pt x="597" y="709"/>
                  <a:pt x="597" y="709"/>
                  <a:pt x="596" y="709"/>
                </a:cubicBezTo>
                <a:cubicBezTo>
                  <a:pt x="597" y="709"/>
                  <a:pt x="597" y="708"/>
                  <a:pt x="597" y="708"/>
                </a:cubicBezTo>
                <a:cubicBezTo>
                  <a:pt x="595" y="708"/>
                  <a:pt x="593" y="708"/>
                  <a:pt x="594" y="707"/>
                </a:cubicBezTo>
                <a:cubicBezTo>
                  <a:pt x="595" y="707"/>
                  <a:pt x="597" y="708"/>
                  <a:pt x="598" y="708"/>
                </a:cubicBezTo>
                <a:cubicBezTo>
                  <a:pt x="598" y="708"/>
                  <a:pt x="599" y="708"/>
                  <a:pt x="599" y="708"/>
                </a:cubicBezTo>
                <a:cubicBezTo>
                  <a:pt x="600" y="709"/>
                  <a:pt x="600" y="709"/>
                  <a:pt x="602" y="709"/>
                </a:cubicBezTo>
                <a:cubicBezTo>
                  <a:pt x="602" y="709"/>
                  <a:pt x="601" y="709"/>
                  <a:pt x="601" y="709"/>
                </a:cubicBezTo>
                <a:cubicBezTo>
                  <a:pt x="602" y="709"/>
                  <a:pt x="604" y="710"/>
                  <a:pt x="605" y="710"/>
                </a:cubicBezTo>
                <a:cubicBezTo>
                  <a:pt x="605" y="710"/>
                  <a:pt x="604" y="711"/>
                  <a:pt x="604" y="711"/>
                </a:cubicBezTo>
                <a:cubicBezTo>
                  <a:pt x="603" y="711"/>
                  <a:pt x="602" y="710"/>
                  <a:pt x="601" y="710"/>
                </a:cubicBezTo>
                <a:cubicBezTo>
                  <a:pt x="600" y="710"/>
                  <a:pt x="599" y="709"/>
                  <a:pt x="598" y="709"/>
                </a:cubicBezTo>
                <a:close/>
                <a:moveTo>
                  <a:pt x="608" y="765"/>
                </a:moveTo>
                <a:cubicBezTo>
                  <a:pt x="607" y="764"/>
                  <a:pt x="606" y="766"/>
                  <a:pt x="605" y="764"/>
                </a:cubicBezTo>
                <a:cubicBezTo>
                  <a:pt x="605" y="764"/>
                  <a:pt x="606" y="764"/>
                  <a:pt x="606" y="764"/>
                </a:cubicBezTo>
                <a:cubicBezTo>
                  <a:pt x="604" y="764"/>
                  <a:pt x="605" y="762"/>
                  <a:pt x="606" y="762"/>
                </a:cubicBezTo>
                <a:cubicBezTo>
                  <a:pt x="605" y="764"/>
                  <a:pt x="609" y="764"/>
                  <a:pt x="608" y="765"/>
                </a:cubicBezTo>
                <a:close/>
                <a:moveTo>
                  <a:pt x="603" y="762"/>
                </a:moveTo>
                <a:cubicBezTo>
                  <a:pt x="603" y="762"/>
                  <a:pt x="603" y="763"/>
                  <a:pt x="603" y="764"/>
                </a:cubicBezTo>
                <a:cubicBezTo>
                  <a:pt x="601" y="763"/>
                  <a:pt x="600" y="762"/>
                  <a:pt x="600" y="761"/>
                </a:cubicBezTo>
                <a:cubicBezTo>
                  <a:pt x="601" y="762"/>
                  <a:pt x="602" y="761"/>
                  <a:pt x="603" y="762"/>
                </a:cubicBezTo>
                <a:close/>
                <a:moveTo>
                  <a:pt x="606" y="766"/>
                </a:moveTo>
                <a:cubicBezTo>
                  <a:pt x="606" y="766"/>
                  <a:pt x="605" y="767"/>
                  <a:pt x="606" y="768"/>
                </a:cubicBezTo>
                <a:cubicBezTo>
                  <a:pt x="606" y="767"/>
                  <a:pt x="607" y="766"/>
                  <a:pt x="607" y="766"/>
                </a:cubicBezTo>
                <a:cubicBezTo>
                  <a:pt x="608" y="767"/>
                  <a:pt x="607" y="768"/>
                  <a:pt x="608" y="769"/>
                </a:cubicBezTo>
                <a:cubicBezTo>
                  <a:pt x="609" y="767"/>
                  <a:pt x="611" y="768"/>
                  <a:pt x="613" y="769"/>
                </a:cubicBezTo>
                <a:cubicBezTo>
                  <a:pt x="613" y="771"/>
                  <a:pt x="611" y="771"/>
                  <a:pt x="611" y="773"/>
                </a:cubicBezTo>
                <a:cubicBezTo>
                  <a:pt x="607" y="773"/>
                  <a:pt x="607" y="769"/>
                  <a:pt x="606" y="771"/>
                </a:cubicBezTo>
                <a:cubicBezTo>
                  <a:pt x="606" y="770"/>
                  <a:pt x="606" y="770"/>
                  <a:pt x="605" y="770"/>
                </a:cubicBezTo>
                <a:cubicBezTo>
                  <a:pt x="605" y="769"/>
                  <a:pt x="606" y="769"/>
                  <a:pt x="606" y="769"/>
                </a:cubicBezTo>
                <a:cubicBezTo>
                  <a:pt x="605" y="769"/>
                  <a:pt x="604" y="768"/>
                  <a:pt x="603" y="769"/>
                </a:cubicBezTo>
                <a:cubicBezTo>
                  <a:pt x="604" y="769"/>
                  <a:pt x="605" y="769"/>
                  <a:pt x="605" y="770"/>
                </a:cubicBezTo>
                <a:cubicBezTo>
                  <a:pt x="604" y="771"/>
                  <a:pt x="602" y="770"/>
                  <a:pt x="601" y="770"/>
                </a:cubicBezTo>
                <a:cubicBezTo>
                  <a:pt x="603" y="768"/>
                  <a:pt x="603" y="765"/>
                  <a:pt x="606" y="766"/>
                </a:cubicBezTo>
                <a:close/>
                <a:moveTo>
                  <a:pt x="623" y="771"/>
                </a:moveTo>
                <a:cubicBezTo>
                  <a:pt x="625" y="771"/>
                  <a:pt x="625" y="773"/>
                  <a:pt x="624" y="774"/>
                </a:cubicBezTo>
                <a:cubicBezTo>
                  <a:pt x="622" y="773"/>
                  <a:pt x="620" y="773"/>
                  <a:pt x="619" y="771"/>
                </a:cubicBezTo>
                <a:cubicBezTo>
                  <a:pt x="621" y="772"/>
                  <a:pt x="621" y="770"/>
                  <a:pt x="623" y="772"/>
                </a:cubicBezTo>
                <a:cubicBezTo>
                  <a:pt x="623" y="771"/>
                  <a:pt x="624" y="772"/>
                  <a:pt x="623" y="771"/>
                </a:cubicBezTo>
                <a:close/>
                <a:moveTo>
                  <a:pt x="629" y="775"/>
                </a:moveTo>
                <a:cubicBezTo>
                  <a:pt x="628" y="773"/>
                  <a:pt x="631" y="774"/>
                  <a:pt x="629" y="773"/>
                </a:cubicBezTo>
                <a:cubicBezTo>
                  <a:pt x="644" y="775"/>
                  <a:pt x="658" y="783"/>
                  <a:pt x="673" y="790"/>
                </a:cubicBezTo>
                <a:cubicBezTo>
                  <a:pt x="673" y="789"/>
                  <a:pt x="671" y="789"/>
                  <a:pt x="671" y="787"/>
                </a:cubicBezTo>
                <a:cubicBezTo>
                  <a:pt x="674" y="787"/>
                  <a:pt x="677" y="792"/>
                  <a:pt x="678" y="790"/>
                </a:cubicBezTo>
                <a:cubicBezTo>
                  <a:pt x="670" y="785"/>
                  <a:pt x="664" y="784"/>
                  <a:pt x="656" y="779"/>
                </a:cubicBezTo>
                <a:cubicBezTo>
                  <a:pt x="665" y="780"/>
                  <a:pt x="674" y="786"/>
                  <a:pt x="682" y="789"/>
                </a:cubicBezTo>
                <a:cubicBezTo>
                  <a:pt x="683" y="789"/>
                  <a:pt x="680" y="787"/>
                  <a:pt x="683" y="788"/>
                </a:cubicBezTo>
                <a:cubicBezTo>
                  <a:pt x="683" y="788"/>
                  <a:pt x="680" y="786"/>
                  <a:pt x="681" y="788"/>
                </a:cubicBezTo>
                <a:cubicBezTo>
                  <a:pt x="680" y="788"/>
                  <a:pt x="681" y="787"/>
                  <a:pt x="680" y="787"/>
                </a:cubicBezTo>
                <a:cubicBezTo>
                  <a:pt x="664" y="780"/>
                  <a:pt x="649" y="772"/>
                  <a:pt x="634" y="766"/>
                </a:cubicBezTo>
                <a:cubicBezTo>
                  <a:pt x="644" y="768"/>
                  <a:pt x="654" y="771"/>
                  <a:pt x="663" y="774"/>
                </a:cubicBezTo>
                <a:cubicBezTo>
                  <a:pt x="666" y="774"/>
                  <a:pt x="668" y="776"/>
                  <a:pt x="671" y="777"/>
                </a:cubicBezTo>
                <a:cubicBezTo>
                  <a:pt x="676" y="778"/>
                  <a:pt x="682" y="779"/>
                  <a:pt x="688" y="780"/>
                </a:cubicBezTo>
                <a:cubicBezTo>
                  <a:pt x="693" y="782"/>
                  <a:pt x="699" y="783"/>
                  <a:pt x="704" y="785"/>
                </a:cubicBezTo>
                <a:cubicBezTo>
                  <a:pt x="748" y="796"/>
                  <a:pt x="794" y="809"/>
                  <a:pt x="837" y="818"/>
                </a:cubicBezTo>
                <a:cubicBezTo>
                  <a:pt x="836" y="819"/>
                  <a:pt x="836" y="820"/>
                  <a:pt x="835" y="820"/>
                </a:cubicBezTo>
                <a:cubicBezTo>
                  <a:pt x="835" y="821"/>
                  <a:pt x="836" y="820"/>
                  <a:pt x="837" y="821"/>
                </a:cubicBezTo>
                <a:cubicBezTo>
                  <a:pt x="838" y="820"/>
                  <a:pt x="837" y="820"/>
                  <a:pt x="837" y="819"/>
                </a:cubicBezTo>
                <a:cubicBezTo>
                  <a:pt x="838" y="819"/>
                  <a:pt x="838" y="820"/>
                  <a:pt x="840" y="821"/>
                </a:cubicBezTo>
                <a:cubicBezTo>
                  <a:pt x="840" y="820"/>
                  <a:pt x="840" y="820"/>
                  <a:pt x="840" y="819"/>
                </a:cubicBezTo>
                <a:cubicBezTo>
                  <a:pt x="839" y="819"/>
                  <a:pt x="838" y="819"/>
                  <a:pt x="837" y="818"/>
                </a:cubicBezTo>
                <a:cubicBezTo>
                  <a:pt x="839" y="819"/>
                  <a:pt x="840" y="819"/>
                  <a:pt x="842" y="820"/>
                </a:cubicBezTo>
                <a:cubicBezTo>
                  <a:pt x="844" y="823"/>
                  <a:pt x="851" y="825"/>
                  <a:pt x="855" y="824"/>
                </a:cubicBezTo>
                <a:cubicBezTo>
                  <a:pt x="857" y="824"/>
                  <a:pt x="855" y="826"/>
                  <a:pt x="857" y="827"/>
                </a:cubicBezTo>
                <a:cubicBezTo>
                  <a:pt x="858" y="826"/>
                  <a:pt x="859" y="826"/>
                  <a:pt x="860" y="825"/>
                </a:cubicBezTo>
                <a:cubicBezTo>
                  <a:pt x="860" y="826"/>
                  <a:pt x="862" y="826"/>
                  <a:pt x="863" y="827"/>
                </a:cubicBezTo>
                <a:cubicBezTo>
                  <a:pt x="863" y="827"/>
                  <a:pt x="863" y="827"/>
                  <a:pt x="862" y="828"/>
                </a:cubicBezTo>
                <a:cubicBezTo>
                  <a:pt x="862" y="827"/>
                  <a:pt x="861" y="827"/>
                  <a:pt x="861" y="827"/>
                </a:cubicBezTo>
                <a:cubicBezTo>
                  <a:pt x="860" y="828"/>
                  <a:pt x="864" y="829"/>
                  <a:pt x="866" y="830"/>
                </a:cubicBezTo>
                <a:cubicBezTo>
                  <a:pt x="866" y="830"/>
                  <a:pt x="866" y="831"/>
                  <a:pt x="866" y="831"/>
                </a:cubicBezTo>
                <a:cubicBezTo>
                  <a:pt x="859" y="832"/>
                  <a:pt x="855" y="835"/>
                  <a:pt x="852" y="838"/>
                </a:cubicBezTo>
                <a:cubicBezTo>
                  <a:pt x="851" y="839"/>
                  <a:pt x="851" y="839"/>
                  <a:pt x="851" y="839"/>
                </a:cubicBezTo>
                <a:cubicBezTo>
                  <a:pt x="851" y="840"/>
                  <a:pt x="850" y="840"/>
                  <a:pt x="850" y="841"/>
                </a:cubicBezTo>
                <a:cubicBezTo>
                  <a:pt x="844" y="841"/>
                  <a:pt x="841" y="846"/>
                  <a:pt x="836" y="848"/>
                </a:cubicBezTo>
                <a:cubicBezTo>
                  <a:pt x="836" y="847"/>
                  <a:pt x="835" y="847"/>
                  <a:pt x="836" y="846"/>
                </a:cubicBezTo>
                <a:cubicBezTo>
                  <a:pt x="836" y="846"/>
                  <a:pt x="835" y="846"/>
                  <a:pt x="834" y="845"/>
                </a:cubicBezTo>
                <a:cubicBezTo>
                  <a:pt x="834" y="846"/>
                  <a:pt x="834" y="847"/>
                  <a:pt x="835" y="848"/>
                </a:cubicBezTo>
                <a:cubicBezTo>
                  <a:pt x="834" y="849"/>
                  <a:pt x="832" y="849"/>
                  <a:pt x="831" y="849"/>
                </a:cubicBezTo>
                <a:cubicBezTo>
                  <a:pt x="832" y="849"/>
                  <a:pt x="832" y="850"/>
                  <a:pt x="832" y="851"/>
                </a:cubicBezTo>
                <a:cubicBezTo>
                  <a:pt x="832" y="851"/>
                  <a:pt x="831" y="851"/>
                  <a:pt x="831" y="851"/>
                </a:cubicBezTo>
                <a:cubicBezTo>
                  <a:pt x="831" y="851"/>
                  <a:pt x="832" y="851"/>
                  <a:pt x="832" y="851"/>
                </a:cubicBezTo>
                <a:cubicBezTo>
                  <a:pt x="832" y="853"/>
                  <a:pt x="833" y="854"/>
                  <a:pt x="833" y="855"/>
                </a:cubicBezTo>
                <a:cubicBezTo>
                  <a:pt x="833" y="856"/>
                  <a:pt x="833" y="856"/>
                  <a:pt x="832" y="856"/>
                </a:cubicBezTo>
                <a:cubicBezTo>
                  <a:pt x="832" y="856"/>
                  <a:pt x="831" y="856"/>
                  <a:pt x="831" y="855"/>
                </a:cubicBezTo>
                <a:cubicBezTo>
                  <a:pt x="830" y="857"/>
                  <a:pt x="826" y="853"/>
                  <a:pt x="823" y="854"/>
                </a:cubicBezTo>
                <a:cubicBezTo>
                  <a:pt x="824" y="854"/>
                  <a:pt x="825" y="856"/>
                  <a:pt x="826" y="855"/>
                </a:cubicBezTo>
                <a:cubicBezTo>
                  <a:pt x="827" y="856"/>
                  <a:pt x="823" y="855"/>
                  <a:pt x="824" y="857"/>
                </a:cubicBezTo>
                <a:cubicBezTo>
                  <a:pt x="824" y="856"/>
                  <a:pt x="822" y="854"/>
                  <a:pt x="820" y="854"/>
                </a:cubicBezTo>
                <a:cubicBezTo>
                  <a:pt x="820" y="856"/>
                  <a:pt x="823" y="854"/>
                  <a:pt x="823" y="856"/>
                </a:cubicBezTo>
                <a:cubicBezTo>
                  <a:pt x="822" y="857"/>
                  <a:pt x="820" y="856"/>
                  <a:pt x="818" y="856"/>
                </a:cubicBezTo>
                <a:cubicBezTo>
                  <a:pt x="818" y="857"/>
                  <a:pt x="819" y="857"/>
                  <a:pt x="820" y="857"/>
                </a:cubicBezTo>
                <a:cubicBezTo>
                  <a:pt x="819" y="857"/>
                  <a:pt x="818" y="857"/>
                  <a:pt x="817" y="857"/>
                </a:cubicBezTo>
                <a:cubicBezTo>
                  <a:pt x="816" y="856"/>
                  <a:pt x="815" y="856"/>
                  <a:pt x="813" y="855"/>
                </a:cubicBezTo>
                <a:cubicBezTo>
                  <a:pt x="813" y="855"/>
                  <a:pt x="813" y="855"/>
                  <a:pt x="813" y="855"/>
                </a:cubicBezTo>
                <a:cubicBezTo>
                  <a:pt x="813" y="855"/>
                  <a:pt x="813" y="855"/>
                  <a:pt x="813" y="855"/>
                </a:cubicBezTo>
                <a:cubicBezTo>
                  <a:pt x="812" y="855"/>
                  <a:pt x="812" y="855"/>
                  <a:pt x="811" y="854"/>
                </a:cubicBezTo>
                <a:cubicBezTo>
                  <a:pt x="812" y="854"/>
                  <a:pt x="813" y="855"/>
                  <a:pt x="813" y="855"/>
                </a:cubicBezTo>
                <a:cubicBezTo>
                  <a:pt x="813" y="855"/>
                  <a:pt x="813" y="855"/>
                  <a:pt x="813" y="855"/>
                </a:cubicBezTo>
                <a:cubicBezTo>
                  <a:pt x="814" y="855"/>
                  <a:pt x="814" y="854"/>
                  <a:pt x="815" y="855"/>
                </a:cubicBezTo>
                <a:cubicBezTo>
                  <a:pt x="815" y="854"/>
                  <a:pt x="815" y="854"/>
                  <a:pt x="815" y="853"/>
                </a:cubicBezTo>
                <a:cubicBezTo>
                  <a:pt x="814" y="853"/>
                  <a:pt x="812" y="854"/>
                  <a:pt x="811" y="853"/>
                </a:cubicBezTo>
                <a:cubicBezTo>
                  <a:pt x="810" y="853"/>
                  <a:pt x="810" y="854"/>
                  <a:pt x="810" y="854"/>
                </a:cubicBezTo>
                <a:cubicBezTo>
                  <a:pt x="810" y="854"/>
                  <a:pt x="810" y="854"/>
                  <a:pt x="810" y="854"/>
                </a:cubicBezTo>
                <a:cubicBezTo>
                  <a:pt x="810" y="854"/>
                  <a:pt x="810" y="854"/>
                  <a:pt x="810" y="854"/>
                </a:cubicBezTo>
                <a:cubicBezTo>
                  <a:pt x="810" y="854"/>
                  <a:pt x="810" y="855"/>
                  <a:pt x="810" y="855"/>
                </a:cubicBezTo>
                <a:cubicBezTo>
                  <a:pt x="810" y="855"/>
                  <a:pt x="810" y="855"/>
                  <a:pt x="810" y="855"/>
                </a:cubicBezTo>
                <a:cubicBezTo>
                  <a:pt x="811" y="855"/>
                  <a:pt x="812" y="856"/>
                  <a:pt x="812" y="856"/>
                </a:cubicBezTo>
                <a:cubicBezTo>
                  <a:pt x="810" y="856"/>
                  <a:pt x="808" y="855"/>
                  <a:pt x="805" y="854"/>
                </a:cubicBezTo>
                <a:cubicBezTo>
                  <a:pt x="805" y="853"/>
                  <a:pt x="807" y="854"/>
                  <a:pt x="808" y="854"/>
                </a:cubicBezTo>
                <a:cubicBezTo>
                  <a:pt x="809" y="854"/>
                  <a:pt x="805" y="853"/>
                  <a:pt x="804" y="852"/>
                </a:cubicBezTo>
                <a:cubicBezTo>
                  <a:pt x="803" y="853"/>
                  <a:pt x="805" y="853"/>
                  <a:pt x="805" y="854"/>
                </a:cubicBezTo>
                <a:cubicBezTo>
                  <a:pt x="804" y="854"/>
                  <a:pt x="804" y="854"/>
                  <a:pt x="804" y="854"/>
                </a:cubicBezTo>
                <a:cubicBezTo>
                  <a:pt x="803" y="854"/>
                  <a:pt x="802" y="854"/>
                  <a:pt x="801" y="853"/>
                </a:cubicBezTo>
                <a:cubicBezTo>
                  <a:pt x="800" y="852"/>
                  <a:pt x="798" y="851"/>
                  <a:pt x="796" y="852"/>
                </a:cubicBezTo>
                <a:cubicBezTo>
                  <a:pt x="796" y="851"/>
                  <a:pt x="795" y="851"/>
                  <a:pt x="795" y="850"/>
                </a:cubicBezTo>
                <a:cubicBezTo>
                  <a:pt x="792" y="851"/>
                  <a:pt x="787" y="850"/>
                  <a:pt x="784" y="849"/>
                </a:cubicBezTo>
                <a:cubicBezTo>
                  <a:pt x="784" y="848"/>
                  <a:pt x="784" y="849"/>
                  <a:pt x="783" y="850"/>
                </a:cubicBezTo>
                <a:cubicBezTo>
                  <a:pt x="782" y="849"/>
                  <a:pt x="780" y="847"/>
                  <a:pt x="780" y="849"/>
                </a:cubicBezTo>
                <a:cubicBezTo>
                  <a:pt x="781" y="850"/>
                  <a:pt x="782" y="850"/>
                  <a:pt x="783" y="850"/>
                </a:cubicBezTo>
                <a:cubicBezTo>
                  <a:pt x="784" y="851"/>
                  <a:pt x="785" y="851"/>
                  <a:pt x="785" y="851"/>
                </a:cubicBezTo>
                <a:cubicBezTo>
                  <a:pt x="784" y="853"/>
                  <a:pt x="783" y="851"/>
                  <a:pt x="782" y="851"/>
                </a:cubicBezTo>
                <a:cubicBezTo>
                  <a:pt x="782" y="852"/>
                  <a:pt x="783" y="852"/>
                  <a:pt x="784" y="852"/>
                </a:cubicBezTo>
                <a:cubicBezTo>
                  <a:pt x="785" y="853"/>
                  <a:pt x="786" y="853"/>
                  <a:pt x="785" y="853"/>
                </a:cubicBezTo>
                <a:cubicBezTo>
                  <a:pt x="785" y="853"/>
                  <a:pt x="786" y="853"/>
                  <a:pt x="786" y="853"/>
                </a:cubicBezTo>
                <a:cubicBezTo>
                  <a:pt x="786" y="853"/>
                  <a:pt x="786" y="853"/>
                  <a:pt x="786" y="854"/>
                </a:cubicBezTo>
                <a:cubicBezTo>
                  <a:pt x="785" y="854"/>
                  <a:pt x="786" y="854"/>
                  <a:pt x="787" y="854"/>
                </a:cubicBezTo>
                <a:cubicBezTo>
                  <a:pt x="787" y="854"/>
                  <a:pt x="787" y="854"/>
                  <a:pt x="787" y="853"/>
                </a:cubicBezTo>
                <a:cubicBezTo>
                  <a:pt x="787" y="854"/>
                  <a:pt x="787" y="854"/>
                  <a:pt x="787" y="854"/>
                </a:cubicBezTo>
                <a:cubicBezTo>
                  <a:pt x="787" y="854"/>
                  <a:pt x="787" y="854"/>
                  <a:pt x="788" y="854"/>
                </a:cubicBezTo>
                <a:cubicBezTo>
                  <a:pt x="789" y="855"/>
                  <a:pt x="789" y="854"/>
                  <a:pt x="789" y="853"/>
                </a:cubicBezTo>
                <a:cubicBezTo>
                  <a:pt x="791" y="854"/>
                  <a:pt x="790" y="855"/>
                  <a:pt x="792" y="854"/>
                </a:cubicBezTo>
                <a:cubicBezTo>
                  <a:pt x="792" y="855"/>
                  <a:pt x="793" y="855"/>
                  <a:pt x="793" y="856"/>
                </a:cubicBezTo>
                <a:cubicBezTo>
                  <a:pt x="794" y="856"/>
                  <a:pt x="794" y="856"/>
                  <a:pt x="793" y="855"/>
                </a:cubicBezTo>
                <a:cubicBezTo>
                  <a:pt x="794" y="855"/>
                  <a:pt x="795" y="855"/>
                  <a:pt x="795" y="856"/>
                </a:cubicBezTo>
                <a:cubicBezTo>
                  <a:pt x="801" y="855"/>
                  <a:pt x="814" y="861"/>
                  <a:pt x="822" y="864"/>
                </a:cubicBezTo>
                <a:cubicBezTo>
                  <a:pt x="823" y="864"/>
                  <a:pt x="823" y="864"/>
                  <a:pt x="823" y="864"/>
                </a:cubicBezTo>
                <a:cubicBezTo>
                  <a:pt x="824" y="864"/>
                  <a:pt x="824" y="864"/>
                  <a:pt x="825" y="864"/>
                </a:cubicBezTo>
                <a:cubicBezTo>
                  <a:pt x="825" y="865"/>
                  <a:pt x="824" y="865"/>
                  <a:pt x="824" y="865"/>
                </a:cubicBezTo>
                <a:cubicBezTo>
                  <a:pt x="824" y="865"/>
                  <a:pt x="824" y="865"/>
                  <a:pt x="824" y="865"/>
                </a:cubicBezTo>
                <a:cubicBezTo>
                  <a:pt x="822" y="865"/>
                  <a:pt x="819" y="864"/>
                  <a:pt x="817" y="863"/>
                </a:cubicBezTo>
                <a:cubicBezTo>
                  <a:pt x="818" y="865"/>
                  <a:pt x="827" y="867"/>
                  <a:pt x="827" y="868"/>
                </a:cubicBezTo>
                <a:cubicBezTo>
                  <a:pt x="827" y="868"/>
                  <a:pt x="828" y="868"/>
                  <a:pt x="828" y="868"/>
                </a:cubicBezTo>
                <a:cubicBezTo>
                  <a:pt x="829" y="869"/>
                  <a:pt x="829" y="869"/>
                  <a:pt x="830" y="869"/>
                </a:cubicBezTo>
                <a:cubicBezTo>
                  <a:pt x="830" y="869"/>
                  <a:pt x="830" y="869"/>
                  <a:pt x="830" y="869"/>
                </a:cubicBezTo>
                <a:cubicBezTo>
                  <a:pt x="830" y="869"/>
                  <a:pt x="830" y="869"/>
                  <a:pt x="831" y="869"/>
                </a:cubicBezTo>
                <a:cubicBezTo>
                  <a:pt x="831" y="870"/>
                  <a:pt x="832" y="870"/>
                  <a:pt x="832" y="870"/>
                </a:cubicBezTo>
                <a:cubicBezTo>
                  <a:pt x="832" y="870"/>
                  <a:pt x="831" y="870"/>
                  <a:pt x="831" y="870"/>
                </a:cubicBezTo>
                <a:cubicBezTo>
                  <a:pt x="832" y="871"/>
                  <a:pt x="833" y="871"/>
                  <a:pt x="834" y="872"/>
                </a:cubicBezTo>
                <a:cubicBezTo>
                  <a:pt x="834" y="872"/>
                  <a:pt x="834" y="873"/>
                  <a:pt x="835" y="873"/>
                </a:cubicBezTo>
                <a:cubicBezTo>
                  <a:pt x="834" y="873"/>
                  <a:pt x="834" y="873"/>
                  <a:pt x="833" y="873"/>
                </a:cubicBezTo>
                <a:cubicBezTo>
                  <a:pt x="833" y="874"/>
                  <a:pt x="835" y="874"/>
                  <a:pt x="836" y="874"/>
                </a:cubicBezTo>
                <a:cubicBezTo>
                  <a:pt x="837" y="875"/>
                  <a:pt x="838" y="877"/>
                  <a:pt x="839" y="878"/>
                </a:cubicBezTo>
                <a:cubicBezTo>
                  <a:pt x="839" y="879"/>
                  <a:pt x="839" y="880"/>
                  <a:pt x="839" y="881"/>
                </a:cubicBezTo>
                <a:cubicBezTo>
                  <a:pt x="839" y="881"/>
                  <a:pt x="838" y="880"/>
                  <a:pt x="838" y="880"/>
                </a:cubicBezTo>
                <a:cubicBezTo>
                  <a:pt x="838" y="879"/>
                  <a:pt x="836" y="879"/>
                  <a:pt x="836" y="879"/>
                </a:cubicBezTo>
                <a:cubicBezTo>
                  <a:pt x="833" y="879"/>
                  <a:pt x="831" y="878"/>
                  <a:pt x="829" y="878"/>
                </a:cubicBezTo>
                <a:cubicBezTo>
                  <a:pt x="831" y="880"/>
                  <a:pt x="836" y="882"/>
                  <a:pt x="839" y="882"/>
                </a:cubicBezTo>
                <a:cubicBezTo>
                  <a:pt x="839" y="883"/>
                  <a:pt x="839" y="883"/>
                  <a:pt x="839" y="884"/>
                </a:cubicBezTo>
                <a:cubicBezTo>
                  <a:pt x="839" y="882"/>
                  <a:pt x="836" y="882"/>
                  <a:pt x="837" y="885"/>
                </a:cubicBezTo>
                <a:cubicBezTo>
                  <a:pt x="838" y="885"/>
                  <a:pt x="838" y="884"/>
                  <a:pt x="839" y="884"/>
                </a:cubicBezTo>
                <a:cubicBezTo>
                  <a:pt x="839" y="886"/>
                  <a:pt x="838" y="887"/>
                  <a:pt x="836" y="888"/>
                </a:cubicBezTo>
                <a:cubicBezTo>
                  <a:pt x="834" y="887"/>
                  <a:pt x="830" y="886"/>
                  <a:pt x="828" y="886"/>
                </a:cubicBezTo>
                <a:cubicBezTo>
                  <a:pt x="831" y="888"/>
                  <a:pt x="833" y="887"/>
                  <a:pt x="836" y="888"/>
                </a:cubicBezTo>
                <a:cubicBezTo>
                  <a:pt x="836" y="889"/>
                  <a:pt x="835" y="889"/>
                  <a:pt x="835" y="890"/>
                </a:cubicBezTo>
                <a:cubicBezTo>
                  <a:pt x="827" y="886"/>
                  <a:pt x="819" y="883"/>
                  <a:pt x="810" y="879"/>
                </a:cubicBezTo>
                <a:cubicBezTo>
                  <a:pt x="814" y="883"/>
                  <a:pt x="810" y="880"/>
                  <a:pt x="808" y="879"/>
                </a:cubicBezTo>
                <a:cubicBezTo>
                  <a:pt x="801" y="877"/>
                  <a:pt x="793" y="874"/>
                  <a:pt x="784" y="871"/>
                </a:cubicBezTo>
                <a:cubicBezTo>
                  <a:pt x="784" y="871"/>
                  <a:pt x="784" y="871"/>
                  <a:pt x="785" y="870"/>
                </a:cubicBezTo>
                <a:cubicBezTo>
                  <a:pt x="784" y="869"/>
                  <a:pt x="783" y="870"/>
                  <a:pt x="782" y="869"/>
                </a:cubicBezTo>
                <a:cubicBezTo>
                  <a:pt x="782" y="870"/>
                  <a:pt x="782" y="870"/>
                  <a:pt x="782" y="870"/>
                </a:cubicBezTo>
                <a:cubicBezTo>
                  <a:pt x="781" y="870"/>
                  <a:pt x="781" y="870"/>
                  <a:pt x="780" y="870"/>
                </a:cubicBezTo>
                <a:cubicBezTo>
                  <a:pt x="780" y="870"/>
                  <a:pt x="780" y="869"/>
                  <a:pt x="780" y="869"/>
                </a:cubicBezTo>
                <a:cubicBezTo>
                  <a:pt x="779" y="869"/>
                  <a:pt x="779" y="869"/>
                  <a:pt x="779" y="869"/>
                </a:cubicBezTo>
                <a:cubicBezTo>
                  <a:pt x="779" y="869"/>
                  <a:pt x="779" y="869"/>
                  <a:pt x="779" y="869"/>
                </a:cubicBezTo>
                <a:cubicBezTo>
                  <a:pt x="778" y="869"/>
                  <a:pt x="778" y="869"/>
                  <a:pt x="777" y="869"/>
                </a:cubicBezTo>
                <a:cubicBezTo>
                  <a:pt x="777" y="868"/>
                  <a:pt x="776" y="868"/>
                  <a:pt x="775" y="868"/>
                </a:cubicBezTo>
                <a:cubicBezTo>
                  <a:pt x="775" y="868"/>
                  <a:pt x="775" y="868"/>
                  <a:pt x="775" y="868"/>
                </a:cubicBezTo>
                <a:cubicBezTo>
                  <a:pt x="775" y="868"/>
                  <a:pt x="774" y="868"/>
                  <a:pt x="774" y="868"/>
                </a:cubicBezTo>
                <a:cubicBezTo>
                  <a:pt x="774" y="868"/>
                  <a:pt x="774" y="868"/>
                  <a:pt x="774" y="868"/>
                </a:cubicBezTo>
                <a:cubicBezTo>
                  <a:pt x="774" y="868"/>
                  <a:pt x="774" y="868"/>
                  <a:pt x="773" y="868"/>
                </a:cubicBezTo>
                <a:cubicBezTo>
                  <a:pt x="773" y="868"/>
                  <a:pt x="773" y="868"/>
                  <a:pt x="772" y="868"/>
                </a:cubicBezTo>
                <a:cubicBezTo>
                  <a:pt x="772" y="867"/>
                  <a:pt x="772" y="867"/>
                  <a:pt x="772" y="866"/>
                </a:cubicBezTo>
                <a:cubicBezTo>
                  <a:pt x="771" y="866"/>
                  <a:pt x="771" y="867"/>
                  <a:pt x="771" y="867"/>
                </a:cubicBezTo>
                <a:cubicBezTo>
                  <a:pt x="771" y="867"/>
                  <a:pt x="771" y="867"/>
                  <a:pt x="770" y="867"/>
                </a:cubicBezTo>
                <a:cubicBezTo>
                  <a:pt x="770" y="867"/>
                  <a:pt x="771" y="867"/>
                  <a:pt x="771" y="867"/>
                </a:cubicBezTo>
                <a:cubicBezTo>
                  <a:pt x="769" y="866"/>
                  <a:pt x="766" y="866"/>
                  <a:pt x="768" y="863"/>
                </a:cubicBezTo>
                <a:cubicBezTo>
                  <a:pt x="767" y="863"/>
                  <a:pt x="766" y="864"/>
                  <a:pt x="766" y="865"/>
                </a:cubicBezTo>
                <a:cubicBezTo>
                  <a:pt x="760" y="861"/>
                  <a:pt x="752" y="858"/>
                  <a:pt x="743" y="855"/>
                </a:cubicBezTo>
                <a:cubicBezTo>
                  <a:pt x="742" y="855"/>
                  <a:pt x="743" y="856"/>
                  <a:pt x="743" y="856"/>
                </a:cubicBezTo>
                <a:cubicBezTo>
                  <a:pt x="739" y="855"/>
                  <a:pt x="735" y="851"/>
                  <a:pt x="729" y="849"/>
                </a:cubicBezTo>
                <a:cubicBezTo>
                  <a:pt x="729" y="849"/>
                  <a:pt x="729" y="849"/>
                  <a:pt x="729" y="849"/>
                </a:cubicBezTo>
                <a:cubicBezTo>
                  <a:pt x="729" y="849"/>
                  <a:pt x="729" y="849"/>
                  <a:pt x="728" y="849"/>
                </a:cubicBezTo>
                <a:cubicBezTo>
                  <a:pt x="728" y="849"/>
                  <a:pt x="728" y="849"/>
                  <a:pt x="728" y="849"/>
                </a:cubicBezTo>
                <a:cubicBezTo>
                  <a:pt x="727" y="849"/>
                  <a:pt x="727" y="849"/>
                  <a:pt x="726" y="849"/>
                </a:cubicBezTo>
                <a:cubicBezTo>
                  <a:pt x="726" y="848"/>
                  <a:pt x="726" y="848"/>
                  <a:pt x="726" y="847"/>
                </a:cubicBezTo>
                <a:cubicBezTo>
                  <a:pt x="723" y="845"/>
                  <a:pt x="721" y="842"/>
                  <a:pt x="715" y="840"/>
                </a:cubicBezTo>
                <a:cubicBezTo>
                  <a:pt x="716" y="838"/>
                  <a:pt x="719" y="840"/>
                  <a:pt x="720" y="840"/>
                </a:cubicBezTo>
                <a:cubicBezTo>
                  <a:pt x="721" y="840"/>
                  <a:pt x="720" y="840"/>
                  <a:pt x="720" y="839"/>
                </a:cubicBezTo>
                <a:cubicBezTo>
                  <a:pt x="727" y="841"/>
                  <a:pt x="734" y="844"/>
                  <a:pt x="740" y="843"/>
                </a:cubicBezTo>
                <a:cubicBezTo>
                  <a:pt x="740" y="843"/>
                  <a:pt x="740" y="844"/>
                  <a:pt x="740" y="844"/>
                </a:cubicBezTo>
                <a:cubicBezTo>
                  <a:pt x="741" y="845"/>
                  <a:pt x="742" y="845"/>
                  <a:pt x="742" y="844"/>
                </a:cubicBezTo>
                <a:cubicBezTo>
                  <a:pt x="742" y="844"/>
                  <a:pt x="742" y="845"/>
                  <a:pt x="743" y="846"/>
                </a:cubicBezTo>
                <a:cubicBezTo>
                  <a:pt x="743" y="846"/>
                  <a:pt x="743" y="845"/>
                  <a:pt x="743" y="845"/>
                </a:cubicBezTo>
                <a:cubicBezTo>
                  <a:pt x="745" y="846"/>
                  <a:pt x="747" y="847"/>
                  <a:pt x="748" y="845"/>
                </a:cubicBezTo>
                <a:cubicBezTo>
                  <a:pt x="749" y="846"/>
                  <a:pt x="749" y="846"/>
                  <a:pt x="750" y="847"/>
                </a:cubicBezTo>
                <a:cubicBezTo>
                  <a:pt x="751" y="845"/>
                  <a:pt x="756" y="849"/>
                  <a:pt x="757" y="846"/>
                </a:cubicBezTo>
                <a:cubicBezTo>
                  <a:pt x="752" y="846"/>
                  <a:pt x="746" y="843"/>
                  <a:pt x="743" y="843"/>
                </a:cubicBezTo>
                <a:cubicBezTo>
                  <a:pt x="742" y="842"/>
                  <a:pt x="743" y="842"/>
                  <a:pt x="743" y="841"/>
                </a:cubicBezTo>
                <a:cubicBezTo>
                  <a:pt x="741" y="841"/>
                  <a:pt x="739" y="840"/>
                  <a:pt x="741" y="840"/>
                </a:cubicBezTo>
                <a:cubicBezTo>
                  <a:pt x="739" y="840"/>
                  <a:pt x="736" y="840"/>
                  <a:pt x="732" y="839"/>
                </a:cubicBezTo>
                <a:cubicBezTo>
                  <a:pt x="731" y="838"/>
                  <a:pt x="730" y="838"/>
                  <a:pt x="730" y="838"/>
                </a:cubicBezTo>
                <a:cubicBezTo>
                  <a:pt x="730" y="839"/>
                  <a:pt x="730" y="839"/>
                  <a:pt x="730" y="839"/>
                </a:cubicBezTo>
                <a:cubicBezTo>
                  <a:pt x="727" y="838"/>
                  <a:pt x="723" y="837"/>
                  <a:pt x="720" y="837"/>
                </a:cubicBezTo>
                <a:cubicBezTo>
                  <a:pt x="719" y="836"/>
                  <a:pt x="716" y="835"/>
                  <a:pt x="715" y="834"/>
                </a:cubicBezTo>
                <a:cubicBezTo>
                  <a:pt x="720" y="829"/>
                  <a:pt x="731" y="836"/>
                  <a:pt x="736" y="838"/>
                </a:cubicBezTo>
                <a:cubicBezTo>
                  <a:pt x="738" y="838"/>
                  <a:pt x="737" y="837"/>
                  <a:pt x="736" y="837"/>
                </a:cubicBezTo>
                <a:cubicBezTo>
                  <a:pt x="740" y="838"/>
                  <a:pt x="743" y="839"/>
                  <a:pt x="745" y="841"/>
                </a:cubicBezTo>
                <a:cubicBezTo>
                  <a:pt x="745" y="838"/>
                  <a:pt x="738" y="836"/>
                  <a:pt x="735" y="836"/>
                </a:cubicBezTo>
                <a:cubicBezTo>
                  <a:pt x="735" y="835"/>
                  <a:pt x="735" y="835"/>
                  <a:pt x="735" y="835"/>
                </a:cubicBezTo>
                <a:cubicBezTo>
                  <a:pt x="731" y="833"/>
                  <a:pt x="727" y="832"/>
                  <a:pt x="722" y="830"/>
                </a:cubicBezTo>
                <a:cubicBezTo>
                  <a:pt x="722" y="829"/>
                  <a:pt x="722" y="829"/>
                  <a:pt x="722" y="829"/>
                </a:cubicBezTo>
                <a:cubicBezTo>
                  <a:pt x="722" y="829"/>
                  <a:pt x="723" y="830"/>
                  <a:pt x="723" y="830"/>
                </a:cubicBezTo>
                <a:cubicBezTo>
                  <a:pt x="724" y="828"/>
                  <a:pt x="721" y="828"/>
                  <a:pt x="721" y="829"/>
                </a:cubicBezTo>
                <a:cubicBezTo>
                  <a:pt x="721" y="829"/>
                  <a:pt x="721" y="829"/>
                  <a:pt x="721" y="829"/>
                </a:cubicBezTo>
                <a:cubicBezTo>
                  <a:pt x="721" y="829"/>
                  <a:pt x="721" y="829"/>
                  <a:pt x="721" y="828"/>
                </a:cubicBezTo>
                <a:cubicBezTo>
                  <a:pt x="720" y="828"/>
                  <a:pt x="720" y="828"/>
                  <a:pt x="719" y="828"/>
                </a:cubicBezTo>
                <a:cubicBezTo>
                  <a:pt x="718" y="828"/>
                  <a:pt x="717" y="828"/>
                  <a:pt x="717" y="828"/>
                </a:cubicBezTo>
                <a:cubicBezTo>
                  <a:pt x="710" y="825"/>
                  <a:pt x="708" y="823"/>
                  <a:pt x="702" y="818"/>
                </a:cubicBezTo>
                <a:cubicBezTo>
                  <a:pt x="701" y="816"/>
                  <a:pt x="699" y="815"/>
                  <a:pt x="696" y="814"/>
                </a:cubicBezTo>
                <a:cubicBezTo>
                  <a:pt x="697" y="814"/>
                  <a:pt x="697" y="814"/>
                  <a:pt x="697" y="814"/>
                </a:cubicBezTo>
                <a:cubicBezTo>
                  <a:pt x="696" y="812"/>
                  <a:pt x="695" y="812"/>
                  <a:pt x="693" y="812"/>
                </a:cubicBezTo>
                <a:cubicBezTo>
                  <a:pt x="688" y="810"/>
                  <a:pt x="682" y="807"/>
                  <a:pt x="678" y="805"/>
                </a:cubicBezTo>
                <a:cubicBezTo>
                  <a:pt x="679" y="803"/>
                  <a:pt x="683" y="806"/>
                  <a:pt x="684" y="805"/>
                </a:cubicBezTo>
                <a:cubicBezTo>
                  <a:pt x="668" y="788"/>
                  <a:pt x="641" y="785"/>
                  <a:pt x="625" y="774"/>
                </a:cubicBezTo>
                <a:cubicBezTo>
                  <a:pt x="627" y="774"/>
                  <a:pt x="627" y="775"/>
                  <a:pt x="630" y="776"/>
                </a:cubicBezTo>
                <a:cubicBezTo>
                  <a:pt x="632" y="776"/>
                  <a:pt x="629" y="775"/>
                  <a:pt x="629" y="775"/>
                </a:cubicBezTo>
                <a:close/>
                <a:moveTo>
                  <a:pt x="652" y="777"/>
                </a:moveTo>
                <a:cubicBezTo>
                  <a:pt x="652" y="777"/>
                  <a:pt x="654" y="777"/>
                  <a:pt x="654" y="778"/>
                </a:cubicBezTo>
                <a:cubicBezTo>
                  <a:pt x="653" y="778"/>
                  <a:pt x="650" y="777"/>
                  <a:pt x="652" y="777"/>
                </a:cubicBezTo>
                <a:close/>
                <a:moveTo>
                  <a:pt x="663" y="749"/>
                </a:moveTo>
                <a:cubicBezTo>
                  <a:pt x="665" y="750"/>
                  <a:pt x="668" y="748"/>
                  <a:pt x="668" y="751"/>
                </a:cubicBezTo>
                <a:cubicBezTo>
                  <a:pt x="667" y="750"/>
                  <a:pt x="662" y="749"/>
                  <a:pt x="663" y="749"/>
                </a:cubicBezTo>
                <a:close/>
                <a:moveTo>
                  <a:pt x="671" y="753"/>
                </a:moveTo>
                <a:cubicBezTo>
                  <a:pt x="671" y="753"/>
                  <a:pt x="672" y="753"/>
                  <a:pt x="672" y="753"/>
                </a:cubicBezTo>
                <a:cubicBezTo>
                  <a:pt x="673" y="754"/>
                  <a:pt x="671" y="755"/>
                  <a:pt x="671" y="754"/>
                </a:cubicBezTo>
                <a:cubicBezTo>
                  <a:pt x="671" y="754"/>
                  <a:pt x="671" y="754"/>
                  <a:pt x="671" y="753"/>
                </a:cubicBezTo>
                <a:cubicBezTo>
                  <a:pt x="671" y="753"/>
                  <a:pt x="671" y="753"/>
                  <a:pt x="671" y="753"/>
                </a:cubicBezTo>
                <a:close/>
                <a:moveTo>
                  <a:pt x="676" y="755"/>
                </a:moveTo>
                <a:cubicBezTo>
                  <a:pt x="675" y="755"/>
                  <a:pt x="674" y="753"/>
                  <a:pt x="676" y="753"/>
                </a:cubicBezTo>
                <a:cubicBezTo>
                  <a:pt x="675" y="755"/>
                  <a:pt x="676" y="755"/>
                  <a:pt x="676" y="755"/>
                </a:cubicBezTo>
                <a:close/>
                <a:moveTo>
                  <a:pt x="690" y="757"/>
                </a:moveTo>
                <a:cubicBezTo>
                  <a:pt x="689" y="755"/>
                  <a:pt x="682" y="755"/>
                  <a:pt x="682" y="754"/>
                </a:cubicBezTo>
                <a:cubicBezTo>
                  <a:pt x="684" y="754"/>
                  <a:pt x="685" y="755"/>
                  <a:pt x="685" y="753"/>
                </a:cubicBezTo>
                <a:cubicBezTo>
                  <a:pt x="686" y="755"/>
                  <a:pt x="690" y="754"/>
                  <a:pt x="692" y="756"/>
                </a:cubicBezTo>
                <a:cubicBezTo>
                  <a:pt x="691" y="756"/>
                  <a:pt x="691" y="756"/>
                  <a:pt x="690" y="756"/>
                </a:cubicBezTo>
                <a:cubicBezTo>
                  <a:pt x="691" y="756"/>
                  <a:pt x="691" y="757"/>
                  <a:pt x="690" y="757"/>
                </a:cubicBezTo>
                <a:close/>
                <a:moveTo>
                  <a:pt x="683" y="755"/>
                </a:moveTo>
                <a:cubicBezTo>
                  <a:pt x="683" y="755"/>
                  <a:pt x="684" y="755"/>
                  <a:pt x="685" y="755"/>
                </a:cubicBezTo>
                <a:cubicBezTo>
                  <a:pt x="685" y="756"/>
                  <a:pt x="684" y="757"/>
                  <a:pt x="685" y="757"/>
                </a:cubicBezTo>
                <a:cubicBezTo>
                  <a:pt x="686" y="757"/>
                  <a:pt x="684" y="755"/>
                  <a:pt x="686" y="756"/>
                </a:cubicBezTo>
                <a:cubicBezTo>
                  <a:pt x="687" y="758"/>
                  <a:pt x="687" y="756"/>
                  <a:pt x="690" y="757"/>
                </a:cubicBezTo>
                <a:cubicBezTo>
                  <a:pt x="689" y="759"/>
                  <a:pt x="694" y="759"/>
                  <a:pt x="692" y="759"/>
                </a:cubicBezTo>
                <a:cubicBezTo>
                  <a:pt x="688" y="758"/>
                  <a:pt x="683" y="758"/>
                  <a:pt x="680" y="756"/>
                </a:cubicBezTo>
                <a:cubicBezTo>
                  <a:pt x="681" y="756"/>
                  <a:pt x="684" y="757"/>
                  <a:pt x="683" y="755"/>
                </a:cubicBezTo>
                <a:close/>
                <a:moveTo>
                  <a:pt x="713" y="762"/>
                </a:moveTo>
                <a:cubicBezTo>
                  <a:pt x="710" y="761"/>
                  <a:pt x="701" y="760"/>
                  <a:pt x="698" y="757"/>
                </a:cubicBezTo>
                <a:cubicBezTo>
                  <a:pt x="700" y="758"/>
                  <a:pt x="699" y="757"/>
                  <a:pt x="700" y="757"/>
                </a:cubicBezTo>
                <a:cubicBezTo>
                  <a:pt x="703" y="759"/>
                  <a:pt x="710" y="759"/>
                  <a:pt x="713" y="761"/>
                </a:cubicBezTo>
                <a:cubicBezTo>
                  <a:pt x="710" y="761"/>
                  <a:pt x="714" y="762"/>
                  <a:pt x="713" y="762"/>
                </a:cubicBezTo>
                <a:close/>
                <a:moveTo>
                  <a:pt x="707" y="762"/>
                </a:moveTo>
                <a:cubicBezTo>
                  <a:pt x="705" y="762"/>
                  <a:pt x="704" y="762"/>
                  <a:pt x="703" y="761"/>
                </a:cubicBezTo>
                <a:cubicBezTo>
                  <a:pt x="704" y="760"/>
                  <a:pt x="707" y="761"/>
                  <a:pt x="707" y="762"/>
                </a:cubicBezTo>
                <a:close/>
                <a:moveTo>
                  <a:pt x="703" y="760"/>
                </a:moveTo>
                <a:cubicBezTo>
                  <a:pt x="703" y="762"/>
                  <a:pt x="700" y="761"/>
                  <a:pt x="701" y="760"/>
                </a:cubicBezTo>
                <a:cubicBezTo>
                  <a:pt x="702" y="761"/>
                  <a:pt x="702" y="760"/>
                  <a:pt x="703" y="760"/>
                </a:cubicBezTo>
                <a:close/>
                <a:moveTo>
                  <a:pt x="720" y="762"/>
                </a:moveTo>
                <a:cubicBezTo>
                  <a:pt x="722" y="764"/>
                  <a:pt x="725" y="763"/>
                  <a:pt x="726" y="765"/>
                </a:cubicBezTo>
                <a:cubicBezTo>
                  <a:pt x="730" y="765"/>
                  <a:pt x="735" y="766"/>
                  <a:pt x="741" y="767"/>
                </a:cubicBezTo>
                <a:cubicBezTo>
                  <a:pt x="743" y="768"/>
                  <a:pt x="747" y="770"/>
                  <a:pt x="748" y="770"/>
                </a:cubicBezTo>
                <a:cubicBezTo>
                  <a:pt x="749" y="770"/>
                  <a:pt x="753" y="771"/>
                  <a:pt x="753" y="770"/>
                </a:cubicBezTo>
                <a:cubicBezTo>
                  <a:pt x="753" y="770"/>
                  <a:pt x="753" y="770"/>
                  <a:pt x="753" y="770"/>
                </a:cubicBezTo>
                <a:cubicBezTo>
                  <a:pt x="753" y="770"/>
                  <a:pt x="753" y="770"/>
                  <a:pt x="753" y="770"/>
                </a:cubicBezTo>
                <a:cubicBezTo>
                  <a:pt x="757" y="773"/>
                  <a:pt x="765" y="774"/>
                  <a:pt x="769" y="774"/>
                </a:cubicBezTo>
                <a:cubicBezTo>
                  <a:pt x="770" y="777"/>
                  <a:pt x="774" y="774"/>
                  <a:pt x="775" y="777"/>
                </a:cubicBezTo>
                <a:cubicBezTo>
                  <a:pt x="774" y="777"/>
                  <a:pt x="773" y="777"/>
                  <a:pt x="772" y="777"/>
                </a:cubicBezTo>
                <a:cubicBezTo>
                  <a:pt x="774" y="778"/>
                  <a:pt x="777" y="778"/>
                  <a:pt x="778" y="780"/>
                </a:cubicBezTo>
                <a:cubicBezTo>
                  <a:pt x="770" y="777"/>
                  <a:pt x="762" y="776"/>
                  <a:pt x="757" y="773"/>
                </a:cubicBezTo>
                <a:cubicBezTo>
                  <a:pt x="758" y="775"/>
                  <a:pt x="751" y="775"/>
                  <a:pt x="753" y="774"/>
                </a:cubicBezTo>
                <a:cubicBezTo>
                  <a:pt x="749" y="772"/>
                  <a:pt x="740" y="773"/>
                  <a:pt x="737" y="769"/>
                </a:cubicBezTo>
                <a:cubicBezTo>
                  <a:pt x="736" y="771"/>
                  <a:pt x="731" y="769"/>
                  <a:pt x="731" y="768"/>
                </a:cubicBezTo>
                <a:cubicBezTo>
                  <a:pt x="732" y="768"/>
                  <a:pt x="734" y="770"/>
                  <a:pt x="735" y="769"/>
                </a:cubicBezTo>
                <a:cubicBezTo>
                  <a:pt x="731" y="767"/>
                  <a:pt x="723" y="766"/>
                  <a:pt x="719" y="764"/>
                </a:cubicBezTo>
                <a:cubicBezTo>
                  <a:pt x="722" y="765"/>
                  <a:pt x="719" y="764"/>
                  <a:pt x="720" y="762"/>
                </a:cubicBezTo>
                <a:close/>
                <a:moveTo>
                  <a:pt x="776" y="777"/>
                </a:moveTo>
                <a:cubicBezTo>
                  <a:pt x="777" y="777"/>
                  <a:pt x="779" y="777"/>
                  <a:pt x="778" y="778"/>
                </a:cubicBezTo>
                <a:cubicBezTo>
                  <a:pt x="778" y="778"/>
                  <a:pt x="776" y="778"/>
                  <a:pt x="776" y="777"/>
                </a:cubicBezTo>
                <a:close/>
                <a:moveTo>
                  <a:pt x="772" y="780"/>
                </a:moveTo>
                <a:cubicBezTo>
                  <a:pt x="771" y="779"/>
                  <a:pt x="768" y="779"/>
                  <a:pt x="768" y="778"/>
                </a:cubicBezTo>
                <a:cubicBezTo>
                  <a:pt x="769" y="779"/>
                  <a:pt x="772" y="779"/>
                  <a:pt x="772" y="780"/>
                </a:cubicBezTo>
                <a:close/>
                <a:moveTo>
                  <a:pt x="783" y="773"/>
                </a:moveTo>
                <a:cubicBezTo>
                  <a:pt x="785" y="774"/>
                  <a:pt x="788" y="773"/>
                  <a:pt x="788" y="775"/>
                </a:cubicBezTo>
                <a:cubicBezTo>
                  <a:pt x="786" y="775"/>
                  <a:pt x="782" y="774"/>
                  <a:pt x="782" y="774"/>
                </a:cubicBezTo>
                <a:cubicBezTo>
                  <a:pt x="782" y="774"/>
                  <a:pt x="783" y="774"/>
                  <a:pt x="783" y="774"/>
                </a:cubicBezTo>
                <a:cubicBezTo>
                  <a:pt x="783" y="773"/>
                  <a:pt x="783" y="773"/>
                  <a:pt x="783" y="773"/>
                </a:cubicBezTo>
                <a:close/>
                <a:moveTo>
                  <a:pt x="793" y="782"/>
                </a:moveTo>
                <a:cubicBezTo>
                  <a:pt x="791" y="782"/>
                  <a:pt x="791" y="782"/>
                  <a:pt x="791" y="781"/>
                </a:cubicBezTo>
                <a:cubicBezTo>
                  <a:pt x="791" y="781"/>
                  <a:pt x="791" y="781"/>
                  <a:pt x="791" y="781"/>
                </a:cubicBezTo>
                <a:cubicBezTo>
                  <a:pt x="791" y="780"/>
                  <a:pt x="790" y="780"/>
                  <a:pt x="790" y="780"/>
                </a:cubicBezTo>
                <a:cubicBezTo>
                  <a:pt x="791" y="780"/>
                  <a:pt x="791" y="781"/>
                  <a:pt x="793" y="781"/>
                </a:cubicBezTo>
                <a:cubicBezTo>
                  <a:pt x="793" y="781"/>
                  <a:pt x="793" y="781"/>
                  <a:pt x="793" y="781"/>
                </a:cubicBezTo>
                <a:cubicBezTo>
                  <a:pt x="793" y="781"/>
                  <a:pt x="793" y="781"/>
                  <a:pt x="792" y="782"/>
                </a:cubicBezTo>
                <a:cubicBezTo>
                  <a:pt x="793" y="782"/>
                  <a:pt x="793" y="782"/>
                  <a:pt x="793" y="782"/>
                </a:cubicBezTo>
                <a:close/>
                <a:moveTo>
                  <a:pt x="793" y="783"/>
                </a:moveTo>
                <a:cubicBezTo>
                  <a:pt x="794" y="784"/>
                  <a:pt x="787" y="783"/>
                  <a:pt x="788" y="782"/>
                </a:cubicBezTo>
                <a:cubicBezTo>
                  <a:pt x="790" y="782"/>
                  <a:pt x="791" y="783"/>
                  <a:pt x="793" y="783"/>
                </a:cubicBezTo>
                <a:close/>
                <a:moveTo>
                  <a:pt x="848" y="811"/>
                </a:moveTo>
                <a:cubicBezTo>
                  <a:pt x="848" y="812"/>
                  <a:pt x="848" y="812"/>
                  <a:pt x="848" y="812"/>
                </a:cubicBezTo>
                <a:cubicBezTo>
                  <a:pt x="848" y="812"/>
                  <a:pt x="848" y="812"/>
                  <a:pt x="849" y="812"/>
                </a:cubicBezTo>
                <a:cubicBezTo>
                  <a:pt x="849" y="813"/>
                  <a:pt x="849" y="813"/>
                  <a:pt x="849" y="813"/>
                </a:cubicBezTo>
                <a:cubicBezTo>
                  <a:pt x="849" y="813"/>
                  <a:pt x="849" y="813"/>
                  <a:pt x="849" y="813"/>
                </a:cubicBezTo>
                <a:cubicBezTo>
                  <a:pt x="849" y="812"/>
                  <a:pt x="847" y="813"/>
                  <a:pt x="848" y="811"/>
                </a:cubicBezTo>
                <a:close/>
                <a:moveTo>
                  <a:pt x="844" y="801"/>
                </a:moveTo>
                <a:cubicBezTo>
                  <a:pt x="844" y="801"/>
                  <a:pt x="844" y="801"/>
                  <a:pt x="844" y="801"/>
                </a:cubicBezTo>
                <a:cubicBezTo>
                  <a:pt x="844" y="801"/>
                  <a:pt x="844" y="801"/>
                  <a:pt x="844" y="801"/>
                </a:cubicBezTo>
                <a:cubicBezTo>
                  <a:pt x="845" y="802"/>
                  <a:pt x="845" y="802"/>
                  <a:pt x="846" y="802"/>
                </a:cubicBezTo>
                <a:cubicBezTo>
                  <a:pt x="847" y="802"/>
                  <a:pt x="847" y="802"/>
                  <a:pt x="847" y="802"/>
                </a:cubicBezTo>
                <a:cubicBezTo>
                  <a:pt x="848" y="802"/>
                  <a:pt x="848" y="803"/>
                  <a:pt x="848" y="803"/>
                </a:cubicBezTo>
                <a:cubicBezTo>
                  <a:pt x="847" y="802"/>
                  <a:pt x="845" y="802"/>
                  <a:pt x="844" y="801"/>
                </a:cubicBezTo>
                <a:close/>
                <a:moveTo>
                  <a:pt x="846" y="812"/>
                </a:moveTo>
                <a:cubicBezTo>
                  <a:pt x="846" y="812"/>
                  <a:pt x="845" y="812"/>
                  <a:pt x="845" y="812"/>
                </a:cubicBezTo>
                <a:cubicBezTo>
                  <a:pt x="845" y="812"/>
                  <a:pt x="845" y="812"/>
                  <a:pt x="845" y="811"/>
                </a:cubicBezTo>
                <a:cubicBezTo>
                  <a:pt x="845" y="811"/>
                  <a:pt x="844" y="812"/>
                  <a:pt x="844" y="812"/>
                </a:cubicBezTo>
                <a:cubicBezTo>
                  <a:pt x="841" y="811"/>
                  <a:pt x="838" y="810"/>
                  <a:pt x="837" y="809"/>
                </a:cubicBezTo>
                <a:cubicBezTo>
                  <a:pt x="837" y="809"/>
                  <a:pt x="837" y="809"/>
                  <a:pt x="838" y="809"/>
                </a:cubicBezTo>
                <a:cubicBezTo>
                  <a:pt x="841" y="810"/>
                  <a:pt x="844" y="810"/>
                  <a:pt x="846" y="812"/>
                </a:cubicBezTo>
                <a:close/>
                <a:moveTo>
                  <a:pt x="850" y="804"/>
                </a:moveTo>
                <a:cubicBezTo>
                  <a:pt x="850" y="803"/>
                  <a:pt x="851" y="804"/>
                  <a:pt x="852" y="804"/>
                </a:cubicBezTo>
                <a:cubicBezTo>
                  <a:pt x="852" y="804"/>
                  <a:pt x="851" y="804"/>
                  <a:pt x="850" y="804"/>
                </a:cubicBezTo>
                <a:close/>
                <a:moveTo>
                  <a:pt x="863" y="814"/>
                </a:moveTo>
                <a:cubicBezTo>
                  <a:pt x="864" y="815"/>
                  <a:pt x="864" y="816"/>
                  <a:pt x="863" y="817"/>
                </a:cubicBezTo>
                <a:cubicBezTo>
                  <a:pt x="863" y="817"/>
                  <a:pt x="862" y="817"/>
                  <a:pt x="862" y="817"/>
                </a:cubicBezTo>
                <a:cubicBezTo>
                  <a:pt x="863" y="817"/>
                  <a:pt x="863" y="817"/>
                  <a:pt x="863" y="817"/>
                </a:cubicBezTo>
                <a:cubicBezTo>
                  <a:pt x="861" y="816"/>
                  <a:pt x="852" y="815"/>
                  <a:pt x="852" y="813"/>
                </a:cubicBezTo>
                <a:cubicBezTo>
                  <a:pt x="854" y="812"/>
                  <a:pt x="859" y="816"/>
                  <a:pt x="859" y="813"/>
                </a:cubicBezTo>
                <a:cubicBezTo>
                  <a:pt x="861" y="814"/>
                  <a:pt x="862" y="814"/>
                  <a:pt x="863" y="814"/>
                </a:cubicBezTo>
                <a:close/>
                <a:moveTo>
                  <a:pt x="860" y="813"/>
                </a:moveTo>
                <a:cubicBezTo>
                  <a:pt x="860" y="811"/>
                  <a:pt x="863" y="812"/>
                  <a:pt x="862" y="813"/>
                </a:cubicBezTo>
                <a:cubicBezTo>
                  <a:pt x="861" y="812"/>
                  <a:pt x="861" y="813"/>
                  <a:pt x="860" y="813"/>
                </a:cubicBezTo>
                <a:close/>
                <a:moveTo>
                  <a:pt x="864" y="829"/>
                </a:moveTo>
                <a:cubicBezTo>
                  <a:pt x="865" y="828"/>
                  <a:pt x="864" y="828"/>
                  <a:pt x="865" y="827"/>
                </a:cubicBezTo>
                <a:cubicBezTo>
                  <a:pt x="865" y="827"/>
                  <a:pt x="865" y="827"/>
                  <a:pt x="865" y="827"/>
                </a:cubicBezTo>
                <a:cubicBezTo>
                  <a:pt x="866" y="828"/>
                  <a:pt x="866" y="828"/>
                  <a:pt x="866" y="828"/>
                </a:cubicBezTo>
                <a:cubicBezTo>
                  <a:pt x="866" y="829"/>
                  <a:pt x="866" y="829"/>
                  <a:pt x="866" y="829"/>
                </a:cubicBezTo>
                <a:cubicBezTo>
                  <a:pt x="865" y="829"/>
                  <a:pt x="865" y="829"/>
                  <a:pt x="864" y="829"/>
                </a:cubicBezTo>
                <a:close/>
                <a:moveTo>
                  <a:pt x="862" y="1071"/>
                </a:moveTo>
                <a:cubicBezTo>
                  <a:pt x="861" y="1071"/>
                  <a:pt x="860" y="1071"/>
                  <a:pt x="860" y="1070"/>
                </a:cubicBezTo>
                <a:cubicBezTo>
                  <a:pt x="860" y="1070"/>
                  <a:pt x="860" y="1070"/>
                  <a:pt x="860" y="1070"/>
                </a:cubicBezTo>
                <a:cubicBezTo>
                  <a:pt x="860" y="1070"/>
                  <a:pt x="859" y="1070"/>
                  <a:pt x="859" y="1069"/>
                </a:cubicBezTo>
                <a:cubicBezTo>
                  <a:pt x="861" y="1070"/>
                  <a:pt x="862" y="1070"/>
                  <a:pt x="863" y="1071"/>
                </a:cubicBezTo>
                <a:cubicBezTo>
                  <a:pt x="864" y="1071"/>
                  <a:pt x="864" y="1071"/>
                  <a:pt x="865" y="1072"/>
                </a:cubicBezTo>
                <a:cubicBezTo>
                  <a:pt x="865" y="1072"/>
                  <a:pt x="865" y="1072"/>
                  <a:pt x="865" y="1073"/>
                </a:cubicBezTo>
                <a:cubicBezTo>
                  <a:pt x="864" y="1072"/>
                  <a:pt x="861" y="1070"/>
                  <a:pt x="862" y="1071"/>
                </a:cubicBezTo>
                <a:close/>
                <a:moveTo>
                  <a:pt x="864" y="1043"/>
                </a:moveTo>
                <a:cubicBezTo>
                  <a:pt x="863" y="1043"/>
                  <a:pt x="860" y="1043"/>
                  <a:pt x="860" y="1042"/>
                </a:cubicBezTo>
                <a:cubicBezTo>
                  <a:pt x="861" y="1041"/>
                  <a:pt x="863" y="1040"/>
                  <a:pt x="863" y="1041"/>
                </a:cubicBezTo>
                <a:cubicBezTo>
                  <a:pt x="861" y="1042"/>
                  <a:pt x="864" y="1042"/>
                  <a:pt x="864" y="1043"/>
                </a:cubicBezTo>
                <a:close/>
                <a:moveTo>
                  <a:pt x="830" y="867"/>
                </a:moveTo>
                <a:cubicBezTo>
                  <a:pt x="830" y="867"/>
                  <a:pt x="830" y="867"/>
                  <a:pt x="830" y="867"/>
                </a:cubicBezTo>
                <a:cubicBezTo>
                  <a:pt x="828" y="867"/>
                  <a:pt x="827" y="866"/>
                  <a:pt x="825" y="866"/>
                </a:cubicBezTo>
                <a:cubicBezTo>
                  <a:pt x="826" y="866"/>
                  <a:pt x="826" y="866"/>
                  <a:pt x="827" y="865"/>
                </a:cubicBezTo>
                <a:cubicBezTo>
                  <a:pt x="827" y="865"/>
                  <a:pt x="828" y="865"/>
                  <a:pt x="828" y="865"/>
                </a:cubicBezTo>
                <a:cubicBezTo>
                  <a:pt x="828" y="866"/>
                  <a:pt x="828" y="866"/>
                  <a:pt x="829" y="866"/>
                </a:cubicBezTo>
                <a:cubicBezTo>
                  <a:pt x="829" y="866"/>
                  <a:pt x="828" y="867"/>
                  <a:pt x="828" y="867"/>
                </a:cubicBezTo>
                <a:cubicBezTo>
                  <a:pt x="829" y="867"/>
                  <a:pt x="829" y="867"/>
                  <a:pt x="830" y="867"/>
                </a:cubicBezTo>
                <a:close/>
                <a:moveTo>
                  <a:pt x="829" y="857"/>
                </a:moveTo>
                <a:cubicBezTo>
                  <a:pt x="829" y="856"/>
                  <a:pt x="830" y="856"/>
                  <a:pt x="830" y="856"/>
                </a:cubicBezTo>
                <a:cubicBezTo>
                  <a:pt x="830" y="856"/>
                  <a:pt x="831" y="857"/>
                  <a:pt x="831" y="857"/>
                </a:cubicBezTo>
                <a:cubicBezTo>
                  <a:pt x="831" y="857"/>
                  <a:pt x="831" y="857"/>
                  <a:pt x="830" y="858"/>
                </a:cubicBezTo>
                <a:cubicBezTo>
                  <a:pt x="830" y="857"/>
                  <a:pt x="830" y="857"/>
                  <a:pt x="829" y="857"/>
                </a:cubicBezTo>
                <a:close/>
                <a:moveTo>
                  <a:pt x="821" y="861"/>
                </a:moveTo>
                <a:cubicBezTo>
                  <a:pt x="820" y="862"/>
                  <a:pt x="820" y="860"/>
                  <a:pt x="818" y="860"/>
                </a:cubicBezTo>
                <a:cubicBezTo>
                  <a:pt x="818" y="861"/>
                  <a:pt x="809" y="859"/>
                  <a:pt x="805" y="856"/>
                </a:cubicBezTo>
                <a:cubicBezTo>
                  <a:pt x="806" y="856"/>
                  <a:pt x="807" y="856"/>
                  <a:pt x="808" y="857"/>
                </a:cubicBezTo>
                <a:cubicBezTo>
                  <a:pt x="808" y="857"/>
                  <a:pt x="808" y="857"/>
                  <a:pt x="808" y="857"/>
                </a:cubicBezTo>
                <a:cubicBezTo>
                  <a:pt x="811" y="858"/>
                  <a:pt x="814" y="858"/>
                  <a:pt x="815" y="858"/>
                </a:cubicBezTo>
                <a:cubicBezTo>
                  <a:pt x="815" y="858"/>
                  <a:pt x="815" y="858"/>
                  <a:pt x="815" y="858"/>
                </a:cubicBezTo>
                <a:cubicBezTo>
                  <a:pt x="816" y="859"/>
                  <a:pt x="820" y="859"/>
                  <a:pt x="821" y="861"/>
                </a:cubicBezTo>
                <a:close/>
                <a:moveTo>
                  <a:pt x="805" y="856"/>
                </a:moveTo>
                <a:cubicBezTo>
                  <a:pt x="801" y="857"/>
                  <a:pt x="796" y="853"/>
                  <a:pt x="792" y="853"/>
                </a:cubicBezTo>
                <a:cubicBezTo>
                  <a:pt x="793" y="852"/>
                  <a:pt x="795" y="853"/>
                  <a:pt x="797" y="853"/>
                </a:cubicBezTo>
                <a:cubicBezTo>
                  <a:pt x="799" y="854"/>
                  <a:pt x="802" y="855"/>
                  <a:pt x="804" y="855"/>
                </a:cubicBezTo>
                <a:cubicBezTo>
                  <a:pt x="804" y="855"/>
                  <a:pt x="804" y="855"/>
                  <a:pt x="805" y="856"/>
                </a:cubicBezTo>
                <a:close/>
                <a:moveTo>
                  <a:pt x="833" y="898"/>
                </a:moveTo>
                <a:cubicBezTo>
                  <a:pt x="829" y="897"/>
                  <a:pt x="825" y="896"/>
                  <a:pt x="825" y="895"/>
                </a:cubicBezTo>
                <a:cubicBezTo>
                  <a:pt x="823" y="895"/>
                  <a:pt x="821" y="893"/>
                  <a:pt x="819" y="892"/>
                </a:cubicBezTo>
                <a:cubicBezTo>
                  <a:pt x="821" y="896"/>
                  <a:pt x="828" y="898"/>
                  <a:pt x="833" y="899"/>
                </a:cubicBezTo>
                <a:cubicBezTo>
                  <a:pt x="832" y="900"/>
                  <a:pt x="832" y="900"/>
                  <a:pt x="831" y="900"/>
                </a:cubicBezTo>
                <a:cubicBezTo>
                  <a:pt x="831" y="901"/>
                  <a:pt x="832" y="902"/>
                  <a:pt x="832" y="903"/>
                </a:cubicBezTo>
                <a:cubicBezTo>
                  <a:pt x="831" y="902"/>
                  <a:pt x="831" y="902"/>
                  <a:pt x="831" y="901"/>
                </a:cubicBezTo>
                <a:cubicBezTo>
                  <a:pt x="829" y="901"/>
                  <a:pt x="832" y="902"/>
                  <a:pt x="830" y="902"/>
                </a:cubicBezTo>
                <a:cubicBezTo>
                  <a:pt x="829" y="902"/>
                  <a:pt x="830" y="901"/>
                  <a:pt x="830" y="901"/>
                </a:cubicBezTo>
                <a:cubicBezTo>
                  <a:pt x="825" y="901"/>
                  <a:pt x="826" y="902"/>
                  <a:pt x="822" y="899"/>
                </a:cubicBezTo>
                <a:cubicBezTo>
                  <a:pt x="820" y="900"/>
                  <a:pt x="823" y="901"/>
                  <a:pt x="823" y="902"/>
                </a:cubicBezTo>
                <a:cubicBezTo>
                  <a:pt x="821" y="901"/>
                  <a:pt x="819" y="900"/>
                  <a:pt x="816" y="899"/>
                </a:cubicBezTo>
                <a:cubicBezTo>
                  <a:pt x="817" y="898"/>
                  <a:pt x="819" y="899"/>
                  <a:pt x="820" y="900"/>
                </a:cubicBezTo>
                <a:cubicBezTo>
                  <a:pt x="821" y="898"/>
                  <a:pt x="818" y="898"/>
                  <a:pt x="816" y="897"/>
                </a:cubicBezTo>
                <a:cubicBezTo>
                  <a:pt x="816" y="898"/>
                  <a:pt x="816" y="898"/>
                  <a:pt x="815" y="899"/>
                </a:cubicBezTo>
                <a:cubicBezTo>
                  <a:pt x="814" y="898"/>
                  <a:pt x="814" y="898"/>
                  <a:pt x="813" y="898"/>
                </a:cubicBezTo>
                <a:cubicBezTo>
                  <a:pt x="813" y="897"/>
                  <a:pt x="815" y="898"/>
                  <a:pt x="816" y="898"/>
                </a:cubicBezTo>
                <a:cubicBezTo>
                  <a:pt x="816" y="897"/>
                  <a:pt x="814" y="897"/>
                  <a:pt x="814" y="896"/>
                </a:cubicBezTo>
                <a:cubicBezTo>
                  <a:pt x="814" y="895"/>
                  <a:pt x="815" y="896"/>
                  <a:pt x="815" y="894"/>
                </a:cubicBezTo>
                <a:cubicBezTo>
                  <a:pt x="814" y="894"/>
                  <a:pt x="812" y="895"/>
                  <a:pt x="813" y="896"/>
                </a:cubicBezTo>
                <a:cubicBezTo>
                  <a:pt x="812" y="896"/>
                  <a:pt x="812" y="895"/>
                  <a:pt x="811" y="896"/>
                </a:cubicBezTo>
                <a:cubicBezTo>
                  <a:pt x="813" y="895"/>
                  <a:pt x="812" y="894"/>
                  <a:pt x="813" y="894"/>
                </a:cubicBezTo>
                <a:cubicBezTo>
                  <a:pt x="812" y="892"/>
                  <a:pt x="809" y="892"/>
                  <a:pt x="807" y="891"/>
                </a:cubicBezTo>
                <a:cubicBezTo>
                  <a:pt x="805" y="891"/>
                  <a:pt x="807" y="887"/>
                  <a:pt x="805" y="888"/>
                </a:cubicBezTo>
                <a:cubicBezTo>
                  <a:pt x="805" y="886"/>
                  <a:pt x="807" y="887"/>
                  <a:pt x="807" y="887"/>
                </a:cubicBezTo>
                <a:cubicBezTo>
                  <a:pt x="807" y="887"/>
                  <a:pt x="808" y="887"/>
                  <a:pt x="808" y="887"/>
                </a:cubicBezTo>
                <a:cubicBezTo>
                  <a:pt x="808" y="888"/>
                  <a:pt x="808" y="889"/>
                  <a:pt x="807" y="889"/>
                </a:cubicBezTo>
                <a:cubicBezTo>
                  <a:pt x="806" y="889"/>
                  <a:pt x="808" y="889"/>
                  <a:pt x="808" y="890"/>
                </a:cubicBezTo>
                <a:cubicBezTo>
                  <a:pt x="809" y="890"/>
                  <a:pt x="811" y="890"/>
                  <a:pt x="811" y="891"/>
                </a:cubicBezTo>
                <a:cubicBezTo>
                  <a:pt x="812" y="891"/>
                  <a:pt x="812" y="890"/>
                  <a:pt x="812" y="890"/>
                </a:cubicBezTo>
                <a:cubicBezTo>
                  <a:pt x="812" y="889"/>
                  <a:pt x="813" y="889"/>
                  <a:pt x="813" y="890"/>
                </a:cubicBezTo>
                <a:cubicBezTo>
                  <a:pt x="817" y="891"/>
                  <a:pt x="821" y="892"/>
                  <a:pt x="823" y="894"/>
                </a:cubicBezTo>
                <a:cubicBezTo>
                  <a:pt x="827" y="895"/>
                  <a:pt x="830" y="896"/>
                  <a:pt x="834" y="898"/>
                </a:cubicBezTo>
                <a:cubicBezTo>
                  <a:pt x="833" y="898"/>
                  <a:pt x="833" y="898"/>
                  <a:pt x="832" y="898"/>
                </a:cubicBezTo>
                <a:cubicBezTo>
                  <a:pt x="832" y="898"/>
                  <a:pt x="832" y="898"/>
                  <a:pt x="833" y="898"/>
                </a:cubicBezTo>
                <a:close/>
                <a:moveTo>
                  <a:pt x="826" y="903"/>
                </a:moveTo>
                <a:cubicBezTo>
                  <a:pt x="825" y="903"/>
                  <a:pt x="824" y="902"/>
                  <a:pt x="823" y="902"/>
                </a:cubicBezTo>
                <a:cubicBezTo>
                  <a:pt x="824" y="901"/>
                  <a:pt x="826" y="901"/>
                  <a:pt x="826" y="903"/>
                </a:cubicBezTo>
                <a:close/>
                <a:moveTo>
                  <a:pt x="806" y="905"/>
                </a:moveTo>
                <a:cubicBezTo>
                  <a:pt x="806" y="905"/>
                  <a:pt x="806" y="905"/>
                  <a:pt x="807" y="905"/>
                </a:cubicBezTo>
                <a:cubicBezTo>
                  <a:pt x="807" y="905"/>
                  <a:pt x="807" y="905"/>
                  <a:pt x="807" y="905"/>
                </a:cubicBezTo>
                <a:cubicBezTo>
                  <a:pt x="807" y="905"/>
                  <a:pt x="807" y="905"/>
                  <a:pt x="807" y="905"/>
                </a:cubicBezTo>
                <a:cubicBezTo>
                  <a:pt x="807" y="905"/>
                  <a:pt x="808" y="905"/>
                  <a:pt x="808" y="905"/>
                </a:cubicBezTo>
                <a:cubicBezTo>
                  <a:pt x="807" y="904"/>
                  <a:pt x="808" y="904"/>
                  <a:pt x="808" y="904"/>
                </a:cubicBezTo>
                <a:cubicBezTo>
                  <a:pt x="808" y="904"/>
                  <a:pt x="808" y="904"/>
                  <a:pt x="808" y="905"/>
                </a:cubicBezTo>
                <a:cubicBezTo>
                  <a:pt x="809" y="905"/>
                  <a:pt x="809" y="905"/>
                  <a:pt x="810" y="906"/>
                </a:cubicBezTo>
                <a:cubicBezTo>
                  <a:pt x="809" y="907"/>
                  <a:pt x="810" y="907"/>
                  <a:pt x="810" y="908"/>
                </a:cubicBezTo>
                <a:cubicBezTo>
                  <a:pt x="809" y="907"/>
                  <a:pt x="809" y="908"/>
                  <a:pt x="808" y="908"/>
                </a:cubicBezTo>
                <a:cubicBezTo>
                  <a:pt x="808" y="908"/>
                  <a:pt x="808" y="908"/>
                  <a:pt x="808" y="908"/>
                </a:cubicBezTo>
                <a:cubicBezTo>
                  <a:pt x="809" y="906"/>
                  <a:pt x="806" y="907"/>
                  <a:pt x="806" y="905"/>
                </a:cubicBezTo>
                <a:close/>
                <a:moveTo>
                  <a:pt x="808" y="910"/>
                </a:moveTo>
                <a:cubicBezTo>
                  <a:pt x="808" y="911"/>
                  <a:pt x="807" y="910"/>
                  <a:pt x="807" y="911"/>
                </a:cubicBezTo>
                <a:cubicBezTo>
                  <a:pt x="807" y="911"/>
                  <a:pt x="806" y="911"/>
                  <a:pt x="806" y="911"/>
                </a:cubicBezTo>
                <a:cubicBezTo>
                  <a:pt x="806" y="910"/>
                  <a:pt x="806" y="910"/>
                  <a:pt x="806" y="909"/>
                </a:cubicBezTo>
                <a:cubicBezTo>
                  <a:pt x="807" y="909"/>
                  <a:pt x="807" y="910"/>
                  <a:pt x="808" y="910"/>
                </a:cubicBezTo>
                <a:close/>
                <a:moveTo>
                  <a:pt x="809" y="903"/>
                </a:moveTo>
                <a:cubicBezTo>
                  <a:pt x="809" y="903"/>
                  <a:pt x="809" y="903"/>
                  <a:pt x="809" y="903"/>
                </a:cubicBezTo>
                <a:cubicBezTo>
                  <a:pt x="809" y="903"/>
                  <a:pt x="809" y="903"/>
                  <a:pt x="810" y="904"/>
                </a:cubicBezTo>
                <a:cubicBezTo>
                  <a:pt x="808" y="904"/>
                  <a:pt x="808" y="903"/>
                  <a:pt x="809" y="903"/>
                </a:cubicBezTo>
                <a:close/>
                <a:moveTo>
                  <a:pt x="810" y="902"/>
                </a:moveTo>
                <a:cubicBezTo>
                  <a:pt x="809" y="902"/>
                  <a:pt x="809" y="902"/>
                  <a:pt x="809" y="902"/>
                </a:cubicBezTo>
                <a:cubicBezTo>
                  <a:pt x="808" y="902"/>
                  <a:pt x="808" y="902"/>
                  <a:pt x="808" y="902"/>
                </a:cubicBezTo>
                <a:cubicBezTo>
                  <a:pt x="808" y="902"/>
                  <a:pt x="808" y="902"/>
                  <a:pt x="808" y="902"/>
                </a:cubicBezTo>
                <a:cubicBezTo>
                  <a:pt x="808" y="902"/>
                  <a:pt x="808" y="902"/>
                  <a:pt x="808" y="902"/>
                </a:cubicBezTo>
                <a:cubicBezTo>
                  <a:pt x="808" y="902"/>
                  <a:pt x="808" y="902"/>
                  <a:pt x="808" y="902"/>
                </a:cubicBezTo>
                <a:cubicBezTo>
                  <a:pt x="808" y="903"/>
                  <a:pt x="807" y="904"/>
                  <a:pt x="805" y="903"/>
                </a:cubicBezTo>
                <a:cubicBezTo>
                  <a:pt x="805" y="904"/>
                  <a:pt x="806" y="904"/>
                  <a:pt x="805" y="904"/>
                </a:cubicBezTo>
                <a:cubicBezTo>
                  <a:pt x="805" y="904"/>
                  <a:pt x="805" y="904"/>
                  <a:pt x="805" y="904"/>
                </a:cubicBezTo>
                <a:cubicBezTo>
                  <a:pt x="805" y="903"/>
                  <a:pt x="804" y="903"/>
                  <a:pt x="804" y="903"/>
                </a:cubicBezTo>
                <a:cubicBezTo>
                  <a:pt x="804" y="903"/>
                  <a:pt x="804" y="903"/>
                  <a:pt x="804" y="903"/>
                </a:cubicBezTo>
                <a:cubicBezTo>
                  <a:pt x="802" y="903"/>
                  <a:pt x="800" y="902"/>
                  <a:pt x="798" y="901"/>
                </a:cubicBezTo>
                <a:cubicBezTo>
                  <a:pt x="800" y="903"/>
                  <a:pt x="801" y="903"/>
                  <a:pt x="804" y="904"/>
                </a:cubicBezTo>
                <a:cubicBezTo>
                  <a:pt x="804" y="904"/>
                  <a:pt x="804" y="905"/>
                  <a:pt x="804" y="905"/>
                </a:cubicBezTo>
                <a:cubicBezTo>
                  <a:pt x="805" y="904"/>
                  <a:pt x="804" y="904"/>
                  <a:pt x="804" y="904"/>
                </a:cubicBezTo>
                <a:cubicBezTo>
                  <a:pt x="804" y="904"/>
                  <a:pt x="804" y="904"/>
                  <a:pt x="804" y="904"/>
                </a:cubicBezTo>
                <a:cubicBezTo>
                  <a:pt x="804" y="904"/>
                  <a:pt x="805" y="904"/>
                  <a:pt x="805" y="904"/>
                </a:cubicBezTo>
                <a:cubicBezTo>
                  <a:pt x="805" y="905"/>
                  <a:pt x="806" y="905"/>
                  <a:pt x="806" y="906"/>
                </a:cubicBezTo>
                <a:cubicBezTo>
                  <a:pt x="805" y="906"/>
                  <a:pt x="804" y="906"/>
                  <a:pt x="803" y="906"/>
                </a:cubicBezTo>
                <a:cubicBezTo>
                  <a:pt x="797" y="904"/>
                  <a:pt x="791" y="902"/>
                  <a:pt x="786" y="900"/>
                </a:cubicBezTo>
                <a:cubicBezTo>
                  <a:pt x="786" y="902"/>
                  <a:pt x="791" y="903"/>
                  <a:pt x="796" y="905"/>
                </a:cubicBezTo>
                <a:cubicBezTo>
                  <a:pt x="796" y="905"/>
                  <a:pt x="796" y="905"/>
                  <a:pt x="796" y="905"/>
                </a:cubicBezTo>
                <a:cubicBezTo>
                  <a:pt x="792" y="904"/>
                  <a:pt x="787" y="904"/>
                  <a:pt x="783" y="903"/>
                </a:cubicBezTo>
                <a:cubicBezTo>
                  <a:pt x="781" y="902"/>
                  <a:pt x="779" y="901"/>
                  <a:pt x="777" y="901"/>
                </a:cubicBezTo>
                <a:cubicBezTo>
                  <a:pt x="776" y="900"/>
                  <a:pt x="775" y="900"/>
                  <a:pt x="774" y="899"/>
                </a:cubicBezTo>
                <a:cubicBezTo>
                  <a:pt x="776" y="898"/>
                  <a:pt x="774" y="896"/>
                  <a:pt x="776" y="895"/>
                </a:cubicBezTo>
                <a:cubicBezTo>
                  <a:pt x="776" y="895"/>
                  <a:pt x="775" y="895"/>
                  <a:pt x="775" y="894"/>
                </a:cubicBezTo>
                <a:cubicBezTo>
                  <a:pt x="774" y="894"/>
                  <a:pt x="775" y="896"/>
                  <a:pt x="774" y="897"/>
                </a:cubicBezTo>
                <a:cubicBezTo>
                  <a:pt x="774" y="897"/>
                  <a:pt x="773" y="897"/>
                  <a:pt x="773" y="897"/>
                </a:cubicBezTo>
                <a:cubicBezTo>
                  <a:pt x="775" y="897"/>
                  <a:pt x="774" y="895"/>
                  <a:pt x="773" y="895"/>
                </a:cubicBezTo>
                <a:cubicBezTo>
                  <a:pt x="773" y="895"/>
                  <a:pt x="772" y="894"/>
                  <a:pt x="771" y="894"/>
                </a:cubicBezTo>
                <a:cubicBezTo>
                  <a:pt x="771" y="896"/>
                  <a:pt x="773" y="895"/>
                  <a:pt x="772" y="897"/>
                </a:cubicBezTo>
                <a:cubicBezTo>
                  <a:pt x="772" y="897"/>
                  <a:pt x="772" y="897"/>
                  <a:pt x="772" y="897"/>
                </a:cubicBezTo>
                <a:cubicBezTo>
                  <a:pt x="770" y="897"/>
                  <a:pt x="769" y="897"/>
                  <a:pt x="766" y="896"/>
                </a:cubicBezTo>
                <a:cubicBezTo>
                  <a:pt x="767" y="896"/>
                  <a:pt x="767" y="896"/>
                  <a:pt x="767" y="895"/>
                </a:cubicBezTo>
                <a:cubicBezTo>
                  <a:pt x="766" y="895"/>
                  <a:pt x="766" y="896"/>
                  <a:pt x="765" y="896"/>
                </a:cubicBezTo>
                <a:cubicBezTo>
                  <a:pt x="765" y="896"/>
                  <a:pt x="765" y="895"/>
                  <a:pt x="764" y="895"/>
                </a:cubicBezTo>
                <a:cubicBezTo>
                  <a:pt x="764" y="894"/>
                  <a:pt x="765" y="895"/>
                  <a:pt x="765" y="895"/>
                </a:cubicBezTo>
                <a:cubicBezTo>
                  <a:pt x="765" y="891"/>
                  <a:pt x="757" y="897"/>
                  <a:pt x="757" y="892"/>
                </a:cubicBezTo>
                <a:cubicBezTo>
                  <a:pt x="758" y="892"/>
                  <a:pt x="760" y="892"/>
                  <a:pt x="762" y="893"/>
                </a:cubicBezTo>
                <a:cubicBezTo>
                  <a:pt x="761" y="890"/>
                  <a:pt x="764" y="893"/>
                  <a:pt x="764" y="892"/>
                </a:cubicBezTo>
                <a:cubicBezTo>
                  <a:pt x="763" y="891"/>
                  <a:pt x="762" y="892"/>
                  <a:pt x="761" y="891"/>
                </a:cubicBezTo>
                <a:cubicBezTo>
                  <a:pt x="761" y="891"/>
                  <a:pt x="761" y="890"/>
                  <a:pt x="761" y="890"/>
                </a:cubicBezTo>
                <a:cubicBezTo>
                  <a:pt x="762" y="890"/>
                  <a:pt x="762" y="890"/>
                  <a:pt x="762" y="890"/>
                </a:cubicBezTo>
                <a:cubicBezTo>
                  <a:pt x="761" y="889"/>
                  <a:pt x="761" y="889"/>
                  <a:pt x="761" y="889"/>
                </a:cubicBezTo>
                <a:cubicBezTo>
                  <a:pt x="762" y="889"/>
                  <a:pt x="764" y="888"/>
                  <a:pt x="765" y="889"/>
                </a:cubicBezTo>
                <a:cubicBezTo>
                  <a:pt x="764" y="890"/>
                  <a:pt x="768" y="891"/>
                  <a:pt x="767" y="891"/>
                </a:cubicBezTo>
                <a:cubicBezTo>
                  <a:pt x="767" y="893"/>
                  <a:pt x="768" y="891"/>
                  <a:pt x="768" y="890"/>
                </a:cubicBezTo>
                <a:cubicBezTo>
                  <a:pt x="768" y="890"/>
                  <a:pt x="768" y="890"/>
                  <a:pt x="768" y="890"/>
                </a:cubicBezTo>
                <a:cubicBezTo>
                  <a:pt x="768" y="890"/>
                  <a:pt x="769" y="891"/>
                  <a:pt x="769" y="891"/>
                </a:cubicBezTo>
                <a:cubicBezTo>
                  <a:pt x="772" y="892"/>
                  <a:pt x="775" y="894"/>
                  <a:pt x="779" y="895"/>
                </a:cubicBezTo>
                <a:cubicBezTo>
                  <a:pt x="778" y="895"/>
                  <a:pt x="778" y="896"/>
                  <a:pt x="777" y="896"/>
                </a:cubicBezTo>
                <a:cubicBezTo>
                  <a:pt x="777" y="896"/>
                  <a:pt x="777" y="897"/>
                  <a:pt x="778" y="897"/>
                </a:cubicBezTo>
                <a:cubicBezTo>
                  <a:pt x="778" y="897"/>
                  <a:pt x="778" y="897"/>
                  <a:pt x="777" y="897"/>
                </a:cubicBezTo>
                <a:cubicBezTo>
                  <a:pt x="778" y="898"/>
                  <a:pt x="780" y="897"/>
                  <a:pt x="781" y="896"/>
                </a:cubicBezTo>
                <a:cubicBezTo>
                  <a:pt x="781" y="896"/>
                  <a:pt x="780" y="896"/>
                  <a:pt x="780" y="897"/>
                </a:cubicBezTo>
                <a:cubicBezTo>
                  <a:pt x="779" y="896"/>
                  <a:pt x="779" y="896"/>
                  <a:pt x="779" y="895"/>
                </a:cubicBezTo>
                <a:cubicBezTo>
                  <a:pt x="781" y="896"/>
                  <a:pt x="782" y="896"/>
                  <a:pt x="784" y="897"/>
                </a:cubicBezTo>
                <a:cubicBezTo>
                  <a:pt x="785" y="898"/>
                  <a:pt x="786" y="899"/>
                  <a:pt x="784" y="900"/>
                </a:cubicBezTo>
                <a:cubicBezTo>
                  <a:pt x="784" y="901"/>
                  <a:pt x="786" y="900"/>
                  <a:pt x="786" y="900"/>
                </a:cubicBezTo>
                <a:cubicBezTo>
                  <a:pt x="785" y="899"/>
                  <a:pt x="786" y="898"/>
                  <a:pt x="786" y="898"/>
                </a:cubicBezTo>
                <a:cubicBezTo>
                  <a:pt x="787" y="898"/>
                  <a:pt x="788" y="898"/>
                  <a:pt x="789" y="898"/>
                </a:cubicBezTo>
                <a:cubicBezTo>
                  <a:pt x="788" y="899"/>
                  <a:pt x="788" y="900"/>
                  <a:pt x="789" y="900"/>
                </a:cubicBezTo>
                <a:cubicBezTo>
                  <a:pt x="789" y="901"/>
                  <a:pt x="790" y="900"/>
                  <a:pt x="790" y="899"/>
                </a:cubicBezTo>
                <a:cubicBezTo>
                  <a:pt x="792" y="900"/>
                  <a:pt x="794" y="901"/>
                  <a:pt x="796" y="901"/>
                </a:cubicBezTo>
                <a:cubicBezTo>
                  <a:pt x="797" y="901"/>
                  <a:pt x="797" y="902"/>
                  <a:pt x="798" y="902"/>
                </a:cubicBezTo>
                <a:cubicBezTo>
                  <a:pt x="798" y="901"/>
                  <a:pt x="796" y="901"/>
                  <a:pt x="795" y="901"/>
                </a:cubicBezTo>
                <a:cubicBezTo>
                  <a:pt x="793" y="900"/>
                  <a:pt x="792" y="899"/>
                  <a:pt x="790" y="898"/>
                </a:cubicBezTo>
                <a:cubicBezTo>
                  <a:pt x="793" y="897"/>
                  <a:pt x="798" y="900"/>
                  <a:pt x="802" y="901"/>
                </a:cubicBezTo>
                <a:cubicBezTo>
                  <a:pt x="799" y="897"/>
                  <a:pt x="794" y="899"/>
                  <a:pt x="791" y="896"/>
                </a:cubicBezTo>
                <a:cubicBezTo>
                  <a:pt x="796" y="898"/>
                  <a:pt x="802" y="900"/>
                  <a:pt x="807" y="902"/>
                </a:cubicBezTo>
                <a:cubicBezTo>
                  <a:pt x="806" y="901"/>
                  <a:pt x="804" y="900"/>
                  <a:pt x="801" y="899"/>
                </a:cubicBezTo>
                <a:cubicBezTo>
                  <a:pt x="804" y="899"/>
                  <a:pt x="809" y="900"/>
                  <a:pt x="811" y="901"/>
                </a:cubicBezTo>
                <a:cubicBezTo>
                  <a:pt x="810" y="901"/>
                  <a:pt x="810" y="902"/>
                  <a:pt x="810" y="902"/>
                </a:cubicBezTo>
                <a:close/>
                <a:moveTo>
                  <a:pt x="800" y="906"/>
                </a:moveTo>
                <a:cubicBezTo>
                  <a:pt x="799" y="906"/>
                  <a:pt x="799" y="907"/>
                  <a:pt x="798" y="907"/>
                </a:cubicBezTo>
                <a:cubicBezTo>
                  <a:pt x="798" y="907"/>
                  <a:pt x="798" y="906"/>
                  <a:pt x="798" y="906"/>
                </a:cubicBezTo>
                <a:cubicBezTo>
                  <a:pt x="799" y="906"/>
                  <a:pt x="799" y="906"/>
                  <a:pt x="800" y="906"/>
                </a:cubicBezTo>
                <a:close/>
                <a:moveTo>
                  <a:pt x="794" y="908"/>
                </a:moveTo>
                <a:cubicBezTo>
                  <a:pt x="794" y="908"/>
                  <a:pt x="793" y="908"/>
                  <a:pt x="792" y="908"/>
                </a:cubicBezTo>
                <a:cubicBezTo>
                  <a:pt x="792" y="907"/>
                  <a:pt x="792" y="907"/>
                  <a:pt x="792" y="907"/>
                </a:cubicBezTo>
                <a:cubicBezTo>
                  <a:pt x="793" y="907"/>
                  <a:pt x="794" y="908"/>
                  <a:pt x="794" y="908"/>
                </a:cubicBezTo>
                <a:close/>
                <a:moveTo>
                  <a:pt x="792" y="907"/>
                </a:moveTo>
                <a:cubicBezTo>
                  <a:pt x="790" y="907"/>
                  <a:pt x="788" y="906"/>
                  <a:pt x="786" y="905"/>
                </a:cubicBezTo>
                <a:cubicBezTo>
                  <a:pt x="788" y="906"/>
                  <a:pt x="790" y="906"/>
                  <a:pt x="792" y="907"/>
                </a:cubicBezTo>
                <a:close/>
                <a:moveTo>
                  <a:pt x="772" y="900"/>
                </a:moveTo>
                <a:cubicBezTo>
                  <a:pt x="772" y="900"/>
                  <a:pt x="771" y="899"/>
                  <a:pt x="771" y="901"/>
                </a:cubicBezTo>
                <a:cubicBezTo>
                  <a:pt x="770" y="900"/>
                  <a:pt x="769" y="900"/>
                  <a:pt x="769" y="899"/>
                </a:cubicBezTo>
                <a:cubicBezTo>
                  <a:pt x="770" y="900"/>
                  <a:pt x="771" y="900"/>
                  <a:pt x="772" y="900"/>
                </a:cubicBezTo>
                <a:close/>
                <a:moveTo>
                  <a:pt x="767" y="900"/>
                </a:moveTo>
                <a:cubicBezTo>
                  <a:pt x="766" y="900"/>
                  <a:pt x="765" y="901"/>
                  <a:pt x="765" y="901"/>
                </a:cubicBezTo>
                <a:cubicBezTo>
                  <a:pt x="766" y="899"/>
                  <a:pt x="765" y="900"/>
                  <a:pt x="764" y="899"/>
                </a:cubicBezTo>
                <a:cubicBezTo>
                  <a:pt x="765" y="898"/>
                  <a:pt x="767" y="900"/>
                  <a:pt x="768" y="899"/>
                </a:cubicBezTo>
                <a:cubicBezTo>
                  <a:pt x="767" y="899"/>
                  <a:pt x="767" y="899"/>
                  <a:pt x="767" y="898"/>
                </a:cubicBezTo>
                <a:cubicBezTo>
                  <a:pt x="765" y="898"/>
                  <a:pt x="762" y="898"/>
                  <a:pt x="763" y="897"/>
                </a:cubicBezTo>
                <a:cubicBezTo>
                  <a:pt x="761" y="898"/>
                  <a:pt x="758" y="897"/>
                  <a:pt x="758" y="895"/>
                </a:cubicBezTo>
                <a:cubicBezTo>
                  <a:pt x="758" y="895"/>
                  <a:pt x="758" y="895"/>
                  <a:pt x="758" y="895"/>
                </a:cubicBezTo>
                <a:cubicBezTo>
                  <a:pt x="758" y="895"/>
                  <a:pt x="758" y="895"/>
                  <a:pt x="758" y="895"/>
                </a:cubicBezTo>
                <a:cubicBezTo>
                  <a:pt x="760" y="894"/>
                  <a:pt x="759" y="896"/>
                  <a:pt x="762" y="896"/>
                </a:cubicBezTo>
                <a:cubicBezTo>
                  <a:pt x="762" y="896"/>
                  <a:pt x="764" y="897"/>
                  <a:pt x="764" y="897"/>
                </a:cubicBezTo>
                <a:cubicBezTo>
                  <a:pt x="764" y="898"/>
                  <a:pt x="764" y="897"/>
                  <a:pt x="764" y="897"/>
                </a:cubicBezTo>
                <a:cubicBezTo>
                  <a:pt x="765" y="897"/>
                  <a:pt x="766" y="897"/>
                  <a:pt x="767" y="898"/>
                </a:cubicBezTo>
                <a:cubicBezTo>
                  <a:pt x="767" y="898"/>
                  <a:pt x="768" y="899"/>
                  <a:pt x="769" y="899"/>
                </a:cubicBezTo>
                <a:cubicBezTo>
                  <a:pt x="769" y="899"/>
                  <a:pt x="769" y="900"/>
                  <a:pt x="769" y="901"/>
                </a:cubicBezTo>
                <a:cubicBezTo>
                  <a:pt x="768" y="902"/>
                  <a:pt x="766" y="901"/>
                  <a:pt x="767" y="900"/>
                </a:cubicBezTo>
                <a:close/>
                <a:moveTo>
                  <a:pt x="769" y="903"/>
                </a:moveTo>
                <a:cubicBezTo>
                  <a:pt x="768" y="903"/>
                  <a:pt x="768" y="903"/>
                  <a:pt x="768" y="903"/>
                </a:cubicBezTo>
                <a:cubicBezTo>
                  <a:pt x="767" y="903"/>
                  <a:pt x="767" y="903"/>
                  <a:pt x="767" y="902"/>
                </a:cubicBezTo>
                <a:cubicBezTo>
                  <a:pt x="768" y="902"/>
                  <a:pt x="768" y="902"/>
                  <a:pt x="768" y="902"/>
                </a:cubicBezTo>
                <a:cubicBezTo>
                  <a:pt x="768" y="902"/>
                  <a:pt x="768" y="903"/>
                  <a:pt x="769" y="903"/>
                </a:cubicBezTo>
                <a:close/>
                <a:moveTo>
                  <a:pt x="767" y="902"/>
                </a:moveTo>
                <a:cubicBezTo>
                  <a:pt x="766" y="902"/>
                  <a:pt x="766" y="903"/>
                  <a:pt x="766" y="903"/>
                </a:cubicBezTo>
                <a:cubicBezTo>
                  <a:pt x="766" y="903"/>
                  <a:pt x="766" y="903"/>
                  <a:pt x="765" y="902"/>
                </a:cubicBezTo>
                <a:cubicBezTo>
                  <a:pt x="765" y="902"/>
                  <a:pt x="765" y="902"/>
                  <a:pt x="765" y="902"/>
                </a:cubicBezTo>
                <a:cubicBezTo>
                  <a:pt x="765" y="902"/>
                  <a:pt x="765" y="902"/>
                  <a:pt x="765" y="902"/>
                </a:cubicBezTo>
                <a:cubicBezTo>
                  <a:pt x="764" y="902"/>
                  <a:pt x="764" y="901"/>
                  <a:pt x="763" y="901"/>
                </a:cubicBezTo>
                <a:cubicBezTo>
                  <a:pt x="765" y="901"/>
                  <a:pt x="766" y="902"/>
                  <a:pt x="767" y="902"/>
                </a:cubicBezTo>
                <a:close/>
                <a:moveTo>
                  <a:pt x="761" y="899"/>
                </a:moveTo>
                <a:cubicBezTo>
                  <a:pt x="760" y="897"/>
                  <a:pt x="758" y="899"/>
                  <a:pt x="758" y="897"/>
                </a:cubicBezTo>
                <a:cubicBezTo>
                  <a:pt x="759" y="898"/>
                  <a:pt x="761" y="897"/>
                  <a:pt x="761" y="899"/>
                </a:cubicBezTo>
                <a:close/>
                <a:moveTo>
                  <a:pt x="763" y="896"/>
                </a:moveTo>
                <a:cubicBezTo>
                  <a:pt x="763" y="896"/>
                  <a:pt x="763" y="896"/>
                  <a:pt x="762" y="896"/>
                </a:cubicBezTo>
                <a:cubicBezTo>
                  <a:pt x="763" y="895"/>
                  <a:pt x="762" y="894"/>
                  <a:pt x="763" y="894"/>
                </a:cubicBezTo>
                <a:cubicBezTo>
                  <a:pt x="763" y="895"/>
                  <a:pt x="763" y="896"/>
                  <a:pt x="763" y="896"/>
                </a:cubicBezTo>
                <a:close/>
                <a:moveTo>
                  <a:pt x="740" y="884"/>
                </a:moveTo>
                <a:cubicBezTo>
                  <a:pt x="739" y="885"/>
                  <a:pt x="738" y="885"/>
                  <a:pt x="737" y="885"/>
                </a:cubicBezTo>
                <a:cubicBezTo>
                  <a:pt x="735" y="885"/>
                  <a:pt x="734" y="884"/>
                  <a:pt x="733" y="883"/>
                </a:cubicBezTo>
                <a:cubicBezTo>
                  <a:pt x="733" y="883"/>
                  <a:pt x="734" y="883"/>
                  <a:pt x="734" y="883"/>
                </a:cubicBezTo>
                <a:cubicBezTo>
                  <a:pt x="734" y="882"/>
                  <a:pt x="732" y="882"/>
                  <a:pt x="732" y="883"/>
                </a:cubicBezTo>
                <a:cubicBezTo>
                  <a:pt x="731" y="882"/>
                  <a:pt x="730" y="882"/>
                  <a:pt x="730" y="881"/>
                </a:cubicBezTo>
                <a:cubicBezTo>
                  <a:pt x="730" y="880"/>
                  <a:pt x="729" y="882"/>
                  <a:pt x="728" y="881"/>
                </a:cubicBezTo>
                <a:cubicBezTo>
                  <a:pt x="728" y="880"/>
                  <a:pt x="728" y="880"/>
                  <a:pt x="728" y="880"/>
                </a:cubicBezTo>
                <a:cubicBezTo>
                  <a:pt x="735" y="880"/>
                  <a:pt x="742" y="883"/>
                  <a:pt x="749" y="886"/>
                </a:cubicBezTo>
                <a:cubicBezTo>
                  <a:pt x="746" y="886"/>
                  <a:pt x="743" y="885"/>
                  <a:pt x="740" y="884"/>
                </a:cubicBezTo>
                <a:close/>
                <a:moveTo>
                  <a:pt x="741" y="885"/>
                </a:moveTo>
                <a:cubicBezTo>
                  <a:pt x="742" y="887"/>
                  <a:pt x="739" y="886"/>
                  <a:pt x="739" y="885"/>
                </a:cubicBezTo>
                <a:cubicBezTo>
                  <a:pt x="740" y="886"/>
                  <a:pt x="741" y="885"/>
                  <a:pt x="741" y="885"/>
                </a:cubicBezTo>
                <a:close/>
                <a:moveTo>
                  <a:pt x="724" y="875"/>
                </a:moveTo>
                <a:cubicBezTo>
                  <a:pt x="725" y="875"/>
                  <a:pt x="727" y="874"/>
                  <a:pt x="727" y="875"/>
                </a:cubicBezTo>
                <a:cubicBezTo>
                  <a:pt x="728" y="875"/>
                  <a:pt x="727" y="873"/>
                  <a:pt x="726" y="873"/>
                </a:cubicBezTo>
                <a:cubicBezTo>
                  <a:pt x="731" y="874"/>
                  <a:pt x="735" y="875"/>
                  <a:pt x="739" y="876"/>
                </a:cubicBezTo>
                <a:cubicBezTo>
                  <a:pt x="739" y="876"/>
                  <a:pt x="740" y="876"/>
                  <a:pt x="740" y="877"/>
                </a:cubicBezTo>
                <a:cubicBezTo>
                  <a:pt x="742" y="877"/>
                  <a:pt x="744" y="878"/>
                  <a:pt x="747" y="879"/>
                </a:cubicBezTo>
                <a:cubicBezTo>
                  <a:pt x="749" y="879"/>
                  <a:pt x="745" y="878"/>
                  <a:pt x="743" y="877"/>
                </a:cubicBezTo>
                <a:cubicBezTo>
                  <a:pt x="745" y="878"/>
                  <a:pt x="748" y="878"/>
                  <a:pt x="750" y="879"/>
                </a:cubicBezTo>
                <a:cubicBezTo>
                  <a:pt x="750" y="879"/>
                  <a:pt x="751" y="879"/>
                  <a:pt x="752" y="880"/>
                </a:cubicBezTo>
                <a:cubicBezTo>
                  <a:pt x="752" y="879"/>
                  <a:pt x="752" y="879"/>
                  <a:pt x="752" y="879"/>
                </a:cubicBezTo>
                <a:cubicBezTo>
                  <a:pt x="752" y="879"/>
                  <a:pt x="752" y="880"/>
                  <a:pt x="753" y="880"/>
                </a:cubicBezTo>
                <a:cubicBezTo>
                  <a:pt x="752" y="881"/>
                  <a:pt x="752" y="882"/>
                  <a:pt x="751" y="882"/>
                </a:cubicBezTo>
                <a:cubicBezTo>
                  <a:pt x="742" y="880"/>
                  <a:pt x="737" y="878"/>
                  <a:pt x="731" y="877"/>
                </a:cubicBezTo>
                <a:cubicBezTo>
                  <a:pt x="730" y="877"/>
                  <a:pt x="729" y="877"/>
                  <a:pt x="729" y="877"/>
                </a:cubicBezTo>
                <a:cubicBezTo>
                  <a:pt x="729" y="877"/>
                  <a:pt x="729" y="877"/>
                  <a:pt x="729" y="877"/>
                </a:cubicBezTo>
                <a:cubicBezTo>
                  <a:pt x="729" y="877"/>
                  <a:pt x="728" y="877"/>
                  <a:pt x="728" y="877"/>
                </a:cubicBezTo>
                <a:cubicBezTo>
                  <a:pt x="728" y="876"/>
                  <a:pt x="727" y="876"/>
                  <a:pt x="726" y="875"/>
                </a:cubicBezTo>
                <a:cubicBezTo>
                  <a:pt x="726" y="876"/>
                  <a:pt x="726" y="876"/>
                  <a:pt x="726" y="876"/>
                </a:cubicBezTo>
                <a:cubicBezTo>
                  <a:pt x="726" y="879"/>
                  <a:pt x="731" y="877"/>
                  <a:pt x="732" y="879"/>
                </a:cubicBezTo>
                <a:cubicBezTo>
                  <a:pt x="731" y="880"/>
                  <a:pt x="729" y="878"/>
                  <a:pt x="727" y="878"/>
                </a:cubicBezTo>
                <a:cubicBezTo>
                  <a:pt x="726" y="878"/>
                  <a:pt x="725" y="877"/>
                  <a:pt x="724" y="877"/>
                </a:cubicBezTo>
                <a:cubicBezTo>
                  <a:pt x="726" y="876"/>
                  <a:pt x="726" y="877"/>
                  <a:pt x="724" y="875"/>
                </a:cubicBezTo>
                <a:close/>
                <a:moveTo>
                  <a:pt x="723" y="870"/>
                </a:moveTo>
                <a:cubicBezTo>
                  <a:pt x="719" y="872"/>
                  <a:pt x="717" y="867"/>
                  <a:pt x="714" y="867"/>
                </a:cubicBezTo>
                <a:cubicBezTo>
                  <a:pt x="714" y="867"/>
                  <a:pt x="714" y="866"/>
                  <a:pt x="714" y="865"/>
                </a:cubicBezTo>
                <a:cubicBezTo>
                  <a:pt x="715" y="865"/>
                  <a:pt x="717" y="865"/>
                  <a:pt x="719" y="866"/>
                </a:cubicBezTo>
                <a:cubicBezTo>
                  <a:pt x="723" y="867"/>
                  <a:pt x="727" y="869"/>
                  <a:pt x="731" y="870"/>
                </a:cubicBezTo>
                <a:cubicBezTo>
                  <a:pt x="731" y="870"/>
                  <a:pt x="731" y="870"/>
                  <a:pt x="731" y="870"/>
                </a:cubicBezTo>
                <a:cubicBezTo>
                  <a:pt x="730" y="870"/>
                  <a:pt x="728" y="870"/>
                  <a:pt x="727" y="870"/>
                </a:cubicBezTo>
                <a:cubicBezTo>
                  <a:pt x="727" y="869"/>
                  <a:pt x="724" y="869"/>
                  <a:pt x="725" y="870"/>
                </a:cubicBezTo>
                <a:cubicBezTo>
                  <a:pt x="723" y="869"/>
                  <a:pt x="722" y="869"/>
                  <a:pt x="721" y="868"/>
                </a:cubicBezTo>
                <a:cubicBezTo>
                  <a:pt x="720" y="869"/>
                  <a:pt x="722" y="869"/>
                  <a:pt x="723" y="870"/>
                </a:cubicBezTo>
                <a:close/>
                <a:moveTo>
                  <a:pt x="720" y="875"/>
                </a:moveTo>
                <a:cubicBezTo>
                  <a:pt x="720" y="875"/>
                  <a:pt x="720" y="874"/>
                  <a:pt x="720" y="874"/>
                </a:cubicBezTo>
                <a:cubicBezTo>
                  <a:pt x="720" y="874"/>
                  <a:pt x="720" y="874"/>
                  <a:pt x="720" y="874"/>
                </a:cubicBezTo>
                <a:cubicBezTo>
                  <a:pt x="720" y="873"/>
                  <a:pt x="723" y="875"/>
                  <a:pt x="721" y="875"/>
                </a:cubicBezTo>
                <a:cubicBezTo>
                  <a:pt x="721" y="874"/>
                  <a:pt x="721" y="875"/>
                  <a:pt x="720" y="875"/>
                </a:cubicBezTo>
                <a:close/>
                <a:moveTo>
                  <a:pt x="720" y="872"/>
                </a:moveTo>
                <a:cubicBezTo>
                  <a:pt x="720" y="870"/>
                  <a:pt x="724" y="872"/>
                  <a:pt x="722" y="873"/>
                </a:cubicBezTo>
                <a:cubicBezTo>
                  <a:pt x="722" y="872"/>
                  <a:pt x="721" y="872"/>
                  <a:pt x="720" y="872"/>
                </a:cubicBezTo>
                <a:close/>
                <a:moveTo>
                  <a:pt x="715" y="870"/>
                </a:moveTo>
                <a:cubicBezTo>
                  <a:pt x="715" y="869"/>
                  <a:pt x="715" y="869"/>
                  <a:pt x="715" y="869"/>
                </a:cubicBezTo>
                <a:cubicBezTo>
                  <a:pt x="716" y="870"/>
                  <a:pt x="716" y="870"/>
                  <a:pt x="717" y="870"/>
                </a:cubicBezTo>
                <a:cubicBezTo>
                  <a:pt x="717" y="871"/>
                  <a:pt x="717" y="871"/>
                  <a:pt x="718" y="872"/>
                </a:cubicBezTo>
                <a:cubicBezTo>
                  <a:pt x="718" y="872"/>
                  <a:pt x="718" y="872"/>
                  <a:pt x="718" y="872"/>
                </a:cubicBezTo>
                <a:cubicBezTo>
                  <a:pt x="717" y="871"/>
                  <a:pt x="716" y="871"/>
                  <a:pt x="714" y="870"/>
                </a:cubicBezTo>
                <a:cubicBezTo>
                  <a:pt x="714" y="870"/>
                  <a:pt x="714" y="870"/>
                  <a:pt x="714" y="870"/>
                </a:cubicBezTo>
                <a:cubicBezTo>
                  <a:pt x="715" y="870"/>
                  <a:pt x="716" y="871"/>
                  <a:pt x="716" y="870"/>
                </a:cubicBezTo>
                <a:cubicBezTo>
                  <a:pt x="716" y="870"/>
                  <a:pt x="715" y="870"/>
                  <a:pt x="715" y="870"/>
                </a:cubicBezTo>
                <a:close/>
                <a:moveTo>
                  <a:pt x="696" y="862"/>
                </a:moveTo>
                <a:cubicBezTo>
                  <a:pt x="697" y="861"/>
                  <a:pt x="699" y="862"/>
                  <a:pt x="701" y="863"/>
                </a:cubicBezTo>
                <a:cubicBezTo>
                  <a:pt x="701" y="861"/>
                  <a:pt x="701" y="861"/>
                  <a:pt x="701" y="861"/>
                </a:cubicBezTo>
                <a:cubicBezTo>
                  <a:pt x="704" y="864"/>
                  <a:pt x="706" y="862"/>
                  <a:pt x="707" y="863"/>
                </a:cubicBezTo>
                <a:cubicBezTo>
                  <a:pt x="708" y="863"/>
                  <a:pt x="707" y="863"/>
                  <a:pt x="707" y="864"/>
                </a:cubicBezTo>
                <a:cubicBezTo>
                  <a:pt x="708" y="865"/>
                  <a:pt x="709" y="863"/>
                  <a:pt x="711" y="864"/>
                </a:cubicBezTo>
                <a:cubicBezTo>
                  <a:pt x="711" y="864"/>
                  <a:pt x="711" y="864"/>
                  <a:pt x="711" y="864"/>
                </a:cubicBezTo>
                <a:cubicBezTo>
                  <a:pt x="710" y="864"/>
                  <a:pt x="710" y="864"/>
                  <a:pt x="710" y="864"/>
                </a:cubicBezTo>
                <a:cubicBezTo>
                  <a:pt x="710" y="864"/>
                  <a:pt x="710" y="864"/>
                  <a:pt x="711" y="865"/>
                </a:cubicBezTo>
                <a:cubicBezTo>
                  <a:pt x="710" y="865"/>
                  <a:pt x="710" y="866"/>
                  <a:pt x="710" y="867"/>
                </a:cubicBezTo>
                <a:cubicBezTo>
                  <a:pt x="711" y="867"/>
                  <a:pt x="711" y="864"/>
                  <a:pt x="713" y="865"/>
                </a:cubicBezTo>
                <a:cubicBezTo>
                  <a:pt x="713" y="866"/>
                  <a:pt x="711" y="866"/>
                  <a:pt x="712" y="868"/>
                </a:cubicBezTo>
                <a:cubicBezTo>
                  <a:pt x="711" y="868"/>
                  <a:pt x="711" y="868"/>
                  <a:pt x="711" y="868"/>
                </a:cubicBezTo>
                <a:cubicBezTo>
                  <a:pt x="710" y="867"/>
                  <a:pt x="708" y="867"/>
                  <a:pt x="707" y="866"/>
                </a:cubicBezTo>
                <a:cubicBezTo>
                  <a:pt x="708" y="866"/>
                  <a:pt x="709" y="866"/>
                  <a:pt x="710" y="866"/>
                </a:cubicBezTo>
                <a:cubicBezTo>
                  <a:pt x="708" y="865"/>
                  <a:pt x="704" y="865"/>
                  <a:pt x="701" y="864"/>
                </a:cubicBezTo>
                <a:cubicBezTo>
                  <a:pt x="699" y="863"/>
                  <a:pt x="697" y="862"/>
                  <a:pt x="695" y="862"/>
                </a:cubicBezTo>
                <a:cubicBezTo>
                  <a:pt x="695" y="861"/>
                  <a:pt x="695" y="861"/>
                  <a:pt x="696" y="861"/>
                </a:cubicBezTo>
                <a:cubicBezTo>
                  <a:pt x="692" y="859"/>
                  <a:pt x="686" y="859"/>
                  <a:pt x="684" y="855"/>
                </a:cubicBezTo>
                <a:cubicBezTo>
                  <a:pt x="686" y="855"/>
                  <a:pt x="689" y="858"/>
                  <a:pt x="690" y="857"/>
                </a:cubicBezTo>
                <a:cubicBezTo>
                  <a:pt x="690" y="858"/>
                  <a:pt x="692" y="859"/>
                  <a:pt x="694" y="858"/>
                </a:cubicBezTo>
                <a:cubicBezTo>
                  <a:pt x="692" y="856"/>
                  <a:pt x="690" y="856"/>
                  <a:pt x="687" y="854"/>
                </a:cubicBezTo>
                <a:cubicBezTo>
                  <a:pt x="687" y="853"/>
                  <a:pt x="689" y="854"/>
                  <a:pt x="689" y="853"/>
                </a:cubicBezTo>
                <a:cubicBezTo>
                  <a:pt x="697" y="856"/>
                  <a:pt x="706" y="860"/>
                  <a:pt x="714" y="864"/>
                </a:cubicBezTo>
                <a:cubicBezTo>
                  <a:pt x="707" y="862"/>
                  <a:pt x="701" y="860"/>
                  <a:pt x="696" y="859"/>
                </a:cubicBezTo>
                <a:cubicBezTo>
                  <a:pt x="695" y="859"/>
                  <a:pt x="697" y="861"/>
                  <a:pt x="696" y="862"/>
                </a:cubicBezTo>
                <a:close/>
                <a:moveTo>
                  <a:pt x="699" y="1032"/>
                </a:moveTo>
                <a:cubicBezTo>
                  <a:pt x="698" y="1032"/>
                  <a:pt x="698" y="1032"/>
                  <a:pt x="698" y="1032"/>
                </a:cubicBezTo>
                <a:cubicBezTo>
                  <a:pt x="699" y="1032"/>
                  <a:pt x="700" y="1033"/>
                  <a:pt x="700" y="1034"/>
                </a:cubicBezTo>
                <a:cubicBezTo>
                  <a:pt x="699" y="1033"/>
                  <a:pt x="699" y="1032"/>
                  <a:pt x="698" y="1033"/>
                </a:cubicBezTo>
                <a:cubicBezTo>
                  <a:pt x="699" y="1034"/>
                  <a:pt x="700" y="1034"/>
                  <a:pt x="700" y="1034"/>
                </a:cubicBezTo>
                <a:cubicBezTo>
                  <a:pt x="699" y="1035"/>
                  <a:pt x="698" y="1034"/>
                  <a:pt x="698" y="1034"/>
                </a:cubicBezTo>
                <a:cubicBezTo>
                  <a:pt x="697" y="1034"/>
                  <a:pt x="697" y="1034"/>
                  <a:pt x="697" y="1034"/>
                </a:cubicBezTo>
                <a:cubicBezTo>
                  <a:pt x="697" y="1034"/>
                  <a:pt x="697" y="1034"/>
                  <a:pt x="697" y="1034"/>
                </a:cubicBezTo>
                <a:cubicBezTo>
                  <a:pt x="693" y="1034"/>
                  <a:pt x="689" y="1032"/>
                  <a:pt x="690" y="1030"/>
                </a:cubicBezTo>
                <a:cubicBezTo>
                  <a:pt x="688" y="1030"/>
                  <a:pt x="686" y="1030"/>
                  <a:pt x="684" y="1029"/>
                </a:cubicBezTo>
                <a:cubicBezTo>
                  <a:pt x="684" y="1029"/>
                  <a:pt x="684" y="1029"/>
                  <a:pt x="684" y="1029"/>
                </a:cubicBezTo>
                <a:cubicBezTo>
                  <a:pt x="683" y="1029"/>
                  <a:pt x="683" y="1029"/>
                  <a:pt x="683" y="1029"/>
                </a:cubicBezTo>
                <a:cubicBezTo>
                  <a:pt x="681" y="1028"/>
                  <a:pt x="678" y="1027"/>
                  <a:pt x="677" y="1025"/>
                </a:cubicBezTo>
                <a:cubicBezTo>
                  <a:pt x="677" y="1026"/>
                  <a:pt x="678" y="1025"/>
                  <a:pt x="678" y="1025"/>
                </a:cubicBezTo>
                <a:cubicBezTo>
                  <a:pt x="678" y="1025"/>
                  <a:pt x="678" y="1025"/>
                  <a:pt x="679" y="1025"/>
                </a:cubicBezTo>
                <a:cubicBezTo>
                  <a:pt x="679" y="1024"/>
                  <a:pt x="677" y="1024"/>
                  <a:pt x="676" y="1023"/>
                </a:cubicBezTo>
                <a:cubicBezTo>
                  <a:pt x="676" y="1023"/>
                  <a:pt x="677" y="1023"/>
                  <a:pt x="677" y="1023"/>
                </a:cubicBezTo>
                <a:cubicBezTo>
                  <a:pt x="677" y="1023"/>
                  <a:pt x="675" y="1022"/>
                  <a:pt x="674" y="1022"/>
                </a:cubicBezTo>
                <a:cubicBezTo>
                  <a:pt x="674" y="1023"/>
                  <a:pt x="675" y="1023"/>
                  <a:pt x="676" y="1023"/>
                </a:cubicBezTo>
                <a:cubicBezTo>
                  <a:pt x="676" y="1023"/>
                  <a:pt x="676" y="1023"/>
                  <a:pt x="676" y="1024"/>
                </a:cubicBezTo>
                <a:cubicBezTo>
                  <a:pt x="675" y="1023"/>
                  <a:pt x="674" y="1023"/>
                  <a:pt x="673" y="1023"/>
                </a:cubicBezTo>
                <a:cubicBezTo>
                  <a:pt x="673" y="1023"/>
                  <a:pt x="673" y="1023"/>
                  <a:pt x="673" y="1023"/>
                </a:cubicBezTo>
                <a:cubicBezTo>
                  <a:pt x="673" y="1022"/>
                  <a:pt x="674" y="1022"/>
                  <a:pt x="674" y="1021"/>
                </a:cubicBezTo>
                <a:cubicBezTo>
                  <a:pt x="674" y="1021"/>
                  <a:pt x="671" y="1020"/>
                  <a:pt x="672" y="1020"/>
                </a:cubicBezTo>
                <a:cubicBezTo>
                  <a:pt x="676" y="1022"/>
                  <a:pt x="683" y="1023"/>
                  <a:pt x="683" y="1025"/>
                </a:cubicBezTo>
                <a:cubicBezTo>
                  <a:pt x="684" y="1026"/>
                  <a:pt x="684" y="1024"/>
                  <a:pt x="685" y="1025"/>
                </a:cubicBezTo>
                <a:cubicBezTo>
                  <a:pt x="687" y="1026"/>
                  <a:pt x="689" y="1027"/>
                  <a:pt x="692" y="1028"/>
                </a:cubicBezTo>
                <a:cubicBezTo>
                  <a:pt x="694" y="1029"/>
                  <a:pt x="697" y="1031"/>
                  <a:pt x="699" y="1032"/>
                </a:cubicBezTo>
                <a:close/>
                <a:moveTo>
                  <a:pt x="699" y="1019"/>
                </a:moveTo>
                <a:cubicBezTo>
                  <a:pt x="700" y="1019"/>
                  <a:pt x="701" y="1019"/>
                  <a:pt x="702" y="1020"/>
                </a:cubicBezTo>
                <a:cubicBezTo>
                  <a:pt x="702" y="1020"/>
                  <a:pt x="702" y="1020"/>
                  <a:pt x="702" y="1020"/>
                </a:cubicBezTo>
                <a:cubicBezTo>
                  <a:pt x="702" y="1020"/>
                  <a:pt x="702" y="1020"/>
                  <a:pt x="702" y="1020"/>
                </a:cubicBezTo>
                <a:cubicBezTo>
                  <a:pt x="702" y="1020"/>
                  <a:pt x="702" y="1021"/>
                  <a:pt x="701" y="1020"/>
                </a:cubicBezTo>
                <a:cubicBezTo>
                  <a:pt x="700" y="1020"/>
                  <a:pt x="699" y="1019"/>
                  <a:pt x="699" y="1019"/>
                </a:cubicBezTo>
                <a:close/>
                <a:moveTo>
                  <a:pt x="691" y="1035"/>
                </a:moveTo>
                <a:cubicBezTo>
                  <a:pt x="691" y="1034"/>
                  <a:pt x="689" y="1034"/>
                  <a:pt x="689" y="1033"/>
                </a:cubicBezTo>
                <a:cubicBezTo>
                  <a:pt x="690" y="1034"/>
                  <a:pt x="692" y="1033"/>
                  <a:pt x="691" y="1035"/>
                </a:cubicBezTo>
                <a:close/>
                <a:moveTo>
                  <a:pt x="685" y="1032"/>
                </a:moveTo>
                <a:cubicBezTo>
                  <a:pt x="685" y="1032"/>
                  <a:pt x="686" y="1032"/>
                  <a:pt x="686" y="1032"/>
                </a:cubicBezTo>
                <a:cubicBezTo>
                  <a:pt x="687" y="1032"/>
                  <a:pt x="687" y="1033"/>
                  <a:pt x="687" y="1033"/>
                </a:cubicBezTo>
                <a:cubicBezTo>
                  <a:pt x="686" y="1032"/>
                  <a:pt x="685" y="1032"/>
                  <a:pt x="685" y="1032"/>
                </a:cubicBezTo>
                <a:close/>
                <a:moveTo>
                  <a:pt x="686" y="1038"/>
                </a:moveTo>
                <a:cubicBezTo>
                  <a:pt x="686" y="1038"/>
                  <a:pt x="686" y="1038"/>
                  <a:pt x="686" y="1038"/>
                </a:cubicBezTo>
                <a:cubicBezTo>
                  <a:pt x="684" y="1037"/>
                  <a:pt x="683" y="1036"/>
                  <a:pt x="681" y="1035"/>
                </a:cubicBezTo>
                <a:cubicBezTo>
                  <a:pt x="682" y="1036"/>
                  <a:pt x="685" y="1036"/>
                  <a:pt x="686" y="1038"/>
                </a:cubicBezTo>
                <a:close/>
                <a:moveTo>
                  <a:pt x="680" y="1031"/>
                </a:moveTo>
                <a:cubicBezTo>
                  <a:pt x="679" y="1031"/>
                  <a:pt x="677" y="1031"/>
                  <a:pt x="678" y="1030"/>
                </a:cubicBezTo>
                <a:cubicBezTo>
                  <a:pt x="678" y="1030"/>
                  <a:pt x="680" y="1030"/>
                  <a:pt x="680" y="1031"/>
                </a:cubicBezTo>
                <a:close/>
                <a:moveTo>
                  <a:pt x="667" y="1026"/>
                </a:moveTo>
                <a:cubicBezTo>
                  <a:pt x="667" y="1025"/>
                  <a:pt x="666" y="1025"/>
                  <a:pt x="665" y="1024"/>
                </a:cubicBezTo>
                <a:cubicBezTo>
                  <a:pt x="666" y="1025"/>
                  <a:pt x="667" y="1024"/>
                  <a:pt x="668" y="1025"/>
                </a:cubicBezTo>
                <a:cubicBezTo>
                  <a:pt x="668" y="1025"/>
                  <a:pt x="667" y="1024"/>
                  <a:pt x="667" y="1024"/>
                </a:cubicBezTo>
                <a:cubicBezTo>
                  <a:pt x="668" y="1025"/>
                  <a:pt x="669" y="1025"/>
                  <a:pt x="671" y="1025"/>
                </a:cubicBezTo>
                <a:cubicBezTo>
                  <a:pt x="671" y="1026"/>
                  <a:pt x="670" y="1026"/>
                  <a:pt x="671" y="1026"/>
                </a:cubicBezTo>
                <a:cubicBezTo>
                  <a:pt x="671" y="1026"/>
                  <a:pt x="672" y="1026"/>
                  <a:pt x="672" y="1027"/>
                </a:cubicBezTo>
                <a:cubicBezTo>
                  <a:pt x="671" y="1027"/>
                  <a:pt x="667" y="1027"/>
                  <a:pt x="670" y="1026"/>
                </a:cubicBezTo>
                <a:cubicBezTo>
                  <a:pt x="667" y="1025"/>
                  <a:pt x="668" y="1025"/>
                  <a:pt x="667" y="1026"/>
                </a:cubicBezTo>
                <a:close/>
                <a:moveTo>
                  <a:pt x="680" y="1052"/>
                </a:moveTo>
                <a:cubicBezTo>
                  <a:pt x="674" y="1050"/>
                  <a:pt x="669" y="1048"/>
                  <a:pt x="664" y="1046"/>
                </a:cubicBezTo>
                <a:cubicBezTo>
                  <a:pt x="661" y="1043"/>
                  <a:pt x="658" y="1042"/>
                  <a:pt x="655" y="1040"/>
                </a:cubicBezTo>
                <a:cubicBezTo>
                  <a:pt x="658" y="1041"/>
                  <a:pt x="661" y="1042"/>
                  <a:pt x="663" y="1043"/>
                </a:cubicBezTo>
                <a:cubicBezTo>
                  <a:pt x="666" y="1045"/>
                  <a:pt x="669" y="1047"/>
                  <a:pt x="672" y="1048"/>
                </a:cubicBezTo>
                <a:cubicBezTo>
                  <a:pt x="674" y="1049"/>
                  <a:pt x="677" y="1050"/>
                  <a:pt x="680" y="1051"/>
                </a:cubicBezTo>
                <a:cubicBezTo>
                  <a:pt x="680" y="1051"/>
                  <a:pt x="679" y="1052"/>
                  <a:pt x="680" y="1052"/>
                </a:cubicBezTo>
                <a:cubicBezTo>
                  <a:pt x="680" y="1052"/>
                  <a:pt x="680" y="1052"/>
                  <a:pt x="680" y="1052"/>
                </a:cubicBezTo>
                <a:close/>
                <a:moveTo>
                  <a:pt x="635" y="1033"/>
                </a:moveTo>
                <a:cubicBezTo>
                  <a:pt x="633" y="1033"/>
                  <a:pt x="630" y="1032"/>
                  <a:pt x="628" y="1031"/>
                </a:cubicBezTo>
                <a:cubicBezTo>
                  <a:pt x="626" y="1030"/>
                  <a:pt x="624" y="1029"/>
                  <a:pt x="623" y="1028"/>
                </a:cubicBezTo>
                <a:cubicBezTo>
                  <a:pt x="625" y="1028"/>
                  <a:pt x="626" y="1029"/>
                  <a:pt x="628" y="1030"/>
                </a:cubicBezTo>
                <a:cubicBezTo>
                  <a:pt x="627" y="1029"/>
                  <a:pt x="627" y="1028"/>
                  <a:pt x="626" y="1028"/>
                </a:cubicBezTo>
                <a:cubicBezTo>
                  <a:pt x="630" y="1029"/>
                  <a:pt x="634" y="1031"/>
                  <a:pt x="638" y="1032"/>
                </a:cubicBezTo>
                <a:cubicBezTo>
                  <a:pt x="638" y="1033"/>
                  <a:pt x="638" y="1034"/>
                  <a:pt x="639" y="1034"/>
                </a:cubicBezTo>
                <a:cubicBezTo>
                  <a:pt x="640" y="1034"/>
                  <a:pt x="641" y="1034"/>
                  <a:pt x="642" y="1034"/>
                </a:cubicBezTo>
                <a:cubicBezTo>
                  <a:pt x="642" y="1035"/>
                  <a:pt x="643" y="1035"/>
                  <a:pt x="644" y="1035"/>
                </a:cubicBezTo>
                <a:cubicBezTo>
                  <a:pt x="645" y="1036"/>
                  <a:pt x="646" y="1036"/>
                  <a:pt x="646" y="1037"/>
                </a:cubicBezTo>
                <a:cubicBezTo>
                  <a:pt x="645" y="1038"/>
                  <a:pt x="643" y="1035"/>
                  <a:pt x="641" y="1034"/>
                </a:cubicBezTo>
                <a:cubicBezTo>
                  <a:pt x="641" y="1034"/>
                  <a:pt x="641" y="1035"/>
                  <a:pt x="641" y="1035"/>
                </a:cubicBezTo>
                <a:cubicBezTo>
                  <a:pt x="640" y="1034"/>
                  <a:pt x="640" y="1034"/>
                  <a:pt x="640" y="1034"/>
                </a:cubicBezTo>
                <a:cubicBezTo>
                  <a:pt x="639" y="1034"/>
                  <a:pt x="637" y="1034"/>
                  <a:pt x="636" y="1033"/>
                </a:cubicBezTo>
                <a:cubicBezTo>
                  <a:pt x="634" y="1032"/>
                  <a:pt x="635" y="1033"/>
                  <a:pt x="635" y="1033"/>
                </a:cubicBezTo>
                <a:close/>
                <a:moveTo>
                  <a:pt x="634" y="1087"/>
                </a:moveTo>
                <a:cubicBezTo>
                  <a:pt x="632" y="1087"/>
                  <a:pt x="630" y="1085"/>
                  <a:pt x="629" y="1084"/>
                </a:cubicBezTo>
                <a:cubicBezTo>
                  <a:pt x="631" y="1085"/>
                  <a:pt x="633" y="1085"/>
                  <a:pt x="634" y="1087"/>
                </a:cubicBezTo>
                <a:close/>
                <a:moveTo>
                  <a:pt x="631" y="1046"/>
                </a:moveTo>
                <a:cubicBezTo>
                  <a:pt x="632" y="1047"/>
                  <a:pt x="633" y="1047"/>
                  <a:pt x="634" y="1048"/>
                </a:cubicBezTo>
                <a:cubicBezTo>
                  <a:pt x="632" y="1047"/>
                  <a:pt x="631" y="1048"/>
                  <a:pt x="631" y="1046"/>
                </a:cubicBezTo>
                <a:close/>
                <a:moveTo>
                  <a:pt x="626" y="1083"/>
                </a:moveTo>
                <a:cubicBezTo>
                  <a:pt x="625" y="1082"/>
                  <a:pt x="625" y="1083"/>
                  <a:pt x="625" y="1081"/>
                </a:cubicBezTo>
                <a:cubicBezTo>
                  <a:pt x="624" y="1082"/>
                  <a:pt x="624" y="1082"/>
                  <a:pt x="623" y="1081"/>
                </a:cubicBezTo>
                <a:cubicBezTo>
                  <a:pt x="624" y="1079"/>
                  <a:pt x="622" y="1082"/>
                  <a:pt x="622" y="1080"/>
                </a:cubicBezTo>
                <a:cubicBezTo>
                  <a:pt x="623" y="1081"/>
                  <a:pt x="622" y="1080"/>
                  <a:pt x="622" y="1080"/>
                </a:cubicBezTo>
                <a:cubicBezTo>
                  <a:pt x="625" y="1080"/>
                  <a:pt x="629" y="1083"/>
                  <a:pt x="628" y="1083"/>
                </a:cubicBezTo>
                <a:cubicBezTo>
                  <a:pt x="626" y="1083"/>
                  <a:pt x="626" y="1081"/>
                  <a:pt x="626" y="1083"/>
                </a:cubicBezTo>
                <a:close/>
                <a:moveTo>
                  <a:pt x="621" y="1087"/>
                </a:moveTo>
                <a:cubicBezTo>
                  <a:pt x="622" y="1088"/>
                  <a:pt x="624" y="1086"/>
                  <a:pt x="625" y="1088"/>
                </a:cubicBezTo>
                <a:cubicBezTo>
                  <a:pt x="624" y="1088"/>
                  <a:pt x="621" y="1090"/>
                  <a:pt x="621" y="1088"/>
                </a:cubicBezTo>
                <a:cubicBezTo>
                  <a:pt x="623" y="1089"/>
                  <a:pt x="620" y="1087"/>
                  <a:pt x="621" y="1087"/>
                </a:cubicBezTo>
                <a:close/>
                <a:moveTo>
                  <a:pt x="613" y="1020"/>
                </a:moveTo>
                <a:cubicBezTo>
                  <a:pt x="613" y="1018"/>
                  <a:pt x="608" y="1018"/>
                  <a:pt x="609" y="1016"/>
                </a:cubicBezTo>
                <a:cubicBezTo>
                  <a:pt x="613" y="1016"/>
                  <a:pt x="615" y="1020"/>
                  <a:pt x="618" y="1018"/>
                </a:cubicBezTo>
                <a:cubicBezTo>
                  <a:pt x="613" y="1018"/>
                  <a:pt x="611" y="1013"/>
                  <a:pt x="608" y="1016"/>
                </a:cubicBezTo>
                <a:cubicBezTo>
                  <a:pt x="608" y="1015"/>
                  <a:pt x="609" y="1016"/>
                  <a:pt x="609" y="1015"/>
                </a:cubicBezTo>
                <a:cubicBezTo>
                  <a:pt x="608" y="1014"/>
                  <a:pt x="606" y="1013"/>
                  <a:pt x="605" y="1013"/>
                </a:cubicBezTo>
                <a:cubicBezTo>
                  <a:pt x="604" y="1012"/>
                  <a:pt x="604" y="1012"/>
                  <a:pt x="603" y="1012"/>
                </a:cubicBezTo>
                <a:cubicBezTo>
                  <a:pt x="603" y="1011"/>
                  <a:pt x="602" y="1011"/>
                  <a:pt x="602" y="1011"/>
                </a:cubicBezTo>
                <a:cubicBezTo>
                  <a:pt x="606" y="1012"/>
                  <a:pt x="608" y="1013"/>
                  <a:pt x="611" y="1014"/>
                </a:cubicBezTo>
                <a:cubicBezTo>
                  <a:pt x="610" y="1013"/>
                  <a:pt x="609" y="1012"/>
                  <a:pt x="609" y="1013"/>
                </a:cubicBezTo>
                <a:cubicBezTo>
                  <a:pt x="610" y="1013"/>
                  <a:pt x="611" y="1013"/>
                  <a:pt x="611" y="1013"/>
                </a:cubicBezTo>
                <a:cubicBezTo>
                  <a:pt x="610" y="1011"/>
                  <a:pt x="609" y="1011"/>
                  <a:pt x="608" y="1010"/>
                </a:cubicBezTo>
                <a:cubicBezTo>
                  <a:pt x="609" y="1011"/>
                  <a:pt x="611" y="1011"/>
                  <a:pt x="612" y="1012"/>
                </a:cubicBezTo>
                <a:cubicBezTo>
                  <a:pt x="612" y="1012"/>
                  <a:pt x="612" y="1012"/>
                  <a:pt x="612" y="1013"/>
                </a:cubicBezTo>
                <a:cubicBezTo>
                  <a:pt x="612" y="1012"/>
                  <a:pt x="612" y="1012"/>
                  <a:pt x="611" y="1013"/>
                </a:cubicBezTo>
                <a:cubicBezTo>
                  <a:pt x="613" y="1013"/>
                  <a:pt x="614" y="1015"/>
                  <a:pt x="615" y="1014"/>
                </a:cubicBezTo>
                <a:cubicBezTo>
                  <a:pt x="615" y="1014"/>
                  <a:pt x="615" y="1014"/>
                  <a:pt x="615" y="1014"/>
                </a:cubicBezTo>
                <a:cubicBezTo>
                  <a:pt x="615" y="1014"/>
                  <a:pt x="616" y="1014"/>
                  <a:pt x="616" y="1014"/>
                </a:cubicBezTo>
                <a:cubicBezTo>
                  <a:pt x="616" y="1014"/>
                  <a:pt x="617" y="1014"/>
                  <a:pt x="617" y="1014"/>
                </a:cubicBezTo>
                <a:cubicBezTo>
                  <a:pt x="617" y="1015"/>
                  <a:pt x="616" y="1015"/>
                  <a:pt x="617" y="1016"/>
                </a:cubicBezTo>
                <a:cubicBezTo>
                  <a:pt x="617" y="1015"/>
                  <a:pt x="618" y="1015"/>
                  <a:pt x="618" y="1015"/>
                </a:cubicBezTo>
                <a:cubicBezTo>
                  <a:pt x="618" y="1015"/>
                  <a:pt x="619" y="1015"/>
                  <a:pt x="618" y="1016"/>
                </a:cubicBezTo>
                <a:cubicBezTo>
                  <a:pt x="619" y="1016"/>
                  <a:pt x="619" y="1015"/>
                  <a:pt x="619" y="1015"/>
                </a:cubicBezTo>
                <a:cubicBezTo>
                  <a:pt x="619" y="1015"/>
                  <a:pt x="619" y="1015"/>
                  <a:pt x="619" y="1015"/>
                </a:cubicBezTo>
                <a:cubicBezTo>
                  <a:pt x="619" y="1016"/>
                  <a:pt x="619" y="1016"/>
                  <a:pt x="618" y="1017"/>
                </a:cubicBezTo>
                <a:cubicBezTo>
                  <a:pt x="620" y="1018"/>
                  <a:pt x="625" y="1019"/>
                  <a:pt x="626" y="1022"/>
                </a:cubicBezTo>
                <a:cubicBezTo>
                  <a:pt x="624" y="1020"/>
                  <a:pt x="620" y="1019"/>
                  <a:pt x="618" y="1019"/>
                </a:cubicBezTo>
                <a:cubicBezTo>
                  <a:pt x="619" y="1020"/>
                  <a:pt x="619" y="1020"/>
                  <a:pt x="618" y="1020"/>
                </a:cubicBezTo>
                <a:cubicBezTo>
                  <a:pt x="617" y="1019"/>
                  <a:pt x="615" y="1019"/>
                  <a:pt x="617" y="1020"/>
                </a:cubicBezTo>
                <a:cubicBezTo>
                  <a:pt x="617" y="1020"/>
                  <a:pt x="617" y="1020"/>
                  <a:pt x="617" y="1020"/>
                </a:cubicBezTo>
                <a:cubicBezTo>
                  <a:pt x="617" y="1020"/>
                  <a:pt x="617" y="1020"/>
                  <a:pt x="617" y="1020"/>
                </a:cubicBezTo>
                <a:cubicBezTo>
                  <a:pt x="618" y="1020"/>
                  <a:pt x="618" y="1020"/>
                  <a:pt x="618" y="1020"/>
                </a:cubicBezTo>
                <a:cubicBezTo>
                  <a:pt x="618" y="1020"/>
                  <a:pt x="618" y="1020"/>
                  <a:pt x="618" y="1020"/>
                </a:cubicBezTo>
                <a:cubicBezTo>
                  <a:pt x="619" y="1021"/>
                  <a:pt x="619" y="1021"/>
                  <a:pt x="618" y="1021"/>
                </a:cubicBezTo>
                <a:cubicBezTo>
                  <a:pt x="619" y="1022"/>
                  <a:pt x="619" y="1022"/>
                  <a:pt x="620" y="1022"/>
                </a:cubicBezTo>
                <a:cubicBezTo>
                  <a:pt x="620" y="1022"/>
                  <a:pt x="621" y="1021"/>
                  <a:pt x="621" y="1021"/>
                </a:cubicBezTo>
                <a:cubicBezTo>
                  <a:pt x="627" y="1023"/>
                  <a:pt x="626" y="1025"/>
                  <a:pt x="631" y="1024"/>
                </a:cubicBezTo>
                <a:cubicBezTo>
                  <a:pt x="633" y="1026"/>
                  <a:pt x="634" y="1026"/>
                  <a:pt x="636" y="1026"/>
                </a:cubicBezTo>
                <a:cubicBezTo>
                  <a:pt x="635" y="1024"/>
                  <a:pt x="631" y="1024"/>
                  <a:pt x="630" y="1023"/>
                </a:cubicBezTo>
                <a:cubicBezTo>
                  <a:pt x="631" y="1023"/>
                  <a:pt x="631" y="1022"/>
                  <a:pt x="632" y="1020"/>
                </a:cubicBezTo>
                <a:cubicBezTo>
                  <a:pt x="633" y="1021"/>
                  <a:pt x="634" y="1022"/>
                  <a:pt x="635" y="1024"/>
                </a:cubicBezTo>
                <a:cubicBezTo>
                  <a:pt x="636" y="1024"/>
                  <a:pt x="637" y="1024"/>
                  <a:pt x="638" y="1025"/>
                </a:cubicBezTo>
                <a:cubicBezTo>
                  <a:pt x="638" y="1025"/>
                  <a:pt x="638" y="1025"/>
                  <a:pt x="637" y="1025"/>
                </a:cubicBezTo>
                <a:cubicBezTo>
                  <a:pt x="639" y="1026"/>
                  <a:pt x="640" y="1026"/>
                  <a:pt x="642" y="1027"/>
                </a:cubicBezTo>
                <a:cubicBezTo>
                  <a:pt x="643" y="1028"/>
                  <a:pt x="644" y="1029"/>
                  <a:pt x="645" y="1029"/>
                </a:cubicBezTo>
                <a:cubicBezTo>
                  <a:pt x="645" y="1029"/>
                  <a:pt x="645" y="1030"/>
                  <a:pt x="646" y="1030"/>
                </a:cubicBezTo>
                <a:cubicBezTo>
                  <a:pt x="644" y="1029"/>
                  <a:pt x="643" y="1029"/>
                  <a:pt x="642" y="1029"/>
                </a:cubicBezTo>
                <a:cubicBezTo>
                  <a:pt x="643" y="1030"/>
                  <a:pt x="644" y="1031"/>
                  <a:pt x="645" y="1031"/>
                </a:cubicBezTo>
                <a:cubicBezTo>
                  <a:pt x="646" y="1032"/>
                  <a:pt x="644" y="1033"/>
                  <a:pt x="645" y="1033"/>
                </a:cubicBezTo>
                <a:cubicBezTo>
                  <a:pt x="646" y="1034"/>
                  <a:pt x="647" y="1034"/>
                  <a:pt x="647" y="1034"/>
                </a:cubicBezTo>
                <a:cubicBezTo>
                  <a:pt x="646" y="1033"/>
                  <a:pt x="646" y="1033"/>
                  <a:pt x="646" y="1033"/>
                </a:cubicBezTo>
                <a:cubicBezTo>
                  <a:pt x="648" y="1033"/>
                  <a:pt x="650" y="1034"/>
                  <a:pt x="651" y="1034"/>
                </a:cubicBezTo>
                <a:cubicBezTo>
                  <a:pt x="652" y="1035"/>
                  <a:pt x="653" y="1036"/>
                  <a:pt x="654" y="1037"/>
                </a:cubicBezTo>
                <a:cubicBezTo>
                  <a:pt x="652" y="1036"/>
                  <a:pt x="650" y="1034"/>
                  <a:pt x="647" y="1034"/>
                </a:cubicBezTo>
                <a:cubicBezTo>
                  <a:pt x="647" y="1035"/>
                  <a:pt x="652" y="1035"/>
                  <a:pt x="650" y="1036"/>
                </a:cubicBezTo>
                <a:cubicBezTo>
                  <a:pt x="647" y="1035"/>
                  <a:pt x="645" y="1034"/>
                  <a:pt x="642" y="1033"/>
                </a:cubicBezTo>
                <a:cubicBezTo>
                  <a:pt x="642" y="1033"/>
                  <a:pt x="642" y="1033"/>
                  <a:pt x="641" y="1033"/>
                </a:cubicBezTo>
                <a:cubicBezTo>
                  <a:pt x="641" y="1033"/>
                  <a:pt x="641" y="1033"/>
                  <a:pt x="641" y="1033"/>
                </a:cubicBezTo>
                <a:cubicBezTo>
                  <a:pt x="641" y="1033"/>
                  <a:pt x="640" y="1032"/>
                  <a:pt x="640" y="1032"/>
                </a:cubicBezTo>
                <a:cubicBezTo>
                  <a:pt x="640" y="1030"/>
                  <a:pt x="642" y="1034"/>
                  <a:pt x="643" y="1032"/>
                </a:cubicBezTo>
                <a:cubicBezTo>
                  <a:pt x="641" y="1030"/>
                  <a:pt x="636" y="1031"/>
                  <a:pt x="637" y="1028"/>
                </a:cubicBezTo>
                <a:cubicBezTo>
                  <a:pt x="638" y="1027"/>
                  <a:pt x="640" y="1030"/>
                  <a:pt x="642" y="1029"/>
                </a:cubicBezTo>
                <a:cubicBezTo>
                  <a:pt x="638" y="1027"/>
                  <a:pt x="639" y="1026"/>
                  <a:pt x="636" y="1026"/>
                </a:cubicBezTo>
                <a:cubicBezTo>
                  <a:pt x="637" y="1027"/>
                  <a:pt x="637" y="1028"/>
                  <a:pt x="636" y="1029"/>
                </a:cubicBezTo>
                <a:cubicBezTo>
                  <a:pt x="628" y="1025"/>
                  <a:pt x="618" y="1023"/>
                  <a:pt x="613" y="1019"/>
                </a:cubicBezTo>
                <a:cubicBezTo>
                  <a:pt x="613" y="1019"/>
                  <a:pt x="613" y="1019"/>
                  <a:pt x="613" y="1020"/>
                </a:cubicBezTo>
                <a:close/>
                <a:moveTo>
                  <a:pt x="611" y="1023"/>
                </a:moveTo>
                <a:cubicBezTo>
                  <a:pt x="613" y="1024"/>
                  <a:pt x="615" y="1025"/>
                  <a:pt x="616" y="1026"/>
                </a:cubicBezTo>
                <a:cubicBezTo>
                  <a:pt x="614" y="1025"/>
                  <a:pt x="613" y="1024"/>
                  <a:pt x="611" y="1023"/>
                </a:cubicBezTo>
                <a:close/>
                <a:moveTo>
                  <a:pt x="617" y="1077"/>
                </a:moveTo>
                <a:cubicBezTo>
                  <a:pt x="617" y="1077"/>
                  <a:pt x="616" y="1078"/>
                  <a:pt x="616" y="1078"/>
                </a:cubicBezTo>
                <a:cubicBezTo>
                  <a:pt x="616" y="1078"/>
                  <a:pt x="615" y="1077"/>
                  <a:pt x="615" y="1077"/>
                </a:cubicBezTo>
                <a:cubicBezTo>
                  <a:pt x="615" y="1077"/>
                  <a:pt x="615" y="1077"/>
                  <a:pt x="615" y="1076"/>
                </a:cubicBezTo>
                <a:cubicBezTo>
                  <a:pt x="616" y="1077"/>
                  <a:pt x="616" y="1077"/>
                  <a:pt x="617" y="1077"/>
                </a:cubicBezTo>
                <a:close/>
                <a:moveTo>
                  <a:pt x="607" y="1016"/>
                </a:moveTo>
                <a:cubicBezTo>
                  <a:pt x="606" y="1016"/>
                  <a:pt x="603" y="1015"/>
                  <a:pt x="603" y="1013"/>
                </a:cubicBezTo>
                <a:cubicBezTo>
                  <a:pt x="603" y="1014"/>
                  <a:pt x="604" y="1014"/>
                  <a:pt x="605" y="1014"/>
                </a:cubicBezTo>
                <a:cubicBezTo>
                  <a:pt x="606" y="1015"/>
                  <a:pt x="607" y="1015"/>
                  <a:pt x="607" y="1015"/>
                </a:cubicBezTo>
                <a:cubicBezTo>
                  <a:pt x="607" y="1016"/>
                  <a:pt x="607" y="1016"/>
                  <a:pt x="607" y="1016"/>
                </a:cubicBezTo>
                <a:close/>
                <a:moveTo>
                  <a:pt x="617" y="772"/>
                </a:moveTo>
                <a:cubicBezTo>
                  <a:pt x="615" y="771"/>
                  <a:pt x="615" y="772"/>
                  <a:pt x="614" y="774"/>
                </a:cubicBezTo>
                <a:cubicBezTo>
                  <a:pt x="613" y="774"/>
                  <a:pt x="613" y="773"/>
                  <a:pt x="612" y="773"/>
                </a:cubicBezTo>
                <a:cubicBezTo>
                  <a:pt x="614" y="771"/>
                  <a:pt x="613" y="772"/>
                  <a:pt x="614" y="769"/>
                </a:cubicBezTo>
                <a:cubicBezTo>
                  <a:pt x="616" y="770"/>
                  <a:pt x="616" y="771"/>
                  <a:pt x="617" y="770"/>
                </a:cubicBezTo>
                <a:cubicBezTo>
                  <a:pt x="617" y="771"/>
                  <a:pt x="617" y="772"/>
                  <a:pt x="617" y="772"/>
                </a:cubicBezTo>
                <a:close/>
                <a:moveTo>
                  <a:pt x="613" y="999"/>
                </a:moveTo>
                <a:cubicBezTo>
                  <a:pt x="613" y="1001"/>
                  <a:pt x="618" y="1000"/>
                  <a:pt x="617" y="1002"/>
                </a:cubicBezTo>
                <a:cubicBezTo>
                  <a:pt x="613" y="1001"/>
                  <a:pt x="613" y="1003"/>
                  <a:pt x="610" y="1001"/>
                </a:cubicBezTo>
                <a:cubicBezTo>
                  <a:pt x="611" y="1000"/>
                  <a:pt x="611" y="1000"/>
                  <a:pt x="613" y="999"/>
                </a:cubicBezTo>
                <a:close/>
                <a:moveTo>
                  <a:pt x="621" y="1013"/>
                </a:moveTo>
                <a:cubicBezTo>
                  <a:pt x="621" y="1013"/>
                  <a:pt x="621" y="1013"/>
                  <a:pt x="621" y="1013"/>
                </a:cubicBezTo>
                <a:cubicBezTo>
                  <a:pt x="621" y="1013"/>
                  <a:pt x="621" y="1014"/>
                  <a:pt x="621" y="1014"/>
                </a:cubicBezTo>
                <a:cubicBezTo>
                  <a:pt x="620" y="1013"/>
                  <a:pt x="619" y="1013"/>
                  <a:pt x="618" y="1013"/>
                </a:cubicBezTo>
                <a:cubicBezTo>
                  <a:pt x="618" y="1013"/>
                  <a:pt x="618" y="1013"/>
                  <a:pt x="618" y="1012"/>
                </a:cubicBezTo>
                <a:cubicBezTo>
                  <a:pt x="618" y="1013"/>
                  <a:pt x="618" y="1013"/>
                  <a:pt x="618" y="1013"/>
                </a:cubicBezTo>
                <a:cubicBezTo>
                  <a:pt x="617" y="1013"/>
                  <a:pt x="617" y="1012"/>
                  <a:pt x="616" y="1012"/>
                </a:cubicBezTo>
                <a:cubicBezTo>
                  <a:pt x="616" y="1012"/>
                  <a:pt x="616" y="1012"/>
                  <a:pt x="616" y="1012"/>
                </a:cubicBezTo>
                <a:cubicBezTo>
                  <a:pt x="616" y="1012"/>
                  <a:pt x="616" y="1012"/>
                  <a:pt x="616" y="1012"/>
                </a:cubicBezTo>
                <a:cubicBezTo>
                  <a:pt x="615" y="1012"/>
                  <a:pt x="614" y="1012"/>
                  <a:pt x="613" y="1011"/>
                </a:cubicBezTo>
                <a:cubicBezTo>
                  <a:pt x="614" y="1011"/>
                  <a:pt x="615" y="1012"/>
                  <a:pt x="615" y="1011"/>
                </a:cubicBezTo>
                <a:cubicBezTo>
                  <a:pt x="614" y="1011"/>
                  <a:pt x="611" y="1010"/>
                  <a:pt x="609" y="1009"/>
                </a:cubicBezTo>
                <a:cubicBezTo>
                  <a:pt x="609" y="1009"/>
                  <a:pt x="608" y="1008"/>
                  <a:pt x="607" y="1008"/>
                </a:cubicBezTo>
                <a:cubicBezTo>
                  <a:pt x="607" y="1008"/>
                  <a:pt x="607" y="1007"/>
                  <a:pt x="607" y="1007"/>
                </a:cubicBezTo>
                <a:cubicBezTo>
                  <a:pt x="611" y="1009"/>
                  <a:pt x="616" y="1011"/>
                  <a:pt x="621" y="1013"/>
                </a:cubicBezTo>
                <a:close/>
                <a:moveTo>
                  <a:pt x="618" y="1001"/>
                </a:moveTo>
                <a:cubicBezTo>
                  <a:pt x="619" y="1002"/>
                  <a:pt x="620" y="1002"/>
                  <a:pt x="620" y="1003"/>
                </a:cubicBezTo>
                <a:cubicBezTo>
                  <a:pt x="619" y="1003"/>
                  <a:pt x="617" y="1003"/>
                  <a:pt x="618" y="1001"/>
                </a:cubicBezTo>
                <a:close/>
                <a:moveTo>
                  <a:pt x="622" y="1014"/>
                </a:moveTo>
                <a:cubicBezTo>
                  <a:pt x="622" y="1014"/>
                  <a:pt x="622" y="1014"/>
                  <a:pt x="622" y="1014"/>
                </a:cubicBezTo>
                <a:cubicBezTo>
                  <a:pt x="622" y="1014"/>
                  <a:pt x="622" y="1014"/>
                  <a:pt x="622" y="1014"/>
                </a:cubicBezTo>
                <a:cubicBezTo>
                  <a:pt x="622" y="1014"/>
                  <a:pt x="622" y="1014"/>
                  <a:pt x="622" y="1014"/>
                </a:cubicBezTo>
                <a:cubicBezTo>
                  <a:pt x="623" y="1014"/>
                  <a:pt x="624" y="1015"/>
                  <a:pt x="625" y="1016"/>
                </a:cubicBezTo>
                <a:cubicBezTo>
                  <a:pt x="625" y="1018"/>
                  <a:pt x="623" y="1016"/>
                  <a:pt x="623" y="1017"/>
                </a:cubicBezTo>
                <a:cubicBezTo>
                  <a:pt x="625" y="1018"/>
                  <a:pt x="625" y="1018"/>
                  <a:pt x="622" y="1018"/>
                </a:cubicBezTo>
                <a:cubicBezTo>
                  <a:pt x="623" y="1017"/>
                  <a:pt x="621" y="1016"/>
                  <a:pt x="620" y="1016"/>
                </a:cubicBezTo>
                <a:cubicBezTo>
                  <a:pt x="621" y="1016"/>
                  <a:pt x="621" y="1016"/>
                  <a:pt x="621" y="1015"/>
                </a:cubicBezTo>
                <a:cubicBezTo>
                  <a:pt x="621" y="1015"/>
                  <a:pt x="622" y="1015"/>
                  <a:pt x="623" y="1016"/>
                </a:cubicBezTo>
                <a:cubicBezTo>
                  <a:pt x="623" y="1015"/>
                  <a:pt x="622" y="1015"/>
                  <a:pt x="622" y="1014"/>
                </a:cubicBezTo>
                <a:close/>
                <a:moveTo>
                  <a:pt x="626" y="1006"/>
                </a:moveTo>
                <a:cubicBezTo>
                  <a:pt x="626" y="1007"/>
                  <a:pt x="630" y="1010"/>
                  <a:pt x="629" y="1008"/>
                </a:cubicBezTo>
                <a:cubicBezTo>
                  <a:pt x="631" y="1008"/>
                  <a:pt x="630" y="1009"/>
                  <a:pt x="631" y="1009"/>
                </a:cubicBezTo>
                <a:cubicBezTo>
                  <a:pt x="628" y="1011"/>
                  <a:pt x="625" y="1007"/>
                  <a:pt x="624" y="1006"/>
                </a:cubicBezTo>
                <a:cubicBezTo>
                  <a:pt x="625" y="1005"/>
                  <a:pt x="626" y="1007"/>
                  <a:pt x="626" y="1006"/>
                </a:cubicBezTo>
                <a:cubicBezTo>
                  <a:pt x="626" y="1006"/>
                  <a:pt x="626" y="1006"/>
                  <a:pt x="626" y="1006"/>
                </a:cubicBezTo>
                <a:close/>
                <a:moveTo>
                  <a:pt x="631" y="1020"/>
                </a:moveTo>
                <a:cubicBezTo>
                  <a:pt x="631" y="1020"/>
                  <a:pt x="630" y="1020"/>
                  <a:pt x="630" y="1020"/>
                </a:cubicBezTo>
                <a:cubicBezTo>
                  <a:pt x="629" y="1020"/>
                  <a:pt x="630" y="1020"/>
                  <a:pt x="630" y="1019"/>
                </a:cubicBezTo>
                <a:cubicBezTo>
                  <a:pt x="630" y="1020"/>
                  <a:pt x="630" y="1020"/>
                  <a:pt x="631" y="1020"/>
                </a:cubicBezTo>
                <a:close/>
                <a:moveTo>
                  <a:pt x="640" y="1015"/>
                </a:moveTo>
                <a:cubicBezTo>
                  <a:pt x="638" y="1013"/>
                  <a:pt x="635" y="1013"/>
                  <a:pt x="635" y="1011"/>
                </a:cubicBezTo>
                <a:cubicBezTo>
                  <a:pt x="636" y="1011"/>
                  <a:pt x="637" y="1012"/>
                  <a:pt x="640" y="1013"/>
                </a:cubicBezTo>
                <a:cubicBezTo>
                  <a:pt x="640" y="1013"/>
                  <a:pt x="639" y="1014"/>
                  <a:pt x="640" y="1015"/>
                </a:cubicBezTo>
                <a:close/>
                <a:moveTo>
                  <a:pt x="633" y="1008"/>
                </a:moveTo>
                <a:cubicBezTo>
                  <a:pt x="635" y="1008"/>
                  <a:pt x="632" y="1008"/>
                  <a:pt x="633" y="1007"/>
                </a:cubicBezTo>
                <a:cubicBezTo>
                  <a:pt x="634" y="1007"/>
                  <a:pt x="635" y="1009"/>
                  <a:pt x="635" y="1010"/>
                </a:cubicBezTo>
                <a:cubicBezTo>
                  <a:pt x="634" y="1009"/>
                  <a:pt x="633" y="1009"/>
                  <a:pt x="633" y="1008"/>
                </a:cubicBezTo>
                <a:close/>
                <a:moveTo>
                  <a:pt x="652" y="1018"/>
                </a:moveTo>
                <a:cubicBezTo>
                  <a:pt x="651" y="1018"/>
                  <a:pt x="651" y="1018"/>
                  <a:pt x="651" y="1019"/>
                </a:cubicBezTo>
                <a:cubicBezTo>
                  <a:pt x="651" y="1019"/>
                  <a:pt x="651" y="1019"/>
                  <a:pt x="651" y="1019"/>
                </a:cubicBezTo>
                <a:cubicBezTo>
                  <a:pt x="650" y="1018"/>
                  <a:pt x="648" y="1018"/>
                  <a:pt x="648" y="1018"/>
                </a:cubicBezTo>
                <a:cubicBezTo>
                  <a:pt x="648" y="1018"/>
                  <a:pt x="648" y="1018"/>
                  <a:pt x="648" y="1018"/>
                </a:cubicBezTo>
                <a:cubicBezTo>
                  <a:pt x="648" y="1019"/>
                  <a:pt x="647" y="1019"/>
                  <a:pt x="647" y="1019"/>
                </a:cubicBezTo>
                <a:cubicBezTo>
                  <a:pt x="645" y="1017"/>
                  <a:pt x="645" y="1016"/>
                  <a:pt x="642" y="1015"/>
                </a:cubicBezTo>
                <a:cubicBezTo>
                  <a:pt x="642" y="1015"/>
                  <a:pt x="643" y="1015"/>
                  <a:pt x="642" y="1014"/>
                </a:cubicBezTo>
                <a:cubicBezTo>
                  <a:pt x="642" y="1015"/>
                  <a:pt x="641" y="1014"/>
                  <a:pt x="642" y="1014"/>
                </a:cubicBezTo>
                <a:cubicBezTo>
                  <a:pt x="645" y="1014"/>
                  <a:pt x="649" y="1016"/>
                  <a:pt x="652" y="1018"/>
                </a:cubicBezTo>
                <a:close/>
                <a:moveTo>
                  <a:pt x="642" y="1011"/>
                </a:moveTo>
                <a:cubicBezTo>
                  <a:pt x="645" y="1011"/>
                  <a:pt x="647" y="1013"/>
                  <a:pt x="648" y="1014"/>
                </a:cubicBezTo>
                <a:cubicBezTo>
                  <a:pt x="645" y="1013"/>
                  <a:pt x="644" y="1013"/>
                  <a:pt x="642" y="1011"/>
                </a:cubicBezTo>
                <a:close/>
                <a:moveTo>
                  <a:pt x="649" y="1014"/>
                </a:moveTo>
                <a:cubicBezTo>
                  <a:pt x="650" y="1014"/>
                  <a:pt x="651" y="1015"/>
                  <a:pt x="651" y="1015"/>
                </a:cubicBezTo>
                <a:cubicBezTo>
                  <a:pt x="650" y="1015"/>
                  <a:pt x="649" y="1015"/>
                  <a:pt x="649" y="1014"/>
                </a:cubicBezTo>
                <a:close/>
                <a:moveTo>
                  <a:pt x="665" y="872"/>
                </a:moveTo>
                <a:cubicBezTo>
                  <a:pt x="663" y="873"/>
                  <a:pt x="663" y="872"/>
                  <a:pt x="663" y="871"/>
                </a:cubicBezTo>
                <a:cubicBezTo>
                  <a:pt x="662" y="871"/>
                  <a:pt x="659" y="870"/>
                  <a:pt x="658" y="869"/>
                </a:cubicBezTo>
                <a:cubicBezTo>
                  <a:pt x="659" y="870"/>
                  <a:pt x="661" y="870"/>
                  <a:pt x="659" y="869"/>
                </a:cubicBezTo>
                <a:cubicBezTo>
                  <a:pt x="658" y="869"/>
                  <a:pt x="657" y="868"/>
                  <a:pt x="656" y="868"/>
                </a:cubicBezTo>
                <a:cubicBezTo>
                  <a:pt x="656" y="868"/>
                  <a:pt x="655" y="867"/>
                  <a:pt x="655" y="867"/>
                </a:cubicBezTo>
                <a:cubicBezTo>
                  <a:pt x="657" y="868"/>
                  <a:pt x="661" y="869"/>
                  <a:pt x="665" y="871"/>
                </a:cubicBezTo>
                <a:cubicBezTo>
                  <a:pt x="665" y="871"/>
                  <a:pt x="664" y="871"/>
                  <a:pt x="664" y="871"/>
                </a:cubicBezTo>
                <a:cubicBezTo>
                  <a:pt x="665" y="872"/>
                  <a:pt x="665" y="872"/>
                  <a:pt x="665" y="872"/>
                </a:cubicBezTo>
                <a:close/>
                <a:moveTo>
                  <a:pt x="653" y="1019"/>
                </a:moveTo>
                <a:cubicBezTo>
                  <a:pt x="653" y="1019"/>
                  <a:pt x="653" y="1019"/>
                  <a:pt x="654" y="1019"/>
                </a:cubicBezTo>
                <a:cubicBezTo>
                  <a:pt x="654" y="1019"/>
                  <a:pt x="654" y="1019"/>
                  <a:pt x="653" y="1019"/>
                </a:cubicBezTo>
                <a:cubicBezTo>
                  <a:pt x="657" y="1019"/>
                  <a:pt x="660" y="1021"/>
                  <a:pt x="662" y="1023"/>
                </a:cubicBezTo>
                <a:cubicBezTo>
                  <a:pt x="662" y="1023"/>
                  <a:pt x="661" y="1023"/>
                  <a:pt x="661" y="1023"/>
                </a:cubicBezTo>
                <a:cubicBezTo>
                  <a:pt x="661" y="1023"/>
                  <a:pt x="661" y="1023"/>
                  <a:pt x="661" y="1023"/>
                </a:cubicBezTo>
                <a:cubicBezTo>
                  <a:pt x="661" y="1023"/>
                  <a:pt x="661" y="1023"/>
                  <a:pt x="661" y="1023"/>
                </a:cubicBezTo>
                <a:cubicBezTo>
                  <a:pt x="657" y="1023"/>
                  <a:pt x="653" y="1021"/>
                  <a:pt x="653" y="1019"/>
                </a:cubicBezTo>
                <a:close/>
                <a:moveTo>
                  <a:pt x="659" y="1040"/>
                </a:moveTo>
                <a:cubicBezTo>
                  <a:pt x="658" y="1040"/>
                  <a:pt x="657" y="1039"/>
                  <a:pt x="656" y="1039"/>
                </a:cubicBezTo>
                <a:cubicBezTo>
                  <a:pt x="652" y="1038"/>
                  <a:pt x="653" y="1037"/>
                  <a:pt x="656" y="1038"/>
                </a:cubicBezTo>
                <a:cubicBezTo>
                  <a:pt x="657" y="1039"/>
                  <a:pt x="658" y="1039"/>
                  <a:pt x="659" y="1040"/>
                </a:cubicBezTo>
                <a:close/>
                <a:moveTo>
                  <a:pt x="656" y="1017"/>
                </a:moveTo>
                <a:cubicBezTo>
                  <a:pt x="656" y="1017"/>
                  <a:pt x="656" y="1017"/>
                  <a:pt x="656" y="1018"/>
                </a:cubicBezTo>
                <a:cubicBezTo>
                  <a:pt x="655" y="1017"/>
                  <a:pt x="652" y="1016"/>
                  <a:pt x="652" y="1015"/>
                </a:cubicBezTo>
                <a:cubicBezTo>
                  <a:pt x="653" y="1016"/>
                  <a:pt x="654" y="1016"/>
                  <a:pt x="655" y="1016"/>
                </a:cubicBezTo>
                <a:cubicBezTo>
                  <a:pt x="655" y="1016"/>
                  <a:pt x="655" y="1016"/>
                  <a:pt x="656" y="1017"/>
                </a:cubicBezTo>
                <a:close/>
                <a:moveTo>
                  <a:pt x="648" y="1039"/>
                </a:moveTo>
                <a:cubicBezTo>
                  <a:pt x="647" y="1039"/>
                  <a:pt x="647" y="1038"/>
                  <a:pt x="647" y="1037"/>
                </a:cubicBezTo>
                <a:cubicBezTo>
                  <a:pt x="647" y="1037"/>
                  <a:pt x="647" y="1037"/>
                  <a:pt x="648" y="1037"/>
                </a:cubicBezTo>
                <a:cubicBezTo>
                  <a:pt x="648" y="1037"/>
                  <a:pt x="648" y="1037"/>
                  <a:pt x="648" y="1037"/>
                </a:cubicBezTo>
                <a:cubicBezTo>
                  <a:pt x="649" y="1038"/>
                  <a:pt x="649" y="1039"/>
                  <a:pt x="649" y="1039"/>
                </a:cubicBezTo>
                <a:cubicBezTo>
                  <a:pt x="649" y="1039"/>
                  <a:pt x="649" y="1039"/>
                  <a:pt x="648" y="1039"/>
                </a:cubicBezTo>
                <a:close/>
                <a:moveTo>
                  <a:pt x="650" y="1055"/>
                </a:moveTo>
                <a:cubicBezTo>
                  <a:pt x="649" y="1055"/>
                  <a:pt x="648" y="1054"/>
                  <a:pt x="647" y="1053"/>
                </a:cubicBezTo>
                <a:cubicBezTo>
                  <a:pt x="649" y="1053"/>
                  <a:pt x="650" y="1054"/>
                  <a:pt x="650" y="1055"/>
                </a:cubicBezTo>
                <a:close/>
                <a:moveTo>
                  <a:pt x="639" y="1032"/>
                </a:moveTo>
                <a:cubicBezTo>
                  <a:pt x="637" y="1032"/>
                  <a:pt x="637" y="1030"/>
                  <a:pt x="636" y="1031"/>
                </a:cubicBezTo>
                <a:cubicBezTo>
                  <a:pt x="637" y="1029"/>
                  <a:pt x="638" y="1031"/>
                  <a:pt x="639" y="1032"/>
                </a:cubicBezTo>
                <a:close/>
                <a:moveTo>
                  <a:pt x="633" y="1029"/>
                </a:moveTo>
                <a:cubicBezTo>
                  <a:pt x="632" y="1029"/>
                  <a:pt x="627" y="1027"/>
                  <a:pt x="627" y="1026"/>
                </a:cubicBezTo>
                <a:cubicBezTo>
                  <a:pt x="629" y="1027"/>
                  <a:pt x="633" y="1027"/>
                  <a:pt x="633" y="1029"/>
                </a:cubicBezTo>
                <a:close/>
                <a:moveTo>
                  <a:pt x="626" y="1044"/>
                </a:moveTo>
                <a:cubicBezTo>
                  <a:pt x="627" y="1044"/>
                  <a:pt x="629" y="1045"/>
                  <a:pt x="628" y="1046"/>
                </a:cubicBezTo>
                <a:cubicBezTo>
                  <a:pt x="627" y="1045"/>
                  <a:pt x="626" y="1045"/>
                  <a:pt x="626" y="1044"/>
                </a:cubicBezTo>
                <a:close/>
                <a:moveTo>
                  <a:pt x="635" y="1036"/>
                </a:moveTo>
                <a:cubicBezTo>
                  <a:pt x="638" y="1036"/>
                  <a:pt x="638" y="1037"/>
                  <a:pt x="640" y="1037"/>
                </a:cubicBezTo>
                <a:cubicBezTo>
                  <a:pt x="640" y="1037"/>
                  <a:pt x="639" y="1037"/>
                  <a:pt x="639" y="1037"/>
                </a:cubicBezTo>
                <a:cubicBezTo>
                  <a:pt x="638" y="1037"/>
                  <a:pt x="637" y="1036"/>
                  <a:pt x="637" y="1037"/>
                </a:cubicBezTo>
                <a:cubicBezTo>
                  <a:pt x="638" y="1037"/>
                  <a:pt x="638" y="1037"/>
                  <a:pt x="638" y="1038"/>
                </a:cubicBezTo>
                <a:cubicBezTo>
                  <a:pt x="637" y="1038"/>
                  <a:pt x="636" y="1037"/>
                  <a:pt x="635" y="1036"/>
                </a:cubicBezTo>
                <a:cubicBezTo>
                  <a:pt x="635" y="1036"/>
                  <a:pt x="635" y="1036"/>
                  <a:pt x="636" y="1036"/>
                </a:cubicBezTo>
                <a:cubicBezTo>
                  <a:pt x="636" y="1036"/>
                  <a:pt x="636" y="1036"/>
                  <a:pt x="635" y="1036"/>
                </a:cubicBezTo>
                <a:close/>
                <a:moveTo>
                  <a:pt x="646" y="1053"/>
                </a:moveTo>
                <a:cubicBezTo>
                  <a:pt x="644" y="1053"/>
                  <a:pt x="642" y="1052"/>
                  <a:pt x="642" y="1051"/>
                </a:cubicBezTo>
                <a:cubicBezTo>
                  <a:pt x="631" y="1048"/>
                  <a:pt x="647" y="1051"/>
                  <a:pt x="646" y="1053"/>
                </a:cubicBezTo>
                <a:close/>
                <a:moveTo>
                  <a:pt x="644" y="1040"/>
                </a:moveTo>
                <a:cubicBezTo>
                  <a:pt x="644" y="1040"/>
                  <a:pt x="643" y="1039"/>
                  <a:pt x="642" y="1039"/>
                </a:cubicBezTo>
                <a:cubicBezTo>
                  <a:pt x="642" y="1039"/>
                  <a:pt x="642" y="1038"/>
                  <a:pt x="643" y="1038"/>
                </a:cubicBezTo>
                <a:cubicBezTo>
                  <a:pt x="643" y="1038"/>
                  <a:pt x="643" y="1039"/>
                  <a:pt x="644" y="1039"/>
                </a:cubicBezTo>
                <a:cubicBezTo>
                  <a:pt x="644" y="1039"/>
                  <a:pt x="644" y="1039"/>
                  <a:pt x="644" y="1039"/>
                </a:cubicBezTo>
                <a:cubicBezTo>
                  <a:pt x="642" y="1039"/>
                  <a:pt x="644" y="1039"/>
                  <a:pt x="644" y="1040"/>
                </a:cubicBezTo>
                <a:close/>
                <a:moveTo>
                  <a:pt x="659" y="1101"/>
                </a:moveTo>
                <a:cubicBezTo>
                  <a:pt x="649" y="1095"/>
                  <a:pt x="642" y="1092"/>
                  <a:pt x="635" y="1087"/>
                </a:cubicBezTo>
                <a:cubicBezTo>
                  <a:pt x="643" y="1092"/>
                  <a:pt x="653" y="1095"/>
                  <a:pt x="659" y="1101"/>
                </a:cubicBezTo>
                <a:close/>
                <a:moveTo>
                  <a:pt x="651" y="1055"/>
                </a:moveTo>
                <a:cubicBezTo>
                  <a:pt x="654" y="1055"/>
                  <a:pt x="655" y="1057"/>
                  <a:pt x="657" y="1057"/>
                </a:cubicBezTo>
                <a:cubicBezTo>
                  <a:pt x="658" y="1058"/>
                  <a:pt x="652" y="1056"/>
                  <a:pt x="651" y="1055"/>
                </a:cubicBezTo>
                <a:close/>
                <a:moveTo>
                  <a:pt x="654" y="1044"/>
                </a:moveTo>
                <a:cubicBezTo>
                  <a:pt x="653" y="1043"/>
                  <a:pt x="653" y="1043"/>
                  <a:pt x="652" y="1043"/>
                </a:cubicBezTo>
                <a:cubicBezTo>
                  <a:pt x="653" y="1043"/>
                  <a:pt x="653" y="1043"/>
                  <a:pt x="654" y="1043"/>
                </a:cubicBezTo>
                <a:cubicBezTo>
                  <a:pt x="654" y="1043"/>
                  <a:pt x="654" y="1043"/>
                  <a:pt x="654" y="1044"/>
                </a:cubicBezTo>
                <a:close/>
                <a:moveTo>
                  <a:pt x="653" y="1041"/>
                </a:moveTo>
                <a:cubicBezTo>
                  <a:pt x="652" y="1040"/>
                  <a:pt x="650" y="1040"/>
                  <a:pt x="649" y="1039"/>
                </a:cubicBezTo>
                <a:cubicBezTo>
                  <a:pt x="652" y="1039"/>
                  <a:pt x="654" y="1041"/>
                  <a:pt x="657" y="1042"/>
                </a:cubicBezTo>
                <a:cubicBezTo>
                  <a:pt x="655" y="1042"/>
                  <a:pt x="654" y="1041"/>
                  <a:pt x="653" y="1041"/>
                </a:cubicBezTo>
                <a:close/>
                <a:moveTo>
                  <a:pt x="666" y="1024"/>
                </a:moveTo>
                <a:cubicBezTo>
                  <a:pt x="665" y="1024"/>
                  <a:pt x="665" y="1024"/>
                  <a:pt x="665" y="1024"/>
                </a:cubicBezTo>
                <a:cubicBezTo>
                  <a:pt x="665" y="1024"/>
                  <a:pt x="664" y="1024"/>
                  <a:pt x="664" y="1023"/>
                </a:cubicBezTo>
                <a:cubicBezTo>
                  <a:pt x="664" y="1023"/>
                  <a:pt x="665" y="1023"/>
                  <a:pt x="666" y="1024"/>
                </a:cubicBezTo>
                <a:close/>
                <a:moveTo>
                  <a:pt x="669" y="872"/>
                </a:moveTo>
                <a:cubicBezTo>
                  <a:pt x="672" y="873"/>
                  <a:pt x="677" y="874"/>
                  <a:pt x="676" y="875"/>
                </a:cubicBezTo>
                <a:cubicBezTo>
                  <a:pt x="675" y="875"/>
                  <a:pt x="675" y="875"/>
                  <a:pt x="675" y="875"/>
                </a:cubicBezTo>
                <a:cubicBezTo>
                  <a:pt x="675" y="875"/>
                  <a:pt x="675" y="875"/>
                  <a:pt x="675" y="874"/>
                </a:cubicBezTo>
                <a:cubicBezTo>
                  <a:pt x="674" y="874"/>
                  <a:pt x="671" y="873"/>
                  <a:pt x="671" y="875"/>
                </a:cubicBezTo>
                <a:cubicBezTo>
                  <a:pt x="670" y="874"/>
                  <a:pt x="670" y="874"/>
                  <a:pt x="668" y="874"/>
                </a:cubicBezTo>
                <a:cubicBezTo>
                  <a:pt x="668" y="872"/>
                  <a:pt x="670" y="873"/>
                  <a:pt x="669" y="872"/>
                </a:cubicBezTo>
                <a:close/>
                <a:moveTo>
                  <a:pt x="685" y="880"/>
                </a:moveTo>
                <a:cubicBezTo>
                  <a:pt x="685" y="880"/>
                  <a:pt x="686" y="879"/>
                  <a:pt x="685" y="880"/>
                </a:cubicBezTo>
                <a:cubicBezTo>
                  <a:pt x="685" y="880"/>
                  <a:pt x="685" y="880"/>
                  <a:pt x="685" y="880"/>
                </a:cubicBezTo>
                <a:cubicBezTo>
                  <a:pt x="684" y="879"/>
                  <a:pt x="682" y="879"/>
                  <a:pt x="681" y="879"/>
                </a:cubicBezTo>
                <a:cubicBezTo>
                  <a:pt x="680" y="880"/>
                  <a:pt x="682" y="880"/>
                  <a:pt x="683" y="880"/>
                </a:cubicBezTo>
                <a:cubicBezTo>
                  <a:pt x="681" y="880"/>
                  <a:pt x="681" y="879"/>
                  <a:pt x="678" y="879"/>
                </a:cubicBezTo>
                <a:cubicBezTo>
                  <a:pt x="677" y="879"/>
                  <a:pt x="677" y="879"/>
                  <a:pt x="678" y="879"/>
                </a:cubicBezTo>
                <a:cubicBezTo>
                  <a:pt x="678" y="879"/>
                  <a:pt x="679" y="879"/>
                  <a:pt x="680" y="879"/>
                </a:cubicBezTo>
                <a:cubicBezTo>
                  <a:pt x="679" y="879"/>
                  <a:pt x="678" y="878"/>
                  <a:pt x="678" y="878"/>
                </a:cubicBezTo>
                <a:cubicBezTo>
                  <a:pt x="678" y="878"/>
                  <a:pt x="678" y="878"/>
                  <a:pt x="677" y="877"/>
                </a:cubicBezTo>
                <a:cubicBezTo>
                  <a:pt x="676" y="878"/>
                  <a:pt x="676" y="876"/>
                  <a:pt x="674" y="877"/>
                </a:cubicBezTo>
                <a:cubicBezTo>
                  <a:pt x="673" y="875"/>
                  <a:pt x="673" y="877"/>
                  <a:pt x="672" y="874"/>
                </a:cubicBezTo>
                <a:cubicBezTo>
                  <a:pt x="673" y="874"/>
                  <a:pt x="673" y="875"/>
                  <a:pt x="674" y="875"/>
                </a:cubicBezTo>
                <a:cubicBezTo>
                  <a:pt x="675" y="875"/>
                  <a:pt x="675" y="875"/>
                  <a:pt x="676" y="875"/>
                </a:cubicBezTo>
                <a:cubicBezTo>
                  <a:pt x="676" y="876"/>
                  <a:pt x="676" y="876"/>
                  <a:pt x="677" y="876"/>
                </a:cubicBezTo>
                <a:cubicBezTo>
                  <a:pt x="677" y="876"/>
                  <a:pt x="677" y="876"/>
                  <a:pt x="678" y="876"/>
                </a:cubicBezTo>
                <a:cubicBezTo>
                  <a:pt x="678" y="876"/>
                  <a:pt x="679" y="876"/>
                  <a:pt x="679" y="876"/>
                </a:cubicBezTo>
                <a:cubicBezTo>
                  <a:pt x="681" y="877"/>
                  <a:pt x="683" y="879"/>
                  <a:pt x="685" y="879"/>
                </a:cubicBezTo>
                <a:cubicBezTo>
                  <a:pt x="685" y="879"/>
                  <a:pt x="685" y="880"/>
                  <a:pt x="685" y="880"/>
                </a:cubicBezTo>
                <a:close/>
                <a:moveTo>
                  <a:pt x="671" y="1020"/>
                </a:moveTo>
                <a:cubicBezTo>
                  <a:pt x="670" y="1019"/>
                  <a:pt x="668" y="1018"/>
                  <a:pt x="670" y="1018"/>
                </a:cubicBezTo>
                <a:cubicBezTo>
                  <a:pt x="670" y="1018"/>
                  <a:pt x="672" y="1021"/>
                  <a:pt x="671" y="1020"/>
                </a:cubicBezTo>
                <a:close/>
                <a:moveTo>
                  <a:pt x="667" y="1019"/>
                </a:moveTo>
                <a:cubicBezTo>
                  <a:pt x="667" y="1019"/>
                  <a:pt x="667" y="1019"/>
                  <a:pt x="667" y="1019"/>
                </a:cubicBezTo>
                <a:cubicBezTo>
                  <a:pt x="667" y="1018"/>
                  <a:pt x="667" y="1018"/>
                  <a:pt x="667" y="1018"/>
                </a:cubicBezTo>
                <a:cubicBezTo>
                  <a:pt x="667" y="1018"/>
                  <a:pt x="666" y="1018"/>
                  <a:pt x="666" y="1018"/>
                </a:cubicBezTo>
                <a:cubicBezTo>
                  <a:pt x="666" y="1018"/>
                  <a:pt x="666" y="1017"/>
                  <a:pt x="666" y="1017"/>
                </a:cubicBezTo>
                <a:cubicBezTo>
                  <a:pt x="667" y="1017"/>
                  <a:pt x="669" y="1018"/>
                  <a:pt x="667" y="1019"/>
                </a:cubicBezTo>
                <a:close/>
                <a:moveTo>
                  <a:pt x="667" y="1022"/>
                </a:moveTo>
                <a:cubicBezTo>
                  <a:pt x="669" y="1023"/>
                  <a:pt x="671" y="1024"/>
                  <a:pt x="673" y="1025"/>
                </a:cubicBezTo>
                <a:cubicBezTo>
                  <a:pt x="671" y="1024"/>
                  <a:pt x="668" y="1023"/>
                  <a:pt x="667" y="1022"/>
                </a:cubicBezTo>
                <a:close/>
                <a:moveTo>
                  <a:pt x="672" y="1026"/>
                </a:moveTo>
                <a:cubicBezTo>
                  <a:pt x="673" y="1027"/>
                  <a:pt x="673" y="1027"/>
                  <a:pt x="673" y="1027"/>
                </a:cubicBezTo>
                <a:cubicBezTo>
                  <a:pt x="673" y="1027"/>
                  <a:pt x="674" y="1027"/>
                  <a:pt x="673" y="1027"/>
                </a:cubicBezTo>
                <a:cubicBezTo>
                  <a:pt x="673" y="1027"/>
                  <a:pt x="673" y="1027"/>
                  <a:pt x="673" y="1028"/>
                </a:cubicBezTo>
                <a:cubicBezTo>
                  <a:pt x="674" y="1028"/>
                  <a:pt x="676" y="1027"/>
                  <a:pt x="674" y="1028"/>
                </a:cubicBezTo>
                <a:cubicBezTo>
                  <a:pt x="674" y="1029"/>
                  <a:pt x="672" y="1028"/>
                  <a:pt x="672" y="1027"/>
                </a:cubicBezTo>
                <a:cubicBezTo>
                  <a:pt x="673" y="1027"/>
                  <a:pt x="672" y="1027"/>
                  <a:pt x="672" y="1026"/>
                </a:cubicBezTo>
                <a:close/>
                <a:moveTo>
                  <a:pt x="691" y="882"/>
                </a:moveTo>
                <a:cubicBezTo>
                  <a:pt x="691" y="882"/>
                  <a:pt x="690" y="882"/>
                  <a:pt x="690" y="882"/>
                </a:cubicBezTo>
                <a:cubicBezTo>
                  <a:pt x="690" y="881"/>
                  <a:pt x="688" y="881"/>
                  <a:pt x="690" y="880"/>
                </a:cubicBezTo>
                <a:cubicBezTo>
                  <a:pt x="690" y="881"/>
                  <a:pt x="690" y="880"/>
                  <a:pt x="691" y="880"/>
                </a:cubicBezTo>
                <a:cubicBezTo>
                  <a:pt x="691" y="881"/>
                  <a:pt x="691" y="881"/>
                  <a:pt x="691" y="882"/>
                </a:cubicBezTo>
                <a:close/>
                <a:moveTo>
                  <a:pt x="729" y="871"/>
                </a:moveTo>
                <a:cubicBezTo>
                  <a:pt x="728" y="871"/>
                  <a:pt x="727" y="871"/>
                  <a:pt x="727" y="871"/>
                </a:cubicBezTo>
                <a:cubicBezTo>
                  <a:pt x="728" y="871"/>
                  <a:pt x="728" y="871"/>
                  <a:pt x="729" y="871"/>
                </a:cubicBezTo>
                <a:close/>
                <a:moveTo>
                  <a:pt x="746" y="864"/>
                </a:moveTo>
                <a:cubicBezTo>
                  <a:pt x="746" y="864"/>
                  <a:pt x="747" y="861"/>
                  <a:pt x="745" y="861"/>
                </a:cubicBezTo>
                <a:cubicBezTo>
                  <a:pt x="746" y="860"/>
                  <a:pt x="748" y="861"/>
                  <a:pt x="748" y="858"/>
                </a:cubicBezTo>
                <a:cubicBezTo>
                  <a:pt x="749" y="859"/>
                  <a:pt x="749" y="859"/>
                  <a:pt x="750" y="859"/>
                </a:cubicBezTo>
                <a:cubicBezTo>
                  <a:pt x="751" y="860"/>
                  <a:pt x="749" y="860"/>
                  <a:pt x="750" y="861"/>
                </a:cubicBezTo>
                <a:cubicBezTo>
                  <a:pt x="751" y="860"/>
                  <a:pt x="750" y="861"/>
                  <a:pt x="751" y="862"/>
                </a:cubicBezTo>
                <a:cubicBezTo>
                  <a:pt x="752" y="860"/>
                  <a:pt x="750" y="860"/>
                  <a:pt x="751" y="859"/>
                </a:cubicBezTo>
                <a:cubicBezTo>
                  <a:pt x="753" y="861"/>
                  <a:pt x="757" y="862"/>
                  <a:pt x="760" y="863"/>
                </a:cubicBezTo>
                <a:cubicBezTo>
                  <a:pt x="760" y="863"/>
                  <a:pt x="760" y="863"/>
                  <a:pt x="759" y="864"/>
                </a:cubicBezTo>
                <a:cubicBezTo>
                  <a:pt x="756" y="863"/>
                  <a:pt x="757" y="863"/>
                  <a:pt x="758" y="864"/>
                </a:cubicBezTo>
                <a:cubicBezTo>
                  <a:pt x="757" y="864"/>
                  <a:pt x="756" y="863"/>
                  <a:pt x="755" y="863"/>
                </a:cubicBezTo>
                <a:cubicBezTo>
                  <a:pt x="756" y="864"/>
                  <a:pt x="758" y="864"/>
                  <a:pt x="759" y="865"/>
                </a:cubicBezTo>
                <a:cubicBezTo>
                  <a:pt x="760" y="866"/>
                  <a:pt x="760" y="866"/>
                  <a:pt x="760" y="866"/>
                </a:cubicBezTo>
                <a:cubicBezTo>
                  <a:pt x="760" y="866"/>
                  <a:pt x="760" y="866"/>
                  <a:pt x="760" y="866"/>
                </a:cubicBezTo>
                <a:cubicBezTo>
                  <a:pt x="761" y="866"/>
                  <a:pt x="761" y="866"/>
                  <a:pt x="762" y="866"/>
                </a:cubicBezTo>
                <a:cubicBezTo>
                  <a:pt x="762" y="867"/>
                  <a:pt x="762" y="867"/>
                  <a:pt x="762" y="867"/>
                </a:cubicBezTo>
                <a:cubicBezTo>
                  <a:pt x="762" y="867"/>
                  <a:pt x="763" y="867"/>
                  <a:pt x="763" y="867"/>
                </a:cubicBezTo>
                <a:cubicBezTo>
                  <a:pt x="763" y="867"/>
                  <a:pt x="763" y="867"/>
                  <a:pt x="764" y="868"/>
                </a:cubicBezTo>
                <a:cubicBezTo>
                  <a:pt x="764" y="868"/>
                  <a:pt x="764" y="868"/>
                  <a:pt x="765" y="868"/>
                </a:cubicBezTo>
                <a:cubicBezTo>
                  <a:pt x="765" y="868"/>
                  <a:pt x="765" y="868"/>
                  <a:pt x="765" y="868"/>
                </a:cubicBezTo>
                <a:cubicBezTo>
                  <a:pt x="765" y="869"/>
                  <a:pt x="765" y="869"/>
                  <a:pt x="765" y="869"/>
                </a:cubicBezTo>
                <a:cubicBezTo>
                  <a:pt x="765" y="869"/>
                  <a:pt x="766" y="869"/>
                  <a:pt x="766" y="869"/>
                </a:cubicBezTo>
                <a:cubicBezTo>
                  <a:pt x="772" y="872"/>
                  <a:pt x="778" y="876"/>
                  <a:pt x="784" y="878"/>
                </a:cubicBezTo>
                <a:cubicBezTo>
                  <a:pt x="783" y="878"/>
                  <a:pt x="783" y="878"/>
                  <a:pt x="783" y="879"/>
                </a:cubicBezTo>
                <a:cubicBezTo>
                  <a:pt x="784" y="879"/>
                  <a:pt x="786" y="879"/>
                  <a:pt x="787" y="879"/>
                </a:cubicBezTo>
                <a:cubicBezTo>
                  <a:pt x="793" y="882"/>
                  <a:pt x="800" y="884"/>
                  <a:pt x="805" y="886"/>
                </a:cubicBezTo>
                <a:cubicBezTo>
                  <a:pt x="805" y="886"/>
                  <a:pt x="806" y="886"/>
                  <a:pt x="806" y="886"/>
                </a:cubicBezTo>
                <a:cubicBezTo>
                  <a:pt x="805" y="887"/>
                  <a:pt x="804" y="889"/>
                  <a:pt x="803" y="890"/>
                </a:cubicBezTo>
                <a:cubicBezTo>
                  <a:pt x="804" y="890"/>
                  <a:pt x="804" y="889"/>
                  <a:pt x="806" y="889"/>
                </a:cubicBezTo>
                <a:cubicBezTo>
                  <a:pt x="806" y="890"/>
                  <a:pt x="805" y="890"/>
                  <a:pt x="805" y="890"/>
                </a:cubicBezTo>
                <a:cubicBezTo>
                  <a:pt x="805" y="890"/>
                  <a:pt x="805" y="891"/>
                  <a:pt x="805" y="891"/>
                </a:cubicBezTo>
                <a:cubicBezTo>
                  <a:pt x="805" y="893"/>
                  <a:pt x="803" y="891"/>
                  <a:pt x="803" y="893"/>
                </a:cubicBezTo>
                <a:cubicBezTo>
                  <a:pt x="804" y="893"/>
                  <a:pt x="805" y="894"/>
                  <a:pt x="805" y="892"/>
                </a:cubicBezTo>
                <a:cubicBezTo>
                  <a:pt x="807" y="893"/>
                  <a:pt x="806" y="893"/>
                  <a:pt x="808" y="893"/>
                </a:cubicBezTo>
                <a:cubicBezTo>
                  <a:pt x="808" y="894"/>
                  <a:pt x="807" y="894"/>
                  <a:pt x="807" y="895"/>
                </a:cubicBezTo>
                <a:cubicBezTo>
                  <a:pt x="806" y="894"/>
                  <a:pt x="807" y="893"/>
                  <a:pt x="805" y="893"/>
                </a:cubicBezTo>
                <a:cubicBezTo>
                  <a:pt x="805" y="896"/>
                  <a:pt x="808" y="895"/>
                  <a:pt x="809" y="896"/>
                </a:cubicBezTo>
                <a:cubicBezTo>
                  <a:pt x="806" y="895"/>
                  <a:pt x="802" y="894"/>
                  <a:pt x="799" y="893"/>
                </a:cubicBezTo>
                <a:cubicBezTo>
                  <a:pt x="799" y="892"/>
                  <a:pt x="800" y="892"/>
                  <a:pt x="799" y="891"/>
                </a:cubicBezTo>
                <a:cubicBezTo>
                  <a:pt x="798" y="892"/>
                  <a:pt x="798" y="892"/>
                  <a:pt x="797" y="892"/>
                </a:cubicBezTo>
                <a:cubicBezTo>
                  <a:pt x="797" y="892"/>
                  <a:pt x="797" y="892"/>
                  <a:pt x="798" y="892"/>
                </a:cubicBezTo>
                <a:cubicBezTo>
                  <a:pt x="799" y="890"/>
                  <a:pt x="797" y="889"/>
                  <a:pt x="796" y="888"/>
                </a:cubicBezTo>
                <a:cubicBezTo>
                  <a:pt x="796" y="888"/>
                  <a:pt x="796" y="889"/>
                  <a:pt x="797" y="889"/>
                </a:cubicBezTo>
                <a:cubicBezTo>
                  <a:pt x="796" y="889"/>
                  <a:pt x="796" y="890"/>
                  <a:pt x="795" y="890"/>
                </a:cubicBezTo>
                <a:cubicBezTo>
                  <a:pt x="794" y="890"/>
                  <a:pt x="795" y="891"/>
                  <a:pt x="795" y="891"/>
                </a:cubicBezTo>
                <a:cubicBezTo>
                  <a:pt x="795" y="891"/>
                  <a:pt x="795" y="891"/>
                  <a:pt x="794" y="891"/>
                </a:cubicBezTo>
                <a:cubicBezTo>
                  <a:pt x="795" y="891"/>
                  <a:pt x="795" y="891"/>
                  <a:pt x="795" y="891"/>
                </a:cubicBezTo>
                <a:cubicBezTo>
                  <a:pt x="794" y="890"/>
                  <a:pt x="794" y="891"/>
                  <a:pt x="794" y="891"/>
                </a:cubicBezTo>
                <a:cubicBezTo>
                  <a:pt x="793" y="890"/>
                  <a:pt x="793" y="890"/>
                  <a:pt x="792" y="890"/>
                </a:cubicBezTo>
                <a:cubicBezTo>
                  <a:pt x="793" y="890"/>
                  <a:pt x="793" y="890"/>
                  <a:pt x="793" y="890"/>
                </a:cubicBezTo>
                <a:cubicBezTo>
                  <a:pt x="793" y="890"/>
                  <a:pt x="793" y="890"/>
                  <a:pt x="793" y="889"/>
                </a:cubicBezTo>
                <a:cubicBezTo>
                  <a:pt x="794" y="890"/>
                  <a:pt x="794" y="890"/>
                  <a:pt x="794" y="890"/>
                </a:cubicBezTo>
                <a:cubicBezTo>
                  <a:pt x="794" y="890"/>
                  <a:pt x="794" y="889"/>
                  <a:pt x="793" y="889"/>
                </a:cubicBezTo>
                <a:cubicBezTo>
                  <a:pt x="793" y="888"/>
                  <a:pt x="791" y="888"/>
                  <a:pt x="791" y="887"/>
                </a:cubicBezTo>
                <a:cubicBezTo>
                  <a:pt x="791" y="887"/>
                  <a:pt x="791" y="887"/>
                  <a:pt x="791" y="887"/>
                </a:cubicBezTo>
                <a:cubicBezTo>
                  <a:pt x="790" y="887"/>
                  <a:pt x="790" y="887"/>
                  <a:pt x="790" y="887"/>
                </a:cubicBezTo>
                <a:cubicBezTo>
                  <a:pt x="790" y="886"/>
                  <a:pt x="790" y="885"/>
                  <a:pt x="789" y="885"/>
                </a:cubicBezTo>
                <a:cubicBezTo>
                  <a:pt x="788" y="884"/>
                  <a:pt x="786" y="886"/>
                  <a:pt x="787" y="884"/>
                </a:cubicBezTo>
                <a:cubicBezTo>
                  <a:pt x="785" y="883"/>
                  <a:pt x="785" y="884"/>
                  <a:pt x="783" y="883"/>
                </a:cubicBezTo>
                <a:cubicBezTo>
                  <a:pt x="782" y="884"/>
                  <a:pt x="782" y="885"/>
                  <a:pt x="782" y="885"/>
                </a:cubicBezTo>
                <a:cubicBezTo>
                  <a:pt x="782" y="886"/>
                  <a:pt x="783" y="886"/>
                  <a:pt x="783" y="886"/>
                </a:cubicBezTo>
                <a:cubicBezTo>
                  <a:pt x="783" y="886"/>
                  <a:pt x="783" y="886"/>
                  <a:pt x="783" y="886"/>
                </a:cubicBezTo>
                <a:cubicBezTo>
                  <a:pt x="782" y="886"/>
                  <a:pt x="781" y="886"/>
                  <a:pt x="781" y="886"/>
                </a:cubicBezTo>
                <a:cubicBezTo>
                  <a:pt x="781" y="885"/>
                  <a:pt x="781" y="885"/>
                  <a:pt x="781" y="885"/>
                </a:cubicBezTo>
                <a:cubicBezTo>
                  <a:pt x="781" y="885"/>
                  <a:pt x="781" y="885"/>
                  <a:pt x="780" y="885"/>
                </a:cubicBezTo>
                <a:cubicBezTo>
                  <a:pt x="781" y="885"/>
                  <a:pt x="781" y="885"/>
                  <a:pt x="781" y="885"/>
                </a:cubicBezTo>
                <a:cubicBezTo>
                  <a:pt x="780" y="884"/>
                  <a:pt x="780" y="884"/>
                  <a:pt x="780" y="884"/>
                </a:cubicBezTo>
                <a:cubicBezTo>
                  <a:pt x="780" y="884"/>
                  <a:pt x="780" y="883"/>
                  <a:pt x="780" y="883"/>
                </a:cubicBezTo>
                <a:cubicBezTo>
                  <a:pt x="780" y="883"/>
                  <a:pt x="781" y="883"/>
                  <a:pt x="781" y="883"/>
                </a:cubicBezTo>
                <a:cubicBezTo>
                  <a:pt x="782" y="883"/>
                  <a:pt x="779" y="882"/>
                  <a:pt x="777" y="881"/>
                </a:cubicBezTo>
                <a:cubicBezTo>
                  <a:pt x="777" y="881"/>
                  <a:pt x="777" y="880"/>
                  <a:pt x="777" y="880"/>
                </a:cubicBezTo>
                <a:cubicBezTo>
                  <a:pt x="775" y="880"/>
                  <a:pt x="777" y="881"/>
                  <a:pt x="777" y="881"/>
                </a:cubicBezTo>
                <a:cubicBezTo>
                  <a:pt x="777" y="881"/>
                  <a:pt x="776" y="881"/>
                  <a:pt x="776" y="881"/>
                </a:cubicBezTo>
                <a:cubicBezTo>
                  <a:pt x="777" y="882"/>
                  <a:pt x="778" y="883"/>
                  <a:pt x="779" y="883"/>
                </a:cubicBezTo>
                <a:cubicBezTo>
                  <a:pt x="779" y="883"/>
                  <a:pt x="779" y="883"/>
                  <a:pt x="778" y="884"/>
                </a:cubicBezTo>
                <a:cubicBezTo>
                  <a:pt x="778" y="884"/>
                  <a:pt x="778" y="884"/>
                  <a:pt x="778" y="884"/>
                </a:cubicBezTo>
                <a:cubicBezTo>
                  <a:pt x="778" y="884"/>
                  <a:pt x="777" y="884"/>
                  <a:pt x="775" y="883"/>
                </a:cubicBezTo>
                <a:cubicBezTo>
                  <a:pt x="775" y="883"/>
                  <a:pt x="775" y="883"/>
                  <a:pt x="775" y="883"/>
                </a:cubicBezTo>
                <a:cubicBezTo>
                  <a:pt x="774" y="883"/>
                  <a:pt x="773" y="883"/>
                  <a:pt x="772" y="882"/>
                </a:cubicBezTo>
                <a:cubicBezTo>
                  <a:pt x="771" y="882"/>
                  <a:pt x="770" y="881"/>
                  <a:pt x="768" y="881"/>
                </a:cubicBezTo>
                <a:cubicBezTo>
                  <a:pt x="768" y="881"/>
                  <a:pt x="769" y="881"/>
                  <a:pt x="769" y="881"/>
                </a:cubicBezTo>
                <a:cubicBezTo>
                  <a:pt x="766" y="877"/>
                  <a:pt x="762" y="877"/>
                  <a:pt x="757" y="876"/>
                </a:cubicBezTo>
                <a:cubicBezTo>
                  <a:pt x="757" y="876"/>
                  <a:pt x="757" y="875"/>
                  <a:pt x="756" y="875"/>
                </a:cubicBezTo>
                <a:cubicBezTo>
                  <a:pt x="756" y="875"/>
                  <a:pt x="756" y="874"/>
                  <a:pt x="755" y="875"/>
                </a:cubicBezTo>
                <a:cubicBezTo>
                  <a:pt x="755" y="875"/>
                  <a:pt x="755" y="875"/>
                  <a:pt x="755" y="875"/>
                </a:cubicBezTo>
                <a:cubicBezTo>
                  <a:pt x="756" y="874"/>
                  <a:pt x="756" y="874"/>
                  <a:pt x="756" y="873"/>
                </a:cubicBezTo>
                <a:cubicBezTo>
                  <a:pt x="758" y="876"/>
                  <a:pt x="759" y="873"/>
                  <a:pt x="761" y="874"/>
                </a:cubicBezTo>
                <a:cubicBezTo>
                  <a:pt x="760" y="872"/>
                  <a:pt x="758" y="874"/>
                  <a:pt x="757" y="872"/>
                </a:cubicBezTo>
                <a:cubicBezTo>
                  <a:pt x="757" y="874"/>
                  <a:pt x="755" y="873"/>
                  <a:pt x="755" y="872"/>
                </a:cubicBezTo>
                <a:cubicBezTo>
                  <a:pt x="756" y="872"/>
                  <a:pt x="756" y="872"/>
                  <a:pt x="757" y="872"/>
                </a:cubicBezTo>
                <a:cubicBezTo>
                  <a:pt x="758" y="871"/>
                  <a:pt x="758" y="870"/>
                  <a:pt x="758" y="869"/>
                </a:cubicBezTo>
                <a:cubicBezTo>
                  <a:pt x="758" y="870"/>
                  <a:pt x="757" y="870"/>
                  <a:pt x="757" y="872"/>
                </a:cubicBezTo>
                <a:cubicBezTo>
                  <a:pt x="755" y="871"/>
                  <a:pt x="756" y="870"/>
                  <a:pt x="755" y="869"/>
                </a:cubicBezTo>
                <a:cubicBezTo>
                  <a:pt x="753" y="869"/>
                  <a:pt x="755" y="871"/>
                  <a:pt x="754" y="871"/>
                </a:cubicBezTo>
                <a:cubicBezTo>
                  <a:pt x="753" y="871"/>
                  <a:pt x="753" y="870"/>
                  <a:pt x="752" y="871"/>
                </a:cubicBezTo>
                <a:cubicBezTo>
                  <a:pt x="751" y="870"/>
                  <a:pt x="753" y="870"/>
                  <a:pt x="753" y="869"/>
                </a:cubicBezTo>
                <a:cubicBezTo>
                  <a:pt x="752" y="869"/>
                  <a:pt x="752" y="869"/>
                  <a:pt x="751" y="870"/>
                </a:cubicBezTo>
                <a:cubicBezTo>
                  <a:pt x="752" y="871"/>
                  <a:pt x="754" y="872"/>
                  <a:pt x="755" y="871"/>
                </a:cubicBezTo>
                <a:cubicBezTo>
                  <a:pt x="754" y="872"/>
                  <a:pt x="754" y="873"/>
                  <a:pt x="753" y="874"/>
                </a:cubicBezTo>
                <a:cubicBezTo>
                  <a:pt x="747" y="871"/>
                  <a:pt x="738" y="871"/>
                  <a:pt x="733" y="863"/>
                </a:cubicBezTo>
                <a:cubicBezTo>
                  <a:pt x="734" y="861"/>
                  <a:pt x="737" y="863"/>
                  <a:pt x="738" y="860"/>
                </a:cubicBezTo>
                <a:cubicBezTo>
                  <a:pt x="740" y="861"/>
                  <a:pt x="744" y="864"/>
                  <a:pt x="746" y="864"/>
                </a:cubicBezTo>
                <a:close/>
                <a:moveTo>
                  <a:pt x="738" y="857"/>
                </a:moveTo>
                <a:cubicBezTo>
                  <a:pt x="739" y="856"/>
                  <a:pt x="741" y="857"/>
                  <a:pt x="742" y="858"/>
                </a:cubicBezTo>
                <a:cubicBezTo>
                  <a:pt x="742" y="858"/>
                  <a:pt x="742" y="858"/>
                  <a:pt x="742" y="858"/>
                </a:cubicBezTo>
                <a:cubicBezTo>
                  <a:pt x="742" y="858"/>
                  <a:pt x="742" y="858"/>
                  <a:pt x="742" y="858"/>
                </a:cubicBezTo>
                <a:cubicBezTo>
                  <a:pt x="740" y="858"/>
                  <a:pt x="739" y="858"/>
                  <a:pt x="738" y="857"/>
                </a:cubicBezTo>
                <a:close/>
                <a:moveTo>
                  <a:pt x="761" y="864"/>
                </a:moveTo>
                <a:cubicBezTo>
                  <a:pt x="761" y="864"/>
                  <a:pt x="761" y="864"/>
                  <a:pt x="761" y="863"/>
                </a:cubicBezTo>
                <a:cubicBezTo>
                  <a:pt x="761" y="863"/>
                  <a:pt x="762" y="863"/>
                  <a:pt x="762" y="864"/>
                </a:cubicBezTo>
                <a:cubicBezTo>
                  <a:pt x="762" y="864"/>
                  <a:pt x="762" y="864"/>
                  <a:pt x="762" y="865"/>
                </a:cubicBezTo>
                <a:cubicBezTo>
                  <a:pt x="761" y="865"/>
                  <a:pt x="761" y="865"/>
                  <a:pt x="761" y="864"/>
                </a:cubicBezTo>
                <a:close/>
                <a:moveTo>
                  <a:pt x="765" y="864"/>
                </a:moveTo>
                <a:cubicBezTo>
                  <a:pt x="765" y="865"/>
                  <a:pt x="766" y="865"/>
                  <a:pt x="766" y="865"/>
                </a:cubicBezTo>
                <a:cubicBezTo>
                  <a:pt x="766" y="865"/>
                  <a:pt x="766" y="866"/>
                  <a:pt x="766" y="866"/>
                </a:cubicBezTo>
                <a:cubicBezTo>
                  <a:pt x="766" y="866"/>
                  <a:pt x="765" y="866"/>
                  <a:pt x="765" y="866"/>
                </a:cubicBezTo>
                <a:cubicBezTo>
                  <a:pt x="765" y="865"/>
                  <a:pt x="765" y="865"/>
                  <a:pt x="765" y="864"/>
                </a:cubicBezTo>
                <a:close/>
                <a:moveTo>
                  <a:pt x="810" y="895"/>
                </a:moveTo>
                <a:cubicBezTo>
                  <a:pt x="809" y="894"/>
                  <a:pt x="807" y="896"/>
                  <a:pt x="807" y="894"/>
                </a:cubicBezTo>
                <a:cubicBezTo>
                  <a:pt x="808" y="894"/>
                  <a:pt x="809" y="894"/>
                  <a:pt x="810" y="894"/>
                </a:cubicBezTo>
                <a:cubicBezTo>
                  <a:pt x="810" y="894"/>
                  <a:pt x="810" y="895"/>
                  <a:pt x="810" y="895"/>
                </a:cubicBezTo>
                <a:close/>
                <a:moveTo>
                  <a:pt x="798" y="897"/>
                </a:moveTo>
                <a:cubicBezTo>
                  <a:pt x="796" y="896"/>
                  <a:pt x="794" y="895"/>
                  <a:pt x="792" y="894"/>
                </a:cubicBezTo>
                <a:cubicBezTo>
                  <a:pt x="792" y="894"/>
                  <a:pt x="793" y="894"/>
                  <a:pt x="794" y="895"/>
                </a:cubicBezTo>
                <a:cubicBezTo>
                  <a:pt x="793" y="893"/>
                  <a:pt x="791" y="892"/>
                  <a:pt x="788" y="890"/>
                </a:cubicBezTo>
                <a:cubicBezTo>
                  <a:pt x="787" y="889"/>
                  <a:pt x="781" y="888"/>
                  <a:pt x="778" y="886"/>
                </a:cubicBezTo>
                <a:cubicBezTo>
                  <a:pt x="778" y="886"/>
                  <a:pt x="779" y="886"/>
                  <a:pt x="779" y="885"/>
                </a:cubicBezTo>
                <a:cubicBezTo>
                  <a:pt x="779" y="885"/>
                  <a:pt x="779" y="885"/>
                  <a:pt x="779" y="885"/>
                </a:cubicBezTo>
                <a:cubicBezTo>
                  <a:pt x="779" y="885"/>
                  <a:pt x="779" y="886"/>
                  <a:pt x="779" y="886"/>
                </a:cubicBezTo>
                <a:cubicBezTo>
                  <a:pt x="780" y="887"/>
                  <a:pt x="780" y="886"/>
                  <a:pt x="781" y="886"/>
                </a:cubicBezTo>
                <a:cubicBezTo>
                  <a:pt x="785" y="888"/>
                  <a:pt x="789" y="890"/>
                  <a:pt x="794" y="892"/>
                </a:cubicBezTo>
                <a:cubicBezTo>
                  <a:pt x="794" y="892"/>
                  <a:pt x="794" y="892"/>
                  <a:pt x="793" y="893"/>
                </a:cubicBezTo>
                <a:cubicBezTo>
                  <a:pt x="794" y="892"/>
                  <a:pt x="794" y="892"/>
                  <a:pt x="794" y="892"/>
                </a:cubicBezTo>
                <a:cubicBezTo>
                  <a:pt x="794" y="893"/>
                  <a:pt x="799" y="895"/>
                  <a:pt x="797" y="895"/>
                </a:cubicBezTo>
                <a:cubicBezTo>
                  <a:pt x="798" y="895"/>
                  <a:pt x="799" y="895"/>
                  <a:pt x="800" y="896"/>
                </a:cubicBezTo>
                <a:cubicBezTo>
                  <a:pt x="800" y="896"/>
                  <a:pt x="800" y="896"/>
                  <a:pt x="801" y="896"/>
                </a:cubicBezTo>
                <a:cubicBezTo>
                  <a:pt x="800" y="896"/>
                  <a:pt x="796" y="897"/>
                  <a:pt x="797" y="895"/>
                </a:cubicBezTo>
                <a:cubicBezTo>
                  <a:pt x="797" y="896"/>
                  <a:pt x="797" y="897"/>
                  <a:pt x="798" y="897"/>
                </a:cubicBezTo>
                <a:close/>
                <a:moveTo>
                  <a:pt x="786" y="897"/>
                </a:moveTo>
                <a:cubicBezTo>
                  <a:pt x="785" y="896"/>
                  <a:pt x="785" y="896"/>
                  <a:pt x="785" y="896"/>
                </a:cubicBezTo>
                <a:cubicBezTo>
                  <a:pt x="785" y="896"/>
                  <a:pt x="785" y="896"/>
                  <a:pt x="785" y="895"/>
                </a:cubicBezTo>
                <a:cubicBezTo>
                  <a:pt x="786" y="895"/>
                  <a:pt x="787" y="896"/>
                  <a:pt x="789" y="896"/>
                </a:cubicBezTo>
                <a:cubicBezTo>
                  <a:pt x="788" y="896"/>
                  <a:pt x="788" y="895"/>
                  <a:pt x="788" y="895"/>
                </a:cubicBezTo>
                <a:cubicBezTo>
                  <a:pt x="789" y="895"/>
                  <a:pt x="790" y="896"/>
                  <a:pt x="791" y="896"/>
                </a:cubicBezTo>
                <a:cubicBezTo>
                  <a:pt x="790" y="896"/>
                  <a:pt x="789" y="897"/>
                  <a:pt x="789" y="898"/>
                </a:cubicBezTo>
                <a:cubicBezTo>
                  <a:pt x="788" y="898"/>
                  <a:pt x="787" y="897"/>
                  <a:pt x="787" y="897"/>
                </a:cubicBezTo>
                <a:cubicBezTo>
                  <a:pt x="787" y="897"/>
                  <a:pt x="787" y="896"/>
                  <a:pt x="787" y="896"/>
                </a:cubicBezTo>
                <a:cubicBezTo>
                  <a:pt x="786" y="896"/>
                  <a:pt x="786" y="896"/>
                  <a:pt x="786" y="897"/>
                </a:cubicBezTo>
                <a:close/>
                <a:moveTo>
                  <a:pt x="786" y="895"/>
                </a:moveTo>
                <a:cubicBezTo>
                  <a:pt x="785" y="894"/>
                  <a:pt x="784" y="894"/>
                  <a:pt x="784" y="893"/>
                </a:cubicBezTo>
                <a:cubicBezTo>
                  <a:pt x="785" y="893"/>
                  <a:pt x="785" y="893"/>
                  <a:pt x="786" y="893"/>
                </a:cubicBezTo>
                <a:cubicBezTo>
                  <a:pt x="786" y="894"/>
                  <a:pt x="786" y="894"/>
                  <a:pt x="786" y="895"/>
                </a:cubicBezTo>
                <a:close/>
                <a:moveTo>
                  <a:pt x="783" y="893"/>
                </a:moveTo>
                <a:cubicBezTo>
                  <a:pt x="783" y="893"/>
                  <a:pt x="782" y="893"/>
                  <a:pt x="781" y="893"/>
                </a:cubicBezTo>
                <a:cubicBezTo>
                  <a:pt x="782" y="893"/>
                  <a:pt x="782" y="894"/>
                  <a:pt x="783" y="895"/>
                </a:cubicBezTo>
                <a:cubicBezTo>
                  <a:pt x="783" y="895"/>
                  <a:pt x="782" y="895"/>
                  <a:pt x="782" y="895"/>
                </a:cubicBezTo>
                <a:cubicBezTo>
                  <a:pt x="779" y="894"/>
                  <a:pt x="777" y="893"/>
                  <a:pt x="773" y="892"/>
                </a:cubicBezTo>
                <a:cubicBezTo>
                  <a:pt x="774" y="891"/>
                  <a:pt x="775" y="892"/>
                  <a:pt x="775" y="892"/>
                </a:cubicBezTo>
                <a:cubicBezTo>
                  <a:pt x="774" y="891"/>
                  <a:pt x="773" y="891"/>
                  <a:pt x="772" y="891"/>
                </a:cubicBezTo>
                <a:cubicBezTo>
                  <a:pt x="772" y="889"/>
                  <a:pt x="765" y="888"/>
                  <a:pt x="763" y="887"/>
                </a:cubicBezTo>
                <a:cubicBezTo>
                  <a:pt x="766" y="887"/>
                  <a:pt x="770" y="888"/>
                  <a:pt x="775" y="889"/>
                </a:cubicBezTo>
                <a:cubicBezTo>
                  <a:pt x="776" y="890"/>
                  <a:pt x="778" y="890"/>
                  <a:pt x="779" y="891"/>
                </a:cubicBezTo>
                <a:cubicBezTo>
                  <a:pt x="779" y="890"/>
                  <a:pt x="778" y="889"/>
                  <a:pt x="777" y="889"/>
                </a:cubicBezTo>
                <a:cubicBezTo>
                  <a:pt x="777" y="889"/>
                  <a:pt x="777" y="889"/>
                  <a:pt x="776" y="889"/>
                </a:cubicBezTo>
                <a:cubicBezTo>
                  <a:pt x="776" y="889"/>
                  <a:pt x="776" y="889"/>
                  <a:pt x="775" y="889"/>
                </a:cubicBezTo>
                <a:cubicBezTo>
                  <a:pt x="775" y="888"/>
                  <a:pt x="775" y="888"/>
                  <a:pt x="775" y="888"/>
                </a:cubicBezTo>
                <a:cubicBezTo>
                  <a:pt x="776" y="888"/>
                  <a:pt x="776" y="888"/>
                  <a:pt x="777" y="888"/>
                </a:cubicBezTo>
                <a:cubicBezTo>
                  <a:pt x="777" y="888"/>
                  <a:pt x="778" y="888"/>
                  <a:pt x="778" y="888"/>
                </a:cubicBezTo>
                <a:cubicBezTo>
                  <a:pt x="778" y="888"/>
                  <a:pt x="779" y="888"/>
                  <a:pt x="779" y="888"/>
                </a:cubicBezTo>
                <a:cubicBezTo>
                  <a:pt x="779" y="889"/>
                  <a:pt x="780" y="890"/>
                  <a:pt x="782" y="890"/>
                </a:cubicBezTo>
                <a:cubicBezTo>
                  <a:pt x="781" y="890"/>
                  <a:pt x="781" y="890"/>
                  <a:pt x="780" y="891"/>
                </a:cubicBezTo>
                <a:cubicBezTo>
                  <a:pt x="781" y="891"/>
                  <a:pt x="781" y="891"/>
                  <a:pt x="782" y="890"/>
                </a:cubicBezTo>
                <a:cubicBezTo>
                  <a:pt x="782" y="891"/>
                  <a:pt x="782" y="892"/>
                  <a:pt x="783" y="892"/>
                </a:cubicBezTo>
                <a:cubicBezTo>
                  <a:pt x="782" y="892"/>
                  <a:pt x="780" y="892"/>
                  <a:pt x="783" y="893"/>
                </a:cubicBezTo>
                <a:close/>
                <a:moveTo>
                  <a:pt x="761" y="880"/>
                </a:moveTo>
                <a:cubicBezTo>
                  <a:pt x="761" y="879"/>
                  <a:pt x="761" y="879"/>
                  <a:pt x="760" y="878"/>
                </a:cubicBezTo>
                <a:cubicBezTo>
                  <a:pt x="762" y="879"/>
                  <a:pt x="764" y="880"/>
                  <a:pt x="765" y="880"/>
                </a:cubicBezTo>
                <a:cubicBezTo>
                  <a:pt x="765" y="881"/>
                  <a:pt x="765" y="881"/>
                  <a:pt x="765" y="881"/>
                </a:cubicBezTo>
                <a:cubicBezTo>
                  <a:pt x="763" y="881"/>
                  <a:pt x="762" y="880"/>
                  <a:pt x="764" y="880"/>
                </a:cubicBezTo>
                <a:cubicBezTo>
                  <a:pt x="762" y="880"/>
                  <a:pt x="762" y="880"/>
                  <a:pt x="761" y="880"/>
                </a:cubicBezTo>
                <a:close/>
                <a:moveTo>
                  <a:pt x="761" y="878"/>
                </a:moveTo>
                <a:cubicBezTo>
                  <a:pt x="762" y="878"/>
                  <a:pt x="764" y="878"/>
                  <a:pt x="765" y="879"/>
                </a:cubicBezTo>
                <a:cubicBezTo>
                  <a:pt x="765" y="879"/>
                  <a:pt x="765" y="879"/>
                  <a:pt x="765" y="880"/>
                </a:cubicBezTo>
                <a:cubicBezTo>
                  <a:pt x="764" y="879"/>
                  <a:pt x="763" y="879"/>
                  <a:pt x="761" y="878"/>
                </a:cubicBezTo>
                <a:close/>
                <a:moveTo>
                  <a:pt x="774" y="884"/>
                </a:moveTo>
                <a:cubicBezTo>
                  <a:pt x="773" y="884"/>
                  <a:pt x="772" y="885"/>
                  <a:pt x="771" y="885"/>
                </a:cubicBezTo>
                <a:cubicBezTo>
                  <a:pt x="769" y="884"/>
                  <a:pt x="767" y="884"/>
                  <a:pt x="769" y="882"/>
                </a:cubicBezTo>
                <a:cubicBezTo>
                  <a:pt x="768" y="882"/>
                  <a:pt x="767" y="881"/>
                  <a:pt x="766" y="881"/>
                </a:cubicBezTo>
                <a:cubicBezTo>
                  <a:pt x="766" y="881"/>
                  <a:pt x="766" y="881"/>
                  <a:pt x="766" y="881"/>
                </a:cubicBezTo>
                <a:cubicBezTo>
                  <a:pt x="769" y="882"/>
                  <a:pt x="772" y="883"/>
                  <a:pt x="774" y="884"/>
                </a:cubicBezTo>
                <a:close/>
                <a:moveTo>
                  <a:pt x="767" y="880"/>
                </a:moveTo>
                <a:cubicBezTo>
                  <a:pt x="767" y="880"/>
                  <a:pt x="767" y="880"/>
                  <a:pt x="767" y="879"/>
                </a:cubicBezTo>
                <a:cubicBezTo>
                  <a:pt x="768" y="880"/>
                  <a:pt x="768" y="880"/>
                  <a:pt x="768" y="881"/>
                </a:cubicBezTo>
                <a:cubicBezTo>
                  <a:pt x="768" y="880"/>
                  <a:pt x="767" y="880"/>
                  <a:pt x="767" y="880"/>
                </a:cubicBezTo>
                <a:close/>
                <a:moveTo>
                  <a:pt x="773" y="886"/>
                </a:moveTo>
                <a:cubicBezTo>
                  <a:pt x="773" y="887"/>
                  <a:pt x="775" y="887"/>
                  <a:pt x="774" y="888"/>
                </a:cubicBezTo>
                <a:cubicBezTo>
                  <a:pt x="774" y="888"/>
                  <a:pt x="774" y="888"/>
                  <a:pt x="773" y="888"/>
                </a:cubicBezTo>
                <a:cubicBezTo>
                  <a:pt x="773" y="888"/>
                  <a:pt x="773" y="888"/>
                  <a:pt x="772" y="887"/>
                </a:cubicBezTo>
                <a:cubicBezTo>
                  <a:pt x="772" y="887"/>
                  <a:pt x="771" y="886"/>
                  <a:pt x="771" y="886"/>
                </a:cubicBezTo>
                <a:cubicBezTo>
                  <a:pt x="772" y="886"/>
                  <a:pt x="772" y="888"/>
                  <a:pt x="773" y="886"/>
                </a:cubicBezTo>
                <a:cubicBezTo>
                  <a:pt x="773" y="886"/>
                  <a:pt x="773" y="886"/>
                  <a:pt x="773" y="886"/>
                </a:cubicBezTo>
                <a:close/>
                <a:moveTo>
                  <a:pt x="774" y="885"/>
                </a:moveTo>
                <a:cubicBezTo>
                  <a:pt x="775" y="885"/>
                  <a:pt x="776" y="885"/>
                  <a:pt x="776" y="885"/>
                </a:cubicBezTo>
                <a:cubicBezTo>
                  <a:pt x="776" y="885"/>
                  <a:pt x="776" y="885"/>
                  <a:pt x="776" y="885"/>
                </a:cubicBezTo>
                <a:cubicBezTo>
                  <a:pt x="776" y="885"/>
                  <a:pt x="776" y="885"/>
                  <a:pt x="776" y="885"/>
                </a:cubicBezTo>
                <a:cubicBezTo>
                  <a:pt x="777" y="885"/>
                  <a:pt x="777" y="885"/>
                  <a:pt x="777" y="884"/>
                </a:cubicBezTo>
                <a:cubicBezTo>
                  <a:pt x="777" y="885"/>
                  <a:pt x="778" y="885"/>
                  <a:pt x="777" y="886"/>
                </a:cubicBezTo>
                <a:cubicBezTo>
                  <a:pt x="777" y="886"/>
                  <a:pt x="777" y="886"/>
                  <a:pt x="777" y="886"/>
                </a:cubicBezTo>
                <a:cubicBezTo>
                  <a:pt x="777" y="886"/>
                  <a:pt x="777" y="886"/>
                  <a:pt x="776" y="886"/>
                </a:cubicBezTo>
                <a:cubicBezTo>
                  <a:pt x="776" y="886"/>
                  <a:pt x="775" y="885"/>
                  <a:pt x="774" y="885"/>
                </a:cubicBezTo>
                <a:close/>
                <a:moveTo>
                  <a:pt x="788" y="886"/>
                </a:moveTo>
                <a:cubicBezTo>
                  <a:pt x="787" y="886"/>
                  <a:pt x="786" y="885"/>
                  <a:pt x="784" y="886"/>
                </a:cubicBezTo>
                <a:cubicBezTo>
                  <a:pt x="784" y="885"/>
                  <a:pt x="783" y="885"/>
                  <a:pt x="783" y="885"/>
                </a:cubicBezTo>
                <a:cubicBezTo>
                  <a:pt x="784" y="884"/>
                  <a:pt x="784" y="884"/>
                  <a:pt x="785" y="884"/>
                </a:cubicBezTo>
                <a:cubicBezTo>
                  <a:pt x="785" y="886"/>
                  <a:pt x="786" y="885"/>
                  <a:pt x="788" y="886"/>
                </a:cubicBezTo>
                <a:cubicBezTo>
                  <a:pt x="788" y="886"/>
                  <a:pt x="788" y="886"/>
                  <a:pt x="788" y="886"/>
                </a:cubicBezTo>
                <a:close/>
                <a:moveTo>
                  <a:pt x="791" y="889"/>
                </a:moveTo>
                <a:cubicBezTo>
                  <a:pt x="792" y="889"/>
                  <a:pt x="792" y="889"/>
                  <a:pt x="792" y="890"/>
                </a:cubicBezTo>
                <a:cubicBezTo>
                  <a:pt x="791" y="889"/>
                  <a:pt x="789" y="889"/>
                  <a:pt x="787" y="888"/>
                </a:cubicBezTo>
                <a:cubicBezTo>
                  <a:pt x="788" y="888"/>
                  <a:pt x="790" y="888"/>
                  <a:pt x="791" y="889"/>
                </a:cubicBezTo>
                <a:close/>
                <a:moveTo>
                  <a:pt x="798" y="894"/>
                </a:moveTo>
                <a:cubicBezTo>
                  <a:pt x="797" y="893"/>
                  <a:pt x="795" y="893"/>
                  <a:pt x="794" y="892"/>
                </a:cubicBezTo>
                <a:cubicBezTo>
                  <a:pt x="794" y="892"/>
                  <a:pt x="795" y="892"/>
                  <a:pt x="795" y="892"/>
                </a:cubicBezTo>
                <a:cubicBezTo>
                  <a:pt x="799" y="894"/>
                  <a:pt x="802" y="895"/>
                  <a:pt x="806" y="897"/>
                </a:cubicBezTo>
                <a:cubicBezTo>
                  <a:pt x="806" y="897"/>
                  <a:pt x="805" y="897"/>
                  <a:pt x="805" y="896"/>
                </a:cubicBezTo>
                <a:cubicBezTo>
                  <a:pt x="804" y="896"/>
                  <a:pt x="803" y="896"/>
                  <a:pt x="802" y="895"/>
                </a:cubicBezTo>
                <a:cubicBezTo>
                  <a:pt x="802" y="895"/>
                  <a:pt x="802" y="895"/>
                  <a:pt x="802" y="895"/>
                </a:cubicBezTo>
                <a:cubicBezTo>
                  <a:pt x="800" y="894"/>
                  <a:pt x="799" y="893"/>
                  <a:pt x="798" y="894"/>
                </a:cubicBezTo>
                <a:close/>
                <a:moveTo>
                  <a:pt x="802" y="896"/>
                </a:moveTo>
                <a:cubicBezTo>
                  <a:pt x="804" y="897"/>
                  <a:pt x="806" y="898"/>
                  <a:pt x="808" y="899"/>
                </a:cubicBezTo>
                <a:cubicBezTo>
                  <a:pt x="806" y="899"/>
                  <a:pt x="804" y="897"/>
                  <a:pt x="802" y="898"/>
                </a:cubicBezTo>
                <a:cubicBezTo>
                  <a:pt x="802" y="897"/>
                  <a:pt x="802" y="897"/>
                  <a:pt x="802" y="896"/>
                </a:cubicBezTo>
                <a:close/>
                <a:moveTo>
                  <a:pt x="759" y="884"/>
                </a:moveTo>
                <a:cubicBezTo>
                  <a:pt x="758" y="884"/>
                  <a:pt x="756" y="884"/>
                  <a:pt x="757" y="883"/>
                </a:cubicBezTo>
                <a:cubicBezTo>
                  <a:pt x="759" y="885"/>
                  <a:pt x="759" y="881"/>
                  <a:pt x="760" y="881"/>
                </a:cubicBezTo>
                <a:cubicBezTo>
                  <a:pt x="760" y="883"/>
                  <a:pt x="760" y="884"/>
                  <a:pt x="760" y="886"/>
                </a:cubicBezTo>
                <a:cubicBezTo>
                  <a:pt x="758" y="885"/>
                  <a:pt x="757" y="886"/>
                  <a:pt x="755" y="885"/>
                </a:cubicBezTo>
                <a:cubicBezTo>
                  <a:pt x="756" y="884"/>
                  <a:pt x="758" y="886"/>
                  <a:pt x="759" y="884"/>
                </a:cubicBezTo>
                <a:close/>
                <a:moveTo>
                  <a:pt x="754" y="878"/>
                </a:moveTo>
                <a:cubicBezTo>
                  <a:pt x="755" y="879"/>
                  <a:pt x="755" y="877"/>
                  <a:pt x="756" y="877"/>
                </a:cubicBezTo>
                <a:cubicBezTo>
                  <a:pt x="756" y="878"/>
                  <a:pt x="756" y="878"/>
                  <a:pt x="756" y="878"/>
                </a:cubicBezTo>
                <a:cubicBezTo>
                  <a:pt x="756" y="879"/>
                  <a:pt x="754" y="879"/>
                  <a:pt x="754" y="878"/>
                </a:cubicBezTo>
                <a:close/>
                <a:moveTo>
                  <a:pt x="757" y="878"/>
                </a:moveTo>
                <a:cubicBezTo>
                  <a:pt x="758" y="878"/>
                  <a:pt x="758" y="878"/>
                  <a:pt x="758" y="877"/>
                </a:cubicBezTo>
                <a:cubicBezTo>
                  <a:pt x="758" y="878"/>
                  <a:pt x="759" y="878"/>
                  <a:pt x="759" y="878"/>
                </a:cubicBezTo>
                <a:cubicBezTo>
                  <a:pt x="759" y="878"/>
                  <a:pt x="759" y="878"/>
                  <a:pt x="759" y="879"/>
                </a:cubicBezTo>
                <a:cubicBezTo>
                  <a:pt x="758" y="878"/>
                  <a:pt x="757" y="878"/>
                  <a:pt x="757" y="878"/>
                </a:cubicBezTo>
                <a:close/>
                <a:moveTo>
                  <a:pt x="753" y="878"/>
                </a:moveTo>
                <a:cubicBezTo>
                  <a:pt x="752" y="877"/>
                  <a:pt x="751" y="878"/>
                  <a:pt x="751" y="877"/>
                </a:cubicBezTo>
                <a:cubicBezTo>
                  <a:pt x="752" y="877"/>
                  <a:pt x="754" y="877"/>
                  <a:pt x="753" y="878"/>
                </a:cubicBezTo>
                <a:close/>
                <a:moveTo>
                  <a:pt x="735" y="869"/>
                </a:moveTo>
                <a:cubicBezTo>
                  <a:pt x="735" y="870"/>
                  <a:pt x="736" y="871"/>
                  <a:pt x="737" y="871"/>
                </a:cubicBezTo>
                <a:cubicBezTo>
                  <a:pt x="737" y="870"/>
                  <a:pt x="737" y="870"/>
                  <a:pt x="737" y="870"/>
                </a:cubicBezTo>
                <a:cubicBezTo>
                  <a:pt x="741" y="871"/>
                  <a:pt x="745" y="873"/>
                  <a:pt x="750" y="874"/>
                </a:cubicBezTo>
                <a:cubicBezTo>
                  <a:pt x="749" y="874"/>
                  <a:pt x="747" y="874"/>
                  <a:pt x="746" y="875"/>
                </a:cubicBezTo>
                <a:cubicBezTo>
                  <a:pt x="747" y="874"/>
                  <a:pt x="745" y="873"/>
                  <a:pt x="745" y="873"/>
                </a:cubicBezTo>
                <a:cubicBezTo>
                  <a:pt x="744" y="872"/>
                  <a:pt x="744" y="873"/>
                  <a:pt x="745" y="874"/>
                </a:cubicBezTo>
                <a:cubicBezTo>
                  <a:pt x="742" y="873"/>
                  <a:pt x="738" y="872"/>
                  <a:pt x="733" y="871"/>
                </a:cubicBezTo>
                <a:cubicBezTo>
                  <a:pt x="733" y="870"/>
                  <a:pt x="732" y="870"/>
                  <a:pt x="733" y="868"/>
                </a:cubicBezTo>
                <a:cubicBezTo>
                  <a:pt x="734" y="869"/>
                  <a:pt x="734" y="869"/>
                  <a:pt x="735" y="869"/>
                </a:cubicBezTo>
                <a:close/>
                <a:moveTo>
                  <a:pt x="746" y="876"/>
                </a:moveTo>
                <a:cubicBezTo>
                  <a:pt x="746" y="875"/>
                  <a:pt x="747" y="875"/>
                  <a:pt x="748" y="876"/>
                </a:cubicBezTo>
                <a:cubicBezTo>
                  <a:pt x="748" y="876"/>
                  <a:pt x="747" y="876"/>
                  <a:pt x="747" y="875"/>
                </a:cubicBezTo>
                <a:cubicBezTo>
                  <a:pt x="747" y="877"/>
                  <a:pt x="747" y="876"/>
                  <a:pt x="746" y="876"/>
                </a:cubicBezTo>
                <a:close/>
                <a:moveTo>
                  <a:pt x="733" y="872"/>
                </a:moveTo>
                <a:cubicBezTo>
                  <a:pt x="733" y="872"/>
                  <a:pt x="733" y="872"/>
                  <a:pt x="733" y="873"/>
                </a:cubicBezTo>
                <a:cubicBezTo>
                  <a:pt x="732" y="873"/>
                  <a:pt x="730" y="872"/>
                  <a:pt x="731" y="871"/>
                </a:cubicBezTo>
                <a:cubicBezTo>
                  <a:pt x="731" y="871"/>
                  <a:pt x="731" y="871"/>
                  <a:pt x="732" y="871"/>
                </a:cubicBezTo>
                <a:cubicBezTo>
                  <a:pt x="731" y="872"/>
                  <a:pt x="732" y="872"/>
                  <a:pt x="733" y="872"/>
                </a:cubicBezTo>
                <a:cubicBezTo>
                  <a:pt x="733" y="872"/>
                  <a:pt x="733" y="872"/>
                  <a:pt x="733" y="872"/>
                </a:cubicBezTo>
                <a:close/>
                <a:moveTo>
                  <a:pt x="755" y="889"/>
                </a:moveTo>
                <a:cubicBezTo>
                  <a:pt x="753" y="888"/>
                  <a:pt x="750" y="889"/>
                  <a:pt x="750" y="887"/>
                </a:cubicBezTo>
                <a:cubicBezTo>
                  <a:pt x="752" y="888"/>
                  <a:pt x="754" y="887"/>
                  <a:pt x="755" y="889"/>
                </a:cubicBezTo>
                <a:close/>
                <a:moveTo>
                  <a:pt x="748" y="883"/>
                </a:moveTo>
                <a:cubicBezTo>
                  <a:pt x="747" y="883"/>
                  <a:pt x="744" y="883"/>
                  <a:pt x="746" y="882"/>
                </a:cubicBezTo>
                <a:cubicBezTo>
                  <a:pt x="747" y="883"/>
                  <a:pt x="748" y="882"/>
                  <a:pt x="748" y="883"/>
                </a:cubicBezTo>
                <a:close/>
                <a:moveTo>
                  <a:pt x="735" y="880"/>
                </a:moveTo>
                <a:cubicBezTo>
                  <a:pt x="735" y="880"/>
                  <a:pt x="736" y="880"/>
                  <a:pt x="736" y="880"/>
                </a:cubicBezTo>
                <a:cubicBezTo>
                  <a:pt x="735" y="880"/>
                  <a:pt x="733" y="879"/>
                  <a:pt x="732" y="879"/>
                </a:cubicBezTo>
                <a:cubicBezTo>
                  <a:pt x="736" y="880"/>
                  <a:pt x="740" y="881"/>
                  <a:pt x="743" y="881"/>
                </a:cubicBezTo>
                <a:cubicBezTo>
                  <a:pt x="741" y="882"/>
                  <a:pt x="739" y="881"/>
                  <a:pt x="736" y="881"/>
                </a:cubicBezTo>
                <a:cubicBezTo>
                  <a:pt x="736" y="880"/>
                  <a:pt x="736" y="880"/>
                  <a:pt x="736" y="880"/>
                </a:cubicBezTo>
                <a:cubicBezTo>
                  <a:pt x="742" y="883"/>
                  <a:pt x="739" y="880"/>
                  <a:pt x="735" y="880"/>
                </a:cubicBezTo>
                <a:close/>
                <a:moveTo>
                  <a:pt x="746" y="886"/>
                </a:moveTo>
                <a:cubicBezTo>
                  <a:pt x="746" y="888"/>
                  <a:pt x="742" y="886"/>
                  <a:pt x="742" y="886"/>
                </a:cubicBezTo>
                <a:cubicBezTo>
                  <a:pt x="744" y="886"/>
                  <a:pt x="744" y="886"/>
                  <a:pt x="746" y="886"/>
                </a:cubicBezTo>
                <a:close/>
                <a:moveTo>
                  <a:pt x="746" y="891"/>
                </a:moveTo>
                <a:cubicBezTo>
                  <a:pt x="746" y="891"/>
                  <a:pt x="746" y="892"/>
                  <a:pt x="746" y="892"/>
                </a:cubicBezTo>
                <a:cubicBezTo>
                  <a:pt x="745" y="892"/>
                  <a:pt x="743" y="891"/>
                  <a:pt x="742" y="890"/>
                </a:cubicBezTo>
                <a:cubicBezTo>
                  <a:pt x="744" y="890"/>
                  <a:pt x="745" y="891"/>
                  <a:pt x="746" y="891"/>
                </a:cubicBezTo>
                <a:close/>
                <a:moveTo>
                  <a:pt x="746" y="887"/>
                </a:moveTo>
                <a:cubicBezTo>
                  <a:pt x="746" y="886"/>
                  <a:pt x="751" y="888"/>
                  <a:pt x="749" y="887"/>
                </a:cubicBezTo>
                <a:cubicBezTo>
                  <a:pt x="748" y="888"/>
                  <a:pt x="747" y="887"/>
                  <a:pt x="746" y="887"/>
                </a:cubicBezTo>
                <a:close/>
                <a:moveTo>
                  <a:pt x="751" y="893"/>
                </a:moveTo>
                <a:cubicBezTo>
                  <a:pt x="752" y="893"/>
                  <a:pt x="753" y="893"/>
                  <a:pt x="753" y="893"/>
                </a:cubicBezTo>
                <a:cubicBezTo>
                  <a:pt x="754" y="894"/>
                  <a:pt x="754" y="895"/>
                  <a:pt x="753" y="895"/>
                </a:cubicBezTo>
                <a:cubicBezTo>
                  <a:pt x="752" y="895"/>
                  <a:pt x="751" y="894"/>
                  <a:pt x="749" y="894"/>
                </a:cubicBezTo>
                <a:cubicBezTo>
                  <a:pt x="748" y="893"/>
                  <a:pt x="748" y="893"/>
                  <a:pt x="747" y="893"/>
                </a:cubicBezTo>
                <a:cubicBezTo>
                  <a:pt x="748" y="892"/>
                  <a:pt x="748" y="892"/>
                  <a:pt x="748" y="892"/>
                </a:cubicBezTo>
                <a:cubicBezTo>
                  <a:pt x="749" y="892"/>
                  <a:pt x="750" y="892"/>
                  <a:pt x="751" y="893"/>
                </a:cubicBezTo>
                <a:cubicBezTo>
                  <a:pt x="751" y="893"/>
                  <a:pt x="751" y="893"/>
                  <a:pt x="751" y="893"/>
                </a:cubicBezTo>
                <a:cubicBezTo>
                  <a:pt x="751" y="893"/>
                  <a:pt x="751" y="893"/>
                  <a:pt x="751" y="893"/>
                </a:cubicBezTo>
                <a:close/>
                <a:moveTo>
                  <a:pt x="752" y="892"/>
                </a:moveTo>
                <a:cubicBezTo>
                  <a:pt x="751" y="892"/>
                  <a:pt x="751" y="891"/>
                  <a:pt x="750" y="891"/>
                </a:cubicBezTo>
                <a:cubicBezTo>
                  <a:pt x="750" y="891"/>
                  <a:pt x="750" y="891"/>
                  <a:pt x="749" y="891"/>
                </a:cubicBezTo>
                <a:cubicBezTo>
                  <a:pt x="749" y="891"/>
                  <a:pt x="749" y="890"/>
                  <a:pt x="748" y="890"/>
                </a:cubicBezTo>
                <a:cubicBezTo>
                  <a:pt x="748" y="890"/>
                  <a:pt x="748" y="889"/>
                  <a:pt x="747" y="889"/>
                </a:cubicBezTo>
                <a:cubicBezTo>
                  <a:pt x="751" y="890"/>
                  <a:pt x="753" y="891"/>
                  <a:pt x="756" y="892"/>
                </a:cubicBezTo>
                <a:cubicBezTo>
                  <a:pt x="755" y="893"/>
                  <a:pt x="753" y="891"/>
                  <a:pt x="752" y="892"/>
                </a:cubicBezTo>
                <a:close/>
                <a:moveTo>
                  <a:pt x="753" y="887"/>
                </a:moveTo>
                <a:cubicBezTo>
                  <a:pt x="756" y="887"/>
                  <a:pt x="757" y="887"/>
                  <a:pt x="759" y="888"/>
                </a:cubicBezTo>
                <a:cubicBezTo>
                  <a:pt x="757" y="889"/>
                  <a:pt x="754" y="888"/>
                  <a:pt x="753" y="887"/>
                </a:cubicBezTo>
                <a:close/>
                <a:moveTo>
                  <a:pt x="808" y="889"/>
                </a:moveTo>
                <a:cubicBezTo>
                  <a:pt x="808" y="888"/>
                  <a:pt x="809" y="888"/>
                  <a:pt x="809" y="888"/>
                </a:cubicBezTo>
                <a:cubicBezTo>
                  <a:pt x="809" y="888"/>
                  <a:pt x="810" y="888"/>
                  <a:pt x="810" y="888"/>
                </a:cubicBezTo>
                <a:cubicBezTo>
                  <a:pt x="811" y="889"/>
                  <a:pt x="811" y="889"/>
                  <a:pt x="812" y="889"/>
                </a:cubicBezTo>
                <a:cubicBezTo>
                  <a:pt x="811" y="889"/>
                  <a:pt x="809" y="889"/>
                  <a:pt x="808" y="889"/>
                </a:cubicBezTo>
                <a:close/>
                <a:moveTo>
                  <a:pt x="835" y="900"/>
                </a:moveTo>
                <a:cubicBezTo>
                  <a:pt x="835" y="899"/>
                  <a:pt x="834" y="899"/>
                  <a:pt x="833" y="899"/>
                </a:cubicBezTo>
                <a:cubicBezTo>
                  <a:pt x="834" y="899"/>
                  <a:pt x="835" y="898"/>
                  <a:pt x="835" y="900"/>
                </a:cubicBezTo>
                <a:close/>
                <a:moveTo>
                  <a:pt x="744" y="844"/>
                </a:moveTo>
                <a:cubicBezTo>
                  <a:pt x="746" y="845"/>
                  <a:pt x="747" y="845"/>
                  <a:pt x="748" y="845"/>
                </a:cubicBezTo>
                <a:cubicBezTo>
                  <a:pt x="747" y="846"/>
                  <a:pt x="746" y="845"/>
                  <a:pt x="744" y="844"/>
                </a:cubicBezTo>
                <a:close/>
                <a:moveTo>
                  <a:pt x="625" y="952"/>
                </a:moveTo>
                <a:cubicBezTo>
                  <a:pt x="623" y="951"/>
                  <a:pt x="621" y="951"/>
                  <a:pt x="620" y="949"/>
                </a:cubicBezTo>
                <a:cubicBezTo>
                  <a:pt x="621" y="950"/>
                  <a:pt x="624" y="950"/>
                  <a:pt x="625" y="952"/>
                </a:cubicBezTo>
                <a:close/>
                <a:moveTo>
                  <a:pt x="619" y="770"/>
                </a:moveTo>
                <a:cubicBezTo>
                  <a:pt x="617" y="769"/>
                  <a:pt x="615" y="768"/>
                  <a:pt x="615" y="767"/>
                </a:cubicBezTo>
                <a:cubicBezTo>
                  <a:pt x="614" y="766"/>
                  <a:pt x="611" y="769"/>
                  <a:pt x="611" y="765"/>
                </a:cubicBezTo>
                <a:cubicBezTo>
                  <a:pt x="615" y="766"/>
                  <a:pt x="617" y="766"/>
                  <a:pt x="620" y="769"/>
                </a:cubicBezTo>
                <a:cubicBezTo>
                  <a:pt x="619" y="769"/>
                  <a:pt x="619" y="769"/>
                  <a:pt x="619" y="770"/>
                </a:cubicBezTo>
                <a:close/>
                <a:moveTo>
                  <a:pt x="599" y="1012"/>
                </a:moveTo>
                <a:cubicBezTo>
                  <a:pt x="599" y="1013"/>
                  <a:pt x="596" y="1011"/>
                  <a:pt x="597" y="1011"/>
                </a:cubicBezTo>
                <a:cubicBezTo>
                  <a:pt x="598" y="1012"/>
                  <a:pt x="600" y="1012"/>
                  <a:pt x="599" y="1012"/>
                </a:cubicBezTo>
                <a:close/>
                <a:moveTo>
                  <a:pt x="596" y="1015"/>
                </a:moveTo>
                <a:cubicBezTo>
                  <a:pt x="594" y="1014"/>
                  <a:pt x="591" y="1014"/>
                  <a:pt x="593" y="1013"/>
                </a:cubicBezTo>
                <a:cubicBezTo>
                  <a:pt x="593" y="1014"/>
                  <a:pt x="596" y="1013"/>
                  <a:pt x="596" y="1015"/>
                </a:cubicBezTo>
                <a:close/>
                <a:moveTo>
                  <a:pt x="591" y="1009"/>
                </a:moveTo>
                <a:cubicBezTo>
                  <a:pt x="591" y="1009"/>
                  <a:pt x="590" y="1009"/>
                  <a:pt x="590" y="1009"/>
                </a:cubicBezTo>
                <a:cubicBezTo>
                  <a:pt x="589" y="1009"/>
                  <a:pt x="588" y="1008"/>
                  <a:pt x="587" y="1007"/>
                </a:cubicBezTo>
                <a:cubicBezTo>
                  <a:pt x="587" y="1007"/>
                  <a:pt x="586" y="1006"/>
                  <a:pt x="586" y="1006"/>
                </a:cubicBezTo>
                <a:cubicBezTo>
                  <a:pt x="589" y="1007"/>
                  <a:pt x="592" y="1007"/>
                  <a:pt x="593" y="1010"/>
                </a:cubicBezTo>
                <a:cubicBezTo>
                  <a:pt x="593" y="1010"/>
                  <a:pt x="592" y="1010"/>
                  <a:pt x="591" y="1009"/>
                </a:cubicBezTo>
                <a:close/>
                <a:moveTo>
                  <a:pt x="579" y="1003"/>
                </a:moveTo>
                <a:cubicBezTo>
                  <a:pt x="578" y="1003"/>
                  <a:pt x="577" y="1002"/>
                  <a:pt x="576" y="1002"/>
                </a:cubicBezTo>
                <a:cubicBezTo>
                  <a:pt x="575" y="1001"/>
                  <a:pt x="574" y="1001"/>
                  <a:pt x="573" y="1000"/>
                </a:cubicBezTo>
                <a:cubicBezTo>
                  <a:pt x="573" y="1000"/>
                  <a:pt x="572" y="1000"/>
                  <a:pt x="572" y="1000"/>
                </a:cubicBezTo>
                <a:cubicBezTo>
                  <a:pt x="575" y="1001"/>
                  <a:pt x="577" y="1001"/>
                  <a:pt x="579" y="1003"/>
                </a:cubicBezTo>
                <a:close/>
                <a:moveTo>
                  <a:pt x="574" y="1007"/>
                </a:moveTo>
                <a:cubicBezTo>
                  <a:pt x="574" y="1006"/>
                  <a:pt x="571" y="1005"/>
                  <a:pt x="571" y="1004"/>
                </a:cubicBezTo>
                <a:cubicBezTo>
                  <a:pt x="573" y="1004"/>
                  <a:pt x="575" y="1006"/>
                  <a:pt x="574" y="1007"/>
                </a:cubicBezTo>
                <a:close/>
                <a:moveTo>
                  <a:pt x="580" y="1129"/>
                </a:moveTo>
                <a:cubicBezTo>
                  <a:pt x="580" y="1129"/>
                  <a:pt x="584" y="1130"/>
                  <a:pt x="583" y="1132"/>
                </a:cubicBezTo>
                <a:cubicBezTo>
                  <a:pt x="578" y="1127"/>
                  <a:pt x="574" y="1129"/>
                  <a:pt x="572" y="1123"/>
                </a:cubicBezTo>
                <a:cubicBezTo>
                  <a:pt x="575" y="1126"/>
                  <a:pt x="579" y="1126"/>
                  <a:pt x="580" y="1129"/>
                </a:cubicBezTo>
                <a:close/>
                <a:moveTo>
                  <a:pt x="584" y="1012"/>
                </a:moveTo>
                <a:cubicBezTo>
                  <a:pt x="588" y="1013"/>
                  <a:pt x="595" y="1017"/>
                  <a:pt x="600" y="1017"/>
                </a:cubicBezTo>
                <a:cubicBezTo>
                  <a:pt x="598" y="1017"/>
                  <a:pt x="596" y="1015"/>
                  <a:pt x="597" y="1015"/>
                </a:cubicBezTo>
                <a:cubicBezTo>
                  <a:pt x="598" y="1015"/>
                  <a:pt x="599" y="1015"/>
                  <a:pt x="599" y="1015"/>
                </a:cubicBezTo>
                <a:cubicBezTo>
                  <a:pt x="599" y="1016"/>
                  <a:pt x="599" y="1016"/>
                  <a:pt x="598" y="1016"/>
                </a:cubicBezTo>
                <a:cubicBezTo>
                  <a:pt x="600" y="1017"/>
                  <a:pt x="601" y="1018"/>
                  <a:pt x="602" y="1018"/>
                </a:cubicBezTo>
                <a:cubicBezTo>
                  <a:pt x="602" y="1018"/>
                  <a:pt x="601" y="1018"/>
                  <a:pt x="601" y="1018"/>
                </a:cubicBezTo>
                <a:cubicBezTo>
                  <a:pt x="603" y="1019"/>
                  <a:pt x="604" y="1019"/>
                  <a:pt x="604" y="1020"/>
                </a:cubicBezTo>
                <a:cubicBezTo>
                  <a:pt x="597" y="1017"/>
                  <a:pt x="591" y="1016"/>
                  <a:pt x="584" y="1012"/>
                </a:cubicBezTo>
                <a:close/>
                <a:moveTo>
                  <a:pt x="601" y="1070"/>
                </a:moveTo>
                <a:cubicBezTo>
                  <a:pt x="600" y="1070"/>
                  <a:pt x="599" y="1069"/>
                  <a:pt x="599" y="1069"/>
                </a:cubicBezTo>
                <a:cubicBezTo>
                  <a:pt x="599" y="1068"/>
                  <a:pt x="602" y="1070"/>
                  <a:pt x="601" y="1070"/>
                </a:cubicBezTo>
                <a:close/>
                <a:moveTo>
                  <a:pt x="598" y="1074"/>
                </a:moveTo>
                <a:cubicBezTo>
                  <a:pt x="598" y="1073"/>
                  <a:pt x="593" y="1071"/>
                  <a:pt x="595" y="1071"/>
                </a:cubicBezTo>
                <a:cubicBezTo>
                  <a:pt x="596" y="1073"/>
                  <a:pt x="600" y="1073"/>
                  <a:pt x="598" y="1074"/>
                </a:cubicBezTo>
                <a:close/>
                <a:moveTo>
                  <a:pt x="593" y="1131"/>
                </a:moveTo>
                <a:cubicBezTo>
                  <a:pt x="595" y="1131"/>
                  <a:pt x="598" y="1133"/>
                  <a:pt x="599" y="1135"/>
                </a:cubicBezTo>
                <a:cubicBezTo>
                  <a:pt x="597" y="1134"/>
                  <a:pt x="594" y="1133"/>
                  <a:pt x="593" y="1132"/>
                </a:cubicBezTo>
                <a:cubicBezTo>
                  <a:pt x="593" y="1131"/>
                  <a:pt x="593" y="1131"/>
                  <a:pt x="593" y="1131"/>
                </a:cubicBezTo>
                <a:close/>
                <a:moveTo>
                  <a:pt x="601" y="1140"/>
                </a:moveTo>
                <a:cubicBezTo>
                  <a:pt x="598" y="1140"/>
                  <a:pt x="597" y="1138"/>
                  <a:pt x="594" y="1137"/>
                </a:cubicBezTo>
                <a:cubicBezTo>
                  <a:pt x="596" y="1137"/>
                  <a:pt x="600" y="1138"/>
                  <a:pt x="601" y="1140"/>
                </a:cubicBezTo>
                <a:close/>
                <a:moveTo>
                  <a:pt x="600" y="1135"/>
                </a:moveTo>
                <a:cubicBezTo>
                  <a:pt x="601" y="1136"/>
                  <a:pt x="604" y="1136"/>
                  <a:pt x="604" y="1138"/>
                </a:cubicBezTo>
                <a:cubicBezTo>
                  <a:pt x="603" y="1137"/>
                  <a:pt x="600" y="1136"/>
                  <a:pt x="600" y="1135"/>
                </a:cubicBezTo>
                <a:close/>
                <a:moveTo>
                  <a:pt x="599" y="1074"/>
                </a:moveTo>
                <a:cubicBezTo>
                  <a:pt x="601" y="1076"/>
                  <a:pt x="604" y="1076"/>
                  <a:pt x="607" y="1078"/>
                </a:cubicBezTo>
                <a:cubicBezTo>
                  <a:pt x="604" y="1077"/>
                  <a:pt x="601" y="1076"/>
                  <a:pt x="599" y="1074"/>
                </a:cubicBezTo>
                <a:close/>
                <a:moveTo>
                  <a:pt x="604" y="1020"/>
                </a:moveTo>
                <a:cubicBezTo>
                  <a:pt x="605" y="1020"/>
                  <a:pt x="606" y="1020"/>
                  <a:pt x="606" y="1020"/>
                </a:cubicBezTo>
                <a:cubicBezTo>
                  <a:pt x="607" y="1021"/>
                  <a:pt x="609" y="1022"/>
                  <a:pt x="610" y="1022"/>
                </a:cubicBezTo>
                <a:cubicBezTo>
                  <a:pt x="609" y="1023"/>
                  <a:pt x="604" y="1021"/>
                  <a:pt x="604" y="1020"/>
                </a:cubicBezTo>
                <a:close/>
                <a:moveTo>
                  <a:pt x="609" y="1140"/>
                </a:moveTo>
                <a:cubicBezTo>
                  <a:pt x="610" y="1141"/>
                  <a:pt x="612" y="1141"/>
                  <a:pt x="612" y="1142"/>
                </a:cubicBezTo>
                <a:cubicBezTo>
                  <a:pt x="610" y="1141"/>
                  <a:pt x="609" y="1142"/>
                  <a:pt x="609" y="1140"/>
                </a:cubicBezTo>
                <a:close/>
                <a:moveTo>
                  <a:pt x="614" y="1023"/>
                </a:moveTo>
                <a:cubicBezTo>
                  <a:pt x="615" y="1023"/>
                  <a:pt x="615" y="1023"/>
                  <a:pt x="615" y="1023"/>
                </a:cubicBezTo>
                <a:cubicBezTo>
                  <a:pt x="617" y="1024"/>
                  <a:pt x="619" y="1025"/>
                  <a:pt x="620" y="1025"/>
                </a:cubicBezTo>
                <a:cubicBezTo>
                  <a:pt x="621" y="1026"/>
                  <a:pt x="621" y="1027"/>
                  <a:pt x="621" y="1027"/>
                </a:cubicBezTo>
                <a:cubicBezTo>
                  <a:pt x="620" y="1026"/>
                  <a:pt x="616" y="1024"/>
                  <a:pt x="614" y="1023"/>
                </a:cubicBezTo>
                <a:close/>
                <a:moveTo>
                  <a:pt x="620" y="1148"/>
                </a:moveTo>
                <a:cubicBezTo>
                  <a:pt x="622" y="1148"/>
                  <a:pt x="624" y="1149"/>
                  <a:pt x="624" y="1151"/>
                </a:cubicBezTo>
                <a:cubicBezTo>
                  <a:pt x="623" y="1152"/>
                  <a:pt x="620" y="1150"/>
                  <a:pt x="620" y="1148"/>
                </a:cubicBezTo>
                <a:close/>
                <a:moveTo>
                  <a:pt x="624" y="1153"/>
                </a:moveTo>
                <a:cubicBezTo>
                  <a:pt x="622" y="1153"/>
                  <a:pt x="618" y="1152"/>
                  <a:pt x="618" y="1150"/>
                </a:cubicBezTo>
                <a:cubicBezTo>
                  <a:pt x="621" y="1151"/>
                  <a:pt x="622" y="1151"/>
                  <a:pt x="624" y="1153"/>
                </a:cubicBezTo>
                <a:close/>
                <a:moveTo>
                  <a:pt x="624" y="1090"/>
                </a:moveTo>
                <a:cubicBezTo>
                  <a:pt x="624" y="1087"/>
                  <a:pt x="627" y="1091"/>
                  <a:pt x="626" y="1088"/>
                </a:cubicBezTo>
                <a:cubicBezTo>
                  <a:pt x="627" y="1090"/>
                  <a:pt x="630" y="1090"/>
                  <a:pt x="628" y="1091"/>
                </a:cubicBezTo>
                <a:cubicBezTo>
                  <a:pt x="631" y="1092"/>
                  <a:pt x="630" y="1091"/>
                  <a:pt x="634" y="1092"/>
                </a:cubicBezTo>
                <a:cubicBezTo>
                  <a:pt x="632" y="1091"/>
                  <a:pt x="629" y="1090"/>
                  <a:pt x="631" y="1089"/>
                </a:cubicBezTo>
                <a:cubicBezTo>
                  <a:pt x="631" y="1090"/>
                  <a:pt x="636" y="1092"/>
                  <a:pt x="635" y="1093"/>
                </a:cubicBezTo>
                <a:cubicBezTo>
                  <a:pt x="636" y="1092"/>
                  <a:pt x="636" y="1093"/>
                  <a:pt x="637" y="1094"/>
                </a:cubicBezTo>
                <a:cubicBezTo>
                  <a:pt x="636" y="1092"/>
                  <a:pt x="639" y="1094"/>
                  <a:pt x="639" y="1095"/>
                </a:cubicBezTo>
                <a:cubicBezTo>
                  <a:pt x="640" y="1093"/>
                  <a:pt x="642" y="1096"/>
                  <a:pt x="641" y="1096"/>
                </a:cubicBezTo>
                <a:cubicBezTo>
                  <a:pt x="649" y="1099"/>
                  <a:pt x="656" y="1104"/>
                  <a:pt x="662" y="1106"/>
                </a:cubicBezTo>
                <a:cubicBezTo>
                  <a:pt x="663" y="1108"/>
                  <a:pt x="664" y="1107"/>
                  <a:pt x="663" y="1108"/>
                </a:cubicBezTo>
                <a:cubicBezTo>
                  <a:pt x="664" y="1109"/>
                  <a:pt x="665" y="1109"/>
                  <a:pt x="666" y="1110"/>
                </a:cubicBezTo>
                <a:cubicBezTo>
                  <a:pt x="667" y="1107"/>
                  <a:pt x="669" y="1110"/>
                  <a:pt x="668" y="1110"/>
                </a:cubicBezTo>
                <a:cubicBezTo>
                  <a:pt x="668" y="1109"/>
                  <a:pt x="665" y="1110"/>
                  <a:pt x="666" y="1111"/>
                </a:cubicBezTo>
                <a:cubicBezTo>
                  <a:pt x="667" y="1111"/>
                  <a:pt x="668" y="1111"/>
                  <a:pt x="668" y="1111"/>
                </a:cubicBezTo>
                <a:cubicBezTo>
                  <a:pt x="668" y="1111"/>
                  <a:pt x="668" y="1112"/>
                  <a:pt x="668" y="1112"/>
                </a:cubicBezTo>
                <a:cubicBezTo>
                  <a:pt x="663" y="1111"/>
                  <a:pt x="653" y="1105"/>
                  <a:pt x="650" y="1102"/>
                </a:cubicBezTo>
                <a:cubicBezTo>
                  <a:pt x="642" y="1099"/>
                  <a:pt x="631" y="1094"/>
                  <a:pt x="624" y="1090"/>
                </a:cubicBezTo>
                <a:close/>
                <a:moveTo>
                  <a:pt x="661" y="1112"/>
                </a:moveTo>
                <a:cubicBezTo>
                  <a:pt x="663" y="1112"/>
                  <a:pt x="667" y="1114"/>
                  <a:pt x="667" y="1117"/>
                </a:cubicBezTo>
                <a:cubicBezTo>
                  <a:pt x="665" y="1115"/>
                  <a:pt x="661" y="1114"/>
                  <a:pt x="661" y="1112"/>
                </a:cubicBezTo>
                <a:close/>
                <a:moveTo>
                  <a:pt x="665" y="1172"/>
                </a:moveTo>
                <a:cubicBezTo>
                  <a:pt x="665" y="1172"/>
                  <a:pt x="665" y="1172"/>
                  <a:pt x="665" y="1173"/>
                </a:cubicBezTo>
                <a:cubicBezTo>
                  <a:pt x="664" y="1172"/>
                  <a:pt x="664" y="1172"/>
                  <a:pt x="663" y="1172"/>
                </a:cubicBezTo>
                <a:cubicBezTo>
                  <a:pt x="663" y="1172"/>
                  <a:pt x="664" y="1171"/>
                  <a:pt x="664" y="1171"/>
                </a:cubicBezTo>
                <a:cubicBezTo>
                  <a:pt x="664" y="1171"/>
                  <a:pt x="665" y="1172"/>
                  <a:pt x="665" y="1172"/>
                </a:cubicBezTo>
                <a:close/>
                <a:moveTo>
                  <a:pt x="661" y="1168"/>
                </a:moveTo>
                <a:cubicBezTo>
                  <a:pt x="661" y="1169"/>
                  <a:pt x="660" y="1170"/>
                  <a:pt x="661" y="1170"/>
                </a:cubicBezTo>
                <a:cubicBezTo>
                  <a:pt x="656" y="1168"/>
                  <a:pt x="653" y="1167"/>
                  <a:pt x="651" y="1164"/>
                </a:cubicBezTo>
                <a:cubicBezTo>
                  <a:pt x="655" y="1165"/>
                  <a:pt x="656" y="1167"/>
                  <a:pt x="661" y="1168"/>
                </a:cubicBezTo>
                <a:close/>
                <a:moveTo>
                  <a:pt x="657" y="1110"/>
                </a:moveTo>
                <a:cubicBezTo>
                  <a:pt x="658" y="1111"/>
                  <a:pt x="658" y="1110"/>
                  <a:pt x="658" y="1110"/>
                </a:cubicBezTo>
                <a:cubicBezTo>
                  <a:pt x="660" y="1112"/>
                  <a:pt x="657" y="1111"/>
                  <a:pt x="657" y="1110"/>
                </a:cubicBezTo>
                <a:close/>
                <a:moveTo>
                  <a:pt x="659" y="1159"/>
                </a:moveTo>
                <a:cubicBezTo>
                  <a:pt x="659" y="1159"/>
                  <a:pt x="659" y="1159"/>
                  <a:pt x="660" y="1159"/>
                </a:cubicBezTo>
                <a:cubicBezTo>
                  <a:pt x="660" y="1159"/>
                  <a:pt x="660" y="1159"/>
                  <a:pt x="661" y="1159"/>
                </a:cubicBezTo>
                <a:cubicBezTo>
                  <a:pt x="660" y="1160"/>
                  <a:pt x="662" y="1160"/>
                  <a:pt x="662" y="1161"/>
                </a:cubicBezTo>
                <a:cubicBezTo>
                  <a:pt x="662" y="1163"/>
                  <a:pt x="657" y="1159"/>
                  <a:pt x="659" y="1159"/>
                </a:cubicBezTo>
                <a:close/>
                <a:moveTo>
                  <a:pt x="662" y="1170"/>
                </a:moveTo>
                <a:cubicBezTo>
                  <a:pt x="662" y="1170"/>
                  <a:pt x="663" y="1170"/>
                  <a:pt x="663" y="1170"/>
                </a:cubicBezTo>
                <a:cubicBezTo>
                  <a:pt x="663" y="1171"/>
                  <a:pt x="662" y="1171"/>
                  <a:pt x="662" y="1171"/>
                </a:cubicBezTo>
                <a:cubicBezTo>
                  <a:pt x="662" y="1171"/>
                  <a:pt x="662" y="1170"/>
                  <a:pt x="662" y="1170"/>
                </a:cubicBezTo>
                <a:close/>
                <a:moveTo>
                  <a:pt x="630" y="1153"/>
                </a:moveTo>
                <a:cubicBezTo>
                  <a:pt x="631" y="1153"/>
                  <a:pt x="630" y="1155"/>
                  <a:pt x="632" y="1154"/>
                </a:cubicBezTo>
                <a:cubicBezTo>
                  <a:pt x="632" y="1156"/>
                  <a:pt x="629" y="1154"/>
                  <a:pt x="630" y="1154"/>
                </a:cubicBezTo>
                <a:cubicBezTo>
                  <a:pt x="630" y="1154"/>
                  <a:pt x="630" y="1154"/>
                  <a:pt x="630" y="1154"/>
                </a:cubicBezTo>
                <a:cubicBezTo>
                  <a:pt x="630" y="1153"/>
                  <a:pt x="629" y="1153"/>
                  <a:pt x="630" y="1153"/>
                </a:cubicBezTo>
                <a:close/>
                <a:moveTo>
                  <a:pt x="632" y="1154"/>
                </a:moveTo>
                <a:cubicBezTo>
                  <a:pt x="633" y="1154"/>
                  <a:pt x="633" y="1155"/>
                  <a:pt x="633" y="1155"/>
                </a:cubicBezTo>
                <a:cubicBezTo>
                  <a:pt x="633" y="1155"/>
                  <a:pt x="633" y="1156"/>
                  <a:pt x="632" y="1156"/>
                </a:cubicBezTo>
                <a:cubicBezTo>
                  <a:pt x="632" y="1156"/>
                  <a:pt x="632" y="1156"/>
                  <a:pt x="632" y="1156"/>
                </a:cubicBezTo>
                <a:cubicBezTo>
                  <a:pt x="632" y="1155"/>
                  <a:pt x="632" y="1155"/>
                  <a:pt x="632" y="1154"/>
                </a:cubicBezTo>
                <a:close/>
                <a:moveTo>
                  <a:pt x="626" y="1150"/>
                </a:moveTo>
                <a:cubicBezTo>
                  <a:pt x="625" y="1151"/>
                  <a:pt x="628" y="1151"/>
                  <a:pt x="627" y="1152"/>
                </a:cubicBezTo>
                <a:cubicBezTo>
                  <a:pt x="626" y="1152"/>
                  <a:pt x="626" y="1152"/>
                  <a:pt x="626" y="1152"/>
                </a:cubicBezTo>
                <a:cubicBezTo>
                  <a:pt x="625" y="1152"/>
                  <a:pt x="624" y="1150"/>
                  <a:pt x="626" y="1150"/>
                </a:cubicBezTo>
                <a:close/>
                <a:moveTo>
                  <a:pt x="668" y="1174"/>
                </a:moveTo>
                <a:cubicBezTo>
                  <a:pt x="668" y="1171"/>
                  <a:pt x="673" y="1176"/>
                  <a:pt x="675" y="1175"/>
                </a:cubicBezTo>
                <a:cubicBezTo>
                  <a:pt x="675" y="1176"/>
                  <a:pt x="675" y="1177"/>
                  <a:pt x="676" y="1178"/>
                </a:cubicBezTo>
                <a:cubicBezTo>
                  <a:pt x="673" y="1177"/>
                  <a:pt x="671" y="1177"/>
                  <a:pt x="668" y="1174"/>
                </a:cubicBezTo>
                <a:close/>
                <a:moveTo>
                  <a:pt x="678" y="1183"/>
                </a:moveTo>
                <a:cubicBezTo>
                  <a:pt x="677" y="1183"/>
                  <a:pt x="675" y="1183"/>
                  <a:pt x="675" y="1182"/>
                </a:cubicBezTo>
                <a:cubicBezTo>
                  <a:pt x="676" y="1182"/>
                  <a:pt x="678" y="1182"/>
                  <a:pt x="678" y="1183"/>
                </a:cubicBezTo>
                <a:close/>
                <a:moveTo>
                  <a:pt x="671" y="1180"/>
                </a:moveTo>
                <a:cubicBezTo>
                  <a:pt x="672" y="1182"/>
                  <a:pt x="674" y="1181"/>
                  <a:pt x="674" y="1183"/>
                </a:cubicBezTo>
                <a:cubicBezTo>
                  <a:pt x="674" y="1183"/>
                  <a:pt x="670" y="1182"/>
                  <a:pt x="671" y="1180"/>
                </a:cubicBezTo>
                <a:close/>
                <a:moveTo>
                  <a:pt x="669" y="1117"/>
                </a:moveTo>
                <a:cubicBezTo>
                  <a:pt x="672" y="1119"/>
                  <a:pt x="675" y="1119"/>
                  <a:pt x="676" y="1121"/>
                </a:cubicBezTo>
                <a:cubicBezTo>
                  <a:pt x="674" y="1120"/>
                  <a:pt x="669" y="1119"/>
                  <a:pt x="669" y="1117"/>
                </a:cubicBezTo>
                <a:close/>
                <a:moveTo>
                  <a:pt x="662" y="1094"/>
                </a:moveTo>
                <a:cubicBezTo>
                  <a:pt x="663" y="1095"/>
                  <a:pt x="664" y="1095"/>
                  <a:pt x="664" y="1095"/>
                </a:cubicBezTo>
                <a:cubicBezTo>
                  <a:pt x="664" y="1095"/>
                  <a:pt x="664" y="1096"/>
                  <a:pt x="664" y="1096"/>
                </a:cubicBezTo>
                <a:cubicBezTo>
                  <a:pt x="663" y="1096"/>
                  <a:pt x="663" y="1096"/>
                  <a:pt x="663" y="1096"/>
                </a:cubicBezTo>
                <a:cubicBezTo>
                  <a:pt x="662" y="1095"/>
                  <a:pt x="664" y="1095"/>
                  <a:pt x="662" y="1094"/>
                </a:cubicBezTo>
                <a:close/>
                <a:moveTo>
                  <a:pt x="664" y="1097"/>
                </a:moveTo>
                <a:cubicBezTo>
                  <a:pt x="664" y="1097"/>
                  <a:pt x="665" y="1097"/>
                  <a:pt x="665" y="1096"/>
                </a:cubicBezTo>
                <a:cubicBezTo>
                  <a:pt x="666" y="1097"/>
                  <a:pt x="665" y="1098"/>
                  <a:pt x="664" y="1097"/>
                </a:cubicBezTo>
                <a:close/>
                <a:moveTo>
                  <a:pt x="658" y="1058"/>
                </a:moveTo>
                <a:cubicBezTo>
                  <a:pt x="659" y="1058"/>
                  <a:pt x="661" y="1058"/>
                  <a:pt x="661" y="1058"/>
                </a:cubicBezTo>
                <a:cubicBezTo>
                  <a:pt x="661" y="1058"/>
                  <a:pt x="661" y="1058"/>
                  <a:pt x="661" y="1058"/>
                </a:cubicBezTo>
                <a:cubicBezTo>
                  <a:pt x="662" y="1058"/>
                  <a:pt x="662" y="1058"/>
                  <a:pt x="662" y="1058"/>
                </a:cubicBezTo>
                <a:cubicBezTo>
                  <a:pt x="662" y="1058"/>
                  <a:pt x="662" y="1058"/>
                  <a:pt x="662" y="1058"/>
                </a:cubicBezTo>
                <a:cubicBezTo>
                  <a:pt x="662" y="1058"/>
                  <a:pt x="662" y="1058"/>
                  <a:pt x="661" y="1058"/>
                </a:cubicBezTo>
                <a:cubicBezTo>
                  <a:pt x="662" y="1060"/>
                  <a:pt x="664" y="1060"/>
                  <a:pt x="665" y="1060"/>
                </a:cubicBezTo>
                <a:cubicBezTo>
                  <a:pt x="666" y="1060"/>
                  <a:pt x="666" y="1061"/>
                  <a:pt x="666" y="1061"/>
                </a:cubicBezTo>
                <a:cubicBezTo>
                  <a:pt x="667" y="1061"/>
                  <a:pt x="667" y="1061"/>
                  <a:pt x="667" y="1062"/>
                </a:cubicBezTo>
                <a:cubicBezTo>
                  <a:pt x="664" y="1061"/>
                  <a:pt x="661" y="1060"/>
                  <a:pt x="658" y="1058"/>
                </a:cubicBezTo>
                <a:close/>
                <a:moveTo>
                  <a:pt x="663" y="1048"/>
                </a:moveTo>
                <a:cubicBezTo>
                  <a:pt x="663" y="1049"/>
                  <a:pt x="664" y="1049"/>
                  <a:pt x="663" y="1049"/>
                </a:cubicBezTo>
                <a:cubicBezTo>
                  <a:pt x="661" y="1047"/>
                  <a:pt x="658" y="1047"/>
                  <a:pt x="656" y="1046"/>
                </a:cubicBezTo>
                <a:cubicBezTo>
                  <a:pt x="656" y="1045"/>
                  <a:pt x="656" y="1045"/>
                  <a:pt x="655" y="1044"/>
                </a:cubicBezTo>
                <a:cubicBezTo>
                  <a:pt x="656" y="1044"/>
                  <a:pt x="656" y="1044"/>
                  <a:pt x="657" y="1044"/>
                </a:cubicBezTo>
                <a:cubicBezTo>
                  <a:pt x="660" y="1045"/>
                  <a:pt x="663" y="1046"/>
                  <a:pt x="666" y="1048"/>
                </a:cubicBezTo>
                <a:cubicBezTo>
                  <a:pt x="667" y="1048"/>
                  <a:pt x="667" y="1048"/>
                  <a:pt x="668" y="1049"/>
                </a:cubicBezTo>
                <a:cubicBezTo>
                  <a:pt x="668" y="1049"/>
                  <a:pt x="668" y="1049"/>
                  <a:pt x="668" y="1048"/>
                </a:cubicBezTo>
                <a:cubicBezTo>
                  <a:pt x="668" y="1049"/>
                  <a:pt x="669" y="1049"/>
                  <a:pt x="669" y="1049"/>
                </a:cubicBezTo>
                <a:cubicBezTo>
                  <a:pt x="670" y="1050"/>
                  <a:pt x="670" y="1050"/>
                  <a:pt x="670" y="1050"/>
                </a:cubicBezTo>
                <a:cubicBezTo>
                  <a:pt x="670" y="1050"/>
                  <a:pt x="670" y="1050"/>
                  <a:pt x="669" y="1050"/>
                </a:cubicBezTo>
                <a:cubicBezTo>
                  <a:pt x="670" y="1052"/>
                  <a:pt x="672" y="1050"/>
                  <a:pt x="673" y="1052"/>
                </a:cubicBezTo>
                <a:cubicBezTo>
                  <a:pt x="673" y="1051"/>
                  <a:pt x="672" y="1051"/>
                  <a:pt x="672" y="1050"/>
                </a:cubicBezTo>
                <a:cubicBezTo>
                  <a:pt x="677" y="1052"/>
                  <a:pt x="682" y="1054"/>
                  <a:pt x="686" y="1056"/>
                </a:cubicBezTo>
                <a:cubicBezTo>
                  <a:pt x="686" y="1056"/>
                  <a:pt x="686" y="1056"/>
                  <a:pt x="686" y="1055"/>
                </a:cubicBezTo>
                <a:cubicBezTo>
                  <a:pt x="691" y="1059"/>
                  <a:pt x="697" y="1062"/>
                  <a:pt x="704" y="1066"/>
                </a:cubicBezTo>
                <a:cubicBezTo>
                  <a:pt x="701" y="1065"/>
                  <a:pt x="698" y="1064"/>
                  <a:pt x="695" y="1063"/>
                </a:cubicBezTo>
                <a:cubicBezTo>
                  <a:pt x="693" y="1061"/>
                  <a:pt x="691" y="1060"/>
                  <a:pt x="688" y="1059"/>
                </a:cubicBezTo>
                <a:cubicBezTo>
                  <a:pt x="689" y="1059"/>
                  <a:pt x="689" y="1060"/>
                  <a:pt x="689" y="1060"/>
                </a:cubicBezTo>
                <a:cubicBezTo>
                  <a:pt x="687" y="1059"/>
                  <a:pt x="684" y="1058"/>
                  <a:pt x="681" y="1057"/>
                </a:cubicBezTo>
                <a:cubicBezTo>
                  <a:pt x="684" y="1058"/>
                  <a:pt x="686" y="1058"/>
                  <a:pt x="688" y="1059"/>
                </a:cubicBezTo>
                <a:cubicBezTo>
                  <a:pt x="688" y="1058"/>
                  <a:pt x="684" y="1058"/>
                  <a:pt x="685" y="1056"/>
                </a:cubicBezTo>
                <a:cubicBezTo>
                  <a:pt x="682" y="1058"/>
                  <a:pt x="679" y="1052"/>
                  <a:pt x="675" y="1052"/>
                </a:cubicBezTo>
                <a:cubicBezTo>
                  <a:pt x="676" y="1054"/>
                  <a:pt x="678" y="1055"/>
                  <a:pt x="679" y="1056"/>
                </a:cubicBezTo>
                <a:cubicBezTo>
                  <a:pt x="677" y="1055"/>
                  <a:pt x="675" y="1054"/>
                  <a:pt x="673" y="1053"/>
                </a:cubicBezTo>
                <a:cubicBezTo>
                  <a:pt x="673" y="1053"/>
                  <a:pt x="673" y="1053"/>
                  <a:pt x="673" y="1054"/>
                </a:cubicBezTo>
                <a:cubicBezTo>
                  <a:pt x="672" y="1053"/>
                  <a:pt x="671" y="1053"/>
                  <a:pt x="671" y="1052"/>
                </a:cubicBezTo>
                <a:cubicBezTo>
                  <a:pt x="671" y="1052"/>
                  <a:pt x="672" y="1052"/>
                  <a:pt x="672" y="1052"/>
                </a:cubicBezTo>
                <a:cubicBezTo>
                  <a:pt x="669" y="1051"/>
                  <a:pt x="666" y="1050"/>
                  <a:pt x="663" y="1048"/>
                </a:cubicBezTo>
                <a:close/>
                <a:moveTo>
                  <a:pt x="696" y="1047"/>
                </a:moveTo>
                <a:cubicBezTo>
                  <a:pt x="697" y="1046"/>
                  <a:pt x="697" y="1047"/>
                  <a:pt x="698" y="1048"/>
                </a:cubicBezTo>
                <a:cubicBezTo>
                  <a:pt x="697" y="1047"/>
                  <a:pt x="697" y="1047"/>
                  <a:pt x="696" y="1047"/>
                </a:cubicBezTo>
                <a:close/>
                <a:moveTo>
                  <a:pt x="704" y="1066"/>
                </a:moveTo>
                <a:cubicBezTo>
                  <a:pt x="704" y="1066"/>
                  <a:pt x="704" y="1066"/>
                  <a:pt x="705" y="1066"/>
                </a:cubicBezTo>
                <a:cubicBezTo>
                  <a:pt x="705" y="1066"/>
                  <a:pt x="705" y="1065"/>
                  <a:pt x="705" y="1065"/>
                </a:cubicBezTo>
                <a:cubicBezTo>
                  <a:pt x="708" y="1067"/>
                  <a:pt x="711" y="1067"/>
                  <a:pt x="711" y="1069"/>
                </a:cubicBezTo>
                <a:cubicBezTo>
                  <a:pt x="713" y="1068"/>
                  <a:pt x="715" y="1071"/>
                  <a:pt x="716" y="1070"/>
                </a:cubicBezTo>
                <a:cubicBezTo>
                  <a:pt x="716" y="1070"/>
                  <a:pt x="716" y="1070"/>
                  <a:pt x="716" y="1071"/>
                </a:cubicBezTo>
                <a:cubicBezTo>
                  <a:pt x="712" y="1072"/>
                  <a:pt x="708" y="1068"/>
                  <a:pt x="704" y="1067"/>
                </a:cubicBezTo>
                <a:cubicBezTo>
                  <a:pt x="704" y="1067"/>
                  <a:pt x="704" y="1066"/>
                  <a:pt x="704" y="1066"/>
                </a:cubicBezTo>
                <a:close/>
                <a:moveTo>
                  <a:pt x="716" y="1080"/>
                </a:moveTo>
                <a:cubicBezTo>
                  <a:pt x="716" y="1080"/>
                  <a:pt x="716" y="1080"/>
                  <a:pt x="716" y="1080"/>
                </a:cubicBezTo>
                <a:cubicBezTo>
                  <a:pt x="715" y="1080"/>
                  <a:pt x="714" y="1079"/>
                  <a:pt x="714" y="1079"/>
                </a:cubicBezTo>
                <a:cubicBezTo>
                  <a:pt x="714" y="1079"/>
                  <a:pt x="713" y="1079"/>
                  <a:pt x="713" y="1079"/>
                </a:cubicBezTo>
                <a:cubicBezTo>
                  <a:pt x="714" y="1079"/>
                  <a:pt x="716" y="1079"/>
                  <a:pt x="716" y="1080"/>
                </a:cubicBezTo>
                <a:close/>
                <a:moveTo>
                  <a:pt x="713" y="1076"/>
                </a:moveTo>
                <a:cubicBezTo>
                  <a:pt x="714" y="1076"/>
                  <a:pt x="714" y="1075"/>
                  <a:pt x="714" y="1075"/>
                </a:cubicBezTo>
                <a:cubicBezTo>
                  <a:pt x="715" y="1076"/>
                  <a:pt x="715" y="1076"/>
                  <a:pt x="716" y="1077"/>
                </a:cubicBezTo>
                <a:cubicBezTo>
                  <a:pt x="716" y="1077"/>
                  <a:pt x="716" y="1077"/>
                  <a:pt x="716" y="1077"/>
                </a:cubicBezTo>
                <a:cubicBezTo>
                  <a:pt x="715" y="1077"/>
                  <a:pt x="714" y="1077"/>
                  <a:pt x="714" y="1076"/>
                </a:cubicBezTo>
                <a:cubicBezTo>
                  <a:pt x="714" y="1076"/>
                  <a:pt x="714" y="1076"/>
                  <a:pt x="713" y="1076"/>
                </a:cubicBezTo>
                <a:cubicBezTo>
                  <a:pt x="713" y="1076"/>
                  <a:pt x="713" y="1076"/>
                  <a:pt x="713" y="1076"/>
                </a:cubicBezTo>
                <a:close/>
                <a:moveTo>
                  <a:pt x="715" y="1072"/>
                </a:moveTo>
                <a:cubicBezTo>
                  <a:pt x="715" y="1071"/>
                  <a:pt x="715" y="1071"/>
                  <a:pt x="716" y="1071"/>
                </a:cubicBezTo>
                <a:cubicBezTo>
                  <a:pt x="716" y="1071"/>
                  <a:pt x="716" y="1071"/>
                  <a:pt x="716" y="1071"/>
                </a:cubicBezTo>
                <a:cubicBezTo>
                  <a:pt x="718" y="1071"/>
                  <a:pt x="720" y="1072"/>
                  <a:pt x="721" y="1074"/>
                </a:cubicBezTo>
                <a:cubicBezTo>
                  <a:pt x="719" y="1073"/>
                  <a:pt x="716" y="1073"/>
                  <a:pt x="715" y="1072"/>
                </a:cubicBezTo>
                <a:close/>
                <a:moveTo>
                  <a:pt x="711" y="1078"/>
                </a:moveTo>
                <a:cubicBezTo>
                  <a:pt x="711" y="1078"/>
                  <a:pt x="709" y="1078"/>
                  <a:pt x="709" y="1077"/>
                </a:cubicBezTo>
                <a:cubicBezTo>
                  <a:pt x="710" y="1078"/>
                  <a:pt x="712" y="1077"/>
                  <a:pt x="711" y="1078"/>
                </a:cubicBezTo>
                <a:close/>
                <a:moveTo>
                  <a:pt x="707" y="1073"/>
                </a:moveTo>
                <a:cubicBezTo>
                  <a:pt x="705" y="1072"/>
                  <a:pt x="701" y="1073"/>
                  <a:pt x="701" y="1071"/>
                </a:cubicBezTo>
                <a:cubicBezTo>
                  <a:pt x="703" y="1071"/>
                  <a:pt x="706" y="1072"/>
                  <a:pt x="707" y="1073"/>
                </a:cubicBezTo>
                <a:close/>
                <a:moveTo>
                  <a:pt x="672" y="1063"/>
                </a:moveTo>
                <a:cubicBezTo>
                  <a:pt x="673" y="1064"/>
                  <a:pt x="675" y="1065"/>
                  <a:pt x="676" y="1066"/>
                </a:cubicBezTo>
                <a:cubicBezTo>
                  <a:pt x="673" y="1064"/>
                  <a:pt x="670" y="1063"/>
                  <a:pt x="668" y="1062"/>
                </a:cubicBezTo>
                <a:cubicBezTo>
                  <a:pt x="669" y="1062"/>
                  <a:pt x="670" y="1063"/>
                  <a:pt x="672" y="1063"/>
                </a:cubicBezTo>
                <a:close/>
                <a:moveTo>
                  <a:pt x="705" y="1075"/>
                </a:moveTo>
                <a:cubicBezTo>
                  <a:pt x="705" y="1075"/>
                  <a:pt x="706" y="1076"/>
                  <a:pt x="706" y="1076"/>
                </a:cubicBezTo>
                <a:cubicBezTo>
                  <a:pt x="706" y="1076"/>
                  <a:pt x="706" y="1076"/>
                  <a:pt x="706" y="1076"/>
                </a:cubicBezTo>
                <a:cubicBezTo>
                  <a:pt x="706" y="1076"/>
                  <a:pt x="706" y="1076"/>
                  <a:pt x="706" y="1076"/>
                </a:cubicBezTo>
                <a:cubicBezTo>
                  <a:pt x="707" y="1076"/>
                  <a:pt x="709" y="1076"/>
                  <a:pt x="708" y="1077"/>
                </a:cubicBezTo>
                <a:cubicBezTo>
                  <a:pt x="708" y="1076"/>
                  <a:pt x="704" y="1076"/>
                  <a:pt x="705" y="1075"/>
                </a:cubicBezTo>
                <a:close/>
                <a:moveTo>
                  <a:pt x="708" y="1078"/>
                </a:moveTo>
                <a:cubicBezTo>
                  <a:pt x="710" y="1079"/>
                  <a:pt x="712" y="1079"/>
                  <a:pt x="714" y="1080"/>
                </a:cubicBezTo>
                <a:cubicBezTo>
                  <a:pt x="714" y="1082"/>
                  <a:pt x="717" y="1082"/>
                  <a:pt x="719" y="1083"/>
                </a:cubicBezTo>
                <a:cubicBezTo>
                  <a:pt x="719" y="1083"/>
                  <a:pt x="719" y="1083"/>
                  <a:pt x="719" y="1083"/>
                </a:cubicBezTo>
                <a:cubicBezTo>
                  <a:pt x="719" y="1083"/>
                  <a:pt x="720" y="1083"/>
                  <a:pt x="720" y="1084"/>
                </a:cubicBezTo>
                <a:cubicBezTo>
                  <a:pt x="716" y="1082"/>
                  <a:pt x="713" y="1081"/>
                  <a:pt x="710" y="1080"/>
                </a:cubicBezTo>
                <a:cubicBezTo>
                  <a:pt x="710" y="1079"/>
                  <a:pt x="709" y="1079"/>
                  <a:pt x="708" y="1078"/>
                </a:cubicBezTo>
                <a:cubicBezTo>
                  <a:pt x="708" y="1078"/>
                  <a:pt x="708" y="1078"/>
                  <a:pt x="708" y="1078"/>
                </a:cubicBezTo>
                <a:close/>
                <a:moveTo>
                  <a:pt x="720" y="1074"/>
                </a:moveTo>
                <a:cubicBezTo>
                  <a:pt x="720" y="1074"/>
                  <a:pt x="721" y="1075"/>
                  <a:pt x="722" y="1075"/>
                </a:cubicBezTo>
                <a:cubicBezTo>
                  <a:pt x="722" y="1075"/>
                  <a:pt x="722" y="1075"/>
                  <a:pt x="722" y="1075"/>
                </a:cubicBezTo>
                <a:cubicBezTo>
                  <a:pt x="720" y="1075"/>
                  <a:pt x="719" y="1075"/>
                  <a:pt x="720" y="1074"/>
                </a:cubicBezTo>
                <a:close/>
                <a:moveTo>
                  <a:pt x="720" y="1084"/>
                </a:moveTo>
                <a:cubicBezTo>
                  <a:pt x="721" y="1084"/>
                  <a:pt x="722" y="1085"/>
                  <a:pt x="723" y="1085"/>
                </a:cubicBezTo>
                <a:cubicBezTo>
                  <a:pt x="722" y="1085"/>
                  <a:pt x="721" y="1084"/>
                  <a:pt x="720" y="1084"/>
                </a:cubicBezTo>
                <a:cubicBezTo>
                  <a:pt x="720" y="1084"/>
                  <a:pt x="720" y="1084"/>
                  <a:pt x="720" y="1084"/>
                </a:cubicBezTo>
                <a:close/>
                <a:moveTo>
                  <a:pt x="702" y="1036"/>
                </a:moveTo>
                <a:cubicBezTo>
                  <a:pt x="701" y="1036"/>
                  <a:pt x="701" y="1036"/>
                  <a:pt x="700" y="1036"/>
                </a:cubicBezTo>
                <a:cubicBezTo>
                  <a:pt x="700" y="1036"/>
                  <a:pt x="700" y="1035"/>
                  <a:pt x="699" y="1035"/>
                </a:cubicBezTo>
                <a:cubicBezTo>
                  <a:pt x="699" y="1035"/>
                  <a:pt x="699" y="1035"/>
                  <a:pt x="699" y="1035"/>
                </a:cubicBezTo>
                <a:cubicBezTo>
                  <a:pt x="701" y="1036"/>
                  <a:pt x="702" y="1035"/>
                  <a:pt x="702" y="1036"/>
                </a:cubicBezTo>
                <a:cubicBezTo>
                  <a:pt x="702" y="1036"/>
                  <a:pt x="702" y="1036"/>
                  <a:pt x="702" y="1036"/>
                </a:cubicBezTo>
                <a:cubicBezTo>
                  <a:pt x="702" y="1036"/>
                  <a:pt x="702" y="1036"/>
                  <a:pt x="702" y="1036"/>
                </a:cubicBezTo>
                <a:close/>
                <a:moveTo>
                  <a:pt x="778" y="907"/>
                </a:moveTo>
                <a:cubicBezTo>
                  <a:pt x="779" y="907"/>
                  <a:pt x="780" y="907"/>
                  <a:pt x="780" y="908"/>
                </a:cubicBezTo>
                <a:cubicBezTo>
                  <a:pt x="779" y="908"/>
                  <a:pt x="777" y="908"/>
                  <a:pt x="778" y="907"/>
                </a:cubicBezTo>
                <a:close/>
                <a:moveTo>
                  <a:pt x="781" y="909"/>
                </a:moveTo>
                <a:cubicBezTo>
                  <a:pt x="782" y="909"/>
                  <a:pt x="782" y="911"/>
                  <a:pt x="782" y="912"/>
                </a:cubicBezTo>
                <a:cubicBezTo>
                  <a:pt x="781" y="911"/>
                  <a:pt x="780" y="910"/>
                  <a:pt x="781" y="909"/>
                </a:cubicBezTo>
                <a:close/>
                <a:moveTo>
                  <a:pt x="816" y="925"/>
                </a:moveTo>
                <a:cubicBezTo>
                  <a:pt x="815" y="924"/>
                  <a:pt x="814" y="923"/>
                  <a:pt x="814" y="922"/>
                </a:cubicBezTo>
                <a:cubicBezTo>
                  <a:pt x="815" y="923"/>
                  <a:pt x="816" y="924"/>
                  <a:pt x="816" y="925"/>
                </a:cubicBezTo>
                <a:close/>
                <a:moveTo>
                  <a:pt x="837" y="948"/>
                </a:moveTo>
                <a:cubicBezTo>
                  <a:pt x="839" y="947"/>
                  <a:pt x="845" y="950"/>
                  <a:pt x="842" y="950"/>
                </a:cubicBezTo>
                <a:cubicBezTo>
                  <a:pt x="842" y="950"/>
                  <a:pt x="842" y="950"/>
                  <a:pt x="842" y="950"/>
                </a:cubicBezTo>
                <a:cubicBezTo>
                  <a:pt x="841" y="950"/>
                  <a:pt x="839" y="949"/>
                  <a:pt x="837" y="949"/>
                </a:cubicBezTo>
                <a:cubicBezTo>
                  <a:pt x="838" y="949"/>
                  <a:pt x="838" y="948"/>
                  <a:pt x="837" y="948"/>
                </a:cubicBezTo>
                <a:close/>
                <a:moveTo>
                  <a:pt x="837" y="952"/>
                </a:moveTo>
                <a:cubicBezTo>
                  <a:pt x="836" y="953"/>
                  <a:pt x="835" y="952"/>
                  <a:pt x="833" y="952"/>
                </a:cubicBezTo>
                <a:cubicBezTo>
                  <a:pt x="834" y="951"/>
                  <a:pt x="833" y="951"/>
                  <a:pt x="833" y="950"/>
                </a:cubicBezTo>
                <a:cubicBezTo>
                  <a:pt x="835" y="950"/>
                  <a:pt x="836" y="951"/>
                  <a:pt x="837" y="952"/>
                </a:cubicBezTo>
                <a:close/>
                <a:moveTo>
                  <a:pt x="836" y="1051"/>
                </a:moveTo>
                <a:cubicBezTo>
                  <a:pt x="835" y="1051"/>
                  <a:pt x="835" y="1052"/>
                  <a:pt x="834" y="1051"/>
                </a:cubicBezTo>
                <a:cubicBezTo>
                  <a:pt x="834" y="1050"/>
                  <a:pt x="837" y="1051"/>
                  <a:pt x="836" y="1051"/>
                </a:cubicBezTo>
                <a:close/>
                <a:moveTo>
                  <a:pt x="833" y="953"/>
                </a:moveTo>
                <a:cubicBezTo>
                  <a:pt x="833" y="952"/>
                  <a:pt x="831" y="953"/>
                  <a:pt x="832" y="951"/>
                </a:cubicBezTo>
                <a:cubicBezTo>
                  <a:pt x="833" y="952"/>
                  <a:pt x="835" y="953"/>
                  <a:pt x="834" y="953"/>
                </a:cubicBezTo>
                <a:cubicBezTo>
                  <a:pt x="834" y="953"/>
                  <a:pt x="833" y="953"/>
                  <a:pt x="833" y="953"/>
                </a:cubicBezTo>
                <a:close/>
                <a:moveTo>
                  <a:pt x="833" y="946"/>
                </a:moveTo>
                <a:cubicBezTo>
                  <a:pt x="831" y="945"/>
                  <a:pt x="830" y="945"/>
                  <a:pt x="830" y="945"/>
                </a:cubicBezTo>
                <a:cubicBezTo>
                  <a:pt x="830" y="945"/>
                  <a:pt x="830" y="945"/>
                  <a:pt x="830" y="945"/>
                </a:cubicBezTo>
                <a:cubicBezTo>
                  <a:pt x="829" y="945"/>
                  <a:pt x="828" y="944"/>
                  <a:pt x="828" y="944"/>
                </a:cubicBezTo>
                <a:cubicBezTo>
                  <a:pt x="828" y="944"/>
                  <a:pt x="828" y="944"/>
                  <a:pt x="828" y="944"/>
                </a:cubicBezTo>
                <a:cubicBezTo>
                  <a:pt x="830" y="944"/>
                  <a:pt x="832" y="945"/>
                  <a:pt x="833" y="945"/>
                </a:cubicBezTo>
                <a:cubicBezTo>
                  <a:pt x="834" y="945"/>
                  <a:pt x="834" y="946"/>
                  <a:pt x="834" y="946"/>
                </a:cubicBezTo>
                <a:cubicBezTo>
                  <a:pt x="833" y="945"/>
                  <a:pt x="833" y="945"/>
                  <a:pt x="833" y="946"/>
                </a:cubicBezTo>
                <a:close/>
                <a:moveTo>
                  <a:pt x="833" y="948"/>
                </a:moveTo>
                <a:cubicBezTo>
                  <a:pt x="831" y="947"/>
                  <a:pt x="831" y="947"/>
                  <a:pt x="832" y="946"/>
                </a:cubicBezTo>
                <a:cubicBezTo>
                  <a:pt x="832" y="946"/>
                  <a:pt x="832" y="946"/>
                  <a:pt x="832" y="946"/>
                </a:cubicBezTo>
                <a:cubicBezTo>
                  <a:pt x="832" y="947"/>
                  <a:pt x="832" y="948"/>
                  <a:pt x="833" y="948"/>
                </a:cubicBezTo>
                <a:close/>
                <a:moveTo>
                  <a:pt x="831" y="947"/>
                </a:moveTo>
                <a:cubicBezTo>
                  <a:pt x="829" y="946"/>
                  <a:pt x="829" y="946"/>
                  <a:pt x="829" y="945"/>
                </a:cubicBezTo>
                <a:cubicBezTo>
                  <a:pt x="830" y="945"/>
                  <a:pt x="831" y="946"/>
                  <a:pt x="831" y="947"/>
                </a:cubicBezTo>
                <a:close/>
                <a:moveTo>
                  <a:pt x="829" y="939"/>
                </a:moveTo>
                <a:cubicBezTo>
                  <a:pt x="828" y="939"/>
                  <a:pt x="827" y="938"/>
                  <a:pt x="826" y="938"/>
                </a:cubicBezTo>
                <a:cubicBezTo>
                  <a:pt x="825" y="938"/>
                  <a:pt x="825" y="937"/>
                  <a:pt x="824" y="937"/>
                </a:cubicBezTo>
                <a:cubicBezTo>
                  <a:pt x="821" y="935"/>
                  <a:pt x="831" y="938"/>
                  <a:pt x="830" y="939"/>
                </a:cubicBezTo>
                <a:cubicBezTo>
                  <a:pt x="830" y="939"/>
                  <a:pt x="830" y="939"/>
                  <a:pt x="829" y="939"/>
                </a:cubicBezTo>
                <a:close/>
                <a:moveTo>
                  <a:pt x="827" y="944"/>
                </a:moveTo>
                <a:cubicBezTo>
                  <a:pt x="827" y="944"/>
                  <a:pt x="827" y="945"/>
                  <a:pt x="826" y="945"/>
                </a:cubicBezTo>
                <a:cubicBezTo>
                  <a:pt x="825" y="944"/>
                  <a:pt x="823" y="943"/>
                  <a:pt x="822" y="942"/>
                </a:cubicBezTo>
                <a:cubicBezTo>
                  <a:pt x="823" y="943"/>
                  <a:pt x="825" y="943"/>
                  <a:pt x="827" y="944"/>
                </a:cubicBezTo>
                <a:close/>
                <a:moveTo>
                  <a:pt x="823" y="946"/>
                </a:moveTo>
                <a:cubicBezTo>
                  <a:pt x="824" y="946"/>
                  <a:pt x="826" y="946"/>
                  <a:pt x="827" y="947"/>
                </a:cubicBezTo>
                <a:cubicBezTo>
                  <a:pt x="826" y="947"/>
                  <a:pt x="826" y="947"/>
                  <a:pt x="825" y="947"/>
                </a:cubicBezTo>
                <a:cubicBezTo>
                  <a:pt x="825" y="947"/>
                  <a:pt x="825" y="947"/>
                  <a:pt x="825" y="947"/>
                </a:cubicBezTo>
                <a:cubicBezTo>
                  <a:pt x="824" y="947"/>
                  <a:pt x="823" y="946"/>
                  <a:pt x="823" y="946"/>
                </a:cubicBezTo>
                <a:close/>
                <a:moveTo>
                  <a:pt x="822" y="945"/>
                </a:moveTo>
                <a:cubicBezTo>
                  <a:pt x="822" y="946"/>
                  <a:pt x="823" y="946"/>
                  <a:pt x="823" y="946"/>
                </a:cubicBezTo>
                <a:cubicBezTo>
                  <a:pt x="822" y="946"/>
                  <a:pt x="821" y="945"/>
                  <a:pt x="820" y="945"/>
                </a:cubicBezTo>
                <a:cubicBezTo>
                  <a:pt x="825" y="948"/>
                  <a:pt x="828" y="948"/>
                  <a:pt x="832" y="949"/>
                </a:cubicBezTo>
                <a:cubicBezTo>
                  <a:pt x="830" y="950"/>
                  <a:pt x="826" y="948"/>
                  <a:pt x="824" y="948"/>
                </a:cubicBezTo>
                <a:cubicBezTo>
                  <a:pt x="824" y="948"/>
                  <a:pt x="824" y="948"/>
                  <a:pt x="823" y="948"/>
                </a:cubicBezTo>
                <a:cubicBezTo>
                  <a:pt x="823" y="948"/>
                  <a:pt x="824" y="948"/>
                  <a:pt x="824" y="948"/>
                </a:cubicBezTo>
                <a:cubicBezTo>
                  <a:pt x="822" y="947"/>
                  <a:pt x="820" y="946"/>
                  <a:pt x="818" y="945"/>
                </a:cubicBezTo>
                <a:cubicBezTo>
                  <a:pt x="818" y="945"/>
                  <a:pt x="819" y="944"/>
                  <a:pt x="819" y="945"/>
                </a:cubicBezTo>
                <a:cubicBezTo>
                  <a:pt x="819" y="943"/>
                  <a:pt x="817" y="944"/>
                  <a:pt x="817" y="945"/>
                </a:cubicBezTo>
                <a:cubicBezTo>
                  <a:pt x="817" y="945"/>
                  <a:pt x="817" y="945"/>
                  <a:pt x="817" y="945"/>
                </a:cubicBezTo>
                <a:cubicBezTo>
                  <a:pt x="817" y="945"/>
                  <a:pt x="816" y="945"/>
                  <a:pt x="816" y="945"/>
                </a:cubicBezTo>
                <a:cubicBezTo>
                  <a:pt x="816" y="944"/>
                  <a:pt x="817" y="943"/>
                  <a:pt x="815" y="943"/>
                </a:cubicBezTo>
                <a:cubicBezTo>
                  <a:pt x="815" y="943"/>
                  <a:pt x="815" y="943"/>
                  <a:pt x="815" y="942"/>
                </a:cubicBezTo>
                <a:cubicBezTo>
                  <a:pt x="817" y="943"/>
                  <a:pt x="819" y="944"/>
                  <a:pt x="822" y="945"/>
                </a:cubicBezTo>
                <a:close/>
                <a:moveTo>
                  <a:pt x="821" y="1046"/>
                </a:moveTo>
                <a:cubicBezTo>
                  <a:pt x="819" y="1046"/>
                  <a:pt x="816" y="1045"/>
                  <a:pt x="817" y="1044"/>
                </a:cubicBezTo>
                <a:cubicBezTo>
                  <a:pt x="817" y="1044"/>
                  <a:pt x="817" y="1045"/>
                  <a:pt x="817" y="1045"/>
                </a:cubicBezTo>
                <a:cubicBezTo>
                  <a:pt x="817" y="1043"/>
                  <a:pt x="821" y="1047"/>
                  <a:pt x="820" y="1045"/>
                </a:cubicBezTo>
                <a:cubicBezTo>
                  <a:pt x="822" y="1045"/>
                  <a:pt x="823" y="1047"/>
                  <a:pt x="821" y="1047"/>
                </a:cubicBezTo>
                <a:cubicBezTo>
                  <a:pt x="821" y="1047"/>
                  <a:pt x="821" y="1046"/>
                  <a:pt x="821" y="1046"/>
                </a:cubicBezTo>
                <a:close/>
                <a:moveTo>
                  <a:pt x="822" y="949"/>
                </a:moveTo>
                <a:cubicBezTo>
                  <a:pt x="823" y="949"/>
                  <a:pt x="825" y="950"/>
                  <a:pt x="826" y="950"/>
                </a:cubicBezTo>
                <a:cubicBezTo>
                  <a:pt x="826" y="950"/>
                  <a:pt x="826" y="949"/>
                  <a:pt x="826" y="949"/>
                </a:cubicBezTo>
                <a:cubicBezTo>
                  <a:pt x="827" y="950"/>
                  <a:pt x="827" y="950"/>
                  <a:pt x="827" y="950"/>
                </a:cubicBezTo>
                <a:cubicBezTo>
                  <a:pt x="827" y="950"/>
                  <a:pt x="827" y="950"/>
                  <a:pt x="826" y="951"/>
                </a:cubicBezTo>
                <a:cubicBezTo>
                  <a:pt x="825" y="950"/>
                  <a:pt x="823" y="949"/>
                  <a:pt x="822" y="949"/>
                </a:cubicBezTo>
                <a:close/>
                <a:moveTo>
                  <a:pt x="831" y="1050"/>
                </a:moveTo>
                <a:cubicBezTo>
                  <a:pt x="829" y="1049"/>
                  <a:pt x="824" y="1049"/>
                  <a:pt x="823" y="1046"/>
                </a:cubicBezTo>
                <a:cubicBezTo>
                  <a:pt x="825" y="1047"/>
                  <a:pt x="832" y="1048"/>
                  <a:pt x="831" y="1050"/>
                </a:cubicBezTo>
                <a:close/>
                <a:moveTo>
                  <a:pt x="799" y="926"/>
                </a:moveTo>
                <a:cubicBezTo>
                  <a:pt x="800" y="926"/>
                  <a:pt x="800" y="926"/>
                  <a:pt x="801" y="926"/>
                </a:cubicBezTo>
                <a:cubicBezTo>
                  <a:pt x="801" y="927"/>
                  <a:pt x="802" y="927"/>
                  <a:pt x="803" y="928"/>
                </a:cubicBezTo>
                <a:cubicBezTo>
                  <a:pt x="801" y="928"/>
                  <a:pt x="800" y="928"/>
                  <a:pt x="799" y="927"/>
                </a:cubicBezTo>
                <a:cubicBezTo>
                  <a:pt x="800" y="927"/>
                  <a:pt x="800" y="926"/>
                  <a:pt x="799" y="926"/>
                </a:cubicBezTo>
                <a:close/>
                <a:moveTo>
                  <a:pt x="801" y="939"/>
                </a:moveTo>
                <a:cubicBezTo>
                  <a:pt x="802" y="937"/>
                  <a:pt x="805" y="939"/>
                  <a:pt x="806" y="939"/>
                </a:cubicBezTo>
                <a:cubicBezTo>
                  <a:pt x="806" y="940"/>
                  <a:pt x="806" y="940"/>
                  <a:pt x="806" y="941"/>
                </a:cubicBezTo>
                <a:cubicBezTo>
                  <a:pt x="805" y="940"/>
                  <a:pt x="804" y="940"/>
                  <a:pt x="803" y="940"/>
                </a:cubicBezTo>
                <a:cubicBezTo>
                  <a:pt x="803" y="940"/>
                  <a:pt x="803" y="940"/>
                  <a:pt x="803" y="940"/>
                </a:cubicBezTo>
                <a:cubicBezTo>
                  <a:pt x="803" y="939"/>
                  <a:pt x="802" y="939"/>
                  <a:pt x="801" y="939"/>
                </a:cubicBezTo>
                <a:close/>
                <a:moveTo>
                  <a:pt x="802" y="938"/>
                </a:moveTo>
                <a:cubicBezTo>
                  <a:pt x="800" y="938"/>
                  <a:pt x="801" y="939"/>
                  <a:pt x="802" y="940"/>
                </a:cubicBezTo>
                <a:cubicBezTo>
                  <a:pt x="801" y="939"/>
                  <a:pt x="800" y="939"/>
                  <a:pt x="800" y="939"/>
                </a:cubicBezTo>
                <a:cubicBezTo>
                  <a:pt x="799" y="938"/>
                  <a:pt x="798" y="937"/>
                  <a:pt x="796" y="936"/>
                </a:cubicBezTo>
                <a:cubicBezTo>
                  <a:pt x="796" y="936"/>
                  <a:pt x="797" y="936"/>
                  <a:pt x="797" y="936"/>
                </a:cubicBezTo>
                <a:cubicBezTo>
                  <a:pt x="798" y="937"/>
                  <a:pt x="799" y="937"/>
                  <a:pt x="802" y="938"/>
                </a:cubicBezTo>
                <a:close/>
                <a:moveTo>
                  <a:pt x="813" y="1042"/>
                </a:moveTo>
                <a:cubicBezTo>
                  <a:pt x="813" y="1043"/>
                  <a:pt x="813" y="1044"/>
                  <a:pt x="812" y="1044"/>
                </a:cubicBezTo>
                <a:cubicBezTo>
                  <a:pt x="810" y="1040"/>
                  <a:pt x="800" y="1040"/>
                  <a:pt x="797" y="1037"/>
                </a:cubicBezTo>
                <a:cubicBezTo>
                  <a:pt x="804" y="1039"/>
                  <a:pt x="806" y="1040"/>
                  <a:pt x="813" y="1042"/>
                </a:cubicBezTo>
                <a:close/>
                <a:moveTo>
                  <a:pt x="808" y="939"/>
                </a:moveTo>
                <a:cubicBezTo>
                  <a:pt x="808" y="940"/>
                  <a:pt x="809" y="940"/>
                  <a:pt x="810" y="940"/>
                </a:cubicBezTo>
                <a:cubicBezTo>
                  <a:pt x="810" y="941"/>
                  <a:pt x="810" y="941"/>
                  <a:pt x="810" y="941"/>
                </a:cubicBezTo>
                <a:cubicBezTo>
                  <a:pt x="810" y="941"/>
                  <a:pt x="810" y="941"/>
                  <a:pt x="810" y="941"/>
                </a:cubicBezTo>
                <a:cubicBezTo>
                  <a:pt x="810" y="941"/>
                  <a:pt x="810" y="941"/>
                  <a:pt x="810" y="941"/>
                </a:cubicBezTo>
                <a:cubicBezTo>
                  <a:pt x="809" y="941"/>
                  <a:pt x="808" y="940"/>
                  <a:pt x="808" y="941"/>
                </a:cubicBezTo>
                <a:cubicBezTo>
                  <a:pt x="808" y="941"/>
                  <a:pt x="808" y="941"/>
                  <a:pt x="808" y="941"/>
                </a:cubicBezTo>
                <a:cubicBezTo>
                  <a:pt x="808" y="941"/>
                  <a:pt x="808" y="941"/>
                  <a:pt x="807" y="941"/>
                </a:cubicBezTo>
                <a:cubicBezTo>
                  <a:pt x="808" y="940"/>
                  <a:pt x="808" y="940"/>
                  <a:pt x="808" y="939"/>
                </a:cubicBezTo>
                <a:close/>
                <a:moveTo>
                  <a:pt x="811" y="943"/>
                </a:moveTo>
                <a:cubicBezTo>
                  <a:pt x="811" y="942"/>
                  <a:pt x="810" y="942"/>
                  <a:pt x="810" y="942"/>
                </a:cubicBezTo>
                <a:cubicBezTo>
                  <a:pt x="811" y="942"/>
                  <a:pt x="811" y="941"/>
                  <a:pt x="811" y="941"/>
                </a:cubicBezTo>
                <a:cubicBezTo>
                  <a:pt x="812" y="941"/>
                  <a:pt x="814" y="942"/>
                  <a:pt x="815" y="942"/>
                </a:cubicBezTo>
                <a:cubicBezTo>
                  <a:pt x="814" y="942"/>
                  <a:pt x="814" y="944"/>
                  <a:pt x="815" y="944"/>
                </a:cubicBezTo>
                <a:cubicBezTo>
                  <a:pt x="814" y="944"/>
                  <a:pt x="813" y="944"/>
                  <a:pt x="813" y="944"/>
                </a:cubicBezTo>
                <a:cubicBezTo>
                  <a:pt x="813" y="943"/>
                  <a:pt x="812" y="943"/>
                  <a:pt x="811" y="943"/>
                </a:cubicBezTo>
                <a:close/>
                <a:moveTo>
                  <a:pt x="812" y="934"/>
                </a:moveTo>
                <a:cubicBezTo>
                  <a:pt x="812" y="935"/>
                  <a:pt x="813" y="935"/>
                  <a:pt x="813" y="935"/>
                </a:cubicBezTo>
                <a:cubicBezTo>
                  <a:pt x="813" y="935"/>
                  <a:pt x="812" y="935"/>
                  <a:pt x="811" y="935"/>
                </a:cubicBezTo>
                <a:cubicBezTo>
                  <a:pt x="811" y="935"/>
                  <a:pt x="811" y="934"/>
                  <a:pt x="811" y="934"/>
                </a:cubicBezTo>
                <a:cubicBezTo>
                  <a:pt x="811" y="934"/>
                  <a:pt x="811" y="934"/>
                  <a:pt x="811" y="934"/>
                </a:cubicBezTo>
                <a:cubicBezTo>
                  <a:pt x="812" y="934"/>
                  <a:pt x="812" y="934"/>
                  <a:pt x="812" y="934"/>
                </a:cubicBezTo>
                <a:close/>
                <a:moveTo>
                  <a:pt x="812" y="933"/>
                </a:moveTo>
                <a:cubicBezTo>
                  <a:pt x="813" y="934"/>
                  <a:pt x="815" y="932"/>
                  <a:pt x="815" y="934"/>
                </a:cubicBezTo>
                <a:cubicBezTo>
                  <a:pt x="815" y="934"/>
                  <a:pt x="814" y="934"/>
                  <a:pt x="814" y="934"/>
                </a:cubicBezTo>
                <a:cubicBezTo>
                  <a:pt x="814" y="934"/>
                  <a:pt x="813" y="933"/>
                  <a:pt x="812" y="933"/>
                </a:cubicBezTo>
                <a:cubicBezTo>
                  <a:pt x="812" y="933"/>
                  <a:pt x="812" y="933"/>
                  <a:pt x="812" y="933"/>
                </a:cubicBezTo>
                <a:close/>
                <a:moveTo>
                  <a:pt x="792" y="1036"/>
                </a:moveTo>
                <a:cubicBezTo>
                  <a:pt x="792" y="1035"/>
                  <a:pt x="791" y="1035"/>
                  <a:pt x="790" y="1035"/>
                </a:cubicBezTo>
                <a:cubicBezTo>
                  <a:pt x="791" y="1033"/>
                  <a:pt x="795" y="1035"/>
                  <a:pt x="796" y="1036"/>
                </a:cubicBezTo>
                <a:cubicBezTo>
                  <a:pt x="794" y="1037"/>
                  <a:pt x="794" y="1035"/>
                  <a:pt x="793" y="1037"/>
                </a:cubicBezTo>
                <a:cubicBezTo>
                  <a:pt x="793" y="1035"/>
                  <a:pt x="792" y="1036"/>
                  <a:pt x="792" y="1036"/>
                </a:cubicBezTo>
                <a:close/>
                <a:moveTo>
                  <a:pt x="794" y="926"/>
                </a:moveTo>
                <a:cubicBezTo>
                  <a:pt x="792" y="926"/>
                  <a:pt x="791" y="924"/>
                  <a:pt x="789" y="924"/>
                </a:cubicBezTo>
                <a:cubicBezTo>
                  <a:pt x="788" y="924"/>
                  <a:pt x="788" y="923"/>
                  <a:pt x="788" y="923"/>
                </a:cubicBezTo>
                <a:cubicBezTo>
                  <a:pt x="790" y="924"/>
                  <a:pt x="792" y="924"/>
                  <a:pt x="794" y="925"/>
                </a:cubicBezTo>
                <a:cubicBezTo>
                  <a:pt x="793" y="925"/>
                  <a:pt x="793" y="925"/>
                  <a:pt x="794" y="926"/>
                </a:cubicBezTo>
                <a:close/>
                <a:moveTo>
                  <a:pt x="760" y="915"/>
                </a:moveTo>
                <a:cubicBezTo>
                  <a:pt x="761" y="916"/>
                  <a:pt x="763" y="916"/>
                  <a:pt x="764" y="917"/>
                </a:cubicBezTo>
                <a:cubicBezTo>
                  <a:pt x="763" y="917"/>
                  <a:pt x="761" y="916"/>
                  <a:pt x="761" y="917"/>
                </a:cubicBezTo>
                <a:cubicBezTo>
                  <a:pt x="763" y="917"/>
                  <a:pt x="763" y="919"/>
                  <a:pt x="764" y="919"/>
                </a:cubicBezTo>
                <a:cubicBezTo>
                  <a:pt x="762" y="921"/>
                  <a:pt x="757" y="917"/>
                  <a:pt x="755" y="916"/>
                </a:cubicBezTo>
                <a:cubicBezTo>
                  <a:pt x="757" y="916"/>
                  <a:pt x="761" y="918"/>
                  <a:pt x="760" y="915"/>
                </a:cubicBezTo>
                <a:close/>
                <a:moveTo>
                  <a:pt x="765" y="915"/>
                </a:moveTo>
                <a:cubicBezTo>
                  <a:pt x="766" y="916"/>
                  <a:pt x="767" y="916"/>
                  <a:pt x="768" y="916"/>
                </a:cubicBezTo>
                <a:cubicBezTo>
                  <a:pt x="768" y="916"/>
                  <a:pt x="768" y="916"/>
                  <a:pt x="768" y="917"/>
                </a:cubicBezTo>
                <a:cubicBezTo>
                  <a:pt x="768" y="917"/>
                  <a:pt x="767" y="917"/>
                  <a:pt x="767" y="917"/>
                </a:cubicBezTo>
                <a:cubicBezTo>
                  <a:pt x="766" y="917"/>
                  <a:pt x="766" y="917"/>
                  <a:pt x="766" y="916"/>
                </a:cubicBezTo>
                <a:cubicBezTo>
                  <a:pt x="765" y="916"/>
                  <a:pt x="766" y="918"/>
                  <a:pt x="767" y="918"/>
                </a:cubicBezTo>
                <a:cubicBezTo>
                  <a:pt x="767" y="918"/>
                  <a:pt x="767" y="918"/>
                  <a:pt x="767" y="918"/>
                </a:cubicBezTo>
                <a:cubicBezTo>
                  <a:pt x="768" y="918"/>
                  <a:pt x="768" y="918"/>
                  <a:pt x="768" y="918"/>
                </a:cubicBezTo>
                <a:cubicBezTo>
                  <a:pt x="768" y="918"/>
                  <a:pt x="768" y="918"/>
                  <a:pt x="768" y="919"/>
                </a:cubicBezTo>
                <a:cubicBezTo>
                  <a:pt x="767" y="919"/>
                  <a:pt x="765" y="919"/>
                  <a:pt x="764" y="918"/>
                </a:cubicBezTo>
                <a:cubicBezTo>
                  <a:pt x="766" y="918"/>
                  <a:pt x="764" y="917"/>
                  <a:pt x="765" y="915"/>
                </a:cubicBezTo>
                <a:close/>
                <a:moveTo>
                  <a:pt x="770" y="919"/>
                </a:moveTo>
                <a:cubicBezTo>
                  <a:pt x="773" y="921"/>
                  <a:pt x="773" y="922"/>
                  <a:pt x="776" y="922"/>
                </a:cubicBezTo>
                <a:cubicBezTo>
                  <a:pt x="776" y="922"/>
                  <a:pt x="776" y="922"/>
                  <a:pt x="776" y="922"/>
                </a:cubicBezTo>
                <a:cubicBezTo>
                  <a:pt x="772" y="922"/>
                  <a:pt x="769" y="921"/>
                  <a:pt x="765" y="921"/>
                </a:cubicBezTo>
                <a:cubicBezTo>
                  <a:pt x="765" y="920"/>
                  <a:pt x="765" y="920"/>
                  <a:pt x="764" y="920"/>
                </a:cubicBezTo>
                <a:cubicBezTo>
                  <a:pt x="767" y="919"/>
                  <a:pt x="769" y="920"/>
                  <a:pt x="770" y="919"/>
                </a:cubicBezTo>
                <a:close/>
                <a:moveTo>
                  <a:pt x="775" y="918"/>
                </a:moveTo>
                <a:cubicBezTo>
                  <a:pt x="775" y="917"/>
                  <a:pt x="776" y="917"/>
                  <a:pt x="777" y="918"/>
                </a:cubicBezTo>
                <a:cubicBezTo>
                  <a:pt x="777" y="917"/>
                  <a:pt x="777" y="917"/>
                  <a:pt x="776" y="917"/>
                </a:cubicBezTo>
                <a:cubicBezTo>
                  <a:pt x="777" y="917"/>
                  <a:pt x="778" y="918"/>
                  <a:pt x="778" y="918"/>
                </a:cubicBezTo>
                <a:cubicBezTo>
                  <a:pt x="778" y="918"/>
                  <a:pt x="778" y="918"/>
                  <a:pt x="778" y="919"/>
                </a:cubicBezTo>
                <a:cubicBezTo>
                  <a:pt x="777" y="918"/>
                  <a:pt x="776" y="918"/>
                  <a:pt x="775" y="918"/>
                </a:cubicBezTo>
                <a:close/>
                <a:moveTo>
                  <a:pt x="780" y="923"/>
                </a:moveTo>
                <a:cubicBezTo>
                  <a:pt x="779" y="923"/>
                  <a:pt x="778" y="923"/>
                  <a:pt x="777" y="923"/>
                </a:cubicBezTo>
                <a:cubicBezTo>
                  <a:pt x="777" y="922"/>
                  <a:pt x="777" y="922"/>
                  <a:pt x="777" y="922"/>
                </a:cubicBezTo>
                <a:cubicBezTo>
                  <a:pt x="778" y="923"/>
                  <a:pt x="779" y="923"/>
                  <a:pt x="780" y="923"/>
                </a:cubicBezTo>
                <a:close/>
                <a:moveTo>
                  <a:pt x="779" y="919"/>
                </a:moveTo>
                <a:cubicBezTo>
                  <a:pt x="779" y="919"/>
                  <a:pt x="779" y="919"/>
                  <a:pt x="779" y="919"/>
                </a:cubicBezTo>
                <a:cubicBezTo>
                  <a:pt x="780" y="918"/>
                  <a:pt x="781" y="919"/>
                  <a:pt x="782" y="919"/>
                </a:cubicBezTo>
                <a:cubicBezTo>
                  <a:pt x="781" y="920"/>
                  <a:pt x="780" y="919"/>
                  <a:pt x="779" y="919"/>
                </a:cubicBezTo>
                <a:close/>
                <a:moveTo>
                  <a:pt x="737" y="1013"/>
                </a:moveTo>
                <a:cubicBezTo>
                  <a:pt x="737" y="1013"/>
                  <a:pt x="737" y="1014"/>
                  <a:pt x="738" y="1014"/>
                </a:cubicBezTo>
                <a:cubicBezTo>
                  <a:pt x="738" y="1013"/>
                  <a:pt x="738" y="1013"/>
                  <a:pt x="738" y="1013"/>
                </a:cubicBezTo>
                <a:cubicBezTo>
                  <a:pt x="738" y="1013"/>
                  <a:pt x="738" y="1013"/>
                  <a:pt x="738" y="1014"/>
                </a:cubicBezTo>
                <a:cubicBezTo>
                  <a:pt x="738" y="1014"/>
                  <a:pt x="736" y="1013"/>
                  <a:pt x="736" y="1014"/>
                </a:cubicBezTo>
                <a:cubicBezTo>
                  <a:pt x="737" y="1014"/>
                  <a:pt x="738" y="1014"/>
                  <a:pt x="740" y="1014"/>
                </a:cubicBezTo>
                <a:cubicBezTo>
                  <a:pt x="739" y="1015"/>
                  <a:pt x="740" y="1015"/>
                  <a:pt x="740" y="1016"/>
                </a:cubicBezTo>
                <a:cubicBezTo>
                  <a:pt x="739" y="1014"/>
                  <a:pt x="735" y="1016"/>
                  <a:pt x="736" y="1013"/>
                </a:cubicBezTo>
                <a:cubicBezTo>
                  <a:pt x="736" y="1013"/>
                  <a:pt x="736" y="1013"/>
                  <a:pt x="737" y="1013"/>
                </a:cubicBezTo>
                <a:close/>
                <a:moveTo>
                  <a:pt x="739" y="1016"/>
                </a:moveTo>
                <a:cubicBezTo>
                  <a:pt x="739" y="1017"/>
                  <a:pt x="740" y="1017"/>
                  <a:pt x="740" y="1017"/>
                </a:cubicBezTo>
                <a:cubicBezTo>
                  <a:pt x="740" y="1017"/>
                  <a:pt x="740" y="1017"/>
                  <a:pt x="740" y="1017"/>
                </a:cubicBezTo>
                <a:cubicBezTo>
                  <a:pt x="741" y="1017"/>
                  <a:pt x="742" y="1017"/>
                  <a:pt x="743" y="1017"/>
                </a:cubicBezTo>
                <a:cubicBezTo>
                  <a:pt x="741" y="1018"/>
                  <a:pt x="739" y="1018"/>
                  <a:pt x="739" y="1016"/>
                </a:cubicBezTo>
                <a:close/>
                <a:moveTo>
                  <a:pt x="739" y="1019"/>
                </a:moveTo>
                <a:cubicBezTo>
                  <a:pt x="739" y="1019"/>
                  <a:pt x="739" y="1018"/>
                  <a:pt x="738" y="1018"/>
                </a:cubicBezTo>
                <a:cubicBezTo>
                  <a:pt x="741" y="1019"/>
                  <a:pt x="743" y="1022"/>
                  <a:pt x="739" y="1019"/>
                </a:cubicBezTo>
                <a:close/>
                <a:moveTo>
                  <a:pt x="837" y="1054"/>
                </a:moveTo>
                <a:cubicBezTo>
                  <a:pt x="838" y="1054"/>
                  <a:pt x="840" y="1055"/>
                  <a:pt x="838" y="1056"/>
                </a:cubicBezTo>
                <a:cubicBezTo>
                  <a:pt x="838" y="1055"/>
                  <a:pt x="837" y="1055"/>
                  <a:pt x="837" y="1054"/>
                </a:cubicBezTo>
                <a:close/>
                <a:moveTo>
                  <a:pt x="839" y="958"/>
                </a:moveTo>
                <a:cubicBezTo>
                  <a:pt x="839" y="958"/>
                  <a:pt x="839" y="958"/>
                  <a:pt x="839" y="958"/>
                </a:cubicBezTo>
                <a:cubicBezTo>
                  <a:pt x="839" y="958"/>
                  <a:pt x="840" y="958"/>
                  <a:pt x="840" y="958"/>
                </a:cubicBezTo>
                <a:cubicBezTo>
                  <a:pt x="840" y="958"/>
                  <a:pt x="841" y="959"/>
                  <a:pt x="841" y="959"/>
                </a:cubicBezTo>
                <a:cubicBezTo>
                  <a:pt x="840" y="959"/>
                  <a:pt x="839" y="959"/>
                  <a:pt x="839" y="958"/>
                </a:cubicBezTo>
                <a:close/>
                <a:moveTo>
                  <a:pt x="843" y="1053"/>
                </a:moveTo>
                <a:cubicBezTo>
                  <a:pt x="843" y="1053"/>
                  <a:pt x="842" y="1053"/>
                  <a:pt x="842" y="1053"/>
                </a:cubicBezTo>
                <a:cubicBezTo>
                  <a:pt x="843" y="1053"/>
                  <a:pt x="843" y="1053"/>
                  <a:pt x="843" y="1054"/>
                </a:cubicBezTo>
                <a:cubicBezTo>
                  <a:pt x="842" y="1053"/>
                  <a:pt x="840" y="1053"/>
                  <a:pt x="840" y="1052"/>
                </a:cubicBezTo>
                <a:cubicBezTo>
                  <a:pt x="841" y="1053"/>
                  <a:pt x="843" y="1051"/>
                  <a:pt x="843" y="1053"/>
                </a:cubicBezTo>
                <a:close/>
                <a:moveTo>
                  <a:pt x="818" y="911"/>
                </a:moveTo>
                <a:cubicBezTo>
                  <a:pt x="819" y="910"/>
                  <a:pt x="822" y="911"/>
                  <a:pt x="822" y="912"/>
                </a:cubicBezTo>
                <a:cubicBezTo>
                  <a:pt x="821" y="912"/>
                  <a:pt x="821" y="912"/>
                  <a:pt x="821" y="912"/>
                </a:cubicBezTo>
                <a:cubicBezTo>
                  <a:pt x="820" y="911"/>
                  <a:pt x="819" y="911"/>
                  <a:pt x="818" y="911"/>
                </a:cubicBezTo>
                <a:close/>
                <a:moveTo>
                  <a:pt x="859" y="1068"/>
                </a:moveTo>
                <a:cubicBezTo>
                  <a:pt x="857" y="1067"/>
                  <a:pt x="856" y="1066"/>
                  <a:pt x="854" y="1066"/>
                </a:cubicBezTo>
                <a:cubicBezTo>
                  <a:pt x="856" y="1066"/>
                  <a:pt x="858" y="1067"/>
                  <a:pt x="859" y="1068"/>
                </a:cubicBezTo>
                <a:close/>
                <a:moveTo>
                  <a:pt x="857" y="1039"/>
                </a:moveTo>
                <a:cubicBezTo>
                  <a:pt x="858" y="1040"/>
                  <a:pt x="859" y="1040"/>
                  <a:pt x="859" y="1041"/>
                </a:cubicBezTo>
                <a:cubicBezTo>
                  <a:pt x="858" y="1041"/>
                  <a:pt x="856" y="1041"/>
                  <a:pt x="857" y="1039"/>
                </a:cubicBezTo>
                <a:close/>
                <a:moveTo>
                  <a:pt x="849" y="952"/>
                </a:moveTo>
                <a:cubicBezTo>
                  <a:pt x="849" y="952"/>
                  <a:pt x="849" y="952"/>
                  <a:pt x="849" y="952"/>
                </a:cubicBezTo>
                <a:cubicBezTo>
                  <a:pt x="848" y="952"/>
                  <a:pt x="847" y="952"/>
                  <a:pt x="846" y="952"/>
                </a:cubicBezTo>
                <a:cubicBezTo>
                  <a:pt x="846" y="952"/>
                  <a:pt x="846" y="951"/>
                  <a:pt x="846" y="951"/>
                </a:cubicBezTo>
                <a:cubicBezTo>
                  <a:pt x="847" y="950"/>
                  <a:pt x="848" y="952"/>
                  <a:pt x="849" y="952"/>
                </a:cubicBezTo>
                <a:close/>
                <a:moveTo>
                  <a:pt x="858" y="1069"/>
                </a:moveTo>
                <a:cubicBezTo>
                  <a:pt x="851" y="1069"/>
                  <a:pt x="845" y="1064"/>
                  <a:pt x="839" y="1063"/>
                </a:cubicBezTo>
                <a:cubicBezTo>
                  <a:pt x="845" y="1063"/>
                  <a:pt x="847" y="1065"/>
                  <a:pt x="851" y="1067"/>
                </a:cubicBezTo>
                <a:cubicBezTo>
                  <a:pt x="852" y="1066"/>
                  <a:pt x="859" y="1069"/>
                  <a:pt x="858" y="1069"/>
                </a:cubicBezTo>
                <a:close/>
                <a:moveTo>
                  <a:pt x="860" y="796"/>
                </a:moveTo>
                <a:cubicBezTo>
                  <a:pt x="860" y="796"/>
                  <a:pt x="860" y="797"/>
                  <a:pt x="860" y="797"/>
                </a:cubicBezTo>
                <a:cubicBezTo>
                  <a:pt x="859" y="797"/>
                  <a:pt x="860" y="796"/>
                  <a:pt x="860" y="795"/>
                </a:cubicBezTo>
                <a:cubicBezTo>
                  <a:pt x="860" y="795"/>
                  <a:pt x="860" y="795"/>
                  <a:pt x="860" y="796"/>
                </a:cubicBezTo>
                <a:cubicBezTo>
                  <a:pt x="860" y="796"/>
                  <a:pt x="860" y="796"/>
                  <a:pt x="860" y="796"/>
                </a:cubicBezTo>
                <a:close/>
                <a:moveTo>
                  <a:pt x="859" y="795"/>
                </a:moveTo>
                <a:cubicBezTo>
                  <a:pt x="859" y="795"/>
                  <a:pt x="858" y="796"/>
                  <a:pt x="858" y="796"/>
                </a:cubicBezTo>
                <a:cubicBezTo>
                  <a:pt x="857" y="796"/>
                  <a:pt x="857" y="795"/>
                  <a:pt x="858" y="795"/>
                </a:cubicBezTo>
                <a:cubicBezTo>
                  <a:pt x="858" y="795"/>
                  <a:pt x="859" y="795"/>
                  <a:pt x="859" y="795"/>
                </a:cubicBezTo>
                <a:close/>
                <a:moveTo>
                  <a:pt x="854" y="789"/>
                </a:moveTo>
                <a:cubicBezTo>
                  <a:pt x="854" y="789"/>
                  <a:pt x="851" y="789"/>
                  <a:pt x="852" y="788"/>
                </a:cubicBezTo>
                <a:cubicBezTo>
                  <a:pt x="852" y="788"/>
                  <a:pt x="855" y="788"/>
                  <a:pt x="854" y="789"/>
                </a:cubicBezTo>
                <a:close/>
                <a:moveTo>
                  <a:pt x="802" y="775"/>
                </a:moveTo>
                <a:cubicBezTo>
                  <a:pt x="804" y="776"/>
                  <a:pt x="805" y="776"/>
                  <a:pt x="806" y="777"/>
                </a:cubicBezTo>
                <a:cubicBezTo>
                  <a:pt x="805" y="777"/>
                  <a:pt x="804" y="777"/>
                  <a:pt x="803" y="776"/>
                </a:cubicBezTo>
                <a:cubicBezTo>
                  <a:pt x="802" y="776"/>
                  <a:pt x="802" y="776"/>
                  <a:pt x="802" y="775"/>
                </a:cubicBezTo>
                <a:close/>
                <a:moveTo>
                  <a:pt x="812" y="779"/>
                </a:moveTo>
                <a:cubicBezTo>
                  <a:pt x="812" y="779"/>
                  <a:pt x="812" y="779"/>
                  <a:pt x="812" y="779"/>
                </a:cubicBezTo>
                <a:cubicBezTo>
                  <a:pt x="813" y="779"/>
                  <a:pt x="813" y="779"/>
                  <a:pt x="813" y="780"/>
                </a:cubicBezTo>
                <a:cubicBezTo>
                  <a:pt x="812" y="780"/>
                  <a:pt x="812" y="779"/>
                  <a:pt x="812" y="779"/>
                </a:cubicBezTo>
                <a:close/>
                <a:moveTo>
                  <a:pt x="654" y="728"/>
                </a:moveTo>
                <a:cubicBezTo>
                  <a:pt x="653" y="728"/>
                  <a:pt x="652" y="727"/>
                  <a:pt x="650" y="727"/>
                </a:cubicBezTo>
                <a:cubicBezTo>
                  <a:pt x="651" y="726"/>
                  <a:pt x="653" y="727"/>
                  <a:pt x="654" y="727"/>
                </a:cubicBezTo>
                <a:cubicBezTo>
                  <a:pt x="654" y="727"/>
                  <a:pt x="653" y="727"/>
                  <a:pt x="653" y="727"/>
                </a:cubicBezTo>
                <a:cubicBezTo>
                  <a:pt x="653" y="727"/>
                  <a:pt x="653" y="728"/>
                  <a:pt x="654" y="728"/>
                </a:cubicBezTo>
                <a:close/>
                <a:moveTo>
                  <a:pt x="654" y="738"/>
                </a:moveTo>
                <a:cubicBezTo>
                  <a:pt x="655" y="739"/>
                  <a:pt x="657" y="739"/>
                  <a:pt x="657" y="740"/>
                </a:cubicBezTo>
                <a:cubicBezTo>
                  <a:pt x="656" y="739"/>
                  <a:pt x="654" y="739"/>
                  <a:pt x="654" y="738"/>
                </a:cubicBezTo>
                <a:close/>
                <a:moveTo>
                  <a:pt x="674" y="744"/>
                </a:moveTo>
                <a:cubicBezTo>
                  <a:pt x="672" y="743"/>
                  <a:pt x="670" y="743"/>
                  <a:pt x="670" y="742"/>
                </a:cubicBezTo>
                <a:cubicBezTo>
                  <a:pt x="671" y="743"/>
                  <a:pt x="673" y="743"/>
                  <a:pt x="674" y="744"/>
                </a:cubicBezTo>
                <a:close/>
                <a:moveTo>
                  <a:pt x="670" y="734"/>
                </a:moveTo>
                <a:cubicBezTo>
                  <a:pt x="670" y="733"/>
                  <a:pt x="672" y="733"/>
                  <a:pt x="672" y="734"/>
                </a:cubicBezTo>
                <a:cubicBezTo>
                  <a:pt x="671" y="734"/>
                  <a:pt x="671" y="735"/>
                  <a:pt x="670" y="734"/>
                </a:cubicBezTo>
                <a:close/>
                <a:moveTo>
                  <a:pt x="674" y="736"/>
                </a:moveTo>
                <a:cubicBezTo>
                  <a:pt x="676" y="738"/>
                  <a:pt x="680" y="737"/>
                  <a:pt x="680" y="739"/>
                </a:cubicBezTo>
                <a:cubicBezTo>
                  <a:pt x="677" y="737"/>
                  <a:pt x="674" y="739"/>
                  <a:pt x="674" y="736"/>
                </a:cubicBezTo>
                <a:close/>
                <a:moveTo>
                  <a:pt x="682" y="746"/>
                </a:moveTo>
                <a:cubicBezTo>
                  <a:pt x="682" y="747"/>
                  <a:pt x="678" y="746"/>
                  <a:pt x="678" y="745"/>
                </a:cubicBezTo>
                <a:cubicBezTo>
                  <a:pt x="679" y="744"/>
                  <a:pt x="680" y="746"/>
                  <a:pt x="682" y="746"/>
                </a:cubicBezTo>
                <a:close/>
                <a:moveTo>
                  <a:pt x="695" y="741"/>
                </a:moveTo>
                <a:cubicBezTo>
                  <a:pt x="697" y="741"/>
                  <a:pt x="697" y="744"/>
                  <a:pt x="697" y="743"/>
                </a:cubicBezTo>
                <a:cubicBezTo>
                  <a:pt x="697" y="742"/>
                  <a:pt x="697" y="742"/>
                  <a:pt x="697" y="742"/>
                </a:cubicBezTo>
                <a:cubicBezTo>
                  <a:pt x="698" y="742"/>
                  <a:pt x="698" y="743"/>
                  <a:pt x="698" y="744"/>
                </a:cubicBezTo>
                <a:cubicBezTo>
                  <a:pt x="696" y="743"/>
                  <a:pt x="695" y="743"/>
                  <a:pt x="693" y="743"/>
                </a:cubicBezTo>
                <a:cubicBezTo>
                  <a:pt x="694" y="741"/>
                  <a:pt x="697" y="744"/>
                  <a:pt x="695" y="741"/>
                </a:cubicBezTo>
                <a:close/>
                <a:moveTo>
                  <a:pt x="697" y="747"/>
                </a:moveTo>
                <a:cubicBezTo>
                  <a:pt x="696" y="747"/>
                  <a:pt x="696" y="747"/>
                  <a:pt x="696" y="746"/>
                </a:cubicBezTo>
                <a:cubicBezTo>
                  <a:pt x="697" y="746"/>
                  <a:pt x="695" y="746"/>
                  <a:pt x="695" y="745"/>
                </a:cubicBezTo>
                <a:cubicBezTo>
                  <a:pt x="696" y="745"/>
                  <a:pt x="697" y="745"/>
                  <a:pt x="697" y="746"/>
                </a:cubicBezTo>
                <a:cubicBezTo>
                  <a:pt x="697" y="746"/>
                  <a:pt x="697" y="747"/>
                  <a:pt x="697" y="747"/>
                </a:cubicBezTo>
                <a:close/>
                <a:moveTo>
                  <a:pt x="693" y="749"/>
                </a:moveTo>
                <a:cubicBezTo>
                  <a:pt x="691" y="751"/>
                  <a:pt x="688" y="747"/>
                  <a:pt x="685" y="747"/>
                </a:cubicBezTo>
                <a:cubicBezTo>
                  <a:pt x="687" y="746"/>
                  <a:pt x="690" y="748"/>
                  <a:pt x="693" y="749"/>
                </a:cubicBezTo>
                <a:close/>
                <a:moveTo>
                  <a:pt x="676" y="703"/>
                </a:moveTo>
                <a:cubicBezTo>
                  <a:pt x="672" y="701"/>
                  <a:pt x="671" y="702"/>
                  <a:pt x="668" y="699"/>
                </a:cubicBezTo>
                <a:cubicBezTo>
                  <a:pt x="671" y="700"/>
                  <a:pt x="674" y="701"/>
                  <a:pt x="675" y="700"/>
                </a:cubicBezTo>
                <a:cubicBezTo>
                  <a:pt x="675" y="701"/>
                  <a:pt x="675" y="702"/>
                  <a:pt x="676" y="703"/>
                </a:cubicBezTo>
                <a:close/>
                <a:moveTo>
                  <a:pt x="677" y="701"/>
                </a:moveTo>
                <a:cubicBezTo>
                  <a:pt x="677" y="700"/>
                  <a:pt x="680" y="701"/>
                  <a:pt x="679" y="702"/>
                </a:cubicBezTo>
                <a:cubicBezTo>
                  <a:pt x="678" y="702"/>
                  <a:pt x="678" y="701"/>
                  <a:pt x="677" y="701"/>
                </a:cubicBezTo>
                <a:close/>
                <a:moveTo>
                  <a:pt x="682" y="702"/>
                </a:moveTo>
                <a:cubicBezTo>
                  <a:pt x="689" y="704"/>
                  <a:pt x="685" y="704"/>
                  <a:pt x="682" y="703"/>
                </a:cubicBezTo>
                <a:cubicBezTo>
                  <a:pt x="682" y="702"/>
                  <a:pt x="681" y="702"/>
                  <a:pt x="682" y="702"/>
                </a:cubicBezTo>
                <a:close/>
                <a:moveTo>
                  <a:pt x="695" y="679"/>
                </a:moveTo>
                <a:cubicBezTo>
                  <a:pt x="695" y="678"/>
                  <a:pt x="699" y="679"/>
                  <a:pt x="698" y="680"/>
                </a:cubicBezTo>
                <a:cubicBezTo>
                  <a:pt x="697" y="680"/>
                  <a:pt x="697" y="680"/>
                  <a:pt x="695" y="679"/>
                </a:cubicBezTo>
                <a:close/>
                <a:moveTo>
                  <a:pt x="699" y="679"/>
                </a:moveTo>
                <a:cubicBezTo>
                  <a:pt x="701" y="679"/>
                  <a:pt x="702" y="680"/>
                  <a:pt x="703" y="680"/>
                </a:cubicBezTo>
                <a:cubicBezTo>
                  <a:pt x="703" y="678"/>
                  <a:pt x="708" y="682"/>
                  <a:pt x="710" y="681"/>
                </a:cubicBezTo>
                <a:cubicBezTo>
                  <a:pt x="710" y="682"/>
                  <a:pt x="711" y="683"/>
                  <a:pt x="711" y="684"/>
                </a:cubicBezTo>
                <a:cubicBezTo>
                  <a:pt x="706" y="683"/>
                  <a:pt x="701" y="682"/>
                  <a:pt x="699" y="680"/>
                </a:cubicBezTo>
                <a:cubicBezTo>
                  <a:pt x="699" y="680"/>
                  <a:pt x="699" y="679"/>
                  <a:pt x="699" y="679"/>
                </a:cubicBezTo>
                <a:close/>
                <a:moveTo>
                  <a:pt x="714" y="691"/>
                </a:moveTo>
                <a:cubicBezTo>
                  <a:pt x="714" y="690"/>
                  <a:pt x="716" y="692"/>
                  <a:pt x="717" y="692"/>
                </a:cubicBezTo>
                <a:cubicBezTo>
                  <a:pt x="717" y="693"/>
                  <a:pt x="715" y="691"/>
                  <a:pt x="714" y="691"/>
                </a:cubicBezTo>
                <a:close/>
                <a:moveTo>
                  <a:pt x="697" y="590"/>
                </a:moveTo>
                <a:cubicBezTo>
                  <a:pt x="695" y="589"/>
                  <a:pt x="693" y="589"/>
                  <a:pt x="692" y="588"/>
                </a:cubicBezTo>
                <a:cubicBezTo>
                  <a:pt x="693" y="589"/>
                  <a:pt x="696" y="589"/>
                  <a:pt x="697" y="590"/>
                </a:cubicBezTo>
                <a:close/>
                <a:moveTo>
                  <a:pt x="692" y="583"/>
                </a:moveTo>
                <a:cubicBezTo>
                  <a:pt x="692" y="583"/>
                  <a:pt x="693" y="583"/>
                  <a:pt x="694" y="583"/>
                </a:cubicBezTo>
                <a:cubicBezTo>
                  <a:pt x="694" y="584"/>
                  <a:pt x="692" y="584"/>
                  <a:pt x="692" y="583"/>
                </a:cubicBezTo>
                <a:close/>
                <a:moveTo>
                  <a:pt x="704" y="578"/>
                </a:moveTo>
                <a:cubicBezTo>
                  <a:pt x="704" y="578"/>
                  <a:pt x="704" y="578"/>
                  <a:pt x="704" y="579"/>
                </a:cubicBezTo>
                <a:cubicBezTo>
                  <a:pt x="703" y="578"/>
                  <a:pt x="698" y="577"/>
                  <a:pt x="699" y="577"/>
                </a:cubicBezTo>
                <a:cubicBezTo>
                  <a:pt x="700" y="577"/>
                  <a:pt x="700" y="577"/>
                  <a:pt x="701" y="577"/>
                </a:cubicBezTo>
                <a:cubicBezTo>
                  <a:pt x="702" y="578"/>
                  <a:pt x="703" y="578"/>
                  <a:pt x="704" y="578"/>
                </a:cubicBezTo>
                <a:close/>
                <a:moveTo>
                  <a:pt x="701" y="574"/>
                </a:moveTo>
                <a:cubicBezTo>
                  <a:pt x="702" y="574"/>
                  <a:pt x="703" y="574"/>
                  <a:pt x="703" y="574"/>
                </a:cubicBezTo>
                <a:cubicBezTo>
                  <a:pt x="703" y="575"/>
                  <a:pt x="703" y="575"/>
                  <a:pt x="702" y="575"/>
                </a:cubicBezTo>
                <a:cubicBezTo>
                  <a:pt x="702" y="575"/>
                  <a:pt x="702" y="574"/>
                  <a:pt x="701" y="574"/>
                </a:cubicBezTo>
                <a:close/>
                <a:moveTo>
                  <a:pt x="707" y="586"/>
                </a:moveTo>
                <a:cubicBezTo>
                  <a:pt x="707" y="586"/>
                  <a:pt x="707" y="586"/>
                  <a:pt x="707" y="587"/>
                </a:cubicBezTo>
                <a:cubicBezTo>
                  <a:pt x="706" y="586"/>
                  <a:pt x="706" y="586"/>
                  <a:pt x="705" y="585"/>
                </a:cubicBezTo>
                <a:cubicBezTo>
                  <a:pt x="706" y="585"/>
                  <a:pt x="707" y="586"/>
                  <a:pt x="707" y="586"/>
                </a:cubicBezTo>
                <a:close/>
                <a:moveTo>
                  <a:pt x="706" y="583"/>
                </a:moveTo>
                <a:cubicBezTo>
                  <a:pt x="708" y="583"/>
                  <a:pt x="708" y="584"/>
                  <a:pt x="709" y="584"/>
                </a:cubicBezTo>
                <a:cubicBezTo>
                  <a:pt x="709" y="584"/>
                  <a:pt x="709" y="584"/>
                  <a:pt x="709" y="584"/>
                </a:cubicBezTo>
                <a:cubicBezTo>
                  <a:pt x="709" y="585"/>
                  <a:pt x="708" y="585"/>
                  <a:pt x="708" y="585"/>
                </a:cubicBezTo>
                <a:cubicBezTo>
                  <a:pt x="708" y="585"/>
                  <a:pt x="708" y="585"/>
                  <a:pt x="707" y="585"/>
                </a:cubicBezTo>
                <a:cubicBezTo>
                  <a:pt x="706" y="584"/>
                  <a:pt x="706" y="583"/>
                  <a:pt x="706" y="583"/>
                </a:cubicBezTo>
                <a:close/>
                <a:moveTo>
                  <a:pt x="710" y="588"/>
                </a:moveTo>
                <a:cubicBezTo>
                  <a:pt x="708" y="588"/>
                  <a:pt x="706" y="587"/>
                  <a:pt x="703" y="586"/>
                </a:cubicBezTo>
                <a:cubicBezTo>
                  <a:pt x="703" y="586"/>
                  <a:pt x="703" y="586"/>
                  <a:pt x="703" y="586"/>
                </a:cubicBezTo>
                <a:cubicBezTo>
                  <a:pt x="706" y="586"/>
                  <a:pt x="708" y="587"/>
                  <a:pt x="710" y="588"/>
                </a:cubicBezTo>
                <a:close/>
                <a:moveTo>
                  <a:pt x="710" y="587"/>
                </a:moveTo>
                <a:cubicBezTo>
                  <a:pt x="710" y="587"/>
                  <a:pt x="710" y="587"/>
                  <a:pt x="711" y="587"/>
                </a:cubicBezTo>
                <a:cubicBezTo>
                  <a:pt x="712" y="588"/>
                  <a:pt x="713" y="588"/>
                  <a:pt x="715" y="588"/>
                </a:cubicBezTo>
                <a:cubicBezTo>
                  <a:pt x="714" y="587"/>
                  <a:pt x="714" y="587"/>
                  <a:pt x="714" y="587"/>
                </a:cubicBezTo>
                <a:cubicBezTo>
                  <a:pt x="714" y="587"/>
                  <a:pt x="715" y="587"/>
                  <a:pt x="715" y="586"/>
                </a:cubicBezTo>
                <a:cubicBezTo>
                  <a:pt x="716" y="587"/>
                  <a:pt x="716" y="587"/>
                  <a:pt x="716" y="587"/>
                </a:cubicBezTo>
                <a:cubicBezTo>
                  <a:pt x="717" y="588"/>
                  <a:pt x="717" y="588"/>
                  <a:pt x="720" y="589"/>
                </a:cubicBezTo>
                <a:cubicBezTo>
                  <a:pt x="720" y="589"/>
                  <a:pt x="719" y="590"/>
                  <a:pt x="720" y="590"/>
                </a:cubicBezTo>
                <a:cubicBezTo>
                  <a:pt x="720" y="590"/>
                  <a:pt x="721" y="591"/>
                  <a:pt x="721" y="591"/>
                </a:cubicBezTo>
                <a:cubicBezTo>
                  <a:pt x="719" y="590"/>
                  <a:pt x="717" y="590"/>
                  <a:pt x="715" y="589"/>
                </a:cubicBezTo>
                <a:cubicBezTo>
                  <a:pt x="715" y="589"/>
                  <a:pt x="715" y="589"/>
                  <a:pt x="715" y="589"/>
                </a:cubicBezTo>
                <a:cubicBezTo>
                  <a:pt x="715" y="589"/>
                  <a:pt x="715" y="589"/>
                  <a:pt x="715" y="589"/>
                </a:cubicBezTo>
                <a:cubicBezTo>
                  <a:pt x="712" y="588"/>
                  <a:pt x="710" y="587"/>
                  <a:pt x="709" y="587"/>
                </a:cubicBezTo>
                <a:cubicBezTo>
                  <a:pt x="709" y="587"/>
                  <a:pt x="709" y="587"/>
                  <a:pt x="709" y="586"/>
                </a:cubicBezTo>
                <a:cubicBezTo>
                  <a:pt x="709" y="587"/>
                  <a:pt x="710" y="587"/>
                  <a:pt x="710" y="587"/>
                </a:cubicBezTo>
                <a:close/>
                <a:moveTo>
                  <a:pt x="709" y="586"/>
                </a:moveTo>
                <a:cubicBezTo>
                  <a:pt x="710" y="586"/>
                  <a:pt x="710" y="586"/>
                  <a:pt x="711" y="586"/>
                </a:cubicBezTo>
                <a:cubicBezTo>
                  <a:pt x="712" y="586"/>
                  <a:pt x="712" y="586"/>
                  <a:pt x="713" y="587"/>
                </a:cubicBezTo>
                <a:cubicBezTo>
                  <a:pt x="712" y="586"/>
                  <a:pt x="711" y="586"/>
                  <a:pt x="710" y="586"/>
                </a:cubicBezTo>
                <a:cubicBezTo>
                  <a:pt x="709" y="586"/>
                  <a:pt x="709" y="586"/>
                  <a:pt x="709" y="586"/>
                </a:cubicBezTo>
                <a:close/>
                <a:moveTo>
                  <a:pt x="731" y="593"/>
                </a:moveTo>
                <a:cubicBezTo>
                  <a:pt x="731" y="594"/>
                  <a:pt x="732" y="594"/>
                  <a:pt x="732" y="594"/>
                </a:cubicBezTo>
                <a:cubicBezTo>
                  <a:pt x="731" y="594"/>
                  <a:pt x="729" y="594"/>
                  <a:pt x="730" y="593"/>
                </a:cubicBezTo>
                <a:cubicBezTo>
                  <a:pt x="730" y="593"/>
                  <a:pt x="731" y="593"/>
                  <a:pt x="731" y="593"/>
                </a:cubicBezTo>
                <a:close/>
                <a:moveTo>
                  <a:pt x="730" y="591"/>
                </a:moveTo>
                <a:cubicBezTo>
                  <a:pt x="731" y="592"/>
                  <a:pt x="732" y="592"/>
                  <a:pt x="732" y="593"/>
                </a:cubicBezTo>
                <a:cubicBezTo>
                  <a:pt x="732" y="593"/>
                  <a:pt x="732" y="593"/>
                  <a:pt x="732" y="593"/>
                </a:cubicBezTo>
                <a:cubicBezTo>
                  <a:pt x="731" y="592"/>
                  <a:pt x="731" y="592"/>
                  <a:pt x="730" y="592"/>
                </a:cubicBezTo>
                <a:cubicBezTo>
                  <a:pt x="730" y="592"/>
                  <a:pt x="730" y="591"/>
                  <a:pt x="730" y="591"/>
                </a:cubicBezTo>
                <a:close/>
                <a:moveTo>
                  <a:pt x="730" y="595"/>
                </a:moveTo>
                <a:cubicBezTo>
                  <a:pt x="729" y="595"/>
                  <a:pt x="728" y="594"/>
                  <a:pt x="727" y="594"/>
                </a:cubicBezTo>
                <a:cubicBezTo>
                  <a:pt x="728" y="594"/>
                  <a:pt x="730" y="594"/>
                  <a:pt x="730" y="595"/>
                </a:cubicBezTo>
                <a:close/>
                <a:moveTo>
                  <a:pt x="726" y="590"/>
                </a:moveTo>
                <a:cubicBezTo>
                  <a:pt x="726" y="590"/>
                  <a:pt x="726" y="590"/>
                  <a:pt x="726" y="590"/>
                </a:cubicBezTo>
                <a:cubicBezTo>
                  <a:pt x="727" y="590"/>
                  <a:pt x="727" y="590"/>
                  <a:pt x="728" y="590"/>
                </a:cubicBezTo>
                <a:cubicBezTo>
                  <a:pt x="729" y="591"/>
                  <a:pt x="730" y="591"/>
                  <a:pt x="730" y="592"/>
                </a:cubicBezTo>
                <a:cubicBezTo>
                  <a:pt x="728" y="591"/>
                  <a:pt x="726" y="591"/>
                  <a:pt x="726" y="590"/>
                </a:cubicBezTo>
                <a:close/>
                <a:moveTo>
                  <a:pt x="726" y="585"/>
                </a:moveTo>
                <a:cubicBezTo>
                  <a:pt x="725" y="584"/>
                  <a:pt x="725" y="584"/>
                  <a:pt x="725" y="584"/>
                </a:cubicBezTo>
                <a:cubicBezTo>
                  <a:pt x="726" y="585"/>
                  <a:pt x="727" y="585"/>
                  <a:pt x="728" y="585"/>
                </a:cubicBezTo>
                <a:cubicBezTo>
                  <a:pt x="728" y="585"/>
                  <a:pt x="727" y="585"/>
                  <a:pt x="726" y="585"/>
                </a:cubicBezTo>
                <a:close/>
                <a:moveTo>
                  <a:pt x="725" y="591"/>
                </a:moveTo>
                <a:cubicBezTo>
                  <a:pt x="726" y="592"/>
                  <a:pt x="726" y="592"/>
                  <a:pt x="726" y="592"/>
                </a:cubicBezTo>
                <a:cubicBezTo>
                  <a:pt x="727" y="592"/>
                  <a:pt x="727" y="592"/>
                  <a:pt x="728" y="592"/>
                </a:cubicBezTo>
                <a:cubicBezTo>
                  <a:pt x="728" y="593"/>
                  <a:pt x="728" y="593"/>
                  <a:pt x="727" y="594"/>
                </a:cubicBezTo>
                <a:cubicBezTo>
                  <a:pt x="726" y="593"/>
                  <a:pt x="726" y="593"/>
                  <a:pt x="725" y="593"/>
                </a:cubicBezTo>
                <a:cubicBezTo>
                  <a:pt x="725" y="592"/>
                  <a:pt x="725" y="592"/>
                  <a:pt x="724" y="592"/>
                </a:cubicBezTo>
                <a:cubicBezTo>
                  <a:pt x="723" y="592"/>
                  <a:pt x="723" y="592"/>
                  <a:pt x="722" y="592"/>
                </a:cubicBezTo>
                <a:cubicBezTo>
                  <a:pt x="719" y="589"/>
                  <a:pt x="721" y="589"/>
                  <a:pt x="723" y="591"/>
                </a:cubicBezTo>
                <a:cubicBezTo>
                  <a:pt x="724" y="591"/>
                  <a:pt x="724" y="591"/>
                  <a:pt x="725" y="591"/>
                </a:cubicBezTo>
                <a:close/>
                <a:moveTo>
                  <a:pt x="708" y="589"/>
                </a:moveTo>
                <a:cubicBezTo>
                  <a:pt x="708" y="590"/>
                  <a:pt x="708" y="590"/>
                  <a:pt x="708" y="591"/>
                </a:cubicBezTo>
                <a:cubicBezTo>
                  <a:pt x="707" y="590"/>
                  <a:pt x="707" y="590"/>
                  <a:pt x="706" y="590"/>
                </a:cubicBezTo>
                <a:cubicBezTo>
                  <a:pt x="706" y="589"/>
                  <a:pt x="707" y="589"/>
                  <a:pt x="708" y="589"/>
                </a:cubicBezTo>
                <a:close/>
                <a:moveTo>
                  <a:pt x="702" y="591"/>
                </a:moveTo>
                <a:cubicBezTo>
                  <a:pt x="699" y="590"/>
                  <a:pt x="698" y="590"/>
                  <a:pt x="701" y="590"/>
                </a:cubicBezTo>
                <a:cubicBezTo>
                  <a:pt x="700" y="590"/>
                  <a:pt x="700" y="589"/>
                  <a:pt x="699" y="589"/>
                </a:cubicBezTo>
                <a:cubicBezTo>
                  <a:pt x="701" y="589"/>
                  <a:pt x="703" y="590"/>
                  <a:pt x="705" y="590"/>
                </a:cubicBezTo>
                <a:cubicBezTo>
                  <a:pt x="705" y="590"/>
                  <a:pt x="709" y="595"/>
                  <a:pt x="711" y="592"/>
                </a:cubicBezTo>
                <a:cubicBezTo>
                  <a:pt x="710" y="593"/>
                  <a:pt x="709" y="590"/>
                  <a:pt x="708" y="591"/>
                </a:cubicBezTo>
                <a:cubicBezTo>
                  <a:pt x="708" y="591"/>
                  <a:pt x="708" y="590"/>
                  <a:pt x="708" y="589"/>
                </a:cubicBezTo>
                <a:cubicBezTo>
                  <a:pt x="712" y="589"/>
                  <a:pt x="712" y="591"/>
                  <a:pt x="714" y="590"/>
                </a:cubicBezTo>
                <a:cubicBezTo>
                  <a:pt x="717" y="591"/>
                  <a:pt x="719" y="592"/>
                  <a:pt x="721" y="593"/>
                </a:cubicBezTo>
                <a:cubicBezTo>
                  <a:pt x="722" y="593"/>
                  <a:pt x="724" y="593"/>
                  <a:pt x="725" y="594"/>
                </a:cubicBezTo>
                <a:cubicBezTo>
                  <a:pt x="724" y="594"/>
                  <a:pt x="724" y="594"/>
                  <a:pt x="723" y="594"/>
                </a:cubicBezTo>
                <a:cubicBezTo>
                  <a:pt x="723" y="595"/>
                  <a:pt x="724" y="596"/>
                  <a:pt x="725" y="596"/>
                </a:cubicBezTo>
                <a:cubicBezTo>
                  <a:pt x="725" y="595"/>
                  <a:pt x="725" y="595"/>
                  <a:pt x="726" y="595"/>
                </a:cubicBezTo>
                <a:cubicBezTo>
                  <a:pt x="726" y="595"/>
                  <a:pt x="725" y="596"/>
                  <a:pt x="727" y="597"/>
                </a:cubicBezTo>
                <a:cubicBezTo>
                  <a:pt x="727" y="596"/>
                  <a:pt x="726" y="595"/>
                  <a:pt x="727" y="595"/>
                </a:cubicBezTo>
                <a:cubicBezTo>
                  <a:pt x="727" y="595"/>
                  <a:pt x="727" y="595"/>
                  <a:pt x="727" y="595"/>
                </a:cubicBezTo>
                <a:cubicBezTo>
                  <a:pt x="728" y="595"/>
                  <a:pt x="729" y="595"/>
                  <a:pt x="730" y="595"/>
                </a:cubicBezTo>
                <a:cubicBezTo>
                  <a:pt x="730" y="595"/>
                  <a:pt x="731" y="595"/>
                  <a:pt x="731" y="596"/>
                </a:cubicBezTo>
                <a:cubicBezTo>
                  <a:pt x="730" y="596"/>
                  <a:pt x="729" y="596"/>
                  <a:pt x="729" y="596"/>
                </a:cubicBezTo>
                <a:cubicBezTo>
                  <a:pt x="730" y="597"/>
                  <a:pt x="731" y="597"/>
                  <a:pt x="732" y="597"/>
                </a:cubicBezTo>
                <a:cubicBezTo>
                  <a:pt x="732" y="598"/>
                  <a:pt x="731" y="598"/>
                  <a:pt x="731" y="599"/>
                </a:cubicBezTo>
                <a:cubicBezTo>
                  <a:pt x="730" y="599"/>
                  <a:pt x="728" y="599"/>
                  <a:pt x="727" y="600"/>
                </a:cubicBezTo>
                <a:cubicBezTo>
                  <a:pt x="725" y="599"/>
                  <a:pt x="724" y="598"/>
                  <a:pt x="722" y="598"/>
                </a:cubicBezTo>
                <a:cubicBezTo>
                  <a:pt x="722" y="598"/>
                  <a:pt x="722" y="598"/>
                  <a:pt x="722" y="597"/>
                </a:cubicBezTo>
                <a:cubicBezTo>
                  <a:pt x="722" y="598"/>
                  <a:pt x="722" y="598"/>
                  <a:pt x="722" y="598"/>
                </a:cubicBezTo>
                <a:cubicBezTo>
                  <a:pt x="721" y="597"/>
                  <a:pt x="721" y="597"/>
                  <a:pt x="720" y="597"/>
                </a:cubicBezTo>
                <a:cubicBezTo>
                  <a:pt x="717" y="596"/>
                  <a:pt x="714" y="594"/>
                  <a:pt x="712" y="593"/>
                </a:cubicBezTo>
                <a:cubicBezTo>
                  <a:pt x="712" y="593"/>
                  <a:pt x="712" y="593"/>
                  <a:pt x="712" y="593"/>
                </a:cubicBezTo>
                <a:cubicBezTo>
                  <a:pt x="712" y="592"/>
                  <a:pt x="712" y="592"/>
                  <a:pt x="713" y="592"/>
                </a:cubicBezTo>
                <a:cubicBezTo>
                  <a:pt x="714" y="594"/>
                  <a:pt x="715" y="594"/>
                  <a:pt x="717" y="592"/>
                </a:cubicBezTo>
                <a:cubicBezTo>
                  <a:pt x="716" y="592"/>
                  <a:pt x="714" y="592"/>
                  <a:pt x="712" y="591"/>
                </a:cubicBezTo>
                <a:cubicBezTo>
                  <a:pt x="712" y="592"/>
                  <a:pt x="712" y="592"/>
                  <a:pt x="711" y="593"/>
                </a:cubicBezTo>
                <a:cubicBezTo>
                  <a:pt x="710" y="593"/>
                  <a:pt x="711" y="594"/>
                  <a:pt x="710" y="594"/>
                </a:cubicBezTo>
                <a:cubicBezTo>
                  <a:pt x="708" y="593"/>
                  <a:pt x="706" y="593"/>
                  <a:pt x="705" y="592"/>
                </a:cubicBezTo>
                <a:cubicBezTo>
                  <a:pt x="705" y="593"/>
                  <a:pt x="704" y="594"/>
                  <a:pt x="703" y="594"/>
                </a:cubicBezTo>
                <a:cubicBezTo>
                  <a:pt x="702" y="593"/>
                  <a:pt x="700" y="592"/>
                  <a:pt x="699" y="592"/>
                </a:cubicBezTo>
                <a:cubicBezTo>
                  <a:pt x="699" y="590"/>
                  <a:pt x="701" y="593"/>
                  <a:pt x="702" y="591"/>
                </a:cubicBezTo>
                <a:close/>
                <a:moveTo>
                  <a:pt x="733" y="648"/>
                </a:moveTo>
                <a:cubicBezTo>
                  <a:pt x="733" y="648"/>
                  <a:pt x="739" y="649"/>
                  <a:pt x="741" y="650"/>
                </a:cubicBezTo>
                <a:cubicBezTo>
                  <a:pt x="740" y="650"/>
                  <a:pt x="739" y="649"/>
                  <a:pt x="738" y="650"/>
                </a:cubicBezTo>
                <a:cubicBezTo>
                  <a:pt x="739" y="651"/>
                  <a:pt x="741" y="651"/>
                  <a:pt x="743" y="652"/>
                </a:cubicBezTo>
                <a:cubicBezTo>
                  <a:pt x="743" y="651"/>
                  <a:pt x="742" y="651"/>
                  <a:pt x="743" y="650"/>
                </a:cubicBezTo>
                <a:cubicBezTo>
                  <a:pt x="744" y="650"/>
                  <a:pt x="746" y="651"/>
                  <a:pt x="744" y="651"/>
                </a:cubicBezTo>
                <a:cubicBezTo>
                  <a:pt x="748" y="652"/>
                  <a:pt x="757" y="653"/>
                  <a:pt x="762" y="654"/>
                </a:cubicBezTo>
                <a:cubicBezTo>
                  <a:pt x="763" y="654"/>
                  <a:pt x="764" y="655"/>
                  <a:pt x="765" y="655"/>
                </a:cubicBezTo>
                <a:cubicBezTo>
                  <a:pt x="764" y="655"/>
                  <a:pt x="765" y="657"/>
                  <a:pt x="767" y="656"/>
                </a:cubicBezTo>
                <a:cubicBezTo>
                  <a:pt x="767" y="656"/>
                  <a:pt x="767" y="656"/>
                  <a:pt x="767" y="656"/>
                </a:cubicBezTo>
                <a:cubicBezTo>
                  <a:pt x="767" y="657"/>
                  <a:pt x="766" y="657"/>
                  <a:pt x="766" y="658"/>
                </a:cubicBezTo>
                <a:cubicBezTo>
                  <a:pt x="768" y="659"/>
                  <a:pt x="767" y="657"/>
                  <a:pt x="767" y="657"/>
                </a:cubicBezTo>
                <a:cubicBezTo>
                  <a:pt x="767" y="657"/>
                  <a:pt x="769" y="657"/>
                  <a:pt x="769" y="657"/>
                </a:cubicBezTo>
                <a:cubicBezTo>
                  <a:pt x="770" y="657"/>
                  <a:pt x="770" y="657"/>
                  <a:pt x="770" y="657"/>
                </a:cubicBezTo>
                <a:cubicBezTo>
                  <a:pt x="770" y="657"/>
                  <a:pt x="770" y="658"/>
                  <a:pt x="771" y="658"/>
                </a:cubicBezTo>
                <a:cubicBezTo>
                  <a:pt x="771" y="658"/>
                  <a:pt x="771" y="658"/>
                  <a:pt x="772" y="658"/>
                </a:cubicBezTo>
                <a:cubicBezTo>
                  <a:pt x="772" y="658"/>
                  <a:pt x="773" y="658"/>
                  <a:pt x="773" y="658"/>
                </a:cubicBezTo>
                <a:cubicBezTo>
                  <a:pt x="772" y="658"/>
                  <a:pt x="772" y="659"/>
                  <a:pt x="772" y="659"/>
                </a:cubicBezTo>
                <a:cubicBezTo>
                  <a:pt x="773" y="660"/>
                  <a:pt x="773" y="661"/>
                  <a:pt x="775" y="661"/>
                </a:cubicBezTo>
                <a:cubicBezTo>
                  <a:pt x="776" y="660"/>
                  <a:pt x="776" y="660"/>
                  <a:pt x="777" y="659"/>
                </a:cubicBezTo>
                <a:cubicBezTo>
                  <a:pt x="783" y="661"/>
                  <a:pt x="789" y="664"/>
                  <a:pt x="795" y="666"/>
                </a:cubicBezTo>
                <a:cubicBezTo>
                  <a:pt x="794" y="665"/>
                  <a:pt x="793" y="665"/>
                  <a:pt x="793" y="665"/>
                </a:cubicBezTo>
                <a:cubicBezTo>
                  <a:pt x="793" y="666"/>
                  <a:pt x="795" y="667"/>
                  <a:pt x="796" y="666"/>
                </a:cubicBezTo>
                <a:cubicBezTo>
                  <a:pt x="796" y="666"/>
                  <a:pt x="797" y="666"/>
                  <a:pt x="797" y="666"/>
                </a:cubicBezTo>
                <a:cubicBezTo>
                  <a:pt x="797" y="666"/>
                  <a:pt x="797" y="666"/>
                  <a:pt x="797" y="666"/>
                </a:cubicBezTo>
                <a:cubicBezTo>
                  <a:pt x="797" y="667"/>
                  <a:pt x="801" y="668"/>
                  <a:pt x="802" y="668"/>
                </a:cubicBezTo>
                <a:cubicBezTo>
                  <a:pt x="802" y="668"/>
                  <a:pt x="803" y="668"/>
                  <a:pt x="803" y="668"/>
                </a:cubicBezTo>
                <a:cubicBezTo>
                  <a:pt x="803" y="669"/>
                  <a:pt x="803" y="669"/>
                  <a:pt x="803" y="670"/>
                </a:cubicBezTo>
                <a:cubicBezTo>
                  <a:pt x="803" y="669"/>
                  <a:pt x="806" y="669"/>
                  <a:pt x="806" y="670"/>
                </a:cubicBezTo>
                <a:cubicBezTo>
                  <a:pt x="806" y="670"/>
                  <a:pt x="806" y="670"/>
                  <a:pt x="806" y="669"/>
                </a:cubicBezTo>
                <a:cubicBezTo>
                  <a:pt x="809" y="671"/>
                  <a:pt x="812" y="672"/>
                  <a:pt x="816" y="673"/>
                </a:cubicBezTo>
                <a:cubicBezTo>
                  <a:pt x="815" y="673"/>
                  <a:pt x="814" y="673"/>
                  <a:pt x="814" y="672"/>
                </a:cubicBezTo>
                <a:cubicBezTo>
                  <a:pt x="812" y="672"/>
                  <a:pt x="815" y="673"/>
                  <a:pt x="815" y="673"/>
                </a:cubicBezTo>
                <a:cubicBezTo>
                  <a:pt x="815" y="674"/>
                  <a:pt x="814" y="673"/>
                  <a:pt x="814" y="673"/>
                </a:cubicBezTo>
                <a:cubicBezTo>
                  <a:pt x="813" y="674"/>
                  <a:pt x="815" y="674"/>
                  <a:pt x="816" y="675"/>
                </a:cubicBezTo>
                <a:cubicBezTo>
                  <a:pt x="816" y="674"/>
                  <a:pt x="816" y="674"/>
                  <a:pt x="816" y="673"/>
                </a:cubicBezTo>
                <a:cubicBezTo>
                  <a:pt x="817" y="673"/>
                  <a:pt x="819" y="674"/>
                  <a:pt x="820" y="674"/>
                </a:cubicBezTo>
                <a:cubicBezTo>
                  <a:pt x="820" y="674"/>
                  <a:pt x="819" y="674"/>
                  <a:pt x="819" y="674"/>
                </a:cubicBezTo>
                <a:cubicBezTo>
                  <a:pt x="819" y="674"/>
                  <a:pt x="819" y="674"/>
                  <a:pt x="819" y="674"/>
                </a:cubicBezTo>
                <a:cubicBezTo>
                  <a:pt x="819" y="674"/>
                  <a:pt x="819" y="674"/>
                  <a:pt x="818" y="674"/>
                </a:cubicBezTo>
                <a:cubicBezTo>
                  <a:pt x="818" y="675"/>
                  <a:pt x="819" y="675"/>
                  <a:pt x="820" y="675"/>
                </a:cubicBezTo>
                <a:cubicBezTo>
                  <a:pt x="820" y="675"/>
                  <a:pt x="820" y="675"/>
                  <a:pt x="820" y="675"/>
                </a:cubicBezTo>
                <a:cubicBezTo>
                  <a:pt x="820" y="675"/>
                  <a:pt x="820" y="675"/>
                  <a:pt x="820" y="675"/>
                </a:cubicBezTo>
                <a:cubicBezTo>
                  <a:pt x="820" y="675"/>
                  <a:pt x="820" y="675"/>
                  <a:pt x="820" y="675"/>
                </a:cubicBezTo>
                <a:cubicBezTo>
                  <a:pt x="820" y="676"/>
                  <a:pt x="820" y="676"/>
                  <a:pt x="820" y="676"/>
                </a:cubicBezTo>
                <a:cubicBezTo>
                  <a:pt x="818" y="676"/>
                  <a:pt x="816" y="676"/>
                  <a:pt x="814" y="676"/>
                </a:cubicBezTo>
                <a:cubicBezTo>
                  <a:pt x="811" y="675"/>
                  <a:pt x="808" y="674"/>
                  <a:pt x="807" y="673"/>
                </a:cubicBezTo>
                <a:cubicBezTo>
                  <a:pt x="806" y="674"/>
                  <a:pt x="803" y="672"/>
                  <a:pt x="799" y="671"/>
                </a:cubicBezTo>
                <a:cubicBezTo>
                  <a:pt x="799" y="672"/>
                  <a:pt x="800" y="672"/>
                  <a:pt x="800" y="673"/>
                </a:cubicBezTo>
                <a:cubicBezTo>
                  <a:pt x="797" y="672"/>
                  <a:pt x="795" y="673"/>
                  <a:pt x="792" y="674"/>
                </a:cubicBezTo>
                <a:cubicBezTo>
                  <a:pt x="787" y="673"/>
                  <a:pt x="780" y="670"/>
                  <a:pt x="776" y="672"/>
                </a:cubicBezTo>
                <a:cubicBezTo>
                  <a:pt x="768" y="671"/>
                  <a:pt x="760" y="669"/>
                  <a:pt x="752" y="667"/>
                </a:cubicBezTo>
                <a:cubicBezTo>
                  <a:pt x="752" y="666"/>
                  <a:pt x="753" y="666"/>
                  <a:pt x="753" y="665"/>
                </a:cubicBezTo>
                <a:cubicBezTo>
                  <a:pt x="752" y="665"/>
                  <a:pt x="751" y="666"/>
                  <a:pt x="752" y="666"/>
                </a:cubicBezTo>
                <a:cubicBezTo>
                  <a:pt x="751" y="666"/>
                  <a:pt x="750" y="664"/>
                  <a:pt x="748" y="665"/>
                </a:cubicBezTo>
                <a:cubicBezTo>
                  <a:pt x="748" y="665"/>
                  <a:pt x="748" y="665"/>
                  <a:pt x="748" y="665"/>
                </a:cubicBezTo>
                <a:cubicBezTo>
                  <a:pt x="748" y="665"/>
                  <a:pt x="748" y="665"/>
                  <a:pt x="748" y="665"/>
                </a:cubicBezTo>
                <a:cubicBezTo>
                  <a:pt x="748" y="665"/>
                  <a:pt x="748" y="665"/>
                  <a:pt x="748" y="665"/>
                </a:cubicBezTo>
                <a:cubicBezTo>
                  <a:pt x="747" y="665"/>
                  <a:pt x="748" y="664"/>
                  <a:pt x="748" y="665"/>
                </a:cubicBezTo>
                <a:cubicBezTo>
                  <a:pt x="748" y="665"/>
                  <a:pt x="748" y="665"/>
                  <a:pt x="748" y="665"/>
                </a:cubicBezTo>
                <a:cubicBezTo>
                  <a:pt x="744" y="661"/>
                  <a:pt x="734" y="662"/>
                  <a:pt x="727" y="658"/>
                </a:cubicBezTo>
                <a:cubicBezTo>
                  <a:pt x="726" y="658"/>
                  <a:pt x="728" y="657"/>
                  <a:pt x="728" y="657"/>
                </a:cubicBezTo>
                <a:cubicBezTo>
                  <a:pt x="729" y="658"/>
                  <a:pt x="739" y="659"/>
                  <a:pt x="741" y="660"/>
                </a:cubicBezTo>
                <a:cubicBezTo>
                  <a:pt x="741" y="660"/>
                  <a:pt x="741" y="661"/>
                  <a:pt x="740" y="661"/>
                </a:cubicBezTo>
                <a:cubicBezTo>
                  <a:pt x="740" y="662"/>
                  <a:pt x="742" y="661"/>
                  <a:pt x="743" y="662"/>
                </a:cubicBezTo>
                <a:cubicBezTo>
                  <a:pt x="744" y="660"/>
                  <a:pt x="743" y="662"/>
                  <a:pt x="742" y="661"/>
                </a:cubicBezTo>
                <a:cubicBezTo>
                  <a:pt x="747" y="660"/>
                  <a:pt x="754" y="664"/>
                  <a:pt x="760" y="663"/>
                </a:cubicBezTo>
                <a:cubicBezTo>
                  <a:pt x="754" y="660"/>
                  <a:pt x="743" y="659"/>
                  <a:pt x="732" y="655"/>
                </a:cubicBezTo>
                <a:cubicBezTo>
                  <a:pt x="732" y="654"/>
                  <a:pt x="735" y="657"/>
                  <a:pt x="735" y="655"/>
                </a:cubicBezTo>
                <a:cubicBezTo>
                  <a:pt x="733" y="656"/>
                  <a:pt x="734" y="653"/>
                  <a:pt x="732" y="653"/>
                </a:cubicBezTo>
                <a:cubicBezTo>
                  <a:pt x="731" y="653"/>
                  <a:pt x="729" y="653"/>
                  <a:pt x="727" y="652"/>
                </a:cubicBezTo>
                <a:cubicBezTo>
                  <a:pt x="728" y="651"/>
                  <a:pt x="730" y="651"/>
                  <a:pt x="732" y="652"/>
                </a:cubicBezTo>
                <a:cubicBezTo>
                  <a:pt x="732" y="651"/>
                  <a:pt x="732" y="651"/>
                  <a:pt x="732" y="651"/>
                </a:cubicBezTo>
                <a:cubicBezTo>
                  <a:pt x="737" y="651"/>
                  <a:pt x="742" y="654"/>
                  <a:pt x="747" y="654"/>
                </a:cubicBezTo>
                <a:cubicBezTo>
                  <a:pt x="743" y="653"/>
                  <a:pt x="737" y="650"/>
                  <a:pt x="733" y="650"/>
                </a:cubicBezTo>
                <a:cubicBezTo>
                  <a:pt x="733" y="650"/>
                  <a:pt x="732" y="648"/>
                  <a:pt x="732" y="649"/>
                </a:cubicBezTo>
                <a:cubicBezTo>
                  <a:pt x="732" y="647"/>
                  <a:pt x="734" y="650"/>
                  <a:pt x="735" y="649"/>
                </a:cubicBezTo>
                <a:cubicBezTo>
                  <a:pt x="737" y="648"/>
                  <a:pt x="733" y="649"/>
                  <a:pt x="733" y="648"/>
                </a:cubicBezTo>
                <a:close/>
                <a:moveTo>
                  <a:pt x="733" y="588"/>
                </a:moveTo>
                <a:cubicBezTo>
                  <a:pt x="735" y="587"/>
                  <a:pt x="738" y="589"/>
                  <a:pt x="740" y="589"/>
                </a:cubicBezTo>
                <a:cubicBezTo>
                  <a:pt x="740" y="589"/>
                  <a:pt x="740" y="589"/>
                  <a:pt x="741" y="590"/>
                </a:cubicBezTo>
                <a:cubicBezTo>
                  <a:pt x="739" y="589"/>
                  <a:pt x="736" y="589"/>
                  <a:pt x="734" y="588"/>
                </a:cubicBezTo>
                <a:cubicBezTo>
                  <a:pt x="734" y="588"/>
                  <a:pt x="733" y="588"/>
                  <a:pt x="733" y="588"/>
                </a:cubicBezTo>
                <a:close/>
                <a:moveTo>
                  <a:pt x="764" y="592"/>
                </a:moveTo>
                <a:cubicBezTo>
                  <a:pt x="766" y="593"/>
                  <a:pt x="767" y="593"/>
                  <a:pt x="768" y="593"/>
                </a:cubicBezTo>
                <a:cubicBezTo>
                  <a:pt x="769" y="593"/>
                  <a:pt x="767" y="592"/>
                  <a:pt x="769" y="593"/>
                </a:cubicBezTo>
                <a:cubicBezTo>
                  <a:pt x="769" y="591"/>
                  <a:pt x="767" y="592"/>
                  <a:pt x="766" y="591"/>
                </a:cubicBezTo>
                <a:cubicBezTo>
                  <a:pt x="770" y="591"/>
                  <a:pt x="771" y="593"/>
                  <a:pt x="776" y="594"/>
                </a:cubicBezTo>
                <a:cubicBezTo>
                  <a:pt x="775" y="596"/>
                  <a:pt x="773" y="593"/>
                  <a:pt x="773" y="595"/>
                </a:cubicBezTo>
                <a:cubicBezTo>
                  <a:pt x="774" y="595"/>
                  <a:pt x="774" y="595"/>
                  <a:pt x="774" y="596"/>
                </a:cubicBezTo>
                <a:cubicBezTo>
                  <a:pt x="774" y="595"/>
                  <a:pt x="773" y="595"/>
                  <a:pt x="772" y="595"/>
                </a:cubicBezTo>
                <a:cubicBezTo>
                  <a:pt x="772" y="594"/>
                  <a:pt x="772" y="593"/>
                  <a:pt x="771" y="593"/>
                </a:cubicBezTo>
                <a:cubicBezTo>
                  <a:pt x="771" y="594"/>
                  <a:pt x="771" y="594"/>
                  <a:pt x="771" y="595"/>
                </a:cubicBezTo>
                <a:cubicBezTo>
                  <a:pt x="769" y="594"/>
                  <a:pt x="767" y="593"/>
                  <a:pt x="764" y="593"/>
                </a:cubicBezTo>
                <a:cubicBezTo>
                  <a:pt x="765" y="593"/>
                  <a:pt x="764" y="592"/>
                  <a:pt x="764" y="592"/>
                </a:cubicBezTo>
                <a:close/>
                <a:moveTo>
                  <a:pt x="788" y="599"/>
                </a:moveTo>
                <a:cubicBezTo>
                  <a:pt x="788" y="599"/>
                  <a:pt x="788" y="599"/>
                  <a:pt x="788" y="599"/>
                </a:cubicBezTo>
                <a:cubicBezTo>
                  <a:pt x="785" y="599"/>
                  <a:pt x="781" y="598"/>
                  <a:pt x="778" y="597"/>
                </a:cubicBezTo>
                <a:cubicBezTo>
                  <a:pt x="778" y="596"/>
                  <a:pt x="776" y="596"/>
                  <a:pt x="776" y="596"/>
                </a:cubicBezTo>
                <a:cubicBezTo>
                  <a:pt x="776" y="595"/>
                  <a:pt x="777" y="595"/>
                  <a:pt x="778" y="595"/>
                </a:cubicBezTo>
                <a:cubicBezTo>
                  <a:pt x="778" y="595"/>
                  <a:pt x="777" y="595"/>
                  <a:pt x="777" y="595"/>
                </a:cubicBezTo>
                <a:cubicBezTo>
                  <a:pt x="781" y="596"/>
                  <a:pt x="785" y="598"/>
                  <a:pt x="788" y="599"/>
                </a:cubicBezTo>
                <a:close/>
                <a:moveTo>
                  <a:pt x="787" y="598"/>
                </a:moveTo>
                <a:cubicBezTo>
                  <a:pt x="789" y="598"/>
                  <a:pt x="789" y="599"/>
                  <a:pt x="790" y="599"/>
                </a:cubicBezTo>
                <a:cubicBezTo>
                  <a:pt x="790" y="599"/>
                  <a:pt x="790" y="599"/>
                  <a:pt x="790" y="599"/>
                </a:cubicBezTo>
                <a:cubicBezTo>
                  <a:pt x="789" y="599"/>
                  <a:pt x="789" y="599"/>
                  <a:pt x="789" y="599"/>
                </a:cubicBezTo>
                <a:cubicBezTo>
                  <a:pt x="788" y="599"/>
                  <a:pt x="787" y="599"/>
                  <a:pt x="787" y="598"/>
                </a:cubicBezTo>
                <a:close/>
                <a:moveTo>
                  <a:pt x="784" y="615"/>
                </a:moveTo>
                <a:cubicBezTo>
                  <a:pt x="785" y="615"/>
                  <a:pt x="785" y="615"/>
                  <a:pt x="788" y="616"/>
                </a:cubicBezTo>
                <a:cubicBezTo>
                  <a:pt x="788" y="618"/>
                  <a:pt x="784" y="616"/>
                  <a:pt x="784" y="615"/>
                </a:cubicBezTo>
                <a:close/>
                <a:moveTo>
                  <a:pt x="792" y="617"/>
                </a:moveTo>
                <a:cubicBezTo>
                  <a:pt x="794" y="618"/>
                  <a:pt x="795" y="619"/>
                  <a:pt x="797" y="618"/>
                </a:cubicBezTo>
                <a:cubicBezTo>
                  <a:pt x="797" y="617"/>
                  <a:pt x="795" y="617"/>
                  <a:pt x="794" y="617"/>
                </a:cubicBezTo>
                <a:cubicBezTo>
                  <a:pt x="795" y="617"/>
                  <a:pt x="796" y="617"/>
                  <a:pt x="798" y="617"/>
                </a:cubicBezTo>
                <a:cubicBezTo>
                  <a:pt x="800" y="618"/>
                  <a:pt x="802" y="619"/>
                  <a:pt x="804" y="620"/>
                </a:cubicBezTo>
                <a:cubicBezTo>
                  <a:pt x="805" y="619"/>
                  <a:pt x="806" y="619"/>
                  <a:pt x="807" y="619"/>
                </a:cubicBezTo>
                <a:cubicBezTo>
                  <a:pt x="807" y="619"/>
                  <a:pt x="807" y="619"/>
                  <a:pt x="808" y="619"/>
                </a:cubicBezTo>
                <a:cubicBezTo>
                  <a:pt x="809" y="620"/>
                  <a:pt x="810" y="621"/>
                  <a:pt x="811" y="621"/>
                </a:cubicBezTo>
                <a:cubicBezTo>
                  <a:pt x="811" y="621"/>
                  <a:pt x="812" y="620"/>
                  <a:pt x="812" y="620"/>
                </a:cubicBezTo>
                <a:cubicBezTo>
                  <a:pt x="813" y="621"/>
                  <a:pt x="814" y="622"/>
                  <a:pt x="815" y="623"/>
                </a:cubicBezTo>
                <a:cubicBezTo>
                  <a:pt x="814" y="623"/>
                  <a:pt x="813" y="623"/>
                  <a:pt x="813" y="623"/>
                </a:cubicBezTo>
                <a:cubicBezTo>
                  <a:pt x="810" y="621"/>
                  <a:pt x="807" y="621"/>
                  <a:pt x="804" y="621"/>
                </a:cubicBezTo>
                <a:cubicBezTo>
                  <a:pt x="804" y="621"/>
                  <a:pt x="803" y="620"/>
                  <a:pt x="802" y="620"/>
                </a:cubicBezTo>
                <a:cubicBezTo>
                  <a:pt x="802" y="620"/>
                  <a:pt x="802" y="620"/>
                  <a:pt x="802" y="621"/>
                </a:cubicBezTo>
                <a:cubicBezTo>
                  <a:pt x="801" y="620"/>
                  <a:pt x="801" y="620"/>
                  <a:pt x="800" y="619"/>
                </a:cubicBezTo>
                <a:cubicBezTo>
                  <a:pt x="800" y="620"/>
                  <a:pt x="800" y="620"/>
                  <a:pt x="800" y="620"/>
                </a:cubicBezTo>
                <a:cubicBezTo>
                  <a:pt x="797" y="619"/>
                  <a:pt x="795" y="619"/>
                  <a:pt x="792" y="618"/>
                </a:cubicBezTo>
                <a:cubicBezTo>
                  <a:pt x="792" y="618"/>
                  <a:pt x="793" y="618"/>
                  <a:pt x="793" y="618"/>
                </a:cubicBezTo>
                <a:cubicBezTo>
                  <a:pt x="792" y="617"/>
                  <a:pt x="791" y="617"/>
                  <a:pt x="791" y="617"/>
                </a:cubicBezTo>
                <a:cubicBezTo>
                  <a:pt x="791" y="617"/>
                  <a:pt x="792" y="617"/>
                  <a:pt x="792" y="617"/>
                </a:cubicBezTo>
                <a:close/>
                <a:moveTo>
                  <a:pt x="791" y="607"/>
                </a:moveTo>
                <a:cubicBezTo>
                  <a:pt x="793" y="606"/>
                  <a:pt x="797" y="609"/>
                  <a:pt x="793" y="607"/>
                </a:cubicBezTo>
                <a:cubicBezTo>
                  <a:pt x="792" y="607"/>
                  <a:pt x="792" y="608"/>
                  <a:pt x="791" y="607"/>
                </a:cubicBezTo>
                <a:close/>
                <a:moveTo>
                  <a:pt x="808" y="616"/>
                </a:moveTo>
                <a:cubicBezTo>
                  <a:pt x="810" y="617"/>
                  <a:pt x="813" y="617"/>
                  <a:pt x="815" y="618"/>
                </a:cubicBezTo>
                <a:cubicBezTo>
                  <a:pt x="815" y="619"/>
                  <a:pt x="817" y="618"/>
                  <a:pt x="817" y="619"/>
                </a:cubicBezTo>
                <a:cubicBezTo>
                  <a:pt x="811" y="618"/>
                  <a:pt x="805" y="616"/>
                  <a:pt x="799" y="615"/>
                </a:cubicBezTo>
                <a:cubicBezTo>
                  <a:pt x="800" y="615"/>
                  <a:pt x="800" y="615"/>
                  <a:pt x="801" y="615"/>
                </a:cubicBezTo>
                <a:cubicBezTo>
                  <a:pt x="804" y="616"/>
                  <a:pt x="807" y="617"/>
                  <a:pt x="809" y="617"/>
                </a:cubicBezTo>
                <a:cubicBezTo>
                  <a:pt x="809" y="617"/>
                  <a:pt x="808" y="616"/>
                  <a:pt x="808" y="616"/>
                </a:cubicBezTo>
                <a:close/>
                <a:moveTo>
                  <a:pt x="818" y="625"/>
                </a:moveTo>
                <a:cubicBezTo>
                  <a:pt x="818" y="625"/>
                  <a:pt x="818" y="625"/>
                  <a:pt x="818" y="625"/>
                </a:cubicBezTo>
                <a:cubicBezTo>
                  <a:pt x="818" y="625"/>
                  <a:pt x="818" y="625"/>
                  <a:pt x="818" y="625"/>
                </a:cubicBezTo>
                <a:cubicBezTo>
                  <a:pt x="819" y="626"/>
                  <a:pt x="819" y="626"/>
                  <a:pt x="820" y="626"/>
                </a:cubicBezTo>
                <a:cubicBezTo>
                  <a:pt x="820" y="626"/>
                  <a:pt x="820" y="626"/>
                  <a:pt x="820" y="625"/>
                </a:cubicBezTo>
                <a:cubicBezTo>
                  <a:pt x="820" y="625"/>
                  <a:pt x="821" y="625"/>
                  <a:pt x="822" y="625"/>
                </a:cubicBezTo>
                <a:cubicBezTo>
                  <a:pt x="821" y="625"/>
                  <a:pt x="820" y="625"/>
                  <a:pt x="820" y="625"/>
                </a:cubicBezTo>
                <a:cubicBezTo>
                  <a:pt x="820" y="624"/>
                  <a:pt x="819" y="624"/>
                  <a:pt x="819" y="624"/>
                </a:cubicBezTo>
                <a:cubicBezTo>
                  <a:pt x="819" y="624"/>
                  <a:pt x="819" y="624"/>
                  <a:pt x="818" y="624"/>
                </a:cubicBezTo>
                <a:cubicBezTo>
                  <a:pt x="819" y="624"/>
                  <a:pt x="819" y="624"/>
                  <a:pt x="819" y="623"/>
                </a:cubicBezTo>
                <a:cubicBezTo>
                  <a:pt x="820" y="624"/>
                  <a:pt x="823" y="624"/>
                  <a:pt x="823" y="625"/>
                </a:cubicBezTo>
                <a:cubicBezTo>
                  <a:pt x="822" y="626"/>
                  <a:pt x="820" y="626"/>
                  <a:pt x="821" y="627"/>
                </a:cubicBezTo>
                <a:cubicBezTo>
                  <a:pt x="819" y="627"/>
                  <a:pt x="812" y="626"/>
                  <a:pt x="815" y="624"/>
                </a:cubicBezTo>
                <a:cubicBezTo>
                  <a:pt x="815" y="624"/>
                  <a:pt x="815" y="624"/>
                  <a:pt x="815" y="624"/>
                </a:cubicBezTo>
                <a:cubicBezTo>
                  <a:pt x="815" y="624"/>
                  <a:pt x="816" y="625"/>
                  <a:pt x="817" y="625"/>
                </a:cubicBezTo>
                <a:cubicBezTo>
                  <a:pt x="817" y="625"/>
                  <a:pt x="818" y="625"/>
                  <a:pt x="818" y="625"/>
                </a:cubicBezTo>
                <a:cubicBezTo>
                  <a:pt x="818" y="625"/>
                  <a:pt x="818" y="625"/>
                  <a:pt x="818" y="625"/>
                </a:cubicBezTo>
                <a:close/>
                <a:moveTo>
                  <a:pt x="824" y="617"/>
                </a:moveTo>
                <a:cubicBezTo>
                  <a:pt x="825" y="617"/>
                  <a:pt x="825" y="617"/>
                  <a:pt x="825" y="617"/>
                </a:cubicBezTo>
                <a:cubicBezTo>
                  <a:pt x="825" y="617"/>
                  <a:pt x="825" y="618"/>
                  <a:pt x="825" y="618"/>
                </a:cubicBezTo>
                <a:cubicBezTo>
                  <a:pt x="824" y="618"/>
                  <a:pt x="824" y="617"/>
                  <a:pt x="823" y="617"/>
                </a:cubicBezTo>
                <a:cubicBezTo>
                  <a:pt x="824" y="617"/>
                  <a:pt x="824" y="618"/>
                  <a:pt x="825" y="617"/>
                </a:cubicBezTo>
                <a:cubicBezTo>
                  <a:pt x="824" y="617"/>
                  <a:pt x="824" y="617"/>
                  <a:pt x="824" y="617"/>
                </a:cubicBezTo>
                <a:close/>
                <a:moveTo>
                  <a:pt x="829" y="624"/>
                </a:moveTo>
                <a:cubicBezTo>
                  <a:pt x="829" y="624"/>
                  <a:pt x="828" y="624"/>
                  <a:pt x="828" y="624"/>
                </a:cubicBezTo>
                <a:cubicBezTo>
                  <a:pt x="828" y="625"/>
                  <a:pt x="828" y="625"/>
                  <a:pt x="828" y="625"/>
                </a:cubicBezTo>
                <a:cubicBezTo>
                  <a:pt x="829" y="625"/>
                  <a:pt x="830" y="626"/>
                  <a:pt x="830" y="625"/>
                </a:cubicBezTo>
                <a:cubicBezTo>
                  <a:pt x="830" y="625"/>
                  <a:pt x="829" y="625"/>
                  <a:pt x="829" y="625"/>
                </a:cubicBezTo>
                <a:cubicBezTo>
                  <a:pt x="829" y="625"/>
                  <a:pt x="829" y="625"/>
                  <a:pt x="829" y="624"/>
                </a:cubicBezTo>
                <a:cubicBezTo>
                  <a:pt x="830" y="624"/>
                  <a:pt x="830" y="624"/>
                  <a:pt x="831" y="625"/>
                </a:cubicBezTo>
                <a:cubicBezTo>
                  <a:pt x="830" y="624"/>
                  <a:pt x="829" y="624"/>
                  <a:pt x="829" y="624"/>
                </a:cubicBezTo>
                <a:cubicBezTo>
                  <a:pt x="830" y="624"/>
                  <a:pt x="831" y="623"/>
                  <a:pt x="831" y="624"/>
                </a:cubicBezTo>
                <a:cubicBezTo>
                  <a:pt x="832" y="624"/>
                  <a:pt x="831" y="625"/>
                  <a:pt x="831" y="626"/>
                </a:cubicBezTo>
                <a:cubicBezTo>
                  <a:pt x="831" y="626"/>
                  <a:pt x="831" y="626"/>
                  <a:pt x="830" y="626"/>
                </a:cubicBezTo>
                <a:cubicBezTo>
                  <a:pt x="829" y="626"/>
                  <a:pt x="828" y="626"/>
                  <a:pt x="828" y="627"/>
                </a:cubicBezTo>
                <a:cubicBezTo>
                  <a:pt x="828" y="627"/>
                  <a:pt x="829" y="628"/>
                  <a:pt x="829" y="628"/>
                </a:cubicBezTo>
                <a:cubicBezTo>
                  <a:pt x="829" y="629"/>
                  <a:pt x="829" y="629"/>
                  <a:pt x="829" y="629"/>
                </a:cubicBezTo>
                <a:cubicBezTo>
                  <a:pt x="830" y="629"/>
                  <a:pt x="830" y="629"/>
                  <a:pt x="830" y="629"/>
                </a:cubicBezTo>
                <a:cubicBezTo>
                  <a:pt x="830" y="629"/>
                  <a:pt x="830" y="630"/>
                  <a:pt x="830" y="630"/>
                </a:cubicBezTo>
                <a:cubicBezTo>
                  <a:pt x="829" y="630"/>
                  <a:pt x="828" y="630"/>
                  <a:pt x="828" y="629"/>
                </a:cubicBezTo>
                <a:cubicBezTo>
                  <a:pt x="829" y="632"/>
                  <a:pt x="826" y="628"/>
                  <a:pt x="825" y="629"/>
                </a:cubicBezTo>
                <a:cubicBezTo>
                  <a:pt x="825" y="628"/>
                  <a:pt x="827" y="628"/>
                  <a:pt x="826" y="627"/>
                </a:cubicBezTo>
                <a:cubicBezTo>
                  <a:pt x="825" y="628"/>
                  <a:pt x="824" y="628"/>
                  <a:pt x="824" y="628"/>
                </a:cubicBezTo>
                <a:cubicBezTo>
                  <a:pt x="824" y="627"/>
                  <a:pt x="823" y="626"/>
                  <a:pt x="823" y="625"/>
                </a:cubicBezTo>
                <a:cubicBezTo>
                  <a:pt x="825" y="625"/>
                  <a:pt x="827" y="627"/>
                  <a:pt x="829" y="626"/>
                </a:cubicBezTo>
                <a:cubicBezTo>
                  <a:pt x="825" y="624"/>
                  <a:pt x="823" y="624"/>
                  <a:pt x="821" y="622"/>
                </a:cubicBezTo>
                <a:cubicBezTo>
                  <a:pt x="824" y="623"/>
                  <a:pt x="827" y="624"/>
                  <a:pt x="829" y="624"/>
                </a:cubicBezTo>
                <a:close/>
                <a:moveTo>
                  <a:pt x="832" y="622"/>
                </a:moveTo>
                <a:cubicBezTo>
                  <a:pt x="831" y="622"/>
                  <a:pt x="830" y="622"/>
                  <a:pt x="830" y="622"/>
                </a:cubicBezTo>
                <a:cubicBezTo>
                  <a:pt x="829" y="622"/>
                  <a:pt x="829" y="622"/>
                  <a:pt x="829" y="622"/>
                </a:cubicBezTo>
                <a:cubicBezTo>
                  <a:pt x="829" y="622"/>
                  <a:pt x="829" y="622"/>
                  <a:pt x="829" y="622"/>
                </a:cubicBezTo>
                <a:cubicBezTo>
                  <a:pt x="829" y="622"/>
                  <a:pt x="829" y="622"/>
                  <a:pt x="828" y="622"/>
                </a:cubicBezTo>
                <a:cubicBezTo>
                  <a:pt x="828" y="621"/>
                  <a:pt x="827" y="621"/>
                  <a:pt x="826" y="621"/>
                </a:cubicBezTo>
                <a:cubicBezTo>
                  <a:pt x="827" y="621"/>
                  <a:pt x="828" y="621"/>
                  <a:pt x="829" y="621"/>
                </a:cubicBezTo>
                <a:cubicBezTo>
                  <a:pt x="830" y="622"/>
                  <a:pt x="831" y="622"/>
                  <a:pt x="832" y="622"/>
                </a:cubicBezTo>
                <a:close/>
                <a:moveTo>
                  <a:pt x="830" y="621"/>
                </a:moveTo>
                <a:cubicBezTo>
                  <a:pt x="831" y="621"/>
                  <a:pt x="832" y="621"/>
                  <a:pt x="832" y="620"/>
                </a:cubicBezTo>
                <a:cubicBezTo>
                  <a:pt x="833" y="621"/>
                  <a:pt x="833" y="621"/>
                  <a:pt x="833" y="622"/>
                </a:cubicBezTo>
                <a:cubicBezTo>
                  <a:pt x="832" y="622"/>
                  <a:pt x="831" y="621"/>
                  <a:pt x="830" y="621"/>
                </a:cubicBezTo>
                <a:close/>
                <a:moveTo>
                  <a:pt x="827" y="618"/>
                </a:moveTo>
                <a:cubicBezTo>
                  <a:pt x="827" y="617"/>
                  <a:pt x="827" y="617"/>
                  <a:pt x="827" y="617"/>
                </a:cubicBezTo>
                <a:cubicBezTo>
                  <a:pt x="827" y="617"/>
                  <a:pt x="827" y="617"/>
                  <a:pt x="827" y="617"/>
                </a:cubicBezTo>
                <a:cubicBezTo>
                  <a:pt x="826" y="617"/>
                  <a:pt x="826" y="617"/>
                  <a:pt x="825" y="617"/>
                </a:cubicBezTo>
                <a:cubicBezTo>
                  <a:pt x="827" y="617"/>
                  <a:pt x="828" y="617"/>
                  <a:pt x="828" y="618"/>
                </a:cubicBezTo>
                <a:cubicBezTo>
                  <a:pt x="828" y="618"/>
                  <a:pt x="827" y="618"/>
                  <a:pt x="827" y="618"/>
                </a:cubicBezTo>
                <a:close/>
                <a:moveTo>
                  <a:pt x="810" y="741"/>
                </a:moveTo>
                <a:cubicBezTo>
                  <a:pt x="809" y="740"/>
                  <a:pt x="807" y="740"/>
                  <a:pt x="807" y="739"/>
                </a:cubicBezTo>
                <a:cubicBezTo>
                  <a:pt x="808" y="740"/>
                  <a:pt x="810" y="740"/>
                  <a:pt x="810" y="741"/>
                </a:cubicBezTo>
                <a:close/>
                <a:moveTo>
                  <a:pt x="808" y="718"/>
                </a:moveTo>
                <a:cubicBezTo>
                  <a:pt x="810" y="719"/>
                  <a:pt x="814" y="719"/>
                  <a:pt x="815" y="721"/>
                </a:cubicBezTo>
                <a:cubicBezTo>
                  <a:pt x="813" y="719"/>
                  <a:pt x="810" y="720"/>
                  <a:pt x="808" y="718"/>
                </a:cubicBezTo>
                <a:close/>
                <a:moveTo>
                  <a:pt x="813" y="749"/>
                </a:moveTo>
                <a:cubicBezTo>
                  <a:pt x="812" y="749"/>
                  <a:pt x="812" y="749"/>
                  <a:pt x="812" y="749"/>
                </a:cubicBezTo>
                <a:cubicBezTo>
                  <a:pt x="815" y="749"/>
                  <a:pt x="819" y="752"/>
                  <a:pt x="822" y="753"/>
                </a:cubicBezTo>
                <a:cubicBezTo>
                  <a:pt x="820" y="752"/>
                  <a:pt x="829" y="753"/>
                  <a:pt x="825" y="754"/>
                </a:cubicBezTo>
                <a:cubicBezTo>
                  <a:pt x="826" y="754"/>
                  <a:pt x="826" y="754"/>
                  <a:pt x="827" y="755"/>
                </a:cubicBezTo>
                <a:cubicBezTo>
                  <a:pt x="827" y="755"/>
                  <a:pt x="827" y="755"/>
                  <a:pt x="827" y="755"/>
                </a:cubicBezTo>
                <a:cubicBezTo>
                  <a:pt x="827" y="756"/>
                  <a:pt x="828" y="756"/>
                  <a:pt x="828" y="756"/>
                </a:cubicBezTo>
                <a:cubicBezTo>
                  <a:pt x="820" y="752"/>
                  <a:pt x="811" y="750"/>
                  <a:pt x="803" y="746"/>
                </a:cubicBezTo>
                <a:cubicBezTo>
                  <a:pt x="807" y="747"/>
                  <a:pt x="812" y="748"/>
                  <a:pt x="813" y="749"/>
                </a:cubicBezTo>
                <a:close/>
                <a:moveTo>
                  <a:pt x="810" y="700"/>
                </a:moveTo>
                <a:cubicBezTo>
                  <a:pt x="811" y="700"/>
                  <a:pt x="814" y="700"/>
                  <a:pt x="814" y="701"/>
                </a:cubicBezTo>
                <a:cubicBezTo>
                  <a:pt x="813" y="701"/>
                  <a:pt x="813" y="702"/>
                  <a:pt x="812" y="702"/>
                </a:cubicBezTo>
                <a:cubicBezTo>
                  <a:pt x="813" y="700"/>
                  <a:pt x="811" y="701"/>
                  <a:pt x="810" y="700"/>
                </a:cubicBezTo>
                <a:close/>
                <a:moveTo>
                  <a:pt x="813" y="683"/>
                </a:moveTo>
                <a:cubicBezTo>
                  <a:pt x="813" y="683"/>
                  <a:pt x="812" y="683"/>
                  <a:pt x="812" y="683"/>
                </a:cubicBezTo>
                <a:cubicBezTo>
                  <a:pt x="812" y="683"/>
                  <a:pt x="812" y="684"/>
                  <a:pt x="812" y="684"/>
                </a:cubicBezTo>
                <a:cubicBezTo>
                  <a:pt x="812" y="684"/>
                  <a:pt x="813" y="684"/>
                  <a:pt x="813" y="684"/>
                </a:cubicBezTo>
                <a:cubicBezTo>
                  <a:pt x="811" y="684"/>
                  <a:pt x="810" y="684"/>
                  <a:pt x="809" y="684"/>
                </a:cubicBezTo>
                <a:cubicBezTo>
                  <a:pt x="808" y="683"/>
                  <a:pt x="807" y="683"/>
                  <a:pt x="806" y="682"/>
                </a:cubicBezTo>
                <a:cubicBezTo>
                  <a:pt x="807" y="682"/>
                  <a:pt x="808" y="683"/>
                  <a:pt x="809" y="683"/>
                </a:cubicBezTo>
                <a:cubicBezTo>
                  <a:pt x="809" y="680"/>
                  <a:pt x="809" y="683"/>
                  <a:pt x="810" y="683"/>
                </a:cubicBezTo>
                <a:cubicBezTo>
                  <a:pt x="811" y="683"/>
                  <a:pt x="813" y="682"/>
                  <a:pt x="815" y="682"/>
                </a:cubicBezTo>
                <a:cubicBezTo>
                  <a:pt x="816" y="682"/>
                  <a:pt x="817" y="682"/>
                  <a:pt x="818" y="683"/>
                </a:cubicBezTo>
                <a:cubicBezTo>
                  <a:pt x="818" y="683"/>
                  <a:pt x="817" y="683"/>
                  <a:pt x="817" y="683"/>
                </a:cubicBezTo>
                <a:cubicBezTo>
                  <a:pt x="816" y="684"/>
                  <a:pt x="818" y="684"/>
                  <a:pt x="819" y="684"/>
                </a:cubicBezTo>
                <a:cubicBezTo>
                  <a:pt x="819" y="684"/>
                  <a:pt x="819" y="683"/>
                  <a:pt x="819" y="683"/>
                </a:cubicBezTo>
                <a:cubicBezTo>
                  <a:pt x="821" y="684"/>
                  <a:pt x="823" y="686"/>
                  <a:pt x="826" y="687"/>
                </a:cubicBezTo>
                <a:cubicBezTo>
                  <a:pt x="821" y="687"/>
                  <a:pt x="817" y="685"/>
                  <a:pt x="813" y="683"/>
                </a:cubicBezTo>
                <a:close/>
                <a:moveTo>
                  <a:pt x="799" y="692"/>
                </a:moveTo>
                <a:cubicBezTo>
                  <a:pt x="797" y="692"/>
                  <a:pt x="795" y="691"/>
                  <a:pt x="792" y="689"/>
                </a:cubicBezTo>
                <a:cubicBezTo>
                  <a:pt x="793" y="688"/>
                  <a:pt x="794" y="688"/>
                  <a:pt x="795" y="688"/>
                </a:cubicBezTo>
                <a:cubicBezTo>
                  <a:pt x="795" y="688"/>
                  <a:pt x="795" y="688"/>
                  <a:pt x="795" y="688"/>
                </a:cubicBezTo>
                <a:cubicBezTo>
                  <a:pt x="796" y="688"/>
                  <a:pt x="796" y="688"/>
                  <a:pt x="796" y="687"/>
                </a:cubicBezTo>
                <a:cubicBezTo>
                  <a:pt x="797" y="687"/>
                  <a:pt x="798" y="687"/>
                  <a:pt x="798" y="686"/>
                </a:cubicBezTo>
                <a:cubicBezTo>
                  <a:pt x="798" y="688"/>
                  <a:pt x="800" y="689"/>
                  <a:pt x="799" y="691"/>
                </a:cubicBezTo>
                <a:cubicBezTo>
                  <a:pt x="797" y="691"/>
                  <a:pt x="796" y="688"/>
                  <a:pt x="794" y="690"/>
                </a:cubicBezTo>
                <a:cubicBezTo>
                  <a:pt x="795" y="691"/>
                  <a:pt x="798" y="691"/>
                  <a:pt x="799" y="692"/>
                </a:cubicBezTo>
                <a:close/>
                <a:moveTo>
                  <a:pt x="794" y="686"/>
                </a:moveTo>
                <a:cubicBezTo>
                  <a:pt x="795" y="685"/>
                  <a:pt x="796" y="685"/>
                  <a:pt x="798" y="685"/>
                </a:cubicBezTo>
                <a:cubicBezTo>
                  <a:pt x="798" y="686"/>
                  <a:pt x="797" y="686"/>
                  <a:pt x="796" y="686"/>
                </a:cubicBezTo>
                <a:cubicBezTo>
                  <a:pt x="796" y="686"/>
                  <a:pt x="796" y="686"/>
                  <a:pt x="796" y="686"/>
                </a:cubicBezTo>
                <a:cubicBezTo>
                  <a:pt x="796" y="686"/>
                  <a:pt x="796" y="686"/>
                  <a:pt x="795" y="686"/>
                </a:cubicBezTo>
                <a:cubicBezTo>
                  <a:pt x="795" y="686"/>
                  <a:pt x="794" y="686"/>
                  <a:pt x="794" y="686"/>
                </a:cubicBezTo>
                <a:close/>
                <a:moveTo>
                  <a:pt x="788" y="682"/>
                </a:moveTo>
                <a:cubicBezTo>
                  <a:pt x="788" y="682"/>
                  <a:pt x="787" y="681"/>
                  <a:pt x="786" y="680"/>
                </a:cubicBezTo>
                <a:cubicBezTo>
                  <a:pt x="786" y="681"/>
                  <a:pt x="786" y="681"/>
                  <a:pt x="786" y="681"/>
                </a:cubicBezTo>
                <a:cubicBezTo>
                  <a:pt x="786" y="682"/>
                  <a:pt x="785" y="681"/>
                  <a:pt x="785" y="681"/>
                </a:cubicBezTo>
                <a:cubicBezTo>
                  <a:pt x="782" y="680"/>
                  <a:pt x="779" y="681"/>
                  <a:pt x="777" y="682"/>
                </a:cubicBezTo>
                <a:cubicBezTo>
                  <a:pt x="776" y="682"/>
                  <a:pt x="774" y="681"/>
                  <a:pt x="773" y="681"/>
                </a:cubicBezTo>
                <a:cubicBezTo>
                  <a:pt x="774" y="681"/>
                  <a:pt x="775" y="680"/>
                  <a:pt x="776" y="681"/>
                </a:cubicBezTo>
                <a:cubicBezTo>
                  <a:pt x="774" y="679"/>
                  <a:pt x="773" y="680"/>
                  <a:pt x="771" y="680"/>
                </a:cubicBezTo>
                <a:cubicBezTo>
                  <a:pt x="771" y="680"/>
                  <a:pt x="770" y="680"/>
                  <a:pt x="770" y="680"/>
                </a:cubicBezTo>
                <a:cubicBezTo>
                  <a:pt x="769" y="680"/>
                  <a:pt x="771" y="679"/>
                  <a:pt x="771" y="679"/>
                </a:cubicBezTo>
                <a:cubicBezTo>
                  <a:pt x="773" y="679"/>
                  <a:pt x="777" y="680"/>
                  <a:pt x="777" y="680"/>
                </a:cubicBezTo>
                <a:cubicBezTo>
                  <a:pt x="778" y="681"/>
                  <a:pt x="780" y="680"/>
                  <a:pt x="783" y="681"/>
                </a:cubicBezTo>
                <a:cubicBezTo>
                  <a:pt x="783" y="679"/>
                  <a:pt x="779" y="680"/>
                  <a:pt x="776" y="678"/>
                </a:cubicBezTo>
                <a:cubicBezTo>
                  <a:pt x="777" y="678"/>
                  <a:pt x="778" y="678"/>
                  <a:pt x="778" y="677"/>
                </a:cubicBezTo>
                <a:cubicBezTo>
                  <a:pt x="775" y="680"/>
                  <a:pt x="770" y="674"/>
                  <a:pt x="769" y="677"/>
                </a:cubicBezTo>
                <a:cubicBezTo>
                  <a:pt x="768" y="676"/>
                  <a:pt x="769" y="676"/>
                  <a:pt x="768" y="674"/>
                </a:cubicBezTo>
                <a:cubicBezTo>
                  <a:pt x="767" y="675"/>
                  <a:pt x="766" y="675"/>
                  <a:pt x="765" y="675"/>
                </a:cubicBezTo>
                <a:cubicBezTo>
                  <a:pt x="765" y="675"/>
                  <a:pt x="764" y="675"/>
                  <a:pt x="764" y="675"/>
                </a:cubicBezTo>
                <a:cubicBezTo>
                  <a:pt x="763" y="674"/>
                  <a:pt x="762" y="674"/>
                  <a:pt x="762" y="673"/>
                </a:cubicBezTo>
                <a:cubicBezTo>
                  <a:pt x="762" y="674"/>
                  <a:pt x="761" y="674"/>
                  <a:pt x="760" y="674"/>
                </a:cubicBezTo>
                <a:cubicBezTo>
                  <a:pt x="761" y="674"/>
                  <a:pt x="761" y="673"/>
                  <a:pt x="761" y="673"/>
                </a:cubicBezTo>
                <a:cubicBezTo>
                  <a:pt x="760" y="673"/>
                  <a:pt x="759" y="672"/>
                  <a:pt x="758" y="672"/>
                </a:cubicBezTo>
                <a:cubicBezTo>
                  <a:pt x="758" y="672"/>
                  <a:pt x="758" y="672"/>
                  <a:pt x="758" y="672"/>
                </a:cubicBezTo>
                <a:cubicBezTo>
                  <a:pt x="758" y="672"/>
                  <a:pt x="758" y="672"/>
                  <a:pt x="758" y="672"/>
                </a:cubicBezTo>
                <a:cubicBezTo>
                  <a:pt x="757" y="671"/>
                  <a:pt x="756" y="671"/>
                  <a:pt x="755" y="671"/>
                </a:cubicBezTo>
                <a:cubicBezTo>
                  <a:pt x="750" y="669"/>
                  <a:pt x="743" y="669"/>
                  <a:pt x="738" y="667"/>
                </a:cubicBezTo>
                <a:cubicBezTo>
                  <a:pt x="750" y="669"/>
                  <a:pt x="763" y="671"/>
                  <a:pt x="775" y="674"/>
                </a:cubicBezTo>
                <a:cubicBezTo>
                  <a:pt x="777" y="675"/>
                  <a:pt x="778" y="675"/>
                  <a:pt x="779" y="675"/>
                </a:cubicBezTo>
                <a:cubicBezTo>
                  <a:pt x="781" y="676"/>
                  <a:pt x="784" y="676"/>
                  <a:pt x="786" y="677"/>
                </a:cubicBezTo>
                <a:cubicBezTo>
                  <a:pt x="786" y="677"/>
                  <a:pt x="786" y="677"/>
                  <a:pt x="786" y="678"/>
                </a:cubicBezTo>
                <a:cubicBezTo>
                  <a:pt x="789" y="679"/>
                  <a:pt x="790" y="680"/>
                  <a:pt x="792" y="678"/>
                </a:cubicBezTo>
                <a:cubicBezTo>
                  <a:pt x="794" y="680"/>
                  <a:pt x="798" y="681"/>
                  <a:pt x="801" y="681"/>
                </a:cubicBezTo>
                <a:cubicBezTo>
                  <a:pt x="799" y="681"/>
                  <a:pt x="798" y="681"/>
                  <a:pt x="798" y="681"/>
                </a:cubicBezTo>
                <a:cubicBezTo>
                  <a:pt x="794" y="681"/>
                  <a:pt x="800" y="682"/>
                  <a:pt x="800" y="682"/>
                </a:cubicBezTo>
                <a:cubicBezTo>
                  <a:pt x="802" y="682"/>
                  <a:pt x="806" y="683"/>
                  <a:pt x="808" y="684"/>
                </a:cubicBezTo>
                <a:cubicBezTo>
                  <a:pt x="807" y="684"/>
                  <a:pt x="805" y="684"/>
                  <a:pt x="804" y="684"/>
                </a:cubicBezTo>
                <a:cubicBezTo>
                  <a:pt x="804" y="683"/>
                  <a:pt x="804" y="683"/>
                  <a:pt x="804" y="683"/>
                </a:cubicBezTo>
                <a:cubicBezTo>
                  <a:pt x="803" y="683"/>
                  <a:pt x="803" y="683"/>
                  <a:pt x="802" y="683"/>
                </a:cubicBezTo>
                <a:cubicBezTo>
                  <a:pt x="797" y="683"/>
                  <a:pt x="792" y="682"/>
                  <a:pt x="788" y="682"/>
                </a:cubicBezTo>
                <a:close/>
                <a:moveTo>
                  <a:pt x="790" y="686"/>
                </a:moveTo>
                <a:cubicBezTo>
                  <a:pt x="789" y="685"/>
                  <a:pt x="789" y="687"/>
                  <a:pt x="787" y="686"/>
                </a:cubicBezTo>
                <a:cubicBezTo>
                  <a:pt x="787" y="685"/>
                  <a:pt x="790" y="685"/>
                  <a:pt x="790" y="686"/>
                </a:cubicBezTo>
                <a:close/>
                <a:moveTo>
                  <a:pt x="769" y="680"/>
                </a:moveTo>
                <a:cubicBezTo>
                  <a:pt x="768" y="679"/>
                  <a:pt x="766" y="680"/>
                  <a:pt x="765" y="678"/>
                </a:cubicBezTo>
                <a:cubicBezTo>
                  <a:pt x="767" y="678"/>
                  <a:pt x="769" y="678"/>
                  <a:pt x="769" y="680"/>
                </a:cubicBezTo>
                <a:close/>
                <a:moveTo>
                  <a:pt x="756" y="679"/>
                </a:moveTo>
                <a:cubicBezTo>
                  <a:pt x="756" y="679"/>
                  <a:pt x="754" y="679"/>
                  <a:pt x="753" y="678"/>
                </a:cubicBezTo>
                <a:cubicBezTo>
                  <a:pt x="754" y="678"/>
                  <a:pt x="754" y="678"/>
                  <a:pt x="754" y="678"/>
                </a:cubicBezTo>
                <a:cubicBezTo>
                  <a:pt x="755" y="678"/>
                  <a:pt x="757" y="678"/>
                  <a:pt x="756" y="679"/>
                </a:cubicBezTo>
                <a:close/>
                <a:moveTo>
                  <a:pt x="736" y="663"/>
                </a:moveTo>
                <a:cubicBezTo>
                  <a:pt x="741" y="664"/>
                  <a:pt x="744" y="665"/>
                  <a:pt x="748" y="666"/>
                </a:cubicBezTo>
                <a:cubicBezTo>
                  <a:pt x="746" y="667"/>
                  <a:pt x="738" y="664"/>
                  <a:pt x="736" y="663"/>
                </a:cubicBezTo>
                <a:close/>
                <a:moveTo>
                  <a:pt x="784" y="674"/>
                </a:moveTo>
                <a:cubicBezTo>
                  <a:pt x="785" y="673"/>
                  <a:pt x="786" y="674"/>
                  <a:pt x="788" y="674"/>
                </a:cubicBezTo>
                <a:cubicBezTo>
                  <a:pt x="786" y="674"/>
                  <a:pt x="785" y="674"/>
                  <a:pt x="784" y="674"/>
                </a:cubicBezTo>
                <a:close/>
                <a:moveTo>
                  <a:pt x="819" y="628"/>
                </a:moveTo>
                <a:cubicBezTo>
                  <a:pt x="822" y="629"/>
                  <a:pt x="828" y="630"/>
                  <a:pt x="827" y="632"/>
                </a:cubicBezTo>
                <a:cubicBezTo>
                  <a:pt x="825" y="630"/>
                  <a:pt x="819" y="630"/>
                  <a:pt x="817" y="628"/>
                </a:cubicBezTo>
                <a:cubicBezTo>
                  <a:pt x="818" y="628"/>
                  <a:pt x="819" y="628"/>
                  <a:pt x="820" y="629"/>
                </a:cubicBezTo>
                <a:cubicBezTo>
                  <a:pt x="820" y="628"/>
                  <a:pt x="819" y="628"/>
                  <a:pt x="819" y="628"/>
                </a:cubicBezTo>
                <a:close/>
                <a:moveTo>
                  <a:pt x="814" y="620"/>
                </a:moveTo>
                <a:cubicBezTo>
                  <a:pt x="813" y="620"/>
                  <a:pt x="811" y="620"/>
                  <a:pt x="810" y="620"/>
                </a:cubicBezTo>
                <a:cubicBezTo>
                  <a:pt x="810" y="618"/>
                  <a:pt x="814" y="618"/>
                  <a:pt x="814" y="620"/>
                </a:cubicBezTo>
                <a:close/>
                <a:moveTo>
                  <a:pt x="804" y="623"/>
                </a:moveTo>
                <a:cubicBezTo>
                  <a:pt x="803" y="623"/>
                  <a:pt x="802" y="623"/>
                  <a:pt x="802" y="622"/>
                </a:cubicBezTo>
                <a:cubicBezTo>
                  <a:pt x="802" y="622"/>
                  <a:pt x="802" y="622"/>
                  <a:pt x="803" y="622"/>
                </a:cubicBezTo>
                <a:cubicBezTo>
                  <a:pt x="803" y="622"/>
                  <a:pt x="804" y="622"/>
                  <a:pt x="804" y="623"/>
                </a:cubicBezTo>
                <a:close/>
                <a:moveTo>
                  <a:pt x="799" y="621"/>
                </a:moveTo>
                <a:cubicBezTo>
                  <a:pt x="798" y="621"/>
                  <a:pt x="796" y="620"/>
                  <a:pt x="795" y="620"/>
                </a:cubicBezTo>
                <a:cubicBezTo>
                  <a:pt x="795" y="620"/>
                  <a:pt x="795" y="620"/>
                  <a:pt x="797" y="620"/>
                </a:cubicBezTo>
                <a:cubicBezTo>
                  <a:pt x="797" y="620"/>
                  <a:pt x="797" y="620"/>
                  <a:pt x="798" y="620"/>
                </a:cubicBezTo>
                <a:cubicBezTo>
                  <a:pt x="798" y="620"/>
                  <a:pt x="798" y="620"/>
                  <a:pt x="798" y="620"/>
                </a:cubicBezTo>
                <a:cubicBezTo>
                  <a:pt x="798" y="621"/>
                  <a:pt x="799" y="621"/>
                  <a:pt x="799" y="621"/>
                </a:cubicBezTo>
                <a:close/>
                <a:moveTo>
                  <a:pt x="727" y="647"/>
                </a:moveTo>
                <a:cubicBezTo>
                  <a:pt x="728" y="648"/>
                  <a:pt x="730" y="646"/>
                  <a:pt x="730" y="648"/>
                </a:cubicBezTo>
                <a:cubicBezTo>
                  <a:pt x="729" y="648"/>
                  <a:pt x="727" y="648"/>
                  <a:pt x="727" y="647"/>
                </a:cubicBezTo>
                <a:close/>
                <a:moveTo>
                  <a:pt x="730" y="648"/>
                </a:moveTo>
                <a:cubicBezTo>
                  <a:pt x="730" y="649"/>
                  <a:pt x="730" y="649"/>
                  <a:pt x="730" y="649"/>
                </a:cubicBezTo>
                <a:cubicBezTo>
                  <a:pt x="725" y="648"/>
                  <a:pt x="728" y="648"/>
                  <a:pt x="730" y="648"/>
                </a:cubicBezTo>
                <a:close/>
                <a:moveTo>
                  <a:pt x="720" y="599"/>
                </a:moveTo>
                <a:cubicBezTo>
                  <a:pt x="720" y="599"/>
                  <a:pt x="720" y="599"/>
                  <a:pt x="719" y="600"/>
                </a:cubicBezTo>
                <a:cubicBezTo>
                  <a:pt x="719" y="599"/>
                  <a:pt x="718" y="601"/>
                  <a:pt x="718" y="600"/>
                </a:cubicBezTo>
                <a:cubicBezTo>
                  <a:pt x="717" y="599"/>
                  <a:pt x="717" y="599"/>
                  <a:pt x="716" y="599"/>
                </a:cubicBezTo>
                <a:cubicBezTo>
                  <a:pt x="717" y="599"/>
                  <a:pt x="718" y="599"/>
                  <a:pt x="719" y="599"/>
                </a:cubicBezTo>
                <a:cubicBezTo>
                  <a:pt x="719" y="599"/>
                  <a:pt x="719" y="599"/>
                  <a:pt x="720" y="599"/>
                </a:cubicBezTo>
                <a:close/>
                <a:moveTo>
                  <a:pt x="707" y="594"/>
                </a:moveTo>
                <a:cubicBezTo>
                  <a:pt x="707" y="594"/>
                  <a:pt x="707" y="594"/>
                  <a:pt x="707" y="594"/>
                </a:cubicBezTo>
                <a:cubicBezTo>
                  <a:pt x="707" y="594"/>
                  <a:pt x="707" y="594"/>
                  <a:pt x="707" y="594"/>
                </a:cubicBezTo>
                <a:cubicBezTo>
                  <a:pt x="708" y="594"/>
                  <a:pt x="709" y="595"/>
                  <a:pt x="710" y="595"/>
                </a:cubicBezTo>
                <a:cubicBezTo>
                  <a:pt x="711" y="595"/>
                  <a:pt x="712" y="596"/>
                  <a:pt x="712" y="596"/>
                </a:cubicBezTo>
                <a:cubicBezTo>
                  <a:pt x="712" y="596"/>
                  <a:pt x="712" y="596"/>
                  <a:pt x="713" y="596"/>
                </a:cubicBezTo>
                <a:cubicBezTo>
                  <a:pt x="710" y="595"/>
                  <a:pt x="708" y="596"/>
                  <a:pt x="707" y="594"/>
                </a:cubicBezTo>
                <a:close/>
                <a:moveTo>
                  <a:pt x="712" y="604"/>
                </a:moveTo>
                <a:cubicBezTo>
                  <a:pt x="712" y="604"/>
                  <a:pt x="712" y="604"/>
                  <a:pt x="712" y="604"/>
                </a:cubicBezTo>
                <a:cubicBezTo>
                  <a:pt x="711" y="604"/>
                  <a:pt x="710" y="603"/>
                  <a:pt x="710" y="603"/>
                </a:cubicBezTo>
                <a:cubicBezTo>
                  <a:pt x="710" y="603"/>
                  <a:pt x="710" y="603"/>
                  <a:pt x="710" y="602"/>
                </a:cubicBezTo>
                <a:cubicBezTo>
                  <a:pt x="710" y="603"/>
                  <a:pt x="711" y="603"/>
                  <a:pt x="712" y="604"/>
                </a:cubicBezTo>
                <a:close/>
                <a:moveTo>
                  <a:pt x="709" y="602"/>
                </a:moveTo>
                <a:cubicBezTo>
                  <a:pt x="709" y="603"/>
                  <a:pt x="708" y="602"/>
                  <a:pt x="707" y="602"/>
                </a:cubicBezTo>
                <a:cubicBezTo>
                  <a:pt x="706" y="601"/>
                  <a:pt x="707" y="601"/>
                  <a:pt x="707" y="601"/>
                </a:cubicBezTo>
                <a:cubicBezTo>
                  <a:pt x="708" y="601"/>
                  <a:pt x="709" y="602"/>
                  <a:pt x="709" y="602"/>
                </a:cubicBezTo>
                <a:close/>
                <a:moveTo>
                  <a:pt x="706" y="594"/>
                </a:moveTo>
                <a:cubicBezTo>
                  <a:pt x="706" y="595"/>
                  <a:pt x="705" y="594"/>
                  <a:pt x="705" y="595"/>
                </a:cubicBezTo>
                <a:cubicBezTo>
                  <a:pt x="705" y="595"/>
                  <a:pt x="705" y="595"/>
                  <a:pt x="705" y="595"/>
                </a:cubicBezTo>
                <a:cubicBezTo>
                  <a:pt x="705" y="594"/>
                  <a:pt x="705" y="594"/>
                  <a:pt x="705" y="593"/>
                </a:cubicBezTo>
                <a:cubicBezTo>
                  <a:pt x="706" y="594"/>
                  <a:pt x="706" y="594"/>
                  <a:pt x="706" y="594"/>
                </a:cubicBezTo>
                <a:close/>
                <a:moveTo>
                  <a:pt x="703" y="601"/>
                </a:moveTo>
                <a:cubicBezTo>
                  <a:pt x="701" y="600"/>
                  <a:pt x="700" y="600"/>
                  <a:pt x="698" y="599"/>
                </a:cubicBezTo>
                <a:cubicBezTo>
                  <a:pt x="700" y="599"/>
                  <a:pt x="702" y="600"/>
                  <a:pt x="703" y="601"/>
                </a:cubicBezTo>
                <a:close/>
                <a:moveTo>
                  <a:pt x="699" y="598"/>
                </a:moveTo>
                <a:cubicBezTo>
                  <a:pt x="700" y="598"/>
                  <a:pt x="700" y="598"/>
                  <a:pt x="701" y="599"/>
                </a:cubicBezTo>
                <a:cubicBezTo>
                  <a:pt x="698" y="598"/>
                  <a:pt x="694" y="596"/>
                  <a:pt x="692" y="595"/>
                </a:cubicBezTo>
                <a:cubicBezTo>
                  <a:pt x="692" y="595"/>
                  <a:pt x="693" y="595"/>
                  <a:pt x="694" y="596"/>
                </a:cubicBezTo>
                <a:cubicBezTo>
                  <a:pt x="695" y="596"/>
                  <a:pt x="697" y="597"/>
                  <a:pt x="699" y="598"/>
                </a:cubicBezTo>
                <a:close/>
                <a:moveTo>
                  <a:pt x="783" y="695"/>
                </a:moveTo>
                <a:cubicBezTo>
                  <a:pt x="782" y="695"/>
                  <a:pt x="781" y="696"/>
                  <a:pt x="780" y="695"/>
                </a:cubicBezTo>
                <a:cubicBezTo>
                  <a:pt x="780" y="694"/>
                  <a:pt x="781" y="694"/>
                  <a:pt x="781" y="693"/>
                </a:cubicBezTo>
                <a:cubicBezTo>
                  <a:pt x="782" y="693"/>
                  <a:pt x="783" y="694"/>
                  <a:pt x="783" y="695"/>
                </a:cubicBezTo>
                <a:close/>
                <a:moveTo>
                  <a:pt x="786" y="707"/>
                </a:moveTo>
                <a:cubicBezTo>
                  <a:pt x="788" y="707"/>
                  <a:pt x="786" y="709"/>
                  <a:pt x="788" y="709"/>
                </a:cubicBezTo>
                <a:cubicBezTo>
                  <a:pt x="787" y="710"/>
                  <a:pt x="786" y="710"/>
                  <a:pt x="785" y="710"/>
                </a:cubicBezTo>
                <a:cubicBezTo>
                  <a:pt x="785" y="707"/>
                  <a:pt x="787" y="710"/>
                  <a:pt x="786" y="707"/>
                </a:cubicBezTo>
                <a:close/>
                <a:moveTo>
                  <a:pt x="792" y="719"/>
                </a:moveTo>
                <a:cubicBezTo>
                  <a:pt x="790" y="720"/>
                  <a:pt x="787" y="719"/>
                  <a:pt x="785" y="720"/>
                </a:cubicBezTo>
                <a:cubicBezTo>
                  <a:pt x="784" y="716"/>
                  <a:pt x="791" y="718"/>
                  <a:pt x="792" y="719"/>
                </a:cubicBezTo>
                <a:close/>
                <a:moveTo>
                  <a:pt x="797" y="760"/>
                </a:moveTo>
                <a:cubicBezTo>
                  <a:pt x="794" y="759"/>
                  <a:pt x="793" y="759"/>
                  <a:pt x="789" y="758"/>
                </a:cubicBezTo>
                <a:cubicBezTo>
                  <a:pt x="790" y="757"/>
                  <a:pt x="796" y="759"/>
                  <a:pt x="797" y="760"/>
                </a:cubicBezTo>
                <a:close/>
                <a:moveTo>
                  <a:pt x="852" y="747"/>
                </a:moveTo>
                <a:cubicBezTo>
                  <a:pt x="850" y="745"/>
                  <a:pt x="848" y="745"/>
                  <a:pt x="849" y="746"/>
                </a:cubicBezTo>
                <a:cubicBezTo>
                  <a:pt x="848" y="746"/>
                  <a:pt x="847" y="746"/>
                  <a:pt x="846" y="745"/>
                </a:cubicBezTo>
                <a:cubicBezTo>
                  <a:pt x="846" y="745"/>
                  <a:pt x="847" y="745"/>
                  <a:pt x="847" y="745"/>
                </a:cubicBezTo>
                <a:cubicBezTo>
                  <a:pt x="847" y="744"/>
                  <a:pt x="845" y="745"/>
                  <a:pt x="844" y="744"/>
                </a:cubicBezTo>
                <a:cubicBezTo>
                  <a:pt x="844" y="744"/>
                  <a:pt x="844" y="744"/>
                  <a:pt x="844" y="744"/>
                </a:cubicBezTo>
                <a:cubicBezTo>
                  <a:pt x="844" y="744"/>
                  <a:pt x="843" y="744"/>
                  <a:pt x="843" y="743"/>
                </a:cubicBezTo>
                <a:cubicBezTo>
                  <a:pt x="844" y="742"/>
                  <a:pt x="846" y="745"/>
                  <a:pt x="846" y="743"/>
                </a:cubicBezTo>
                <a:cubicBezTo>
                  <a:pt x="848" y="744"/>
                  <a:pt x="848" y="746"/>
                  <a:pt x="851" y="745"/>
                </a:cubicBezTo>
                <a:cubicBezTo>
                  <a:pt x="852" y="746"/>
                  <a:pt x="853" y="746"/>
                  <a:pt x="853" y="747"/>
                </a:cubicBezTo>
                <a:cubicBezTo>
                  <a:pt x="853" y="747"/>
                  <a:pt x="852" y="747"/>
                  <a:pt x="852" y="747"/>
                </a:cubicBezTo>
                <a:close/>
                <a:moveTo>
                  <a:pt x="852" y="755"/>
                </a:moveTo>
                <a:cubicBezTo>
                  <a:pt x="852" y="755"/>
                  <a:pt x="852" y="755"/>
                  <a:pt x="852" y="755"/>
                </a:cubicBezTo>
                <a:cubicBezTo>
                  <a:pt x="852" y="755"/>
                  <a:pt x="851" y="755"/>
                  <a:pt x="851" y="755"/>
                </a:cubicBezTo>
                <a:cubicBezTo>
                  <a:pt x="851" y="755"/>
                  <a:pt x="851" y="755"/>
                  <a:pt x="851" y="755"/>
                </a:cubicBezTo>
                <a:cubicBezTo>
                  <a:pt x="851" y="754"/>
                  <a:pt x="850" y="754"/>
                  <a:pt x="850" y="754"/>
                </a:cubicBezTo>
                <a:cubicBezTo>
                  <a:pt x="851" y="754"/>
                  <a:pt x="852" y="754"/>
                  <a:pt x="852" y="755"/>
                </a:cubicBezTo>
                <a:close/>
                <a:moveTo>
                  <a:pt x="841" y="617"/>
                </a:moveTo>
                <a:cubicBezTo>
                  <a:pt x="841" y="616"/>
                  <a:pt x="841" y="616"/>
                  <a:pt x="841" y="616"/>
                </a:cubicBezTo>
                <a:cubicBezTo>
                  <a:pt x="841" y="616"/>
                  <a:pt x="841" y="616"/>
                  <a:pt x="841" y="615"/>
                </a:cubicBezTo>
                <a:cubicBezTo>
                  <a:pt x="842" y="616"/>
                  <a:pt x="842" y="616"/>
                  <a:pt x="843" y="616"/>
                </a:cubicBezTo>
                <a:cubicBezTo>
                  <a:pt x="843" y="617"/>
                  <a:pt x="842" y="617"/>
                  <a:pt x="841" y="617"/>
                </a:cubicBezTo>
                <a:close/>
                <a:moveTo>
                  <a:pt x="844" y="721"/>
                </a:moveTo>
                <a:cubicBezTo>
                  <a:pt x="847" y="722"/>
                  <a:pt x="853" y="723"/>
                  <a:pt x="856" y="726"/>
                </a:cubicBezTo>
                <a:cubicBezTo>
                  <a:pt x="852" y="724"/>
                  <a:pt x="847" y="724"/>
                  <a:pt x="844" y="721"/>
                </a:cubicBezTo>
                <a:close/>
                <a:moveTo>
                  <a:pt x="850" y="609"/>
                </a:moveTo>
                <a:cubicBezTo>
                  <a:pt x="849" y="610"/>
                  <a:pt x="847" y="607"/>
                  <a:pt x="849" y="607"/>
                </a:cubicBezTo>
                <a:cubicBezTo>
                  <a:pt x="848" y="608"/>
                  <a:pt x="851" y="608"/>
                  <a:pt x="850" y="609"/>
                </a:cubicBezTo>
                <a:close/>
                <a:moveTo>
                  <a:pt x="852" y="612"/>
                </a:moveTo>
                <a:cubicBezTo>
                  <a:pt x="852" y="612"/>
                  <a:pt x="852" y="612"/>
                  <a:pt x="852" y="613"/>
                </a:cubicBezTo>
                <a:cubicBezTo>
                  <a:pt x="852" y="613"/>
                  <a:pt x="851" y="613"/>
                  <a:pt x="851" y="613"/>
                </a:cubicBezTo>
                <a:cubicBezTo>
                  <a:pt x="850" y="613"/>
                  <a:pt x="850" y="613"/>
                  <a:pt x="850" y="612"/>
                </a:cubicBezTo>
                <a:cubicBezTo>
                  <a:pt x="850" y="612"/>
                  <a:pt x="850" y="612"/>
                  <a:pt x="851" y="612"/>
                </a:cubicBezTo>
                <a:cubicBezTo>
                  <a:pt x="851" y="612"/>
                  <a:pt x="851" y="612"/>
                  <a:pt x="851" y="612"/>
                </a:cubicBezTo>
                <a:cubicBezTo>
                  <a:pt x="851" y="613"/>
                  <a:pt x="851" y="612"/>
                  <a:pt x="852" y="612"/>
                </a:cubicBezTo>
                <a:close/>
                <a:moveTo>
                  <a:pt x="854" y="599"/>
                </a:moveTo>
                <a:cubicBezTo>
                  <a:pt x="855" y="600"/>
                  <a:pt x="855" y="600"/>
                  <a:pt x="855" y="601"/>
                </a:cubicBezTo>
                <a:cubicBezTo>
                  <a:pt x="854" y="600"/>
                  <a:pt x="854" y="600"/>
                  <a:pt x="853" y="600"/>
                </a:cubicBezTo>
                <a:cubicBezTo>
                  <a:pt x="853" y="599"/>
                  <a:pt x="853" y="599"/>
                  <a:pt x="853" y="599"/>
                </a:cubicBezTo>
                <a:cubicBezTo>
                  <a:pt x="853" y="599"/>
                  <a:pt x="853" y="599"/>
                  <a:pt x="854" y="599"/>
                </a:cubicBezTo>
                <a:cubicBezTo>
                  <a:pt x="854" y="599"/>
                  <a:pt x="853" y="599"/>
                  <a:pt x="853" y="599"/>
                </a:cubicBezTo>
                <a:cubicBezTo>
                  <a:pt x="854" y="599"/>
                  <a:pt x="854" y="599"/>
                  <a:pt x="854" y="599"/>
                </a:cubicBezTo>
                <a:close/>
                <a:moveTo>
                  <a:pt x="855" y="603"/>
                </a:moveTo>
                <a:cubicBezTo>
                  <a:pt x="856" y="603"/>
                  <a:pt x="857" y="603"/>
                  <a:pt x="857" y="604"/>
                </a:cubicBezTo>
                <a:cubicBezTo>
                  <a:pt x="856" y="604"/>
                  <a:pt x="855" y="604"/>
                  <a:pt x="854" y="603"/>
                </a:cubicBezTo>
                <a:cubicBezTo>
                  <a:pt x="855" y="603"/>
                  <a:pt x="855" y="603"/>
                  <a:pt x="855" y="603"/>
                </a:cubicBezTo>
                <a:cubicBezTo>
                  <a:pt x="855" y="603"/>
                  <a:pt x="855" y="603"/>
                  <a:pt x="855" y="603"/>
                </a:cubicBezTo>
                <a:close/>
                <a:moveTo>
                  <a:pt x="858" y="606"/>
                </a:moveTo>
                <a:cubicBezTo>
                  <a:pt x="855" y="605"/>
                  <a:pt x="852" y="605"/>
                  <a:pt x="852" y="603"/>
                </a:cubicBezTo>
                <a:cubicBezTo>
                  <a:pt x="854" y="605"/>
                  <a:pt x="857" y="604"/>
                  <a:pt x="858" y="606"/>
                </a:cubicBezTo>
                <a:close/>
                <a:moveTo>
                  <a:pt x="860" y="601"/>
                </a:moveTo>
                <a:cubicBezTo>
                  <a:pt x="861" y="601"/>
                  <a:pt x="861" y="601"/>
                  <a:pt x="862" y="601"/>
                </a:cubicBezTo>
                <a:cubicBezTo>
                  <a:pt x="862" y="602"/>
                  <a:pt x="862" y="602"/>
                  <a:pt x="863" y="603"/>
                </a:cubicBezTo>
                <a:cubicBezTo>
                  <a:pt x="862" y="601"/>
                  <a:pt x="863" y="602"/>
                  <a:pt x="864" y="602"/>
                </a:cubicBezTo>
                <a:cubicBezTo>
                  <a:pt x="864" y="602"/>
                  <a:pt x="864" y="602"/>
                  <a:pt x="864" y="602"/>
                </a:cubicBezTo>
                <a:cubicBezTo>
                  <a:pt x="865" y="602"/>
                  <a:pt x="865" y="602"/>
                  <a:pt x="865" y="602"/>
                </a:cubicBezTo>
                <a:cubicBezTo>
                  <a:pt x="865" y="602"/>
                  <a:pt x="865" y="602"/>
                  <a:pt x="866" y="602"/>
                </a:cubicBezTo>
                <a:cubicBezTo>
                  <a:pt x="865" y="602"/>
                  <a:pt x="865" y="602"/>
                  <a:pt x="865" y="602"/>
                </a:cubicBezTo>
                <a:cubicBezTo>
                  <a:pt x="866" y="601"/>
                  <a:pt x="866" y="600"/>
                  <a:pt x="867" y="601"/>
                </a:cubicBezTo>
                <a:cubicBezTo>
                  <a:pt x="868" y="602"/>
                  <a:pt x="867" y="604"/>
                  <a:pt x="866" y="605"/>
                </a:cubicBezTo>
                <a:cubicBezTo>
                  <a:pt x="863" y="604"/>
                  <a:pt x="860" y="602"/>
                  <a:pt x="858" y="601"/>
                </a:cubicBezTo>
                <a:cubicBezTo>
                  <a:pt x="858" y="601"/>
                  <a:pt x="858" y="601"/>
                  <a:pt x="858" y="601"/>
                </a:cubicBezTo>
                <a:cubicBezTo>
                  <a:pt x="858" y="601"/>
                  <a:pt x="858" y="601"/>
                  <a:pt x="859" y="600"/>
                </a:cubicBezTo>
                <a:cubicBezTo>
                  <a:pt x="859" y="601"/>
                  <a:pt x="860" y="603"/>
                  <a:pt x="861" y="602"/>
                </a:cubicBezTo>
                <a:cubicBezTo>
                  <a:pt x="861" y="602"/>
                  <a:pt x="860" y="601"/>
                  <a:pt x="860" y="601"/>
                </a:cubicBezTo>
                <a:close/>
                <a:moveTo>
                  <a:pt x="863" y="601"/>
                </a:moveTo>
                <a:cubicBezTo>
                  <a:pt x="863" y="600"/>
                  <a:pt x="863" y="600"/>
                  <a:pt x="863" y="600"/>
                </a:cubicBezTo>
                <a:cubicBezTo>
                  <a:pt x="863" y="600"/>
                  <a:pt x="863" y="600"/>
                  <a:pt x="863" y="600"/>
                </a:cubicBezTo>
                <a:cubicBezTo>
                  <a:pt x="863" y="600"/>
                  <a:pt x="864" y="600"/>
                  <a:pt x="864" y="600"/>
                </a:cubicBezTo>
                <a:cubicBezTo>
                  <a:pt x="864" y="601"/>
                  <a:pt x="864" y="601"/>
                  <a:pt x="864" y="601"/>
                </a:cubicBezTo>
                <a:cubicBezTo>
                  <a:pt x="864" y="601"/>
                  <a:pt x="863" y="601"/>
                  <a:pt x="863" y="601"/>
                </a:cubicBezTo>
                <a:close/>
                <a:moveTo>
                  <a:pt x="866" y="599"/>
                </a:moveTo>
                <a:cubicBezTo>
                  <a:pt x="866" y="599"/>
                  <a:pt x="866" y="599"/>
                  <a:pt x="867" y="598"/>
                </a:cubicBezTo>
                <a:cubicBezTo>
                  <a:pt x="868" y="599"/>
                  <a:pt x="871" y="600"/>
                  <a:pt x="872" y="600"/>
                </a:cubicBezTo>
                <a:cubicBezTo>
                  <a:pt x="871" y="601"/>
                  <a:pt x="871" y="601"/>
                  <a:pt x="871" y="602"/>
                </a:cubicBezTo>
                <a:cubicBezTo>
                  <a:pt x="870" y="602"/>
                  <a:pt x="867" y="600"/>
                  <a:pt x="865" y="599"/>
                </a:cubicBezTo>
                <a:cubicBezTo>
                  <a:pt x="865" y="599"/>
                  <a:pt x="865" y="599"/>
                  <a:pt x="866" y="599"/>
                </a:cubicBezTo>
                <a:cubicBezTo>
                  <a:pt x="866" y="599"/>
                  <a:pt x="866" y="599"/>
                  <a:pt x="866" y="599"/>
                </a:cubicBezTo>
                <a:close/>
                <a:moveTo>
                  <a:pt x="868" y="760"/>
                </a:moveTo>
                <a:cubicBezTo>
                  <a:pt x="868" y="760"/>
                  <a:pt x="869" y="760"/>
                  <a:pt x="870" y="761"/>
                </a:cubicBezTo>
                <a:cubicBezTo>
                  <a:pt x="871" y="761"/>
                  <a:pt x="872" y="762"/>
                  <a:pt x="873" y="762"/>
                </a:cubicBezTo>
                <a:cubicBezTo>
                  <a:pt x="873" y="762"/>
                  <a:pt x="872" y="761"/>
                  <a:pt x="872" y="761"/>
                </a:cubicBezTo>
                <a:cubicBezTo>
                  <a:pt x="874" y="762"/>
                  <a:pt x="876" y="762"/>
                  <a:pt x="877" y="764"/>
                </a:cubicBezTo>
                <a:cubicBezTo>
                  <a:pt x="877" y="764"/>
                  <a:pt x="877" y="764"/>
                  <a:pt x="877" y="764"/>
                </a:cubicBezTo>
                <a:cubicBezTo>
                  <a:pt x="877" y="764"/>
                  <a:pt x="877" y="765"/>
                  <a:pt x="877" y="765"/>
                </a:cubicBezTo>
                <a:cubicBezTo>
                  <a:pt x="873" y="765"/>
                  <a:pt x="870" y="761"/>
                  <a:pt x="864" y="759"/>
                </a:cubicBezTo>
                <a:cubicBezTo>
                  <a:pt x="866" y="759"/>
                  <a:pt x="867" y="760"/>
                  <a:pt x="868" y="760"/>
                </a:cubicBezTo>
                <a:close/>
                <a:moveTo>
                  <a:pt x="864" y="756"/>
                </a:moveTo>
                <a:cubicBezTo>
                  <a:pt x="862" y="756"/>
                  <a:pt x="860" y="755"/>
                  <a:pt x="860" y="753"/>
                </a:cubicBezTo>
                <a:cubicBezTo>
                  <a:pt x="862" y="753"/>
                  <a:pt x="863" y="754"/>
                  <a:pt x="864" y="755"/>
                </a:cubicBezTo>
                <a:cubicBezTo>
                  <a:pt x="864" y="755"/>
                  <a:pt x="864" y="756"/>
                  <a:pt x="864" y="756"/>
                </a:cubicBezTo>
                <a:close/>
                <a:moveTo>
                  <a:pt x="877" y="760"/>
                </a:moveTo>
                <a:cubicBezTo>
                  <a:pt x="877" y="763"/>
                  <a:pt x="873" y="760"/>
                  <a:pt x="870" y="760"/>
                </a:cubicBezTo>
                <a:cubicBezTo>
                  <a:pt x="869" y="759"/>
                  <a:pt x="869" y="759"/>
                  <a:pt x="868" y="758"/>
                </a:cubicBezTo>
                <a:cubicBezTo>
                  <a:pt x="869" y="758"/>
                  <a:pt x="869" y="759"/>
                  <a:pt x="871" y="759"/>
                </a:cubicBezTo>
                <a:cubicBezTo>
                  <a:pt x="871" y="758"/>
                  <a:pt x="871" y="758"/>
                  <a:pt x="871" y="758"/>
                </a:cubicBezTo>
                <a:cubicBezTo>
                  <a:pt x="873" y="759"/>
                  <a:pt x="875" y="759"/>
                  <a:pt x="877" y="760"/>
                </a:cubicBezTo>
                <a:cubicBezTo>
                  <a:pt x="877" y="760"/>
                  <a:pt x="877" y="760"/>
                  <a:pt x="877" y="760"/>
                </a:cubicBezTo>
                <a:close/>
                <a:moveTo>
                  <a:pt x="860" y="608"/>
                </a:moveTo>
                <a:cubicBezTo>
                  <a:pt x="860" y="607"/>
                  <a:pt x="860" y="607"/>
                  <a:pt x="859" y="607"/>
                </a:cubicBezTo>
                <a:cubicBezTo>
                  <a:pt x="859" y="607"/>
                  <a:pt x="859" y="607"/>
                  <a:pt x="858" y="607"/>
                </a:cubicBezTo>
                <a:cubicBezTo>
                  <a:pt x="858" y="606"/>
                  <a:pt x="858" y="606"/>
                  <a:pt x="858" y="606"/>
                </a:cubicBezTo>
                <a:cubicBezTo>
                  <a:pt x="858" y="605"/>
                  <a:pt x="858" y="605"/>
                  <a:pt x="859" y="605"/>
                </a:cubicBezTo>
                <a:cubicBezTo>
                  <a:pt x="859" y="606"/>
                  <a:pt x="861" y="606"/>
                  <a:pt x="861" y="607"/>
                </a:cubicBezTo>
                <a:cubicBezTo>
                  <a:pt x="861" y="607"/>
                  <a:pt x="860" y="607"/>
                  <a:pt x="860" y="607"/>
                </a:cubicBezTo>
                <a:cubicBezTo>
                  <a:pt x="860" y="607"/>
                  <a:pt x="861" y="608"/>
                  <a:pt x="860" y="608"/>
                </a:cubicBezTo>
                <a:close/>
                <a:moveTo>
                  <a:pt x="859" y="648"/>
                </a:moveTo>
                <a:cubicBezTo>
                  <a:pt x="860" y="648"/>
                  <a:pt x="860" y="649"/>
                  <a:pt x="860" y="649"/>
                </a:cubicBezTo>
                <a:cubicBezTo>
                  <a:pt x="860" y="649"/>
                  <a:pt x="860" y="649"/>
                  <a:pt x="860" y="649"/>
                </a:cubicBezTo>
                <a:cubicBezTo>
                  <a:pt x="859" y="649"/>
                  <a:pt x="859" y="649"/>
                  <a:pt x="858" y="649"/>
                </a:cubicBezTo>
                <a:cubicBezTo>
                  <a:pt x="858" y="648"/>
                  <a:pt x="859" y="648"/>
                  <a:pt x="859" y="648"/>
                </a:cubicBezTo>
                <a:close/>
                <a:moveTo>
                  <a:pt x="863" y="729"/>
                </a:moveTo>
                <a:cubicBezTo>
                  <a:pt x="861" y="728"/>
                  <a:pt x="859" y="728"/>
                  <a:pt x="859" y="726"/>
                </a:cubicBezTo>
                <a:cubicBezTo>
                  <a:pt x="861" y="727"/>
                  <a:pt x="863" y="728"/>
                  <a:pt x="863" y="729"/>
                </a:cubicBezTo>
                <a:close/>
                <a:moveTo>
                  <a:pt x="858" y="649"/>
                </a:moveTo>
                <a:cubicBezTo>
                  <a:pt x="858" y="649"/>
                  <a:pt x="858" y="649"/>
                  <a:pt x="858" y="649"/>
                </a:cubicBezTo>
                <a:cubicBezTo>
                  <a:pt x="858" y="649"/>
                  <a:pt x="859" y="649"/>
                  <a:pt x="859" y="649"/>
                </a:cubicBezTo>
                <a:cubicBezTo>
                  <a:pt x="858" y="649"/>
                  <a:pt x="858" y="649"/>
                  <a:pt x="857" y="649"/>
                </a:cubicBezTo>
                <a:cubicBezTo>
                  <a:pt x="856" y="649"/>
                  <a:pt x="855" y="649"/>
                  <a:pt x="854" y="648"/>
                </a:cubicBezTo>
                <a:cubicBezTo>
                  <a:pt x="855" y="648"/>
                  <a:pt x="857" y="649"/>
                  <a:pt x="858" y="649"/>
                </a:cubicBezTo>
                <a:close/>
                <a:moveTo>
                  <a:pt x="849" y="612"/>
                </a:moveTo>
                <a:cubicBezTo>
                  <a:pt x="848" y="612"/>
                  <a:pt x="847" y="612"/>
                  <a:pt x="847" y="611"/>
                </a:cubicBezTo>
                <a:cubicBezTo>
                  <a:pt x="848" y="611"/>
                  <a:pt x="849" y="611"/>
                  <a:pt x="849" y="612"/>
                </a:cubicBezTo>
                <a:close/>
                <a:moveTo>
                  <a:pt x="864" y="753"/>
                </a:moveTo>
                <a:cubicBezTo>
                  <a:pt x="863" y="752"/>
                  <a:pt x="862" y="752"/>
                  <a:pt x="862" y="752"/>
                </a:cubicBezTo>
                <a:cubicBezTo>
                  <a:pt x="862" y="752"/>
                  <a:pt x="862" y="751"/>
                  <a:pt x="862" y="751"/>
                </a:cubicBezTo>
                <a:cubicBezTo>
                  <a:pt x="862" y="751"/>
                  <a:pt x="861" y="751"/>
                  <a:pt x="861" y="751"/>
                </a:cubicBezTo>
                <a:cubicBezTo>
                  <a:pt x="859" y="750"/>
                  <a:pt x="857" y="750"/>
                  <a:pt x="855" y="748"/>
                </a:cubicBezTo>
                <a:cubicBezTo>
                  <a:pt x="858" y="750"/>
                  <a:pt x="862" y="750"/>
                  <a:pt x="864" y="753"/>
                </a:cubicBezTo>
                <a:close/>
                <a:moveTo>
                  <a:pt x="859" y="759"/>
                </a:moveTo>
                <a:cubicBezTo>
                  <a:pt x="858" y="760"/>
                  <a:pt x="857" y="760"/>
                  <a:pt x="856" y="759"/>
                </a:cubicBezTo>
                <a:cubicBezTo>
                  <a:pt x="856" y="759"/>
                  <a:pt x="856" y="759"/>
                  <a:pt x="856" y="759"/>
                </a:cubicBezTo>
                <a:cubicBezTo>
                  <a:pt x="857" y="759"/>
                  <a:pt x="858" y="759"/>
                  <a:pt x="859" y="759"/>
                </a:cubicBezTo>
                <a:close/>
                <a:moveTo>
                  <a:pt x="856" y="769"/>
                </a:moveTo>
                <a:cubicBezTo>
                  <a:pt x="857" y="769"/>
                  <a:pt x="857" y="769"/>
                  <a:pt x="858" y="769"/>
                </a:cubicBezTo>
                <a:cubicBezTo>
                  <a:pt x="858" y="769"/>
                  <a:pt x="858" y="769"/>
                  <a:pt x="858" y="768"/>
                </a:cubicBezTo>
                <a:cubicBezTo>
                  <a:pt x="858" y="769"/>
                  <a:pt x="858" y="769"/>
                  <a:pt x="858" y="769"/>
                </a:cubicBezTo>
                <a:cubicBezTo>
                  <a:pt x="858" y="768"/>
                  <a:pt x="858" y="768"/>
                  <a:pt x="857" y="768"/>
                </a:cubicBezTo>
                <a:cubicBezTo>
                  <a:pt x="857" y="767"/>
                  <a:pt x="856" y="767"/>
                  <a:pt x="856" y="766"/>
                </a:cubicBezTo>
                <a:cubicBezTo>
                  <a:pt x="862" y="769"/>
                  <a:pt x="868" y="771"/>
                  <a:pt x="874" y="774"/>
                </a:cubicBezTo>
                <a:cubicBezTo>
                  <a:pt x="874" y="774"/>
                  <a:pt x="874" y="775"/>
                  <a:pt x="874" y="775"/>
                </a:cubicBezTo>
                <a:cubicBezTo>
                  <a:pt x="872" y="774"/>
                  <a:pt x="870" y="773"/>
                  <a:pt x="868" y="772"/>
                </a:cubicBezTo>
                <a:cubicBezTo>
                  <a:pt x="868" y="773"/>
                  <a:pt x="868" y="773"/>
                  <a:pt x="867" y="774"/>
                </a:cubicBezTo>
                <a:cubicBezTo>
                  <a:pt x="865" y="773"/>
                  <a:pt x="863" y="772"/>
                  <a:pt x="863" y="770"/>
                </a:cubicBezTo>
                <a:cubicBezTo>
                  <a:pt x="860" y="770"/>
                  <a:pt x="857" y="769"/>
                  <a:pt x="854" y="768"/>
                </a:cubicBezTo>
                <a:cubicBezTo>
                  <a:pt x="854" y="768"/>
                  <a:pt x="854" y="768"/>
                  <a:pt x="855" y="768"/>
                </a:cubicBezTo>
                <a:cubicBezTo>
                  <a:pt x="855" y="768"/>
                  <a:pt x="855" y="768"/>
                  <a:pt x="855" y="767"/>
                </a:cubicBezTo>
                <a:cubicBezTo>
                  <a:pt x="855" y="768"/>
                  <a:pt x="856" y="768"/>
                  <a:pt x="856" y="768"/>
                </a:cubicBezTo>
                <a:cubicBezTo>
                  <a:pt x="856" y="768"/>
                  <a:pt x="856" y="769"/>
                  <a:pt x="856" y="769"/>
                </a:cubicBezTo>
                <a:close/>
                <a:moveTo>
                  <a:pt x="879" y="599"/>
                </a:moveTo>
                <a:cubicBezTo>
                  <a:pt x="879" y="598"/>
                  <a:pt x="879" y="597"/>
                  <a:pt x="880" y="596"/>
                </a:cubicBezTo>
                <a:cubicBezTo>
                  <a:pt x="882" y="597"/>
                  <a:pt x="885" y="598"/>
                  <a:pt x="887" y="599"/>
                </a:cubicBezTo>
                <a:cubicBezTo>
                  <a:pt x="887" y="600"/>
                  <a:pt x="887" y="600"/>
                  <a:pt x="887" y="601"/>
                </a:cubicBezTo>
                <a:cubicBezTo>
                  <a:pt x="886" y="601"/>
                  <a:pt x="885" y="601"/>
                  <a:pt x="884" y="601"/>
                </a:cubicBezTo>
                <a:cubicBezTo>
                  <a:pt x="883" y="600"/>
                  <a:pt x="881" y="600"/>
                  <a:pt x="880" y="600"/>
                </a:cubicBezTo>
                <a:cubicBezTo>
                  <a:pt x="880" y="599"/>
                  <a:pt x="880" y="599"/>
                  <a:pt x="879" y="599"/>
                </a:cubicBezTo>
                <a:close/>
                <a:moveTo>
                  <a:pt x="881" y="699"/>
                </a:moveTo>
                <a:cubicBezTo>
                  <a:pt x="881" y="700"/>
                  <a:pt x="883" y="699"/>
                  <a:pt x="883" y="700"/>
                </a:cubicBezTo>
                <a:cubicBezTo>
                  <a:pt x="881" y="700"/>
                  <a:pt x="879" y="699"/>
                  <a:pt x="879" y="698"/>
                </a:cubicBezTo>
                <a:cubicBezTo>
                  <a:pt x="879" y="698"/>
                  <a:pt x="880" y="699"/>
                  <a:pt x="881" y="699"/>
                </a:cubicBezTo>
                <a:close/>
                <a:moveTo>
                  <a:pt x="882" y="738"/>
                </a:moveTo>
                <a:cubicBezTo>
                  <a:pt x="882" y="737"/>
                  <a:pt x="881" y="737"/>
                  <a:pt x="881" y="736"/>
                </a:cubicBezTo>
                <a:cubicBezTo>
                  <a:pt x="882" y="735"/>
                  <a:pt x="884" y="738"/>
                  <a:pt x="882" y="738"/>
                </a:cubicBezTo>
                <a:close/>
                <a:moveTo>
                  <a:pt x="881" y="768"/>
                </a:moveTo>
                <a:cubicBezTo>
                  <a:pt x="882" y="769"/>
                  <a:pt x="883" y="769"/>
                  <a:pt x="885" y="770"/>
                </a:cubicBezTo>
                <a:cubicBezTo>
                  <a:pt x="885" y="770"/>
                  <a:pt x="885" y="770"/>
                  <a:pt x="885" y="770"/>
                </a:cubicBezTo>
                <a:cubicBezTo>
                  <a:pt x="885" y="770"/>
                  <a:pt x="886" y="770"/>
                  <a:pt x="886" y="771"/>
                </a:cubicBezTo>
                <a:cubicBezTo>
                  <a:pt x="884" y="770"/>
                  <a:pt x="881" y="769"/>
                  <a:pt x="879" y="768"/>
                </a:cubicBezTo>
                <a:cubicBezTo>
                  <a:pt x="879" y="768"/>
                  <a:pt x="879" y="768"/>
                  <a:pt x="879" y="767"/>
                </a:cubicBezTo>
                <a:cubicBezTo>
                  <a:pt x="880" y="767"/>
                  <a:pt x="881" y="768"/>
                  <a:pt x="881" y="768"/>
                </a:cubicBezTo>
                <a:close/>
                <a:moveTo>
                  <a:pt x="881" y="777"/>
                </a:moveTo>
                <a:cubicBezTo>
                  <a:pt x="881" y="777"/>
                  <a:pt x="881" y="778"/>
                  <a:pt x="881" y="778"/>
                </a:cubicBezTo>
                <a:cubicBezTo>
                  <a:pt x="880" y="777"/>
                  <a:pt x="879" y="777"/>
                  <a:pt x="878" y="777"/>
                </a:cubicBezTo>
                <a:cubicBezTo>
                  <a:pt x="879" y="777"/>
                  <a:pt x="879" y="777"/>
                  <a:pt x="879" y="777"/>
                </a:cubicBezTo>
                <a:cubicBezTo>
                  <a:pt x="879" y="777"/>
                  <a:pt x="879" y="776"/>
                  <a:pt x="878" y="776"/>
                </a:cubicBezTo>
                <a:cubicBezTo>
                  <a:pt x="879" y="776"/>
                  <a:pt x="879" y="776"/>
                  <a:pt x="879" y="776"/>
                </a:cubicBezTo>
                <a:cubicBezTo>
                  <a:pt x="878" y="776"/>
                  <a:pt x="878" y="776"/>
                  <a:pt x="878" y="776"/>
                </a:cubicBezTo>
                <a:cubicBezTo>
                  <a:pt x="879" y="776"/>
                  <a:pt x="880" y="777"/>
                  <a:pt x="881" y="777"/>
                </a:cubicBezTo>
                <a:close/>
                <a:moveTo>
                  <a:pt x="886" y="769"/>
                </a:moveTo>
                <a:cubicBezTo>
                  <a:pt x="886" y="768"/>
                  <a:pt x="886" y="767"/>
                  <a:pt x="885" y="767"/>
                </a:cubicBezTo>
                <a:cubicBezTo>
                  <a:pt x="887" y="769"/>
                  <a:pt x="882" y="767"/>
                  <a:pt x="882" y="766"/>
                </a:cubicBezTo>
                <a:cubicBezTo>
                  <a:pt x="882" y="766"/>
                  <a:pt x="882" y="766"/>
                  <a:pt x="882" y="766"/>
                </a:cubicBezTo>
                <a:cubicBezTo>
                  <a:pt x="882" y="766"/>
                  <a:pt x="882" y="766"/>
                  <a:pt x="882" y="766"/>
                </a:cubicBezTo>
                <a:cubicBezTo>
                  <a:pt x="882" y="765"/>
                  <a:pt x="882" y="765"/>
                  <a:pt x="883" y="765"/>
                </a:cubicBezTo>
                <a:cubicBezTo>
                  <a:pt x="884" y="766"/>
                  <a:pt x="885" y="766"/>
                  <a:pt x="886" y="767"/>
                </a:cubicBezTo>
                <a:cubicBezTo>
                  <a:pt x="887" y="768"/>
                  <a:pt x="888" y="768"/>
                  <a:pt x="889" y="769"/>
                </a:cubicBezTo>
                <a:cubicBezTo>
                  <a:pt x="889" y="769"/>
                  <a:pt x="889" y="769"/>
                  <a:pt x="889" y="769"/>
                </a:cubicBezTo>
                <a:cubicBezTo>
                  <a:pt x="889" y="769"/>
                  <a:pt x="889" y="769"/>
                  <a:pt x="889" y="769"/>
                </a:cubicBezTo>
                <a:cubicBezTo>
                  <a:pt x="888" y="770"/>
                  <a:pt x="887" y="768"/>
                  <a:pt x="886" y="769"/>
                </a:cubicBezTo>
                <a:close/>
                <a:moveTo>
                  <a:pt x="889" y="701"/>
                </a:moveTo>
                <a:cubicBezTo>
                  <a:pt x="889" y="701"/>
                  <a:pt x="888" y="701"/>
                  <a:pt x="888" y="701"/>
                </a:cubicBezTo>
                <a:cubicBezTo>
                  <a:pt x="888" y="701"/>
                  <a:pt x="888" y="701"/>
                  <a:pt x="888" y="701"/>
                </a:cubicBezTo>
                <a:cubicBezTo>
                  <a:pt x="888" y="700"/>
                  <a:pt x="887" y="700"/>
                  <a:pt x="886" y="700"/>
                </a:cubicBezTo>
                <a:cubicBezTo>
                  <a:pt x="886" y="700"/>
                  <a:pt x="886" y="700"/>
                  <a:pt x="886" y="700"/>
                </a:cubicBezTo>
                <a:cubicBezTo>
                  <a:pt x="886" y="700"/>
                  <a:pt x="886" y="700"/>
                  <a:pt x="886" y="700"/>
                </a:cubicBezTo>
                <a:cubicBezTo>
                  <a:pt x="886" y="700"/>
                  <a:pt x="886" y="700"/>
                  <a:pt x="886" y="699"/>
                </a:cubicBezTo>
                <a:cubicBezTo>
                  <a:pt x="886" y="700"/>
                  <a:pt x="885" y="700"/>
                  <a:pt x="885" y="699"/>
                </a:cubicBezTo>
                <a:cubicBezTo>
                  <a:pt x="885" y="699"/>
                  <a:pt x="886" y="699"/>
                  <a:pt x="886" y="699"/>
                </a:cubicBezTo>
                <a:cubicBezTo>
                  <a:pt x="887" y="700"/>
                  <a:pt x="888" y="700"/>
                  <a:pt x="889" y="700"/>
                </a:cubicBezTo>
                <a:cubicBezTo>
                  <a:pt x="889" y="701"/>
                  <a:pt x="889" y="701"/>
                  <a:pt x="889" y="701"/>
                </a:cubicBezTo>
                <a:close/>
                <a:moveTo>
                  <a:pt x="890" y="593"/>
                </a:moveTo>
                <a:cubicBezTo>
                  <a:pt x="888" y="593"/>
                  <a:pt x="887" y="592"/>
                  <a:pt x="886" y="592"/>
                </a:cubicBezTo>
                <a:cubicBezTo>
                  <a:pt x="887" y="592"/>
                  <a:pt x="889" y="592"/>
                  <a:pt x="890" y="592"/>
                </a:cubicBezTo>
                <a:cubicBezTo>
                  <a:pt x="890" y="592"/>
                  <a:pt x="890" y="593"/>
                  <a:pt x="890" y="593"/>
                </a:cubicBezTo>
                <a:close/>
                <a:moveTo>
                  <a:pt x="880" y="736"/>
                </a:moveTo>
                <a:cubicBezTo>
                  <a:pt x="877" y="735"/>
                  <a:pt x="873" y="734"/>
                  <a:pt x="873" y="732"/>
                </a:cubicBezTo>
                <a:cubicBezTo>
                  <a:pt x="872" y="733"/>
                  <a:pt x="872" y="733"/>
                  <a:pt x="872" y="732"/>
                </a:cubicBezTo>
                <a:cubicBezTo>
                  <a:pt x="875" y="732"/>
                  <a:pt x="879" y="736"/>
                  <a:pt x="880" y="736"/>
                </a:cubicBezTo>
                <a:close/>
                <a:moveTo>
                  <a:pt x="877" y="599"/>
                </a:moveTo>
                <a:cubicBezTo>
                  <a:pt x="876" y="599"/>
                  <a:pt x="875" y="599"/>
                  <a:pt x="874" y="598"/>
                </a:cubicBezTo>
                <a:cubicBezTo>
                  <a:pt x="875" y="598"/>
                  <a:pt x="876" y="598"/>
                  <a:pt x="878" y="599"/>
                </a:cubicBezTo>
                <a:cubicBezTo>
                  <a:pt x="877" y="599"/>
                  <a:pt x="876" y="599"/>
                  <a:pt x="877" y="599"/>
                </a:cubicBezTo>
                <a:close/>
                <a:moveTo>
                  <a:pt x="877" y="584"/>
                </a:moveTo>
                <a:cubicBezTo>
                  <a:pt x="878" y="583"/>
                  <a:pt x="875" y="585"/>
                  <a:pt x="875" y="583"/>
                </a:cubicBezTo>
                <a:cubicBezTo>
                  <a:pt x="876" y="583"/>
                  <a:pt x="876" y="582"/>
                  <a:pt x="876" y="582"/>
                </a:cubicBezTo>
                <a:cubicBezTo>
                  <a:pt x="876" y="583"/>
                  <a:pt x="879" y="584"/>
                  <a:pt x="877" y="584"/>
                </a:cubicBezTo>
                <a:close/>
                <a:moveTo>
                  <a:pt x="875" y="600"/>
                </a:moveTo>
                <a:cubicBezTo>
                  <a:pt x="874" y="600"/>
                  <a:pt x="873" y="600"/>
                  <a:pt x="872" y="600"/>
                </a:cubicBezTo>
                <a:cubicBezTo>
                  <a:pt x="871" y="600"/>
                  <a:pt x="869" y="599"/>
                  <a:pt x="868" y="598"/>
                </a:cubicBezTo>
                <a:cubicBezTo>
                  <a:pt x="868" y="598"/>
                  <a:pt x="868" y="598"/>
                  <a:pt x="868" y="598"/>
                </a:cubicBezTo>
                <a:cubicBezTo>
                  <a:pt x="869" y="597"/>
                  <a:pt x="867" y="597"/>
                  <a:pt x="867" y="596"/>
                </a:cubicBezTo>
                <a:cubicBezTo>
                  <a:pt x="869" y="597"/>
                  <a:pt x="871" y="597"/>
                  <a:pt x="872" y="598"/>
                </a:cubicBezTo>
                <a:cubicBezTo>
                  <a:pt x="872" y="598"/>
                  <a:pt x="872" y="598"/>
                  <a:pt x="873" y="599"/>
                </a:cubicBezTo>
                <a:cubicBezTo>
                  <a:pt x="873" y="599"/>
                  <a:pt x="873" y="599"/>
                  <a:pt x="873" y="599"/>
                </a:cubicBezTo>
                <a:cubicBezTo>
                  <a:pt x="874" y="599"/>
                  <a:pt x="875" y="599"/>
                  <a:pt x="875" y="600"/>
                </a:cubicBezTo>
                <a:close/>
                <a:moveTo>
                  <a:pt x="868" y="596"/>
                </a:moveTo>
                <a:cubicBezTo>
                  <a:pt x="869" y="596"/>
                  <a:pt x="870" y="596"/>
                  <a:pt x="871" y="597"/>
                </a:cubicBezTo>
                <a:cubicBezTo>
                  <a:pt x="870" y="597"/>
                  <a:pt x="869" y="596"/>
                  <a:pt x="868" y="596"/>
                </a:cubicBezTo>
                <a:close/>
                <a:moveTo>
                  <a:pt x="866" y="594"/>
                </a:moveTo>
                <a:cubicBezTo>
                  <a:pt x="866" y="594"/>
                  <a:pt x="866" y="594"/>
                  <a:pt x="866" y="594"/>
                </a:cubicBezTo>
                <a:cubicBezTo>
                  <a:pt x="866" y="594"/>
                  <a:pt x="866" y="594"/>
                  <a:pt x="866" y="594"/>
                </a:cubicBezTo>
                <a:cubicBezTo>
                  <a:pt x="867" y="594"/>
                  <a:pt x="867" y="593"/>
                  <a:pt x="867" y="593"/>
                </a:cubicBezTo>
                <a:cubicBezTo>
                  <a:pt x="868" y="593"/>
                  <a:pt x="869" y="593"/>
                  <a:pt x="869" y="593"/>
                </a:cubicBezTo>
                <a:cubicBezTo>
                  <a:pt x="869" y="593"/>
                  <a:pt x="870" y="593"/>
                  <a:pt x="870" y="594"/>
                </a:cubicBezTo>
                <a:cubicBezTo>
                  <a:pt x="870" y="594"/>
                  <a:pt x="870" y="594"/>
                  <a:pt x="870" y="594"/>
                </a:cubicBezTo>
                <a:cubicBezTo>
                  <a:pt x="869" y="595"/>
                  <a:pt x="867" y="594"/>
                  <a:pt x="866" y="594"/>
                </a:cubicBezTo>
                <a:close/>
                <a:moveTo>
                  <a:pt x="866" y="596"/>
                </a:moveTo>
                <a:cubicBezTo>
                  <a:pt x="865" y="596"/>
                  <a:pt x="864" y="596"/>
                  <a:pt x="863" y="595"/>
                </a:cubicBezTo>
                <a:cubicBezTo>
                  <a:pt x="864" y="595"/>
                  <a:pt x="865" y="596"/>
                  <a:pt x="866" y="596"/>
                </a:cubicBezTo>
                <a:close/>
                <a:moveTo>
                  <a:pt x="859" y="592"/>
                </a:moveTo>
                <a:cubicBezTo>
                  <a:pt x="861" y="592"/>
                  <a:pt x="863" y="592"/>
                  <a:pt x="864" y="592"/>
                </a:cubicBezTo>
                <a:cubicBezTo>
                  <a:pt x="865" y="592"/>
                  <a:pt x="864" y="593"/>
                  <a:pt x="865" y="594"/>
                </a:cubicBezTo>
                <a:cubicBezTo>
                  <a:pt x="863" y="594"/>
                  <a:pt x="861" y="593"/>
                  <a:pt x="859" y="592"/>
                </a:cubicBezTo>
                <a:close/>
                <a:moveTo>
                  <a:pt x="849" y="603"/>
                </a:moveTo>
                <a:cubicBezTo>
                  <a:pt x="849" y="601"/>
                  <a:pt x="842" y="604"/>
                  <a:pt x="842" y="600"/>
                </a:cubicBezTo>
                <a:cubicBezTo>
                  <a:pt x="843" y="601"/>
                  <a:pt x="849" y="602"/>
                  <a:pt x="849" y="603"/>
                </a:cubicBezTo>
                <a:close/>
                <a:moveTo>
                  <a:pt x="841" y="599"/>
                </a:moveTo>
                <a:cubicBezTo>
                  <a:pt x="842" y="598"/>
                  <a:pt x="842" y="598"/>
                  <a:pt x="842" y="598"/>
                </a:cubicBezTo>
                <a:cubicBezTo>
                  <a:pt x="843" y="598"/>
                  <a:pt x="843" y="599"/>
                  <a:pt x="843" y="599"/>
                </a:cubicBezTo>
                <a:cubicBezTo>
                  <a:pt x="842" y="599"/>
                  <a:pt x="842" y="599"/>
                  <a:pt x="841" y="599"/>
                </a:cubicBezTo>
                <a:close/>
                <a:moveTo>
                  <a:pt x="842" y="600"/>
                </a:moveTo>
                <a:cubicBezTo>
                  <a:pt x="842" y="600"/>
                  <a:pt x="842" y="600"/>
                  <a:pt x="841" y="601"/>
                </a:cubicBezTo>
                <a:cubicBezTo>
                  <a:pt x="840" y="601"/>
                  <a:pt x="841" y="600"/>
                  <a:pt x="839" y="600"/>
                </a:cubicBezTo>
                <a:cubicBezTo>
                  <a:pt x="840" y="600"/>
                  <a:pt x="840" y="600"/>
                  <a:pt x="841" y="599"/>
                </a:cubicBezTo>
                <a:cubicBezTo>
                  <a:pt x="841" y="599"/>
                  <a:pt x="841" y="600"/>
                  <a:pt x="842" y="600"/>
                </a:cubicBezTo>
                <a:close/>
                <a:moveTo>
                  <a:pt x="760" y="578"/>
                </a:moveTo>
                <a:cubicBezTo>
                  <a:pt x="762" y="578"/>
                  <a:pt x="761" y="580"/>
                  <a:pt x="764" y="580"/>
                </a:cubicBezTo>
                <a:cubicBezTo>
                  <a:pt x="763" y="582"/>
                  <a:pt x="761" y="580"/>
                  <a:pt x="759" y="579"/>
                </a:cubicBezTo>
                <a:cubicBezTo>
                  <a:pt x="760" y="579"/>
                  <a:pt x="761" y="579"/>
                  <a:pt x="761" y="579"/>
                </a:cubicBezTo>
                <a:cubicBezTo>
                  <a:pt x="760" y="579"/>
                  <a:pt x="760" y="579"/>
                  <a:pt x="760" y="578"/>
                </a:cubicBezTo>
                <a:close/>
                <a:moveTo>
                  <a:pt x="777" y="588"/>
                </a:moveTo>
                <a:cubicBezTo>
                  <a:pt x="773" y="587"/>
                  <a:pt x="762" y="585"/>
                  <a:pt x="763" y="582"/>
                </a:cubicBezTo>
                <a:cubicBezTo>
                  <a:pt x="766" y="585"/>
                  <a:pt x="773" y="586"/>
                  <a:pt x="777" y="588"/>
                </a:cubicBezTo>
                <a:close/>
                <a:moveTo>
                  <a:pt x="777" y="588"/>
                </a:moveTo>
                <a:cubicBezTo>
                  <a:pt x="780" y="589"/>
                  <a:pt x="786" y="591"/>
                  <a:pt x="789" y="593"/>
                </a:cubicBezTo>
                <a:cubicBezTo>
                  <a:pt x="783" y="592"/>
                  <a:pt x="780" y="590"/>
                  <a:pt x="777" y="588"/>
                </a:cubicBezTo>
                <a:close/>
                <a:moveTo>
                  <a:pt x="800" y="599"/>
                </a:moveTo>
                <a:cubicBezTo>
                  <a:pt x="795" y="597"/>
                  <a:pt x="791" y="597"/>
                  <a:pt x="788" y="594"/>
                </a:cubicBezTo>
                <a:cubicBezTo>
                  <a:pt x="793" y="596"/>
                  <a:pt x="800" y="596"/>
                  <a:pt x="800" y="599"/>
                </a:cubicBezTo>
                <a:close/>
                <a:moveTo>
                  <a:pt x="759" y="585"/>
                </a:moveTo>
                <a:cubicBezTo>
                  <a:pt x="759" y="586"/>
                  <a:pt x="760" y="586"/>
                  <a:pt x="759" y="587"/>
                </a:cubicBezTo>
                <a:cubicBezTo>
                  <a:pt x="759" y="587"/>
                  <a:pt x="757" y="586"/>
                  <a:pt x="758" y="586"/>
                </a:cubicBezTo>
                <a:cubicBezTo>
                  <a:pt x="758" y="586"/>
                  <a:pt x="758" y="586"/>
                  <a:pt x="759" y="585"/>
                </a:cubicBezTo>
                <a:cubicBezTo>
                  <a:pt x="758" y="585"/>
                  <a:pt x="758" y="585"/>
                  <a:pt x="759" y="585"/>
                </a:cubicBezTo>
                <a:close/>
                <a:moveTo>
                  <a:pt x="757" y="583"/>
                </a:moveTo>
                <a:cubicBezTo>
                  <a:pt x="758" y="584"/>
                  <a:pt x="760" y="583"/>
                  <a:pt x="759" y="584"/>
                </a:cubicBezTo>
                <a:cubicBezTo>
                  <a:pt x="759" y="584"/>
                  <a:pt x="757" y="584"/>
                  <a:pt x="757" y="583"/>
                </a:cubicBezTo>
                <a:close/>
                <a:moveTo>
                  <a:pt x="718" y="570"/>
                </a:moveTo>
                <a:cubicBezTo>
                  <a:pt x="718" y="570"/>
                  <a:pt x="718" y="570"/>
                  <a:pt x="719" y="570"/>
                </a:cubicBezTo>
                <a:cubicBezTo>
                  <a:pt x="720" y="571"/>
                  <a:pt x="720" y="571"/>
                  <a:pt x="720" y="570"/>
                </a:cubicBezTo>
                <a:cubicBezTo>
                  <a:pt x="722" y="571"/>
                  <a:pt x="725" y="571"/>
                  <a:pt x="725" y="573"/>
                </a:cubicBezTo>
                <a:cubicBezTo>
                  <a:pt x="726" y="571"/>
                  <a:pt x="727" y="574"/>
                  <a:pt x="728" y="573"/>
                </a:cubicBezTo>
                <a:cubicBezTo>
                  <a:pt x="728" y="573"/>
                  <a:pt x="728" y="574"/>
                  <a:pt x="729" y="574"/>
                </a:cubicBezTo>
                <a:cubicBezTo>
                  <a:pt x="729" y="574"/>
                  <a:pt x="729" y="573"/>
                  <a:pt x="729" y="573"/>
                </a:cubicBezTo>
                <a:cubicBezTo>
                  <a:pt x="729" y="573"/>
                  <a:pt x="729" y="573"/>
                  <a:pt x="730" y="573"/>
                </a:cubicBezTo>
                <a:cubicBezTo>
                  <a:pt x="730" y="573"/>
                  <a:pt x="731" y="573"/>
                  <a:pt x="731" y="574"/>
                </a:cubicBezTo>
                <a:cubicBezTo>
                  <a:pt x="728" y="574"/>
                  <a:pt x="732" y="576"/>
                  <a:pt x="730" y="576"/>
                </a:cubicBezTo>
                <a:cubicBezTo>
                  <a:pt x="727" y="575"/>
                  <a:pt x="721" y="573"/>
                  <a:pt x="718" y="571"/>
                </a:cubicBezTo>
                <a:cubicBezTo>
                  <a:pt x="719" y="571"/>
                  <a:pt x="718" y="570"/>
                  <a:pt x="718" y="570"/>
                </a:cubicBezTo>
                <a:close/>
                <a:moveTo>
                  <a:pt x="719" y="569"/>
                </a:moveTo>
                <a:cubicBezTo>
                  <a:pt x="720" y="570"/>
                  <a:pt x="722" y="569"/>
                  <a:pt x="722" y="570"/>
                </a:cubicBezTo>
                <a:cubicBezTo>
                  <a:pt x="721" y="570"/>
                  <a:pt x="719" y="570"/>
                  <a:pt x="719" y="569"/>
                </a:cubicBezTo>
                <a:close/>
                <a:moveTo>
                  <a:pt x="717" y="570"/>
                </a:moveTo>
                <a:cubicBezTo>
                  <a:pt x="716" y="570"/>
                  <a:pt x="716" y="571"/>
                  <a:pt x="715" y="570"/>
                </a:cubicBezTo>
                <a:cubicBezTo>
                  <a:pt x="712" y="568"/>
                  <a:pt x="715" y="568"/>
                  <a:pt x="716" y="570"/>
                </a:cubicBezTo>
                <a:cubicBezTo>
                  <a:pt x="716" y="570"/>
                  <a:pt x="716" y="569"/>
                  <a:pt x="717" y="569"/>
                </a:cubicBezTo>
                <a:cubicBezTo>
                  <a:pt x="716" y="570"/>
                  <a:pt x="717" y="570"/>
                  <a:pt x="717" y="570"/>
                </a:cubicBezTo>
                <a:close/>
                <a:moveTo>
                  <a:pt x="712" y="568"/>
                </a:moveTo>
                <a:cubicBezTo>
                  <a:pt x="712" y="568"/>
                  <a:pt x="711" y="569"/>
                  <a:pt x="710" y="568"/>
                </a:cubicBezTo>
                <a:cubicBezTo>
                  <a:pt x="710" y="567"/>
                  <a:pt x="713" y="568"/>
                  <a:pt x="712" y="568"/>
                </a:cubicBezTo>
                <a:close/>
                <a:moveTo>
                  <a:pt x="706" y="564"/>
                </a:moveTo>
                <a:cubicBezTo>
                  <a:pt x="707" y="565"/>
                  <a:pt x="710" y="565"/>
                  <a:pt x="711" y="566"/>
                </a:cubicBezTo>
                <a:cubicBezTo>
                  <a:pt x="709" y="565"/>
                  <a:pt x="706" y="565"/>
                  <a:pt x="706" y="564"/>
                </a:cubicBezTo>
                <a:close/>
                <a:moveTo>
                  <a:pt x="641" y="531"/>
                </a:moveTo>
                <a:cubicBezTo>
                  <a:pt x="641" y="530"/>
                  <a:pt x="641" y="530"/>
                  <a:pt x="642" y="530"/>
                </a:cubicBezTo>
                <a:cubicBezTo>
                  <a:pt x="642" y="531"/>
                  <a:pt x="643" y="531"/>
                  <a:pt x="643" y="531"/>
                </a:cubicBezTo>
                <a:cubicBezTo>
                  <a:pt x="642" y="531"/>
                  <a:pt x="642" y="531"/>
                  <a:pt x="641" y="531"/>
                </a:cubicBezTo>
                <a:close/>
                <a:moveTo>
                  <a:pt x="657" y="115"/>
                </a:moveTo>
                <a:cubicBezTo>
                  <a:pt x="655" y="116"/>
                  <a:pt x="652" y="116"/>
                  <a:pt x="649" y="116"/>
                </a:cubicBezTo>
                <a:cubicBezTo>
                  <a:pt x="649" y="116"/>
                  <a:pt x="649" y="115"/>
                  <a:pt x="646" y="115"/>
                </a:cubicBezTo>
                <a:cubicBezTo>
                  <a:pt x="647" y="115"/>
                  <a:pt x="647" y="116"/>
                  <a:pt x="648" y="116"/>
                </a:cubicBezTo>
                <a:cubicBezTo>
                  <a:pt x="646" y="116"/>
                  <a:pt x="643" y="116"/>
                  <a:pt x="640" y="115"/>
                </a:cubicBezTo>
                <a:cubicBezTo>
                  <a:pt x="640" y="115"/>
                  <a:pt x="640" y="115"/>
                  <a:pt x="640" y="115"/>
                </a:cubicBezTo>
                <a:cubicBezTo>
                  <a:pt x="640" y="114"/>
                  <a:pt x="640" y="115"/>
                  <a:pt x="641" y="115"/>
                </a:cubicBezTo>
                <a:cubicBezTo>
                  <a:pt x="641" y="114"/>
                  <a:pt x="640" y="114"/>
                  <a:pt x="641" y="113"/>
                </a:cubicBezTo>
                <a:cubicBezTo>
                  <a:pt x="640" y="113"/>
                  <a:pt x="639" y="114"/>
                  <a:pt x="639" y="115"/>
                </a:cubicBezTo>
                <a:cubicBezTo>
                  <a:pt x="639" y="115"/>
                  <a:pt x="640" y="115"/>
                  <a:pt x="640" y="115"/>
                </a:cubicBezTo>
                <a:cubicBezTo>
                  <a:pt x="639" y="115"/>
                  <a:pt x="637" y="115"/>
                  <a:pt x="635" y="115"/>
                </a:cubicBezTo>
                <a:cubicBezTo>
                  <a:pt x="636" y="115"/>
                  <a:pt x="637" y="115"/>
                  <a:pt x="638" y="114"/>
                </a:cubicBezTo>
                <a:cubicBezTo>
                  <a:pt x="636" y="114"/>
                  <a:pt x="634" y="114"/>
                  <a:pt x="633" y="114"/>
                </a:cubicBezTo>
                <a:cubicBezTo>
                  <a:pt x="633" y="114"/>
                  <a:pt x="633" y="114"/>
                  <a:pt x="633" y="114"/>
                </a:cubicBezTo>
                <a:cubicBezTo>
                  <a:pt x="631" y="114"/>
                  <a:pt x="632" y="113"/>
                  <a:pt x="631" y="112"/>
                </a:cubicBezTo>
                <a:cubicBezTo>
                  <a:pt x="640" y="113"/>
                  <a:pt x="650" y="114"/>
                  <a:pt x="657" y="115"/>
                </a:cubicBezTo>
                <a:close/>
                <a:moveTo>
                  <a:pt x="632" y="114"/>
                </a:moveTo>
                <a:cubicBezTo>
                  <a:pt x="632" y="114"/>
                  <a:pt x="631" y="114"/>
                  <a:pt x="631" y="114"/>
                </a:cubicBezTo>
                <a:cubicBezTo>
                  <a:pt x="630" y="114"/>
                  <a:pt x="630" y="114"/>
                  <a:pt x="630" y="114"/>
                </a:cubicBezTo>
                <a:cubicBezTo>
                  <a:pt x="630" y="113"/>
                  <a:pt x="631" y="114"/>
                  <a:pt x="632" y="114"/>
                </a:cubicBezTo>
                <a:close/>
                <a:moveTo>
                  <a:pt x="611" y="55"/>
                </a:moveTo>
                <a:cubicBezTo>
                  <a:pt x="608" y="54"/>
                  <a:pt x="606" y="55"/>
                  <a:pt x="605" y="53"/>
                </a:cubicBezTo>
                <a:cubicBezTo>
                  <a:pt x="607" y="54"/>
                  <a:pt x="609" y="53"/>
                  <a:pt x="611" y="55"/>
                </a:cubicBezTo>
                <a:close/>
                <a:moveTo>
                  <a:pt x="605" y="53"/>
                </a:moveTo>
                <a:cubicBezTo>
                  <a:pt x="605" y="54"/>
                  <a:pt x="604" y="53"/>
                  <a:pt x="603" y="54"/>
                </a:cubicBezTo>
                <a:cubicBezTo>
                  <a:pt x="603" y="52"/>
                  <a:pt x="604" y="52"/>
                  <a:pt x="605" y="53"/>
                </a:cubicBezTo>
                <a:close/>
                <a:moveTo>
                  <a:pt x="603" y="56"/>
                </a:moveTo>
                <a:cubicBezTo>
                  <a:pt x="606" y="57"/>
                  <a:pt x="612" y="58"/>
                  <a:pt x="614" y="59"/>
                </a:cubicBezTo>
                <a:cubicBezTo>
                  <a:pt x="613" y="57"/>
                  <a:pt x="617" y="58"/>
                  <a:pt x="618" y="58"/>
                </a:cubicBezTo>
                <a:cubicBezTo>
                  <a:pt x="618" y="59"/>
                  <a:pt x="617" y="59"/>
                  <a:pt x="617" y="59"/>
                </a:cubicBezTo>
                <a:cubicBezTo>
                  <a:pt x="618" y="60"/>
                  <a:pt x="620" y="60"/>
                  <a:pt x="618" y="61"/>
                </a:cubicBezTo>
                <a:cubicBezTo>
                  <a:pt x="620" y="62"/>
                  <a:pt x="621" y="62"/>
                  <a:pt x="622" y="62"/>
                </a:cubicBezTo>
                <a:cubicBezTo>
                  <a:pt x="622" y="62"/>
                  <a:pt x="622" y="62"/>
                  <a:pt x="622" y="63"/>
                </a:cubicBezTo>
                <a:cubicBezTo>
                  <a:pt x="617" y="62"/>
                  <a:pt x="613" y="62"/>
                  <a:pt x="608" y="62"/>
                </a:cubicBezTo>
                <a:cubicBezTo>
                  <a:pt x="608" y="62"/>
                  <a:pt x="608" y="62"/>
                  <a:pt x="608" y="61"/>
                </a:cubicBezTo>
                <a:cubicBezTo>
                  <a:pt x="607" y="62"/>
                  <a:pt x="607" y="61"/>
                  <a:pt x="605" y="61"/>
                </a:cubicBezTo>
                <a:cubicBezTo>
                  <a:pt x="604" y="60"/>
                  <a:pt x="606" y="60"/>
                  <a:pt x="605" y="59"/>
                </a:cubicBezTo>
                <a:cubicBezTo>
                  <a:pt x="601" y="58"/>
                  <a:pt x="594" y="56"/>
                  <a:pt x="590" y="54"/>
                </a:cubicBezTo>
                <a:cubicBezTo>
                  <a:pt x="593" y="54"/>
                  <a:pt x="604" y="59"/>
                  <a:pt x="603" y="56"/>
                </a:cubicBezTo>
                <a:close/>
                <a:moveTo>
                  <a:pt x="593" y="58"/>
                </a:moveTo>
                <a:cubicBezTo>
                  <a:pt x="592" y="58"/>
                  <a:pt x="590" y="58"/>
                  <a:pt x="590" y="57"/>
                </a:cubicBezTo>
                <a:cubicBezTo>
                  <a:pt x="592" y="58"/>
                  <a:pt x="593" y="57"/>
                  <a:pt x="593" y="58"/>
                </a:cubicBezTo>
                <a:close/>
                <a:moveTo>
                  <a:pt x="591" y="58"/>
                </a:moveTo>
                <a:cubicBezTo>
                  <a:pt x="591" y="60"/>
                  <a:pt x="593" y="60"/>
                  <a:pt x="594" y="60"/>
                </a:cubicBezTo>
                <a:cubicBezTo>
                  <a:pt x="593" y="58"/>
                  <a:pt x="596" y="60"/>
                  <a:pt x="596" y="59"/>
                </a:cubicBezTo>
                <a:cubicBezTo>
                  <a:pt x="597" y="58"/>
                  <a:pt x="594" y="59"/>
                  <a:pt x="595" y="58"/>
                </a:cubicBezTo>
                <a:cubicBezTo>
                  <a:pt x="598" y="58"/>
                  <a:pt x="601" y="58"/>
                  <a:pt x="602" y="61"/>
                </a:cubicBezTo>
                <a:cubicBezTo>
                  <a:pt x="601" y="61"/>
                  <a:pt x="600" y="61"/>
                  <a:pt x="599" y="62"/>
                </a:cubicBezTo>
                <a:cubicBezTo>
                  <a:pt x="597" y="62"/>
                  <a:pt x="596" y="62"/>
                  <a:pt x="594" y="62"/>
                </a:cubicBezTo>
                <a:cubicBezTo>
                  <a:pt x="594" y="61"/>
                  <a:pt x="595" y="61"/>
                  <a:pt x="594" y="61"/>
                </a:cubicBezTo>
                <a:cubicBezTo>
                  <a:pt x="591" y="60"/>
                  <a:pt x="585" y="58"/>
                  <a:pt x="584" y="58"/>
                </a:cubicBezTo>
                <a:cubicBezTo>
                  <a:pt x="579" y="55"/>
                  <a:pt x="589" y="59"/>
                  <a:pt x="590" y="58"/>
                </a:cubicBezTo>
                <a:cubicBezTo>
                  <a:pt x="590" y="59"/>
                  <a:pt x="591" y="58"/>
                  <a:pt x="591" y="58"/>
                </a:cubicBezTo>
                <a:close/>
                <a:moveTo>
                  <a:pt x="575" y="37"/>
                </a:moveTo>
                <a:cubicBezTo>
                  <a:pt x="574" y="35"/>
                  <a:pt x="578" y="36"/>
                  <a:pt x="577" y="38"/>
                </a:cubicBezTo>
                <a:cubicBezTo>
                  <a:pt x="576" y="37"/>
                  <a:pt x="576" y="37"/>
                  <a:pt x="575" y="37"/>
                </a:cubicBezTo>
                <a:close/>
                <a:moveTo>
                  <a:pt x="576" y="46"/>
                </a:moveTo>
                <a:cubicBezTo>
                  <a:pt x="576" y="46"/>
                  <a:pt x="575" y="46"/>
                  <a:pt x="575" y="46"/>
                </a:cubicBezTo>
                <a:cubicBezTo>
                  <a:pt x="577" y="44"/>
                  <a:pt x="581" y="48"/>
                  <a:pt x="576" y="46"/>
                </a:cubicBezTo>
                <a:close/>
                <a:moveTo>
                  <a:pt x="572" y="33"/>
                </a:moveTo>
                <a:cubicBezTo>
                  <a:pt x="573" y="34"/>
                  <a:pt x="575" y="34"/>
                  <a:pt x="575" y="35"/>
                </a:cubicBezTo>
                <a:cubicBezTo>
                  <a:pt x="574" y="35"/>
                  <a:pt x="571" y="35"/>
                  <a:pt x="572" y="33"/>
                </a:cubicBezTo>
                <a:close/>
                <a:moveTo>
                  <a:pt x="577" y="43"/>
                </a:moveTo>
                <a:cubicBezTo>
                  <a:pt x="579" y="43"/>
                  <a:pt x="580" y="45"/>
                  <a:pt x="581" y="43"/>
                </a:cubicBezTo>
                <a:cubicBezTo>
                  <a:pt x="581" y="43"/>
                  <a:pt x="581" y="43"/>
                  <a:pt x="581" y="43"/>
                </a:cubicBezTo>
                <a:cubicBezTo>
                  <a:pt x="581" y="44"/>
                  <a:pt x="582" y="45"/>
                  <a:pt x="582" y="45"/>
                </a:cubicBezTo>
                <a:cubicBezTo>
                  <a:pt x="581" y="45"/>
                  <a:pt x="578" y="45"/>
                  <a:pt x="577" y="43"/>
                </a:cubicBezTo>
                <a:close/>
                <a:moveTo>
                  <a:pt x="579" y="35"/>
                </a:moveTo>
                <a:cubicBezTo>
                  <a:pt x="579" y="35"/>
                  <a:pt x="579" y="35"/>
                  <a:pt x="579" y="35"/>
                </a:cubicBezTo>
                <a:cubicBezTo>
                  <a:pt x="579" y="35"/>
                  <a:pt x="579" y="36"/>
                  <a:pt x="579" y="36"/>
                </a:cubicBezTo>
                <a:cubicBezTo>
                  <a:pt x="580" y="36"/>
                  <a:pt x="580" y="36"/>
                  <a:pt x="581" y="36"/>
                </a:cubicBezTo>
                <a:cubicBezTo>
                  <a:pt x="581" y="36"/>
                  <a:pt x="581" y="37"/>
                  <a:pt x="581" y="37"/>
                </a:cubicBezTo>
                <a:cubicBezTo>
                  <a:pt x="580" y="37"/>
                  <a:pt x="579" y="37"/>
                  <a:pt x="578" y="37"/>
                </a:cubicBezTo>
                <a:cubicBezTo>
                  <a:pt x="578" y="36"/>
                  <a:pt x="577" y="35"/>
                  <a:pt x="578" y="35"/>
                </a:cubicBezTo>
                <a:cubicBezTo>
                  <a:pt x="578" y="36"/>
                  <a:pt x="579" y="35"/>
                  <a:pt x="579" y="35"/>
                </a:cubicBezTo>
                <a:cubicBezTo>
                  <a:pt x="579" y="35"/>
                  <a:pt x="579" y="35"/>
                  <a:pt x="579" y="35"/>
                </a:cubicBezTo>
                <a:close/>
                <a:moveTo>
                  <a:pt x="570" y="29"/>
                </a:moveTo>
                <a:cubicBezTo>
                  <a:pt x="573" y="30"/>
                  <a:pt x="582" y="32"/>
                  <a:pt x="582" y="35"/>
                </a:cubicBezTo>
                <a:cubicBezTo>
                  <a:pt x="579" y="32"/>
                  <a:pt x="572" y="32"/>
                  <a:pt x="570" y="29"/>
                </a:cubicBezTo>
                <a:close/>
                <a:moveTo>
                  <a:pt x="571" y="34"/>
                </a:moveTo>
                <a:cubicBezTo>
                  <a:pt x="570" y="34"/>
                  <a:pt x="571" y="35"/>
                  <a:pt x="570" y="36"/>
                </a:cubicBezTo>
                <a:cubicBezTo>
                  <a:pt x="569" y="35"/>
                  <a:pt x="568" y="35"/>
                  <a:pt x="568" y="34"/>
                </a:cubicBezTo>
                <a:cubicBezTo>
                  <a:pt x="570" y="35"/>
                  <a:pt x="567" y="31"/>
                  <a:pt x="568" y="33"/>
                </a:cubicBezTo>
                <a:cubicBezTo>
                  <a:pt x="570" y="33"/>
                  <a:pt x="570" y="33"/>
                  <a:pt x="571" y="34"/>
                </a:cubicBezTo>
                <a:close/>
                <a:moveTo>
                  <a:pt x="558" y="25"/>
                </a:moveTo>
                <a:cubicBezTo>
                  <a:pt x="560" y="27"/>
                  <a:pt x="565" y="28"/>
                  <a:pt x="570" y="28"/>
                </a:cubicBezTo>
                <a:cubicBezTo>
                  <a:pt x="567" y="32"/>
                  <a:pt x="561" y="27"/>
                  <a:pt x="558" y="25"/>
                </a:cubicBezTo>
                <a:close/>
                <a:moveTo>
                  <a:pt x="543" y="33"/>
                </a:moveTo>
                <a:cubicBezTo>
                  <a:pt x="542" y="33"/>
                  <a:pt x="540" y="33"/>
                  <a:pt x="541" y="31"/>
                </a:cubicBezTo>
                <a:cubicBezTo>
                  <a:pt x="542" y="32"/>
                  <a:pt x="543" y="32"/>
                  <a:pt x="543" y="33"/>
                </a:cubicBezTo>
                <a:close/>
                <a:moveTo>
                  <a:pt x="543" y="36"/>
                </a:moveTo>
                <a:cubicBezTo>
                  <a:pt x="540" y="36"/>
                  <a:pt x="538" y="34"/>
                  <a:pt x="533" y="32"/>
                </a:cubicBezTo>
                <a:cubicBezTo>
                  <a:pt x="537" y="32"/>
                  <a:pt x="541" y="36"/>
                  <a:pt x="543" y="36"/>
                </a:cubicBezTo>
                <a:close/>
                <a:moveTo>
                  <a:pt x="547" y="40"/>
                </a:moveTo>
                <a:cubicBezTo>
                  <a:pt x="546" y="40"/>
                  <a:pt x="542" y="39"/>
                  <a:pt x="540" y="37"/>
                </a:cubicBezTo>
                <a:cubicBezTo>
                  <a:pt x="542" y="37"/>
                  <a:pt x="546" y="38"/>
                  <a:pt x="547" y="40"/>
                </a:cubicBezTo>
                <a:close/>
                <a:moveTo>
                  <a:pt x="545" y="44"/>
                </a:moveTo>
                <a:cubicBezTo>
                  <a:pt x="546" y="45"/>
                  <a:pt x="546" y="45"/>
                  <a:pt x="546" y="45"/>
                </a:cubicBezTo>
                <a:cubicBezTo>
                  <a:pt x="546" y="45"/>
                  <a:pt x="546" y="46"/>
                  <a:pt x="546" y="46"/>
                </a:cubicBezTo>
                <a:cubicBezTo>
                  <a:pt x="546" y="45"/>
                  <a:pt x="545" y="45"/>
                  <a:pt x="545" y="44"/>
                </a:cubicBezTo>
                <a:close/>
                <a:moveTo>
                  <a:pt x="536" y="77"/>
                </a:moveTo>
                <a:cubicBezTo>
                  <a:pt x="534" y="77"/>
                  <a:pt x="533" y="77"/>
                  <a:pt x="533" y="76"/>
                </a:cubicBezTo>
                <a:cubicBezTo>
                  <a:pt x="534" y="76"/>
                  <a:pt x="536" y="76"/>
                  <a:pt x="536" y="77"/>
                </a:cubicBezTo>
                <a:close/>
                <a:moveTo>
                  <a:pt x="508" y="62"/>
                </a:moveTo>
                <a:cubicBezTo>
                  <a:pt x="509" y="62"/>
                  <a:pt x="510" y="63"/>
                  <a:pt x="510" y="64"/>
                </a:cubicBezTo>
                <a:cubicBezTo>
                  <a:pt x="509" y="62"/>
                  <a:pt x="508" y="64"/>
                  <a:pt x="508" y="62"/>
                </a:cubicBezTo>
                <a:close/>
                <a:moveTo>
                  <a:pt x="511" y="63"/>
                </a:moveTo>
                <a:cubicBezTo>
                  <a:pt x="512" y="63"/>
                  <a:pt x="514" y="63"/>
                  <a:pt x="514" y="64"/>
                </a:cubicBezTo>
                <a:cubicBezTo>
                  <a:pt x="513" y="65"/>
                  <a:pt x="511" y="64"/>
                  <a:pt x="511" y="63"/>
                </a:cubicBezTo>
                <a:close/>
                <a:moveTo>
                  <a:pt x="504" y="66"/>
                </a:moveTo>
                <a:cubicBezTo>
                  <a:pt x="505" y="67"/>
                  <a:pt x="506" y="68"/>
                  <a:pt x="507" y="68"/>
                </a:cubicBezTo>
                <a:cubicBezTo>
                  <a:pt x="506" y="70"/>
                  <a:pt x="506" y="68"/>
                  <a:pt x="505" y="68"/>
                </a:cubicBezTo>
                <a:cubicBezTo>
                  <a:pt x="506" y="67"/>
                  <a:pt x="503" y="66"/>
                  <a:pt x="504" y="66"/>
                </a:cubicBezTo>
                <a:close/>
                <a:moveTo>
                  <a:pt x="500" y="56"/>
                </a:moveTo>
                <a:cubicBezTo>
                  <a:pt x="500" y="56"/>
                  <a:pt x="499" y="56"/>
                  <a:pt x="499" y="56"/>
                </a:cubicBezTo>
                <a:cubicBezTo>
                  <a:pt x="499" y="56"/>
                  <a:pt x="499" y="56"/>
                  <a:pt x="499" y="56"/>
                </a:cubicBezTo>
                <a:cubicBezTo>
                  <a:pt x="499" y="56"/>
                  <a:pt x="499" y="56"/>
                  <a:pt x="498" y="56"/>
                </a:cubicBezTo>
                <a:cubicBezTo>
                  <a:pt x="499" y="55"/>
                  <a:pt x="500" y="55"/>
                  <a:pt x="500" y="54"/>
                </a:cubicBezTo>
                <a:cubicBezTo>
                  <a:pt x="500" y="55"/>
                  <a:pt x="500" y="56"/>
                  <a:pt x="500" y="56"/>
                </a:cubicBezTo>
                <a:close/>
                <a:moveTo>
                  <a:pt x="503" y="70"/>
                </a:moveTo>
                <a:cubicBezTo>
                  <a:pt x="501" y="71"/>
                  <a:pt x="496" y="68"/>
                  <a:pt x="495" y="68"/>
                </a:cubicBezTo>
                <a:cubicBezTo>
                  <a:pt x="498" y="67"/>
                  <a:pt x="500" y="69"/>
                  <a:pt x="503" y="70"/>
                </a:cubicBezTo>
                <a:close/>
                <a:moveTo>
                  <a:pt x="498" y="43"/>
                </a:moveTo>
                <a:cubicBezTo>
                  <a:pt x="499" y="43"/>
                  <a:pt x="502" y="45"/>
                  <a:pt x="500" y="45"/>
                </a:cubicBezTo>
                <a:cubicBezTo>
                  <a:pt x="500" y="45"/>
                  <a:pt x="499" y="44"/>
                  <a:pt x="498" y="45"/>
                </a:cubicBezTo>
                <a:cubicBezTo>
                  <a:pt x="498" y="44"/>
                  <a:pt x="498" y="44"/>
                  <a:pt x="498" y="43"/>
                </a:cubicBezTo>
                <a:close/>
                <a:moveTo>
                  <a:pt x="500" y="36"/>
                </a:moveTo>
                <a:cubicBezTo>
                  <a:pt x="501" y="35"/>
                  <a:pt x="502" y="36"/>
                  <a:pt x="502" y="37"/>
                </a:cubicBezTo>
                <a:cubicBezTo>
                  <a:pt x="501" y="37"/>
                  <a:pt x="500" y="37"/>
                  <a:pt x="500" y="36"/>
                </a:cubicBezTo>
                <a:close/>
                <a:moveTo>
                  <a:pt x="496" y="45"/>
                </a:moveTo>
                <a:cubicBezTo>
                  <a:pt x="495" y="45"/>
                  <a:pt x="494" y="46"/>
                  <a:pt x="493" y="45"/>
                </a:cubicBezTo>
                <a:cubicBezTo>
                  <a:pt x="493" y="45"/>
                  <a:pt x="493" y="44"/>
                  <a:pt x="493" y="44"/>
                </a:cubicBezTo>
                <a:cubicBezTo>
                  <a:pt x="493" y="44"/>
                  <a:pt x="494" y="44"/>
                  <a:pt x="494" y="44"/>
                </a:cubicBezTo>
                <a:cubicBezTo>
                  <a:pt x="494" y="45"/>
                  <a:pt x="496" y="44"/>
                  <a:pt x="496" y="45"/>
                </a:cubicBezTo>
                <a:close/>
                <a:moveTo>
                  <a:pt x="492" y="41"/>
                </a:moveTo>
                <a:cubicBezTo>
                  <a:pt x="492" y="42"/>
                  <a:pt x="493" y="42"/>
                  <a:pt x="493" y="43"/>
                </a:cubicBezTo>
                <a:cubicBezTo>
                  <a:pt x="492" y="43"/>
                  <a:pt x="491" y="43"/>
                  <a:pt x="491" y="43"/>
                </a:cubicBezTo>
                <a:cubicBezTo>
                  <a:pt x="491" y="47"/>
                  <a:pt x="496" y="46"/>
                  <a:pt x="497" y="49"/>
                </a:cubicBezTo>
                <a:cubicBezTo>
                  <a:pt x="496" y="49"/>
                  <a:pt x="496" y="49"/>
                  <a:pt x="496" y="50"/>
                </a:cubicBezTo>
                <a:cubicBezTo>
                  <a:pt x="493" y="50"/>
                  <a:pt x="494" y="48"/>
                  <a:pt x="494" y="48"/>
                </a:cubicBezTo>
                <a:cubicBezTo>
                  <a:pt x="493" y="48"/>
                  <a:pt x="492" y="47"/>
                  <a:pt x="491" y="48"/>
                </a:cubicBezTo>
                <a:cubicBezTo>
                  <a:pt x="492" y="48"/>
                  <a:pt x="492" y="48"/>
                  <a:pt x="492" y="49"/>
                </a:cubicBezTo>
                <a:cubicBezTo>
                  <a:pt x="489" y="48"/>
                  <a:pt x="489" y="52"/>
                  <a:pt x="489" y="49"/>
                </a:cubicBezTo>
                <a:cubicBezTo>
                  <a:pt x="488" y="49"/>
                  <a:pt x="487" y="50"/>
                  <a:pt x="486" y="50"/>
                </a:cubicBezTo>
                <a:cubicBezTo>
                  <a:pt x="486" y="49"/>
                  <a:pt x="483" y="48"/>
                  <a:pt x="483" y="48"/>
                </a:cubicBezTo>
                <a:cubicBezTo>
                  <a:pt x="483" y="49"/>
                  <a:pt x="484" y="49"/>
                  <a:pt x="484" y="50"/>
                </a:cubicBezTo>
                <a:cubicBezTo>
                  <a:pt x="483" y="50"/>
                  <a:pt x="481" y="49"/>
                  <a:pt x="479" y="49"/>
                </a:cubicBezTo>
                <a:cubicBezTo>
                  <a:pt x="479" y="47"/>
                  <a:pt x="480" y="48"/>
                  <a:pt x="480" y="46"/>
                </a:cubicBezTo>
                <a:cubicBezTo>
                  <a:pt x="478" y="46"/>
                  <a:pt x="477" y="45"/>
                  <a:pt x="476" y="43"/>
                </a:cubicBezTo>
                <a:cubicBezTo>
                  <a:pt x="475" y="44"/>
                  <a:pt x="476" y="44"/>
                  <a:pt x="475" y="44"/>
                </a:cubicBezTo>
                <a:cubicBezTo>
                  <a:pt x="474" y="44"/>
                  <a:pt x="471" y="43"/>
                  <a:pt x="470" y="41"/>
                </a:cubicBezTo>
                <a:cubicBezTo>
                  <a:pt x="471" y="42"/>
                  <a:pt x="471" y="41"/>
                  <a:pt x="471" y="41"/>
                </a:cubicBezTo>
                <a:cubicBezTo>
                  <a:pt x="471" y="41"/>
                  <a:pt x="472" y="42"/>
                  <a:pt x="472" y="42"/>
                </a:cubicBezTo>
                <a:cubicBezTo>
                  <a:pt x="472" y="41"/>
                  <a:pt x="474" y="40"/>
                  <a:pt x="474" y="41"/>
                </a:cubicBezTo>
                <a:cubicBezTo>
                  <a:pt x="473" y="41"/>
                  <a:pt x="474" y="42"/>
                  <a:pt x="472" y="42"/>
                </a:cubicBezTo>
                <a:cubicBezTo>
                  <a:pt x="475" y="43"/>
                  <a:pt x="475" y="41"/>
                  <a:pt x="476" y="41"/>
                </a:cubicBezTo>
                <a:cubicBezTo>
                  <a:pt x="478" y="43"/>
                  <a:pt x="479" y="42"/>
                  <a:pt x="479" y="44"/>
                </a:cubicBezTo>
                <a:cubicBezTo>
                  <a:pt x="479" y="44"/>
                  <a:pt x="480" y="43"/>
                  <a:pt x="480" y="43"/>
                </a:cubicBezTo>
                <a:cubicBezTo>
                  <a:pt x="482" y="43"/>
                  <a:pt x="483" y="43"/>
                  <a:pt x="483" y="46"/>
                </a:cubicBezTo>
                <a:cubicBezTo>
                  <a:pt x="482" y="46"/>
                  <a:pt x="482" y="45"/>
                  <a:pt x="482" y="45"/>
                </a:cubicBezTo>
                <a:cubicBezTo>
                  <a:pt x="483" y="46"/>
                  <a:pt x="481" y="47"/>
                  <a:pt x="482" y="47"/>
                </a:cubicBezTo>
                <a:cubicBezTo>
                  <a:pt x="483" y="47"/>
                  <a:pt x="485" y="46"/>
                  <a:pt x="484" y="45"/>
                </a:cubicBezTo>
                <a:cubicBezTo>
                  <a:pt x="484" y="45"/>
                  <a:pt x="484" y="45"/>
                  <a:pt x="484" y="44"/>
                </a:cubicBezTo>
                <a:cubicBezTo>
                  <a:pt x="486" y="44"/>
                  <a:pt x="488" y="45"/>
                  <a:pt x="490" y="46"/>
                </a:cubicBezTo>
                <a:cubicBezTo>
                  <a:pt x="489" y="45"/>
                  <a:pt x="491" y="47"/>
                  <a:pt x="491" y="45"/>
                </a:cubicBezTo>
                <a:cubicBezTo>
                  <a:pt x="490" y="45"/>
                  <a:pt x="490" y="44"/>
                  <a:pt x="490" y="44"/>
                </a:cubicBezTo>
                <a:cubicBezTo>
                  <a:pt x="490" y="44"/>
                  <a:pt x="489" y="44"/>
                  <a:pt x="489" y="45"/>
                </a:cubicBezTo>
                <a:cubicBezTo>
                  <a:pt x="489" y="44"/>
                  <a:pt x="488" y="43"/>
                  <a:pt x="488" y="43"/>
                </a:cubicBezTo>
                <a:cubicBezTo>
                  <a:pt x="488" y="43"/>
                  <a:pt x="488" y="44"/>
                  <a:pt x="487" y="44"/>
                </a:cubicBezTo>
                <a:cubicBezTo>
                  <a:pt x="487" y="43"/>
                  <a:pt x="487" y="43"/>
                  <a:pt x="487" y="42"/>
                </a:cubicBezTo>
                <a:cubicBezTo>
                  <a:pt x="490" y="43"/>
                  <a:pt x="489" y="41"/>
                  <a:pt x="491" y="42"/>
                </a:cubicBezTo>
                <a:cubicBezTo>
                  <a:pt x="491" y="41"/>
                  <a:pt x="490" y="41"/>
                  <a:pt x="489" y="41"/>
                </a:cubicBezTo>
                <a:cubicBezTo>
                  <a:pt x="490" y="40"/>
                  <a:pt x="491" y="40"/>
                  <a:pt x="492" y="41"/>
                </a:cubicBezTo>
                <a:close/>
                <a:moveTo>
                  <a:pt x="487" y="54"/>
                </a:moveTo>
                <a:cubicBezTo>
                  <a:pt x="488" y="54"/>
                  <a:pt x="489" y="55"/>
                  <a:pt x="490" y="55"/>
                </a:cubicBezTo>
                <a:cubicBezTo>
                  <a:pt x="490" y="55"/>
                  <a:pt x="490" y="55"/>
                  <a:pt x="489" y="55"/>
                </a:cubicBezTo>
                <a:cubicBezTo>
                  <a:pt x="489" y="55"/>
                  <a:pt x="489" y="55"/>
                  <a:pt x="489" y="55"/>
                </a:cubicBezTo>
                <a:cubicBezTo>
                  <a:pt x="489" y="55"/>
                  <a:pt x="489" y="56"/>
                  <a:pt x="489" y="56"/>
                </a:cubicBezTo>
                <a:cubicBezTo>
                  <a:pt x="489" y="56"/>
                  <a:pt x="488" y="56"/>
                  <a:pt x="487" y="56"/>
                </a:cubicBezTo>
                <a:cubicBezTo>
                  <a:pt x="488" y="55"/>
                  <a:pt x="488" y="55"/>
                  <a:pt x="487" y="54"/>
                </a:cubicBezTo>
                <a:close/>
                <a:moveTo>
                  <a:pt x="483" y="53"/>
                </a:moveTo>
                <a:cubicBezTo>
                  <a:pt x="482" y="54"/>
                  <a:pt x="481" y="51"/>
                  <a:pt x="482" y="53"/>
                </a:cubicBezTo>
                <a:cubicBezTo>
                  <a:pt x="483" y="52"/>
                  <a:pt x="483" y="52"/>
                  <a:pt x="483" y="52"/>
                </a:cubicBezTo>
                <a:cubicBezTo>
                  <a:pt x="483" y="52"/>
                  <a:pt x="483" y="53"/>
                  <a:pt x="483" y="53"/>
                </a:cubicBezTo>
                <a:close/>
                <a:moveTo>
                  <a:pt x="478" y="61"/>
                </a:moveTo>
                <a:cubicBezTo>
                  <a:pt x="477" y="61"/>
                  <a:pt x="475" y="61"/>
                  <a:pt x="475" y="60"/>
                </a:cubicBezTo>
                <a:cubicBezTo>
                  <a:pt x="476" y="61"/>
                  <a:pt x="478" y="60"/>
                  <a:pt x="478" y="61"/>
                </a:cubicBezTo>
                <a:close/>
                <a:moveTo>
                  <a:pt x="473" y="66"/>
                </a:moveTo>
                <a:cubicBezTo>
                  <a:pt x="473" y="66"/>
                  <a:pt x="473" y="66"/>
                  <a:pt x="474" y="66"/>
                </a:cubicBezTo>
                <a:cubicBezTo>
                  <a:pt x="474" y="67"/>
                  <a:pt x="474" y="67"/>
                  <a:pt x="473" y="67"/>
                </a:cubicBezTo>
                <a:cubicBezTo>
                  <a:pt x="473" y="67"/>
                  <a:pt x="472" y="66"/>
                  <a:pt x="473" y="66"/>
                </a:cubicBezTo>
                <a:close/>
                <a:moveTo>
                  <a:pt x="473" y="50"/>
                </a:moveTo>
                <a:cubicBezTo>
                  <a:pt x="473" y="51"/>
                  <a:pt x="472" y="51"/>
                  <a:pt x="472" y="51"/>
                </a:cubicBezTo>
                <a:cubicBezTo>
                  <a:pt x="472" y="50"/>
                  <a:pt x="472" y="50"/>
                  <a:pt x="472" y="50"/>
                </a:cubicBezTo>
                <a:cubicBezTo>
                  <a:pt x="473" y="50"/>
                  <a:pt x="474" y="50"/>
                  <a:pt x="475" y="50"/>
                </a:cubicBezTo>
                <a:cubicBezTo>
                  <a:pt x="474" y="52"/>
                  <a:pt x="474" y="52"/>
                  <a:pt x="474" y="52"/>
                </a:cubicBezTo>
                <a:cubicBezTo>
                  <a:pt x="473" y="52"/>
                  <a:pt x="474" y="50"/>
                  <a:pt x="473" y="50"/>
                </a:cubicBezTo>
                <a:close/>
                <a:moveTo>
                  <a:pt x="469" y="69"/>
                </a:moveTo>
                <a:cubicBezTo>
                  <a:pt x="468" y="68"/>
                  <a:pt x="469" y="66"/>
                  <a:pt x="470" y="67"/>
                </a:cubicBezTo>
                <a:cubicBezTo>
                  <a:pt x="469" y="67"/>
                  <a:pt x="470" y="70"/>
                  <a:pt x="469" y="69"/>
                </a:cubicBezTo>
                <a:close/>
                <a:moveTo>
                  <a:pt x="468" y="64"/>
                </a:moveTo>
                <a:cubicBezTo>
                  <a:pt x="470" y="65"/>
                  <a:pt x="470" y="65"/>
                  <a:pt x="472" y="66"/>
                </a:cubicBezTo>
                <a:cubicBezTo>
                  <a:pt x="471" y="67"/>
                  <a:pt x="468" y="66"/>
                  <a:pt x="468" y="64"/>
                </a:cubicBezTo>
                <a:close/>
                <a:moveTo>
                  <a:pt x="446" y="52"/>
                </a:moveTo>
                <a:cubicBezTo>
                  <a:pt x="447" y="52"/>
                  <a:pt x="447" y="52"/>
                  <a:pt x="447" y="51"/>
                </a:cubicBezTo>
                <a:cubicBezTo>
                  <a:pt x="451" y="52"/>
                  <a:pt x="453" y="52"/>
                  <a:pt x="456" y="55"/>
                </a:cubicBezTo>
                <a:cubicBezTo>
                  <a:pt x="453" y="54"/>
                  <a:pt x="449" y="52"/>
                  <a:pt x="448" y="53"/>
                </a:cubicBezTo>
                <a:cubicBezTo>
                  <a:pt x="448" y="53"/>
                  <a:pt x="448" y="53"/>
                  <a:pt x="449" y="52"/>
                </a:cubicBezTo>
                <a:cubicBezTo>
                  <a:pt x="447" y="51"/>
                  <a:pt x="446" y="53"/>
                  <a:pt x="446" y="52"/>
                </a:cubicBezTo>
                <a:close/>
                <a:moveTo>
                  <a:pt x="447" y="33"/>
                </a:moveTo>
                <a:cubicBezTo>
                  <a:pt x="447" y="34"/>
                  <a:pt x="450" y="34"/>
                  <a:pt x="450" y="35"/>
                </a:cubicBezTo>
                <a:cubicBezTo>
                  <a:pt x="448" y="34"/>
                  <a:pt x="447" y="35"/>
                  <a:pt x="447" y="33"/>
                </a:cubicBezTo>
                <a:close/>
                <a:moveTo>
                  <a:pt x="452" y="35"/>
                </a:moveTo>
                <a:cubicBezTo>
                  <a:pt x="452" y="36"/>
                  <a:pt x="452" y="36"/>
                  <a:pt x="451" y="35"/>
                </a:cubicBezTo>
                <a:cubicBezTo>
                  <a:pt x="451" y="34"/>
                  <a:pt x="454" y="35"/>
                  <a:pt x="453" y="36"/>
                </a:cubicBezTo>
                <a:cubicBezTo>
                  <a:pt x="453" y="35"/>
                  <a:pt x="453" y="35"/>
                  <a:pt x="452" y="35"/>
                </a:cubicBezTo>
                <a:close/>
                <a:moveTo>
                  <a:pt x="455" y="36"/>
                </a:moveTo>
                <a:cubicBezTo>
                  <a:pt x="455" y="36"/>
                  <a:pt x="456" y="36"/>
                  <a:pt x="456" y="35"/>
                </a:cubicBezTo>
                <a:cubicBezTo>
                  <a:pt x="457" y="37"/>
                  <a:pt x="460" y="36"/>
                  <a:pt x="459" y="36"/>
                </a:cubicBezTo>
                <a:cubicBezTo>
                  <a:pt x="458" y="36"/>
                  <a:pt x="459" y="39"/>
                  <a:pt x="458" y="38"/>
                </a:cubicBezTo>
                <a:cubicBezTo>
                  <a:pt x="458" y="37"/>
                  <a:pt x="455" y="37"/>
                  <a:pt x="455" y="36"/>
                </a:cubicBezTo>
                <a:close/>
                <a:moveTo>
                  <a:pt x="456" y="33"/>
                </a:moveTo>
                <a:cubicBezTo>
                  <a:pt x="457" y="33"/>
                  <a:pt x="457" y="34"/>
                  <a:pt x="457" y="35"/>
                </a:cubicBezTo>
                <a:cubicBezTo>
                  <a:pt x="456" y="34"/>
                  <a:pt x="456" y="33"/>
                  <a:pt x="456" y="33"/>
                </a:cubicBezTo>
                <a:close/>
                <a:moveTo>
                  <a:pt x="468" y="47"/>
                </a:moveTo>
                <a:cubicBezTo>
                  <a:pt x="464" y="47"/>
                  <a:pt x="461" y="44"/>
                  <a:pt x="459" y="44"/>
                </a:cubicBezTo>
                <a:cubicBezTo>
                  <a:pt x="462" y="43"/>
                  <a:pt x="464" y="45"/>
                  <a:pt x="468" y="47"/>
                </a:cubicBezTo>
                <a:close/>
                <a:moveTo>
                  <a:pt x="466" y="39"/>
                </a:moveTo>
                <a:cubicBezTo>
                  <a:pt x="466" y="39"/>
                  <a:pt x="470" y="42"/>
                  <a:pt x="469" y="41"/>
                </a:cubicBezTo>
                <a:cubicBezTo>
                  <a:pt x="468" y="41"/>
                  <a:pt x="464" y="40"/>
                  <a:pt x="466" y="39"/>
                </a:cubicBezTo>
                <a:close/>
                <a:moveTo>
                  <a:pt x="468" y="66"/>
                </a:moveTo>
                <a:cubicBezTo>
                  <a:pt x="467" y="67"/>
                  <a:pt x="469" y="68"/>
                  <a:pt x="469" y="69"/>
                </a:cubicBezTo>
                <a:cubicBezTo>
                  <a:pt x="468" y="68"/>
                  <a:pt x="466" y="66"/>
                  <a:pt x="468" y="66"/>
                </a:cubicBezTo>
                <a:close/>
                <a:moveTo>
                  <a:pt x="470" y="57"/>
                </a:moveTo>
                <a:cubicBezTo>
                  <a:pt x="471" y="58"/>
                  <a:pt x="472" y="56"/>
                  <a:pt x="472" y="58"/>
                </a:cubicBezTo>
                <a:cubicBezTo>
                  <a:pt x="472" y="57"/>
                  <a:pt x="470" y="58"/>
                  <a:pt x="470" y="57"/>
                </a:cubicBezTo>
                <a:close/>
                <a:moveTo>
                  <a:pt x="488" y="39"/>
                </a:moveTo>
                <a:cubicBezTo>
                  <a:pt x="488" y="41"/>
                  <a:pt x="487" y="40"/>
                  <a:pt x="486" y="42"/>
                </a:cubicBezTo>
                <a:cubicBezTo>
                  <a:pt x="485" y="41"/>
                  <a:pt x="484" y="41"/>
                  <a:pt x="482" y="41"/>
                </a:cubicBezTo>
                <a:cubicBezTo>
                  <a:pt x="483" y="40"/>
                  <a:pt x="483" y="38"/>
                  <a:pt x="485" y="39"/>
                </a:cubicBezTo>
                <a:cubicBezTo>
                  <a:pt x="485" y="41"/>
                  <a:pt x="487" y="40"/>
                  <a:pt x="488" y="40"/>
                </a:cubicBezTo>
                <a:cubicBezTo>
                  <a:pt x="487" y="40"/>
                  <a:pt x="488" y="39"/>
                  <a:pt x="488" y="39"/>
                </a:cubicBezTo>
                <a:close/>
                <a:moveTo>
                  <a:pt x="487" y="43"/>
                </a:moveTo>
                <a:cubicBezTo>
                  <a:pt x="486" y="44"/>
                  <a:pt x="485" y="43"/>
                  <a:pt x="484" y="42"/>
                </a:cubicBezTo>
                <a:cubicBezTo>
                  <a:pt x="485" y="43"/>
                  <a:pt x="487" y="42"/>
                  <a:pt x="487" y="43"/>
                </a:cubicBezTo>
                <a:close/>
                <a:moveTo>
                  <a:pt x="448" y="25"/>
                </a:moveTo>
                <a:cubicBezTo>
                  <a:pt x="447" y="24"/>
                  <a:pt x="446" y="25"/>
                  <a:pt x="446" y="23"/>
                </a:cubicBezTo>
                <a:cubicBezTo>
                  <a:pt x="449" y="24"/>
                  <a:pt x="451" y="25"/>
                  <a:pt x="454" y="25"/>
                </a:cubicBezTo>
                <a:cubicBezTo>
                  <a:pt x="453" y="28"/>
                  <a:pt x="449" y="23"/>
                  <a:pt x="448" y="25"/>
                </a:cubicBezTo>
                <a:close/>
                <a:moveTo>
                  <a:pt x="444" y="19"/>
                </a:moveTo>
                <a:cubicBezTo>
                  <a:pt x="445" y="19"/>
                  <a:pt x="447" y="19"/>
                  <a:pt x="446" y="20"/>
                </a:cubicBezTo>
                <a:cubicBezTo>
                  <a:pt x="446" y="20"/>
                  <a:pt x="444" y="20"/>
                  <a:pt x="444" y="19"/>
                </a:cubicBezTo>
                <a:close/>
                <a:moveTo>
                  <a:pt x="446" y="25"/>
                </a:moveTo>
                <a:cubicBezTo>
                  <a:pt x="445" y="28"/>
                  <a:pt x="443" y="24"/>
                  <a:pt x="443" y="26"/>
                </a:cubicBezTo>
                <a:cubicBezTo>
                  <a:pt x="441" y="26"/>
                  <a:pt x="441" y="24"/>
                  <a:pt x="440" y="25"/>
                </a:cubicBezTo>
                <a:cubicBezTo>
                  <a:pt x="440" y="25"/>
                  <a:pt x="440" y="24"/>
                  <a:pt x="440" y="24"/>
                </a:cubicBezTo>
                <a:cubicBezTo>
                  <a:pt x="443" y="25"/>
                  <a:pt x="443" y="25"/>
                  <a:pt x="446" y="25"/>
                </a:cubicBezTo>
                <a:close/>
                <a:moveTo>
                  <a:pt x="438" y="11"/>
                </a:moveTo>
                <a:cubicBezTo>
                  <a:pt x="438" y="13"/>
                  <a:pt x="442" y="11"/>
                  <a:pt x="443" y="13"/>
                </a:cubicBezTo>
                <a:cubicBezTo>
                  <a:pt x="442" y="13"/>
                  <a:pt x="436" y="12"/>
                  <a:pt x="438" y="11"/>
                </a:cubicBezTo>
                <a:close/>
                <a:moveTo>
                  <a:pt x="452" y="64"/>
                </a:moveTo>
                <a:cubicBezTo>
                  <a:pt x="452" y="64"/>
                  <a:pt x="452" y="64"/>
                  <a:pt x="453" y="65"/>
                </a:cubicBezTo>
                <a:cubicBezTo>
                  <a:pt x="453" y="65"/>
                  <a:pt x="453" y="66"/>
                  <a:pt x="452" y="66"/>
                </a:cubicBezTo>
                <a:cubicBezTo>
                  <a:pt x="452" y="65"/>
                  <a:pt x="451" y="65"/>
                  <a:pt x="452" y="64"/>
                </a:cubicBezTo>
                <a:close/>
                <a:moveTo>
                  <a:pt x="453" y="69"/>
                </a:moveTo>
                <a:cubicBezTo>
                  <a:pt x="455" y="67"/>
                  <a:pt x="459" y="71"/>
                  <a:pt x="454" y="68"/>
                </a:cubicBezTo>
                <a:cubicBezTo>
                  <a:pt x="454" y="69"/>
                  <a:pt x="453" y="69"/>
                  <a:pt x="453" y="69"/>
                </a:cubicBezTo>
                <a:close/>
                <a:moveTo>
                  <a:pt x="462" y="78"/>
                </a:moveTo>
                <a:cubicBezTo>
                  <a:pt x="463" y="78"/>
                  <a:pt x="464" y="80"/>
                  <a:pt x="463" y="80"/>
                </a:cubicBezTo>
                <a:cubicBezTo>
                  <a:pt x="463" y="78"/>
                  <a:pt x="461" y="80"/>
                  <a:pt x="462" y="78"/>
                </a:cubicBezTo>
                <a:close/>
                <a:moveTo>
                  <a:pt x="459" y="70"/>
                </a:moveTo>
                <a:cubicBezTo>
                  <a:pt x="461" y="69"/>
                  <a:pt x="457" y="69"/>
                  <a:pt x="458" y="68"/>
                </a:cubicBezTo>
                <a:cubicBezTo>
                  <a:pt x="460" y="69"/>
                  <a:pt x="458" y="68"/>
                  <a:pt x="460" y="67"/>
                </a:cubicBezTo>
                <a:cubicBezTo>
                  <a:pt x="460" y="67"/>
                  <a:pt x="461" y="67"/>
                  <a:pt x="461" y="67"/>
                </a:cubicBezTo>
                <a:cubicBezTo>
                  <a:pt x="461" y="66"/>
                  <a:pt x="460" y="66"/>
                  <a:pt x="461" y="65"/>
                </a:cubicBezTo>
                <a:cubicBezTo>
                  <a:pt x="461" y="66"/>
                  <a:pt x="459" y="66"/>
                  <a:pt x="459" y="66"/>
                </a:cubicBezTo>
                <a:cubicBezTo>
                  <a:pt x="457" y="64"/>
                  <a:pt x="457" y="63"/>
                  <a:pt x="455" y="62"/>
                </a:cubicBezTo>
                <a:cubicBezTo>
                  <a:pt x="455" y="63"/>
                  <a:pt x="455" y="63"/>
                  <a:pt x="455" y="64"/>
                </a:cubicBezTo>
                <a:cubicBezTo>
                  <a:pt x="455" y="64"/>
                  <a:pt x="454" y="64"/>
                  <a:pt x="453" y="63"/>
                </a:cubicBezTo>
                <a:cubicBezTo>
                  <a:pt x="454" y="63"/>
                  <a:pt x="454" y="62"/>
                  <a:pt x="454" y="61"/>
                </a:cubicBezTo>
                <a:cubicBezTo>
                  <a:pt x="456" y="62"/>
                  <a:pt x="457" y="61"/>
                  <a:pt x="458" y="61"/>
                </a:cubicBezTo>
                <a:cubicBezTo>
                  <a:pt x="458" y="62"/>
                  <a:pt x="457" y="63"/>
                  <a:pt x="458" y="64"/>
                </a:cubicBezTo>
                <a:cubicBezTo>
                  <a:pt x="461" y="63"/>
                  <a:pt x="462" y="65"/>
                  <a:pt x="467" y="66"/>
                </a:cubicBezTo>
                <a:cubicBezTo>
                  <a:pt x="466" y="67"/>
                  <a:pt x="467" y="67"/>
                  <a:pt x="466" y="68"/>
                </a:cubicBezTo>
                <a:cubicBezTo>
                  <a:pt x="465" y="68"/>
                  <a:pt x="464" y="68"/>
                  <a:pt x="463" y="67"/>
                </a:cubicBezTo>
                <a:cubicBezTo>
                  <a:pt x="467" y="69"/>
                  <a:pt x="472" y="73"/>
                  <a:pt x="474" y="68"/>
                </a:cubicBezTo>
                <a:cubicBezTo>
                  <a:pt x="473" y="68"/>
                  <a:pt x="471" y="69"/>
                  <a:pt x="471" y="68"/>
                </a:cubicBezTo>
                <a:cubicBezTo>
                  <a:pt x="472" y="68"/>
                  <a:pt x="474" y="67"/>
                  <a:pt x="474" y="68"/>
                </a:cubicBezTo>
                <a:cubicBezTo>
                  <a:pt x="474" y="68"/>
                  <a:pt x="474" y="67"/>
                  <a:pt x="474" y="66"/>
                </a:cubicBezTo>
                <a:cubicBezTo>
                  <a:pt x="476" y="67"/>
                  <a:pt x="476" y="67"/>
                  <a:pt x="478" y="68"/>
                </a:cubicBezTo>
                <a:cubicBezTo>
                  <a:pt x="478" y="68"/>
                  <a:pt x="478" y="69"/>
                  <a:pt x="478" y="70"/>
                </a:cubicBezTo>
                <a:cubicBezTo>
                  <a:pt x="478" y="70"/>
                  <a:pt x="479" y="70"/>
                  <a:pt x="479" y="69"/>
                </a:cubicBezTo>
                <a:cubicBezTo>
                  <a:pt x="478" y="72"/>
                  <a:pt x="480" y="71"/>
                  <a:pt x="481" y="71"/>
                </a:cubicBezTo>
                <a:cubicBezTo>
                  <a:pt x="481" y="72"/>
                  <a:pt x="482" y="72"/>
                  <a:pt x="482" y="73"/>
                </a:cubicBezTo>
                <a:cubicBezTo>
                  <a:pt x="480" y="72"/>
                  <a:pt x="477" y="71"/>
                  <a:pt x="476" y="71"/>
                </a:cubicBezTo>
                <a:cubicBezTo>
                  <a:pt x="478" y="73"/>
                  <a:pt x="480" y="73"/>
                  <a:pt x="479" y="75"/>
                </a:cubicBezTo>
                <a:cubicBezTo>
                  <a:pt x="481" y="75"/>
                  <a:pt x="480" y="75"/>
                  <a:pt x="482" y="74"/>
                </a:cubicBezTo>
                <a:cubicBezTo>
                  <a:pt x="481" y="73"/>
                  <a:pt x="479" y="75"/>
                  <a:pt x="480" y="73"/>
                </a:cubicBezTo>
                <a:cubicBezTo>
                  <a:pt x="482" y="73"/>
                  <a:pt x="484" y="74"/>
                  <a:pt x="485" y="74"/>
                </a:cubicBezTo>
                <a:cubicBezTo>
                  <a:pt x="484" y="73"/>
                  <a:pt x="483" y="73"/>
                  <a:pt x="482" y="71"/>
                </a:cubicBezTo>
                <a:cubicBezTo>
                  <a:pt x="484" y="71"/>
                  <a:pt x="482" y="71"/>
                  <a:pt x="481" y="70"/>
                </a:cubicBezTo>
                <a:cubicBezTo>
                  <a:pt x="481" y="70"/>
                  <a:pt x="481" y="69"/>
                  <a:pt x="481" y="69"/>
                </a:cubicBezTo>
                <a:cubicBezTo>
                  <a:pt x="482" y="69"/>
                  <a:pt x="484" y="69"/>
                  <a:pt x="484" y="70"/>
                </a:cubicBezTo>
                <a:cubicBezTo>
                  <a:pt x="484" y="69"/>
                  <a:pt x="483" y="72"/>
                  <a:pt x="484" y="72"/>
                </a:cubicBezTo>
                <a:cubicBezTo>
                  <a:pt x="487" y="72"/>
                  <a:pt x="491" y="75"/>
                  <a:pt x="494" y="75"/>
                </a:cubicBezTo>
                <a:cubicBezTo>
                  <a:pt x="494" y="74"/>
                  <a:pt x="493" y="73"/>
                  <a:pt x="492" y="73"/>
                </a:cubicBezTo>
                <a:cubicBezTo>
                  <a:pt x="491" y="74"/>
                  <a:pt x="491" y="72"/>
                  <a:pt x="492" y="72"/>
                </a:cubicBezTo>
                <a:cubicBezTo>
                  <a:pt x="495" y="74"/>
                  <a:pt x="498" y="74"/>
                  <a:pt x="501" y="75"/>
                </a:cubicBezTo>
                <a:cubicBezTo>
                  <a:pt x="500" y="77"/>
                  <a:pt x="498" y="76"/>
                  <a:pt x="497" y="75"/>
                </a:cubicBezTo>
                <a:cubicBezTo>
                  <a:pt x="498" y="76"/>
                  <a:pt x="495" y="76"/>
                  <a:pt x="496" y="77"/>
                </a:cubicBezTo>
                <a:cubicBezTo>
                  <a:pt x="497" y="76"/>
                  <a:pt x="500" y="77"/>
                  <a:pt x="500" y="79"/>
                </a:cubicBezTo>
                <a:cubicBezTo>
                  <a:pt x="498" y="78"/>
                  <a:pt x="499" y="80"/>
                  <a:pt x="500" y="80"/>
                </a:cubicBezTo>
                <a:cubicBezTo>
                  <a:pt x="500" y="79"/>
                  <a:pt x="501" y="78"/>
                  <a:pt x="501" y="77"/>
                </a:cubicBezTo>
                <a:cubicBezTo>
                  <a:pt x="501" y="78"/>
                  <a:pt x="503" y="79"/>
                  <a:pt x="504" y="78"/>
                </a:cubicBezTo>
                <a:cubicBezTo>
                  <a:pt x="502" y="77"/>
                  <a:pt x="501" y="77"/>
                  <a:pt x="501" y="76"/>
                </a:cubicBezTo>
                <a:cubicBezTo>
                  <a:pt x="509" y="77"/>
                  <a:pt x="515" y="79"/>
                  <a:pt x="521" y="82"/>
                </a:cubicBezTo>
                <a:cubicBezTo>
                  <a:pt x="520" y="84"/>
                  <a:pt x="519" y="84"/>
                  <a:pt x="517" y="83"/>
                </a:cubicBezTo>
                <a:cubicBezTo>
                  <a:pt x="517" y="84"/>
                  <a:pt x="515" y="83"/>
                  <a:pt x="514" y="85"/>
                </a:cubicBezTo>
                <a:cubicBezTo>
                  <a:pt x="515" y="87"/>
                  <a:pt x="516" y="85"/>
                  <a:pt x="517" y="86"/>
                </a:cubicBezTo>
                <a:cubicBezTo>
                  <a:pt x="515" y="87"/>
                  <a:pt x="516" y="86"/>
                  <a:pt x="516" y="89"/>
                </a:cubicBezTo>
                <a:cubicBezTo>
                  <a:pt x="512" y="87"/>
                  <a:pt x="512" y="87"/>
                  <a:pt x="508" y="85"/>
                </a:cubicBezTo>
                <a:cubicBezTo>
                  <a:pt x="508" y="84"/>
                  <a:pt x="509" y="84"/>
                  <a:pt x="509" y="83"/>
                </a:cubicBezTo>
                <a:cubicBezTo>
                  <a:pt x="509" y="82"/>
                  <a:pt x="508" y="82"/>
                  <a:pt x="507" y="81"/>
                </a:cubicBezTo>
                <a:cubicBezTo>
                  <a:pt x="507" y="82"/>
                  <a:pt x="506" y="82"/>
                  <a:pt x="506" y="82"/>
                </a:cubicBezTo>
                <a:cubicBezTo>
                  <a:pt x="506" y="83"/>
                  <a:pt x="506" y="84"/>
                  <a:pt x="506" y="84"/>
                </a:cubicBezTo>
                <a:cubicBezTo>
                  <a:pt x="506" y="84"/>
                  <a:pt x="505" y="85"/>
                  <a:pt x="505" y="85"/>
                </a:cubicBezTo>
                <a:cubicBezTo>
                  <a:pt x="503" y="85"/>
                  <a:pt x="498" y="82"/>
                  <a:pt x="502" y="82"/>
                </a:cubicBezTo>
                <a:cubicBezTo>
                  <a:pt x="501" y="82"/>
                  <a:pt x="501" y="81"/>
                  <a:pt x="501" y="81"/>
                </a:cubicBezTo>
                <a:cubicBezTo>
                  <a:pt x="500" y="82"/>
                  <a:pt x="500" y="82"/>
                  <a:pt x="500" y="83"/>
                </a:cubicBezTo>
                <a:cubicBezTo>
                  <a:pt x="498" y="83"/>
                  <a:pt x="495" y="83"/>
                  <a:pt x="495" y="81"/>
                </a:cubicBezTo>
                <a:cubicBezTo>
                  <a:pt x="494" y="83"/>
                  <a:pt x="491" y="79"/>
                  <a:pt x="490" y="79"/>
                </a:cubicBezTo>
                <a:cubicBezTo>
                  <a:pt x="487" y="79"/>
                  <a:pt x="477" y="77"/>
                  <a:pt x="480" y="76"/>
                </a:cubicBezTo>
                <a:cubicBezTo>
                  <a:pt x="479" y="75"/>
                  <a:pt x="478" y="77"/>
                  <a:pt x="477" y="77"/>
                </a:cubicBezTo>
                <a:cubicBezTo>
                  <a:pt x="475" y="75"/>
                  <a:pt x="472" y="74"/>
                  <a:pt x="468" y="74"/>
                </a:cubicBezTo>
                <a:cubicBezTo>
                  <a:pt x="468" y="73"/>
                  <a:pt x="468" y="72"/>
                  <a:pt x="468" y="72"/>
                </a:cubicBezTo>
                <a:cubicBezTo>
                  <a:pt x="469" y="72"/>
                  <a:pt x="469" y="73"/>
                  <a:pt x="470" y="72"/>
                </a:cubicBezTo>
                <a:cubicBezTo>
                  <a:pt x="469" y="71"/>
                  <a:pt x="468" y="71"/>
                  <a:pt x="466" y="71"/>
                </a:cubicBezTo>
                <a:cubicBezTo>
                  <a:pt x="467" y="72"/>
                  <a:pt x="466" y="71"/>
                  <a:pt x="466" y="72"/>
                </a:cubicBezTo>
                <a:cubicBezTo>
                  <a:pt x="463" y="71"/>
                  <a:pt x="461" y="70"/>
                  <a:pt x="459" y="70"/>
                </a:cubicBezTo>
                <a:close/>
                <a:moveTo>
                  <a:pt x="471" y="75"/>
                </a:moveTo>
                <a:cubicBezTo>
                  <a:pt x="470" y="76"/>
                  <a:pt x="470" y="76"/>
                  <a:pt x="471" y="77"/>
                </a:cubicBezTo>
                <a:cubicBezTo>
                  <a:pt x="470" y="74"/>
                  <a:pt x="477" y="77"/>
                  <a:pt x="475" y="77"/>
                </a:cubicBezTo>
                <a:cubicBezTo>
                  <a:pt x="473" y="76"/>
                  <a:pt x="475" y="78"/>
                  <a:pt x="474" y="78"/>
                </a:cubicBezTo>
                <a:cubicBezTo>
                  <a:pt x="474" y="77"/>
                  <a:pt x="473" y="77"/>
                  <a:pt x="473" y="76"/>
                </a:cubicBezTo>
                <a:cubicBezTo>
                  <a:pt x="473" y="77"/>
                  <a:pt x="473" y="78"/>
                  <a:pt x="473" y="78"/>
                </a:cubicBezTo>
                <a:cubicBezTo>
                  <a:pt x="469" y="78"/>
                  <a:pt x="469" y="75"/>
                  <a:pt x="465" y="76"/>
                </a:cubicBezTo>
                <a:cubicBezTo>
                  <a:pt x="466" y="75"/>
                  <a:pt x="464" y="76"/>
                  <a:pt x="464" y="74"/>
                </a:cubicBezTo>
                <a:cubicBezTo>
                  <a:pt x="467" y="75"/>
                  <a:pt x="468" y="75"/>
                  <a:pt x="471" y="75"/>
                </a:cubicBezTo>
                <a:close/>
                <a:moveTo>
                  <a:pt x="465" y="79"/>
                </a:moveTo>
                <a:cubicBezTo>
                  <a:pt x="467" y="80"/>
                  <a:pt x="471" y="80"/>
                  <a:pt x="471" y="83"/>
                </a:cubicBezTo>
                <a:cubicBezTo>
                  <a:pt x="469" y="81"/>
                  <a:pt x="468" y="82"/>
                  <a:pt x="465" y="81"/>
                </a:cubicBezTo>
                <a:cubicBezTo>
                  <a:pt x="465" y="80"/>
                  <a:pt x="464" y="80"/>
                  <a:pt x="465" y="79"/>
                </a:cubicBezTo>
                <a:close/>
                <a:moveTo>
                  <a:pt x="471" y="94"/>
                </a:moveTo>
                <a:cubicBezTo>
                  <a:pt x="471" y="94"/>
                  <a:pt x="470" y="94"/>
                  <a:pt x="470" y="94"/>
                </a:cubicBezTo>
                <a:cubicBezTo>
                  <a:pt x="470" y="94"/>
                  <a:pt x="470" y="94"/>
                  <a:pt x="469" y="93"/>
                </a:cubicBezTo>
                <a:cubicBezTo>
                  <a:pt x="469" y="92"/>
                  <a:pt x="471" y="92"/>
                  <a:pt x="471" y="94"/>
                </a:cubicBezTo>
                <a:close/>
                <a:moveTo>
                  <a:pt x="466" y="114"/>
                </a:moveTo>
                <a:cubicBezTo>
                  <a:pt x="466" y="114"/>
                  <a:pt x="466" y="114"/>
                  <a:pt x="467" y="114"/>
                </a:cubicBezTo>
                <a:cubicBezTo>
                  <a:pt x="467" y="115"/>
                  <a:pt x="467" y="115"/>
                  <a:pt x="467" y="115"/>
                </a:cubicBezTo>
                <a:cubicBezTo>
                  <a:pt x="466" y="115"/>
                  <a:pt x="465" y="114"/>
                  <a:pt x="466" y="114"/>
                </a:cubicBezTo>
                <a:close/>
                <a:moveTo>
                  <a:pt x="471" y="484"/>
                </a:moveTo>
                <a:cubicBezTo>
                  <a:pt x="468" y="484"/>
                  <a:pt x="459" y="480"/>
                  <a:pt x="464" y="481"/>
                </a:cubicBezTo>
                <a:cubicBezTo>
                  <a:pt x="466" y="482"/>
                  <a:pt x="470" y="483"/>
                  <a:pt x="471" y="484"/>
                </a:cubicBezTo>
                <a:close/>
                <a:moveTo>
                  <a:pt x="465" y="489"/>
                </a:moveTo>
                <a:cubicBezTo>
                  <a:pt x="463" y="488"/>
                  <a:pt x="461" y="488"/>
                  <a:pt x="462" y="487"/>
                </a:cubicBezTo>
                <a:cubicBezTo>
                  <a:pt x="462" y="488"/>
                  <a:pt x="465" y="487"/>
                  <a:pt x="465" y="489"/>
                </a:cubicBezTo>
                <a:close/>
                <a:moveTo>
                  <a:pt x="459" y="483"/>
                </a:moveTo>
                <a:cubicBezTo>
                  <a:pt x="459" y="483"/>
                  <a:pt x="459" y="482"/>
                  <a:pt x="458" y="483"/>
                </a:cubicBezTo>
                <a:cubicBezTo>
                  <a:pt x="458" y="482"/>
                  <a:pt x="457" y="482"/>
                  <a:pt x="457" y="482"/>
                </a:cubicBezTo>
                <a:cubicBezTo>
                  <a:pt x="457" y="482"/>
                  <a:pt x="457" y="482"/>
                  <a:pt x="457" y="481"/>
                </a:cubicBezTo>
                <a:cubicBezTo>
                  <a:pt x="457" y="482"/>
                  <a:pt x="457" y="482"/>
                  <a:pt x="456" y="482"/>
                </a:cubicBezTo>
                <a:cubicBezTo>
                  <a:pt x="456" y="481"/>
                  <a:pt x="456" y="480"/>
                  <a:pt x="455" y="479"/>
                </a:cubicBezTo>
                <a:cubicBezTo>
                  <a:pt x="458" y="480"/>
                  <a:pt x="461" y="481"/>
                  <a:pt x="462" y="483"/>
                </a:cubicBezTo>
                <a:cubicBezTo>
                  <a:pt x="462" y="483"/>
                  <a:pt x="462" y="483"/>
                  <a:pt x="462" y="483"/>
                </a:cubicBezTo>
                <a:cubicBezTo>
                  <a:pt x="462" y="483"/>
                  <a:pt x="462" y="483"/>
                  <a:pt x="463" y="483"/>
                </a:cubicBezTo>
                <a:cubicBezTo>
                  <a:pt x="461" y="483"/>
                  <a:pt x="460" y="483"/>
                  <a:pt x="459" y="483"/>
                </a:cubicBezTo>
                <a:close/>
                <a:moveTo>
                  <a:pt x="448" y="476"/>
                </a:moveTo>
                <a:cubicBezTo>
                  <a:pt x="445" y="476"/>
                  <a:pt x="441" y="474"/>
                  <a:pt x="441" y="473"/>
                </a:cubicBezTo>
                <a:cubicBezTo>
                  <a:pt x="444" y="474"/>
                  <a:pt x="446" y="475"/>
                  <a:pt x="448" y="476"/>
                </a:cubicBezTo>
                <a:close/>
                <a:moveTo>
                  <a:pt x="435" y="106"/>
                </a:moveTo>
                <a:cubicBezTo>
                  <a:pt x="440" y="108"/>
                  <a:pt x="443" y="108"/>
                  <a:pt x="445" y="110"/>
                </a:cubicBezTo>
                <a:cubicBezTo>
                  <a:pt x="442" y="109"/>
                  <a:pt x="437" y="108"/>
                  <a:pt x="435" y="106"/>
                </a:cubicBezTo>
                <a:close/>
                <a:moveTo>
                  <a:pt x="438" y="104"/>
                </a:moveTo>
                <a:cubicBezTo>
                  <a:pt x="438" y="104"/>
                  <a:pt x="438" y="105"/>
                  <a:pt x="438" y="105"/>
                </a:cubicBezTo>
                <a:cubicBezTo>
                  <a:pt x="436" y="105"/>
                  <a:pt x="434" y="104"/>
                  <a:pt x="432" y="103"/>
                </a:cubicBezTo>
                <a:cubicBezTo>
                  <a:pt x="434" y="104"/>
                  <a:pt x="436" y="104"/>
                  <a:pt x="438" y="104"/>
                </a:cubicBezTo>
                <a:close/>
                <a:moveTo>
                  <a:pt x="433" y="470"/>
                </a:moveTo>
                <a:cubicBezTo>
                  <a:pt x="432" y="469"/>
                  <a:pt x="430" y="471"/>
                  <a:pt x="430" y="470"/>
                </a:cubicBezTo>
                <a:cubicBezTo>
                  <a:pt x="433" y="470"/>
                  <a:pt x="429" y="469"/>
                  <a:pt x="429" y="468"/>
                </a:cubicBezTo>
                <a:cubicBezTo>
                  <a:pt x="431" y="468"/>
                  <a:pt x="433" y="469"/>
                  <a:pt x="433" y="470"/>
                </a:cubicBezTo>
                <a:close/>
                <a:moveTo>
                  <a:pt x="442" y="567"/>
                </a:moveTo>
                <a:cubicBezTo>
                  <a:pt x="436" y="564"/>
                  <a:pt x="430" y="565"/>
                  <a:pt x="425" y="560"/>
                </a:cubicBezTo>
                <a:cubicBezTo>
                  <a:pt x="430" y="561"/>
                  <a:pt x="436" y="564"/>
                  <a:pt x="442" y="567"/>
                </a:cubicBezTo>
                <a:close/>
                <a:moveTo>
                  <a:pt x="436" y="594"/>
                </a:moveTo>
                <a:cubicBezTo>
                  <a:pt x="434" y="594"/>
                  <a:pt x="432" y="592"/>
                  <a:pt x="429" y="591"/>
                </a:cubicBezTo>
                <a:cubicBezTo>
                  <a:pt x="431" y="590"/>
                  <a:pt x="435" y="593"/>
                  <a:pt x="436" y="594"/>
                </a:cubicBezTo>
                <a:close/>
                <a:moveTo>
                  <a:pt x="429" y="585"/>
                </a:moveTo>
                <a:cubicBezTo>
                  <a:pt x="430" y="583"/>
                  <a:pt x="434" y="585"/>
                  <a:pt x="434" y="586"/>
                </a:cubicBezTo>
                <a:cubicBezTo>
                  <a:pt x="433" y="586"/>
                  <a:pt x="432" y="586"/>
                  <a:pt x="429" y="585"/>
                </a:cubicBezTo>
                <a:close/>
                <a:moveTo>
                  <a:pt x="424" y="560"/>
                </a:moveTo>
                <a:cubicBezTo>
                  <a:pt x="421" y="561"/>
                  <a:pt x="420" y="558"/>
                  <a:pt x="418" y="559"/>
                </a:cubicBezTo>
                <a:cubicBezTo>
                  <a:pt x="419" y="558"/>
                  <a:pt x="423" y="558"/>
                  <a:pt x="424" y="560"/>
                </a:cubicBezTo>
                <a:close/>
                <a:moveTo>
                  <a:pt x="415" y="553"/>
                </a:moveTo>
                <a:cubicBezTo>
                  <a:pt x="416" y="552"/>
                  <a:pt x="421" y="554"/>
                  <a:pt x="422" y="556"/>
                </a:cubicBezTo>
                <a:cubicBezTo>
                  <a:pt x="419" y="555"/>
                  <a:pt x="416" y="554"/>
                  <a:pt x="415" y="553"/>
                </a:cubicBezTo>
                <a:close/>
                <a:moveTo>
                  <a:pt x="423" y="555"/>
                </a:moveTo>
                <a:cubicBezTo>
                  <a:pt x="424" y="556"/>
                  <a:pt x="427" y="556"/>
                  <a:pt x="427" y="557"/>
                </a:cubicBezTo>
                <a:cubicBezTo>
                  <a:pt x="426" y="557"/>
                  <a:pt x="423" y="557"/>
                  <a:pt x="423" y="555"/>
                </a:cubicBezTo>
                <a:close/>
                <a:moveTo>
                  <a:pt x="427" y="468"/>
                </a:moveTo>
                <a:cubicBezTo>
                  <a:pt x="427" y="468"/>
                  <a:pt x="427" y="467"/>
                  <a:pt x="427" y="467"/>
                </a:cubicBezTo>
                <a:cubicBezTo>
                  <a:pt x="427" y="467"/>
                  <a:pt x="428" y="467"/>
                  <a:pt x="428" y="468"/>
                </a:cubicBezTo>
                <a:cubicBezTo>
                  <a:pt x="427" y="467"/>
                  <a:pt x="427" y="468"/>
                  <a:pt x="427" y="468"/>
                </a:cubicBezTo>
                <a:close/>
                <a:moveTo>
                  <a:pt x="421" y="471"/>
                </a:moveTo>
                <a:cubicBezTo>
                  <a:pt x="419" y="471"/>
                  <a:pt x="416" y="470"/>
                  <a:pt x="415" y="468"/>
                </a:cubicBezTo>
                <a:cubicBezTo>
                  <a:pt x="418" y="470"/>
                  <a:pt x="424" y="472"/>
                  <a:pt x="421" y="471"/>
                </a:cubicBezTo>
                <a:close/>
                <a:moveTo>
                  <a:pt x="414" y="461"/>
                </a:moveTo>
                <a:cubicBezTo>
                  <a:pt x="414" y="462"/>
                  <a:pt x="420" y="463"/>
                  <a:pt x="420" y="465"/>
                </a:cubicBezTo>
                <a:cubicBezTo>
                  <a:pt x="418" y="463"/>
                  <a:pt x="412" y="462"/>
                  <a:pt x="414" y="461"/>
                </a:cubicBezTo>
                <a:close/>
                <a:moveTo>
                  <a:pt x="413" y="458"/>
                </a:moveTo>
                <a:cubicBezTo>
                  <a:pt x="417" y="459"/>
                  <a:pt x="420" y="460"/>
                  <a:pt x="421" y="462"/>
                </a:cubicBezTo>
                <a:cubicBezTo>
                  <a:pt x="418" y="460"/>
                  <a:pt x="416" y="461"/>
                  <a:pt x="413" y="458"/>
                </a:cubicBezTo>
                <a:close/>
                <a:moveTo>
                  <a:pt x="415" y="562"/>
                </a:moveTo>
                <a:cubicBezTo>
                  <a:pt x="415" y="562"/>
                  <a:pt x="414" y="561"/>
                  <a:pt x="415" y="561"/>
                </a:cubicBezTo>
                <a:cubicBezTo>
                  <a:pt x="417" y="562"/>
                  <a:pt x="417" y="562"/>
                  <a:pt x="419" y="562"/>
                </a:cubicBezTo>
                <a:cubicBezTo>
                  <a:pt x="419" y="563"/>
                  <a:pt x="418" y="563"/>
                  <a:pt x="419" y="564"/>
                </a:cubicBezTo>
                <a:cubicBezTo>
                  <a:pt x="421" y="564"/>
                  <a:pt x="432" y="565"/>
                  <a:pt x="435" y="569"/>
                </a:cubicBezTo>
                <a:cubicBezTo>
                  <a:pt x="434" y="569"/>
                  <a:pt x="433" y="568"/>
                  <a:pt x="433" y="569"/>
                </a:cubicBezTo>
                <a:cubicBezTo>
                  <a:pt x="434" y="570"/>
                  <a:pt x="435" y="570"/>
                  <a:pt x="436" y="570"/>
                </a:cubicBezTo>
                <a:cubicBezTo>
                  <a:pt x="436" y="571"/>
                  <a:pt x="435" y="571"/>
                  <a:pt x="434" y="571"/>
                </a:cubicBezTo>
                <a:cubicBezTo>
                  <a:pt x="429" y="568"/>
                  <a:pt x="422" y="569"/>
                  <a:pt x="420" y="564"/>
                </a:cubicBezTo>
                <a:cubicBezTo>
                  <a:pt x="419" y="565"/>
                  <a:pt x="419" y="566"/>
                  <a:pt x="418" y="565"/>
                </a:cubicBezTo>
                <a:cubicBezTo>
                  <a:pt x="418" y="563"/>
                  <a:pt x="415" y="564"/>
                  <a:pt x="414" y="564"/>
                </a:cubicBezTo>
                <a:cubicBezTo>
                  <a:pt x="412" y="563"/>
                  <a:pt x="404" y="561"/>
                  <a:pt x="401" y="559"/>
                </a:cubicBezTo>
                <a:cubicBezTo>
                  <a:pt x="403" y="556"/>
                  <a:pt x="396" y="557"/>
                  <a:pt x="398" y="555"/>
                </a:cubicBezTo>
                <a:cubicBezTo>
                  <a:pt x="399" y="555"/>
                  <a:pt x="403" y="557"/>
                  <a:pt x="405" y="558"/>
                </a:cubicBezTo>
                <a:cubicBezTo>
                  <a:pt x="406" y="559"/>
                  <a:pt x="404" y="559"/>
                  <a:pt x="405" y="560"/>
                </a:cubicBezTo>
                <a:cubicBezTo>
                  <a:pt x="405" y="560"/>
                  <a:pt x="406" y="560"/>
                  <a:pt x="406" y="560"/>
                </a:cubicBezTo>
                <a:cubicBezTo>
                  <a:pt x="407" y="559"/>
                  <a:pt x="406" y="559"/>
                  <a:pt x="406" y="558"/>
                </a:cubicBezTo>
                <a:cubicBezTo>
                  <a:pt x="410" y="560"/>
                  <a:pt x="414" y="560"/>
                  <a:pt x="415" y="562"/>
                </a:cubicBezTo>
                <a:close/>
                <a:moveTo>
                  <a:pt x="425" y="589"/>
                </a:moveTo>
                <a:cubicBezTo>
                  <a:pt x="426" y="590"/>
                  <a:pt x="428" y="590"/>
                  <a:pt x="427" y="591"/>
                </a:cubicBezTo>
                <a:cubicBezTo>
                  <a:pt x="426" y="590"/>
                  <a:pt x="424" y="591"/>
                  <a:pt x="425" y="589"/>
                </a:cubicBezTo>
                <a:close/>
                <a:moveTo>
                  <a:pt x="426" y="582"/>
                </a:moveTo>
                <a:cubicBezTo>
                  <a:pt x="425" y="583"/>
                  <a:pt x="427" y="583"/>
                  <a:pt x="427" y="584"/>
                </a:cubicBezTo>
                <a:cubicBezTo>
                  <a:pt x="425" y="584"/>
                  <a:pt x="424" y="582"/>
                  <a:pt x="426" y="582"/>
                </a:cubicBezTo>
                <a:close/>
                <a:moveTo>
                  <a:pt x="411" y="568"/>
                </a:moveTo>
                <a:cubicBezTo>
                  <a:pt x="412" y="568"/>
                  <a:pt x="412" y="568"/>
                  <a:pt x="412" y="567"/>
                </a:cubicBezTo>
                <a:cubicBezTo>
                  <a:pt x="415" y="568"/>
                  <a:pt x="419" y="569"/>
                  <a:pt x="422" y="570"/>
                </a:cubicBezTo>
                <a:cubicBezTo>
                  <a:pt x="424" y="571"/>
                  <a:pt x="429" y="573"/>
                  <a:pt x="429" y="574"/>
                </a:cubicBezTo>
                <a:cubicBezTo>
                  <a:pt x="426" y="574"/>
                  <a:pt x="414" y="570"/>
                  <a:pt x="411" y="568"/>
                </a:cubicBezTo>
                <a:close/>
                <a:moveTo>
                  <a:pt x="414" y="581"/>
                </a:moveTo>
                <a:cubicBezTo>
                  <a:pt x="412" y="578"/>
                  <a:pt x="400" y="577"/>
                  <a:pt x="399" y="574"/>
                </a:cubicBezTo>
                <a:cubicBezTo>
                  <a:pt x="409" y="578"/>
                  <a:pt x="416" y="579"/>
                  <a:pt x="423" y="583"/>
                </a:cubicBezTo>
                <a:cubicBezTo>
                  <a:pt x="420" y="582"/>
                  <a:pt x="415" y="580"/>
                  <a:pt x="414" y="581"/>
                </a:cubicBezTo>
                <a:close/>
                <a:moveTo>
                  <a:pt x="418" y="587"/>
                </a:moveTo>
                <a:cubicBezTo>
                  <a:pt x="417" y="589"/>
                  <a:pt x="412" y="585"/>
                  <a:pt x="413" y="585"/>
                </a:cubicBezTo>
                <a:cubicBezTo>
                  <a:pt x="414" y="586"/>
                  <a:pt x="416" y="586"/>
                  <a:pt x="418" y="587"/>
                </a:cubicBezTo>
                <a:close/>
                <a:moveTo>
                  <a:pt x="404" y="564"/>
                </a:moveTo>
                <a:cubicBezTo>
                  <a:pt x="406" y="565"/>
                  <a:pt x="411" y="565"/>
                  <a:pt x="410" y="568"/>
                </a:cubicBezTo>
                <a:cubicBezTo>
                  <a:pt x="411" y="567"/>
                  <a:pt x="410" y="568"/>
                  <a:pt x="410" y="568"/>
                </a:cubicBezTo>
                <a:cubicBezTo>
                  <a:pt x="406" y="566"/>
                  <a:pt x="396" y="565"/>
                  <a:pt x="394" y="561"/>
                </a:cubicBezTo>
                <a:cubicBezTo>
                  <a:pt x="395" y="561"/>
                  <a:pt x="395" y="561"/>
                  <a:pt x="396" y="561"/>
                </a:cubicBezTo>
                <a:cubicBezTo>
                  <a:pt x="398" y="562"/>
                  <a:pt x="401" y="563"/>
                  <a:pt x="404" y="564"/>
                </a:cubicBezTo>
                <a:close/>
                <a:moveTo>
                  <a:pt x="398" y="558"/>
                </a:moveTo>
                <a:cubicBezTo>
                  <a:pt x="399" y="556"/>
                  <a:pt x="399" y="558"/>
                  <a:pt x="400" y="558"/>
                </a:cubicBezTo>
                <a:cubicBezTo>
                  <a:pt x="400" y="558"/>
                  <a:pt x="400" y="558"/>
                  <a:pt x="400" y="558"/>
                </a:cubicBezTo>
                <a:cubicBezTo>
                  <a:pt x="400" y="559"/>
                  <a:pt x="399" y="558"/>
                  <a:pt x="398" y="558"/>
                </a:cubicBezTo>
                <a:close/>
                <a:moveTo>
                  <a:pt x="423" y="589"/>
                </a:moveTo>
                <a:cubicBezTo>
                  <a:pt x="422" y="589"/>
                  <a:pt x="420" y="590"/>
                  <a:pt x="420" y="588"/>
                </a:cubicBezTo>
                <a:cubicBezTo>
                  <a:pt x="421" y="588"/>
                  <a:pt x="423" y="588"/>
                  <a:pt x="423" y="589"/>
                </a:cubicBezTo>
                <a:close/>
                <a:moveTo>
                  <a:pt x="413" y="556"/>
                </a:moveTo>
                <a:cubicBezTo>
                  <a:pt x="412" y="556"/>
                  <a:pt x="412" y="556"/>
                  <a:pt x="412" y="557"/>
                </a:cubicBezTo>
                <a:cubicBezTo>
                  <a:pt x="410" y="555"/>
                  <a:pt x="407" y="556"/>
                  <a:pt x="407" y="555"/>
                </a:cubicBezTo>
                <a:cubicBezTo>
                  <a:pt x="410" y="554"/>
                  <a:pt x="411" y="556"/>
                  <a:pt x="413" y="556"/>
                </a:cubicBezTo>
                <a:close/>
                <a:moveTo>
                  <a:pt x="409" y="551"/>
                </a:moveTo>
                <a:cubicBezTo>
                  <a:pt x="409" y="550"/>
                  <a:pt x="413" y="552"/>
                  <a:pt x="413" y="553"/>
                </a:cubicBezTo>
                <a:cubicBezTo>
                  <a:pt x="411" y="552"/>
                  <a:pt x="410" y="551"/>
                  <a:pt x="409" y="551"/>
                </a:cubicBezTo>
                <a:close/>
                <a:moveTo>
                  <a:pt x="408" y="456"/>
                </a:moveTo>
                <a:cubicBezTo>
                  <a:pt x="410" y="457"/>
                  <a:pt x="413" y="456"/>
                  <a:pt x="413" y="459"/>
                </a:cubicBezTo>
                <a:cubicBezTo>
                  <a:pt x="410" y="457"/>
                  <a:pt x="410" y="457"/>
                  <a:pt x="408" y="456"/>
                </a:cubicBezTo>
                <a:close/>
                <a:moveTo>
                  <a:pt x="409" y="459"/>
                </a:moveTo>
                <a:cubicBezTo>
                  <a:pt x="410" y="460"/>
                  <a:pt x="410" y="460"/>
                  <a:pt x="410" y="461"/>
                </a:cubicBezTo>
                <a:cubicBezTo>
                  <a:pt x="410" y="460"/>
                  <a:pt x="409" y="460"/>
                  <a:pt x="409" y="460"/>
                </a:cubicBezTo>
                <a:cubicBezTo>
                  <a:pt x="409" y="460"/>
                  <a:pt x="409" y="460"/>
                  <a:pt x="409" y="460"/>
                </a:cubicBezTo>
                <a:cubicBezTo>
                  <a:pt x="409" y="460"/>
                  <a:pt x="409" y="460"/>
                  <a:pt x="409" y="459"/>
                </a:cubicBezTo>
                <a:close/>
                <a:moveTo>
                  <a:pt x="412" y="464"/>
                </a:moveTo>
                <a:cubicBezTo>
                  <a:pt x="410" y="463"/>
                  <a:pt x="410" y="462"/>
                  <a:pt x="409" y="462"/>
                </a:cubicBezTo>
                <a:cubicBezTo>
                  <a:pt x="404" y="460"/>
                  <a:pt x="412" y="462"/>
                  <a:pt x="412" y="464"/>
                </a:cubicBezTo>
                <a:close/>
                <a:moveTo>
                  <a:pt x="407" y="459"/>
                </a:moveTo>
                <a:cubicBezTo>
                  <a:pt x="406" y="459"/>
                  <a:pt x="405" y="458"/>
                  <a:pt x="405" y="458"/>
                </a:cubicBezTo>
                <a:cubicBezTo>
                  <a:pt x="406" y="458"/>
                  <a:pt x="406" y="458"/>
                  <a:pt x="407" y="459"/>
                </a:cubicBezTo>
                <a:cubicBezTo>
                  <a:pt x="407" y="459"/>
                  <a:pt x="407" y="459"/>
                  <a:pt x="407" y="459"/>
                </a:cubicBezTo>
                <a:close/>
                <a:moveTo>
                  <a:pt x="406" y="477"/>
                </a:moveTo>
                <a:cubicBezTo>
                  <a:pt x="406" y="478"/>
                  <a:pt x="407" y="479"/>
                  <a:pt x="408" y="479"/>
                </a:cubicBezTo>
                <a:cubicBezTo>
                  <a:pt x="407" y="479"/>
                  <a:pt x="407" y="479"/>
                  <a:pt x="407" y="479"/>
                </a:cubicBezTo>
                <a:cubicBezTo>
                  <a:pt x="407" y="479"/>
                  <a:pt x="406" y="479"/>
                  <a:pt x="406" y="479"/>
                </a:cubicBezTo>
                <a:cubicBezTo>
                  <a:pt x="406" y="477"/>
                  <a:pt x="405" y="478"/>
                  <a:pt x="403" y="477"/>
                </a:cubicBezTo>
                <a:cubicBezTo>
                  <a:pt x="403" y="478"/>
                  <a:pt x="403" y="478"/>
                  <a:pt x="403" y="478"/>
                </a:cubicBezTo>
                <a:cubicBezTo>
                  <a:pt x="403" y="478"/>
                  <a:pt x="403" y="478"/>
                  <a:pt x="403" y="478"/>
                </a:cubicBezTo>
                <a:cubicBezTo>
                  <a:pt x="403" y="477"/>
                  <a:pt x="403" y="477"/>
                  <a:pt x="403" y="477"/>
                </a:cubicBezTo>
                <a:cubicBezTo>
                  <a:pt x="402" y="477"/>
                  <a:pt x="402" y="477"/>
                  <a:pt x="402" y="477"/>
                </a:cubicBezTo>
                <a:cubicBezTo>
                  <a:pt x="403" y="476"/>
                  <a:pt x="404" y="476"/>
                  <a:pt x="406" y="477"/>
                </a:cubicBezTo>
                <a:close/>
                <a:moveTo>
                  <a:pt x="396" y="480"/>
                </a:moveTo>
                <a:cubicBezTo>
                  <a:pt x="396" y="480"/>
                  <a:pt x="395" y="480"/>
                  <a:pt x="394" y="479"/>
                </a:cubicBezTo>
                <a:cubicBezTo>
                  <a:pt x="394" y="478"/>
                  <a:pt x="392" y="478"/>
                  <a:pt x="390" y="478"/>
                </a:cubicBezTo>
                <a:cubicBezTo>
                  <a:pt x="390" y="478"/>
                  <a:pt x="391" y="478"/>
                  <a:pt x="391" y="478"/>
                </a:cubicBezTo>
                <a:cubicBezTo>
                  <a:pt x="390" y="478"/>
                  <a:pt x="390" y="478"/>
                  <a:pt x="390" y="478"/>
                </a:cubicBezTo>
                <a:cubicBezTo>
                  <a:pt x="390" y="477"/>
                  <a:pt x="390" y="477"/>
                  <a:pt x="390" y="477"/>
                </a:cubicBezTo>
                <a:cubicBezTo>
                  <a:pt x="393" y="478"/>
                  <a:pt x="395" y="479"/>
                  <a:pt x="396" y="480"/>
                </a:cubicBezTo>
                <a:close/>
                <a:moveTo>
                  <a:pt x="395" y="454"/>
                </a:moveTo>
                <a:cubicBezTo>
                  <a:pt x="390" y="452"/>
                  <a:pt x="394" y="453"/>
                  <a:pt x="397" y="455"/>
                </a:cubicBezTo>
                <a:cubicBezTo>
                  <a:pt x="396" y="455"/>
                  <a:pt x="396" y="454"/>
                  <a:pt x="395" y="454"/>
                </a:cubicBezTo>
                <a:close/>
                <a:moveTo>
                  <a:pt x="391" y="571"/>
                </a:moveTo>
                <a:cubicBezTo>
                  <a:pt x="393" y="571"/>
                  <a:pt x="394" y="572"/>
                  <a:pt x="394" y="574"/>
                </a:cubicBezTo>
                <a:cubicBezTo>
                  <a:pt x="393" y="573"/>
                  <a:pt x="391" y="573"/>
                  <a:pt x="392" y="573"/>
                </a:cubicBezTo>
                <a:cubicBezTo>
                  <a:pt x="394" y="572"/>
                  <a:pt x="390" y="572"/>
                  <a:pt x="391" y="571"/>
                </a:cubicBezTo>
                <a:close/>
                <a:moveTo>
                  <a:pt x="379" y="567"/>
                </a:moveTo>
                <a:cubicBezTo>
                  <a:pt x="382" y="568"/>
                  <a:pt x="385" y="568"/>
                  <a:pt x="387" y="570"/>
                </a:cubicBezTo>
                <a:cubicBezTo>
                  <a:pt x="387" y="571"/>
                  <a:pt x="386" y="571"/>
                  <a:pt x="386" y="572"/>
                </a:cubicBezTo>
                <a:cubicBezTo>
                  <a:pt x="384" y="571"/>
                  <a:pt x="382" y="570"/>
                  <a:pt x="381" y="570"/>
                </a:cubicBezTo>
                <a:cubicBezTo>
                  <a:pt x="381" y="569"/>
                  <a:pt x="379" y="570"/>
                  <a:pt x="379" y="568"/>
                </a:cubicBezTo>
                <a:cubicBezTo>
                  <a:pt x="379" y="568"/>
                  <a:pt x="379" y="568"/>
                  <a:pt x="379" y="567"/>
                </a:cubicBezTo>
                <a:close/>
                <a:moveTo>
                  <a:pt x="389" y="577"/>
                </a:moveTo>
                <a:cubicBezTo>
                  <a:pt x="388" y="576"/>
                  <a:pt x="383" y="576"/>
                  <a:pt x="381" y="574"/>
                </a:cubicBezTo>
                <a:cubicBezTo>
                  <a:pt x="383" y="575"/>
                  <a:pt x="387" y="575"/>
                  <a:pt x="389" y="577"/>
                </a:cubicBezTo>
                <a:close/>
                <a:moveTo>
                  <a:pt x="382" y="558"/>
                </a:moveTo>
                <a:cubicBezTo>
                  <a:pt x="383" y="559"/>
                  <a:pt x="386" y="559"/>
                  <a:pt x="387" y="561"/>
                </a:cubicBezTo>
                <a:cubicBezTo>
                  <a:pt x="383" y="561"/>
                  <a:pt x="380" y="559"/>
                  <a:pt x="377" y="558"/>
                </a:cubicBezTo>
                <a:cubicBezTo>
                  <a:pt x="378" y="556"/>
                  <a:pt x="381" y="559"/>
                  <a:pt x="382" y="558"/>
                </a:cubicBezTo>
                <a:cubicBezTo>
                  <a:pt x="379" y="556"/>
                  <a:pt x="376" y="556"/>
                  <a:pt x="374" y="556"/>
                </a:cubicBezTo>
                <a:cubicBezTo>
                  <a:pt x="374" y="557"/>
                  <a:pt x="378" y="557"/>
                  <a:pt x="376" y="558"/>
                </a:cubicBezTo>
                <a:cubicBezTo>
                  <a:pt x="375" y="557"/>
                  <a:pt x="373" y="557"/>
                  <a:pt x="371" y="555"/>
                </a:cubicBezTo>
                <a:cubicBezTo>
                  <a:pt x="372" y="555"/>
                  <a:pt x="373" y="556"/>
                  <a:pt x="374" y="555"/>
                </a:cubicBezTo>
                <a:cubicBezTo>
                  <a:pt x="372" y="554"/>
                  <a:pt x="370" y="554"/>
                  <a:pt x="369" y="554"/>
                </a:cubicBezTo>
                <a:cubicBezTo>
                  <a:pt x="368" y="555"/>
                  <a:pt x="371" y="554"/>
                  <a:pt x="370" y="556"/>
                </a:cubicBezTo>
                <a:cubicBezTo>
                  <a:pt x="368" y="556"/>
                  <a:pt x="369" y="555"/>
                  <a:pt x="367" y="554"/>
                </a:cubicBezTo>
                <a:cubicBezTo>
                  <a:pt x="367" y="553"/>
                  <a:pt x="368" y="554"/>
                  <a:pt x="368" y="553"/>
                </a:cubicBezTo>
                <a:cubicBezTo>
                  <a:pt x="365" y="552"/>
                  <a:pt x="362" y="552"/>
                  <a:pt x="362" y="550"/>
                </a:cubicBezTo>
                <a:cubicBezTo>
                  <a:pt x="363" y="551"/>
                  <a:pt x="363" y="550"/>
                  <a:pt x="364" y="550"/>
                </a:cubicBezTo>
                <a:cubicBezTo>
                  <a:pt x="369" y="553"/>
                  <a:pt x="376" y="556"/>
                  <a:pt x="383" y="557"/>
                </a:cubicBezTo>
                <a:cubicBezTo>
                  <a:pt x="387" y="560"/>
                  <a:pt x="391" y="558"/>
                  <a:pt x="393" y="561"/>
                </a:cubicBezTo>
                <a:cubicBezTo>
                  <a:pt x="391" y="560"/>
                  <a:pt x="391" y="562"/>
                  <a:pt x="390" y="562"/>
                </a:cubicBezTo>
                <a:cubicBezTo>
                  <a:pt x="389" y="560"/>
                  <a:pt x="384" y="558"/>
                  <a:pt x="382" y="558"/>
                </a:cubicBezTo>
                <a:close/>
                <a:moveTo>
                  <a:pt x="376" y="568"/>
                </a:moveTo>
                <a:cubicBezTo>
                  <a:pt x="376" y="568"/>
                  <a:pt x="373" y="568"/>
                  <a:pt x="373" y="567"/>
                </a:cubicBezTo>
                <a:cubicBezTo>
                  <a:pt x="375" y="568"/>
                  <a:pt x="376" y="567"/>
                  <a:pt x="376" y="568"/>
                </a:cubicBezTo>
                <a:close/>
                <a:moveTo>
                  <a:pt x="373" y="567"/>
                </a:moveTo>
                <a:cubicBezTo>
                  <a:pt x="372" y="567"/>
                  <a:pt x="370" y="567"/>
                  <a:pt x="370" y="566"/>
                </a:cubicBezTo>
                <a:cubicBezTo>
                  <a:pt x="371" y="565"/>
                  <a:pt x="367" y="564"/>
                  <a:pt x="366" y="564"/>
                </a:cubicBezTo>
                <a:cubicBezTo>
                  <a:pt x="366" y="565"/>
                  <a:pt x="369" y="564"/>
                  <a:pt x="369" y="566"/>
                </a:cubicBezTo>
                <a:cubicBezTo>
                  <a:pt x="368" y="565"/>
                  <a:pt x="365" y="565"/>
                  <a:pt x="365" y="564"/>
                </a:cubicBezTo>
                <a:cubicBezTo>
                  <a:pt x="366" y="564"/>
                  <a:pt x="366" y="564"/>
                  <a:pt x="366" y="563"/>
                </a:cubicBezTo>
                <a:cubicBezTo>
                  <a:pt x="364" y="563"/>
                  <a:pt x="364" y="563"/>
                  <a:pt x="363" y="562"/>
                </a:cubicBezTo>
                <a:cubicBezTo>
                  <a:pt x="363" y="563"/>
                  <a:pt x="363" y="564"/>
                  <a:pt x="361" y="564"/>
                </a:cubicBezTo>
                <a:cubicBezTo>
                  <a:pt x="361" y="562"/>
                  <a:pt x="363" y="562"/>
                  <a:pt x="363" y="561"/>
                </a:cubicBezTo>
                <a:cubicBezTo>
                  <a:pt x="366" y="564"/>
                  <a:pt x="371" y="563"/>
                  <a:pt x="373" y="565"/>
                </a:cubicBezTo>
                <a:cubicBezTo>
                  <a:pt x="372" y="566"/>
                  <a:pt x="372" y="566"/>
                  <a:pt x="373" y="567"/>
                </a:cubicBezTo>
                <a:close/>
                <a:moveTo>
                  <a:pt x="361" y="563"/>
                </a:moveTo>
                <a:cubicBezTo>
                  <a:pt x="360" y="562"/>
                  <a:pt x="358" y="562"/>
                  <a:pt x="357" y="562"/>
                </a:cubicBezTo>
                <a:cubicBezTo>
                  <a:pt x="359" y="560"/>
                  <a:pt x="356" y="561"/>
                  <a:pt x="357" y="559"/>
                </a:cubicBezTo>
                <a:cubicBezTo>
                  <a:pt x="359" y="559"/>
                  <a:pt x="359" y="560"/>
                  <a:pt x="361" y="560"/>
                </a:cubicBezTo>
                <a:cubicBezTo>
                  <a:pt x="362" y="561"/>
                  <a:pt x="360" y="562"/>
                  <a:pt x="361" y="563"/>
                </a:cubicBezTo>
                <a:close/>
                <a:moveTo>
                  <a:pt x="357" y="551"/>
                </a:moveTo>
                <a:cubicBezTo>
                  <a:pt x="358" y="550"/>
                  <a:pt x="359" y="551"/>
                  <a:pt x="361" y="551"/>
                </a:cubicBezTo>
                <a:cubicBezTo>
                  <a:pt x="361" y="552"/>
                  <a:pt x="361" y="552"/>
                  <a:pt x="361" y="553"/>
                </a:cubicBezTo>
                <a:cubicBezTo>
                  <a:pt x="361" y="552"/>
                  <a:pt x="361" y="552"/>
                  <a:pt x="362" y="552"/>
                </a:cubicBezTo>
                <a:cubicBezTo>
                  <a:pt x="362" y="552"/>
                  <a:pt x="362" y="553"/>
                  <a:pt x="362" y="553"/>
                </a:cubicBezTo>
                <a:cubicBezTo>
                  <a:pt x="360" y="553"/>
                  <a:pt x="357" y="550"/>
                  <a:pt x="357" y="551"/>
                </a:cubicBezTo>
                <a:close/>
                <a:moveTo>
                  <a:pt x="359" y="543"/>
                </a:moveTo>
                <a:cubicBezTo>
                  <a:pt x="360" y="543"/>
                  <a:pt x="363" y="544"/>
                  <a:pt x="363" y="545"/>
                </a:cubicBezTo>
                <a:cubicBezTo>
                  <a:pt x="362" y="545"/>
                  <a:pt x="359" y="544"/>
                  <a:pt x="359" y="543"/>
                </a:cubicBezTo>
                <a:close/>
                <a:moveTo>
                  <a:pt x="363" y="545"/>
                </a:moveTo>
                <a:cubicBezTo>
                  <a:pt x="364" y="544"/>
                  <a:pt x="365" y="545"/>
                  <a:pt x="366" y="546"/>
                </a:cubicBezTo>
                <a:cubicBezTo>
                  <a:pt x="365" y="546"/>
                  <a:pt x="364" y="546"/>
                  <a:pt x="363" y="545"/>
                </a:cubicBezTo>
                <a:close/>
                <a:moveTo>
                  <a:pt x="367" y="546"/>
                </a:moveTo>
                <a:cubicBezTo>
                  <a:pt x="369" y="548"/>
                  <a:pt x="369" y="546"/>
                  <a:pt x="370" y="546"/>
                </a:cubicBezTo>
                <a:cubicBezTo>
                  <a:pt x="370" y="547"/>
                  <a:pt x="370" y="548"/>
                  <a:pt x="369" y="548"/>
                </a:cubicBezTo>
                <a:cubicBezTo>
                  <a:pt x="369" y="547"/>
                  <a:pt x="367" y="548"/>
                  <a:pt x="367" y="546"/>
                </a:cubicBezTo>
                <a:close/>
                <a:moveTo>
                  <a:pt x="374" y="546"/>
                </a:moveTo>
                <a:cubicBezTo>
                  <a:pt x="375" y="547"/>
                  <a:pt x="376" y="547"/>
                  <a:pt x="376" y="548"/>
                </a:cubicBezTo>
                <a:cubicBezTo>
                  <a:pt x="375" y="548"/>
                  <a:pt x="374" y="547"/>
                  <a:pt x="374" y="546"/>
                </a:cubicBezTo>
                <a:close/>
                <a:moveTo>
                  <a:pt x="361" y="551"/>
                </a:moveTo>
                <a:cubicBezTo>
                  <a:pt x="360" y="550"/>
                  <a:pt x="357" y="550"/>
                  <a:pt x="357" y="548"/>
                </a:cubicBezTo>
                <a:cubicBezTo>
                  <a:pt x="358" y="548"/>
                  <a:pt x="363" y="550"/>
                  <a:pt x="361" y="551"/>
                </a:cubicBezTo>
                <a:close/>
                <a:moveTo>
                  <a:pt x="534" y="635"/>
                </a:moveTo>
                <a:cubicBezTo>
                  <a:pt x="534" y="637"/>
                  <a:pt x="533" y="634"/>
                  <a:pt x="532" y="635"/>
                </a:cubicBezTo>
                <a:cubicBezTo>
                  <a:pt x="533" y="633"/>
                  <a:pt x="534" y="636"/>
                  <a:pt x="534" y="635"/>
                </a:cubicBezTo>
                <a:close/>
                <a:moveTo>
                  <a:pt x="530" y="631"/>
                </a:moveTo>
                <a:cubicBezTo>
                  <a:pt x="531" y="632"/>
                  <a:pt x="528" y="631"/>
                  <a:pt x="528" y="631"/>
                </a:cubicBezTo>
                <a:cubicBezTo>
                  <a:pt x="529" y="631"/>
                  <a:pt x="530" y="630"/>
                  <a:pt x="530" y="631"/>
                </a:cubicBezTo>
                <a:close/>
                <a:moveTo>
                  <a:pt x="523" y="632"/>
                </a:moveTo>
                <a:cubicBezTo>
                  <a:pt x="521" y="631"/>
                  <a:pt x="518" y="630"/>
                  <a:pt x="519" y="630"/>
                </a:cubicBezTo>
                <a:cubicBezTo>
                  <a:pt x="520" y="630"/>
                  <a:pt x="522" y="630"/>
                  <a:pt x="523" y="632"/>
                </a:cubicBezTo>
                <a:close/>
                <a:moveTo>
                  <a:pt x="490" y="620"/>
                </a:moveTo>
                <a:cubicBezTo>
                  <a:pt x="489" y="619"/>
                  <a:pt x="486" y="620"/>
                  <a:pt x="486" y="618"/>
                </a:cubicBezTo>
                <a:cubicBezTo>
                  <a:pt x="487" y="619"/>
                  <a:pt x="490" y="618"/>
                  <a:pt x="490" y="620"/>
                </a:cubicBezTo>
                <a:close/>
                <a:moveTo>
                  <a:pt x="525" y="639"/>
                </a:moveTo>
                <a:cubicBezTo>
                  <a:pt x="525" y="639"/>
                  <a:pt x="525" y="640"/>
                  <a:pt x="524" y="640"/>
                </a:cubicBezTo>
                <a:cubicBezTo>
                  <a:pt x="524" y="639"/>
                  <a:pt x="524" y="639"/>
                  <a:pt x="524" y="638"/>
                </a:cubicBezTo>
                <a:cubicBezTo>
                  <a:pt x="524" y="639"/>
                  <a:pt x="526" y="639"/>
                  <a:pt x="525" y="639"/>
                </a:cubicBezTo>
                <a:close/>
                <a:moveTo>
                  <a:pt x="505" y="629"/>
                </a:moveTo>
                <a:cubicBezTo>
                  <a:pt x="506" y="629"/>
                  <a:pt x="507" y="629"/>
                  <a:pt x="507" y="630"/>
                </a:cubicBezTo>
                <a:cubicBezTo>
                  <a:pt x="506" y="630"/>
                  <a:pt x="504" y="630"/>
                  <a:pt x="505" y="629"/>
                </a:cubicBezTo>
                <a:close/>
                <a:moveTo>
                  <a:pt x="494" y="635"/>
                </a:moveTo>
                <a:cubicBezTo>
                  <a:pt x="494" y="635"/>
                  <a:pt x="493" y="636"/>
                  <a:pt x="492" y="635"/>
                </a:cubicBezTo>
                <a:cubicBezTo>
                  <a:pt x="492" y="635"/>
                  <a:pt x="491" y="635"/>
                  <a:pt x="491" y="635"/>
                </a:cubicBezTo>
                <a:cubicBezTo>
                  <a:pt x="492" y="635"/>
                  <a:pt x="492" y="633"/>
                  <a:pt x="493" y="634"/>
                </a:cubicBezTo>
                <a:cubicBezTo>
                  <a:pt x="491" y="635"/>
                  <a:pt x="496" y="634"/>
                  <a:pt x="494" y="635"/>
                </a:cubicBezTo>
                <a:close/>
                <a:moveTo>
                  <a:pt x="476" y="672"/>
                </a:moveTo>
                <a:cubicBezTo>
                  <a:pt x="476" y="672"/>
                  <a:pt x="476" y="672"/>
                  <a:pt x="476" y="672"/>
                </a:cubicBezTo>
                <a:cubicBezTo>
                  <a:pt x="479" y="673"/>
                  <a:pt x="482" y="674"/>
                  <a:pt x="485" y="675"/>
                </a:cubicBezTo>
                <a:cubicBezTo>
                  <a:pt x="485" y="675"/>
                  <a:pt x="485" y="675"/>
                  <a:pt x="485" y="676"/>
                </a:cubicBezTo>
                <a:cubicBezTo>
                  <a:pt x="483" y="675"/>
                  <a:pt x="480" y="673"/>
                  <a:pt x="478" y="674"/>
                </a:cubicBezTo>
                <a:cubicBezTo>
                  <a:pt x="478" y="674"/>
                  <a:pt x="478" y="674"/>
                  <a:pt x="478" y="674"/>
                </a:cubicBezTo>
                <a:cubicBezTo>
                  <a:pt x="478" y="673"/>
                  <a:pt x="475" y="673"/>
                  <a:pt x="476" y="672"/>
                </a:cubicBezTo>
                <a:close/>
                <a:moveTo>
                  <a:pt x="478" y="627"/>
                </a:moveTo>
                <a:cubicBezTo>
                  <a:pt x="477" y="626"/>
                  <a:pt x="476" y="626"/>
                  <a:pt x="476" y="625"/>
                </a:cubicBezTo>
                <a:cubicBezTo>
                  <a:pt x="477" y="625"/>
                  <a:pt x="478" y="626"/>
                  <a:pt x="478" y="627"/>
                </a:cubicBezTo>
                <a:close/>
                <a:moveTo>
                  <a:pt x="476" y="624"/>
                </a:moveTo>
                <a:cubicBezTo>
                  <a:pt x="477" y="624"/>
                  <a:pt x="478" y="623"/>
                  <a:pt x="478" y="625"/>
                </a:cubicBezTo>
                <a:cubicBezTo>
                  <a:pt x="477" y="625"/>
                  <a:pt x="475" y="625"/>
                  <a:pt x="476" y="624"/>
                </a:cubicBezTo>
                <a:close/>
                <a:moveTo>
                  <a:pt x="478" y="650"/>
                </a:moveTo>
                <a:cubicBezTo>
                  <a:pt x="477" y="651"/>
                  <a:pt x="483" y="651"/>
                  <a:pt x="483" y="653"/>
                </a:cubicBezTo>
                <a:cubicBezTo>
                  <a:pt x="479" y="653"/>
                  <a:pt x="480" y="653"/>
                  <a:pt x="477" y="652"/>
                </a:cubicBezTo>
                <a:cubicBezTo>
                  <a:pt x="477" y="651"/>
                  <a:pt x="477" y="651"/>
                  <a:pt x="476" y="650"/>
                </a:cubicBezTo>
                <a:cubicBezTo>
                  <a:pt x="477" y="650"/>
                  <a:pt x="478" y="650"/>
                  <a:pt x="478" y="650"/>
                </a:cubicBezTo>
                <a:close/>
                <a:moveTo>
                  <a:pt x="486" y="628"/>
                </a:moveTo>
                <a:cubicBezTo>
                  <a:pt x="485" y="628"/>
                  <a:pt x="485" y="628"/>
                  <a:pt x="485" y="629"/>
                </a:cubicBezTo>
                <a:cubicBezTo>
                  <a:pt x="485" y="629"/>
                  <a:pt x="483" y="629"/>
                  <a:pt x="483" y="628"/>
                </a:cubicBezTo>
                <a:cubicBezTo>
                  <a:pt x="484" y="628"/>
                  <a:pt x="486" y="626"/>
                  <a:pt x="486" y="628"/>
                </a:cubicBezTo>
                <a:close/>
                <a:moveTo>
                  <a:pt x="486" y="626"/>
                </a:moveTo>
                <a:cubicBezTo>
                  <a:pt x="487" y="626"/>
                  <a:pt x="487" y="626"/>
                  <a:pt x="487" y="627"/>
                </a:cubicBezTo>
                <a:cubicBezTo>
                  <a:pt x="486" y="627"/>
                  <a:pt x="485" y="627"/>
                  <a:pt x="486" y="626"/>
                </a:cubicBezTo>
                <a:close/>
                <a:moveTo>
                  <a:pt x="482" y="627"/>
                </a:moveTo>
                <a:cubicBezTo>
                  <a:pt x="482" y="625"/>
                  <a:pt x="480" y="625"/>
                  <a:pt x="480" y="624"/>
                </a:cubicBezTo>
                <a:cubicBezTo>
                  <a:pt x="482" y="624"/>
                  <a:pt x="482" y="625"/>
                  <a:pt x="485" y="626"/>
                </a:cubicBezTo>
                <a:cubicBezTo>
                  <a:pt x="485" y="628"/>
                  <a:pt x="483" y="627"/>
                  <a:pt x="482" y="627"/>
                </a:cubicBezTo>
                <a:close/>
                <a:moveTo>
                  <a:pt x="484" y="653"/>
                </a:moveTo>
                <a:cubicBezTo>
                  <a:pt x="485" y="653"/>
                  <a:pt x="487" y="654"/>
                  <a:pt x="487" y="655"/>
                </a:cubicBezTo>
                <a:cubicBezTo>
                  <a:pt x="487" y="655"/>
                  <a:pt x="487" y="655"/>
                  <a:pt x="486" y="655"/>
                </a:cubicBezTo>
                <a:cubicBezTo>
                  <a:pt x="486" y="654"/>
                  <a:pt x="483" y="655"/>
                  <a:pt x="484" y="653"/>
                </a:cubicBezTo>
                <a:close/>
                <a:moveTo>
                  <a:pt x="488" y="623"/>
                </a:moveTo>
                <a:cubicBezTo>
                  <a:pt x="490" y="624"/>
                  <a:pt x="494" y="624"/>
                  <a:pt x="496" y="626"/>
                </a:cubicBezTo>
                <a:cubicBezTo>
                  <a:pt x="493" y="627"/>
                  <a:pt x="489" y="624"/>
                  <a:pt x="488" y="623"/>
                </a:cubicBezTo>
                <a:close/>
                <a:moveTo>
                  <a:pt x="440" y="605"/>
                </a:moveTo>
                <a:cubicBezTo>
                  <a:pt x="438" y="604"/>
                  <a:pt x="435" y="603"/>
                  <a:pt x="433" y="602"/>
                </a:cubicBezTo>
                <a:cubicBezTo>
                  <a:pt x="431" y="600"/>
                  <a:pt x="436" y="603"/>
                  <a:pt x="438" y="603"/>
                </a:cubicBezTo>
                <a:cubicBezTo>
                  <a:pt x="438" y="603"/>
                  <a:pt x="438" y="603"/>
                  <a:pt x="438" y="603"/>
                </a:cubicBezTo>
                <a:cubicBezTo>
                  <a:pt x="440" y="604"/>
                  <a:pt x="444" y="606"/>
                  <a:pt x="440" y="605"/>
                </a:cubicBezTo>
                <a:close/>
                <a:moveTo>
                  <a:pt x="472" y="629"/>
                </a:moveTo>
                <a:cubicBezTo>
                  <a:pt x="470" y="629"/>
                  <a:pt x="471" y="628"/>
                  <a:pt x="470" y="628"/>
                </a:cubicBezTo>
                <a:cubicBezTo>
                  <a:pt x="470" y="627"/>
                  <a:pt x="473" y="628"/>
                  <a:pt x="472" y="629"/>
                </a:cubicBezTo>
                <a:close/>
                <a:moveTo>
                  <a:pt x="465" y="651"/>
                </a:moveTo>
                <a:cubicBezTo>
                  <a:pt x="466" y="651"/>
                  <a:pt x="466" y="651"/>
                  <a:pt x="467" y="651"/>
                </a:cubicBezTo>
                <a:cubicBezTo>
                  <a:pt x="467" y="651"/>
                  <a:pt x="467" y="652"/>
                  <a:pt x="466" y="652"/>
                </a:cubicBezTo>
                <a:cubicBezTo>
                  <a:pt x="466" y="652"/>
                  <a:pt x="466" y="652"/>
                  <a:pt x="465" y="651"/>
                </a:cubicBezTo>
                <a:cubicBezTo>
                  <a:pt x="465" y="651"/>
                  <a:pt x="465" y="651"/>
                  <a:pt x="465" y="651"/>
                </a:cubicBezTo>
                <a:close/>
                <a:moveTo>
                  <a:pt x="465" y="628"/>
                </a:moveTo>
                <a:cubicBezTo>
                  <a:pt x="465" y="625"/>
                  <a:pt x="464" y="629"/>
                  <a:pt x="462" y="627"/>
                </a:cubicBezTo>
                <a:cubicBezTo>
                  <a:pt x="463" y="627"/>
                  <a:pt x="463" y="626"/>
                  <a:pt x="463" y="626"/>
                </a:cubicBezTo>
                <a:cubicBezTo>
                  <a:pt x="465" y="626"/>
                  <a:pt x="465" y="626"/>
                  <a:pt x="466" y="627"/>
                </a:cubicBezTo>
                <a:cubicBezTo>
                  <a:pt x="465" y="627"/>
                  <a:pt x="466" y="628"/>
                  <a:pt x="465" y="628"/>
                </a:cubicBezTo>
                <a:close/>
                <a:moveTo>
                  <a:pt x="442" y="650"/>
                </a:moveTo>
                <a:cubicBezTo>
                  <a:pt x="442" y="649"/>
                  <a:pt x="442" y="649"/>
                  <a:pt x="441" y="649"/>
                </a:cubicBezTo>
                <a:cubicBezTo>
                  <a:pt x="441" y="649"/>
                  <a:pt x="440" y="649"/>
                  <a:pt x="440" y="649"/>
                </a:cubicBezTo>
                <a:cubicBezTo>
                  <a:pt x="440" y="649"/>
                  <a:pt x="440" y="648"/>
                  <a:pt x="440" y="648"/>
                </a:cubicBezTo>
                <a:cubicBezTo>
                  <a:pt x="442" y="649"/>
                  <a:pt x="445" y="650"/>
                  <a:pt x="447" y="650"/>
                </a:cubicBezTo>
                <a:cubicBezTo>
                  <a:pt x="448" y="651"/>
                  <a:pt x="450" y="651"/>
                  <a:pt x="451" y="652"/>
                </a:cubicBezTo>
                <a:cubicBezTo>
                  <a:pt x="451" y="652"/>
                  <a:pt x="451" y="652"/>
                  <a:pt x="451" y="652"/>
                </a:cubicBezTo>
                <a:cubicBezTo>
                  <a:pt x="452" y="652"/>
                  <a:pt x="453" y="652"/>
                  <a:pt x="453" y="653"/>
                </a:cubicBezTo>
                <a:cubicBezTo>
                  <a:pt x="452" y="653"/>
                  <a:pt x="451" y="652"/>
                  <a:pt x="449" y="652"/>
                </a:cubicBezTo>
                <a:cubicBezTo>
                  <a:pt x="449" y="652"/>
                  <a:pt x="449" y="652"/>
                  <a:pt x="449" y="652"/>
                </a:cubicBezTo>
                <a:cubicBezTo>
                  <a:pt x="447" y="651"/>
                  <a:pt x="445" y="650"/>
                  <a:pt x="442" y="650"/>
                </a:cubicBezTo>
                <a:close/>
                <a:moveTo>
                  <a:pt x="447" y="653"/>
                </a:moveTo>
                <a:cubicBezTo>
                  <a:pt x="447" y="653"/>
                  <a:pt x="447" y="653"/>
                  <a:pt x="447" y="653"/>
                </a:cubicBezTo>
                <a:cubicBezTo>
                  <a:pt x="445" y="652"/>
                  <a:pt x="443" y="652"/>
                  <a:pt x="442" y="651"/>
                </a:cubicBezTo>
                <a:cubicBezTo>
                  <a:pt x="442" y="651"/>
                  <a:pt x="442" y="651"/>
                  <a:pt x="442" y="650"/>
                </a:cubicBezTo>
                <a:cubicBezTo>
                  <a:pt x="444" y="651"/>
                  <a:pt x="445" y="651"/>
                  <a:pt x="447" y="653"/>
                </a:cubicBezTo>
                <a:close/>
                <a:moveTo>
                  <a:pt x="452" y="651"/>
                </a:moveTo>
                <a:cubicBezTo>
                  <a:pt x="453" y="651"/>
                  <a:pt x="455" y="651"/>
                  <a:pt x="454" y="652"/>
                </a:cubicBezTo>
                <a:cubicBezTo>
                  <a:pt x="454" y="651"/>
                  <a:pt x="452" y="653"/>
                  <a:pt x="452" y="651"/>
                </a:cubicBezTo>
                <a:close/>
                <a:moveTo>
                  <a:pt x="449" y="649"/>
                </a:moveTo>
                <a:cubicBezTo>
                  <a:pt x="451" y="650"/>
                  <a:pt x="450" y="650"/>
                  <a:pt x="453" y="650"/>
                </a:cubicBezTo>
                <a:cubicBezTo>
                  <a:pt x="452" y="651"/>
                  <a:pt x="452" y="651"/>
                  <a:pt x="451" y="651"/>
                </a:cubicBezTo>
                <a:cubicBezTo>
                  <a:pt x="451" y="650"/>
                  <a:pt x="448" y="650"/>
                  <a:pt x="447" y="649"/>
                </a:cubicBezTo>
                <a:cubicBezTo>
                  <a:pt x="447" y="649"/>
                  <a:pt x="447" y="649"/>
                  <a:pt x="447" y="650"/>
                </a:cubicBezTo>
                <a:cubicBezTo>
                  <a:pt x="444" y="648"/>
                  <a:pt x="441" y="648"/>
                  <a:pt x="439" y="646"/>
                </a:cubicBezTo>
                <a:cubicBezTo>
                  <a:pt x="443" y="647"/>
                  <a:pt x="448" y="649"/>
                  <a:pt x="450" y="648"/>
                </a:cubicBezTo>
                <a:cubicBezTo>
                  <a:pt x="448" y="648"/>
                  <a:pt x="445" y="647"/>
                  <a:pt x="446" y="645"/>
                </a:cubicBezTo>
                <a:cubicBezTo>
                  <a:pt x="446" y="647"/>
                  <a:pt x="448" y="646"/>
                  <a:pt x="449" y="646"/>
                </a:cubicBezTo>
                <a:cubicBezTo>
                  <a:pt x="448" y="645"/>
                  <a:pt x="446" y="646"/>
                  <a:pt x="446" y="644"/>
                </a:cubicBezTo>
                <a:cubicBezTo>
                  <a:pt x="448" y="645"/>
                  <a:pt x="450" y="643"/>
                  <a:pt x="449" y="645"/>
                </a:cubicBezTo>
                <a:cubicBezTo>
                  <a:pt x="450" y="645"/>
                  <a:pt x="451" y="645"/>
                  <a:pt x="451" y="644"/>
                </a:cubicBezTo>
                <a:cubicBezTo>
                  <a:pt x="452" y="644"/>
                  <a:pt x="453" y="644"/>
                  <a:pt x="453" y="645"/>
                </a:cubicBezTo>
                <a:cubicBezTo>
                  <a:pt x="452" y="645"/>
                  <a:pt x="450" y="646"/>
                  <a:pt x="451" y="646"/>
                </a:cubicBezTo>
                <a:cubicBezTo>
                  <a:pt x="453" y="644"/>
                  <a:pt x="454" y="648"/>
                  <a:pt x="455" y="647"/>
                </a:cubicBezTo>
                <a:cubicBezTo>
                  <a:pt x="455" y="646"/>
                  <a:pt x="453" y="646"/>
                  <a:pt x="453" y="645"/>
                </a:cubicBezTo>
                <a:cubicBezTo>
                  <a:pt x="455" y="645"/>
                  <a:pt x="455" y="646"/>
                  <a:pt x="457" y="645"/>
                </a:cubicBezTo>
                <a:cubicBezTo>
                  <a:pt x="457" y="646"/>
                  <a:pt x="456" y="646"/>
                  <a:pt x="455" y="646"/>
                </a:cubicBezTo>
                <a:cubicBezTo>
                  <a:pt x="457" y="647"/>
                  <a:pt x="457" y="645"/>
                  <a:pt x="458" y="646"/>
                </a:cubicBezTo>
                <a:cubicBezTo>
                  <a:pt x="458" y="648"/>
                  <a:pt x="459" y="647"/>
                  <a:pt x="460" y="649"/>
                </a:cubicBezTo>
                <a:cubicBezTo>
                  <a:pt x="459" y="648"/>
                  <a:pt x="459" y="649"/>
                  <a:pt x="460" y="649"/>
                </a:cubicBezTo>
                <a:cubicBezTo>
                  <a:pt x="460" y="651"/>
                  <a:pt x="457" y="649"/>
                  <a:pt x="457" y="651"/>
                </a:cubicBezTo>
                <a:cubicBezTo>
                  <a:pt x="455" y="651"/>
                  <a:pt x="451" y="649"/>
                  <a:pt x="449" y="649"/>
                </a:cubicBezTo>
                <a:close/>
                <a:moveTo>
                  <a:pt x="445" y="621"/>
                </a:moveTo>
                <a:cubicBezTo>
                  <a:pt x="442" y="620"/>
                  <a:pt x="439" y="619"/>
                  <a:pt x="439" y="618"/>
                </a:cubicBezTo>
                <a:cubicBezTo>
                  <a:pt x="441" y="619"/>
                  <a:pt x="444" y="619"/>
                  <a:pt x="445" y="621"/>
                </a:cubicBezTo>
                <a:close/>
                <a:moveTo>
                  <a:pt x="441" y="618"/>
                </a:moveTo>
                <a:cubicBezTo>
                  <a:pt x="442" y="617"/>
                  <a:pt x="444" y="618"/>
                  <a:pt x="444" y="619"/>
                </a:cubicBezTo>
                <a:cubicBezTo>
                  <a:pt x="443" y="618"/>
                  <a:pt x="441" y="619"/>
                  <a:pt x="441" y="618"/>
                </a:cubicBezTo>
                <a:close/>
                <a:moveTo>
                  <a:pt x="459" y="624"/>
                </a:moveTo>
                <a:cubicBezTo>
                  <a:pt x="459" y="624"/>
                  <a:pt x="461" y="624"/>
                  <a:pt x="460" y="625"/>
                </a:cubicBezTo>
                <a:cubicBezTo>
                  <a:pt x="460" y="626"/>
                  <a:pt x="457" y="625"/>
                  <a:pt x="459" y="627"/>
                </a:cubicBezTo>
                <a:cubicBezTo>
                  <a:pt x="459" y="627"/>
                  <a:pt x="458" y="627"/>
                  <a:pt x="458" y="627"/>
                </a:cubicBezTo>
                <a:cubicBezTo>
                  <a:pt x="458" y="627"/>
                  <a:pt x="458" y="627"/>
                  <a:pt x="457" y="627"/>
                </a:cubicBezTo>
                <a:cubicBezTo>
                  <a:pt x="457" y="623"/>
                  <a:pt x="450" y="626"/>
                  <a:pt x="450" y="622"/>
                </a:cubicBezTo>
                <a:cubicBezTo>
                  <a:pt x="453" y="623"/>
                  <a:pt x="457" y="625"/>
                  <a:pt x="460" y="625"/>
                </a:cubicBezTo>
                <a:cubicBezTo>
                  <a:pt x="459" y="624"/>
                  <a:pt x="459" y="624"/>
                  <a:pt x="459" y="624"/>
                </a:cubicBezTo>
                <a:close/>
                <a:moveTo>
                  <a:pt x="458" y="638"/>
                </a:moveTo>
                <a:cubicBezTo>
                  <a:pt x="457" y="638"/>
                  <a:pt x="456" y="638"/>
                  <a:pt x="456" y="637"/>
                </a:cubicBezTo>
                <a:cubicBezTo>
                  <a:pt x="457" y="637"/>
                  <a:pt x="457" y="637"/>
                  <a:pt x="457" y="637"/>
                </a:cubicBezTo>
                <a:cubicBezTo>
                  <a:pt x="457" y="637"/>
                  <a:pt x="456" y="636"/>
                  <a:pt x="456" y="636"/>
                </a:cubicBezTo>
                <a:cubicBezTo>
                  <a:pt x="457" y="636"/>
                  <a:pt x="458" y="636"/>
                  <a:pt x="458" y="637"/>
                </a:cubicBezTo>
                <a:cubicBezTo>
                  <a:pt x="457" y="637"/>
                  <a:pt x="457" y="637"/>
                  <a:pt x="458" y="638"/>
                </a:cubicBezTo>
                <a:close/>
                <a:moveTo>
                  <a:pt x="456" y="630"/>
                </a:moveTo>
                <a:cubicBezTo>
                  <a:pt x="457" y="631"/>
                  <a:pt x="456" y="630"/>
                  <a:pt x="456" y="632"/>
                </a:cubicBezTo>
                <a:cubicBezTo>
                  <a:pt x="455" y="632"/>
                  <a:pt x="455" y="629"/>
                  <a:pt x="456" y="630"/>
                </a:cubicBezTo>
                <a:close/>
                <a:moveTo>
                  <a:pt x="455" y="634"/>
                </a:moveTo>
                <a:cubicBezTo>
                  <a:pt x="455" y="633"/>
                  <a:pt x="454" y="633"/>
                  <a:pt x="454" y="633"/>
                </a:cubicBezTo>
                <a:cubicBezTo>
                  <a:pt x="455" y="632"/>
                  <a:pt x="456" y="634"/>
                  <a:pt x="455" y="634"/>
                </a:cubicBezTo>
                <a:close/>
                <a:moveTo>
                  <a:pt x="457" y="635"/>
                </a:moveTo>
                <a:cubicBezTo>
                  <a:pt x="457" y="634"/>
                  <a:pt x="456" y="634"/>
                  <a:pt x="456" y="633"/>
                </a:cubicBezTo>
                <a:cubicBezTo>
                  <a:pt x="458" y="633"/>
                  <a:pt x="458" y="635"/>
                  <a:pt x="457" y="635"/>
                </a:cubicBezTo>
                <a:close/>
                <a:moveTo>
                  <a:pt x="457" y="631"/>
                </a:moveTo>
                <a:cubicBezTo>
                  <a:pt x="458" y="631"/>
                  <a:pt x="457" y="630"/>
                  <a:pt x="457" y="630"/>
                </a:cubicBezTo>
                <a:cubicBezTo>
                  <a:pt x="458" y="630"/>
                  <a:pt x="460" y="631"/>
                  <a:pt x="460" y="632"/>
                </a:cubicBezTo>
                <a:cubicBezTo>
                  <a:pt x="459" y="632"/>
                  <a:pt x="459" y="631"/>
                  <a:pt x="457" y="631"/>
                </a:cubicBezTo>
                <a:close/>
                <a:moveTo>
                  <a:pt x="454" y="628"/>
                </a:moveTo>
                <a:cubicBezTo>
                  <a:pt x="453" y="630"/>
                  <a:pt x="451" y="629"/>
                  <a:pt x="450" y="627"/>
                </a:cubicBezTo>
                <a:cubicBezTo>
                  <a:pt x="451" y="628"/>
                  <a:pt x="453" y="629"/>
                  <a:pt x="454" y="628"/>
                </a:cubicBezTo>
                <a:close/>
                <a:moveTo>
                  <a:pt x="451" y="632"/>
                </a:moveTo>
                <a:cubicBezTo>
                  <a:pt x="451" y="632"/>
                  <a:pt x="450" y="632"/>
                  <a:pt x="450" y="631"/>
                </a:cubicBezTo>
                <a:cubicBezTo>
                  <a:pt x="450" y="631"/>
                  <a:pt x="452" y="631"/>
                  <a:pt x="451" y="632"/>
                </a:cubicBezTo>
                <a:close/>
                <a:moveTo>
                  <a:pt x="452" y="640"/>
                </a:moveTo>
                <a:cubicBezTo>
                  <a:pt x="451" y="639"/>
                  <a:pt x="451" y="639"/>
                  <a:pt x="450" y="639"/>
                </a:cubicBezTo>
                <a:cubicBezTo>
                  <a:pt x="449" y="638"/>
                  <a:pt x="448" y="638"/>
                  <a:pt x="447" y="638"/>
                </a:cubicBezTo>
                <a:cubicBezTo>
                  <a:pt x="447" y="637"/>
                  <a:pt x="447" y="637"/>
                  <a:pt x="447" y="637"/>
                </a:cubicBezTo>
                <a:cubicBezTo>
                  <a:pt x="448" y="638"/>
                  <a:pt x="452" y="638"/>
                  <a:pt x="452" y="640"/>
                </a:cubicBezTo>
                <a:close/>
                <a:moveTo>
                  <a:pt x="447" y="622"/>
                </a:moveTo>
                <a:cubicBezTo>
                  <a:pt x="448" y="622"/>
                  <a:pt x="448" y="623"/>
                  <a:pt x="447" y="622"/>
                </a:cubicBezTo>
                <a:cubicBezTo>
                  <a:pt x="447" y="622"/>
                  <a:pt x="447" y="622"/>
                  <a:pt x="447" y="621"/>
                </a:cubicBezTo>
                <a:cubicBezTo>
                  <a:pt x="446" y="622"/>
                  <a:pt x="446" y="622"/>
                  <a:pt x="445" y="621"/>
                </a:cubicBezTo>
                <a:cubicBezTo>
                  <a:pt x="445" y="621"/>
                  <a:pt x="445" y="621"/>
                  <a:pt x="445" y="620"/>
                </a:cubicBezTo>
                <a:cubicBezTo>
                  <a:pt x="446" y="620"/>
                  <a:pt x="446" y="620"/>
                  <a:pt x="446" y="620"/>
                </a:cubicBezTo>
                <a:cubicBezTo>
                  <a:pt x="446" y="621"/>
                  <a:pt x="448" y="620"/>
                  <a:pt x="448" y="622"/>
                </a:cubicBezTo>
                <a:cubicBezTo>
                  <a:pt x="448" y="622"/>
                  <a:pt x="448" y="622"/>
                  <a:pt x="447" y="622"/>
                </a:cubicBezTo>
                <a:close/>
                <a:moveTo>
                  <a:pt x="446" y="627"/>
                </a:moveTo>
                <a:cubicBezTo>
                  <a:pt x="445" y="626"/>
                  <a:pt x="440" y="625"/>
                  <a:pt x="441" y="624"/>
                </a:cubicBezTo>
                <a:cubicBezTo>
                  <a:pt x="442" y="625"/>
                  <a:pt x="445" y="625"/>
                  <a:pt x="446" y="627"/>
                </a:cubicBezTo>
                <a:close/>
                <a:moveTo>
                  <a:pt x="442" y="627"/>
                </a:moveTo>
                <a:cubicBezTo>
                  <a:pt x="441" y="627"/>
                  <a:pt x="439" y="626"/>
                  <a:pt x="439" y="627"/>
                </a:cubicBezTo>
                <a:cubicBezTo>
                  <a:pt x="440" y="628"/>
                  <a:pt x="443" y="627"/>
                  <a:pt x="444" y="629"/>
                </a:cubicBezTo>
                <a:cubicBezTo>
                  <a:pt x="444" y="629"/>
                  <a:pt x="443" y="630"/>
                  <a:pt x="444" y="630"/>
                </a:cubicBezTo>
                <a:cubicBezTo>
                  <a:pt x="444" y="630"/>
                  <a:pt x="446" y="631"/>
                  <a:pt x="445" y="631"/>
                </a:cubicBezTo>
                <a:cubicBezTo>
                  <a:pt x="441" y="629"/>
                  <a:pt x="438" y="629"/>
                  <a:pt x="437" y="627"/>
                </a:cubicBezTo>
                <a:cubicBezTo>
                  <a:pt x="438" y="626"/>
                  <a:pt x="442" y="625"/>
                  <a:pt x="442" y="627"/>
                </a:cubicBezTo>
                <a:close/>
                <a:moveTo>
                  <a:pt x="443" y="636"/>
                </a:moveTo>
                <a:cubicBezTo>
                  <a:pt x="442" y="636"/>
                  <a:pt x="441" y="637"/>
                  <a:pt x="441" y="636"/>
                </a:cubicBezTo>
                <a:cubicBezTo>
                  <a:pt x="441" y="634"/>
                  <a:pt x="443" y="635"/>
                  <a:pt x="443" y="636"/>
                </a:cubicBezTo>
                <a:close/>
                <a:moveTo>
                  <a:pt x="438" y="623"/>
                </a:moveTo>
                <a:cubicBezTo>
                  <a:pt x="437" y="624"/>
                  <a:pt x="434" y="622"/>
                  <a:pt x="436" y="622"/>
                </a:cubicBezTo>
                <a:cubicBezTo>
                  <a:pt x="435" y="623"/>
                  <a:pt x="438" y="622"/>
                  <a:pt x="438" y="623"/>
                </a:cubicBezTo>
                <a:close/>
                <a:moveTo>
                  <a:pt x="436" y="627"/>
                </a:moveTo>
                <a:cubicBezTo>
                  <a:pt x="436" y="627"/>
                  <a:pt x="435" y="626"/>
                  <a:pt x="435" y="626"/>
                </a:cubicBezTo>
                <a:cubicBezTo>
                  <a:pt x="435" y="625"/>
                  <a:pt x="437" y="626"/>
                  <a:pt x="436" y="627"/>
                </a:cubicBezTo>
                <a:close/>
                <a:moveTo>
                  <a:pt x="429" y="615"/>
                </a:moveTo>
                <a:cubicBezTo>
                  <a:pt x="431" y="615"/>
                  <a:pt x="437" y="616"/>
                  <a:pt x="436" y="618"/>
                </a:cubicBezTo>
                <a:cubicBezTo>
                  <a:pt x="436" y="616"/>
                  <a:pt x="429" y="618"/>
                  <a:pt x="429" y="615"/>
                </a:cubicBezTo>
                <a:close/>
                <a:moveTo>
                  <a:pt x="428" y="612"/>
                </a:moveTo>
                <a:cubicBezTo>
                  <a:pt x="430" y="613"/>
                  <a:pt x="430" y="613"/>
                  <a:pt x="431" y="614"/>
                </a:cubicBezTo>
                <a:cubicBezTo>
                  <a:pt x="429" y="614"/>
                  <a:pt x="428" y="614"/>
                  <a:pt x="428" y="612"/>
                </a:cubicBezTo>
                <a:close/>
                <a:moveTo>
                  <a:pt x="429" y="614"/>
                </a:moveTo>
                <a:cubicBezTo>
                  <a:pt x="429" y="615"/>
                  <a:pt x="429" y="615"/>
                  <a:pt x="429" y="615"/>
                </a:cubicBezTo>
                <a:cubicBezTo>
                  <a:pt x="428" y="616"/>
                  <a:pt x="428" y="615"/>
                  <a:pt x="426" y="615"/>
                </a:cubicBezTo>
                <a:cubicBezTo>
                  <a:pt x="427" y="613"/>
                  <a:pt x="428" y="614"/>
                  <a:pt x="429" y="614"/>
                </a:cubicBezTo>
                <a:close/>
                <a:moveTo>
                  <a:pt x="430" y="630"/>
                </a:moveTo>
                <a:cubicBezTo>
                  <a:pt x="430" y="632"/>
                  <a:pt x="428" y="631"/>
                  <a:pt x="428" y="630"/>
                </a:cubicBezTo>
                <a:cubicBezTo>
                  <a:pt x="429" y="630"/>
                  <a:pt x="430" y="631"/>
                  <a:pt x="430" y="630"/>
                </a:cubicBezTo>
                <a:close/>
                <a:moveTo>
                  <a:pt x="444" y="640"/>
                </a:moveTo>
                <a:cubicBezTo>
                  <a:pt x="444" y="640"/>
                  <a:pt x="443" y="641"/>
                  <a:pt x="443" y="641"/>
                </a:cubicBezTo>
                <a:cubicBezTo>
                  <a:pt x="444" y="641"/>
                  <a:pt x="445" y="642"/>
                  <a:pt x="446" y="642"/>
                </a:cubicBezTo>
                <a:cubicBezTo>
                  <a:pt x="441" y="640"/>
                  <a:pt x="435" y="642"/>
                  <a:pt x="430" y="637"/>
                </a:cubicBezTo>
                <a:cubicBezTo>
                  <a:pt x="430" y="637"/>
                  <a:pt x="429" y="638"/>
                  <a:pt x="429" y="637"/>
                </a:cubicBezTo>
                <a:cubicBezTo>
                  <a:pt x="434" y="636"/>
                  <a:pt x="440" y="638"/>
                  <a:pt x="444" y="640"/>
                </a:cubicBezTo>
                <a:close/>
                <a:moveTo>
                  <a:pt x="460" y="643"/>
                </a:moveTo>
                <a:cubicBezTo>
                  <a:pt x="459" y="644"/>
                  <a:pt x="459" y="645"/>
                  <a:pt x="457" y="645"/>
                </a:cubicBezTo>
                <a:cubicBezTo>
                  <a:pt x="458" y="644"/>
                  <a:pt x="458" y="644"/>
                  <a:pt x="459" y="643"/>
                </a:cubicBezTo>
                <a:cubicBezTo>
                  <a:pt x="458" y="643"/>
                  <a:pt x="456" y="641"/>
                  <a:pt x="456" y="643"/>
                </a:cubicBezTo>
                <a:cubicBezTo>
                  <a:pt x="454" y="642"/>
                  <a:pt x="453" y="642"/>
                  <a:pt x="453" y="641"/>
                </a:cubicBezTo>
                <a:cubicBezTo>
                  <a:pt x="454" y="640"/>
                  <a:pt x="456" y="642"/>
                  <a:pt x="456" y="640"/>
                </a:cubicBezTo>
                <a:cubicBezTo>
                  <a:pt x="456" y="641"/>
                  <a:pt x="453" y="641"/>
                  <a:pt x="454" y="640"/>
                </a:cubicBezTo>
                <a:cubicBezTo>
                  <a:pt x="456" y="640"/>
                  <a:pt x="455" y="640"/>
                  <a:pt x="457" y="640"/>
                </a:cubicBezTo>
                <a:cubicBezTo>
                  <a:pt x="458" y="641"/>
                  <a:pt x="456" y="641"/>
                  <a:pt x="457" y="642"/>
                </a:cubicBezTo>
                <a:cubicBezTo>
                  <a:pt x="458" y="642"/>
                  <a:pt x="458" y="641"/>
                  <a:pt x="459" y="641"/>
                </a:cubicBezTo>
                <a:cubicBezTo>
                  <a:pt x="459" y="642"/>
                  <a:pt x="461" y="640"/>
                  <a:pt x="460" y="642"/>
                </a:cubicBezTo>
                <a:cubicBezTo>
                  <a:pt x="459" y="642"/>
                  <a:pt x="459" y="642"/>
                  <a:pt x="458" y="642"/>
                </a:cubicBezTo>
                <a:cubicBezTo>
                  <a:pt x="459" y="643"/>
                  <a:pt x="459" y="643"/>
                  <a:pt x="460" y="643"/>
                </a:cubicBezTo>
                <a:close/>
                <a:moveTo>
                  <a:pt x="459" y="638"/>
                </a:moveTo>
                <a:cubicBezTo>
                  <a:pt x="459" y="638"/>
                  <a:pt x="460" y="638"/>
                  <a:pt x="460" y="638"/>
                </a:cubicBezTo>
                <a:cubicBezTo>
                  <a:pt x="459" y="638"/>
                  <a:pt x="459" y="637"/>
                  <a:pt x="460" y="637"/>
                </a:cubicBezTo>
                <a:cubicBezTo>
                  <a:pt x="460" y="638"/>
                  <a:pt x="461" y="638"/>
                  <a:pt x="461" y="639"/>
                </a:cubicBezTo>
                <a:cubicBezTo>
                  <a:pt x="460" y="638"/>
                  <a:pt x="458" y="638"/>
                  <a:pt x="459" y="638"/>
                </a:cubicBezTo>
                <a:close/>
                <a:moveTo>
                  <a:pt x="440" y="610"/>
                </a:moveTo>
                <a:cubicBezTo>
                  <a:pt x="440" y="610"/>
                  <a:pt x="437" y="610"/>
                  <a:pt x="437" y="609"/>
                </a:cubicBezTo>
                <a:cubicBezTo>
                  <a:pt x="438" y="609"/>
                  <a:pt x="438" y="608"/>
                  <a:pt x="438" y="609"/>
                </a:cubicBezTo>
                <a:cubicBezTo>
                  <a:pt x="438" y="608"/>
                  <a:pt x="439" y="608"/>
                  <a:pt x="440" y="608"/>
                </a:cubicBezTo>
                <a:cubicBezTo>
                  <a:pt x="440" y="609"/>
                  <a:pt x="440" y="609"/>
                  <a:pt x="440" y="610"/>
                </a:cubicBezTo>
                <a:close/>
                <a:moveTo>
                  <a:pt x="441" y="610"/>
                </a:moveTo>
                <a:cubicBezTo>
                  <a:pt x="442" y="610"/>
                  <a:pt x="443" y="610"/>
                  <a:pt x="444" y="611"/>
                </a:cubicBezTo>
                <a:cubicBezTo>
                  <a:pt x="443" y="612"/>
                  <a:pt x="441" y="611"/>
                  <a:pt x="441" y="610"/>
                </a:cubicBezTo>
                <a:close/>
                <a:moveTo>
                  <a:pt x="426" y="614"/>
                </a:moveTo>
                <a:cubicBezTo>
                  <a:pt x="424" y="614"/>
                  <a:pt x="424" y="612"/>
                  <a:pt x="425" y="613"/>
                </a:cubicBezTo>
                <a:cubicBezTo>
                  <a:pt x="425" y="613"/>
                  <a:pt x="426" y="613"/>
                  <a:pt x="426" y="614"/>
                </a:cubicBezTo>
                <a:close/>
                <a:moveTo>
                  <a:pt x="430" y="647"/>
                </a:moveTo>
                <a:cubicBezTo>
                  <a:pt x="429" y="649"/>
                  <a:pt x="424" y="647"/>
                  <a:pt x="424" y="646"/>
                </a:cubicBezTo>
                <a:cubicBezTo>
                  <a:pt x="426" y="646"/>
                  <a:pt x="427" y="647"/>
                  <a:pt x="430" y="647"/>
                </a:cubicBezTo>
                <a:close/>
                <a:moveTo>
                  <a:pt x="430" y="640"/>
                </a:moveTo>
                <a:cubicBezTo>
                  <a:pt x="432" y="640"/>
                  <a:pt x="436" y="640"/>
                  <a:pt x="436" y="642"/>
                </a:cubicBezTo>
                <a:cubicBezTo>
                  <a:pt x="434" y="641"/>
                  <a:pt x="431" y="641"/>
                  <a:pt x="430" y="640"/>
                </a:cubicBezTo>
                <a:close/>
                <a:moveTo>
                  <a:pt x="435" y="653"/>
                </a:moveTo>
                <a:cubicBezTo>
                  <a:pt x="437" y="654"/>
                  <a:pt x="438" y="653"/>
                  <a:pt x="440" y="655"/>
                </a:cubicBezTo>
                <a:cubicBezTo>
                  <a:pt x="439" y="655"/>
                  <a:pt x="439" y="655"/>
                  <a:pt x="438" y="655"/>
                </a:cubicBezTo>
                <a:cubicBezTo>
                  <a:pt x="438" y="655"/>
                  <a:pt x="438" y="655"/>
                  <a:pt x="438" y="654"/>
                </a:cubicBezTo>
                <a:cubicBezTo>
                  <a:pt x="438" y="654"/>
                  <a:pt x="438" y="655"/>
                  <a:pt x="438" y="655"/>
                </a:cubicBezTo>
                <a:cubicBezTo>
                  <a:pt x="436" y="654"/>
                  <a:pt x="434" y="654"/>
                  <a:pt x="435" y="653"/>
                </a:cubicBezTo>
                <a:close/>
                <a:moveTo>
                  <a:pt x="441" y="661"/>
                </a:moveTo>
                <a:cubicBezTo>
                  <a:pt x="440" y="660"/>
                  <a:pt x="439" y="660"/>
                  <a:pt x="437" y="659"/>
                </a:cubicBezTo>
                <a:cubicBezTo>
                  <a:pt x="439" y="660"/>
                  <a:pt x="441" y="660"/>
                  <a:pt x="441" y="661"/>
                </a:cubicBezTo>
                <a:close/>
                <a:moveTo>
                  <a:pt x="436" y="650"/>
                </a:moveTo>
                <a:cubicBezTo>
                  <a:pt x="438" y="651"/>
                  <a:pt x="441" y="651"/>
                  <a:pt x="443" y="652"/>
                </a:cubicBezTo>
                <a:cubicBezTo>
                  <a:pt x="443" y="652"/>
                  <a:pt x="443" y="652"/>
                  <a:pt x="443" y="652"/>
                </a:cubicBezTo>
                <a:cubicBezTo>
                  <a:pt x="444" y="652"/>
                  <a:pt x="444" y="653"/>
                  <a:pt x="445" y="653"/>
                </a:cubicBezTo>
                <a:cubicBezTo>
                  <a:pt x="445" y="653"/>
                  <a:pt x="445" y="654"/>
                  <a:pt x="445" y="654"/>
                </a:cubicBezTo>
                <a:cubicBezTo>
                  <a:pt x="443" y="652"/>
                  <a:pt x="437" y="652"/>
                  <a:pt x="436" y="650"/>
                </a:cubicBezTo>
                <a:close/>
                <a:moveTo>
                  <a:pt x="442" y="661"/>
                </a:moveTo>
                <a:cubicBezTo>
                  <a:pt x="443" y="661"/>
                  <a:pt x="444" y="662"/>
                  <a:pt x="445" y="662"/>
                </a:cubicBezTo>
                <a:cubicBezTo>
                  <a:pt x="445" y="662"/>
                  <a:pt x="445" y="662"/>
                  <a:pt x="445" y="662"/>
                </a:cubicBezTo>
                <a:cubicBezTo>
                  <a:pt x="445" y="662"/>
                  <a:pt x="445" y="663"/>
                  <a:pt x="445" y="663"/>
                </a:cubicBezTo>
                <a:cubicBezTo>
                  <a:pt x="444" y="662"/>
                  <a:pt x="443" y="662"/>
                  <a:pt x="442" y="662"/>
                </a:cubicBezTo>
                <a:cubicBezTo>
                  <a:pt x="442" y="662"/>
                  <a:pt x="442" y="662"/>
                  <a:pt x="442" y="662"/>
                </a:cubicBezTo>
                <a:lnTo>
                  <a:pt x="442" y="661"/>
                </a:lnTo>
                <a:close/>
                <a:moveTo>
                  <a:pt x="446" y="657"/>
                </a:moveTo>
                <a:cubicBezTo>
                  <a:pt x="447" y="657"/>
                  <a:pt x="448" y="657"/>
                  <a:pt x="449" y="657"/>
                </a:cubicBezTo>
                <a:cubicBezTo>
                  <a:pt x="449" y="658"/>
                  <a:pt x="449" y="658"/>
                  <a:pt x="449" y="658"/>
                </a:cubicBezTo>
                <a:cubicBezTo>
                  <a:pt x="449" y="658"/>
                  <a:pt x="450" y="658"/>
                  <a:pt x="450" y="658"/>
                </a:cubicBezTo>
                <a:cubicBezTo>
                  <a:pt x="451" y="659"/>
                  <a:pt x="453" y="659"/>
                  <a:pt x="454" y="660"/>
                </a:cubicBezTo>
                <a:cubicBezTo>
                  <a:pt x="451" y="659"/>
                  <a:pt x="446" y="659"/>
                  <a:pt x="446" y="657"/>
                </a:cubicBezTo>
                <a:close/>
                <a:moveTo>
                  <a:pt x="448" y="662"/>
                </a:moveTo>
                <a:cubicBezTo>
                  <a:pt x="450" y="663"/>
                  <a:pt x="452" y="662"/>
                  <a:pt x="452" y="664"/>
                </a:cubicBezTo>
                <a:cubicBezTo>
                  <a:pt x="452" y="664"/>
                  <a:pt x="450" y="663"/>
                  <a:pt x="449" y="663"/>
                </a:cubicBezTo>
                <a:cubicBezTo>
                  <a:pt x="449" y="663"/>
                  <a:pt x="449" y="663"/>
                  <a:pt x="448" y="663"/>
                </a:cubicBezTo>
                <a:cubicBezTo>
                  <a:pt x="448" y="663"/>
                  <a:pt x="448" y="662"/>
                  <a:pt x="448" y="662"/>
                </a:cubicBezTo>
                <a:close/>
                <a:moveTo>
                  <a:pt x="451" y="709"/>
                </a:moveTo>
                <a:cubicBezTo>
                  <a:pt x="452" y="709"/>
                  <a:pt x="452" y="709"/>
                  <a:pt x="453" y="709"/>
                </a:cubicBezTo>
                <a:cubicBezTo>
                  <a:pt x="453" y="709"/>
                  <a:pt x="453" y="710"/>
                  <a:pt x="453" y="710"/>
                </a:cubicBezTo>
                <a:cubicBezTo>
                  <a:pt x="452" y="709"/>
                  <a:pt x="452" y="709"/>
                  <a:pt x="451" y="709"/>
                </a:cubicBezTo>
                <a:cubicBezTo>
                  <a:pt x="451" y="709"/>
                  <a:pt x="451" y="709"/>
                  <a:pt x="451" y="709"/>
                </a:cubicBezTo>
                <a:close/>
                <a:moveTo>
                  <a:pt x="461" y="715"/>
                </a:moveTo>
                <a:cubicBezTo>
                  <a:pt x="463" y="715"/>
                  <a:pt x="464" y="716"/>
                  <a:pt x="463" y="717"/>
                </a:cubicBezTo>
                <a:cubicBezTo>
                  <a:pt x="463" y="716"/>
                  <a:pt x="460" y="716"/>
                  <a:pt x="461" y="715"/>
                </a:cubicBezTo>
                <a:close/>
                <a:moveTo>
                  <a:pt x="466" y="718"/>
                </a:moveTo>
                <a:cubicBezTo>
                  <a:pt x="467" y="718"/>
                  <a:pt x="471" y="719"/>
                  <a:pt x="469" y="719"/>
                </a:cubicBezTo>
                <a:cubicBezTo>
                  <a:pt x="468" y="719"/>
                  <a:pt x="464" y="718"/>
                  <a:pt x="466" y="717"/>
                </a:cubicBezTo>
                <a:cubicBezTo>
                  <a:pt x="466" y="717"/>
                  <a:pt x="466" y="717"/>
                  <a:pt x="466" y="718"/>
                </a:cubicBezTo>
                <a:close/>
                <a:moveTo>
                  <a:pt x="480" y="731"/>
                </a:moveTo>
                <a:cubicBezTo>
                  <a:pt x="479" y="731"/>
                  <a:pt x="477" y="731"/>
                  <a:pt x="478" y="729"/>
                </a:cubicBezTo>
                <a:cubicBezTo>
                  <a:pt x="479" y="730"/>
                  <a:pt x="480" y="730"/>
                  <a:pt x="480" y="731"/>
                </a:cubicBezTo>
                <a:close/>
                <a:moveTo>
                  <a:pt x="483" y="730"/>
                </a:moveTo>
                <a:cubicBezTo>
                  <a:pt x="484" y="730"/>
                  <a:pt x="485" y="730"/>
                  <a:pt x="486" y="730"/>
                </a:cubicBezTo>
                <a:cubicBezTo>
                  <a:pt x="487" y="732"/>
                  <a:pt x="481" y="730"/>
                  <a:pt x="483" y="730"/>
                </a:cubicBezTo>
                <a:close/>
                <a:moveTo>
                  <a:pt x="562" y="755"/>
                </a:moveTo>
                <a:cubicBezTo>
                  <a:pt x="563" y="755"/>
                  <a:pt x="564" y="755"/>
                  <a:pt x="565" y="755"/>
                </a:cubicBezTo>
                <a:cubicBezTo>
                  <a:pt x="565" y="755"/>
                  <a:pt x="565" y="755"/>
                  <a:pt x="565" y="756"/>
                </a:cubicBezTo>
                <a:cubicBezTo>
                  <a:pt x="564" y="755"/>
                  <a:pt x="563" y="755"/>
                  <a:pt x="562" y="755"/>
                </a:cubicBezTo>
                <a:close/>
                <a:moveTo>
                  <a:pt x="454" y="767"/>
                </a:moveTo>
                <a:cubicBezTo>
                  <a:pt x="454" y="768"/>
                  <a:pt x="454" y="768"/>
                  <a:pt x="454" y="768"/>
                </a:cubicBezTo>
                <a:cubicBezTo>
                  <a:pt x="452" y="768"/>
                  <a:pt x="451" y="767"/>
                  <a:pt x="450" y="766"/>
                </a:cubicBezTo>
                <a:cubicBezTo>
                  <a:pt x="452" y="766"/>
                  <a:pt x="453" y="767"/>
                  <a:pt x="454" y="767"/>
                </a:cubicBezTo>
                <a:close/>
                <a:moveTo>
                  <a:pt x="438" y="776"/>
                </a:moveTo>
                <a:cubicBezTo>
                  <a:pt x="439" y="776"/>
                  <a:pt x="443" y="777"/>
                  <a:pt x="440" y="778"/>
                </a:cubicBezTo>
                <a:cubicBezTo>
                  <a:pt x="440" y="777"/>
                  <a:pt x="439" y="777"/>
                  <a:pt x="438" y="777"/>
                </a:cubicBezTo>
                <a:cubicBezTo>
                  <a:pt x="438" y="776"/>
                  <a:pt x="438" y="776"/>
                  <a:pt x="438" y="776"/>
                </a:cubicBezTo>
                <a:close/>
                <a:moveTo>
                  <a:pt x="440" y="768"/>
                </a:moveTo>
                <a:cubicBezTo>
                  <a:pt x="441" y="768"/>
                  <a:pt x="442" y="768"/>
                  <a:pt x="442" y="769"/>
                </a:cubicBezTo>
                <a:cubicBezTo>
                  <a:pt x="441" y="769"/>
                  <a:pt x="440" y="769"/>
                  <a:pt x="440" y="768"/>
                </a:cubicBezTo>
                <a:close/>
                <a:moveTo>
                  <a:pt x="436" y="778"/>
                </a:moveTo>
                <a:cubicBezTo>
                  <a:pt x="435" y="777"/>
                  <a:pt x="434" y="778"/>
                  <a:pt x="433" y="778"/>
                </a:cubicBezTo>
                <a:cubicBezTo>
                  <a:pt x="433" y="777"/>
                  <a:pt x="433" y="777"/>
                  <a:pt x="433" y="777"/>
                </a:cubicBezTo>
                <a:cubicBezTo>
                  <a:pt x="434" y="776"/>
                  <a:pt x="434" y="776"/>
                  <a:pt x="434" y="776"/>
                </a:cubicBezTo>
                <a:cubicBezTo>
                  <a:pt x="434" y="778"/>
                  <a:pt x="437" y="776"/>
                  <a:pt x="436" y="778"/>
                </a:cubicBezTo>
                <a:close/>
                <a:moveTo>
                  <a:pt x="433" y="773"/>
                </a:moveTo>
                <a:cubicBezTo>
                  <a:pt x="432" y="775"/>
                  <a:pt x="433" y="775"/>
                  <a:pt x="433" y="776"/>
                </a:cubicBezTo>
                <a:cubicBezTo>
                  <a:pt x="432" y="776"/>
                  <a:pt x="431" y="775"/>
                  <a:pt x="431" y="776"/>
                </a:cubicBezTo>
                <a:cubicBezTo>
                  <a:pt x="431" y="780"/>
                  <a:pt x="436" y="779"/>
                  <a:pt x="437" y="782"/>
                </a:cubicBezTo>
                <a:cubicBezTo>
                  <a:pt x="436" y="782"/>
                  <a:pt x="436" y="782"/>
                  <a:pt x="436" y="783"/>
                </a:cubicBezTo>
                <a:cubicBezTo>
                  <a:pt x="433" y="783"/>
                  <a:pt x="434" y="781"/>
                  <a:pt x="434" y="780"/>
                </a:cubicBezTo>
                <a:cubicBezTo>
                  <a:pt x="433" y="781"/>
                  <a:pt x="432" y="780"/>
                  <a:pt x="432" y="781"/>
                </a:cubicBezTo>
                <a:cubicBezTo>
                  <a:pt x="432" y="781"/>
                  <a:pt x="433" y="781"/>
                  <a:pt x="432" y="782"/>
                </a:cubicBezTo>
                <a:cubicBezTo>
                  <a:pt x="430" y="780"/>
                  <a:pt x="429" y="784"/>
                  <a:pt x="429" y="782"/>
                </a:cubicBezTo>
                <a:cubicBezTo>
                  <a:pt x="428" y="781"/>
                  <a:pt x="427" y="783"/>
                  <a:pt x="426" y="783"/>
                </a:cubicBezTo>
                <a:cubicBezTo>
                  <a:pt x="427" y="782"/>
                  <a:pt x="424" y="780"/>
                  <a:pt x="423" y="781"/>
                </a:cubicBezTo>
                <a:cubicBezTo>
                  <a:pt x="424" y="781"/>
                  <a:pt x="424" y="782"/>
                  <a:pt x="424" y="783"/>
                </a:cubicBezTo>
                <a:cubicBezTo>
                  <a:pt x="423" y="783"/>
                  <a:pt x="422" y="781"/>
                  <a:pt x="419" y="781"/>
                </a:cubicBezTo>
                <a:cubicBezTo>
                  <a:pt x="419" y="780"/>
                  <a:pt x="420" y="780"/>
                  <a:pt x="420" y="778"/>
                </a:cubicBezTo>
                <a:cubicBezTo>
                  <a:pt x="418" y="778"/>
                  <a:pt x="417" y="777"/>
                  <a:pt x="416" y="775"/>
                </a:cubicBezTo>
                <a:cubicBezTo>
                  <a:pt x="416" y="776"/>
                  <a:pt x="416" y="777"/>
                  <a:pt x="415" y="777"/>
                </a:cubicBezTo>
                <a:cubicBezTo>
                  <a:pt x="415" y="776"/>
                  <a:pt x="411" y="775"/>
                  <a:pt x="410" y="774"/>
                </a:cubicBezTo>
                <a:cubicBezTo>
                  <a:pt x="411" y="774"/>
                  <a:pt x="411" y="773"/>
                  <a:pt x="412" y="773"/>
                </a:cubicBezTo>
                <a:cubicBezTo>
                  <a:pt x="412" y="774"/>
                  <a:pt x="412" y="774"/>
                  <a:pt x="412" y="775"/>
                </a:cubicBezTo>
                <a:cubicBezTo>
                  <a:pt x="412" y="774"/>
                  <a:pt x="414" y="773"/>
                  <a:pt x="414" y="774"/>
                </a:cubicBezTo>
                <a:cubicBezTo>
                  <a:pt x="413" y="774"/>
                  <a:pt x="414" y="774"/>
                  <a:pt x="413" y="775"/>
                </a:cubicBezTo>
                <a:cubicBezTo>
                  <a:pt x="415" y="776"/>
                  <a:pt x="415" y="774"/>
                  <a:pt x="417" y="773"/>
                </a:cubicBezTo>
                <a:cubicBezTo>
                  <a:pt x="418" y="775"/>
                  <a:pt x="419" y="775"/>
                  <a:pt x="420" y="776"/>
                </a:cubicBezTo>
                <a:cubicBezTo>
                  <a:pt x="420" y="776"/>
                  <a:pt x="420" y="776"/>
                  <a:pt x="420" y="775"/>
                </a:cubicBezTo>
                <a:cubicBezTo>
                  <a:pt x="422" y="776"/>
                  <a:pt x="423" y="775"/>
                  <a:pt x="423" y="778"/>
                </a:cubicBezTo>
                <a:cubicBezTo>
                  <a:pt x="423" y="778"/>
                  <a:pt x="422" y="777"/>
                  <a:pt x="422" y="778"/>
                </a:cubicBezTo>
                <a:cubicBezTo>
                  <a:pt x="424" y="778"/>
                  <a:pt x="422" y="779"/>
                  <a:pt x="423" y="779"/>
                </a:cubicBezTo>
                <a:cubicBezTo>
                  <a:pt x="423" y="780"/>
                  <a:pt x="425" y="778"/>
                  <a:pt x="424" y="777"/>
                </a:cubicBezTo>
                <a:cubicBezTo>
                  <a:pt x="424" y="777"/>
                  <a:pt x="424" y="777"/>
                  <a:pt x="424" y="777"/>
                </a:cubicBezTo>
                <a:cubicBezTo>
                  <a:pt x="426" y="776"/>
                  <a:pt x="428" y="777"/>
                  <a:pt x="430" y="779"/>
                </a:cubicBezTo>
                <a:cubicBezTo>
                  <a:pt x="430" y="777"/>
                  <a:pt x="431" y="779"/>
                  <a:pt x="432" y="778"/>
                </a:cubicBezTo>
                <a:cubicBezTo>
                  <a:pt x="431" y="778"/>
                  <a:pt x="431" y="777"/>
                  <a:pt x="430" y="776"/>
                </a:cubicBezTo>
                <a:cubicBezTo>
                  <a:pt x="430" y="776"/>
                  <a:pt x="429" y="777"/>
                  <a:pt x="429" y="777"/>
                </a:cubicBezTo>
                <a:cubicBezTo>
                  <a:pt x="429" y="776"/>
                  <a:pt x="428" y="776"/>
                  <a:pt x="428" y="775"/>
                </a:cubicBezTo>
                <a:cubicBezTo>
                  <a:pt x="428" y="776"/>
                  <a:pt x="428" y="776"/>
                  <a:pt x="427" y="776"/>
                </a:cubicBezTo>
                <a:cubicBezTo>
                  <a:pt x="427" y="776"/>
                  <a:pt x="427" y="775"/>
                  <a:pt x="428" y="775"/>
                </a:cubicBezTo>
                <a:cubicBezTo>
                  <a:pt x="430" y="776"/>
                  <a:pt x="429" y="774"/>
                  <a:pt x="431" y="774"/>
                </a:cubicBezTo>
                <a:cubicBezTo>
                  <a:pt x="431" y="773"/>
                  <a:pt x="430" y="774"/>
                  <a:pt x="429" y="774"/>
                </a:cubicBezTo>
                <a:cubicBezTo>
                  <a:pt x="430" y="772"/>
                  <a:pt x="431" y="773"/>
                  <a:pt x="433" y="773"/>
                </a:cubicBezTo>
                <a:close/>
                <a:moveTo>
                  <a:pt x="429" y="772"/>
                </a:moveTo>
                <a:cubicBezTo>
                  <a:pt x="428" y="774"/>
                  <a:pt x="427" y="773"/>
                  <a:pt x="427" y="775"/>
                </a:cubicBezTo>
                <a:cubicBezTo>
                  <a:pt x="425" y="774"/>
                  <a:pt x="424" y="774"/>
                  <a:pt x="422" y="774"/>
                </a:cubicBezTo>
                <a:cubicBezTo>
                  <a:pt x="423" y="773"/>
                  <a:pt x="423" y="771"/>
                  <a:pt x="425" y="771"/>
                </a:cubicBezTo>
                <a:cubicBezTo>
                  <a:pt x="425" y="773"/>
                  <a:pt x="427" y="772"/>
                  <a:pt x="428" y="772"/>
                </a:cubicBezTo>
                <a:cubicBezTo>
                  <a:pt x="427" y="772"/>
                  <a:pt x="428" y="772"/>
                  <a:pt x="429" y="772"/>
                </a:cubicBezTo>
                <a:close/>
                <a:moveTo>
                  <a:pt x="427" y="776"/>
                </a:moveTo>
                <a:cubicBezTo>
                  <a:pt x="426" y="776"/>
                  <a:pt x="425" y="776"/>
                  <a:pt x="425" y="775"/>
                </a:cubicBezTo>
                <a:cubicBezTo>
                  <a:pt x="425" y="775"/>
                  <a:pt x="427" y="775"/>
                  <a:pt x="427" y="776"/>
                </a:cubicBezTo>
                <a:close/>
                <a:moveTo>
                  <a:pt x="401" y="762"/>
                </a:moveTo>
                <a:cubicBezTo>
                  <a:pt x="401" y="762"/>
                  <a:pt x="401" y="762"/>
                  <a:pt x="402" y="762"/>
                </a:cubicBezTo>
                <a:cubicBezTo>
                  <a:pt x="402" y="762"/>
                  <a:pt x="402" y="762"/>
                  <a:pt x="403" y="762"/>
                </a:cubicBezTo>
                <a:cubicBezTo>
                  <a:pt x="403" y="762"/>
                  <a:pt x="403" y="763"/>
                  <a:pt x="403" y="763"/>
                </a:cubicBezTo>
                <a:cubicBezTo>
                  <a:pt x="402" y="763"/>
                  <a:pt x="402" y="763"/>
                  <a:pt x="401" y="762"/>
                </a:cubicBezTo>
                <a:close/>
                <a:moveTo>
                  <a:pt x="356" y="772"/>
                </a:moveTo>
                <a:cubicBezTo>
                  <a:pt x="356" y="771"/>
                  <a:pt x="356" y="771"/>
                  <a:pt x="356" y="770"/>
                </a:cubicBezTo>
                <a:cubicBezTo>
                  <a:pt x="357" y="772"/>
                  <a:pt x="358" y="770"/>
                  <a:pt x="358" y="772"/>
                </a:cubicBezTo>
                <a:cubicBezTo>
                  <a:pt x="357" y="772"/>
                  <a:pt x="357" y="772"/>
                  <a:pt x="356" y="772"/>
                </a:cubicBezTo>
                <a:close/>
                <a:moveTo>
                  <a:pt x="351" y="726"/>
                </a:moveTo>
                <a:cubicBezTo>
                  <a:pt x="354" y="727"/>
                  <a:pt x="354" y="727"/>
                  <a:pt x="356" y="728"/>
                </a:cubicBezTo>
                <a:cubicBezTo>
                  <a:pt x="356" y="729"/>
                  <a:pt x="350" y="726"/>
                  <a:pt x="351" y="726"/>
                </a:cubicBezTo>
                <a:close/>
                <a:moveTo>
                  <a:pt x="334" y="720"/>
                </a:moveTo>
                <a:cubicBezTo>
                  <a:pt x="335" y="720"/>
                  <a:pt x="337" y="720"/>
                  <a:pt x="337" y="721"/>
                </a:cubicBezTo>
                <a:cubicBezTo>
                  <a:pt x="336" y="721"/>
                  <a:pt x="334" y="721"/>
                  <a:pt x="334" y="720"/>
                </a:cubicBezTo>
                <a:close/>
                <a:moveTo>
                  <a:pt x="335" y="766"/>
                </a:moveTo>
                <a:cubicBezTo>
                  <a:pt x="334" y="766"/>
                  <a:pt x="334" y="767"/>
                  <a:pt x="333" y="767"/>
                </a:cubicBezTo>
                <a:cubicBezTo>
                  <a:pt x="335" y="765"/>
                  <a:pt x="332" y="765"/>
                  <a:pt x="332" y="764"/>
                </a:cubicBezTo>
                <a:cubicBezTo>
                  <a:pt x="333" y="765"/>
                  <a:pt x="332" y="762"/>
                  <a:pt x="333" y="762"/>
                </a:cubicBezTo>
                <a:cubicBezTo>
                  <a:pt x="332" y="765"/>
                  <a:pt x="333" y="764"/>
                  <a:pt x="335" y="766"/>
                </a:cubicBezTo>
                <a:close/>
                <a:moveTo>
                  <a:pt x="327" y="718"/>
                </a:moveTo>
                <a:cubicBezTo>
                  <a:pt x="330" y="719"/>
                  <a:pt x="333" y="719"/>
                  <a:pt x="334" y="721"/>
                </a:cubicBezTo>
                <a:cubicBezTo>
                  <a:pt x="332" y="720"/>
                  <a:pt x="327" y="720"/>
                  <a:pt x="327" y="718"/>
                </a:cubicBezTo>
                <a:close/>
                <a:moveTo>
                  <a:pt x="331" y="773"/>
                </a:moveTo>
                <a:cubicBezTo>
                  <a:pt x="331" y="773"/>
                  <a:pt x="331" y="773"/>
                  <a:pt x="331" y="774"/>
                </a:cubicBezTo>
                <a:cubicBezTo>
                  <a:pt x="331" y="773"/>
                  <a:pt x="330" y="773"/>
                  <a:pt x="330" y="773"/>
                </a:cubicBezTo>
                <a:cubicBezTo>
                  <a:pt x="330" y="773"/>
                  <a:pt x="330" y="773"/>
                  <a:pt x="330" y="772"/>
                </a:cubicBezTo>
                <a:cubicBezTo>
                  <a:pt x="331" y="772"/>
                  <a:pt x="331" y="773"/>
                  <a:pt x="331" y="773"/>
                </a:cubicBezTo>
                <a:close/>
                <a:moveTo>
                  <a:pt x="328" y="771"/>
                </a:moveTo>
                <a:cubicBezTo>
                  <a:pt x="328" y="771"/>
                  <a:pt x="329" y="771"/>
                  <a:pt x="329" y="771"/>
                </a:cubicBezTo>
                <a:cubicBezTo>
                  <a:pt x="329" y="772"/>
                  <a:pt x="329" y="773"/>
                  <a:pt x="328" y="773"/>
                </a:cubicBezTo>
                <a:cubicBezTo>
                  <a:pt x="328" y="772"/>
                  <a:pt x="328" y="771"/>
                  <a:pt x="328" y="771"/>
                </a:cubicBezTo>
                <a:close/>
                <a:moveTo>
                  <a:pt x="317" y="714"/>
                </a:moveTo>
                <a:cubicBezTo>
                  <a:pt x="320" y="714"/>
                  <a:pt x="324" y="715"/>
                  <a:pt x="325" y="718"/>
                </a:cubicBezTo>
                <a:cubicBezTo>
                  <a:pt x="323" y="717"/>
                  <a:pt x="318" y="716"/>
                  <a:pt x="317" y="714"/>
                </a:cubicBezTo>
                <a:close/>
                <a:moveTo>
                  <a:pt x="327" y="770"/>
                </a:moveTo>
                <a:cubicBezTo>
                  <a:pt x="327" y="770"/>
                  <a:pt x="327" y="771"/>
                  <a:pt x="327" y="772"/>
                </a:cubicBezTo>
                <a:cubicBezTo>
                  <a:pt x="324" y="771"/>
                  <a:pt x="322" y="771"/>
                  <a:pt x="321" y="770"/>
                </a:cubicBezTo>
                <a:cubicBezTo>
                  <a:pt x="321" y="770"/>
                  <a:pt x="321" y="770"/>
                  <a:pt x="321" y="770"/>
                </a:cubicBezTo>
                <a:cubicBezTo>
                  <a:pt x="320" y="769"/>
                  <a:pt x="320" y="769"/>
                  <a:pt x="320" y="770"/>
                </a:cubicBezTo>
                <a:cubicBezTo>
                  <a:pt x="318" y="769"/>
                  <a:pt x="318" y="768"/>
                  <a:pt x="317" y="767"/>
                </a:cubicBezTo>
                <a:cubicBezTo>
                  <a:pt x="320" y="768"/>
                  <a:pt x="322" y="769"/>
                  <a:pt x="327" y="770"/>
                </a:cubicBezTo>
                <a:close/>
                <a:moveTo>
                  <a:pt x="290" y="765"/>
                </a:moveTo>
                <a:cubicBezTo>
                  <a:pt x="290" y="766"/>
                  <a:pt x="290" y="766"/>
                  <a:pt x="290" y="767"/>
                </a:cubicBezTo>
                <a:cubicBezTo>
                  <a:pt x="289" y="767"/>
                  <a:pt x="289" y="766"/>
                  <a:pt x="289" y="766"/>
                </a:cubicBezTo>
                <a:cubicBezTo>
                  <a:pt x="289" y="766"/>
                  <a:pt x="289" y="766"/>
                  <a:pt x="289" y="766"/>
                </a:cubicBezTo>
                <a:cubicBezTo>
                  <a:pt x="289" y="766"/>
                  <a:pt x="288" y="766"/>
                  <a:pt x="288" y="766"/>
                </a:cubicBezTo>
                <a:cubicBezTo>
                  <a:pt x="288" y="765"/>
                  <a:pt x="287" y="765"/>
                  <a:pt x="287" y="765"/>
                </a:cubicBezTo>
                <a:cubicBezTo>
                  <a:pt x="288" y="765"/>
                  <a:pt x="289" y="765"/>
                  <a:pt x="290" y="765"/>
                </a:cubicBezTo>
                <a:close/>
                <a:moveTo>
                  <a:pt x="287" y="761"/>
                </a:moveTo>
                <a:cubicBezTo>
                  <a:pt x="286" y="761"/>
                  <a:pt x="282" y="760"/>
                  <a:pt x="282" y="758"/>
                </a:cubicBezTo>
                <a:cubicBezTo>
                  <a:pt x="284" y="759"/>
                  <a:pt x="286" y="759"/>
                  <a:pt x="287" y="761"/>
                </a:cubicBezTo>
                <a:close/>
                <a:moveTo>
                  <a:pt x="283" y="756"/>
                </a:moveTo>
                <a:cubicBezTo>
                  <a:pt x="285" y="756"/>
                  <a:pt x="288" y="757"/>
                  <a:pt x="288" y="758"/>
                </a:cubicBezTo>
                <a:cubicBezTo>
                  <a:pt x="287" y="759"/>
                  <a:pt x="283" y="758"/>
                  <a:pt x="283" y="756"/>
                </a:cubicBezTo>
                <a:close/>
                <a:moveTo>
                  <a:pt x="282" y="1025"/>
                </a:moveTo>
                <a:cubicBezTo>
                  <a:pt x="281" y="1024"/>
                  <a:pt x="281" y="1024"/>
                  <a:pt x="281" y="1024"/>
                </a:cubicBezTo>
                <a:cubicBezTo>
                  <a:pt x="282" y="1024"/>
                  <a:pt x="279" y="1023"/>
                  <a:pt x="280" y="1022"/>
                </a:cubicBezTo>
                <a:cubicBezTo>
                  <a:pt x="281" y="1022"/>
                  <a:pt x="282" y="1024"/>
                  <a:pt x="282" y="1025"/>
                </a:cubicBezTo>
                <a:close/>
                <a:moveTo>
                  <a:pt x="282" y="1036"/>
                </a:moveTo>
                <a:cubicBezTo>
                  <a:pt x="281" y="1035"/>
                  <a:pt x="280" y="1035"/>
                  <a:pt x="279" y="1034"/>
                </a:cubicBezTo>
                <a:cubicBezTo>
                  <a:pt x="279" y="1034"/>
                  <a:pt x="279" y="1033"/>
                  <a:pt x="279" y="1033"/>
                </a:cubicBezTo>
                <a:cubicBezTo>
                  <a:pt x="280" y="1034"/>
                  <a:pt x="281" y="1034"/>
                  <a:pt x="282" y="1035"/>
                </a:cubicBezTo>
                <a:cubicBezTo>
                  <a:pt x="282" y="1035"/>
                  <a:pt x="282" y="1035"/>
                  <a:pt x="282" y="1036"/>
                </a:cubicBezTo>
                <a:close/>
                <a:moveTo>
                  <a:pt x="281" y="764"/>
                </a:moveTo>
                <a:cubicBezTo>
                  <a:pt x="281" y="763"/>
                  <a:pt x="281" y="763"/>
                  <a:pt x="281" y="763"/>
                </a:cubicBezTo>
                <a:cubicBezTo>
                  <a:pt x="281" y="763"/>
                  <a:pt x="280" y="763"/>
                  <a:pt x="280" y="762"/>
                </a:cubicBezTo>
                <a:cubicBezTo>
                  <a:pt x="281" y="762"/>
                  <a:pt x="282" y="762"/>
                  <a:pt x="281" y="764"/>
                </a:cubicBezTo>
                <a:close/>
                <a:moveTo>
                  <a:pt x="274" y="1032"/>
                </a:moveTo>
                <a:cubicBezTo>
                  <a:pt x="274" y="1032"/>
                  <a:pt x="275" y="1032"/>
                  <a:pt x="275" y="1032"/>
                </a:cubicBezTo>
                <a:cubicBezTo>
                  <a:pt x="275" y="1031"/>
                  <a:pt x="275" y="1031"/>
                  <a:pt x="275" y="1031"/>
                </a:cubicBezTo>
                <a:cubicBezTo>
                  <a:pt x="276" y="1032"/>
                  <a:pt x="276" y="1032"/>
                  <a:pt x="276" y="1032"/>
                </a:cubicBezTo>
                <a:cubicBezTo>
                  <a:pt x="276" y="1032"/>
                  <a:pt x="276" y="1032"/>
                  <a:pt x="276" y="1032"/>
                </a:cubicBezTo>
                <a:cubicBezTo>
                  <a:pt x="276" y="1033"/>
                  <a:pt x="277" y="1034"/>
                  <a:pt x="276" y="1035"/>
                </a:cubicBezTo>
                <a:cubicBezTo>
                  <a:pt x="274" y="1034"/>
                  <a:pt x="277" y="1034"/>
                  <a:pt x="275" y="1033"/>
                </a:cubicBezTo>
                <a:cubicBezTo>
                  <a:pt x="275" y="1033"/>
                  <a:pt x="275" y="1034"/>
                  <a:pt x="274" y="1033"/>
                </a:cubicBezTo>
                <a:cubicBezTo>
                  <a:pt x="274" y="1033"/>
                  <a:pt x="274" y="1033"/>
                  <a:pt x="274" y="1033"/>
                </a:cubicBezTo>
                <a:cubicBezTo>
                  <a:pt x="274" y="1033"/>
                  <a:pt x="274" y="1033"/>
                  <a:pt x="274" y="1033"/>
                </a:cubicBezTo>
                <a:cubicBezTo>
                  <a:pt x="274" y="1032"/>
                  <a:pt x="274" y="1032"/>
                  <a:pt x="274" y="1032"/>
                </a:cubicBezTo>
                <a:close/>
                <a:moveTo>
                  <a:pt x="275" y="1039"/>
                </a:moveTo>
                <a:cubicBezTo>
                  <a:pt x="278" y="1041"/>
                  <a:pt x="278" y="1041"/>
                  <a:pt x="281" y="1042"/>
                </a:cubicBezTo>
                <a:cubicBezTo>
                  <a:pt x="279" y="1039"/>
                  <a:pt x="276" y="1038"/>
                  <a:pt x="275" y="1037"/>
                </a:cubicBezTo>
                <a:cubicBezTo>
                  <a:pt x="275" y="1037"/>
                  <a:pt x="276" y="1037"/>
                  <a:pt x="276" y="1037"/>
                </a:cubicBezTo>
                <a:cubicBezTo>
                  <a:pt x="276" y="1037"/>
                  <a:pt x="276" y="1037"/>
                  <a:pt x="276" y="1037"/>
                </a:cubicBezTo>
                <a:cubicBezTo>
                  <a:pt x="276" y="1037"/>
                  <a:pt x="276" y="1037"/>
                  <a:pt x="276" y="1036"/>
                </a:cubicBezTo>
                <a:cubicBezTo>
                  <a:pt x="276" y="1036"/>
                  <a:pt x="277" y="1036"/>
                  <a:pt x="277" y="1036"/>
                </a:cubicBezTo>
                <a:cubicBezTo>
                  <a:pt x="277" y="1035"/>
                  <a:pt x="278" y="1035"/>
                  <a:pt x="278" y="1034"/>
                </a:cubicBezTo>
                <a:cubicBezTo>
                  <a:pt x="280" y="1036"/>
                  <a:pt x="283" y="1037"/>
                  <a:pt x="280" y="1037"/>
                </a:cubicBezTo>
                <a:cubicBezTo>
                  <a:pt x="281" y="1037"/>
                  <a:pt x="282" y="1038"/>
                  <a:pt x="282" y="1039"/>
                </a:cubicBezTo>
                <a:cubicBezTo>
                  <a:pt x="281" y="1039"/>
                  <a:pt x="281" y="1038"/>
                  <a:pt x="280" y="1038"/>
                </a:cubicBezTo>
                <a:cubicBezTo>
                  <a:pt x="281" y="1039"/>
                  <a:pt x="282" y="1039"/>
                  <a:pt x="282" y="1040"/>
                </a:cubicBezTo>
                <a:cubicBezTo>
                  <a:pt x="283" y="1039"/>
                  <a:pt x="283" y="1039"/>
                  <a:pt x="283" y="1039"/>
                </a:cubicBezTo>
                <a:cubicBezTo>
                  <a:pt x="283" y="1039"/>
                  <a:pt x="284" y="1040"/>
                  <a:pt x="284" y="1040"/>
                </a:cubicBezTo>
                <a:cubicBezTo>
                  <a:pt x="283" y="1041"/>
                  <a:pt x="282" y="1041"/>
                  <a:pt x="282" y="1041"/>
                </a:cubicBezTo>
                <a:cubicBezTo>
                  <a:pt x="283" y="1041"/>
                  <a:pt x="284" y="1042"/>
                  <a:pt x="285" y="1042"/>
                </a:cubicBezTo>
                <a:cubicBezTo>
                  <a:pt x="285" y="1043"/>
                  <a:pt x="285" y="1043"/>
                  <a:pt x="285" y="1043"/>
                </a:cubicBezTo>
                <a:cubicBezTo>
                  <a:pt x="284" y="1043"/>
                  <a:pt x="284" y="1043"/>
                  <a:pt x="284" y="1044"/>
                </a:cubicBezTo>
                <a:cubicBezTo>
                  <a:pt x="283" y="1042"/>
                  <a:pt x="283" y="1042"/>
                  <a:pt x="281" y="1041"/>
                </a:cubicBezTo>
                <a:cubicBezTo>
                  <a:pt x="281" y="1042"/>
                  <a:pt x="281" y="1043"/>
                  <a:pt x="280" y="1044"/>
                </a:cubicBezTo>
                <a:cubicBezTo>
                  <a:pt x="278" y="1043"/>
                  <a:pt x="275" y="1041"/>
                  <a:pt x="272" y="1039"/>
                </a:cubicBezTo>
                <a:cubicBezTo>
                  <a:pt x="272" y="1039"/>
                  <a:pt x="272" y="1039"/>
                  <a:pt x="272" y="1039"/>
                </a:cubicBezTo>
                <a:cubicBezTo>
                  <a:pt x="272" y="1038"/>
                  <a:pt x="272" y="1038"/>
                  <a:pt x="272" y="1038"/>
                </a:cubicBezTo>
                <a:cubicBezTo>
                  <a:pt x="273" y="1038"/>
                  <a:pt x="274" y="1038"/>
                  <a:pt x="275" y="1039"/>
                </a:cubicBezTo>
                <a:close/>
                <a:moveTo>
                  <a:pt x="273" y="1030"/>
                </a:moveTo>
                <a:cubicBezTo>
                  <a:pt x="272" y="1030"/>
                  <a:pt x="271" y="1030"/>
                  <a:pt x="271" y="1029"/>
                </a:cubicBezTo>
                <a:cubicBezTo>
                  <a:pt x="271" y="1030"/>
                  <a:pt x="271" y="1030"/>
                  <a:pt x="271" y="1030"/>
                </a:cubicBezTo>
                <a:cubicBezTo>
                  <a:pt x="271" y="1030"/>
                  <a:pt x="271" y="1030"/>
                  <a:pt x="271" y="1030"/>
                </a:cubicBezTo>
                <a:cubicBezTo>
                  <a:pt x="271" y="1029"/>
                  <a:pt x="271" y="1029"/>
                  <a:pt x="272" y="1029"/>
                </a:cubicBezTo>
                <a:cubicBezTo>
                  <a:pt x="272" y="1029"/>
                  <a:pt x="273" y="1029"/>
                  <a:pt x="273" y="1030"/>
                </a:cubicBezTo>
                <a:cubicBezTo>
                  <a:pt x="273" y="1030"/>
                  <a:pt x="273" y="1030"/>
                  <a:pt x="273" y="1030"/>
                </a:cubicBezTo>
                <a:close/>
                <a:moveTo>
                  <a:pt x="269" y="776"/>
                </a:moveTo>
                <a:cubicBezTo>
                  <a:pt x="269" y="776"/>
                  <a:pt x="270" y="776"/>
                  <a:pt x="271" y="776"/>
                </a:cubicBezTo>
                <a:cubicBezTo>
                  <a:pt x="271" y="776"/>
                  <a:pt x="271" y="776"/>
                  <a:pt x="271" y="777"/>
                </a:cubicBezTo>
                <a:cubicBezTo>
                  <a:pt x="270" y="776"/>
                  <a:pt x="269" y="776"/>
                  <a:pt x="269" y="776"/>
                </a:cubicBezTo>
                <a:close/>
                <a:moveTo>
                  <a:pt x="271" y="1037"/>
                </a:moveTo>
                <a:cubicBezTo>
                  <a:pt x="270" y="1037"/>
                  <a:pt x="269" y="1037"/>
                  <a:pt x="267" y="1037"/>
                </a:cubicBezTo>
                <a:cubicBezTo>
                  <a:pt x="267" y="1037"/>
                  <a:pt x="267" y="1036"/>
                  <a:pt x="266" y="1036"/>
                </a:cubicBezTo>
                <a:cubicBezTo>
                  <a:pt x="266" y="1036"/>
                  <a:pt x="266" y="1035"/>
                  <a:pt x="265" y="1035"/>
                </a:cubicBezTo>
                <a:cubicBezTo>
                  <a:pt x="265" y="1035"/>
                  <a:pt x="265" y="1035"/>
                  <a:pt x="265" y="1035"/>
                </a:cubicBezTo>
                <a:cubicBezTo>
                  <a:pt x="266" y="1035"/>
                  <a:pt x="266" y="1034"/>
                  <a:pt x="266" y="1034"/>
                </a:cubicBezTo>
                <a:cubicBezTo>
                  <a:pt x="267" y="1034"/>
                  <a:pt x="267" y="1034"/>
                  <a:pt x="267" y="1034"/>
                </a:cubicBezTo>
                <a:cubicBezTo>
                  <a:pt x="267" y="1034"/>
                  <a:pt x="267" y="1035"/>
                  <a:pt x="267" y="1035"/>
                </a:cubicBezTo>
                <a:cubicBezTo>
                  <a:pt x="267" y="1035"/>
                  <a:pt x="268" y="1035"/>
                  <a:pt x="268" y="1035"/>
                </a:cubicBezTo>
                <a:cubicBezTo>
                  <a:pt x="269" y="1036"/>
                  <a:pt x="270" y="1037"/>
                  <a:pt x="271" y="1037"/>
                </a:cubicBezTo>
                <a:close/>
                <a:moveTo>
                  <a:pt x="263" y="1032"/>
                </a:moveTo>
                <a:cubicBezTo>
                  <a:pt x="264" y="1033"/>
                  <a:pt x="265" y="1034"/>
                  <a:pt x="263" y="1034"/>
                </a:cubicBezTo>
                <a:cubicBezTo>
                  <a:pt x="264" y="1034"/>
                  <a:pt x="265" y="1034"/>
                  <a:pt x="265" y="1035"/>
                </a:cubicBezTo>
                <a:cubicBezTo>
                  <a:pt x="265" y="1035"/>
                  <a:pt x="265" y="1035"/>
                  <a:pt x="265" y="1035"/>
                </a:cubicBezTo>
                <a:cubicBezTo>
                  <a:pt x="262" y="1034"/>
                  <a:pt x="260" y="1032"/>
                  <a:pt x="259" y="1030"/>
                </a:cubicBezTo>
                <a:cubicBezTo>
                  <a:pt x="259" y="1031"/>
                  <a:pt x="259" y="1031"/>
                  <a:pt x="259" y="1031"/>
                </a:cubicBezTo>
                <a:cubicBezTo>
                  <a:pt x="259" y="1031"/>
                  <a:pt x="259" y="1031"/>
                  <a:pt x="259" y="1031"/>
                </a:cubicBezTo>
                <a:cubicBezTo>
                  <a:pt x="259" y="1031"/>
                  <a:pt x="259" y="1031"/>
                  <a:pt x="258" y="1030"/>
                </a:cubicBezTo>
                <a:cubicBezTo>
                  <a:pt x="258" y="1030"/>
                  <a:pt x="259" y="1029"/>
                  <a:pt x="259" y="1029"/>
                </a:cubicBezTo>
                <a:cubicBezTo>
                  <a:pt x="260" y="1030"/>
                  <a:pt x="262" y="1031"/>
                  <a:pt x="263" y="1031"/>
                </a:cubicBezTo>
                <a:cubicBezTo>
                  <a:pt x="262" y="1030"/>
                  <a:pt x="260" y="1029"/>
                  <a:pt x="259" y="1028"/>
                </a:cubicBezTo>
                <a:cubicBezTo>
                  <a:pt x="259" y="1028"/>
                  <a:pt x="259" y="1028"/>
                  <a:pt x="259" y="1027"/>
                </a:cubicBezTo>
                <a:cubicBezTo>
                  <a:pt x="260" y="1028"/>
                  <a:pt x="263" y="1030"/>
                  <a:pt x="265" y="1032"/>
                </a:cubicBezTo>
                <a:cubicBezTo>
                  <a:pt x="265" y="1032"/>
                  <a:pt x="264" y="1032"/>
                  <a:pt x="264" y="1032"/>
                </a:cubicBezTo>
                <a:cubicBezTo>
                  <a:pt x="265" y="1033"/>
                  <a:pt x="264" y="1032"/>
                  <a:pt x="263" y="1032"/>
                </a:cubicBezTo>
                <a:close/>
                <a:moveTo>
                  <a:pt x="259" y="796"/>
                </a:moveTo>
                <a:cubicBezTo>
                  <a:pt x="257" y="796"/>
                  <a:pt x="255" y="794"/>
                  <a:pt x="255" y="793"/>
                </a:cubicBezTo>
                <a:cubicBezTo>
                  <a:pt x="256" y="794"/>
                  <a:pt x="259" y="794"/>
                  <a:pt x="259" y="796"/>
                </a:cubicBezTo>
                <a:close/>
                <a:moveTo>
                  <a:pt x="251" y="776"/>
                </a:moveTo>
                <a:cubicBezTo>
                  <a:pt x="253" y="777"/>
                  <a:pt x="254" y="777"/>
                  <a:pt x="256" y="778"/>
                </a:cubicBezTo>
                <a:cubicBezTo>
                  <a:pt x="255" y="778"/>
                  <a:pt x="255" y="778"/>
                  <a:pt x="255" y="779"/>
                </a:cubicBezTo>
                <a:cubicBezTo>
                  <a:pt x="253" y="778"/>
                  <a:pt x="251" y="776"/>
                  <a:pt x="251" y="776"/>
                </a:cubicBezTo>
                <a:close/>
                <a:moveTo>
                  <a:pt x="262" y="1013"/>
                </a:moveTo>
                <a:cubicBezTo>
                  <a:pt x="262" y="1013"/>
                  <a:pt x="262" y="1014"/>
                  <a:pt x="263" y="1014"/>
                </a:cubicBezTo>
                <a:cubicBezTo>
                  <a:pt x="262" y="1014"/>
                  <a:pt x="261" y="1014"/>
                  <a:pt x="260" y="1013"/>
                </a:cubicBezTo>
                <a:cubicBezTo>
                  <a:pt x="260" y="1013"/>
                  <a:pt x="260" y="1012"/>
                  <a:pt x="260" y="1012"/>
                </a:cubicBezTo>
                <a:cubicBezTo>
                  <a:pt x="260" y="1011"/>
                  <a:pt x="261" y="1011"/>
                  <a:pt x="262" y="1011"/>
                </a:cubicBezTo>
                <a:cubicBezTo>
                  <a:pt x="262" y="1011"/>
                  <a:pt x="262" y="1011"/>
                  <a:pt x="262" y="1012"/>
                </a:cubicBezTo>
                <a:cubicBezTo>
                  <a:pt x="262" y="1012"/>
                  <a:pt x="261" y="1012"/>
                  <a:pt x="262" y="1013"/>
                </a:cubicBezTo>
                <a:close/>
                <a:moveTo>
                  <a:pt x="259" y="773"/>
                </a:moveTo>
                <a:cubicBezTo>
                  <a:pt x="259" y="773"/>
                  <a:pt x="259" y="773"/>
                  <a:pt x="259" y="773"/>
                </a:cubicBezTo>
                <a:cubicBezTo>
                  <a:pt x="259" y="773"/>
                  <a:pt x="260" y="773"/>
                  <a:pt x="260" y="774"/>
                </a:cubicBezTo>
                <a:cubicBezTo>
                  <a:pt x="260" y="774"/>
                  <a:pt x="260" y="774"/>
                  <a:pt x="260" y="774"/>
                </a:cubicBezTo>
                <a:cubicBezTo>
                  <a:pt x="260" y="774"/>
                  <a:pt x="260" y="774"/>
                  <a:pt x="260" y="774"/>
                </a:cubicBezTo>
                <a:cubicBezTo>
                  <a:pt x="261" y="774"/>
                  <a:pt x="261" y="774"/>
                  <a:pt x="261" y="774"/>
                </a:cubicBezTo>
                <a:cubicBezTo>
                  <a:pt x="261" y="774"/>
                  <a:pt x="260" y="774"/>
                  <a:pt x="259" y="773"/>
                </a:cubicBezTo>
                <a:close/>
                <a:moveTo>
                  <a:pt x="264" y="1014"/>
                </a:moveTo>
                <a:cubicBezTo>
                  <a:pt x="264" y="1014"/>
                  <a:pt x="264" y="1014"/>
                  <a:pt x="264" y="1014"/>
                </a:cubicBezTo>
                <a:cubicBezTo>
                  <a:pt x="264" y="1014"/>
                  <a:pt x="264" y="1013"/>
                  <a:pt x="264" y="1013"/>
                </a:cubicBezTo>
                <a:cubicBezTo>
                  <a:pt x="266" y="1013"/>
                  <a:pt x="266" y="1014"/>
                  <a:pt x="266" y="1015"/>
                </a:cubicBezTo>
                <a:cubicBezTo>
                  <a:pt x="265" y="1014"/>
                  <a:pt x="264" y="1014"/>
                  <a:pt x="264" y="1014"/>
                </a:cubicBezTo>
                <a:close/>
                <a:moveTo>
                  <a:pt x="264" y="775"/>
                </a:moveTo>
                <a:cubicBezTo>
                  <a:pt x="264" y="775"/>
                  <a:pt x="264" y="774"/>
                  <a:pt x="265" y="775"/>
                </a:cubicBezTo>
                <a:cubicBezTo>
                  <a:pt x="265" y="775"/>
                  <a:pt x="265" y="775"/>
                  <a:pt x="265" y="776"/>
                </a:cubicBezTo>
                <a:cubicBezTo>
                  <a:pt x="264" y="776"/>
                  <a:pt x="264" y="775"/>
                  <a:pt x="264" y="775"/>
                </a:cubicBezTo>
                <a:close/>
                <a:moveTo>
                  <a:pt x="267" y="1016"/>
                </a:moveTo>
                <a:cubicBezTo>
                  <a:pt x="267" y="1015"/>
                  <a:pt x="266" y="1015"/>
                  <a:pt x="267" y="1014"/>
                </a:cubicBezTo>
                <a:cubicBezTo>
                  <a:pt x="267" y="1015"/>
                  <a:pt x="267" y="1015"/>
                  <a:pt x="268" y="1015"/>
                </a:cubicBezTo>
                <a:cubicBezTo>
                  <a:pt x="268" y="1015"/>
                  <a:pt x="268" y="1015"/>
                  <a:pt x="268" y="1015"/>
                </a:cubicBezTo>
                <a:cubicBezTo>
                  <a:pt x="268" y="1015"/>
                  <a:pt x="268" y="1016"/>
                  <a:pt x="267" y="1016"/>
                </a:cubicBezTo>
                <a:close/>
                <a:moveTo>
                  <a:pt x="267" y="765"/>
                </a:moveTo>
                <a:cubicBezTo>
                  <a:pt x="265" y="765"/>
                  <a:pt x="263" y="765"/>
                  <a:pt x="260" y="764"/>
                </a:cubicBezTo>
                <a:cubicBezTo>
                  <a:pt x="260" y="763"/>
                  <a:pt x="260" y="763"/>
                  <a:pt x="260" y="763"/>
                </a:cubicBezTo>
                <a:cubicBezTo>
                  <a:pt x="261" y="764"/>
                  <a:pt x="263" y="763"/>
                  <a:pt x="264" y="764"/>
                </a:cubicBezTo>
                <a:cubicBezTo>
                  <a:pt x="265" y="765"/>
                  <a:pt x="265" y="764"/>
                  <a:pt x="266" y="764"/>
                </a:cubicBezTo>
                <a:cubicBezTo>
                  <a:pt x="266" y="764"/>
                  <a:pt x="267" y="765"/>
                  <a:pt x="267" y="765"/>
                </a:cubicBezTo>
                <a:cubicBezTo>
                  <a:pt x="267" y="765"/>
                  <a:pt x="267" y="765"/>
                  <a:pt x="267" y="765"/>
                </a:cubicBezTo>
                <a:close/>
                <a:moveTo>
                  <a:pt x="259" y="757"/>
                </a:moveTo>
                <a:cubicBezTo>
                  <a:pt x="260" y="757"/>
                  <a:pt x="260" y="757"/>
                  <a:pt x="261" y="758"/>
                </a:cubicBezTo>
                <a:cubicBezTo>
                  <a:pt x="261" y="758"/>
                  <a:pt x="261" y="758"/>
                  <a:pt x="261" y="758"/>
                </a:cubicBezTo>
                <a:cubicBezTo>
                  <a:pt x="260" y="758"/>
                  <a:pt x="260" y="758"/>
                  <a:pt x="259" y="757"/>
                </a:cubicBezTo>
                <a:close/>
                <a:moveTo>
                  <a:pt x="260" y="761"/>
                </a:moveTo>
                <a:cubicBezTo>
                  <a:pt x="259" y="762"/>
                  <a:pt x="259" y="763"/>
                  <a:pt x="259" y="763"/>
                </a:cubicBezTo>
                <a:cubicBezTo>
                  <a:pt x="258" y="763"/>
                  <a:pt x="257" y="763"/>
                  <a:pt x="256" y="762"/>
                </a:cubicBezTo>
                <a:cubicBezTo>
                  <a:pt x="256" y="762"/>
                  <a:pt x="257" y="761"/>
                  <a:pt x="257" y="760"/>
                </a:cubicBezTo>
                <a:cubicBezTo>
                  <a:pt x="258" y="761"/>
                  <a:pt x="259" y="761"/>
                  <a:pt x="260" y="761"/>
                </a:cubicBezTo>
                <a:close/>
                <a:moveTo>
                  <a:pt x="252" y="788"/>
                </a:moveTo>
                <a:cubicBezTo>
                  <a:pt x="252" y="788"/>
                  <a:pt x="251" y="788"/>
                  <a:pt x="251" y="787"/>
                </a:cubicBezTo>
                <a:cubicBezTo>
                  <a:pt x="251" y="786"/>
                  <a:pt x="253" y="787"/>
                  <a:pt x="252" y="788"/>
                </a:cubicBezTo>
                <a:close/>
                <a:moveTo>
                  <a:pt x="230" y="776"/>
                </a:moveTo>
                <a:cubicBezTo>
                  <a:pt x="225" y="774"/>
                  <a:pt x="220" y="774"/>
                  <a:pt x="218" y="771"/>
                </a:cubicBezTo>
                <a:cubicBezTo>
                  <a:pt x="222" y="773"/>
                  <a:pt x="228" y="774"/>
                  <a:pt x="230" y="776"/>
                </a:cubicBezTo>
                <a:close/>
                <a:moveTo>
                  <a:pt x="224" y="774"/>
                </a:moveTo>
                <a:cubicBezTo>
                  <a:pt x="233" y="778"/>
                  <a:pt x="242" y="780"/>
                  <a:pt x="251" y="784"/>
                </a:cubicBezTo>
                <a:cubicBezTo>
                  <a:pt x="250" y="785"/>
                  <a:pt x="249" y="786"/>
                  <a:pt x="248" y="787"/>
                </a:cubicBezTo>
                <a:cubicBezTo>
                  <a:pt x="247" y="787"/>
                  <a:pt x="246" y="787"/>
                  <a:pt x="245" y="786"/>
                </a:cubicBezTo>
                <a:cubicBezTo>
                  <a:pt x="245" y="786"/>
                  <a:pt x="245" y="785"/>
                  <a:pt x="245" y="785"/>
                </a:cubicBezTo>
                <a:cubicBezTo>
                  <a:pt x="245" y="785"/>
                  <a:pt x="244" y="785"/>
                  <a:pt x="243" y="786"/>
                </a:cubicBezTo>
                <a:cubicBezTo>
                  <a:pt x="236" y="783"/>
                  <a:pt x="229" y="781"/>
                  <a:pt x="223" y="779"/>
                </a:cubicBezTo>
                <a:cubicBezTo>
                  <a:pt x="225" y="781"/>
                  <a:pt x="229" y="781"/>
                  <a:pt x="232" y="783"/>
                </a:cubicBezTo>
                <a:cubicBezTo>
                  <a:pt x="232" y="784"/>
                  <a:pt x="232" y="784"/>
                  <a:pt x="233" y="785"/>
                </a:cubicBezTo>
                <a:cubicBezTo>
                  <a:pt x="233" y="785"/>
                  <a:pt x="234" y="785"/>
                  <a:pt x="234" y="785"/>
                </a:cubicBezTo>
                <a:cubicBezTo>
                  <a:pt x="235" y="783"/>
                  <a:pt x="239" y="786"/>
                  <a:pt x="242" y="787"/>
                </a:cubicBezTo>
                <a:cubicBezTo>
                  <a:pt x="242" y="787"/>
                  <a:pt x="242" y="787"/>
                  <a:pt x="242" y="788"/>
                </a:cubicBezTo>
                <a:cubicBezTo>
                  <a:pt x="243" y="788"/>
                  <a:pt x="243" y="788"/>
                  <a:pt x="243" y="787"/>
                </a:cubicBezTo>
                <a:cubicBezTo>
                  <a:pt x="244" y="787"/>
                  <a:pt x="244" y="788"/>
                  <a:pt x="244" y="788"/>
                </a:cubicBezTo>
                <a:cubicBezTo>
                  <a:pt x="245" y="788"/>
                  <a:pt x="246" y="788"/>
                  <a:pt x="247" y="789"/>
                </a:cubicBezTo>
                <a:cubicBezTo>
                  <a:pt x="247" y="789"/>
                  <a:pt x="247" y="790"/>
                  <a:pt x="247" y="790"/>
                </a:cubicBezTo>
                <a:cubicBezTo>
                  <a:pt x="248" y="792"/>
                  <a:pt x="248" y="789"/>
                  <a:pt x="248" y="789"/>
                </a:cubicBezTo>
                <a:cubicBezTo>
                  <a:pt x="248" y="789"/>
                  <a:pt x="249" y="789"/>
                  <a:pt x="249" y="789"/>
                </a:cubicBezTo>
                <a:cubicBezTo>
                  <a:pt x="249" y="790"/>
                  <a:pt x="248" y="790"/>
                  <a:pt x="248" y="791"/>
                </a:cubicBezTo>
                <a:cubicBezTo>
                  <a:pt x="247" y="790"/>
                  <a:pt x="246" y="791"/>
                  <a:pt x="245" y="792"/>
                </a:cubicBezTo>
                <a:cubicBezTo>
                  <a:pt x="244" y="792"/>
                  <a:pt x="244" y="791"/>
                  <a:pt x="243" y="791"/>
                </a:cubicBezTo>
                <a:cubicBezTo>
                  <a:pt x="244" y="792"/>
                  <a:pt x="244" y="792"/>
                  <a:pt x="244" y="793"/>
                </a:cubicBezTo>
                <a:cubicBezTo>
                  <a:pt x="244" y="793"/>
                  <a:pt x="243" y="794"/>
                  <a:pt x="243" y="795"/>
                </a:cubicBezTo>
                <a:cubicBezTo>
                  <a:pt x="243" y="795"/>
                  <a:pt x="244" y="795"/>
                  <a:pt x="245" y="794"/>
                </a:cubicBezTo>
                <a:cubicBezTo>
                  <a:pt x="245" y="794"/>
                  <a:pt x="245" y="795"/>
                  <a:pt x="246" y="795"/>
                </a:cubicBezTo>
                <a:cubicBezTo>
                  <a:pt x="245" y="795"/>
                  <a:pt x="245" y="796"/>
                  <a:pt x="244" y="797"/>
                </a:cubicBezTo>
                <a:cubicBezTo>
                  <a:pt x="244" y="797"/>
                  <a:pt x="244" y="797"/>
                  <a:pt x="243" y="797"/>
                </a:cubicBezTo>
                <a:cubicBezTo>
                  <a:pt x="243" y="798"/>
                  <a:pt x="244" y="798"/>
                  <a:pt x="244" y="798"/>
                </a:cubicBezTo>
                <a:cubicBezTo>
                  <a:pt x="244" y="798"/>
                  <a:pt x="244" y="798"/>
                  <a:pt x="244" y="798"/>
                </a:cubicBezTo>
                <a:cubicBezTo>
                  <a:pt x="243" y="798"/>
                  <a:pt x="243" y="797"/>
                  <a:pt x="242" y="797"/>
                </a:cubicBezTo>
                <a:cubicBezTo>
                  <a:pt x="243" y="796"/>
                  <a:pt x="243" y="796"/>
                  <a:pt x="242" y="796"/>
                </a:cubicBezTo>
                <a:cubicBezTo>
                  <a:pt x="237" y="796"/>
                  <a:pt x="234" y="792"/>
                  <a:pt x="230" y="792"/>
                </a:cubicBezTo>
                <a:cubicBezTo>
                  <a:pt x="230" y="791"/>
                  <a:pt x="230" y="790"/>
                  <a:pt x="229" y="788"/>
                </a:cubicBezTo>
                <a:cubicBezTo>
                  <a:pt x="229" y="790"/>
                  <a:pt x="228" y="791"/>
                  <a:pt x="229" y="792"/>
                </a:cubicBezTo>
                <a:cubicBezTo>
                  <a:pt x="229" y="792"/>
                  <a:pt x="229" y="792"/>
                  <a:pt x="229" y="792"/>
                </a:cubicBezTo>
                <a:cubicBezTo>
                  <a:pt x="228" y="791"/>
                  <a:pt x="226" y="791"/>
                  <a:pt x="225" y="790"/>
                </a:cubicBezTo>
                <a:cubicBezTo>
                  <a:pt x="225" y="790"/>
                  <a:pt x="224" y="789"/>
                  <a:pt x="224" y="789"/>
                </a:cubicBezTo>
                <a:cubicBezTo>
                  <a:pt x="224" y="789"/>
                  <a:pt x="224" y="789"/>
                  <a:pt x="224" y="789"/>
                </a:cubicBezTo>
                <a:cubicBezTo>
                  <a:pt x="224" y="789"/>
                  <a:pt x="223" y="789"/>
                  <a:pt x="223" y="789"/>
                </a:cubicBezTo>
                <a:cubicBezTo>
                  <a:pt x="223" y="789"/>
                  <a:pt x="223" y="789"/>
                  <a:pt x="223" y="789"/>
                </a:cubicBezTo>
                <a:cubicBezTo>
                  <a:pt x="223" y="789"/>
                  <a:pt x="223" y="789"/>
                  <a:pt x="223" y="789"/>
                </a:cubicBezTo>
                <a:cubicBezTo>
                  <a:pt x="223" y="788"/>
                  <a:pt x="223" y="788"/>
                  <a:pt x="222" y="788"/>
                </a:cubicBezTo>
                <a:cubicBezTo>
                  <a:pt x="223" y="788"/>
                  <a:pt x="224" y="788"/>
                  <a:pt x="224" y="789"/>
                </a:cubicBezTo>
                <a:cubicBezTo>
                  <a:pt x="220" y="785"/>
                  <a:pt x="214" y="782"/>
                  <a:pt x="209" y="780"/>
                </a:cubicBezTo>
                <a:cubicBezTo>
                  <a:pt x="208" y="781"/>
                  <a:pt x="210" y="781"/>
                  <a:pt x="210" y="782"/>
                </a:cubicBezTo>
                <a:cubicBezTo>
                  <a:pt x="209" y="783"/>
                  <a:pt x="208" y="781"/>
                  <a:pt x="207" y="781"/>
                </a:cubicBezTo>
                <a:cubicBezTo>
                  <a:pt x="207" y="782"/>
                  <a:pt x="207" y="782"/>
                  <a:pt x="207" y="783"/>
                </a:cubicBezTo>
                <a:cubicBezTo>
                  <a:pt x="206" y="782"/>
                  <a:pt x="205" y="782"/>
                  <a:pt x="204" y="781"/>
                </a:cubicBezTo>
                <a:cubicBezTo>
                  <a:pt x="202" y="780"/>
                  <a:pt x="200" y="779"/>
                  <a:pt x="199" y="779"/>
                </a:cubicBezTo>
                <a:cubicBezTo>
                  <a:pt x="196" y="778"/>
                  <a:pt x="193" y="778"/>
                  <a:pt x="201" y="779"/>
                </a:cubicBezTo>
                <a:cubicBezTo>
                  <a:pt x="196" y="777"/>
                  <a:pt x="189" y="773"/>
                  <a:pt x="186" y="774"/>
                </a:cubicBezTo>
                <a:cubicBezTo>
                  <a:pt x="188" y="774"/>
                  <a:pt x="190" y="775"/>
                  <a:pt x="192" y="776"/>
                </a:cubicBezTo>
                <a:cubicBezTo>
                  <a:pt x="186" y="774"/>
                  <a:pt x="178" y="772"/>
                  <a:pt x="172" y="769"/>
                </a:cubicBezTo>
                <a:cubicBezTo>
                  <a:pt x="172" y="769"/>
                  <a:pt x="173" y="769"/>
                  <a:pt x="173" y="768"/>
                </a:cubicBezTo>
                <a:cubicBezTo>
                  <a:pt x="169" y="767"/>
                  <a:pt x="168" y="767"/>
                  <a:pt x="164" y="765"/>
                </a:cubicBezTo>
                <a:cubicBezTo>
                  <a:pt x="165" y="767"/>
                  <a:pt x="162" y="766"/>
                  <a:pt x="162" y="767"/>
                </a:cubicBezTo>
                <a:cubicBezTo>
                  <a:pt x="162" y="766"/>
                  <a:pt x="161" y="767"/>
                  <a:pt x="160" y="767"/>
                </a:cubicBezTo>
                <a:cubicBezTo>
                  <a:pt x="161" y="767"/>
                  <a:pt x="161" y="766"/>
                  <a:pt x="161" y="766"/>
                </a:cubicBezTo>
                <a:cubicBezTo>
                  <a:pt x="160" y="765"/>
                  <a:pt x="159" y="766"/>
                  <a:pt x="158" y="766"/>
                </a:cubicBezTo>
                <a:cubicBezTo>
                  <a:pt x="158" y="765"/>
                  <a:pt x="158" y="765"/>
                  <a:pt x="158" y="765"/>
                </a:cubicBezTo>
                <a:cubicBezTo>
                  <a:pt x="158" y="765"/>
                  <a:pt x="158" y="765"/>
                  <a:pt x="158" y="765"/>
                </a:cubicBezTo>
                <a:cubicBezTo>
                  <a:pt x="158" y="765"/>
                  <a:pt x="158" y="765"/>
                  <a:pt x="158" y="765"/>
                </a:cubicBezTo>
                <a:cubicBezTo>
                  <a:pt x="158" y="765"/>
                  <a:pt x="158" y="765"/>
                  <a:pt x="158" y="765"/>
                </a:cubicBezTo>
                <a:cubicBezTo>
                  <a:pt x="157" y="765"/>
                  <a:pt x="157" y="765"/>
                  <a:pt x="157" y="765"/>
                </a:cubicBezTo>
                <a:cubicBezTo>
                  <a:pt x="154" y="763"/>
                  <a:pt x="151" y="762"/>
                  <a:pt x="149" y="761"/>
                </a:cubicBezTo>
                <a:cubicBezTo>
                  <a:pt x="149" y="761"/>
                  <a:pt x="149" y="761"/>
                  <a:pt x="150" y="761"/>
                </a:cubicBezTo>
                <a:cubicBezTo>
                  <a:pt x="149" y="761"/>
                  <a:pt x="149" y="761"/>
                  <a:pt x="148" y="760"/>
                </a:cubicBezTo>
                <a:cubicBezTo>
                  <a:pt x="148" y="760"/>
                  <a:pt x="148" y="760"/>
                  <a:pt x="148" y="760"/>
                </a:cubicBezTo>
                <a:cubicBezTo>
                  <a:pt x="150" y="761"/>
                  <a:pt x="152" y="762"/>
                  <a:pt x="155" y="762"/>
                </a:cubicBezTo>
                <a:cubicBezTo>
                  <a:pt x="157" y="763"/>
                  <a:pt x="161" y="763"/>
                  <a:pt x="163" y="762"/>
                </a:cubicBezTo>
                <a:cubicBezTo>
                  <a:pt x="162" y="762"/>
                  <a:pt x="162" y="762"/>
                  <a:pt x="161" y="761"/>
                </a:cubicBezTo>
                <a:cubicBezTo>
                  <a:pt x="161" y="763"/>
                  <a:pt x="159" y="762"/>
                  <a:pt x="159" y="761"/>
                </a:cubicBezTo>
                <a:cubicBezTo>
                  <a:pt x="159" y="761"/>
                  <a:pt x="160" y="762"/>
                  <a:pt x="160" y="761"/>
                </a:cubicBezTo>
                <a:cubicBezTo>
                  <a:pt x="157" y="760"/>
                  <a:pt x="156" y="760"/>
                  <a:pt x="155" y="758"/>
                </a:cubicBezTo>
                <a:cubicBezTo>
                  <a:pt x="152" y="759"/>
                  <a:pt x="148" y="756"/>
                  <a:pt x="145" y="756"/>
                </a:cubicBezTo>
                <a:cubicBezTo>
                  <a:pt x="146" y="754"/>
                  <a:pt x="146" y="752"/>
                  <a:pt x="147" y="751"/>
                </a:cubicBezTo>
                <a:cubicBezTo>
                  <a:pt x="146" y="752"/>
                  <a:pt x="144" y="753"/>
                  <a:pt x="143" y="755"/>
                </a:cubicBezTo>
                <a:cubicBezTo>
                  <a:pt x="142" y="753"/>
                  <a:pt x="142" y="751"/>
                  <a:pt x="141" y="749"/>
                </a:cubicBezTo>
                <a:cubicBezTo>
                  <a:pt x="143" y="749"/>
                  <a:pt x="146" y="750"/>
                  <a:pt x="149" y="751"/>
                </a:cubicBezTo>
                <a:cubicBezTo>
                  <a:pt x="149" y="752"/>
                  <a:pt x="149" y="752"/>
                  <a:pt x="149" y="753"/>
                </a:cubicBezTo>
                <a:cubicBezTo>
                  <a:pt x="150" y="752"/>
                  <a:pt x="150" y="752"/>
                  <a:pt x="150" y="752"/>
                </a:cubicBezTo>
                <a:cubicBezTo>
                  <a:pt x="150" y="752"/>
                  <a:pt x="150" y="752"/>
                  <a:pt x="151" y="752"/>
                </a:cubicBezTo>
                <a:cubicBezTo>
                  <a:pt x="151" y="752"/>
                  <a:pt x="151" y="753"/>
                  <a:pt x="152" y="753"/>
                </a:cubicBezTo>
                <a:cubicBezTo>
                  <a:pt x="151" y="753"/>
                  <a:pt x="151" y="752"/>
                  <a:pt x="150" y="753"/>
                </a:cubicBezTo>
                <a:cubicBezTo>
                  <a:pt x="150" y="754"/>
                  <a:pt x="150" y="754"/>
                  <a:pt x="151" y="754"/>
                </a:cubicBezTo>
                <a:cubicBezTo>
                  <a:pt x="151" y="754"/>
                  <a:pt x="151" y="754"/>
                  <a:pt x="151" y="754"/>
                </a:cubicBezTo>
                <a:cubicBezTo>
                  <a:pt x="151" y="754"/>
                  <a:pt x="151" y="754"/>
                  <a:pt x="150" y="754"/>
                </a:cubicBezTo>
                <a:cubicBezTo>
                  <a:pt x="151" y="755"/>
                  <a:pt x="151" y="755"/>
                  <a:pt x="151" y="755"/>
                </a:cubicBezTo>
                <a:cubicBezTo>
                  <a:pt x="152" y="756"/>
                  <a:pt x="153" y="757"/>
                  <a:pt x="153" y="757"/>
                </a:cubicBezTo>
                <a:cubicBezTo>
                  <a:pt x="153" y="756"/>
                  <a:pt x="154" y="757"/>
                  <a:pt x="154" y="757"/>
                </a:cubicBezTo>
                <a:cubicBezTo>
                  <a:pt x="154" y="757"/>
                  <a:pt x="154" y="756"/>
                  <a:pt x="153" y="755"/>
                </a:cubicBezTo>
                <a:cubicBezTo>
                  <a:pt x="154" y="755"/>
                  <a:pt x="154" y="755"/>
                  <a:pt x="154" y="755"/>
                </a:cubicBezTo>
                <a:cubicBezTo>
                  <a:pt x="155" y="754"/>
                  <a:pt x="154" y="754"/>
                  <a:pt x="153" y="754"/>
                </a:cubicBezTo>
                <a:cubicBezTo>
                  <a:pt x="153" y="754"/>
                  <a:pt x="153" y="753"/>
                  <a:pt x="153" y="753"/>
                </a:cubicBezTo>
                <a:cubicBezTo>
                  <a:pt x="154" y="753"/>
                  <a:pt x="155" y="753"/>
                  <a:pt x="155" y="754"/>
                </a:cubicBezTo>
                <a:cubicBezTo>
                  <a:pt x="155" y="754"/>
                  <a:pt x="155" y="755"/>
                  <a:pt x="155" y="756"/>
                </a:cubicBezTo>
                <a:cubicBezTo>
                  <a:pt x="155" y="755"/>
                  <a:pt x="156" y="755"/>
                  <a:pt x="157" y="754"/>
                </a:cubicBezTo>
                <a:cubicBezTo>
                  <a:pt x="160" y="755"/>
                  <a:pt x="161" y="757"/>
                  <a:pt x="162" y="759"/>
                </a:cubicBezTo>
                <a:cubicBezTo>
                  <a:pt x="162" y="757"/>
                  <a:pt x="166" y="761"/>
                  <a:pt x="167" y="762"/>
                </a:cubicBezTo>
                <a:cubicBezTo>
                  <a:pt x="171" y="760"/>
                  <a:pt x="176" y="763"/>
                  <a:pt x="180" y="764"/>
                </a:cubicBezTo>
                <a:cubicBezTo>
                  <a:pt x="180" y="762"/>
                  <a:pt x="176" y="763"/>
                  <a:pt x="174" y="761"/>
                </a:cubicBezTo>
                <a:cubicBezTo>
                  <a:pt x="177" y="761"/>
                  <a:pt x="180" y="763"/>
                  <a:pt x="183" y="764"/>
                </a:cubicBezTo>
                <a:cubicBezTo>
                  <a:pt x="182" y="766"/>
                  <a:pt x="181" y="763"/>
                  <a:pt x="180" y="764"/>
                </a:cubicBezTo>
                <a:cubicBezTo>
                  <a:pt x="181" y="765"/>
                  <a:pt x="186" y="767"/>
                  <a:pt x="187" y="768"/>
                </a:cubicBezTo>
                <a:cubicBezTo>
                  <a:pt x="187" y="768"/>
                  <a:pt x="186" y="768"/>
                  <a:pt x="186" y="768"/>
                </a:cubicBezTo>
                <a:cubicBezTo>
                  <a:pt x="186" y="769"/>
                  <a:pt x="188" y="768"/>
                  <a:pt x="190" y="770"/>
                </a:cubicBezTo>
                <a:cubicBezTo>
                  <a:pt x="191" y="769"/>
                  <a:pt x="188" y="768"/>
                  <a:pt x="187" y="768"/>
                </a:cubicBezTo>
                <a:cubicBezTo>
                  <a:pt x="189" y="766"/>
                  <a:pt x="191" y="769"/>
                  <a:pt x="194" y="770"/>
                </a:cubicBezTo>
                <a:cubicBezTo>
                  <a:pt x="192" y="768"/>
                  <a:pt x="191" y="766"/>
                  <a:pt x="187" y="766"/>
                </a:cubicBezTo>
                <a:cubicBezTo>
                  <a:pt x="187" y="766"/>
                  <a:pt x="185" y="764"/>
                  <a:pt x="187" y="765"/>
                </a:cubicBezTo>
                <a:cubicBezTo>
                  <a:pt x="185" y="763"/>
                  <a:pt x="182" y="762"/>
                  <a:pt x="177" y="760"/>
                </a:cubicBezTo>
                <a:cubicBezTo>
                  <a:pt x="182" y="760"/>
                  <a:pt x="185" y="763"/>
                  <a:pt x="190" y="764"/>
                </a:cubicBezTo>
                <a:cubicBezTo>
                  <a:pt x="191" y="764"/>
                  <a:pt x="191" y="764"/>
                  <a:pt x="191" y="763"/>
                </a:cubicBezTo>
                <a:cubicBezTo>
                  <a:pt x="187" y="762"/>
                  <a:pt x="183" y="761"/>
                  <a:pt x="180" y="759"/>
                </a:cubicBezTo>
                <a:cubicBezTo>
                  <a:pt x="180" y="759"/>
                  <a:pt x="180" y="759"/>
                  <a:pt x="180" y="759"/>
                </a:cubicBezTo>
                <a:cubicBezTo>
                  <a:pt x="194" y="764"/>
                  <a:pt x="209" y="769"/>
                  <a:pt x="224" y="774"/>
                </a:cubicBezTo>
                <a:close/>
                <a:moveTo>
                  <a:pt x="220" y="788"/>
                </a:moveTo>
                <a:cubicBezTo>
                  <a:pt x="220" y="787"/>
                  <a:pt x="219" y="787"/>
                  <a:pt x="218" y="787"/>
                </a:cubicBezTo>
                <a:cubicBezTo>
                  <a:pt x="218" y="787"/>
                  <a:pt x="218" y="787"/>
                  <a:pt x="218" y="787"/>
                </a:cubicBezTo>
                <a:cubicBezTo>
                  <a:pt x="218" y="787"/>
                  <a:pt x="218" y="787"/>
                  <a:pt x="218" y="786"/>
                </a:cubicBezTo>
                <a:cubicBezTo>
                  <a:pt x="219" y="786"/>
                  <a:pt x="222" y="788"/>
                  <a:pt x="220" y="788"/>
                </a:cubicBezTo>
                <a:close/>
                <a:moveTo>
                  <a:pt x="196" y="781"/>
                </a:moveTo>
                <a:cubicBezTo>
                  <a:pt x="195" y="782"/>
                  <a:pt x="193" y="782"/>
                  <a:pt x="192" y="782"/>
                </a:cubicBezTo>
                <a:cubicBezTo>
                  <a:pt x="193" y="781"/>
                  <a:pt x="194" y="781"/>
                  <a:pt x="195" y="781"/>
                </a:cubicBezTo>
                <a:cubicBezTo>
                  <a:pt x="195" y="781"/>
                  <a:pt x="195" y="781"/>
                  <a:pt x="195" y="781"/>
                </a:cubicBezTo>
                <a:cubicBezTo>
                  <a:pt x="195" y="781"/>
                  <a:pt x="195" y="781"/>
                  <a:pt x="196" y="781"/>
                </a:cubicBezTo>
                <a:close/>
                <a:moveTo>
                  <a:pt x="171" y="769"/>
                </a:moveTo>
                <a:cubicBezTo>
                  <a:pt x="169" y="770"/>
                  <a:pt x="167" y="767"/>
                  <a:pt x="165" y="767"/>
                </a:cubicBezTo>
                <a:cubicBezTo>
                  <a:pt x="167" y="766"/>
                  <a:pt x="171" y="769"/>
                  <a:pt x="171" y="769"/>
                </a:cubicBezTo>
                <a:close/>
                <a:moveTo>
                  <a:pt x="146" y="758"/>
                </a:moveTo>
                <a:cubicBezTo>
                  <a:pt x="147" y="758"/>
                  <a:pt x="147" y="758"/>
                  <a:pt x="147" y="757"/>
                </a:cubicBezTo>
                <a:cubicBezTo>
                  <a:pt x="146" y="758"/>
                  <a:pt x="145" y="757"/>
                  <a:pt x="145" y="757"/>
                </a:cubicBezTo>
                <a:cubicBezTo>
                  <a:pt x="145" y="756"/>
                  <a:pt x="145" y="756"/>
                  <a:pt x="145" y="756"/>
                </a:cubicBezTo>
                <a:cubicBezTo>
                  <a:pt x="150" y="758"/>
                  <a:pt x="154" y="760"/>
                  <a:pt x="158" y="762"/>
                </a:cubicBezTo>
                <a:cubicBezTo>
                  <a:pt x="153" y="759"/>
                  <a:pt x="149" y="761"/>
                  <a:pt x="146" y="758"/>
                </a:cubicBezTo>
                <a:close/>
                <a:moveTo>
                  <a:pt x="147" y="779"/>
                </a:moveTo>
                <a:cubicBezTo>
                  <a:pt x="146" y="778"/>
                  <a:pt x="145" y="777"/>
                  <a:pt x="144" y="777"/>
                </a:cubicBezTo>
                <a:cubicBezTo>
                  <a:pt x="144" y="777"/>
                  <a:pt x="145" y="777"/>
                  <a:pt x="145" y="776"/>
                </a:cubicBezTo>
                <a:cubicBezTo>
                  <a:pt x="146" y="776"/>
                  <a:pt x="146" y="776"/>
                  <a:pt x="146" y="776"/>
                </a:cubicBezTo>
                <a:cubicBezTo>
                  <a:pt x="146" y="777"/>
                  <a:pt x="147" y="778"/>
                  <a:pt x="147" y="779"/>
                </a:cubicBezTo>
                <a:close/>
                <a:moveTo>
                  <a:pt x="153" y="767"/>
                </a:moveTo>
                <a:cubicBezTo>
                  <a:pt x="152" y="768"/>
                  <a:pt x="154" y="768"/>
                  <a:pt x="153" y="769"/>
                </a:cubicBezTo>
                <a:cubicBezTo>
                  <a:pt x="151" y="769"/>
                  <a:pt x="149" y="768"/>
                  <a:pt x="148" y="768"/>
                </a:cubicBezTo>
                <a:cubicBezTo>
                  <a:pt x="148" y="767"/>
                  <a:pt x="148" y="767"/>
                  <a:pt x="148" y="767"/>
                </a:cubicBezTo>
                <a:cubicBezTo>
                  <a:pt x="148" y="766"/>
                  <a:pt x="148" y="766"/>
                  <a:pt x="148" y="766"/>
                </a:cubicBezTo>
                <a:cubicBezTo>
                  <a:pt x="149" y="767"/>
                  <a:pt x="150" y="767"/>
                  <a:pt x="151" y="766"/>
                </a:cubicBezTo>
                <a:cubicBezTo>
                  <a:pt x="151" y="767"/>
                  <a:pt x="152" y="767"/>
                  <a:pt x="153" y="767"/>
                </a:cubicBezTo>
                <a:close/>
                <a:moveTo>
                  <a:pt x="155" y="768"/>
                </a:moveTo>
                <a:cubicBezTo>
                  <a:pt x="155" y="769"/>
                  <a:pt x="155" y="769"/>
                  <a:pt x="156" y="769"/>
                </a:cubicBezTo>
                <a:cubicBezTo>
                  <a:pt x="156" y="769"/>
                  <a:pt x="156" y="769"/>
                  <a:pt x="157" y="770"/>
                </a:cubicBezTo>
                <a:cubicBezTo>
                  <a:pt x="157" y="770"/>
                  <a:pt x="157" y="770"/>
                  <a:pt x="157" y="770"/>
                </a:cubicBezTo>
                <a:cubicBezTo>
                  <a:pt x="158" y="770"/>
                  <a:pt x="157" y="772"/>
                  <a:pt x="158" y="772"/>
                </a:cubicBezTo>
                <a:cubicBezTo>
                  <a:pt x="158" y="772"/>
                  <a:pt x="158" y="773"/>
                  <a:pt x="159" y="773"/>
                </a:cubicBezTo>
                <a:cubicBezTo>
                  <a:pt x="158" y="774"/>
                  <a:pt x="156" y="771"/>
                  <a:pt x="155" y="772"/>
                </a:cubicBezTo>
                <a:cubicBezTo>
                  <a:pt x="155" y="771"/>
                  <a:pt x="155" y="770"/>
                  <a:pt x="154" y="769"/>
                </a:cubicBezTo>
                <a:cubicBezTo>
                  <a:pt x="154" y="770"/>
                  <a:pt x="153" y="770"/>
                  <a:pt x="152" y="770"/>
                </a:cubicBezTo>
                <a:cubicBezTo>
                  <a:pt x="153" y="769"/>
                  <a:pt x="154" y="769"/>
                  <a:pt x="155" y="768"/>
                </a:cubicBezTo>
                <a:close/>
                <a:moveTo>
                  <a:pt x="148" y="749"/>
                </a:moveTo>
                <a:cubicBezTo>
                  <a:pt x="148" y="749"/>
                  <a:pt x="148" y="749"/>
                  <a:pt x="148" y="750"/>
                </a:cubicBezTo>
                <a:cubicBezTo>
                  <a:pt x="145" y="749"/>
                  <a:pt x="143" y="748"/>
                  <a:pt x="141" y="747"/>
                </a:cubicBezTo>
                <a:cubicBezTo>
                  <a:pt x="140" y="747"/>
                  <a:pt x="140" y="747"/>
                  <a:pt x="140" y="746"/>
                </a:cubicBezTo>
                <a:cubicBezTo>
                  <a:pt x="142" y="747"/>
                  <a:pt x="144" y="748"/>
                  <a:pt x="146" y="748"/>
                </a:cubicBezTo>
                <a:cubicBezTo>
                  <a:pt x="146" y="748"/>
                  <a:pt x="146" y="748"/>
                  <a:pt x="146" y="748"/>
                </a:cubicBezTo>
                <a:cubicBezTo>
                  <a:pt x="147" y="749"/>
                  <a:pt x="147" y="749"/>
                  <a:pt x="148" y="749"/>
                </a:cubicBezTo>
                <a:close/>
                <a:moveTo>
                  <a:pt x="162" y="755"/>
                </a:moveTo>
                <a:cubicBezTo>
                  <a:pt x="162" y="754"/>
                  <a:pt x="162" y="754"/>
                  <a:pt x="161" y="753"/>
                </a:cubicBezTo>
                <a:cubicBezTo>
                  <a:pt x="163" y="754"/>
                  <a:pt x="165" y="755"/>
                  <a:pt x="167" y="755"/>
                </a:cubicBezTo>
                <a:cubicBezTo>
                  <a:pt x="167" y="755"/>
                  <a:pt x="167" y="755"/>
                  <a:pt x="167" y="755"/>
                </a:cubicBezTo>
                <a:cubicBezTo>
                  <a:pt x="167" y="755"/>
                  <a:pt x="167" y="755"/>
                  <a:pt x="167" y="755"/>
                </a:cubicBezTo>
                <a:cubicBezTo>
                  <a:pt x="170" y="757"/>
                  <a:pt x="173" y="758"/>
                  <a:pt x="176" y="759"/>
                </a:cubicBezTo>
                <a:cubicBezTo>
                  <a:pt x="171" y="758"/>
                  <a:pt x="167" y="756"/>
                  <a:pt x="162" y="755"/>
                </a:cubicBezTo>
                <a:close/>
                <a:moveTo>
                  <a:pt x="174" y="761"/>
                </a:moveTo>
                <a:cubicBezTo>
                  <a:pt x="172" y="761"/>
                  <a:pt x="167" y="759"/>
                  <a:pt x="164" y="757"/>
                </a:cubicBezTo>
                <a:cubicBezTo>
                  <a:pt x="167" y="758"/>
                  <a:pt x="173" y="760"/>
                  <a:pt x="174" y="761"/>
                </a:cubicBezTo>
                <a:close/>
                <a:moveTo>
                  <a:pt x="156" y="752"/>
                </a:moveTo>
                <a:cubicBezTo>
                  <a:pt x="156" y="752"/>
                  <a:pt x="155" y="752"/>
                  <a:pt x="154" y="751"/>
                </a:cubicBezTo>
                <a:cubicBezTo>
                  <a:pt x="153" y="751"/>
                  <a:pt x="153" y="751"/>
                  <a:pt x="152" y="751"/>
                </a:cubicBezTo>
                <a:cubicBezTo>
                  <a:pt x="152" y="751"/>
                  <a:pt x="152" y="750"/>
                  <a:pt x="152" y="750"/>
                </a:cubicBezTo>
                <a:cubicBezTo>
                  <a:pt x="155" y="751"/>
                  <a:pt x="158" y="752"/>
                  <a:pt x="161" y="753"/>
                </a:cubicBezTo>
                <a:cubicBezTo>
                  <a:pt x="161" y="753"/>
                  <a:pt x="161" y="754"/>
                  <a:pt x="162" y="755"/>
                </a:cubicBezTo>
                <a:cubicBezTo>
                  <a:pt x="160" y="754"/>
                  <a:pt x="159" y="754"/>
                  <a:pt x="158" y="753"/>
                </a:cubicBezTo>
                <a:cubicBezTo>
                  <a:pt x="158" y="753"/>
                  <a:pt x="158" y="753"/>
                  <a:pt x="159" y="753"/>
                </a:cubicBezTo>
                <a:cubicBezTo>
                  <a:pt x="158" y="752"/>
                  <a:pt x="157" y="752"/>
                  <a:pt x="156" y="752"/>
                </a:cubicBezTo>
                <a:close/>
                <a:moveTo>
                  <a:pt x="156" y="751"/>
                </a:moveTo>
                <a:cubicBezTo>
                  <a:pt x="156" y="751"/>
                  <a:pt x="155" y="751"/>
                  <a:pt x="155" y="750"/>
                </a:cubicBezTo>
                <a:cubicBezTo>
                  <a:pt x="155" y="750"/>
                  <a:pt x="155" y="750"/>
                  <a:pt x="155" y="750"/>
                </a:cubicBezTo>
                <a:cubicBezTo>
                  <a:pt x="155" y="749"/>
                  <a:pt x="154" y="749"/>
                  <a:pt x="154" y="749"/>
                </a:cubicBezTo>
                <a:cubicBezTo>
                  <a:pt x="157" y="750"/>
                  <a:pt x="159" y="750"/>
                  <a:pt x="160" y="752"/>
                </a:cubicBezTo>
                <a:cubicBezTo>
                  <a:pt x="158" y="752"/>
                  <a:pt x="156" y="749"/>
                  <a:pt x="156" y="751"/>
                </a:cubicBezTo>
                <a:close/>
                <a:moveTo>
                  <a:pt x="161" y="752"/>
                </a:moveTo>
                <a:cubicBezTo>
                  <a:pt x="163" y="753"/>
                  <a:pt x="164" y="753"/>
                  <a:pt x="166" y="754"/>
                </a:cubicBezTo>
                <a:cubicBezTo>
                  <a:pt x="166" y="754"/>
                  <a:pt x="166" y="754"/>
                  <a:pt x="166" y="754"/>
                </a:cubicBezTo>
                <a:cubicBezTo>
                  <a:pt x="164" y="754"/>
                  <a:pt x="163" y="753"/>
                  <a:pt x="161" y="752"/>
                </a:cubicBezTo>
                <a:close/>
                <a:moveTo>
                  <a:pt x="167" y="755"/>
                </a:moveTo>
                <a:cubicBezTo>
                  <a:pt x="167" y="755"/>
                  <a:pt x="167" y="754"/>
                  <a:pt x="167" y="754"/>
                </a:cubicBezTo>
                <a:cubicBezTo>
                  <a:pt x="171" y="756"/>
                  <a:pt x="175" y="757"/>
                  <a:pt x="180" y="759"/>
                </a:cubicBezTo>
                <a:cubicBezTo>
                  <a:pt x="179" y="759"/>
                  <a:pt x="179" y="759"/>
                  <a:pt x="179" y="759"/>
                </a:cubicBezTo>
                <a:cubicBezTo>
                  <a:pt x="175" y="758"/>
                  <a:pt x="171" y="756"/>
                  <a:pt x="167" y="755"/>
                </a:cubicBezTo>
                <a:close/>
                <a:moveTo>
                  <a:pt x="172" y="753"/>
                </a:moveTo>
                <a:cubicBezTo>
                  <a:pt x="173" y="752"/>
                  <a:pt x="174" y="754"/>
                  <a:pt x="175" y="754"/>
                </a:cubicBezTo>
                <a:cubicBezTo>
                  <a:pt x="175" y="752"/>
                  <a:pt x="172" y="753"/>
                  <a:pt x="171" y="751"/>
                </a:cubicBezTo>
                <a:cubicBezTo>
                  <a:pt x="173" y="754"/>
                  <a:pt x="168" y="750"/>
                  <a:pt x="169" y="753"/>
                </a:cubicBezTo>
                <a:cubicBezTo>
                  <a:pt x="163" y="751"/>
                  <a:pt x="157" y="748"/>
                  <a:pt x="151" y="746"/>
                </a:cubicBezTo>
                <a:cubicBezTo>
                  <a:pt x="151" y="746"/>
                  <a:pt x="151" y="745"/>
                  <a:pt x="150" y="745"/>
                </a:cubicBezTo>
                <a:cubicBezTo>
                  <a:pt x="151" y="745"/>
                  <a:pt x="153" y="745"/>
                  <a:pt x="154" y="745"/>
                </a:cubicBezTo>
                <a:cubicBezTo>
                  <a:pt x="153" y="744"/>
                  <a:pt x="151" y="744"/>
                  <a:pt x="149" y="743"/>
                </a:cubicBezTo>
                <a:cubicBezTo>
                  <a:pt x="149" y="743"/>
                  <a:pt x="149" y="742"/>
                  <a:pt x="149" y="742"/>
                </a:cubicBezTo>
                <a:cubicBezTo>
                  <a:pt x="158" y="745"/>
                  <a:pt x="169" y="750"/>
                  <a:pt x="180" y="753"/>
                </a:cubicBezTo>
                <a:cubicBezTo>
                  <a:pt x="180" y="754"/>
                  <a:pt x="180" y="755"/>
                  <a:pt x="180" y="756"/>
                </a:cubicBezTo>
                <a:cubicBezTo>
                  <a:pt x="177" y="755"/>
                  <a:pt x="175" y="754"/>
                  <a:pt x="172" y="753"/>
                </a:cubicBezTo>
                <a:close/>
                <a:moveTo>
                  <a:pt x="180" y="753"/>
                </a:moveTo>
                <a:cubicBezTo>
                  <a:pt x="176" y="751"/>
                  <a:pt x="173" y="749"/>
                  <a:pt x="179" y="751"/>
                </a:cubicBezTo>
                <a:cubicBezTo>
                  <a:pt x="179" y="752"/>
                  <a:pt x="180" y="752"/>
                  <a:pt x="180" y="752"/>
                </a:cubicBezTo>
                <a:cubicBezTo>
                  <a:pt x="180" y="752"/>
                  <a:pt x="180" y="752"/>
                  <a:pt x="180" y="753"/>
                </a:cubicBezTo>
                <a:close/>
                <a:moveTo>
                  <a:pt x="174" y="732"/>
                </a:moveTo>
                <a:cubicBezTo>
                  <a:pt x="175" y="732"/>
                  <a:pt x="176" y="733"/>
                  <a:pt x="177" y="734"/>
                </a:cubicBezTo>
                <a:cubicBezTo>
                  <a:pt x="176" y="734"/>
                  <a:pt x="174" y="733"/>
                  <a:pt x="174" y="732"/>
                </a:cubicBezTo>
                <a:close/>
                <a:moveTo>
                  <a:pt x="174" y="739"/>
                </a:moveTo>
                <a:cubicBezTo>
                  <a:pt x="173" y="738"/>
                  <a:pt x="172" y="738"/>
                  <a:pt x="171" y="737"/>
                </a:cubicBezTo>
                <a:cubicBezTo>
                  <a:pt x="172" y="738"/>
                  <a:pt x="175" y="737"/>
                  <a:pt x="174" y="739"/>
                </a:cubicBezTo>
                <a:close/>
                <a:moveTo>
                  <a:pt x="173" y="743"/>
                </a:moveTo>
                <a:cubicBezTo>
                  <a:pt x="171" y="743"/>
                  <a:pt x="171" y="743"/>
                  <a:pt x="169" y="742"/>
                </a:cubicBezTo>
                <a:cubicBezTo>
                  <a:pt x="169" y="741"/>
                  <a:pt x="173" y="742"/>
                  <a:pt x="173" y="743"/>
                </a:cubicBezTo>
                <a:close/>
                <a:moveTo>
                  <a:pt x="147" y="737"/>
                </a:moveTo>
                <a:cubicBezTo>
                  <a:pt x="147" y="737"/>
                  <a:pt x="146" y="736"/>
                  <a:pt x="146" y="736"/>
                </a:cubicBezTo>
                <a:cubicBezTo>
                  <a:pt x="147" y="737"/>
                  <a:pt x="149" y="737"/>
                  <a:pt x="151" y="737"/>
                </a:cubicBezTo>
                <a:cubicBezTo>
                  <a:pt x="150" y="739"/>
                  <a:pt x="148" y="738"/>
                  <a:pt x="147" y="737"/>
                </a:cubicBezTo>
                <a:close/>
                <a:moveTo>
                  <a:pt x="146" y="730"/>
                </a:moveTo>
                <a:cubicBezTo>
                  <a:pt x="146" y="731"/>
                  <a:pt x="148" y="731"/>
                  <a:pt x="148" y="731"/>
                </a:cubicBezTo>
                <a:cubicBezTo>
                  <a:pt x="148" y="733"/>
                  <a:pt x="143" y="730"/>
                  <a:pt x="146" y="730"/>
                </a:cubicBezTo>
                <a:close/>
                <a:moveTo>
                  <a:pt x="141" y="744"/>
                </a:moveTo>
                <a:cubicBezTo>
                  <a:pt x="141" y="744"/>
                  <a:pt x="141" y="744"/>
                  <a:pt x="141" y="744"/>
                </a:cubicBezTo>
                <a:cubicBezTo>
                  <a:pt x="141" y="744"/>
                  <a:pt x="141" y="744"/>
                  <a:pt x="141" y="744"/>
                </a:cubicBezTo>
                <a:cubicBezTo>
                  <a:pt x="143" y="745"/>
                  <a:pt x="144" y="746"/>
                  <a:pt x="146" y="747"/>
                </a:cubicBezTo>
                <a:cubicBezTo>
                  <a:pt x="146" y="747"/>
                  <a:pt x="146" y="747"/>
                  <a:pt x="147" y="747"/>
                </a:cubicBezTo>
                <a:cubicBezTo>
                  <a:pt x="147" y="747"/>
                  <a:pt x="147" y="747"/>
                  <a:pt x="147" y="748"/>
                </a:cubicBezTo>
                <a:cubicBezTo>
                  <a:pt x="147" y="748"/>
                  <a:pt x="147" y="748"/>
                  <a:pt x="147" y="748"/>
                </a:cubicBezTo>
                <a:cubicBezTo>
                  <a:pt x="144" y="747"/>
                  <a:pt x="142" y="746"/>
                  <a:pt x="140" y="745"/>
                </a:cubicBezTo>
                <a:cubicBezTo>
                  <a:pt x="140" y="745"/>
                  <a:pt x="140" y="744"/>
                  <a:pt x="140" y="744"/>
                </a:cubicBezTo>
                <a:cubicBezTo>
                  <a:pt x="140" y="744"/>
                  <a:pt x="140" y="744"/>
                  <a:pt x="141" y="744"/>
                </a:cubicBezTo>
                <a:close/>
                <a:moveTo>
                  <a:pt x="135" y="759"/>
                </a:moveTo>
                <a:cubicBezTo>
                  <a:pt x="135" y="760"/>
                  <a:pt x="135" y="760"/>
                  <a:pt x="136" y="761"/>
                </a:cubicBezTo>
                <a:cubicBezTo>
                  <a:pt x="136" y="759"/>
                  <a:pt x="140" y="761"/>
                  <a:pt x="139" y="763"/>
                </a:cubicBezTo>
                <a:cubicBezTo>
                  <a:pt x="140" y="763"/>
                  <a:pt x="141" y="763"/>
                  <a:pt x="141" y="763"/>
                </a:cubicBezTo>
                <a:cubicBezTo>
                  <a:pt x="139" y="762"/>
                  <a:pt x="142" y="761"/>
                  <a:pt x="141" y="762"/>
                </a:cubicBezTo>
                <a:cubicBezTo>
                  <a:pt x="141" y="762"/>
                  <a:pt x="141" y="763"/>
                  <a:pt x="141" y="763"/>
                </a:cubicBezTo>
                <a:cubicBezTo>
                  <a:pt x="142" y="764"/>
                  <a:pt x="142" y="764"/>
                  <a:pt x="142" y="765"/>
                </a:cubicBezTo>
                <a:cubicBezTo>
                  <a:pt x="141" y="765"/>
                  <a:pt x="141" y="765"/>
                  <a:pt x="141" y="765"/>
                </a:cubicBezTo>
                <a:cubicBezTo>
                  <a:pt x="140" y="764"/>
                  <a:pt x="139" y="764"/>
                  <a:pt x="139" y="764"/>
                </a:cubicBezTo>
                <a:cubicBezTo>
                  <a:pt x="139" y="764"/>
                  <a:pt x="139" y="764"/>
                  <a:pt x="139" y="764"/>
                </a:cubicBezTo>
                <a:cubicBezTo>
                  <a:pt x="139" y="764"/>
                  <a:pt x="137" y="763"/>
                  <a:pt x="136" y="763"/>
                </a:cubicBezTo>
                <a:cubicBezTo>
                  <a:pt x="135" y="762"/>
                  <a:pt x="135" y="760"/>
                  <a:pt x="134" y="759"/>
                </a:cubicBezTo>
                <a:cubicBezTo>
                  <a:pt x="135" y="759"/>
                  <a:pt x="135" y="759"/>
                  <a:pt x="135" y="759"/>
                </a:cubicBezTo>
                <a:close/>
                <a:moveTo>
                  <a:pt x="149" y="783"/>
                </a:moveTo>
                <a:cubicBezTo>
                  <a:pt x="149" y="785"/>
                  <a:pt x="150" y="786"/>
                  <a:pt x="151" y="788"/>
                </a:cubicBezTo>
                <a:cubicBezTo>
                  <a:pt x="149" y="788"/>
                  <a:pt x="147" y="787"/>
                  <a:pt x="145" y="786"/>
                </a:cubicBezTo>
                <a:cubicBezTo>
                  <a:pt x="145" y="784"/>
                  <a:pt x="144" y="783"/>
                  <a:pt x="143" y="781"/>
                </a:cubicBezTo>
                <a:cubicBezTo>
                  <a:pt x="145" y="781"/>
                  <a:pt x="147" y="782"/>
                  <a:pt x="149" y="783"/>
                </a:cubicBezTo>
                <a:close/>
                <a:moveTo>
                  <a:pt x="151" y="774"/>
                </a:moveTo>
                <a:cubicBezTo>
                  <a:pt x="150" y="774"/>
                  <a:pt x="150" y="774"/>
                  <a:pt x="150" y="774"/>
                </a:cubicBezTo>
                <a:cubicBezTo>
                  <a:pt x="150" y="773"/>
                  <a:pt x="149" y="773"/>
                  <a:pt x="149" y="772"/>
                </a:cubicBezTo>
                <a:cubicBezTo>
                  <a:pt x="150" y="772"/>
                  <a:pt x="151" y="772"/>
                  <a:pt x="152" y="772"/>
                </a:cubicBezTo>
                <a:cubicBezTo>
                  <a:pt x="152" y="772"/>
                  <a:pt x="152" y="772"/>
                  <a:pt x="152" y="772"/>
                </a:cubicBezTo>
                <a:cubicBezTo>
                  <a:pt x="152" y="772"/>
                  <a:pt x="152" y="772"/>
                  <a:pt x="152" y="772"/>
                </a:cubicBezTo>
                <a:cubicBezTo>
                  <a:pt x="153" y="772"/>
                  <a:pt x="153" y="772"/>
                  <a:pt x="154" y="772"/>
                </a:cubicBezTo>
                <a:cubicBezTo>
                  <a:pt x="156" y="773"/>
                  <a:pt x="158" y="775"/>
                  <a:pt x="161" y="776"/>
                </a:cubicBezTo>
                <a:cubicBezTo>
                  <a:pt x="161" y="776"/>
                  <a:pt x="161" y="777"/>
                  <a:pt x="162" y="777"/>
                </a:cubicBezTo>
                <a:cubicBezTo>
                  <a:pt x="158" y="776"/>
                  <a:pt x="154" y="775"/>
                  <a:pt x="151" y="773"/>
                </a:cubicBezTo>
                <a:cubicBezTo>
                  <a:pt x="151" y="774"/>
                  <a:pt x="151" y="774"/>
                  <a:pt x="151" y="774"/>
                </a:cubicBezTo>
                <a:close/>
                <a:moveTo>
                  <a:pt x="163" y="783"/>
                </a:moveTo>
                <a:cubicBezTo>
                  <a:pt x="163" y="783"/>
                  <a:pt x="163" y="784"/>
                  <a:pt x="164" y="784"/>
                </a:cubicBezTo>
                <a:cubicBezTo>
                  <a:pt x="162" y="783"/>
                  <a:pt x="160" y="782"/>
                  <a:pt x="157" y="781"/>
                </a:cubicBezTo>
                <a:cubicBezTo>
                  <a:pt x="159" y="781"/>
                  <a:pt x="161" y="782"/>
                  <a:pt x="163" y="783"/>
                </a:cubicBezTo>
                <a:close/>
                <a:moveTo>
                  <a:pt x="190" y="788"/>
                </a:moveTo>
                <a:cubicBezTo>
                  <a:pt x="193" y="788"/>
                  <a:pt x="197" y="790"/>
                  <a:pt x="202" y="792"/>
                </a:cubicBezTo>
                <a:cubicBezTo>
                  <a:pt x="202" y="792"/>
                  <a:pt x="201" y="792"/>
                  <a:pt x="201" y="793"/>
                </a:cubicBezTo>
                <a:cubicBezTo>
                  <a:pt x="197" y="791"/>
                  <a:pt x="194" y="790"/>
                  <a:pt x="190" y="788"/>
                </a:cubicBezTo>
                <a:close/>
                <a:moveTo>
                  <a:pt x="200" y="793"/>
                </a:moveTo>
                <a:cubicBezTo>
                  <a:pt x="200" y="793"/>
                  <a:pt x="200" y="793"/>
                  <a:pt x="199" y="793"/>
                </a:cubicBezTo>
                <a:cubicBezTo>
                  <a:pt x="195" y="792"/>
                  <a:pt x="188" y="790"/>
                  <a:pt x="188" y="788"/>
                </a:cubicBezTo>
                <a:cubicBezTo>
                  <a:pt x="191" y="790"/>
                  <a:pt x="196" y="791"/>
                  <a:pt x="200" y="793"/>
                </a:cubicBezTo>
                <a:close/>
                <a:moveTo>
                  <a:pt x="185" y="785"/>
                </a:moveTo>
                <a:cubicBezTo>
                  <a:pt x="186" y="785"/>
                  <a:pt x="186" y="785"/>
                  <a:pt x="187" y="785"/>
                </a:cubicBezTo>
                <a:cubicBezTo>
                  <a:pt x="186" y="785"/>
                  <a:pt x="186" y="785"/>
                  <a:pt x="186" y="784"/>
                </a:cubicBezTo>
                <a:cubicBezTo>
                  <a:pt x="188" y="784"/>
                  <a:pt x="187" y="786"/>
                  <a:pt x="190" y="786"/>
                </a:cubicBezTo>
                <a:cubicBezTo>
                  <a:pt x="189" y="788"/>
                  <a:pt x="186" y="786"/>
                  <a:pt x="185" y="785"/>
                </a:cubicBezTo>
                <a:close/>
                <a:moveTo>
                  <a:pt x="191" y="793"/>
                </a:moveTo>
                <a:cubicBezTo>
                  <a:pt x="191" y="792"/>
                  <a:pt x="191" y="792"/>
                  <a:pt x="190" y="792"/>
                </a:cubicBezTo>
                <a:cubicBezTo>
                  <a:pt x="193" y="793"/>
                  <a:pt x="195" y="793"/>
                  <a:pt x="198" y="794"/>
                </a:cubicBezTo>
                <a:cubicBezTo>
                  <a:pt x="200" y="798"/>
                  <a:pt x="205" y="800"/>
                  <a:pt x="210" y="800"/>
                </a:cubicBezTo>
                <a:cubicBezTo>
                  <a:pt x="210" y="801"/>
                  <a:pt x="210" y="802"/>
                  <a:pt x="211" y="802"/>
                </a:cubicBezTo>
                <a:cubicBezTo>
                  <a:pt x="204" y="799"/>
                  <a:pt x="198" y="799"/>
                  <a:pt x="188" y="793"/>
                </a:cubicBezTo>
                <a:cubicBezTo>
                  <a:pt x="188" y="793"/>
                  <a:pt x="188" y="792"/>
                  <a:pt x="187" y="792"/>
                </a:cubicBezTo>
                <a:cubicBezTo>
                  <a:pt x="189" y="792"/>
                  <a:pt x="190" y="792"/>
                  <a:pt x="191" y="793"/>
                </a:cubicBezTo>
                <a:close/>
                <a:moveTo>
                  <a:pt x="208" y="797"/>
                </a:moveTo>
                <a:cubicBezTo>
                  <a:pt x="208" y="797"/>
                  <a:pt x="207" y="796"/>
                  <a:pt x="207" y="796"/>
                </a:cubicBezTo>
                <a:cubicBezTo>
                  <a:pt x="207" y="796"/>
                  <a:pt x="208" y="796"/>
                  <a:pt x="208" y="796"/>
                </a:cubicBezTo>
                <a:cubicBezTo>
                  <a:pt x="210" y="797"/>
                  <a:pt x="213" y="798"/>
                  <a:pt x="215" y="799"/>
                </a:cubicBezTo>
                <a:cubicBezTo>
                  <a:pt x="212" y="799"/>
                  <a:pt x="210" y="798"/>
                  <a:pt x="208" y="797"/>
                </a:cubicBezTo>
                <a:close/>
                <a:moveTo>
                  <a:pt x="213" y="802"/>
                </a:moveTo>
                <a:cubicBezTo>
                  <a:pt x="213" y="802"/>
                  <a:pt x="213" y="802"/>
                  <a:pt x="213" y="802"/>
                </a:cubicBezTo>
                <a:cubicBezTo>
                  <a:pt x="214" y="802"/>
                  <a:pt x="215" y="803"/>
                  <a:pt x="216" y="803"/>
                </a:cubicBezTo>
                <a:cubicBezTo>
                  <a:pt x="216" y="803"/>
                  <a:pt x="216" y="804"/>
                  <a:pt x="216" y="804"/>
                </a:cubicBezTo>
                <a:cubicBezTo>
                  <a:pt x="214" y="803"/>
                  <a:pt x="213" y="803"/>
                  <a:pt x="211" y="802"/>
                </a:cubicBezTo>
                <a:cubicBezTo>
                  <a:pt x="212" y="802"/>
                  <a:pt x="213" y="802"/>
                  <a:pt x="213" y="802"/>
                </a:cubicBezTo>
                <a:close/>
                <a:moveTo>
                  <a:pt x="214" y="800"/>
                </a:moveTo>
                <a:cubicBezTo>
                  <a:pt x="215" y="800"/>
                  <a:pt x="216" y="800"/>
                  <a:pt x="216" y="801"/>
                </a:cubicBezTo>
                <a:cubicBezTo>
                  <a:pt x="216" y="801"/>
                  <a:pt x="217" y="801"/>
                  <a:pt x="217" y="801"/>
                </a:cubicBezTo>
                <a:cubicBezTo>
                  <a:pt x="219" y="801"/>
                  <a:pt x="222" y="804"/>
                  <a:pt x="225" y="804"/>
                </a:cubicBezTo>
                <a:cubicBezTo>
                  <a:pt x="225" y="804"/>
                  <a:pt x="224" y="803"/>
                  <a:pt x="224" y="803"/>
                </a:cubicBezTo>
                <a:cubicBezTo>
                  <a:pt x="225" y="804"/>
                  <a:pt x="226" y="804"/>
                  <a:pt x="226" y="805"/>
                </a:cubicBezTo>
                <a:cubicBezTo>
                  <a:pt x="221" y="803"/>
                  <a:pt x="217" y="803"/>
                  <a:pt x="214" y="800"/>
                </a:cubicBezTo>
                <a:close/>
                <a:moveTo>
                  <a:pt x="247" y="809"/>
                </a:moveTo>
                <a:cubicBezTo>
                  <a:pt x="247" y="809"/>
                  <a:pt x="247" y="808"/>
                  <a:pt x="248" y="807"/>
                </a:cubicBezTo>
                <a:cubicBezTo>
                  <a:pt x="250" y="808"/>
                  <a:pt x="250" y="811"/>
                  <a:pt x="251" y="809"/>
                </a:cubicBezTo>
                <a:cubicBezTo>
                  <a:pt x="251" y="810"/>
                  <a:pt x="251" y="810"/>
                  <a:pt x="251" y="811"/>
                </a:cubicBezTo>
                <a:cubicBezTo>
                  <a:pt x="249" y="810"/>
                  <a:pt x="248" y="810"/>
                  <a:pt x="247" y="809"/>
                </a:cubicBezTo>
                <a:close/>
                <a:moveTo>
                  <a:pt x="251" y="1031"/>
                </a:moveTo>
                <a:cubicBezTo>
                  <a:pt x="252" y="1031"/>
                  <a:pt x="253" y="1033"/>
                  <a:pt x="254" y="1032"/>
                </a:cubicBezTo>
                <a:cubicBezTo>
                  <a:pt x="254" y="1032"/>
                  <a:pt x="254" y="1033"/>
                  <a:pt x="254" y="1033"/>
                </a:cubicBezTo>
                <a:cubicBezTo>
                  <a:pt x="253" y="1033"/>
                  <a:pt x="252" y="1032"/>
                  <a:pt x="251" y="1032"/>
                </a:cubicBezTo>
                <a:cubicBezTo>
                  <a:pt x="251" y="1031"/>
                  <a:pt x="251" y="1031"/>
                  <a:pt x="251" y="1031"/>
                </a:cubicBezTo>
                <a:close/>
                <a:moveTo>
                  <a:pt x="252" y="1179"/>
                </a:moveTo>
                <a:cubicBezTo>
                  <a:pt x="253" y="1179"/>
                  <a:pt x="253" y="1180"/>
                  <a:pt x="253" y="1181"/>
                </a:cubicBezTo>
                <a:cubicBezTo>
                  <a:pt x="253" y="1181"/>
                  <a:pt x="253" y="1181"/>
                  <a:pt x="252" y="1181"/>
                </a:cubicBezTo>
                <a:cubicBezTo>
                  <a:pt x="252" y="1180"/>
                  <a:pt x="252" y="1179"/>
                  <a:pt x="252" y="1179"/>
                </a:cubicBezTo>
                <a:close/>
                <a:moveTo>
                  <a:pt x="253" y="1181"/>
                </a:moveTo>
                <a:cubicBezTo>
                  <a:pt x="255" y="1185"/>
                  <a:pt x="256" y="1187"/>
                  <a:pt x="258" y="1190"/>
                </a:cubicBezTo>
                <a:cubicBezTo>
                  <a:pt x="257" y="1190"/>
                  <a:pt x="257" y="1190"/>
                  <a:pt x="257" y="1191"/>
                </a:cubicBezTo>
                <a:cubicBezTo>
                  <a:pt x="257" y="1192"/>
                  <a:pt x="258" y="1192"/>
                  <a:pt x="259" y="1193"/>
                </a:cubicBezTo>
                <a:cubicBezTo>
                  <a:pt x="259" y="1193"/>
                  <a:pt x="259" y="1193"/>
                  <a:pt x="259" y="1193"/>
                </a:cubicBezTo>
                <a:cubicBezTo>
                  <a:pt x="258" y="1193"/>
                  <a:pt x="258" y="1194"/>
                  <a:pt x="258" y="1194"/>
                </a:cubicBezTo>
                <a:cubicBezTo>
                  <a:pt x="258" y="1194"/>
                  <a:pt x="257" y="1194"/>
                  <a:pt x="257" y="1194"/>
                </a:cubicBezTo>
                <a:cubicBezTo>
                  <a:pt x="257" y="1194"/>
                  <a:pt x="257" y="1193"/>
                  <a:pt x="257" y="1193"/>
                </a:cubicBezTo>
                <a:cubicBezTo>
                  <a:pt x="256" y="1192"/>
                  <a:pt x="255" y="1191"/>
                  <a:pt x="255" y="1190"/>
                </a:cubicBezTo>
                <a:cubicBezTo>
                  <a:pt x="255" y="1189"/>
                  <a:pt x="255" y="1187"/>
                  <a:pt x="253" y="1186"/>
                </a:cubicBezTo>
                <a:cubicBezTo>
                  <a:pt x="253" y="1185"/>
                  <a:pt x="253" y="1184"/>
                  <a:pt x="252" y="1183"/>
                </a:cubicBezTo>
                <a:cubicBezTo>
                  <a:pt x="253" y="1183"/>
                  <a:pt x="253" y="1182"/>
                  <a:pt x="253" y="1181"/>
                </a:cubicBezTo>
                <a:close/>
                <a:moveTo>
                  <a:pt x="255" y="1233"/>
                </a:moveTo>
                <a:cubicBezTo>
                  <a:pt x="255" y="1234"/>
                  <a:pt x="256" y="1234"/>
                  <a:pt x="256" y="1235"/>
                </a:cubicBezTo>
                <a:cubicBezTo>
                  <a:pt x="256" y="1235"/>
                  <a:pt x="255" y="1235"/>
                  <a:pt x="255" y="1235"/>
                </a:cubicBezTo>
                <a:cubicBezTo>
                  <a:pt x="254" y="1237"/>
                  <a:pt x="256" y="1239"/>
                  <a:pt x="257" y="1241"/>
                </a:cubicBezTo>
                <a:cubicBezTo>
                  <a:pt x="257" y="1241"/>
                  <a:pt x="257" y="1241"/>
                  <a:pt x="257" y="1240"/>
                </a:cubicBezTo>
                <a:cubicBezTo>
                  <a:pt x="258" y="1241"/>
                  <a:pt x="258" y="1243"/>
                  <a:pt x="258" y="1244"/>
                </a:cubicBezTo>
                <a:cubicBezTo>
                  <a:pt x="258" y="1244"/>
                  <a:pt x="258" y="1244"/>
                  <a:pt x="257" y="1245"/>
                </a:cubicBezTo>
                <a:cubicBezTo>
                  <a:pt x="256" y="1241"/>
                  <a:pt x="254" y="1236"/>
                  <a:pt x="253" y="1232"/>
                </a:cubicBezTo>
                <a:cubicBezTo>
                  <a:pt x="254" y="1233"/>
                  <a:pt x="254" y="1233"/>
                  <a:pt x="255" y="1233"/>
                </a:cubicBezTo>
                <a:close/>
                <a:moveTo>
                  <a:pt x="260" y="1253"/>
                </a:moveTo>
                <a:cubicBezTo>
                  <a:pt x="260" y="1252"/>
                  <a:pt x="259" y="1250"/>
                  <a:pt x="259" y="1248"/>
                </a:cubicBezTo>
                <a:cubicBezTo>
                  <a:pt x="260" y="1249"/>
                  <a:pt x="260" y="1251"/>
                  <a:pt x="261" y="1253"/>
                </a:cubicBezTo>
                <a:cubicBezTo>
                  <a:pt x="261" y="1253"/>
                  <a:pt x="261" y="1253"/>
                  <a:pt x="260" y="1253"/>
                </a:cubicBezTo>
                <a:close/>
                <a:moveTo>
                  <a:pt x="260" y="1210"/>
                </a:moveTo>
                <a:cubicBezTo>
                  <a:pt x="260" y="1211"/>
                  <a:pt x="259" y="1211"/>
                  <a:pt x="259" y="1212"/>
                </a:cubicBezTo>
                <a:cubicBezTo>
                  <a:pt x="259" y="1211"/>
                  <a:pt x="259" y="1210"/>
                  <a:pt x="258" y="1209"/>
                </a:cubicBezTo>
                <a:cubicBezTo>
                  <a:pt x="259" y="1209"/>
                  <a:pt x="259" y="1209"/>
                  <a:pt x="260" y="1210"/>
                </a:cubicBezTo>
                <a:cubicBezTo>
                  <a:pt x="260" y="1210"/>
                  <a:pt x="260" y="1210"/>
                  <a:pt x="260" y="1211"/>
                </a:cubicBezTo>
                <a:cubicBezTo>
                  <a:pt x="260" y="1210"/>
                  <a:pt x="260" y="1210"/>
                  <a:pt x="260" y="1210"/>
                </a:cubicBezTo>
                <a:close/>
                <a:moveTo>
                  <a:pt x="267" y="1195"/>
                </a:moveTo>
                <a:cubicBezTo>
                  <a:pt x="269" y="1197"/>
                  <a:pt x="265" y="1200"/>
                  <a:pt x="264" y="1198"/>
                </a:cubicBezTo>
                <a:cubicBezTo>
                  <a:pt x="266" y="1197"/>
                  <a:pt x="266" y="1197"/>
                  <a:pt x="267" y="1195"/>
                </a:cubicBezTo>
                <a:close/>
                <a:moveTo>
                  <a:pt x="267" y="1191"/>
                </a:moveTo>
                <a:cubicBezTo>
                  <a:pt x="268" y="1190"/>
                  <a:pt x="269" y="1191"/>
                  <a:pt x="269" y="1189"/>
                </a:cubicBezTo>
                <a:cubicBezTo>
                  <a:pt x="270" y="1189"/>
                  <a:pt x="270" y="1189"/>
                  <a:pt x="270" y="1190"/>
                </a:cubicBezTo>
                <a:cubicBezTo>
                  <a:pt x="270" y="1190"/>
                  <a:pt x="271" y="1190"/>
                  <a:pt x="271" y="1190"/>
                </a:cubicBezTo>
                <a:cubicBezTo>
                  <a:pt x="269" y="1192"/>
                  <a:pt x="268" y="1192"/>
                  <a:pt x="267" y="1191"/>
                </a:cubicBezTo>
                <a:close/>
                <a:moveTo>
                  <a:pt x="273" y="1193"/>
                </a:moveTo>
                <a:cubicBezTo>
                  <a:pt x="273" y="1194"/>
                  <a:pt x="273" y="1194"/>
                  <a:pt x="274" y="1195"/>
                </a:cubicBezTo>
                <a:cubicBezTo>
                  <a:pt x="272" y="1196"/>
                  <a:pt x="271" y="1194"/>
                  <a:pt x="270" y="1194"/>
                </a:cubicBezTo>
                <a:cubicBezTo>
                  <a:pt x="271" y="1193"/>
                  <a:pt x="272" y="1193"/>
                  <a:pt x="273" y="1193"/>
                </a:cubicBezTo>
                <a:close/>
                <a:moveTo>
                  <a:pt x="276" y="1141"/>
                </a:moveTo>
                <a:cubicBezTo>
                  <a:pt x="277" y="1141"/>
                  <a:pt x="277" y="1140"/>
                  <a:pt x="277" y="1140"/>
                </a:cubicBezTo>
                <a:cubicBezTo>
                  <a:pt x="278" y="1140"/>
                  <a:pt x="278" y="1141"/>
                  <a:pt x="278" y="1141"/>
                </a:cubicBezTo>
                <a:cubicBezTo>
                  <a:pt x="278" y="1142"/>
                  <a:pt x="277" y="1142"/>
                  <a:pt x="276" y="1142"/>
                </a:cubicBezTo>
                <a:cubicBezTo>
                  <a:pt x="276" y="1142"/>
                  <a:pt x="276" y="1141"/>
                  <a:pt x="276" y="1141"/>
                </a:cubicBezTo>
                <a:close/>
                <a:moveTo>
                  <a:pt x="277" y="1146"/>
                </a:moveTo>
                <a:cubicBezTo>
                  <a:pt x="278" y="1146"/>
                  <a:pt x="278" y="1145"/>
                  <a:pt x="279" y="1145"/>
                </a:cubicBezTo>
                <a:cubicBezTo>
                  <a:pt x="280" y="1145"/>
                  <a:pt x="280" y="1146"/>
                  <a:pt x="280" y="1146"/>
                </a:cubicBezTo>
                <a:cubicBezTo>
                  <a:pt x="279" y="1147"/>
                  <a:pt x="279" y="1148"/>
                  <a:pt x="278" y="1148"/>
                </a:cubicBezTo>
                <a:cubicBezTo>
                  <a:pt x="279" y="1147"/>
                  <a:pt x="278" y="1146"/>
                  <a:pt x="277" y="1146"/>
                </a:cubicBezTo>
                <a:close/>
                <a:moveTo>
                  <a:pt x="279" y="1132"/>
                </a:moveTo>
                <a:cubicBezTo>
                  <a:pt x="279" y="1132"/>
                  <a:pt x="279" y="1131"/>
                  <a:pt x="280" y="1131"/>
                </a:cubicBezTo>
                <a:cubicBezTo>
                  <a:pt x="279" y="1132"/>
                  <a:pt x="279" y="1132"/>
                  <a:pt x="279" y="1133"/>
                </a:cubicBezTo>
                <a:cubicBezTo>
                  <a:pt x="279" y="1133"/>
                  <a:pt x="279" y="1132"/>
                  <a:pt x="279" y="1132"/>
                </a:cubicBezTo>
                <a:close/>
                <a:moveTo>
                  <a:pt x="280" y="1131"/>
                </a:moveTo>
                <a:cubicBezTo>
                  <a:pt x="280" y="1130"/>
                  <a:pt x="281" y="1130"/>
                  <a:pt x="281" y="1130"/>
                </a:cubicBezTo>
                <a:cubicBezTo>
                  <a:pt x="280" y="1129"/>
                  <a:pt x="279" y="1130"/>
                  <a:pt x="278" y="1131"/>
                </a:cubicBezTo>
                <a:cubicBezTo>
                  <a:pt x="278" y="1131"/>
                  <a:pt x="278" y="1130"/>
                  <a:pt x="278" y="1130"/>
                </a:cubicBezTo>
                <a:cubicBezTo>
                  <a:pt x="279" y="1130"/>
                  <a:pt x="281" y="1128"/>
                  <a:pt x="283" y="1128"/>
                </a:cubicBezTo>
                <a:cubicBezTo>
                  <a:pt x="283" y="1128"/>
                  <a:pt x="281" y="1132"/>
                  <a:pt x="280" y="1131"/>
                </a:cubicBezTo>
                <a:close/>
                <a:moveTo>
                  <a:pt x="278" y="1148"/>
                </a:moveTo>
                <a:cubicBezTo>
                  <a:pt x="278" y="1148"/>
                  <a:pt x="277" y="1148"/>
                  <a:pt x="277" y="1148"/>
                </a:cubicBezTo>
                <a:cubicBezTo>
                  <a:pt x="277" y="1149"/>
                  <a:pt x="277" y="1150"/>
                  <a:pt x="277" y="1150"/>
                </a:cubicBezTo>
                <a:cubicBezTo>
                  <a:pt x="277" y="1149"/>
                  <a:pt x="277" y="1148"/>
                  <a:pt x="277" y="1148"/>
                </a:cubicBezTo>
                <a:cubicBezTo>
                  <a:pt x="277" y="1147"/>
                  <a:pt x="278" y="1148"/>
                  <a:pt x="278" y="1148"/>
                </a:cubicBezTo>
                <a:close/>
                <a:moveTo>
                  <a:pt x="278" y="1187"/>
                </a:moveTo>
                <a:cubicBezTo>
                  <a:pt x="278" y="1188"/>
                  <a:pt x="278" y="1188"/>
                  <a:pt x="278" y="1189"/>
                </a:cubicBezTo>
                <a:cubicBezTo>
                  <a:pt x="278" y="1189"/>
                  <a:pt x="279" y="1190"/>
                  <a:pt x="278" y="1191"/>
                </a:cubicBezTo>
                <a:cubicBezTo>
                  <a:pt x="278" y="1190"/>
                  <a:pt x="278" y="1190"/>
                  <a:pt x="278" y="1190"/>
                </a:cubicBezTo>
                <a:cubicBezTo>
                  <a:pt x="277" y="1189"/>
                  <a:pt x="277" y="1188"/>
                  <a:pt x="277" y="1187"/>
                </a:cubicBezTo>
                <a:cubicBezTo>
                  <a:pt x="277" y="1187"/>
                  <a:pt x="278" y="1187"/>
                  <a:pt x="278" y="1187"/>
                </a:cubicBezTo>
                <a:close/>
                <a:moveTo>
                  <a:pt x="277" y="1152"/>
                </a:moveTo>
                <a:cubicBezTo>
                  <a:pt x="279" y="1150"/>
                  <a:pt x="278" y="1151"/>
                  <a:pt x="281" y="1151"/>
                </a:cubicBezTo>
                <a:cubicBezTo>
                  <a:pt x="280" y="1152"/>
                  <a:pt x="280" y="1153"/>
                  <a:pt x="280" y="1154"/>
                </a:cubicBezTo>
                <a:cubicBezTo>
                  <a:pt x="279" y="1154"/>
                  <a:pt x="278" y="1154"/>
                  <a:pt x="277" y="1152"/>
                </a:cubicBezTo>
                <a:close/>
                <a:moveTo>
                  <a:pt x="280" y="1193"/>
                </a:moveTo>
                <a:cubicBezTo>
                  <a:pt x="281" y="1194"/>
                  <a:pt x="281" y="1194"/>
                  <a:pt x="281" y="1195"/>
                </a:cubicBezTo>
                <a:cubicBezTo>
                  <a:pt x="281" y="1195"/>
                  <a:pt x="280" y="1196"/>
                  <a:pt x="280" y="1196"/>
                </a:cubicBezTo>
                <a:cubicBezTo>
                  <a:pt x="280" y="1195"/>
                  <a:pt x="279" y="1195"/>
                  <a:pt x="279" y="1194"/>
                </a:cubicBezTo>
                <a:cubicBezTo>
                  <a:pt x="280" y="1194"/>
                  <a:pt x="280" y="1193"/>
                  <a:pt x="280" y="1193"/>
                </a:cubicBezTo>
                <a:close/>
                <a:moveTo>
                  <a:pt x="282" y="1197"/>
                </a:moveTo>
                <a:cubicBezTo>
                  <a:pt x="282" y="1197"/>
                  <a:pt x="282" y="1197"/>
                  <a:pt x="282" y="1198"/>
                </a:cubicBezTo>
                <a:cubicBezTo>
                  <a:pt x="282" y="1198"/>
                  <a:pt x="281" y="1198"/>
                  <a:pt x="281" y="1199"/>
                </a:cubicBezTo>
                <a:cubicBezTo>
                  <a:pt x="281" y="1198"/>
                  <a:pt x="280" y="1198"/>
                  <a:pt x="280" y="1197"/>
                </a:cubicBezTo>
                <a:cubicBezTo>
                  <a:pt x="281" y="1197"/>
                  <a:pt x="281" y="1197"/>
                  <a:pt x="282" y="1197"/>
                </a:cubicBezTo>
                <a:close/>
                <a:moveTo>
                  <a:pt x="280" y="1161"/>
                </a:moveTo>
                <a:cubicBezTo>
                  <a:pt x="280" y="1161"/>
                  <a:pt x="280" y="1161"/>
                  <a:pt x="280" y="1161"/>
                </a:cubicBezTo>
                <a:cubicBezTo>
                  <a:pt x="282" y="1161"/>
                  <a:pt x="283" y="1160"/>
                  <a:pt x="285" y="1160"/>
                </a:cubicBezTo>
                <a:cubicBezTo>
                  <a:pt x="285" y="1160"/>
                  <a:pt x="285" y="1160"/>
                  <a:pt x="285" y="1160"/>
                </a:cubicBezTo>
                <a:cubicBezTo>
                  <a:pt x="283" y="1162"/>
                  <a:pt x="286" y="1164"/>
                  <a:pt x="285" y="1165"/>
                </a:cubicBezTo>
                <a:cubicBezTo>
                  <a:pt x="285" y="1165"/>
                  <a:pt x="284" y="1165"/>
                  <a:pt x="284" y="1166"/>
                </a:cubicBezTo>
                <a:cubicBezTo>
                  <a:pt x="282" y="1163"/>
                  <a:pt x="281" y="1163"/>
                  <a:pt x="280" y="1161"/>
                </a:cubicBezTo>
                <a:close/>
                <a:moveTo>
                  <a:pt x="282" y="1156"/>
                </a:moveTo>
                <a:cubicBezTo>
                  <a:pt x="283" y="1157"/>
                  <a:pt x="283" y="1158"/>
                  <a:pt x="282" y="1159"/>
                </a:cubicBezTo>
                <a:cubicBezTo>
                  <a:pt x="282" y="1159"/>
                  <a:pt x="282" y="1159"/>
                  <a:pt x="282" y="1159"/>
                </a:cubicBezTo>
                <a:cubicBezTo>
                  <a:pt x="282" y="1158"/>
                  <a:pt x="282" y="1157"/>
                  <a:pt x="282" y="1156"/>
                </a:cubicBezTo>
                <a:close/>
                <a:moveTo>
                  <a:pt x="291" y="1165"/>
                </a:moveTo>
                <a:cubicBezTo>
                  <a:pt x="293" y="1166"/>
                  <a:pt x="294" y="1168"/>
                  <a:pt x="294" y="1169"/>
                </a:cubicBezTo>
                <a:cubicBezTo>
                  <a:pt x="293" y="1168"/>
                  <a:pt x="291" y="1168"/>
                  <a:pt x="290" y="1167"/>
                </a:cubicBezTo>
                <a:cubicBezTo>
                  <a:pt x="291" y="1167"/>
                  <a:pt x="291" y="1166"/>
                  <a:pt x="291" y="1165"/>
                </a:cubicBezTo>
                <a:close/>
                <a:moveTo>
                  <a:pt x="295" y="1171"/>
                </a:moveTo>
                <a:cubicBezTo>
                  <a:pt x="296" y="1173"/>
                  <a:pt x="297" y="1170"/>
                  <a:pt x="299" y="1172"/>
                </a:cubicBezTo>
                <a:cubicBezTo>
                  <a:pt x="297" y="1173"/>
                  <a:pt x="298" y="1174"/>
                  <a:pt x="296" y="1175"/>
                </a:cubicBezTo>
                <a:cubicBezTo>
                  <a:pt x="295" y="1175"/>
                  <a:pt x="294" y="1175"/>
                  <a:pt x="293" y="1174"/>
                </a:cubicBezTo>
                <a:cubicBezTo>
                  <a:pt x="295" y="1173"/>
                  <a:pt x="294" y="1172"/>
                  <a:pt x="295" y="1171"/>
                </a:cubicBezTo>
                <a:close/>
                <a:moveTo>
                  <a:pt x="298" y="1171"/>
                </a:moveTo>
                <a:cubicBezTo>
                  <a:pt x="295" y="1167"/>
                  <a:pt x="302" y="1168"/>
                  <a:pt x="299" y="1165"/>
                </a:cubicBezTo>
                <a:cubicBezTo>
                  <a:pt x="299" y="1165"/>
                  <a:pt x="300" y="1164"/>
                  <a:pt x="300" y="1164"/>
                </a:cubicBezTo>
                <a:cubicBezTo>
                  <a:pt x="301" y="1165"/>
                  <a:pt x="301" y="1164"/>
                  <a:pt x="302" y="1165"/>
                </a:cubicBezTo>
                <a:cubicBezTo>
                  <a:pt x="300" y="1166"/>
                  <a:pt x="301" y="1168"/>
                  <a:pt x="300" y="1169"/>
                </a:cubicBezTo>
                <a:cubicBezTo>
                  <a:pt x="298" y="1166"/>
                  <a:pt x="299" y="1170"/>
                  <a:pt x="298" y="1171"/>
                </a:cubicBezTo>
                <a:close/>
                <a:moveTo>
                  <a:pt x="300" y="1139"/>
                </a:moveTo>
                <a:cubicBezTo>
                  <a:pt x="297" y="1141"/>
                  <a:pt x="295" y="1139"/>
                  <a:pt x="292" y="1137"/>
                </a:cubicBezTo>
                <a:cubicBezTo>
                  <a:pt x="293" y="1136"/>
                  <a:pt x="294" y="1136"/>
                  <a:pt x="294" y="1135"/>
                </a:cubicBezTo>
                <a:cubicBezTo>
                  <a:pt x="297" y="1135"/>
                  <a:pt x="301" y="1137"/>
                  <a:pt x="305" y="1139"/>
                </a:cubicBezTo>
                <a:cubicBezTo>
                  <a:pt x="304" y="1140"/>
                  <a:pt x="305" y="1142"/>
                  <a:pt x="303" y="1144"/>
                </a:cubicBezTo>
                <a:cubicBezTo>
                  <a:pt x="302" y="1141"/>
                  <a:pt x="301" y="1144"/>
                  <a:pt x="299" y="1143"/>
                </a:cubicBezTo>
                <a:cubicBezTo>
                  <a:pt x="299" y="1141"/>
                  <a:pt x="301" y="1141"/>
                  <a:pt x="300" y="1139"/>
                </a:cubicBezTo>
                <a:close/>
                <a:moveTo>
                  <a:pt x="312" y="1088"/>
                </a:moveTo>
                <a:cubicBezTo>
                  <a:pt x="316" y="1091"/>
                  <a:pt x="321" y="1093"/>
                  <a:pt x="324" y="1096"/>
                </a:cubicBezTo>
                <a:cubicBezTo>
                  <a:pt x="320" y="1094"/>
                  <a:pt x="314" y="1091"/>
                  <a:pt x="312" y="1088"/>
                </a:cubicBezTo>
                <a:close/>
                <a:moveTo>
                  <a:pt x="325" y="1099"/>
                </a:moveTo>
                <a:cubicBezTo>
                  <a:pt x="325" y="1100"/>
                  <a:pt x="325" y="1100"/>
                  <a:pt x="324" y="1100"/>
                </a:cubicBezTo>
                <a:cubicBezTo>
                  <a:pt x="324" y="1099"/>
                  <a:pt x="323" y="1099"/>
                  <a:pt x="322" y="1098"/>
                </a:cubicBezTo>
                <a:cubicBezTo>
                  <a:pt x="323" y="1099"/>
                  <a:pt x="324" y="1099"/>
                  <a:pt x="325" y="1099"/>
                </a:cubicBezTo>
                <a:close/>
                <a:moveTo>
                  <a:pt x="319" y="1091"/>
                </a:moveTo>
                <a:cubicBezTo>
                  <a:pt x="320" y="1091"/>
                  <a:pt x="320" y="1090"/>
                  <a:pt x="320" y="1090"/>
                </a:cubicBezTo>
                <a:cubicBezTo>
                  <a:pt x="323" y="1092"/>
                  <a:pt x="326" y="1094"/>
                  <a:pt x="330" y="1096"/>
                </a:cubicBezTo>
                <a:cubicBezTo>
                  <a:pt x="330" y="1096"/>
                  <a:pt x="330" y="1097"/>
                  <a:pt x="330" y="1097"/>
                </a:cubicBezTo>
                <a:cubicBezTo>
                  <a:pt x="330" y="1097"/>
                  <a:pt x="330" y="1097"/>
                  <a:pt x="329" y="1097"/>
                </a:cubicBezTo>
                <a:cubicBezTo>
                  <a:pt x="326" y="1095"/>
                  <a:pt x="323" y="1093"/>
                  <a:pt x="319" y="1091"/>
                </a:cubicBezTo>
                <a:close/>
                <a:moveTo>
                  <a:pt x="355" y="1112"/>
                </a:moveTo>
                <a:cubicBezTo>
                  <a:pt x="355" y="1112"/>
                  <a:pt x="355" y="1113"/>
                  <a:pt x="355" y="1113"/>
                </a:cubicBezTo>
                <a:cubicBezTo>
                  <a:pt x="355" y="1113"/>
                  <a:pt x="354" y="1112"/>
                  <a:pt x="354" y="1112"/>
                </a:cubicBezTo>
                <a:cubicBezTo>
                  <a:pt x="354" y="1112"/>
                  <a:pt x="355" y="1112"/>
                  <a:pt x="355" y="1112"/>
                </a:cubicBezTo>
                <a:close/>
                <a:moveTo>
                  <a:pt x="390" y="1117"/>
                </a:moveTo>
                <a:cubicBezTo>
                  <a:pt x="389" y="1116"/>
                  <a:pt x="392" y="1118"/>
                  <a:pt x="394" y="1119"/>
                </a:cubicBezTo>
                <a:cubicBezTo>
                  <a:pt x="395" y="1119"/>
                  <a:pt x="396" y="1119"/>
                  <a:pt x="397" y="1119"/>
                </a:cubicBezTo>
                <a:cubicBezTo>
                  <a:pt x="398" y="1120"/>
                  <a:pt x="399" y="1120"/>
                  <a:pt x="400" y="1121"/>
                </a:cubicBezTo>
                <a:cubicBezTo>
                  <a:pt x="399" y="1121"/>
                  <a:pt x="399" y="1121"/>
                  <a:pt x="398" y="1122"/>
                </a:cubicBezTo>
                <a:cubicBezTo>
                  <a:pt x="395" y="1120"/>
                  <a:pt x="393" y="1119"/>
                  <a:pt x="390" y="1117"/>
                </a:cubicBezTo>
                <a:close/>
                <a:moveTo>
                  <a:pt x="402" y="1105"/>
                </a:moveTo>
                <a:cubicBezTo>
                  <a:pt x="401" y="1105"/>
                  <a:pt x="402" y="1104"/>
                  <a:pt x="402" y="1104"/>
                </a:cubicBezTo>
                <a:cubicBezTo>
                  <a:pt x="403" y="1105"/>
                  <a:pt x="405" y="1106"/>
                  <a:pt x="407" y="1107"/>
                </a:cubicBezTo>
                <a:cubicBezTo>
                  <a:pt x="405" y="1107"/>
                  <a:pt x="403" y="1108"/>
                  <a:pt x="402" y="1105"/>
                </a:cubicBezTo>
                <a:close/>
                <a:moveTo>
                  <a:pt x="404" y="1103"/>
                </a:moveTo>
                <a:cubicBezTo>
                  <a:pt x="404" y="1103"/>
                  <a:pt x="404" y="1103"/>
                  <a:pt x="404" y="1103"/>
                </a:cubicBezTo>
                <a:cubicBezTo>
                  <a:pt x="403" y="1102"/>
                  <a:pt x="402" y="1102"/>
                  <a:pt x="401" y="1102"/>
                </a:cubicBezTo>
                <a:cubicBezTo>
                  <a:pt x="400" y="1102"/>
                  <a:pt x="400" y="1101"/>
                  <a:pt x="399" y="1101"/>
                </a:cubicBezTo>
                <a:cubicBezTo>
                  <a:pt x="399" y="1101"/>
                  <a:pt x="399" y="1101"/>
                  <a:pt x="399" y="1101"/>
                </a:cubicBezTo>
                <a:cubicBezTo>
                  <a:pt x="399" y="1101"/>
                  <a:pt x="400" y="1100"/>
                  <a:pt x="400" y="1100"/>
                </a:cubicBezTo>
                <a:cubicBezTo>
                  <a:pt x="402" y="1101"/>
                  <a:pt x="405" y="1103"/>
                  <a:pt x="407" y="1105"/>
                </a:cubicBezTo>
                <a:cubicBezTo>
                  <a:pt x="406" y="1105"/>
                  <a:pt x="405" y="1104"/>
                  <a:pt x="404" y="1103"/>
                </a:cubicBezTo>
                <a:close/>
                <a:moveTo>
                  <a:pt x="389" y="1084"/>
                </a:moveTo>
                <a:cubicBezTo>
                  <a:pt x="389" y="1084"/>
                  <a:pt x="390" y="1083"/>
                  <a:pt x="390" y="1083"/>
                </a:cubicBezTo>
                <a:cubicBezTo>
                  <a:pt x="390" y="1083"/>
                  <a:pt x="390" y="1084"/>
                  <a:pt x="390" y="1084"/>
                </a:cubicBezTo>
                <a:cubicBezTo>
                  <a:pt x="390" y="1084"/>
                  <a:pt x="390" y="1084"/>
                  <a:pt x="389" y="1084"/>
                </a:cubicBezTo>
                <a:close/>
                <a:moveTo>
                  <a:pt x="397" y="1088"/>
                </a:moveTo>
                <a:cubicBezTo>
                  <a:pt x="395" y="1087"/>
                  <a:pt x="394" y="1087"/>
                  <a:pt x="394" y="1085"/>
                </a:cubicBezTo>
                <a:cubicBezTo>
                  <a:pt x="394" y="1086"/>
                  <a:pt x="397" y="1086"/>
                  <a:pt x="397" y="1088"/>
                </a:cubicBezTo>
                <a:close/>
                <a:moveTo>
                  <a:pt x="394" y="1084"/>
                </a:moveTo>
                <a:cubicBezTo>
                  <a:pt x="396" y="1085"/>
                  <a:pt x="398" y="1086"/>
                  <a:pt x="398" y="1087"/>
                </a:cubicBezTo>
                <a:cubicBezTo>
                  <a:pt x="396" y="1086"/>
                  <a:pt x="394" y="1085"/>
                  <a:pt x="394" y="1084"/>
                </a:cubicBezTo>
                <a:close/>
                <a:moveTo>
                  <a:pt x="405" y="1093"/>
                </a:moveTo>
                <a:cubicBezTo>
                  <a:pt x="403" y="1092"/>
                  <a:pt x="402" y="1091"/>
                  <a:pt x="401" y="1090"/>
                </a:cubicBezTo>
                <a:cubicBezTo>
                  <a:pt x="401" y="1091"/>
                  <a:pt x="402" y="1091"/>
                  <a:pt x="403" y="1092"/>
                </a:cubicBezTo>
                <a:cubicBezTo>
                  <a:pt x="403" y="1091"/>
                  <a:pt x="403" y="1091"/>
                  <a:pt x="403" y="1091"/>
                </a:cubicBezTo>
                <a:cubicBezTo>
                  <a:pt x="404" y="1091"/>
                  <a:pt x="405" y="1092"/>
                  <a:pt x="405" y="1093"/>
                </a:cubicBezTo>
                <a:close/>
                <a:moveTo>
                  <a:pt x="403" y="1090"/>
                </a:moveTo>
                <a:cubicBezTo>
                  <a:pt x="403" y="1090"/>
                  <a:pt x="403" y="1089"/>
                  <a:pt x="403" y="1089"/>
                </a:cubicBezTo>
                <a:cubicBezTo>
                  <a:pt x="405" y="1090"/>
                  <a:pt x="407" y="1091"/>
                  <a:pt x="406" y="1092"/>
                </a:cubicBezTo>
                <a:cubicBezTo>
                  <a:pt x="406" y="1091"/>
                  <a:pt x="404" y="1090"/>
                  <a:pt x="403" y="1090"/>
                </a:cubicBezTo>
                <a:close/>
                <a:moveTo>
                  <a:pt x="403" y="1082"/>
                </a:moveTo>
                <a:cubicBezTo>
                  <a:pt x="400" y="1080"/>
                  <a:pt x="398" y="1079"/>
                  <a:pt x="396" y="1078"/>
                </a:cubicBezTo>
                <a:cubicBezTo>
                  <a:pt x="391" y="1075"/>
                  <a:pt x="384" y="1071"/>
                  <a:pt x="378" y="1067"/>
                </a:cubicBezTo>
                <a:cubicBezTo>
                  <a:pt x="378" y="1066"/>
                  <a:pt x="378" y="1064"/>
                  <a:pt x="376" y="1062"/>
                </a:cubicBezTo>
                <a:cubicBezTo>
                  <a:pt x="375" y="1064"/>
                  <a:pt x="374" y="1064"/>
                  <a:pt x="373" y="1062"/>
                </a:cubicBezTo>
                <a:cubicBezTo>
                  <a:pt x="372" y="1064"/>
                  <a:pt x="374" y="1064"/>
                  <a:pt x="375" y="1065"/>
                </a:cubicBezTo>
                <a:cubicBezTo>
                  <a:pt x="373" y="1064"/>
                  <a:pt x="371" y="1063"/>
                  <a:pt x="370" y="1062"/>
                </a:cubicBezTo>
                <a:cubicBezTo>
                  <a:pt x="371" y="1062"/>
                  <a:pt x="373" y="1061"/>
                  <a:pt x="374" y="1061"/>
                </a:cubicBezTo>
                <a:cubicBezTo>
                  <a:pt x="377" y="1063"/>
                  <a:pt x="380" y="1065"/>
                  <a:pt x="386" y="1067"/>
                </a:cubicBezTo>
                <a:cubicBezTo>
                  <a:pt x="385" y="1067"/>
                  <a:pt x="384" y="1066"/>
                  <a:pt x="383" y="1065"/>
                </a:cubicBezTo>
                <a:cubicBezTo>
                  <a:pt x="384" y="1066"/>
                  <a:pt x="385" y="1066"/>
                  <a:pt x="387" y="1065"/>
                </a:cubicBezTo>
                <a:cubicBezTo>
                  <a:pt x="386" y="1064"/>
                  <a:pt x="385" y="1065"/>
                  <a:pt x="384" y="1064"/>
                </a:cubicBezTo>
                <a:cubicBezTo>
                  <a:pt x="386" y="1065"/>
                  <a:pt x="387" y="1063"/>
                  <a:pt x="388" y="1063"/>
                </a:cubicBezTo>
                <a:cubicBezTo>
                  <a:pt x="388" y="1063"/>
                  <a:pt x="389" y="1063"/>
                  <a:pt x="389" y="1063"/>
                </a:cubicBezTo>
                <a:cubicBezTo>
                  <a:pt x="389" y="1064"/>
                  <a:pt x="389" y="1064"/>
                  <a:pt x="389" y="1064"/>
                </a:cubicBezTo>
                <a:cubicBezTo>
                  <a:pt x="389" y="1064"/>
                  <a:pt x="389" y="1064"/>
                  <a:pt x="389" y="1064"/>
                </a:cubicBezTo>
                <a:cubicBezTo>
                  <a:pt x="390" y="1064"/>
                  <a:pt x="391" y="1064"/>
                  <a:pt x="393" y="1065"/>
                </a:cubicBezTo>
                <a:cubicBezTo>
                  <a:pt x="392" y="1065"/>
                  <a:pt x="392" y="1065"/>
                  <a:pt x="392" y="1065"/>
                </a:cubicBezTo>
                <a:cubicBezTo>
                  <a:pt x="393" y="1067"/>
                  <a:pt x="393" y="1068"/>
                  <a:pt x="394" y="1070"/>
                </a:cubicBezTo>
                <a:cubicBezTo>
                  <a:pt x="392" y="1069"/>
                  <a:pt x="391" y="1068"/>
                  <a:pt x="389" y="1068"/>
                </a:cubicBezTo>
                <a:cubicBezTo>
                  <a:pt x="391" y="1070"/>
                  <a:pt x="392" y="1070"/>
                  <a:pt x="394" y="1072"/>
                </a:cubicBezTo>
                <a:cubicBezTo>
                  <a:pt x="395" y="1072"/>
                  <a:pt x="395" y="1072"/>
                  <a:pt x="395" y="1073"/>
                </a:cubicBezTo>
                <a:cubicBezTo>
                  <a:pt x="394" y="1072"/>
                  <a:pt x="394" y="1072"/>
                  <a:pt x="394" y="1072"/>
                </a:cubicBezTo>
                <a:cubicBezTo>
                  <a:pt x="393" y="1073"/>
                  <a:pt x="396" y="1074"/>
                  <a:pt x="398" y="1075"/>
                </a:cubicBezTo>
                <a:cubicBezTo>
                  <a:pt x="398" y="1076"/>
                  <a:pt x="399" y="1076"/>
                  <a:pt x="398" y="1077"/>
                </a:cubicBezTo>
                <a:cubicBezTo>
                  <a:pt x="399" y="1079"/>
                  <a:pt x="401" y="1081"/>
                  <a:pt x="403" y="1079"/>
                </a:cubicBezTo>
                <a:cubicBezTo>
                  <a:pt x="402" y="1078"/>
                  <a:pt x="402" y="1077"/>
                  <a:pt x="402" y="1077"/>
                </a:cubicBezTo>
                <a:cubicBezTo>
                  <a:pt x="403" y="1077"/>
                  <a:pt x="404" y="1077"/>
                  <a:pt x="405" y="1078"/>
                </a:cubicBezTo>
                <a:cubicBezTo>
                  <a:pt x="404" y="1077"/>
                  <a:pt x="403" y="1077"/>
                  <a:pt x="403" y="1076"/>
                </a:cubicBezTo>
                <a:cubicBezTo>
                  <a:pt x="403" y="1076"/>
                  <a:pt x="403" y="1076"/>
                  <a:pt x="403" y="1075"/>
                </a:cubicBezTo>
                <a:cubicBezTo>
                  <a:pt x="402" y="1075"/>
                  <a:pt x="402" y="1075"/>
                  <a:pt x="401" y="1075"/>
                </a:cubicBezTo>
                <a:cubicBezTo>
                  <a:pt x="399" y="1073"/>
                  <a:pt x="398" y="1073"/>
                  <a:pt x="397" y="1072"/>
                </a:cubicBezTo>
                <a:cubicBezTo>
                  <a:pt x="397" y="1071"/>
                  <a:pt x="397" y="1070"/>
                  <a:pt x="397" y="1070"/>
                </a:cubicBezTo>
                <a:cubicBezTo>
                  <a:pt x="401" y="1073"/>
                  <a:pt x="405" y="1075"/>
                  <a:pt x="409" y="1078"/>
                </a:cubicBezTo>
                <a:cubicBezTo>
                  <a:pt x="408" y="1079"/>
                  <a:pt x="405" y="1081"/>
                  <a:pt x="403" y="1082"/>
                </a:cubicBezTo>
                <a:close/>
                <a:moveTo>
                  <a:pt x="398" y="1069"/>
                </a:moveTo>
                <a:cubicBezTo>
                  <a:pt x="398" y="1069"/>
                  <a:pt x="398" y="1068"/>
                  <a:pt x="397" y="1067"/>
                </a:cubicBezTo>
                <a:cubicBezTo>
                  <a:pt x="398" y="1068"/>
                  <a:pt x="399" y="1069"/>
                  <a:pt x="399" y="1069"/>
                </a:cubicBezTo>
                <a:cubicBezTo>
                  <a:pt x="399" y="1070"/>
                  <a:pt x="399" y="1069"/>
                  <a:pt x="398" y="1069"/>
                </a:cubicBezTo>
                <a:close/>
                <a:moveTo>
                  <a:pt x="474" y="1101"/>
                </a:moveTo>
                <a:cubicBezTo>
                  <a:pt x="476" y="1101"/>
                  <a:pt x="477" y="1103"/>
                  <a:pt x="475" y="1103"/>
                </a:cubicBezTo>
                <a:cubicBezTo>
                  <a:pt x="476" y="1102"/>
                  <a:pt x="474" y="1102"/>
                  <a:pt x="474" y="1101"/>
                </a:cubicBezTo>
                <a:close/>
                <a:moveTo>
                  <a:pt x="471" y="903"/>
                </a:moveTo>
                <a:cubicBezTo>
                  <a:pt x="474" y="904"/>
                  <a:pt x="481" y="904"/>
                  <a:pt x="481" y="907"/>
                </a:cubicBezTo>
                <a:cubicBezTo>
                  <a:pt x="478" y="905"/>
                  <a:pt x="474" y="905"/>
                  <a:pt x="471" y="903"/>
                </a:cubicBezTo>
                <a:close/>
                <a:moveTo>
                  <a:pt x="480" y="991"/>
                </a:moveTo>
                <a:cubicBezTo>
                  <a:pt x="480" y="990"/>
                  <a:pt x="479" y="989"/>
                  <a:pt x="478" y="989"/>
                </a:cubicBezTo>
                <a:cubicBezTo>
                  <a:pt x="478" y="989"/>
                  <a:pt x="479" y="989"/>
                  <a:pt x="479" y="988"/>
                </a:cubicBezTo>
                <a:cubicBezTo>
                  <a:pt x="480" y="989"/>
                  <a:pt x="481" y="990"/>
                  <a:pt x="482" y="991"/>
                </a:cubicBezTo>
                <a:cubicBezTo>
                  <a:pt x="482" y="991"/>
                  <a:pt x="482" y="992"/>
                  <a:pt x="482" y="992"/>
                </a:cubicBezTo>
                <a:cubicBezTo>
                  <a:pt x="481" y="992"/>
                  <a:pt x="481" y="991"/>
                  <a:pt x="480" y="991"/>
                </a:cubicBezTo>
                <a:close/>
                <a:moveTo>
                  <a:pt x="481" y="1102"/>
                </a:moveTo>
                <a:cubicBezTo>
                  <a:pt x="480" y="1101"/>
                  <a:pt x="478" y="1101"/>
                  <a:pt x="478" y="1100"/>
                </a:cubicBezTo>
                <a:cubicBezTo>
                  <a:pt x="479" y="1101"/>
                  <a:pt x="480" y="1101"/>
                  <a:pt x="481" y="1102"/>
                </a:cubicBezTo>
                <a:cubicBezTo>
                  <a:pt x="481" y="1102"/>
                  <a:pt x="481" y="1102"/>
                  <a:pt x="481" y="1102"/>
                </a:cubicBezTo>
                <a:close/>
                <a:moveTo>
                  <a:pt x="480" y="988"/>
                </a:moveTo>
                <a:cubicBezTo>
                  <a:pt x="481" y="989"/>
                  <a:pt x="482" y="989"/>
                  <a:pt x="483" y="990"/>
                </a:cubicBezTo>
                <a:cubicBezTo>
                  <a:pt x="483" y="990"/>
                  <a:pt x="483" y="990"/>
                  <a:pt x="483" y="990"/>
                </a:cubicBezTo>
                <a:cubicBezTo>
                  <a:pt x="482" y="989"/>
                  <a:pt x="481" y="989"/>
                  <a:pt x="480" y="988"/>
                </a:cubicBezTo>
                <a:close/>
                <a:moveTo>
                  <a:pt x="480" y="986"/>
                </a:moveTo>
                <a:cubicBezTo>
                  <a:pt x="481" y="987"/>
                  <a:pt x="483" y="987"/>
                  <a:pt x="484" y="988"/>
                </a:cubicBezTo>
                <a:cubicBezTo>
                  <a:pt x="485" y="989"/>
                  <a:pt x="487" y="990"/>
                  <a:pt x="488" y="990"/>
                </a:cubicBezTo>
                <a:cubicBezTo>
                  <a:pt x="488" y="991"/>
                  <a:pt x="488" y="991"/>
                  <a:pt x="488" y="992"/>
                </a:cubicBezTo>
                <a:cubicBezTo>
                  <a:pt x="486" y="991"/>
                  <a:pt x="485" y="989"/>
                  <a:pt x="484" y="988"/>
                </a:cubicBezTo>
                <a:cubicBezTo>
                  <a:pt x="483" y="990"/>
                  <a:pt x="482" y="988"/>
                  <a:pt x="480" y="986"/>
                </a:cubicBezTo>
                <a:close/>
                <a:moveTo>
                  <a:pt x="484" y="991"/>
                </a:moveTo>
                <a:cubicBezTo>
                  <a:pt x="484" y="991"/>
                  <a:pt x="483" y="991"/>
                  <a:pt x="483" y="991"/>
                </a:cubicBezTo>
                <a:cubicBezTo>
                  <a:pt x="485" y="991"/>
                  <a:pt x="486" y="991"/>
                  <a:pt x="488" y="992"/>
                </a:cubicBezTo>
                <a:cubicBezTo>
                  <a:pt x="487" y="993"/>
                  <a:pt x="487" y="993"/>
                  <a:pt x="488" y="993"/>
                </a:cubicBezTo>
                <a:cubicBezTo>
                  <a:pt x="488" y="993"/>
                  <a:pt x="488" y="994"/>
                  <a:pt x="489" y="994"/>
                </a:cubicBezTo>
                <a:cubicBezTo>
                  <a:pt x="488" y="993"/>
                  <a:pt x="487" y="993"/>
                  <a:pt x="487" y="994"/>
                </a:cubicBezTo>
                <a:cubicBezTo>
                  <a:pt x="487" y="994"/>
                  <a:pt x="487" y="994"/>
                  <a:pt x="486" y="994"/>
                </a:cubicBezTo>
                <a:cubicBezTo>
                  <a:pt x="486" y="994"/>
                  <a:pt x="487" y="994"/>
                  <a:pt x="487" y="993"/>
                </a:cubicBezTo>
                <a:cubicBezTo>
                  <a:pt x="486" y="993"/>
                  <a:pt x="483" y="992"/>
                  <a:pt x="483" y="991"/>
                </a:cubicBezTo>
                <a:cubicBezTo>
                  <a:pt x="483" y="991"/>
                  <a:pt x="483" y="991"/>
                  <a:pt x="484" y="991"/>
                </a:cubicBezTo>
                <a:close/>
                <a:moveTo>
                  <a:pt x="490" y="1006"/>
                </a:moveTo>
                <a:cubicBezTo>
                  <a:pt x="489" y="1006"/>
                  <a:pt x="488" y="1005"/>
                  <a:pt x="488" y="1004"/>
                </a:cubicBezTo>
                <a:cubicBezTo>
                  <a:pt x="489" y="1005"/>
                  <a:pt x="490" y="1005"/>
                  <a:pt x="491" y="1006"/>
                </a:cubicBezTo>
                <a:cubicBezTo>
                  <a:pt x="492" y="1006"/>
                  <a:pt x="493" y="1007"/>
                  <a:pt x="493" y="1008"/>
                </a:cubicBezTo>
                <a:cubicBezTo>
                  <a:pt x="492" y="1007"/>
                  <a:pt x="491" y="1007"/>
                  <a:pt x="490" y="1006"/>
                </a:cubicBezTo>
                <a:close/>
                <a:moveTo>
                  <a:pt x="490" y="994"/>
                </a:moveTo>
                <a:cubicBezTo>
                  <a:pt x="490" y="995"/>
                  <a:pt x="492" y="995"/>
                  <a:pt x="493" y="995"/>
                </a:cubicBezTo>
                <a:cubicBezTo>
                  <a:pt x="492" y="995"/>
                  <a:pt x="492" y="996"/>
                  <a:pt x="491" y="996"/>
                </a:cubicBezTo>
                <a:cubicBezTo>
                  <a:pt x="490" y="995"/>
                  <a:pt x="490" y="995"/>
                  <a:pt x="490" y="995"/>
                </a:cubicBezTo>
                <a:cubicBezTo>
                  <a:pt x="490" y="994"/>
                  <a:pt x="490" y="994"/>
                  <a:pt x="490" y="994"/>
                </a:cubicBezTo>
                <a:close/>
                <a:moveTo>
                  <a:pt x="491" y="997"/>
                </a:moveTo>
                <a:cubicBezTo>
                  <a:pt x="492" y="998"/>
                  <a:pt x="492" y="997"/>
                  <a:pt x="492" y="997"/>
                </a:cubicBezTo>
                <a:cubicBezTo>
                  <a:pt x="494" y="998"/>
                  <a:pt x="495" y="998"/>
                  <a:pt x="497" y="1000"/>
                </a:cubicBezTo>
                <a:cubicBezTo>
                  <a:pt x="496" y="1000"/>
                  <a:pt x="496" y="1000"/>
                  <a:pt x="496" y="1000"/>
                </a:cubicBezTo>
                <a:cubicBezTo>
                  <a:pt x="494" y="999"/>
                  <a:pt x="493" y="998"/>
                  <a:pt x="491" y="997"/>
                </a:cubicBezTo>
                <a:close/>
                <a:moveTo>
                  <a:pt x="493" y="995"/>
                </a:moveTo>
                <a:cubicBezTo>
                  <a:pt x="494" y="996"/>
                  <a:pt x="495" y="996"/>
                  <a:pt x="496" y="997"/>
                </a:cubicBezTo>
                <a:cubicBezTo>
                  <a:pt x="496" y="998"/>
                  <a:pt x="493" y="996"/>
                  <a:pt x="493" y="995"/>
                </a:cubicBezTo>
                <a:close/>
                <a:moveTo>
                  <a:pt x="496" y="998"/>
                </a:moveTo>
                <a:cubicBezTo>
                  <a:pt x="497" y="998"/>
                  <a:pt x="497" y="997"/>
                  <a:pt x="497" y="997"/>
                </a:cubicBezTo>
                <a:cubicBezTo>
                  <a:pt x="497" y="997"/>
                  <a:pt x="498" y="998"/>
                  <a:pt x="498" y="998"/>
                </a:cubicBezTo>
                <a:cubicBezTo>
                  <a:pt x="497" y="998"/>
                  <a:pt x="497" y="998"/>
                  <a:pt x="496" y="998"/>
                </a:cubicBezTo>
                <a:close/>
                <a:moveTo>
                  <a:pt x="490" y="993"/>
                </a:moveTo>
                <a:cubicBezTo>
                  <a:pt x="490" y="993"/>
                  <a:pt x="491" y="993"/>
                  <a:pt x="491" y="993"/>
                </a:cubicBezTo>
                <a:cubicBezTo>
                  <a:pt x="490" y="993"/>
                  <a:pt x="490" y="993"/>
                  <a:pt x="490" y="993"/>
                </a:cubicBezTo>
                <a:cubicBezTo>
                  <a:pt x="489" y="993"/>
                  <a:pt x="489" y="992"/>
                  <a:pt x="489" y="992"/>
                </a:cubicBezTo>
                <a:cubicBezTo>
                  <a:pt x="488" y="992"/>
                  <a:pt x="488" y="991"/>
                  <a:pt x="488" y="991"/>
                </a:cubicBezTo>
                <a:cubicBezTo>
                  <a:pt x="488" y="991"/>
                  <a:pt x="489" y="991"/>
                  <a:pt x="489" y="991"/>
                </a:cubicBezTo>
                <a:cubicBezTo>
                  <a:pt x="489" y="991"/>
                  <a:pt x="489" y="991"/>
                  <a:pt x="489" y="991"/>
                </a:cubicBezTo>
                <a:cubicBezTo>
                  <a:pt x="491" y="994"/>
                  <a:pt x="496" y="995"/>
                  <a:pt x="498" y="997"/>
                </a:cubicBezTo>
                <a:cubicBezTo>
                  <a:pt x="498" y="997"/>
                  <a:pt x="498" y="997"/>
                  <a:pt x="498" y="997"/>
                </a:cubicBezTo>
                <a:cubicBezTo>
                  <a:pt x="497" y="996"/>
                  <a:pt x="493" y="995"/>
                  <a:pt x="490" y="993"/>
                </a:cubicBezTo>
                <a:close/>
                <a:moveTo>
                  <a:pt x="493" y="902"/>
                </a:moveTo>
                <a:cubicBezTo>
                  <a:pt x="494" y="902"/>
                  <a:pt x="495" y="902"/>
                  <a:pt x="494" y="901"/>
                </a:cubicBezTo>
                <a:cubicBezTo>
                  <a:pt x="495" y="903"/>
                  <a:pt x="497" y="901"/>
                  <a:pt x="497" y="903"/>
                </a:cubicBezTo>
                <a:cubicBezTo>
                  <a:pt x="500" y="903"/>
                  <a:pt x="498" y="905"/>
                  <a:pt x="500" y="903"/>
                </a:cubicBezTo>
                <a:cubicBezTo>
                  <a:pt x="500" y="904"/>
                  <a:pt x="501" y="904"/>
                  <a:pt x="501" y="905"/>
                </a:cubicBezTo>
                <a:cubicBezTo>
                  <a:pt x="499" y="904"/>
                  <a:pt x="497" y="903"/>
                  <a:pt x="499" y="905"/>
                </a:cubicBezTo>
                <a:cubicBezTo>
                  <a:pt x="499" y="905"/>
                  <a:pt x="500" y="906"/>
                  <a:pt x="501" y="906"/>
                </a:cubicBezTo>
                <a:cubicBezTo>
                  <a:pt x="497" y="904"/>
                  <a:pt x="496" y="904"/>
                  <a:pt x="493" y="902"/>
                </a:cubicBezTo>
                <a:close/>
                <a:moveTo>
                  <a:pt x="501" y="921"/>
                </a:moveTo>
                <a:cubicBezTo>
                  <a:pt x="502" y="922"/>
                  <a:pt x="503" y="922"/>
                  <a:pt x="504" y="923"/>
                </a:cubicBezTo>
                <a:cubicBezTo>
                  <a:pt x="504" y="923"/>
                  <a:pt x="504" y="923"/>
                  <a:pt x="504" y="923"/>
                </a:cubicBezTo>
                <a:cubicBezTo>
                  <a:pt x="504" y="922"/>
                  <a:pt x="504" y="922"/>
                  <a:pt x="504" y="922"/>
                </a:cubicBezTo>
                <a:cubicBezTo>
                  <a:pt x="505" y="922"/>
                  <a:pt x="506" y="923"/>
                  <a:pt x="508" y="924"/>
                </a:cubicBezTo>
                <a:cubicBezTo>
                  <a:pt x="506" y="923"/>
                  <a:pt x="505" y="923"/>
                  <a:pt x="504" y="923"/>
                </a:cubicBezTo>
                <a:cubicBezTo>
                  <a:pt x="504" y="923"/>
                  <a:pt x="504" y="923"/>
                  <a:pt x="504" y="923"/>
                </a:cubicBezTo>
                <a:cubicBezTo>
                  <a:pt x="504" y="923"/>
                  <a:pt x="504" y="923"/>
                  <a:pt x="504" y="923"/>
                </a:cubicBezTo>
                <a:cubicBezTo>
                  <a:pt x="502" y="922"/>
                  <a:pt x="500" y="922"/>
                  <a:pt x="498" y="921"/>
                </a:cubicBezTo>
                <a:cubicBezTo>
                  <a:pt x="498" y="921"/>
                  <a:pt x="498" y="921"/>
                  <a:pt x="498" y="921"/>
                </a:cubicBezTo>
                <a:cubicBezTo>
                  <a:pt x="499" y="921"/>
                  <a:pt x="500" y="921"/>
                  <a:pt x="501" y="921"/>
                </a:cubicBezTo>
                <a:close/>
                <a:moveTo>
                  <a:pt x="504" y="934"/>
                </a:moveTo>
                <a:cubicBezTo>
                  <a:pt x="504" y="935"/>
                  <a:pt x="504" y="935"/>
                  <a:pt x="504" y="935"/>
                </a:cubicBezTo>
                <a:cubicBezTo>
                  <a:pt x="503" y="934"/>
                  <a:pt x="502" y="934"/>
                  <a:pt x="501" y="933"/>
                </a:cubicBezTo>
                <a:cubicBezTo>
                  <a:pt x="502" y="934"/>
                  <a:pt x="503" y="934"/>
                  <a:pt x="504" y="934"/>
                </a:cubicBezTo>
                <a:close/>
                <a:moveTo>
                  <a:pt x="504" y="1000"/>
                </a:moveTo>
                <a:cubicBezTo>
                  <a:pt x="503" y="999"/>
                  <a:pt x="501" y="999"/>
                  <a:pt x="501" y="998"/>
                </a:cubicBezTo>
                <a:cubicBezTo>
                  <a:pt x="502" y="998"/>
                  <a:pt x="504" y="999"/>
                  <a:pt x="504" y="1000"/>
                </a:cubicBezTo>
                <a:close/>
                <a:moveTo>
                  <a:pt x="515" y="996"/>
                </a:moveTo>
                <a:cubicBezTo>
                  <a:pt x="515" y="996"/>
                  <a:pt x="514" y="996"/>
                  <a:pt x="514" y="996"/>
                </a:cubicBezTo>
                <a:cubicBezTo>
                  <a:pt x="514" y="996"/>
                  <a:pt x="514" y="996"/>
                  <a:pt x="514" y="996"/>
                </a:cubicBezTo>
                <a:cubicBezTo>
                  <a:pt x="514" y="995"/>
                  <a:pt x="510" y="994"/>
                  <a:pt x="509" y="993"/>
                </a:cubicBezTo>
                <a:cubicBezTo>
                  <a:pt x="511" y="993"/>
                  <a:pt x="516" y="995"/>
                  <a:pt x="515" y="996"/>
                </a:cubicBezTo>
                <a:close/>
                <a:moveTo>
                  <a:pt x="513" y="1117"/>
                </a:moveTo>
                <a:cubicBezTo>
                  <a:pt x="512" y="1117"/>
                  <a:pt x="511" y="1117"/>
                  <a:pt x="510" y="1116"/>
                </a:cubicBezTo>
                <a:cubicBezTo>
                  <a:pt x="510" y="1114"/>
                  <a:pt x="513" y="1116"/>
                  <a:pt x="513" y="1117"/>
                </a:cubicBezTo>
                <a:close/>
                <a:moveTo>
                  <a:pt x="511" y="1002"/>
                </a:moveTo>
                <a:cubicBezTo>
                  <a:pt x="513" y="1003"/>
                  <a:pt x="515" y="1003"/>
                  <a:pt x="515" y="1005"/>
                </a:cubicBezTo>
                <a:cubicBezTo>
                  <a:pt x="514" y="1004"/>
                  <a:pt x="512" y="1004"/>
                  <a:pt x="511" y="1002"/>
                </a:cubicBezTo>
                <a:close/>
                <a:moveTo>
                  <a:pt x="524" y="1116"/>
                </a:moveTo>
                <a:cubicBezTo>
                  <a:pt x="524" y="1117"/>
                  <a:pt x="526" y="1117"/>
                  <a:pt x="526" y="1118"/>
                </a:cubicBezTo>
                <a:cubicBezTo>
                  <a:pt x="525" y="1118"/>
                  <a:pt x="522" y="1116"/>
                  <a:pt x="524" y="1116"/>
                </a:cubicBezTo>
                <a:close/>
                <a:moveTo>
                  <a:pt x="527" y="1125"/>
                </a:moveTo>
                <a:cubicBezTo>
                  <a:pt x="527" y="1125"/>
                  <a:pt x="526" y="1125"/>
                  <a:pt x="525" y="1125"/>
                </a:cubicBezTo>
                <a:cubicBezTo>
                  <a:pt x="525" y="1124"/>
                  <a:pt x="528" y="1124"/>
                  <a:pt x="527" y="1125"/>
                </a:cubicBezTo>
                <a:close/>
                <a:moveTo>
                  <a:pt x="530" y="1117"/>
                </a:moveTo>
                <a:cubicBezTo>
                  <a:pt x="530" y="1115"/>
                  <a:pt x="533" y="1117"/>
                  <a:pt x="533" y="1118"/>
                </a:cubicBezTo>
                <a:cubicBezTo>
                  <a:pt x="531" y="1117"/>
                  <a:pt x="531" y="1118"/>
                  <a:pt x="530" y="1117"/>
                </a:cubicBezTo>
                <a:close/>
                <a:moveTo>
                  <a:pt x="532" y="1110"/>
                </a:moveTo>
                <a:cubicBezTo>
                  <a:pt x="531" y="1109"/>
                  <a:pt x="530" y="1108"/>
                  <a:pt x="530" y="1108"/>
                </a:cubicBezTo>
                <a:cubicBezTo>
                  <a:pt x="530" y="1107"/>
                  <a:pt x="530" y="1107"/>
                  <a:pt x="531" y="1107"/>
                </a:cubicBezTo>
                <a:cubicBezTo>
                  <a:pt x="530" y="1107"/>
                  <a:pt x="530" y="1106"/>
                  <a:pt x="530" y="1106"/>
                </a:cubicBezTo>
                <a:cubicBezTo>
                  <a:pt x="532" y="1107"/>
                  <a:pt x="533" y="1108"/>
                  <a:pt x="533" y="1110"/>
                </a:cubicBezTo>
                <a:cubicBezTo>
                  <a:pt x="533" y="1109"/>
                  <a:pt x="534" y="1108"/>
                  <a:pt x="535" y="1109"/>
                </a:cubicBezTo>
                <a:cubicBezTo>
                  <a:pt x="535" y="1109"/>
                  <a:pt x="534" y="1110"/>
                  <a:pt x="535" y="1110"/>
                </a:cubicBezTo>
                <a:cubicBezTo>
                  <a:pt x="535" y="1110"/>
                  <a:pt x="535" y="1109"/>
                  <a:pt x="536" y="1109"/>
                </a:cubicBezTo>
                <a:cubicBezTo>
                  <a:pt x="535" y="1111"/>
                  <a:pt x="533" y="1111"/>
                  <a:pt x="532" y="1110"/>
                </a:cubicBezTo>
                <a:close/>
                <a:moveTo>
                  <a:pt x="549" y="1138"/>
                </a:moveTo>
                <a:cubicBezTo>
                  <a:pt x="551" y="1140"/>
                  <a:pt x="552" y="1139"/>
                  <a:pt x="552" y="1140"/>
                </a:cubicBezTo>
                <a:cubicBezTo>
                  <a:pt x="552" y="1140"/>
                  <a:pt x="548" y="1140"/>
                  <a:pt x="549" y="1138"/>
                </a:cubicBezTo>
                <a:close/>
                <a:moveTo>
                  <a:pt x="543" y="1115"/>
                </a:moveTo>
                <a:cubicBezTo>
                  <a:pt x="544" y="1115"/>
                  <a:pt x="545" y="1116"/>
                  <a:pt x="545" y="1117"/>
                </a:cubicBezTo>
                <a:cubicBezTo>
                  <a:pt x="544" y="1116"/>
                  <a:pt x="543" y="1116"/>
                  <a:pt x="543" y="1115"/>
                </a:cubicBezTo>
                <a:close/>
                <a:moveTo>
                  <a:pt x="546" y="1117"/>
                </a:moveTo>
                <a:cubicBezTo>
                  <a:pt x="548" y="1119"/>
                  <a:pt x="548" y="1117"/>
                  <a:pt x="549" y="1118"/>
                </a:cubicBezTo>
                <a:cubicBezTo>
                  <a:pt x="549" y="1118"/>
                  <a:pt x="549" y="1119"/>
                  <a:pt x="548" y="1119"/>
                </a:cubicBezTo>
                <a:cubicBezTo>
                  <a:pt x="549" y="1118"/>
                  <a:pt x="546" y="1119"/>
                  <a:pt x="546" y="1117"/>
                </a:cubicBezTo>
                <a:close/>
                <a:moveTo>
                  <a:pt x="568" y="1130"/>
                </a:moveTo>
                <a:cubicBezTo>
                  <a:pt x="566" y="1129"/>
                  <a:pt x="568" y="1132"/>
                  <a:pt x="566" y="1131"/>
                </a:cubicBezTo>
                <a:cubicBezTo>
                  <a:pt x="566" y="1130"/>
                  <a:pt x="567" y="1129"/>
                  <a:pt x="567" y="1129"/>
                </a:cubicBezTo>
                <a:cubicBezTo>
                  <a:pt x="563" y="1130"/>
                  <a:pt x="566" y="1126"/>
                  <a:pt x="561" y="1127"/>
                </a:cubicBezTo>
                <a:cubicBezTo>
                  <a:pt x="561" y="1127"/>
                  <a:pt x="562" y="1126"/>
                  <a:pt x="561" y="1126"/>
                </a:cubicBezTo>
                <a:cubicBezTo>
                  <a:pt x="559" y="1126"/>
                  <a:pt x="555" y="1122"/>
                  <a:pt x="554" y="1123"/>
                </a:cubicBezTo>
                <a:cubicBezTo>
                  <a:pt x="554" y="1120"/>
                  <a:pt x="549" y="1122"/>
                  <a:pt x="550" y="1119"/>
                </a:cubicBezTo>
                <a:cubicBezTo>
                  <a:pt x="552" y="1120"/>
                  <a:pt x="554" y="1121"/>
                  <a:pt x="556" y="1122"/>
                </a:cubicBezTo>
                <a:cubicBezTo>
                  <a:pt x="557" y="1121"/>
                  <a:pt x="555" y="1121"/>
                  <a:pt x="556" y="1120"/>
                </a:cubicBezTo>
                <a:cubicBezTo>
                  <a:pt x="557" y="1120"/>
                  <a:pt x="557" y="1123"/>
                  <a:pt x="557" y="1121"/>
                </a:cubicBezTo>
                <a:cubicBezTo>
                  <a:pt x="559" y="1121"/>
                  <a:pt x="559" y="1122"/>
                  <a:pt x="560" y="1121"/>
                </a:cubicBezTo>
                <a:cubicBezTo>
                  <a:pt x="557" y="1120"/>
                  <a:pt x="556" y="1119"/>
                  <a:pt x="556" y="1117"/>
                </a:cubicBezTo>
                <a:cubicBezTo>
                  <a:pt x="556" y="1117"/>
                  <a:pt x="555" y="1118"/>
                  <a:pt x="555" y="1119"/>
                </a:cubicBezTo>
                <a:cubicBezTo>
                  <a:pt x="554" y="1118"/>
                  <a:pt x="553" y="1117"/>
                  <a:pt x="553" y="1116"/>
                </a:cubicBezTo>
                <a:cubicBezTo>
                  <a:pt x="554" y="1117"/>
                  <a:pt x="554" y="1117"/>
                  <a:pt x="555" y="1116"/>
                </a:cubicBezTo>
                <a:cubicBezTo>
                  <a:pt x="553" y="1116"/>
                  <a:pt x="552" y="1115"/>
                  <a:pt x="550" y="1114"/>
                </a:cubicBezTo>
                <a:cubicBezTo>
                  <a:pt x="550" y="1115"/>
                  <a:pt x="551" y="1116"/>
                  <a:pt x="549" y="1116"/>
                </a:cubicBezTo>
                <a:cubicBezTo>
                  <a:pt x="547" y="1115"/>
                  <a:pt x="550" y="1113"/>
                  <a:pt x="548" y="1112"/>
                </a:cubicBezTo>
                <a:cubicBezTo>
                  <a:pt x="546" y="1112"/>
                  <a:pt x="549" y="1117"/>
                  <a:pt x="547" y="1115"/>
                </a:cubicBezTo>
                <a:cubicBezTo>
                  <a:pt x="547" y="1113"/>
                  <a:pt x="542" y="1114"/>
                  <a:pt x="541" y="1111"/>
                </a:cubicBezTo>
                <a:cubicBezTo>
                  <a:pt x="540" y="1112"/>
                  <a:pt x="540" y="1112"/>
                  <a:pt x="540" y="1113"/>
                </a:cubicBezTo>
                <a:cubicBezTo>
                  <a:pt x="540" y="1111"/>
                  <a:pt x="539" y="1109"/>
                  <a:pt x="537" y="1110"/>
                </a:cubicBezTo>
                <a:cubicBezTo>
                  <a:pt x="538" y="1109"/>
                  <a:pt x="538" y="1109"/>
                  <a:pt x="538" y="1108"/>
                </a:cubicBezTo>
                <a:cubicBezTo>
                  <a:pt x="541" y="1110"/>
                  <a:pt x="543" y="1110"/>
                  <a:pt x="546" y="1113"/>
                </a:cubicBezTo>
                <a:cubicBezTo>
                  <a:pt x="546" y="1112"/>
                  <a:pt x="547" y="1112"/>
                  <a:pt x="546" y="1111"/>
                </a:cubicBezTo>
                <a:cubicBezTo>
                  <a:pt x="546" y="1112"/>
                  <a:pt x="546" y="1112"/>
                  <a:pt x="546" y="1112"/>
                </a:cubicBezTo>
                <a:cubicBezTo>
                  <a:pt x="546" y="1110"/>
                  <a:pt x="542" y="1110"/>
                  <a:pt x="542" y="1108"/>
                </a:cubicBezTo>
                <a:cubicBezTo>
                  <a:pt x="546" y="1108"/>
                  <a:pt x="547" y="1111"/>
                  <a:pt x="550" y="1112"/>
                </a:cubicBezTo>
                <a:cubicBezTo>
                  <a:pt x="550" y="1113"/>
                  <a:pt x="549" y="1113"/>
                  <a:pt x="550" y="1113"/>
                </a:cubicBezTo>
                <a:cubicBezTo>
                  <a:pt x="557" y="1115"/>
                  <a:pt x="566" y="1120"/>
                  <a:pt x="568" y="1124"/>
                </a:cubicBezTo>
                <a:cubicBezTo>
                  <a:pt x="566" y="1124"/>
                  <a:pt x="563" y="1123"/>
                  <a:pt x="565" y="1122"/>
                </a:cubicBezTo>
                <a:cubicBezTo>
                  <a:pt x="564" y="1123"/>
                  <a:pt x="563" y="1121"/>
                  <a:pt x="563" y="1121"/>
                </a:cubicBezTo>
                <a:cubicBezTo>
                  <a:pt x="565" y="1125"/>
                  <a:pt x="569" y="1126"/>
                  <a:pt x="572" y="1130"/>
                </a:cubicBezTo>
                <a:cubicBezTo>
                  <a:pt x="572" y="1129"/>
                  <a:pt x="572" y="1129"/>
                  <a:pt x="572" y="1129"/>
                </a:cubicBezTo>
                <a:cubicBezTo>
                  <a:pt x="572" y="1129"/>
                  <a:pt x="573" y="1129"/>
                  <a:pt x="573" y="1129"/>
                </a:cubicBezTo>
                <a:cubicBezTo>
                  <a:pt x="573" y="1129"/>
                  <a:pt x="574" y="1129"/>
                  <a:pt x="574" y="1130"/>
                </a:cubicBezTo>
                <a:cubicBezTo>
                  <a:pt x="572" y="1129"/>
                  <a:pt x="571" y="1132"/>
                  <a:pt x="572" y="1132"/>
                </a:cubicBezTo>
                <a:cubicBezTo>
                  <a:pt x="572" y="1130"/>
                  <a:pt x="574" y="1132"/>
                  <a:pt x="575" y="1132"/>
                </a:cubicBezTo>
                <a:cubicBezTo>
                  <a:pt x="575" y="1133"/>
                  <a:pt x="575" y="1133"/>
                  <a:pt x="575" y="1134"/>
                </a:cubicBezTo>
                <a:cubicBezTo>
                  <a:pt x="573" y="1132"/>
                  <a:pt x="568" y="1133"/>
                  <a:pt x="568" y="1130"/>
                </a:cubicBezTo>
                <a:close/>
                <a:moveTo>
                  <a:pt x="553" y="1118"/>
                </a:moveTo>
                <a:cubicBezTo>
                  <a:pt x="554" y="1119"/>
                  <a:pt x="556" y="1119"/>
                  <a:pt x="555" y="1120"/>
                </a:cubicBezTo>
                <a:cubicBezTo>
                  <a:pt x="554" y="1120"/>
                  <a:pt x="553" y="1119"/>
                  <a:pt x="553" y="1118"/>
                </a:cubicBezTo>
                <a:close/>
                <a:moveTo>
                  <a:pt x="573" y="1136"/>
                </a:moveTo>
                <a:cubicBezTo>
                  <a:pt x="575" y="1138"/>
                  <a:pt x="577" y="1139"/>
                  <a:pt x="580" y="1141"/>
                </a:cubicBezTo>
                <a:cubicBezTo>
                  <a:pt x="582" y="1142"/>
                  <a:pt x="587" y="1143"/>
                  <a:pt x="586" y="1145"/>
                </a:cubicBezTo>
                <a:cubicBezTo>
                  <a:pt x="586" y="1145"/>
                  <a:pt x="585" y="1145"/>
                  <a:pt x="586" y="1146"/>
                </a:cubicBezTo>
                <a:cubicBezTo>
                  <a:pt x="582" y="1143"/>
                  <a:pt x="572" y="1140"/>
                  <a:pt x="571" y="1136"/>
                </a:cubicBezTo>
                <a:cubicBezTo>
                  <a:pt x="571" y="1137"/>
                  <a:pt x="572" y="1136"/>
                  <a:pt x="573" y="1136"/>
                </a:cubicBezTo>
                <a:close/>
                <a:moveTo>
                  <a:pt x="575" y="1134"/>
                </a:moveTo>
                <a:cubicBezTo>
                  <a:pt x="576" y="1132"/>
                  <a:pt x="576" y="1134"/>
                  <a:pt x="578" y="1134"/>
                </a:cubicBezTo>
                <a:cubicBezTo>
                  <a:pt x="577" y="1134"/>
                  <a:pt x="577" y="1134"/>
                  <a:pt x="577" y="1134"/>
                </a:cubicBezTo>
                <a:cubicBezTo>
                  <a:pt x="577" y="1135"/>
                  <a:pt x="576" y="1134"/>
                  <a:pt x="575" y="1134"/>
                </a:cubicBezTo>
                <a:close/>
                <a:moveTo>
                  <a:pt x="606" y="1167"/>
                </a:moveTo>
                <a:cubicBezTo>
                  <a:pt x="605" y="1167"/>
                  <a:pt x="604" y="1167"/>
                  <a:pt x="602" y="1165"/>
                </a:cubicBezTo>
                <a:cubicBezTo>
                  <a:pt x="603" y="1164"/>
                  <a:pt x="606" y="1166"/>
                  <a:pt x="606" y="1167"/>
                </a:cubicBezTo>
                <a:close/>
                <a:moveTo>
                  <a:pt x="607" y="1175"/>
                </a:moveTo>
                <a:cubicBezTo>
                  <a:pt x="605" y="1175"/>
                  <a:pt x="604" y="1173"/>
                  <a:pt x="600" y="1172"/>
                </a:cubicBezTo>
                <a:cubicBezTo>
                  <a:pt x="602" y="1170"/>
                  <a:pt x="606" y="1174"/>
                  <a:pt x="607" y="1175"/>
                </a:cubicBezTo>
                <a:close/>
                <a:moveTo>
                  <a:pt x="602" y="1140"/>
                </a:moveTo>
                <a:cubicBezTo>
                  <a:pt x="606" y="1142"/>
                  <a:pt x="611" y="1146"/>
                  <a:pt x="617" y="1150"/>
                </a:cubicBezTo>
                <a:cubicBezTo>
                  <a:pt x="612" y="1146"/>
                  <a:pt x="605" y="1145"/>
                  <a:pt x="602" y="1140"/>
                </a:cubicBezTo>
                <a:close/>
                <a:moveTo>
                  <a:pt x="613" y="1159"/>
                </a:moveTo>
                <a:cubicBezTo>
                  <a:pt x="612" y="1159"/>
                  <a:pt x="612" y="1159"/>
                  <a:pt x="611" y="1159"/>
                </a:cubicBezTo>
                <a:cubicBezTo>
                  <a:pt x="611" y="1159"/>
                  <a:pt x="611" y="1159"/>
                  <a:pt x="611" y="1159"/>
                </a:cubicBezTo>
                <a:cubicBezTo>
                  <a:pt x="611" y="1159"/>
                  <a:pt x="612" y="1159"/>
                  <a:pt x="612" y="1158"/>
                </a:cubicBezTo>
                <a:cubicBezTo>
                  <a:pt x="611" y="1158"/>
                  <a:pt x="613" y="1158"/>
                  <a:pt x="613" y="1159"/>
                </a:cubicBezTo>
                <a:close/>
                <a:moveTo>
                  <a:pt x="618" y="1155"/>
                </a:moveTo>
                <a:cubicBezTo>
                  <a:pt x="618" y="1154"/>
                  <a:pt x="621" y="1155"/>
                  <a:pt x="621" y="1156"/>
                </a:cubicBezTo>
                <a:cubicBezTo>
                  <a:pt x="620" y="1157"/>
                  <a:pt x="619" y="1155"/>
                  <a:pt x="619" y="1156"/>
                </a:cubicBezTo>
                <a:cubicBezTo>
                  <a:pt x="622" y="1157"/>
                  <a:pt x="621" y="1160"/>
                  <a:pt x="624" y="1158"/>
                </a:cubicBezTo>
                <a:cubicBezTo>
                  <a:pt x="623" y="1158"/>
                  <a:pt x="621" y="1157"/>
                  <a:pt x="621" y="1156"/>
                </a:cubicBezTo>
                <a:cubicBezTo>
                  <a:pt x="629" y="1159"/>
                  <a:pt x="643" y="1168"/>
                  <a:pt x="650" y="1172"/>
                </a:cubicBezTo>
                <a:cubicBezTo>
                  <a:pt x="645" y="1169"/>
                  <a:pt x="640" y="1167"/>
                  <a:pt x="635" y="1165"/>
                </a:cubicBezTo>
                <a:cubicBezTo>
                  <a:pt x="634" y="1165"/>
                  <a:pt x="632" y="1162"/>
                  <a:pt x="630" y="1164"/>
                </a:cubicBezTo>
                <a:cubicBezTo>
                  <a:pt x="633" y="1164"/>
                  <a:pt x="634" y="1165"/>
                  <a:pt x="635" y="1167"/>
                </a:cubicBezTo>
                <a:cubicBezTo>
                  <a:pt x="634" y="1167"/>
                  <a:pt x="633" y="1165"/>
                  <a:pt x="632" y="1166"/>
                </a:cubicBezTo>
                <a:cubicBezTo>
                  <a:pt x="633" y="1167"/>
                  <a:pt x="634" y="1167"/>
                  <a:pt x="635" y="1167"/>
                </a:cubicBezTo>
                <a:cubicBezTo>
                  <a:pt x="633" y="1169"/>
                  <a:pt x="632" y="1166"/>
                  <a:pt x="630" y="1166"/>
                </a:cubicBezTo>
                <a:cubicBezTo>
                  <a:pt x="630" y="1165"/>
                  <a:pt x="631" y="1165"/>
                  <a:pt x="631" y="1165"/>
                </a:cubicBezTo>
                <a:cubicBezTo>
                  <a:pt x="628" y="1165"/>
                  <a:pt x="629" y="1164"/>
                  <a:pt x="627" y="1162"/>
                </a:cubicBezTo>
                <a:cubicBezTo>
                  <a:pt x="628" y="1162"/>
                  <a:pt x="628" y="1162"/>
                  <a:pt x="627" y="1162"/>
                </a:cubicBezTo>
                <a:cubicBezTo>
                  <a:pt x="627" y="1162"/>
                  <a:pt x="627" y="1163"/>
                  <a:pt x="627" y="1164"/>
                </a:cubicBezTo>
                <a:cubicBezTo>
                  <a:pt x="625" y="1162"/>
                  <a:pt x="624" y="1163"/>
                  <a:pt x="623" y="1162"/>
                </a:cubicBezTo>
                <a:cubicBezTo>
                  <a:pt x="624" y="1160"/>
                  <a:pt x="621" y="1160"/>
                  <a:pt x="621" y="1158"/>
                </a:cubicBezTo>
                <a:cubicBezTo>
                  <a:pt x="620" y="1159"/>
                  <a:pt x="622" y="1160"/>
                  <a:pt x="621" y="1160"/>
                </a:cubicBezTo>
                <a:cubicBezTo>
                  <a:pt x="620" y="1158"/>
                  <a:pt x="618" y="1158"/>
                  <a:pt x="616" y="1158"/>
                </a:cubicBezTo>
                <a:cubicBezTo>
                  <a:pt x="616" y="1155"/>
                  <a:pt x="619" y="1157"/>
                  <a:pt x="618" y="1155"/>
                </a:cubicBezTo>
                <a:close/>
                <a:moveTo>
                  <a:pt x="641" y="1173"/>
                </a:moveTo>
                <a:cubicBezTo>
                  <a:pt x="642" y="1174"/>
                  <a:pt x="642" y="1174"/>
                  <a:pt x="642" y="1174"/>
                </a:cubicBezTo>
                <a:cubicBezTo>
                  <a:pt x="642" y="1174"/>
                  <a:pt x="642" y="1175"/>
                  <a:pt x="641" y="1175"/>
                </a:cubicBezTo>
                <a:cubicBezTo>
                  <a:pt x="642" y="1174"/>
                  <a:pt x="641" y="1174"/>
                  <a:pt x="641" y="1173"/>
                </a:cubicBezTo>
                <a:close/>
                <a:moveTo>
                  <a:pt x="638" y="1171"/>
                </a:moveTo>
                <a:cubicBezTo>
                  <a:pt x="638" y="1170"/>
                  <a:pt x="638" y="1170"/>
                  <a:pt x="638" y="1169"/>
                </a:cubicBezTo>
                <a:cubicBezTo>
                  <a:pt x="637" y="1169"/>
                  <a:pt x="637" y="1170"/>
                  <a:pt x="637" y="1169"/>
                </a:cubicBezTo>
                <a:cubicBezTo>
                  <a:pt x="637" y="1169"/>
                  <a:pt x="638" y="1169"/>
                  <a:pt x="638" y="1168"/>
                </a:cubicBezTo>
                <a:cubicBezTo>
                  <a:pt x="637" y="1168"/>
                  <a:pt x="637" y="1169"/>
                  <a:pt x="637" y="1168"/>
                </a:cubicBezTo>
                <a:cubicBezTo>
                  <a:pt x="638" y="1166"/>
                  <a:pt x="638" y="1169"/>
                  <a:pt x="639" y="1169"/>
                </a:cubicBezTo>
                <a:cubicBezTo>
                  <a:pt x="639" y="1169"/>
                  <a:pt x="639" y="1170"/>
                  <a:pt x="640" y="1170"/>
                </a:cubicBezTo>
                <a:cubicBezTo>
                  <a:pt x="640" y="1171"/>
                  <a:pt x="639" y="1170"/>
                  <a:pt x="638" y="1171"/>
                </a:cubicBezTo>
                <a:close/>
                <a:moveTo>
                  <a:pt x="639" y="1172"/>
                </a:moveTo>
                <a:cubicBezTo>
                  <a:pt x="639" y="1174"/>
                  <a:pt x="636" y="1173"/>
                  <a:pt x="637" y="1171"/>
                </a:cubicBezTo>
                <a:cubicBezTo>
                  <a:pt x="639" y="1172"/>
                  <a:pt x="638" y="1172"/>
                  <a:pt x="639" y="1172"/>
                </a:cubicBezTo>
                <a:close/>
                <a:moveTo>
                  <a:pt x="632" y="1172"/>
                </a:moveTo>
                <a:cubicBezTo>
                  <a:pt x="631" y="1171"/>
                  <a:pt x="630" y="1171"/>
                  <a:pt x="630" y="1170"/>
                </a:cubicBezTo>
                <a:cubicBezTo>
                  <a:pt x="632" y="1170"/>
                  <a:pt x="629" y="1169"/>
                  <a:pt x="630" y="1168"/>
                </a:cubicBezTo>
                <a:cubicBezTo>
                  <a:pt x="632" y="1168"/>
                  <a:pt x="634" y="1171"/>
                  <a:pt x="633" y="1170"/>
                </a:cubicBezTo>
                <a:cubicBezTo>
                  <a:pt x="633" y="1171"/>
                  <a:pt x="632" y="1169"/>
                  <a:pt x="631" y="1170"/>
                </a:cubicBezTo>
                <a:cubicBezTo>
                  <a:pt x="632" y="1171"/>
                  <a:pt x="633" y="1171"/>
                  <a:pt x="632" y="1172"/>
                </a:cubicBezTo>
                <a:close/>
                <a:moveTo>
                  <a:pt x="630" y="1180"/>
                </a:moveTo>
                <a:cubicBezTo>
                  <a:pt x="630" y="1180"/>
                  <a:pt x="629" y="1180"/>
                  <a:pt x="628" y="1179"/>
                </a:cubicBezTo>
                <a:cubicBezTo>
                  <a:pt x="629" y="1178"/>
                  <a:pt x="631" y="1179"/>
                  <a:pt x="630" y="1180"/>
                </a:cubicBezTo>
                <a:close/>
                <a:moveTo>
                  <a:pt x="625" y="1167"/>
                </a:moveTo>
                <a:cubicBezTo>
                  <a:pt x="626" y="1165"/>
                  <a:pt x="622" y="1166"/>
                  <a:pt x="623" y="1164"/>
                </a:cubicBezTo>
                <a:cubicBezTo>
                  <a:pt x="624" y="1165"/>
                  <a:pt x="624" y="1165"/>
                  <a:pt x="626" y="1165"/>
                </a:cubicBezTo>
                <a:cubicBezTo>
                  <a:pt x="625" y="1166"/>
                  <a:pt x="627" y="1167"/>
                  <a:pt x="625" y="1167"/>
                </a:cubicBezTo>
                <a:close/>
                <a:moveTo>
                  <a:pt x="622" y="1164"/>
                </a:moveTo>
                <a:cubicBezTo>
                  <a:pt x="621" y="1164"/>
                  <a:pt x="619" y="1164"/>
                  <a:pt x="619" y="1163"/>
                </a:cubicBezTo>
                <a:cubicBezTo>
                  <a:pt x="619" y="1163"/>
                  <a:pt x="619" y="1164"/>
                  <a:pt x="618" y="1163"/>
                </a:cubicBezTo>
                <a:cubicBezTo>
                  <a:pt x="618" y="1161"/>
                  <a:pt x="622" y="1163"/>
                  <a:pt x="622" y="1164"/>
                </a:cubicBezTo>
                <a:close/>
                <a:moveTo>
                  <a:pt x="621" y="1176"/>
                </a:moveTo>
                <a:cubicBezTo>
                  <a:pt x="621" y="1175"/>
                  <a:pt x="621" y="1175"/>
                  <a:pt x="620" y="1175"/>
                </a:cubicBezTo>
                <a:cubicBezTo>
                  <a:pt x="620" y="1174"/>
                  <a:pt x="621" y="1174"/>
                  <a:pt x="621" y="1174"/>
                </a:cubicBezTo>
                <a:cubicBezTo>
                  <a:pt x="621" y="1174"/>
                  <a:pt x="621" y="1174"/>
                  <a:pt x="622" y="1174"/>
                </a:cubicBezTo>
                <a:cubicBezTo>
                  <a:pt x="621" y="1176"/>
                  <a:pt x="623" y="1174"/>
                  <a:pt x="624" y="1175"/>
                </a:cubicBezTo>
                <a:cubicBezTo>
                  <a:pt x="623" y="1177"/>
                  <a:pt x="625" y="1175"/>
                  <a:pt x="626" y="1176"/>
                </a:cubicBezTo>
                <a:cubicBezTo>
                  <a:pt x="626" y="1177"/>
                  <a:pt x="626" y="1178"/>
                  <a:pt x="626" y="1179"/>
                </a:cubicBezTo>
                <a:cubicBezTo>
                  <a:pt x="626" y="1178"/>
                  <a:pt x="626" y="1178"/>
                  <a:pt x="626" y="1179"/>
                </a:cubicBezTo>
                <a:cubicBezTo>
                  <a:pt x="625" y="1179"/>
                  <a:pt x="624" y="1175"/>
                  <a:pt x="624" y="1178"/>
                </a:cubicBezTo>
                <a:cubicBezTo>
                  <a:pt x="621" y="1177"/>
                  <a:pt x="623" y="1177"/>
                  <a:pt x="623" y="1176"/>
                </a:cubicBezTo>
                <a:cubicBezTo>
                  <a:pt x="623" y="1176"/>
                  <a:pt x="622" y="1176"/>
                  <a:pt x="621" y="1176"/>
                </a:cubicBezTo>
                <a:close/>
                <a:moveTo>
                  <a:pt x="627" y="1186"/>
                </a:moveTo>
                <a:cubicBezTo>
                  <a:pt x="625" y="1184"/>
                  <a:pt x="623" y="1185"/>
                  <a:pt x="622" y="1184"/>
                </a:cubicBezTo>
                <a:cubicBezTo>
                  <a:pt x="623" y="1182"/>
                  <a:pt x="628" y="1186"/>
                  <a:pt x="627" y="1186"/>
                </a:cubicBezTo>
                <a:close/>
                <a:moveTo>
                  <a:pt x="627" y="1181"/>
                </a:moveTo>
                <a:cubicBezTo>
                  <a:pt x="626" y="1180"/>
                  <a:pt x="624" y="1180"/>
                  <a:pt x="625" y="1179"/>
                </a:cubicBezTo>
                <a:cubicBezTo>
                  <a:pt x="625" y="1180"/>
                  <a:pt x="626" y="1180"/>
                  <a:pt x="627" y="1180"/>
                </a:cubicBezTo>
                <a:cubicBezTo>
                  <a:pt x="627" y="1179"/>
                  <a:pt x="626" y="1177"/>
                  <a:pt x="627" y="1177"/>
                </a:cubicBezTo>
                <a:cubicBezTo>
                  <a:pt x="627" y="1179"/>
                  <a:pt x="628" y="1179"/>
                  <a:pt x="627" y="1181"/>
                </a:cubicBezTo>
                <a:close/>
                <a:moveTo>
                  <a:pt x="626" y="1166"/>
                </a:moveTo>
                <a:cubicBezTo>
                  <a:pt x="627" y="1167"/>
                  <a:pt x="629" y="1166"/>
                  <a:pt x="628" y="1167"/>
                </a:cubicBezTo>
                <a:cubicBezTo>
                  <a:pt x="627" y="1167"/>
                  <a:pt x="626" y="1168"/>
                  <a:pt x="626" y="1166"/>
                </a:cubicBezTo>
                <a:close/>
                <a:moveTo>
                  <a:pt x="633" y="1181"/>
                </a:moveTo>
                <a:cubicBezTo>
                  <a:pt x="634" y="1181"/>
                  <a:pt x="634" y="1180"/>
                  <a:pt x="633" y="1180"/>
                </a:cubicBezTo>
                <a:cubicBezTo>
                  <a:pt x="636" y="1181"/>
                  <a:pt x="635" y="1182"/>
                  <a:pt x="638" y="1183"/>
                </a:cubicBezTo>
                <a:cubicBezTo>
                  <a:pt x="637" y="1183"/>
                  <a:pt x="638" y="1186"/>
                  <a:pt x="637" y="1185"/>
                </a:cubicBezTo>
                <a:cubicBezTo>
                  <a:pt x="636" y="1184"/>
                  <a:pt x="638" y="1183"/>
                  <a:pt x="636" y="1183"/>
                </a:cubicBezTo>
                <a:cubicBezTo>
                  <a:pt x="635" y="1183"/>
                  <a:pt x="636" y="1185"/>
                  <a:pt x="635" y="1185"/>
                </a:cubicBezTo>
                <a:cubicBezTo>
                  <a:pt x="635" y="1182"/>
                  <a:pt x="634" y="1183"/>
                  <a:pt x="633" y="1181"/>
                </a:cubicBezTo>
                <a:close/>
                <a:moveTo>
                  <a:pt x="635" y="1185"/>
                </a:moveTo>
                <a:cubicBezTo>
                  <a:pt x="636" y="1186"/>
                  <a:pt x="637" y="1187"/>
                  <a:pt x="638" y="1187"/>
                </a:cubicBezTo>
                <a:cubicBezTo>
                  <a:pt x="636" y="1187"/>
                  <a:pt x="634" y="1187"/>
                  <a:pt x="635" y="1185"/>
                </a:cubicBezTo>
                <a:close/>
                <a:moveTo>
                  <a:pt x="640" y="1193"/>
                </a:moveTo>
                <a:cubicBezTo>
                  <a:pt x="638" y="1191"/>
                  <a:pt x="635" y="1191"/>
                  <a:pt x="635" y="1189"/>
                </a:cubicBezTo>
                <a:cubicBezTo>
                  <a:pt x="637" y="1190"/>
                  <a:pt x="639" y="1191"/>
                  <a:pt x="640" y="1193"/>
                </a:cubicBezTo>
                <a:close/>
                <a:moveTo>
                  <a:pt x="640" y="1187"/>
                </a:moveTo>
                <a:cubicBezTo>
                  <a:pt x="639" y="1187"/>
                  <a:pt x="639" y="1185"/>
                  <a:pt x="640" y="1185"/>
                </a:cubicBezTo>
                <a:cubicBezTo>
                  <a:pt x="639" y="1186"/>
                  <a:pt x="641" y="1186"/>
                  <a:pt x="640" y="1187"/>
                </a:cubicBezTo>
                <a:close/>
                <a:moveTo>
                  <a:pt x="678" y="1196"/>
                </a:moveTo>
                <a:cubicBezTo>
                  <a:pt x="679" y="1197"/>
                  <a:pt x="679" y="1197"/>
                  <a:pt x="680" y="1197"/>
                </a:cubicBezTo>
                <a:cubicBezTo>
                  <a:pt x="679" y="1199"/>
                  <a:pt x="677" y="1200"/>
                  <a:pt x="677" y="1198"/>
                </a:cubicBezTo>
                <a:cubicBezTo>
                  <a:pt x="678" y="1198"/>
                  <a:pt x="678" y="1197"/>
                  <a:pt x="678" y="1196"/>
                </a:cubicBezTo>
                <a:close/>
                <a:moveTo>
                  <a:pt x="704" y="1205"/>
                </a:moveTo>
                <a:cubicBezTo>
                  <a:pt x="705" y="1206"/>
                  <a:pt x="706" y="1206"/>
                  <a:pt x="705" y="1207"/>
                </a:cubicBezTo>
                <a:cubicBezTo>
                  <a:pt x="704" y="1207"/>
                  <a:pt x="703" y="1206"/>
                  <a:pt x="704" y="1205"/>
                </a:cubicBezTo>
                <a:close/>
                <a:moveTo>
                  <a:pt x="723" y="1215"/>
                </a:moveTo>
                <a:cubicBezTo>
                  <a:pt x="730" y="1218"/>
                  <a:pt x="727" y="1218"/>
                  <a:pt x="724" y="1216"/>
                </a:cubicBezTo>
                <a:cubicBezTo>
                  <a:pt x="723" y="1216"/>
                  <a:pt x="723" y="1216"/>
                  <a:pt x="722" y="1215"/>
                </a:cubicBezTo>
                <a:cubicBezTo>
                  <a:pt x="722" y="1215"/>
                  <a:pt x="722" y="1215"/>
                  <a:pt x="723" y="1215"/>
                </a:cubicBezTo>
                <a:close/>
                <a:moveTo>
                  <a:pt x="721" y="1214"/>
                </a:moveTo>
                <a:cubicBezTo>
                  <a:pt x="722" y="1214"/>
                  <a:pt x="722" y="1214"/>
                  <a:pt x="722" y="1214"/>
                </a:cubicBezTo>
                <a:cubicBezTo>
                  <a:pt x="720" y="1214"/>
                  <a:pt x="717" y="1213"/>
                  <a:pt x="716" y="1211"/>
                </a:cubicBezTo>
                <a:cubicBezTo>
                  <a:pt x="719" y="1213"/>
                  <a:pt x="717" y="1211"/>
                  <a:pt x="718" y="1210"/>
                </a:cubicBezTo>
                <a:cubicBezTo>
                  <a:pt x="723" y="1212"/>
                  <a:pt x="727" y="1213"/>
                  <a:pt x="731" y="1216"/>
                </a:cubicBezTo>
                <a:cubicBezTo>
                  <a:pt x="729" y="1216"/>
                  <a:pt x="731" y="1217"/>
                  <a:pt x="730" y="1218"/>
                </a:cubicBezTo>
                <a:cubicBezTo>
                  <a:pt x="727" y="1216"/>
                  <a:pt x="724" y="1215"/>
                  <a:pt x="721" y="1214"/>
                </a:cubicBezTo>
                <a:close/>
                <a:moveTo>
                  <a:pt x="729" y="1220"/>
                </a:moveTo>
                <a:cubicBezTo>
                  <a:pt x="730" y="1220"/>
                  <a:pt x="731" y="1222"/>
                  <a:pt x="730" y="1222"/>
                </a:cubicBezTo>
                <a:cubicBezTo>
                  <a:pt x="730" y="1221"/>
                  <a:pt x="727" y="1222"/>
                  <a:pt x="729" y="1220"/>
                </a:cubicBezTo>
                <a:close/>
                <a:moveTo>
                  <a:pt x="730" y="1224"/>
                </a:moveTo>
                <a:cubicBezTo>
                  <a:pt x="730" y="1225"/>
                  <a:pt x="731" y="1226"/>
                  <a:pt x="731" y="1224"/>
                </a:cubicBezTo>
                <a:cubicBezTo>
                  <a:pt x="731" y="1225"/>
                  <a:pt x="731" y="1225"/>
                  <a:pt x="732" y="1225"/>
                </a:cubicBezTo>
                <a:cubicBezTo>
                  <a:pt x="731" y="1226"/>
                  <a:pt x="731" y="1226"/>
                  <a:pt x="730" y="1226"/>
                </a:cubicBezTo>
                <a:cubicBezTo>
                  <a:pt x="730" y="1226"/>
                  <a:pt x="729" y="1225"/>
                  <a:pt x="729" y="1226"/>
                </a:cubicBezTo>
                <a:cubicBezTo>
                  <a:pt x="730" y="1225"/>
                  <a:pt x="729" y="1223"/>
                  <a:pt x="730" y="1224"/>
                </a:cubicBezTo>
                <a:close/>
                <a:moveTo>
                  <a:pt x="732" y="1236"/>
                </a:moveTo>
                <a:cubicBezTo>
                  <a:pt x="732" y="1235"/>
                  <a:pt x="730" y="1236"/>
                  <a:pt x="730" y="1234"/>
                </a:cubicBezTo>
                <a:cubicBezTo>
                  <a:pt x="730" y="1234"/>
                  <a:pt x="731" y="1234"/>
                  <a:pt x="731" y="1234"/>
                </a:cubicBezTo>
                <a:cubicBezTo>
                  <a:pt x="732" y="1234"/>
                  <a:pt x="732" y="1233"/>
                  <a:pt x="733" y="1234"/>
                </a:cubicBezTo>
                <a:cubicBezTo>
                  <a:pt x="732" y="1235"/>
                  <a:pt x="734" y="1236"/>
                  <a:pt x="732" y="1236"/>
                </a:cubicBezTo>
                <a:close/>
                <a:moveTo>
                  <a:pt x="785" y="1236"/>
                </a:moveTo>
                <a:cubicBezTo>
                  <a:pt x="787" y="1237"/>
                  <a:pt x="788" y="1237"/>
                  <a:pt x="787" y="1238"/>
                </a:cubicBezTo>
                <a:cubicBezTo>
                  <a:pt x="786" y="1238"/>
                  <a:pt x="786" y="1238"/>
                  <a:pt x="786" y="1238"/>
                </a:cubicBezTo>
                <a:cubicBezTo>
                  <a:pt x="786" y="1237"/>
                  <a:pt x="786" y="1237"/>
                  <a:pt x="785" y="1236"/>
                </a:cubicBezTo>
                <a:close/>
                <a:moveTo>
                  <a:pt x="787" y="1240"/>
                </a:moveTo>
                <a:cubicBezTo>
                  <a:pt x="786" y="1240"/>
                  <a:pt x="786" y="1240"/>
                  <a:pt x="785" y="1240"/>
                </a:cubicBezTo>
                <a:cubicBezTo>
                  <a:pt x="785" y="1238"/>
                  <a:pt x="788" y="1239"/>
                  <a:pt x="787" y="1240"/>
                </a:cubicBezTo>
                <a:close/>
                <a:moveTo>
                  <a:pt x="789" y="1219"/>
                </a:moveTo>
                <a:cubicBezTo>
                  <a:pt x="791" y="1221"/>
                  <a:pt x="790" y="1217"/>
                  <a:pt x="791" y="1219"/>
                </a:cubicBezTo>
                <a:cubicBezTo>
                  <a:pt x="791" y="1220"/>
                  <a:pt x="790" y="1221"/>
                  <a:pt x="790" y="1221"/>
                </a:cubicBezTo>
                <a:cubicBezTo>
                  <a:pt x="790" y="1221"/>
                  <a:pt x="790" y="1221"/>
                  <a:pt x="789" y="1221"/>
                </a:cubicBezTo>
                <a:cubicBezTo>
                  <a:pt x="789" y="1220"/>
                  <a:pt x="789" y="1220"/>
                  <a:pt x="789" y="1219"/>
                </a:cubicBezTo>
                <a:close/>
                <a:moveTo>
                  <a:pt x="794" y="1214"/>
                </a:moveTo>
                <a:cubicBezTo>
                  <a:pt x="797" y="1216"/>
                  <a:pt x="800" y="1214"/>
                  <a:pt x="799" y="1217"/>
                </a:cubicBezTo>
                <a:cubicBezTo>
                  <a:pt x="799" y="1216"/>
                  <a:pt x="793" y="1215"/>
                  <a:pt x="794" y="1214"/>
                </a:cubicBezTo>
                <a:close/>
                <a:moveTo>
                  <a:pt x="795" y="1217"/>
                </a:moveTo>
                <a:cubicBezTo>
                  <a:pt x="794" y="1217"/>
                  <a:pt x="793" y="1216"/>
                  <a:pt x="794" y="1215"/>
                </a:cubicBezTo>
                <a:cubicBezTo>
                  <a:pt x="795" y="1216"/>
                  <a:pt x="795" y="1216"/>
                  <a:pt x="795" y="1217"/>
                </a:cubicBezTo>
                <a:close/>
                <a:moveTo>
                  <a:pt x="795" y="1223"/>
                </a:moveTo>
                <a:cubicBezTo>
                  <a:pt x="797" y="1224"/>
                  <a:pt x="797" y="1223"/>
                  <a:pt x="798" y="1224"/>
                </a:cubicBezTo>
                <a:cubicBezTo>
                  <a:pt x="798" y="1224"/>
                  <a:pt x="798" y="1225"/>
                  <a:pt x="797" y="1225"/>
                </a:cubicBezTo>
                <a:cubicBezTo>
                  <a:pt x="798" y="1224"/>
                  <a:pt x="795" y="1224"/>
                  <a:pt x="795" y="1223"/>
                </a:cubicBezTo>
                <a:close/>
                <a:moveTo>
                  <a:pt x="795" y="1218"/>
                </a:moveTo>
                <a:cubicBezTo>
                  <a:pt x="796" y="1217"/>
                  <a:pt x="797" y="1218"/>
                  <a:pt x="797" y="1219"/>
                </a:cubicBezTo>
                <a:cubicBezTo>
                  <a:pt x="797" y="1219"/>
                  <a:pt x="795" y="1218"/>
                  <a:pt x="795" y="1218"/>
                </a:cubicBezTo>
                <a:close/>
                <a:moveTo>
                  <a:pt x="795" y="1223"/>
                </a:moveTo>
                <a:cubicBezTo>
                  <a:pt x="794" y="1222"/>
                  <a:pt x="791" y="1222"/>
                  <a:pt x="791" y="1220"/>
                </a:cubicBezTo>
                <a:cubicBezTo>
                  <a:pt x="793" y="1221"/>
                  <a:pt x="795" y="1222"/>
                  <a:pt x="795" y="1223"/>
                </a:cubicBezTo>
                <a:close/>
                <a:moveTo>
                  <a:pt x="792" y="1213"/>
                </a:moveTo>
                <a:cubicBezTo>
                  <a:pt x="792" y="1212"/>
                  <a:pt x="790" y="1213"/>
                  <a:pt x="790" y="1211"/>
                </a:cubicBezTo>
                <a:cubicBezTo>
                  <a:pt x="791" y="1212"/>
                  <a:pt x="794" y="1213"/>
                  <a:pt x="792" y="1213"/>
                </a:cubicBezTo>
                <a:close/>
                <a:moveTo>
                  <a:pt x="783" y="1185"/>
                </a:moveTo>
                <a:cubicBezTo>
                  <a:pt x="787" y="1186"/>
                  <a:pt x="789" y="1188"/>
                  <a:pt x="793" y="1191"/>
                </a:cubicBezTo>
                <a:cubicBezTo>
                  <a:pt x="790" y="1189"/>
                  <a:pt x="785" y="1187"/>
                  <a:pt x="783" y="1185"/>
                </a:cubicBezTo>
                <a:close/>
                <a:moveTo>
                  <a:pt x="786" y="1158"/>
                </a:moveTo>
                <a:cubicBezTo>
                  <a:pt x="785" y="1157"/>
                  <a:pt x="784" y="1156"/>
                  <a:pt x="782" y="1156"/>
                </a:cubicBezTo>
                <a:cubicBezTo>
                  <a:pt x="783" y="1154"/>
                  <a:pt x="787" y="1156"/>
                  <a:pt x="786" y="1158"/>
                </a:cubicBezTo>
                <a:close/>
                <a:moveTo>
                  <a:pt x="779" y="1153"/>
                </a:moveTo>
                <a:cubicBezTo>
                  <a:pt x="778" y="1153"/>
                  <a:pt x="777" y="1154"/>
                  <a:pt x="777" y="1152"/>
                </a:cubicBezTo>
                <a:cubicBezTo>
                  <a:pt x="777" y="1152"/>
                  <a:pt x="779" y="1152"/>
                  <a:pt x="779" y="1153"/>
                </a:cubicBezTo>
                <a:close/>
                <a:moveTo>
                  <a:pt x="778" y="1157"/>
                </a:moveTo>
                <a:cubicBezTo>
                  <a:pt x="778" y="1155"/>
                  <a:pt x="775" y="1157"/>
                  <a:pt x="776" y="1155"/>
                </a:cubicBezTo>
                <a:cubicBezTo>
                  <a:pt x="776" y="1155"/>
                  <a:pt x="780" y="1156"/>
                  <a:pt x="778" y="1157"/>
                </a:cubicBezTo>
                <a:close/>
                <a:moveTo>
                  <a:pt x="776" y="1170"/>
                </a:moveTo>
                <a:cubicBezTo>
                  <a:pt x="775" y="1170"/>
                  <a:pt x="774" y="1169"/>
                  <a:pt x="775" y="1168"/>
                </a:cubicBezTo>
                <a:cubicBezTo>
                  <a:pt x="776" y="1169"/>
                  <a:pt x="776" y="1169"/>
                  <a:pt x="776" y="1170"/>
                </a:cubicBezTo>
                <a:close/>
                <a:moveTo>
                  <a:pt x="767" y="1151"/>
                </a:moveTo>
                <a:cubicBezTo>
                  <a:pt x="770" y="1152"/>
                  <a:pt x="774" y="1152"/>
                  <a:pt x="775" y="1156"/>
                </a:cubicBezTo>
                <a:cubicBezTo>
                  <a:pt x="773" y="1154"/>
                  <a:pt x="770" y="1155"/>
                  <a:pt x="767" y="1151"/>
                </a:cubicBezTo>
                <a:close/>
                <a:moveTo>
                  <a:pt x="763" y="1180"/>
                </a:moveTo>
                <a:cubicBezTo>
                  <a:pt x="761" y="1180"/>
                  <a:pt x="760" y="1179"/>
                  <a:pt x="759" y="1179"/>
                </a:cubicBezTo>
                <a:cubicBezTo>
                  <a:pt x="759" y="1178"/>
                  <a:pt x="763" y="1179"/>
                  <a:pt x="763" y="1180"/>
                </a:cubicBezTo>
                <a:close/>
                <a:moveTo>
                  <a:pt x="762" y="1158"/>
                </a:moveTo>
                <a:cubicBezTo>
                  <a:pt x="760" y="1157"/>
                  <a:pt x="756" y="1156"/>
                  <a:pt x="756" y="1155"/>
                </a:cubicBezTo>
                <a:cubicBezTo>
                  <a:pt x="758" y="1156"/>
                  <a:pt x="763" y="1156"/>
                  <a:pt x="762" y="1158"/>
                </a:cubicBezTo>
                <a:close/>
                <a:moveTo>
                  <a:pt x="760" y="1153"/>
                </a:moveTo>
                <a:cubicBezTo>
                  <a:pt x="759" y="1154"/>
                  <a:pt x="759" y="1155"/>
                  <a:pt x="759" y="1155"/>
                </a:cubicBezTo>
                <a:cubicBezTo>
                  <a:pt x="758" y="1154"/>
                  <a:pt x="757" y="1153"/>
                  <a:pt x="756" y="1152"/>
                </a:cubicBezTo>
                <a:cubicBezTo>
                  <a:pt x="758" y="1152"/>
                  <a:pt x="758" y="1153"/>
                  <a:pt x="760" y="1153"/>
                </a:cubicBezTo>
                <a:close/>
                <a:moveTo>
                  <a:pt x="757" y="1149"/>
                </a:moveTo>
                <a:cubicBezTo>
                  <a:pt x="758" y="1149"/>
                  <a:pt x="760" y="1150"/>
                  <a:pt x="760" y="1151"/>
                </a:cubicBezTo>
                <a:cubicBezTo>
                  <a:pt x="759" y="1150"/>
                  <a:pt x="757" y="1150"/>
                  <a:pt x="757" y="1149"/>
                </a:cubicBezTo>
                <a:close/>
                <a:moveTo>
                  <a:pt x="757" y="1177"/>
                </a:moveTo>
                <a:cubicBezTo>
                  <a:pt x="759" y="1177"/>
                  <a:pt x="757" y="1178"/>
                  <a:pt x="758" y="1179"/>
                </a:cubicBezTo>
                <a:cubicBezTo>
                  <a:pt x="760" y="1181"/>
                  <a:pt x="765" y="1181"/>
                  <a:pt x="763" y="1183"/>
                </a:cubicBezTo>
                <a:cubicBezTo>
                  <a:pt x="760" y="1179"/>
                  <a:pt x="755" y="1180"/>
                  <a:pt x="754" y="1176"/>
                </a:cubicBezTo>
                <a:cubicBezTo>
                  <a:pt x="756" y="1177"/>
                  <a:pt x="758" y="1180"/>
                  <a:pt x="757" y="1177"/>
                </a:cubicBezTo>
                <a:close/>
                <a:moveTo>
                  <a:pt x="732" y="1136"/>
                </a:moveTo>
                <a:cubicBezTo>
                  <a:pt x="731" y="1137"/>
                  <a:pt x="725" y="1134"/>
                  <a:pt x="724" y="1132"/>
                </a:cubicBezTo>
                <a:cubicBezTo>
                  <a:pt x="726" y="1133"/>
                  <a:pt x="730" y="1135"/>
                  <a:pt x="732" y="1136"/>
                </a:cubicBezTo>
                <a:close/>
                <a:moveTo>
                  <a:pt x="730" y="1132"/>
                </a:moveTo>
                <a:cubicBezTo>
                  <a:pt x="730" y="1133"/>
                  <a:pt x="733" y="1133"/>
                  <a:pt x="733" y="1135"/>
                </a:cubicBezTo>
                <a:cubicBezTo>
                  <a:pt x="731" y="1134"/>
                  <a:pt x="730" y="1135"/>
                  <a:pt x="730" y="1132"/>
                </a:cubicBezTo>
                <a:close/>
                <a:moveTo>
                  <a:pt x="739" y="1138"/>
                </a:moveTo>
                <a:cubicBezTo>
                  <a:pt x="739" y="1138"/>
                  <a:pt x="738" y="1138"/>
                  <a:pt x="738" y="1138"/>
                </a:cubicBezTo>
                <a:cubicBezTo>
                  <a:pt x="738" y="1138"/>
                  <a:pt x="738" y="1137"/>
                  <a:pt x="738" y="1137"/>
                </a:cubicBezTo>
                <a:cubicBezTo>
                  <a:pt x="739" y="1137"/>
                  <a:pt x="739" y="1137"/>
                  <a:pt x="740" y="1138"/>
                </a:cubicBezTo>
                <a:cubicBezTo>
                  <a:pt x="739" y="1138"/>
                  <a:pt x="739" y="1138"/>
                  <a:pt x="739" y="1138"/>
                </a:cubicBezTo>
                <a:close/>
                <a:moveTo>
                  <a:pt x="739" y="1140"/>
                </a:moveTo>
                <a:cubicBezTo>
                  <a:pt x="737" y="1142"/>
                  <a:pt x="735" y="1137"/>
                  <a:pt x="731" y="1137"/>
                </a:cubicBezTo>
                <a:cubicBezTo>
                  <a:pt x="734" y="1135"/>
                  <a:pt x="736" y="1138"/>
                  <a:pt x="739" y="1140"/>
                </a:cubicBezTo>
                <a:close/>
                <a:moveTo>
                  <a:pt x="722" y="1122"/>
                </a:moveTo>
                <a:cubicBezTo>
                  <a:pt x="724" y="1123"/>
                  <a:pt x="724" y="1122"/>
                  <a:pt x="725" y="1123"/>
                </a:cubicBezTo>
                <a:cubicBezTo>
                  <a:pt x="725" y="1124"/>
                  <a:pt x="722" y="1122"/>
                  <a:pt x="722" y="1122"/>
                </a:cubicBezTo>
                <a:close/>
                <a:moveTo>
                  <a:pt x="705" y="1126"/>
                </a:moveTo>
                <a:cubicBezTo>
                  <a:pt x="705" y="1125"/>
                  <a:pt x="702" y="1125"/>
                  <a:pt x="703" y="1124"/>
                </a:cubicBezTo>
                <a:cubicBezTo>
                  <a:pt x="704" y="1125"/>
                  <a:pt x="705" y="1124"/>
                  <a:pt x="705" y="1126"/>
                </a:cubicBezTo>
                <a:close/>
                <a:moveTo>
                  <a:pt x="697" y="1123"/>
                </a:moveTo>
                <a:cubicBezTo>
                  <a:pt x="696" y="1124"/>
                  <a:pt x="700" y="1123"/>
                  <a:pt x="699" y="1124"/>
                </a:cubicBezTo>
                <a:cubicBezTo>
                  <a:pt x="698" y="1124"/>
                  <a:pt x="698" y="1125"/>
                  <a:pt x="697" y="1125"/>
                </a:cubicBezTo>
                <a:cubicBezTo>
                  <a:pt x="698" y="1124"/>
                  <a:pt x="696" y="1123"/>
                  <a:pt x="697" y="1123"/>
                </a:cubicBezTo>
                <a:close/>
                <a:moveTo>
                  <a:pt x="674" y="1108"/>
                </a:moveTo>
                <a:cubicBezTo>
                  <a:pt x="675" y="1109"/>
                  <a:pt x="677" y="1109"/>
                  <a:pt x="677" y="1110"/>
                </a:cubicBezTo>
                <a:cubicBezTo>
                  <a:pt x="676" y="1109"/>
                  <a:pt x="676" y="1111"/>
                  <a:pt x="675" y="1110"/>
                </a:cubicBezTo>
                <a:cubicBezTo>
                  <a:pt x="676" y="1109"/>
                  <a:pt x="674" y="1109"/>
                  <a:pt x="674" y="1108"/>
                </a:cubicBezTo>
                <a:close/>
                <a:moveTo>
                  <a:pt x="678" y="1116"/>
                </a:moveTo>
                <a:cubicBezTo>
                  <a:pt x="678" y="1115"/>
                  <a:pt x="678" y="1115"/>
                  <a:pt x="678" y="1115"/>
                </a:cubicBezTo>
                <a:cubicBezTo>
                  <a:pt x="679" y="1115"/>
                  <a:pt x="679" y="1115"/>
                  <a:pt x="680" y="1115"/>
                </a:cubicBezTo>
                <a:cubicBezTo>
                  <a:pt x="679" y="1116"/>
                  <a:pt x="679" y="1116"/>
                  <a:pt x="679" y="1116"/>
                </a:cubicBezTo>
                <a:cubicBezTo>
                  <a:pt x="679" y="1116"/>
                  <a:pt x="678" y="1116"/>
                  <a:pt x="678" y="1116"/>
                </a:cubicBezTo>
                <a:close/>
                <a:moveTo>
                  <a:pt x="681" y="1113"/>
                </a:moveTo>
                <a:cubicBezTo>
                  <a:pt x="680" y="1111"/>
                  <a:pt x="678" y="1112"/>
                  <a:pt x="678" y="1110"/>
                </a:cubicBezTo>
                <a:cubicBezTo>
                  <a:pt x="679" y="1111"/>
                  <a:pt x="682" y="1111"/>
                  <a:pt x="681" y="1113"/>
                </a:cubicBezTo>
                <a:close/>
                <a:moveTo>
                  <a:pt x="678" y="1101"/>
                </a:moveTo>
                <a:cubicBezTo>
                  <a:pt x="677" y="1102"/>
                  <a:pt x="678" y="1102"/>
                  <a:pt x="678" y="1103"/>
                </a:cubicBezTo>
                <a:cubicBezTo>
                  <a:pt x="676" y="1102"/>
                  <a:pt x="674" y="1102"/>
                  <a:pt x="672" y="1102"/>
                </a:cubicBezTo>
                <a:cubicBezTo>
                  <a:pt x="672" y="1102"/>
                  <a:pt x="672" y="1102"/>
                  <a:pt x="672" y="1102"/>
                </a:cubicBezTo>
                <a:cubicBezTo>
                  <a:pt x="669" y="1101"/>
                  <a:pt x="668" y="1100"/>
                  <a:pt x="665" y="1096"/>
                </a:cubicBezTo>
                <a:cubicBezTo>
                  <a:pt x="665" y="1096"/>
                  <a:pt x="666" y="1096"/>
                  <a:pt x="666" y="1096"/>
                </a:cubicBezTo>
                <a:cubicBezTo>
                  <a:pt x="669" y="1098"/>
                  <a:pt x="674" y="1101"/>
                  <a:pt x="678" y="1101"/>
                </a:cubicBezTo>
                <a:cubicBezTo>
                  <a:pt x="676" y="1100"/>
                  <a:pt x="674" y="1099"/>
                  <a:pt x="672" y="1098"/>
                </a:cubicBezTo>
                <a:cubicBezTo>
                  <a:pt x="674" y="1098"/>
                  <a:pt x="677" y="1099"/>
                  <a:pt x="679" y="1100"/>
                </a:cubicBezTo>
                <a:cubicBezTo>
                  <a:pt x="679" y="1100"/>
                  <a:pt x="679" y="1101"/>
                  <a:pt x="680" y="1101"/>
                </a:cubicBezTo>
                <a:cubicBezTo>
                  <a:pt x="680" y="1102"/>
                  <a:pt x="679" y="1101"/>
                  <a:pt x="678" y="1101"/>
                </a:cubicBezTo>
                <a:close/>
                <a:moveTo>
                  <a:pt x="677" y="1068"/>
                </a:moveTo>
                <a:cubicBezTo>
                  <a:pt x="681" y="1069"/>
                  <a:pt x="685" y="1071"/>
                  <a:pt x="688" y="1073"/>
                </a:cubicBezTo>
                <a:cubicBezTo>
                  <a:pt x="686" y="1072"/>
                  <a:pt x="683" y="1071"/>
                  <a:pt x="680" y="1070"/>
                </a:cubicBezTo>
                <a:cubicBezTo>
                  <a:pt x="679" y="1070"/>
                  <a:pt x="678" y="1069"/>
                  <a:pt x="677" y="1068"/>
                </a:cubicBezTo>
                <a:close/>
                <a:moveTo>
                  <a:pt x="692" y="1078"/>
                </a:moveTo>
                <a:cubicBezTo>
                  <a:pt x="690" y="1078"/>
                  <a:pt x="687" y="1076"/>
                  <a:pt x="687" y="1075"/>
                </a:cubicBezTo>
                <a:cubicBezTo>
                  <a:pt x="689" y="1076"/>
                  <a:pt x="691" y="1076"/>
                  <a:pt x="692" y="1078"/>
                </a:cubicBezTo>
                <a:close/>
                <a:moveTo>
                  <a:pt x="691" y="1075"/>
                </a:moveTo>
                <a:cubicBezTo>
                  <a:pt x="697" y="1077"/>
                  <a:pt x="703" y="1079"/>
                  <a:pt x="709" y="1081"/>
                </a:cubicBezTo>
                <a:cubicBezTo>
                  <a:pt x="709" y="1081"/>
                  <a:pt x="709" y="1081"/>
                  <a:pt x="709" y="1081"/>
                </a:cubicBezTo>
                <a:cubicBezTo>
                  <a:pt x="709" y="1081"/>
                  <a:pt x="709" y="1081"/>
                  <a:pt x="709" y="1081"/>
                </a:cubicBezTo>
                <a:cubicBezTo>
                  <a:pt x="711" y="1082"/>
                  <a:pt x="713" y="1083"/>
                  <a:pt x="715" y="1083"/>
                </a:cubicBezTo>
                <a:cubicBezTo>
                  <a:pt x="716" y="1084"/>
                  <a:pt x="717" y="1084"/>
                  <a:pt x="717" y="1085"/>
                </a:cubicBezTo>
                <a:cubicBezTo>
                  <a:pt x="717" y="1085"/>
                  <a:pt x="717" y="1084"/>
                  <a:pt x="717" y="1084"/>
                </a:cubicBezTo>
                <a:cubicBezTo>
                  <a:pt x="718" y="1084"/>
                  <a:pt x="718" y="1084"/>
                  <a:pt x="718" y="1085"/>
                </a:cubicBezTo>
                <a:cubicBezTo>
                  <a:pt x="719" y="1086"/>
                  <a:pt x="722" y="1086"/>
                  <a:pt x="722" y="1087"/>
                </a:cubicBezTo>
                <a:cubicBezTo>
                  <a:pt x="723" y="1086"/>
                  <a:pt x="721" y="1086"/>
                  <a:pt x="719" y="1085"/>
                </a:cubicBezTo>
                <a:cubicBezTo>
                  <a:pt x="723" y="1086"/>
                  <a:pt x="726" y="1087"/>
                  <a:pt x="729" y="1089"/>
                </a:cubicBezTo>
                <a:cubicBezTo>
                  <a:pt x="732" y="1090"/>
                  <a:pt x="735" y="1092"/>
                  <a:pt x="738" y="1094"/>
                </a:cubicBezTo>
                <a:cubicBezTo>
                  <a:pt x="730" y="1090"/>
                  <a:pt x="722" y="1087"/>
                  <a:pt x="713" y="1083"/>
                </a:cubicBezTo>
                <a:cubicBezTo>
                  <a:pt x="713" y="1083"/>
                  <a:pt x="712" y="1083"/>
                  <a:pt x="712" y="1083"/>
                </a:cubicBezTo>
                <a:cubicBezTo>
                  <a:pt x="712" y="1083"/>
                  <a:pt x="712" y="1083"/>
                  <a:pt x="712" y="1083"/>
                </a:cubicBezTo>
                <a:cubicBezTo>
                  <a:pt x="706" y="1081"/>
                  <a:pt x="699" y="1078"/>
                  <a:pt x="691" y="1075"/>
                </a:cubicBezTo>
                <a:close/>
                <a:moveTo>
                  <a:pt x="753" y="1101"/>
                </a:moveTo>
                <a:cubicBezTo>
                  <a:pt x="754" y="1102"/>
                  <a:pt x="755" y="1103"/>
                  <a:pt x="757" y="1104"/>
                </a:cubicBezTo>
                <a:cubicBezTo>
                  <a:pt x="755" y="1103"/>
                  <a:pt x="754" y="1102"/>
                  <a:pt x="752" y="1102"/>
                </a:cubicBezTo>
                <a:cubicBezTo>
                  <a:pt x="752" y="1102"/>
                  <a:pt x="753" y="1101"/>
                  <a:pt x="753" y="1101"/>
                </a:cubicBezTo>
                <a:close/>
                <a:moveTo>
                  <a:pt x="750" y="1098"/>
                </a:moveTo>
                <a:cubicBezTo>
                  <a:pt x="747" y="1097"/>
                  <a:pt x="744" y="1095"/>
                  <a:pt x="741" y="1094"/>
                </a:cubicBezTo>
                <a:cubicBezTo>
                  <a:pt x="748" y="1096"/>
                  <a:pt x="755" y="1099"/>
                  <a:pt x="761" y="1102"/>
                </a:cubicBezTo>
                <a:cubicBezTo>
                  <a:pt x="762" y="1102"/>
                  <a:pt x="765" y="1102"/>
                  <a:pt x="768" y="1103"/>
                </a:cubicBezTo>
                <a:cubicBezTo>
                  <a:pt x="770" y="1104"/>
                  <a:pt x="771" y="1105"/>
                  <a:pt x="773" y="1106"/>
                </a:cubicBezTo>
                <a:cubicBezTo>
                  <a:pt x="773" y="1106"/>
                  <a:pt x="772" y="1106"/>
                  <a:pt x="772" y="1107"/>
                </a:cubicBezTo>
                <a:cubicBezTo>
                  <a:pt x="769" y="1106"/>
                  <a:pt x="766" y="1105"/>
                  <a:pt x="764" y="1104"/>
                </a:cubicBezTo>
                <a:cubicBezTo>
                  <a:pt x="764" y="1103"/>
                  <a:pt x="763" y="1103"/>
                  <a:pt x="763" y="1103"/>
                </a:cubicBezTo>
                <a:cubicBezTo>
                  <a:pt x="763" y="1103"/>
                  <a:pt x="763" y="1103"/>
                  <a:pt x="762" y="1103"/>
                </a:cubicBezTo>
                <a:cubicBezTo>
                  <a:pt x="758" y="1101"/>
                  <a:pt x="754" y="1100"/>
                  <a:pt x="750" y="1098"/>
                </a:cubicBezTo>
                <a:close/>
                <a:moveTo>
                  <a:pt x="772" y="1098"/>
                </a:moveTo>
                <a:cubicBezTo>
                  <a:pt x="772" y="1098"/>
                  <a:pt x="773" y="1098"/>
                  <a:pt x="773" y="1098"/>
                </a:cubicBezTo>
                <a:cubicBezTo>
                  <a:pt x="773" y="1098"/>
                  <a:pt x="773" y="1098"/>
                  <a:pt x="773" y="1097"/>
                </a:cubicBezTo>
                <a:cubicBezTo>
                  <a:pt x="774" y="1098"/>
                  <a:pt x="775" y="1098"/>
                  <a:pt x="776" y="1098"/>
                </a:cubicBezTo>
                <a:cubicBezTo>
                  <a:pt x="776" y="1099"/>
                  <a:pt x="774" y="1099"/>
                  <a:pt x="775" y="1100"/>
                </a:cubicBezTo>
                <a:cubicBezTo>
                  <a:pt x="775" y="1099"/>
                  <a:pt x="776" y="1098"/>
                  <a:pt x="777" y="1099"/>
                </a:cubicBezTo>
                <a:cubicBezTo>
                  <a:pt x="775" y="1100"/>
                  <a:pt x="778" y="1099"/>
                  <a:pt x="778" y="1100"/>
                </a:cubicBezTo>
                <a:cubicBezTo>
                  <a:pt x="777" y="1100"/>
                  <a:pt x="777" y="1100"/>
                  <a:pt x="777" y="1100"/>
                </a:cubicBezTo>
                <a:cubicBezTo>
                  <a:pt x="777" y="1100"/>
                  <a:pt x="776" y="1100"/>
                  <a:pt x="776" y="1100"/>
                </a:cubicBezTo>
                <a:cubicBezTo>
                  <a:pt x="776" y="1100"/>
                  <a:pt x="776" y="1099"/>
                  <a:pt x="775" y="1099"/>
                </a:cubicBezTo>
                <a:cubicBezTo>
                  <a:pt x="775" y="1100"/>
                  <a:pt x="775" y="1100"/>
                  <a:pt x="775" y="1100"/>
                </a:cubicBezTo>
                <a:cubicBezTo>
                  <a:pt x="775" y="1100"/>
                  <a:pt x="775" y="1100"/>
                  <a:pt x="775" y="1100"/>
                </a:cubicBezTo>
                <a:cubicBezTo>
                  <a:pt x="774" y="1100"/>
                  <a:pt x="774" y="1100"/>
                  <a:pt x="774" y="1100"/>
                </a:cubicBezTo>
                <a:cubicBezTo>
                  <a:pt x="773" y="1099"/>
                  <a:pt x="772" y="1098"/>
                  <a:pt x="772" y="1098"/>
                </a:cubicBezTo>
                <a:close/>
                <a:moveTo>
                  <a:pt x="772" y="1084"/>
                </a:moveTo>
                <a:cubicBezTo>
                  <a:pt x="773" y="1082"/>
                  <a:pt x="773" y="1085"/>
                  <a:pt x="775" y="1084"/>
                </a:cubicBezTo>
                <a:cubicBezTo>
                  <a:pt x="774" y="1086"/>
                  <a:pt x="773" y="1083"/>
                  <a:pt x="772" y="1084"/>
                </a:cubicBezTo>
                <a:close/>
                <a:moveTo>
                  <a:pt x="778" y="1111"/>
                </a:moveTo>
                <a:cubicBezTo>
                  <a:pt x="777" y="1110"/>
                  <a:pt x="775" y="1110"/>
                  <a:pt x="774" y="1109"/>
                </a:cubicBezTo>
                <a:cubicBezTo>
                  <a:pt x="774" y="1109"/>
                  <a:pt x="774" y="1109"/>
                  <a:pt x="774" y="1109"/>
                </a:cubicBezTo>
                <a:cubicBezTo>
                  <a:pt x="775" y="1109"/>
                  <a:pt x="777" y="1110"/>
                  <a:pt x="778" y="1111"/>
                </a:cubicBezTo>
                <a:close/>
                <a:moveTo>
                  <a:pt x="776" y="1097"/>
                </a:moveTo>
                <a:cubicBezTo>
                  <a:pt x="778" y="1098"/>
                  <a:pt x="777" y="1096"/>
                  <a:pt x="778" y="1095"/>
                </a:cubicBezTo>
                <a:cubicBezTo>
                  <a:pt x="779" y="1095"/>
                  <a:pt x="779" y="1095"/>
                  <a:pt x="779" y="1095"/>
                </a:cubicBezTo>
                <a:cubicBezTo>
                  <a:pt x="779" y="1095"/>
                  <a:pt x="779" y="1095"/>
                  <a:pt x="779" y="1095"/>
                </a:cubicBezTo>
                <a:cubicBezTo>
                  <a:pt x="779" y="1096"/>
                  <a:pt x="779" y="1097"/>
                  <a:pt x="780" y="1097"/>
                </a:cubicBezTo>
                <a:cubicBezTo>
                  <a:pt x="780" y="1097"/>
                  <a:pt x="780" y="1096"/>
                  <a:pt x="780" y="1096"/>
                </a:cubicBezTo>
                <a:cubicBezTo>
                  <a:pt x="780" y="1096"/>
                  <a:pt x="781" y="1097"/>
                  <a:pt x="782" y="1097"/>
                </a:cubicBezTo>
                <a:cubicBezTo>
                  <a:pt x="782" y="1097"/>
                  <a:pt x="781" y="1097"/>
                  <a:pt x="781" y="1097"/>
                </a:cubicBezTo>
                <a:cubicBezTo>
                  <a:pt x="781" y="1098"/>
                  <a:pt x="782" y="1098"/>
                  <a:pt x="782" y="1097"/>
                </a:cubicBezTo>
                <a:cubicBezTo>
                  <a:pt x="782" y="1097"/>
                  <a:pt x="783" y="1098"/>
                  <a:pt x="783" y="1098"/>
                </a:cubicBezTo>
                <a:cubicBezTo>
                  <a:pt x="783" y="1098"/>
                  <a:pt x="784" y="1099"/>
                  <a:pt x="785" y="1099"/>
                </a:cubicBezTo>
                <a:cubicBezTo>
                  <a:pt x="784" y="1099"/>
                  <a:pt x="781" y="1098"/>
                  <a:pt x="783" y="1099"/>
                </a:cubicBezTo>
                <a:cubicBezTo>
                  <a:pt x="784" y="1099"/>
                  <a:pt x="782" y="1099"/>
                  <a:pt x="785" y="1099"/>
                </a:cubicBezTo>
                <a:cubicBezTo>
                  <a:pt x="785" y="1099"/>
                  <a:pt x="785" y="1099"/>
                  <a:pt x="785" y="1099"/>
                </a:cubicBezTo>
                <a:cubicBezTo>
                  <a:pt x="785" y="1099"/>
                  <a:pt x="785" y="1100"/>
                  <a:pt x="786" y="1100"/>
                </a:cubicBezTo>
                <a:cubicBezTo>
                  <a:pt x="786" y="1100"/>
                  <a:pt x="786" y="1100"/>
                  <a:pt x="786" y="1100"/>
                </a:cubicBezTo>
                <a:cubicBezTo>
                  <a:pt x="786" y="1100"/>
                  <a:pt x="786" y="1100"/>
                  <a:pt x="787" y="1100"/>
                </a:cubicBezTo>
                <a:cubicBezTo>
                  <a:pt x="787" y="1101"/>
                  <a:pt x="787" y="1101"/>
                  <a:pt x="787" y="1101"/>
                </a:cubicBezTo>
                <a:cubicBezTo>
                  <a:pt x="785" y="1100"/>
                  <a:pt x="783" y="1100"/>
                  <a:pt x="781" y="1099"/>
                </a:cubicBezTo>
                <a:cubicBezTo>
                  <a:pt x="781" y="1099"/>
                  <a:pt x="781" y="1099"/>
                  <a:pt x="781" y="1099"/>
                </a:cubicBezTo>
                <a:cubicBezTo>
                  <a:pt x="781" y="1099"/>
                  <a:pt x="780" y="1099"/>
                  <a:pt x="780" y="1099"/>
                </a:cubicBezTo>
                <a:cubicBezTo>
                  <a:pt x="779" y="1099"/>
                  <a:pt x="777" y="1099"/>
                  <a:pt x="776" y="1097"/>
                </a:cubicBezTo>
                <a:close/>
                <a:moveTo>
                  <a:pt x="780" y="1092"/>
                </a:moveTo>
                <a:cubicBezTo>
                  <a:pt x="783" y="1092"/>
                  <a:pt x="785" y="1093"/>
                  <a:pt x="787" y="1095"/>
                </a:cubicBezTo>
                <a:cubicBezTo>
                  <a:pt x="784" y="1094"/>
                  <a:pt x="781" y="1095"/>
                  <a:pt x="780" y="1092"/>
                </a:cubicBezTo>
                <a:close/>
                <a:moveTo>
                  <a:pt x="723" y="1040"/>
                </a:moveTo>
                <a:cubicBezTo>
                  <a:pt x="724" y="1039"/>
                  <a:pt x="726" y="1041"/>
                  <a:pt x="728" y="1041"/>
                </a:cubicBezTo>
                <a:cubicBezTo>
                  <a:pt x="728" y="1041"/>
                  <a:pt x="728" y="1041"/>
                  <a:pt x="728" y="1040"/>
                </a:cubicBezTo>
                <a:cubicBezTo>
                  <a:pt x="729" y="1041"/>
                  <a:pt x="729" y="1041"/>
                  <a:pt x="729" y="1042"/>
                </a:cubicBezTo>
                <a:cubicBezTo>
                  <a:pt x="729" y="1042"/>
                  <a:pt x="728" y="1041"/>
                  <a:pt x="728" y="1041"/>
                </a:cubicBezTo>
                <a:cubicBezTo>
                  <a:pt x="727" y="1042"/>
                  <a:pt x="725" y="1040"/>
                  <a:pt x="723" y="1040"/>
                </a:cubicBezTo>
                <a:close/>
                <a:moveTo>
                  <a:pt x="755" y="1050"/>
                </a:moveTo>
                <a:cubicBezTo>
                  <a:pt x="757" y="1051"/>
                  <a:pt x="759" y="1051"/>
                  <a:pt x="759" y="1052"/>
                </a:cubicBezTo>
                <a:cubicBezTo>
                  <a:pt x="758" y="1052"/>
                  <a:pt x="755" y="1051"/>
                  <a:pt x="755" y="1050"/>
                </a:cubicBezTo>
                <a:close/>
                <a:moveTo>
                  <a:pt x="758" y="1053"/>
                </a:moveTo>
                <a:cubicBezTo>
                  <a:pt x="757" y="1053"/>
                  <a:pt x="755" y="1053"/>
                  <a:pt x="755" y="1051"/>
                </a:cubicBezTo>
                <a:cubicBezTo>
                  <a:pt x="756" y="1052"/>
                  <a:pt x="758" y="1052"/>
                  <a:pt x="758" y="1053"/>
                </a:cubicBezTo>
                <a:close/>
                <a:moveTo>
                  <a:pt x="761" y="1052"/>
                </a:moveTo>
                <a:cubicBezTo>
                  <a:pt x="763" y="1052"/>
                  <a:pt x="770" y="1055"/>
                  <a:pt x="768" y="1056"/>
                </a:cubicBezTo>
                <a:cubicBezTo>
                  <a:pt x="768" y="1055"/>
                  <a:pt x="766" y="1054"/>
                  <a:pt x="764" y="1055"/>
                </a:cubicBezTo>
                <a:cubicBezTo>
                  <a:pt x="766" y="1055"/>
                  <a:pt x="767" y="1056"/>
                  <a:pt x="767" y="1057"/>
                </a:cubicBezTo>
                <a:cubicBezTo>
                  <a:pt x="765" y="1056"/>
                  <a:pt x="760" y="1055"/>
                  <a:pt x="761" y="1054"/>
                </a:cubicBezTo>
                <a:cubicBezTo>
                  <a:pt x="762" y="1054"/>
                  <a:pt x="763" y="1055"/>
                  <a:pt x="764" y="1054"/>
                </a:cubicBezTo>
                <a:cubicBezTo>
                  <a:pt x="763" y="1052"/>
                  <a:pt x="761" y="1055"/>
                  <a:pt x="761" y="1052"/>
                </a:cubicBezTo>
                <a:close/>
                <a:moveTo>
                  <a:pt x="778" y="1058"/>
                </a:moveTo>
                <a:cubicBezTo>
                  <a:pt x="778" y="1057"/>
                  <a:pt x="775" y="1057"/>
                  <a:pt x="776" y="1056"/>
                </a:cubicBezTo>
                <a:cubicBezTo>
                  <a:pt x="776" y="1057"/>
                  <a:pt x="778" y="1057"/>
                  <a:pt x="778" y="1058"/>
                </a:cubicBezTo>
                <a:close/>
                <a:moveTo>
                  <a:pt x="776" y="1054"/>
                </a:moveTo>
                <a:cubicBezTo>
                  <a:pt x="776" y="1055"/>
                  <a:pt x="777" y="1055"/>
                  <a:pt x="777" y="1056"/>
                </a:cubicBezTo>
                <a:cubicBezTo>
                  <a:pt x="776" y="1056"/>
                  <a:pt x="775" y="1054"/>
                  <a:pt x="776" y="1054"/>
                </a:cubicBezTo>
                <a:close/>
                <a:moveTo>
                  <a:pt x="799" y="1065"/>
                </a:moveTo>
                <a:cubicBezTo>
                  <a:pt x="800" y="1065"/>
                  <a:pt x="800" y="1066"/>
                  <a:pt x="800" y="1066"/>
                </a:cubicBezTo>
                <a:cubicBezTo>
                  <a:pt x="800" y="1067"/>
                  <a:pt x="798" y="1066"/>
                  <a:pt x="799" y="1065"/>
                </a:cubicBezTo>
                <a:close/>
                <a:moveTo>
                  <a:pt x="824" y="1078"/>
                </a:moveTo>
                <a:cubicBezTo>
                  <a:pt x="825" y="1078"/>
                  <a:pt x="825" y="1078"/>
                  <a:pt x="825" y="1078"/>
                </a:cubicBezTo>
                <a:cubicBezTo>
                  <a:pt x="824" y="1077"/>
                  <a:pt x="824" y="1077"/>
                  <a:pt x="824" y="1076"/>
                </a:cubicBezTo>
                <a:cubicBezTo>
                  <a:pt x="826" y="1078"/>
                  <a:pt x="825" y="1076"/>
                  <a:pt x="827" y="1076"/>
                </a:cubicBezTo>
                <a:cubicBezTo>
                  <a:pt x="827" y="1077"/>
                  <a:pt x="826" y="1080"/>
                  <a:pt x="824" y="1078"/>
                </a:cubicBezTo>
                <a:close/>
                <a:moveTo>
                  <a:pt x="827" y="1078"/>
                </a:moveTo>
                <a:cubicBezTo>
                  <a:pt x="827" y="1079"/>
                  <a:pt x="825" y="1080"/>
                  <a:pt x="825" y="1079"/>
                </a:cubicBezTo>
                <a:cubicBezTo>
                  <a:pt x="826" y="1079"/>
                  <a:pt x="826" y="1078"/>
                  <a:pt x="827" y="1078"/>
                </a:cubicBezTo>
                <a:close/>
                <a:moveTo>
                  <a:pt x="831" y="1078"/>
                </a:moveTo>
                <a:cubicBezTo>
                  <a:pt x="831" y="1079"/>
                  <a:pt x="828" y="1078"/>
                  <a:pt x="828" y="1077"/>
                </a:cubicBezTo>
                <a:cubicBezTo>
                  <a:pt x="829" y="1077"/>
                  <a:pt x="830" y="1077"/>
                  <a:pt x="831" y="1078"/>
                </a:cubicBezTo>
                <a:close/>
                <a:moveTo>
                  <a:pt x="828" y="1076"/>
                </a:moveTo>
                <a:cubicBezTo>
                  <a:pt x="829" y="1074"/>
                  <a:pt x="830" y="1077"/>
                  <a:pt x="831" y="1076"/>
                </a:cubicBezTo>
                <a:cubicBezTo>
                  <a:pt x="830" y="1078"/>
                  <a:pt x="830" y="1075"/>
                  <a:pt x="828" y="1076"/>
                </a:cubicBezTo>
                <a:close/>
                <a:moveTo>
                  <a:pt x="834" y="1078"/>
                </a:moveTo>
                <a:cubicBezTo>
                  <a:pt x="835" y="1078"/>
                  <a:pt x="836" y="1078"/>
                  <a:pt x="837" y="1079"/>
                </a:cubicBezTo>
                <a:cubicBezTo>
                  <a:pt x="837" y="1079"/>
                  <a:pt x="836" y="1080"/>
                  <a:pt x="837" y="1080"/>
                </a:cubicBezTo>
                <a:cubicBezTo>
                  <a:pt x="838" y="1080"/>
                  <a:pt x="839" y="1079"/>
                  <a:pt x="840" y="1079"/>
                </a:cubicBezTo>
                <a:cubicBezTo>
                  <a:pt x="841" y="1080"/>
                  <a:pt x="841" y="1080"/>
                  <a:pt x="842" y="1082"/>
                </a:cubicBezTo>
                <a:cubicBezTo>
                  <a:pt x="841" y="1080"/>
                  <a:pt x="845" y="1082"/>
                  <a:pt x="844" y="1083"/>
                </a:cubicBezTo>
                <a:cubicBezTo>
                  <a:pt x="845" y="1083"/>
                  <a:pt x="846" y="1084"/>
                  <a:pt x="846" y="1083"/>
                </a:cubicBezTo>
                <a:cubicBezTo>
                  <a:pt x="845" y="1083"/>
                  <a:pt x="845" y="1083"/>
                  <a:pt x="846" y="1082"/>
                </a:cubicBezTo>
                <a:cubicBezTo>
                  <a:pt x="846" y="1082"/>
                  <a:pt x="846" y="1083"/>
                  <a:pt x="846" y="1083"/>
                </a:cubicBezTo>
                <a:cubicBezTo>
                  <a:pt x="847" y="1085"/>
                  <a:pt x="851" y="1084"/>
                  <a:pt x="849" y="1087"/>
                </a:cubicBezTo>
                <a:cubicBezTo>
                  <a:pt x="850" y="1084"/>
                  <a:pt x="846" y="1086"/>
                  <a:pt x="846" y="1085"/>
                </a:cubicBezTo>
                <a:cubicBezTo>
                  <a:pt x="846" y="1086"/>
                  <a:pt x="849" y="1087"/>
                  <a:pt x="847" y="1087"/>
                </a:cubicBezTo>
                <a:cubicBezTo>
                  <a:pt x="845" y="1086"/>
                  <a:pt x="845" y="1086"/>
                  <a:pt x="843" y="1085"/>
                </a:cubicBezTo>
                <a:cubicBezTo>
                  <a:pt x="844" y="1085"/>
                  <a:pt x="844" y="1085"/>
                  <a:pt x="844" y="1085"/>
                </a:cubicBezTo>
                <a:cubicBezTo>
                  <a:pt x="843" y="1084"/>
                  <a:pt x="835" y="1081"/>
                  <a:pt x="833" y="1079"/>
                </a:cubicBezTo>
                <a:cubicBezTo>
                  <a:pt x="833" y="1079"/>
                  <a:pt x="834" y="1079"/>
                  <a:pt x="834" y="1079"/>
                </a:cubicBezTo>
                <a:cubicBezTo>
                  <a:pt x="834" y="1079"/>
                  <a:pt x="834" y="1078"/>
                  <a:pt x="834" y="1078"/>
                </a:cubicBezTo>
                <a:close/>
                <a:moveTo>
                  <a:pt x="836" y="1076"/>
                </a:moveTo>
                <a:cubicBezTo>
                  <a:pt x="836" y="1076"/>
                  <a:pt x="837" y="1076"/>
                  <a:pt x="837" y="1076"/>
                </a:cubicBezTo>
                <a:cubicBezTo>
                  <a:pt x="837" y="1076"/>
                  <a:pt x="838" y="1076"/>
                  <a:pt x="839" y="1077"/>
                </a:cubicBezTo>
                <a:cubicBezTo>
                  <a:pt x="838" y="1077"/>
                  <a:pt x="837" y="1077"/>
                  <a:pt x="836" y="1076"/>
                </a:cubicBezTo>
                <a:close/>
                <a:moveTo>
                  <a:pt x="853" y="1086"/>
                </a:moveTo>
                <a:cubicBezTo>
                  <a:pt x="854" y="1087"/>
                  <a:pt x="855" y="1087"/>
                  <a:pt x="856" y="1086"/>
                </a:cubicBezTo>
                <a:cubicBezTo>
                  <a:pt x="856" y="1086"/>
                  <a:pt x="856" y="1086"/>
                  <a:pt x="857" y="1087"/>
                </a:cubicBezTo>
                <a:cubicBezTo>
                  <a:pt x="856" y="1088"/>
                  <a:pt x="857" y="1088"/>
                  <a:pt x="858" y="1087"/>
                </a:cubicBezTo>
                <a:cubicBezTo>
                  <a:pt x="858" y="1088"/>
                  <a:pt x="859" y="1088"/>
                  <a:pt x="858" y="1089"/>
                </a:cubicBezTo>
                <a:cubicBezTo>
                  <a:pt x="856" y="1089"/>
                  <a:pt x="853" y="1087"/>
                  <a:pt x="852" y="1088"/>
                </a:cubicBezTo>
                <a:cubicBezTo>
                  <a:pt x="853" y="1087"/>
                  <a:pt x="853" y="1087"/>
                  <a:pt x="853" y="1086"/>
                </a:cubicBezTo>
                <a:close/>
                <a:moveTo>
                  <a:pt x="862" y="1090"/>
                </a:moveTo>
                <a:cubicBezTo>
                  <a:pt x="862" y="1090"/>
                  <a:pt x="862" y="1090"/>
                  <a:pt x="862" y="1090"/>
                </a:cubicBezTo>
                <a:cubicBezTo>
                  <a:pt x="863" y="1091"/>
                  <a:pt x="863" y="1092"/>
                  <a:pt x="863" y="1092"/>
                </a:cubicBezTo>
                <a:cubicBezTo>
                  <a:pt x="863" y="1092"/>
                  <a:pt x="863" y="1093"/>
                  <a:pt x="863" y="1093"/>
                </a:cubicBezTo>
                <a:cubicBezTo>
                  <a:pt x="862" y="1093"/>
                  <a:pt x="861" y="1092"/>
                  <a:pt x="861" y="1092"/>
                </a:cubicBezTo>
                <a:cubicBezTo>
                  <a:pt x="861" y="1091"/>
                  <a:pt x="860" y="1090"/>
                  <a:pt x="859" y="1089"/>
                </a:cubicBezTo>
                <a:cubicBezTo>
                  <a:pt x="859" y="1090"/>
                  <a:pt x="858" y="1091"/>
                  <a:pt x="858" y="1091"/>
                </a:cubicBezTo>
                <a:cubicBezTo>
                  <a:pt x="858" y="1089"/>
                  <a:pt x="859" y="1089"/>
                  <a:pt x="860" y="1088"/>
                </a:cubicBezTo>
                <a:cubicBezTo>
                  <a:pt x="860" y="1089"/>
                  <a:pt x="861" y="1089"/>
                  <a:pt x="861" y="1089"/>
                </a:cubicBezTo>
                <a:cubicBezTo>
                  <a:pt x="861" y="1089"/>
                  <a:pt x="861" y="1089"/>
                  <a:pt x="861" y="1089"/>
                </a:cubicBezTo>
                <a:cubicBezTo>
                  <a:pt x="861" y="1089"/>
                  <a:pt x="862" y="1089"/>
                  <a:pt x="862" y="1090"/>
                </a:cubicBezTo>
                <a:close/>
                <a:moveTo>
                  <a:pt x="878" y="1091"/>
                </a:moveTo>
                <a:cubicBezTo>
                  <a:pt x="879" y="1092"/>
                  <a:pt x="881" y="1092"/>
                  <a:pt x="883" y="1093"/>
                </a:cubicBezTo>
                <a:cubicBezTo>
                  <a:pt x="880" y="1094"/>
                  <a:pt x="878" y="1095"/>
                  <a:pt x="875" y="1096"/>
                </a:cubicBezTo>
                <a:cubicBezTo>
                  <a:pt x="875" y="1095"/>
                  <a:pt x="874" y="1095"/>
                  <a:pt x="874" y="1095"/>
                </a:cubicBezTo>
                <a:cubicBezTo>
                  <a:pt x="875" y="1095"/>
                  <a:pt x="875" y="1094"/>
                  <a:pt x="876" y="1095"/>
                </a:cubicBezTo>
                <a:cubicBezTo>
                  <a:pt x="875" y="1095"/>
                  <a:pt x="875" y="1094"/>
                  <a:pt x="876" y="1094"/>
                </a:cubicBezTo>
                <a:cubicBezTo>
                  <a:pt x="875" y="1092"/>
                  <a:pt x="874" y="1094"/>
                  <a:pt x="874" y="1094"/>
                </a:cubicBezTo>
                <a:cubicBezTo>
                  <a:pt x="873" y="1094"/>
                  <a:pt x="873" y="1094"/>
                  <a:pt x="873" y="1094"/>
                </a:cubicBezTo>
                <a:cubicBezTo>
                  <a:pt x="873" y="1094"/>
                  <a:pt x="873" y="1094"/>
                  <a:pt x="874" y="1094"/>
                </a:cubicBezTo>
                <a:cubicBezTo>
                  <a:pt x="871" y="1093"/>
                  <a:pt x="874" y="1092"/>
                  <a:pt x="874" y="1091"/>
                </a:cubicBezTo>
                <a:cubicBezTo>
                  <a:pt x="873" y="1090"/>
                  <a:pt x="873" y="1092"/>
                  <a:pt x="872" y="1091"/>
                </a:cubicBezTo>
                <a:cubicBezTo>
                  <a:pt x="872" y="1090"/>
                  <a:pt x="871" y="1090"/>
                  <a:pt x="871" y="1089"/>
                </a:cubicBezTo>
                <a:cubicBezTo>
                  <a:pt x="874" y="1090"/>
                  <a:pt x="876" y="1091"/>
                  <a:pt x="877" y="1092"/>
                </a:cubicBezTo>
                <a:cubicBezTo>
                  <a:pt x="877" y="1092"/>
                  <a:pt x="877" y="1091"/>
                  <a:pt x="878" y="1091"/>
                </a:cubicBezTo>
                <a:close/>
                <a:moveTo>
                  <a:pt x="875" y="1096"/>
                </a:moveTo>
                <a:cubicBezTo>
                  <a:pt x="874" y="1096"/>
                  <a:pt x="874" y="1096"/>
                  <a:pt x="874" y="1096"/>
                </a:cubicBezTo>
                <a:cubicBezTo>
                  <a:pt x="873" y="1096"/>
                  <a:pt x="873" y="1096"/>
                  <a:pt x="873" y="1096"/>
                </a:cubicBezTo>
                <a:cubicBezTo>
                  <a:pt x="873" y="1095"/>
                  <a:pt x="874" y="1095"/>
                  <a:pt x="875" y="1096"/>
                </a:cubicBezTo>
                <a:close/>
                <a:moveTo>
                  <a:pt x="872" y="1093"/>
                </a:moveTo>
                <a:cubicBezTo>
                  <a:pt x="871" y="1093"/>
                  <a:pt x="871" y="1092"/>
                  <a:pt x="871" y="1092"/>
                </a:cubicBezTo>
                <a:cubicBezTo>
                  <a:pt x="871" y="1092"/>
                  <a:pt x="871" y="1092"/>
                  <a:pt x="871" y="1091"/>
                </a:cubicBezTo>
                <a:cubicBezTo>
                  <a:pt x="871" y="1092"/>
                  <a:pt x="872" y="1092"/>
                  <a:pt x="872" y="1093"/>
                </a:cubicBezTo>
                <a:close/>
                <a:moveTo>
                  <a:pt x="871" y="1088"/>
                </a:moveTo>
                <a:cubicBezTo>
                  <a:pt x="872" y="1086"/>
                  <a:pt x="876" y="1089"/>
                  <a:pt x="877" y="1089"/>
                </a:cubicBezTo>
                <a:cubicBezTo>
                  <a:pt x="874" y="1090"/>
                  <a:pt x="872" y="1087"/>
                  <a:pt x="871" y="1088"/>
                </a:cubicBezTo>
                <a:close/>
                <a:moveTo>
                  <a:pt x="872" y="1096"/>
                </a:moveTo>
                <a:cubicBezTo>
                  <a:pt x="872" y="1096"/>
                  <a:pt x="872" y="1097"/>
                  <a:pt x="871" y="1097"/>
                </a:cubicBezTo>
                <a:cubicBezTo>
                  <a:pt x="871" y="1096"/>
                  <a:pt x="870" y="1096"/>
                  <a:pt x="870" y="1096"/>
                </a:cubicBezTo>
                <a:cubicBezTo>
                  <a:pt x="871" y="1096"/>
                  <a:pt x="872" y="1096"/>
                  <a:pt x="872" y="1096"/>
                </a:cubicBezTo>
                <a:close/>
                <a:moveTo>
                  <a:pt x="885" y="1124"/>
                </a:moveTo>
                <a:cubicBezTo>
                  <a:pt x="885" y="1124"/>
                  <a:pt x="886" y="1125"/>
                  <a:pt x="886" y="1125"/>
                </a:cubicBezTo>
                <a:cubicBezTo>
                  <a:pt x="883" y="1124"/>
                  <a:pt x="881" y="1123"/>
                  <a:pt x="879" y="1122"/>
                </a:cubicBezTo>
                <a:cubicBezTo>
                  <a:pt x="878" y="1121"/>
                  <a:pt x="878" y="1121"/>
                  <a:pt x="877" y="1121"/>
                </a:cubicBezTo>
                <a:cubicBezTo>
                  <a:pt x="880" y="1122"/>
                  <a:pt x="882" y="1123"/>
                  <a:pt x="885" y="1124"/>
                </a:cubicBezTo>
                <a:close/>
                <a:moveTo>
                  <a:pt x="884" y="1093"/>
                </a:moveTo>
                <a:cubicBezTo>
                  <a:pt x="882" y="1092"/>
                  <a:pt x="879" y="1091"/>
                  <a:pt x="877" y="1089"/>
                </a:cubicBezTo>
                <a:cubicBezTo>
                  <a:pt x="878" y="1090"/>
                  <a:pt x="878" y="1089"/>
                  <a:pt x="878" y="1089"/>
                </a:cubicBezTo>
                <a:cubicBezTo>
                  <a:pt x="874" y="1087"/>
                  <a:pt x="873" y="1087"/>
                  <a:pt x="869" y="1085"/>
                </a:cubicBezTo>
                <a:cubicBezTo>
                  <a:pt x="870" y="1087"/>
                  <a:pt x="867" y="1086"/>
                  <a:pt x="867" y="1087"/>
                </a:cubicBezTo>
                <a:cubicBezTo>
                  <a:pt x="867" y="1086"/>
                  <a:pt x="866" y="1088"/>
                  <a:pt x="866" y="1088"/>
                </a:cubicBezTo>
                <a:cubicBezTo>
                  <a:pt x="866" y="1088"/>
                  <a:pt x="866" y="1088"/>
                  <a:pt x="866" y="1088"/>
                </a:cubicBezTo>
                <a:cubicBezTo>
                  <a:pt x="866" y="1087"/>
                  <a:pt x="866" y="1087"/>
                  <a:pt x="866" y="1086"/>
                </a:cubicBezTo>
                <a:cubicBezTo>
                  <a:pt x="866" y="1086"/>
                  <a:pt x="865" y="1086"/>
                  <a:pt x="865" y="1086"/>
                </a:cubicBezTo>
                <a:cubicBezTo>
                  <a:pt x="864" y="1086"/>
                  <a:pt x="863" y="1086"/>
                  <a:pt x="862" y="1086"/>
                </a:cubicBezTo>
                <a:cubicBezTo>
                  <a:pt x="862" y="1086"/>
                  <a:pt x="862" y="1086"/>
                  <a:pt x="861" y="1085"/>
                </a:cubicBezTo>
                <a:cubicBezTo>
                  <a:pt x="862" y="1085"/>
                  <a:pt x="863" y="1086"/>
                  <a:pt x="863" y="1085"/>
                </a:cubicBezTo>
                <a:cubicBezTo>
                  <a:pt x="859" y="1083"/>
                  <a:pt x="854" y="1083"/>
                  <a:pt x="853" y="1080"/>
                </a:cubicBezTo>
                <a:cubicBezTo>
                  <a:pt x="855" y="1081"/>
                  <a:pt x="858" y="1082"/>
                  <a:pt x="860" y="1083"/>
                </a:cubicBezTo>
                <a:cubicBezTo>
                  <a:pt x="862" y="1083"/>
                  <a:pt x="866" y="1083"/>
                  <a:pt x="868" y="1083"/>
                </a:cubicBezTo>
                <a:cubicBezTo>
                  <a:pt x="867" y="1083"/>
                  <a:pt x="867" y="1082"/>
                  <a:pt x="866" y="1082"/>
                </a:cubicBezTo>
                <a:cubicBezTo>
                  <a:pt x="866" y="1083"/>
                  <a:pt x="864" y="1082"/>
                  <a:pt x="864" y="1082"/>
                </a:cubicBezTo>
                <a:cubicBezTo>
                  <a:pt x="865" y="1082"/>
                  <a:pt x="865" y="1082"/>
                  <a:pt x="866" y="1082"/>
                </a:cubicBezTo>
                <a:cubicBezTo>
                  <a:pt x="863" y="1080"/>
                  <a:pt x="861" y="1080"/>
                  <a:pt x="860" y="1078"/>
                </a:cubicBezTo>
                <a:cubicBezTo>
                  <a:pt x="857" y="1080"/>
                  <a:pt x="853" y="1076"/>
                  <a:pt x="849" y="1076"/>
                </a:cubicBezTo>
                <a:cubicBezTo>
                  <a:pt x="855" y="1078"/>
                  <a:pt x="859" y="1080"/>
                  <a:pt x="863" y="1082"/>
                </a:cubicBezTo>
                <a:cubicBezTo>
                  <a:pt x="858" y="1080"/>
                  <a:pt x="854" y="1081"/>
                  <a:pt x="851" y="1078"/>
                </a:cubicBezTo>
                <a:cubicBezTo>
                  <a:pt x="852" y="1079"/>
                  <a:pt x="852" y="1079"/>
                  <a:pt x="852" y="1078"/>
                </a:cubicBezTo>
                <a:cubicBezTo>
                  <a:pt x="851" y="1079"/>
                  <a:pt x="849" y="1076"/>
                  <a:pt x="848" y="1077"/>
                </a:cubicBezTo>
                <a:cubicBezTo>
                  <a:pt x="849" y="1078"/>
                  <a:pt x="851" y="1078"/>
                  <a:pt x="850" y="1079"/>
                </a:cubicBezTo>
                <a:cubicBezTo>
                  <a:pt x="850" y="1078"/>
                  <a:pt x="849" y="1078"/>
                  <a:pt x="849" y="1078"/>
                </a:cubicBezTo>
                <a:cubicBezTo>
                  <a:pt x="848" y="1078"/>
                  <a:pt x="848" y="1078"/>
                  <a:pt x="847" y="1078"/>
                </a:cubicBezTo>
                <a:cubicBezTo>
                  <a:pt x="847" y="1078"/>
                  <a:pt x="847" y="1079"/>
                  <a:pt x="847" y="1079"/>
                </a:cubicBezTo>
                <a:cubicBezTo>
                  <a:pt x="847" y="1079"/>
                  <a:pt x="847" y="1079"/>
                  <a:pt x="846" y="1078"/>
                </a:cubicBezTo>
                <a:cubicBezTo>
                  <a:pt x="846" y="1078"/>
                  <a:pt x="846" y="1078"/>
                  <a:pt x="846" y="1078"/>
                </a:cubicBezTo>
                <a:cubicBezTo>
                  <a:pt x="846" y="1077"/>
                  <a:pt x="846" y="1078"/>
                  <a:pt x="845" y="1078"/>
                </a:cubicBezTo>
                <a:cubicBezTo>
                  <a:pt x="845" y="1078"/>
                  <a:pt x="845" y="1078"/>
                  <a:pt x="844" y="1078"/>
                </a:cubicBezTo>
                <a:cubicBezTo>
                  <a:pt x="844" y="1077"/>
                  <a:pt x="843" y="1077"/>
                  <a:pt x="842" y="1077"/>
                </a:cubicBezTo>
                <a:cubicBezTo>
                  <a:pt x="841" y="1076"/>
                  <a:pt x="843" y="1078"/>
                  <a:pt x="843" y="1076"/>
                </a:cubicBezTo>
                <a:cubicBezTo>
                  <a:pt x="837" y="1074"/>
                  <a:pt x="836" y="1072"/>
                  <a:pt x="831" y="1070"/>
                </a:cubicBezTo>
                <a:cubicBezTo>
                  <a:pt x="829" y="1070"/>
                  <a:pt x="834" y="1072"/>
                  <a:pt x="832" y="1072"/>
                </a:cubicBezTo>
                <a:cubicBezTo>
                  <a:pt x="833" y="1073"/>
                  <a:pt x="834" y="1073"/>
                  <a:pt x="834" y="1074"/>
                </a:cubicBezTo>
                <a:cubicBezTo>
                  <a:pt x="822" y="1068"/>
                  <a:pt x="805" y="1064"/>
                  <a:pt x="794" y="1057"/>
                </a:cubicBezTo>
                <a:cubicBezTo>
                  <a:pt x="794" y="1058"/>
                  <a:pt x="795" y="1058"/>
                  <a:pt x="794" y="1058"/>
                </a:cubicBezTo>
                <a:cubicBezTo>
                  <a:pt x="787" y="1056"/>
                  <a:pt x="784" y="1054"/>
                  <a:pt x="777" y="1052"/>
                </a:cubicBezTo>
                <a:cubicBezTo>
                  <a:pt x="769" y="1048"/>
                  <a:pt x="762" y="1046"/>
                  <a:pt x="756" y="1044"/>
                </a:cubicBezTo>
                <a:cubicBezTo>
                  <a:pt x="748" y="1041"/>
                  <a:pt x="734" y="1035"/>
                  <a:pt x="727" y="1032"/>
                </a:cubicBezTo>
                <a:cubicBezTo>
                  <a:pt x="727" y="1032"/>
                  <a:pt x="728" y="1031"/>
                  <a:pt x="727" y="1031"/>
                </a:cubicBezTo>
                <a:cubicBezTo>
                  <a:pt x="726" y="1031"/>
                  <a:pt x="724" y="1031"/>
                  <a:pt x="726" y="1030"/>
                </a:cubicBezTo>
                <a:cubicBezTo>
                  <a:pt x="722" y="1027"/>
                  <a:pt x="717" y="1028"/>
                  <a:pt x="713" y="1024"/>
                </a:cubicBezTo>
                <a:cubicBezTo>
                  <a:pt x="712" y="1026"/>
                  <a:pt x="712" y="1025"/>
                  <a:pt x="711" y="1025"/>
                </a:cubicBezTo>
                <a:cubicBezTo>
                  <a:pt x="711" y="1025"/>
                  <a:pt x="710" y="1025"/>
                  <a:pt x="710" y="1025"/>
                </a:cubicBezTo>
                <a:cubicBezTo>
                  <a:pt x="710" y="1024"/>
                  <a:pt x="710" y="1023"/>
                  <a:pt x="709" y="1023"/>
                </a:cubicBezTo>
                <a:cubicBezTo>
                  <a:pt x="708" y="1024"/>
                  <a:pt x="704" y="1021"/>
                  <a:pt x="703" y="1020"/>
                </a:cubicBezTo>
                <a:cubicBezTo>
                  <a:pt x="703" y="1020"/>
                  <a:pt x="703" y="1019"/>
                  <a:pt x="703" y="1019"/>
                </a:cubicBezTo>
                <a:cubicBezTo>
                  <a:pt x="704" y="1019"/>
                  <a:pt x="704" y="1019"/>
                  <a:pt x="704" y="1019"/>
                </a:cubicBezTo>
                <a:cubicBezTo>
                  <a:pt x="705" y="1020"/>
                  <a:pt x="705" y="1020"/>
                  <a:pt x="706" y="1020"/>
                </a:cubicBezTo>
                <a:cubicBezTo>
                  <a:pt x="706" y="1021"/>
                  <a:pt x="707" y="1021"/>
                  <a:pt x="707" y="1021"/>
                </a:cubicBezTo>
                <a:cubicBezTo>
                  <a:pt x="710" y="1022"/>
                  <a:pt x="713" y="1023"/>
                  <a:pt x="716" y="1024"/>
                </a:cubicBezTo>
                <a:cubicBezTo>
                  <a:pt x="716" y="1025"/>
                  <a:pt x="717" y="1026"/>
                  <a:pt x="717" y="1026"/>
                </a:cubicBezTo>
                <a:cubicBezTo>
                  <a:pt x="719" y="1026"/>
                  <a:pt x="721" y="1026"/>
                  <a:pt x="723" y="1026"/>
                </a:cubicBezTo>
                <a:cubicBezTo>
                  <a:pt x="724" y="1026"/>
                  <a:pt x="725" y="1027"/>
                  <a:pt x="726" y="1028"/>
                </a:cubicBezTo>
                <a:cubicBezTo>
                  <a:pt x="723" y="1027"/>
                  <a:pt x="723" y="1025"/>
                  <a:pt x="721" y="1027"/>
                </a:cubicBezTo>
                <a:cubicBezTo>
                  <a:pt x="730" y="1029"/>
                  <a:pt x="733" y="1032"/>
                  <a:pt x="744" y="1035"/>
                </a:cubicBezTo>
                <a:cubicBezTo>
                  <a:pt x="739" y="1032"/>
                  <a:pt x="737" y="1029"/>
                  <a:pt x="731" y="1029"/>
                </a:cubicBezTo>
                <a:cubicBezTo>
                  <a:pt x="730" y="1028"/>
                  <a:pt x="729" y="1028"/>
                  <a:pt x="728" y="1027"/>
                </a:cubicBezTo>
                <a:cubicBezTo>
                  <a:pt x="728" y="1026"/>
                  <a:pt x="728" y="1026"/>
                  <a:pt x="727" y="1025"/>
                </a:cubicBezTo>
                <a:cubicBezTo>
                  <a:pt x="727" y="1026"/>
                  <a:pt x="727" y="1026"/>
                  <a:pt x="726" y="1026"/>
                </a:cubicBezTo>
                <a:cubicBezTo>
                  <a:pt x="726" y="1026"/>
                  <a:pt x="725" y="1026"/>
                  <a:pt x="724" y="1025"/>
                </a:cubicBezTo>
                <a:cubicBezTo>
                  <a:pt x="725" y="1025"/>
                  <a:pt x="726" y="1025"/>
                  <a:pt x="726" y="1024"/>
                </a:cubicBezTo>
                <a:cubicBezTo>
                  <a:pt x="727" y="1024"/>
                  <a:pt x="728" y="1024"/>
                  <a:pt x="728" y="1024"/>
                </a:cubicBezTo>
                <a:cubicBezTo>
                  <a:pt x="729" y="1024"/>
                  <a:pt x="729" y="1026"/>
                  <a:pt x="730" y="1027"/>
                </a:cubicBezTo>
                <a:cubicBezTo>
                  <a:pt x="731" y="1028"/>
                  <a:pt x="732" y="1026"/>
                  <a:pt x="733" y="1026"/>
                </a:cubicBezTo>
                <a:cubicBezTo>
                  <a:pt x="734" y="1027"/>
                  <a:pt x="735" y="1029"/>
                  <a:pt x="736" y="1027"/>
                </a:cubicBezTo>
                <a:cubicBezTo>
                  <a:pt x="737" y="1027"/>
                  <a:pt x="738" y="1028"/>
                  <a:pt x="739" y="1028"/>
                </a:cubicBezTo>
                <a:cubicBezTo>
                  <a:pt x="739" y="1027"/>
                  <a:pt x="738" y="1027"/>
                  <a:pt x="737" y="1027"/>
                </a:cubicBezTo>
                <a:cubicBezTo>
                  <a:pt x="737" y="1026"/>
                  <a:pt x="737" y="1026"/>
                  <a:pt x="737" y="1026"/>
                </a:cubicBezTo>
                <a:cubicBezTo>
                  <a:pt x="737" y="1026"/>
                  <a:pt x="737" y="1026"/>
                  <a:pt x="737" y="1026"/>
                </a:cubicBezTo>
                <a:cubicBezTo>
                  <a:pt x="737" y="1026"/>
                  <a:pt x="737" y="1026"/>
                  <a:pt x="737" y="1026"/>
                </a:cubicBezTo>
                <a:cubicBezTo>
                  <a:pt x="736" y="1025"/>
                  <a:pt x="736" y="1025"/>
                  <a:pt x="735" y="1025"/>
                </a:cubicBezTo>
                <a:cubicBezTo>
                  <a:pt x="736" y="1023"/>
                  <a:pt x="741" y="1027"/>
                  <a:pt x="742" y="1024"/>
                </a:cubicBezTo>
                <a:cubicBezTo>
                  <a:pt x="739" y="1024"/>
                  <a:pt x="736" y="1022"/>
                  <a:pt x="734" y="1023"/>
                </a:cubicBezTo>
                <a:cubicBezTo>
                  <a:pt x="734" y="1022"/>
                  <a:pt x="735" y="1022"/>
                  <a:pt x="735" y="1022"/>
                </a:cubicBezTo>
                <a:cubicBezTo>
                  <a:pt x="735" y="1022"/>
                  <a:pt x="735" y="1022"/>
                  <a:pt x="734" y="1022"/>
                </a:cubicBezTo>
                <a:cubicBezTo>
                  <a:pt x="734" y="1021"/>
                  <a:pt x="734" y="1020"/>
                  <a:pt x="734" y="1020"/>
                </a:cubicBezTo>
                <a:cubicBezTo>
                  <a:pt x="741" y="1023"/>
                  <a:pt x="748" y="1025"/>
                  <a:pt x="754" y="1026"/>
                </a:cubicBezTo>
                <a:cubicBezTo>
                  <a:pt x="754" y="1026"/>
                  <a:pt x="754" y="1026"/>
                  <a:pt x="754" y="1026"/>
                </a:cubicBezTo>
                <a:cubicBezTo>
                  <a:pt x="755" y="1027"/>
                  <a:pt x="755" y="1028"/>
                  <a:pt x="756" y="1028"/>
                </a:cubicBezTo>
                <a:cubicBezTo>
                  <a:pt x="756" y="1028"/>
                  <a:pt x="756" y="1027"/>
                  <a:pt x="756" y="1027"/>
                </a:cubicBezTo>
                <a:cubicBezTo>
                  <a:pt x="765" y="1031"/>
                  <a:pt x="779" y="1034"/>
                  <a:pt x="788" y="1040"/>
                </a:cubicBezTo>
                <a:cubicBezTo>
                  <a:pt x="787" y="1040"/>
                  <a:pt x="785" y="1039"/>
                  <a:pt x="784" y="1039"/>
                </a:cubicBezTo>
                <a:cubicBezTo>
                  <a:pt x="779" y="1036"/>
                  <a:pt x="767" y="1032"/>
                  <a:pt x="763" y="1031"/>
                </a:cubicBezTo>
                <a:cubicBezTo>
                  <a:pt x="772" y="1035"/>
                  <a:pt x="783" y="1038"/>
                  <a:pt x="793" y="1043"/>
                </a:cubicBezTo>
                <a:cubicBezTo>
                  <a:pt x="786" y="1043"/>
                  <a:pt x="779" y="1038"/>
                  <a:pt x="771" y="1036"/>
                </a:cubicBezTo>
                <a:cubicBezTo>
                  <a:pt x="773" y="1037"/>
                  <a:pt x="775" y="1038"/>
                  <a:pt x="778" y="1038"/>
                </a:cubicBezTo>
                <a:cubicBezTo>
                  <a:pt x="779" y="1042"/>
                  <a:pt x="792" y="1044"/>
                  <a:pt x="795" y="1046"/>
                </a:cubicBezTo>
                <a:cubicBezTo>
                  <a:pt x="795" y="1045"/>
                  <a:pt x="796" y="1046"/>
                  <a:pt x="796" y="1045"/>
                </a:cubicBezTo>
                <a:cubicBezTo>
                  <a:pt x="795" y="1044"/>
                  <a:pt x="792" y="1044"/>
                  <a:pt x="792" y="1043"/>
                </a:cubicBezTo>
                <a:cubicBezTo>
                  <a:pt x="794" y="1044"/>
                  <a:pt x="793" y="1043"/>
                  <a:pt x="794" y="1043"/>
                </a:cubicBezTo>
                <a:cubicBezTo>
                  <a:pt x="799" y="1045"/>
                  <a:pt x="805" y="1048"/>
                  <a:pt x="808" y="1048"/>
                </a:cubicBezTo>
                <a:cubicBezTo>
                  <a:pt x="808" y="1047"/>
                  <a:pt x="803" y="1047"/>
                  <a:pt x="805" y="1045"/>
                </a:cubicBezTo>
                <a:cubicBezTo>
                  <a:pt x="811" y="1047"/>
                  <a:pt x="823" y="1053"/>
                  <a:pt x="827" y="1053"/>
                </a:cubicBezTo>
                <a:cubicBezTo>
                  <a:pt x="828" y="1056"/>
                  <a:pt x="836" y="1059"/>
                  <a:pt x="839" y="1059"/>
                </a:cubicBezTo>
                <a:cubicBezTo>
                  <a:pt x="837" y="1058"/>
                  <a:pt x="835" y="1057"/>
                  <a:pt x="833" y="1055"/>
                </a:cubicBezTo>
                <a:cubicBezTo>
                  <a:pt x="835" y="1056"/>
                  <a:pt x="837" y="1056"/>
                  <a:pt x="839" y="1057"/>
                </a:cubicBezTo>
                <a:cubicBezTo>
                  <a:pt x="839" y="1056"/>
                  <a:pt x="840" y="1056"/>
                  <a:pt x="841" y="1056"/>
                </a:cubicBezTo>
                <a:cubicBezTo>
                  <a:pt x="841" y="1056"/>
                  <a:pt x="842" y="1055"/>
                  <a:pt x="843" y="1056"/>
                </a:cubicBezTo>
                <a:cubicBezTo>
                  <a:pt x="846" y="1057"/>
                  <a:pt x="849" y="1058"/>
                  <a:pt x="852" y="1059"/>
                </a:cubicBezTo>
                <a:cubicBezTo>
                  <a:pt x="850" y="1060"/>
                  <a:pt x="848" y="1059"/>
                  <a:pt x="846" y="1059"/>
                </a:cubicBezTo>
                <a:cubicBezTo>
                  <a:pt x="845" y="1058"/>
                  <a:pt x="844" y="1057"/>
                  <a:pt x="843" y="1059"/>
                </a:cubicBezTo>
                <a:cubicBezTo>
                  <a:pt x="843" y="1059"/>
                  <a:pt x="843" y="1059"/>
                  <a:pt x="843" y="1058"/>
                </a:cubicBezTo>
                <a:cubicBezTo>
                  <a:pt x="843" y="1059"/>
                  <a:pt x="844" y="1059"/>
                  <a:pt x="845" y="1060"/>
                </a:cubicBezTo>
                <a:cubicBezTo>
                  <a:pt x="847" y="1062"/>
                  <a:pt x="848" y="1063"/>
                  <a:pt x="851" y="1063"/>
                </a:cubicBezTo>
                <a:cubicBezTo>
                  <a:pt x="851" y="1063"/>
                  <a:pt x="851" y="1063"/>
                  <a:pt x="851" y="1063"/>
                </a:cubicBezTo>
                <a:cubicBezTo>
                  <a:pt x="851" y="1063"/>
                  <a:pt x="851" y="1063"/>
                  <a:pt x="851" y="1063"/>
                </a:cubicBezTo>
                <a:cubicBezTo>
                  <a:pt x="851" y="1063"/>
                  <a:pt x="851" y="1063"/>
                  <a:pt x="852" y="1063"/>
                </a:cubicBezTo>
                <a:cubicBezTo>
                  <a:pt x="852" y="1064"/>
                  <a:pt x="851" y="1064"/>
                  <a:pt x="851" y="1065"/>
                </a:cubicBezTo>
                <a:cubicBezTo>
                  <a:pt x="836" y="1059"/>
                  <a:pt x="820" y="1054"/>
                  <a:pt x="805" y="1049"/>
                </a:cubicBezTo>
                <a:cubicBezTo>
                  <a:pt x="805" y="1050"/>
                  <a:pt x="806" y="1049"/>
                  <a:pt x="807" y="1050"/>
                </a:cubicBezTo>
                <a:cubicBezTo>
                  <a:pt x="806" y="1051"/>
                  <a:pt x="805" y="1051"/>
                  <a:pt x="804" y="1050"/>
                </a:cubicBezTo>
                <a:cubicBezTo>
                  <a:pt x="803" y="1051"/>
                  <a:pt x="804" y="1051"/>
                  <a:pt x="805" y="1052"/>
                </a:cubicBezTo>
                <a:cubicBezTo>
                  <a:pt x="805" y="1053"/>
                  <a:pt x="803" y="1053"/>
                  <a:pt x="802" y="1053"/>
                </a:cubicBezTo>
                <a:cubicBezTo>
                  <a:pt x="802" y="1052"/>
                  <a:pt x="803" y="1052"/>
                  <a:pt x="804" y="1052"/>
                </a:cubicBezTo>
                <a:cubicBezTo>
                  <a:pt x="804" y="1051"/>
                  <a:pt x="801" y="1052"/>
                  <a:pt x="801" y="1050"/>
                </a:cubicBezTo>
                <a:cubicBezTo>
                  <a:pt x="802" y="1049"/>
                  <a:pt x="802" y="1051"/>
                  <a:pt x="803" y="1051"/>
                </a:cubicBezTo>
                <a:cubicBezTo>
                  <a:pt x="803" y="1049"/>
                  <a:pt x="799" y="1050"/>
                  <a:pt x="798" y="1048"/>
                </a:cubicBezTo>
                <a:cubicBezTo>
                  <a:pt x="799" y="1049"/>
                  <a:pt x="800" y="1050"/>
                  <a:pt x="801" y="1050"/>
                </a:cubicBezTo>
                <a:cubicBezTo>
                  <a:pt x="788" y="1046"/>
                  <a:pt x="770" y="1041"/>
                  <a:pt x="758" y="1035"/>
                </a:cubicBezTo>
                <a:cubicBezTo>
                  <a:pt x="762" y="1035"/>
                  <a:pt x="766" y="1037"/>
                  <a:pt x="770" y="1038"/>
                </a:cubicBezTo>
                <a:cubicBezTo>
                  <a:pt x="760" y="1032"/>
                  <a:pt x="753" y="1032"/>
                  <a:pt x="743" y="1028"/>
                </a:cubicBezTo>
                <a:cubicBezTo>
                  <a:pt x="744" y="1032"/>
                  <a:pt x="752" y="1030"/>
                  <a:pt x="758" y="1034"/>
                </a:cubicBezTo>
                <a:cubicBezTo>
                  <a:pt x="758" y="1036"/>
                  <a:pt x="753" y="1032"/>
                  <a:pt x="753" y="1034"/>
                </a:cubicBezTo>
                <a:cubicBezTo>
                  <a:pt x="754" y="1034"/>
                  <a:pt x="754" y="1035"/>
                  <a:pt x="753" y="1034"/>
                </a:cubicBezTo>
                <a:cubicBezTo>
                  <a:pt x="763" y="1040"/>
                  <a:pt x="773" y="1042"/>
                  <a:pt x="781" y="1046"/>
                </a:cubicBezTo>
                <a:cubicBezTo>
                  <a:pt x="781" y="1045"/>
                  <a:pt x="781" y="1045"/>
                  <a:pt x="781" y="1045"/>
                </a:cubicBezTo>
                <a:cubicBezTo>
                  <a:pt x="782" y="1045"/>
                  <a:pt x="781" y="1045"/>
                  <a:pt x="781" y="1046"/>
                </a:cubicBezTo>
                <a:cubicBezTo>
                  <a:pt x="783" y="1047"/>
                  <a:pt x="786" y="1047"/>
                  <a:pt x="788" y="1049"/>
                </a:cubicBezTo>
                <a:cubicBezTo>
                  <a:pt x="787" y="1050"/>
                  <a:pt x="785" y="1048"/>
                  <a:pt x="783" y="1047"/>
                </a:cubicBezTo>
                <a:cubicBezTo>
                  <a:pt x="779" y="1046"/>
                  <a:pt x="772" y="1044"/>
                  <a:pt x="780" y="1047"/>
                </a:cubicBezTo>
                <a:cubicBezTo>
                  <a:pt x="778" y="1048"/>
                  <a:pt x="775" y="1045"/>
                  <a:pt x="772" y="1045"/>
                </a:cubicBezTo>
                <a:cubicBezTo>
                  <a:pt x="777" y="1047"/>
                  <a:pt x="787" y="1052"/>
                  <a:pt x="792" y="1053"/>
                </a:cubicBezTo>
                <a:cubicBezTo>
                  <a:pt x="793" y="1053"/>
                  <a:pt x="792" y="1052"/>
                  <a:pt x="791" y="1052"/>
                </a:cubicBezTo>
                <a:cubicBezTo>
                  <a:pt x="792" y="1052"/>
                  <a:pt x="796" y="1053"/>
                  <a:pt x="798" y="1054"/>
                </a:cubicBezTo>
                <a:cubicBezTo>
                  <a:pt x="800" y="1056"/>
                  <a:pt x="804" y="1057"/>
                  <a:pt x="808" y="1059"/>
                </a:cubicBezTo>
                <a:cubicBezTo>
                  <a:pt x="806" y="1058"/>
                  <a:pt x="805" y="1056"/>
                  <a:pt x="802" y="1055"/>
                </a:cubicBezTo>
                <a:cubicBezTo>
                  <a:pt x="802" y="1055"/>
                  <a:pt x="801" y="1054"/>
                  <a:pt x="801" y="1054"/>
                </a:cubicBezTo>
                <a:cubicBezTo>
                  <a:pt x="803" y="1054"/>
                  <a:pt x="806" y="1056"/>
                  <a:pt x="809" y="1056"/>
                </a:cubicBezTo>
                <a:cubicBezTo>
                  <a:pt x="807" y="1057"/>
                  <a:pt x="806" y="1056"/>
                  <a:pt x="805" y="1056"/>
                </a:cubicBezTo>
                <a:cubicBezTo>
                  <a:pt x="808" y="1058"/>
                  <a:pt x="814" y="1059"/>
                  <a:pt x="818" y="1062"/>
                </a:cubicBezTo>
                <a:cubicBezTo>
                  <a:pt x="819" y="1061"/>
                  <a:pt x="818" y="1061"/>
                  <a:pt x="818" y="1060"/>
                </a:cubicBezTo>
                <a:cubicBezTo>
                  <a:pt x="820" y="1060"/>
                  <a:pt x="823" y="1062"/>
                  <a:pt x="825" y="1063"/>
                </a:cubicBezTo>
                <a:cubicBezTo>
                  <a:pt x="825" y="1063"/>
                  <a:pt x="824" y="1063"/>
                  <a:pt x="824" y="1063"/>
                </a:cubicBezTo>
                <a:cubicBezTo>
                  <a:pt x="825" y="1065"/>
                  <a:pt x="832" y="1065"/>
                  <a:pt x="834" y="1066"/>
                </a:cubicBezTo>
                <a:cubicBezTo>
                  <a:pt x="834" y="1065"/>
                  <a:pt x="840" y="1069"/>
                  <a:pt x="841" y="1070"/>
                </a:cubicBezTo>
                <a:cubicBezTo>
                  <a:pt x="843" y="1070"/>
                  <a:pt x="847" y="1071"/>
                  <a:pt x="844" y="1069"/>
                </a:cubicBezTo>
                <a:cubicBezTo>
                  <a:pt x="843" y="1069"/>
                  <a:pt x="840" y="1069"/>
                  <a:pt x="838" y="1066"/>
                </a:cubicBezTo>
                <a:cubicBezTo>
                  <a:pt x="845" y="1068"/>
                  <a:pt x="849" y="1070"/>
                  <a:pt x="857" y="1073"/>
                </a:cubicBezTo>
                <a:cubicBezTo>
                  <a:pt x="857" y="1075"/>
                  <a:pt x="856" y="1072"/>
                  <a:pt x="855" y="1073"/>
                </a:cubicBezTo>
                <a:cubicBezTo>
                  <a:pt x="855" y="1075"/>
                  <a:pt x="858" y="1074"/>
                  <a:pt x="855" y="1075"/>
                </a:cubicBezTo>
                <a:cubicBezTo>
                  <a:pt x="857" y="1076"/>
                  <a:pt x="857" y="1074"/>
                  <a:pt x="859" y="1076"/>
                </a:cubicBezTo>
                <a:cubicBezTo>
                  <a:pt x="860" y="1074"/>
                  <a:pt x="857" y="1075"/>
                  <a:pt x="858" y="1074"/>
                </a:cubicBezTo>
                <a:cubicBezTo>
                  <a:pt x="862" y="1073"/>
                  <a:pt x="866" y="1076"/>
                  <a:pt x="867" y="1079"/>
                </a:cubicBezTo>
                <a:cubicBezTo>
                  <a:pt x="867" y="1077"/>
                  <a:pt x="871" y="1081"/>
                  <a:pt x="872" y="1082"/>
                </a:cubicBezTo>
                <a:cubicBezTo>
                  <a:pt x="874" y="1082"/>
                  <a:pt x="875" y="1081"/>
                  <a:pt x="876" y="1082"/>
                </a:cubicBezTo>
                <a:cubicBezTo>
                  <a:pt x="878" y="1083"/>
                  <a:pt x="880" y="1084"/>
                  <a:pt x="881" y="1085"/>
                </a:cubicBezTo>
                <a:cubicBezTo>
                  <a:pt x="882" y="1087"/>
                  <a:pt x="879" y="1086"/>
                  <a:pt x="880" y="1088"/>
                </a:cubicBezTo>
                <a:cubicBezTo>
                  <a:pt x="882" y="1090"/>
                  <a:pt x="885" y="1090"/>
                  <a:pt x="886" y="1092"/>
                </a:cubicBezTo>
                <a:cubicBezTo>
                  <a:pt x="886" y="1092"/>
                  <a:pt x="885" y="1092"/>
                  <a:pt x="884" y="1093"/>
                </a:cubicBezTo>
                <a:close/>
                <a:moveTo>
                  <a:pt x="822" y="1060"/>
                </a:moveTo>
                <a:cubicBezTo>
                  <a:pt x="823" y="1060"/>
                  <a:pt x="823" y="1059"/>
                  <a:pt x="824" y="1059"/>
                </a:cubicBezTo>
                <a:cubicBezTo>
                  <a:pt x="824" y="1060"/>
                  <a:pt x="824" y="1060"/>
                  <a:pt x="825" y="1060"/>
                </a:cubicBezTo>
                <a:cubicBezTo>
                  <a:pt x="828" y="1061"/>
                  <a:pt x="826" y="1061"/>
                  <a:pt x="825" y="1061"/>
                </a:cubicBezTo>
                <a:cubicBezTo>
                  <a:pt x="824" y="1060"/>
                  <a:pt x="820" y="1060"/>
                  <a:pt x="822" y="1059"/>
                </a:cubicBezTo>
                <a:cubicBezTo>
                  <a:pt x="822" y="1059"/>
                  <a:pt x="822" y="1060"/>
                  <a:pt x="822" y="1060"/>
                </a:cubicBezTo>
                <a:close/>
                <a:moveTo>
                  <a:pt x="814" y="1055"/>
                </a:moveTo>
                <a:cubicBezTo>
                  <a:pt x="816" y="1054"/>
                  <a:pt x="818" y="1057"/>
                  <a:pt x="818" y="1056"/>
                </a:cubicBezTo>
                <a:cubicBezTo>
                  <a:pt x="815" y="1054"/>
                  <a:pt x="809" y="1054"/>
                  <a:pt x="808" y="1051"/>
                </a:cubicBezTo>
                <a:cubicBezTo>
                  <a:pt x="814" y="1054"/>
                  <a:pt x="826" y="1057"/>
                  <a:pt x="832" y="1061"/>
                </a:cubicBezTo>
                <a:cubicBezTo>
                  <a:pt x="830" y="1060"/>
                  <a:pt x="826" y="1058"/>
                  <a:pt x="824" y="1058"/>
                </a:cubicBezTo>
                <a:cubicBezTo>
                  <a:pt x="827" y="1060"/>
                  <a:pt x="832" y="1060"/>
                  <a:pt x="833" y="1062"/>
                </a:cubicBezTo>
                <a:cubicBezTo>
                  <a:pt x="827" y="1060"/>
                  <a:pt x="820" y="1058"/>
                  <a:pt x="814" y="1055"/>
                </a:cubicBezTo>
                <a:close/>
                <a:moveTo>
                  <a:pt x="820" y="1060"/>
                </a:moveTo>
                <a:cubicBezTo>
                  <a:pt x="819" y="1059"/>
                  <a:pt x="819" y="1059"/>
                  <a:pt x="819" y="1058"/>
                </a:cubicBezTo>
                <a:cubicBezTo>
                  <a:pt x="819" y="1059"/>
                  <a:pt x="821" y="1058"/>
                  <a:pt x="820" y="1060"/>
                </a:cubicBezTo>
                <a:close/>
                <a:moveTo>
                  <a:pt x="810" y="1055"/>
                </a:moveTo>
                <a:cubicBezTo>
                  <a:pt x="809" y="1054"/>
                  <a:pt x="808" y="1054"/>
                  <a:pt x="807" y="1053"/>
                </a:cubicBezTo>
                <a:cubicBezTo>
                  <a:pt x="809" y="1053"/>
                  <a:pt x="814" y="1054"/>
                  <a:pt x="813" y="1056"/>
                </a:cubicBezTo>
                <a:cubicBezTo>
                  <a:pt x="813" y="1055"/>
                  <a:pt x="808" y="1053"/>
                  <a:pt x="810" y="1055"/>
                </a:cubicBezTo>
                <a:close/>
                <a:moveTo>
                  <a:pt x="798" y="1053"/>
                </a:moveTo>
                <a:cubicBezTo>
                  <a:pt x="797" y="1053"/>
                  <a:pt x="797" y="1053"/>
                  <a:pt x="796" y="1053"/>
                </a:cubicBezTo>
                <a:cubicBezTo>
                  <a:pt x="794" y="1052"/>
                  <a:pt x="793" y="1051"/>
                  <a:pt x="791" y="1050"/>
                </a:cubicBezTo>
                <a:cubicBezTo>
                  <a:pt x="794" y="1050"/>
                  <a:pt x="797" y="1052"/>
                  <a:pt x="800" y="1054"/>
                </a:cubicBezTo>
                <a:cubicBezTo>
                  <a:pt x="799" y="1054"/>
                  <a:pt x="799" y="1053"/>
                  <a:pt x="798" y="1053"/>
                </a:cubicBezTo>
                <a:cubicBezTo>
                  <a:pt x="798" y="1053"/>
                  <a:pt x="798" y="1053"/>
                  <a:pt x="798" y="1053"/>
                </a:cubicBezTo>
                <a:close/>
                <a:moveTo>
                  <a:pt x="788" y="1051"/>
                </a:moveTo>
                <a:cubicBezTo>
                  <a:pt x="786" y="1050"/>
                  <a:pt x="783" y="1049"/>
                  <a:pt x="781" y="1048"/>
                </a:cubicBezTo>
                <a:cubicBezTo>
                  <a:pt x="782" y="1047"/>
                  <a:pt x="788" y="1050"/>
                  <a:pt x="788" y="1051"/>
                </a:cubicBezTo>
                <a:close/>
                <a:moveTo>
                  <a:pt x="886" y="797"/>
                </a:moveTo>
                <a:cubicBezTo>
                  <a:pt x="887" y="797"/>
                  <a:pt x="888" y="797"/>
                  <a:pt x="889" y="797"/>
                </a:cubicBezTo>
                <a:cubicBezTo>
                  <a:pt x="889" y="797"/>
                  <a:pt x="889" y="798"/>
                  <a:pt x="889" y="798"/>
                </a:cubicBezTo>
                <a:cubicBezTo>
                  <a:pt x="888" y="798"/>
                  <a:pt x="887" y="798"/>
                  <a:pt x="887" y="798"/>
                </a:cubicBezTo>
                <a:cubicBezTo>
                  <a:pt x="887" y="798"/>
                  <a:pt x="886" y="797"/>
                  <a:pt x="886" y="797"/>
                </a:cubicBezTo>
                <a:close/>
                <a:moveTo>
                  <a:pt x="889" y="703"/>
                </a:moveTo>
                <a:cubicBezTo>
                  <a:pt x="890" y="703"/>
                  <a:pt x="890" y="703"/>
                  <a:pt x="890" y="703"/>
                </a:cubicBezTo>
                <a:cubicBezTo>
                  <a:pt x="890" y="704"/>
                  <a:pt x="891" y="704"/>
                  <a:pt x="891" y="704"/>
                </a:cubicBezTo>
                <a:cubicBezTo>
                  <a:pt x="891" y="704"/>
                  <a:pt x="891" y="704"/>
                  <a:pt x="892" y="703"/>
                </a:cubicBezTo>
                <a:cubicBezTo>
                  <a:pt x="892" y="704"/>
                  <a:pt x="893" y="704"/>
                  <a:pt x="893" y="705"/>
                </a:cubicBezTo>
                <a:cubicBezTo>
                  <a:pt x="892" y="705"/>
                  <a:pt x="890" y="705"/>
                  <a:pt x="889" y="703"/>
                </a:cubicBezTo>
                <a:close/>
                <a:moveTo>
                  <a:pt x="893" y="771"/>
                </a:moveTo>
                <a:cubicBezTo>
                  <a:pt x="892" y="770"/>
                  <a:pt x="890" y="770"/>
                  <a:pt x="890" y="769"/>
                </a:cubicBezTo>
                <a:cubicBezTo>
                  <a:pt x="891" y="769"/>
                  <a:pt x="892" y="769"/>
                  <a:pt x="893" y="770"/>
                </a:cubicBezTo>
                <a:cubicBezTo>
                  <a:pt x="893" y="770"/>
                  <a:pt x="893" y="770"/>
                  <a:pt x="893" y="771"/>
                </a:cubicBezTo>
                <a:close/>
                <a:moveTo>
                  <a:pt x="899" y="762"/>
                </a:moveTo>
                <a:cubicBezTo>
                  <a:pt x="900" y="762"/>
                  <a:pt x="901" y="763"/>
                  <a:pt x="902" y="763"/>
                </a:cubicBezTo>
                <a:cubicBezTo>
                  <a:pt x="902" y="763"/>
                  <a:pt x="902" y="763"/>
                  <a:pt x="901" y="764"/>
                </a:cubicBezTo>
                <a:cubicBezTo>
                  <a:pt x="900" y="763"/>
                  <a:pt x="899" y="763"/>
                  <a:pt x="899" y="762"/>
                </a:cubicBezTo>
                <a:cubicBezTo>
                  <a:pt x="899" y="762"/>
                  <a:pt x="899" y="762"/>
                  <a:pt x="899" y="762"/>
                </a:cubicBezTo>
                <a:close/>
                <a:moveTo>
                  <a:pt x="900" y="764"/>
                </a:moveTo>
                <a:cubicBezTo>
                  <a:pt x="900" y="764"/>
                  <a:pt x="900" y="764"/>
                  <a:pt x="900" y="764"/>
                </a:cubicBezTo>
                <a:cubicBezTo>
                  <a:pt x="901" y="765"/>
                  <a:pt x="902" y="765"/>
                  <a:pt x="903" y="765"/>
                </a:cubicBezTo>
                <a:cubicBezTo>
                  <a:pt x="904" y="766"/>
                  <a:pt x="905" y="766"/>
                  <a:pt x="904" y="767"/>
                </a:cubicBezTo>
                <a:cubicBezTo>
                  <a:pt x="904" y="766"/>
                  <a:pt x="899" y="765"/>
                  <a:pt x="899" y="764"/>
                </a:cubicBezTo>
                <a:cubicBezTo>
                  <a:pt x="899" y="764"/>
                  <a:pt x="900" y="764"/>
                  <a:pt x="900" y="764"/>
                </a:cubicBezTo>
                <a:close/>
                <a:moveTo>
                  <a:pt x="903" y="774"/>
                </a:moveTo>
                <a:cubicBezTo>
                  <a:pt x="903" y="775"/>
                  <a:pt x="904" y="775"/>
                  <a:pt x="905" y="775"/>
                </a:cubicBezTo>
                <a:cubicBezTo>
                  <a:pt x="905" y="776"/>
                  <a:pt x="905" y="776"/>
                  <a:pt x="905" y="776"/>
                </a:cubicBezTo>
                <a:cubicBezTo>
                  <a:pt x="904" y="775"/>
                  <a:pt x="902" y="775"/>
                  <a:pt x="900" y="773"/>
                </a:cubicBezTo>
                <a:cubicBezTo>
                  <a:pt x="901" y="773"/>
                  <a:pt x="902" y="773"/>
                  <a:pt x="903" y="774"/>
                </a:cubicBezTo>
                <a:close/>
                <a:moveTo>
                  <a:pt x="903" y="765"/>
                </a:moveTo>
                <a:cubicBezTo>
                  <a:pt x="903" y="764"/>
                  <a:pt x="903" y="764"/>
                  <a:pt x="903" y="763"/>
                </a:cubicBezTo>
                <a:cubicBezTo>
                  <a:pt x="905" y="764"/>
                  <a:pt x="907" y="765"/>
                  <a:pt x="908" y="766"/>
                </a:cubicBezTo>
                <a:cubicBezTo>
                  <a:pt x="908" y="766"/>
                  <a:pt x="907" y="766"/>
                  <a:pt x="907" y="766"/>
                </a:cubicBezTo>
                <a:cubicBezTo>
                  <a:pt x="906" y="766"/>
                  <a:pt x="905" y="765"/>
                  <a:pt x="903" y="765"/>
                </a:cubicBezTo>
                <a:close/>
                <a:moveTo>
                  <a:pt x="908" y="766"/>
                </a:moveTo>
                <a:cubicBezTo>
                  <a:pt x="908" y="766"/>
                  <a:pt x="908" y="766"/>
                  <a:pt x="908" y="766"/>
                </a:cubicBezTo>
                <a:cubicBezTo>
                  <a:pt x="908" y="766"/>
                  <a:pt x="909" y="766"/>
                  <a:pt x="909" y="766"/>
                </a:cubicBezTo>
                <a:cubicBezTo>
                  <a:pt x="909" y="766"/>
                  <a:pt x="909" y="766"/>
                  <a:pt x="909" y="767"/>
                </a:cubicBezTo>
                <a:cubicBezTo>
                  <a:pt x="910" y="767"/>
                  <a:pt x="910" y="767"/>
                  <a:pt x="910" y="767"/>
                </a:cubicBezTo>
                <a:cubicBezTo>
                  <a:pt x="910" y="767"/>
                  <a:pt x="910" y="767"/>
                  <a:pt x="910" y="767"/>
                </a:cubicBezTo>
                <a:cubicBezTo>
                  <a:pt x="909" y="767"/>
                  <a:pt x="909" y="767"/>
                  <a:pt x="908" y="766"/>
                </a:cubicBezTo>
                <a:close/>
                <a:moveTo>
                  <a:pt x="907" y="749"/>
                </a:moveTo>
                <a:cubicBezTo>
                  <a:pt x="907" y="749"/>
                  <a:pt x="907" y="749"/>
                  <a:pt x="907" y="749"/>
                </a:cubicBezTo>
                <a:cubicBezTo>
                  <a:pt x="909" y="749"/>
                  <a:pt x="914" y="752"/>
                  <a:pt x="915" y="753"/>
                </a:cubicBezTo>
                <a:cubicBezTo>
                  <a:pt x="911" y="751"/>
                  <a:pt x="909" y="751"/>
                  <a:pt x="907" y="749"/>
                </a:cubicBezTo>
                <a:close/>
                <a:moveTo>
                  <a:pt x="916" y="778"/>
                </a:moveTo>
                <a:cubicBezTo>
                  <a:pt x="915" y="777"/>
                  <a:pt x="914" y="777"/>
                  <a:pt x="913" y="776"/>
                </a:cubicBezTo>
                <a:cubicBezTo>
                  <a:pt x="913" y="776"/>
                  <a:pt x="913" y="776"/>
                  <a:pt x="913" y="775"/>
                </a:cubicBezTo>
                <a:cubicBezTo>
                  <a:pt x="914" y="776"/>
                  <a:pt x="916" y="777"/>
                  <a:pt x="916" y="778"/>
                </a:cubicBezTo>
                <a:close/>
                <a:moveTo>
                  <a:pt x="915" y="770"/>
                </a:moveTo>
                <a:cubicBezTo>
                  <a:pt x="915" y="770"/>
                  <a:pt x="915" y="769"/>
                  <a:pt x="915" y="769"/>
                </a:cubicBezTo>
                <a:cubicBezTo>
                  <a:pt x="915" y="769"/>
                  <a:pt x="916" y="770"/>
                  <a:pt x="916" y="770"/>
                </a:cubicBezTo>
                <a:cubicBezTo>
                  <a:pt x="916" y="770"/>
                  <a:pt x="917" y="770"/>
                  <a:pt x="916" y="770"/>
                </a:cubicBezTo>
                <a:cubicBezTo>
                  <a:pt x="917" y="770"/>
                  <a:pt x="917" y="770"/>
                  <a:pt x="917" y="770"/>
                </a:cubicBezTo>
                <a:cubicBezTo>
                  <a:pt x="917" y="770"/>
                  <a:pt x="918" y="771"/>
                  <a:pt x="917" y="771"/>
                </a:cubicBezTo>
                <a:cubicBezTo>
                  <a:pt x="917" y="770"/>
                  <a:pt x="916" y="770"/>
                  <a:pt x="915" y="770"/>
                </a:cubicBezTo>
                <a:close/>
                <a:moveTo>
                  <a:pt x="915" y="751"/>
                </a:moveTo>
                <a:cubicBezTo>
                  <a:pt x="914" y="751"/>
                  <a:pt x="913" y="750"/>
                  <a:pt x="913" y="750"/>
                </a:cubicBezTo>
                <a:cubicBezTo>
                  <a:pt x="913" y="750"/>
                  <a:pt x="913" y="750"/>
                  <a:pt x="913" y="750"/>
                </a:cubicBezTo>
                <a:cubicBezTo>
                  <a:pt x="914" y="750"/>
                  <a:pt x="916" y="751"/>
                  <a:pt x="917" y="752"/>
                </a:cubicBezTo>
                <a:cubicBezTo>
                  <a:pt x="916" y="752"/>
                  <a:pt x="916" y="752"/>
                  <a:pt x="915" y="751"/>
                </a:cubicBezTo>
                <a:close/>
                <a:moveTo>
                  <a:pt x="922" y="774"/>
                </a:moveTo>
                <a:cubicBezTo>
                  <a:pt x="924" y="775"/>
                  <a:pt x="925" y="775"/>
                  <a:pt x="927" y="775"/>
                </a:cubicBezTo>
                <a:cubicBezTo>
                  <a:pt x="927" y="776"/>
                  <a:pt x="929" y="776"/>
                  <a:pt x="928" y="778"/>
                </a:cubicBezTo>
                <a:cubicBezTo>
                  <a:pt x="926" y="776"/>
                  <a:pt x="925" y="776"/>
                  <a:pt x="923" y="775"/>
                </a:cubicBezTo>
                <a:cubicBezTo>
                  <a:pt x="923" y="774"/>
                  <a:pt x="922" y="774"/>
                  <a:pt x="922" y="774"/>
                </a:cubicBezTo>
                <a:cubicBezTo>
                  <a:pt x="922" y="774"/>
                  <a:pt x="922" y="774"/>
                  <a:pt x="922" y="774"/>
                </a:cubicBezTo>
                <a:close/>
                <a:moveTo>
                  <a:pt x="925" y="755"/>
                </a:moveTo>
                <a:cubicBezTo>
                  <a:pt x="927" y="756"/>
                  <a:pt x="931" y="756"/>
                  <a:pt x="930" y="758"/>
                </a:cubicBezTo>
                <a:cubicBezTo>
                  <a:pt x="930" y="757"/>
                  <a:pt x="925" y="756"/>
                  <a:pt x="925" y="755"/>
                </a:cubicBezTo>
                <a:close/>
                <a:moveTo>
                  <a:pt x="931" y="759"/>
                </a:moveTo>
                <a:cubicBezTo>
                  <a:pt x="931" y="759"/>
                  <a:pt x="930" y="759"/>
                  <a:pt x="930" y="760"/>
                </a:cubicBezTo>
                <a:cubicBezTo>
                  <a:pt x="930" y="760"/>
                  <a:pt x="930" y="760"/>
                  <a:pt x="930" y="760"/>
                </a:cubicBezTo>
                <a:cubicBezTo>
                  <a:pt x="929" y="759"/>
                  <a:pt x="929" y="759"/>
                  <a:pt x="929" y="759"/>
                </a:cubicBezTo>
                <a:cubicBezTo>
                  <a:pt x="929" y="759"/>
                  <a:pt x="930" y="759"/>
                  <a:pt x="931" y="759"/>
                </a:cubicBezTo>
                <a:close/>
                <a:moveTo>
                  <a:pt x="928" y="754"/>
                </a:moveTo>
                <a:cubicBezTo>
                  <a:pt x="930" y="754"/>
                  <a:pt x="933" y="754"/>
                  <a:pt x="933" y="756"/>
                </a:cubicBezTo>
                <a:cubicBezTo>
                  <a:pt x="931" y="754"/>
                  <a:pt x="930" y="755"/>
                  <a:pt x="928" y="754"/>
                </a:cubicBezTo>
                <a:close/>
                <a:moveTo>
                  <a:pt x="927" y="592"/>
                </a:moveTo>
                <a:cubicBezTo>
                  <a:pt x="931" y="593"/>
                  <a:pt x="934" y="594"/>
                  <a:pt x="937" y="595"/>
                </a:cubicBezTo>
                <a:cubicBezTo>
                  <a:pt x="937" y="595"/>
                  <a:pt x="937" y="595"/>
                  <a:pt x="937" y="595"/>
                </a:cubicBezTo>
                <a:cubicBezTo>
                  <a:pt x="933" y="594"/>
                  <a:pt x="927" y="594"/>
                  <a:pt x="927" y="592"/>
                </a:cubicBezTo>
                <a:close/>
                <a:moveTo>
                  <a:pt x="941" y="759"/>
                </a:moveTo>
                <a:cubicBezTo>
                  <a:pt x="941" y="759"/>
                  <a:pt x="940" y="759"/>
                  <a:pt x="940" y="758"/>
                </a:cubicBezTo>
                <a:cubicBezTo>
                  <a:pt x="941" y="758"/>
                  <a:pt x="937" y="757"/>
                  <a:pt x="938" y="757"/>
                </a:cubicBezTo>
                <a:cubicBezTo>
                  <a:pt x="937" y="757"/>
                  <a:pt x="937" y="758"/>
                  <a:pt x="938" y="758"/>
                </a:cubicBezTo>
                <a:cubicBezTo>
                  <a:pt x="937" y="758"/>
                  <a:pt x="936" y="758"/>
                  <a:pt x="935" y="757"/>
                </a:cubicBezTo>
                <a:cubicBezTo>
                  <a:pt x="935" y="756"/>
                  <a:pt x="935" y="756"/>
                  <a:pt x="934" y="756"/>
                </a:cubicBezTo>
                <a:cubicBezTo>
                  <a:pt x="934" y="756"/>
                  <a:pt x="934" y="756"/>
                  <a:pt x="934" y="755"/>
                </a:cubicBezTo>
                <a:cubicBezTo>
                  <a:pt x="937" y="757"/>
                  <a:pt x="940" y="757"/>
                  <a:pt x="941" y="759"/>
                </a:cubicBezTo>
                <a:close/>
                <a:moveTo>
                  <a:pt x="935" y="759"/>
                </a:moveTo>
                <a:cubicBezTo>
                  <a:pt x="934" y="759"/>
                  <a:pt x="937" y="760"/>
                  <a:pt x="939" y="761"/>
                </a:cubicBezTo>
                <a:cubicBezTo>
                  <a:pt x="938" y="761"/>
                  <a:pt x="938" y="761"/>
                  <a:pt x="937" y="761"/>
                </a:cubicBezTo>
                <a:cubicBezTo>
                  <a:pt x="935" y="760"/>
                  <a:pt x="934" y="759"/>
                  <a:pt x="935" y="759"/>
                </a:cubicBezTo>
                <a:close/>
                <a:moveTo>
                  <a:pt x="941" y="769"/>
                </a:moveTo>
                <a:cubicBezTo>
                  <a:pt x="940" y="769"/>
                  <a:pt x="936" y="768"/>
                  <a:pt x="936" y="765"/>
                </a:cubicBezTo>
                <a:cubicBezTo>
                  <a:pt x="938" y="767"/>
                  <a:pt x="945" y="769"/>
                  <a:pt x="941" y="769"/>
                </a:cubicBezTo>
                <a:close/>
                <a:moveTo>
                  <a:pt x="942" y="760"/>
                </a:moveTo>
                <a:cubicBezTo>
                  <a:pt x="942" y="759"/>
                  <a:pt x="941" y="759"/>
                  <a:pt x="942" y="759"/>
                </a:cubicBezTo>
                <a:cubicBezTo>
                  <a:pt x="944" y="760"/>
                  <a:pt x="946" y="760"/>
                  <a:pt x="947" y="761"/>
                </a:cubicBezTo>
                <a:cubicBezTo>
                  <a:pt x="945" y="761"/>
                  <a:pt x="945" y="760"/>
                  <a:pt x="942" y="760"/>
                </a:cubicBezTo>
                <a:close/>
                <a:moveTo>
                  <a:pt x="947" y="764"/>
                </a:moveTo>
                <a:cubicBezTo>
                  <a:pt x="947" y="764"/>
                  <a:pt x="947" y="764"/>
                  <a:pt x="947" y="764"/>
                </a:cubicBezTo>
                <a:cubicBezTo>
                  <a:pt x="948" y="765"/>
                  <a:pt x="949" y="765"/>
                  <a:pt x="949" y="765"/>
                </a:cubicBezTo>
                <a:cubicBezTo>
                  <a:pt x="948" y="765"/>
                  <a:pt x="947" y="766"/>
                  <a:pt x="947" y="766"/>
                </a:cubicBezTo>
                <a:cubicBezTo>
                  <a:pt x="947" y="765"/>
                  <a:pt x="947" y="765"/>
                  <a:pt x="947" y="764"/>
                </a:cubicBezTo>
                <a:close/>
                <a:moveTo>
                  <a:pt x="949" y="822"/>
                </a:moveTo>
                <a:cubicBezTo>
                  <a:pt x="949" y="822"/>
                  <a:pt x="949" y="822"/>
                  <a:pt x="949" y="821"/>
                </a:cubicBezTo>
                <a:cubicBezTo>
                  <a:pt x="950" y="822"/>
                  <a:pt x="950" y="822"/>
                  <a:pt x="951" y="822"/>
                </a:cubicBezTo>
                <a:cubicBezTo>
                  <a:pt x="950" y="822"/>
                  <a:pt x="949" y="822"/>
                  <a:pt x="948" y="822"/>
                </a:cubicBezTo>
                <a:cubicBezTo>
                  <a:pt x="948" y="821"/>
                  <a:pt x="949" y="822"/>
                  <a:pt x="949" y="822"/>
                </a:cubicBezTo>
                <a:close/>
                <a:moveTo>
                  <a:pt x="962" y="771"/>
                </a:moveTo>
                <a:cubicBezTo>
                  <a:pt x="963" y="771"/>
                  <a:pt x="963" y="771"/>
                  <a:pt x="964" y="772"/>
                </a:cubicBezTo>
                <a:cubicBezTo>
                  <a:pt x="964" y="771"/>
                  <a:pt x="963" y="771"/>
                  <a:pt x="963" y="771"/>
                </a:cubicBezTo>
                <a:cubicBezTo>
                  <a:pt x="965" y="772"/>
                  <a:pt x="967" y="773"/>
                  <a:pt x="968" y="774"/>
                </a:cubicBezTo>
                <a:cubicBezTo>
                  <a:pt x="966" y="773"/>
                  <a:pt x="963" y="772"/>
                  <a:pt x="962" y="771"/>
                </a:cubicBezTo>
                <a:close/>
                <a:moveTo>
                  <a:pt x="982" y="784"/>
                </a:moveTo>
                <a:cubicBezTo>
                  <a:pt x="982" y="785"/>
                  <a:pt x="986" y="784"/>
                  <a:pt x="985" y="786"/>
                </a:cubicBezTo>
                <a:cubicBezTo>
                  <a:pt x="984" y="785"/>
                  <a:pt x="981" y="785"/>
                  <a:pt x="982" y="784"/>
                </a:cubicBezTo>
                <a:close/>
                <a:moveTo>
                  <a:pt x="986" y="534"/>
                </a:moveTo>
                <a:cubicBezTo>
                  <a:pt x="986" y="534"/>
                  <a:pt x="986" y="534"/>
                  <a:pt x="986" y="534"/>
                </a:cubicBezTo>
                <a:cubicBezTo>
                  <a:pt x="986" y="537"/>
                  <a:pt x="989" y="536"/>
                  <a:pt x="989" y="536"/>
                </a:cubicBezTo>
                <a:cubicBezTo>
                  <a:pt x="989" y="536"/>
                  <a:pt x="989" y="536"/>
                  <a:pt x="989" y="537"/>
                </a:cubicBezTo>
                <a:cubicBezTo>
                  <a:pt x="988" y="536"/>
                  <a:pt x="986" y="536"/>
                  <a:pt x="988" y="537"/>
                </a:cubicBezTo>
                <a:cubicBezTo>
                  <a:pt x="986" y="537"/>
                  <a:pt x="986" y="536"/>
                  <a:pt x="985" y="535"/>
                </a:cubicBezTo>
                <a:cubicBezTo>
                  <a:pt x="985" y="535"/>
                  <a:pt x="985" y="535"/>
                  <a:pt x="986" y="534"/>
                </a:cubicBezTo>
                <a:cubicBezTo>
                  <a:pt x="986" y="535"/>
                  <a:pt x="986" y="535"/>
                  <a:pt x="986" y="535"/>
                </a:cubicBezTo>
                <a:cubicBezTo>
                  <a:pt x="986" y="535"/>
                  <a:pt x="986" y="535"/>
                  <a:pt x="986" y="534"/>
                </a:cubicBezTo>
                <a:close/>
                <a:moveTo>
                  <a:pt x="987" y="531"/>
                </a:moveTo>
                <a:cubicBezTo>
                  <a:pt x="987" y="530"/>
                  <a:pt x="988" y="530"/>
                  <a:pt x="988" y="530"/>
                </a:cubicBezTo>
                <a:cubicBezTo>
                  <a:pt x="988" y="531"/>
                  <a:pt x="988" y="531"/>
                  <a:pt x="988" y="531"/>
                </a:cubicBezTo>
                <a:cubicBezTo>
                  <a:pt x="987" y="531"/>
                  <a:pt x="987" y="531"/>
                  <a:pt x="987" y="531"/>
                </a:cubicBezTo>
                <a:close/>
                <a:moveTo>
                  <a:pt x="987" y="776"/>
                </a:moveTo>
                <a:cubicBezTo>
                  <a:pt x="987" y="776"/>
                  <a:pt x="987" y="776"/>
                  <a:pt x="987" y="777"/>
                </a:cubicBezTo>
                <a:cubicBezTo>
                  <a:pt x="987" y="777"/>
                  <a:pt x="986" y="777"/>
                  <a:pt x="986" y="777"/>
                </a:cubicBezTo>
                <a:cubicBezTo>
                  <a:pt x="986" y="776"/>
                  <a:pt x="986" y="776"/>
                  <a:pt x="985" y="776"/>
                </a:cubicBezTo>
                <a:cubicBezTo>
                  <a:pt x="985" y="776"/>
                  <a:pt x="985" y="776"/>
                  <a:pt x="985" y="776"/>
                </a:cubicBezTo>
                <a:cubicBezTo>
                  <a:pt x="985" y="776"/>
                  <a:pt x="985" y="775"/>
                  <a:pt x="985" y="775"/>
                </a:cubicBezTo>
                <a:cubicBezTo>
                  <a:pt x="986" y="775"/>
                  <a:pt x="986" y="775"/>
                  <a:pt x="987" y="776"/>
                </a:cubicBezTo>
                <a:close/>
                <a:moveTo>
                  <a:pt x="991" y="519"/>
                </a:moveTo>
                <a:cubicBezTo>
                  <a:pt x="988" y="518"/>
                  <a:pt x="985" y="517"/>
                  <a:pt x="982" y="516"/>
                </a:cubicBezTo>
                <a:cubicBezTo>
                  <a:pt x="984" y="517"/>
                  <a:pt x="987" y="517"/>
                  <a:pt x="989" y="517"/>
                </a:cubicBezTo>
                <a:cubicBezTo>
                  <a:pt x="990" y="518"/>
                  <a:pt x="991" y="518"/>
                  <a:pt x="991" y="518"/>
                </a:cubicBezTo>
                <a:cubicBezTo>
                  <a:pt x="991" y="518"/>
                  <a:pt x="991" y="518"/>
                  <a:pt x="991" y="519"/>
                </a:cubicBezTo>
                <a:cubicBezTo>
                  <a:pt x="992" y="519"/>
                  <a:pt x="995" y="520"/>
                  <a:pt x="995" y="520"/>
                </a:cubicBezTo>
                <a:cubicBezTo>
                  <a:pt x="994" y="520"/>
                  <a:pt x="993" y="520"/>
                  <a:pt x="992" y="520"/>
                </a:cubicBezTo>
                <a:cubicBezTo>
                  <a:pt x="992" y="520"/>
                  <a:pt x="992" y="520"/>
                  <a:pt x="992" y="520"/>
                </a:cubicBezTo>
                <a:cubicBezTo>
                  <a:pt x="991" y="520"/>
                  <a:pt x="991" y="519"/>
                  <a:pt x="991" y="519"/>
                </a:cubicBezTo>
                <a:close/>
                <a:moveTo>
                  <a:pt x="928" y="506"/>
                </a:moveTo>
                <a:cubicBezTo>
                  <a:pt x="928" y="507"/>
                  <a:pt x="929" y="507"/>
                  <a:pt x="930" y="507"/>
                </a:cubicBezTo>
                <a:cubicBezTo>
                  <a:pt x="931" y="507"/>
                  <a:pt x="932" y="508"/>
                  <a:pt x="933" y="508"/>
                </a:cubicBezTo>
                <a:cubicBezTo>
                  <a:pt x="932" y="508"/>
                  <a:pt x="930" y="508"/>
                  <a:pt x="929" y="507"/>
                </a:cubicBezTo>
                <a:cubicBezTo>
                  <a:pt x="928" y="507"/>
                  <a:pt x="928" y="507"/>
                  <a:pt x="928" y="507"/>
                </a:cubicBezTo>
                <a:cubicBezTo>
                  <a:pt x="928" y="507"/>
                  <a:pt x="928" y="507"/>
                  <a:pt x="928" y="506"/>
                </a:cubicBezTo>
                <a:close/>
                <a:moveTo>
                  <a:pt x="925" y="512"/>
                </a:moveTo>
                <a:cubicBezTo>
                  <a:pt x="925" y="512"/>
                  <a:pt x="925" y="512"/>
                  <a:pt x="925" y="512"/>
                </a:cubicBezTo>
                <a:cubicBezTo>
                  <a:pt x="925" y="512"/>
                  <a:pt x="925" y="512"/>
                  <a:pt x="925" y="512"/>
                </a:cubicBezTo>
                <a:cubicBezTo>
                  <a:pt x="925" y="512"/>
                  <a:pt x="925" y="512"/>
                  <a:pt x="925" y="512"/>
                </a:cubicBezTo>
                <a:cubicBezTo>
                  <a:pt x="925" y="513"/>
                  <a:pt x="925" y="514"/>
                  <a:pt x="926" y="514"/>
                </a:cubicBezTo>
                <a:cubicBezTo>
                  <a:pt x="926" y="513"/>
                  <a:pt x="927" y="513"/>
                  <a:pt x="928" y="513"/>
                </a:cubicBezTo>
                <a:cubicBezTo>
                  <a:pt x="928" y="513"/>
                  <a:pt x="928" y="514"/>
                  <a:pt x="928" y="514"/>
                </a:cubicBezTo>
                <a:cubicBezTo>
                  <a:pt x="926" y="513"/>
                  <a:pt x="928" y="515"/>
                  <a:pt x="927" y="516"/>
                </a:cubicBezTo>
                <a:cubicBezTo>
                  <a:pt x="928" y="515"/>
                  <a:pt x="930" y="516"/>
                  <a:pt x="931" y="516"/>
                </a:cubicBezTo>
                <a:cubicBezTo>
                  <a:pt x="929" y="516"/>
                  <a:pt x="926" y="517"/>
                  <a:pt x="926" y="514"/>
                </a:cubicBezTo>
                <a:cubicBezTo>
                  <a:pt x="925" y="514"/>
                  <a:pt x="926" y="516"/>
                  <a:pt x="925" y="516"/>
                </a:cubicBezTo>
                <a:cubicBezTo>
                  <a:pt x="924" y="516"/>
                  <a:pt x="923" y="515"/>
                  <a:pt x="923" y="515"/>
                </a:cubicBezTo>
                <a:cubicBezTo>
                  <a:pt x="924" y="515"/>
                  <a:pt x="924" y="513"/>
                  <a:pt x="924" y="513"/>
                </a:cubicBezTo>
                <a:cubicBezTo>
                  <a:pt x="923" y="513"/>
                  <a:pt x="923" y="512"/>
                  <a:pt x="922" y="512"/>
                </a:cubicBezTo>
                <a:cubicBezTo>
                  <a:pt x="923" y="512"/>
                  <a:pt x="924" y="512"/>
                  <a:pt x="925" y="512"/>
                </a:cubicBezTo>
                <a:close/>
                <a:moveTo>
                  <a:pt x="923" y="513"/>
                </a:moveTo>
                <a:cubicBezTo>
                  <a:pt x="923" y="514"/>
                  <a:pt x="923" y="514"/>
                  <a:pt x="922" y="514"/>
                </a:cubicBezTo>
                <a:cubicBezTo>
                  <a:pt x="922" y="514"/>
                  <a:pt x="923" y="514"/>
                  <a:pt x="923" y="515"/>
                </a:cubicBezTo>
                <a:cubicBezTo>
                  <a:pt x="922" y="514"/>
                  <a:pt x="922" y="514"/>
                  <a:pt x="921" y="514"/>
                </a:cubicBezTo>
                <a:cubicBezTo>
                  <a:pt x="922" y="513"/>
                  <a:pt x="922" y="513"/>
                  <a:pt x="923" y="513"/>
                </a:cubicBezTo>
                <a:close/>
                <a:moveTo>
                  <a:pt x="921" y="512"/>
                </a:moveTo>
                <a:cubicBezTo>
                  <a:pt x="922" y="513"/>
                  <a:pt x="921" y="513"/>
                  <a:pt x="920" y="513"/>
                </a:cubicBezTo>
                <a:cubicBezTo>
                  <a:pt x="920" y="513"/>
                  <a:pt x="920" y="513"/>
                  <a:pt x="919" y="513"/>
                </a:cubicBezTo>
                <a:cubicBezTo>
                  <a:pt x="919" y="512"/>
                  <a:pt x="919" y="512"/>
                  <a:pt x="921" y="512"/>
                </a:cubicBezTo>
                <a:close/>
                <a:moveTo>
                  <a:pt x="919" y="515"/>
                </a:moveTo>
                <a:cubicBezTo>
                  <a:pt x="919" y="516"/>
                  <a:pt x="916" y="514"/>
                  <a:pt x="915" y="513"/>
                </a:cubicBezTo>
                <a:cubicBezTo>
                  <a:pt x="915" y="513"/>
                  <a:pt x="915" y="513"/>
                  <a:pt x="915" y="513"/>
                </a:cubicBezTo>
                <a:cubicBezTo>
                  <a:pt x="915" y="513"/>
                  <a:pt x="915" y="513"/>
                  <a:pt x="915" y="513"/>
                </a:cubicBezTo>
                <a:cubicBezTo>
                  <a:pt x="915" y="513"/>
                  <a:pt x="915" y="513"/>
                  <a:pt x="916" y="513"/>
                </a:cubicBezTo>
                <a:cubicBezTo>
                  <a:pt x="916" y="513"/>
                  <a:pt x="916" y="513"/>
                  <a:pt x="916" y="513"/>
                </a:cubicBezTo>
                <a:cubicBezTo>
                  <a:pt x="916" y="513"/>
                  <a:pt x="916" y="513"/>
                  <a:pt x="916" y="513"/>
                </a:cubicBezTo>
                <a:cubicBezTo>
                  <a:pt x="916" y="513"/>
                  <a:pt x="916" y="513"/>
                  <a:pt x="916" y="512"/>
                </a:cubicBezTo>
                <a:cubicBezTo>
                  <a:pt x="918" y="513"/>
                  <a:pt x="917" y="514"/>
                  <a:pt x="919" y="515"/>
                </a:cubicBezTo>
                <a:close/>
                <a:moveTo>
                  <a:pt x="898" y="500"/>
                </a:moveTo>
                <a:cubicBezTo>
                  <a:pt x="899" y="500"/>
                  <a:pt x="901" y="501"/>
                  <a:pt x="902" y="502"/>
                </a:cubicBezTo>
                <a:cubicBezTo>
                  <a:pt x="902" y="502"/>
                  <a:pt x="902" y="501"/>
                  <a:pt x="903" y="502"/>
                </a:cubicBezTo>
                <a:cubicBezTo>
                  <a:pt x="903" y="502"/>
                  <a:pt x="903" y="502"/>
                  <a:pt x="902" y="502"/>
                </a:cubicBezTo>
                <a:cubicBezTo>
                  <a:pt x="902" y="502"/>
                  <a:pt x="901" y="502"/>
                  <a:pt x="900" y="502"/>
                </a:cubicBezTo>
                <a:cubicBezTo>
                  <a:pt x="900" y="502"/>
                  <a:pt x="900" y="502"/>
                  <a:pt x="901" y="502"/>
                </a:cubicBezTo>
                <a:cubicBezTo>
                  <a:pt x="900" y="501"/>
                  <a:pt x="900" y="501"/>
                  <a:pt x="899" y="502"/>
                </a:cubicBezTo>
                <a:cubicBezTo>
                  <a:pt x="898" y="501"/>
                  <a:pt x="898" y="501"/>
                  <a:pt x="897" y="501"/>
                </a:cubicBezTo>
                <a:cubicBezTo>
                  <a:pt x="897" y="501"/>
                  <a:pt x="897" y="500"/>
                  <a:pt x="898" y="500"/>
                </a:cubicBezTo>
                <a:close/>
                <a:moveTo>
                  <a:pt x="895" y="500"/>
                </a:moveTo>
                <a:cubicBezTo>
                  <a:pt x="896" y="500"/>
                  <a:pt x="895" y="500"/>
                  <a:pt x="896" y="499"/>
                </a:cubicBezTo>
                <a:cubicBezTo>
                  <a:pt x="896" y="499"/>
                  <a:pt x="896" y="499"/>
                  <a:pt x="896" y="499"/>
                </a:cubicBezTo>
                <a:cubicBezTo>
                  <a:pt x="896" y="499"/>
                  <a:pt x="896" y="499"/>
                  <a:pt x="896" y="500"/>
                </a:cubicBezTo>
                <a:cubicBezTo>
                  <a:pt x="896" y="500"/>
                  <a:pt x="896" y="500"/>
                  <a:pt x="896" y="500"/>
                </a:cubicBezTo>
                <a:cubicBezTo>
                  <a:pt x="896" y="500"/>
                  <a:pt x="896" y="500"/>
                  <a:pt x="896" y="500"/>
                </a:cubicBezTo>
                <a:cubicBezTo>
                  <a:pt x="896" y="500"/>
                  <a:pt x="896" y="500"/>
                  <a:pt x="896" y="501"/>
                </a:cubicBezTo>
                <a:cubicBezTo>
                  <a:pt x="896" y="501"/>
                  <a:pt x="895" y="500"/>
                  <a:pt x="895" y="500"/>
                </a:cubicBezTo>
                <a:cubicBezTo>
                  <a:pt x="895" y="500"/>
                  <a:pt x="895" y="500"/>
                  <a:pt x="895" y="500"/>
                </a:cubicBezTo>
                <a:close/>
                <a:moveTo>
                  <a:pt x="889" y="503"/>
                </a:moveTo>
                <a:cubicBezTo>
                  <a:pt x="891" y="504"/>
                  <a:pt x="893" y="505"/>
                  <a:pt x="896" y="505"/>
                </a:cubicBezTo>
                <a:cubicBezTo>
                  <a:pt x="896" y="505"/>
                  <a:pt x="896" y="505"/>
                  <a:pt x="897" y="505"/>
                </a:cubicBezTo>
                <a:cubicBezTo>
                  <a:pt x="897" y="505"/>
                  <a:pt x="897" y="505"/>
                  <a:pt x="897" y="504"/>
                </a:cubicBezTo>
                <a:cubicBezTo>
                  <a:pt x="897" y="505"/>
                  <a:pt x="898" y="505"/>
                  <a:pt x="898" y="505"/>
                </a:cubicBezTo>
                <a:cubicBezTo>
                  <a:pt x="898" y="505"/>
                  <a:pt x="896" y="506"/>
                  <a:pt x="897" y="506"/>
                </a:cubicBezTo>
                <a:cubicBezTo>
                  <a:pt x="899" y="505"/>
                  <a:pt x="900" y="507"/>
                  <a:pt x="901" y="508"/>
                </a:cubicBezTo>
                <a:cubicBezTo>
                  <a:pt x="901" y="507"/>
                  <a:pt x="902" y="507"/>
                  <a:pt x="902" y="507"/>
                </a:cubicBezTo>
                <a:cubicBezTo>
                  <a:pt x="902" y="507"/>
                  <a:pt x="900" y="505"/>
                  <a:pt x="902" y="505"/>
                </a:cubicBezTo>
                <a:cubicBezTo>
                  <a:pt x="903" y="507"/>
                  <a:pt x="905" y="506"/>
                  <a:pt x="908" y="508"/>
                </a:cubicBezTo>
                <a:cubicBezTo>
                  <a:pt x="907" y="509"/>
                  <a:pt x="908" y="510"/>
                  <a:pt x="909" y="510"/>
                </a:cubicBezTo>
                <a:cubicBezTo>
                  <a:pt x="910" y="510"/>
                  <a:pt x="911" y="511"/>
                  <a:pt x="911" y="510"/>
                </a:cubicBezTo>
                <a:cubicBezTo>
                  <a:pt x="911" y="509"/>
                  <a:pt x="913" y="509"/>
                  <a:pt x="912" y="508"/>
                </a:cubicBezTo>
                <a:cubicBezTo>
                  <a:pt x="910" y="508"/>
                  <a:pt x="910" y="507"/>
                  <a:pt x="909" y="506"/>
                </a:cubicBezTo>
                <a:cubicBezTo>
                  <a:pt x="910" y="506"/>
                  <a:pt x="910" y="506"/>
                  <a:pt x="910" y="506"/>
                </a:cubicBezTo>
                <a:cubicBezTo>
                  <a:pt x="911" y="507"/>
                  <a:pt x="913" y="507"/>
                  <a:pt x="915" y="508"/>
                </a:cubicBezTo>
                <a:cubicBezTo>
                  <a:pt x="915" y="508"/>
                  <a:pt x="915" y="508"/>
                  <a:pt x="915" y="508"/>
                </a:cubicBezTo>
                <a:cubicBezTo>
                  <a:pt x="916" y="508"/>
                  <a:pt x="916" y="508"/>
                  <a:pt x="917" y="509"/>
                </a:cubicBezTo>
                <a:cubicBezTo>
                  <a:pt x="915" y="510"/>
                  <a:pt x="914" y="508"/>
                  <a:pt x="912" y="509"/>
                </a:cubicBezTo>
                <a:cubicBezTo>
                  <a:pt x="912" y="511"/>
                  <a:pt x="914" y="509"/>
                  <a:pt x="916" y="511"/>
                </a:cubicBezTo>
                <a:cubicBezTo>
                  <a:pt x="916" y="511"/>
                  <a:pt x="916" y="512"/>
                  <a:pt x="917" y="512"/>
                </a:cubicBezTo>
                <a:cubicBezTo>
                  <a:pt x="916" y="512"/>
                  <a:pt x="916" y="512"/>
                  <a:pt x="915" y="512"/>
                </a:cubicBezTo>
                <a:cubicBezTo>
                  <a:pt x="915" y="512"/>
                  <a:pt x="915" y="512"/>
                  <a:pt x="915" y="512"/>
                </a:cubicBezTo>
                <a:cubicBezTo>
                  <a:pt x="914" y="512"/>
                  <a:pt x="913" y="512"/>
                  <a:pt x="913" y="512"/>
                </a:cubicBezTo>
                <a:cubicBezTo>
                  <a:pt x="912" y="513"/>
                  <a:pt x="914" y="512"/>
                  <a:pt x="915" y="513"/>
                </a:cubicBezTo>
                <a:cubicBezTo>
                  <a:pt x="914" y="513"/>
                  <a:pt x="913" y="513"/>
                  <a:pt x="912" y="513"/>
                </a:cubicBezTo>
                <a:cubicBezTo>
                  <a:pt x="910" y="512"/>
                  <a:pt x="909" y="511"/>
                  <a:pt x="908" y="510"/>
                </a:cubicBezTo>
                <a:cubicBezTo>
                  <a:pt x="907" y="510"/>
                  <a:pt x="907" y="510"/>
                  <a:pt x="907" y="511"/>
                </a:cubicBezTo>
                <a:cubicBezTo>
                  <a:pt x="906" y="511"/>
                  <a:pt x="905" y="510"/>
                  <a:pt x="905" y="510"/>
                </a:cubicBezTo>
                <a:cubicBezTo>
                  <a:pt x="904" y="510"/>
                  <a:pt x="903" y="509"/>
                  <a:pt x="902" y="509"/>
                </a:cubicBezTo>
                <a:cubicBezTo>
                  <a:pt x="902" y="509"/>
                  <a:pt x="902" y="509"/>
                  <a:pt x="902" y="509"/>
                </a:cubicBezTo>
                <a:cubicBezTo>
                  <a:pt x="901" y="508"/>
                  <a:pt x="900" y="508"/>
                  <a:pt x="900" y="507"/>
                </a:cubicBezTo>
                <a:cubicBezTo>
                  <a:pt x="899" y="507"/>
                  <a:pt x="899" y="507"/>
                  <a:pt x="898" y="507"/>
                </a:cubicBezTo>
                <a:cubicBezTo>
                  <a:pt x="894" y="506"/>
                  <a:pt x="889" y="504"/>
                  <a:pt x="885" y="503"/>
                </a:cubicBezTo>
                <a:cubicBezTo>
                  <a:pt x="886" y="503"/>
                  <a:pt x="888" y="503"/>
                  <a:pt x="889" y="503"/>
                </a:cubicBezTo>
                <a:close/>
                <a:moveTo>
                  <a:pt x="909" y="509"/>
                </a:moveTo>
                <a:cubicBezTo>
                  <a:pt x="909" y="509"/>
                  <a:pt x="910" y="508"/>
                  <a:pt x="910" y="508"/>
                </a:cubicBezTo>
                <a:cubicBezTo>
                  <a:pt x="910" y="508"/>
                  <a:pt x="911" y="508"/>
                  <a:pt x="911" y="508"/>
                </a:cubicBezTo>
                <a:cubicBezTo>
                  <a:pt x="911" y="509"/>
                  <a:pt x="911" y="509"/>
                  <a:pt x="911" y="509"/>
                </a:cubicBezTo>
                <a:cubicBezTo>
                  <a:pt x="910" y="509"/>
                  <a:pt x="910" y="509"/>
                  <a:pt x="909" y="509"/>
                </a:cubicBezTo>
                <a:close/>
                <a:moveTo>
                  <a:pt x="884" y="583"/>
                </a:moveTo>
                <a:cubicBezTo>
                  <a:pt x="887" y="581"/>
                  <a:pt x="890" y="584"/>
                  <a:pt x="891" y="585"/>
                </a:cubicBezTo>
                <a:cubicBezTo>
                  <a:pt x="891" y="586"/>
                  <a:pt x="891" y="586"/>
                  <a:pt x="891" y="586"/>
                </a:cubicBezTo>
                <a:cubicBezTo>
                  <a:pt x="891" y="586"/>
                  <a:pt x="890" y="586"/>
                  <a:pt x="890" y="587"/>
                </a:cubicBezTo>
                <a:cubicBezTo>
                  <a:pt x="890" y="587"/>
                  <a:pt x="891" y="587"/>
                  <a:pt x="891" y="587"/>
                </a:cubicBezTo>
                <a:cubicBezTo>
                  <a:pt x="891" y="587"/>
                  <a:pt x="891" y="587"/>
                  <a:pt x="891" y="587"/>
                </a:cubicBezTo>
                <a:cubicBezTo>
                  <a:pt x="889" y="588"/>
                  <a:pt x="887" y="586"/>
                  <a:pt x="884" y="586"/>
                </a:cubicBezTo>
                <a:cubicBezTo>
                  <a:pt x="885" y="585"/>
                  <a:pt x="884" y="584"/>
                  <a:pt x="884" y="583"/>
                </a:cubicBezTo>
                <a:close/>
                <a:moveTo>
                  <a:pt x="884" y="592"/>
                </a:moveTo>
                <a:cubicBezTo>
                  <a:pt x="883" y="590"/>
                  <a:pt x="881" y="590"/>
                  <a:pt x="880" y="589"/>
                </a:cubicBezTo>
                <a:cubicBezTo>
                  <a:pt x="879" y="589"/>
                  <a:pt x="879" y="589"/>
                  <a:pt x="879" y="589"/>
                </a:cubicBezTo>
                <a:cubicBezTo>
                  <a:pt x="881" y="589"/>
                  <a:pt x="884" y="590"/>
                  <a:pt x="884" y="592"/>
                </a:cubicBezTo>
                <a:close/>
                <a:moveTo>
                  <a:pt x="883" y="584"/>
                </a:moveTo>
                <a:cubicBezTo>
                  <a:pt x="883" y="585"/>
                  <a:pt x="884" y="585"/>
                  <a:pt x="883" y="586"/>
                </a:cubicBezTo>
                <a:cubicBezTo>
                  <a:pt x="882" y="586"/>
                  <a:pt x="882" y="584"/>
                  <a:pt x="883" y="584"/>
                </a:cubicBezTo>
                <a:close/>
                <a:moveTo>
                  <a:pt x="878" y="584"/>
                </a:moveTo>
                <a:cubicBezTo>
                  <a:pt x="879" y="585"/>
                  <a:pt x="881" y="586"/>
                  <a:pt x="881" y="586"/>
                </a:cubicBezTo>
                <a:cubicBezTo>
                  <a:pt x="880" y="586"/>
                  <a:pt x="878" y="586"/>
                  <a:pt x="878" y="584"/>
                </a:cubicBezTo>
                <a:close/>
                <a:moveTo>
                  <a:pt x="880" y="584"/>
                </a:moveTo>
                <a:cubicBezTo>
                  <a:pt x="879" y="584"/>
                  <a:pt x="881" y="582"/>
                  <a:pt x="879" y="582"/>
                </a:cubicBezTo>
                <a:cubicBezTo>
                  <a:pt x="878" y="583"/>
                  <a:pt x="880" y="584"/>
                  <a:pt x="878" y="584"/>
                </a:cubicBezTo>
                <a:cubicBezTo>
                  <a:pt x="878" y="582"/>
                  <a:pt x="876" y="582"/>
                  <a:pt x="876" y="581"/>
                </a:cubicBezTo>
                <a:cubicBezTo>
                  <a:pt x="876" y="581"/>
                  <a:pt x="876" y="580"/>
                  <a:pt x="876" y="580"/>
                </a:cubicBezTo>
                <a:cubicBezTo>
                  <a:pt x="878" y="581"/>
                  <a:pt x="878" y="582"/>
                  <a:pt x="881" y="582"/>
                </a:cubicBezTo>
                <a:cubicBezTo>
                  <a:pt x="880" y="583"/>
                  <a:pt x="881" y="584"/>
                  <a:pt x="880" y="584"/>
                </a:cubicBezTo>
                <a:close/>
                <a:moveTo>
                  <a:pt x="858" y="493"/>
                </a:moveTo>
                <a:cubicBezTo>
                  <a:pt x="859" y="493"/>
                  <a:pt x="859" y="492"/>
                  <a:pt x="862" y="493"/>
                </a:cubicBezTo>
                <a:cubicBezTo>
                  <a:pt x="861" y="492"/>
                  <a:pt x="859" y="492"/>
                  <a:pt x="858" y="491"/>
                </a:cubicBezTo>
                <a:cubicBezTo>
                  <a:pt x="859" y="491"/>
                  <a:pt x="859" y="491"/>
                  <a:pt x="860" y="491"/>
                </a:cubicBezTo>
                <a:cubicBezTo>
                  <a:pt x="861" y="492"/>
                  <a:pt x="864" y="493"/>
                  <a:pt x="863" y="494"/>
                </a:cubicBezTo>
                <a:cubicBezTo>
                  <a:pt x="865" y="493"/>
                  <a:pt x="864" y="493"/>
                  <a:pt x="865" y="494"/>
                </a:cubicBezTo>
                <a:cubicBezTo>
                  <a:pt x="864" y="492"/>
                  <a:pt x="868" y="494"/>
                  <a:pt x="868" y="495"/>
                </a:cubicBezTo>
                <a:cubicBezTo>
                  <a:pt x="868" y="495"/>
                  <a:pt x="868" y="495"/>
                  <a:pt x="868" y="494"/>
                </a:cubicBezTo>
                <a:cubicBezTo>
                  <a:pt x="869" y="495"/>
                  <a:pt x="869" y="495"/>
                  <a:pt x="870" y="496"/>
                </a:cubicBezTo>
                <a:cubicBezTo>
                  <a:pt x="870" y="496"/>
                  <a:pt x="870" y="496"/>
                  <a:pt x="870" y="496"/>
                </a:cubicBezTo>
                <a:cubicBezTo>
                  <a:pt x="870" y="496"/>
                  <a:pt x="870" y="496"/>
                  <a:pt x="870" y="496"/>
                </a:cubicBezTo>
                <a:cubicBezTo>
                  <a:pt x="873" y="497"/>
                  <a:pt x="877" y="498"/>
                  <a:pt x="878" y="499"/>
                </a:cubicBezTo>
                <a:cubicBezTo>
                  <a:pt x="875" y="498"/>
                  <a:pt x="872" y="498"/>
                  <a:pt x="869" y="497"/>
                </a:cubicBezTo>
                <a:cubicBezTo>
                  <a:pt x="869" y="496"/>
                  <a:pt x="867" y="496"/>
                  <a:pt x="866" y="496"/>
                </a:cubicBezTo>
                <a:cubicBezTo>
                  <a:pt x="866" y="497"/>
                  <a:pt x="867" y="497"/>
                  <a:pt x="868" y="497"/>
                </a:cubicBezTo>
                <a:cubicBezTo>
                  <a:pt x="868" y="497"/>
                  <a:pt x="867" y="497"/>
                  <a:pt x="867" y="497"/>
                </a:cubicBezTo>
                <a:cubicBezTo>
                  <a:pt x="864" y="496"/>
                  <a:pt x="860" y="494"/>
                  <a:pt x="858" y="493"/>
                </a:cubicBezTo>
                <a:cubicBezTo>
                  <a:pt x="858" y="493"/>
                  <a:pt x="858" y="493"/>
                  <a:pt x="858" y="493"/>
                </a:cubicBezTo>
                <a:close/>
                <a:moveTo>
                  <a:pt x="857" y="575"/>
                </a:moveTo>
                <a:cubicBezTo>
                  <a:pt x="856" y="575"/>
                  <a:pt x="856" y="575"/>
                  <a:pt x="855" y="575"/>
                </a:cubicBezTo>
                <a:cubicBezTo>
                  <a:pt x="855" y="573"/>
                  <a:pt x="857" y="574"/>
                  <a:pt x="857" y="575"/>
                </a:cubicBezTo>
                <a:close/>
                <a:moveTo>
                  <a:pt x="854" y="490"/>
                </a:moveTo>
                <a:cubicBezTo>
                  <a:pt x="854" y="491"/>
                  <a:pt x="854" y="491"/>
                  <a:pt x="855" y="492"/>
                </a:cubicBezTo>
                <a:cubicBezTo>
                  <a:pt x="855" y="492"/>
                  <a:pt x="855" y="492"/>
                  <a:pt x="855" y="492"/>
                </a:cubicBezTo>
                <a:cubicBezTo>
                  <a:pt x="855" y="492"/>
                  <a:pt x="854" y="492"/>
                  <a:pt x="853" y="491"/>
                </a:cubicBezTo>
                <a:cubicBezTo>
                  <a:pt x="854" y="491"/>
                  <a:pt x="855" y="491"/>
                  <a:pt x="854" y="490"/>
                </a:cubicBezTo>
                <a:close/>
                <a:moveTo>
                  <a:pt x="851" y="580"/>
                </a:moveTo>
                <a:cubicBezTo>
                  <a:pt x="851" y="580"/>
                  <a:pt x="849" y="580"/>
                  <a:pt x="849" y="579"/>
                </a:cubicBezTo>
                <a:cubicBezTo>
                  <a:pt x="850" y="579"/>
                  <a:pt x="851" y="579"/>
                  <a:pt x="851" y="580"/>
                </a:cubicBezTo>
                <a:close/>
                <a:moveTo>
                  <a:pt x="847" y="572"/>
                </a:moveTo>
                <a:cubicBezTo>
                  <a:pt x="846" y="571"/>
                  <a:pt x="844" y="571"/>
                  <a:pt x="842" y="570"/>
                </a:cubicBezTo>
                <a:cubicBezTo>
                  <a:pt x="843" y="569"/>
                  <a:pt x="847" y="571"/>
                  <a:pt x="847" y="572"/>
                </a:cubicBezTo>
                <a:close/>
                <a:moveTo>
                  <a:pt x="849" y="579"/>
                </a:moveTo>
                <a:cubicBezTo>
                  <a:pt x="847" y="580"/>
                  <a:pt x="845" y="577"/>
                  <a:pt x="842" y="577"/>
                </a:cubicBezTo>
                <a:cubicBezTo>
                  <a:pt x="844" y="575"/>
                  <a:pt x="848" y="578"/>
                  <a:pt x="849" y="579"/>
                </a:cubicBezTo>
                <a:close/>
                <a:moveTo>
                  <a:pt x="839" y="558"/>
                </a:moveTo>
                <a:cubicBezTo>
                  <a:pt x="840" y="559"/>
                  <a:pt x="840" y="559"/>
                  <a:pt x="841" y="559"/>
                </a:cubicBezTo>
                <a:cubicBezTo>
                  <a:pt x="841" y="559"/>
                  <a:pt x="840" y="559"/>
                  <a:pt x="838" y="559"/>
                </a:cubicBezTo>
                <a:cubicBezTo>
                  <a:pt x="839" y="559"/>
                  <a:pt x="839" y="559"/>
                  <a:pt x="839" y="558"/>
                </a:cubicBezTo>
                <a:close/>
                <a:moveTo>
                  <a:pt x="840" y="576"/>
                </a:moveTo>
                <a:cubicBezTo>
                  <a:pt x="839" y="576"/>
                  <a:pt x="837" y="576"/>
                  <a:pt x="838" y="574"/>
                </a:cubicBezTo>
                <a:cubicBezTo>
                  <a:pt x="839" y="575"/>
                  <a:pt x="840" y="575"/>
                  <a:pt x="840" y="576"/>
                </a:cubicBezTo>
                <a:close/>
                <a:moveTo>
                  <a:pt x="839" y="570"/>
                </a:moveTo>
                <a:cubicBezTo>
                  <a:pt x="838" y="570"/>
                  <a:pt x="837" y="568"/>
                  <a:pt x="838" y="568"/>
                </a:cubicBezTo>
                <a:cubicBezTo>
                  <a:pt x="838" y="569"/>
                  <a:pt x="840" y="569"/>
                  <a:pt x="839" y="570"/>
                </a:cubicBezTo>
                <a:close/>
                <a:moveTo>
                  <a:pt x="825" y="553"/>
                </a:moveTo>
                <a:cubicBezTo>
                  <a:pt x="829" y="555"/>
                  <a:pt x="834" y="556"/>
                  <a:pt x="838" y="558"/>
                </a:cubicBezTo>
                <a:cubicBezTo>
                  <a:pt x="838" y="558"/>
                  <a:pt x="838" y="559"/>
                  <a:pt x="838" y="559"/>
                </a:cubicBezTo>
                <a:cubicBezTo>
                  <a:pt x="833" y="557"/>
                  <a:pt x="826" y="555"/>
                  <a:pt x="824" y="554"/>
                </a:cubicBezTo>
                <a:cubicBezTo>
                  <a:pt x="825" y="554"/>
                  <a:pt x="825" y="554"/>
                  <a:pt x="825" y="553"/>
                </a:cubicBezTo>
                <a:close/>
                <a:moveTo>
                  <a:pt x="827" y="566"/>
                </a:moveTo>
                <a:cubicBezTo>
                  <a:pt x="824" y="563"/>
                  <a:pt x="813" y="562"/>
                  <a:pt x="812" y="559"/>
                </a:cubicBezTo>
                <a:cubicBezTo>
                  <a:pt x="822" y="563"/>
                  <a:pt x="829" y="564"/>
                  <a:pt x="836" y="568"/>
                </a:cubicBezTo>
                <a:cubicBezTo>
                  <a:pt x="833" y="567"/>
                  <a:pt x="828" y="566"/>
                  <a:pt x="827" y="566"/>
                </a:cubicBezTo>
                <a:close/>
                <a:moveTo>
                  <a:pt x="830" y="572"/>
                </a:moveTo>
                <a:cubicBezTo>
                  <a:pt x="830" y="574"/>
                  <a:pt x="825" y="570"/>
                  <a:pt x="826" y="570"/>
                </a:cubicBezTo>
                <a:cubicBezTo>
                  <a:pt x="827" y="571"/>
                  <a:pt x="829" y="572"/>
                  <a:pt x="830" y="572"/>
                </a:cubicBezTo>
                <a:close/>
                <a:moveTo>
                  <a:pt x="836" y="574"/>
                </a:moveTo>
                <a:cubicBezTo>
                  <a:pt x="835" y="575"/>
                  <a:pt x="833" y="575"/>
                  <a:pt x="833" y="573"/>
                </a:cubicBezTo>
                <a:cubicBezTo>
                  <a:pt x="834" y="573"/>
                  <a:pt x="835" y="574"/>
                  <a:pt x="836" y="574"/>
                </a:cubicBezTo>
                <a:close/>
                <a:moveTo>
                  <a:pt x="808" y="547"/>
                </a:moveTo>
                <a:cubicBezTo>
                  <a:pt x="813" y="548"/>
                  <a:pt x="818" y="550"/>
                  <a:pt x="823" y="552"/>
                </a:cubicBezTo>
                <a:cubicBezTo>
                  <a:pt x="823" y="553"/>
                  <a:pt x="823" y="553"/>
                  <a:pt x="823" y="553"/>
                </a:cubicBezTo>
                <a:cubicBezTo>
                  <a:pt x="823" y="552"/>
                  <a:pt x="823" y="553"/>
                  <a:pt x="823" y="554"/>
                </a:cubicBezTo>
                <a:cubicBezTo>
                  <a:pt x="819" y="552"/>
                  <a:pt x="809" y="551"/>
                  <a:pt x="807" y="547"/>
                </a:cubicBezTo>
                <a:cubicBezTo>
                  <a:pt x="807" y="547"/>
                  <a:pt x="807" y="547"/>
                  <a:pt x="808" y="547"/>
                </a:cubicBezTo>
                <a:close/>
                <a:moveTo>
                  <a:pt x="807" y="559"/>
                </a:moveTo>
                <a:cubicBezTo>
                  <a:pt x="806" y="558"/>
                  <a:pt x="803" y="559"/>
                  <a:pt x="805" y="558"/>
                </a:cubicBezTo>
                <a:cubicBezTo>
                  <a:pt x="807" y="558"/>
                  <a:pt x="803" y="557"/>
                  <a:pt x="804" y="557"/>
                </a:cubicBezTo>
                <a:cubicBezTo>
                  <a:pt x="806" y="556"/>
                  <a:pt x="807" y="558"/>
                  <a:pt x="807" y="559"/>
                </a:cubicBezTo>
                <a:close/>
                <a:moveTo>
                  <a:pt x="776" y="535"/>
                </a:moveTo>
                <a:cubicBezTo>
                  <a:pt x="781" y="538"/>
                  <a:pt x="787" y="540"/>
                  <a:pt x="793" y="542"/>
                </a:cubicBezTo>
                <a:cubicBezTo>
                  <a:pt x="794" y="542"/>
                  <a:pt x="796" y="542"/>
                  <a:pt x="797" y="543"/>
                </a:cubicBezTo>
                <a:cubicBezTo>
                  <a:pt x="799" y="544"/>
                  <a:pt x="800" y="544"/>
                  <a:pt x="802" y="545"/>
                </a:cubicBezTo>
                <a:cubicBezTo>
                  <a:pt x="803" y="545"/>
                  <a:pt x="803" y="545"/>
                  <a:pt x="804" y="545"/>
                </a:cubicBezTo>
                <a:cubicBezTo>
                  <a:pt x="804" y="546"/>
                  <a:pt x="805" y="546"/>
                  <a:pt x="805" y="547"/>
                </a:cubicBezTo>
                <a:cubicBezTo>
                  <a:pt x="804" y="546"/>
                  <a:pt x="804" y="548"/>
                  <a:pt x="803" y="547"/>
                </a:cubicBezTo>
                <a:cubicBezTo>
                  <a:pt x="802" y="545"/>
                  <a:pt x="797" y="544"/>
                  <a:pt x="794" y="544"/>
                </a:cubicBezTo>
                <a:cubicBezTo>
                  <a:pt x="796" y="545"/>
                  <a:pt x="799" y="544"/>
                  <a:pt x="800" y="546"/>
                </a:cubicBezTo>
                <a:cubicBezTo>
                  <a:pt x="796" y="546"/>
                  <a:pt x="793" y="545"/>
                  <a:pt x="790" y="544"/>
                </a:cubicBezTo>
                <a:cubicBezTo>
                  <a:pt x="791" y="542"/>
                  <a:pt x="793" y="544"/>
                  <a:pt x="794" y="544"/>
                </a:cubicBezTo>
                <a:cubicBezTo>
                  <a:pt x="792" y="542"/>
                  <a:pt x="789" y="542"/>
                  <a:pt x="787" y="541"/>
                </a:cubicBezTo>
                <a:cubicBezTo>
                  <a:pt x="787" y="543"/>
                  <a:pt x="790" y="542"/>
                  <a:pt x="789" y="543"/>
                </a:cubicBezTo>
                <a:cubicBezTo>
                  <a:pt x="788" y="543"/>
                  <a:pt x="786" y="542"/>
                  <a:pt x="784" y="541"/>
                </a:cubicBezTo>
                <a:cubicBezTo>
                  <a:pt x="785" y="541"/>
                  <a:pt x="786" y="541"/>
                  <a:pt x="787" y="541"/>
                </a:cubicBezTo>
                <a:cubicBezTo>
                  <a:pt x="784" y="539"/>
                  <a:pt x="783" y="539"/>
                  <a:pt x="781" y="539"/>
                </a:cubicBezTo>
                <a:cubicBezTo>
                  <a:pt x="781" y="540"/>
                  <a:pt x="784" y="540"/>
                  <a:pt x="782" y="541"/>
                </a:cubicBezTo>
                <a:cubicBezTo>
                  <a:pt x="781" y="541"/>
                  <a:pt x="781" y="540"/>
                  <a:pt x="780" y="540"/>
                </a:cubicBezTo>
                <a:cubicBezTo>
                  <a:pt x="780" y="539"/>
                  <a:pt x="781" y="539"/>
                  <a:pt x="781" y="539"/>
                </a:cubicBezTo>
                <a:cubicBezTo>
                  <a:pt x="778" y="537"/>
                  <a:pt x="775" y="537"/>
                  <a:pt x="775" y="536"/>
                </a:cubicBezTo>
                <a:cubicBezTo>
                  <a:pt x="776" y="536"/>
                  <a:pt x="776" y="535"/>
                  <a:pt x="776" y="535"/>
                </a:cubicBezTo>
                <a:close/>
                <a:moveTo>
                  <a:pt x="792" y="553"/>
                </a:moveTo>
                <a:cubicBezTo>
                  <a:pt x="795" y="553"/>
                  <a:pt x="797" y="554"/>
                  <a:pt x="800" y="555"/>
                </a:cubicBezTo>
                <a:cubicBezTo>
                  <a:pt x="800" y="556"/>
                  <a:pt x="799" y="557"/>
                  <a:pt x="799" y="557"/>
                </a:cubicBezTo>
                <a:cubicBezTo>
                  <a:pt x="797" y="556"/>
                  <a:pt x="795" y="556"/>
                  <a:pt x="794" y="555"/>
                </a:cubicBezTo>
                <a:cubicBezTo>
                  <a:pt x="793" y="555"/>
                  <a:pt x="792" y="555"/>
                  <a:pt x="792" y="554"/>
                </a:cubicBezTo>
                <a:cubicBezTo>
                  <a:pt x="792" y="554"/>
                  <a:pt x="792" y="553"/>
                  <a:pt x="792" y="553"/>
                </a:cubicBezTo>
                <a:close/>
                <a:moveTo>
                  <a:pt x="801" y="562"/>
                </a:moveTo>
                <a:cubicBezTo>
                  <a:pt x="801" y="562"/>
                  <a:pt x="796" y="562"/>
                  <a:pt x="794" y="560"/>
                </a:cubicBezTo>
                <a:cubicBezTo>
                  <a:pt x="796" y="561"/>
                  <a:pt x="800" y="560"/>
                  <a:pt x="801" y="562"/>
                </a:cubicBezTo>
                <a:close/>
                <a:moveTo>
                  <a:pt x="789" y="553"/>
                </a:moveTo>
                <a:cubicBezTo>
                  <a:pt x="789" y="554"/>
                  <a:pt x="785" y="553"/>
                  <a:pt x="786" y="552"/>
                </a:cubicBezTo>
                <a:cubicBezTo>
                  <a:pt x="788" y="553"/>
                  <a:pt x="789" y="552"/>
                  <a:pt x="789" y="553"/>
                </a:cubicBezTo>
                <a:close/>
                <a:moveTo>
                  <a:pt x="786" y="553"/>
                </a:moveTo>
                <a:cubicBezTo>
                  <a:pt x="785" y="552"/>
                  <a:pt x="783" y="552"/>
                  <a:pt x="783" y="551"/>
                </a:cubicBezTo>
                <a:cubicBezTo>
                  <a:pt x="784" y="550"/>
                  <a:pt x="780" y="549"/>
                  <a:pt x="779" y="549"/>
                </a:cubicBezTo>
                <a:cubicBezTo>
                  <a:pt x="779" y="551"/>
                  <a:pt x="782" y="549"/>
                  <a:pt x="782" y="551"/>
                </a:cubicBezTo>
                <a:cubicBezTo>
                  <a:pt x="781" y="551"/>
                  <a:pt x="778" y="551"/>
                  <a:pt x="778" y="550"/>
                </a:cubicBezTo>
                <a:cubicBezTo>
                  <a:pt x="778" y="550"/>
                  <a:pt x="779" y="549"/>
                  <a:pt x="779" y="548"/>
                </a:cubicBezTo>
                <a:cubicBezTo>
                  <a:pt x="777" y="548"/>
                  <a:pt x="777" y="548"/>
                  <a:pt x="775" y="547"/>
                </a:cubicBezTo>
                <a:cubicBezTo>
                  <a:pt x="776" y="548"/>
                  <a:pt x="775" y="549"/>
                  <a:pt x="774" y="549"/>
                </a:cubicBezTo>
                <a:cubicBezTo>
                  <a:pt x="774" y="548"/>
                  <a:pt x="775" y="548"/>
                  <a:pt x="776" y="546"/>
                </a:cubicBezTo>
                <a:cubicBezTo>
                  <a:pt x="778" y="549"/>
                  <a:pt x="783" y="548"/>
                  <a:pt x="786" y="550"/>
                </a:cubicBezTo>
                <a:cubicBezTo>
                  <a:pt x="785" y="551"/>
                  <a:pt x="785" y="551"/>
                  <a:pt x="786" y="553"/>
                </a:cubicBezTo>
                <a:close/>
                <a:moveTo>
                  <a:pt x="775" y="537"/>
                </a:moveTo>
                <a:cubicBezTo>
                  <a:pt x="774" y="538"/>
                  <a:pt x="775" y="538"/>
                  <a:pt x="775" y="539"/>
                </a:cubicBezTo>
                <a:cubicBezTo>
                  <a:pt x="773" y="539"/>
                  <a:pt x="770" y="536"/>
                  <a:pt x="770" y="536"/>
                </a:cubicBezTo>
                <a:cubicBezTo>
                  <a:pt x="770" y="535"/>
                  <a:pt x="772" y="536"/>
                  <a:pt x="773" y="537"/>
                </a:cubicBezTo>
                <a:cubicBezTo>
                  <a:pt x="773" y="537"/>
                  <a:pt x="773" y="538"/>
                  <a:pt x="774" y="538"/>
                </a:cubicBezTo>
                <a:cubicBezTo>
                  <a:pt x="774" y="538"/>
                  <a:pt x="774" y="537"/>
                  <a:pt x="775" y="537"/>
                </a:cubicBezTo>
                <a:close/>
                <a:moveTo>
                  <a:pt x="774" y="548"/>
                </a:moveTo>
                <a:cubicBezTo>
                  <a:pt x="772" y="548"/>
                  <a:pt x="771" y="547"/>
                  <a:pt x="770" y="547"/>
                </a:cubicBezTo>
                <a:cubicBezTo>
                  <a:pt x="772" y="545"/>
                  <a:pt x="769" y="546"/>
                  <a:pt x="770" y="544"/>
                </a:cubicBezTo>
                <a:cubicBezTo>
                  <a:pt x="771" y="544"/>
                  <a:pt x="771" y="545"/>
                  <a:pt x="774" y="545"/>
                </a:cubicBezTo>
                <a:cubicBezTo>
                  <a:pt x="775" y="547"/>
                  <a:pt x="773" y="547"/>
                  <a:pt x="774" y="548"/>
                </a:cubicBezTo>
                <a:close/>
                <a:moveTo>
                  <a:pt x="774" y="536"/>
                </a:moveTo>
                <a:cubicBezTo>
                  <a:pt x="773" y="536"/>
                  <a:pt x="770" y="535"/>
                  <a:pt x="769" y="534"/>
                </a:cubicBezTo>
                <a:cubicBezTo>
                  <a:pt x="771" y="533"/>
                  <a:pt x="775" y="535"/>
                  <a:pt x="774" y="536"/>
                </a:cubicBezTo>
                <a:close/>
                <a:moveTo>
                  <a:pt x="764" y="133"/>
                </a:moveTo>
                <a:cubicBezTo>
                  <a:pt x="766" y="134"/>
                  <a:pt x="768" y="134"/>
                  <a:pt x="769" y="134"/>
                </a:cubicBezTo>
                <a:cubicBezTo>
                  <a:pt x="769" y="134"/>
                  <a:pt x="767" y="134"/>
                  <a:pt x="765" y="134"/>
                </a:cubicBezTo>
                <a:cubicBezTo>
                  <a:pt x="765" y="134"/>
                  <a:pt x="762" y="134"/>
                  <a:pt x="761" y="133"/>
                </a:cubicBezTo>
                <a:cubicBezTo>
                  <a:pt x="762" y="133"/>
                  <a:pt x="763" y="133"/>
                  <a:pt x="764" y="133"/>
                </a:cubicBezTo>
                <a:close/>
                <a:moveTo>
                  <a:pt x="766" y="546"/>
                </a:moveTo>
                <a:cubicBezTo>
                  <a:pt x="766" y="545"/>
                  <a:pt x="766" y="545"/>
                  <a:pt x="766" y="545"/>
                </a:cubicBezTo>
                <a:cubicBezTo>
                  <a:pt x="766" y="546"/>
                  <a:pt x="765" y="545"/>
                  <a:pt x="764" y="545"/>
                </a:cubicBezTo>
                <a:cubicBezTo>
                  <a:pt x="764" y="544"/>
                  <a:pt x="765" y="544"/>
                  <a:pt x="765" y="544"/>
                </a:cubicBezTo>
                <a:cubicBezTo>
                  <a:pt x="765" y="544"/>
                  <a:pt x="766" y="544"/>
                  <a:pt x="767" y="544"/>
                </a:cubicBezTo>
                <a:cubicBezTo>
                  <a:pt x="767" y="544"/>
                  <a:pt x="766" y="543"/>
                  <a:pt x="766" y="543"/>
                </a:cubicBezTo>
                <a:cubicBezTo>
                  <a:pt x="766" y="543"/>
                  <a:pt x="767" y="543"/>
                  <a:pt x="768" y="544"/>
                </a:cubicBezTo>
                <a:cubicBezTo>
                  <a:pt x="767" y="545"/>
                  <a:pt x="767" y="544"/>
                  <a:pt x="766" y="545"/>
                </a:cubicBezTo>
                <a:cubicBezTo>
                  <a:pt x="767" y="545"/>
                  <a:pt x="767" y="546"/>
                  <a:pt x="766" y="546"/>
                </a:cubicBezTo>
                <a:close/>
                <a:moveTo>
                  <a:pt x="761" y="537"/>
                </a:moveTo>
                <a:cubicBezTo>
                  <a:pt x="761" y="537"/>
                  <a:pt x="761" y="536"/>
                  <a:pt x="762" y="536"/>
                </a:cubicBezTo>
                <a:cubicBezTo>
                  <a:pt x="762" y="536"/>
                  <a:pt x="763" y="536"/>
                  <a:pt x="764" y="538"/>
                </a:cubicBezTo>
                <a:cubicBezTo>
                  <a:pt x="763" y="540"/>
                  <a:pt x="762" y="537"/>
                  <a:pt x="761" y="537"/>
                </a:cubicBezTo>
                <a:close/>
                <a:moveTo>
                  <a:pt x="764" y="544"/>
                </a:moveTo>
                <a:cubicBezTo>
                  <a:pt x="764" y="544"/>
                  <a:pt x="764" y="545"/>
                  <a:pt x="763" y="545"/>
                </a:cubicBezTo>
                <a:cubicBezTo>
                  <a:pt x="763" y="544"/>
                  <a:pt x="763" y="544"/>
                  <a:pt x="762" y="544"/>
                </a:cubicBezTo>
                <a:cubicBezTo>
                  <a:pt x="762" y="544"/>
                  <a:pt x="762" y="544"/>
                  <a:pt x="762" y="544"/>
                </a:cubicBezTo>
                <a:cubicBezTo>
                  <a:pt x="763" y="544"/>
                  <a:pt x="764" y="544"/>
                  <a:pt x="764" y="544"/>
                </a:cubicBezTo>
                <a:close/>
                <a:moveTo>
                  <a:pt x="762" y="542"/>
                </a:moveTo>
                <a:cubicBezTo>
                  <a:pt x="761" y="542"/>
                  <a:pt x="761" y="542"/>
                  <a:pt x="760" y="543"/>
                </a:cubicBezTo>
                <a:cubicBezTo>
                  <a:pt x="760" y="543"/>
                  <a:pt x="760" y="543"/>
                  <a:pt x="760" y="543"/>
                </a:cubicBezTo>
                <a:cubicBezTo>
                  <a:pt x="760" y="542"/>
                  <a:pt x="761" y="541"/>
                  <a:pt x="762" y="542"/>
                </a:cubicBezTo>
                <a:close/>
                <a:moveTo>
                  <a:pt x="763" y="534"/>
                </a:moveTo>
                <a:cubicBezTo>
                  <a:pt x="763" y="533"/>
                  <a:pt x="767" y="534"/>
                  <a:pt x="766" y="535"/>
                </a:cubicBezTo>
                <a:cubicBezTo>
                  <a:pt x="765" y="534"/>
                  <a:pt x="765" y="535"/>
                  <a:pt x="763" y="534"/>
                </a:cubicBezTo>
                <a:close/>
                <a:moveTo>
                  <a:pt x="762" y="532"/>
                </a:moveTo>
                <a:cubicBezTo>
                  <a:pt x="761" y="531"/>
                  <a:pt x="758" y="531"/>
                  <a:pt x="758" y="530"/>
                </a:cubicBezTo>
                <a:cubicBezTo>
                  <a:pt x="759" y="529"/>
                  <a:pt x="761" y="531"/>
                  <a:pt x="762" y="532"/>
                </a:cubicBezTo>
                <a:close/>
                <a:moveTo>
                  <a:pt x="758" y="534"/>
                </a:moveTo>
                <a:cubicBezTo>
                  <a:pt x="758" y="535"/>
                  <a:pt x="760" y="535"/>
                  <a:pt x="760" y="536"/>
                </a:cubicBezTo>
                <a:cubicBezTo>
                  <a:pt x="759" y="536"/>
                  <a:pt x="756" y="535"/>
                  <a:pt x="758" y="534"/>
                </a:cubicBezTo>
                <a:close/>
                <a:moveTo>
                  <a:pt x="758" y="543"/>
                </a:moveTo>
                <a:cubicBezTo>
                  <a:pt x="757" y="543"/>
                  <a:pt x="756" y="543"/>
                  <a:pt x="756" y="542"/>
                </a:cubicBezTo>
                <a:cubicBezTo>
                  <a:pt x="757" y="542"/>
                  <a:pt x="758" y="542"/>
                  <a:pt x="758" y="543"/>
                </a:cubicBezTo>
                <a:close/>
                <a:moveTo>
                  <a:pt x="784" y="555"/>
                </a:moveTo>
                <a:cubicBezTo>
                  <a:pt x="783" y="558"/>
                  <a:pt x="780" y="554"/>
                  <a:pt x="780" y="557"/>
                </a:cubicBezTo>
                <a:cubicBezTo>
                  <a:pt x="781" y="556"/>
                  <a:pt x="787" y="560"/>
                  <a:pt x="791" y="559"/>
                </a:cubicBezTo>
                <a:cubicBezTo>
                  <a:pt x="788" y="558"/>
                  <a:pt x="784" y="558"/>
                  <a:pt x="784" y="556"/>
                </a:cubicBezTo>
                <a:cubicBezTo>
                  <a:pt x="787" y="557"/>
                  <a:pt x="790" y="558"/>
                  <a:pt x="793" y="560"/>
                </a:cubicBezTo>
                <a:cubicBezTo>
                  <a:pt x="792" y="560"/>
                  <a:pt x="792" y="560"/>
                  <a:pt x="791" y="560"/>
                </a:cubicBezTo>
                <a:cubicBezTo>
                  <a:pt x="796" y="562"/>
                  <a:pt x="800" y="564"/>
                  <a:pt x="804" y="565"/>
                </a:cubicBezTo>
                <a:cubicBezTo>
                  <a:pt x="803" y="565"/>
                  <a:pt x="802" y="565"/>
                  <a:pt x="803" y="566"/>
                </a:cubicBezTo>
                <a:cubicBezTo>
                  <a:pt x="804" y="566"/>
                  <a:pt x="804" y="565"/>
                  <a:pt x="804" y="565"/>
                </a:cubicBezTo>
                <a:cubicBezTo>
                  <a:pt x="809" y="566"/>
                  <a:pt x="813" y="566"/>
                  <a:pt x="817" y="568"/>
                </a:cubicBezTo>
                <a:cubicBezTo>
                  <a:pt x="824" y="571"/>
                  <a:pt x="830" y="574"/>
                  <a:pt x="837" y="577"/>
                </a:cubicBezTo>
                <a:cubicBezTo>
                  <a:pt x="849" y="581"/>
                  <a:pt x="861" y="586"/>
                  <a:pt x="874" y="590"/>
                </a:cubicBezTo>
                <a:cubicBezTo>
                  <a:pt x="874" y="590"/>
                  <a:pt x="874" y="590"/>
                  <a:pt x="873" y="590"/>
                </a:cubicBezTo>
                <a:cubicBezTo>
                  <a:pt x="872" y="589"/>
                  <a:pt x="872" y="589"/>
                  <a:pt x="870" y="589"/>
                </a:cubicBezTo>
                <a:cubicBezTo>
                  <a:pt x="870" y="589"/>
                  <a:pt x="870" y="590"/>
                  <a:pt x="869" y="590"/>
                </a:cubicBezTo>
                <a:cubicBezTo>
                  <a:pt x="859" y="587"/>
                  <a:pt x="848" y="584"/>
                  <a:pt x="839" y="581"/>
                </a:cubicBezTo>
                <a:cubicBezTo>
                  <a:pt x="840" y="580"/>
                  <a:pt x="841" y="578"/>
                  <a:pt x="840" y="578"/>
                </a:cubicBezTo>
                <a:cubicBezTo>
                  <a:pt x="840" y="579"/>
                  <a:pt x="838" y="579"/>
                  <a:pt x="838" y="580"/>
                </a:cubicBezTo>
                <a:cubicBezTo>
                  <a:pt x="837" y="580"/>
                  <a:pt x="836" y="579"/>
                  <a:pt x="834" y="579"/>
                </a:cubicBezTo>
                <a:cubicBezTo>
                  <a:pt x="832" y="578"/>
                  <a:pt x="830" y="575"/>
                  <a:pt x="828" y="578"/>
                </a:cubicBezTo>
                <a:cubicBezTo>
                  <a:pt x="840" y="583"/>
                  <a:pt x="854" y="588"/>
                  <a:pt x="866" y="592"/>
                </a:cubicBezTo>
                <a:cubicBezTo>
                  <a:pt x="864" y="592"/>
                  <a:pt x="861" y="590"/>
                  <a:pt x="858" y="590"/>
                </a:cubicBezTo>
                <a:cubicBezTo>
                  <a:pt x="858" y="590"/>
                  <a:pt x="858" y="590"/>
                  <a:pt x="859" y="590"/>
                </a:cubicBezTo>
                <a:cubicBezTo>
                  <a:pt x="858" y="590"/>
                  <a:pt x="858" y="590"/>
                  <a:pt x="857" y="590"/>
                </a:cubicBezTo>
                <a:cubicBezTo>
                  <a:pt x="857" y="590"/>
                  <a:pt x="857" y="590"/>
                  <a:pt x="857" y="590"/>
                </a:cubicBezTo>
                <a:cubicBezTo>
                  <a:pt x="855" y="590"/>
                  <a:pt x="853" y="589"/>
                  <a:pt x="854" y="588"/>
                </a:cubicBezTo>
                <a:cubicBezTo>
                  <a:pt x="852" y="588"/>
                  <a:pt x="847" y="588"/>
                  <a:pt x="847" y="585"/>
                </a:cubicBezTo>
                <a:cubicBezTo>
                  <a:pt x="846" y="587"/>
                  <a:pt x="845" y="583"/>
                  <a:pt x="843" y="585"/>
                </a:cubicBezTo>
                <a:cubicBezTo>
                  <a:pt x="842" y="586"/>
                  <a:pt x="845" y="586"/>
                  <a:pt x="845" y="587"/>
                </a:cubicBezTo>
                <a:cubicBezTo>
                  <a:pt x="843" y="587"/>
                  <a:pt x="842" y="587"/>
                  <a:pt x="841" y="585"/>
                </a:cubicBezTo>
                <a:cubicBezTo>
                  <a:pt x="841" y="585"/>
                  <a:pt x="842" y="586"/>
                  <a:pt x="843" y="585"/>
                </a:cubicBezTo>
                <a:cubicBezTo>
                  <a:pt x="842" y="584"/>
                  <a:pt x="837" y="581"/>
                  <a:pt x="836" y="583"/>
                </a:cubicBezTo>
                <a:cubicBezTo>
                  <a:pt x="837" y="583"/>
                  <a:pt x="839" y="583"/>
                  <a:pt x="838" y="584"/>
                </a:cubicBezTo>
                <a:cubicBezTo>
                  <a:pt x="838" y="584"/>
                  <a:pt x="836" y="583"/>
                  <a:pt x="835" y="584"/>
                </a:cubicBezTo>
                <a:cubicBezTo>
                  <a:pt x="835" y="584"/>
                  <a:pt x="835" y="584"/>
                  <a:pt x="835" y="584"/>
                </a:cubicBezTo>
                <a:cubicBezTo>
                  <a:pt x="835" y="584"/>
                  <a:pt x="835" y="584"/>
                  <a:pt x="835" y="584"/>
                </a:cubicBezTo>
                <a:cubicBezTo>
                  <a:pt x="835" y="585"/>
                  <a:pt x="835" y="585"/>
                  <a:pt x="835" y="585"/>
                </a:cubicBezTo>
                <a:cubicBezTo>
                  <a:pt x="835" y="585"/>
                  <a:pt x="835" y="585"/>
                  <a:pt x="835" y="585"/>
                </a:cubicBezTo>
                <a:cubicBezTo>
                  <a:pt x="835" y="585"/>
                  <a:pt x="835" y="585"/>
                  <a:pt x="835" y="585"/>
                </a:cubicBezTo>
                <a:cubicBezTo>
                  <a:pt x="824" y="582"/>
                  <a:pt x="808" y="576"/>
                  <a:pt x="797" y="573"/>
                </a:cubicBezTo>
                <a:cubicBezTo>
                  <a:pt x="799" y="575"/>
                  <a:pt x="804" y="575"/>
                  <a:pt x="807" y="577"/>
                </a:cubicBezTo>
                <a:cubicBezTo>
                  <a:pt x="807" y="578"/>
                  <a:pt x="807" y="578"/>
                  <a:pt x="807" y="579"/>
                </a:cubicBezTo>
                <a:cubicBezTo>
                  <a:pt x="807" y="579"/>
                  <a:pt x="808" y="579"/>
                  <a:pt x="809" y="579"/>
                </a:cubicBezTo>
                <a:cubicBezTo>
                  <a:pt x="809" y="577"/>
                  <a:pt x="814" y="580"/>
                  <a:pt x="817" y="581"/>
                </a:cubicBezTo>
                <a:cubicBezTo>
                  <a:pt x="816" y="581"/>
                  <a:pt x="816" y="581"/>
                  <a:pt x="816" y="580"/>
                </a:cubicBezTo>
                <a:cubicBezTo>
                  <a:pt x="817" y="580"/>
                  <a:pt x="818" y="581"/>
                  <a:pt x="818" y="582"/>
                </a:cubicBezTo>
                <a:cubicBezTo>
                  <a:pt x="820" y="582"/>
                  <a:pt x="826" y="584"/>
                  <a:pt x="830" y="586"/>
                </a:cubicBezTo>
                <a:cubicBezTo>
                  <a:pt x="830" y="586"/>
                  <a:pt x="831" y="585"/>
                  <a:pt x="832" y="585"/>
                </a:cubicBezTo>
                <a:cubicBezTo>
                  <a:pt x="832" y="587"/>
                  <a:pt x="834" y="587"/>
                  <a:pt x="835" y="589"/>
                </a:cubicBezTo>
                <a:cubicBezTo>
                  <a:pt x="834" y="588"/>
                  <a:pt x="834" y="588"/>
                  <a:pt x="833" y="589"/>
                </a:cubicBezTo>
                <a:cubicBezTo>
                  <a:pt x="834" y="589"/>
                  <a:pt x="834" y="589"/>
                  <a:pt x="833" y="589"/>
                </a:cubicBezTo>
                <a:cubicBezTo>
                  <a:pt x="834" y="589"/>
                  <a:pt x="834" y="589"/>
                  <a:pt x="835" y="589"/>
                </a:cubicBezTo>
                <a:cubicBezTo>
                  <a:pt x="835" y="589"/>
                  <a:pt x="835" y="589"/>
                  <a:pt x="835" y="590"/>
                </a:cubicBezTo>
                <a:cubicBezTo>
                  <a:pt x="835" y="590"/>
                  <a:pt x="836" y="589"/>
                  <a:pt x="837" y="590"/>
                </a:cubicBezTo>
                <a:cubicBezTo>
                  <a:pt x="837" y="589"/>
                  <a:pt x="836" y="589"/>
                  <a:pt x="836" y="589"/>
                </a:cubicBezTo>
                <a:cubicBezTo>
                  <a:pt x="836" y="589"/>
                  <a:pt x="836" y="589"/>
                  <a:pt x="836" y="588"/>
                </a:cubicBezTo>
                <a:cubicBezTo>
                  <a:pt x="838" y="590"/>
                  <a:pt x="839" y="590"/>
                  <a:pt x="842" y="591"/>
                </a:cubicBezTo>
                <a:cubicBezTo>
                  <a:pt x="842" y="592"/>
                  <a:pt x="842" y="593"/>
                  <a:pt x="841" y="593"/>
                </a:cubicBezTo>
                <a:cubicBezTo>
                  <a:pt x="834" y="590"/>
                  <a:pt x="831" y="590"/>
                  <a:pt x="824" y="586"/>
                </a:cubicBezTo>
                <a:cubicBezTo>
                  <a:pt x="825" y="588"/>
                  <a:pt x="823" y="586"/>
                  <a:pt x="823" y="588"/>
                </a:cubicBezTo>
                <a:cubicBezTo>
                  <a:pt x="826" y="587"/>
                  <a:pt x="829" y="591"/>
                  <a:pt x="830" y="589"/>
                </a:cubicBezTo>
                <a:cubicBezTo>
                  <a:pt x="834" y="592"/>
                  <a:pt x="838" y="592"/>
                  <a:pt x="844" y="595"/>
                </a:cubicBezTo>
                <a:cubicBezTo>
                  <a:pt x="843" y="595"/>
                  <a:pt x="843" y="595"/>
                  <a:pt x="842" y="595"/>
                </a:cubicBezTo>
                <a:cubicBezTo>
                  <a:pt x="842" y="595"/>
                  <a:pt x="842" y="595"/>
                  <a:pt x="842" y="595"/>
                </a:cubicBezTo>
                <a:cubicBezTo>
                  <a:pt x="841" y="595"/>
                  <a:pt x="841" y="595"/>
                  <a:pt x="841" y="595"/>
                </a:cubicBezTo>
                <a:cubicBezTo>
                  <a:pt x="838" y="595"/>
                  <a:pt x="835" y="593"/>
                  <a:pt x="832" y="592"/>
                </a:cubicBezTo>
                <a:cubicBezTo>
                  <a:pt x="829" y="591"/>
                  <a:pt x="825" y="590"/>
                  <a:pt x="822" y="589"/>
                </a:cubicBezTo>
                <a:cubicBezTo>
                  <a:pt x="823" y="590"/>
                  <a:pt x="823" y="590"/>
                  <a:pt x="822" y="590"/>
                </a:cubicBezTo>
                <a:cubicBezTo>
                  <a:pt x="827" y="592"/>
                  <a:pt x="831" y="594"/>
                  <a:pt x="834" y="595"/>
                </a:cubicBezTo>
                <a:cubicBezTo>
                  <a:pt x="834" y="596"/>
                  <a:pt x="834" y="596"/>
                  <a:pt x="834" y="596"/>
                </a:cubicBezTo>
                <a:cubicBezTo>
                  <a:pt x="834" y="597"/>
                  <a:pt x="834" y="596"/>
                  <a:pt x="835" y="596"/>
                </a:cubicBezTo>
                <a:cubicBezTo>
                  <a:pt x="835" y="596"/>
                  <a:pt x="836" y="596"/>
                  <a:pt x="837" y="597"/>
                </a:cubicBezTo>
                <a:cubicBezTo>
                  <a:pt x="834" y="596"/>
                  <a:pt x="836" y="597"/>
                  <a:pt x="835" y="598"/>
                </a:cubicBezTo>
                <a:cubicBezTo>
                  <a:pt x="830" y="598"/>
                  <a:pt x="825" y="594"/>
                  <a:pt x="822" y="594"/>
                </a:cubicBezTo>
                <a:cubicBezTo>
                  <a:pt x="822" y="593"/>
                  <a:pt x="820" y="593"/>
                  <a:pt x="820" y="592"/>
                </a:cubicBezTo>
                <a:cubicBezTo>
                  <a:pt x="821" y="592"/>
                  <a:pt x="823" y="594"/>
                  <a:pt x="823" y="593"/>
                </a:cubicBezTo>
                <a:cubicBezTo>
                  <a:pt x="821" y="592"/>
                  <a:pt x="820" y="591"/>
                  <a:pt x="818" y="591"/>
                </a:cubicBezTo>
                <a:cubicBezTo>
                  <a:pt x="818" y="592"/>
                  <a:pt x="820" y="592"/>
                  <a:pt x="819" y="593"/>
                </a:cubicBezTo>
                <a:cubicBezTo>
                  <a:pt x="817" y="592"/>
                  <a:pt x="815" y="591"/>
                  <a:pt x="814" y="593"/>
                </a:cubicBezTo>
                <a:cubicBezTo>
                  <a:pt x="812" y="593"/>
                  <a:pt x="811" y="591"/>
                  <a:pt x="812" y="591"/>
                </a:cubicBezTo>
                <a:cubicBezTo>
                  <a:pt x="812" y="592"/>
                  <a:pt x="816" y="591"/>
                  <a:pt x="817" y="591"/>
                </a:cubicBezTo>
                <a:cubicBezTo>
                  <a:pt x="816" y="590"/>
                  <a:pt x="817" y="591"/>
                  <a:pt x="817" y="590"/>
                </a:cubicBezTo>
                <a:cubicBezTo>
                  <a:pt x="810" y="590"/>
                  <a:pt x="807" y="584"/>
                  <a:pt x="802" y="586"/>
                </a:cubicBezTo>
                <a:cubicBezTo>
                  <a:pt x="801" y="585"/>
                  <a:pt x="799" y="584"/>
                  <a:pt x="798" y="583"/>
                </a:cubicBezTo>
                <a:cubicBezTo>
                  <a:pt x="798" y="584"/>
                  <a:pt x="798" y="584"/>
                  <a:pt x="798" y="584"/>
                </a:cubicBezTo>
                <a:cubicBezTo>
                  <a:pt x="798" y="585"/>
                  <a:pt x="801" y="585"/>
                  <a:pt x="798" y="586"/>
                </a:cubicBezTo>
                <a:cubicBezTo>
                  <a:pt x="800" y="587"/>
                  <a:pt x="804" y="587"/>
                  <a:pt x="806" y="589"/>
                </a:cubicBezTo>
                <a:cubicBezTo>
                  <a:pt x="806" y="589"/>
                  <a:pt x="805" y="589"/>
                  <a:pt x="805" y="589"/>
                </a:cubicBezTo>
                <a:cubicBezTo>
                  <a:pt x="806" y="589"/>
                  <a:pt x="806" y="589"/>
                  <a:pt x="806" y="590"/>
                </a:cubicBezTo>
                <a:cubicBezTo>
                  <a:pt x="797" y="586"/>
                  <a:pt x="792" y="584"/>
                  <a:pt x="786" y="582"/>
                </a:cubicBezTo>
                <a:cubicBezTo>
                  <a:pt x="788" y="580"/>
                  <a:pt x="785" y="581"/>
                  <a:pt x="786" y="579"/>
                </a:cubicBezTo>
                <a:cubicBezTo>
                  <a:pt x="788" y="581"/>
                  <a:pt x="793" y="581"/>
                  <a:pt x="795" y="584"/>
                </a:cubicBezTo>
                <a:cubicBezTo>
                  <a:pt x="795" y="582"/>
                  <a:pt x="797" y="583"/>
                  <a:pt x="798" y="583"/>
                </a:cubicBezTo>
                <a:cubicBezTo>
                  <a:pt x="791" y="581"/>
                  <a:pt x="790" y="579"/>
                  <a:pt x="784" y="578"/>
                </a:cubicBezTo>
                <a:cubicBezTo>
                  <a:pt x="784" y="579"/>
                  <a:pt x="785" y="579"/>
                  <a:pt x="785" y="579"/>
                </a:cubicBezTo>
                <a:cubicBezTo>
                  <a:pt x="784" y="579"/>
                  <a:pt x="784" y="578"/>
                  <a:pt x="783" y="577"/>
                </a:cubicBezTo>
                <a:cubicBezTo>
                  <a:pt x="780" y="576"/>
                  <a:pt x="778" y="575"/>
                  <a:pt x="775" y="575"/>
                </a:cubicBezTo>
                <a:cubicBezTo>
                  <a:pt x="773" y="572"/>
                  <a:pt x="765" y="571"/>
                  <a:pt x="776" y="573"/>
                </a:cubicBezTo>
                <a:cubicBezTo>
                  <a:pt x="774" y="572"/>
                  <a:pt x="773" y="572"/>
                  <a:pt x="771" y="571"/>
                </a:cubicBezTo>
                <a:cubicBezTo>
                  <a:pt x="773" y="571"/>
                  <a:pt x="774" y="571"/>
                  <a:pt x="776" y="572"/>
                </a:cubicBezTo>
                <a:cubicBezTo>
                  <a:pt x="773" y="570"/>
                  <a:pt x="770" y="570"/>
                  <a:pt x="768" y="569"/>
                </a:cubicBezTo>
                <a:cubicBezTo>
                  <a:pt x="765" y="568"/>
                  <a:pt x="762" y="567"/>
                  <a:pt x="760" y="568"/>
                </a:cubicBezTo>
                <a:cubicBezTo>
                  <a:pt x="761" y="568"/>
                  <a:pt x="762" y="568"/>
                  <a:pt x="764" y="569"/>
                </a:cubicBezTo>
                <a:cubicBezTo>
                  <a:pt x="763" y="568"/>
                  <a:pt x="762" y="568"/>
                  <a:pt x="761" y="568"/>
                </a:cubicBezTo>
                <a:cubicBezTo>
                  <a:pt x="762" y="569"/>
                  <a:pt x="764" y="569"/>
                  <a:pt x="766" y="570"/>
                </a:cubicBezTo>
                <a:cubicBezTo>
                  <a:pt x="766" y="570"/>
                  <a:pt x="766" y="570"/>
                  <a:pt x="766" y="570"/>
                </a:cubicBezTo>
                <a:cubicBezTo>
                  <a:pt x="761" y="568"/>
                  <a:pt x="752" y="566"/>
                  <a:pt x="746" y="563"/>
                </a:cubicBezTo>
                <a:cubicBezTo>
                  <a:pt x="747" y="563"/>
                  <a:pt x="747" y="563"/>
                  <a:pt x="747" y="562"/>
                </a:cubicBezTo>
                <a:cubicBezTo>
                  <a:pt x="744" y="561"/>
                  <a:pt x="742" y="561"/>
                  <a:pt x="738" y="559"/>
                </a:cubicBezTo>
                <a:cubicBezTo>
                  <a:pt x="739" y="561"/>
                  <a:pt x="736" y="560"/>
                  <a:pt x="736" y="561"/>
                </a:cubicBezTo>
                <a:cubicBezTo>
                  <a:pt x="736" y="560"/>
                  <a:pt x="735" y="561"/>
                  <a:pt x="735" y="561"/>
                </a:cubicBezTo>
                <a:cubicBezTo>
                  <a:pt x="735" y="561"/>
                  <a:pt x="735" y="560"/>
                  <a:pt x="736" y="560"/>
                </a:cubicBezTo>
                <a:cubicBezTo>
                  <a:pt x="733" y="558"/>
                  <a:pt x="732" y="561"/>
                  <a:pt x="731" y="559"/>
                </a:cubicBezTo>
                <a:cubicBezTo>
                  <a:pt x="731" y="559"/>
                  <a:pt x="732" y="559"/>
                  <a:pt x="732" y="559"/>
                </a:cubicBezTo>
                <a:cubicBezTo>
                  <a:pt x="728" y="556"/>
                  <a:pt x="723" y="556"/>
                  <a:pt x="722" y="554"/>
                </a:cubicBezTo>
                <a:cubicBezTo>
                  <a:pt x="724" y="555"/>
                  <a:pt x="727" y="556"/>
                  <a:pt x="729" y="556"/>
                </a:cubicBezTo>
                <a:cubicBezTo>
                  <a:pt x="731" y="557"/>
                  <a:pt x="735" y="557"/>
                  <a:pt x="737" y="556"/>
                </a:cubicBezTo>
                <a:cubicBezTo>
                  <a:pt x="736" y="556"/>
                  <a:pt x="736" y="556"/>
                  <a:pt x="735" y="555"/>
                </a:cubicBezTo>
                <a:cubicBezTo>
                  <a:pt x="735" y="557"/>
                  <a:pt x="733" y="556"/>
                  <a:pt x="733" y="555"/>
                </a:cubicBezTo>
                <a:cubicBezTo>
                  <a:pt x="734" y="555"/>
                  <a:pt x="734" y="556"/>
                  <a:pt x="735" y="555"/>
                </a:cubicBezTo>
                <a:cubicBezTo>
                  <a:pt x="732" y="554"/>
                  <a:pt x="730" y="554"/>
                  <a:pt x="729" y="552"/>
                </a:cubicBezTo>
                <a:cubicBezTo>
                  <a:pt x="726" y="553"/>
                  <a:pt x="722" y="549"/>
                  <a:pt x="718" y="550"/>
                </a:cubicBezTo>
                <a:cubicBezTo>
                  <a:pt x="724" y="552"/>
                  <a:pt x="728" y="554"/>
                  <a:pt x="732" y="556"/>
                </a:cubicBezTo>
                <a:cubicBezTo>
                  <a:pt x="727" y="553"/>
                  <a:pt x="723" y="555"/>
                  <a:pt x="720" y="552"/>
                </a:cubicBezTo>
                <a:cubicBezTo>
                  <a:pt x="721" y="552"/>
                  <a:pt x="721" y="552"/>
                  <a:pt x="722" y="551"/>
                </a:cubicBezTo>
                <a:cubicBezTo>
                  <a:pt x="720" y="552"/>
                  <a:pt x="719" y="549"/>
                  <a:pt x="717" y="551"/>
                </a:cubicBezTo>
                <a:cubicBezTo>
                  <a:pt x="718" y="551"/>
                  <a:pt x="720" y="551"/>
                  <a:pt x="719" y="552"/>
                </a:cubicBezTo>
                <a:cubicBezTo>
                  <a:pt x="719" y="552"/>
                  <a:pt x="718" y="552"/>
                  <a:pt x="718" y="552"/>
                </a:cubicBezTo>
                <a:cubicBezTo>
                  <a:pt x="718" y="553"/>
                  <a:pt x="720" y="552"/>
                  <a:pt x="720" y="553"/>
                </a:cubicBezTo>
                <a:cubicBezTo>
                  <a:pt x="717" y="554"/>
                  <a:pt x="716" y="551"/>
                  <a:pt x="713" y="552"/>
                </a:cubicBezTo>
                <a:cubicBezTo>
                  <a:pt x="713" y="552"/>
                  <a:pt x="716" y="554"/>
                  <a:pt x="714" y="554"/>
                </a:cubicBezTo>
                <a:cubicBezTo>
                  <a:pt x="713" y="552"/>
                  <a:pt x="709" y="552"/>
                  <a:pt x="708" y="550"/>
                </a:cubicBezTo>
                <a:cubicBezTo>
                  <a:pt x="709" y="551"/>
                  <a:pt x="710" y="552"/>
                  <a:pt x="710" y="550"/>
                </a:cubicBezTo>
                <a:cubicBezTo>
                  <a:pt x="709" y="550"/>
                  <a:pt x="708" y="551"/>
                  <a:pt x="705" y="550"/>
                </a:cubicBezTo>
                <a:cubicBezTo>
                  <a:pt x="706" y="548"/>
                  <a:pt x="707" y="551"/>
                  <a:pt x="708" y="550"/>
                </a:cubicBezTo>
                <a:cubicBezTo>
                  <a:pt x="705" y="548"/>
                  <a:pt x="702" y="546"/>
                  <a:pt x="698" y="545"/>
                </a:cubicBezTo>
                <a:cubicBezTo>
                  <a:pt x="703" y="546"/>
                  <a:pt x="708" y="547"/>
                  <a:pt x="714" y="548"/>
                </a:cubicBezTo>
                <a:cubicBezTo>
                  <a:pt x="703" y="545"/>
                  <a:pt x="691" y="541"/>
                  <a:pt x="683" y="539"/>
                </a:cubicBezTo>
                <a:cubicBezTo>
                  <a:pt x="681" y="538"/>
                  <a:pt x="682" y="538"/>
                  <a:pt x="682" y="537"/>
                </a:cubicBezTo>
                <a:cubicBezTo>
                  <a:pt x="679" y="538"/>
                  <a:pt x="677" y="537"/>
                  <a:pt x="674" y="536"/>
                </a:cubicBezTo>
                <a:cubicBezTo>
                  <a:pt x="670" y="535"/>
                  <a:pt x="666" y="533"/>
                  <a:pt x="663" y="531"/>
                </a:cubicBezTo>
                <a:cubicBezTo>
                  <a:pt x="663" y="531"/>
                  <a:pt x="663" y="531"/>
                  <a:pt x="663" y="532"/>
                </a:cubicBezTo>
                <a:cubicBezTo>
                  <a:pt x="661" y="531"/>
                  <a:pt x="659" y="530"/>
                  <a:pt x="657" y="530"/>
                </a:cubicBezTo>
                <a:cubicBezTo>
                  <a:pt x="654" y="528"/>
                  <a:pt x="651" y="527"/>
                  <a:pt x="646" y="526"/>
                </a:cubicBezTo>
                <a:cubicBezTo>
                  <a:pt x="645" y="525"/>
                  <a:pt x="644" y="524"/>
                  <a:pt x="643" y="524"/>
                </a:cubicBezTo>
                <a:cubicBezTo>
                  <a:pt x="647" y="525"/>
                  <a:pt x="651" y="527"/>
                  <a:pt x="656" y="527"/>
                </a:cubicBezTo>
                <a:cubicBezTo>
                  <a:pt x="656" y="527"/>
                  <a:pt x="655" y="527"/>
                  <a:pt x="655" y="527"/>
                </a:cubicBezTo>
                <a:cubicBezTo>
                  <a:pt x="656" y="527"/>
                  <a:pt x="656" y="527"/>
                  <a:pt x="656" y="528"/>
                </a:cubicBezTo>
                <a:cubicBezTo>
                  <a:pt x="658" y="527"/>
                  <a:pt x="654" y="526"/>
                  <a:pt x="652" y="525"/>
                </a:cubicBezTo>
                <a:cubicBezTo>
                  <a:pt x="655" y="526"/>
                  <a:pt x="658" y="526"/>
                  <a:pt x="660" y="526"/>
                </a:cubicBezTo>
                <a:cubicBezTo>
                  <a:pt x="660" y="527"/>
                  <a:pt x="661" y="527"/>
                  <a:pt x="661" y="527"/>
                </a:cubicBezTo>
                <a:cubicBezTo>
                  <a:pt x="663" y="526"/>
                  <a:pt x="661" y="526"/>
                  <a:pt x="660" y="525"/>
                </a:cubicBezTo>
                <a:cubicBezTo>
                  <a:pt x="662" y="525"/>
                  <a:pt x="672" y="529"/>
                  <a:pt x="665" y="526"/>
                </a:cubicBezTo>
                <a:cubicBezTo>
                  <a:pt x="667" y="527"/>
                  <a:pt x="668" y="527"/>
                  <a:pt x="669" y="527"/>
                </a:cubicBezTo>
                <a:cubicBezTo>
                  <a:pt x="670" y="528"/>
                  <a:pt x="671" y="528"/>
                  <a:pt x="672" y="529"/>
                </a:cubicBezTo>
                <a:cubicBezTo>
                  <a:pt x="672" y="528"/>
                  <a:pt x="671" y="528"/>
                  <a:pt x="670" y="528"/>
                </a:cubicBezTo>
                <a:cubicBezTo>
                  <a:pt x="670" y="528"/>
                  <a:pt x="670" y="528"/>
                  <a:pt x="670" y="528"/>
                </a:cubicBezTo>
                <a:cubicBezTo>
                  <a:pt x="670" y="528"/>
                  <a:pt x="670" y="528"/>
                  <a:pt x="670" y="528"/>
                </a:cubicBezTo>
                <a:cubicBezTo>
                  <a:pt x="670" y="528"/>
                  <a:pt x="670" y="528"/>
                  <a:pt x="670" y="528"/>
                </a:cubicBezTo>
                <a:cubicBezTo>
                  <a:pt x="671" y="528"/>
                  <a:pt x="673" y="528"/>
                  <a:pt x="674" y="528"/>
                </a:cubicBezTo>
                <a:cubicBezTo>
                  <a:pt x="674" y="528"/>
                  <a:pt x="674" y="528"/>
                  <a:pt x="674" y="528"/>
                </a:cubicBezTo>
                <a:cubicBezTo>
                  <a:pt x="674" y="528"/>
                  <a:pt x="674" y="529"/>
                  <a:pt x="674" y="529"/>
                </a:cubicBezTo>
                <a:cubicBezTo>
                  <a:pt x="675" y="529"/>
                  <a:pt x="676" y="529"/>
                  <a:pt x="677" y="530"/>
                </a:cubicBezTo>
                <a:cubicBezTo>
                  <a:pt x="677" y="530"/>
                  <a:pt x="677" y="530"/>
                  <a:pt x="677" y="530"/>
                </a:cubicBezTo>
                <a:cubicBezTo>
                  <a:pt x="676" y="530"/>
                  <a:pt x="675" y="530"/>
                  <a:pt x="674" y="529"/>
                </a:cubicBezTo>
                <a:cubicBezTo>
                  <a:pt x="674" y="529"/>
                  <a:pt x="675" y="530"/>
                  <a:pt x="676" y="530"/>
                </a:cubicBezTo>
                <a:cubicBezTo>
                  <a:pt x="676" y="530"/>
                  <a:pt x="675" y="530"/>
                  <a:pt x="675" y="530"/>
                </a:cubicBezTo>
                <a:cubicBezTo>
                  <a:pt x="676" y="531"/>
                  <a:pt x="677" y="532"/>
                  <a:pt x="678" y="532"/>
                </a:cubicBezTo>
                <a:cubicBezTo>
                  <a:pt x="678" y="532"/>
                  <a:pt x="678" y="532"/>
                  <a:pt x="679" y="532"/>
                </a:cubicBezTo>
                <a:cubicBezTo>
                  <a:pt x="681" y="533"/>
                  <a:pt x="685" y="534"/>
                  <a:pt x="687" y="535"/>
                </a:cubicBezTo>
                <a:cubicBezTo>
                  <a:pt x="688" y="535"/>
                  <a:pt x="688" y="535"/>
                  <a:pt x="688" y="535"/>
                </a:cubicBezTo>
                <a:cubicBezTo>
                  <a:pt x="688" y="535"/>
                  <a:pt x="688" y="535"/>
                  <a:pt x="688" y="535"/>
                </a:cubicBezTo>
                <a:cubicBezTo>
                  <a:pt x="688" y="535"/>
                  <a:pt x="688" y="535"/>
                  <a:pt x="688" y="535"/>
                </a:cubicBezTo>
                <a:cubicBezTo>
                  <a:pt x="688" y="535"/>
                  <a:pt x="688" y="535"/>
                  <a:pt x="688" y="535"/>
                </a:cubicBezTo>
                <a:cubicBezTo>
                  <a:pt x="689" y="535"/>
                  <a:pt x="689" y="535"/>
                  <a:pt x="690" y="535"/>
                </a:cubicBezTo>
                <a:cubicBezTo>
                  <a:pt x="689" y="535"/>
                  <a:pt x="689" y="535"/>
                  <a:pt x="688" y="535"/>
                </a:cubicBezTo>
                <a:cubicBezTo>
                  <a:pt x="688" y="535"/>
                  <a:pt x="688" y="535"/>
                  <a:pt x="688" y="535"/>
                </a:cubicBezTo>
                <a:cubicBezTo>
                  <a:pt x="688" y="536"/>
                  <a:pt x="689" y="536"/>
                  <a:pt x="690" y="536"/>
                </a:cubicBezTo>
                <a:cubicBezTo>
                  <a:pt x="689" y="537"/>
                  <a:pt x="694" y="536"/>
                  <a:pt x="694" y="536"/>
                </a:cubicBezTo>
                <a:cubicBezTo>
                  <a:pt x="694" y="536"/>
                  <a:pt x="694" y="536"/>
                  <a:pt x="694" y="536"/>
                </a:cubicBezTo>
                <a:cubicBezTo>
                  <a:pt x="694" y="537"/>
                  <a:pt x="693" y="536"/>
                  <a:pt x="693" y="536"/>
                </a:cubicBezTo>
                <a:cubicBezTo>
                  <a:pt x="693" y="537"/>
                  <a:pt x="693" y="537"/>
                  <a:pt x="694" y="537"/>
                </a:cubicBezTo>
                <a:cubicBezTo>
                  <a:pt x="693" y="537"/>
                  <a:pt x="693" y="537"/>
                  <a:pt x="693" y="537"/>
                </a:cubicBezTo>
                <a:cubicBezTo>
                  <a:pt x="693" y="539"/>
                  <a:pt x="694" y="538"/>
                  <a:pt x="695" y="537"/>
                </a:cubicBezTo>
                <a:cubicBezTo>
                  <a:pt x="697" y="538"/>
                  <a:pt x="702" y="539"/>
                  <a:pt x="704" y="539"/>
                </a:cubicBezTo>
                <a:cubicBezTo>
                  <a:pt x="703" y="539"/>
                  <a:pt x="709" y="543"/>
                  <a:pt x="710" y="543"/>
                </a:cubicBezTo>
                <a:cubicBezTo>
                  <a:pt x="712" y="544"/>
                  <a:pt x="717" y="545"/>
                  <a:pt x="713" y="543"/>
                </a:cubicBezTo>
                <a:cubicBezTo>
                  <a:pt x="713" y="543"/>
                  <a:pt x="709" y="543"/>
                  <a:pt x="707" y="540"/>
                </a:cubicBezTo>
                <a:cubicBezTo>
                  <a:pt x="714" y="542"/>
                  <a:pt x="719" y="544"/>
                  <a:pt x="727" y="547"/>
                </a:cubicBezTo>
                <a:cubicBezTo>
                  <a:pt x="726" y="549"/>
                  <a:pt x="725" y="545"/>
                  <a:pt x="725" y="547"/>
                </a:cubicBezTo>
                <a:cubicBezTo>
                  <a:pt x="724" y="548"/>
                  <a:pt x="727" y="548"/>
                  <a:pt x="725" y="548"/>
                </a:cubicBezTo>
                <a:cubicBezTo>
                  <a:pt x="726" y="550"/>
                  <a:pt x="726" y="548"/>
                  <a:pt x="728" y="549"/>
                </a:cubicBezTo>
                <a:cubicBezTo>
                  <a:pt x="730" y="548"/>
                  <a:pt x="726" y="548"/>
                  <a:pt x="727" y="547"/>
                </a:cubicBezTo>
                <a:cubicBezTo>
                  <a:pt x="731" y="547"/>
                  <a:pt x="735" y="550"/>
                  <a:pt x="736" y="553"/>
                </a:cubicBezTo>
                <a:cubicBezTo>
                  <a:pt x="736" y="551"/>
                  <a:pt x="740" y="554"/>
                  <a:pt x="742" y="556"/>
                </a:cubicBezTo>
                <a:cubicBezTo>
                  <a:pt x="745" y="554"/>
                  <a:pt x="750" y="557"/>
                  <a:pt x="754" y="558"/>
                </a:cubicBezTo>
                <a:cubicBezTo>
                  <a:pt x="755" y="556"/>
                  <a:pt x="750" y="556"/>
                  <a:pt x="749" y="555"/>
                </a:cubicBezTo>
                <a:cubicBezTo>
                  <a:pt x="751" y="555"/>
                  <a:pt x="754" y="557"/>
                  <a:pt x="757" y="558"/>
                </a:cubicBezTo>
                <a:cubicBezTo>
                  <a:pt x="756" y="560"/>
                  <a:pt x="756" y="557"/>
                  <a:pt x="755" y="558"/>
                </a:cubicBezTo>
                <a:cubicBezTo>
                  <a:pt x="756" y="559"/>
                  <a:pt x="761" y="560"/>
                  <a:pt x="761" y="562"/>
                </a:cubicBezTo>
                <a:cubicBezTo>
                  <a:pt x="761" y="562"/>
                  <a:pt x="760" y="562"/>
                  <a:pt x="760" y="562"/>
                </a:cubicBezTo>
                <a:cubicBezTo>
                  <a:pt x="760" y="563"/>
                  <a:pt x="762" y="562"/>
                  <a:pt x="764" y="563"/>
                </a:cubicBezTo>
                <a:cubicBezTo>
                  <a:pt x="766" y="563"/>
                  <a:pt x="762" y="562"/>
                  <a:pt x="761" y="562"/>
                </a:cubicBezTo>
                <a:cubicBezTo>
                  <a:pt x="763" y="560"/>
                  <a:pt x="766" y="563"/>
                  <a:pt x="768" y="563"/>
                </a:cubicBezTo>
                <a:cubicBezTo>
                  <a:pt x="766" y="562"/>
                  <a:pt x="765" y="560"/>
                  <a:pt x="762" y="560"/>
                </a:cubicBezTo>
                <a:cubicBezTo>
                  <a:pt x="761" y="560"/>
                  <a:pt x="760" y="558"/>
                  <a:pt x="762" y="559"/>
                </a:cubicBezTo>
                <a:cubicBezTo>
                  <a:pt x="760" y="557"/>
                  <a:pt x="756" y="556"/>
                  <a:pt x="751" y="554"/>
                </a:cubicBezTo>
                <a:cubicBezTo>
                  <a:pt x="756" y="554"/>
                  <a:pt x="760" y="557"/>
                  <a:pt x="764" y="558"/>
                </a:cubicBezTo>
                <a:cubicBezTo>
                  <a:pt x="765" y="558"/>
                  <a:pt x="765" y="558"/>
                  <a:pt x="765" y="557"/>
                </a:cubicBezTo>
                <a:cubicBezTo>
                  <a:pt x="755" y="553"/>
                  <a:pt x="745" y="551"/>
                  <a:pt x="735" y="546"/>
                </a:cubicBezTo>
                <a:cubicBezTo>
                  <a:pt x="753" y="553"/>
                  <a:pt x="775" y="560"/>
                  <a:pt x="798" y="568"/>
                </a:cubicBezTo>
                <a:cubicBezTo>
                  <a:pt x="808" y="572"/>
                  <a:pt x="818" y="575"/>
                  <a:pt x="827" y="579"/>
                </a:cubicBezTo>
                <a:cubicBezTo>
                  <a:pt x="828" y="579"/>
                  <a:pt x="828" y="581"/>
                  <a:pt x="829" y="579"/>
                </a:cubicBezTo>
                <a:cubicBezTo>
                  <a:pt x="826" y="577"/>
                  <a:pt x="813" y="574"/>
                  <a:pt x="807" y="571"/>
                </a:cubicBezTo>
                <a:cubicBezTo>
                  <a:pt x="813" y="571"/>
                  <a:pt x="821" y="576"/>
                  <a:pt x="825" y="576"/>
                </a:cubicBezTo>
                <a:cubicBezTo>
                  <a:pt x="825" y="576"/>
                  <a:pt x="823" y="574"/>
                  <a:pt x="823" y="576"/>
                </a:cubicBezTo>
                <a:cubicBezTo>
                  <a:pt x="815" y="570"/>
                  <a:pt x="799" y="566"/>
                  <a:pt x="789" y="563"/>
                </a:cubicBezTo>
                <a:cubicBezTo>
                  <a:pt x="773" y="558"/>
                  <a:pt x="762" y="551"/>
                  <a:pt x="746" y="547"/>
                </a:cubicBezTo>
                <a:cubicBezTo>
                  <a:pt x="747" y="546"/>
                  <a:pt x="749" y="548"/>
                  <a:pt x="750" y="548"/>
                </a:cubicBezTo>
                <a:cubicBezTo>
                  <a:pt x="749" y="546"/>
                  <a:pt x="747" y="547"/>
                  <a:pt x="745" y="545"/>
                </a:cubicBezTo>
                <a:cubicBezTo>
                  <a:pt x="747" y="548"/>
                  <a:pt x="742" y="544"/>
                  <a:pt x="744" y="547"/>
                </a:cubicBezTo>
                <a:cubicBezTo>
                  <a:pt x="731" y="542"/>
                  <a:pt x="717" y="537"/>
                  <a:pt x="703" y="532"/>
                </a:cubicBezTo>
                <a:cubicBezTo>
                  <a:pt x="703" y="532"/>
                  <a:pt x="703" y="532"/>
                  <a:pt x="703" y="531"/>
                </a:cubicBezTo>
                <a:cubicBezTo>
                  <a:pt x="705" y="532"/>
                  <a:pt x="707" y="533"/>
                  <a:pt x="708" y="532"/>
                </a:cubicBezTo>
                <a:cubicBezTo>
                  <a:pt x="708" y="532"/>
                  <a:pt x="708" y="532"/>
                  <a:pt x="708" y="532"/>
                </a:cubicBezTo>
                <a:cubicBezTo>
                  <a:pt x="708" y="532"/>
                  <a:pt x="709" y="532"/>
                  <a:pt x="709" y="532"/>
                </a:cubicBezTo>
                <a:cubicBezTo>
                  <a:pt x="709" y="532"/>
                  <a:pt x="709" y="532"/>
                  <a:pt x="709" y="532"/>
                </a:cubicBezTo>
                <a:cubicBezTo>
                  <a:pt x="709" y="531"/>
                  <a:pt x="710" y="532"/>
                  <a:pt x="710" y="533"/>
                </a:cubicBezTo>
                <a:cubicBezTo>
                  <a:pt x="711" y="532"/>
                  <a:pt x="710" y="532"/>
                  <a:pt x="712" y="531"/>
                </a:cubicBezTo>
                <a:cubicBezTo>
                  <a:pt x="711" y="531"/>
                  <a:pt x="710" y="531"/>
                  <a:pt x="709" y="530"/>
                </a:cubicBezTo>
                <a:cubicBezTo>
                  <a:pt x="709" y="530"/>
                  <a:pt x="709" y="530"/>
                  <a:pt x="709" y="530"/>
                </a:cubicBezTo>
                <a:cubicBezTo>
                  <a:pt x="709" y="530"/>
                  <a:pt x="710" y="530"/>
                  <a:pt x="710" y="530"/>
                </a:cubicBezTo>
                <a:cubicBezTo>
                  <a:pt x="710" y="530"/>
                  <a:pt x="710" y="530"/>
                  <a:pt x="710" y="530"/>
                </a:cubicBezTo>
                <a:cubicBezTo>
                  <a:pt x="710" y="530"/>
                  <a:pt x="710" y="530"/>
                  <a:pt x="710" y="530"/>
                </a:cubicBezTo>
                <a:cubicBezTo>
                  <a:pt x="710" y="530"/>
                  <a:pt x="710" y="530"/>
                  <a:pt x="710" y="530"/>
                </a:cubicBezTo>
                <a:cubicBezTo>
                  <a:pt x="710" y="530"/>
                  <a:pt x="710" y="530"/>
                  <a:pt x="710" y="530"/>
                </a:cubicBezTo>
                <a:cubicBezTo>
                  <a:pt x="711" y="530"/>
                  <a:pt x="712" y="530"/>
                  <a:pt x="714" y="531"/>
                </a:cubicBezTo>
                <a:cubicBezTo>
                  <a:pt x="713" y="530"/>
                  <a:pt x="712" y="530"/>
                  <a:pt x="711" y="529"/>
                </a:cubicBezTo>
                <a:cubicBezTo>
                  <a:pt x="711" y="529"/>
                  <a:pt x="712" y="529"/>
                  <a:pt x="712" y="529"/>
                </a:cubicBezTo>
                <a:cubicBezTo>
                  <a:pt x="725" y="534"/>
                  <a:pt x="739" y="541"/>
                  <a:pt x="749" y="544"/>
                </a:cubicBezTo>
                <a:cubicBezTo>
                  <a:pt x="740" y="543"/>
                  <a:pt x="730" y="537"/>
                  <a:pt x="723" y="535"/>
                </a:cubicBezTo>
                <a:cubicBezTo>
                  <a:pt x="723" y="535"/>
                  <a:pt x="723" y="534"/>
                  <a:pt x="722" y="534"/>
                </a:cubicBezTo>
                <a:cubicBezTo>
                  <a:pt x="721" y="535"/>
                  <a:pt x="721" y="536"/>
                  <a:pt x="720" y="536"/>
                </a:cubicBezTo>
                <a:cubicBezTo>
                  <a:pt x="722" y="537"/>
                  <a:pt x="726" y="540"/>
                  <a:pt x="728" y="538"/>
                </a:cubicBezTo>
                <a:cubicBezTo>
                  <a:pt x="726" y="537"/>
                  <a:pt x="722" y="538"/>
                  <a:pt x="722" y="535"/>
                </a:cubicBezTo>
                <a:cubicBezTo>
                  <a:pt x="736" y="541"/>
                  <a:pt x="758" y="550"/>
                  <a:pt x="772" y="553"/>
                </a:cubicBezTo>
                <a:cubicBezTo>
                  <a:pt x="769" y="551"/>
                  <a:pt x="760" y="549"/>
                  <a:pt x="754" y="547"/>
                </a:cubicBezTo>
                <a:cubicBezTo>
                  <a:pt x="751" y="545"/>
                  <a:pt x="747" y="543"/>
                  <a:pt x="753" y="545"/>
                </a:cubicBezTo>
                <a:cubicBezTo>
                  <a:pt x="765" y="550"/>
                  <a:pt x="774" y="552"/>
                  <a:pt x="784" y="555"/>
                </a:cubicBezTo>
                <a:close/>
                <a:moveTo>
                  <a:pt x="721" y="541"/>
                </a:moveTo>
                <a:cubicBezTo>
                  <a:pt x="721" y="541"/>
                  <a:pt x="721" y="541"/>
                  <a:pt x="721" y="541"/>
                </a:cubicBezTo>
                <a:cubicBezTo>
                  <a:pt x="722" y="541"/>
                  <a:pt x="723" y="541"/>
                  <a:pt x="724" y="541"/>
                </a:cubicBezTo>
                <a:cubicBezTo>
                  <a:pt x="725" y="541"/>
                  <a:pt x="726" y="542"/>
                  <a:pt x="727" y="542"/>
                </a:cubicBezTo>
                <a:cubicBezTo>
                  <a:pt x="726" y="542"/>
                  <a:pt x="723" y="541"/>
                  <a:pt x="723" y="542"/>
                </a:cubicBezTo>
                <a:cubicBezTo>
                  <a:pt x="722" y="542"/>
                  <a:pt x="721" y="542"/>
                  <a:pt x="720" y="541"/>
                </a:cubicBezTo>
                <a:cubicBezTo>
                  <a:pt x="721" y="541"/>
                  <a:pt x="722" y="541"/>
                  <a:pt x="723" y="541"/>
                </a:cubicBezTo>
                <a:cubicBezTo>
                  <a:pt x="722" y="541"/>
                  <a:pt x="721" y="541"/>
                  <a:pt x="721" y="541"/>
                </a:cubicBezTo>
                <a:close/>
                <a:moveTo>
                  <a:pt x="713" y="539"/>
                </a:moveTo>
                <a:cubicBezTo>
                  <a:pt x="713" y="538"/>
                  <a:pt x="712" y="538"/>
                  <a:pt x="712" y="538"/>
                </a:cubicBezTo>
                <a:cubicBezTo>
                  <a:pt x="714" y="538"/>
                  <a:pt x="716" y="539"/>
                  <a:pt x="718" y="539"/>
                </a:cubicBezTo>
                <a:cubicBezTo>
                  <a:pt x="718" y="540"/>
                  <a:pt x="719" y="540"/>
                  <a:pt x="720" y="541"/>
                </a:cubicBezTo>
                <a:cubicBezTo>
                  <a:pt x="718" y="540"/>
                  <a:pt x="715" y="539"/>
                  <a:pt x="713" y="539"/>
                </a:cubicBezTo>
                <a:close/>
                <a:moveTo>
                  <a:pt x="717" y="541"/>
                </a:moveTo>
                <a:cubicBezTo>
                  <a:pt x="727" y="545"/>
                  <a:pt x="738" y="547"/>
                  <a:pt x="750" y="553"/>
                </a:cubicBezTo>
                <a:cubicBezTo>
                  <a:pt x="742" y="550"/>
                  <a:pt x="734" y="549"/>
                  <a:pt x="728" y="545"/>
                </a:cubicBezTo>
                <a:cubicBezTo>
                  <a:pt x="723" y="544"/>
                  <a:pt x="717" y="542"/>
                  <a:pt x="711" y="540"/>
                </a:cubicBezTo>
                <a:cubicBezTo>
                  <a:pt x="713" y="540"/>
                  <a:pt x="715" y="541"/>
                  <a:pt x="717" y="541"/>
                </a:cubicBezTo>
                <a:close/>
                <a:moveTo>
                  <a:pt x="732" y="544"/>
                </a:moveTo>
                <a:cubicBezTo>
                  <a:pt x="733" y="545"/>
                  <a:pt x="734" y="545"/>
                  <a:pt x="734" y="546"/>
                </a:cubicBezTo>
                <a:cubicBezTo>
                  <a:pt x="733" y="546"/>
                  <a:pt x="730" y="543"/>
                  <a:pt x="731" y="545"/>
                </a:cubicBezTo>
                <a:cubicBezTo>
                  <a:pt x="730" y="545"/>
                  <a:pt x="729" y="545"/>
                  <a:pt x="729" y="544"/>
                </a:cubicBezTo>
                <a:cubicBezTo>
                  <a:pt x="729" y="544"/>
                  <a:pt x="730" y="544"/>
                  <a:pt x="730" y="544"/>
                </a:cubicBezTo>
                <a:cubicBezTo>
                  <a:pt x="729" y="543"/>
                  <a:pt x="728" y="543"/>
                  <a:pt x="728" y="543"/>
                </a:cubicBezTo>
                <a:cubicBezTo>
                  <a:pt x="729" y="543"/>
                  <a:pt x="730" y="543"/>
                  <a:pt x="731" y="544"/>
                </a:cubicBezTo>
                <a:cubicBezTo>
                  <a:pt x="731" y="544"/>
                  <a:pt x="730" y="544"/>
                  <a:pt x="729" y="544"/>
                </a:cubicBezTo>
                <a:cubicBezTo>
                  <a:pt x="731" y="545"/>
                  <a:pt x="732" y="544"/>
                  <a:pt x="732" y="544"/>
                </a:cubicBezTo>
                <a:close/>
                <a:moveTo>
                  <a:pt x="748" y="555"/>
                </a:moveTo>
                <a:cubicBezTo>
                  <a:pt x="747" y="555"/>
                  <a:pt x="741" y="553"/>
                  <a:pt x="738" y="551"/>
                </a:cubicBezTo>
                <a:cubicBezTo>
                  <a:pt x="741" y="552"/>
                  <a:pt x="748" y="554"/>
                  <a:pt x="748" y="555"/>
                </a:cubicBezTo>
                <a:close/>
                <a:moveTo>
                  <a:pt x="793" y="564"/>
                </a:moveTo>
                <a:cubicBezTo>
                  <a:pt x="796" y="567"/>
                  <a:pt x="803" y="568"/>
                  <a:pt x="804" y="570"/>
                </a:cubicBezTo>
                <a:cubicBezTo>
                  <a:pt x="799" y="568"/>
                  <a:pt x="795" y="567"/>
                  <a:pt x="793" y="564"/>
                </a:cubicBezTo>
                <a:close/>
                <a:moveTo>
                  <a:pt x="717" y="529"/>
                </a:moveTo>
                <a:cubicBezTo>
                  <a:pt x="718" y="529"/>
                  <a:pt x="719" y="529"/>
                  <a:pt x="720" y="529"/>
                </a:cubicBezTo>
                <a:cubicBezTo>
                  <a:pt x="720" y="531"/>
                  <a:pt x="723" y="531"/>
                  <a:pt x="725" y="531"/>
                </a:cubicBezTo>
                <a:cubicBezTo>
                  <a:pt x="724" y="534"/>
                  <a:pt x="721" y="529"/>
                  <a:pt x="719" y="531"/>
                </a:cubicBezTo>
                <a:cubicBezTo>
                  <a:pt x="721" y="529"/>
                  <a:pt x="717" y="530"/>
                  <a:pt x="717" y="529"/>
                </a:cubicBezTo>
                <a:close/>
                <a:moveTo>
                  <a:pt x="720" y="527"/>
                </a:moveTo>
                <a:cubicBezTo>
                  <a:pt x="720" y="529"/>
                  <a:pt x="717" y="527"/>
                  <a:pt x="718" y="526"/>
                </a:cubicBezTo>
                <a:cubicBezTo>
                  <a:pt x="720" y="527"/>
                  <a:pt x="719" y="527"/>
                  <a:pt x="720" y="527"/>
                </a:cubicBezTo>
                <a:close/>
                <a:moveTo>
                  <a:pt x="720" y="524"/>
                </a:moveTo>
                <a:cubicBezTo>
                  <a:pt x="720" y="525"/>
                  <a:pt x="722" y="525"/>
                  <a:pt x="722" y="525"/>
                </a:cubicBezTo>
                <a:cubicBezTo>
                  <a:pt x="723" y="527"/>
                  <a:pt x="718" y="524"/>
                  <a:pt x="720" y="524"/>
                </a:cubicBezTo>
                <a:close/>
                <a:moveTo>
                  <a:pt x="714" y="132"/>
                </a:moveTo>
                <a:cubicBezTo>
                  <a:pt x="714" y="132"/>
                  <a:pt x="714" y="132"/>
                  <a:pt x="714" y="132"/>
                </a:cubicBezTo>
                <a:cubicBezTo>
                  <a:pt x="719" y="131"/>
                  <a:pt x="723" y="130"/>
                  <a:pt x="727" y="131"/>
                </a:cubicBezTo>
                <a:cubicBezTo>
                  <a:pt x="723" y="132"/>
                  <a:pt x="719" y="132"/>
                  <a:pt x="714" y="132"/>
                </a:cubicBezTo>
                <a:close/>
                <a:moveTo>
                  <a:pt x="735" y="527"/>
                </a:moveTo>
                <a:cubicBezTo>
                  <a:pt x="733" y="528"/>
                  <a:pt x="734" y="526"/>
                  <a:pt x="732" y="526"/>
                </a:cubicBezTo>
                <a:cubicBezTo>
                  <a:pt x="732" y="527"/>
                  <a:pt x="732" y="527"/>
                  <a:pt x="731" y="527"/>
                </a:cubicBezTo>
                <a:cubicBezTo>
                  <a:pt x="731" y="526"/>
                  <a:pt x="731" y="525"/>
                  <a:pt x="732" y="525"/>
                </a:cubicBezTo>
                <a:cubicBezTo>
                  <a:pt x="732" y="527"/>
                  <a:pt x="735" y="526"/>
                  <a:pt x="735" y="527"/>
                </a:cubicBezTo>
                <a:close/>
                <a:moveTo>
                  <a:pt x="748" y="533"/>
                </a:moveTo>
                <a:cubicBezTo>
                  <a:pt x="748" y="532"/>
                  <a:pt x="746" y="532"/>
                  <a:pt x="746" y="531"/>
                </a:cubicBezTo>
                <a:cubicBezTo>
                  <a:pt x="747" y="532"/>
                  <a:pt x="749" y="531"/>
                  <a:pt x="748" y="533"/>
                </a:cubicBezTo>
                <a:close/>
                <a:moveTo>
                  <a:pt x="748" y="526"/>
                </a:moveTo>
                <a:cubicBezTo>
                  <a:pt x="750" y="526"/>
                  <a:pt x="750" y="526"/>
                  <a:pt x="751" y="528"/>
                </a:cubicBezTo>
                <a:cubicBezTo>
                  <a:pt x="750" y="528"/>
                  <a:pt x="749" y="527"/>
                  <a:pt x="748" y="526"/>
                </a:cubicBezTo>
                <a:close/>
                <a:moveTo>
                  <a:pt x="746" y="132"/>
                </a:moveTo>
                <a:cubicBezTo>
                  <a:pt x="747" y="133"/>
                  <a:pt x="749" y="133"/>
                  <a:pt x="750" y="134"/>
                </a:cubicBezTo>
                <a:cubicBezTo>
                  <a:pt x="748" y="134"/>
                  <a:pt x="745" y="133"/>
                  <a:pt x="744" y="132"/>
                </a:cubicBezTo>
                <a:cubicBezTo>
                  <a:pt x="745" y="132"/>
                  <a:pt x="745" y="132"/>
                  <a:pt x="746" y="132"/>
                </a:cubicBezTo>
                <a:close/>
                <a:moveTo>
                  <a:pt x="747" y="537"/>
                </a:moveTo>
                <a:cubicBezTo>
                  <a:pt x="746" y="537"/>
                  <a:pt x="745" y="537"/>
                  <a:pt x="744" y="536"/>
                </a:cubicBezTo>
                <a:cubicBezTo>
                  <a:pt x="743" y="535"/>
                  <a:pt x="747" y="536"/>
                  <a:pt x="747" y="537"/>
                </a:cubicBezTo>
                <a:close/>
                <a:moveTo>
                  <a:pt x="728" y="519"/>
                </a:moveTo>
                <a:cubicBezTo>
                  <a:pt x="732" y="521"/>
                  <a:pt x="738" y="521"/>
                  <a:pt x="741" y="524"/>
                </a:cubicBezTo>
                <a:cubicBezTo>
                  <a:pt x="736" y="522"/>
                  <a:pt x="731" y="522"/>
                  <a:pt x="728" y="519"/>
                </a:cubicBezTo>
                <a:close/>
                <a:moveTo>
                  <a:pt x="705" y="63"/>
                </a:moveTo>
                <a:cubicBezTo>
                  <a:pt x="704" y="63"/>
                  <a:pt x="704" y="63"/>
                  <a:pt x="703" y="62"/>
                </a:cubicBezTo>
                <a:cubicBezTo>
                  <a:pt x="703" y="62"/>
                  <a:pt x="703" y="63"/>
                  <a:pt x="703" y="63"/>
                </a:cubicBezTo>
                <a:cubicBezTo>
                  <a:pt x="702" y="63"/>
                  <a:pt x="702" y="63"/>
                  <a:pt x="701" y="62"/>
                </a:cubicBezTo>
                <a:cubicBezTo>
                  <a:pt x="710" y="61"/>
                  <a:pt x="723" y="63"/>
                  <a:pt x="733" y="63"/>
                </a:cubicBezTo>
                <a:cubicBezTo>
                  <a:pt x="729" y="66"/>
                  <a:pt x="714" y="64"/>
                  <a:pt x="705" y="63"/>
                </a:cubicBezTo>
                <a:close/>
                <a:moveTo>
                  <a:pt x="713" y="15"/>
                </a:moveTo>
                <a:cubicBezTo>
                  <a:pt x="717" y="15"/>
                  <a:pt x="716" y="16"/>
                  <a:pt x="719" y="16"/>
                </a:cubicBezTo>
                <a:cubicBezTo>
                  <a:pt x="718" y="17"/>
                  <a:pt x="711" y="16"/>
                  <a:pt x="713" y="15"/>
                </a:cubicBezTo>
                <a:close/>
                <a:moveTo>
                  <a:pt x="710" y="15"/>
                </a:moveTo>
                <a:cubicBezTo>
                  <a:pt x="707" y="17"/>
                  <a:pt x="704" y="15"/>
                  <a:pt x="698" y="15"/>
                </a:cubicBezTo>
                <a:cubicBezTo>
                  <a:pt x="686" y="15"/>
                  <a:pt x="671" y="17"/>
                  <a:pt x="658" y="16"/>
                </a:cubicBezTo>
                <a:cubicBezTo>
                  <a:pt x="673" y="12"/>
                  <a:pt x="693" y="12"/>
                  <a:pt x="710" y="15"/>
                </a:cubicBezTo>
                <a:close/>
                <a:moveTo>
                  <a:pt x="530" y="3"/>
                </a:moveTo>
                <a:cubicBezTo>
                  <a:pt x="530" y="4"/>
                  <a:pt x="530" y="5"/>
                  <a:pt x="531" y="4"/>
                </a:cubicBezTo>
                <a:cubicBezTo>
                  <a:pt x="532" y="4"/>
                  <a:pt x="531" y="4"/>
                  <a:pt x="531" y="5"/>
                </a:cubicBezTo>
                <a:cubicBezTo>
                  <a:pt x="544" y="6"/>
                  <a:pt x="565" y="16"/>
                  <a:pt x="579" y="19"/>
                </a:cubicBezTo>
                <a:cubicBezTo>
                  <a:pt x="587" y="27"/>
                  <a:pt x="602" y="27"/>
                  <a:pt x="612" y="30"/>
                </a:cubicBezTo>
                <a:cubicBezTo>
                  <a:pt x="605" y="26"/>
                  <a:pt x="597" y="27"/>
                  <a:pt x="593" y="23"/>
                </a:cubicBezTo>
                <a:cubicBezTo>
                  <a:pt x="597" y="23"/>
                  <a:pt x="601" y="25"/>
                  <a:pt x="606" y="26"/>
                </a:cubicBezTo>
                <a:cubicBezTo>
                  <a:pt x="604" y="24"/>
                  <a:pt x="599" y="24"/>
                  <a:pt x="598" y="23"/>
                </a:cubicBezTo>
                <a:cubicBezTo>
                  <a:pt x="599" y="22"/>
                  <a:pt x="600" y="23"/>
                  <a:pt x="601" y="22"/>
                </a:cubicBezTo>
                <a:cubicBezTo>
                  <a:pt x="597" y="19"/>
                  <a:pt x="595" y="20"/>
                  <a:pt x="592" y="19"/>
                </a:cubicBezTo>
                <a:cubicBezTo>
                  <a:pt x="592" y="19"/>
                  <a:pt x="592" y="18"/>
                  <a:pt x="592" y="18"/>
                </a:cubicBezTo>
                <a:cubicBezTo>
                  <a:pt x="593" y="18"/>
                  <a:pt x="593" y="19"/>
                  <a:pt x="594" y="19"/>
                </a:cubicBezTo>
                <a:cubicBezTo>
                  <a:pt x="594" y="19"/>
                  <a:pt x="595" y="19"/>
                  <a:pt x="595" y="19"/>
                </a:cubicBezTo>
                <a:cubicBezTo>
                  <a:pt x="595" y="19"/>
                  <a:pt x="595" y="19"/>
                  <a:pt x="595" y="19"/>
                </a:cubicBezTo>
                <a:cubicBezTo>
                  <a:pt x="598" y="19"/>
                  <a:pt x="601" y="19"/>
                  <a:pt x="604" y="19"/>
                </a:cubicBezTo>
                <a:cubicBezTo>
                  <a:pt x="610" y="21"/>
                  <a:pt x="616" y="23"/>
                  <a:pt x="621" y="24"/>
                </a:cubicBezTo>
                <a:cubicBezTo>
                  <a:pt x="621" y="25"/>
                  <a:pt x="623" y="26"/>
                  <a:pt x="624" y="26"/>
                </a:cubicBezTo>
                <a:cubicBezTo>
                  <a:pt x="624" y="26"/>
                  <a:pt x="624" y="25"/>
                  <a:pt x="624" y="25"/>
                </a:cubicBezTo>
                <a:cubicBezTo>
                  <a:pt x="626" y="25"/>
                  <a:pt x="625" y="26"/>
                  <a:pt x="625" y="26"/>
                </a:cubicBezTo>
                <a:cubicBezTo>
                  <a:pt x="627" y="27"/>
                  <a:pt x="625" y="24"/>
                  <a:pt x="628" y="26"/>
                </a:cubicBezTo>
                <a:cubicBezTo>
                  <a:pt x="627" y="23"/>
                  <a:pt x="624" y="23"/>
                  <a:pt x="622" y="22"/>
                </a:cubicBezTo>
                <a:cubicBezTo>
                  <a:pt x="625" y="22"/>
                  <a:pt x="627" y="22"/>
                  <a:pt x="630" y="23"/>
                </a:cubicBezTo>
                <a:cubicBezTo>
                  <a:pt x="628" y="22"/>
                  <a:pt x="627" y="22"/>
                  <a:pt x="626" y="21"/>
                </a:cubicBezTo>
                <a:cubicBezTo>
                  <a:pt x="638" y="22"/>
                  <a:pt x="649" y="23"/>
                  <a:pt x="659" y="24"/>
                </a:cubicBezTo>
                <a:cubicBezTo>
                  <a:pt x="653" y="25"/>
                  <a:pt x="647" y="25"/>
                  <a:pt x="642" y="26"/>
                </a:cubicBezTo>
                <a:cubicBezTo>
                  <a:pt x="641" y="26"/>
                  <a:pt x="640" y="26"/>
                  <a:pt x="639" y="25"/>
                </a:cubicBezTo>
                <a:cubicBezTo>
                  <a:pt x="639" y="26"/>
                  <a:pt x="640" y="26"/>
                  <a:pt x="641" y="26"/>
                </a:cubicBezTo>
                <a:cubicBezTo>
                  <a:pt x="640" y="26"/>
                  <a:pt x="639" y="27"/>
                  <a:pt x="638" y="27"/>
                </a:cubicBezTo>
                <a:cubicBezTo>
                  <a:pt x="637" y="26"/>
                  <a:pt x="635" y="26"/>
                  <a:pt x="634" y="25"/>
                </a:cubicBezTo>
                <a:cubicBezTo>
                  <a:pt x="635" y="26"/>
                  <a:pt x="635" y="27"/>
                  <a:pt x="635" y="27"/>
                </a:cubicBezTo>
                <a:cubicBezTo>
                  <a:pt x="635" y="27"/>
                  <a:pt x="634" y="27"/>
                  <a:pt x="633" y="28"/>
                </a:cubicBezTo>
                <a:cubicBezTo>
                  <a:pt x="632" y="27"/>
                  <a:pt x="631" y="27"/>
                  <a:pt x="631" y="27"/>
                </a:cubicBezTo>
                <a:cubicBezTo>
                  <a:pt x="630" y="27"/>
                  <a:pt x="630" y="28"/>
                  <a:pt x="631" y="28"/>
                </a:cubicBezTo>
                <a:cubicBezTo>
                  <a:pt x="625" y="29"/>
                  <a:pt x="620" y="30"/>
                  <a:pt x="614" y="30"/>
                </a:cubicBezTo>
                <a:cubicBezTo>
                  <a:pt x="614" y="30"/>
                  <a:pt x="614" y="30"/>
                  <a:pt x="614" y="30"/>
                </a:cubicBezTo>
                <a:cubicBezTo>
                  <a:pt x="614" y="30"/>
                  <a:pt x="614" y="30"/>
                  <a:pt x="614" y="30"/>
                </a:cubicBezTo>
                <a:cubicBezTo>
                  <a:pt x="612" y="30"/>
                  <a:pt x="609" y="31"/>
                  <a:pt x="607" y="31"/>
                </a:cubicBezTo>
                <a:cubicBezTo>
                  <a:pt x="606" y="32"/>
                  <a:pt x="610" y="32"/>
                  <a:pt x="607" y="33"/>
                </a:cubicBezTo>
                <a:cubicBezTo>
                  <a:pt x="605" y="33"/>
                  <a:pt x="602" y="34"/>
                  <a:pt x="600" y="34"/>
                </a:cubicBezTo>
                <a:cubicBezTo>
                  <a:pt x="599" y="33"/>
                  <a:pt x="598" y="32"/>
                  <a:pt x="597" y="32"/>
                </a:cubicBezTo>
                <a:cubicBezTo>
                  <a:pt x="597" y="30"/>
                  <a:pt x="599" y="30"/>
                  <a:pt x="598" y="29"/>
                </a:cubicBezTo>
                <a:cubicBezTo>
                  <a:pt x="596" y="29"/>
                  <a:pt x="597" y="31"/>
                  <a:pt x="596" y="32"/>
                </a:cubicBezTo>
                <a:cubicBezTo>
                  <a:pt x="595" y="30"/>
                  <a:pt x="593" y="30"/>
                  <a:pt x="590" y="29"/>
                </a:cubicBezTo>
                <a:cubicBezTo>
                  <a:pt x="590" y="28"/>
                  <a:pt x="591" y="28"/>
                  <a:pt x="591" y="28"/>
                </a:cubicBezTo>
                <a:cubicBezTo>
                  <a:pt x="588" y="25"/>
                  <a:pt x="584" y="26"/>
                  <a:pt x="580" y="25"/>
                </a:cubicBezTo>
                <a:cubicBezTo>
                  <a:pt x="579" y="26"/>
                  <a:pt x="580" y="27"/>
                  <a:pt x="581" y="27"/>
                </a:cubicBezTo>
                <a:cubicBezTo>
                  <a:pt x="580" y="26"/>
                  <a:pt x="580" y="25"/>
                  <a:pt x="582" y="26"/>
                </a:cubicBezTo>
                <a:cubicBezTo>
                  <a:pt x="582" y="26"/>
                  <a:pt x="581" y="26"/>
                  <a:pt x="581" y="27"/>
                </a:cubicBezTo>
                <a:cubicBezTo>
                  <a:pt x="582" y="28"/>
                  <a:pt x="585" y="28"/>
                  <a:pt x="585" y="29"/>
                </a:cubicBezTo>
                <a:cubicBezTo>
                  <a:pt x="582" y="28"/>
                  <a:pt x="580" y="29"/>
                  <a:pt x="578" y="28"/>
                </a:cubicBezTo>
                <a:cubicBezTo>
                  <a:pt x="578" y="28"/>
                  <a:pt x="578" y="28"/>
                  <a:pt x="579" y="29"/>
                </a:cubicBezTo>
                <a:cubicBezTo>
                  <a:pt x="578" y="29"/>
                  <a:pt x="578" y="29"/>
                  <a:pt x="577" y="28"/>
                </a:cubicBezTo>
                <a:cubicBezTo>
                  <a:pt x="577" y="28"/>
                  <a:pt x="577" y="27"/>
                  <a:pt x="574" y="27"/>
                </a:cubicBezTo>
                <a:cubicBezTo>
                  <a:pt x="575" y="27"/>
                  <a:pt x="575" y="28"/>
                  <a:pt x="574" y="28"/>
                </a:cubicBezTo>
                <a:cubicBezTo>
                  <a:pt x="574" y="28"/>
                  <a:pt x="575" y="27"/>
                  <a:pt x="573" y="27"/>
                </a:cubicBezTo>
                <a:cubicBezTo>
                  <a:pt x="573" y="26"/>
                  <a:pt x="574" y="26"/>
                  <a:pt x="576" y="27"/>
                </a:cubicBezTo>
                <a:cubicBezTo>
                  <a:pt x="575" y="25"/>
                  <a:pt x="573" y="25"/>
                  <a:pt x="572" y="27"/>
                </a:cubicBezTo>
                <a:cubicBezTo>
                  <a:pt x="568" y="26"/>
                  <a:pt x="568" y="25"/>
                  <a:pt x="564" y="23"/>
                </a:cubicBezTo>
                <a:cubicBezTo>
                  <a:pt x="565" y="23"/>
                  <a:pt x="566" y="22"/>
                  <a:pt x="565" y="21"/>
                </a:cubicBezTo>
                <a:cubicBezTo>
                  <a:pt x="569" y="22"/>
                  <a:pt x="575" y="25"/>
                  <a:pt x="578" y="25"/>
                </a:cubicBezTo>
                <a:cubicBezTo>
                  <a:pt x="579" y="26"/>
                  <a:pt x="579" y="25"/>
                  <a:pt x="579" y="25"/>
                </a:cubicBezTo>
                <a:cubicBezTo>
                  <a:pt x="579" y="25"/>
                  <a:pt x="579" y="24"/>
                  <a:pt x="579" y="24"/>
                </a:cubicBezTo>
                <a:cubicBezTo>
                  <a:pt x="578" y="24"/>
                  <a:pt x="578" y="24"/>
                  <a:pt x="578" y="25"/>
                </a:cubicBezTo>
                <a:cubicBezTo>
                  <a:pt x="571" y="20"/>
                  <a:pt x="560" y="18"/>
                  <a:pt x="553" y="12"/>
                </a:cubicBezTo>
                <a:cubicBezTo>
                  <a:pt x="552" y="11"/>
                  <a:pt x="552" y="13"/>
                  <a:pt x="551" y="12"/>
                </a:cubicBezTo>
                <a:cubicBezTo>
                  <a:pt x="551" y="13"/>
                  <a:pt x="552" y="14"/>
                  <a:pt x="553" y="15"/>
                </a:cubicBezTo>
                <a:cubicBezTo>
                  <a:pt x="548" y="15"/>
                  <a:pt x="545" y="12"/>
                  <a:pt x="539" y="10"/>
                </a:cubicBezTo>
                <a:cubicBezTo>
                  <a:pt x="541" y="10"/>
                  <a:pt x="539" y="9"/>
                  <a:pt x="540" y="9"/>
                </a:cubicBezTo>
                <a:cubicBezTo>
                  <a:pt x="539" y="7"/>
                  <a:pt x="538" y="10"/>
                  <a:pt x="537" y="8"/>
                </a:cubicBezTo>
                <a:cubicBezTo>
                  <a:pt x="537" y="8"/>
                  <a:pt x="538" y="8"/>
                  <a:pt x="538" y="7"/>
                </a:cubicBezTo>
                <a:cubicBezTo>
                  <a:pt x="537" y="6"/>
                  <a:pt x="537" y="8"/>
                  <a:pt x="536" y="8"/>
                </a:cubicBezTo>
                <a:cubicBezTo>
                  <a:pt x="535" y="8"/>
                  <a:pt x="536" y="6"/>
                  <a:pt x="534" y="6"/>
                </a:cubicBezTo>
                <a:cubicBezTo>
                  <a:pt x="534" y="5"/>
                  <a:pt x="535" y="9"/>
                  <a:pt x="536" y="9"/>
                </a:cubicBezTo>
                <a:cubicBezTo>
                  <a:pt x="535" y="9"/>
                  <a:pt x="532" y="8"/>
                  <a:pt x="531" y="7"/>
                </a:cubicBezTo>
                <a:cubicBezTo>
                  <a:pt x="532" y="7"/>
                  <a:pt x="532" y="7"/>
                  <a:pt x="532" y="6"/>
                </a:cubicBezTo>
                <a:cubicBezTo>
                  <a:pt x="534" y="6"/>
                  <a:pt x="533" y="9"/>
                  <a:pt x="534" y="7"/>
                </a:cubicBezTo>
                <a:cubicBezTo>
                  <a:pt x="534" y="5"/>
                  <a:pt x="529" y="6"/>
                  <a:pt x="530" y="3"/>
                </a:cubicBezTo>
                <a:close/>
                <a:moveTo>
                  <a:pt x="531" y="9"/>
                </a:moveTo>
                <a:cubicBezTo>
                  <a:pt x="531" y="8"/>
                  <a:pt x="530" y="8"/>
                  <a:pt x="530" y="8"/>
                </a:cubicBezTo>
                <a:cubicBezTo>
                  <a:pt x="531" y="8"/>
                  <a:pt x="533" y="8"/>
                  <a:pt x="533" y="9"/>
                </a:cubicBezTo>
                <a:cubicBezTo>
                  <a:pt x="532" y="9"/>
                  <a:pt x="532" y="9"/>
                  <a:pt x="532" y="9"/>
                </a:cubicBezTo>
                <a:cubicBezTo>
                  <a:pt x="532" y="10"/>
                  <a:pt x="533" y="10"/>
                  <a:pt x="532" y="11"/>
                </a:cubicBezTo>
                <a:cubicBezTo>
                  <a:pt x="531" y="9"/>
                  <a:pt x="530" y="12"/>
                  <a:pt x="530" y="10"/>
                </a:cubicBezTo>
                <a:cubicBezTo>
                  <a:pt x="530" y="10"/>
                  <a:pt x="530" y="9"/>
                  <a:pt x="531" y="9"/>
                </a:cubicBezTo>
                <a:close/>
                <a:moveTo>
                  <a:pt x="528" y="5"/>
                </a:moveTo>
                <a:cubicBezTo>
                  <a:pt x="528" y="4"/>
                  <a:pt x="526" y="4"/>
                  <a:pt x="527" y="3"/>
                </a:cubicBezTo>
                <a:cubicBezTo>
                  <a:pt x="528" y="3"/>
                  <a:pt x="529" y="5"/>
                  <a:pt x="528" y="5"/>
                </a:cubicBezTo>
                <a:close/>
                <a:moveTo>
                  <a:pt x="526" y="8"/>
                </a:moveTo>
                <a:cubicBezTo>
                  <a:pt x="527" y="8"/>
                  <a:pt x="527" y="9"/>
                  <a:pt x="527" y="9"/>
                </a:cubicBezTo>
                <a:cubicBezTo>
                  <a:pt x="528" y="9"/>
                  <a:pt x="528" y="9"/>
                  <a:pt x="529" y="9"/>
                </a:cubicBezTo>
                <a:cubicBezTo>
                  <a:pt x="529" y="10"/>
                  <a:pt x="527" y="9"/>
                  <a:pt x="526" y="10"/>
                </a:cubicBezTo>
                <a:cubicBezTo>
                  <a:pt x="527" y="9"/>
                  <a:pt x="526" y="8"/>
                  <a:pt x="526" y="8"/>
                </a:cubicBezTo>
                <a:close/>
                <a:moveTo>
                  <a:pt x="529" y="34"/>
                </a:moveTo>
                <a:cubicBezTo>
                  <a:pt x="534" y="39"/>
                  <a:pt x="543" y="37"/>
                  <a:pt x="546" y="42"/>
                </a:cubicBezTo>
                <a:cubicBezTo>
                  <a:pt x="536" y="38"/>
                  <a:pt x="526" y="36"/>
                  <a:pt x="520" y="31"/>
                </a:cubicBezTo>
                <a:cubicBezTo>
                  <a:pt x="524" y="32"/>
                  <a:pt x="527" y="35"/>
                  <a:pt x="529" y="34"/>
                </a:cubicBezTo>
                <a:close/>
                <a:moveTo>
                  <a:pt x="520" y="38"/>
                </a:moveTo>
                <a:cubicBezTo>
                  <a:pt x="517" y="37"/>
                  <a:pt x="513" y="36"/>
                  <a:pt x="510" y="34"/>
                </a:cubicBezTo>
                <a:cubicBezTo>
                  <a:pt x="514" y="34"/>
                  <a:pt x="516" y="36"/>
                  <a:pt x="520" y="38"/>
                </a:cubicBezTo>
                <a:close/>
                <a:moveTo>
                  <a:pt x="511" y="32"/>
                </a:moveTo>
                <a:cubicBezTo>
                  <a:pt x="511" y="32"/>
                  <a:pt x="510" y="32"/>
                  <a:pt x="509" y="31"/>
                </a:cubicBezTo>
                <a:cubicBezTo>
                  <a:pt x="509" y="31"/>
                  <a:pt x="508" y="32"/>
                  <a:pt x="508" y="33"/>
                </a:cubicBezTo>
                <a:cubicBezTo>
                  <a:pt x="509" y="33"/>
                  <a:pt x="510" y="33"/>
                  <a:pt x="510" y="34"/>
                </a:cubicBezTo>
                <a:cubicBezTo>
                  <a:pt x="508" y="34"/>
                  <a:pt x="505" y="33"/>
                  <a:pt x="505" y="32"/>
                </a:cubicBezTo>
                <a:cubicBezTo>
                  <a:pt x="507" y="32"/>
                  <a:pt x="507" y="33"/>
                  <a:pt x="508" y="32"/>
                </a:cubicBezTo>
                <a:cubicBezTo>
                  <a:pt x="507" y="32"/>
                  <a:pt x="508" y="31"/>
                  <a:pt x="507" y="30"/>
                </a:cubicBezTo>
                <a:cubicBezTo>
                  <a:pt x="507" y="31"/>
                  <a:pt x="506" y="31"/>
                  <a:pt x="506" y="30"/>
                </a:cubicBezTo>
                <a:cubicBezTo>
                  <a:pt x="508" y="30"/>
                  <a:pt x="512" y="32"/>
                  <a:pt x="511" y="32"/>
                </a:cubicBezTo>
                <a:close/>
                <a:moveTo>
                  <a:pt x="510" y="37"/>
                </a:moveTo>
                <a:cubicBezTo>
                  <a:pt x="510" y="39"/>
                  <a:pt x="506" y="37"/>
                  <a:pt x="506" y="37"/>
                </a:cubicBezTo>
                <a:cubicBezTo>
                  <a:pt x="507" y="37"/>
                  <a:pt x="509" y="37"/>
                  <a:pt x="510" y="37"/>
                </a:cubicBezTo>
                <a:close/>
                <a:moveTo>
                  <a:pt x="509" y="7"/>
                </a:moveTo>
                <a:cubicBezTo>
                  <a:pt x="508" y="6"/>
                  <a:pt x="506" y="6"/>
                  <a:pt x="504" y="6"/>
                </a:cubicBezTo>
                <a:cubicBezTo>
                  <a:pt x="505" y="4"/>
                  <a:pt x="509" y="5"/>
                  <a:pt x="509" y="7"/>
                </a:cubicBezTo>
                <a:close/>
                <a:moveTo>
                  <a:pt x="510" y="41"/>
                </a:moveTo>
                <a:cubicBezTo>
                  <a:pt x="508" y="40"/>
                  <a:pt x="506" y="41"/>
                  <a:pt x="504" y="39"/>
                </a:cubicBezTo>
                <a:cubicBezTo>
                  <a:pt x="505" y="39"/>
                  <a:pt x="509" y="40"/>
                  <a:pt x="510" y="41"/>
                </a:cubicBezTo>
                <a:close/>
                <a:moveTo>
                  <a:pt x="500" y="28"/>
                </a:moveTo>
                <a:cubicBezTo>
                  <a:pt x="500" y="28"/>
                  <a:pt x="500" y="29"/>
                  <a:pt x="500" y="29"/>
                </a:cubicBezTo>
                <a:cubicBezTo>
                  <a:pt x="499" y="29"/>
                  <a:pt x="499" y="29"/>
                  <a:pt x="498" y="29"/>
                </a:cubicBezTo>
                <a:cubicBezTo>
                  <a:pt x="499" y="28"/>
                  <a:pt x="499" y="27"/>
                  <a:pt x="500" y="27"/>
                </a:cubicBezTo>
                <a:cubicBezTo>
                  <a:pt x="500" y="28"/>
                  <a:pt x="503" y="27"/>
                  <a:pt x="504" y="28"/>
                </a:cubicBezTo>
                <a:cubicBezTo>
                  <a:pt x="502" y="31"/>
                  <a:pt x="501" y="29"/>
                  <a:pt x="500" y="28"/>
                </a:cubicBezTo>
                <a:close/>
                <a:moveTo>
                  <a:pt x="498" y="28"/>
                </a:moveTo>
                <a:cubicBezTo>
                  <a:pt x="496" y="28"/>
                  <a:pt x="495" y="28"/>
                  <a:pt x="495" y="27"/>
                </a:cubicBezTo>
                <a:cubicBezTo>
                  <a:pt x="497" y="28"/>
                  <a:pt x="498" y="27"/>
                  <a:pt x="499" y="26"/>
                </a:cubicBezTo>
                <a:cubicBezTo>
                  <a:pt x="498" y="28"/>
                  <a:pt x="498" y="27"/>
                  <a:pt x="498" y="28"/>
                </a:cubicBezTo>
                <a:close/>
                <a:moveTo>
                  <a:pt x="495" y="8"/>
                </a:moveTo>
                <a:cubicBezTo>
                  <a:pt x="496" y="8"/>
                  <a:pt x="497" y="8"/>
                  <a:pt x="497" y="9"/>
                </a:cubicBezTo>
                <a:cubicBezTo>
                  <a:pt x="496" y="9"/>
                  <a:pt x="495" y="9"/>
                  <a:pt x="495" y="8"/>
                </a:cubicBezTo>
                <a:close/>
                <a:moveTo>
                  <a:pt x="499" y="19"/>
                </a:moveTo>
                <a:cubicBezTo>
                  <a:pt x="500" y="19"/>
                  <a:pt x="501" y="20"/>
                  <a:pt x="501" y="21"/>
                </a:cubicBezTo>
                <a:cubicBezTo>
                  <a:pt x="500" y="20"/>
                  <a:pt x="498" y="20"/>
                  <a:pt x="499" y="19"/>
                </a:cubicBezTo>
                <a:close/>
                <a:moveTo>
                  <a:pt x="504" y="4"/>
                </a:moveTo>
                <a:cubicBezTo>
                  <a:pt x="503" y="4"/>
                  <a:pt x="503" y="6"/>
                  <a:pt x="502" y="5"/>
                </a:cubicBezTo>
                <a:cubicBezTo>
                  <a:pt x="502" y="4"/>
                  <a:pt x="502" y="4"/>
                  <a:pt x="502" y="3"/>
                </a:cubicBezTo>
                <a:cubicBezTo>
                  <a:pt x="503" y="4"/>
                  <a:pt x="504" y="3"/>
                  <a:pt x="504" y="4"/>
                </a:cubicBezTo>
                <a:close/>
                <a:moveTo>
                  <a:pt x="501" y="4"/>
                </a:moveTo>
                <a:cubicBezTo>
                  <a:pt x="500" y="3"/>
                  <a:pt x="498" y="4"/>
                  <a:pt x="498" y="3"/>
                </a:cubicBezTo>
                <a:cubicBezTo>
                  <a:pt x="499" y="3"/>
                  <a:pt x="501" y="3"/>
                  <a:pt x="501" y="4"/>
                </a:cubicBezTo>
                <a:close/>
                <a:moveTo>
                  <a:pt x="498" y="6"/>
                </a:moveTo>
                <a:cubicBezTo>
                  <a:pt x="498" y="6"/>
                  <a:pt x="502" y="6"/>
                  <a:pt x="500" y="7"/>
                </a:cubicBezTo>
                <a:cubicBezTo>
                  <a:pt x="500" y="5"/>
                  <a:pt x="498" y="8"/>
                  <a:pt x="498" y="6"/>
                </a:cubicBezTo>
                <a:close/>
                <a:moveTo>
                  <a:pt x="497" y="16"/>
                </a:moveTo>
                <a:cubicBezTo>
                  <a:pt x="497" y="15"/>
                  <a:pt x="496" y="15"/>
                  <a:pt x="496" y="14"/>
                </a:cubicBezTo>
                <a:cubicBezTo>
                  <a:pt x="497" y="14"/>
                  <a:pt x="497" y="14"/>
                  <a:pt x="498" y="15"/>
                </a:cubicBezTo>
                <a:cubicBezTo>
                  <a:pt x="497" y="15"/>
                  <a:pt x="497" y="16"/>
                  <a:pt x="497" y="16"/>
                </a:cubicBezTo>
                <a:close/>
                <a:moveTo>
                  <a:pt x="497" y="6"/>
                </a:moveTo>
                <a:cubicBezTo>
                  <a:pt x="494" y="5"/>
                  <a:pt x="492" y="6"/>
                  <a:pt x="488" y="3"/>
                </a:cubicBezTo>
                <a:cubicBezTo>
                  <a:pt x="492" y="4"/>
                  <a:pt x="495" y="4"/>
                  <a:pt x="497" y="6"/>
                </a:cubicBezTo>
                <a:close/>
                <a:moveTo>
                  <a:pt x="490" y="18"/>
                </a:moveTo>
                <a:cubicBezTo>
                  <a:pt x="489" y="17"/>
                  <a:pt x="488" y="17"/>
                  <a:pt x="489" y="16"/>
                </a:cubicBezTo>
                <a:cubicBezTo>
                  <a:pt x="489" y="16"/>
                  <a:pt x="491" y="16"/>
                  <a:pt x="490" y="18"/>
                </a:cubicBezTo>
                <a:close/>
                <a:moveTo>
                  <a:pt x="493" y="30"/>
                </a:moveTo>
                <a:cubicBezTo>
                  <a:pt x="493" y="29"/>
                  <a:pt x="492" y="29"/>
                  <a:pt x="492" y="29"/>
                </a:cubicBezTo>
                <a:cubicBezTo>
                  <a:pt x="494" y="30"/>
                  <a:pt x="497" y="29"/>
                  <a:pt x="498" y="31"/>
                </a:cubicBezTo>
                <a:cubicBezTo>
                  <a:pt x="495" y="31"/>
                  <a:pt x="494" y="30"/>
                  <a:pt x="493" y="30"/>
                </a:cubicBezTo>
                <a:cubicBezTo>
                  <a:pt x="497" y="33"/>
                  <a:pt x="501" y="31"/>
                  <a:pt x="502" y="35"/>
                </a:cubicBezTo>
                <a:cubicBezTo>
                  <a:pt x="499" y="33"/>
                  <a:pt x="491" y="32"/>
                  <a:pt x="488" y="29"/>
                </a:cubicBezTo>
                <a:cubicBezTo>
                  <a:pt x="489" y="29"/>
                  <a:pt x="492" y="31"/>
                  <a:pt x="493" y="30"/>
                </a:cubicBezTo>
                <a:close/>
                <a:moveTo>
                  <a:pt x="489" y="32"/>
                </a:moveTo>
                <a:cubicBezTo>
                  <a:pt x="487" y="33"/>
                  <a:pt x="486" y="32"/>
                  <a:pt x="485" y="32"/>
                </a:cubicBezTo>
                <a:cubicBezTo>
                  <a:pt x="485" y="31"/>
                  <a:pt x="489" y="32"/>
                  <a:pt x="489" y="32"/>
                </a:cubicBezTo>
                <a:close/>
                <a:moveTo>
                  <a:pt x="485" y="11"/>
                </a:moveTo>
                <a:cubicBezTo>
                  <a:pt x="482" y="11"/>
                  <a:pt x="479" y="10"/>
                  <a:pt x="479" y="9"/>
                </a:cubicBezTo>
                <a:cubicBezTo>
                  <a:pt x="481" y="9"/>
                  <a:pt x="485" y="9"/>
                  <a:pt x="485" y="11"/>
                </a:cubicBezTo>
                <a:close/>
                <a:moveTo>
                  <a:pt x="482" y="4"/>
                </a:moveTo>
                <a:cubicBezTo>
                  <a:pt x="481" y="4"/>
                  <a:pt x="478" y="4"/>
                  <a:pt x="479" y="3"/>
                </a:cubicBezTo>
                <a:cubicBezTo>
                  <a:pt x="480" y="2"/>
                  <a:pt x="481" y="3"/>
                  <a:pt x="482" y="4"/>
                </a:cubicBezTo>
                <a:close/>
                <a:moveTo>
                  <a:pt x="482" y="7"/>
                </a:moveTo>
                <a:cubicBezTo>
                  <a:pt x="481" y="7"/>
                  <a:pt x="482" y="8"/>
                  <a:pt x="482" y="8"/>
                </a:cubicBezTo>
                <a:cubicBezTo>
                  <a:pt x="480" y="8"/>
                  <a:pt x="479" y="7"/>
                  <a:pt x="478" y="6"/>
                </a:cubicBezTo>
                <a:cubicBezTo>
                  <a:pt x="480" y="6"/>
                  <a:pt x="480" y="7"/>
                  <a:pt x="482" y="7"/>
                </a:cubicBezTo>
                <a:close/>
                <a:moveTo>
                  <a:pt x="475" y="29"/>
                </a:moveTo>
                <a:cubicBezTo>
                  <a:pt x="476" y="29"/>
                  <a:pt x="476" y="29"/>
                  <a:pt x="476" y="28"/>
                </a:cubicBezTo>
                <a:cubicBezTo>
                  <a:pt x="476" y="29"/>
                  <a:pt x="479" y="30"/>
                  <a:pt x="478" y="31"/>
                </a:cubicBezTo>
                <a:cubicBezTo>
                  <a:pt x="477" y="30"/>
                  <a:pt x="475" y="30"/>
                  <a:pt x="474" y="29"/>
                </a:cubicBezTo>
                <a:cubicBezTo>
                  <a:pt x="475" y="29"/>
                  <a:pt x="475" y="29"/>
                  <a:pt x="475" y="29"/>
                </a:cubicBezTo>
                <a:close/>
                <a:moveTo>
                  <a:pt x="451" y="20"/>
                </a:moveTo>
                <a:cubicBezTo>
                  <a:pt x="452" y="20"/>
                  <a:pt x="451" y="21"/>
                  <a:pt x="452" y="22"/>
                </a:cubicBezTo>
                <a:cubicBezTo>
                  <a:pt x="452" y="19"/>
                  <a:pt x="456" y="22"/>
                  <a:pt x="457" y="22"/>
                </a:cubicBezTo>
                <a:cubicBezTo>
                  <a:pt x="458" y="22"/>
                  <a:pt x="459" y="23"/>
                  <a:pt x="457" y="23"/>
                </a:cubicBezTo>
                <a:cubicBezTo>
                  <a:pt x="457" y="23"/>
                  <a:pt x="455" y="21"/>
                  <a:pt x="455" y="22"/>
                </a:cubicBezTo>
                <a:cubicBezTo>
                  <a:pt x="456" y="23"/>
                  <a:pt x="458" y="23"/>
                  <a:pt x="459" y="24"/>
                </a:cubicBezTo>
                <a:cubicBezTo>
                  <a:pt x="459" y="23"/>
                  <a:pt x="459" y="23"/>
                  <a:pt x="460" y="22"/>
                </a:cubicBezTo>
                <a:cubicBezTo>
                  <a:pt x="461" y="23"/>
                  <a:pt x="463" y="23"/>
                  <a:pt x="464" y="24"/>
                </a:cubicBezTo>
                <a:cubicBezTo>
                  <a:pt x="464" y="25"/>
                  <a:pt x="463" y="26"/>
                  <a:pt x="464" y="26"/>
                </a:cubicBezTo>
                <a:cubicBezTo>
                  <a:pt x="465" y="25"/>
                  <a:pt x="468" y="27"/>
                  <a:pt x="466" y="25"/>
                </a:cubicBezTo>
                <a:cubicBezTo>
                  <a:pt x="468" y="26"/>
                  <a:pt x="472" y="27"/>
                  <a:pt x="473" y="28"/>
                </a:cubicBezTo>
                <a:cubicBezTo>
                  <a:pt x="473" y="28"/>
                  <a:pt x="472" y="29"/>
                  <a:pt x="473" y="29"/>
                </a:cubicBezTo>
                <a:cubicBezTo>
                  <a:pt x="473" y="28"/>
                  <a:pt x="474" y="29"/>
                  <a:pt x="473" y="29"/>
                </a:cubicBezTo>
                <a:cubicBezTo>
                  <a:pt x="472" y="29"/>
                  <a:pt x="472" y="29"/>
                  <a:pt x="470" y="29"/>
                </a:cubicBezTo>
                <a:cubicBezTo>
                  <a:pt x="467" y="27"/>
                  <a:pt x="461" y="25"/>
                  <a:pt x="459" y="25"/>
                </a:cubicBezTo>
                <a:cubicBezTo>
                  <a:pt x="459" y="25"/>
                  <a:pt x="460" y="25"/>
                  <a:pt x="460" y="25"/>
                </a:cubicBezTo>
                <a:cubicBezTo>
                  <a:pt x="459" y="24"/>
                  <a:pt x="459" y="25"/>
                  <a:pt x="458" y="25"/>
                </a:cubicBezTo>
                <a:cubicBezTo>
                  <a:pt x="458" y="23"/>
                  <a:pt x="453" y="24"/>
                  <a:pt x="453" y="21"/>
                </a:cubicBezTo>
                <a:cubicBezTo>
                  <a:pt x="452" y="22"/>
                  <a:pt x="451" y="22"/>
                  <a:pt x="450" y="22"/>
                </a:cubicBezTo>
                <a:cubicBezTo>
                  <a:pt x="450" y="20"/>
                  <a:pt x="449" y="22"/>
                  <a:pt x="448" y="21"/>
                </a:cubicBezTo>
                <a:cubicBezTo>
                  <a:pt x="449" y="20"/>
                  <a:pt x="450" y="20"/>
                  <a:pt x="451" y="20"/>
                </a:cubicBezTo>
                <a:close/>
                <a:moveTo>
                  <a:pt x="450" y="16"/>
                </a:moveTo>
                <a:cubicBezTo>
                  <a:pt x="449" y="14"/>
                  <a:pt x="448" y="15"/>
                  <a:pt x="446" y="15"/>
                </a:cubicBezTo>
                <a:cubicBezTo>
                  <a:pt x="446" y="13"/>
                  <a:pt x="450" y="15"/>
                  <a:pt x="450" y="16"/>
                </a:cubicBezTo>
                <a:close/>
                <a:moveTo>
                  <a:pt x="446" y="9"/>
                </a:moveTo>
                <a:cubicBezTo>
                  <a:pt x="446" y="10"/>
                  <a:pt x="447" y="11"/>
                  <a:pt x="448" y="11"/>
                </a:cubicBezTo>
                <a:cubicBezTo>
                  <a:pt x="447" y="14"/>
                  <a:pt x="445" y="10"/>
                  <a:pt x="443" y="11"/>
                </a:cubicBezTo>
                <a:cubicBezTo>
                  <a:pt x="444" y="9"/>
                  <a:pt x="446" y="10"/>
                  <a:pt x="446" y="9"/>
                </a:cubicBezTo>
                <a:close/>
                <a:moveTo>
                  <a:pt x="424" y="3"/>
                </a:moveTo>
                <a:cubicBezTo>
                  <a:pt x="424" y="3"/>
                  <a:pt x="424" y="2"/>
                  <a:pt x="424" y="2"/>
                </a:cubicBezTo>
                <a:cubicBezTo>
                  <a:pt x="426" y="2"/>
                  <a:pt x="425" y="4"/>
                  <a:pt x="427" y="4"/>
                </a:cubicBezTo>
                <a:cubicBezTo>
                  <a:pt x="427" y="3"/>
                  <a:pt x="425" y="3"/>
                  <a:pt x="426" y="2"/>
                </a:cubicBezTo>
                <a:cubicBezTo>
                  <a:pt x="427" y="3"/>
                  <a:pt x="426" y="4"/>
                  <a:pt x="428" y="4"/>
                </a:cubicBezTo>
                <a:cubicBezTo>
                  <a:pt x="429" y="4"/>
                  <a:pt x="429" y="4"/>
                  <a:pt x="431" y="4"/>
                </a:cubicBezTo>
                <a:cubicBezTo>
                  <a:pt x="432" y="7"/>
                  <a:pt x="435" y="4"/>
                  <a:pt x="435" y="7"/>
                </a:cubicBezTo>
                <a:cubicBezTo>
                  <a:pt x="436" y="7"/>
                  <a:pt x="435" y="7"/>
                  <a:pt x="436" y="6"/>
                </a:cubicBezTo>
                <a:cubicBezTo>
                  <a:pt x="437" y="6"/>
                  <a:pt x="437" y="6"/>
                  <a:pt x="438" y="6"/>
                </a:cubicBezTo>
                <a:cubicBezTo>
                  <a:pt x="438" y="7"/>
                  <a:pt x="437" y="7"/>
                  <a:pt x="438" y="8"/>
                </a:cubicBezTo>
                <a:cubicBezTo>
                  <a:pt x="440" y="6"/>
                  <a:pt x="443" y="8"/>
                  <a:pt x="444" y="10"/>
                </a:cubicBezTo>
                <a:cubicBezTo>
                  <a:pt x="444" y="10"/>
                  <a:pt x="443" y="10"/>
                  <a:pt x="443" y="10"/>
                </a:cubicBezTo>
                <a:cubicBezTo>
                  <a:pt x="443" y="10"/>
                  <a:pt x="443" y="11"/>
                  <a:pt x="443" y="10"/>
                </a:cubicBezTo>
                <a:cubicBezTo>
                  <a:pt x="442" y="9"/>
                  <a:pt x="441" y="9"/>
                  <a:pt x="440" y="10"/>
                </a:cubicBezTo>
                <a:cubicBezTo>
                  <a:pt x="438" y="7"/>
                  <a:pt x="430" y="8"/>
                  <a:pt x="429" y="4"/>
                </a:cubicBezTo>
                <a:cubicBezTo>
                  <a:pt x="428" y="6"/>
                  <a:pt x="423" y="4"/>
                  <a:pt x="422" y="3"/>
                </a:cubicBezTo>
                <a:cubicBezTo>
                  <a:pt x="423" y="3"/>
                  <a:pt x="423" y="3"/>
                  <a:pt x="424" y="3"/>
                </a:cubicBezTo>
                <a:close/>
                <a:moveTo>
                  <a:pt x="420" y="51"/>
                </a:moveTo>
                <a:cubicBezTo>
                  <a:pt x="419" y="51"/>
                  <a:pt x="417" y="50"/>
                  <a:pt x="416" y="49"/>
                </a:cubicBezTo>
                <a:cubicBezTo>
                  <a:pt x="418" y="49"/>
                  <a:pt x="420" y="49"/>
                  <a:pt x="420" y="51"/>
                </a:cubicBezTo>
                <a:close/>
                <a:moveTo>
                  <a:pt x="417" y="47"/>
                </a:moveTo>
                <a:cubicBezTo>
                  <a:pt x="417" y="47"/>
                  <a:pt x="421" y="48"/>
                  <a:pt x="419" y="49"/>
                </a:cubicBezTo>
                <a:cubicBezTo>
                  <a:pt x="419" y="48"/>
                  <a:pt x="416" y="49"/>
                  <a:pt x="417" y="47"/>
                </a:cubicBezTo>
                <a:close/>
                <a:moveTo>
                  <a:pt x="416" y="42"/>
                </a:moveTo>
                <a:cubicBezTo>
                  <a:pt x="418" y="41"/>
                  <a:pt x="414" y="42"/>
                  <a:pt x="415" y="41"/>
                </a:cubicBezTo>
                <a:cubicBezTo>
                  <a:pt x="418" y="44"/>
                  <a:pt x="424" y="42"/>
                  <a:pt x="426" y="45"/>
                </a:cubicBezTo>
                <a:cubicBezTo>
                  <a:pt x="423" y="45"/>
                  <a:pt x="419" y="44"/>
                  <a:pt x="416" y="42"/>
                </a:cubicBezTo>
                <a:close/>
                <a:moveTo>
                  <a:pt x="421" y="3"/>
                </a:moveTo>
                <a:cubicBezTo>
                  <a:pt x="420" y="2"/>
                  <a:pt x="418" y="2"/>
                  <a:pt x="418" y="1"/>
                </a:cubicBezTo>
                <a:cubicBezTo>
                  <a:pt x="419" y="2"/>
                  <a:pt x="421" y="2"/>
                  <a:pt x="421" y="3"/>
                </a:cubicBezTo>
                <a:close/>
                <a:moveTo>
                  <a:pt x="418" y="40"/>
                </a:moveTo>
                <a:cubicBezTo>
                  <a:pt x="417" y="39"/>
                  <a:pt x="417" y="40"/>
                  <a:pt x="416" y="39"/>
                </a:cubicBezTo>
                <a:cubicBezTo>
                  <a:pt x="416" y="39"/>
                  <a:pt x="416" y="38"/>
                  <a:pt x="416" y="38"/>
                </a:cubicBezTo>
                <a:cubicBezTo>
                  <a:pt x="417" y="39"/>
                  <a:pt x="418" y="38"/>
                  <a:pt x="418" y="40"/>
                </a:cubicBezTo>
                <a:close/>
                <a:moveTo>
                  <a:pt x="414" y="39"/>
                </a:moveTo>
                <a:cubicBezTo>
                  <a:pt x="415" y="39"/>
                  <a:pt x="416" y="39"/>
                  <a:pt x="417" y="41"/>
                </a:cubicBezTo>
                <a:cubicBezTo>
                  <a:pt x="416" y="40"/>
                  <a:pt x="415" y="40"/>
                  <a:pt x="415" y="40"/>
                </a:cubicBezTo>
                <a:cubicBezTo>
                  <a:pt x="414" y="41"/>
                  <a:pt x="414" y="41"/>
                  <a:pt x="414" y="41"/>
                </a:cubicBezTo>
                <a:cubicBezTo>
                  <a:pt x="414" y="40"/>
                  <a:pt x="414" y="40"/>
                  <a:pt x="414" y="39"/>
                </a:cubicBezTo>
                <a:close/>
                <a:moveTo>
                  <a:pt x="413" y="49"/>
                </a:moveTo>
                <a:cubicBezTo>
                  <a:pt x="411" y="47"/>
                  <a:pt x="406" y="47"/>
                  <a:pt x="404" y="45"/>
                </a:cubicBezTo>
                <a:cubicBezTo>
                  <a:pt x="405" y="45"/>
                  <a:pt x="405" y="45"/>
                  <a:pt x="405" y="43"/>
                </a:cubicBezTo>
                <a:cubicBezTo>
                  <a:pt x="409" y="44"/>
                  <a:pt x="411" y="44"/>
                  <a:pt x="414" y="47"/>
                </a:cubicBezTo>
                <a:cubicBezTo>
                  <a:pt x="411" y="46"/>
                  <a:pt x="414" y="47"/>
                  <a:pt x="413" y="49"/>
                </a:cubicBezTo>
                <a:close/>
                <a:moveTo>
                  <a:pt x="410" y="52"/>
                </a:moveTo>
                <a:cubicBezTo>
                  <a:pt x="410" y="53"/>
                  <a:pt x="411" y="53"/>
                  <a:pt x="411" y="54"/>
                </a:cubicBezTo>
                <a:cubicBezTo>
                  <a:pt x="408" y="54"/>
                  <a:pt x="408" y="53"/>
                  <a:pt x="408" y="53"/>
                </a:cubicBezTo>
                <a:cubicBezTo>
                  <a:pt x="409" y="53"/>
                  <a:pt x="409" y="51"/>
                  <a:pt x="410" y="52"/>
                </a:cubicBezTo>
                <a:close/>
                <a:moveTo>
                  <a:pt x="408" y="50"/>
                </a:moveTo>
                <a:cubicBezTo>
                  <a:pt x="408" y="50"/>
                  <a:pt x="409" y="50"/>
                  <a:pt x="409" y="51"/>
                </a:cubicBezTo>
                <a:cubicBezTo>
                  <a:pt x="408" y="51"/>
                  <a:pt x="407" y="51"/>
                  <a:pt x="408" y="50"/>
                </a:cubicBezTo>
                <a:close/>
                <a:moveTo>
                  <a:pt x="395" y="46"/>
                </a:moveTo>
                <a:cubicBezTo>
                  <a:pt x="394" y="48"/>
                  <a:pt x="393" y="46"/>
                  <a:pt x="393" y="46"/>
                </a:cubicBezTo>
                <a:cubicBezTo>
                  <a:pt x="394" y="46"/>
                  <a:pt x="392" y="45"/>
                  <a:pt x="392" y="46"/>
                </a:cubicBezTo>
                <a:cubicBezTo>
                  <a:pt x="392" y="45"/>
                  <a:pt x="392" y="44"/>
                  <a:pt x="393" y="44"/>
                </a:cubicBezTo>
                <a:cubicBezTo>
                  <a:pt x="395" y="45"/>
                  <a:pt x="397" y="44"/>
                  <a:pt x="398" y="46"/>
                </a:cubicBezTo>
                <a:cubicBezTo>
                  <a:pt x="397" y="46"/>
                  <a:pt x="397" y="47"/>
                  <a:pt x="397" y="48"/>
                </a:cubicBezTo>
                <a:cubicBezTo>
                  <a:pt x="396" y="48"/>
                  <a:pt x="398" y="46"/>
                  <a:pt x="395" y="46"/>
                </a:cubicBezTo>
                <a:close/>
                <a:moveTo>
                  <a:pt x="396" y="54"/>
                </a:moveTo>
                <a:cubicBezTo>
                  <a:pt x="394" y="54"/>
                  <a:pt x="394" y="53"/>
                  <a:pt x="394" y="52"/>
                </a:cubicBezTo>
                <a:cubicBezTo>
                  <a:pt x="394" y="52"/>
                  <a:pt x="396" y="53"/>
                  <a:pt x="396" y="54"/>
                </a:cubicBezTo>
                <a:close/>
                <a:moveTo>
                  <a:pt x="394" y="42"/>
                </a:moveTo>
                <a:cubicBezTo>
                  <a:pt x="394" y="39"/>
                  <a:pt x="400" y="43"/>
                  <a:pt x="402" y="42"/>
                </a:cubicBezTo>
                <a:cubicBezTo>
                  <a:pt x="402" y="43"/>
                  <a:pt x="402" y="44"/>
                  <a:pt x="403" y="45"/>
                </a:cubicBezTo>
                <a:cubicBezTo>
                  <a:pt x="400" y="44"/>
                  <a:pt x="397" y="44"/>
                  <a:pt x="394" y="42"/>
                </a:cubicBezTo>
                <a:close/>
                <a:moveTo>
                  <a:pt x="406" y="49"/>
                </a:moveTo>
                <a:cubicBezTo>
                  <a:pt x="405" y="49"/>
                  <a:pt x="403" y="50"/>
                  <a:pt x="403" y="48"/>
                </a:cubicBezTo>
                <a:cubicBezTo>
                  <a:pt x="404" y="49"/>
                  <a:pt x="406" y="48"/>
                  <a:pt x="406" y="49"/>
                </a:cubicBezTo>
                <a:close/>
                <a:moveTo>
                  <a:pt x="402" y="50"/>
                </a:moveTo>
                <a:cubicBezTo>
                  <a:pt x="402" y="50"/>
                  <a:pt x="398" y="49"/>
                  <a:pt x="398" y="48"/>
                </a:cubicBezTo>
                <a:cubicBezTo>
                  <a:pt x="400" y="49"/>
                  <a:pt x="402" y="48"/>
                  <a:pt x="402" y="50"/>
                </a:cubicBezTo>
                <a:close/>
                <a:moveTo>
                  <a:pt x="407" y="53"/>
                </a:moveTo>
                <a:cubicBezTo>
                  <a:pt x="405" y="52"/>
                  <a:pt x="402" y="52"/>
                  <a:pt x="402" y="51"/>
                </a:cubicBezTo>
                <a:cubicBezTo>
                  <a:pt x="404" y="52"/>
                  <a:pt x="407" y="51"/>
                  <a:pt x="407" y="53"/>
                </a:cubicBezTo>
                <a:close/>
                <a:moveTo>
                  <a:pt x="396" y="33"/>
                </a:moveTo>
                <a:cubicBezTo>
                  <a:pt x="397" y="32"/>
                  <a:pt x="397" y="34"/>
                  <a:pt x="398" y="33"/>
                </a:cubicBezTo>
                <a:cubicBezTo>
                  <a:pt x="397" y="32"/>
                  <a:pt x="397" y="31"/>
                  <a:pt x="395" y="31"/>
                </a:cubicBezTo>
                <a:cubicBezTo>
                  <a:pt x="398" y="31"/>
                  <a:pt x="402" y="32"/>
                  <a:pt x="404" y="33"/>
                </a:cubicBezTo>
                <a:cubicBezTo>
                  <a:pt x="404" y="35"/>
                  <a:pt x="402" y="34"/>
                  <a:pt x="401" y="34"/>
                </a:cubicBezTo>
                <a:cubicBezTo>
                  <a:pt x="403" y="35"/>
                  <a:pt x="401" y="35"/>
                  <a:pt x="400" y="35"/>
                </a:cubicBezTo>
                <a:cubicBezTo>
                  <a:pt x="401" y="36"/>
                  <a:pt x="408" y="38"/>
                  <a:pt x="406" y="35"/>
                </a:cubicBezTo>
                <a:cubicBezTo>
                  <a:pt x="408" y="34"/>
                  <a:pt x="411" y="36"/>
                  <a:pt x="412" y="37"/>
                </a:cubicBezTo>
                <a:cubicBezTo>
                  <a:pt x="411" y="38"/>
                  <a:pt x="411" y="37"/>
                  <a:pt x="410" y="37"/>
                </a:cubicBezTo>
                <a:cubicBezTo>
                  <a:pt x="411" y="38"/>
                  <a:pt x="412" y="39"/>
                  <a:pt x="413" y="39"/>
                </a:cubicBezTo>
                <a:cubicBezTo>
                  <a:pt x="413" y="39"/>
                  <a:pt x="413" y="41"/>
                  <a:pt x="412" y="41"/>
                </a:cubicBezTo>
                <a:cubicBezTo>
                  <a:pt x="408" y="38"/>
                  <a:pt x="400" y="39"/>
                  <a:pt x="397" y="34"/>
                </a:cubicBezTo>
                <a:cubicBezTo>
                  <a:pt x="396" y="34"/>
                  <a:pt x="394" y="36"/>
                  <a:pt x="394" y="34"/>
                </a:cubicBezTo>
                <a:cubicBezTo>
                  <a:pt x="396" y="35"/>
                  <a:pt x="394" y="33"/>
                  <a:pt x="396" y="33"/>
                </a:cubicBezTo>
                <a:close/>
                <a:moveTo>
                  <a:pt x="393" y="30"/>
                </a:moveTo>
                <a:cubicBezTo>
                  <a:pt x="392" y="32"/>
                  <a:pt x="393" y="32"/>
                  <a:pt x="395" y="33"/>
                </a:cubicBezTo>
                <a:cubicBezTo>
                  <a:pt x="394" y="33"/>
                  <a:pt x="394" y="34"/>
                  <a:pt x="393" y="34"/>
                </a:cubicBezTo>
                <a:cubicBezTo>
                  <a:pt x="394" y="33"/>
                  <a:pt x="392" y="33"/>
                  <a:pt x="392" y="32"/>
                </a:cubicBezTo>
                <a:cubicBezTo>
                  <a:pt x="393" y="32"/>
                  <a:pt x="392" y="29"/>
                  <a:pt x="393" y="30"/>
                </a:cubicBezTo>
                <a:close/>
                <a:moveTo>
                  <a:pt x="390" y="40"/>
                </a:moveTo>
                <a:cubicBezTo>
                  <a:pt x="390" y="40"/>
                  <a:pt x="391" y="40"/>
                  <a:pt x="391" y="40"/>
                </a:cubicBezTo>
                <a:cubicBezTo>
                  <a:pt x="391" y="40"/>
                  <a:pt x="391" y="41"/>
                  <a:pt x="391" y="41"/>
                </a:cubicBezTo>
                <a:cubicBezTo>
                  <a:pt x="390" y="41"/>
                  <a:pt x="390" y="41"/>
                  <a:pt x="390" y="41"/>
                </a:cubicBezTo>
                <a:cubicBezTo>
                  <a:pt x="390" y="40"/>
                  <a:pt x="390" y="40"/>
                  <a:pt x="390" y="40"/>
                </a:cubicBezTo>
                <a:close/>
                <a:moveTo>
                  <a:pt x="388" y="39"/>
                </a:moveTo>
                <a:cubicBezTo>
                  <a:pt x="388" y="39"/>
                  <a:pt x="389" y="39"/>
                  <a:pt x="389" y="39"/>
                </a:cubicBezTo>
                <a:cubicBezTo>
                  <a:pt x="389" y="40"/>
                  <a:pt x="388" y="40"/>
                  <a:pt x="388" y="40"/>
                </a:cubicBezTo>
                <a:cubicBezTo>
                  <a:pt x="388" y="39"/>
                  <a:pt x="388" y="39"/>
                  <a:pt x="388" y="39"/>
                </a:cubicBezTo>
                <a:close/>
                <a:moveTo>
                  <a:pt x="383" y="28"/>
                </a:moveTo>
                <a:cubicBezTo>
                  <a:pt x="383" y="28"/>
                  <a:pt x="383" y="29"/>
                  <a:pt x="384" y="29"/>
                </a:cubicBezTo>
                <a:cubicBezTo>
                  <a:pt x="384" y="28"/>
                  <a:pt x="385" y="28"/>
                  <a:pt x="385" y="28"/>
                </a:cubicBezTo>
                <a:cubicBezTo>
                  <a:pt x="384" y="29"/>
                  <a:pt x="386" y="29"/>
                  <a:pt x="387" y="30"/>
                </a:cubicBezTo>
                <a:cubicBezTo>
                  <a:pt x="386" y="32"/>
                  <a:pt x="381" y="28"/>
                  <a:pt x="383" y="28"/>
                </a:cubicBezTo>
                <a:close/>
                <a:moveTo>
                  <a:pt x="387" y="37"/>
                </a:moveTo>
                <a:cubicBezTo>
                  <a:pt x="386" y="38"/>
                  <a:pt x="386" y="39"/>
                  <a:pt x="387" y="39"/>
                </a:cubicBezTo>
                <a:cubicBezTo>
                  <a:pt x="382" y="38"/>
                  <a:pt x="379" y="38"/>
                  <a:pt x="377" y="35"/>
                </a:cubicBezTo>
                <a:cubicBezTo>
                  <a:pt x="380" y="35"/>
                  <a:pt x="382" y="37"/>
                  <a:pt x="387" y="37"/>
                </a:cubicBezTo>
                <a:close/>
                <a:moveTo>
                  <a:pt x="358" y="29"/>
                </a:moveTo>
                <a:cubicBezTo>
                  <a:pt x="361" y="30"/>
                  <a:pt x="364" y="30"/>
                  <a:pt x="364" y="32"/>
                </a:cubicBezTo>
                <a:cubicBezTo>
                  <a:pt x="366" y="31"/>
                  <a:pt x="367" y="33"/>
                  <a:pt x="368" y="31"/>
                </a:cubicBezTo>
                <a:cubicBezTo>
                  <a:pt x="371" y="34"/>
                  <a:pt x="377" y="32"/>
                  <a:pt x="375" y="35"/>
                </a:cubicBezTo>
                <a:cubicBezTo>
                  <a:pt x="375" y="34"/>
                  <a:pt x="376" y="37"/>
                  <a:pt x="375" y="36"/>
                </a:cubicBezTo>
                <a:cubicBezTo>
                  <a:pt x="374" y="35"/>
                  <a:pt x="371" y="35"/>
                  <a:pt x="372" y="34"/>
                </a:cubicBezTo>
                <a:cubicBezTo>
                  <a:pt x="371" y="35"/>
                  <a:pt x="369" y="33"/>
                  <a:pt x="368" y="35"/>
                </a:cubicBezTo>
                <a:cubicBezTo>
                  <a:pt x="370" y="35"/>
                  <a:pt x="374" y="36"/>
                  <a:pt x="375" y="38"/>
                </a:cubicBezTo>
                <a:cubicBezTo>
                  <a:pt x="375" y="35"/>
                  <a:pt x="382" y="39"/>
                  <a:pt x="384" y="39"/>
                </a:cubicBezTo>
                <a:cubicBezTo>
                  <a:pt x="383" y="40"/>
                  <a:pt x="383" y="40"/>
                  <a:pt x="384" y="41"/>
                </a:cubicBezTo>
                <a:cubicBezTo>
                  <a:pt x="387" y="41"/>
                  <a:pt x="390" y="43"/>
                  <a:pt x="392" y="44"/>
                </a:cubicBezTo>
                <a:cubicBezTo>
                  <a:pt x="391" y="45"/>
                  <a:pt x="391" y="45"/>
                  <a:pt x="390" y="45"/>
                </a:cubicBezTo>
                <a:cubicBezTo>
                  <a:pt x="391" y="43"/>
                  <a:pt x="390" y="46"/>
                  <a:pt x="389" y="45"/>
                </a:cubicBezTo>
                <a:cubicBezTo>
                  <a:pt x="385" y="41"/>
                  <a:pt x="380" y="42"/>
                  <a:pt x="376" y="41"/>
                </a:cubicBezTo>
                <a:cubicBezTo>
                  <a:pt x="377" y="40"/>
                  <a:pt x="375" y="39"/>
                  <a:pt x="375" y="38"/>
                </a:cubicBezTo>
                <a:cubicBezTo>
                  <a:pt x="374" y="38"/>
                  <a:pt x="374" y="40"/>
                  <a:pt x="373" y="39"/>
                </a:cubicBezTo>
                <a:cubicBezTo>
                  <a:pt x="374" y="37"/>
                  <a:pt x="372" y="39"/>
                  <a:pt x="371" y="38"/>
                </a:cubicBezTo>
                <a:cubicBezTo>
                  <a:pt x="372" y="37"/>
                  <a:pt x="369" y="38"/>
                  <a:pt x="371" y="37"/>
                </a:cubicBezTo>
                <a:cubicBezTo>
                  <a:pt x="363" y="35"/>
                  <a:pt x="357" y="33"/>
                  <a:pt x="353" y="30"/>
                </a:cubicBezTo>
                <a:cubicBezTo>
                  <a:pt x="353" y="32"/>
                  <a:pt x="349" y="30"/>
                  <a:pt x="349" y="30"/>
                </a:cubicBezTo>
                <a:cubicBezTo>
                  <a:pt x="349" y="28"/>
                  <a:pt x="351" y="29"/>
                  <a:pt x="350" y="28"/>
                </a:cubicBezTo>
                <a:cubicBezTo>
                  <a:pt x="354" y="30"/>
                  <a:pt x="356" y="32"/>
                  <a:pt x="360" y="31"/>
                </a:cubicBezTo>
                <a:cubicBezTo>
                  <a:pt x="360" y="30"/>
                  <a:pt x="357" y="31"/>
                  <a:pt x="358" y="29"/>
                </a:cubicBezTo>
                <a:close/>
                <a:moveTo>
                  <a:pt x="361" y="39"/>
                </a:moveTo>
                <a:cubicBezTo>
                  <a:pt x="359" y="38"/>
                  <a:pt x="357" y="35"/>
                  <a:pt x="356" y="38"/>
                </a:cubicBezTo>
                <a:cubicBezTo>
                  <a:pt x="358" y="38"/>
                  <a:pt x="360" y="39"/>
                  <a:pt x="361" y="40"/>
                </a:cubicBezTo>
                <a:cubicBezTo>
                  <a:pt x="360" y="40"/>
                  <a:pt x="358" y="39"/>
                  <a:pt x="358" y="40"/>
                </a:cubicBezTo>
                <a:cubicBezTo>
                  <a:pt x="359" y="40"/>
                  <a:pt x="360" y="41"/>
                  <a:pt x="361" y="41"/>
                </a:cubicBezTo>
                <a:cubicBezTo>
                  <a:pt x="359" y="43"/>
                  <a:pt x="357" y="40"/>
                  <a:pt x="356" y="40"/>
                </a:cubicBezTo>
                <a:cubicBezTo>
                  <a:pt x="356" y="39"/>
                  <a:pt x="357" y="39"/>
                  <a:pt x="356" y="39"/>
                </a:cubicBezTo>
                <a:cubicBezTo>
                  <a:pt x="354" y="39"/>
                  <a:pt x="355" y="38"/>
                  <a:pt x="352" y="37"/>
                </a:cubicBezTo>
                <a:cubicBezTo>
                  <a:pt x="353" y="37"/>
                  <a:pt x="353" y="36"/>
                  <a:pt x="352" y="36"/>
                </a:cubicBezTo>
                <a:cubicBezTo>
                  <a:pt x="352" y="37"/>
                  <a:pt x="352" y="37"/>
                  <a:pt x="352" y="38"/>
                </a:cubicBezTo>
                <a:cubicBezTo>
                  <a:pt x="350" y="37"/>
                  <a:pt x="350" y="38"/>
                  <a:pt x="348" y="37"/>
                </a:cubicBezTo>
                <a:cubicBezTo>
                  <a:pt x="349" y="35"/>
                  <a:pt x="346" y="36"/>
                  <a:pt x="346" y="33"/>
                </a:cubicBezTo>
                <a:cubicBezTo>
                  <a:pt x="345" y="34"/>
                  <a:pt x="347" y="35"/>
                  <a:pt x="345" y="35"/>
                </a:cubicBezTo>
                <a:cubicBezTo>
                  <a:pt x="344" y="33"/>
                  <a:pt x="343" y="34"/>
                  <a:pt x="341" y="34"/>
                </a:cubicBezTo>
                <a:cubicBezTo>
                  <a:pt x="340" y="31"/>
                  <a:pt x="343" y="33"/>
                  <a:pt x="342" y="31"/>
                </a:cubicBezTo>
                <a:cubicBezTo>
                  <a:pt x="342" y="30"/>
                  <a:pt x="345" y="31"/>
                  <a:pt x="345" y="32"/>
                </a:cubicBezTo>
                <a:cubicBezTo>
                  <a:pt x="345" y="32"/>
                  <a:pt x="343" y="31"/>
                  <a:pt x="343" y="32"/>
                </a:cubicBezTo>
                <a:cubicBezTo>
                  <a:pt x="346" y="33"/>
                  <a:pt x="346" y="35"/>
                  <a:pt x="349" y="33"/>
                </a:cubicBezTo>
                <a:cubicBezTo>
                  <a:pt x="348" y="33"/>
                  <a:pt x="345" y="33"/>
                  <a:pt x="346" y="32"/>
                </a:cubicBezTo>
                <a:cubicBezTo>
                  <a:pt x="353" y="33"/>
                  <a:pt x="369" y="40"/>
                  <a:pt x="377" y="43"/>
                </a:cubicBezTo>
                <a:cubicBezTo>
                  <a:pt x="371" y="41"/>
                  <a:pt x="366" y="40"/>
                  <a:pt x="361" y="39"/>
                </a:cubicBezTo>
                <a:close/>
                <a:moveTo>
                  <a:pt x="369" y="46"/>
                </a:moveTo>
                <a:cubicBezTo>
                  <a:pt x="369" y="46"/>
                  <a:pt x="369" y="47"/>
                  <a:pt x="368" y="47"/>
                </a:cubicBezTo>
                <a:cubicBezTo>
                  <a:pt x="369" y="46"/>
                  <a:pt x="368" y="46"/>
                  <a:pt x="368" y="45"/>
                </a:cubicBezTo>
                <a:cubicBezTo>
                  <a:pt x="368" y="46"/>
                  <a:pt x="369" y="46"/>
                  <a:pt x="369" y="46"/>
                </a:cubicBezTo>
                <a:close/>
                <a:moveTo>
                  <a:pt x="365" y="58"/>
                </a:moveTo>
                <a:cubicBezTo>
                  <a:pt x="365" y="57"/>
                  <a:pt x="366" y="56"/>
                  <a:pt x="364" y="56"/>
                </a:cubicBezTo>
                <a:cubicBezTo>
                  <a:pt x="364" y="56"/>
                  <a:pt x="365" y="58"/>
                  <a:pt x="364" y="58"/>
                </a:cubicBezTo>
                <a:cubicBezTo>
                  <a:pt x="364" y="55"/>
                  <a:pt x="362" y="56"/>
                  <a:pt x="361" y="54"/>
                </a:cubicBezTo>
                <a:cubicBezTo>
                  <a:pt x="362" y="54"/>
                  <a:pt x="362" y="54"/>
                  <a:pt x="361" y="53"/>
                </a:cubicBezTo>
                <a:cubicBezTo>
                  <a:pt x="364" y="54"/>
                  <a:pt x="363" y="55"/>
                  <a:pt x="366" y="55"/>
                </a:cubicBezTo>
                <a:cubicBezTo>
                  <a:pt x="366" y="56"/>
                  <a:pt x="367" y="58"/>
                  <a:pt x="365" y="58"/>
                </a:cubicBezTo>
                <a:close/>
                <a:moveTo>
                  <a:pt x="364" y="44"/>
                </a:moveTo>
                <a:cubicBezTo>
                  <a:pt x="365" y="44"/>
                  <a:pt x="365" y="45"/>
                  <a:pt x="366" y="45"/>
                </a:cubicBezTo>
                <a:cubicBezTo>
                  <a:pt x="366" y="47"/>
                  <a:pt x="363" y="46"/>
                  <a:pt x="364" y="44"/>
                </a:cubicBezTo>
                <a:close/>
                <a:moveTo>
                  <a:pt x="365" y="43"/>
                </a:moveTo>
                <a:cubicBezTo>
                  <a:pt x="365" y="43"/>
                  <a:pt x="364" y="42"/>
                  <a:pt x="364" y="42"/>
                </a:cubicBezTo>
                <a:cubicBezTo>
                  <a:pt x="364" y="42"/>
                  <a:pt x="363" y="43"/>
                  <a:pt x="363" y="42"/>
                </a:cubicBezTo>
                <a:cubicBezTo>
                  <a:pt x="363" y="41"/>
                  <a:pt x="364" y="41"/>
                  <a:pt x="364" y="41"/>
                </a:cubicBezTo>
                <a:cubicBezTo>
                  <a:pt x="363" y="41"/>
                  <a:pt x="363" y="41"/>
                  <a:pt x="363" y="41"/>
                </a:cubicBezTo>
                <a:cubicBezTo>
                  <a:pt x="364" y="39"/>
                  <a:pt x="365" y="42"/>
                  <a:pt x="365" y="41"/>
                </a:cubicBezTo>
                <a:cubicBezTo>
                  <a:pt x="365" y="42"/>
                  <a:pt x="366" y="42"/>
                  <a:pt x="367" y="42"/>
                </a:cubicBezTo>
                <a:cubicBezTo>
                  <a:pt x="366" y="44"/>
                  <a:pt x="365" y="43"/>
                  <a:pt x="365" y="43"/>
                </a:cubicBezTo>
                <a:close/>
                <a:moveTo>
                  <a:pt x="359" y="45"/>
                </a:moveTo>
                <a:cubicBezTo>
                  <a:pt x="358" y="45"/>
                  <a:pt x="357" y="45"/>
                  <a:pt x="357" y="44"/>
                </a:cubicBezTo>
                <a:cubicBezTo>
                  <a:pt x="358" y="44"/>
                  <a:pt x="355" y="43"/>
                  <a:pt x="356" y="42"/>
                </a:cubicBezTo>
                <a:cubicBezTo>
                  <a:pt x="358" y="42"/>
                  <a:pt x="360" y="44"/>
                  <a:pt x="360" y="44"/>
                </a:cubicBezTo>
                <a:cubicBezTo>
                  <a:pt x="359" y="44"/>
                  <a:pt x="358" y="43"/>
                  <a:pt x="358" y="44"/>
                </a:cubicBezTo>
                <a:cubicBezTo>
                  <a:pt x="359" y="44"/>
                  <a:pt x="359" y="45"/>
                  <a:pt x="359" y="45"/>
                </a:cubicBezTo>
                <a:close/>
                <a:moveTo>
                  <a:pt x="358" y="54"/>
                </a:moveTo>
                <a:cubicBezTo>
                  <a:pt x="358" y="54"/>
                  <a:pt x="357" y="54"/>
                  <a:pt x="356" y="54"/>
                </a:cubicBezTo>
                <a:cubicBezTo>
                  <a:pt x="356" y="52"/>
                  <a:pt x="359" y="52"/>
                  <a:pt x="358" y="54"/>
                </a:cubicBezTo>
                <a:close/>
                <a:moveTo>
                  <a:pt x="355" y="51"/>
                </a:moveTo>
                <a:cubicBezTo>
                  <a:pt x="354" y="53"/>
                  <a:pt x="356" y="54"/>
                  <a:pt x="355" y="56"/>
                </a:cubicBezTo>
                <a:cubicBezTo>
                  <a:pt x="354" y="55"/>
                  <a:pt x="352" y="55"/>
                  <a:pt x="353" y="54"/>
                </a:cubicBezTo>
                <a:cubicBezTo>
                  <a:pt x="353" y="55"/>
                  <a:pt x="355" y="54"/>
                  <a:pt x="355" y="54"/>
                </a:cubicBezTo>
                <a:cubicBezTo>
                  <a:pt x="355" y="53"/>
                  <a:pt x="353" y="52"/>
                  <a:pt x="355" y="51"/>
                </a:cubicBezTo>
                <a:close/>
                <a:moveTo>
                  <a:pt x="352" y="41"/>
                </a:moveTo>
                <a:cubicBezTo>
                  <a:pt x="353" y="42"/>
                  <a:pt x="355" y="40"/>
                  <a:pt x="354" y="41"/>
                </a:cubicBezTo>
                <a:cubicBezTo>
                  <a:pt x="353" y="41"/>
                  <a:pt x="352" y="42"/>
                  <a:pt x="352" y="41"/>
                </a:cubicBezTo>
                <a:close/>
                <a:moveTo>
                  <a:pt x="348" y="39"/>
                </a:moveTo>
                <a:cubicBezTo>
                  <a:pt x="350" y="40"/>
                  <a:pt x="350" y="40"/>
                  <a:pt x="352" y="40"/>
                </a:cubicBezTo>
                <a:cubicBezTo>
                  <a:pt x="351" y="41"/>
                  <a:pt x="353" y="42"/>
                  <a:pt x="351" y="42"/>
                </a:cubicBezTo>
                <a:cubicBezTo>
                  <a:pt x="352" y="40"/>
                  <a:pt x="348" y="41"/>
                  <a:pt x="348" y="39"/>
                </a:cubicBezTo>
                <a:close/>
                <a:moveTo>
                  <a:pt x="356" y="28"/>
                </a:moveTo>
                <a:cubicBezTo>
                  <a:pt x="357" y="28"/>
                  <a:pt x="357" y="28"/>
                  <a:pt x="357" y="28"/>
                </a:cubicBezTo>
                <a:cubicBezTo>
                  <a:pt x="357" y="29"/>
                  <a:pt x="357" y="30"/>
                  <a:pt x="357" y="30"/>
                </a:cubicBezTo>
                <a:cubicBezTo>
                  <a:pt x="356" y="30"/>
                  <a:pt x="356" y="30"/>
                  <a:pt x="356" y="30"/>
                </a:cubicBezTo>
                <a:cubicBezTo>
                  <a:pt x="356" y="29"/>
                  <a:pt x="356" y="29"/>
                  <a:pt x="356" y="28"/>
                </a:cubicBezTo>
                <a:close/>
                <a:moveTo>
                  <a:pt x="356" y="28"/>
                </a:moveTo>
                <a:cubicBezTo>
                  <a:pt x="356" y="30"/>
                  <a:pt x="353" y="29"/>
                  <a:pt x="353" y="28"/>
                </a:cubicBezTo>
                <a:cubicBezTo>
                  <a:pt x="354" y="28"/>
                  <a:pt x="354" y="28"/>
                  <a:pt x="354" y="28"/>
                </a:cubicBezTo>
                <a:cubicBezTo>
                  <a:pt x="354" y="28"/>
                  <a:pt x="353" y="27"/>
                  <a:pt x="353" y="27"/>
                </a:cubicBezTo>
                <a:cubicBezTo>
                  <a:pt x="355" y="27"/>
                  <a:pt x="354" y="29"/>
                  <a:pt x="356" y="28"/>
                </a:cubicBezTo>
                <a:close/>
                <a:moveTo>
                  <a:pt x="349" y="25"/>
                </a:moveTo>
                <a:cubicBezTo>
                  <a:pt x="348" y="26"/>
                  <a:pt x="351" y="25"/>
                  <a:pt x="350" y="27"/>
                </a:cubicBezTo>
                <a:cubicBezTo>
                  <a:pt x="350" y="27"/>
                  <a:pt x="350" y="27"/>
                  <a:pt x="350" y="27"/>
                </a:cubicBezTo>
                <a:cubicBezTo>
                  <a:pt x="348" y="27"/>
                  <a:pt x="347" y="25"/>
                  <a:pt x="349" y="25"/>
                </a:cubicBezTo>
                <a:close/>
                <a:moveTo>
                  <a:pt x="348" y="26"/>
                </a:moveTo>
                <a:cubicBezTo>
                  <a:pt x="347" y="27"/>
                  <a:pt x="343" y="25"/>
                  <a:pt x="343" y="24"/>
                </a:cubicBezTo>
                <a:cubicBezTo>
                  <a:pt x="345" y="24"/>
                  <a:pt x="347" y="24"/>
                  <a:pt x="348" y="26"/>
                </a:cubicBezTo>
                <a:close/>
                <a:moveTo>
                  <a:pt x="347" y="28"/>
                </a:moveTo>
                <a:cubicBezTo>
                  <a:pt x="346" y="29"/>
                  <a:pt x="342" y="28"/>
                  <a:pt x="342" y="26"/>
                </a:cubicBezTo>
                <a:cubicBezTo>
                  <a:pt x="344" y="27"/>
                  <a:pt x="346" y="26"/>
                  <a:pt x="347" y="28"/>
                </a:cubicBezTo>
                <a:close/>
                <a:moveTo>
                  <a:pt x="334" y="19"/>
                </a:moveTo>
                <a:cubicBezTo>
                  <a:pt x="332" y="18"/>
                  <a:pt x="331" y="20"/>
                  <a:pt x="331" y="18"/>
                </a:cubicBezTo>
                <a:cubicBezTo>
                  <a:pt x="332" y="18"/>
                  <a:pt x="334" y="18"/>
                  <a:pt x="334" y="19"/>
                </a:cubicBezTo>
                <a:close/>
                <a:moveTo>
                  <a:pt x="341" y="26"/>
                </a:moveTo>
                <a:cubicBezTo>
                  <a:pt x="335" y="23"/>
                  <a:pt x="328" y="24"/>
                  <a:pt x="324" y="19"/>
                </a:cubicBezTo>
                <a:cubicBezTo>
                  <a:pt x="328" y="20"/>
                  <a:pt x="334" y="23"/>
                  <a:pt x="341" y="26"/>
                </a:cubicBezTo>
                <a:close/>
                <a:moveTo>
                  <a:pt x="325" y="16"/>
                </a:moveTo>
                <a:cubicBezTo>
                  <a:pt x="324" y="16"/>
                  <a:pt x="321" y="16"/>
                  <a:pt x="321" y="14"/>
                </a:cubicBezTo>
                <a:cubicBezTo>
                  <a:pt x="322" y="15"/>
                  <a:pt x="325" y="15"/>
                  <a:pt x="325" y="16"/>
                </a:cubicBezTo>
                <a:close/>
                <a:moveTo>
                  <a:pt x="323" y="19"/>
                </a:moveTo>
                <a:cubicBezTo>
                  <a:pt x="320" y="20"/>
                  <a:pt x="318" y="17"/>
                  <a:pt x="316" y="18"/>
                </a:cubicBezTo>
                <a:cubicBezTo>
                  <a:pt x="318" y="17"/>
                  <a:pt x="322" y="17"/>
                  <a:pt x="323" y="19"/>
                </a:cubicBezTo>
                <a:close/>
                <a:moveTo>
                  <a:pt x="320" y="15"/>
                </a:moveTo>
                <a:cubicBezTo>
                  <a:pt x="317" y="13"/>
                  <a:pt x="314" y="13"/>
                  <a:pt x="313" y="12"/>
                </a:cubicBezTo>
                <a:cubicBezTo>
                  <a:pt x="315" y="11"/>
                  <a:pt x="319" y="13"/>
                  <a:pt x="320" y="15"/>
                </a:cubicBezTo>
                <a:close/>
                <a:moveTo>
                  <a:pt x="311" y="11"/>
                </a:moveTo>
                <a:cubicBezTo>
                  <a:pt x="309" y="11"/>
                  <a:pt x="309" y="10"/>
                  <a:pt x="307" y="10"/>
                </a:cubicBezTo>
                <a:cubicBezTo>
                  <a:pt x="308" y="8"/>
                  <a:pt x="311" y="11"/>
                  <a:pt x="311" y="11"/>
                </a:cubicBezTo>
                <a:close/>
                <a:moveTo>
                  <a:pt x="311" y="14"/>
                </a:moveTo>
                <a:cubicBezTo>
                  <a:pt x="311" y="15"/>
                  <a:pt x="311" y="15"/>
                  <a:pt x="310" y="16"/>
                </a:cubicBezTo>
                <a:cubicBezTo>
                  <a:pt x="309" y="14"/>
                  <a:pt x="305" y="15"/>
                  <a:pt x="305" y="14"/>
                </a:cubicBezTo>
                <a:cubicBezTo>
                  <a:pt x="308" y="13"/>
                  <a:pt x="309" y="15"/>
                  <a:pt x="311" y="14"/>
                </a:cubicBezTo>
                <a:close/>
                <a:moveTo>
                  <a:pt x="291" y="7"/>
                </a:moveTo>
                <a:cubicBezTo>
                  <a:pt x="295" y="9"/>
                  <a:pt x="298" y="9"/>
                  <a:pt x="300" y="12"/>
                </a:cubicBezTo>
                <a:cubicBezTo>
                  <a:pt x="301" y="12"/>
                  <a:pt x="304" y="12"/>
                  <a:pt x="304" y="14"/>
                </a:cubicBezTo>
                <a:cubicBezTo>
                  <a:pt x="298" y="10"/>
                  <a:pt x="295" y="12"/>
                  <a:pt x="291" y="7"/>
                </a:cubicBezTo>
                <a:close/>
                <a:moveTo>
                  <a:pt x="296" y="14"/>
                </a:moveTo>
                <a:cubicBezTo>
                  <a:pt x="298" y="14"/>
                  <a:pt x="301" y="16"/>
                  <a:pt x="304" y="17"/>
                </a:cubicBezTo>
                <a:cubicBezTo>
                  <a:pt x="305" y="18"/>
                  <a:pt x="302" y="18"/>
                  <a:pt x="303" y="19"/>
                </a:cubicBezTo>
                <a:cubicBezTo>
                  <a:pt x="304" y="18"/>
                  <a:pt x="304" y="19"/>
                  <a:pt x="304" y="19"/>
                </a:cubicBezTo>
                <a:cubicBezTo>
                  <a:pt x="305" y="18"/>
                  <a:pt x="304" y="18"/>
                  <a:pt x="305" y="17"/>
                </a:cubicBezTo>
                <a:cubicBezTo>
                  <a:pt x="308" y="19"/>
                  <a:pt x="312" y="19"/>
                  <a:pt x="313" y="21"/>
                </a:cubicBezTo>
                <a:cubicBezTo>
                  <a:pt x="313" y="21"/>
                  <a:pt x="313" y="20"/>
                  <a:pt x="313" y="20"/>
                </a:cubicBezTo>
                <a:cubicBezTo>
                  <a:pt x="316" y="21"/>
                  <a:pt x="315" y="21"/>
                  <a:pt x="317" y="21"/>
                </a:cubicBezTo>
                <a:cubicBezTo>
                  <a:pt x="317" y="22"/>
                  <a:pt x="317" y="22"/>
                  <a:pt x="317" y="23"/>
                </a:cubicBezTo>
                <a:cubicBezTo>
                  <a:pt x="319" y="23"/>
                  <a:pt x="330" y="24"/>
                  <a:pt x="333" y="28"/>
                </a:cubicBezTo>
                <a:cubicBezTo>
                  <a:pt x="332" y="28"/>
                  <a:pt x="331" y="27"/>
                  <a:pt x="331" y="28"/>
                </a:cubicBezTo>
                <a:cubicBezTo>
                  <a:pt x="332" y="28"/>
                  <a:pt x="333" y="29"/>
                  <a:pt x="334" y="29"/>
                </a:cubicBezTo>
                <a:cubicBezTo>
                  <a:pt x="334" y="30"/>
                  <a:pt x="333" y="30"/>
                  <a:pt x="333" y="30"/>
                </a:cubicBezTo>
                <a:cubicBezTo>
                  <a:pt x="328" y="27"/>
                  <a:pt x="320" y="28"/>
                  <a:pt x="318" y="23"/>
                </a:cubicBezTo>
                <a:cubicBezTo>
                  <a:pt x="317" y="24"/>
                  <a:pt x="317" y="25"/>
                  <a:pt x="316" y="24"/>
                </a:cubicBezTo>
                <a:cubicBezTo>
                  <a:pt x="317" y="22"/>
                  <a:pt x="313" y="23"/>
                  <a:pt x="313" y="23"/>
                </a:cubicBezTo>
                <a:cubicBezTo>
                  <a:pt x="310" y="22"/>
                  <a:pt x="302" y="20"/>
                  <a:pt x="299" y="18"/>
                </a:cubicBezTo>
                <a:cubicBezTo>
                  <a:pt x="301" y="15"/>
                  <a:pt x="294" y="16"/>
                  <a:pt x="296" y="14"/>
                </a:cubicBezTo>
                <a:close/>
                <a:moveTo>
                  <a:pt x="333" y="45"/>
                </a:moveTo>
                <a:cubicBezTo>
                  <a:pt x="331" y="45"/>
                  <a:pt x="330" y="45"/>
                  <a:pt x="328" y="44"/>
                </a:cubicBezTo>
                <a:cubicBezTo>
                  <a:pt x="329" y="42"/>
                  <a:pt x="332" y="44"/>
                  <a:pt x="333" y="45"/>
                </a:cubicBezTo>
                <a:close/>
                <a:moveTo>
                  <a:pt x="299" y="16"/>
                </a:moveTo>
                <a:cubicBezTo>
                  <a:pt x="299" y="17"/>
                  <a:pt x="299" y="17"/>
                  <a:pt x="298" y="17"/>
                </a:cubicBezTo>
                <a:cubicBezTo>
                  <a:pt x="298" y="18"/>
                  <a:pt x="297" y="17"/>
                  <a:pt x="296" y="17"/>
                </a:cubicBezTo>
                <a:cubicBezTo>
                  <a:pt x="297" y="15"/>
                  <a:pt x="298" y="17"/>
                  <a:pt x="299" y="16"/>
                </a:cubicBezTo>
                <a:close/>
                <a:moveTo>
                  <a:pt x="265" y="5"/>
                </a:moveTo>
                <a:cubicBezTo>
                  <a:pt x="267" y="7"/>
                  <a:pt x="267" y="5"/>
                  <a:pt x="268" y="5"/>
                </a:cubicBezTo>
                <a:cubicBezTo>
                  <a:pt x="268" y="6"/>
                  <a:pt x="268" y="7"/>
                  <a:pt x="267" y="7"/>
                </a:cubicBezTo>
                <a:cubicBezTo>
                  <a:pt x="268" y="6"/>
                  <a:pt x="265" y="7"/>
                  <a:pt x="265" y="5"/>
                </a:cubicBezTo>
                <a:close/>
                <a:moveTo>
                  <a:pt x="264" y="5"/>
                </a:moveTo>
                <a:cubicBezTo>
                  <a:pt x="263" y="5"/>
                  <a:pt x="262" y="5"/>
                  <a:pt x="262" y="4"/>
                </a:cubicBezTo>
                <a:cubicBezTo>
                  <a:pt x="262" y="3"/>
                  <a:pt x="264" y="4"/>
                  <a:pt x="264" y="5"/>
                </a:cubicBezTo>
                <a:close/>
                <a:moveTo>
                  <a:pt x="261" y="4"/>
                </a:moveTo>
                <a:cubicBezTo>
                  <a:pt x="260" y="4"/>
                  <a:pt x="258" y="3"/>
                  <a:pt x="257" y="2"/>
                </a:cubicBezTo>
                <a:cubicBezTo>
                  <a:pt x="258" y="2"/>
                  <a:pt x="261" y="3"/>
                  <a:pt x="261" y="4"/>
                </a:cubicBezTo>
                <a:close/>
                <a:moveTo>
                  <a:pt x="252" y="8"/>
                </a:moveTo>
                <a:cubicBezTo>
                  <a:pt x="251" y="8"/>
                  <a:pt x="250" y="9"/>
                  <a:pt x="249" y="8"/>
                </a:cubicBezTo>
                <a:cubicBezTo>
                  <a:pt x="249" y="6"/>
                  <a:pt x="252" y="8"/>
                  <a:pt x="252" y="8"/>
                </a:cubicBezTo>
                <a:close/>
                <a:moveTo>
                  <a:pt x="250" y="11"/>
                </a:moveTo>
                <a:cubicBezTo>
                  <a:pt x="248" y="14"/>
                  <a:pt x="248" y="10"/>
                  <a:pt x="246" y="11"/>
                </a:cubicBezTo>
                <a:cubicBezTo>
                  <a:pt x="246" y="10"/>
                  <a:pt x="247" y="9"/>
                  <a:pt x="247" y="9"/>
                </a:cubicBezTo>
                <a:cubicBezTo>
                  <a:pt x="247" y="10"/>
                  <a:pt x="249" y="10"/>
                  <a:pt x="250" y="11"/>
                </a:cubicBezTo>
                <a:close/>
                <a:moveTo>
                  <a:pt x="247" y="5"/>
                </a:moveTo>
                <a:cubicBezTo>
                  <a:pt x="246" y="5"/>
                  <a:pt x="244" y="5"/>
                  <a:pt x="244" y="4"/>
                </a:cubicBezTo>
                <a:cubicBezTo>
                  <a:pt x="245" y="3"/>
                  <a:pt x="247" y="4"/>
                  <a:pt x="247" y="5"/>
                </a:cubicBezTo>
                <a:close/>
                <a:moveTo>
                  <a:pt x="243" y="8"/>
                </a:moveTo>
                <a:cubicBezTo>
                  <a:pt x="243" y="9"/>
                  <a:pt x="245" y="8"/>
                  <a:pt x="246" y="10"/>
                </a:cubicBezTo>
                <a:cubicBezTo>
                  <a:pt x="244" y="10"/>
                  <a:pt x="242" y="8"/>
                  <a:pt x="243" y="8"/>
                </a:cubicBezTo>
                <a:close/>
                <a:moveTo>
                  <a:pt x="242" y="15"/>
                </a:moveTo>
                <a:cubicBezTo>
                  <a:pt x="242" y="16"/>
                  <a:pt x="243" y="16"/>
                  <a:pt x="243" y="16"/>
                </a:cubicBezTo>
                <a:cubicBezTo>
                  <a:pt x="243" y="17"/>
                  <a:pt x="241" y="17"/>
                  <a:pt x="242" y="15"/>
                </a:cubicBezTo>
                <a:close/>
                <a:moveTo>
                  <a:pt x="245" y="16"/>
                </a:moveTo>
                <a:cubicBezTo>
                  <a:pt x="245" y="15"/>
                  <a:pt x="248" y="15"/>
                  <a:pt x="248" y="16"/>
                </a:cubicBezTo>
                <a:cubicBezTo>
                  <a:pt x="247" y="16"/>
                  <a:pt x="246" y="17"/>
                  <a:pt x="245" y="16"/>
                </a:cubicBezTo>
                <a:close/>
                <a:moveTo>
                  <a:pt x="252" y="19"/>
                </a:moveTo>
                <a:cubicBezTo>
                  <a:pt x="252" y="19"/>
                  <a:pt x="252" y="19"/>
                  <a:pt x="252" y="19"/>
                </a:cubicBezTo>
                <a:cubicBezTo>
                  <a:pt x="251" y="19"/>
                  <a:pt x="250" y="19"/>
                  <a:pt x="250" y="19"/>
                </a:cubicBezTo>
                <a:cubicBezTo>
                  <a:pt x="250" y="18"/>
                  <a:pt x="251" y="18"/>
                  <a:pt x="250" y="17"/>
                </a:cubicBezTo>
                <a:cubicBezTo>
                  <a:pt x="249" y="17"/>
                  <a:pt x="249" y="18"/>
                  <a:pt x="249" y="18"/>
                </a:cubicBezTo>
                <a:cubicBezTo>
                  <a:pt x="249" y="18"/>
                  <a:pt x="248" y="18"/>
                  <a:pt x="248" y="18"/>
                </a:cubicBezTo>
                <a:cubicBezTo>
                  <a:pt x="248" y="16"/>
                  <a:pt x="250" y="18"/>
                  <a:pt x="249" y="16"/>
                </a:cubicBezTo>
                <a:cubicBezTo>
                  <a:pt x="251" y="18"/>
                  <a:pt x="251" y="16"/>
                  <a:pt x="253" y="17"/>
                </a:cubicBezTo>
                <a:cubicBezTo>
                  <a:pt x="253" y="18"/>
                  <a:pt x="252" y="18"/>
                  <a:pt x="252" y="19"/>
                </a:cubicBezTo>
                <a:cubicBezTo>
                  <a:pt x="252" y="19"/>
                  <a:pt x="252" y="19"/>
                  <a:pt x="252" y="19"/>
                </a:cubicBezTo>
                <a:close/>
                <a:moveTo>
                  <a:pt x="259" y="10"/>
                </a:moveTo>
                <a:cubicBezTo>
                  <a:pt x="259" y="9"/>
                  <a:pt x="256" y="9"/>
                  <a:pt x="255" y="7"/>
                </a:cubicBezTo>
                <a:cubicBezTo>
                  <a:pt x="256" y="7"/>
                  <a:pt x="261" y="9"/>
                  <a:pt x="259" y="10"/>
                </a:cubicBezTo>
                <a:close/>
                <a:moveTo>
                  <a:pt x="259" y="10"/>
                </a:moveTo>
                <a:cubicBezTo>
                  <a:pt x="259" y="11"/>
                  <a:pt x="259" y="11"/>
                  <a:pt x="259" y="12"/>
                </a:cubicBezTo>
                <a:cubicBezTo>
                  <a:pt x="260" y="11"/>
                  <a:pt x="260" y="11"/>
                  <a:pt x="260" y="11"/>
                </a:cubicBezTo>
                <a:cubicBezTo>
                  <a:pt x="260" y="11"/>
                  <a:pt x="260" y="12"/>
                  <a:pt x="260" y="12"/>
                </a:cubicBezTo>
                <a:cubicBezTo>
                  <a:pt x="258" y="12"/>
                  <a:pt x="255" y="9"/>
                  <a:pt x="255" y="9"/>
                </a:cubicBezTo>
                <a:cubicBezTo>
                  <a:pt x="256" y="9"/>
                  <a:pt x="258" y="10"/>
                  <a:pt x="259" y="10"/>
                </a:cubicBezTo>
                <a:close/>
                <a:moveTo>
                  <a:pt x="259" y="22"/>
                </a:moveTo>
                <a:cubicBezTo>
                  <a:pt x="258" y="21"/>
                  <a:pt x="257" y="21"/>
                  <a:pt x="255" y="21"/>
                </a:cubicBezTo>
                <a:cubicBezTo>
                  <a:pt x="257" y="19"/>
                  <a:pt x="255" y="20"/>
                  <a:pt x="255" y="18"/>
                </a:cubicBezTo>
                <a:cubicBezTo>
                  <a:pt x="257" y="18"/>
                  <a:pt x="257" y="19"/>
                  <a:pt x="259" y="19"/>
                </a:cubicBezTo>
                <a:cubicBezTo>
                  <a:pt x="260" y="20"/>
                  <a:pt x="258" y="20"/>
                  <a:pt x="259" y="22"/>
                </a:cubicBezTo>
                <a:close/>
                <a:moveTo>
                  <a:pt x="271" y="26"/>
                </a:moveTo>
                <a:cubicBezTo>
                  <a:pt x="270" y="26"/>
                  <a:pt x="268" y="26"/>
                  <a:pt x="268" y="25"/>
                </a:cubicBezTo>
                <a:cubicBezTo>
                  <a:pt x="270" y="24"/>
                  <a:pt x="266" y="23"/>
                  <a:pt x="265" y="23"/>
                </a:cubicBezTo>
                <a:cubicBezTo>
                  <a:pt x="264" y="24"/>
                  <a:pt x="267" y="23"/>
                  <a:pt x="267" y="25"/>
                </a:cubicBezTo>
                <a:cubicBezTo>
                  <a:pt x="266" y="24"/>
                  <a:pt x="263" y="24"/>
                  <a:pt x="263" y="23"/>
                </a:cubicBezTo>
                <a:cubicBezTo>
                  <a:pt x="264" y="23"/>
                  <a:pt x="264" y="23"/>
                  <a:pt x="264" y="22"/>
                </a:cubicBezTo>
                <a:cubicBezTo>
                  <a:pt x="263" y="22"/>
                  <a:pt x="263" y="22"/>
                  <a:pt x="261" y="21"/>
                </a:cubicBezTo>
                <a:cubicBezTo>
                  <a:pt x="261" y="22"/>
                  <a:pt x="261" y="23"/>
                  <a:pt x="260" y="22"/>
                </a:cubicBezTo>
                <a:cubicBezTo>
                  <a:pt x="259" y="21"/>
                  <a:pt x="261" y="21"/>
                  <a:pt x="261" y="20"/>
                </a:cubicBezTo>
                <a:cubicBezTo>
                  <a:pt x="264" y="23"/>
                  <a:pt x="269" y="22"/>
                  <a:pt x="271" y="24"/>
                </a:cubicBezTo>
                <a:cubicBezTo>
                  <a:pt x="270" y="25"/>
                  <a:pt x="271" y="25"/>
                  <a:pt x="271" y="26"/>
                </a:cubicBezTo>
                <a:close/>
                <a:moveTo>
                  <a:pt x="272" y="25"/>
                </a:moveTo>
                <a:cubicBezTo>
                  <a:pt x="273" y="27"/>
                  <a:pt x="274" y="26"/>
                  <a:pt x="275" y="27"/>
                </a:cubicBezTo>
                <a:cubicBezTo>
                  <a:pt x="274" y="27"/>
                  <a:pt x="271" y="27"/>
                  <a:pt x="272" y="25"/>
                </a:cubicBezTo>
                <a:close/>
                <a:moveTo>
                  <a:pt x="277" y="27"/>
                </a:moveTo>
                <a:cubicBezTo>
                  <a:pt x="278" y="27"/>
                  <a:pt x="278" y="27"/>
                  <a:pt x="277" y="26"/>
                </a:cubicBezTo>
                <a:cubicBezTo>
                  <a:pt x="281" y="27"/>
                  <a:pt x="283" y="27"/>
                  <a:pt x="285" y="28"/>
                </a:cubicBezTo>
                <a:cubicBezTo>
                  <a:pt x="285" y="30"/>
                  <a:pt x="285" y="30"/>
                  <a:pt x="284" y="31"/>
                </a:cubicBezTo>
                <a:cubicBezTo>
                  <a:pt x="282" y="29"/>
                  <a:pt x="281" y="29"/>
                  <a:pt x="280" y="29"/>
                </a:cubicBezTo>
                <a:cubicBezTo>
                  <a:pt x="279" y="28"/>
                  <a:pt x="277" y="29"/>
                  <a:pt x="277" y="27"/>
                </a:cubicBezTo>
                <a:close/>
                <a:moveTo>
                  <a:pt x="280" y="33"/>
                </a:moveTo>
                <a:cubicBezTo>
                  <a:pt x="281" y="34"/>
                  <a:pt x="285" y="34"/>
                  <a:pt x="287" y="35"/>
                </a:cubicBezTo>
                <a:cubicBezTo>
                  <a:pt x="287" y="35"/>
                  <a:pt x="282" y="35"/>
                  <a:pt x="280" y="33"/>
                </a:cubicBezTo>
                <a:close/>
                <a:moveTo>
                  <a:pt x="288" y="20"/>
                </a:moveTo>
                <a:cubicBezTo>
                  <a:pt x="288" y="19"/>
                  <a:pt x="282" y="17"/>
                  <a:pt x="280" y="17"/>
                </a:cubicBezTo>
                <a:cubicBezTo>
                  <a:pt x="281" y="18"/>
                  <a:pt x="284" y="18"/>
                  <a:pt x="285" y="20"/>
                </a:cubicBezTo>
                <a:cubicBezTo>
                  <a:pt x="282" y="20"/>
                  <a:pt x="278" y="18"/>
                  <a:pt x="276" y="17"/>
                </a:cubicBezTo>
                <a:cubicBezTo>
                  <a:pt x="277" y="15"/>
                  <a:pt x="279" y="18"/>
                  <a:pt x="280" y="17"/>
                </a:cubicBezTo>
                <a:cubicBezTo>
                  <a:pt x="277" y="15"/>
                  <a:pt x="275" y="15"/>
                  <a:pt x="272" y="15"/>
                </a:cubicBezTo>
                <a:cubicBezTo>
                  <a:pt x="272" y="16"/>
                  <a:pt x="276" y="16"/>
                  <a:pt x="275" y="16"/>
                </a:cubicBezTo>
                <a:cubicBezTo>
                  <a:pt x="273" y="16"/>
                  <a:pt x="271" y="16"/>
                  <a:pt x="269" y="14"/>
                </a:cubicBezTo>
                <a:cubicBezTo>
                  <a:pt x="270" y="14"/>
                  <a:pt x="271" y="15"/>
                  <a:pt x="272" y="14"/>
                </a:cubicBezTo>
                <a:cubicBezTo>
                  <a:pt x="270" y="13"/>
                  <a:pt x="268" y="13"/>
                  <a:pt x="267" y="13"/>
                </a:cubicBezTo>
                <a:cubicBezTo>
                  <a:pt x="266" y="14"/>
                  <a:pt x="269" y="13"/>
                  <a:pt x="268" y="15"/>
                </a:cubicBezTo>
                <a:cubicBezTo>
                  <a:pt x="266" y="15"/>
                  <a:pt x="267" y="13"/>
                  <a:pt x="265" y="13"/>
                </a:cubicBezTo>
                <a:cubicBezTo>
                  <a:pt x="265" y="12"/>
                  <a:pt x="266" y="13"/>
                  <a:pt x="267" y="12"/>
                </a:cubicBezTo>
                <a:cubicBezTo>
                  <a:pt x="264" y="11"/>
                  <a:pt x="261" y="11"/>
                  <a:pt x="260" y="9"/>
                </a:cubicBezTo>
                <a:cubicBezTo>
                  <a:pt x="261" y="10"/>
                  <a:pt x="261" y="9"/>
                  <a:pt x="262" y="9"/>
                </a:cubicBezTo>
                <a:cubicBezTo>
                  <a:pt x="268" y="12"/>
                  <a:pt x="274" y="15"/>
                  <a:pt x="282" y="16"/>
                </a:cubicBezTo>
                <a:cubicBezTo>
                  <a:pt x="285" y="19"/>
                  <a:pt x="289" y="17"/>
                  <a:pt x="291" y="20"/>
                </a:cubicBezTo>
                <a:cubicBezTo>
                  <a:pt x="289" y="19"/>
                  <a:pt x="290" y="21"/>
                  <a:pt x="288" y="20"/>
                </a:cubicBezTo>
                <a:close/>
                <a:moveTo>
                  <a:pt x="290" y="32"/>
                </a:moveTo>
                <a:cubicBezTo>
                  <a:pt x="292" y="31"/>
                  <a:pt x="288" y="31"/>
                  <a:pt x="289" y="30"/>
                </a:cubicBezTo>
                <a:cubicBezTo>
                  <a:pt x="291" y="30"/>
                  <a:pt x="292" y="31"/>
                  <a:pt x="292" y="33"/>
                </a:cubicBezTo>
                <a:cubicBezTo>
                  <a:pt x="292" y="32"/>
                  <a:pt x="289" y="32"/>
                  <a:pt x="290" y="32"/>
                </a:cubicBezTo>
                <a:close/>
                <a:moveTo>
                  <a:pt x="292" y="20"/>
                </a:moveTo>
                <a:cubicBezTo>
                  <a:pt x="293" y="20"/>
                  <a:pt x="293" y="20"/>
                  <a:pt x="295" y="20"/>
                </a:cubicBezTo>
                <a:cubicBezTo>
                  <a:pt x="296" y="21"/>
                  <a:pt x="299" y="22"/>
                  <a:pt x="302" y="23"/>
                </a:cubicBezTo>
                <a:cubicBezTo>
                  <a:pt x="304" y="24"/>
                  <a:pt x="310" y="24"/>
                  <a:pt x="309" y="27"/>
                </a:cubicBezTo>
                <a:cubicBezTo>
                  <a:pt x="309" y="26"/>
                  <a:pt x="308" y="27"/>
                  <a:pt x="309" y="27"/>
                </a:cubicBezTo>
                <a:cubicBezTo>
                  <a:pt x="304" y="25"/>
                  <a:pt x="294" y="24"/>
                  <a:pt x="292" y="20"/>
                </a:cubicBezTo>
                <a:close/>
                <a:moveTo>
                  <a:pt x="297" y="33"/>
                </a:moveTo>
                <a:cubicBezTo>
                  <a:pt x="307" y="37"/>
                  <a:pt x="315" y="38"/>
                  <a:pt x="321" y="42"/>
                </a:cubicBezTo>
                <a:cubicBezTo>
                  <a:pt x="318" y="41"/>
                  <a:pt x="314" y="39"/>
                  <a:pt x="313" y="40"/>
                </a:cubicBezTo>
                <a:cubicBezTo>
                  <a:pt x="310" y="37"/>
                  <a:pt x="299" y="36"/>
                  <a:pt x="297" y="33"/>
                </a:cubicBezTo>
                <a:close/>
                <a:moveTo>
                  <a:pt x="311" y="44"/>
                </a:moveTo>
                <a:cubicBezTo>
                  <a:pt x="313" y="45"/>
                  <a:pt x="314" y="45"/>
                  <a:pt x="316" y="46"/>
                </a:cubicBezTo>
                <a:cubicBezTo>
                  <a:pt x="316" y="48"/>
                  <a:pt x="310" y="44"/>
                  <a:pt x="311" y="44"/>
                </a:cubicBezTo>
                <a:close/>
                <a:moveTo>
                  <a:pt x="318" y="47"/>
                </a:moveTo>
                <a:cubicBezTo>
                  <a:pt x="320" y="47"/>
                  <a:pt x="321" y="47"/>
                  <a:pt x="321" y="48"/>
                </a:cubicBezTo>
                <a:cubicBezTo>
                  <a:pt x="320" y="48"/>
                  <a:pt x="318" y="48"/>
                  <a:pt x="318" y="47"/>
                </a:cubicBezTo>
                <a:close/>
                <a:moveTo>
                  <a:pt x="323" y="48"/>
                </a:moveTo>
                <a:cubicBezTo>
                  <a:pt x="324" y="48"/>
                  <a:pt x="326" y="49"/>
                  <a:pt x="326" y="50"/>
                </a:cubicBezTo>
                <a:cubicBezTo>
                  <a:pt x="325" y="49"/>
                  <a:pt x="322" y="50"/>
                  <a:pt x="323" y="48"/>
                </a:cubicBezTo>
                <a:close/>
                <a:moveTo>
                  <a:pt x="324" y="41"/>
                </a:moveTo>
                <a:cubicBezTo>
                  <a:pt x="324" y="42"/>
                  <a:pt x="325" y="42"/>
                  <a:pt x="325" y="43"/>
                </a:cubicBezTo>
                <a:cubicBezTo>
                  <a:pt x="323" y="43"/>
                  <a:pt x="322" y="41"/>
                  <a:pt x="324" y="41"/>
                </a:cubicBezTo>
                <a:close/>
                <a:moveTo>
                  <a:pt x="309" y="27"/>
                </a:moveTo>
                <a:cubicBezTo>
                  <a:pt x="311" y="27"/>
                  <a:pt x="310" y="27"/>
                  <a:pt x="310" y="26"/>
                </a:cubicBezTo>
                <a:cubicBezTo>
                  <a:pt x="313" y="27"/>
                  <a:pt x="317" y="28"/>
                  <a:pt x="320" y="29"/>
                </a:cubicBezTo>
                <a:cubicBezTo>
                  <a:pt x="322" y="30"/>
                  <a:pt x="327" y="31"/>
                  <a:pt x="327" y="33"/>
                </a:cubicBezTo>
                <a:cubicBezTo>
                  <a:pt x="324" y="33"/>
                  <a:pt x="313" y="29"/>
                  <a:pt x="309" y="27"/>
                </a:cubicBezTo>
                <a:close/>
                <a:moveTo>
                  <a:pt x="327" y="50"/>
                </a:moveTo>
                <a:cubicBezTo>
                  <a:pt x="329" y="49"/>
                  <a:pt x="333" y="52"/>
                  <a:pt x="334" y="53"/>
                </a:cubicBezTo>
                <a:cubicBezTo>
                  <a:pt x="332" y="53"/>
                  <a:pt x="331" y="51"/>
                  <a:pt x="327" y="50"/>
                </a:cubicBezTo>
                <a:close/>
                <a:moveTo>
                  <a:pt x="335" y="52"/>
                </a:moveTo>
                <a:cubicBezTo>
                  <a:pt x="336" y="53"/>
                  <a:pt x="337" y="52"/>
                  <a:pt x="337" y="54"/>
                </a:cubicBezTo>
                <a:cubicBezTo>
                  <a:pt x="336" y="54"/>
                  <a:pt x="334" y="54"/>
                  <a:pt x="335" y="52"/>
                </a:cubicBezTo>
                <a:close/>
                <a:moveTo>
                  <a:pt x="338" y="36"/>
                </a:moveTo>
                <a:cubicBezTo>
                  <a:pt x="337" y="35"/>
                  <a:pt x="335" y="37"/>
                  <a:pt x="336" y="36"/>
                </a:cubicBezTo>
                <a:cubicBezTo>
                  <a:pt x="336" y="36"/>
                  <a:pt x="336" y="36"/>
                  <a:pt x="336" y="35"/>
                </a:cubicBezTo>
                <a:cubicBezTo>
                  <a:pt x="335" y="35"/>
                  <a:pt x="338" y="35"/>
                  <a:pt x="338" y="36"/>
                </a:cubicBezTo>
                <a:close/>
                <a:moveTo>
                  <a:pt x="339" y="32"/>
                </a:moveTo>
                <a:cubicBezTo>
                  <a:pt x="337" y="31"/>
                  <a:pt x="335" y="31"/>
                  <a:pt x="335" y="30"/>
                </a:cubicBezTo>
                <a:cubicBezTo>
                  <a:pt x="337" y="29"/>
                  <a:pt x="338" y="32"/>
                  <a:pt x="339" y="30"/>
                </a:cubicBezTo>
                <a:cubicBezTo>
                  <a:pt x="338" y="29"/>
                  <a:pt x="337" y="30"/>
                  <a:pt x="336" y="29"/>
                </a:cubicBezTo>
                <a:cubicBezTo>
                  <a:pt x="336" y="28"/>
                  <a:pt x="337" y="28"/>
                  <a:pt x="338" y="28"/>
                </a:cubicBezTo>
                <a:cubicBezTo>
                  <a:pt x="338" y="29"/>
                  <a:pt x="337" y="29"/>
                  <a:pt x="337" y="29"/>
                </a:cubicBezTo>
                <a:cubicBezTo>
                  <a:pt x="338" y="29"/>
                  <a:pt x="338" y="29"/>
                  <a:pt x="339" y="29"/>
                </a:cubicBezTo>
                <a:cubicBezTo>
                  <a:pt x="338" y="31"/>
                  <a:pt x="342" y="29"/>
                  <a:pt x="341" y="31"/>
                </a:cubicBezTo>
                <a:cubicBezTo>
                  <a:pt x="340" y="30"/>
                  <a:pt x="340" y="31"/>
                  <a:pt x="339" y="30"/>
                </a:cubicBezTo>
                <a:cubicBezTo>
                  <a:pt x="339" y="31"/>
                  <a:pt x="338" y="31"/>
                  <a:pt x="339" y="32"/>
                </a:cubicBezTo>
                <a:close/>
                <a:moveTo>
                  <a:pt x="340" y="48"/>
                </a:moveTo>
                <a:cubicBezTo>
                  <a:pt x="341" y="46"/>
                  <a:pt x="342" y="47"/>
                  <a:pt x="343" y="48"/>
                </a:cubicBezTo>
                <a:cubicBezTo>
                  <a:pt x="341" y="49"/>
                  <a:pt x="342" y="48"/>
                  <a:pt x="340" y="48"/>
                </a:cubicBezTo>
                <a:close/>
                <a:moveTo>
                  <a:pt x="344" y="39"/>
                </a:moveTo>
                <a:cubicBezTo>
                  <a:pt x="344" y="39"/>
                  <a:pt x="344" y="39"/>
                  <a:pt x="344" y="39"/>
                </a:cubicBezTo>
                <a:cubicBezTo>
                  <a:pt x="343" y="37"/>
                  <a:pt x="347" y="38"/>
                  <a:pt x="347" y="40"/>
                </a:cubicBezTo>
                <a:cubicBezTo>
                  <a:pt x="346" y="39"/>
                  <a:pt x="345" y="40"/>
                  <a:pt x="344" y="39"/>
                </a:cubicBezTo>
                <a:close/>
                <a:moveTo>
                  <a:pt x="350" y="58"/>
                </a:moveTo>
                <a:cubicBezTo>
                  <a:pt x="350" y="58"/>
                  <a:pt x="350" y="59"/>
                  <a:pt x="349" y="59"/>
                </a:cubicBezTo>
                <a:cubicBezTo>
                  <a:pt x="350" y="57"/>
                  <a:pt x="348" y="58"/>
                  <a:pt x="348" y="57"/>
                </a:cubicBezTo>
                <a:cubicBezTo>
                  <a:pt x="349" y="57"/>
                  <a:pt x="350" y="57"/>
                  <a:pt x="350" y="58"/>
                </a:cubicBezTo>
                <a:cubicBezTo>
                  <a:pt x="350" y="58"/>
                  <a:pt x="350" y="58"/>
                  <a:pt x="350" y="58"/>
                </a:cubicBezTo>
                <a:close/>
                <a:moveTo>
                  <a:pt x="350" y="51"/>
                </a:moveTo>
                <a:cubicBezTo>
                  <a:pt x="350" y="51"/>
                  <a:pt x="349" y="51"/>
                  <a:pt x="349" y="51"/>
                </a:cubicBezTo>
                <a:cubicBezTo>
                  <a:pt x="349" y="50"/>
                  <a:pt x="348" y="50"/>
                  <a:pt x="347" y="50"/>
                </a:cubicBezTo>
                <a:cubicBezTo>
                  <a:pt x="348" y="50"/>
                  <a:pt x="348" y="50"/>
                  <a:pt x="348" y="49"/>
                </a:cubicBezTo>
                <a:cubicBezTo>
                  <a:pt x="348" y="49"/>
                  <a:pt x="348" y="49"/>
                  <a:pt x="349" y="49"/>
                </a:cubicBezTo>
                <a:cubicBezTo>
                  <a:pt x="348" y="51"/>
                  <a:pt x="351" y="49"/>
                  <a:pt x="352" y="50"/>
                </a:cubicBezTo>
                <a:cubicBezTo>
                  <a:pt x="351" y="52"/>
                  <a:pt x="352" y="50"/>
                  <a:pt x="353" y="50"/>
                </a:cubicBezTo>
                <a:cubicBezTo>
                  <a:pt x="353" y="52"/>
                  <a:pt x="353" y="52"/>
                  <a:pt x="353" y="53"/>
                </a:cubicBezTo>
                <a:cubicBezTo>
                  <a:pt x="354" y="53"/>
                  <a:pt x="354" y="53"/>
                  <a:pt x="354" y="53"/>
                </a:cubicBezTo>
                <a:cubicBezTo>
                  <a:pt x="353" y="54"/>
                  <a:pt x="351" y="50"/>
                  <a:pt x="352" y="53"/>
                </a:cubicBezTo>
                <a:cubicBezTo>
                  <a:pt x="349" y="53"/>
                  <a:pt x="351" y="52"/>
                  <a:pt x="350" y="51"/>
                </a:cubicBezTo>
                <a:close/>
                <a:moveTo>
                  <a:pt x="356" y="60"/>
                </a:moveTo>
                <a:cubicBezTo>
                  <a:pt x="354" y="58"/>
                  <a:pt x="352" y="60"/>
                  <a:pt x="351" y="59"/>
                </a:cubicBezTo>
                <a:cubicBezTo>
                  <a:pt x="352" y="57"/>
                  <a:pt x="357" y="60"/>
                  <a:pt x="356" y="60"/>
                </a:cubicBezTo>
                <a:close/>
                <a:moveTo>
                  <a:pt x="357" y="54"/>
                </a:moveTo>
                <a:cubicBezTo>
                  <a:pt x="357" y="56"/>
                  <a:pt x="359" y="53"/>
                  <a:pt x="359" y="54"/>
                </a:cubicBezTo>
                <a:cubicBezTo>
                  <a:pt x="359" y="55"/>
                  <a:pt x="358" y="55"/>
                  <a:pt x="358" y="56"/>
                </a:cubicBezTo>
                <a:cubicBezTo>
                  <a:pt x="360" y="57"/>
                  <a:pt x="360" y="55"/>
                  <a:pt x="361" y="56"/>
                </a:cubicBezTo>
                <a:cubicBezTo>
                  <a:pt x="359" y="57"/>
                  <a:pt x="361" y="57"/>
                  <a:pt x="361" y="59"/>
                </a:cubicBezTo>
                <a:cubicBezTo>
                  <a:pt x="360" y="58"/>
                  <a:pt x="357" y="57"/>
                  <a:pt x="360" y="57"/>
                </a:cubicBezTo>
                <a:cubicBezTo>
                  <a:pt x="358" y="56"/>
                  <a:pt x="358" y="57"/>
                  <a:pt x="357" y="57"/>
                </a:cubicBezTo>
                <a:cubicBezTo>
                  <a:pt x="357" y="56"/>
                  <a:pt x="358" y="56"/>
                  <a:pt x="358" y="56"/>
                </a:cubicBezTo>
                <a:cubicBezTo>
                  <a:pt x="357" y="56"/>
                  <a:pt x="355" y="55"/>
                  <a:pt x="357" y="54"/>
                </a:cubicBezTo>
                <a:close/>
                <a:moveTo>
                  <a:pt x="359" y="61"/>
                </a:moveTo>
                <a:cubicBezTo>
                  <a:pt x="359" y="62"/>
                  <a:pt x="359" y="62"/>
                  <a:pt x="359" y="62"/>
                </a:cubicBezTo>
                <a:cubicBezTo>
                  <a:pt x="359" y="61"/>
                  <a:pt x="359" y="61"/>
                  <a:pt x="359" y="61"/>
                </a:cubicBezTo>
                <a:cubicBezTo>
                  <a:pt x="358" y="61"/>
                  <a:pt x="356" y="60"/>
                  <a:pt x="358" y="60"/>
                </a:cubicBezTo>
                <a:cubicBezTo>
                  <a:pt x="359" y="61"/>
                  <a:pt x="361" y="61"/>
                  <a:pt x="361" y="62"/>
                </a:cubicBezTo>
                <a:cubicBezTo>
                  <a:pt x="360" y="63"/>
                  <a:pt x="360" y="60"/>
                  <a:pt x="359" y="61"/>
                </a:cubicBezTo>
                <a:close/>
                <a:moveTo>
                  <a:pt x="362" y="58"/>
                </a:moveTo>
                <a:cubicBezTo>
                  <a:pt x="363" y="56"/>
                  <a:pt x="360" y="58"/>
                  <a:pt x="361" y="57"/>
                </a:cubicBezTo>
                <a:cubicBezTo>
                  <a:pt x="361" y="57"/>
                  <a:pt x="361" y="56"/>
                  <a:pt x="362" y="56"/>
                </a:cubicBezTo>
                <a:cubicBezTo>
                  <a:pt x="362" y="57"/>
                  <a:pt x="364" y="57"/>
                  <a:pt x="362" y="58"/>
                </a:cubicBezTo>
                <a:close/>
                <a:moveTo>
                  <a:pt x="364" y="58"/>
                </a:moveTo>
                <a:cubicBezTo>
                  <a:pt x="365" y="59"/>
                  <a:pt x="366" y="60"/>
                  <a:pt x="367" y="60"/>
                </a:cubicBezTo>
                <a:cubicBezTo>
                  <a:pt x="365" y="60"/>
                  <a:pt x="363" y="60"/>
                  <a:pt x="364" y="58"/>
                </a:cubicBezTo>
                <a:close/>
                <a:moveTo>
                  <a:pt x="364" y="62"/>
                </a:moveTo>
                <a:cubicBezTo>
                  <a:pt x="367" y="63"/>
                  <a:pt x="369" y="64"/>
                  <a:pt x="370" y="65"/>
                </a:cubicBezTo>
                <a:cubicBezTo>
                  <a:pt x="368" y="64"/>
                  <a:pt x="365" y="64"/>
                  <a:pt x="364" y="62"/>
                </a:cubicBezTo>
                <a:close/>
                <a:moveTo>
                  <a:pt x="368" y="58"/>
                </a:moveTo>
                <a:cubicBezTo>
                  <a:pt x="368" y="58"/>
                  <a:pt x="369" y="58"/>
                  <a:pt x="369" y="59"/>
                </a:cubicBezTo>
                <a:cubicBezTo>
                  <a:pt x="368" y="59"/>
                  <a:pt x="367" y="57"/>
                  <a:pt x="368" y="58"/>
                </a:cubicBezTo>
                <a:close/>
                <a:moveTo>
                  <a:pt x="370" y="57"/>
                </a:moveTo>
                <a:cubicBezTo>
                  <a:pt x="373" y="54"/>
                  <a:pt x="377" y="59"/>
                  <a:pt x="377" y="60"/>
                </a:cubicBezTo>
                <a:cubicBezTo>
                  <a:pt x="377" y="60"/>
                  <a:pt x="376" y="59"/>
                  <a:pt x="376" y="60"/>
                </a:cubicBezTo>
                <a:cubicBezTo>
                  <a:pt x="377" y="60"/>
                  <a:pt x="379" y="59"/>
                  <a:pt x="380" y="59"/>
                </a:cubicBezTo>
                <a:cubicBezTo>
                  <a:pt x="381" y="59"/>
                  <a:pt x="379" y="61"/>
                  <a:pt x="380" y="61"/>
                </a:cubicBezTo>
                <a:cubicBezTo>
                  <a:pt x="381" y="60"/>
                  <a:pt x="381" y="60"/>
                  <a:pt x="380" y="59"/>
                </a:cubicBezTo>
                <a:cubicBezTo>
                  <a:pt x="382" y="59"/>
                  <a:pt x="383" y="60"/>
                  <a:pt x="384" y="60"/>
                </a:cubicBezTo>
                <a:cubicBezTo>
                  <a:pt x="384" y="62"/>
                  <a:pt x="383" y="62"/>
                  <a:pt x="383" y="63"/>
                </a:cubicBezTo>
                <a:cubicBezTo>
                  <a:pt x="384" y="61"/>
                  <a:pt x="385" y="63"/>
                  <a:pt x="385" y="62"/>
                </a:cubicBezTo>
                <a:cubicBezTo>
                  <a:pt x="385" y="61"/>
                  <a:pt x="383" y="62"/>
                  <a:pt x="384" y="60"/>
                </a:cubicBezTo>
                <a:cubicBezTo>
                  <a:pt x="385" y="61"/>
                  <a:pt x="387" y="61"/>
                  <a:pt x="387" y="62"/>
                </a:cubicBezTo>
                <a:cubicBezTo>
                  <a:pt x="386" y="62"/>
                  <a:pt x="385" y="64"/>
                  <a:pt x="387" y="63"/>
                </a:cubicBezTo>
                <a:cubicBezTo>
                  <a:pt x="386" y="64"/>
                  <a:pt x="385" y="64"/>
                  <a:pt x="385" y="64"/>
                </a:cubicBezTo>
                <a:cubicBezTo>
                  <a:pt x="384" y="64"/>
                  <a:pt x="380" y="61"/>
                  <a:pt x="381" y="63"/>
                </a:cubicBezTo>
                <a:cubicBezTo>
                  <a:pt x="378" y="62"/>
                  <a:pt x="378" y="62"/>
                  <a:pt x="377" y="60"/>
                </a:cubicBezTo>
                <a:cubicBezTo>
                  <a:pt x="375" y="63"/>
                  <a:pt x="373" y="59"/>
                  <a:pt x="369" y="59"/>
                </a:cubicBezTo>
                <a:cubicBezTo>
                  <a:pt x="370" y="58"/>
                  <a:pt x="369" y="58"/>
                  <a:pt x="370" y="57"/>
                </a:cubicBezTo>
                <a:close/>
                <a:moveTo>
                  <a:pt x="377" y="64"/>
                </a:moveTo>
                <a:cubicBezTo>
                  <a:pt x="376" y="63"/>
                  <a:pt x="375" y="64"/>
                  <a:pt x="375" y="63"/>
                </a:cubicBezTo>
                <a:cubicBezTo>
                  <a:pt x="375" y="63"/>
                  <a:pt x="378" y="63"/>
                  <a:pt x="377" y="64"/>
                </a:cubicBezTo>
                <a:close/>
                <a:moveTo>
                  <a:pt x="371" y="65"/>
                </a:moveTo>
                <a:cubicBezTo>
                  <a:pt x="374" y="65"/>
                  <a:pt x="378" y="65"/>
                  <a:pt x="378" y="68"/>
                </a:cubicBezTo>
                <a:cubicBezTo>
                  <a:pt x="377" y="67"/>
                  <a:pt x="374" y="67"/>
                  <a:pt x="371" y="65"/>
                </a:cubicBezTo>
                <a:close/>
                <a:moveTo>
                  <a:pt x="378" y="64"/>
                </a:moveTo>
                <a:cubicBezTo>
                  <a:pt x="379" y="64"/>
                  <a:pt x="382" y="65"/>
                  <a:pt x="380" y="65"/>
                </a:cubicBezTo>
                <a:cubicBezTo>
                  <a:pt x="380" y="65"/>
                  <a:pt x="379" y="65"/>
                  <a:pt x="379" y="65"/>
                </a:cubicBezTo>
                <a:cubicBezTo>
                  <a:pt x="379" y="65"/>
                  <a:pt x="379" y="65"/>
                  <a:pt x="379" y="66"/>
                </a:cubicBezTo>
                <a:cubicBezTo>
                  <a:pt x="378" y="65"/>
                  <a:pt x="378" y="65"/>
                  <a:pt x="378" y="64"/>
                </a:cubicBezTo>
                <a:close/>
                <a:moveTo>
                  <a:pt x="381" y="69"/>
                </a:moveTo>
                <a:cubicBezTo>
                  <a:pt x="380" y="68"/>
                  <a:pt x="378" y="68"/>
                  <a:pt x="379" y="67"/>
                </a:cubicBezTo>
                <a:cubicBezTo>
                  <a:pt x="380" y="68"/>
                  <a:pt x="382" y="67"/>
                  <a:pt x="381" y="69"/>
                </a:cubicBezTo>
                <a:close/>
                <a:moveTo>
                  <a:pt x="382" y="68"/>
                </a:moveTo>
                <a:cubicBezTo>
                  <a:pt x="385" y="68"/>
                  <a:pt x="386" y="71"/>
                  <a:pt x="388" y="69"/>
                </a:cubicBezTo>
                <a:cubicBezTo>
                  <a:pt x="387" y="72"/>
                  <a:pt x="382" y="69"/>
                  <a:pt x="382" y="68"/>
                </a:cubicBezTo>
                <a:close/>
                <a:moveTo>
                  <a:pt x="392" y="74"/>
                </a:moveTo>
                <a:cubicBezTo>
                  <a:pt x="389" y="73"/>
                  <a:pt x="389" y="71"/>
                  <a:pt x="388" y="70"/>
                </a:cubicBezTo>
                <a:cubicBezTo>
                  <a:pt x="390" y="71"/>
                  <a:pt x="392" y="71"/>
                  <a:pt x="394" y="72"/>
                </a:cubicBezTo>
                <a:cubicBezTo>
                  <a:pt x="392" y="72"/>
                  <a:pt x="392" y="73"/>
                  <a:pt x="392" y="74"/>
                </a:cubicBezTo>
                <a:close/>
                <a:moveTo>
                  <a:pt x="390" y="69"/>
                </a:moveTo>
                <a:cubicBezTo>
                  <a:pt x="390" y="69"/>
                  <a:pt x="390" y="68"/>
                  <a:pt x="391" y="68"/>
                </a:cubicBezTo>
                <a:cubicBezTo>
                  <a:pt x="391" y="69"/>
                  <a:pt x="393" y="69"/>
                  <a:pt x="393" y="70"/>
                </a:cubicBezTo>
                <a:cubicBezTo>
                  <a:pt x="392" y="71"/>
                  <a:pt x="390" y="70"/>
                  <a:pt x="390" y="69"/>
                </a:cubicBezTo>
                <a:close/>
                <a:moveTo>
                  <a:pt x="394" y="73"/>
                </a:moveTo>
                <a:cubicBezTo>
                  <a:pt x="394" y="72"/>
                  <a:pt x="395" y="72"/>
                  <a:pt x="396" y="72"/>
                </a:cubicBezTo>
                <a:cubicBezTo>
                  <a:pt x="395" y="73"/>
                  <a:pt x="395" y="74"/>
                  <a:pt x="394" y="73"/>
                </a:cubicBezTo>
                <a:close/>
                <a:moveTo>
                  <a:pt x="395" y="68"/>
                </a:moveTo>
                <a:cubicBezTo>
                  <a:pt x="391" y="68"/>
                  <a:pt x="391" y="65"/>
                  <a:pt x="387" y="66"/>
                </a:cubicBezTo>
                <a:cubicBezTo>
                  <a:pt x="388" y="63"/>
                  <a:pt x="387" y="64"/>
                  <a:pt x="388" y="62"/>
                </a:cubicBezTo>
                <a:cubicBezTo>
                  <a:pt x="388" y="63"/>
                  <a:pt x="389" y="64"/>
                  <a:pt x="390" y="63"/>
                </a:cubicBezTo>
                <a:cubicBezTo>
                  <a:pt x="390" y="64"/>
                  <a:pt x="389" y="64"/>
                  <a:pt x="389" y="64"/>
                </a:cubicBezTo>
                <a:cubicBezTo>
                  <a:pt x="389" y="64"/>
                  <a:pt x="390" y="65"/>
                  <a:pt x="391" y="64"/>
                </a:cubicBezTo>
                <a:cubicBezTo>
                  <a:pt x="390" y="64"/>
                  <a:pt x="391" y="63"/>
                  <a:pt x="390" y="62"/>
                </a:cubicBezTo>
                <a:cubicBezTo>
                  <a:pt x="391" y="63"/>
                  <a:pt x="392" y="63"/>
                  <a:pt x="392" y="64"/>
                </a:cubicBezTo>
                <a:cubicBezTo>
                  <a:pt x="392" y="64"/>
                  <a:pt x="390" y="65"/>
                  <a:pt x="391" y="65"/>
                </a:cubicBezTo>
                <a:cubicBezTo>
                  <a:pt x="392" y="65"/>
                  <a:pt x="393" y="64"/>
                  <a:pt x="393" y="63"/>
                </a:cubicBezTo>
                <a:cubicBezTo>
                  <a:pt x="395" y="64"/>
                  <a:pt x="396" y="64"/>
                  <a:pt x="396" y="65"/>
                </a:cubicBezTo>
                <a:cubicBezTo>
                  <a:pt x="395" y="66"/>
                  <a:pt x="396" y="66"/>
                  <a:pt x="395" y="68"/>
                </a:cubicBezTo>
                <a:close/>
                <a:moveTo>
                  <a:pt x="402" y="68"/>
                </a:moveTo>
                <a:cubicBezTo>
                  <a:pt x="402" y="67"/>
                  <a:pt x="400" y="68"/>
                  <a:pt x="400" y="66"/>
                </a:cubicBezTo>
                <a:cubicBezTo>
                  <a:pt x="401" y="66"/>
                  <a:pt x="403" y="68"/>
                  <a:pt x="402" y="68"/>
                </a:cubicBezTo>
                <a:close/>
                <a:moveTo>
                  <a:pt x="407" y="64"/>
                </a:moveTo>
                <a:cubicBezTo>
                  <a:pt x="406" y="63"/>
                  <a:pt x="404" y="63"/>
                  <a:pt x="403" y="61"/>
                </a:cubicBezTo>
                <a:cubicBezTo>
                  <a:pt x="402" y="62"/>
                  <a:pt x="404" y="63"/>
                  <a:pt x="403" y="63"/>
                </a:cubicBezTo>
                <a:cubicBezTo>
                  <a:pt x="401" y="62"/>
                  <a:pt x="398" y="61"/>
                  <a:pt x="395" y="60"/>
                </a:cubicBezTo>
                <a:cubicBezTo>
                  <a:pt x="394" y="59"/>
                  <a:pt x="395" y="59"/>
                  <a:pt x="395" y="58"/>
                </a:cubicBezTo>
                <a:cubicBezTo>
                  <a:pt x="393" y="57"/>
                  <a:pt x="392" y="56"/>
                  <a:pt x="391" y="55"/>
                </a:cubicBezTo>
                <a:cubicBezTo>
                  <a:pt x="391" y="55"/>
                  <a:pt x="391" y="56"/>
                  <a:pt x="391" y="56"/>
                </a:cubicBezTo>
                <a:cubicBezTo>
                  <a:pt x="382" y="56"/>
                  <a:pt x="377" y="50"/>
                  <a:pt x="370" y="48"/>
                </a:cubicBezTo>
                <a:cubicBezTo>
                  <a:pt x="369" y="49"/>
                  <a:pt x="368" y="49"/>
                  <a:pt x="368" y="49"/>
                </a:cubicBezTo>
                <a:cubicBezTo>
                  <a:pt x="367" y="48"/>
                  <a:pt x="365" y="46"/>
                  <a:pt x="367" y="48"/>
                </a:cubicBezTo>
                <a:cubicBezTo>
                  <a:pt x="368" y="48"/>
                  <a:pt x="368" y="47"/>
                  <a:pt x="369" y="48"/>
                </a:cubicBezTo>
                <a:cubicBezTo>
                  <a:pt x="369" y="48"/>
                  <a:pt x="369" y="48"/>
                  <a:pt x="370" y="48"/>
                </a:cubicBezTo>
                <a:cubicBezTo>
                  <a:pt x="370" y="47"/>
                  <a:pt x="373" y="48"/>
                  <a:pt x="372" y="45"/>
                </a:cubicBezTo>
                <a:cubicBezTo>
                  <a:pt x="372" y="45"/>
                  <a:pt x="373" y="45"/>
                  <a:pt x="373" y="46"/>
                </a:cubicBezTo>
                <a:cubicBezTo>
                  <a:pt x="373" y="45"/>
                  <a:pt x="373" y="45"/>
                  <a:pt x="373" y="46"/>
                </a:cubicBezTo>
                <a:cubicBezTo>
                  <a:pt x="373" y="46"/>
                  <a:pt x="373" y="46"/>
                  <a:pt x="373" y="46"/>
                </a:cubicBezTo>
                <a:cubicBezTo>
                  <a:pt x="374" y="46"/>
                  <a:pt x="375" y="47"/>
                  <a:pt x="374" y="47"/>
                </a:cubicBezTo>
                <a:cubicBezTo>
                  <a:pt x="371" y="46"/>
                  <a:pt x="375" y="48"/>
                  <a:pt x="373" y="49"/>
                </a:cubicBezTo>
                <a:cubicBezTo>
                  <a:pt x="375" y="49"/>
                  <a:pt x="373" y="48"/>
                  <a:pt x="375" y="48"/>
                </a:cubicBezTo>
                <a:cubicBezTo>
                  <a:pt x="375" y="49"/>
                  <a:pt x="374" y="50"/>
                  <a:pt x="375" y="50"/>
                </a:cubicBezTo>
                <a:cubicBezTo>
                  <a:pt x="376" y="50"/>
                  <a:pt x="376" y="50"/>
                  <a:pt x="377" y="50"/>
                </a:cubicBezTo>
                <a:cubicBezTo>
                  <a:pt x="376" y="48"/>
                  <a:pt x="377" y="49"/>
                  <a:pt x="377" y="49"/>
                </a:cubicBezTo>
                <a:cubicBezTo>
                  <a:pt x="378" y="48"/>
                  <a:pt x="376" y="48"/>
                  <a:pt x="376" y="47"/>
                </a:cubicBezTo>
                <a:cubicBezTo>
                  <a:pt x="377" y="47"/>
                  <a:pt x="377" y="45"/>
                  <a:pt x="377" y="46"/>
                </a:cubicBezTo>
                <a:cubicBezTo>
                  <a:pt x="378" y="46"/>
                  <a:pt x="380" y="46"/>
                  <a:pt x="380" y="48"/>
                </a:cubicBezTo>
                <a:cubicBezTo>
                  <a:pt x="383" y="48"/>
                  <a:pt x="390" y="50"/>
                  <a:pt x="393" y="53"/>
                </a:cubicBezTo>
                <a:cubicBezTo>
                  <a:pt x="389" y="52"/>
                  <a:pt x="388" y="50"/>
                  <a:pt x="385" y="51"/>
                </a:cubicBezTo>
                <a:cubicBezTo>
                  <a:pt x="389" y="53"/>
                  <a:pt x="392" y="53"/>
                  <a:pt x="394" y="56"/>
                </a:cubicBezTo>
                <a:cubicBezTo>
                  <a:pt x="395" y="54"/>
                  <a:pt x="396" y="57"/>
                  <a:pt x="396" y="55"/>
                </a:cubicBezTo>
                <a:cubicBezTo>
                  <a:pt x="398" y="56"/>
                  <a:pt x="398" y="59"/>
                  <a:pt x="401" y="57"/>
                </a:cubicBezTo>
                <a:cubicBezTo>
                  <a:pt x="401" y="58"/>
                  <a:pt x="399" y="58"/>
                  <a:pt x="400" y="59"/>
                </a:cubicBezTo>
                <a:cubicBezTo>
                  <a:pt x="402" y="58"/>
                  <a:pt x="402" y="59"/>
                  <a:pt x="404" y="59"/>
                </a:cubicBezTo>
                <a:cubicBezTo>
                  <a:pt x="403" y="60"/>
                  <a:pt x="404" y="61"/>
                  <a:pt x="405" y="62"/>
                </a:cubicBezTo>
                <a:cubicBezTo>
                  <a:pt x="404" y="61"/>
                  <a:pt x="404" y="62"/>
                  <a:pt x="404" y="62"/>
                </a:cubicBezTo>
                <a:cubicBezTo>
                  <a:pt x="406" y="62"/>
                  <a:pt x="406" y="61"/>
                  <a:pt x="407" y="61"/>
                </a:cubicBezTo>
                <a:cubicBezTo>
                  <a:pt x="407" y="61"/>
                  <a:pt x="406" y="63"/>
                  <a:pt x="407" y="63"/>
                </a:cubicBezTo>
                <a:cubicBezTo>
                  <a:pt x="407" y="63"/>
                  <a:pt x="408" y="63"/>
                  <a:pt x="408" y="63"/>
                </a:cubicBezTo>
                <a:cubicBezTo>
                  <a:pt x="407" y="63"/>
                  <a:pt x="407" y="63"/>
                  <a:pt x="407" y="64"/>
                </a:cubicBezTo>
                <a:close/>
                <a:moveTo>
                  <a:pt x="404" y="58"/>
                </a:moveTo>
                <a:cubicBezTo>
                  <a:pt x="405" y="59"/>
                  <a:pt x="407" y="58"/>
                  <a:pt x="407" y="59"/>
                </a:cubicBezTo>
                <a:cubicBezTo>
                  <a:pt x="406" y="59"/>
                  <a:pt x="404" y="59"/>
                  <a:pt x="404" y="58"/>
                </a:cubicBezTo>
                <a:close/>
                <a:moveTo>
                  <a:pt x="408" y="64"/>
                </a:moveTo>
                <a:cubicBezTo>
                  <a:pt x="408" y="64"/>
                  <a:pt x="408" y="63"/>
                  <a:pt x="408" y="62"/>
                </a:cubicBezTo>
                <a:cubicBezTo>
                  <a:pt x="409" y="62"/>
                  <a:pt x="409" y="63"/>
                  <a:pt x="410" y="63"/>
                </a:cubicBezTo>
                <a:cubicBezTo>
                  <a:pt x="410" y="64"/>
                  <a:pt x="408" y="66"/>
                  <a:pt x="408" y="64"/>
                </a:cubicBezTo>
                <a:close/>
                <a:moveTo>
                  <a:pt x="410" y="59"/>
                </a:moveTo>
                <a:cubicBezTo>
                  <a:pt x="410" y="59"/>
                  <a:pt x="409" y="62"/>
                  <a:pt x="407" y="62"/>
                </a:cubicBezTo>
                <a:cubicBezTo>
                  <a:pt x="407" y="60"/>
                  <a:pt x="407" y="59"/>
                  <a:pt x="409" y="59"/>
                </a:cubicBezTo>
                <a:cubicBezTo>
                  <a:pt x="408" y="59"/>
                  <a:pt x="409" y="58"/>
                  <a:pt x="408" y="58"/>
                </a:cubicBezTo>
                <a:cubicBezTo>
                  <a:pt x="407" y="57"/>
                  <a:pt x="405" y="58"/>
                  <a:pt x="406" y="56"/>
                </a:cubicBezTo>
                <a:cubicBezTo>
                  <a:pt x="408" y="57"/>
                  <a:pt x="409" y="58"/>
                  <a:pt x="412" y="58"/>
                </a:cubicBezTo>
                <a:cubicBezTo>
                  <a:pt x="411" y="60"/>
                  <a:pt x="410" y="58"/>
                  <a:pt x="410" y="59"/>
                </a:cubicBezTo>
                <a:close/>
                <a:moveTo>
                  <a:pt x="412" y="58"/>
                </a:moveTo>
                <a:cubicBezTo>
                  <a:pt x="413" y="59"/>
                  <a:pt x="416" y="59"/>
                  <a:pt x="416" y="60"/>
                </a:cubicBezTo>
                <a:cubicBezTo>
                  <a:pt x="416" y="62"/>
                  <a:pt x="410" y="60"/>
                  <a:pt x="411" y="59"/>
                </a:cubicBezTo>
                <a:cubicBezTo>
                  <a:pt x="414" y="60"/>
                  <a:pt x="412" y="59"/>
                  <a:pt x="412" y="58"/>
                </a:cubicBezTo>
                <a:close/>
                <a:moveTo>
                  <a:pt x="411" y="61"/>
                </a:moveTo>
                <a:cubicBezTo>
                  <a:pt x="412" y="61"/>
                  <a:pt x="412" y="62"/>
                  <a:pt x="412" y="61"/>
                </a:cubicBezTo>
                <a:cubicBezTo>
                  <a:pt x="412" y="61"/>
                  <a:pt x="412" y="61"/>
                  <a:pt x="412" y="61"/>
                </a:cubicBezTo>
                <a:cubicBezTo>
                  <a:pt x="414" y="61"/>
                  <a:pt x="414" y="63"/>
                  <a:pt x="415" y="64"/>
                </a:cubicBezTo>
                <a:cubicBezTo>
                  <a:pt x="416" y="62"/>
                  <a:pt x="417" y="63"/>
                  <a:pt x="418" y="62"/>
                </a:cubicBezTo>
                <a:cubicBezTo>
                  <a:pt x="417" y="62"/>
                  <a:pt x="417" y="62"/>
                  <a:pt x="417" y="61"/>
                </a:cubicBezTo>
                <a:cubicBezTo>
                  <a:pt x="418" y="62"/>
                  <a:pt x="419" y="62"/>
                  <a:pt x="420" y="62"/>
                </a:cubicBezTo>
                <a:cubicBezTo>
                  <a:pt x="420" y="61"/>
                  <a:pt x="416" y="62"/>
                  <a:pt x="417" y="60"/>
                </a:cubicBezTo>
                <a:cubicBezTo>
                  <a:pt x="419" y="60"/>
                  <a:pt x="420" y="60"/>
                  <a:pt x="421" y="62"/>
                </a:cubicBezTo>
                <a:cubicBezTo>
                  <a:pt x="418" y="62"/>
                  <a:pt x="421" y="65"/>
                  <a:pt x="419" y="64"/>
                </a:cubicBezTo>
                <a:cubicBezTo>
                  <a:pt x="419" y="64"/>
                  <a:pt x="420" y="66"/>
                  <a:pt x="419" y="66"/>
                </a:cubicBezTo>
                <a:cubicBezTo>
                  <a:pt x="417" y="64"/>
                  <a:pt x="416" y="66"/>
                  <a:pt x="412" y="64"/>
                </a:cubicBezTo>
                <a:cubicBezTo>
                  <a:pt x="414" y="62"/>
                  <a:pt x="411" y="62"/>
                  <a:pt x="411" y="61"/>
                </a:cubicBezTo>
                <a:close/>
                <a:moveTo>
                  <a:pt x="437" y="79"/>
                </a:moveTo>
                <a:cubicBezTo>
                  <a:pt x="437" y="78"/>
                  <a:pt x="435" y="78"/>
                  <a:pt x="435" y="77"/>
                </a:cubicBezTo>
                <a:cubicBezTo>
                  <a:pt x="435" y="78"/>
                  <a:pt x="435" y="77"/>
                  <a:pt x="435" y="77"/>
                </a:cubicBezTo>
                <a:cubicBezTo>
                  <a:pt x="436" y="77"/>
                  <a:pt x="438" y="78"/>
                  <a:pt x="437" y="76"/>
                </a:cubicBezTo>
                <a:cubicBezTo>
                  <a:pt x="437" y="76"/>
                  <a:pt x="438" y="77"/>
                  <a:pt x="438" y="77"/>
                </a:cubicBezTo>
                <a:cubicBezTo>
                  <a:pt x="438" y="77"/>
                  <a:pt x="438" y="78"/>
                  <a:pt x="438" y="78"/>
                </a:cubicBezTo>
                <a:cubicBezTo>
                  <a:pt x="439" y="78"/>
                  <a:pt x="439" y="78"/>
                  <a:pt x="439" y="78"/>
                </a:cubicBezTo>
                <a:cubicBezTo>
                  <a:pt x="438" y="78"/>
                  <a:pt x="438" y="80"/>
                  <a:pt x="437" y="79"/>
                </a:cubicBezTo>
                <a:close/>
                <a:moveTo>
                  <a:pt x="452" y="79"/>
                </a:moveTo>
                <a:cubicBezTo>
                  <a:pt x="453" y="79"/>
                  <a:pt x="450" y="78"/>
                  <a:pt x="452" y="77"/>
                </a:cubicBezTo>
                <a:cubicBezTo>
                  <a:pt x="450" y="77"/>
                  <a:pt x="451" y="76"/>
                  <a:pt x="450" y="76"/>
                </a:cubicBezTo>
                <a:cubicBezTo>
                  <a:pt x="449" y="78"/>
                  <a:pt x="450" y="78"/>
                  <a:pt x="452" y="78"/>
                </a:cubicBezTo>
                <a:cubicBezTo>
                  <a:pt x="448" y="80"/>
                  <a:pt x="443" y="75"/>
                  <a:pt x="441" y="76"/>
                </a:cubicBezTo>
                <a:cubicBezTo>
                  <a:pt x="440" y="76"/>
                  <a:pt x="440" y="75"/>
                  <a:pt x="439" y="74"/>
                </a:cubicBezTo>
                <a:cubicBezTo>
                  <a:pt x="440" y="74"/>
                  <a:pt x="441" y="75"/>
                  <a:pt x="441" y="74"/>
                </a:cubicBezTo>
                <a:cubicBezTo>
                  <a:pt x="442" y="74"/>
                  <a:pt x="441" y="73"/>
                  <a:pt x="441" y="73"/>
                </a:cubicBezTo>
                <a:cubicBezTo>
                  <a:pt x="440" y="75"/>
                  <a:pt x="440" y="72"/>
                  <a:pt x="439" y="72"/>
                </a:cubicBezTo>
                <a:cubicBezTo>
                  <a:pt x="438" y="75"/>
                  <a:pt x="439" y="71"/>
                  <a:pt x="438" y="71"/>
                </a:cubicBezTo>
                <a:cubicBezTo>
                  <a:pt x="438" y="72"/>
                  <a:pt x="438" y="74"/>
                  <a:pt x="436" y="74"/>
                </a:cubicBezTo>
                <a:cubicBezTo>
                  <a:pt x="435" y="73"/>
                  <a:pt x="433" y="73"/>
                  <a:pt x="431" y="73"/>
                </a:cubicBezTo>
                <a:cubicBezTo>
                  <a:pt x="431" y="72"/>
                  <a:pt x="432" y="70"/>
                  <a:pt x="431" y="70"/>
                </a:cubicBezTo>
                <a:cubicBezTo>
                  <a:pt x="429" y="72"/>
                  <a:pt x="430" y="68"/>
                  <a:pt x="428" y="69"/>
                </a:cubicBezTo>
                <a:cubicBezTo>
                  <a:pt x="427" y="70"/>
                  <a:pt x="429" y="70"/>
                  <a:pt x="428" y="71"/>
                </a:cubicBezTo>
                <a:cubicBezTo>
                  <a:pt x="427" y="71"/>
                  <a:pt x="425" y="70"/>
                  <a:pt x="423" y="69"/>
                </a:cubicBezTo>
                <a:cubicBezTo>
                  <a:pt x="420" y="68"/>
                  <a:pt x="412" y="68"/>
                  <a:pt x="413" y="65"/>
                </a:cubicBezTo>
                <a:cubicBezTo>
                  <a:pt x="414" y="66"/>
                  <a:pt x="419" y="68"/>
                  <a:pt x="417" y="66"/>
                </a:cubicBezTo>
                <a:cubicBezTo>
                  <a:pt x="419" y="66"/>
                  <a:pt x="419" y="68"/>
                  <a:pt x="421" y="67"/>
                </a:cubicBezTo>
                <a:cubicBezTo>
                  <a:pt x="421" y="66"/>
                  <a:pt x="421" y="66"/>
                  <a:pt x="420" y="65"/>
                </a:cubicBezTo>
                <a:cubicBezTo>
                  <a:pt x="421" y="65"/>
                  <a:pt x="421" y="65"/>
                  <a:pt x="421" y="64"/>
                </a:cubicBezTo>
                <a:cubicBezTo>
                  <a:pt x="422" y="64"/>
                  <a:pt x="423" y="63"/>
                  <a:pt x="425" y="63"/>
                </a:cubicBezTo>
                <a:cubicBezTo>
                  <a:pt x="424" y="63"/>
                  <a:pt x="424" y="63"/>
                  <a:pt x="424" y="63"/>
                </a:cubicBezTo>
                <a:cubicBezTo>
                  <a:pt x="425" y="63"/>
                  <a:pt x="425" y="64"/>
                  <a:pt x="425" y="64"/>
                </a:cubicBezTo>
                <a:cubicBezTo>
                  <a:pt x="425" y="64"/>
                  <a:pt x="426" y="64"/>
                  <a:pt x="426" y="64"/>
                </a:cubicBezTo>
                <a:cubicBezTo>
                  <a:pt x="426" y="65"/>
                  <a:pt x="424" y="63"/>
                  <a:pt x="423" y="64"/>
                </a:cubicBezTo>
                <a:cubicBezTo>
                  <a:pt x="425" y="64"/>
                  <a:pt x="425" y="65"/>
                  <a:pt x="426" y="66"/>
                </a:cubicBezTo>
                <a:cubicBezTo>
                  <a:pt x="426" y="66"/>
                  <a:pt x="427" y="66"/>
                  <a:pt x="428" y="65"/>
                </a:cubicBezTo>
                <a:cubicBezTo>
                  <a:pt x="428" y="65"/>
                  <a:pt x="428" y="64"/>
                  <a:pt x="428" y="63"/>
                </a:cubicBezTo>
                <a:cubicBezTo>
                  <a:pt x="429" y="63"/>
                  <a:pt x="432" y="62"/>
                  <a:pt x="432" y="64"/>
                </a:cubicBezTo>
                <a:cubicBezTo>
                  <a:pt x="430" y="65"/>
                  <a:pt x="433" y="67"/>
                  <a:pt x="434" y="69"/>
                </a:cubicBezTo>
                <a:cubicBezTo>
                  <a:pt x="435" y="67"/>
                  <a:pt x="436" y="70"/>
                  <a:pt x="436" y="71"/>
                </a:cubicBezTo>
                <a:cubicBezTo>
                  <a:pt x="435" y="69"/>
                  <a:pt x="438" y="72"/>
                  <a:pt x="439" y="70"/>
                </a:cubicBezTo>
                <a:cubicBezTo>
                  <a:pt x="438" y="69"/>
                  <a:pt x="436" y="70"/>
                  <a:pt x="437" y="68"/>
                </a:cubicBezTo>
                <a:cubicBezTo>
                  <a:pt x="438" y="68"/>
                  <a:pt x="439" y="69"/>
                  <a:pt x="439" y="68"/>
                </a:cubicBezTo>
                <a:cubicBezTo>
                  <a:pt x="439" y="68"/>
                  <a:pt x="438" y="68"/>
                  <a:pt x="438" y="67"/>
                </a:cubicBezTo>
                <a:cubicBezTo>
                  <a:pt x="438" y="67"/>
                  <a:pt x="438" y="67"/>
                  <a:pt x="438" y="67"/>
                </a:cubicBezTo>
                <a:cubicBezTo>
                  <a:pt x="437" y="67"/>
                  <a:pt x="436" y="66"/>
                  <a:pt x="435" y="66"/>
                </a:cubicBezTo>
                <a:cubicBezTo>
                  <a:pt x="435" y="65"/>
                  <a:pt x="435" y="64"/>
                  <a:pt x="435" y="64"/>
                </a:cubicBezTo>
                <a:cubicBezTo>
                  <a:pt x="435" y="64"/>
                  <a:pt x="434" y="65"/>
                  <a:pt x="435" y="66"/>
                </a:cubicBezTo>
                <a:cubicBezTo>
                  <a:pt x="434" y="65"/>
                  <a:pt x="434" y="65"/>
                  <a:pt x="433" y="65"/>
                </a:cubicBezTo>
                <a:cubicBezTo>
                  <a:pt x="433" y="65"/>
                  <a:pt x="433" y="65"/>
                  <a:pt x="433" y="65"/>
                </a:cubicBezTo>
                <a:cubicBezTo>
                  <a:pt x="434" y="64"/>
                  <a:pt x="434" y="63"/>
                  <a:pt x="435" y="62"/>
                </a:cubicBezTo>
                <a:cubicBezTo>
                  <a:pt x="434" y="62"/>
                  <a:pt x="433" y="61"/>
                  <a:pt x="433" y="62"/>
                </a:cubicBezTo>
                <a:cubicBezTo>
                  <a:pt x="434" y="63"/>
                  <a:pt x="433" y="66"/>
                  <a:pt x="432" y="65"/>
                </a:cubicBezTo>
                <a:cubicBezTo>
                  <a:pt x="433" y="63"/>
                  <a:pt x="431" y="62"/>
                  <a:pt x="434" y="61"/>
                </a:cubicBezTo>
                <a:cubicBezTo>
                  <a:pt x="431" y="61"/>
                  <a:pt x="430" y="60"/>
                  <a:pt x="428" y="58"/>
                </a:cubicBezTo>
                <a:cubicBezTo>
                  <a:pt x="428" y="59"/>
                  <a:pt x="428" y="60"/>
                  <a:pt x="427" y="60"/>
                </a:cubicBezTo>
                <a:cubicBezTo>
                  <a:pt x="425" y="58"/>
                  <a:pt x="423" y="57"/>
                  <a:pt x="420" y="58"/>
                </a:cubicBezTo>
                <a:cubicBezTo>
                  <a:pt x="419" y="57"/>
                  <a:pt x="418" y="56"/>
                  <a:pt x="419" y="55"/>
                </a:cubicBezTo>
                <a:cubicBezTo>
                  <a:pt x="417" y="55"/>
                  <a:pt x="418" y="55"/>
                  <a:pt x="418" y="56"/>
                </a:cubicBezTo>
                <a:cubicBezTo>
                  <a:pt x="415" y="56"/>
                  <a:pt x="409" y="54"/>
                  <a:pt x="413" y="54"/>
                </a:cubicBezTo>
                <a:cubicBezTo>
                  <a:pt x="413" y="53"/>
                  <a:pt x="415" y="54"/>
                  <a:pt x="415" y="55"/>
                </a:cubicBezTo>
                <a:cubicBezTo>
                  <a:pt x="415" y="53"/>
                  <a:pt x="417" y="54"/>
                  <a:pt x="417" y="52"/>
                </a:cubicBezTo>
                <a:cubicBezTo>
                  <a:pt x="420" y="54"/>
                  <a:pt x="421" y="54"/>
                  <a:pt x="425" y="57"/>
                </a:cubicBezTo>
                <a:cubicBezTo>
                  <a:pt x="425" y="57"/>
                  <a:pt x="425" y="56"/>
                  <a:pt x="425" y="56"/>
                </a:cubicBezTo>
                <a:cubicBezTo>
                  <a:pt x="424" y="55"/>
                  <a:pt x="422" y="56"/>
                  <a:pt x="423" y="55"/>
                </a:cubicBezTo>
                <a:cubicBezTo>
                  <a:pt x="427" y="54"/>
                  <a:pt x="430" y="58"/>
                  <a:pt x="434" y="57"/>
                </a:cubicBezTo>
                <a:cubicBezTo>
                  <a:pt x="433" y="58"/>
                  <a:pt x="433" y="59"/>
                  <a:pt x="434" y="59"/>
                </a:cubicBezTo>
                <a:cubicBezTo>
                  <a:pt x="434" y="58"/>
                  <a:pt x="436" y="59"/>
                  <a:pt x="437" y="58"/>
                </a:cubicBezTo>
                <a:cubicBezTo>
                  <a:pt x="436" y="60"/>
                  <a:pt x="438" y="59"/>
                  <a:pt x="440" y="60"/>
                </a:cubicBezTo>
                <a:cubicBezTo>
                  <a:pt x="440" y="59"/>
                  <a:pt x="442" y="60"/>
                  <a:pt x="441" y="59"/>
                </a:cubicBezTo>
                <a:cubicBezTo>
                  <a:pt x="442" y="59"/>
                  <a:pt x="443" y="59"/>
                  <a:pt x="443" y="60"/>
                </a:cubicBezTo>
                <a:cubicBezTo>
                  <a:pt x="442" y="60"/>
                  <a:pt x="442" y="59"/>
                  <a:pt x="441" y="60"/>
                </a:cubicBezTo>
                <a:cubicBezTo>
                  <a:pt x="444" y="61"/>
                  <a:pt x="447" y="63"/>
                  <a:pt x="451" y="64"/>
                </a:cubicBezTo>
                <a:cubicBezTo>
                  <a:pt x="450" y="65"/>
                  <a:pt x="450" y="64"/>
                  <a:pt x="449" y="65"/>
                </a:cubicBezTo>
                <a:cubicBezTo>
                  <a:pt x="449" y="65"/>
                  <a:pt x="449" y="64"/>
                  <a:pt x="449" y="64"/>
                </a:cubicBezTo>
                <a:cubicBezTo>
                  <a:pt x="448" y="65"/>
                  <a:pt x="447" y="65"/>
                  <a:pt x="446" y="66"/>
                </a:cubicBezTo>
                <a:cubicBezTo>
                  <a:pt x="446" y="65"/>
                  <a:pt x="446" y="65"/>
                  <a:pt x="445" y="65"/>
                </a:cubicBezTo>
                <a:cubicBezTo>
                  <a:pt x="445" y="67"/>
                  <a:pt x="442" y="62"/>
                  <a:pt x="441" y="65"/>
                </a:cubicBezTo>
                <a:cubicBezTo>
                  <a:pt x="439" y="65"/>
                  <a:pt x="439" y="62"/>
                  <a:pt x="436" y="62"/>
                </a:cubicBezTo>
                <a:cubicBezTo>
                  <a:pt x="437" y="64"/>
                  <a:pt x="438" y="65"/>
                  <a:pt x="440" y="66"/>
                </a:cubicBezTo>
                <a:cubicBezTo>
                  <a:pt x="440" y="65"/>
                  <a:pt x="440" y="65"/>
                  <a:pt x="440" y="65"/>
                </a:cubicBezTo>
                <a:cubicBezTo>
                  <a:pt x="443" y="67"/>
                  <a:pt x="448" y="67"/>
                  <a:pt x="449" y="70"/>
                </a:cubicBezTo>
                <a:cubicBezTo>
                  <a:pt x="447" y="69"/>
                  <a:pt x="447" y="70"/>
                  <a:pt x="447" y="71"/>
                </a:cubicBezTo>
                <a:cubicBezTo>
                  <a:pt x="446" y="71"/>
                  <a:pt x="445" y="70"/>
                  <a:pt x="444" y="71"/>
                </a:cubicBezTo>
                <a:cubicBezTo>
                  <a:pt x="444" y="72"/>
                  <a:pt x="445" y="72"/>
                  <a:pt x="445" y="73"/>
                </a:cubicBezTo>
                <a:cubicBezTo>
                  <a:pt x="446" y="72"/>
                  <a:pt x="446" y="73"/>
                  <a:pt x="447" y="74"/>
                </a:cubicBezTo>
                <a:cubicBezTo>
                  <a:pt x="446" y="75"/>
                  <a:pt x="448" y="73"/>
                  <a:pt x="449" y="73"/>
                </a:cubicBezTo>
                <a:cubicBezTo>
                  <a:pt x="451" y="74"/>
                  <a:pt x="450" y="76"/>
                  <a:pt x="451" y="74"/>
                </a:cubicBezTo>
                <a:cubicBezTo>
                  <a:pt x="451" y="75"/>
                  <a:pt x="452" y="75"/>
                  <a:pt x="452" y="75"/>
                </a:cubicBezTo>
                <a:cubicBezTo>
                  <a:pt x="452" y="76"/>
                  <a:pt x="451" y="77"/>
                  <a:pt x="453" y="78"/>
                </a:cubicBezTo>
                <a:cubicBezTo>
                  <a:pt x="452" y="75"/>
                  <a:pt x="454" y="76"/>
                  <a:pt x="455" y="75"/>
                </a:cubicBezTo>
                <a:cubicBezTo>
                  <a:pt x="457" y="76"/>
                  <a:pt x="460" y="76"/>
                  <a:pt x="458" y="77"/>
                </a:cubicBezTo>
                <a:cubicBezTo>
                  <a:pt x="460" y="79"/>
                  <a:pt x="459" y="81"/>
                  <a:pt x="462" y="81"/>
                </a:cubicBezTo>
                <a:cubicBezTo>
                  <a:pt x="461" y="81"/>
                  <a:pt x="461" y="83"/>
                  <a:pt x="460" y="82"/>
                </a:cubicBezTo>
                <a:cubicBezTo>
                  <a:pt x="459" y="81"/>
                  <a:pt x="455" y="80"/>
                  <a:pt x="455" y="81"/>
                </a:cubicBezTo>
                <a:cubicBezTo>
                  <a:pt x="453" y="80"/>
                  <a:pt x="454" y="79"/>
                  <a:pt x="453" y="78"/>
                </a:cubicBezTo>
                <a:cubicBezTo>
                  <a:pt x="453" y="79"/>
                  <a:pt x="453" y="80"/>
                  <a:pt x="452" y="79"/>
                </a:cubicBezTo>
                <a:close/>
                <a:moveTo>
                  <a:pt x="435" y="67"/>
                </a:moveTo>
                <a:cubicBezTo>
                  <a:pt x="436" y="67"/>
                  <a:pt x="437" y="67"/>
                  <a:pt x="436" y="69"/>
                </a:cubicBezTo>
                <a:cubicBezTo>
                  <a:pt x="435" y="68"/>
                  <a:pt x="434" y="68"/>
                  <a:pt x="435" y="67"/>
                </a:cubicBezTo>
                <a:close/>
                <a:moveTo>
                  <a:pt x="463" y="93"/>
                </a:moveTo>
                <a:cubicBezTo>
                  <a:pt x="461" y="92"/>
                  <a:pt x="457" y="92"/>
                  <a:pt x="458" y="90"/>
                </a:cubicBezTo>
                <a:cubicBezTo>
                  <a:pt x="460" y="90"/>
                  <a:pt x="456" y="87"/>
                  <a:pt x="458" y="87"/>
                </a:cubicBezTo>
                <a:cubicBezTo>
                  <a:pt x="457" y="85"/>
                  <a:pt x="455" y="84"/>
                  <a:pt x="453" y="84"/>
                </a:cubicBezTo>
                <a:cubicBezTo>
                  <a:pt x="454" y="83"/>
                  <a:pt x="452" y="81"/>
                  <a:pt x="453" y="82"/>
                </a:cubicBezTo>
                <a:cubicBezTo>
                  <a:pt x="455" y="82"/>
                  <a:pt x="457" y="83"/>
                  <a:pt x="460" y="83"/>
                </a:cubicBezTo>
                <a:cubicBezTo>
                  <a:pt x="460" y="84"/>
                  <a:pt x="459" y="84"/>
                  <a:pt x="459" y="85"/>
                </a:cubicBezTo>
                <a:cubicBezTo>
                  <a:pt x="461" y="85"/>
                  <a:pt x="460" y="86"/>
                  <a:pt x="461" y="85"/>
                </a:cubicBezTo>
                <a:cubicBezTo>
                  <a:pt x="462" y="86"/>
                  <a:pt x="461" y="87"/>
                  <a:pt x="460" y="87"/>
                </a:cubicBezTo>
                <a:cubicBezTo>
                  <a:pt x="461" y="86"/>
                  <a:pt x="459" y="86"/>
                  <a:pt x="458" y="86"/>
                </a:cubicBezTo>
                <a:cubicBezTo>
                  <a:pt x="459" y="87"/>
                  <a:pt x="458" y="88"/>
                  <a:pt x="458" y="89"/>
                </a:cubicBezTo>
                <a:cubicBezTo>
                  <a:pt x="459" y="89"/>
                  <a:pt x="459" y="88"/>
                  <a:pt x="460" y="88"/>
                </a:cubicBezTo>
                <a:cubicBezTo>
                  <a:pt x="460" y="89"/>
                  <a:pt x="461" y="90"/>
                  <a:pt x="461" y="92"/>
                </a:cubicBezTo>
                <a:cubicBezTo>
                  <a:pt x="462" y="92"/>
                  <a:pt x="463" y="91"/>
                  <a:pt x="463" y="90"/>
                </a:cubicBezTo>
                <a:cubicBezTo>
                  <a:pt x="464" y="91"/>
                  <a:pt x="463" y="92"/>
                  <a:pt x="463" y="93"/>
                </a:cubicBezTo>
                <a:close/>
                <a:moveTo>
                  <a:pt x="464" y="83"/>
                </a:moveTo>
                <a:cubicBezTo>
                  <a:pt x="464" y="83"/>
                  <a:pt x="463" y="83"/>
                  <a:pt x="463" y="83"/>
                </a:cubicBezTo>
                <a:cubicBezTo>
                  <a:pt x="464" y="82"/>
                  <a:pt x="462" y="81"/>
                  <a:pt x="463" y="81"/>
                </a:cubicBezTo>
                <a:cubicBezTo>
                  <a:pt x="464" y="82"/>
                  <a:pt x="465" y="83"/>
                  <a:pt x="464" y="81"/>
                </a:cubicBezTo>
                <a:cubicBezTo>
                  <a:pt x="465" y="82"/>
                  <a:pt x="465" y="82"/>
                  <a:pt x="466" y="82"/>
                </a:cubicBezTo>
                <a:cubicBezTo>
                  <a:pt x="465" y="83"/>
                  <a:pt x="465" y="83"/>
                  <a:pt x="464" y="83"/>
                </a:cubicBezTo>
                <a:close/>
                <a:moveTo>
                  <a:pt x="465" y="91"/>
                </a:moveTo>
                <a:cubicBezTo>
                  <a:pt x="466" y="91"/>
                  <a:pt x="466" y="91"/>
                  <a:pt x="467" y="91"/>
                </a:cubicBezTo>
                <a:cubicBezTo>
                  <a:pt x="467" y="90"/>
                  <a:pt x="467" y="90"/>
                  <a:pt x="468" y="90"/>
                </a:cubicBezTo>
                <a:cubicBezTo>
                  <a:pt x="467" y="91"/>
                  <a:pt x="470" y="93"/>
                  <a:pt x="468" y="93"/>
                </a:cubicBezTo>
                <a:cubicBezTo>
                  <a:pt x="468" y="91"/>
                  <a:pt x="465" y="93"/>
                  <a:pt x="465" y="91"/>
                </a:cubicBezTo>
                <a:close/>
                <a:moveTo>
                  <a:pt x="465" y="100"/>
                </a:moveTo>
                <a:cubicBezTo>
                  <a:pt x="465" y="100"/>
                  <a:pt x="465" y="100"/>
                  <a:pt x="465" y="100"/>
                </a:cubicBezTo>
                <a:cubicBezTo>
                  <a:pt x="465" y="101"/>
                  <a:pt x="467" y="101"/>
                  <a:pt x="468" y="100"/>
                </a:cubicBezTo>
                <a:cubicBezTo>
                  <a:pt x="468" y="101"/>
                  <a:pt x="469" y="101"/>
                  <a:pt x="469" y="101"/>
                </a:cubicBezTo>
                <a:cubicBezTo>
                  <a:pt x="469" y="101"/>
                  <a:pt x="469" y="102"/>
                  <a:pt x="469" y="102"/>
                </a:cubicBezTo>
                <a:cubicBezTo>
                  <a:pt x="467" y="100"/>
                  <a:pt x="465" y="102"/>
                  <a:pt x="462" y="100"/>
                </a:cubicBezTo>
                <a:cubicBezTo>
                  <a:pt x="462" y="98"/>
                  <a:pt x="463" y="100"/>
                  <a:pt x="465" y="100"/>
                </a:cubicBezTo>
                <a:close/>
                <a:moveTo>
                  <a:pt x="463" y="105"/>
                </a:moveTo>
                <a:cubicBezTo>
                  <a:pt x="462" y="105"/>
                  <a:pt x="462" y="105"/>
                  <a:pt x="461" y="105"/>
                </a:cubicBezTo>
                <a:cubicBezTo>
                  <a:pt x="459" y="104"/>
                  <a:pt x="457" y="103"/>
                  <a:pt x="456" y="102"/>
                </a:cubicBezTo>
                <a:cubicBezTo>
                  <a:pt x="458" y="103"/>
                  <a:pt x="461" y="103"/>
                  <a:pt x="463" y="105"/>
                </a:cubicBezTo>
                <a:close/>
                <a:moveTo>
                  <a:pt x="458" y="104"/>
                </a:moveTo>
                <a:cubicBezTo>
                  <a:pt x="457" y="104"/>
                  <a:pt x="456" y="104"/>
                  <a:pt x="455" y="104"/>
                </a:cubicBezTo>
                <a:cubicBezTo>
                  <a:pt x="453" y="104"/>
                  <a:pt x="451" y="103"/>
                  <a:pt x="450" y="102"/>
                </a:cubicBezTo>
                <a:cubicBezTo>
                  <a:pt x="452" y="103"/>
                  <a:pt x="456" y="103"/>
                  <a:pt x="458" y="104"/>
                </a:cubicBezTo>
                <a:close/>
                <a:moveTo>
                  <a:pt x="450" y="108"/>
                </a:moveTo>
                <a:cubicBezTo>
                  <a:pt x="452" y="109"/>
                  <a:pt x="454" y="110"/>
                  <a:pt x="456" y="110"/>
                </a:cubicBezTo>
                <a:cubicBezTo>
                  <a:pt x="455" y="110"/>
                  <a:pt x="454" y="110"/>
                  <a:pt x="454" y="110"/>
                </a:cubicBezTo>
                <a:cubicBezTo>
                  <a:pt x="455" y="110"/>
                  <a:pt x="456" y="111"/>
                  <a:pt x="458" y="111"/>
                </a:cubicBezTo>
                <a:cubicBezTo>
                  <a:pt x="460" y="112"/>
                  <a:pt x="462" y="112"/>
                  <a:pt x="465" y="114"/>
                </a:cubicBezTo>
                <a:cubicBezTo>
                  <a:pt x="461" y="113"/>
                  <a:pt x="455" y="112"/>
                  <a:pt x="449" y="109"/>
                </a:cubicBezTo>
                <a:cubicBezTo>
                  <a:pt x="450" y="109"/>
                  <a:pt x="450" y="109"/>
                  <a:pt x="450" y="108"/>
                </a:cubicBezTo>
                <a:close/>
                <a:moveTo>
                  <a:pt x="449" y="100"/>
                </a:moveTo>
                <a:cubicBezTo>
                  <a:pt x="448" y="99"/>
                  <a:pt x="448" y="100"/>
                  <a:pt x="447" y="99"/>
                </a:cubicBezTo>
                <a:cubicBezTo>
                  <a:pt x="446" y="97"/>
                  <a:pt x="450" y="99"/>
                  <a:pt x="449" y="100"/>
                </a:cubicBezTo>
                <a:close/>
                <a:moveTo>
                  <a:pt x="446" y="108"/>
                </a:moveTo>
                <a:cubicBezTo>
                  <a:pt x="444" y="106"/>
                  <a:pt x="442" y="107"/>
                  <a:pt x="441" y="107"/>
                </a:cubicBezTo>
                <a:cubicBezTo>
                  <a:pt x="442" y="107"/>
                  <a:pt x="440" y="106"/>
                  <a:pt x="440" y="106"/>
                </a:cubicBezTo>
                <a:cubicBezTo>
                  <a:pt x="442" y="104"/>
                  <a:pt x="444" y="107"/>
                  <a:pt x="446" y="107"/>
                </a:cubicBezTo>
                <a:cubicBezTo>
                  <a:pt x="446" y="107"/>
                  <a:pt x="446" y="108"/>
                  <a:pt x="446" y="108"/>
                </a:cubicBezTo>
                <a:close/>
                <a:moveTo>
                  <a:pt x="433" y="94"/>
                </a:moveTo>
                <a:cubicBezTo>
                  <a:pt x="433" y="94"/>
                  <a:pt x="433" y="94"/>
                  <a:pt x="433" y="94"/>
                </a:cubicBezTo>
                <a:cubicBezTo>
                  <a:pt x="432" y="94"/>
                  <a:pt x="432" y="94"/>
                  <a:pt x="431" y="94"/>
                </a:cubicBezTo>
                <a:cubicBezTo>
                  <a:pt x="431" y="94"/>
                  <a:pt x="431" y="94"/>
                  <a:pt x="430" y="94"/>
                </a:cubicBezTo>
                <a:cubicBezTo>
                  <a:pt x="431" y="92"/>
                  <a:pt x="432" y="95"/>
                  <a:pt x="433" y="94"/>
                </a:cubicBezTo>
                <a:close/>
                <a:moveTo>
                  <a:pt x="425" y="95"/>
                </a:moveTo>
                <a:cubicBezTo>
                  <a:pt x="425" y="95"/>
                  <a:pt x="425" y="95"/>
                  <a:pt x="426" y="95"/>
                </a:cubicBezTo>
                <a:cubicBezTo>
                  <a:pt x="426" y="96"/>
                  <a:pt x="426" y="96"/>
                  <a:pt x="426" y="96"/>
                </a:cubicBezTo>
                <a:cubicBezTo>
                  <a:pt x="426" y="96"/>
                  <a:pt x="427" y="96"/>
                  <a:pt x="426" y="96"/>
                </a:cubicBezTo>
                <a:cubicBezTo>
                  <a:pt x="427" y="94"/>
                  <a:pt x="431" y="98"/>
                  <a:pt x="432" y="96"/>
                </a:cubicBezTo>
                <a:cubicBezTo>
                  <a:pt x="431" y="96"/>
                  <a:pt x="430" y="96"/>
                  <a:pt x="429" y="95"/>
                </a:cubicBezTo>
                <a:cubicBezTo>
                  <a:pt x="430" y="96"/>
                  <a:pt x="432" y="96"/>
                  <a:pt x="433" y="96"/>
                </a:cubicBezTo>
                <a:cubicBezTo>
                  <a:pt x="436" y="97"/>
                  <a:pt x="439" y="98"/>
                  <a:pt x="442" y="98"/>
                </a:cubicBezTo>
                <a:cubicBezTo>
                  <a:pt x="440" y="97"/>
                  <a:pt x="438" y="97"/>
                  <a:pt x="437" y="96"/>
                </a:cubicBezTo>
                <a:cubicBezTo>
                  <a:pt x="439" y="96"/>
                  <a:pt x="441" y="96"/>
                  <a:pt x="443" y="96"/>
                </a:cubicBezTo>
                <a:cubicBezTo>
                  <a:pt x="444" y="97"/>
                  <a:pt x="446" y="98"/>
                  <a:pt x="446" y="98"/>
                </a:cubicBezTo>
                <a:cubicBezTo>
                  <a:pt x="445" y="98"/>
                  <a:pt x="445" y="100"/>
                  <a:pt x="444" y="100"/>
                </a:cubicBezTo>
                <a:cubicBezTo>
                  <a:pt x="442" y="100"/>
                  <a:pt x="444" y="98"/>
                  <a:pt x="442" y="98"/>
                </a:cubicBezTo>
                <a:cubicBezTo>
                  <a:pt x="442" y="99"/>
                  <a:pt x="444" y="100"/>
                  <a:pt x="444" y="101"/>
                </a:cubicBezTo>
                <a:cubicBezTo>
                  <a:pt x="440" y="99"/>
                  <a:pt x="437" y="99"/>
                  <a:pt x="435" y="97"/>
                </a:cubicBezTo>
                <a:cubicBezTo>
                  <a:pt x="435" y="99"/>
                  <a:pt x="434" y="98"/>
                  <a:pt x="433" y="99"/>
                </a:cubicBezTo>
                <a:cubicBezTo>
                  <a:pt x="430" y="99"/>
                  <a:pt x="428" y="96"/>
                  <a:pt x="426" y="97"/>
                </a:cubicBezTo>
                <a:cubicBezTo>
                  <a:pt x="428" y="99"/>
                  <a:pt x="432" y="99"/>
                  <a:pt x="434" y="101"/>
                </a:cubicBezTo>
                <a:cubicBezTo>
                  <a:pt x="432" y="101"/>
                  <a:pt x="430" y="98"/>
                  <a:pt x="427" y="99"/>
                </a:cubicBezTo>
                <a:cubicBezTo>
                  <a:pt x="429" y="100"/>
                  <a:pt x="431" y="100"/>
                  <a:pt x="431" y="102"/>
                </a:cubicBezTo>
                <a:cubicBezTo>
                  <a:pt x="431" y="102"/>
                  <a:pt x="432" y="102"/>
                  <a:pt x="433" y="102"/>
                </a:cubicBezTo>
                <a:cubicBezTo>
                  <a:pt x="431" y="102"/>
                  <a:pt x="430" y="102"/>
                  <a:pt x="429" y="102"/>
                </a:cubicBezTo>
                <a:cubicBezTo>
                  <a:pt x="429" y="102"/>
                  <a:pt x="428" y="102"/>
                  <a:pt x="428" y="101"/>
                </a:cubicBezTo>
                <a:cubicBezTo>
                  <a:pt x="428" y="101"/>
                  <a:pt x="429" y="101"/>
                  <a:pt x="429" y="100"/>
                </a:cubicBezTo>
                <a:cubicBezTo>
                  <a:pt x="427" y="99"/>
                  <a:pt x="424" y="99"/>
                  <a:pt x="425" y="98"/>
                </a:cubicBezTo>
                <a:cubicBezTo>
                  <a:pt x="426" y="98"/>
                  <a:pt x="426" y="99"/>
                  <a:pt x="427" y="98"/>
                </a:cubicBezTo>
                <a:cubicBezTo>
                  <a:pt x="426" y="98"/>
                  <a:pt x="425" y="98"/>
                  <a:pt x="424" y="97"/>
                </a:cubicBezTo>
                <a:cubicBezTo>
                  <a:pt x="425" y="97"/>
                  <a:pt x="425" y="96"/>
                  <a:pt x="425" y="95"/>
                </a:cubicBezTo>
                <a:close/>
                <a:moveTo>
                  <a:pt x="424" y="98"/>
                </a:moveTo>
                <a:cubicBezTo>
                  <a:pt x="423" y="98"/>
                  <a:pt x="423" y="99"/>
                  <a:pt x="423" y="99"/>
                </a:cubicBezTo>
                <a:cubicBezTo>
                  <a:pt x="423" y="98"/>
                  <a:pt x="422" y="98"/>
                  <a:pt x="422" y="97"/>
                </a:cubicBezTo>
                <a:cubicBezTo>
                  <a:pt x="423" y="98"/>
                  <a:pt x="424" y="98"/>
                  <a:pt x="424" y="98"/>
                </a:cubicBezTo>
                <a:close/>
                <a:moveTo>
                  <a:pt x="411" y="90"/>
                </a:moveTo>
                <a:cubicBezTo>
                  <a:pt x="411" y="91"/>
                  <a:pt x="412" y="90"/>
                  <a:pt x="413" y="91"/>
                </a:cubicBezTo>
                <a:cubicBezTo>
                  <a:pt x="413" y="92"/>
                  <a:pt x="412" y="92"/>
                  <a:pt x="413" y="92"/>
                </a:cubicBezTo>
                <a:cubicBezTo>
                  <a:pt x="412" y="92"/>
                  <a:pt x="411" y="92"/>
                  <a:pt x="409" y="92"/>
                </a:cubicBezTo>
                <a:cubicBezTo>
                  <a:pt x="410" y="91"/>
                  <a:pt x="410" y="90"/>
                  <a:pt x="411" y="90"/>
                </a:cubicBezTo>
                <a:close/>
                <a:moveTo>
                  <a:pt x="403" y="88"/>
                </a:moveTo>
                <a:cubicBezTo>
                  <a:pt x="404" y="88"/>
                  <a:pt x="405" y="88"/>
                  <a:pt x="405" y="89"/>
                </a:cubicBezTo>
                <a:cubicBezTo>
                  <a:pt x="404" y="89"/>
                  <a:pt x="403" y="89"/>
                  <a:pt x="403" y="88"/>
                </a:cubicBezTo>
                <a:close/>
                <a:moveTo>
                  <a:pt x="400" y="89"/>
                </a:moveTo>
                <a:cubicBezTo>
                  <a:pt x="400" y="90"/>
                  <a:pt x="401" y="90"/>
                  <a:pt x="401" y="91"/>
                </a:cubicBezTo>
                <a:cubicBezTo>
                  <a:pt x="400" y="91"/>
                  <a:pt x="399" y="91"/>
                  <a:pt x="398" y="90"/>
                </a:cubicBezTo>
                <a:cubicBezTo>
                  <a:pt x="399" y="90"/>
                  <a:pt x="399" y="90"/>
                  <a:pt x="400" y="89"/>
                </a:cubicBezTo>
                <a:close/>
                <a:moveTo>
                  <a:pt x="398" y="93"/>
                </a:moveTo>
                <a:cubicBezTo>
                  <a:pt x="401" y="93"/>
                  <a:pt x="404" y="93"/>
                  <a:pt x="408" y="94"/>
                </a:cubicBezTo>
                <a:cubicBezTo>
                  <a:pt x="408" y="94"/>
                  <a:pt x="407" y="94"/>
                  <a:pt x="407" y="94"/>
                </a:cubicBezTo>
                <a:cubicBezTo>
                  <a:pt x="408" y="94"/>
                  <a:pt x="409" y="95"/>
                  <a:pt x="410" y="94"/>
                </a:cubicBezTo>
                <a:cubicBezTo>
                  <a:pt x="409" y="94"/>
                  <a:pt x="409" y="94"/>
                  <a:pt x="409" y="94"/>
                </a:cubicBezTo>
                <a:cubicBezTo>
                  <a:pt x="410" y="94"/>
                  <a:pt x="410" y="94"/>
                  <a:pt x="411" y="94"/>
                </a:cubicBezTo>
                <a:cubicBezTo>
                  <a:pt x="412" y="94"/>
                  <a:pt x="412" y="94"/>
                  <a:pt x="412" y="95"/>
                </a:cubicBezTo>
                <a:cubicBezTo>
                  <a:pt x="412" y="94"/>
                  <a:pt x="412" y="94"/>
                  <a:pt x="412" y="94"/>
                </a:cubicBezTo>
                <a:cubicBezTo>
                  <a:pt x="413" y="94"/>
                  <a:pt x="414" y="94"/>
                  <a:pt x="415" y="94"/>
                </a:cubicBezTo>
                <a:cubicBezTo>
                  <a:pt x="415" y="95"/>
                  <a:pt x="415" y="95"/>
                  <a:pt x="414" y="95"/>
                </a:cubicBezTo>
                <a:cubicBezTo>
                  <a:pt x="414" y="96"/>
                  <a:pt x="416" y="95"/>
                  <a:pt x="416" y="94"/>
                </a:cubicBezTo>
                <a:cubicBezTo>
                  <a:pt x="418" y="95"/>
                  <a:pt x="420" y="95"/>
                  <a:pt x="421" y="95"/>
                </a:cubicBezTo>
                <a:cubicBezTo>
                  <a:pt x="422" y="95"/>
                  <a:pt x="422" y="96"/>
                  <a:pt x="423" y="96"/>
                </a:cubicBezTo>
                <a:cubicBezTo>
                  <a:pt x="421" y="96"/>
                  <a:pt x="422" y="98"/>
                  <a:pt x="421" y="98"/>
                </a:cubicBezTo>
                <a:cubicBezTo>
                  <a:pt x="420" y="98"/>
                  <a:pt x="422" y="96"/>
                  <a:pt x="420" y="97"/>
                </a:cubicBezTo>
                <a:cubicBezTo>
                  <a:pt x="420" y="99"/>
                  <a:pt x="419" y="96"/>
                  <a:pt x="418" y="98"/>
                </a:cubicBezTo>
                <a:cubicBezTo>
                  <a:pt x="420" y="99"/>
                  <a:pt x="421" y="99"/>
                  <a:pt x="422" y="100"/>
                </a:cubicBezTo>
                <a:cubicBezTo>
                  <a:pt x="422" y="99"/>
                  <a:pt x="425" y="99"/>
                  <a:pt x="425" y="100"/>
                </a:cubicBezTo>
                <a:cubicBezTo>
                  <a:pt x="424" y="100"/>
                  <a:pt x="425" y="102"/>
                  <a:pt x="424" y="102"/>
                </a:cubicBezTo>
                <a:cubicBezTo>
                  <a:pt x="421" y="99"/>
                  <a:pt x="416" y="99"/>
                  <a:pt x="412" y="98"/>
                </a:cubicBezTo>
                <a:cubicBezTo>
                  <a:pt x="410" y="97"/>
                  <a:pt x="410" y="97"/>
                  <a:pt x="410" y="97"/>
                </a:cubicBezTo>
                <a:cubicBezTo>
                  <a:pt x="409" y="97"/>
                  <a:pt x="409" y="95"/>
                  <a:pt x="408" y="95"/>
                </a:cubicBezTo>
                <a:cubicBezTo>
                  <a:pt x="404" y="94"/>
                  <a:pt x="401" y="92"/>
                  <a:pt x="398" y="93"/>
                </a:cubicBezTo>
                <a:cubicBezTo>
                  <a:pt x="398" y="93"/>
                  <a:pt x="398" y="93"/>
                  <a:pt x="398" y="93"/>
                </a:cubicBezTo>
                <a:close/>
                <a:moveTo>
                  <a:pt x="393" y="92"/>
                </a:moveTo>
                <a:cubicBezTo>
                  <a:pt x="398" y="94"/>
                  <a:pt x="404" y="94"/>
                  <a:pt x="409" y="97"/>
                </a:cubicBezTo>
                <a:cubicBezTo>
                  <a:pt x="411" y="98"/>
                  <a:pt x="410" y="97"/>
                  <a:pt x="412" y="97"/>
                </a:cubicBezTo>
                <a:cubicBezTo>
                  <a:pt x="412" y="97"/>
                  <a:pt x="417" y="100"/>
                  <a:pt x="418" y="101"/>
                </a:cubicBezTo>
                <a:cubicBezTo>
                  <a:pt x="420" y="101"/>
                  <a:pt x="421" y="101"/>
                  <a:pt x="421" y="102"/>
                </a:cubicBezTo>
                <a:cubicBezTo>
                  <a:pt x="420" y="102"/>
                  <a:pt x="419" y="102"/>
                  <a:pt x="418" y="102"/>
                </a:cubicBezTo>
                <a:cubicBezTo>
                  <a:pt x="419" y="102"/>
                  <a:pt x="420" y="102"/>
                  <a:pt x="422" y="102"/>
                </a:cubicBezTo>
                <a:cubicBezTo>
                  <a:pt x="422" y="103"/>
                  <a:pt x="422" y="103"/>
                  <a:pt x="422" y="104"/>
                </a:cubicBezTo>
                <a:cubicBezTo>
                  <a:pt x="420" y="104"/>
                  <a:pt x="418" y="104"/>
                  <a:pt x="415" y="103"/>
                </a:cubicBezTo>
                <a:cubicBezTo>
                  <a:pt x="416" y="103"/>
                  <a:pt x="417" y="103"/>
                  <a:pt x="417" y="103"/>
                </a:cubicBezTo>
                <a:cubicBezTo>
                  <a:pt x="415" y="102"/>
                  <a:pt x="412" y="102"/>
                  <a:pt x="412" y="100"/>
                </a:cubicBezTo>
                <a:cubicBezTo>
                  <a:pt x="410" y="102"/>
                  <a:pt x="407" y="98"/>
                  <a:pt x="407" y="99"/>
                </a:cubicBezTo>
                <a:cubicBezTo>
                  <a:pt x="407" y="100"/>
                  <a:pt x="409" y="101"/>
                  <a:pt x="409" y="101"/>
                </a:cubicBezTo>
                <a:cubicBezTo>
                  <a:pt x="407" y="101"/>
                  <a:pt x="404" y="100"/>
                  <a:pt x="405" y="98"/>
                </a:cubicBezTo>
                <a:cubicBezTo>
                  <a:pt x="404" y="98"/>
                  <a:pt x="403" y="98"/>
                  <a:pt x="403" y="98"/>
                </a:cubicBezTo>
                <a:cubicBezTo>
                  <a:pt x="402" y="99"/>
                  <a:pt x="405" y="98"/>
                  <a:pt x="404" y="99"/>
                </a:cubicBezTo>
                <a:cubicBezTo>
                  <a:pt x="403" y="99"/>
                  <a:pt x="401" y="98"/>
                  <a:pt x="400" y="98"/>
                </a:cubicBezTo>
                <a:cubicBezTo>
                  <a:pt x="399" y="99"/>
                  <a:pt x="400" y="99"/>
                  <a:pt x="399" y="99"/>
                </a:cubicBezTo>
                <a:cubicBezTo>
                  <a:pt x="397" y="97"/>
                  <a:pt x="397" y="98"/>
                  <a:pt x="395" y="95"/>
                </a:cubicBezTo>
                <a:cubicBezTo>
                  <a:pt x="396" y="96"/>
                  <a:pt x="398" y="98"/>
                  <a:pt x="398" y="97"/>
                </a:cubicBezTo>
                <a:cubicBezTo>
                  <a:pt x="397" y="96"/>
                  <a:pt x="396" y="96"/>
                  <a:pt x="396" y="95"/>
                </a:cubicBezTo>
                <a:cubicBezTo>
                  <a:pt x="399" y="95"/>
                  <a:pt x="405" y="99"/>
                  <a:pt x="409" y="98"/>
                </a:cubicBezTo>
                <a:cubicBezTo>
                  <a:pt x="401" y="96"/>
                  <a:pt x="396" y="94"/>
                  <a:pt x="391" y="92"/>
                </a:cubicBezTo>
                <a:cubicBezTo>
                  <a:pt x="392" y="92"/>
                  <a:pt x="392" y="92"/>
                  <a:pt x="393" y="92"/>
                </a:cubicBezTo>
                <a:close/>
                <a:moveTo>
                  <a:pt x="391" y="92"/>
                </a:moveTo>
                <a:cubicBezTo>
                  <a:pt x="390" y="94"/>
                  <a:pt x="394" y="93"/>
                  <a:pt x="392" y="94"/>
                </a:cubicBezTo>
                <a:cubicBezTo>
                  <a:pt x="392" y="94"/>
                  <a:pt x="391" y="95"/>
                  <a:pt x="390" y="94"/>
                </a:cubicBezTo>
                <a:cubicBezTo>
                  <a:pt x="390" y="94"/>
                  <a:pt x="389" y="94"/>
                  <a:pt x="389" y="94"/>
                </a:cubicBezTo>
                <a:cubicBezTo>
                  <a:pt x="390" y="94"/>
                  <a:pt x="390" y="92"/>
                  <a:pt x="391" y="92"/>
                </a:cubicBezTo>
                <a:close/>
                <a:moveTo>
                  <a:pt x="391" y="453"/>
                </a:moveTo>
                <a:cubicBezTo>
                  <a:pt x="391" y="454"/>
                  <a:pt x="391" y="454"/>
                  <a:pt x="391" y="454"/>
                </a:cubicBezTo>
                <a:cubicBezTo>
                  <a:pt x="392" y="454"/>
                  <a:pt x="393" y="454"/>
                  <a:pt x="393" y="455"/>
                </a:cubicBezTo>
                <a:cubicBezTo>
                  <a:pt x="393" y="454"/>
                  <a:pt x="393" y="454"/>
                  <a:pt x="393" y="454"/>
                </a:cubicBezTo>
                <a:cubicBezTo>
                  <a:pt x="394" y="455"/>
                  <a:pt x="394" y="455"/>
                  <a:pt x="394" y="456"/>
                </a:cubicBezTo>
                <a:cubicBezTo>
                  <a:pt x="391" y="454"/>
                  <a:pt x="389" y="453"/>
                  <a:pt x="386" y="452"/>
                </a:cubicBezTo>
                <a:cubicBezTo>
                  <a:pt x="387" y="451"/>
                  <a:pt x="389" y="452"/>
                  <a:pt x="391" y="453"/>
                </a:cubicBezTo>
                <a:close/>
                <a:moveTo>
                  <a:pt x="390" y="470"/>
                </a:moveTo>
                <a:cubicBezTo>
                  <a:pt x="386" y="468"/>
                  <a:pt x="384" y="468"/>
                  <a:pt x="380" y="466"/>
                </a:cubicBezTo>
                <a:cubicBezTo>
                  <a:pt x="382" y="466"/>
                  <a:pt x="384" y="467"/>
                  <a:pt x="386" y="467"/>
                </a:cubicBezTo>
                <a:cubicBezTo>
                  <a:pt x="388" y="468"/>
                  <a:pt x="389" y="469"/>
                  <a:pt x="390" y="470"/>
                </a:cubicBezTo>
                <a:close/>
                <a:moveTo>
                  <a:pt x="386" y="451"/>
                </a:moveTo>
                <a:cubicBezTo>
                  <a:pt x="386" y="453"/>
                  <a:pt x="382" y="452"/>
                  <a:pt x="383" y="450"/>
                </a:cubicBezTo>
                <a:cubicBezTo>
                  <a:pt x="385" y="451"/>
                  <a:pt x="385" y="452"/>
                  <a:pt x="386" y="451"/>
                </a:cubicBezTo>
                <a:close/>
                <a:moveTo>
                  <a:pt x="384" y="85"/>
                </a:moveTo>
                <a:cubicBezTo>
                  <a:pt x="385" y="85"/>
                  <a:pt x="386" y="85"/>
                  <a:pt x="385" y="86"/>
                </a:cubicBezTo>
                <a:cubicBezTo>
                  <a:pt x="385" y="86"/>
                  <a:pt x="383" y="86"/>
                  <a:pt x="384" y="85"/>
                </a:cubicBezTo>
                <a:close/>
                <a:moveTo>
                  <a:pt x="385" y="87"/>
                </a:moveTo>
                <a:cubicBezTo>
                  <a:pt x="384" y="87"/>
                  <a:pt x="383" y="87"/>
                  <a:pt x="384" y="88"/>
                </a:cubicBezTo>
                <a:cubicBezTo>
                  <a:pt x="383" y="88"/>
                  <a:pt x="381" y="88"/>
                  <a:pt x="381" y="87"/>
                </a:cubicBezTo>
                <a:cubicBezTo>
                  <a:pt x="382" y="87"/>
                  <a:pt x="384" y="85"/>
                  <a:pt x="385" y="87"/>
                </a:cubicBezTo>
                <a:close/>
                <a:moveTo>
                  <a:pt x="383" y="85"/>
                </a:moveTo>
                <a:cubicBezTo>
                  <a:pt x="383" y="86"/>
                  <a:pt x="382" y="86"/>
                  <a:pt x="380" y="86"/>
                </a:cubicBezTo>
                <a:cubicBezTo>
                  <a:pt x="381" y="84"/>
                  <a:pt x="378" y="84"/>
                  <a:pt x="378" y="83"/>
                </a:cubicBezTo>
                <a:cubicBezTo>
                  <a:pt x="380" y="83"/>
                  <a:pt x="380" y="84"/>
                  <a:pt x="383" y="85"/>
                </a:cubicBezTo>
                <a:close/>
                <a:moveTo>
                  <a:pt x="377" y="473"/>
                </a:moveTo>
                <a:cubicBezTo>
                  <a:pt x="377" y="471"/>
                  <a:pt x="374" y="472"/>
                  <a:pt x="375" y="471"/>
                </a:cubicBezTo>
                <a:cubicBezTo>
                  <a:pt x="376" y="471"/>
                  <a:pt x="378" y="472"/>
                  <a:pt x="377" y="473"/>
                </a:cubicBezTo>
                <a:close/>
                <a:moveTo>
                  <a:pt x="374" y="83"/>
                </a:moveTo>
                <a:cubicBezTo>
                  <a:pt x="375" y="83"/>
                  <a:pt x="377" y="82"/>
                  <a:pt x="376" y="84"/>
                </a:cubicBezTo>
                <a:cubicBezTo>
                  <a:pt x="376" y="84"/>
                  <a:pt x="374" y="84"/>
                  <a:pt x="374" y="83"/>
                </a:cubicBezTo>
                <a:close/>
                <a:moveTo>
                  <a:pt x="375" y="84"/>
                </a:moveTo>
                <a:cubicBezTo>
                  <a:pt x="376" y="84"/>
                  <a:pt x="376" y="85"/>
                  <a:pt x="376" y="86"/>
                </a:cubicBezTo>
                <a:cubicBezTo>
                  <a:pt x="375" y="85"/>
                  <a:pt x="374" y="85"/>
                  <a:pt x="375" y="84"/>
                </a:cubicBezTo>
                <a:close/>
                <a:moveTo>
                  <a:pt x="375" y="444"/>
                </a:moveTo>
                <a:cubicBezTo>
                  <a:pt x="376" y="444"/>
                  <a:pt x="376" y="445"/>
                  <a:pt x="376" y="445"/>
                </a:cubicBezTo>
                <a:cubicBezTo>
                  <a:pt x="376" y="445"/>
                  <a:pt x="375" y="445"/>
                  <a:pt x="374" y="444"/>
                </a:cubicBezTo>
                <a:cubicBezTo>
                  <a:pt x="375" y="444"/>
                  <a:pt x="375" y="444"/>
                  <a:pt x="375" y="444"/>
                </a:cubicBezTo>
                <a:close/>
                <a:moveTo>
                  <a:pt x="372" y="444"/>
                </a:moveTo>
                <a:cubicBezTo>
                  <a:pt x="371" y="444"/>
                  <a:pt x="371" y="443"/>
                  <a:pt x="370" y="443"/>
                </a:cubicBezTo>
                <a:cubicBezTo>
                  <a:pt x="370" y="443"/>
                  <a:pt x="370" y="443"/>
                  <a:pt x="370" y="443"/>
                </a:cubicBezTo>
                <a:cubicBezTo>
                  <a:pt x="370" y="443"/>
                  <a:pt x="371" y="443"/>
                  <a:pt x="372" y="444"/>
                </a:cubicBezTo>
                <a:close/>
                <a:moveTo>
                  <a:pt x="370" y="472"/>
                </a:moveTo>
                <a:cubicBezTo>
                  <a:pt x="371" y="472"/>
                  <a:pt x="372" y="472"/>
                  <a:pt x="372" y="472"/>
                </a:cubicBezTo>
                <a:cubicBezTo>
                  <a:pt x="372" y="472"/>
                  <a:pt x="371" y="472"/>
                  <a:pt x="370" y="472"/>
                </a:cubicBezTo>
                <a:cubicBezTo>
                  <a:pt x="370" y="472"/>
                  <a:pt x="370" y="472"/>
                  <a:pt x="370" y="472"/>
                </a:cubicBezTo>
                <a:close/>
                <a:moveTo>
                  <a:pt x="366" y="467"/>
                </a:moveTo>
                <a:cubicBezTo>
                  <a:pt x="366" y="468"/>
                  <a:pt x="364" y="468"/>
                  <a:pt x="364" y="467"/>
                </a:cubicBezTo>
                <a:cubicBezTo>
                  <a:pt x="365" y="467"/>
                  <a:pt x="366" y="467"/>
                  <a:pt x="366" y="467"/>
                </a:cubicBezTo>
                <a:close/>
                <a:moveTo>
                  <a:pt x="361" y="85"/>
                </a:moveTo>
                <a:cubicBezTo>
                  <a:pt x="363" y="85"/>
                  <a:pt x="364" y="85"/>
                  <a:pt x="364" y="86"/>
                </a:cubicBezTo>
                <a:cubicBezTo>
                  <a:pt x="364" y="86"/>
                  <a:pt x="364" y="86"/>
                  <a:pt x="364" y="86"/>
                </a:cubicBezTo>
                <a:cubicBezTo>
                  <a:pt x="363" y="86"/>
                  <a:pt x="363" y="86"/>
                  <a:pt x="363" y="86"/>
                </a:cubicBezTo>
                <a:cubicBezTo>
                  <a:pt x="363" y="86"/>
                  <a:pt x="363" y="86"/>
                  <a:pt x="363" y="86"/>
                </a:cubicBezTo>
                <a:cubicBezTo>
                  <a:pt x="362" y="86"/>
                  <a:pt x="362" y="86"/>
                  <a:pt x="361" y="86"/>
                </a:cubicBezTo>
                <a:cubicBezTo>
                  <a:pt x="361" y="86"/>
                  <a:pt x="361" y="86"/>
                  <a:pt x="361" y="85"/>
                </a:cubicBezTo>
                <a:cubicBezTo>
                  <a:pt x="361" y="85"/>
                  <a:pt x="361" y="85"/>
                  <a:pt x="361" y="85"/>
                </a:cubicBezTo>
                <a:close/>
                <a:moveTo>
                  <a:pt x="362" y="440"/>
                </a:moveTo>
                <a:cubicBezTo>
                  <a:pt x="362" y="440"/>
                  <a:pt x="361" y="440"/>
                  <a:pt x="361" y="439"/>
                </a:cubicBezTo>
                <a:cubicBezTo>
                  <a:pt x="362" y="438"/>
                  <a:pt x="364" y="440"/>
                  <a:pt x="362" y="440"/>
                </a:cubicBezTo>
                <a:close/>
                <a:moveTo>
                  <a:pt x="364" y="467"/>
                </a:moveTo>
                <a:cubicBezTo>
                  <a:pt x="361" y="466"/>
                  <a:pt x="360" y="465"/>
                  <a:pt x="358" y="464"/>
                </a:cubicBezTo>
                <a:cubicBezTo>
                  <a:pt x="359" y="468"/>
                  <a:pt x="368" y="469"/>
                  <a:pt x="369" y="472"/>
                </a:cubicBezTo>
                <a:cubicBezTo>
                  <a:pt x="368" y="472"/>
                  <a:pt x="367" y="472"/>
                  <a:pt x="366" y="471"/>
                </a:cubicBezTo>
                <a:cubicBezTo>
                  <a:pt x="366" y="471"/>
                  <a:pt x="366" y="471"/>
                  <a:pt x="366" y="472"/>
                </a:cubicBezTo>
                <a:cubicBezTo>
                  <a:pt x="366" y="472"/>
                  <a:pt x="366" y="472"/>
                  <a:pt x="366" y="472"/>
                </a:cubicBezTo>
                <a:cubicBezTo>
                  <a:pt x="366" y="472"/>
                  <a:pt x="366" y="472"/>
                  <a:pt x="366" y="472"/>
                </a:cubicBezTo>
                <a:cubicBezTo>
                  <a:pt x="366" y="471"/>
                  <a:pt x="366" y="470"/>
                  <a:pt x="365" y="470"/>
                </a:cubicBezTo>
                <a:cubicBezTo>
                  <a:pt x="366" y="472"/>
                  <a:pt x="361" y="470"/>
                  <a:pt x="362" y="469"/>
                </a:cubicBezTo>
                <a:cubicBezTo>
                  <a:pt x="361" y="469"/>
                  <a:pt x="361" y="469"/>
                  <a:pt x="360" y="469"/>
                </a:cubicBezTo>
                <a:cubicBezTo>
                  <a:pt x="360" y="469"/>
                  <a:pt x="360" y="469"/>
                  <a:pt x="359" y="468"/>
                </a:cubicBezTo>
                <a:cubicBezTo>
                  <a:pt x="359" y="468"/>
                  <a:pt x="359" y="468"/>
                  <a:pt x="360" y="468"/>
                </a:cubicBezTo>
                <a:cubicBezTo>
                  <a:pt x="360" y="468"/>
                  <a:pt x="359" y="468"/>
                  <a:pt x="359" y="468"/>
                </a:cubicBezTo>
                <a:cubicBezTo>
                  <a:pt x="359" y="467"/>
                  <a:pt x="359" y="467"/>
                  <a:pt x="360" y="467"/>
                </a:cubicBezTo>
                <a:cubicBezTo>
                  <a:pt x="357" y="466"/>
                  <a:pt x="358" y="464"/>
                  <a:pt x="357" y="464"/>
                </a:cubicBezTo>
                <a:cubicBezTo>
                  <a:pt x="357" y="465"/>
                  <a:pt x="357" y="466"/>
                  <a:pt x="357" y="467"/>
                </a:cubicBezTo>
                <a:cubicBezTo>
                  <a:pt x="356" y="466"/>
                  <a:pt x="355" y="466"/>
                  <a:pt x="355" y="467"/>
                </a:cubicBezTo>
                <a:cubicBezTo>
                  <a:pt x="353" y="467"/>
                  <a:pt x="351" y="465"/>
                  <a:pt x="349" y="464"/>
                </a:cubicBezTo>
                <a:cubicBezTo>
                  <a:pt x="349" y="464"/>
                  <a:pt x="349" y="464"/>
                  <a:pt x="349" y="463"/>
                </a:cubicBezTo>
                <a:cubicBezTo>
                  <a:pt x="349" y="463"/>
                  <a:pt x="349" y="463"/>
                  <a:pt x="350" y="463"/>
                </a:cubicBezTo>
                <a:cubicBezTo>
                  <a:pt x="350" y="463"/>
                  <a:pt x="350" y="463"/>
                  <a:pt x="350" y="463"/>
                </a:cubicBezTo>
                <a:cubicBezTo>
                  <a:pt x="351" y="464"/>
                  <a:pt x="352" y="465"/>
                  <a:pt x="353" y="465"/>
                </a:cubicBezTo>
                <a:cubicBezTo>
                  <a:pt x="351" y="463"/>
                  <a:pt x="348" y="462"/>
                  <a:pt x="347" y="460"/>
                </a:cubicBezTo>
                <a:cubicBezTo>
                  <a:pt x="349" y="460"/>
                  <a:pt x="351" y="461"/>
                  <a:pt x="353" y="461"/>
                </a:cubicBezTo>
                <a:cubicBezTo>
                  <a:pt x="357" y="463"/>
                  <a:pt x="360" y="464"/>
                  <a:pt x="364" y="467"/>
                </a:cubicBezTo>
                <a:close/>
                <a:moveTo>
                  <a:pt x="359" y="439"/>
                </a:moveTo>
                <a:cubicBezTo>
                  <a:pt x="356" y="438"/>
                  <a:pt x="353" y="437"/>
                  <a:pt x="352" y="435"/>
                </a:cubicBezTo>
                <a:cubicBezTo>
                  <a:pt x="352" y="435"/>
                  <a:pt x="352" y="436"/>
                  <a:pt x="352" y="435"/>
                </a:cubicBezTo>
                <a:cubicBezTo>
                  <a:pt x="354" y="435"/>
                  <a:pt x="359" y="438"/>
                  <a:pt x="359" y="439"/>
                </a:cubicBezTo>
                <a:close/>
                <a:moveTo>
                  <a:pt x="356" y="89"/>
                </a:moveTo>
                <a:cubicBezTo>
                  <a:pt x="357" y="89"/>
                  <a:pt x="358" y="90"/>
                  <a:pt x="358" y="91"/>
                </a:cubicBezTo>
                <a:cubicBezTo>
                  <a:pt x="357" y="91"/>
                  <a:pt x="357" y="90"/>
                  <a:pt x="356" y="90"/>
                </a:cubicBezTo>
                <a:cubicBezTo>
                  <a:pt x="356" y="90"/>
                  <a:pt x="356" y="89"/>
                  <a:pt x="356" y="89"/>
                </a:cubicBezTo>
                <a:close/>
                <a:moveTo>
                  <a:pt x="358" y="101"/>
                </a:moveTo>
                <a:cubicBezTo>
                  <a:pt x="358" y="102"/>
                  <a:pt x="357" y="102"/>
                  <a:pt x="357" y="103"/>
                </a:cubicBezTo>
                <a:cubicBezTo>
                  <a:pt x="357" y="102"/>
                  <a:pt x="357" y="102"/>
                  <a:pt x="357" y="102"/>
                </a:cubicBezTo>
                <a:cubicBezTo>
                  <a:pt x="357" y="102"/>
                  <a:pt x="357" y="102"/>
                  <a:pt x="357" y="102"/>
                </a:cubicBezTo>
                <a:cubicBezTo>
                  <a:pt x="356" y="102"/>
                  <a:pt x="356" y="101"/>
                  <a:pt x="355" y="101"/>
                </a:cubicBezTo>
                <a:cubicBezTo>
                  <a:pt x="355" y="101"/>
                  <a:pt x="355" y="100"/>
                  <a:pt x="354" y="100"/>
                </a:cubicBezTo>
                <a:cubicBezTo>
                  <a:pt x="354" y="100"/>
                  <a:pt x="355" y="100"/>
                  <a:pt x="355" y="99"/>
                </a:cubicBezTo>
                <a:cubicBezTo>
                  <a:pt x="354" y="99"/>
                  <a:pt x="354" y="99"/>
                  <a:pt x="354" y="99"/>
                </a:cubicBezTo>
                <a:cubicBezTo>
                  <a:pt x="354" y="99"/>
                  <a:pt x="354" y="99"/>
                  <a:pt x="353" y="99"/>
                </a:cubicBezTo>
                <a:cubicBezTo>
                  <a:pt x="354" y="99"/>
                  <a:pt x="354" y="99"/>
                  <a:pt x="356" y="99"/>
                </a:cubicBezTo>
                <a:cubicBezTo>
                  <a:pt x="356" y="100"/>
                  <a:pt x="355" y="100"/>
                  <a:pt x="356" y="101"/>
                </a:cubicBezTo>
                <a:cubicBezTo>
                  <a:pt x="356" y="101"/>
                  <a:pt x="356" y="100"/>
                  <a:pt x="357" y="100"/>
                </a:cubicBezTo>
                <a:cubicBezTo>
                  <a:pt x="357" y="101"/>
                  <a:pt x="359" y="99"/>
                  <a:pt x="358" y="101"/>
                </a:cubicBezTo>
                <a:cubicBezTo>
                  <a:pt x="358" y="101"/>
                  <a:pt x="357" y="100"/>
                  <a:pt x="357" y="101"/>
                </a:cubicBezTo>
                <a:cubicBezTo>
                  <a:pt x="357" y="101"/>
                  <a:pt x="357" y="102"/>
                  <a:pt x="358" y="101"/>
                </a:cubicBezTo>
                <a:close/>
                <a:moveTo>
                  <a:pt x="356" y="97"/>
                </a:moveTo>
                <a:cubicBezTo>
                  <a:pt x="355" y="97"/>
                  <a:pt x="355" y="97"/>
                  <a:pt x="355" y="96"/>
                </a:cubicBezTo>
                <a:cubicBezTo>
                  <a:pt x="355" y="96"/>
                  <a:pt x="355" y="96"/>
                  <a:pt x="355" y="96"/>
                </a:cubicBezTo>
                <a:cubicBezTo>
                  <a:pt x="355" y="95"/>
                  <a:pt x="354" y="95"/>
                  <a:pt x="355" y="95"/>
                </a:cubicBezTo>
                <a:cubicBezTo>
                  <a:pt x="355" y="95"/>
                  <a:pt x="356" y="95"/>
                  <a:pt x="356" y="96"/>
                </a:cubicBezTo>
                <a:cubicBezTo>
                  <a:pt x="356" y="96"/>
                  <a:pt x="356" y="96"/>
                  <a:pt x="356" y="97"/>
                </a:cubicBezTo>
                <a:close/>
                <a:moveTo>
                  <a:pt x="355" y="94"/>
                </a:moveTo>
                <a:cubicBezTo>
                  <a:pt x="355" y="93"/>
                  <a:pt x="355" y="93"/>
                  <a:pt x="355" y="92"/>
                </a:cubicBezTo>
                <a:cubicBezTo>
                  <a:pt x="356" y="92"/>
                  <a:pt x="357" y="94"/>
                  <a:pt x="355" y="94"/>
                </a:cubicBezTo>
                <a:close/>
                <a:moveTo>
                  <a:pt x="354" y="91"/>
                </a:moveTo>
                <a:cubicBezTo>
                  <a:pt x="353" y="91"/>
                  <a:pt x="353" y="88"/>
                  <a:pt x="355" y="88"/>
                </a:cubicBezTo>
                <a:cubicBezTo>
                  <a:pt x="355" y="90"/>
                  <a:pt x="354" y="89"/>
                  <a:pt x="354" y="91"/>
                </a:cubicBezTo>
                <a:close/>
                <a:moveTo>
                  <a:pt x="353" y="93"/>
                </a:moveTo>
                <a:cubicBezTo>
                  <a:pt x="353" y="92"/>
                  <a:pt x="352" y="92"/>
                  <a:pt x="352" y="92"/>
                </a:cubicBezTo>
                <a:cubicBezTo>
                  <a:pt x="353" y="91"/>
                  <a:pt x="355" y="93"/>
                  <a:pt x="353" y="93"/>
                </a:cubicBezTo>
                <a:close/>
                <a:moveTo>
                  <a:pt x="358" y="84"/>
                </a:moveTo>
                <a:cubicBezTo>
                  <a:pt x="358" y="83"/>
                  <a:pt x="357" y="83"/>
                  <a:pt x="357" y="83"/>
                </a:cubicBezTo>
                <a:cubicBezTo>
                  <a:pt x="358" y="83"/>
                  <a:pt x="359" y="83"/>
                  <a:pt x="359" y="84"/>
                </a:cubicBezTo>
                <a:cubicBezTo>
                  <a:pt x="358" y="85"/>
                  <a:pt x="356" y="85"/>
                  <a:pt x="357" y="85"/>
                </a:cubicBezTo>
                <a:cubicBezTo>
                  <a:pt x="356" y="85"/>
                  <a:pt x="356" y="85"/>
                  <a:pt x="355" y="85"/>
                </a:cubicBezTo>
                <a:cubicBezTo>
                  <a:pt x="354" y="82"/>
                  <a:pt x="349" y="84"/>
                  <a:pt x="348" y="81"/>
                </a:cubicBezTo>
                <a:cubicBezTo>
                  <a:pt x="351" y="82"/>
                  <a:pt x="355" y="84"/>
                  <a:pt x="358" y="84"/>
                </a:cubicBezTo>
                <a:close/>
                <a:moveTo>
                  <a:pt x="350" y="91"/>
                </a:moveTo>
                <a:cubicBezTo>
                  <a:pt x="349" y="91"/>
                  <a:pt x="348" y="90"/>
                  <a:pt x="348" y="90"/>
                </a:cubicBezTo>
                <a:cubicBezTo>
                  <a:pt x="349" y="90"/>
                  <a:pt x="351" y="90"/>
                  <a:pt x="350" y="91"/>
                </a:cubicBezTo>
                <a:close/>
                <a:moveTo>
                  <a:pt x="344" y="79"/>
                </a:moveTo>
                <a:cubicBezTo>
                  <a:pt x="344" y="79"/>
                  <a:pt x="344" y="79"/>
                  <a:pt x="344" y="79"/>
                </a:cubicBezTo>
                <a:cubicBezTo>
                  <a:pt x="344" y="80"/>
                  <a:pt x="347" y="79"/>
                  <a:pt x="347" y="81"/>
                </a:cubicBezTo>
                <a:cubicBezTo>
                  <a:pt x="346" y="81"/>
                  <a:pt x="346" y="81"/>
                  <a:pt x="346" y="81"/>
                </a:cubicBezTo>
                <a:cubicBezTo>
                  <a:pt x="346" y="81"/>
                  <a:pt x="346" y="82"/>
                  <a:pt x="346" y="81"/>
                </a:cubicBezTo>
                <a:cubicBezTo>
                  <a:pt x="346" y="81"/>
                  <a:pt x="345" y="81"/>
                  <a:pt x="345" y="80"/>
                </a:cubicBezTo>
                <a:cubicBezTo>
                  <a:pt x="345" y="81"/>
                  <a:pt x="344" y="80"/>
                  <a:pt x="343" y="80"/>
                </a:cubicBezTo>
                <a:cubicBezTo>
                  <a:pt x="344" y="80"/>
                  <a:pt x="344" y="80"/>
                  <a:pt x="344" y="79"/>
                </a:cubicBezTo>
                <a:close/>
                <a:moveTo>
                  <a:pt x="344" y="101"/>
                </a:moveTo>
                <a:cubicBezTo>
                  <a:pt x="343" y="101"/>
                  <a:pt x="342" y="101"/>
                  <a:pt x="342" y="101"/>
                </a:cubicBezTo>
                <a:cubicBezTo>
                  <a:pt x="339" y="99"/>
                  <a:pt x="335" y="99"/>
                  <a:pt x="330" y="97"/>
                </a:cubicBezTo>
                <a:cubicBezTo>
                  <a:pt x="329" y="96"/>
                  <a:pt x="329" y="96"/>
                  <a:pt x="329" y="96"/>
                </a:cubicBezTo>
                <a:cubicBezTo>
                  <a:pt x="329" y="96"/>
                  <a:pt x="329" y="96"/>
                  <a:pt x="329" y="96"/>
                </a:cubicBezTo>
                <a:cubicBezTo>
                  <a:pt x="328" y="96"/>
                  <a:pt x="328" y="96"/>
                  <a:pt x="328" y="96"/>
                </a:cubicBezTo>
                <a:cubicBezTo>
                  <a:pt x="329" y="96"/>
                  <a:pt x="329" y="96"/>
                  <a:pt x="330" y="96"/>
                </a:cubicBezTo>
                <a:cubicBezTo>
                  <a:pt x="331" y="96"/>
                  <a:pt x="331" y="96"/>
                  <a:pt x="332" y="96"/>
                </a:cubicBezTo>
                <a:cubicBezTo>
                  <a:pt x="332" y="96"/>
                  <a:pt x="332" y="96"/>
                  <a:pt x="331" y="96"/>
                </a:cubicBezTo>
                <a:cubicBezTo>
                  <a:pt x="335" y="96"/>
                  <a:pt x="339" y="98"/>
                  <a:pt x="343" y="99"/>
                </a:cubicBezTo>
                <a:cubicBezTo>
                  <a:pt x="342" y="99"/>
                  <a:pt x="342" y="100"/>
                  <a:pt x="341" y="100"/>
                </a:cubicBezTo>
                <a:cubicBezTo>
                  <a:pt x="342" y="100"/>
                  <a:pt x="343" y="100"/>
                  <a:pt x="344" y="101"/>
                </a:cubicBezTo>
                <a:close/>
                <a:moveTo>
                  <a:pt x="333" y="85"/>
                </a:moveTo>
                <a:cubicBezTo>
                  <a:pt x="334" y="84"/>
                  <a:pt x="335" y="85"/>
                  <a:pt x="335" y="86"/>
                </a:cubicBezTo>
                <a:cubicBezTo>
                  <a:pt x="334" y="85"/>
                  <a:pt x="333" y="85"/>
                  <a:pt x="333" y="85"/>
                </a:cubicBezTo>
                <a:close/>
                <a:moveTo>
                  <a:pt x="339" y="95"/>
                </a:moveTo>
                <a:cubicBezTo>
                  <a:pt x="339" y="93"/>
                  <a:pt x="341" y="94"/>
                  <a:pt x="341" y="95"/>
                </a:cubicBezTo>
                <a:cubicBezTo>
                  <a:pt x="340" y="95"/>
                  <a:pt x="340" y="96"/>
                  <a:pt x="339" y="95"/>
                </a:cubicBezTo>
                <a:close/>
                <a:moveTo>
                  <a:pt x="342" y="78"/>
                </a:moveTo>
                <a:cubicBezTo>
                  <a:pt x="342" y="77"/>
                  <a:pt x="339" y="77"/>
                  <a:pt x="340" y="76"/>
                </a:cubicBezTo>
                <a:cubicBezTo>
                  <a:pt x="340" y="76"/>
                  <a:pt x="343" y="77"/>
                  <a:pt x="342" y="78"/>
                </a:cubicBezTo>
                <a:close/>
                <a:moveTo>
                  <a:pt x="343" y="80"/>
                </a:moveTo>
                <a:cubicBezTo>
                  <a:pt x="340" y="79"/>
                  <a:pt x="337" y="78"/>
                  <a:pt x="337" y="77"/>
                </a:cubicBezTo>
                <a:cubicBezTo>
                  <a:pt x="340" y="78"/>
                  <a:pt x="343" y="78"/>
                  <a:pt x="343" y="80"/>
                </a:cubicBezTo>
                <a:close/>
                <a:moveTo>
                  <a:pt x="340" y="85"/>
                </a:moveTo>
                <a:cubicBezTo>
                  <a:pt x="340" y="86"/>
                  <a:pt x="340" y="86"/>
                  <a:pt x="340" y="86"/>
                </a:cubicBezTo>
                <a:cubicBezTo>
                  <a:pt x="339" y="86"/>
                  <a:pt x="338" y="85"/>
                  <a:pt x="337" y="86"/>
                </a:cubicBezTo>
                <a:cubicBezTo>
                  <a:pt x="339" y="87"/>
                  <a:pt x="341" y="86"/>
                  <a:pt x="342" y="88"/>
                </a:cubicBezTo>
                <a:cubicBezTo>
                  <a:pt x="342" y="88"/>
                  <a:pt x="342" y="89"/>
                  <a:pt x="342" y="89"/>
                </a:cubicBezTo>
                <a:cubicBezTo>
                  <a:pt x="343" y="89"/>
                  <a:pt x="344" y="89"/>
                  <a:pt x="343" y="90"/>
                </a:cubicBezTo>
                <a:cubicBezTo>
                  <a:pt x="339" y="88"/>
                  <a:pt x="336" y="88"/>
                  <a:pt x="335" y="85"/>
                </a:cubicBezTo>
                <a:cubicBezTo>
                  <a:pt x="336" y="85"/>
                  <a:pt x="336" y="85"/>
                  <a:pt x="337" y="85"/>
                </a:cubicBezTo>
                <a:cubicBezTo>
                  <a:pt x="338" y="85"/>
                  <a:pt x="339" y="85"/>
                  <a:pt x="340" y="85"/>
                </a:cubicBezTo>
                <a:close/>
                <a:moveTo>
                  <a:pt x="336" y="82"/>
                </a:moveTo>
                <a:cubicBezTo>
                  <a:pt x="336" y="82"/>
                  <a:pt x="336" y="82"/>
                  <a:pt x="336" y="82"/>
                </a:cubicBezTo>
                <a:cubicBezTo>
                  <a:pt x="335" y="82"/>
                  <a:pt x="335" y="82"/>
                  <a:pt x="334" y="82"/>
                </a:cubicBezTo>
                <a:cubicBezTo>
                  <a:pt x="334" y="82"/>
                  <a:pt x="333" y="81"/>
                  <a:pt x="334" y="81"/>
                </a:cubicBezTo>
                <a:cubicBezTo>
                  <a:pt x="334" y="82"/>
                  <a:pt x="337" y="81"/>
                  <a:pt x="336" y="82"/>
                </a:cubicBezTo>
                <a:close/>
                <a:moveTo>
                  <a:pt x="335" y="77"/>
                </a:moveTo>
                <a:cubicBezTo>
                  <a:pt x="334" y="75"/>
                  <a:pt x="328" y="77"/>
                  <a:pt x="328" y="73"/>
                </a:cubicBezTo>
                <a:cubicBezTo>
                  <a:pt x="329" y="74"/>
                  <a:pt x="335" y="75"/>
                  <a:pt x="335" y="77"/>
                </a:cubicBezTo>
                <a:close/>
                <a:moveTo>
                  <a:pt x="329" y="73"/>
                </a:moveTo>
                <a:cubicBezTo>
                  <a:pt x="327" y="73"/>
                  <a:pt x="327" y="73"/>
                  <a:pt x="327" y="71"/>
                </a:cubicBezTo>
                <a:cubicBezTo>
                  <a:pt x="328" y="71"/>
                  <a:pt x="329" y="72"/>
                  <a:pt x="329" y="73"/>
                </a:cubicBezTo>
                <a:close/>
                <a:moveTo>
                  <a:pt x="327" y="73"/>
                </a:moveTo>
                <a:cubicBezTo>
                  <a:pt x="327" y="74"/>
                  <a:pt x="327" y="74"/>
                  <a:pt x="327" y="74"/>
                </a:cubicBezTo>
                <a:cubicBezTo>
                  <a:pt x="326" y="75"/>
                  <a:pt x="326" y="74"/>
                  <a:pt x="325" y="74"/>
                </a:cubicBezTo>
                <a:cubicBezTo>
                  <a:pt x="325" y="72"/>
                  <a:pt x="326" y="73"/>
                  <a:pt x="327" y="73"/>
                </a:cubicBezTo>
                <a:close/>
                <a:moveTo>
                  <a:pt x="323" y="72"/>
                </a:moveTo>
                <a:cubicBezTo>
                  <a:pt x="323" y="72"/>
                  <a:pt x="324" y="72"/>
                  <a:pt x="324" y="73"/>
                </a:cubicBezTo>
                <a:cubicBezTo>
                  <a:pt x="323" y="73"/>
                  <a:pt x="322" y="71"/>
                  <a:pt x="323" y="72"/>
                </a:cubicBezTo>
                <a:close/>
                <a:moveTo>
                  <a:pt x="322" y="116"/>
                </a:moveTo>
                <a:cubicBezTo>
                  <a:pt x="323" y="117"/>
                  <a:pt x="324" y="117"/>
                  <a:pt x="324" y="118"/>
                </a:cubicBezTo>
                <a:cubicBezTo>
                  <a:pt x="323" y="117"/>
                  <a:pt x="320" y="117"/>
                  <a:pt x="319" y="116"/>
                </a:cubicBezTo>
                <a:cubicBezTo>
                  <a:pt x="320" y="116"/>
                  <a:pt x="321" y="116"/>
                  <a:pt x="322" y="116"/>
                </a:cubicBezTo>
                <a:close/>
                <a:moveTo>
                  <a:pt x="320" y="257"/>
                </a:moveTo>
                <a:cubicBezTo>
                  <a:pt x="319" y="257"/>
                  <a:pt x="319" y="257"/>
                  <a:pt x="318" y="257"/>
                </a:cubicBezTo>
                <a:cubicBezTo>
                  <a:pt x="319" y="255"/>
                  <a:pt x="318" y="258"/>
                  <a:pt x="317" y="257"/>
                </a:cubicBezTo>
                <a:cubicBezTo>
                  <a:pt x="317" y="257"/>
                  <a:pt x="316" y="256"/>
                  <a:pt x="316" y="256"/>
                </a:cubicBezTo>
                <a:cubicBezTo>
                  <a:pt x="317" y="256"/>
                  <a:pt x="318" y="256"/>
                  <a:pt x="320" y="257"/>
                </a:cubicBezTo>
                <a:close/>
                <a:moveTo>
                  <a:pt x="307" y="96"/>
                </a:moveTo>
                <a:cubicBezTo>
                  <a:pt x="310" y="96"/>
                  <a:pt x="314" y="98"/>
                  <a:pt x="316" y="98"/>
                </a:cubicBezTo>
                <a:cubicBezTo>
                  <a:pt x="316" y="98"/>
                  <a:pt x="315" y="98"/>
                  <a:pt x="315" y="97"/>
                </a:cubicBezTo>
                <a:cubicBezTo>
                  <a:pt x="315" y="97"/>
                  <a:pt x="315" y="97"/>
                  <a:pt x="316" y="97"/>
                </a:cubicBezTo>
                <a:cubicBezTo>
                  <a:pt x="316" y="97"/>
                  <a:pt x="316" y="97"/>
                  <a:pt x="317" y="97"/>
                </a:cubicBezTo>
                <a:cubicBezTo>
                  <a:pt x="317" y="98"/>
                  <a:pt x="316" y="98"/>
                  <a:pt x="317" y="100"/>
                </a:cubicBezTo>
                <a:cubicBezTo>
                  <a:pt x="316" y="100"/>
                  <a:pt x="315" y="99"/>
                  <a:pt x="314" y="100"/>
                </a:cubicBezTo>
                <a:cubicBezTo>
                  <a:pt x="315" y="100"/>
                  <a:pt x="315" y="101"/>
                  <a:pt x="315" y="101"/>
                </a:cubicBezTo>
                <a:cubicBezTo>
                  <a:pt x="314" y="101"/>
                  <a:pt x="313" y="101"/>
                  <a:pt x="311" y="100"/>
                </a:cubicBezTo>
                <a:cubicBezTo>
                  <a:pt x="312" y="101"/>
                  <a:pt x="313" y="101"/>
                  <a:pt x="314" y="102"/>
                </a:cubicBezTo>
                <a:cubicBezTo>
                  <a:pt x="313" y="102"/>
                  <a:pt x="312" y="102"/>
                  <a:pt x="311" y="102"/>
                </a:cubicBezTo>
                <a:cubicBezTo>
                  <a:pt x="312" y="102"/>
                  <a:pt x="312" y="101"/>
                  <a:pt x="311" y="101"/>
                </a:cubicBezTo>
                <a:cubicBezTo>
                  <a:pt x="311" y="101"/>
                  <a:pt x="310" y="101"/>
                  <a:pt x="310" y="102"/>
                </a:cubicBezTo>
                <a:cubicBezTo>
                  <a:pt x="309" y="102"/>
                  <a:pt x="309" y="102"/>
                  <a:pt x="309" y="102"/>
                </a:cubicBezTo>
                <a:cubicBezTo>
                  <a:pt x="309" y="101"/>
                  <a:pt x="308" y="100"/>
                  <a:pt x="309" y="99"/>
                </a:cubicBezTo>
                <a:cubicBezTo>
                  <a:pt x="311" y="99"/>
                  <a:pt x="312" y="101"/>
                  <a:pt x="314" y="99"/>
                </a:cubicBezTo>
                <a:cubicBezTo>
                  <a:pt x="310" y="98"/>
                  <a:pt x="308" y="98"/>
                  <a:pt x="307" y="96"/>
                </a:cubicBezTo>
                <a:close/>
                <a:moveTo>
                  <a:pt x="310" y="539"/>
                </a:moveTo>
                <a:cubicBezTo>
                  <a:pt x="310" y="541"/>
                  <a:pt x="305" y="539"/>
                  <a:pt x="307" y="539"/>
                </a:cubicBezTo>
                <a:cubicBezTo>
                  <a:pt x="307" y="540"/>
                  <a:pt x="309" y="539"/>
                  <a:pt x="310" y="539"/>
                </a:cubicBezTo>
                <a:close/>
                <a:moveTo>
                  <a:pt x="305" y="258"/>
                </a:moveTo>
                <a:cubicBezTo>
                  <a:pt x="305" y="258"/>
                  <a:pt x="305" y="258"/>
                  <a:pt x="306" y="258"/>
                </a:cubicBezTo>
                <a:cubicBezTo>
                  <a:pt x="306" y="258"/>
                  <a:pt x="306" y="258"/>
                  <a:pt x="307" y="259"/>
                </a:cubicBezTo>
                <a:cubicBezTo>
                  <a:pt x="306" y="258"/>
                  <a:pt x="306" y="258"/>
                  <a:pt x="305" y="258"/>
                </a:cubicBezTo>
                <a:close/>
                <a:moveTo>
                  <a:pt x="298" y="253"/>
                </a:moveTo>
                <a:cubicBezTo>
                  <a:pt x="300" y="253"/>
                  <a:pt x="301" y="254"/>
                  <a:pt x="302" y="254"/>
                </a:cubicBezTo>
                <a:cubicBezTo>
                  <a:pt x="303" y="254"/>
                  <a:pt x="304" y="255"/>
                  <a:pt x="305" y="255"/>
                </a:cubicBezTo>
                <a:cubicBezTo>
                  <a:pt x="303" y="254"/>
                  <a:pt x="300" y="254"/>
                  <a:pt x="298" y="253"/>
                </a:cubicBezTo>
                <a:close/>
                <a:moveTo>
                  <a:pt x="307" y="190"/>
                </a:moveTo>
                <a:cubicBezTo>
                  <a:pt x="304" y="190"/>
                  <a:pt x="302" y="190"/>
                  <a:pt x="299" y="189"/>
                </a:cubicBezTo>
                <a:cubicBezTo>
                  <a:pt x="297" y="188"/>
                  <a:pt x="295" y="187"/>
                  <a:pt x="294" y="187"/>
                </a:cubicBezTo>
                <a:cubicBezTo>
                  <a:pt x="299" y="188"/>
                  <a:pt x="304" y="189"/>
                  <a:pt x="307" y="190"/>
                </a:cubicBezTo>
                <a:close/>
                <a:moveTo>
                  <a:pt x="293" y="255"/>
                </a:moveTo>
                <a:cubicBezTo>
                  <a:pt x="293" y="255"/>
                  <a:pt x="293" y="254"/>
                  <a:pt x="292" y="254"/>
                </a:cubicBezTo>
                <a:cubicBezTo>
                  <a:pt x="292" y="254"/>
                  <a:pt x="292" y="255"/>
                  <a:pt x="291" y="254"/>
                </a:cubicBezTo>
                <a:cubicBezTo>
                  <a:pt x="291" y="254"/>
                  <a:pt x="292" y="253"/>
                  <a:pt x="292" y="253"/>
                </a:cubicBezTo>
                <a:cubicBezTo>
                  <a:pt x="292" y="253"/>
                  <a:pt x="291" y="254"/>
                  <a:pt x="291" y="253"/>
                </a:cubicBezTo>
                <a:cubicBezTo>
                  <a:pt x="292" y="251"/>
                  <a:pt x="293" y="254"/>
                  <a:pt x="294" y="253"/>
                </a:cubicBezTo>
                <a:cubicBezTo>
                  <a:pt x="293" y="254"/>
                  <a:pt x="294" y="254"/>
                  <a:pt x="295" y="254"/>
                </a:cubicBezTo>
                <a:cubicBezTo>
                  <a:pt x="295" y="256"/>
                  <a:pt x="293" y="255"/>
                  <a:pt x="293" y="255"/>
                </a:cubicBezTo>
                <a:close/>
                <a:moveTo>
                  <a:pt x="294" y="257"/>
                </a:moveTo>
                <a:cubicBezTo>
                  <a:pt x="294" y="257"/>
                  <a:pt x="294" y="257"/>
                  <a:pt x="294" y="257"/>
                </a:cubicBezTo>
                <a:cubicBezTo>
                  <a:pt x="293" y="257"/>
                  <a:pt x="293" y="257"/>
                  <a:pt x="292" y="257"/>
                </a:cubicBezTo>
                <a:cubicBezTo>
                  <a:pt x="292" y="257"/>
                  <a:pt x="292" y="256"/>
                  <a:pt x="292" y="256"/>
                </a:cubicBezTo>
                <a:cubicBezTo>
                  <a:pt x="293" y="257"/>
                  <a:pt x="293" y="257"/>
                  <a:pt x="294" y="257"/>
                </a:cubicBezTo>
                <a:close/>
                <a:moveTo>
                  <a:pt x="289" y="251"/>
                </a:moveTo>
                <a:cubicBezTo>
                  <a:pt x="288" y="250"/>
                  <a:pt x="288" y="250"/>
                  <a:pt x="287" y="249"/>
                </a:cubicBezTo>
                <a:cubicBezTo>
                  <a:pt x="290" y="250"/>
                  <a:pt x="292" y="250"/>
                  <a:pt x="295" y="251"/>
                </a:cubicBezTo>
                <a:cubicBezTo>
                  <a:pt x="296" y="251"/>
                  <a:pt x="297" y="252"/>
                  <a:pt x="298" y="252"/>
                </a:cubicBezTo>
                <a:cubicBezTo>
                  <a:pt x="297" y="252"/>
                  <a:pt x="296" y="252"/>
                  <a:pt x="295" y="252"/>
                </a:cubicBezTo>
                <a:cubicBezTo>
                  <a:pt x="293" y="252"/>
                  <a:pt x="291" y="251"/>
                  <a:pt x="289" y="251"/>
                </a:cubicBezTo>
                <a:close/>
                <a:moveTo>
                  <a:pt x="286" y="256"/>
                </a:moveTo>
                <a:cubicBezTo>
                  <a:pt x="286" y="256"/>
                  <a:pt x="285" y="256"/>
                  <a:pt x="285" y="256"/>
                </a:cubicBezTo>
                <a:cubicBezTo>
                  <a:pt x="285" y="256"/>
                  <a:pt x="285" y="256"/>
                  <a:pt x="285" y="256"/>
                </a:cubicBezTo>
                <a:cubicBezTo>
                  <a:pt x="286" y="256"/>
                  <a:pt x="284" y="255"/>
                  <a:pt x="284" y="254"/>
                </a:cubicBezTo>
                <a:cubicBezTo>
                  <a:pt x="286" y="254"/>
                  <a:pt x="288" y="256"/>
                  <a:pt x="288" y="256"/>
                </a:cubicBezTo>
                <a:cubicBezTo>
                  <a:pt x="287" y="256"/>
                  <a:pt x="287" y="255"/>
                  <a:pt x="286" y="256"/>
                </a:cubicBezTo>
                <a:cubicBezTo>
                  <a:pt x="286" y="256"/>
                  <a:pt x="286" y="256"/>
                  <a:pt x="286" y="256"/>
                </a:cubicBezTo>
                <a:close/>
                <a:moveTo>
                  <a:pt x="286" y="280"/>
                </a:moveTo>
                <a:cubicBezTo>
                  <a:pt x="288" y="281"/>
                  <a:pt x="289" y="281"/>
                  <a:pt x="290" y="282"/>
                </a:cubicBezTo>
                <a:cubicBezTo>
                  <a:pt x="289" y="282"/>
                  <a:pt x="284" y="282"/>
                  <a:pt x="281" y="281"/>
                </a:cubicBezTo>
                <a:cubicBezTo>
                  <a:pt x="281" y="280"/>
                  <a:pt x="284" y="280"/>
                  <a:pt x="286" y="280"/>
                </a:cubicBezTo>
                <a:close/>
                <a:moveTo>
                  <a:pt x="294" y="184"/>
                </a:moveTo>
                <a:cubicBezTo>
                  <a:pt x="295" y="184"/>
                  <a:pt x="297" y="185"/>
                  <a:pt x="298" y="185"/>
                </a:cubicBezTo>
                <a:cubicBezTo>
                  <a:pt x="297" y="187"/>
                  <a:pt x="291" y="185"/>
                  <a:pt x="287" y="184"/>
                </a:cubicBezTo>
                <a:cubicBezTo>
                  <a:pt x="285" y="184"/>
                  <a:pt x="283" y="184"/>
                  <a:pt x="281" y="183"/>
                </a:cubicBezTo>
                <a:cubicBezTo>
                  <a:pt x="286" y="183"/>
                  <a:pt x="290" y="183"/>
                  <a:pt x="294" y="184"/>
                </a:cubicBezTo>
                <a:close/>
                <a:moveTo>
                  <a:pt x="281" y="248"/>
                </a:moveTo>
                <a:cubicBezTo>
                  <a:pt x="282" y="249"/>
                  <a:pt x="283" y="249"/>
                  <a:pt x="285" y="249"/>
                </a:cubicBezTo>
                <a:cubicBezTo>
                  <a:pt x="285" y="249"/>
                  <a:pt x="284" y="249"/>
                  <a:pt x="284" y="250"/>
                </a:cubicBezTo>
                <a:cubicBezTo>
                  <a:pt x="286" y="250"/>
                  <a:pt x="288" y="251"/>
                  <a:pt x="289" y="252"/>
                </a:cubicBezTo>
                <a:cubicBezTo>
                  <a:pt x="288" y="252"/>
                  <a:pt x="287" y="251"/>
                  <a:pt x="286" y="252"/>
                </a:cubicBezTo>
                <a:cubicBezTo>
                  <a:pt x="287" y="252"/>
                  <a:pt x="288" y="253"/>
                  <a:pt x="289" y="253"/>
                </a:cubicBezTo>
                <a:cubicBezTo>
                  <a:pt x="287" y="255"/>
                  <a:pt x="286" y="252"/>
                  <a:pt x="284" y="252"/>
                </a:cubicBezTo>
                <a:cubicBezTo>
                  <a:pt x="284" y="251"/>
                  <a:pt x="285" y="251"/>
                  <a:pt x="285" y="251"/>
                </a:cubicBezTo>
                <a:cubicBezTo>
                  <a:pt x="282" y="251"/>
                  <a:pt x="283" y="250"/>
                  <a:pt x="281" y="249"/>
                </a:cubicBezTo>
                <a:cubicBezTo>
                  <a:pt x="281" y="249"/>
                  <a:pt x="281" y="249"/>
                  <a:pt x="281" y="248"/>
                </a:cubicBezTo>
                <a:close/>
                <a:moveTo>
                  <a:pt x="283" y="253"/>
                </a:moveTo>
                <a:cubicBezTo>
                  <a:pt x="282" y="253"/>
                  <a:pt x="280" y="254"/>
                  <a:pt x="280" y="253"/>
                </a:cubicBezTo>
                <a:cubicBezTo>
                  <a:pt x="281" y="254"/>
                  <a:pt x="283" y="252"/>
                  <a:pt x="283" y="253"/>
                </a:cubicBezTo>
                <a:close/>
                <a:moveTo>
                  <a:pt x="280" y="248"/>
                </a:moveTo>
                <a:cubicBezTo>
                  <a:pt x="280" y="249"/>
                  <a:pt x="280" y="249"/>
                  <a:pt x="280" y="250"/>
                </a:cubicBezTo>
                <a:cubicBezTo>
                  <a:pt x="279" y="249"/>
                  <a:pt x="278" y="250"/>
                  <a:pt x="276" y="249"/>
                </a:cubicBezTo>
                <a:cubicBezTo>
                  <a:pt x="277" y="248"/>
                  <a:pt x="276" y="248"/>
                  <a:pt x="276" y="248"/>
                </a:cubicBezTo>
                <a:cubicBezTo>
                  <a:pt x="277" y="248"/>
                  <a:pt x="279" y="248"/>
                  <a:pt x="280" y="248"/>
                </a:cubicBezTo>
                <a:close/>
                <a:moveTo>
                  <a:pt x="276" y="251"/>
                </a:moveTo>
                <a:cubicBezTo>
                  <a:pt x="278" y="252"/>
                  <a:pt x="278" y="252"/>
                  <a:pt x="280" y="252"/>
                </a:cubicBezTo>
                <a:cubicBezTo>
                  <a:pt x="279" y="253"/>
                  <a:pt x="281" y="254"/>
                  <a:pt x="279" y="254"/>
                </a:cubicBezTo>
                <a:cubicBezTo>
                  <a:pt x="280" y="252"/>
                  <a:pt x="276" y="253"/>
                  <a:pt x="276" y="251"/>
                </a:cubicBezTo>
                <a:close/>
                <a:moveTo>
                  <a:pt x="271" y="236"/>
                </a:moveTo>
                <a:cubicBezTo>
                  <a:pt x="271" y="236"/>
                  <a:pt x="271" y="236"/>
                  <a:pt x="271" y="236"/>
                </a:cubicBezTo>
                <a:cubicBezTo>
                  <a:pt x="273" y="236"/>
                  <a:pt x="274" y="236"/>
                  <a:pt x="275" y="237"/>
                </a:cubicBezTo>
                <a:cubicBezTo>
                  <a:pt x="276" y="237"/>
                  <a:pt x="276" y="237"/>
                  <a:pt x="276" y="238"/>
                </a:cubicBezTo>
                <a:cubicBezTo>
                  <a:pt x="276" y="238"/>
                  <a:pt x="276" y="238"/>
                  <a:pt x="276" y="238"/>
                </a:cubicBezTo>
                <a:cubicBezTo>
                  <a:pt x="275" y="238"/>
                  <a:pt x="274" y="238"/>
                  <a:pt x="273" y="238"/>
                </a:cubicBezTo>
                <a:cubicBezTo>
                  <a:pt x="272" y="237"/>
                  <a:pt x="271" y="236"/>
                  <a:pt x="271" y="236"/>
                </a:cubicBezTo>
                <a:close/>
                <a:moveTo>
                  <a:pt x="276" y="252"/>
                </a:moveTo>
                <a:cubicBezTo>
                  <a:pt x="275" y="252"/>
                  <a:pt x="273" y="252"/>
                  <a:pt x="273" y="251"/>
                </a:cubicBezTo>
                <a:cubicBezTo>
                  <a:pt x="272" y="251"/>
                  <a:pt x="272" y="251"/>
                  <a:pt x="272" y="251"/>
                </a:cubicBezTo>
                <a:cubicBezTo>
                  <a:pt x="271" y="249"/>
                  <a:pt x="275" y="250"/>
                  <a:pt x="276" y="252"/>
                </a:cubicBezTo>
                <a:close/>
                <a:moveTo>
                  <a:pt x="277" y="407"/>
                </a:moveTo>
                <a:cubicBezTo>
                  <a:pt x="276" y="407"/>
                  <a:pt x="274" y="406"/>
                  <a:pt x="273" y="405"/>
                </a:cubicBezTo>
                <a:cubicBezTo>
                  <a:pt x="276" y="406"/>
                  <a:pt x="280" y="406"/>
                  <a:pt x="283" y="407"/>
                </a:cubicBezTo>
                <a:cubicBezTo>
                  <a:pt x="284" y="408"/>
                  <a:pt x="285" y="407"/>
                  <a:pt x="286" y="407"/>
                </a:cubicBezTo>
                <a:cubicBezTo>
                  <a:pt x="286" y="407"/>
                  <a:pt x="286" y="407"/>
                  <a:pt x="286" y="407"/>
                </a:cubicBezTo>
                <a:cubicBezTo>
                  <a:pt x="289" y="407"/>
                  <a:pt x="293" y="408"/>
                  <a:pt x="296" y="408"/>
                </a:cubicBezTo>
                <a:cubicBezTo>
                  <a:pt x="297" y="408"/>
                  <a:pt x="297" y="409"/>
                  <a:pt x="298" y="409"/>
                </a:cubicBezTo>
                <a:cubicBezTo>
                  <a:pt x="298" y="410"/>
                  <a:pt x="297" y="409"/>
                  <a:pt x="297" y="409"/>
                </a:cubicBezTo>
                <a:cubicBezTo>
                  <a:pt x="299" y="411"/>
                  <a:pt x="301" y="410"/>
                  <a:pt x="304" y="411"/>
                </a:cubicBezTo>
                <a:cubicBezTo>
                  <a:pt x="304" y="411"/>
                  <a:pt x="304" y="411"/>
                  <a:pt x="303" y="411"/>
                </a:cubicBezTo>
                <a:cubicBezTo>
                  <a:pt x="303" y="412"/>
                  <a:pt x="305" y="412"/>
                  <a:pt x="306" y="411"/>
                </a:cubicBezTo>
                <a:cubicBezTo>
                  <a:pt x="306" y="412"/>
                  <a:pt x="306" y="412"/>
                  <a:pt x="306" y="412"/>
                </a:cubicBezTo>
                <a:cubicBezTo>
                  <a:pt x="305" y="412"/>
                  <a:pt x="304" y="412"/>
                  <a:pt x="303" y="412"/>
                </a:cubicBezTo>
                <a:cubicBezTo>
                  <a:pt x="302" y="411"/>
                  <a:pt x="300" y="411"/>
                  <a:pt x="299" y="410"/>
                </a:cubicBezTo>
                <a:cubicBezTo>
                  <a:pt x="297" y="410"/>
                  <a:pt x="299" y="411"/>
                  <a:pt x="300" y="411"/>
                </a:cubicBezTo>
                <a:cubicBezTo>
                  <a:pt x="296" y="411"/>
                  <a:pt x="292" y="410"/>
                  <a:pt x="289" y="411"/>
                </a:cubicBezTo>
                <a:cubicBezTo>
                  <a:pt x="288" y="411"/>
                  <a:pt x="288" y="411"/>
                  <a:pt x="287" y="411"/>
                </a:cubicBezTo>
                <a:cubicBezTo>
                  <a:pt x="288" y="411"/>
                  <a:pt x="288" y="411"/>
                  <a:pt x="288" y="411"/>
                </a:cubicBezTo>
                <a:cubicBezTo>
                  <a:pt x="287" y="411"/>
                  <a:pt x="287" y="411"/>
                  <a:pt x="286" y="411"/>
                </a:cubicBezTo>
                <a:cubicBezTo>
                  <a:pt x="286" y="411"/>
                  <a:pt x="286" y="411"/>
                  <a:pt x="286" y="411"/>
                </a:cubicBezTo>
                <a:cubicBezTo>
                  <a:pt x="287" y="411"/>
                  <a:pt x="287" y="411"/>
                  <a:pt x="287" y="410"/>
                </a:cubicBezTo>
                <a:cubicBezTo>
                  <a:pt x="285" y="410"/>
                  <a:pt x="285" y="411"/>
                  <a:pt x="283" y="410"/>
                </a:cubicBezTo>
                <a:cubicBezTo>
                  <a:pt x="282" y="411"/>
                  <a:pt x="281" y="413"/>
                  <a:pt x="278" y="412"/>
                </a:cubicBezTo>
                <a:cubicBezTo>
                  <a:pt x="279" y="410"/>
                  <a:pt x="272" y="411"/>
                  <a:pt x="274" y="407"/>
                </a:cubicBezTo>
                <a:cubicBezTo>
                  <a:pt x="273" y="408"/>
                  <a:pt x="272" y="408"/>
                  <a:pt x="270" y="409"/>
                </a:cubicBezTo>
                <a:cubicBezTo>
                  <a:pt x="270" y="407"/>
                  <a:pt x="265" y="407"/>
                  <a:pt x="265" y="406"/>
                </a:cubicBezTo>
                <a:cubicBezTo>
                  <a:pt x="263" y="406"/>
                  <a:pt x="265" y="407"/>
                  <a:pt x="265" y="408"/>
                </a:cubicBezTo>
                <a:cubicBezTo>
                  <a:pt x="263" y="407"/>
                  <a:pt x="262" y="410"/>
                  <a:pt x="259" y="409"/>
                </a:cubicBezTo>
                <a:cubicBezTo>
                  <a:pt x="259" y="407"/>
                  <a:pt x="258" y="408"/>
                  <a:pt x="258" y="407"/>
                </a:cubicBezTo>
                <a:cubicBezTo>
                  <a:pt x="256" y="408"/>
                  <a:pt x="253" y="405"/>
                  <a:pt x="250" y="405"/>
                </a:cubicBezTo>
                <a:cubicBezTo>
                  <a:pt x="249" y="403"/>
                  <a:pt x="250" y="403"/>
                  <a:pt x="250" y="402"/>
                </a:cubicBezTo>
                <a:cubicBezTo>
                  <a:pt x="251" y="402"/>
                  <a:pt x="252" y="402"/>
                  <a:pt x="253" y="402"/>
                </a:cubicBezTo>
                <a:cubicBezTo>
                  <a:pt x="253" y="403"/>
                  <a:pt x="252" y="403"/>
                  <a:pt x="252" y="403"/>
                </a:cubicBezTo>
                <a:cubicBezTo>
                  <a:pt x="253" y="404"/>
                  <a:pt x="253" y="404"/>
                  <a:pt x="254" y="404"/>
                </a:cubicBezTo>
                <a:cubicBezTo>
                  <a:pt x="253" y="404"/>
                  <a:pt x="253" y="405"/>
                  <a:pt x="253" y="405"/>
                </a:cubicBezTo>
                <a:cubicBezTo>
                  <a:pt x="251" y="405"/>
                  <a:pt x="254" y="405"/>
                  <a:pt x="254" y="404"/>
                </a:cubicBezTo>
                <a:cubicBezTo>
                  <a:pt x="255" y="404"/>
                  <a:pt x="257" y="404"/>
                  <a:pt x="256" y="406"/>
                </a:cubicBezTo>
                <a:cubicBezTo>
                  <a:pt x="258" y="406"/>
                  <a:pt x="256" y="403"/>
                  <a:pt x="258" y="404"/>
                </a:cubicBezTo>
                <a:cubicBezTo>
                  <a:pt x="258" y="403"/>
                  <a:pt x="258" y="403"/>
                  <a:pt x="257" y="403"/>
                </a:cubicBezTo>
                <a:cubicBezTo>
                  <a:pt x="262" y="404"/>
                  <a:pt x="266" y="404"/>
                  <a:pt x="271" y="405"/>
                </a:cubicBezTo>
                <a:cubicBezTo>
                  <a:pt x="273" y="406"/>
                  <a:pt x="275" y="407"/>
                  <a:pt x="277" y="407"/>
                </a:cubicBezTo>
                <a:close/>
                <a:moveTo>
                  <a:pt x="238" y="268"/>
                </a:moveTo>
                <a:cubicBezTo>
                  <a:pt x="232" y="266"/>
                  <a:pt x="227" y="264"/>
                  <a:pt x="221" y="262"/>
                </a:cubicBezTo>
                <a:cubicBezTo>
                  <a:pt x="227" y="263"/>
                  <a:pt x="234" y="264"/>
                  <a:pt x="241" y="264"/>
                </a:cubicBezTo>
                <a:cubicBezTo>
                  <a:pt x="241" y="264"/>
                  <a:pt x="241" y="265"/>
                  <a:pt x="241" y="265"/>
                </a:cubicBezTo>
                <a:cubicBezTo>
                  <a:pt x="241" y="265"/>
                  <a:pt x="241" y="267"/>
                  <a:pt x="242" y="265"/>
                </a:cubicBezTo>
                <a:cubicBezTo>
                  <a:pt x="242" y="265"/>
                  <a:pt x="242" y="265"/>
                  <a:pt x="242" y="265"/>
                </a:cubicBezTo>
                <a:cubicBezTo>
                  <a:pt x="243" y="265"/>
                  <a:pt x="245" y="265"/>
                  <a:pt x="246" y="265"/>
                </a:cubicBezTo>
                <a:cubicBezTo>
                  <a:pt x="249" y="266"/>
                  <a:pt x="252" y="267"/>
                  <a:pt x="255" y="268"/>
                </a:cubicBezTo>
                <a:cubicBezTo>
                  <a:pt x="254" y="268"/>
                  <a:pt x="253" y="268"/>
                  <a:pt x="253" y="268"/>
                </a:cubicBezTo>
                <a:cubicBezTo>
                  <a:pt x="252" y="268"/>
                  <a:pt x="251" y="268"/>
                  <a:pt x="250" y="268"/>
                </a:cubicBezTo>
                <a:cubicBezTo>
                  <a:pt x="248" y="268"/>
                  <a:pt x="245" y="268"/>
                  <a:pt x="243" y="267"/>
                </a:cubicBezTo>
                <a:cubicBezTo>
                  <a:pt x="242" y="267"/>
                  <a:pt x="242" y="267"/>
                  <a:pt x="241" y="267"/>
                </a:cubicBezTo>
                <a:cubicBezTo>
                  <a:pt x="240" y="267"/>
                  <a:pt x="238" y="267"/>
                  <a:pt x="236" y="266"/>
                </a:cubicBezTo>
                <a:cubicBezTo>
                  <a:pt x="237" y="267"/>
                  <a:pt x="237" y="267"/>
                  <a:pt x="238" y="268"/>
                </a:cubicBezTo>
                <a:close/>
                <a:moveTo>
                  <a:pt x="237" y="261"/>
                </a:moveTo>
                <a:cubicBezTo>
                  <a:pt x="235" y="260"/>
                  <a:pt x="234" y="260"/>
                  <a:pt x="232" y="259"/>
                </a:cubicBezTo>
                <a:cubicBezTo>
                  <a:pt x="237" y="259"/>
                  <a:pt x="243" y="260"/>
                  <a:pt x="248" y="261"/>
                </a:cubicBezTo>
                <a:cubicBezTo>
                  <a:pt x="249" y="262"/>
                  <a:pt x="250" y="262"/>
                  <a:pt x="251" y="262"/>
                </a:cubicBezTo>
                <a:cubicBezTo>
                  <a:pt x="257" y="265"/>
                  <a:pt x="264" y="267"/>
                  <a:pt x="270" y="269"/>
                </a:cubicBezTo>
                <a:cubicBezTo>
                  <a:pt x="267" y="269"/>
                  <a:pt x="264" y="269"/>
                  <a:pt x="262" y="269"/>
                </a:cubicBezTo>
                <a:cubicBezTo>
                  <a:pt x="258" y="268"/>
                  <a:pt x="255" y="267"/>
                  <a:pt x="252" y="266"/>
                </a:cubicBezTo>
                <a:cubicBezTo>
                  <a:pt x="252" y="266"/>
                  <a:pt x="252" y="266"/>
                  <a:pt x="252" y="266"/>
                </a:cubicBezTo>
                <a:cubicBezTo>
                  <a:pt x="252" y="266"/>
                  <a:pt x="252" y="266"/>
                  <a:pt x="251" y="266"/>
                </a:cubicBezTo>
                <a:cubicBezTo>
                  <a:pt x="250" y="265"/>
                  <a:pt x="249" y="265"/>
                  <a:pt x="248" y="264"/>
                </a:cubicBezTo>
                <a:cubicBezTo>
                  <a:pt x="246" y="264"/>
                  <a:pt x="243" y="261"/>
                  <a:pt x="242" y="263"/>
                </a:cubicBezTo>
                <a:cubicBezTo>
                  <a:pt x="243" y="264"/>
                  <a:pt x="244" y="264"/>
                  <a:pt x="245" y="264"/>
                </a:cubicBezTo>
                <a:cubicBezTo>
                  <a:pt x="243" y="264"/>
                  <a:pt x="242" y="264"/>
                  <a:pt x="240" y="264"/>
                </a:cubicBezTo>
                <a:cubicBezTo>
                  <a:pt x="236" y="262"/>
                  <a:pt x="230" y="260"/>
                  <a:pt x="225" y="258"/>
                </a:cubicBezTo>
                <a:cubicBezTo>
                  <a:pt x="226" y="258"/>
                  <a:pt x="227" y="258"/>
                  <a:pt x="229" y="258"/>
                </a:cubicBezTo>
                <a:cubicBezTo>
                  <a:pt x="233" y="260"/>
                  <a:pt x="237" y="262"/>
                  <a:pt x="239" y="262"/>
                </a:cubicBezTo>
                <a:cubicBezTo>
                  <a:pt x="239" y="261"/>
                  <a:pt x="237" y="259"/>
                  <a:pt x="237" y="261"/>
                </a:cubicBezTo>
                <a:close/>
                <a:moveTo>
                  <a:pt x="247" y="252"/>
                </a:moveTo>
                <a:cubicBezTo>
                  <a:pt x="247" y="253"/>
                  <a:pt x="247" y="253"/>
                  <a:pt x="247" y="253"/>
                </a:cubicBezTo>
                <a:cubicBezTo>
                  <a:pt x="244" y="252"/>
                  <a:pt x="241" y="251"/>
                  <a:pt x="241" y="252"/>
                </a:cubicBezTo>
                <a:cubicBezTo>
                  <a:pt x="238" y="249"/>
                  <a:pt x="227" y="248"/>
                  <a:pt x="225" y="245"/>
                </a:cubicBezTo>
                <a:cubicBezTo>
                  <a:pt x="234" y="248"/>
                  <a:pt x="241" y="250"/>
                  <a:pt x="247" y="252"/>
                </a:cubicBezTo>
                <a:close/>
                <a:moveTo>
                  <a:pt x="241" y="232"/>
                </a:moveTo>
                <a:cubicBezTo>
                  <a:pt x="241" y="232"/>
                  <a:pt x="241" y="232"/>
                  <a:pt x="241" y="232"/>
                </a:cubicBezTo>
                <a:cubicBezTo>
                  <a:pt x="242" y="232"/>
                  <a:pt x="243" y="232"/>
                  <a:pt x="243" y="233"/>
                </a:cubicBezTo>
                <a:cubicBezTo>
                  <a:pt x="243" y="233"/>
                  <a:pt x="242" y="232"/>
                  <a:pt x="241" y="232"/>
                </a:cubicBezTo>
                <a:close/>
                <a:moveTo>
                  <a:pt x="251" y="244"/>
                </a:moveTo>
                <a:cubicBezTo>
                  <a:pt x="253" y="244"/>
                  <a:pt x="254" y="245"/>
                  <a:pt x="255" y="245"/>
                </a:cubicBezTo>
                <a:cubicBezTo>
                  <a:pt x="255" y="245"/>
                  <a:pt x="255" y="245"/>
                  <a:pt x="255" y="245"/>
                </a:cubicBezTo>
                <a:cubicBezTo>
                  <a:pt x="254" y="245"/>
                  <a:pt x="253" y="245"/>
                  <a:pt x="251" y="244"/>
                </a:cubicBezTo>
                <a:close/>
                <a:moveTo>
                  <a:pt x="253" y="255"/>
                </a:moveTo>
                <a:cubicBezTo>
                  <a:pt x="253" y="255"/>
                  <a:pt x="252" y="255"/>
                  <a:pt x="252" y="255"/>
                </a:cubicBezTo>
                <a:cubicBezTo>
                  <a:pt x="251" y="254"/>
                  <a:pt x="251" y="254"/>
                  <a:pt x="252" y="254"/>
                </a:cubicBezTo>
                <a:cubicBezTo>
                  <a:pt x="252" y="254"/>
                  <a:pt x="252" y="254"/>
                  <a:pt x="252" y="254"/>
                </a:cubicBezTo>
                <a:cubicBezTo>
                  <a:pt x="252" y="254"/>
                  <a:pt x="253" y="254"/>
                  <a:pt x="253" y="255"/>
                </a:cubicBezTo>
                <a:close/>
                <a:moveTo>
                  <a:pt x="257" y="255"/>
                </a:moveTo>
                <a:cubicBezTo>
                  <a:pt x="257" y="255"/>
                  <a:pt x="258" y="255"/>
                  <a:pt x="259" y="256"/>
                </a:cubicBezTo>
                <a:cubicBezTo>
                  <a:pt x="258" y="256"/>
                  <a:pt x="257" y="256"/>
                  <a:pt x="257" y="255"/>
                </a:cubicBezTo>
                <a:close/>
                <a:moveTo>
                  <a:pt x="261" y="264"/>
                </a:moveTo>
                <a:cubicBezTo>
                  <a:pt x="262" y="264"/>
                  <a:pt x="262" y="264"/>
                  <a:pt x="262" y="265"/>
                </a:cubicBezTo>
                <a:cubicBezTo>
                  <a:pt x="261" y="265"/>
                  <a:pt x="260" y="264"/>
                  <a:pt x="258" y="263"/>
                </a:cubicBezTo>
                <a:cubicBezTo>
                  <a:pt x="259" y="263"/>
                  <a:pt x="260" y="264"/>
                  <a:pt x="261" y="264"/>
                </a:cubicBezTo>
                <a:close/>
                <a:moveTo>
                  <a:pt x="266" y="248"/>
                </a:moveTo>
                <a:cubicBezTo>
                  <a:pt x="265" y="247"/>
                  <a:pt x="264" y="249"/>
                  <a:pt x="264" y="248"/>
                </a:cubicBezTo>
                <a:cubicBezTo>
                  <a:pt x="264" y="248"/>
                  <a:pt x="265" y="248"/>
                  <a:pt x="265" y="247"/>
                </a:cubicBezTo>
                <a:cubicBezTo>
                  <a:pt x="264" y="247"/>
                  <a:pt x="266" y="247"/>
                  <a:pt x="266" y="248"/>
                </a:cubicBezTo>
                <a:close/>
                <a:moveTo>
                  <a:pt x="265" y="266"/>
                </a:moveTo>
                <a:cubicBezTo>
                  <a:pt x="264" y="266"/>
                  <a:pt x="263" y="266"/>
                  <a:pt x="263" y="264"/>
                </a:cubicBezTo>
                <a:cubicBezTo>
                  <a:pt x="264" y="265"/>
                  <a:pt x="265" y="264"/>
                  <a:pt x="265" y="266"/>
                </a:cubicBezTo>
                <a:close/>
                <a:moveTo>
                  <a:pt x="267" y="281"/>
                </a:moveTo>
                <a:cubicBezTo>
                  <a:pt x="267" y="281"/>
                  <a:pt x="267" y="281"/>
                  <a:pt x="267" y="281"/>
                </a:cubicBezTo>
                <a:cubicBezTo>
                  <a:pt x="266" y="281"/>
                  <a:pt x="265" y="281"/>
                  <a:pt x="264" y="280"/>
                </a:cubicBezTo>
                <a:cubicBezTo>
                  <a:pt x="264" y="280"/>
                  <a:pt x="263" y="280"/>
                  <a:pt x="263" y="280"/>
                </a:cubicBezTo>
                <a:cubicBezTo>
                  <a:pt x="264" y="280"/>
                  <a:pt x="264" y="279"/>
                  <a:pt x="265" y="280"/>
                </a:cubicBezTo>
                <a:cubicBezTo>
                  <a:pt x="265" y="279"/>
                  <a:pt x="266" y="279"/>
                  <a:pt x="267" y="279"/>
                </a:cubicBezTo>
                <a:cubicBezTo>
                  <a:pt x="266" y="280"/>
                  <a:pt x="266" y="280"/>
                  <a:pt x="267" y="281"/>
                </a:cubicBezTo>
                <a:close/>
                <a:moveTo>
                  <a:pt x="258" y="272"/>
                </a:moveTo>
                <a:cubicBezTo>
                  <a:pt x="258" y="272"/>
                  <a:pt x="258" y="272"/>
                  <a:pt x="258" y="272"/>
                </a:cubicBezTo>
                <a:cubicBezTo>
                  <a:pt x="257" y="272"/>
                  <a:pt x="256" y="272"/>
                  <a:pt x="255" y="271"/>
                </a:cubicBezTo>
                <a:cubicBezTo>
                  <a:pt x="256" y="271"/>
                  <a:pt x="257" y="272"/>
                  <a:pt x="258" y="272"/>
                </a:cubicBezTo>
                <a:close/>
                <a:moveTo>
                  <a:pt x="249" y="270"/>
                </a:moveTo>
                <a:cubicBezTo>
                  <a:pt x="249" y="270"/>
                  <a:pt x="249" y="270"/>
                  <a:pt x="249" y="270"/>
                </a:cubicBezTo>
                <a:cubicBezTo>
                  <a:pt x="251" y="271"/>
                  <a:pt x="254" y="271"/>
                  <a:pt x="253" y="272"/>
                </a:cubicBezTo>
                <a:cubicBezTo>
                  <a:pt x="252" y="272"/>
                  <a:pt x="252" y="272"/>
                  <a:pt x="251" y="272"/>
                </a:cubicBezTo>
                <a:cubicBezTo>
                  <a:pt x="250" y="272"/>
                  <a:pt x="250" y="271"/>
                  <a:pt x="250" y="271"/>
                </a:cubicBezTo>
                <a:cubicBezTo>
                  <a:pt x="247" y="270"/>
                  <a:pt x="245" y="270"/>
                  <a:pt x="242" y="269"/>
                </a:cubicBezTo>
                <a:cubicBezTo>
                  <a:pt x="244" y="269"/>
                  <a:pt x="247" y="270"/>
                  <a:pt x="249" y="270"/>
                </a:cubicBezTo>
                <a:close/>
                <a:moveTo>
                  <a:pt x="257" y="277"/>
                </a:moveTo>
                <a:cubicBezTo>
                  <a:pt x="257" y="277"/>
                  <a:pt x="257" y="277"/>
                  <a:pt x="257" y="277"/>
                </a:cubicBezTo>
                <a:cubicBezTo>
                  <a:pt x="256" y="279"/>
                  <a:pt x="258" y="277"/>
                  <a:pt x="258" y="279"/>
                </a:cubicBezTo>
                <a:cubicBezTo>
                  <a:pt x="253" y="277"/>
                  <a:pt x="250" y="277"/>
                  <a:pt x="247" y="276"/>
                </a:cubicBezTo>
                <a:cubicBezTo>
                  <a:pt x="250" y="276"/>
                  <a:pt x="254" y="276"/>
                  <a:pt x="257" y="277"/>
                </a:cubicBezTo>
                <a:close/>
                <a:moveTo>
                  <a:pt x="270" y="178"/>
                </a:moveTo>
                <a:cubicBezTo>
                  <a:pt x="269" y="178"/>
                  <a:pt x="267" y="178"/>
                  <a:pt x="265" y="177"/>
                </a:cubicBezTo>
                <a:cubicBezTo>
                  <a:pt x="266" y="176"/>
                  <a:pt x="269" y="178"/>
                  <a:pt x="267" y="176"/>
                </a:cubicBezTo>
                <a:cubicBezTo>
                  <a:pt x="268" y="178"/>
                  <a:pt x="271" y="177"/>
                  <a:pt x="270" y="178"/>
                </a:cubicBezTo>
                <a:close/>
                <a:moveTo>
                  <a:pt x="267" y="176"/>
                </a:moveTo>
                <a:cubicBezTo>
                  <a:pt x="266" y="176"/>
                  <a:pt x="265" y="177"/>
                  <a:pt x="264" y="177"/>
                </a:cubicBezTo>
                <a:cubicBezTo>
                  <a:pt x="263" y="177"/>
                  <a:pt x="263" y="177"/>
                  <a:pt x="263" y="177"/>
                </a:cubicBezTo>
                <a:cubicBezTo>
                  <a:pt x="263" y="177"/>
                  <a:pt x="263" y="177"/>
                  <a:pt x="263" y="177"/>
                </a:cubicBezTo>
                <a:cubicBezTo>
                  <a:pt x="264" y="177"/>
                  <a:pt x="262" y="176"/>
                  <a:pt x="262" y="175"/>
                </a:cubicBezTo>
                <a:cubicBezTo>
                  <a:pt x="264" y="176"/>
                  <a:pt x="265" y="174"/>
                  <a:pt x="267" y="176"/>
                </a:cubicBezTo>
                <a:close/>
                <a:moveTo>
                  <a:pt x="266" y="237"/>
                </a:moveTo>
                <a:cubicBezTo>
                  <a:pt x="266" y="237"/>
                  <a:pt x="266" y="237"/>
                  <a:pt x="265" y="237"/>
                </a:cubicBezTo>
                <a:cubicBezTo>
                  <a:pt x="260" y="235"/>
                  <a:pt x="255" y="235"/>
                  <a:pt x="252" y="231"/>
                </a:cubicBezTo>
                <a:cubicBezTo>
                  <a:pt x="256" y="232"/>
                  <a:pt x="261" y="234"/>
                  <a:pt x="266" y="237"/>
                </a:cubicBezTo>
                <a:close/>
                <a:moveTo>
                  <a:pt x="254" y="173"/>
                </a:moveTo>
                <a:cubicBezTo>
                  <a:pt x="254" y="174"/>
                  <a:pt x="256" y="173"/>
                  <a:pt x="256" y="175"/>
                </a:cubicBezTo>
                <a:cubicBezTo>
                  <a:pt x="255" y="175"/>
                  <a:pt x="252" y="173"/>
                  <a:pt x="254" y="173"/>
                </a:cubicBezTo>
                <a:close/>
                <a:moveTo>
                  <a:pt x="252" y="171"/>
                </a:moveTo>
                <a:cubicBezTo>
                  <a:pt x="252" y="171"/>
                  <a:pt x="253" y="171"/>
                  <a:pt x="253" y="171"/>
                </a:cubicBezTo>
                <a:cubicBezTo>
                  <a:pt x="255" y="171"/>
                  <a:pt x="257" y="172"/>
                  <a:pt x="258" y="173"/>
                </a:cubicBezTo>
                <a:cubicBezTo>
                  <a:pt x="255" y="172"/>
                  <a:pt x="252" y="172"/>
                  <a:pt x="250" y="170"/>
                </a:cubicBezTo>
                <a:cubicBezTo>
                  <a:pt x="251" y="170"/>
                  <a:pt x="251" y="170"/>
                  <a:pt x="252" y="171"/>
                </a:cubicBezTo>
                <a:close/>
                <a:moveTo>
                  <a:pt x="251" y="231"/>
                </a:moveTo>
                <a:cubicBezTo>
                  <a:pt x="251" y="231"/>
                  <a:pt x="251" y="231"/>
                  <a:pt x="251" y="231"/>
                </a:cubicBezTo>
                <a:cubicBezTo>
                  <a:pt x="249" y="232"/>
                  <a:pt x="247" y="231"/>
                  <a:pt x="246" y="230"/>
                </a:cubicBezTo>
                <a:cubicBezTo>
                  <a:pt x="247" y="230"/>
                  <a:pt x="249" y="231"/>
                  <a:pt x="251" y="231"/>
                </a:cubicBezTo>
                <a:close/>
                <a:moveTo>
                  <a:pt x="243" y="225"/>
                </a:moveTo>
                <a:cubicBezTo>
                  <a:pt x="242" y="225"/>
                  <a:pt x="242" y="224"/>
                  <a:pt x="241" y="224"/>
                </a:cubicBezTo>
                <a:cubicBezTo>
                  <a:pt x="243" y="223"/>
                  <a:pt x="245" y="224"/>
                  <a:pt x="247" y="225"/>
                </a:cubicBezTo>
                <a:cubicBezTo>
                  <a:pt x="246" y="225"/>
                  <a:pt x="245" y="225"/>
                  <a:pt x="243" y="225"/>
                </a:cubicBezTo>
                <a:close/>
                <a:moveTo>
                  <a:pt x="246" y="169"/>
                </a:moveTo>
                <a:cubicBezTo>
                  <a:pt x="246" y="169"/>
                  <a:pt x="246" y="169"/>
                  <a:pt x="247" y="169"/>
                </a:cubicBezTo>
                <a:cubicBezTo>
                  <a:pt x="245" y="168"/>
                  <a:pt x="242" y="168"/>
                  <a:pt x="241" y="167"/>
                </a:cubicBezTo>
                <a:cubicBezTo>
                  <a:pt x="243" y="168"/>
                  <a:pt x="244" y="168"/>
                  <a:pt x="246" y="169"/>
                </a:cubicBezTo>
                <a:close/>
                <a:moveTo>
                  <a:pt x="233" y="229"/>
                </a:moveTo>
                <a:cubicBezTo>
                  <a:pt x="236" y="230"/>
                  <a:pt x="239" y="231"/>
                  <a:pt x="241" y="232"/>
                </a:cubicBezTo>
                <a:cubicBezTo>
                  <a:pt x="238" y="232"/>
                  <a:pt x="235" y="231"/>
                  <a:pt x="233" y="231"/>
                </a:cubicBezTo>
                <a:cubicBezTo>
                  <a:pt x="233" y="230"/>
                  <a:pt x="232" y="230"/>
                  <a:pt x="233" y="229"/>
                </a:cubicBezTo>
                <a:close/>
                <a:moveTo>
                  <a:pt x="231" y="231"/>
                </a:moveTo>
                <a:cubicBezTo>
                  <a:pt x="230" y="230"/>
                  <a:pt x="229" y="230"/>
                  <a:pt x="227" y="230"/>
                </a:cubicBezTo>
                <a:cubicBezTo>
                  <a:pt x="229" y="227"/>
                  <a:pt x="223" y="228"/>
                  <a:pt x="224" y="226"/>
                </a:cubicBezTo>
                <a:cubicBezTo>
                  <a:pt x="226" y="226"/>
                  <a:pt x="230" y="228"/>
                  <a:pt x="232" y="229"/>
                </a:cubicBezTo>
                <a:cubicBezTo>
                  <a:pt x="233" y="230"/>
                  <a:pt x="231" y="230"/>
                  <a:pt x="231" y="231"/>
                </a:cubicBezTo>
                <a:close/>
                <a:moveTo>
                  <a:pt x="227" y="228"/>
                </a:moveTo>
                <a:cubicBezTo>
                  <a:pt x="227" y="229"/>
                  <a:pt x="227" y="229"/>
                  <a:pt x="227" y="229"/>
                </a:cubicBezTo>
                <a:cubicBezTo>
                  <a:pt x="226" y="230"/>
                  <a:pt x="225" y="229"/>
                  <a:pt x="225" y="229"/>
                </a:cubicBezTo>
                <a:cubicBezTo>
                  <a:pt x="225" y="227"/>
                  <a:pt x="226" y="229"/>
                  <a:pt x="227" y="228"/>
                </a:cubicBezTo>
                <a:close/>
                <a:moveTo>
                  <a:pt x="228" y="224"/>
                </a:moveTo>
                <a:cubicBezTo>
                  <a:pt x="228" y="224"/>
                  <a:pt x="228" y="224"/>
                  <a:pt x="228" y="224"/>
                </a:cubicBezTo>
                <a:cubicBezTo>
                  <a:pt x="229" y="224"/>
                  <a:pt x="230" y="224"/>
                  <a:pt x="231" y="224"/>
                </a:cubicBezTo>
                <a:cubicBezTo>
                  <a:pt x="231" y="225"/>
                  <a:pt x="231" y="225"/>
                  <a:pt x="231" y="225"/>
                </a:cubicBezTo>
                <a:cubicBezTo>
                  <a:pt x="227" y="223"/>
                  <a:pt x="225" y="223"/>
                  <a:pt x="223" y="222"/>
                </a:cubicBezTo>
                <a:cubicBezTo>
                  <a:pt x="225" y="223"/>
                  <a:pt x="226" y="223"/>
                  <a:pt x="228" y="224"/>
                </a:cubicBezTo>
                <a:close/>
                <a:moveTo>
                  <a:pt x="222" y="225"/>
                </a:moveTo>
                <a:cubicBezTo>
                  <a:pt x="222" y="225"/>
                  <a:pt x="223" y="225"/>
                  <a:pt x="222" y="225"/>
                </a:cubicBezTo>
                <a:cubicBezTo>
                  <a:pt x="222" y="225"/>
                  <a:pt x="222" y="225"/>
                  <a:pt x="221" y="226"/>
                </a:cubicBezTo>
                <a:cubicBezTo>
                  <a:pt x="221" y="226"/>
                  <a:pt x="221" y="226"/>
                  <a:pt x="221" y="226"/>
                </a:cubicBezTo>
                <a:cubicBezTo>
                  <a:pt x="221" y="225"/>
                  <a:pt x="221" y="225"/>
                  <a:pt x="221" y="224"/>
                </a:cubicBezTo>
                <a:cubicBezTo>
                  <a:pt x="221" y="225"/>
                  <a:pt x="221" y="225"/>
                  <a:pt x="222" y="225"/>
                </a:cubicBezTo>
                <a:close/>
                <a:moveTo>
                  <a:pt x="215" y="216"/>
                </a:moveTo>
                <a:cubicBezTo>
                  <a:pt x="214" y="216"/>
                  <a:pt x="214" y="216"/>
                  <a:pt x="213" y="215"/>
                </a:cubicBezTo>
                <a:cubicBezTo>
                  <a:pt x="214" y="215"/>
                  <a:pt x="213" y="214"/>
                  <a:pt x="213" y="214"/>
                </a:cubicBezTo>
                <a:cubicBezTo>
                  <a:pt x="215" y="214"/>
                  <a:pt x="215" y="215"/>
                  <a:pt x="215" y="216"/>
                </a:cubicBezTo>
                <a:close/>
                <a:moveTo>
                  <a:pt x="212" y="149"/>
                </a:moveTo>
                <a:cubicBezTo>
                  <a:pt x="212" y="149"/>
                  <a:pt x="213" y="149"/>
                  <a:pt x="213" y="150"/>
                </a:cubicBezTo>
                <a:cubicBezTo>
                  <a:pt x="213" y="150"/>
                  <a:pt x="213" y="150"/>
                  <a:pt x="213" y="150"/>
                </a:cubicBezTo>
                <a:cubicBezTo>
                  <a:pt x="213" y="150"/>
                  <a:pt x="212" y="150"/>
                  <a:pt x="212" y="150"/>
                </a:cubicBezTo>
                <a:cubicBezTo>
                  <a:pt x="212" y="150"/>
                  <a:pt x="212" y="149"/>
                  <a:pt x="212" y="149"/>
                </a:cubicBezTo>
                <a:close/>
                <a:moveTo>
                  <a:pt x="213" y="215"/>
                </a:moveTo>
                <a:cubicBezTo>
                  <a:pt x="211" y="215"/>
                  <a:pt x="211" y="215"/>
                  <a:pt x="210" y="213"/>
                </a:cubicBezTo>
                <a:cubicBezTo>
                  <a:pt x="211" y="214"/>
                  <a:pt x="213" y="214"/>
                  <a:pt x="213" y="215"/>
                </a:cubicBezTo>
                <a:close/>
                <a:moveTo>
                  <a:pt x="211" y="149"/>
                </a:moveTo>
                <a:cubicBezTo>
                  <a:pt x="209" y="150"/>
                  <a:pt x="203" y="147"/>
                  <a:pt x="203" y="146"/>
                </a:cubicBezTo>
                <a:cubicBezTo>
                  <a:pt x="205" y="146"/>
                  <a:pt x="208" y="148"/>
                  <a:pt x="211" y="149"/>
                </a:cubicBezTo>
                <a:close/>
                <a:moveTo>
                  <a:pt x="199" y="147"/>
                </a:moveTo>
                <a:cubicBezTo>
                  <a:pt x="201" y="149"/>
                  <a:pt x="208" y="150"/>
                  <a:pt x="210" y="151"/>
                </a:cubicBezTo>
                <a:cubicBezTo>
                  <a:pt x="209" y="150"/>
                  <a:pt x="207" y="151"/>
                  <a:pt x="203" y="149"/>
                </a:cubicBezTo>
                <a:cubicBezTo>
                  <a:pt x="202" y="150"/>
                  <a:pt x="197" y="149"/>
                  <a:pt x="199" y="147"/>
                </a:cubicBezTo>
                <a:close/>
                <a:moveTo>
                  <a:pt x="184" y="210"/>
                </a:moveTo>
                <a:cubicBezTo>
                  <a:pt x="187" y="211"/>
                  <a:pt x="189" y="211"/>
                  <a:pt x="192" y="213"/>
                </a:cubicBezTo>
                <a:cubicBezTo>
                  <a:pt x="192" y="212"/>
                  <a:pt x="193" y="212"/>
                  <a:pt x="193" y="212"/>
                </a:cubicBezTo>
                <a:cubicBezTo>
                  <a:pt x="192" y="212"/>
                  <a:pt x="192" y="212"/>
                  <a:pt x="192" y="212"/>
                </a:cubicBezTo>
                <a:cubicBezTo>
                  <a:pt x="192" y="211"/>
                  <a:pt x="188" y="211"/>
                  <a:pt x="188" y="209"/>
                </a:cubicBezTo>
                <a:cubicBezTo>
                  <a:pt x="192" y="209"/>
                  <a:pt x="193" y="211"/>
                  <a:pt x="197" y="211"/>
                </a:cubicBezTo>
                <a:cubicBezTo>
                  <a:pt x="197" y="212"/>
                  <a:pt x="196" y="212"/>
                  <a:pt x="196" y="213"/>
                </a:cubicBezTo>
                <a:cubicBezTo>
                  <a:pt x="203" y="214"/>
                  <a:pt x="214" y="217"/>
                  <a:pt x="216" y="221"/>
                </a:cubicBezTo>
                <a:cubicBezTo>
                  <a:pt x="214" y="220"/>
                  <a:pt x="211" y="220"/>
                  <a:pt x="213" y="219"/>
                </a:cubicBezTo>
                <a:cubicBezTo>
                  <a:pt x="212" y="220"/>
                  <a:pt x="211" y="218"/>
                  <a:pt x="210" y="219"/>
                </a:cubicBezTo>
                <a:cubicBezTo>
                  <a:pt x="213" y="222"/>
                  <a:pt x="217" y="223"/>
                  <a:pt x="221" y="226"/>
                </a:cubicBezTo>
                <a:cubicBezTo>
                  <a:pt x="218" y="225"/>
                  <a:pt x="215" y="225"/>
                  <a:pt x="215" y="225"/>
                </a:cubicBezTo>
                <a:cubicBezTo>
                  <a:pt x="217" y="226"/>
                  <a:pt x="220" y="227"/>
                  <a:pt x="221" y="227"/>
                </a:cubicBezTo>
                <a:cubicBezTo>
                  <a:pt x="221" y="227"/>
                  <a:pt x="221" y="228"/>
                  <a:pt x="222" y="228"/>
                </a:cubicBezTo>
                <a:cubicBezTo>
                  <a:pt x="221" y="226"/>
                  <a:pt x="223" y="227"/>
                  <a:pt x="224" y="228"/>
                </a:cubicBezTo>
                <a:cubicBezTo>
                  <a:pt x="224" y="228"/>
                  <a:pt x="224" y="229"/>
                  <a:pt x="224" y="229"/>
                </a:cubicBezTo>
                <a:cubicBezTo>
                  <a:pt x="222" y="228"/>
                  <a:pt x="217" y="230"/>
                  <a:pt x="217" y="227"/>
                </a:cubicBezTo>
                <a:cubicBezTo>
                  <a:pt x="215" y="226"/>
                  <a:pt x="217" y="229"/>
                  <a:pt x="215" y="228"/>
                </a:cubicBezTo>
                <a:cubicBezTo>
                  <a:pt x="215" y="227"/>
                  <a:pt x="216" y="226"/>
                  <a:pt x="215" y="226"/>
                </a:cubicBezTo>
                <a:cubicBezTo>
                  <a:pt x="212" y="227"/>
                  <a:pt x="214" y="223"/>
                  <a:pt x="210" y="225"/>
                </a:cubicBezTo>
                <a:cubicBezTo>
                  <a:pt x="210" y="224"/>
                  <a:pt x="210" y="224"/>
                  <a:pt x="210" y="223"/>
                </a:cubicBezTo>
                <a:cubicBezTo>
                  <a:pt x="208" y="224"/>
                  <a:pt x="203" y="220"/>
                  <a:pt x="202" y="222"/>
                </a:cubicBezTo>
                <a:cubicBezTo>
                  <a:pt x="202" y="219"/>
                  <a:pt x="197" y="221"/>
                  <a:pt x="197" y="218"/>
                </a:cubicBezTo>
                <a:cubicBezTo>
                  <a:pt x="200" y="219"/>
                  <a:pt x="202" y="219"/>
                  <a:pt x="204" y="221"/>
                </a:cubicBezTo>
                <a:cubicBezTo>
                  <a:pt x="205" y="220"/>
                  <a:pt x="203" y="220"/>
                  <a:pt x="203" y="219"/>
                </a:cubicBezTo>
                <a:cubicBezTo>
                  <a:pt x="204" y="218"/>
                  <a:pt x="205" y="221"/>
                  <a:pt x="205" y="219"/>
                </a:cubicBezTo>
                <a:cubicBezTo>
                  <a:pt x="207" y="219"/>
                  <a:pt x="207" y="220"/>
                  <a:pt x="208" y="219"/>
                </a:cubicBezTo>
                <a:cubicBezTo>
                  <a:pt x="205" y="219"/>
                  <a:pt x="204" y="217"/>
                  <a:pt x="203" y="215"/>
                </a:cubicBezTo>
                <a:cubicBezTo>
                  <a:pt x="203" y="216"/>
                  <a:pt x="202" y="217"/>
                  <a:pt x="202" y="217"/>
                </a:cubicBezTo>
                <a:cubicBezTo>
                  <a:pt x="201" y="217"/>
                  <a:pt x="200" y="216"/>
                  <a:pt x="200" y="215"/>
                </a:cubicBezTo>
                <a:cubicBezTo>
                  <a:pt x="201" y="216"/>
                  <a:pt x="201" y="216"/>
                  <a:pt x="202" y="215"/>
                </a:cubicBezTo>
                <a:cubicBezTo>
                  <a:pt x="200" y="215"/>
                  <a:pt x="198" y="214"/>
                  <a:pt x="197" y="213"/>
                </a:cubicBezTo>
                <a:cubicBezTo>
                  <a:pt x="197" y="214"/>
                  <a:pt x="198" y="215"/>
                  <a:pt x="196" y="216"/>
                </a:cubicBezTo>
                <a:cubicBezTo>
                  <a:pt x="194" y="215"/>
                  <a:pt x="196" y="213"/>
                  <a:pt x="195" y="212"/>
                </a:cubicBezTo>
                <a:cubicBezTo>
                  <a:pt x="192" y="212"/>
                  <a:pt x="196" y="216"/>
                  <a:pt x="193" y="215"/>
                </a:cubicBezTo>
                <a:cubicBezTo>
                  <a:pt x="193" y="213"/>
                  <a:pt x="188" y="215"/>
                  <a:pt x="187" y="212"/>
                </a:cubicBezTo>
                <a:cubicBezTo>
                  <a:pt x="187" y="213"/>
                  <a:pt x="187" y="213"/>
                  <a:pt x="187" y="214"/>
                </a:cubicBezTo>
                <a:cubicBezTo>
                  <a:pt x="186" y="212"/>
                  <a:pt x="185" y="210"/>
                  <a:pt x="183" y="211"/>
                </a:cubicBezTo>
                <a:cubicBezTo>
                  <a:pt x="184" y="210"/>
                  <a:pt x="184" y="211"/>
                  <a:pt x="184" y="210"/>
                </a:cubicBezTo>
                <a:close/>
                <a:moveTo>
                  <a:pt x="200" y="217"/>
                </a:moveTo>
                <a:cubicBezTo>
                  <a:pt x="201" y="218"/>
                  <a:pt x="203" y="218"/>
                  <a:pt x="203" y="219"/>
                </a:cubicBezTo>
                <a:cubicBezTo>
                  <a:pt x="202" y="218"/>
                  <a:pt x="201" y="218"/>
                  <a:pt x="200" y="217"/>
                </a:cubicBezTo>
                <a:close/>
                <a:moveTo>
                  <a:pt x="197" y="217"/>
                </a:moveTo>
                <a:cubicBezTo>
                  <a:pt x="196" y="218"/>
                  <a:pt x="196" y="219"/>
                  <a:pt x="196" y="219"/>
                </a:cubicBezTo>
                <a:cubicBezTo>
                  <a:pt x="196" y="218"/>
                  <a:pt x="193" y="219"/>
                  <a:pt x="194" y="217"/>
                </a:cubicBezTo>
                <a:cubicBezTo>
                  <a:pt x="195" y="219"/>
                  <a:pt x="195" y="217"/>
                  <a:pt x="197" y="217"/>
                </a:cubicBezTo>
                <a:close/>
                <a:moveTo>
                  <a:pt x="192" y="217"/>
                </a:moveTo>
                <a:cubicBezTo>
                  <a:pt x="191" y="217"/>
                  <a:pt x="190" y="217"/>
                  <a:pt x="190" y="216"/>
                </a:cubicBezTo>
                <a:cubicBezTo>
                  <a:pt x="190" y="215"/>
                  <a:pt x="192" y="216"/>
                  <a:pt x="192" y="217"/>
                </a:cubicBezTo>
                <a:close/>
                <a:moveTo>
                  <a:pt x="189" y="216"/>
                </a:moveTo>
                <a:cubicBezTo>
                  <a:pt x="189" y="216"/>
                  <a:pt x="186" y="215"/>
                  <a:pt x="185" y="214"/>
                </a:cubicBezTo>
                <a:cubicBezTo>
                  <a:pt x="186" y="214"/>
                  <a:pt x="189" y="215"/>
                  <a:pt x="189" y="216"/>
                </a:cubicBezTo>
                <a:close/>
                <a:moveTo>
                  <a:pt x="183" y="142"/>
                </a:moveTo>
                <a:cubicBezTo>
                  <a:pt x="182" y="141"/>
                  <a:pt x="181" y="142"/>
                  <a:pt x="180" y="141"/>
                </a:cubicBezTo>
                <a:cubicBezTo>
                  <a:pt x="180" y="140"/>
                  <a:pt x="183" y="141"/>
                  <a:pt x="183" y="142"/>
                </a:cubicBezTo>
                <a:close/>
                <a:moveTo>
                  <a:pt x="175" y="217"/>
                </a:moveTo>
                <a:cubicBezTo>
                  <a:pt x="174" y="217"/>
                  <a:pt x="172" y="217"/>
                  <a:pt x="172" y="216"/>
                </a:cubicBezTo>
                <a:cubicBezTo>
                  <a:pt x="173" y="215"/>
                  <a:pt x="175" y="216"/>
                  <a:pt x="175" y="217"/>
                </a:cubicBezTo>
                <a:close/>
                <a:moveTo>
                  <a:pt x="178" y="223"/>
                </a:moveTo>
                <a:cubicBezTo>
                  <a:pt x="176" y="226"/>
                  <a:pt x="176" y="222"/>
                  <a:pt x="174" y="223"/>
                </a:cubicBezTo>
                <a:cubicBezTo>
                  <a:pt x="175" y="222"/>
                  <a:pt x="175" y="221"/>
                  <a:pt x="175" y="221"/>
                </a:cubicBezTo>
                <a:cubicBezTo>
                  <a:pt x="175" y="222"/>
                  <a:pt x="177" y="222"/>
                  <a:pt x="178" y="223"/>
                </a:cubicBezTo>
                <a:close/>
                <a:moveTo>
                  <a:pt x="177" y="220"/>
                </a:moveTo>
                <a:cubicBezTo>
                  <a:pt x="177" y="218"/>
                  <a:pt x="180" y="220"/>
                  <a:pt x="180" y="220"/>
                </a:cubicBezTo>
                <a:cubicBezTo>
                  <a:pt x="179" y="220"/>
                  <a:pt x="178" y="221"/>
                  <a:pt x="177" y="220"/>
                </a:cubicBezTo>
                <a:close/>
                <a:moveTo>
                  <a:pt x="174" y="222"/>
                </a:moveTo>
                <a:cubicBezTo>
                  <a:pt x="173" y="222"/>
                  <a:pt x="170" y="220"/>
                  <a:pt x="171" y="220"/>
                </a:cubicBezTo>
                <a:cubicBezTo>
                  <a:pt x="171" y="221"/>
                  <a:pt x="174" y="220"/>
                  <a:pt x="174" y="222"/>
                </a:cubicBezTo>
                <a:close/>
                <a:moveTo>
                  <a:pt x="117" y="102"/>
                </a:moveTo>
                <a:cubicBezTo>
                  <a:pt x="119" y="102"/>
                  <a:pt x="126" y="103"/>
                  <a:pt x="127" y="106"/>
                </a:cubicBezTo>
                <a:cubicBezTo>
                  <a:pt x="123" y="105"/>
                  <a:pt x="115" y="104"/>
                  <a:pt x="111" y="100"/>
                </a:cubicBezTo>
                <a:cubicBezTo>
                  <a:pt x="111" y="103"/>
                  <a:pt x="108" y="99"/>
                  <a:pt x="106" y="99"/>
                </a:cubicBezTo>
                <a:cubicBezTo>
                  <a:pt x="105" y="98"/>
                  <a:pt x="102" y="98"/>
                  <a:pt x="101" y="96"/>
                </a:cubicBezTo>
                <a:cubicBezTo>
                  <a:pt x="105" y="98"/>
                  <a:pt x="113" y="100"/>
                  <a:pt x="117" y="102"/>
                </a:cubicBezTo>
                <a:close/>
                <a:moveTo>
                  <a:pt x="115" y="107"/>
                </a:moveTo>
                <a:cubicBezTo>
                  <a:pt x="114" y="106"/>
                  <a:pt x="114" y="106"/>
                  <a:pt x="115" y="105"/>
                </a:cubicBezTo>
                <a:cubicBezTo>
                  <a:pt x="113" y="104"/>
                  <a:pt x="111" y="104"/>
                  <a:pt x="110" y="103"/>
                </a:cubicBezTo>
                <a:cubicBezTo>
                  <a:pt x="113" y="103"/>
                  <a:pt x="115" y="103"/>
                  <a:pt x="117" y="105"/>
                </a:cubicBezTo>
                <a:cubicBezTo>
                  <a:pt x="114" y="104"/>
                  <a:pt x="115" y="106"/>
                  <a:pt x="115" y="107"/>
                </a:cubicBezTo>
                <a:close/>
                <a:moveTo>
                  <a:pt x="113" y="106"/>
                </a:moveTo>
                <a:cubicBezTo>
                  <a:pt x="112" y="106"/>
                  <a:pt x="112" y="105"/>
                  <a:pt x="112" y="104"/>
                </a:cubicBezTo>
                <a:cubicBezTo>
                  <a:pt x="113" y="105"/>
                  <a:pt x="114" y="105"/>
                  <a:pt x="113" y="106"/>
                </a:cubicBezTo>
                <a:close/>
                <a:moveTo>
                  <a:pt x="110" y="102"/>
                </a:moveTo>
                <a:cubicBezTo>
                  <a:pt x="110" y="103"/>
                  <a:pt x="110" y="105"/>
                  <a:pt x="109" y="104"/>
                </a:cubicBezTo>
                <a:cubicBezTo>
                  <a:pt x="107" y="102"/>
                  <a:pt x="104" y="101"/>
                  <a:pt x="104" y="100"/>
                </a:cubicBezTo>
                <a:cubicBezTo>
                  <a:pt x="102" y="101"/>
                  <a:pt x="97" y="100"/>
                  <a:pt x="96" y="98"/>
                </a:cubicBezTo>
                <a:cubicBezTo>
                  <a:pt x="97" y="98"/>
                  <a:pt x="98" y="99"/>
                  <a:pt x="98" y="98"/>
                </a:cubicBezTo>
                <a:cubicBezTo>
                  <a:pt x="97" y="98"/>
                  <a:pt x="96" y="98"/>
                  <a:pt x="96" y="97"/>
                </a:cubicBezTo>
                <a:cubicBezTo>
                  <a:pt x="101" y="98"/>
                  <a:pt x="105" y="100"/>
                  <a:pt x="110" y="102"/>
                </a:cubicBezTo>
                <a:close/>
                <a:moveTo>
                  <a:pt x="86" y="90"/>
                </a:moveTo>
                <a:cubicBezTo>
                  <a:pt x="87" y="91"/>
                  <a:pt x="88" y="91"/>
                  <a:pt x="87" y="92"/>
                </a:cubicBezTo>
                <a:cubicBezTo>
                  <a:pt x="87" y="92"/>
                  <a:pt x="86" y="92"/>
                  <a:pt x="86" y="92"/>
                </a:cubicBezTo>
                <a:cubicBezTo>
                  <a:pt x="86" y="91"/>
                  <a:pt x="86" y="91"/>
                  <a:pt x="86" y="90"/>
                </a:cubicBezTo>
                <a:close/>
                <a:moveTo>
                  <a:pt x="92" y="97"/>
                </a:moveTo>
                <a:cubicBezTo>
                  <a:pt x="90" y="96"/>
                  <a:pt x="86" y="96"/>
                  <a:pt x="85" y="93"/>
                </a:cubicBezTo>
                <a:cubicBezTo>
                  <a:pt x="88" y="95"/>
                  <a:pt x="92" y="94"/>
                  <a:pt x="92" y="97"/>
                </a:cubicBezTo>
                <a:close/>
                <a:moveTo>
                  <a:pt x="71" y="91"/>
                </a:moveTo>
                <a:cubicBezTo>
                  <a:pt x="80" y="94"/>
                  <a:pt x="85" y="96"/>
                  <a:pt x="93" y="100"/>
                </a:cubicBezTo>
                <a:cubicBezTo>
                  <a:pt x="93" y="102"/>
                  <a:pt x="91" y="98"/>
                  <a:pt x="90" y="100"/>
                </a:cubicBezTo>
                <a:cubicBezTo>
                  <a:pt x="91" y="100"/>
                  <a:pt x="92" y="101"/>
                  <a:pt x="90" y="101"/>
                </a:cubicBezTo>
                <a:cubicBezTo>
                  <a:pt x="90" y="99"/>
                  <a:pt x="86" y="99"/>
                  <a:pt x="83" y="98"/>
                </a:cubicBezTo>
                <a:cubicBezTo>
                  <a:pt x="82" y="95"/>
                  <a:pt x="76" y="94"/>
                  <a:pt x="72" y="94"/>
                </a:cubicBezTo>
                <a:cubicBezTo>
                  <a:pt x="72" y="93"/>
                  <a:pt x="71" y="92"/>
                  <a:pt x="71" y="91"/>
                </a:cubicBezTo>
                <a:cubicBezTo>
                  <a:pt x="71" y="91"/>
                  <a:pt x="70" y="92"/>
                  <a:pt x="71" y="93"/>
                </a:cubicBezTo>
                <a:cubicBezTo>
                  <a:pt x="71" y="93"/>
                  <a:pt x="71" y="93"/>
                  <a:pt x="71" y="93"/>
                </a:cubicBezTo>
                <a:cubicBezTo>
                  <a:pt x="70" y="93"/>
                  <a:pt x="70" y="93"/>
                  <a:pt x="70" y="92"/>
                </a:cubicBezTo>
                <a:cubicBezTo>
                  <a:pt x="70" y="92"/>
                  <a:pt x="71" y="89"/>
                  <a:pt x="71" y="91"/>
                </a:cubicBezTo>
                <a:close/>
                <a:moveTo>
                  <a:pt x="92" y="103"/>
                </a:moveTo>
                <a:cubicBezTo>
                  <a:pt x="93" y="104"/>
                  <a:pt x="97" y="103"/>
                  <a:pt x="99" y="106"/>
                </a:cubicBezTo>
                <a:cubicBezTo>
                  <a:pt x="97" y="105"/>
                  <a:pt x="92" y="105"/>
                  <a:pt x="92" y="103"/>
                </a:cubicBezTo>
                <a:close/>
                <a:moveTo>
                  <a:pt x="96" y="201"/>
                </a:moveTo>
                <a:cubicBezTo>
                  <a:pt x="96" y="202"/>
                  <a:pt x="96" y="203"/>
                  <a:pt x="95" y="203"/>
                </a:cubicBezTo>
                <a:cubicBezTo>
                  <a:pt x="93" y="199"/>
                  <a:pt x="83" y="200"/>
                  <a:pt x="80" y="196"/>
                </a:cubicBezTo>
                <a:cubicBezTo>
                  <a:pt x="87" y="198"/>
                  <a:pt x="89" y="199"/>
                  <a:pt x="96" y="201"/>
                </a:cubicBezTo>
                <a:close/>
                <a:moveTo>
                  <a:pt x="75" y="195"/>
                </a:moveTo>
                <a:cubicBezTo>
                  <a:pt x="74" y="194"/>
                  <a:pt x="74" y="194"/>
                  <a:pt x="73" y="194"/>
                </a:cubicBezTo>
                <a:cubicBezTo>
                  <a:pt x="74" y="193"/>
                  <a:pt x="77" y="194"/>
                  <a:pt x="79" y="196"/>
                </a:cubicBezTo>
                <a:cubicBezTo>
                  <a:pt x="77" y="196"/>
                  <a:pt x="77" y="194"/>
                  <a:pt x="76" y="196"/>
                </a:cubicBezTo>
                <a:cubicBezTo>
                  <a:pt x="76" y="194"/>
                  <a:pt x="75" y="195"/>
                  <a:pt x="75" y="195"/>
                </a:cubicBezTo>
                <a:close/>
                <a:moveTo>
                  <a:pt x="60" y="81"/>
                </a:moveTo>
                <a:cubicBezTo>
                  <a:pt x="61" y="82"/>
                  <a:pt x="62" y="82"/>
                  <a:pt x="63" y="83"/>
                </a:cubicBezTo>
                <a:cubicBezTo>
                  <a:pt x="62" y="82"/>
                  <a:pt x="63" y="85"/>
                  <a:pt x="62" y="84"/>
                </a:cubicBezTo>
                <a:cubicBezTo>
                  <a:pt x="62" y="83"/>
                  <a:pt x="60" y="83"/>
                  <a:pt x="60" y="83"/>
                </a:cubicBezTo>
                <a:cubicBezTo>
                  <a:pt x="60" y="82"/>
                  <a:pt x="60" y="82"/>
                  <a:pt x="60" y="81"/>
                </a:cubicBezTo>
                <a:close/>
                <a:moveTo>
                  <a:pt x="59" y="81"/>
                </a:moveTo>
                <a:cubicBezTo>
                  <a:pt x="57" y="83"/>
                  <a:pt x="63" y="84"/>
                  <a:pt x="60" y="85"/>
                </a:cubicBezTo>
                <a:cubicBezTo>
                  <a:pt x="57" y="83"/>
                  <a:pt x="52" y="81"/>
                  <a:pt x="47" y="79"/>
                </a:cubicBezTo>
                <a:cubicBezTo>
                  <a:pt x="49" y="78"/>
                  <a:pt x="51" y="80"/>
                  <a:pt x="53" y="78"/>
                </a:cubicBezTo>
                <a:cubicBezTo>
                  <a:pt x="56" y="80"/>
                  <a:pt x="55" y="81"/>
                  <a:pt x="59" y="81"/>
                </a:cubicBezTo>
                <a:close/>
                <a:moveTo>
                  <a:pt x="47" y="74"/>
                </a:moveTo>
                <a:cubicBezTo>
                  <a:pt x="49" y="75"/>
                  <a:pt x="50" y="75"/>
                  <a:pt x="51" y="75"/>
                </a:cubicBezTo>
                <a:cubicBezTo>
                  <a:pt x="50" y="76"/>
                  <a:pt x="51" y="77"/>
                  <a:pt x="51" y="78"/>
                </a:cubicBezTo>
                <a:cubicBezTo>
                  <a:pt x="50" y="78"/>
                  <a:pt x="48" y="78"/>
                  <a:pt x="47" y="77"/>
                </a:cubicBezTo>
                <a:cubicBezTo>
                  <a:pt x="49" y="77"/>
                  <a:pt x="47" y="76"/>
                  <a:pt x="47" y="74"/>
                </a:cubicBezTo>
                <a:close/>
                <a:moveTo>
                  <a:pt x="42" y="74"/>
                </a:moveTo>
                <a:cubicBezTo>
                  <a:pt x="44" y="75"/>
                  <a:pt x="46" y="75"/>
                  <a:pt x="46" y="76"/>
                </a:cubicBezTo>
                <a:cubicBezTo>
                  <a:pt x="45" y="76"/>
                  <a:pt x="44" y="76"/>
                  <a:pt x="43" y="76"/>
                </a:cubicBezTo>
                <a:cubicBezTo>
                  <a:pt x="46" y="76"/>
                  <a:pt x="46" y="78"/>
                  <a:pt x="47" y="78"/>
                </a:cubicBezTo>
                <a:cubicBezTo>
                  <a:pt x="45" y="80"/>
                  <a:pt x="40" y="76"/>
                  <a:pt x="38" y="75"/>
                </a:cubicBezTo>
                <a:cubicBezTo>
                  <a:pt x="40" y="76"/>
                  <a:pt x="44" y="77"/>
                  <a:pt x="42" y="74"/>
                </a:cubicBezTo>
                <a:close/>
                <a:moveTo>
                  <a:pt x="18" y="172"/>
                </a:moveTo>
                <a:cubicBezTo>
                  <a:pt x="20" y="172"/>
                  <a:pt x="21" y="171"/>
                  <a:pt x="21" y="173"/>
                </a:cubicBezTo>
                <a:cubicBezTo>
                  <a:pt x="20" y="173"/>
                  <a:pt x="19" y="172"/>
                  <a:pt x="19" y="173"/>
                </a:cubicBezTo>
                <a:cubicBezTo>
                  <a:pt x="20" y="174"/>
                  <a:pt x="21" y="173"/>
                  <a:pt x="23" y="174"/>
                </a:cubicBezTo>
                <a:cubicBezTo>
                  <a:pt x="22" y="174"/>
                  <a:pt x="22" y="175"/>
                  <a:pt x="23" y="175"/>
                </a:cubicBezTo>
                <a:cubicBezTo>
                  <a:pt x="21" y="173"/>
                  <a:pt x="18" y="175"/>
                  <a:pt x="18" y="172"/>
                </a:cubicBezTo>
                <a:close/>
                <a:moveTo>
                  <a:pt x="22" y="178"/>
                </a:moveTo>
                <a:cubicBezTo>
                  <a:pt x="22" y="178"/>
                  <a:pt x="21" y="177"/>
                  <a:pt x="21" y="177"/>
                </a:cubicBezTo>
                <a:cubicBezTo>
                  <a:pt x="24" y="178"/>
                  <a:pt x="26" y="181"/>
                  <a:pt x="22" y="178"/>
                </a:cubicBezTo>
                <a:close/>
                <a:moveTo>
                  <a:pt x="74" y="200"/>
                </a:moveTo>
                <a:cubicBezTo>
                  <a:pt x="77" y="200"/>
                  <a:pt x="80" y="202"/>
                  <a:pt x="82" y="203"/>
                </a:cubicBezTo>
                <a:cubicBezTo>
                  <a:pt x="80" y="202"/>
                  <a:pt x="76" y="202"/>
                  <a:pt x="74" y="200"/>
                </a:cubicBezTo>
                <a:close/>
                <a:moveTo>
                  <a:pt x="112" y="213"/>
                </a:moveTo>
                <a:cubicBezTo>
                  <a:pt x="113" y="213"/>
                  <a:pt x="114" y="214"/>
                  <a:pt x="114" y="215"/>
                </a:cubicBezTo>
                <a:cubicBezTo>
                  <a:pt x="113" y="215"/>
                  <a:pt x="111" y="214"/>
                  <a:pt x="112" y="213"/>
                </a:cubicBezTo>
                <a:close/>
                <a:moveTo>
                  <a:pt x="120" y="215"/>
                </a:moveTo>
                <a:cubicBezTo>
                  <a:pt x="88" y="203"/>
                  <a:pt x="60" y="193"/>
                  <a:pt x="31" y="181"/>
                </a:cubicBezTo>
                <a:cubicBezTo>
                  <a:pt x="33" y="182"/>
                  <a:pt x="39" y="184"/>
                  <a:pt x="43" y="185"/>
                </a:cubicBezTo>
                <a:cubicBezTo>
                  <a:pt x="39" y="181"/>
                  <a:pt x="29" y="182"/>
                  <a:pt x="27" y="177"/>
                </a:cubicBezTo>
                <a:cubicBezTo>
                  <a:pt x="27" y="178"/>
                  <a:pt x="29" y="179"/>
                  <a:pt x="27" y="178"/>
                </a:cubicBezTo>
                <a:cubicBezTo>
                  <a:pt x="26" y="178"/>
                  <a:pt x="27" y="177"/>
                  <a:pt x="26" y="177"/>
                </a:cubicBezTo>
                <a:cubicBezTo>
                  <a:pt x="24" y="178"/>
                  <a:pt x="22" y="177"/>
                  <a:pt x="21" y="175"/>
                </a:cubicBezTo>
                <a:cubicBezTo>
                  <a:pt x="23" y="176"/>
                  <a:pt x="25" y="176"/>
                  <a:pt x="26" y="174"/>
                </a:cubicBezTo>
                <a:cubicBezTo>
                  <a:pt x="28" y="174"/>
                  <a:pt x="26" y="176"/>
                  <a:pt x="27" y="176"/>
                </a:cubicBezTo>
                <a:cubicBezTo>
                  <a:pt x="28" y="174"/>
                  <a:pt x="29" y="176"/>
                  <a:pt x="31" y="176"/>
                </a:cubicBezTo>
                <a:cubicBezTo>
                  <a:pt x="30" y="178"/>
                  <a:pt x="32" y="178"/>
                  <a:pt x="33" y="179"/>
                </a:cubicBezTo>
                <a:cubicBezTo>
                  <a:pt x="36" y="177"/>
                  <a:pt x="36" y="181"/>
                  <a:pt x="41" y="181"/>
                </a:cubicBezTo>
                <a:cubicBezTo>
                  <a:pt x="41" y="181"/>
                  <a:pt x="40" y="182"/>
                  <a:pt x="41" y="183"/>
                </a:cubicBezTo>
                <a:cubicBezTo>
                  <a:pt x="43" y="181"/>
                  <a:pt x="41" y="182"/>
                  <a:pt x="43" y="183"/>
                </a:cubicBezTo>
                <a:cubicBezTo>
                  <a:pt x="42" y="181"/>
                  <a:pt x="43" y="182"/>
                  <a:pt x="44" y="182"/>
                </a:cubicBezTo>
                <a:cubicBezTo>
                  <a:pt x="49" y="183"/>
                  <a:pt x="49" y="185"/>
                  <a:pt x="54" y="187"/>
                </a:cubicBezTo>
                <a:cubicBezTo>
                  <a:pt x="53" y="187"/>
                  <a:pt x="53" y="187"/>
                  <a:pt x="52" y="187"/>
                </a:cubicBezTo>
                <a:cubicBezTo>
                  <a:pt x="54" y="187"/>
                  <a:pt x="55" y="187"/>
                  <a:pt x="55" y="186"/>
                </a:cubicBezTo>
                <a:cubicBezTo>
                  <a:pt x="56" y="187"/>
                  <a:pt x="56" y="188"/>
                  <a:pt x="58" y="187"/>
                </a:cubicBezTo>
                <a:cubicBezTo>
                  <a:pt x="58" y="190"/>
                  <a:pt x="55" y="187"/>
                  <a:pt x="55" y="188"/>
                </a:cubicBezTo>
                <a:cubicBezTo>
                  <a:pt x="57" y="189"/>
                  <a:pt x="58" y="188"/>
                  <a:pt x="59" y="190"/>
                </a:cubicBezTo>
                <a:cubicBezTo>
                  <a:pt x="59" y="189"/>
                  <a:pt x="58" y="189"/>
                  <a:pt x="59" y="188"/>
                </a:cubicBezTo>
                <a:cubicBezTo>
                  <a:pt x="64" y="191"/>
                  <a:pt x="70" y="190"/>
                  <a:pt x="73" y="195"/>
                </a:cubicBezTo>
                <a:cubicBezTo>
                  <a:pt x="69" y="194"/>
                  <a:pt x="66" y="194"/>
                  <a:pt x="63" y="191"/>
                </a:cubicBezTo>
                <a:cubicBezTo>
                  <a:pt x="64" y="192"/>
                  <a:pt x="64" y="192"/>
                  <a:pt x="64" y="191"/>
                </a:cubicBezTo>
                <a:cubicBezTo>
                  <a:pt x="63" y="190"/>
                  <a:pt x="62" y="193"/>
                  <a:pt x="61" y="191"/>
                </a:cubicBezTo>
                <a:cubicBezTo>
                  <a:pt x="63" y="192"/>
                  <a:pt x="61" y="188"/>
                  <a:pt x="60" y="190"/>
                </a:cubicBezTo>
                <a:cubicBezTo>
                  <a:pt x="62" y="191"/>
                  <a:pt x="57" y="188"/>
                  <a:pt x="60" y="191"/>
                </a:cubicBezTo>
                <a:cubicBezTo>
                  <a:pt x="59" y="191"/>
                  <a:pt x="58" y="190"/>
                  <a:pt x="57" y="191"/>
                </a:cubicBezTo>
                <a:cubicBezTo>
                  <a:pt x="81" y="201"/>
                  <a:pt x="102" y="207"/>
                  <a:pt x="119" y="214"/>
                </a:cubicBezTo>
                <a:cubicBezTo>
                  <a:pt x="120" y="214"/>
                  <a:pt x="121" y="215"/>
                  <a:pt x="120" y="215"/>
                </a:cubicBezTo>
                <a:close/>
                <a:moveTo>
                  <a:pt x="100" y="204"/>
                </a:moveTo>
                <a:cubicBezTo>
                  <a:pt x="100" y="202"/>
                  <a:pt x="104" y="207"/>
                  <a:pt x="103" y="204"/>
                </a:cubicBezTo>
                <a:cubicBezTo>
                  <a:pt x="104" y="204"/>
                  <a:pt x="106" y="206"/>
                  <a:pt x="104" y="206"/>
                </a:cubicBezTo>
                <a:cubicBezTo>
                  <a:pt x="104" y="206"/>
                  <a:pt x="104" y="205"/>
                  <a:pt x="104" y="205"/>
                </a:cubicBezTo>
                <a:cubicBezTo>
                  <a:pt x="102" y="205"/>
                  <a:pt x="99" y="204"/>
                  <a:pt x="100" y="203"/>
                </a:cubicBezTo>
                <a:cubicBezTo>
                  <a:pt x="99" y="203"/>
                  <a:pt x="99" y="204"/>
                  <a:pt x="100" y="204"/>
                </a:cubicBezTo>
                <a:close/>
                <a:moveTo>
                  <a:pt x="100" y="105"/>
                </a:moveTo>
                <a:cubicBezTo>
                  <a:pt x="101" y="106"/>
                  <a:pt x="102" y="106"/>
                  <a:pt x="102" y="107"/>
                </a:cubicBezTo>
                <a:cubicBezTo>
                  <a:pt x="102" y="107"/>
                  <a:pt x="99" y="107"/>
                  <a:pt x="100" y="105"/>
                </a:cubicBezTo>
                <a:close/>
                <a:moveTo>
                  <a:pt x="114" y="209"/>
                </a:moveTo>
                <a:cubicBezTo>
                  <a:pt x="112" y="208"/>
                  <a:pt x="107" y="208"/>
                  <a:pt x="105" y="205"/>
                </a:cubicBezTo>
                <a:cubicBezTo>
                  <a:pt x="108" y="206"/>
                  <a:pt x="115" y="207"/>
                  <a:pt x="114" y="209"/>
                </a:cubicBezTo>
                <a:close/>
                <a:moveTo>
                  <a:pt x="105" y="112"/>
                </a:moveTo>
                <a:cubicBezTo>
                  <a:pt x="107" y="109"/>
                  <a:pt x="109" y="113"/>
                  <a:pt x="111" y="113"/>
                </a:cubicBezTo>
                <a:cubicBezTo>
                  <a:pt x="109" y="115"/>
                  <a:pt x="108" y="111"/>
                  <a:pt x="105" y="112"/>
                </a:cubicBezTo>
                <a:close/>
                <a:moveTo>
                  <a:pt x="117" y="210"/>
                </a:moveTo>
                <a:cubicBezTo>
                  <a:pt x="116" y="209"/>
                  <a:pt x="119" y="210"/>
                  <a:pt x="119" y="211"/>
                </a:cubicBezTo>
                <a:cubicBezTo>
                  <a:pt x="118" y="210"/>
                  <a:pt x="118" y="211"/>
                  <a:pt x="117" y="210"/>
                </a:cubicBezTo>
                <a:close/>
                <a:moveTo>
                  <a:pt x="121" y="215"/>
                </a:moveTo>
                <a:cubicBezTo>
                  <a:pt x="121" y="214"/>
                  <a:pt x="120" y="214"/>
                  <a:pt x="120" y="213"/>
                </a:cubicBezTo>
                <a:cubicBezTo>
                  <a:pt x="121" y="213"/>
                  <a:pt x="123" y="215"/>
                  <a:pt x="121" y="215"/>
                </a:cubicBezTo>
                <a:close/>
                <a:moveTo>
                  <a:pt x="117" y="115"/>
                </a:moveTo>
                <a:cubicBezTo>
                  <a:pt x="120" y="116"/>
                  <a:pt x="122" y="117"/>
                  <a:pt x="124" y="118"/>
                </a:cubicBezTo>
                <a:cubicBezTo>
                  <a:pt x="122" y="118"/>
                  <a:pt x="119" y="117"/>
                  <a:pt x="117" y="115"/>
                </a:cubicBezTo>
                <a:close/>
                <a:moveTo>
                  <a:pt x="123" y="211"/>
                </a:moveTo>
                <a:cubicBezTo>
                  <a:pt x="124" y="212"/>
                  <a:pt x="126" y="210"/>
                  <a:pt x="126" y="212"/>
                </a:cubicBezTo>
                <a:cubicBezTo>
                  <a:pt x="126" y="212"/>
                  <a:pt x="125" y="212"/>
                  <a:pt x="125" y="212"/>
                </a:cubicBezTo>
                <a:cubicBezTo>
                  <a:pt x="126" y="212"/>
                  <a:pt x="126" y="212"/>
                  <a:pt x="126" y="213"/>
                </a:cubicBezTo>
                <a:cubicBezTo>
                  <a:pt x="125" y="212"/>
                  <a:pt x="123" y="212"/>
                  <a:pt x="123" y="211"/>
                </a:cubicBezTo>
                <a:close/>
                <a:moveTo>
                  <a:pt x="129" y="114"/>
                </a:moveTo>
                <a:cubicBezTo>
                  <a:pt x="129" y="115"/>
                  <a:pt x="129" y="115"/>
                  <a:pt x="127" y="115"/>
                </a:cubicBezTo>
                <a:cubicBezTo>
                  <a:pt x="128" y="116"/>
                  <a:pt x="130" y="115"/>
                  <a:pt x="130" y="117"/>
                </a:cubicBezTo>
                <a:cubicBezTo>
                  <a:pt x="120" y="113"/>
                  <a:pt x="112" y="112"/>
                  <a:pt x="103" y="107"/>
                </a:cubicBezTo>
                <a:cubicBezTo>
                  <a:pt x="105" y="107"/>
                  <a:pt x="105" y="108"/>
                  <a:pt x="107" y="107"/>
                </a:cubicBezTo>
                <a:cubicBezTo>
                  <a:pt x="101" y="104"/>
                  <a:pt x="95" y="104"/>
                  <a:pt x="92" y="101"/>
                </a:cubicBezTo>
                <a:cubicBezTo>
                  <a:pt x="93" y="101"/>
                  <a:pt x="94" y="101"/>
                  <a:pt x="93" y="100"/>
                </a:cubicBezTo>
                <a:cubicBezTo>
                  <a:pt x="99" y="101"/>
                  <a:pt x="100" y="102"/>
                  <a:pt x="105" y="104"/>
                </a:cubicBezTo>
                <a:cubicBezTo>
                  <a:pt x="105" y="106"/>
                  <a:pt x="106" y="104"/>
                  <a:pt x="105" y="106"/>
                </a:cubicBezTo>
                <a:cubicBezTo>
                  <a:pt x="106" y="106"/>
                  <a:pt x="108" y="107"/>
                  <a:pt x="108" y="106"/>
                </a:cubicBezTo>
                <a:cubicBezTo>
                  <a:pt x="107" y="106"/>
                  <a:pt x="106" y="106"/>
                  <a:pt x="106" y="105"/>
                </a:cubicBezTo>
                <a:cubicBezTo>
                  <a:pt x="108" y="105"/>
                  <a:pt x="112" y="107"/>
                  <a:pt x="116" y="108"/>
                </a:cubicBezTo>
                <a:cubicBezTo>
                  <a:pt x="113" y="110"/>
                  <a:pt x="109" y="106"/>
                  <a:pt x="107" y="108"/>
                </a:cubicBezTo>
                <a:cubicBezTo>
                  <a:pt x="110" y="109"/>
                  <a:pt x="112" y="110"/>
                  <a:pt x="116" y="111"/>
                </a:cubicBezTo>
                <a:cubicBezTo>
                  <a:pt x="116" y="109"/>
                  <a:pt x="116" y="110"/>
                  <a:pt x="116" y="108"/>
                </a:cubicBezTo>
                <a:cubicBezTo>
                  <a:pt x="122" y="111"/>
                  <a:pt x="138" y="115"/>
                  <a:pt x="139" y="118"/>
                </a:cubicBezTo>
                <a:cubicBezTo>
                  <a:pt x="141" y="117"/>
                  <a:pt x="140" y="118"/>
                  <a:pt x="141" y="119"/>
                </a:cubicBezTo>
                <a:cubicBezTo>
                  <a:pt x="147" y="121"/>
                  <a:pt x="151" y="122"/>
                  <a:pt x="156" y="125"/>
                </a:cubicBezTo>
                <a:cubicBezTo>
                  <a:pt x="157" y="123"/>
                  <a:pt x="157" y="127"/>
                  <a:pt x="159" y="125"/>
                </a:cubicBezTo>
                <a:cubicBezTo>
                  <a:pt x="159" y="126"/>
                  <a:pt x="160" y="127"/>
                  <a:pt x="161" y="128"/>
                </a:cubicBezTo>
                <a:cubicBezTo>
                  <a:pt x="159" y="128"/>
                  <a:pt x="155" y="125"/>
                  <a:pt x="151" y="125"/>
                </a:cubicBezTo>
                <a:cubicBezTo>
                  <a:pt x="150" y="124"/>
                  <a:pt x="153" y="125"/>
                  <a:pt x="152" y="124"/>
                </a:cubicBezTo>
                <a:cubicBezTo>
                  <a:pt x="150" y="124"/>
                  <a:pt x="151" y="124"/>
                  <a:pt x="149" y="123"/>
                </a:cubicBezTo>
                <a:cubicBezTo>
                  <a:pt x="149" y="124"/>
                  <a:pt x="149" y="124"/>
                  <a:pt x="149" y="124"/>
                </a:cubicBezTo>
                <a:cubicBezTo>
                  <a:pt x="141" y="122"/>
                  <a:pt x="136" y="119"/>
                  <a:pt x="130" y="117"/>
                </a:cubicBezTo>
                <a:cubicBezTo>
                  <a:pt x="132" y="116"/>
                  <a:pt x="129" y="115"/>
                  <a:pt x="129" y="114"/>
                </a:cubicBezTo>
                <a:close/>
                <a:moveTo>
                  <a:pt x="151" y="204"/>
                </a:moveTo>
                <a:cubicBezTo>
                  <a:pt x="150" y="204"/>
                  <a:pt x="150" y="203"/>
                  <a:pt x="149" y="204"/>
                </a:cubicBezTo>
                <a:cubicBezTo>
                  <a:pt x="150" y="203"/>
                  <a:pt x="150" y="202"/>
                  <a:pt x="151" y="202"/>
                </a:cubicBezTo>
                <a:cubicBezTo>
                  <a:pt x="150" y="203"/>
                  <a:pt x="151" y="203"/>
                  <a:pt x="151" y="204"/>
                </a:cubicBezTo>
                <a:close/>
                <a:moveTo>
                  <a:pt x="151" y="127"/>
                </a:moveTo>
                <a:cubicBezTo>
                  <a:pt x="151" y="127"/>
                  <a:pt x="155" y="130"/>
                  <a:pt x="154" y="129"/>
                </a:cubicBezTo>
                <a:cubicBezTo>
                  <a:pt x="153" y="129"/>
                  <a:pt x="149" y="128"/>
                  <a:pt x="151" y="127"/>
                </a:cubicBezTo>
                <a:close/>
                <a:moveTo>
                  <a:pt x="146" y="202"/>
                </a:moveTo>
                <a:cubicBezTo>
                  <a:pt x="146" y="202"/>
                  <a:pt x="143" y="202"/>
                  <a:pt x="143" y="201"/>
                </a:cubicBezTo>
                <a:cubicBezTo>
                  <a:pt x="144" y="200"/>
                  <a:pt x="146" y="199"/>
                  <a:pt x="146" y="201"/>
                </a:cubicBezTo>
                <a:cubicBezTo>
                  <a:pt x="144" y="201"/>
                  <a:pt x="147" y="201"/>
                  <a:pt x="146" y="202"/>
                </a:cubicBezTo>
                <a:close/>
                <a:moveTo>
                  <a:pt x="148" y="201"/>
                </a:moveTo>
                <a:cubicBezTo>
                  <a:pt x="148" y="202"/>
                  <a:pt x="147" y="203"/>
                  <a:pt x="146" y="203"/>
                </a:cubicBezTo>
                <a:cubicBezTo>
                  <a:pt x="147" y="202"/>
                  <a:pt x="147" y="201"/>
                  <a:pt x="148" y="201"/>
                </a:cubicBezTo>
                <a:close/>
                <a:moveTo>
                  <a:pt x="134" y="210"/>
                </a:moveTo>
                <a:cubicBezTo>
                  <a:pt x="134" y="211"/>
                  <a:pt x="136" y="210"/>
                  <a:pt x="136" y="210"/>
                </a:cubicBezTo>
                <a:cubicBezTo>
                  <a:pt x="136" y="212"/>
                  <a:pt x="132" y="210"/>
                  <a:pt x="134" y="210"/>
                </a:cubicBezTo>
                <a:close/>
                <a:moveTo>
                  <a:pt x="134" y="213"/>
                </a:moveTo>
                <a:cubicBezTo>
                  <a:pt x="134" y="214"/>
                  <a:pt x="131" y="213"/>
                  <a:pt x="132" y="212"/>
                </a:cubicBezTo>
                <a:cubicBezTo>
                  <a:pt x="133" y="212"/>
                  <a:pt x="133" y="213"/>
                  <a:pt x="134" y="213"/>
                </a:cubicBezTo>
                <a:close/>
                <a:moveTo>
                  <a:pt x="133" y="217"/>
                </a:moveTo>
                <a:cubicBezTo>
                  <a:pt x="134" y="215"/>
                  <a:pt x="131" y="216"/>
                  <a:pt x="131" y="215"/>
                </a:cubicBezTo>
                <a:cubicBezTo>
                  <a:pt x="132" y="214"/>
                  <a:pt x="133" y="215"/>
                  <a:pt x="134" y="214"/>
                </a:cubicBezTo>
                <a:cubicBezTo>
                  <a:pt x="134" y="216"/>
                  <a:pt x="137" y="216"/>
                  <a:pt x="139" y="217"/>
                </a:cubicBezTo>
                <a:cubicBezTo>
                  <a:pt x="137" y="220"/>
                  <a:pt x="134" y="215"/>
                  <a:pt x="133" y="217"/>
                </a:cubicBezTo>
                <a:close/>
                <a:moveTo>
                  <a:pt x="140" y="199"/>
                </a:moveTo>
                <a:cubicBezTo>
                  <a:pt x="141" y="199"/>
                  <a:pt x="141" y="199"/>
                  <a:pt x="142" y="200"/>
                </a:cubicBezTo>
                <a:cubicBezTo>
                  <a:pt x="141" y="200"/>
                  <a:pt x="139" y="200"/>
                  <a:pt x="140" y="199"/>
                </a:cubicBezTo>
                <a:close/>
                <a:moveTo>
                  <a:pt x="148" y="213"/>
                </a:moveTo>
                <a:cubicBezTo>
                  <a:pt x="147" y="213"/>
                  <a:pt x="147" y="212"/>
                  <a:pt x="146" y="212"/>
                </a:cubicBezTo>
                <a:cubicBezTo>
                  <a:pt x="145" y="212"/>
                  <a:pt x="145" y="213"/>
                  <a:pt x="145" y="213"/>
                </a:cubicBezTo>
                <a:cubicBezTo>
                  <a:pt x="145" y="212"/>
                  <a:pt x="144" y="211"/>
                  <a:pt x="146" y="211"/>
                </a:cubicBezTo>
                <a:cubicBezTo>
                  <a:pt x="145" y="212"/>
                  <a:pt x="149" y="212"/>
                  <a:pt x="148" y="213"/>
                </a:cubicBezTo>
                <a:close/>
                <a:moveTo>
                  <a:pt x="142" y="205"/>
                </a:moveTo>
                <a:cubicBezTo>
                  <a:pt x="145" y="206"/>
                  <a:pt x="152" y="207"/>
                  <a:pt x="155" y="210"/>
                </a:cubicBezTo>
                <a:cubicBezTo>
                  <a:pt x="149" y="208"/>
                  <a:pt x="145" y="208"/>
                  <a:pt x="142" y="205"/>
                </a:cubicBezTo>
                <a:close/>
                <a:moveTo>
                  <a:pt x="154" y="128"/>
                </a:moveTo>
                <a:cubicBezTo>
                  <a:pt x="156" y="129"/>
                  <a:pt x="156" y="128"/>
                  <a:pt x="156" y="127"/>
                </a:cubicBezTo>
                <a:cubicBezTo>
                  <a:pt x="157" y="128"/>
                  <a:pt x="159" y="128"/>
                  <a:pt x="159" y="129"/>
                </a:cubicBezTo>
                <a:cubicBezTo>
                  <a:pt x="160" y="130"/>
                  <a:pt x="161" y="128"/>
                  <a:pt x="161" y="130"/>
                </a:cubicBezTo>
                <a:cubicBezTo>
                  <a:pt x="161" y="129"/>
                  <a:pt x="160" y="130"/>
                  <a:pt x="160" y="131"/>
                </a:cubicBezTo>
                <a:cubicBezTo>
                  <a:pt x="164" y="133"/>
                  <a:pt x="166" y="132"/>
                  <a:pt x="171" y="134"/>
                </a:cubicBezTo>
                <a:cubicBezTo>
                  <a:pt x="171" y="135"/>
                  <a:pt x="170" y="135"/>
                  <a:pt x="170" y="136"/>
                </a:cubicBezTo>
                <a:cubicBezTo>
                  <a:pt x="166" y="134"/>
                  <a:pt x="161" y="132"/>
                  <a:pt x="155" y="130"/>
                </a:cubicBezTo>
                <a:cubicBezTo>
                  <a:pt x="155" y="129"/>
                  <a:pt x="154" y="129"/>
                  <a:pt x="154" y="128"/>
                </a:cubicBezTo>
                <a:close/>
                <a:moveTo>
                  <a:pt x="157" y="222"/>
                </a:moveTo>
                <a:cubicBezTo>
                  <a:pt x="157" y="220"/>
                  <a:pt x="161" y="222"/>
                  <a:pt x="161" y="222"/>
                </a:cubicBezTo>
                <a:cubicBezTo>
                  <a:pt x="159" y="222"/>
                  <a:pt x="159" y="223"/>
                  <a:pt x="157" y="222"/>
                </a:cubicBezTo>
                <a:close/>
                <a:moveTo>
                  <a:pt x="162" y="218"/>
                </a:moveTo>
                <a:cubicBezTo>
                  <a:pt x="161" y="218"/>
                  <a:pt x="160" y="217"/>
                  <a:pt x="160" y="217"/>
                </a:cubicBezTo>
                <a:cubicBezTo>
                  <a:pt x="160" y="217"/>
                  <a:pt x="163" y="217"/>
                  <a:pt x="162" y="218"/>
                </a:cubicBezTo>
                <a:close/>
                <a:moveTo>
                  <a:pt x="162" y="212"/>
                </a:moveTo>
                <a:cubicBezTo>
                  <a:pt x="163" y="212"/>
                  <a:pt x="164" y="212"/>
                  <a:pt x="165" y="213"/>
                </a:cubicBezTo>
                <a:cubicBezTo>
                  <a:pt x="164" y="214"/>
                  <a:pt x="162" y="213"/>
                  <a:pt x="162" y="212"/>
                </a:cubicBezTo>
                <a:close/>
                <a:moveTo>
                  <a:pt x="167" y="207"/>
                </a:moveTo>
                <a:cubicBezTo>
                  <a:pt x="166" y="208"/>
                  <a:pt x="166" y="209"/>
                  <a:pt x="166" y="209"/>
                </a:cubicBezTo>
                <a:cubicBezTo>
                  <a:pt x="166" y="207"/>
                  <a:pt x="163" y="208"/>
                  <a:pt x="163" y="206"/>
                </a:cubicBezTo>
                <a:cubicBezTo>
                  <a:pt x="168" y="207"/>
                  <a:pt x="170" y="208"/>
                  <a:pt x="174" y="210"/>
                </a:cubicBezTo>
                <a:cubicBezTo>
                  <a:pt x="172" y="211"/>
                  <a:pt x="168" y="210"/>
                  <a:pt x="167" y="207"/>
                </a:cubicBezTo>
                <a:close/>
                <a:moveTo>
                  <a:pt x="170" y="227"/>
                </a:moveTo>
                <a:cubicBezTo>
                  <a:pt x="171" y="228"/>
                  <a:pt x="172" y="228"/>
                  <a:pt x="172" y="229"/>
                </a:cubicBezTo>
                <a:cubicBezTo>
                  <a:pt x="171" y="229"/>
                  <a:pt x="170" y="229"/>
                  <a:pt x="170" y="227"/>
                </a:cubicBezTo>
                <a:close/>
                <a:moveTo>
                  <a:pt x="174" y="228"/>
                </a:moveTo>
                <a:cubicBezTo>
                  <a:pt x="174" y="227"/>
                  <a:pt x="176" y="227"/>
                  <a:pt x="176" y="228"/>
                </a:cubicBezTo>
                <a:cubicBezTo>
                  <a:pt x="175" y="228"/>
                  <a:pt x="175" y="229"/>
                  <a:pt x="174" y="228"/>
                </a:cubicBezTo>
                <a:close/>
                <a:moveTo>
                  <a:pt x="180" y="231"/>
                </a:moveTo>
                <a:cubicBezTo>
                  <a:pt x="180" y="231"/>
                  <a:pt x="180" y="231"/>
                  <a:pt x="180" y="231"/>
                </a:cubicBezTo>
                <a:cubicBezTo>
                  <a:pt x="179" y="231"/>
                  <a:pt x="179" y="231"/>
                  <a:pt x="178" y="231"/>
                </a:cubicBezTo>
                <a:cubicBezTo>
                  <a:pt x="178" y="230"/>
                  <a:pt x="179" y="230"/>
                  <a:pt x="178" y="229"/>
                </a:cubicBezTo>
                <a:cubicBezTo>
                  <a:pt x="178" y="229"/>
                  <a:pt x="178" y="230"/>
                  <a:pt x="177" y="230"/>
                </a:cubicBezTo>
                <a:cubicBezTo>
                  <a:pt x="177" y="230"/>
                  <a:pt x="177" y="230"/>
                  <a:pt x="176" y="230"/>
                </a:cubicBezTo>
                <a:cubicBezTo>
                  <a:pt x="176" y="228"/>
                  <a:pt x="178" y="230"/>
                  <a:pt x="178" y="228"/>
                </a:cubicBezTo>
                <a:cubicBezTo>
                  <a:pt x="180" y="230"/>
                  <a:pt x="180" y="228"/>
                  <a:pt x="181" y="229"/>
                </a:cubicBezTo>
                <a:cubicBezTo>
                  <a:pt x="181" y="230"/>
                  <a:pt x="180" y="230"/>
                  <a:pt x="180" y="231"/>
                </a:cubicBezTo>
                <a:cubicBezTo>
                  <a:pt x="180" y="231"/>
                  <a:pt x="181" y="231"/>
                  <a:pt x="180" y="231"/>
                </a:cubicBezTo>
                <a:close/>
                <a:moveTo>
                  <a:pt x="175" y="211"/>
                </a:moveTo>
                <a:cubicBezTo>
                  <a:pt x="176" y="211"/>
                  <a:pt x="176" y="210"/>
                  <a:pt x="176" y="210"/>
                </a:cubicBezTo>
                <a:cubicBezTo>
                  <a:pt x="176" y="209"/>
                  <a:pt x="175" y="209"/>
                  <a:pt x="176" y="209"/>
                </a:cubicBezTo>
                <a:cubicBezTo>
                  <a:pt x="177" y="210"/>
                  <a:pt x="179" y="211"/>
                  <a:pt x="179" y="212"/>
                </a:cubicBezTo>
                <a:cubicBezTo>
                  <a:pt x="180" y="212"/>
                  <a:pt x="180" y="210"/>
                  <a:pt x="181" y="211"/>
                </a:cubicBezTo>
                <a:cubicBezTo>
                  <a:pt x="181" y="212"/>
                  <a:pt x="181" y="212"/>
                  <a:pt x="181" y="212"/>
                </a:cubicBezTo>
                <a:cubicBezTo>
                  <a:pt x="181" y="212"/>
                  <a:pt x="181" y="211"/>
                  <a:pt x="182" y="211"/>
                </a:cubicBezTo>
                <a:cubicBezTo>
                  <a:pt x="181" y="215"/>
                  <a:pt x="175" y="211"/>
                  <a:pt x="175" y="211"/>
                </a:cubicBezTo>
                <a:close/>
                <a:moveTo>
                  <a:pt x="187" y="222"/>
                </a:moveTo>
                <a:cubicBezTo>
                  <a:pt x="187" y="221"/>
                  <a:pt x="184" y="221"/>
                  <a:pt x="183" y="219"/>
                </a:cubicBezTo>
                <a:cubicBezTo>
                  <a:pt x="184" y="219"/>
                  <a:pt x="189" y="221"/>
                  <a:pt x="187" y="222"/>
                </a:cubicBezTo>
                <a:close/>
                <a:moveTo>
                  <a:pt x="187" y="222"/>
                </a:moveTo>
                <a:cubicBezTo>
                  <a:pt x="187" y="223"/>
                  <a:pt x="187" y="223"/>
                  <a:pt x="188" y="224"/>
                </a:cubicBezTo>
                <a:cubicBezTo>
                  <a:pt x="188" y="223"/>
                  <a:pt x="188" y="223"/>
                  <a:pt x="188" y="223"/>
                </a:cubicBezTo>
                <a:cubicBezTo>
                  <a:pt x="188" y="223"/>
                  <a:pt x="188" y="224"/>
                  <a:pt x="188" y="224"/>
                </a:cubicBezTo>
                <a:cubicBezTo>
                  <a:pt x="187" y="224"/>
                  <a:pt x="183" y="221"/>
                  <a:pt x="183" y="221"/>
                </a:cubicBezTo>
                <a:cubicBezTo>
                  <a:pt x="184" y="221"/>
                  <a:pt x="186" y="222"/>
                  <a:pt x="187" y="222"/>
                </a:cubicBezTo>
                <a:close/>
                <a:moveTo>
                  <a:pt x="187" y="234"/>
                </a:moveTo>
                <a:cubicBezTo>
                  <a:pt x="186" y="233"/>
                  <a:pt x="185" y="233"/>
                  <a:pt x="184" y="233"/>
                </a:cubicBezTo>
                <a:cubicBezTo>
                  <a:pt x="185" y="231"/>
                  <a:pt x="183" y="232"/>
                  <a:pt x="184" y="230"/>
                </a:cubicBezTo>
                <a:cubicBezTo>
                  <a:pt x="185" y="230"/>
                  <a:pt x="185" y="231"/>
                  <a:pt x="188" y="231"/>
                </a:cubicBezTo>
                <a:cubicBezTo>
                  <a:pt x="188" y="232"/>
                  <a:pt x="186" y="232"/>
                  <a:pt x="187" y="234"/>
                </a:cubicBezTo>
                <a:close/>
                <a:moveTo>
                  <a:pt x="199" y="237"/>
                </a:moveTo>
                <a:cubicBezTo>
                  <a:pt x="199" y="238"/>
                  <a:pt x="199" y="238"/>
                  <a:pt x="199" y="238"/>
                </a:cubicBezTo>
                <a:cubicBezTo>
                  <a:pt x="199" y="238"/>
                  <a:pt x="199" y="238"/>
                  <a:pt x="199" y="238"/>
                </a:cubicBezTo>
                <a:cubicBezTo>
                  <a:pt x="199" y="238"/>
                  <a:pt x="199" y="238"/>
                  <a:pt x="199" y="238"/>
                </a:cubicBezTo>
                <a:cubicBezTo>
                  <a:pt x="199" y="238"/>
                  <a:pt x="196" y="238"/>
                  <a:pt x="197" y="237"/>
                </a:cubicBezTo>
                <a:cubicBezTo>
                  <a:pt x="198" y="236"/>
                  <a:pt x="194" y="235"/>
                  <a:pt x="193" y="235"/>
                </a:cubicBezTo>
                <a:cubicBezTo>
                  <a:pt x="193" y="236"/>
                  <a:pt x="196" y="235"/>
                  <a:pt x="196" y="237"/>
                </a:cubicBezTo>
                <a:cubicBezTo>
                  <a:pt x="194" y="236"/>
                  <a:pt x="192" y="236"/>
                  <a:pt x="191" y="235"/>
                </a:cubicBezTo>
                <a:cubicBezTo>
                  <a:pt x="192" y="235"/>
                  <a:pt x="193" y="235"/>
                  <a:pt x="193" y="234"/>
                </a:cubicBezTo>
                <a:cubicBezTo>
                  <a:pt x="191" y="234"/>
                  <a:pt x="191" y="234"/>
                  <a:pt x="189" y="233"/>
                </a:cubicBezTo>
                <a:cubicBezTo>
                  <a:pt x="189" y="234"/>
                  <a:pt x="189" y="235"/>
                  <a:pt x="188" y="235"/>
                </a:cubicBezTo>
                <a:cubicBezTo>
                  <a:pt x="187" y="233"/>
                  <a:pt x="189" y="233"/>
                  <a:pt x="189" y="232"/>
                </a:cubicBezTo>
                <a:cubicBezTo>
                  <a:pt x="192" y="235"/>
                  <a:pt x="197" y="234"/>
                  <a:pt x="200" y="236"/>
                </a:cubicBezTo>
                <a:cubicBezTo>
                  <a:pt x="199" y="237"/>
                  <a:pt x="199" y="237"/>
                  <a:pt x="199" y="237"/>
                </a:cubicBezTo>
                <a:close/>
                <a:moveTo>
                  <a:pt x="200" y="238"/>
                </a:moveTo>
                <a:cubicBezTo>
                  <a:pt x="200" y="238"/>
                  <a:pt x="200" y="238"/>
                  <a:pt x="200" y="238"/>
                </a:cubicBezTo>
                <a:cubicBezTo>
                  <a:pt x="202" y="239"/>
                  <a:pt x="203" y="238"/>
                  <a:pt x="203" y="239"/>
                </a:cubicBezTo>
                <a:cubicBezTo>
                  <a:pt x="203" y="239"/>
                  <a:pt x="199" y="239"/>
                  <a:pt x="200" y="238"/>
                </a:cubicBezTo>
                <a:close/>
                <a:moveTo>
                  <a:pt x="205" y="239"/>
                </a:moveTo>
                <a:cubicBezTo>
                  <a:pt x="206" y="239"/>
                  <a:pt x="206" y="239"/>
                  <a:pt x="206" y="239"/>
                </a:cubicBezTo>
                <a:cubicBezTo>
                  <a:pt x="206" y="239"/>
                  <a:pt x="207" y="239"/>
                  <a:pt x="208" y="239"/>
                </a:cubicBezTo>
                <a:cubicBezTo>
                  <a:pt x="207" y="239"/>
                  <a:pt x="207" y="239"/>
                  <a:pt x="207" y="239"/>
                </a:cubicBezTo>
                <a:cubicBezTo>
                  <a:pt x="208" y="240"/>
                  <a:pt x="208" y="240"/>
                  <a:pt x="208" y="241"/>
                </a:cubicBezTo>
                <a:cubicBezTo>
                  <a:pt x="209" y="241"/>
                  <a:pt x="209" y="240"/>
                  <a:pt x="208" y="239"/>
                </a:cubicBezTo>
                <a:cubicBezTo>
                  <a:pt x="209" y="240"/>
                  <a:pt x="210" y="240"/>
                  <a:pt x="211" y="241"/>
                </a:cubicBezTo>
                <a:cubicBezTo>
                  <a:pt x="212" y="241"/>
                  <a:pt x="213" y="241"/>
                  <a:pt x="213" y="241"/>
                </a:cubicBezTo>
                <a:cubicBezTo>
                  <a:pt x="213" y="242"/>
                  <a:pt x="213" y="242"/>
                  <a:pt x="212" y="243"/>
                </a:cubicBezTo>
                <a:cubicBezTo>
                  <a:pt x="211" y="241"/>
                  <a:pt x="209" y="241"/>
                  <a:pt x="208" y="241"/>
                </a:cubicBezTo>
                <a:cubicBezTo>
                  <a:pt x="207" y="240"/>
                  <a:pt x="205" y="241"/>
                  <a:pt x="205" y="239"/>
                </a:cubicBezTo>
                <a:close/>
                <a:moveTo>
                  <a:pt x="208" y="245"/>
                </a:moveTo>
                <a:cubicBezTo>
                  <a:pt x="210" y="246"/>
                  <a:pt x="213" y="246"/>
                  <a:pt x="215" y="248"/>
                </a:cubicBezTo>
                <a:cubicBezTo>
                  <a:pt x="215" y="247"/>
                  <a:pt x="210" y="247"/>
                  <a:pt x="208" y="245"/>
                </a:cubicBezTo>
                <a:close/>
                <a:moveTo>
                  <a:pt x="217" y="233"/>
                </a:moveTo>
                <a:cubicBezTo>
                  <a:pt x="216" y="231"/>
                  <a:pt x="210" y="229"/>
                  <a:pt x="208" y="229"/>
                </a:cubicBezTo>
                <a:cubicBezTo>
                  <a:pt x="210" y="230"/>
                  <a:pt x="212" y="230"/>
                  <a:pt x="213" y="232"/>
                </a:cubicBezTo>
                <a:cubicBezTo>
                  <a:pt x="210" y="232"/>
                  <a:pt x="206" y="230"/>
                  <a:pt x="204" y="229"/>
                </a:cubicBezTo>
                <a:cubicBezTo>
                  <a:pt x="205" y="227"/>
                  <a:pt x="207" y="230"/>
                  <a:pt x="208" y="229"/>
                </a:cubicBezTo>
                <a:cubicBezTo>
                  <a:pt x="205" y="227"/>
                  <a:pt x="203" y="227"/>
                  <a:pt x="201" y="227"/>
                </a:cubicBezTo>
                <a:cubicBezTo>
                  <a:pt x="201" y="228"/>
                  <a:pt x="204" y="228"/>
                  <a:pt x="203" y="229"/>
                </a:cubicBezTo>
                <a:cubicBezTo>
                  <a:pt x="201" y="228"/>
                  <a:pt x="199" y="228"/>
                  <a:pt x="197" y="226"/>
                </a:cubicBezTo>
                <a:cubicBezTo>
                  <a:pt x="198" y="226"/>
                  <a:pt x="200" y="227"/>
                  <a:pt x="200" y="226"/>
                </a:cubicBezTo>
                <a:cubicBezTo>
                  <a:pt x="198" y="225"/>
                  <a:pt x="196" y="225"/>
                  <a:pt x="195" y="225"/>
                </a:cubicBezTo>
                <a:cubicBezTo>
                  <a:pt x="195" y="226"/>
                  <a:pt x="197" y="225"/>
                  <a:pt x="196" y="227"/>
                </a:cubicBezTo>
                <a:cubicBezTo>
                  <a:pt x="195" y="227"/>
                  <a:pt x="195" y="225"/>
                  <a:pt x="194" y="225"/>
                </a:cubicBezTo>
                <a:cubicBezTo>
                  <a:pt x="194" y="224"/>
                  <a:pt x="194" y="225"/>
                  <a:pt x="195" y="224"/>
                </a:cubicBezTo>
                <a:cubicBezTo>
                  <a:pt x="192" y="223"/>
                  <a:pt x="189" y="223"/>
                  <a:pt x="188" y="221"/>
                </a:cubicBezTo>
                <a:cubicBezTo>
                  <a:pt x="189" y="222"/>
                  <a:pt x="190" y="221"/>
                  <a:pt x="190" y="221"/>
                </a:cubicBezTo>
                <a:cubicBezTo>
                  <a:pt x="196" y="224"/>
                  <a:pt x="202" y="227"/>
                  <a:pt x="210" y="228"/>
                </a:cubicBezTo>
                <a:cubicBezTo>
                  <a:pt x="213" y="231"/>
                  <a:pt x="217" y="229"/>
                  <a:pt x="219" y="232"/>
                </a:cubicBezTo>
                <a:cubicBezTo>
                  <a:pt x="218" y="231"/>
                  <a:pt x="218" y="233"/>
                  <a:pt x="217" y="233"/>
                </a:cubicBezTo>
                <a:close/>
                <a:moveTo>
                  <a:pt x="218" y="244"/>
                </a:moveTo>
                <a:cubicBezTo>
                  <a:pt x="220" y="243"/>
                  <a:pt x="217" y="243"/>
                  <a:pt x="217" y="242"/>
                </a:cubicBezTo>
                <a:cubicBezTo>
                  <a:pt x="219" y="242"/>
                  <a:pt x="220" y="243"/>
                  <a:pt x="221" y="245"/>
                </a:cubicBezTo>
                <a:cubicBezTo>
                  <a:pt x="220" y="244"/>
                  <a:pt x="217" y="244"/>
                  <a:pt x="218" y="244"/>
                </a:cubicBezTo>
                <a:close/>
                <a:moveTo>
                  <a:pt x="221" y="232"/>
                </a:moveTo>
                <a:cubicBezTo>
                  <a:pt x="221" y="232"/>
                  <a:pt x="222" y="232"/>
                  <a:pt x="223" y="232"/>
                </a:cubicBezTo>
                <a:cubicBezTo>
                  <a:pt x="223" y="232"/>
                  <a:pt x="223" y="232"/>
                  <a:pt x="223" y="232"/>
                </a:cubicBezTo>
                <a:cubicBezTo>
                  <a:pt x="225" y="233"/>
                  <a:pt x="227" y="234"/>
                  <a:pt x="230" y="235"/>
                </a:cubicBezTo>
                <a:cubicBezTo>
                  <a:pt x="230" y="235"/>
                  <a:pt x="230" y="235"/>
                  <a:pt x="231" y="235"/>
                </a:cubicBezTo>
                <a:cubicBezTo>
                  <a:pt x="230" y="235"/>
                  <a:pt x="231" y="236"/>
                  <a:pt x="232" y="236"/>
                </a:cubicBezTo>
                <a:cubicBezTo>
                  <a:pt x="231" y="236"/>
                  <a:pt x="229" y="236"/>
                  <a:pt x="227" y="236"/>
                </a:cubicBezTo>
                <a:cubicBezTo>
                  <a:pt x="224" y="235"/>
                  <a:pt x="222" y="234"/>
                  <a:pt x="221" y="232"/>
                </a:cubicBezTo>
                <a:close/>
                <a:moveTo>
                  <a:pt x="225" y="252"/>
                </a:moveTo>
                <a:cubicBezTo>
                  <a:pt x="226" y="252"/>
                  <a:pt x="228" y="253"/>
                  <a:pt x="229" y="253"/>
                </a:cubicBezTo>
                <a:cubicBezTo>
                  <a:pt x="226" y="254"/>
                  <a:pt x="222" y="253"/>
                  <a:pt x="217" y="252"/>
                </a:cubicBezTo>
                <a:cubicBezTo>
                  <a:pt x="219" y="252"/>
                  <a:pt x="222" y="252"/>
                  <a:pt x="225" y="252"/>
                </a:cubicBezTo>
                <a:close/>
                <a:moveTo>
                  <a:pt x="223" y="258"/>
                </a:moveTo>
                <a:cubicBezTo>
                  <a:pt x="229" y="260"/>
                  <a:pt x="234" y="261"/>
                  <a:pt x="238" y="263"/>
                </a:cubicBezTo>
                <a:cubicBezTo>
                  <a:pt x="229" y="262"/>
                  <a:pt x="219" y="260"/>
                  <a:pt x="212" y="259"/>
                </a:cubicBezTo>
                <a:cubicBezTo>
                  <a:pt x="212" y="259"/>
                  <a:pt x="211" y="259"/>
                  <a:pt x="211" y="259"/>
                </a:cubicBezTo>
                <a:cubicBezTo>
                  <a:pt x="211" y="259"/>
                  <a:pt x="211" y="259"/>
                  <a:pt x="211" y="259"/>
                </a:cubicBezTo>
                <a:cubicBezTo>
                  <a:pt x="210" y="259"/>
                  <a:pt x="209" y="258"/>
                  <a:pt x="208" y="258"/>
                </a:cubicBezTo>
                <a:cubicBezTo>
                  <a:pt x="213" y="258"/>
                  <a:pt x="218" y="258"/>
                  <a:pt x="223" y="258"/>
                </a:cubicBezTo>
                <a:close/>
                <a:moveTo>
                  <a:pt x="189" y="264"/>
                </a:moveTo>
                <a:cubicBezTo>
                  <a:pt x="187" y="262"/>
                  <a:pt x="186" y="263"/>
                  <a:pt x="184" y="262"/>
                </a:cubicBezTo>
                <a:cubicBezTo>
                  <a:pt x="185" y="262"/>
                  <a:pt x="185" y="261"/>
                  <a:pt x="184" y="261"/>
                </a:cubicBezTo>
                <a:cubicBezTo>
                  <a:pt x="183" y="261"/>
                  <a:pt x="182" y="262"/>
                  <a:pt x="180" y="261"/>
                </a:cubicBezTo>
                <a:cubicBezTo>
                  <a:pt x="183" y="259"/>
                  <a:pt x="187" y="261"/>
                  <a:pt x="191" y="262"/>
                </a:cubicBezTo>
                <a:cubicBezTo>
                  <a:pt x="191" y="264"/>
                  <a:pt x="189" y="263"/>
                  <a:pt x="189" y="264"/>
                </a:cubicBezTo>
                <a:close/>
                <a:moveTo>
                  <a:pt x="192" y="263"/>
                </a:moveTo>
                <a:cubicBezTo>
                  <a:pt x="195" y="264"/>
                  <a:pt x="198" y="265"/>
                  <a:pt x="199" y="267"/>
                </a:cubicBezTo>
                <a:cubicBezTo>
                  <a:pt x="197" y="266"/>
                  <a:pt x="192" y="265"/>
                  <a:pt x="192" y="263"/>
                </a:cubicBezTo>
                <a:close/>
                <a:moveTo>
                  <a:pt x="236" y="280"/>
                </a:moveTo>
                <a:cubicBezTo>
                  <a:pt x="235" y="279"/>
                  <a:pt x="234" y="278"/>
                  <a:pt x="234" y="278"/>
                </a:cubicBezTo>
                <a:cubicBezTo>
                  <a:pt x="235" y="278"/>
                  <a:pt x="236" y="279"/>
                  <a:pt x="237" y="278"/>
                </a:cubicBezTo>
                <a:cubicBezTo>
                  <a:pt x="235" y="277"/>
                  <a:pt x="234" y="276"/>
                  <a:pt x="231" y="277"/>
                </a:cubicBezTo>
                <a:cubicBezTo>
                  <a:pt x="231" y="278"/>
                  <a:pt x="234" y="277"/>
                  <a:pt x="232" y="278"/>
                </a:cubicBezTo>
                <a:cubicBezTo>
                  <a:pt x="231" y="278"/>
                  <a:pt x="228" y="276"/>
                  <a:pt x="227" y="279"/>
                </a:cubicBezTo>
                <a:cubicBezTo>
                  <a:pt x="226" y="279"/>
                  <a:pt x="224" y="277"/>
                  <a:pt x="226" y="276"/>
                </a:cubicBezTo>
                <a:cubicBezTo>
                  <a:pt x="226" y="278"/>
                  <a:pt x="230" y="276"/>
                  <a:pt x="230" y="277"/>
                </a:cubicBezTo>
                <a:cubicBezTo>
                  <a:pt x="230" y="276"/>
                  <a:pt x="231" y="276"/>
                  <a:pt x="230" y="276"/>
                </a:cubicBezTo>
                <a:cubicBezTo>
                  <a:pt x="224" y="276"/>
                  <a:pt x="221" y="270"/>
                  <a:pt x="216" y="272"/>
                </a:cubicBezTo>
                <a:cubicBezTo>
                  <a:pt x="215" y="271"/>
                  <a:pt x="213" y="270"/>
                  <a:pt x="212" y="269"/>
                </a:cubicBezTo>
                <a:cubicBezTo>
                  <a:pt x="212" y="269"/>
                  <a:pt x="212" y="269"/>
                  <a:pt x="211" y="270"/>
                </a:cubicBezTo>
                <a:cubicBezTo>
                  <a:pt x="212" y="270"/>
                  <a:pt x="214" y="271"/>
                  <a:pt x="212" y="272"/>
                </a:cubicBezTo>
                <a:cubicBezTo>
                  <a:pt x="214" y="273"/>
                  <a:pt x="218" y="273"/>
                  <a:pt x="220" y="274"/>
                </a:cubicBezTo>
                <a:cubicBezTo>
                  <a:pt x="219" y="274"/>
                  <a:pt x="219" y="274"/>
                  <a:pt x="219" y="275"/>
                </a:cubicBezTo>
                <a:cubicBezTo>
                  <a:pt x="219" y="275"/>
                  <a:pt x="220" y="275"/>
                  <a:pt x="219" y="275"/>
                </a:cubicBezTo>
                <a:cubicBezTo>
                  <a:pt x="211" y="272"/>
                  <a:pt x="205" y="269"/>
                  <a:pt x="200" y="267"/>
                </a:cubicBezTo>
                <a:cubicBezTo>
                  <a:pt x="201" y="266"/>
                  <a:pt x="199" y="266"/>
                  <a:pt x="199" y="265"/>
                </a:cubicBezTo>
                <a:cubicBezTo>
                  <a:pt x="202" y="266"/>
                  <a:pt x="207" y="267"/>
                  <a:pt x="208" y="269"/>
                </a:cubicBezTo>
                <a:cubicBezTo>
                  <a:pt x="209" y="268"/>
                  <a:pt x="211" y="269"/>
                  <a:pt x="211" y="268"/>
                </a:cubicBezTo>
                <a:cubicBezTo>
                  <a:pt x="205" y="267"/>
                  <a:pt x="203" y="264"/>
                  <a:pt x="198" y="264"/>
                </a:cubicBezTo>
                <a:cubicBezTo>
                  <a:pt x="198" y="264"/>
                  <a:pt x="199" y="265"/>
                  <a:pt x="199" y="265"/>
                </a:cubicBezTo>
                <a:cubicBezTo>
                  <a:pt x="197" y="265"/>
                  <a:pt x="198" y="264"/>
                  <a:pt x="197" y="263"/>
                </a:cubicBezTo>
                <a:cubicBezTo>
                  <a:pt x="194" y="262"/>
                  <a:pt x="192" y="260"/>
                  <a:pt x="188" y="260"/>
                </a:cubicBezTo>
                <a:cubicBezTo>
                  <a:pt x="186" y="257"/>
                  <a:pt x="179" y="257"/>
                  <a:pt x="190" y="258"/>
                </a:cubicBezTo>
                <a:cubicBezTo>
                  <a:pt x="188" y="258"/>
                  <a:pt x="187" y="257"/>
                  <a:pt x="186" y="257"/>
                </a:cubicBezTo>
                <a:cubicBezTo>
                  <a:pt x="190" y="257"/>
                  <a:pt x="194" y="258"/>
                  <a:pt x="198" y="259"/>
                </a:cubicBezTo>
                <a:cubicBezTo>
                  <a:pt x="198" y="259"/>
                  <a:pt x="199" y="260"/>
                  <a:pt x="200" y="260"/>
                </a:cubicBezTo>
                <a:cubicBezTo>
                  <a:pt x="200" y="260"/>
                  <a:pt x="199" y="260"/>
                  <a:pt x="199" y="259"/>
                </a:cubicBezTo>
                <a:cubicBezTo>
                  <a:pt x="203" y="259"/>
                  <a:pt x="207" y="260"/>
                  <a:pt x="210" y="260"/>
                </a:cubicBezTo>
                <a:cubicBezTo>
                  <a:pt x="210" y="262"/>
                  <a:pt x="209" y="261"/>
                  <a:pt x="209" y="262"/>
                </a:cubicBezTo>
                <a:cubicBezTo>
                  <a:pt x="210" y="263"/>
                  <a:pt x="211" y="262"/>
                  <a:pt x="212" y="262"/>
                </a:cubicBezTo>
                <a:cubicBezTo>
                  <a:pt x="212" y="261"/>
                  <a:pt x="212" y="261"/>
                  <a:pt x="212" y="261"/>
                </a:cubicBezTo>
                <a:cubicBezTo>
                  <a:pt x="214" y="261"/>
                  <a:pt x="216" y="261"/>
                  <a:pt x="219" y="262"/>
                </a:cubicBezTo>
                <a:cubicBezTo>
                  <a:pt x="219" y="262"/>
                  <a:pt x="220" y="262"/>
                  <a:pt x="220" y="262"/>
                </a:cubicBezTo>
                <a:cubicBezTo>
                  <a:pt x="220" y="264"/>
                  <a:pt x="221" y="264"/>
                  <a:pt x="221" y="264"/>
                </a:cubicBezTo>
                <a:cubicBezTo>
                  <a:pt x="221" y="264"/>
                  <a:pt x="222" y="265"/>
                  <a:pt x="222" y="265"/>
                </a:cubicBezTo>
                <a:cubicBezTo>
                  <a:pt x="223" y="263"/>
                  <a:pt x="228" y="266"/>
                  <a:pt x="231" y="267"/>
                </a:cubicBezTo>
                <a:cubicBezTo>
                  <a:pt x="230" y="266"/>
                  <a:pt x="229" y="266"/>
                  <a:pt x="230" y="266"/>
                </a:cubicBezTo>
                <a:cubicBezTo>
                  <a:pt x="231" y="266"/>
                  <a:pt x="232" y="267"/>
                  <a:pt x="232" y="268"/>
                </a:cubicBezTo>
                <a:cubicBezTo>
                  <a:pt x="234" y="267"/>
                  <a:pt x="240" y="270"/>
                  <a:pt x="243" y="272"/>
                </a:cubicBezTo>
                <a:cubicBezTo>
                  <a:pt x="244" y="271"/>
                  <a:pt x="245" y="271"/>
                  <a:pt x="245" y="271"/>
                </a:cubicBezTo>
                <a:cubicBezTo>
                  <a:pt x="245" y="271"/>
                  <a:pt x="246" y="272"/>
                  <a:pt x="246" y="272"/>
                </a:cubicBezTo>
                <a:cubicBezTo>
                  <a:pt x="245" y="272"/>
                  <a:pt x="244" y="272"/>
                  <a:pt x="243" y="272"/>
                </a:cubicBezTo>
                <a:cubicBezTo>
                  <a:pt x="244" y="273"/>
                  <a:pt x="246" y="273"/>
                  <a:pt x="248" y="273"/>
                </a:cubicBezTo>
                <a:cubicBezTo>
                  <a:pt x="248" y="274"/>
                  <a:pt x="248" y="274"/>
                  <a:pt x="249" y="274"/>
                </a:cubicBezTo>
                <a:cubicBezTo>
                  <a:pt x="248" y="274"/>
                  <a:pt x="247" y="274"/>
                  <a:pt x="247" y="274"/>
                </a:cubicBezTo>
                <a:cubicBezTo>
                  <a:pt x="247" y="274"/>
                  <a:pt x="247" y="274"/>
                  <a:pt x="247" y="274"/>
                </a:cubicBezTo>
                <a:cubicBezTo>
                  <a:pt x="246" y="274"/>
                  <a:pt x="246" y="275"/>
                  <a:pt x="245" y="275"/>
                </a:cubicBezTo>
                <a:cubicBezTo>
                  <a:pt x="243" y="275"/>
                  <a:pt x="241" y="274"/>
                  <a:pt x="238" y="272"/>
                </a:cubicBezTo>
                <a:cubicBezTo>
                  <a:pt x="239" y="274"/>
                  <a:pt x="237" y="272"/>
                  <a:pt x="236" y="274"/>
                </a:cubicBezTo>
                <a:cubicBezTo>
                  <a:pt x="239" y="273"/>
                  <a:pt x="242" y="277"/>
                  <a:pt x="243" y="275"/>
                </a:cubicBezTo>
                <a:cubicBezTo>
                  <a:pt x="247" y="277"/>
                  <a:pt x="251" y="278"/>
                  <a:pt x="256" y="280"/>
                </a:cubicBezTo>
                <a:cubicBezTo>
                  <a:pt x="254" y="280"/>
                  <a:pt x="252" y="280"/>
                  <a:pt x="250" y="279"/>
                </a:cubicBezTo>
                <a:cubicBezTo>
                  <a:pt x="248" y="279"/>
                  <a:pt x="247" y="278"/>
                  <a:pt x="246" y="278"/>
                </a:cubicBezTo>
                <a:cubicBezTo>
                  <a:pt x="242" y="277"/>
                  <a:pt x="239" y="276"/>
                  <a:pt x="236" y="275"/>
                </a:cubicBezTo>
                <a:cubicBezTo>
                  <a:pt x="236" y="275"/>
                  <a:pt x="236" y="275"/>
                  <a:pt x="236" y="276"/>
                </a:cubicBezTo>
                <a:cubicBezTo>
                  <a:pt x="239" y="277"/>
                  <a:pt x="242" y="278"/>
                  <a:pt x="244" y="279"/>
                </a:cubicBezTo>
                <a:cubicBezTo>
                  <a:pt x="241" y="279"/>
                  <a:pt x="238" y="279"/>
                  <a:pt x="236" y="280"/>
                </a:cubicBezTo>
                <a:close/>
                <a:moveTo>
                  <a:pt x="247" y="403"/>
                </a:moveTo>
                <a:cubicBezTo>
                  <a:pt x="246" y="403"/>
                  <a:pt x="245" y="402"/>
                  <a:pt x="244" y="401"/>
                </a:cubicBezTo>
                <a:cubicBezTo>
                  <a:pt x="246" y="401"/>
                  <a:pt x="247" y="402"/>
                  <a:pt x="249" y="402"/>
                </a:cubicBezTo>
                <a:cubicBezTo>
                  <a:pt x="249" y="402"/>
                  <a:pt x="249" y="402"/>
                  <a:pt x="249" y="403"/>
                </a:cubicBezTo>
                <a:cubicBezTo>
                  <a:pt x="248" y="403"/>
                  <a:pt x="248" y="402"/>
                  <a:pt x="247" y="402"/>
                </a:cubicBezTo>
                <a:cubicBezTo>
                  <a:pt x="247" y="402"/>
                  <a:pt x="247" y="403"/>
                  <a:pt x="247" y="403"/>
                </a:cubicBezTo>
                <a:close/>
                <a:moveTo>
                  <a:pt x="240" y="304"/>
                </a:moveTo>
                <a:cubicBezTo>
                  <a:pt x="242" y="305"/>
                  <a:pt x="243" y="305"/>
                  <a:pt x="245" y="305"/>
                </a:cubicBezTo>
                <a:cubicBezTo>
                  <a:pt x="243" y="305"/>
                  <a:pt x="241" y="305"/>
                  <a:pt x="240" y="305"/>
                </a:cubicBezTo>
                <a:cubicBezTo>
                  <a:pt x="240" y="305"/>
                  <a:pt x="240" y="305"/>
                  <a:pt x="240" y="304"/>
                </a:cubicBezTo>
                <a:close/>
                <a:moveTo>
                  <a:pt x="251" y="406"/>
                </a:moveTo>
                <a:cubicBezTo>
                  <a:pt x="251" y="406"/>
                  <a:pt x="251" y="407"/>
                  <a:pt x="251" y="407"/>
                </a:cubicBezTo>
                <a:cubicBezTo>
                  <a:pt x="256" y="408"/>
                  <a:pt x="259" y="409"/>
                  <a:pt x="264" y="411"/>
                </a:cubicBezTo>
                <a:cubicBezTo>
                  <a:pt x="264" y="411"/>
                  <a:pt x="263" y="411"/>
                  <a:pt x="263" y="412"/>
                </a:cubicBezTo>
                <a:cubicBezTo>
                  <a:pt x="263" y="412"/>
                  <a:pt x="262" y="411"/>
                  <a:pt x="262" y="411"/>
                </a:cubicBezTo>
                <a:cubicBezTo>
                  <a:pt x="261" y="411"/>
                  <a:pt x="259" y="409"/>
                  <a:pt x="258" y="409"/>
                </a:cubicBezTo>
                <a:cubicBezTo>
                  <a:pt x="257" y="409"/>
                  <a:pt x="257" y="410"/>
                  <a:pt x="257" y="411"/>
                </a:cubicBezTo>
                <a:cubicBezTo>
                  <a:pt x="253" y="410"/>
                  <a:pt x="250" y="410"/>
                  <a:pt x="246" y="409"/>
                </a:cubicBezTo>
                <a:cubicBezTo>
                  <a:pt x="246" y="408"/>
                  <a:pt x="245" y="408"/>
                  <a:pt x="243" y="408"/>
                </a:cubicBezTo>
                <a:cubicBezTo>
                  <a:pt x="244" y="409"/>
                  <a:pt x="244" y="409"/>
                  <a:pt x="244" y="409"/>
                </a:cubicBezTo>
                <a:cubicBezTo>
                  <a:pt x="242" y="409"/>
                  <a:pt x="239" y="408"/>
                  <a:pt x="236" y="408"/>
                </a:cubicBezTo>
                <a:cubicBezTo>
                  <a:pt x="236" y="408"/>
                  <a:pt x="235" y="407"/>
                  <a:pt x="235" y="407"/>
                </a:cubicBezTo>
                <a:cubicBezTo>
                  <a:pt x="236" y="406"/>
                  <a:pt x="238" y="408"/>
                  <a:pt x="240" y="408"/>
                </a:cubicBezTo>
                <a:cubicBezTo>
                  <a:pt x="240" y="407"/>
                  <a:pt x="240" y="407"/>
                  <a:pt x="241" y="407"/>
                </a:cubicBezTo>
                <a:cubicBezTo>
                  <a:pt x="239" y="406"/>
                  <a:pt x="229" y="400"/>
                  <a:pt x="228" y="402"/>
                </a:cubicBezTo>
                <a:cubicBezTo>
                  <a:pt x="225" y="400"/>
                  <a:pt x="219" y="398"/>
                  <a:pt x="214" y="397"/>
                </a:cubicBezTo>
                <a:cubicBezTo>
                  <a:pt x="219" y="398"/>
                  <a:pt x="223" y="398"/>
                  <a:pt x="228" y="399"/>
                </a:cubicBezTo>
                <a:cubicBezTo>
                  <a:pt x="235" y="402"/>
                  <a:pt x="243" y="404"/>
                  <a:pt x="251" y="406"/>
                </a:cubicBezTo>
                <a:close/>
                <a:moveTo>
                  <a:pt x="231" y="390"/>
                </a:moveTo>
                <a:cubicBezTo>
                  <a:pt x="231" y="390"/>
                  <a:pt x="231" y="390"/>
                  <a:pt x="231" y="391"/>
                </a:cubicBezTo>
                <a:cubicBezTo>
                  <a:pt x="231" y="391"/>
                  <a:pt x="232" y="390"/>
                  <a:pt x="232" y="390"/>
                </a:cubicBezTo>
                <a:cubicBezTo>
                  <a:pt x="233" y="390"/>
                  <a:pt x="233" y="390"/>
                  <a:pt x="233" y="390"/>
                </a:cubicBezTo>
                <a:cubicBezTo>
                  <a:pt x="233" y="391"/>
                  <a:pt x="234" y="391"/>
                  <a:pt x="235" y="391"/>
                </a:cubicBezTo>
                <a:cubicBezTo>
                  <a:pt x="236" y="392"/>
                  <a:pt x="237" y="392"/>
                  <a:pt x="237" y="392"/>
                </a:cubicBezTo>
                <a:cubicBezTo>
                  <a:pt x="235" y="392"/>
                  <a:pt x="232" y="392"/>
                  <a:pt x="228" y="392"/>
                </a:cubicBezTo>
                <a:cubicBezTo>
                  <a:pt x="227" y="391"/>
                  <a:pt x="226" y="391"/>
                  <a:pt x="225" y="392"/>
                </a:cubicBezTo>
                <a:cubicBezTo>
                  <a:pt x="224" y="392"/>
                  <a:pt x="224" y="392"/>
                  <a:pt x="224" y="391"/>
                </a:cubicBezTo>
                <a:cubicBezTo>
                  <a:pt x="224" y="391"/>
                  <a:pt x="224" y="391"/>
                  <a:pt x="224" y="390"/>
                </a:cubicBezTo>
                <a:cubicBezTo>
                  <a:pt x="223" y="390"/>
                  <a:pt x="223" y="391"/>
                  <a:pt x="222" y="391"/>
                </a:cubicBezTo>
                <a:cubicBezTo>
                  <a:pt x="222" y="391"/>
                  <a:pt x="222" y="391"/>
                  <a:pt x="222" y="391"/>
                </a:cubicBezTo>
                <a:cubicBezTo>
                  <a:pt x="223" y="389"/>
                  <a:pt x="225" y="388"/>
                  <a:pt x="226" y="388"/>
                </a:cubicBezTo>
                <a:cubicBezTo>
                  <a:pt x="228" y="389"/>
                  <a:pt x="230" y="389"/>
                  <a:pt x="231" y="390"/>
                </a:cubicBezTo>
                <a:close/>
                <a:moveTo>
                  <a:pt x="219" y="305"/>
                </a:moveTo>
                <a:cubicBezTo>
                  <a:pt x="219" y="305"/>
                  <a:pt x="221" y="305"/>
                  <a:pt x="223" y="305"/>
                </a:cubicBezTo>
                <a:cubicBezTo>
                  <a:pt x="223" y="306"/>
                  <a:pt x="223" y="306"/>
                  <a:pt x="224" y="306"/>
                </a:cubicBezTo>
                <a:cubicBezTo>
                  <a:pt x="221" y="306"/>
                  <a:pt x="219" y="305"/>
                  <a:pt x="219" y="305"/>
                </a:cubicBezTo>
                <a:cubicBezTo>
                  <a:pt x="219" y="305"/>
                  <a:pt x="219" y="305"/>
                  <a:pt x="219" y="305"/>
                </a:cubicBezTo>
                <a:close/>
                <a:moveTo>
                  <a:pt x="219" y="386"/>
                </a:moveTo>
                <a:cubicBezTo>
                  <a:pt x="221" y="386"/>
                  <a:pt x="223" y="387"/>
                  <a:pt x="225" y="387"/>
                </a:cubicBezTo>
                <a:cubicBezTo>
                  <a:pt x="223" y="388"/>
                  <a:pt x="222" y="389"/>
                  <a:pt x="221" y="390"/>
                </a:cubicBezTo>
                <a:cubicBezTo>
                  <a:pt x="220" y="389"/>
                  <a:pt x="219" y="389"/>
                  <a:pt x="218" y="389"/>
                </a:cubicBezTo>
                <a:cubicBezTo>
                  <a:pt x="219" y="388"/>
                  <a:pt x="219" y="387"/>
                  <a:pt x="219" y="386"/>
                </a:cubicBezTo>
                <a:close/>
                <a:moveTo>
                  <a:pt x="210" y="304"/>
                </a:moveTo>
                <a:cubicBezTo>
                  <a:pt x="212" y="304"/>
                  <a:pt x="214" y="304"/>
                  <a:pt x="215" y="305"/>
                </a:cubicBezTo>
                <a:cubicBezTo>
                  <a:pt x="216" y="305"/>
                  <a:pt x="216" y="305"/>
                  <a:pt x="216" y="305"/>
                </a:cubicBezTo>
                <a:cubicBezTo>
                  <a:pt x="216" y="305"/>
                  <a:pt x="216" y="305"/>
                  <a:pt x="215" y="305"/>
                </a:cubicBezTo>
                <a:cubicBezTo>
                  <a:pt x="215" y="305"/>
                  <a:pt x="215" y="305"/>
                  <a:pt x="214" y="305"/>
                </a:cubicBezTo>
                <a:cubicBezTo>
                  <a:pt x="214" y="305"/>
                  <a:pt x="214" y="305"/>
                  <a:pt x="214" y="305"/>
                </a:cubicBezTo>
                <a:cubicBezTo>
                  <a:pt x="214" y="305"/>
                  <a:pt x="214" y="305"/>
                  <a:pt x="214" y="305"/>
                </a:cubicBezTo>
                <a:cubicBezTo>
                  <a:pt x="212" y="305"/>
                  <a:pt x="211" y="305"/>
                  <a:pt x="210" y="305"/>
                </a:cubicBezTo>
                <a:cubicBezTo>
                  <a:pt x="210" y="304"/>
                  <a:pt x="210" y="304"/>
                  <a:pt x="210" y="304"/>
                </a:cubicBezTo>
                <a:close/>
                <a:moveTo>
                  <a:pt x="210" y="352"/>
                </a:moveTo>
                <a:cubicBezTo>
                  <a:pt x="211" y="352"/>
                  <a:pt x="211" y="352"/>
                  <a:pt x="212" y="352"/>
                </a:cubicBezTo>
                <a:cubicBezTo>
                  <a:pt x="209" y="352"/>
                  <a:pt x="206" y="352"/>
                  <a:pt x="203" y="352"/>
                </a:cubicBezTo>
                <a:cubicBezTo>
                  <a:pt x="203" y="351"/>
                  <a:pt x="203" y="350"/>
                  <a:pt x="203" y="350"/>
                </a:cubicBezTo>
                <a:cubicBezTo>
                  <a:pt x="205" y="351"/>
                  <a:pt x="208" y="351"/>
                  <a:pt x="210" y="352"/>
                </a:cubicBezTo>
                <a:close/>
                <a:moveTo>
                  <a:pt x="203" y="301"/>
                </a:moveTo>
                <a:cubicBezTo>
                  <a:pt x="204" y="302"/>
                  <a:pt x="205" y="302"/>
                  <a:pt x="206" y="302"/>
                </a:cubicBezTo>
                <a:cubicBezTo>
                  <a:pt x="205" y="302"/>
                  <a:pt x="203" y="302"/>
                  <a:pt x="202" y="302"/>
                </a:cubicBezTo>
                <a:cubicBezTo>
                  <a:pt x="202" y="302"/>
                  <a:pt x="203" y="302"/>
                  <a:pt x="203" y="301"/>
                </a:cubicBezTo>
                <a:close/>
                <a:moveTo>
                  <a:pt x="218" y="385"/>
                </a:moveTo>
                <a:cubicBezTo>
                  <a:pt x="218" y="386"/>
                  <a:pt x="217" y="387"/>
                  <a:pt x="216" y="386"/>
                </a:cubicBezTo>
                <a:cubicBezTo>
                  <a:pt x="216" y="387"/>
                  <a:pt x="215" y="387"/>
                  <a:pt x="215" y="387"/>
                </a:cubicBezTo>
                <a:cubicBezTo>
                  <a:pt x="211" y="385"/>
                  <a:pt x="207" y="383"/>
                  <a:pt x="202" y="380"/>
                </a:cubicBezTo>
                <a:cubicBezTo>
                  <a:pt x="207" y="382"/>
                  <a:pt x="213" y="384"/>
                  <a:pt x="218" y="385"/>
                </a:cubicBezTo>
                <a:close/>
                <a:moveTo>
                  <a:pt x="202" y="301"/>
                </a:moveTo>
                <a:cubicBezTo>
                  <a:pt x="202" y="302"/>
                  <a:pt x="202" y="302"/>
                  <a:pt x="202" y="302"/>
                </a:cubicBezTo>
                <a:cubicBezTo>
                  <a:pt x="200" y="302"/>
                  <a:pt x="199" y="302"/>
                  <a:pt x="198" y="302"/>
                </a:cubicBezTo>
                <a:cubicBezTo>
                  <a:pt x="193" y="300"/>
                  <a:pt x="187" y="298"/>
                  <a:pt x="184" y="294"/>
                </a:cubicBezTo>
                <a:cubicBezTo>
                  <a:pt x="191" y="297"/>
                  <a:pt x="195" y="299"/>
                  <a:pt x="202" y="301"/>
                </a:cubicBezTo>
                <a:close/>
                <a:moveTo>
                  <a:pt x="187" y="298"/>
                </a:moveTo>
                <a:cubicBezTo>
                  <a:pt x="187" y="298"/>
                  <a:pt x="188" y="298"/>
                  <a:pt x="189" y="299"/>
                </a:cubicBezTo>
                <a:cubicBezTo>
                  <a:pt x="189" y="299"/>
                  <a:pt x="191" y="299"/>
                  <a:pt x="191" y="300"/>
                </a:cubicBezTo>
                <a:cubicBezTo>
                  <a:pt x="190" y="300"/>
                  <a:pt x="189" y="299"/>
                  <a:pt x="188" y="299"/>
                </a:cubicBezTo>
                <a:cubicBezTo>
                  <a:pt x="187" y="299"/>
                  <a:pt x="187" y="299"/>
                  <a:pt x="186" y="299"/>
                </a:cubicBezTo>
                <a:cubicBezTo>
                  <a:pt x="185" y="297"/>
                  <a:pt x="179" y="298"/>
                  <a:pt x="177" y="295"/>
                </a:cubicBezTo>
                <a:cubicBezTo>
                  <a:pt x="182" y="296"/>
                  <a:pt x="183" y="297"/>
                  <a:pt x="187" y="298"/>
                </a:cubicBezTo>
                <a:close/>
                <a:moveTo>
                  <a:pt x="166" y="290"/>
                </a:moveTo>
                <a:cubicBezTo>
                  <a:pt x="170" y="291"/>
                  <a:pt x="173" y="293"/>
                  <a:pt x="176" y="294"/>
                </a:cubicBezTo>
                <a:cubicBezTo>
                  <a:pt x="172" y="293"/>
                  <a:pt x="167" y="294"/>
                  <a:pt x="166" y="290"/>
                </a:cubicBezTo>
                <a:close/>
                <a:moveTo>
                  <a:pt x="150" y="279"/>
                </a:moveTo>
                <a:cubicBezTo>
                  <a:pt x="158" y="282"/>
                  <a:pt x="161" y="284"/>
                  <a:pt x="168" y="286"/>
                </a:cubicBezTo>
                <a:cubicBezTo>
                  <a:pt x="163" y="286"/>
                  <a:pt x="157" y="281"/>
                  <a:pt x="149" y="279"/>
                </a:cubicBezTo>
                <a:cubicBezTo>
                  <a:pt x="148" y="279"/>
                  <a:pt x="149" y="279"/>
                  <a:pt x="150" y="279"/>
                </a:cubicBezTo>
                <a:close/>
                <a:moveTo>
                  <a:pt x="146" y="273"/>
                </a:moveTo>
                <a:cubicBezTo>
                  <a:pt x="143" y="273"/>
                  <a:pt x="140" y="272"/>
                  <a:pt x="138" y="269"/>
                </a:cubicBezTo>
                <a:cubicBezTo>
                  <a:pt x="142" y="271"/>
                  <a:pt x="143" y="271"/>
                  <a:pt x="146" y="273"/>
                </a:cubicBezTo>
                <a:close/>
                <a:moveTo>
                  <a:pt x="145" y="278"/>
                </a:moveTo>
                <a:cubicBezTo>
                  <a:pt x="145" y="277"/>
                  <a:pt x="140" y="277"/>
                  <a:pt x="139" y="275"/>
                </a:cubicBezTo>
                <a:cubicBezTo>
                  <a:pt x="140" y="276"/>
                  <a:pt x="147" y="277"/>
                  <a:pt x="145" y="278"/>
                </a:cubicBezTo>
                <a:close/>
                <a:moveTo>
                  <a:pt x="142" y="274"/>
                </a:moveTo>
                <a:cubicBezTo>
                  <a:pt x="143" y="273"/>
                  <a:pt x="144" y="275"/>
                  <a:pt x="146" y="275"/>
                </a:cubicBezTo>
                <a:cubicBezTo>
                  <a:pt x="145" y="275"/>
                  <a:pt x="142" y="274"/>
                  <a:pt x="142" y="274"/>
                </a:cubicBezTo>
                <a:close/>
                <a:moveTo>
                  <a:pt x="138" y="275"/>
                </a:moveTo>
                <a:cubicBezTo>
                  <a:pt x="137" y="275"/>
                  <a:pt x="135" y="275"/>
                  <a:pt x="135" y="274"/>
                </a:cubicBezTo>
                <a:cubicBezTo>
                  <a:pt x="136" y="274"/>
                  <a:pt x="138" y="274"/>
                  <a:pt x="138" y="275"/>
                </a:cubicBezTo>
                <a:close/>
                <a:moveTo>
                  <a:pt x="119" y="269"/>
                </a:moveTo>
                <a:cubicBezTo>
                  <a:pt x="121" y="270"/>
                  <a:pt x="123" y="270"/>
                  <a:pt x="125" y="271"/>
                </a:cubicBezTo>
                <a:cubicBezTo>
                  <a:pt x="126" y="272"/>
                  <a:pt x="126" y="272"/>
                  <a:pt x="127" y="272"/>
                </a:cubicBezTo>
                <a:cubicBezTo>
                  <a:pt x="129" y="273"/>
                  <a:pt x="131" y="274"/>
                  <a:pt x="133" y="275"/>
                </a:cubicBezTo>
                <a:cubicBezTo>
                  <a:pt x="133" y="275"/>
                  <a:pt x="133" y="276"/>
                  <a:pt x="133" y="276"/>
                </a:cubicBezTo>
                <a:cubicBezTo>
                  <a:pt x="134" y="276"/>
                  <a:pt x="135" y="276"/>
                  <a:pt x="135" y="277"/>
                </a:cubicBezTo>
                <a:cubicBezTo>
                  <a:pt x="132" y="276"/>
                  <a:pt x="129" y="275"/>
                  <a:pt x="127" y="274"/>
                </a:cubicBezTo>
                <a:cubicBezTo>
                  <a:pt x="126" y="273"/>
                  <a:pt x="124" y="273"/>
                  <a:pt x="123" y="272"/>
                </a:cubicBezTo>
                <a:cubicBezTo>
                  <a:pt x="123" y="271"/>
                  <a:pt x="124" y="274"/>
                  <a:pt x="125" y="272"/>
                </a:cubicBezTo>
                <a:cubicBezTo>
                  <a:pt x="123" y="271"/>
                  <a:pt x="120" y="271"/>
                  <a:pt x="119" y="269"/>
                </a:cubicBezTo>
                <a:cubicBezTo>
                  <a:pt x="119" y="269"/>
                  <a:pt x="119" y="269"/>
                  <a:pt x="119" y="269"/>
                </a:cubicBezTo>
                <a:close/>
                <a:moveTo>
                  <a:pt x="108" y="265"/>
                </a:moveTo>
                <a:cubicBezTo>
                  <a:pt x="108" y="265"/>
                  <a:pt x="110" y="265"/>
                  <a:pt x="111" y="266"/>
                </a:cubicBezTo>
                <a:cubicBezTo>
                  <a:pt x="111" y="266"/>
                  <a:pt x="110" y="266"/>
                  <a:pt x="110" y="266"/>
                </a:cubicBezTo>
                <a:cubicBezTo>
                  <a:pt x="109" y="266"/>
                  <a:pt x="107" y="265"/>
                  <a:pt x="108" y="265"/>
                </a:cubicBezTo>
                <a:close/>
                <a:moveTo>
                  <a:pt x="87" y="264"/>
                </a:moveTo>
                <a:cubicBezTo>
                  <a:pt x="88" y="264"/>
                  <a:pt x="85" y="263"/>
                  <a:pt x="85" y="263"/>
                </a:cubicBezTo>
                <a:cubicBezTo>
                  <a:pt x="85" y="262"/>
                  <a:pt x="87" y="262"/>
                  <a:pt x="85" y="262"/>
                </a:cubicBezTo>
                <a:cubicBezTo>
                  <a:pt x="100" y="263"/>
                  <a:pt x="114" y="271"/>
                  <a:pt x="129" y="278"/>
                </a:cubicBezTo>
                <a:cubicBezTo>
                  <a:pt x="129" y="277"/>
                  <a:pt x="127" y="277"/>
                  <a:pt x="128" y="276"/>
                </a:cubicBezTo>
                <a:cubicBezTo>
                  <a:pt x="128" y="276"/>
                  <a:pt x="128" y="276"/>
                  <a:pt x="128" y="276"/>
                </a:cubicBezTo>
                <a:cubicBezTo>
                  <a:pt x="129" y="276"/>
                  <a:pt x="130" y="277"/>
                  <a:pt x="131" y="277"/>
                </a:cubicBezTo>
                <a:cubicBezTo>
                  <a:pt x="132" y="278"/>
                  <a:pt x="133" y="279"/>
                  <a:pt x="134" y="279"/>
                </a:cubicBezTo>
                <a:cubicBezTo>
                  <a:pt x="134" y="279"/>
                  <a:pt x="134" y="279"/>
                  <a:pt x="134" y="279"/>
                </a:cubicBezTo>
                <a:cubicBezTo>
                  <a:pt x="138" y="278"/>
                  <a:pt x="140" y="282"/>
                  <a:pt x="144" y="280"/>
                </a:cubicBezTo>
                <a:cubicBezTo>
                  <a:pt x="140" y="280"/>
                  <a:pt x="139" y="277"/>
                  <a:pt x="136" y="277"/>
                </a:cubicBezTo>
                <a:cubicBezTo>
                  <a:pt x="135" y="277"/>
                  <a:pt x="135" y="276"/>
                  <a:pt x="135" y="276"/>
                </a:cubicBezTo>
                <a:cubicBezTo>
                  <a:pt x="136" y="277"/>
                  <a:pt x="137" y="277"/>
                  <a:pt x="138" y="278"/>
                </a:cubicBezTo>
                <a:cubicBezTo>
                  <a:pt x="138" y="277"/>
                  <a:pt x="138" y="277"/>
                  <a:pt x="138" y="277"/>
                </a:cubicBezTo>
                <a:cubicBezTo>
                  <a:pt x="143" y="277"/>
                  <a:pt x="152" y="282"/>
                  <a:pt x="157" y="285"/>
                </a:cubicBezTo>
                <a:cubicBezTo>
                  <a:pt x="161" y="288"/>
                  <a:pt x="168" y="287"/>
                  <a:pt x="173" y="291"/>
                </a:cubicBezTo>
                <a:cubicBezTo>
                  <a:pt x="166" y="290"/>
                  <a:pt x="161" y="286"/>
                  <a:pt x="154" y="285"/>
                </a:cubicBezTo>
                <a:cubicBezTo>
                  <a:pt x="154" y="286"/>
                  <a:pt x="159" y="287"/>
                  <a:pt x="161" y="288"/>
                </a:cubicBezTo>
                <a:cubicBezTo>
                  <a:pt x="159" y="291"/>
                  <a:pt x="155" y="287"/>
                  <a:pt x="153" y="287"/>
                </a:cubicBezTo>
                <a:cubicBezTo>
                  <a:pt x="152" y="290"/>
                  <a:pt x="149" y="289"/>
                  <a:pt x="148" y="287"/>
                </a:cubicBezTo>
                <a:cubicBezTo>
                  <a:pt x="144" y="287"/>
                  <a:pt x="139" y="285"/>
                  <a:pt x="134" y="282"/>
                </a:cubicBezTo>
                <a:cubicBezTo>
                  <a:pt x="130" y="282"/>
                  <a:pt x="128" y="280"/>
                  <a:pt x="126" y="278"/>
                </a:cubicBezTo>
                <a:cubicBezTo>
                  <a:pt x="123" y="278"/>
                  <a:pt x="125" y="280"/>
                  <a:pt x="123" y="280"/>
                </a:cubicBezTo>
                <a:cubicBezTo>
                  <a:pt x="126" y="283"/>
                  <a:pt x="132" y="283"/>
                  <a:pt x="134" y="285"/>
                </a:cubicBezTo>
                <a:cubicBezTo>
                  <a:pt x="133" y="284"/>
                  <a:pt x="132" y="287"/>
                  <a:pt x="132" y="285"/>
                </a:cubicBezTo>
                <a:cubicBezTo>
                  <a:pt x="131" y="285"/>
                  <a:pt x="130" y="285"/>
                  <a:pt x="130" y="285"/>
                </a:cubicBezTo>
                <a:cubicBezTo>
                  <a:pt x="125" y="282"/>
                  <a:pt x="120" y="280"/>
                  <a:pt x="115" y="277"/>
                </a:cubicBezTo>
                <a:cubicBezTo>
                  <a:pt x="115" y="277"/>
                  <a:pt x="115" y="277"/>
                  <a:pt x="116" y="277"/>
                </a:cubicBezTo>
                <a:cubicBezTo>
                  <a:pt x="113" y="276"/>
                  <a:pt x="112" y="276"/>
                  <a:pt x="114" y="275"/>
                </a:cubicBezTo>
                <a:cubicBezTo>
                  <a:pt x="109" y="273"/>
                  <a:pt x="107" y="272"/>
                  <a:pt x="102" y="271"/>
                </a:cubicBezTo>
                <a:cubicBezTo>
                  <a:pt x="104" y="273"/>
                  <a:pt x="107" y="272"/>
                  <a:pt x="108" y="274"/>
                </a:cubicBezTo>
                <a:cubicBezTo>
                  <a:pt x="107" y="274"/>
                  <a:pt x="106" y="272"/>
                  <a:pt x="105" y="273"/>
                </a:cubicBezTo>
                <a:cubicBezTo>
                  <a:pt x="105" y="273"/>
                  <a:pt x="105" y="273"/>
                  <a:pt x="105" y="273"/>
                </a:cubicBezTo>
                <a:cubicBezTo>
                  <a:pt x="105" y="273"/>
                  <a:pt x="105" y="273"/>
                  <a:pt x="105" y="273"/>
                </a:cubicBezTo>
                <a:cubicBezTo>
                  <a:pt x="105" y="273"/>
                  <a:pt x="105" y="273"/>
                  <a:pt x="105" y="273"/>
                </a:cubicBezTo>
                <a:cubicBezTo>
                  <a:pt x="97" y="270"/>
                  <a:pt x="89" y="267"/>
                  <a:pt x="82" y="263"/>
                </a:cubicBezTo>
                <a:cubicBezTo>
                  <a:pt x="84" y="264"/>
                  <a:pt x="83" y="263"/>
                  <a:pt x="81" y="262"/>
                </a:cubicBezTo>
                <a:cubicBezTo>
                  <a:pt x="83" y="262"/>
                  <a:pt x="84" y="263"/>
                  <a:pt x="87" y="264"/>
                </a:cubicBezTo>
                <a:close/>
                <a:moveTo>
                  <a:pt x="108" y="507"/>
                </a:moveTo>
                <a:cubicBezTo>
                  <a:pt x="106" y="508"/>
                  <a:pt x="105" y="505"/>
                  <a:pt x="104" y="507"/>
                </a:cubicBezTo>
                <a:cubicBezTo>
                  <a:pt x="101" y="505"/>
                  <a:pt x="101" y="505"/>
                  <a:pt x="98" y="503"/>
                </a:cubicBezTo>
                <a:cubicBezTo>
                  <a:pt x="99" y="503"/>
                  <a:pt x="99" y="503"/>
                  <a:pt x="99" y="503"/>
                </a:cubicBezTo>
                <a:cubicBezTo>
                  <a:pt x="98" y="503"/>
                  <a:pt x="98" y="502"/>
                  <a:pt x="98" y="502"/>
                </a:cubicBezTo>
                <a:cubicBezTo>
                  <a:pt x="101" y="502"/>
                  <a:pt x="106" y="505"/>
                  <a:pt x="108" y="506"/>
                </a:cubicBezTo>
                <a:cubicBezTo>
                  <a:pt x="107" y="506"/>
                  <a:pt x="107" y="507"/>
                  <a:pt x="108" y="507"/>
                </a:cubicBezTo>
                <a:close/>
                <a:moveTo>
                  <a:pt x="98" y="499"/>
                </a:moveTo>
                <a:cubicBezTo>
                  <a:pt x="101" y="499"/>
                  <a:pt x="104" y="501"/>
                  <a:pt x="104" y="502"/>
                </a:cubicBezTo>
                <a:cubicBezTo>
                  <a:pt x="101" y="501"/>
                  <a:pt x="100" y="501"/>
                  <a:pt x="98" y="499"/>
                </a:cubicBezTo>
                <a:close/>
                <a:moveTo>
                  <a:pt x="106" y="502"/>
                </a:moveTo>
                <a:cubicBezTo>
                  <a:pt x="107" y="502"/>
                  <a:pt x="107" y="503"/>
                  <a:pt x="107" y="504"/>
                </a:cubicBezTo>
                <a:cubicBezTo>
                  <a:pt x="107" y="503"/>
                  <a:pt x="105" y="503"/>
                  <a:pt x="106" y="502"/>
                </a:cubicBezTo>
                <a:close/>
                <a:moveTo>
                  <a:pt x="96" y="503"/>
                </a:moveTo>
                <a:cubicBezTo>
                  <a:pt x="94" y="501"/>
                  <a:pt x="92" y="502"/>
                  <a:pt x="91" y="499"/>
                </a:cubicBezTo>
                <a:cubicBezTo>
                  <a:pt x="93" y="499"/>
                  <a:pt x="94" y="500"/>
                  <a:pt x="96" y="501"/>
                </a:cubicBezTo>
                <a:cubicBezTo>
                  <a:pt x="96" y="502"/>
                  <a:pt x="96" y="502"/>
                  <a:pt x="96" y="503"/>
                </a:cubicBezTo>
                <a:close/>
                <a:moveTo>
                  <a:pt x="87" y="506"/>
                </a:moveTo>
                <a:cubicBezTo>
                  <a:pt x="87" y="507"/>
                  <a:pt x="87" y="507"/>
                  <a:pt x="87" y="509"/>
                </a:cubicBezTo>
                <a:cubicBezTo>
                  <a:pt x="85" y="508"/>
                  <a:pt x="88" y="507"/>
                  <a:pt x="86" y="506"/>
                </a:cubicBezTo>
                <a:cubicBezTo>
                  <a:pt x="86" y="507"/>
                  <a:pt x="85" y="508"/>
                  <a:pt x="85" y="507"/>
                </a:cubicBezTo>
                <a:cubicBezTo>
                  <a:pt x="85" y="507"/>
                  <a:pt x="85" y="507"/>
                  <a:pt x="84" y="507"/>
                </a:cubicBezTo>
                <a:cubicBezTo>
                  <a:pt x="84" y="505"/>
                  <a:pt x="85" y="507"/>
                  <a:pt x="86" y="505"/>
                </a:cubicBezTo>
                <a:cubicBezTo>
                  <a:pt x="84" y="504"/>
                  <a:pt x="82" y="505"/>
                  <a:pt x="81" y="504"/>
                </a:cubicBezTo>
                <a:cubicBezTo>
                  <a:pt x="81" y="506"/>
                  <a:pt x="80" y="504"/>
                  <a:pt x="79" y="505"/>
                </a:cubicBezTo>
                <a:cubicBezTo>
                  <a:pt x="81" y="507"/>
                  <a:pt x="81" y="506"/>
                  <a:pt x="78" y="506"/>
                </a:cubicBezTo>
                <a:cubicBezTo>
                  <a:pt x="79" y="505"/>
                  <a:pt x="77" y="505"/>
                  <a:pt x="76" y="504"/>
                </a:cubicBezTo>
                <a:cubicBezTo>
                  <a:pt x="79" y="504"/>
                  <a:pt x="75" y="503"/>
                  <a:pt x="79" y="503"/>
                </a:cubicBezTo>
                <a:cubicBezTo>
                  <a:pt x="76" y="501"/>
                  <a:pt x="72" y="500"/>
                  <a:pt x="70" y="500"/>
                </a:cubicBezTo>
                <a:cubicBezTo>
                  <a:pt x="70" y="500"/>
                  <a:pt x="71" y="500"/>
                  <a:pt x="71" y="500"/>
                </a:cubicBezTo>
                <a:cubicBezTo>
                  <a:pt x="70" y="499"/>
                  <a:pt x="63" y="497"/>
                  <a:pt x="63" y="495"/>
                </a:cubicBezTo>
                <a:cubicBezTo>
                  <a:pt x="72" y="499"/>
                  <a:pt x="87" y="504"/>
                  <a:pt x="95" y="510"/>
                </a:cubicBezTo>
                <a:cubicBezTo>
                  <a:pt x="93" y="508"/>
                  <a:pt x="89" y="507"/>
                  <a:pt x="87" y="506"/>
                </a:cubicBezTo>
                <a:cubicBezTo>
                  <a:pt x="88" y="507"/>
                  <a:pt x="88" y="506"/>
                  <a:pt x="87" y="506"/>
                </a:cubicBezTo>
                <a:close/>
                <a:moveTo>
                  <a:pt x="72" y="260"/>
                </a:moveTo>
                <a:cubicBezTo>
                  <a:pt x="72" y="260"/>
                  <a:pt x="72" y="260"/>
                  <a:pt x="71" y="261"/>
                </a:cubicBezTo>
                <a:cubicBezTo>
                  <a:pt x="71" y="260"/>
                  <a:pt x="70" y="260"/>
                  <a:pt x="69" y="260"/>
                </a:cubicBezTo>
                <a:cubicBezTo>
                  <a:pt x="69" y="260"/>
                  <a:pt x="69" y="260"/>
                  <a:pt x="69" y="260"/>
                </a:cubicBezTo>
                <a:cubicBezTo>
                  <a:pt x="70" y="260"/>
                  <a:pt x="71" y="260"/>
                  <a:pt x="72" y="260"/>
                </a:cubicBezTo>
                <a:close/>
                <a:moveTo>
                  <a:pt x="70" y="259"/>
                </a:moveTo>
                <a:cubicBezTo>
                  <a:pt x="70" y="259"/>
                  <a:pt x="70" y="258"/>
                  <a:pt x="70" y="258"/>
                </a:cubicBezTo>
                <a:cubicBezTo>
                  <a:pt x="70" y="258"/>
                  <a:pt x="71" y="258"/>
                  <a:pt x="71" y="259"/>
                </a:cubicBezTo>
                <a:cubicBezTo>
                  <a:pt x="71" y="259"/>
                  <a:pt x="70" y="259"/>
                  <a:pt x="70" y="259"/>
                </a:cubicBezTo>
                <a:close/>
                <a:moveTo>
                  <a:pt x="74" y="490"/>
                </a:moveTo>
                <a:cubicBezTo>
                  <a:pt x="70" y="489"/>
                  <a:pt x="69" y="491"/>
                  <a:pt x="66" y="489"/>
                </a:cubicBezTo>
                <a:cubicBezTo>
                  <a:pt x="67" y="488"/>
                  <a:pt x="68" y="488"/>
                  <a:pt x="69" y="487"/>
                </a:cubicBezTo>
                <a:cubicBezTo>
                  <a:pt x="69" y="489"/>
                  <a:pt x="75" y="488"/>
                  <a:pt x="74" y="490"/>
                </a:cubicBezTo>
                <a:close/>
                <a:moveTo>
                  <a:pt x="67" y="261"/>
                </a:moveTo>
                <a:cubicBezTo>
                  <a:pt x="66" y="261"/>
                  <a:pt x="65" y="260"/>
                  <a:pt x="64" y="260"/>
                </a:cubicBezTo>
                <a:cubicBezTo>
                  <a:pt x="65" y="260"/>
                  <a:pt x="66" y="261"/>
                  <a:pt x="68" y="261"/>
                </a:cubicBezTo>
                <a:cubicBezTo>
                  <a:pt x="68" y="261"/>
                  <a:pt x="67" y="261"/>
                  <a:pt x="67" y="261"/>
                </a:cubicBezTo>
                <a:close/>
                <a:moveTo>
                  <a:pt x="83" y="494"/>
                </a:moveTo>
                <a:cubicBezTo>
                  <a:pt x="82" y="495"/>
                  <a:pt x="86" y="499"/>
                  <a:pt x="86" y="496"/>
                </a:cubicBezTo>
                <a:cubicBezTo>
                  <a:pt x="87" y="497"/>
                  <a:pt x="86" y="498"/>
                  <a:pt x="88" y="498"/>
                </a:cubicBezTo>
                <a:cubicBezTo>
                  <a:pt x="84" y="499"/>
                  <a:pt x="81" y="495"/>
                  <a:pt x="80" y="494"/>
                </a:cubicBezTo>
                <a:cubicBezTo>
                  <a:pt x="81" y="493"/>
                  <a:pt x="82" y="495"/>
                  <a:pt x="82" y="494"/>
                </a:cubicBezTo>
                <a:cubicBezTo>
                  <a:pt x="82" y="494"/>
                  <a:pt x="82" y="494"/>
                  <a:pt x="83" y="494"/>
                </a:cubicBezTo>
                <a:close/>
                <a:moveTo>
                  <a:pt x="89" y="495"/>
                </a:moveTo>
                <a:cubicBezTo>
                  <a:pt x="90" y="495"/>
                  <a:pt x="91" y="497"/>
                  <a:pt x="92" y="498"/>
                </a:cubicBezTo>
                <a:cubicBezTo>
                  <a:pt x="90" y="497"/>
                  <a:pt x="90" y="497"/>
                  <a:pt x="90" y="497"/>
                </a:cubicBezTo>
                <a:cubicBezTo>
                  <a:pt x="91" y="497"/>
                  <a:pt x="88" y="496"/>
                  <a:pt x="89" y="495"/>
                </a:cubicBezTo>
                <a:close/>
                <a:moveTo>
                  <a:pt x="79" y="261"/>
                </a:moveTo>
                <a:cubicBezTo>
                  <a:pt x="80" y="259"/>
                  <a:pt x="80" y="260"/>
                  <a:pt x="80" y="259"/>
                </a:cubicBezTo>
                <a:cubicBezTo>
                  <a:pt x="81" y="259"/>
                  <a:pt x="81" y="260"/>
                  <a:pt x="81" y="260"/>
                </a:cubicBezTo>
                <a:cubicBezTo>
                  <a:pt x="81" y="260"/>
                  <a:pt x="81" y="260"/>
                  <a:pt x="81" y="260"/>
                </a:cubicBezTo>
                <a:cubicBezTo>
                  <a:pt x="81" y="261"/>
                  <a:pt x="81" y="261"/>
                  <a:pt x="81" y="261"/>
                </a:cubicBezTo>
                <a:cubicBezTo>
                  <a:pt x="81" y="261"/>
                  <a:pt x="81" y="262"/>
                  <a:pt x="81" y="262"/>
                </a:cubicBezTo>
                <a:cubicBezTo>
                  <a:pt x="80" y="262"/>
                  <a:pt x="80" y="262"/>
                  <a:pt x="79" y="261"/>
                </a:cubicBezTo>
                <a:cubicBezTo>
                  <a:pt x="78" y="261"/>
                  <a:pt x="77" y="260"/>
                  <a:pt x="76" y="260"/>
                </a:cubicBezTo>
                <a:cubicBezTo>
                  <a:pt x="77" y="260"/>
                  <a:pt x="78" y="259"/>
                  <a:pt x="79" y="261"/>
                </a:cubicBezTo>
                <a:close/>
                <a:moveTo>
                  <a:pt x="81" y="440"/>
                </a:moveTo>
                <a:cubicBezTo>
                  <a:pt x="79" y="439"/>
                  <a:pt x="77" y="439"/>
                  <a:pt x="76" y="437"/>
                </a:cubicBezTo>
                <a:cubicBezTo>
                  <a:pt x="78" y="439"/>
                  <a:pt x="81" y="438"/>
                  <a:pt x="81" y="440"/>
                </a:cubicBezTo>
                <a:close/>
                <a:moveTo>
                  <a:pt x="74" y="490"/>
                </a:moveTo>
                <a:cubicBezTo>
                  <a:pt x="75" y="490"/>
                  <a:pt x="76" y="490"/>
                  <a:pt x="76" y="491"/>
                </a:cubicBezTo>
                <a:cubicBezTo>
                  <a:pt x="75" y="491"/>
                  <a:pt x="74" y="491"/>
                  <a:pt x="74" y="490"/>
                </a:cubicBezTo>
                <a:close/>
                <a:moveTo>
                  <a:pt x="67" y="254"/>
                </a:moveTo>
                <a:cubicBezTo>
                  <a:pt x="71" y="254"/>
                  <a:pt x="73" y="254"/>
                  <a:pt x="75" y="256"/>
                </a:cubicBezTo>
                <a:cubicBezTo>
                  <a:pt x="74" y="256"/>
                  <a:pt x="73" y="255"/>
                  <a:pt x="73" y="256"/>
                </a:cubicBezTo>
                <a:cubicBezTo>
                  <a:pt x="74" y="256"/>
                  <a:pt x="75" y="256"/>
                  <a:pt x="76" y="257"/>
                </a:cubicBezTo>
                <a:cubicBezTo>
                  <a:pt x="76" y="257"/>
                  <a:pt x="76" y="257"/>
                  <a:pt x="76" y="257"/>
                </a:cubicBezTo>
                <a:cubicBezTo>
                  <a:pt x="75" y="257"/>
                  <a:pt x="75" y="257"/>
                  <a:pt x="75" y="258"/>
                </a:cubicBezTo>
                <a:cubicBezTo>
                  <a:pt x="73" y="257"/>
                  <a:pt x="71" y="256"/>
                  <a:pt x="72" y="256"/>
                </a:cubicBezTo>
                <a:cubicBezTo>
                  <a:pt x="70" y="255"/>
                  <a:pt x="67" y="257"/>
                  <a:pt x="67" y="254"/>
                </a:cubicBezTo>
                <a:close/>
                <a:moveTo>
                  <a:pt x="62" y="251"/>
                </a:moveTo>
                <a:cubicBezTo>
                  <a:pt x="62" y="251"/>
                  <a:pt x="62" y="251"/>
                  <a:pt x="62" y="251"/>
                </a:cubicBezTo>
                <a:cubicBezTo>
                  <a:pt x="62" y="252"/>
                  <a:pt x="65" y="252"/>
                  <a:pt x="64" y="254"/>
                </a:cubicBezTo>
                <a:cubicBezTo>
                  <a:pt x="64" y="253"/>
                  <a:pt x="64" y="253"/>
                  <a:pt x="64" y="253"/>
                </a:cubicBezTo>
                <a:cubicBezTo>
                  <a:pt x="63" y="253"/>
                  <a:pt x="62" y="253"/>
                  <a:pt x="62" y="253"/>
                </a:cubicBezTo>
                <a:cubicBezTo>
                  <a:pt x="62" y="252"/>
                  <a:pt x="62" y="252"/>
                  <a:pt x="61" y="252"/>
                </a:cubicBezTo>
                <a:cubicBezTo>
                  <a:pt x="62" y="252"/>
                  <a:pt x="62" y="252"/>
                  <a:pt x="62" y="252"/>
                </a:cubicBezTo>
                <a:cubicBezTo>
                  <a:pt x="61" y="252"/>
                  <a:pt x="61" y="251"/>
                  <a:pt x="62" y="251"/>
                </a:cubicBezTo>
                <a:close/>
                <a:moveTo>
                  <a:pt x="62" y="254"/>
                </a:moveTo>
                <a:cubicBezTo>
                  <a:pt x="62" y="254"/>
                  <a:pt x="62" y="254"/>
                  <a:pt x="62" y="255"/>
                </a:cubicBezTo>
                <a:cubicBezTo>
                  <a:pt x="62" y="255"/>
                  <a:pt x="62" y="254"/>
                  <a:pt x="62" y="254"/>
                </a:cubicBezTo>
                <a:cubicBezTo>
                  <a:pt x="62" y="255"/>
                  <a:pt x="62" y="255"/>
                  <a:pt x="62" y="255"/>
                </a:cubicBezTo>
                <a:cubicBezTo>
                  <a:pt x="62" y="256"/>
                  <a:pt x="62" y="256"/>
                  <a:pt x="62" y="256"/>
                </a:cubicBezTo>
                <a:cubicBezTo>
                  <a:pt x="62" y="256"/>
                  <a:pt x="63" y="256"/>
                  <a:pt x="63" y="256"/>
                </a:cubicBezTo>
                <a:cubicBezTo>
                  <a:pt x="63" y="256"/>
                  <a:pt x="63" y="255"/>
                  <a:pt x="63" y="255"/>
                </a:cubicBezTo>
                <a:cubicBezTo>
                  <a:pt x="63" y="255"/>
                  <a:pt x="63" y="254"/>
                  <a:pt x="64" y="254"/>
                </a:cubicBezTo>
                <a:cubicBezTo>
                  <a:pt x="64" y="255"/>
                  <a:pt x="63" y="257"/>
                  <a:pt x="64" y="257"/>
                </a:cubicBezTo>
                <a:cubicBezTo>
                  <a:pt x="64" y="257"/>
                  <a:pt x="64" y="257"/>
                  <a:pt x="64" y="257"/>
                </a:cubicBezTo>
                <a:cubicBezTo>
                  <a:pt x="64" y="257"/>
                  <a:pt x="65" y="257"/>
                  <a:pt x="65" y="257"/>
                </a:cubicBezTo>
                <a:cubicBezTo>
                  <a:pt x="69" y="258"/>
                  <a:pt x="67" y="256"/>
                  <a:pt x="65" y="256"/>
                </a:cubicBezTo>
                <a:cubicBezTo>
                  <a:pt x="66" y="255"/>
                  <a:pt x="67" y="256"/>
                  <a:pt x="69" y="257"/>
                </a:cubicBezTo>
                <a:cubicBezTo>
                  <a:pt x="69" y="258"/>
                  <a:pt x="69" y="259"/>
                  <a:pt x="68" y="259"/>
                </a:cubicBezTo>
                <a:cubicBezTo>
                  <a:pt x="66" y="259"/>
                  <a:pt x="64" y="258"/>
                  <a:pt x="62" y="258"/>
                </a:cubicBezTo>
                <a:cubicBezTo>
                  <a:pt x="62" y="258"/>
                  <a:pt x="62" y="258"/>
                  <a:pt x="61" y="258"/>
                </a:cubicBezTo>
                <a:cubicBezTo>
                  <a:pt x="62" y="257"/>
                  <a:pt x="63" y="257"/>
                  <a:pt x="62" y="257"/>
                </a:cubicBezTo>
                <a:cubicBezTo>
                  <a:pt x="61" y="257"/>
                  <a:pt x="60" y="256"/>
                  <a:pt x="60" y="258"/>
                </a:cubicBezTo>
                <a:cubicBezTo>
                  <a:pt x="60" y="257"/>
                  <a:pt x="61" y="257"/>
                  <a:pt x="61" y="258"/>
                </a:cubicBezTo>
                <a:cubicBezTo>
                  <a:pt x="60" y="258"/>
                  <a:pt x="60" y="258"/>
                  <a:pt x="59" y="258"/>
                </a:cubicBezTo>
                <a:cubicBezTo>
                  <a:pt x="60" y="258"/>
                  <a:pt x="61" y="258"/>
                  <a:pt x="61" y="258"/>
                </a:cubicBezTo>
                <a:cubicBezTo>
                  <a:pt x="60" y="259"/>
                  <a:pt x="59" y="258"/>
                  <a:pt x="58" y="258"/>
                </a:cubicBezTo>
                <a:cubicBezTo>
                  <a:pt x="58" y="258"/>
                  <a:pt x="58" y="257"/>
                  <a:pt x="58" y="257"/>
                </a:cubicBezTo>
                <a:cubicBezTo>
                  <a:pt x="59" y="257"/>
                  <a:pt x="59" y="257"/>
                  <a:pt x="59" y="257"/>
                </a:cubicBezTo>
                <a:cubicBezTo>
                  <a:pt x="59" y="257"/>
                  <a:pt x="59" y="257"/>
                  <a:pt x="58" y="257"/>
                </a:cubicBezTo>
                <a:cubicBezTo>
                  <a:pt x="59" y="255"/>
                  <a:pt x="60" y="253"/>
                  <a:pt x="62" y="254"/>
                </a:cubicBezTo>
                <a:close/>
                <a:moveTo>
                  <a:pt x="51" y="496"/>
                </a:moveTo>
                <a:cubicBezTo>
                  <a:pt x="53" y="496"/>
                  <a:pt x="57" y="498"/>
                  <a:pt x="58" y="499"/>
                </a:cubicBezTo>
                <a:cubicBezTo>
                  <a:pt x="55" y="498"/>
                  <a:pt x="46" y="495"/>
                  <a:pt x="51" y="496"/>
                </a:cubicBezTo>
                <a:close/>
                <a:moveTo>
                  <a:pt x="55" y="500"/>
                </a:moveTo>
                <a:cubicBezTo>
                  <a:pt x="55" y="501"/>
                  <a:pt x="52" y="499"/>
                  <a:pt x="53" y="499"/>
                </a:cubicBezTo>
                <a:cubicBezTo>
                  <a:pt x="54" y="500"/>
                  <a:pt x="57" y="500"/>
                  <a:pt x="55" y="500"/>
                </a:cubicBezTo>
                <a:close/>
                <a:moveTo>
                  <a:pt x="46" y="251"/>
                </a:moveTo>
                <a:cubicBezTo>
                  <a:pt x="44" y="251"/>
                  <a:pt x="42" y="250"/>
                  <a:pt x="39" y="249"/>
                </a:cubicBezTo>
                <a:cubicBezTo>
                  <a:pt x="39" y="248"/>
                  <a:pt x="40" y="248"/>
                  <a:pt x="40" y="248"/>
                </a:cubicBezTo>
                <a:cubicBezTo>
                  <a:pt x="39" y="248"/>
                  <a:pt x="39" y="248"/>
                  <a:pt x="39" y="248"/>
                </a:cubicBezTo>
                <a:cubicBezTo>
                  <a:pt x="39" y="247"/>
                  <a:pt x="40" y="249"/>
                  <a:pt x="41" y="248"/>
                </a:cubicBezTo>
                <a:cubicBezTo>
                  <a:pt x="41" y="247"/>
                  <a:pt x="41" y="247"/>
                  <a:pt x="41" y="247"/>
                </a:cubicBezTo>
                <a:cubicBezTo>
                  <a:pt x="42" y="247"/>
                  <a:pt x="42" y="247"/>
                  <a:pt x="43" y="247"/>
                </a:cubicBezTo>
                <a:cubicBezTo>
                  <a:pt x="45" y="248"/>
                  <a:pt x="43" y="249"/>
                  <a:pt x="43" y="250"/>
                </a:cubicBezTo>
                <a:cubicBezTo>
                  <a:pt x="48" y="248"/>
                  <a:pt x="55" y="252"/>
                  <a:pt x="59" y="253"/>
                </a:cubicBezTo>
                <a:cubicBezTo>
                  <a:pt x="59" y="255"/>
                  <a:pt x="58" y="255"/>
                  <a:pt x="57" y="256"/>
                </a:cubicBezTo>
                <a:cubicBezTo>
                  <a:pt x="53" y="255"/>
                  <a:pt x="51" y="253"/>
                  <a:pt x="47" y="252"/>
                </a:cubicBezTo>
                <a:cubicBezTo>
                  <a:pt x="47" y="251"/>
                  <a:pt x="47" y="250"/>
                  <a:pt x="47" y="250"/>
                </a:cubicBezTo>
                <a:cubicBezTo>
                  <a:pt x="47" y="250"/>
                  <a:pt x="46" y="251"/>
                  <a:pt x="46" y="251"/>
                </a:cubicBezTo>
                <a:close/>
                <a:moveTo>
                  <a:pt x="32" y="252"/>
                </a:moveTo>
                <a:cubicBezTo>
                  <a:pt x="29" y="251"/>
                  <a:pt x="26" y="250"/>
                  <a:pt x="24" y="248"/>
                </a:cubicBezTo>
                <a:cubicBezTo>
                  <a:pt x="27" y="249"/>
                  <a:pt x="31" y="250"/>
                  <a:pt x="33" y="252"/>
                </a:cubicBezTo>
                <a:cubicBezTo>
                  <a:pt x="32" y="252"/>
                  <a:pt x="32" y="252"/>
                  <a:pt x="32" y="252"/>
                </a:cubicBezTo>
                <a:cubicBezTo>
                  <a:pt x="32" y="252"/>
                  <a:pt x="32" y="252"/>
                  <a:pt x="32" y="252"/>
                </a:cubicBezTo>
                <a:close/>
                <a:moveTo>
                  <a:pt x="33" y="254"/>
                </a:moveTo>
                <a:cubicBezTo>
                  <a:pt x="34" y="254"/>
                  <a:pt x="34" y="254"/>
                  <a:pt x="35" y="254"/>
                </a:cubicBezTo>
                <a:cubicBezTo>
                  <a:pt x="35" y="254"/>
                  <a:pt x="35" y="254"/>
                  <a:pt x="35" y="254"/>
                </a:cubicBezTo>
                <a:cubicBezTo>
                  <a:pt x="35" y="255"/>
                  <a:pt x="36" y="255"/>
                  <a:pt x="37" y="255"/>
                </a:cubicBezTo>
                <a:cubicBezTo>
                  <a:pt x="37" y="255"/>
                  <a:pt x="37" y="255"/>
                  <a:pt x="38" y="255"/>
                </a:cubicBezTo>
                <a:cubicBezTo>
                  <a:pt x="37" y="257"/>
                  <a:pt x="35" y="255"/>
                  <a:pt x="33" y="255"/>
                </a:cubicBezTo>
                <a:cubicBezTo>
                  <a:pt x="33" y="254"/>
                  <a:pt x="33" y="254"/>
                  <a:pt x="33" y="254"/>
                </a:cubicBezTo>
                <a:close/>
                <a:moveTo>
                  <a:pt x="38" y="247"/>
                </a:moveTo>
                <a:cubicBezTo>
                  <a:pt x="38" y="247"/>
                  <a:pt x="39" y="247"/>
                  <a:pt x="39" y="247"/>
                </a:cubicBezTo>
                <a:cubicBezTo>
                  <a:pt x="39" y="247"/>
                  <a:pt x="38" y="246"/>
                  <a:pt x="38" y="247"/>
                </a:cubicBezTo>
                <a:cubicBezTo>
                  <a:pt x="37" y="247"/>
                  <a:pt x="37" y="247"/>
                  <a:pt x="36" y="247"/>
                </a:cubicBezTo>
                <a:cubicBezTo>
                  <a:pt x="36" y="247"/>
                  <a:pt x="36" y="247"/>
                  <a:pt x="36" y="247"/>
                </a:cubicBezTo>
                <a:cubicBezTo>
                  <a:pt x="36" y="247"/>
                  <a:pt x="36" y="247"/>
                  <a:pt x="35" y="247"/>
                </a:cubicBezTo>
                <a:cubicBezTo>
                  <a:pt x="36" y="247"/>
                  <a:pt x="36" y="246"/>
                  <a:pt x="36" y="245"/>
                </a:cubicBezTo>
                <a:cubicBezTo>
                  <a:pt x="36" y="246"/>
                  <a:pt x="37" y="246"/>
                  <a:pt x="37" y="246"/>
                </a:cubicBezTo>
                <a:cubicBezTo>
                  <a:pt x="37" y="246"/>
                  <a:pt x="37" y="246"/>
                  <a:pt x="37" y="246"/>
                </a:cubicBezTo>
                <a:cubicBezTo>
                  <a:pt x="37" y="246"/>
                  <a:pt x="37" y="246"/>
                  <a:pt x="36" y="246"/>
                </a:cubicBezTo>
                <a:cubicBezTo>
                  <a:pt x="36" y="247"/>
                  <a:pt x="38" y="247"/>
                  <a:pt x="38" y="247"/>
                </a:cubicBezTo>
                <a:close/>
                <a:moveTo>
                  <a:pt x="37" y="251"/>
                </a:moveTo>
                <a:cubicBezTo>
                  <a:pt x="37" y="251"/>
                  <a:pt x="37" y="251"/>
                  <a:pt x="36" y="252"/>
                </a:cubicBezTo>
                <a:cubicBezTo>
                  <a:pt x="36" y="251"/>
                  <a:pt x="35" y="251"/>
                  <a:pt x="34" y="251"/>
                </a:cubicBezTo>
                <a:cubicBezTo>
                  <a:pt x="34" y="251"/>
                  <a:pt x="35" y="250"/>
                  <a:pt x="35" y="250"/>
                </a:cubicBezTo>
                <a:cubicBezTo>
                  <a:pt x="35" y="250"/>
                  <a:pt x="36" y="250"/>
                  <a:pt x="37" y="251"/>
                </a:cubicBezTo>
                <a:close/>
                <a:moveTo>
                  <a:pt x="39" y="254"/>
                </a:moveTo>
                <a:cubicBezTo>
                  <a:pt x="39" y="254"/>
                  <a:pt x="39" y="254"/>
                  <a:pt x="39" y="254"/>
                </a:cubicBezTo>
                <a:cubicBezTo>
                  <a:pt x="38" y="254"/>
                  <a:pt x="37" y="254"/>
                  <a:pt x="36" y="253"/>
                </a:cubicBezTo>
                <a:cubicBezTo>
                  <a:pt x="36" y="253"/>
                  <a:pt x="36" y="253"/>
                  <a:pt x="37" y="253"/>
                </a:cubicBezTo>
                <a:cubicBezTo>
                  <a:pt x="37" y="253"/>
                  <a:pt x="38" y="254"/>
                  <a:pt x="39" y="254"/>
                </a:cubicBezTo>
                <a:close/>
                <a:moveTo>
                  <a:pt x="36" y="253"/>
                </a:moveTo>
                <a:cubicBezTo>
                  <a:pt x="35" y="253"/>
                  <a:pt x="35" y="253"/>
                  <a:pt x="35" y="254"/>
                </a:cubicBezTo>
                <a:cubicBezTo>
                  <a:pt x="35" y="253"/>
                  <a:pt x="34" y="253"/>
                  <a:pt x="34" y="253"/>
                </a:cubicBezTo>
                <a:cubicBezTo>
                  <a:pt x="34" y="253"/>
                  <a:pt x="34" y="252"/>
                  <a:pt x="34" y="252"/>
                </a:cubicBezTo>
                <a:cubicBezTo>
                  <a:pt x="35" y="252"/>
                  <a:pt x="35" y="252"/>
                  <a:pt x="36" y="253"/>
                </a:cubicBezTo>
                <a:close/>
                <a:moveTo>
                  <a:pt x="37" y="258"/>
                </a:moveTo>
                <a:cubicBezTo>
                  <a:pt x="36" y="258"/>
                  <a:pt x="34" y="258"/>
                  <a:pt x="34" y="257"/>
                </a:cubicBezTo>
                <a:cubicBezTo>
                  <a:pt x="35" y="257"/>
                  <a:pt x="36" y="258"/>
                  <a:pt x="37" y="258"/>
                </a:cubicBezTo>
                <a:close/>
                <a:moveTo>
                  <a:pt x="37" y="487"/>
                </a:moveTo>
                <a:cubicBezTo>
                  <a:pt x="37" y="487"/>
                  <a:pt x="37" y="488"/>
                  <a:pt x="38" y="489"/>
                </a:cubicBezTo>
                <a:cubicBezTo>
                  <a:pt x="38" y="488"/>
                  <a:pt x="38" y="488"/>
                  <a:pt x="38" y="487"/>
                </a:cubicBezTo>
                <a:cubicBezTo>
                  <a:pt x="38" y="488"/>
                  <a:pt x="40" y="488"/>
                  <a:pt x="40" y="489"/>
                </a:cubicBezTo>
                <a:cubicBezTo>
                  <a:pt x="39" y="489"/>
                  <a:pt x="39" y="489"/>
                  <a:pt x="38" y="490"/>
                </a:cubicBezTo>
                <a:cubicBezTo>
                  <a:pt x="38" y="489"/>
                  <a:pt x="36" y="489"/>
                  <a:pt x="36" y="488"/>
                </a:cubicBezTo>
                <a:cubicBezTo>
                  <a:pt x="36" y="488"/>
                  <a:pt x="37" y="488"/>
                  <a:pt x="37" y="488"/>
                </a:cubicBezTo>
                <a:cubicBezTo>
                  <a:pt x="36" y="487"/>
                  <a:pt x="36" y="487"/>
                  <a:pt x="37" y="487"/>
                </a:cubicBezTo>
                <a:close/>
                <a:moveTo>
                  <a:pt x="37" y="252"/>
                </a:moveTo>
                <a:cubicBezTo>
                  <a:pt x="37" y="252"/>
                  <a:pt x="38" y="251"/>
                  <a:pt x="38" y="251"/>
                </a:cubicBezTo>
                <a:cubicBezTo>
                  <a:pt x="39" y="251"/>
                  <a:pt x="40" y="252"/>
                  <a:pt x="41" y="253"/>
                </a:cubicBezTo>
                <a:cubicBezTo>
                  <a:pt x="39" y="253"/>
                  <a:pt x="38" y="252"/>
                  <a:pt x="37" y="252"/>
                </a:cubicBezTo>
                <a:close/>
                <a:moveTo>
                  <a:pt x="43" y="490"/>
                </a:moveTo>
                <a:cubicBezTo>
                  <a:pt x="42" y="490"/>
                  <a:pt x="40" y="490"/>
                  <a:pt x="40" y="489"/>
                </a:cubicBezTo>
                <a:cubicBezTo>
                  <a:pt x="41" y="489"/>
                  <a:pt x="43" y="489"/>
                  <a:pt x="43" y="490"/>
                </a:cubicBezTo>
                <a:close/>
                <a:moveTo>
                  <a:pt x="42" y="253"/>
                </a:moveTo>
                <a:cubicBezTo>
                  <a:pt x="42" y="253"/>
                  <a:pt x="42" y="253"/>
                  <a:pt x="42" y="253"/>
                </a:cubicBezTo>
                <a:cubicBezTo>
                  <a:pt x="45" y="254"/>
                  <a:pt x="43" y="252"/>
                  <a:pt x="45" y="252"/>
                </a:cubicBezTo>
                <a:cubicBezTo>
                  <a:pt x="46" y="253"/>
                  <a:pt x="45" y="253"/>
                  <a:pt x="46" y="254"/>
                </a:cubicBezTo>
                <a:cubicBezTo>
                  <a:pt x="46" y="254"/>
                  <a:pt x="46" y="254"/>
                  <a:pt x="45" y="255"/>
                </a:cubicBezTo>
                <a:cubicBezTo>
                  <a:pt x="45" y="254"/>
                  <a:pt x="44" y="254"/>
                  <a:pt x="44" y="254"/>
                </a:cubicBezTo>
                <a:cubicBezTo>
                  <a:pt x="43" y="254"/>
                  <a:pt x="43" y="253"/>
                  <a:pt x="42" y="253"/>
                </a:cubicBezTo>
                <a:close/>
                <a:moveTo>
                  <a:pt x="53" y="248"/>
                </a:moveTo>
                <a:cubicBezTo>
                  <a:pt x="53" y="248"/>
                  <a:pt x="54" y="248"/>
                  <a:pt x="54" y="247"/>
                </a:cubicBezTo>
                <a:cubicBezTo>
                  <a:pt x="54" y="247"/>
                  <a:pt x="55" y="248"/>
                  <a:pt x="55" y="248"/>
                </a:cubicBezTo>
                <a:cubicBezTo>
                  <a:pt x="55" y="248"/>
                  <a:pt x="55" y="249"/>
                  <a:pt x="54" y="249"/>
                </a:cubicBezTo>
                <a:cubicBezTo>
                  <a:pt x="53" y="249"/>
                  <a:pt x="52" y="249"/>
                  <a:pt x="52" y="248"/>
                </a:cubicBezTo>
                <a:cubicBezTo>
                  <a:pt x="53" y="248"/>
                  <a:pt x="54" y="248"/>
                  <a:pt x="55" y="249"/>
                </a:cubicBezTo>
                <a:cubicBezTo>
                  <a:pt x="54" y="248"/>
                  <a:pt x="53" y="248"/>
                  <a:pt x="53" y="248"/>
                </a:cubicBezTo>
                <a:close/>
                <a:moveTo>
                  <a:pt x="57" y="257"/>
                </a:moveTo>
                <a:cubicBezTo>
                  <a:pt x="57" y="257"/>
                  <a:pt x="57" y="257"/>
                  <a:pt x="57" y="258"/>
                </a:cubicBezTo>
                <a:cubicBezTo>
                  <a:pt x="53" y="256"/>
                  <a:pt x="50" y="255"/>
                  <a:pt x="48" y="254"/>
                </a:cubicBezTo>
                <a:cubicBezTo>
                  <a:pt x="51" y="255"/>
                  <a:pt x="53" y="256"/>
                  <a:pt x="57" y="257"/>
                </a:cubicBezTo>
                <a:close/>
                <a:moveTo>
                  <a:pt x="57" y="496"/>
                </a:moveTo>
                <a:cubicBezTo>
                  <a:pt x="56" y="496"/>
                  <a:pt x="55" y="495"/>
                  <a:pt x="55" y="495"/>
                </a:cubicBezTo>
                <a:cubicBezTo>
                  <a:pt x="56" y="494"/>
                  <a:pt x="57" y="495"/>
                  <a:pt x="57" y="496"/>
                </a:cubicBezTo>
                <a:close/>
                <a:moveTo>
                  <a:pt x="52" y="494"/>
                </a:moveTo>
                <a:cubicBezTo>
                  <a:pt x="52" y="493"/>
                  <a:pt x="51" y="493"/>
                  <a:pt x="52" y="492"/>
                </a:cubicBezTo>
                <a:cubicBezTo>
                  <a:pt x="52" y="492"/>
                  <a:pt x="53" y="493"/>
                  <a:pt x="54" y="493"/>
                </a:cubicBezTo>
                <a:cubicBezTo>
                  <a:pt x="54" y="494"/>
                  <a:pt x="54" y="495"/>
                  <a:pt x="52" y="495"/>
                </a:cubicBezTo>
                <a:cubicBezTo>
                  <a:pt x="54" y="493"/>
                  <a:pt x="53" y="493"/>
                  <a:pt x="52" y="494"/>
                </a:cubicBezTo>
                <a:close/>
                <a:moveTo>
                  <a:pt x="49" y="501"/>
                </a:moveTo>
                <a:cubicBezTo>
                  <a:pt x="49" y="502"/>
                  <a:pt x="53" y="501"/>
                  <a:pt x="52" y="504"/>
                </a:cubicBezTo>
                <a:cubicBezTo>
                  <a:pt x="51" y="503"/>
                  <a:pt x="48" y="502"/>
                  <a:pt x="49" y="501"/>
                </a:cubicBezTo>
                <a:close/>
                <a:moveTo>
                  <a:pt x="43" y="494"/>
                </a:moveTo>
                <a:cubicBezTo>
                  <a:pt x="45" y="495"/>
                  <a:pt x="48" y="496"/>
                  <a:pt x="50" y="498"/>
                </a:cubicBezTo>
                <a:cubicBezTo>
                  <a:pt x="47" y="497"/>
                  <a:pt x="44" y="498"/>
                  <a:pt x="43" y="494"/>
                </a:cubicBezTo>
                <a:close/>
                <a:moveTo>
                  <a:pt x="60" y="250"/>
                </a:moveTo>
                <a:cubicBezTo>
                  <a:pt x="59" y="251"/>
                  <a:pt x="59" y="251"/>
                  <a:pt x="59" y="252"/>
                </a:cubicBezTo>
                <a:cubicBezTo>
                  <a:pt x="58" y="251"/>
                  <a:pt x="57" y="251"/>
                  <a:pt x="56" y="250"/>
                </a:cubicBezTo>
                <a:cubicBezTo>
                  <a:pt x="57" y="250"/>
                  <a:pt x="58" y="250"/>
                  <a:pt x="59" y="251"/>
                </a:cubicBezTo>
                <a:cubicBezTo>
                  <a:pt x="59" y="250"/>
                  <a:pt x="58" y="250"/>
                  <a:pt x="58" y="250"/>
                </a:cubicBezTo>
                <a:cubicBezTo>
                  <a:pt x="58" y="250"/>
                  <a:pt x="59" y="250"/>
                  <a:pt x="60" y="250"/>
                </a:cubicBezTo>
                <a:close/>
                <a:moveTo>
                  <a:pt x="57" y="241"/>
                </a:moveTo>
                <a:cubicBezTo>
                  <a:pt x="57" y="241"/>
                  <a:pt x="57" y="241"/>
                  <a:pt x="56" y="241"/>
                </a:cubicBezTo>
                <a:cubicBezTo>
                  <a:pt x="55" y="241"/>
                  <a:pt x="54" y="240"/>
                  <a:pt x="53" y="239"/>
                </a:cubicBezTo>
                <a:cubicBezTo>
                  <a:pt x="55" y="240"/>
                  <a:pt x="56" y="240"/>
                  <a:pt x="57" y="241"/>
                </a:cubicBezTo>
                <a:close/>
                <a:moveTo>
                  <a:pt x="52" y="241"/>
                </a:moveTo>
                <a:cubicBezTo>
                  <a:pt x="53" y="242"/>
                  <a:pt x="54" y="242"/>
                  <a:pt x="55" y="242"/>
                </a:cubicBezTo>
                <a:cubicBezTo>
                  <a:pt x="52" y="242"/>
                  <a:pt x="49" y="240"/>
                  <a:pt x="46" y="238"/>
                </a:cubicBezTo>
                <a:cubicBezTo>
                  <a:pt x="48" y="239"/>
                  <a:pt x="50" y="240"/>
                  <a:pt x="52" y="241"/>
                </a:cubicBezTo>
                <a:close/>
                <a:moveTo>
                  <a:pt x="45" y="245"/>
                </a:moveTo>
                <a:cubicBezTo>
                  <a:pt x="45" y="246"/>
                  <a:pt x="44" y="246"/>
                  <a:pt x="44" y="247"/>
                </a:cubicBezTo>
                <a:cubicBezTo>
                  <a:pt x="42" y="247"/>
                  <a:pt x="39" y="243"/>
                  <a:pt x="39" y="246"/>
                </a:cubicBezTo>
                <a:cubicBezTo>
                  <a:pt x="38" y="245"/>
                  <a:pt x="37" y="244"/>
                  <a:pt x="37" y="242"/>
                </a:cubicBezTo>
                <a:cubicBezTo>
                  <a:pt x="39" y="243"/>
                  <a:pt x="42" y="244"/>
                  <a:pt x="45" y="245"/>
                </a:cubicBezTo>
                <a:close/>
                <a:moveTo>
                  <a:pt x="43" y="244"/>
                </a:moveTo>
                <a:cubicBezTo>
                  <a:pt x="42" y="243"/>
                  <a:pt x="40" y="243"/>
                  <a:pt x="39" y="242"/>
                </a:cubicBezTo>
                <a:cubicBezTo>
                  <a:pt x="38" y="241"/>
                  <a:pt x="42" y="243"/>
                  <a:pt x="43" y="243"/>
                </a:cubicBezTo>
                <a:cubicBezTo>
                  <a:pt x="43" y="243"/>
                  <a:pt x="43" y="244"/>
                  <a:pt x="43" y="244"/>
                </a:cubicBezTo>
                <a:close/>
                <a:moveTo>
                  <a:pt x="35" y="238"/>
                </a:moveTo>
                <a:cubicBezTo>
                  <a:pt x="37" y="240"/>
                  <a:pt x="39" y="241"/>
                  <a:pt x="41" y="241"/>
                </a:cubicBezTo>
                <a:cubicBezTo>
                  <a:pt x="42" y="241"/>
                  <a:pt x="42" y="242"/>
                  <a:pt x="43" y="242"/>
                </a:cubicBezTo>
                <a:cubicBezTo>
                  <a:pt x="43" y="242"/>
                  <a:pt x="43" y="243"/>
                  <a:pt x="43" y="243"/>
                </a:cubicBezTo>
                <a:cubicBezTo>
                  <a:pt x="39" y="241"/>
                  <a:pt x="35" y="240"/>
                  <a:pt x="33" y="238"/>
                </a:cubicBezTo>
                <a:cubicBezTo>
                  <a:pt x="34" y="239"/>
                  <a:pt x="35" y="239"/>
                  <a:pt x="35" y="238"/>
                </a:cubicBezTo>
                <a:close/>
                <a:moveTo>
                  <a:pt x="37" y="242"/>
                </a:moveTo>
                <a:cubicBezTo>
                  <a:pt x="37" y="242"/>
                  <a:pt x="37" y="242"/>
                  <a:pt x="37" y="242"/>
                </a:cubicBezTo>
                <a:cubicBezTo>
                  <a:pt x="37" y="242"/>
                  <a:pt x="37" y="241"/>
                  <a:pt x="37" y="241"/>
                </a:cubicBezTo>
                <a:cubicBezTo>
                  <a:pt x="36" y="241"/>
                  <a:pt x="36" y="242"/>
                  <a:pt x="36" y="242"/>
                </a:cubicBezTo>
                <a:cubicBezTo>
                  <a:pt x="35" y="241"/>
                  <a:pt x="34" y="241"/>
                  <a:pt x="33" y="240"/>
                </a:cubicBezTo>
                <a:cubicBezTo>
                  <a:pt x="33" y="240"/>
                  <a:pt x="33" y="240"/>
                  <a:pt x="32" y="239"/>
                </a:cubicBezTo>
                <a:cubicBezTo>
                  <a:pt x="35" y="241"/>
                  <a:pt x="39" y="242"/>
                  <a:pt x="37" y="242"/>
                </a:cubicBezTo>
                <a:close/>
                <a:moveTo>
                  <a:pt x="28" y="245"/>
                </a:moveTo>
                <a:cubicBezTo>
                  <a:pt x="29" y="245"/>
                  <a:pt x="29" y="246"/>
                  <a:pt x="30" y="245"/>
                </a:cubicBezTo>
                <a:cubicBezTo>
                  <a:pt x="31" y="246"/>
                  <a:pt x="32" y="246"/>
                  <a:pt x="32" y="246"/>
                </a:cubicBezTo>
                <a:cubicBezTo>
                  <a:pt x="32" y="245"/>
                  <a:pt x="31" y="245"/>
                  <a:pt x="30" y="245"/>
                </a:cubicBezTo>
                <a:cubicBezTo>
                  <a:pt x="30" y="245"/>
                  <a:pt x="30" y="245"/>
                  <a:pt x="30" y="245"/>
                </a:cubicBezTo>
                <a:cubicBezTo>
                  <a:pt x="30" y="245"/>
                  <a:pt x="30" y="245"/>
                  <a:pt x="30" y="245"/>
                </a:cubicBezTo>
                <a:cubicBezTo>
                  <a:pt x="29" y="244"/>
                  <a:pt x="28" y="244"/>
                  <a:pt x="27" y="244"/>
                </a:cubicBezTo>
                <a:cubicBezTo>
                  <a:pt x="27" y="243"/>
                  <a:pt x="28" y="243"/>
                  <a:pt x="27" y="243"/>
                </a:cubicBezTo>
                <a:cubicBezTo>
                  <a:pt x="28" y="243"/>
                  <a:pt x="31" y="242"/>
                  <a:pt x="32" y="243"/>
                </a:cubicBezTo>
                <a:cubicBezTo>
                  <a:pt x="33" y="244"/>
                  <a:pt x="33" y="242"/>
                  <a:pt x="33" y="241"/>
                </a:cubicBezTo>
                <a:cubicBezTo>
                  <a:pt x="34" y="241"/>
                  <a:pt x="35" y="242"/>
                  <a:pt x="36" y="242"/>
                </a:cubicBezTo>
                <a:cubicBezTo>
                  <a:pt x="35" y="243"/>
                  <a:pt x="35" y="244"/>
                  <a:pt x="35" y="245"/>
                </a:cubicBezTo>
                <a:cubicBezTo>
                  <a:pt x="35" y="245"/>
                  <a:pt x="35" y="245"/>
                  <a:pt x="35" y="245"/>
                </a:cubicBezTo>
                <a:cubicBezTo>
                  <a:pt x="35" y="246"/>
                  <a:pt x="35" y="246"/>
                  <a:pt x="35" y="247"/>
                </a:cubicBezTo>
                <a:cubicBezTo>
                  <a:pt x="35" y="247"/>
                  <a:pt x="35" y="247"/>
                  <a:pt x="35" y="247"/>
                </a:cubicBezTo>
                <a:cubicBezTo>
                  <a:pt x="34" y="247"/>
                  <a:pt x="32" y="247"/>
                  <a:pt x="31" y="247"/>
                </a:cubicBezTo>
                <a:cubicBezTo>
                  <a:pt x="32" y="248"/>
                  <a:pt x="33" y="248"/>
                  <a:pt x="35" y="248"/>
                </a:cubicBezTo>
                <a:cubicBezTo>
                  <a:pt x="35" y="250"/>
                  <a:pt x="33" y="248"/>
                  <a:pt x="33" y="249"/>
                </a:cubicBezTo>
                <a:cubicBezTo>
                  <a:pt x="33" y="249"/>
                  <a:pt x="34" y="250"/>
                  <a:pt x="34" y="250"/>
                </a:cubicBezTo>
                <a:cubicBezTo>
                  <a:pt x="34" y="250"/>
                  <a:pt x="34" y="250"/>
                  <a:pt x="34" y="251"/>
                </a:cubicBezTo>
                <a:cubicBezTo>
                  <a:pt x="34" y="251"/>
                  <a:pt x="34" y="251"/>
                  <a:pt x="34" y="251"/>
                </a:cubicBezTo>
                <a:cubicBezTo>
                  <a:pt x="33" y="249"/>
                  <a:pt x="26" y="248"/>
                  <a:pt x="23" y="246"/>
                </a:cubicBezTo>
                <a:cubicBezTo>
                  <a:pt x="24" y="246"/>
                  <a:pt x="24" y="246"/>
                  <a:pt x="25" y="246"/>
                </a:cubicBezTo>
                <a:cubicBezTo>
                  <a:pt x="26" y="247"/>
                  <a:pt x="27" y="247"/>
                  <a:pt x="28" y="245"/>
                </a:cubicBezTo>
                <a:close/>
                <a:moveTo>
                  <a:pt x="25" y="244"/>
                </a:moveTo>
                <a:cubicBezTo>
                  <a:pt x="25" y="244"/>
                  <a:pt x="23" y="244"/>
                  <a:pt x="23" y="243"/>
                </a:cubicBezTo>
                <a:cubicBezTo>
                  <a:pt x="24" y="244"/>
                  <a:pt x="26" y="243"/>
                  <a:pt x="25" y="244"/>
                </a:cubicBezTo>
                <a:close/>
                <a:moveTo>
                  <a:pt x="13" y="242"/>
                </a:moveTo>
                <a:cubicBezTo>
                  <a:pt x="10" y="242"/>
                  <a:pt x="2" y="239"/>
                  <a:pt x="3" y="236"/>
                </a:cubicBezTo>
                <a:cubicBezTo>
                  <a:pt x="5" y="239"/>
                  <a:pt x="11" y="238"/>
                  <a:pt x="13" y="242"/>
                </a:cubicBezTo>
                <a:close/>
                <a:moveTo>
                  <a:pt x="21" y="250"/>
                </a:moveTo>
                <a:cubicBezTo>
                  <a:pt x="14" y="248"/>
                  <a:pt x="8" y="245"/>
                  <a:pt x="3" y="243"/>
                </a:cubicBezTo>
                <a:cubicBezTo>
                  <a:pt x="5" y="241"/>
                  <a:pt x="8" y="244"/>
                  <a:pt x="9" y="244"/>
                </a:cubicBezTo>
                <a:cubicBezTo>
                  <a:pt x="13" y="246"/>
                  <a:pt x="17" y="248"/>
                  <a:pt x="21" y="249"/>
                </a:cubicBezTo>
                <a:cubicBezTo>
                  <a:pt x="21" y="249"/>
                  <a:pt x="21" y="250"/>
                  <a:pt x="21" y="250"/>
                </a:cubicBezTo>
                <a:close/>
                <a:moveTo>
                  <a:pt x="22" y="251"/>
                </a:moveTo>
                <a:cubicBezTo>
                  <a:pt x="22" y="251"/>
                  <a:pt x="21" y="251"/>
                  <a:pt x="21" y="251"/>
                </a:cubicBezTo>
                <a:cubicBezTo>
                  <a:pt x="21" y="250"/>
                  <a:pt x="22" y="250"/>
                  <a:pt x="22" y="249"/>
                </a:cubicBezTo>
                <a:cubicBezTo>
                  <a:pt x="22" y="250"/>
                  <a:pt x="22" y="250"/>
                  <a:pt x="23" y="250"/>
                </a:cubicBezTo>
                <a:cubicBezTo>
                  <a:pt x="23" y="250"/>
                  <a:pt x="22" y="250"/>
                  <a:pt x="22" y="251"/>
                </a:cubicBezTo>
                <a:close/>
                <a:moveTo>
                  <a:pt x="27" y="253"/>
                </a:moveTo>
                <a:cubicBezTo>
                  <a:pt x="27" y="253"/>
                  <a:pt x="27" y="253"/>
                  <a:pt x="27" y="253"/>
                </a:cubicBezTo>
                <a:cubicBezTo>
                  <a:pt x="26" y="252"/>
                  <a:pt x="24" y="252"/>
                  <a:pt x="23" y="251"/>
                </a:cubicBezTo>
                <a:cubicBezTo>
                  <a:pt x="23" y="251"/>
                  <a:pt x="24" y="250"/>
                  <a:pt x="24" y="251"/>
                </a:cubicBezTo>
                <a:cubicBezTo>
                  <a:pt x="24" y="251"/>
                  <a:pt x="24" y="250"/>
                  <a:pt x="24" y="250"/>
                </a:cubicBezTo>
                <a:cubicBezTo>
                  <a:pt x="25" y="251"/>
                  <a:pt x="27" y="251"/>
                  <a:pt x="28" y="252"/>
                </a:cubicBezTo>
                <a:cubicBezTo>
                  <a:pt x="27" y="252"/>
                  <a:pt x="27" y="252"/>
                  <a:pt x="27" y="253"/>
                </a:cubicBezTo>
                <a:close/>
                <a:moveTo>
                  <a:pt x="28" y="253"/>
                </a:moveTo>
                <a:cubicBezTo>
                  <a:pt x="28" y="253"/>
                  <a:pt x="28" y="253"/>
                  <a:pt x="28" y="253"/>
                </a:cubicBezTo>
                <a:cubicBezTo>
                  <a:pt x="29" y="253"/>
                  <a:pt x="29" y="253"/>
                  <a:pt x="29" y="253"/>
                </a:cubicBezTo>
                <a:cubicBezTo>
                  <a:pt x="31" y="253"/>
                  <a:pt x="29" y="252"/>
                  <a:pt x="28" y="252"/>
                </a:cubicBezTo>
                <a:cubicBezTo>
                  <a:pt x="29" y="252"/>
                  <a:pt x="31" y="253"/>
                  <a:pt x="32" y="253"/>
                </a:cubicBezTo>
                <a:cubicBezTo>
                  <a:pt x="32" y="254"/>
                  <a:pt x="31" y="254"/>
                  <a:pt x="31" y="254"/>
                </a:cubicBezTo>
                <a:cubicBezTo>
                  <a:pt x="30" y="254"/>
                  <a:pt x="29" y="254"/>
                  <a:pt x="28" y="253"/>
                </a:cubicBezTo>
                <a:close/>
                <a:moveTo>
                  <a:pt x="35" y="491"/>
                </a:moveTo>
                <a:cubicBezTo>
                  <a:pt x="33" y="490"/>
                  <a:pt x="29" y="489"/>
                  <a:pt x="29" y="488"/>
                </a:cubicBezTo>
                <a:cubicBezTo>
                  <a:pt x="31" y="489"/>
                  <a:pt x="34" y="490"/>
                  <a:pt x="35" y="491"/>
                </a:cubicBezTo>
                <a:close/>
                <a:moveTo>
                  <a:pt x="22" y="289"/>
                </a:moveTo>
                <a:cubicBezTo>
                  <a:pt x="25" y="289"/>
                  <a:pt x="25" y="291"/>
                  <a:pt x="26" y="290"/>
                </a:cubicBezTo>
                <a:cubicBezTo>
                  <a:pt x="26" y="294"/>
                  <a:pt x="22" y="292"/>
                  <a:pt x="21" y="294"/>
                </a:cubicBezTo>
                <a:cubicBezTo>
                  <a:pt x="21" y="292"/>
                  <a:pt x="22" y="290"/>
                  <a:pt x="22" y="289"/>
                </a:cubicBezTo>
                <a:close/>
                <a:moveTo>
                  <a:pt x="12" y="441"/>
                </a:moveTo>
                <a:cubicBezTo>
                  <a:pt x="12" y="441"/>
                  <a:pt x="12" y="440"/>
                  <a:pt x="12" y="440"/>
                </a:cubicBezTo>
                <a:cubicBezTo>
                  <a:pt x="15" y="440"/>
                  <a:pt x="12" y="441"/>
                  <a:pt x="14" y="442"/>
                </a:cubicBezTo>
                <a:cubicBezTo>
                  <a:pt x="14" y="441"/>
                  <a:pt x="14" y="440"/>
                  <a:pt x="15" y="440"/>
                </a:cubicBezTo>
                <a:cubicBezTo>
                  <a:pt x="16" y="442"/>
                  <a:pt x="18" y="441"/>
                  <a:pt x="18" y="443"/>
                </a:cubicBezTo>
                <a:cubicBezTo>
                  <a:pt x="17" y="443"/>
                  <a:pt x="17" y="441"/>
                  <a:pt x="16" y="442"/>
                </a:cubicBezTo>
                <a:cubicBezTo>
                  <a:pt x="16" y="443"/>
                  <a:pt x="18" y="443"/>
                  <a:pt x="18" y="444"/>
                </a:cubicBezTo>
                <a:cubicBezTo>
                  <a:pt x="18" y="444"/>
                  <a:pt x="18" y="445"/>
                  <a:pt x="18" y="445"/>
                </a:cubicBezTo>
                <a:cubicBezTo>
                  <a:pt x="15" y="442"/>
                  <a:pt x="8" y="442"/>
                  <a:pt x="7" y="439"/>
                </a:cubicBezTo>
                <a:cubicBezTo>
                  <a:pt x="9" y="440"/>
                  <a:pt x="11" y="440"/>
                  <a:pt x="12" y="441"/>
                </a:cubicBezTo>
                <a:close/>
                <a:moveTo>
                  <a:pt x="9" y="476"/>
                </a:moveTo>
                <a:cubicBezTo>
                  <a:pt x="11" y="477"/>
                  <a:pt x="13" y="478"/>
                  <a:pt x="14" y="479"/>
                </a:cubicBezTo>
                <a:cubicBezTo>
                  <a:pt x="12" y="479"/>
                  <a:pt x="11" y="478"/>
                  <a:pt x="9" y="477"/>
                </a:cubicBezTo>
                <a:cubicBezTo>
                  <a:pt x="9" y="477"/>
                  <a:pt x="8" y="476"/>
                  <a:pt x="9" y="476"/>
                </a:cubicBezTo>
                <a:close/>
                <a:moveTo>
                  <a:pt x="4" y="437"/>
                </a:moveTo>
                <a:cubicBezTo>
                  <a:pt x="3" y="438"/>
                  <a:pt x="7" y="438"/>
                  <a:pt x="5" y="439"/>
                </a:cubicBezTo>
                <a:cubicBezTo>
                  <a:pt x="4" y="439"/>
                  <a:pt x="2" y="437"/>
                  <a:pt x="4" y="437"/>
                </a:cubicBezTo>
                <a:close/>
                <a:moveTo>
                  <a:pt x="8" y="477"/>
                </a:moveTo>
                <a:cubicBezTo>
                  <a:pt x="5" y="474"/>
                  <a:pt x="3" y="476"/>
                  <a:pt x="1" y="473"/>
                </a:cubicBezTo>
                <a:cubicBezTo>
                  <a:pt x="4" y="474"/>
                  <a:pt x="7" y="474"/>
                  <a:pt x="8" y="477"/>
                </a:cubicBezTo>
                <a:close/>
                <a:moveTo>
                  <a:pt x="2" y="476"/>
                </a:moveTo>
                <a:cubicBezTo>
                  <a:pt x="1" y="476"/>
                  <a:pt x="7" y="478"/>
                  <a:pt x="7" y="480"/>
                </a:cubicBezTo>
                <a:cubicBezTo>
                  <a:pt x="5" y="478"/>
                  <a:pt x="0" y="477"/>
                  <a:pt x="2" y="476"/>
                </a:cubicBezTo>
                <a:close/>
                <a:moveTo>
                  <a:pt x="8" y="486"/>
                </a:moveTo>
                <a:cubicBezTo>
                  <a:pt x="7" y="486"/>
                  <a:pt x="3" y="485"/>
                  <a:pt x="3" y="482"/>
                </a:cubicBezTo>
                <a:cubicBezTo>
                  <a:pt x="5" y="485"/>
                  <a:pt x="12" y="487"/>
                  <a:pt x="8" y="486"/>
                </a:cubicBezTo>
                <a:close/>
                <a:moveTo>
                  <a:pt x="14" y="483"/>
                </a:moveTo>
                <a:cubicBezTo>
                  <a:pt x="14" y="482"/>
                  <a:pt x="14" y="482"/>
                  <a:pt x="14" y="481"/>
                </a:cubicBezTo>
                <a:cubicBezTo>
                  <a:pt x="14" y="482"/>
                  <a:pt x="15" y="482"/>
                  <a:pt x="15" y="483"/>
                </a:cubicBezTo>
                <a:cubicBezTo>
                  <a:pt x="15" y="482"/>
                  <a:pt x="14" y="483"/>
                  <a:pt x="14" y="483"/>
                </a:cubicBezTo>
                <a:close/>
                <a:moveTo>
                  <a:pt x="16" y="482"/>
                </a:moveTo>
                <a:cubicBezTo>
                  <a:pt x="18" y="483"/>
                  <a:pt x="20" y="483"/>
                  <a:pt x="20" y="484"/>
                </a:cubicBezTo>
                <a:cubicBezTo>
                  <a:pt x="19" y="484"/>
                  <a:pt x="18" y="486"/>
                  <a:pt x="17" y="485"/>
                </a:cubicBezTo>
                <a:cubicBezTo>
                  <a:pt x="20" y="484"/>
                  <a:pt x="16" y="483"/>
                  <a:pt x="16" y="482"/>
                </a:cubicBezTo>
                <a:close/>
                <a:moveTo>
                  <a:pt x="24" y="492"/>
                </a:moveTo>
                <a:cubicBezTo>
                  <a:pt x="24" y="492"/>
                  <a:pt x="24" y="492"/>
                  <a:pt x="24" y="492"/>
                </a:cubicBezTo>
                <a:cubicBezTo>
                  <a:pt x="23" y="490"/>
                  <a:pt x="18" y="491"/>
                  <a:pt x="17" y="488"/>
                </a:cubicBezTo>
                <a:cubicBezTo>
                  <a:pt x="20" y="489"/>
                  <a:pt x="23" y="490"/>
                  <a:pt x="26" y="491"/>
                </a:cubicBezTo>
                <a:cubicBezTo>
                  <a:pt x="26" y="494"/>
                  <a:pt x="24" y="491"/>
                  <a:pt x="24" y="492"/>
                </a:cubicBezTo>
                <a:close/>
                <a:moveTo>
                  <a:pt x="31" y="495"/>
                </a:moveTo>
                <a:cubicBezTo>
                  <a:pt x="30" y="494"/>
                  <a:pt x="28" y="494"/>
                  <a:pt x="28" y="492"/>
                </a:cubicBezTo>
                <a:cubicBezTo>
                  <a:pt x="29" y="492"/>
                  <a:pt x="32" y="495"/>
                  <a:pt x="31" y="495"/>
                </a:cubicBezTo>
                <a:close/>
                <a:moveTo>
                  <a:pt x="23" y="488"/>
                </a:moveTo>
                <a:cubicBezTo>
                  <a:pt x="23" y="486"/>
                  <a:pt x="23" y="487"/>
                  <a:pt x="24" y="486"/>
                </a:cubicBezTo>
                <a:cubicBezTo>
                  <a:pt x="23" y="486"/>
                  <a:pt x="22" y="485"/>
                  <a:pt x="22" y="486"/>
                </a:cubicBezTo>
                <a:cubicBezTo>
                  <a:pt x="22" y="487"/>
                  <a:pt x="21" y="487"/>
                  <a:pt x="21" y="487"/>
                </a:cubicBezTo>
                <a:cubicBezTo>
                  <a:pt x="22" y="487"/>
                  <a:pt x="21" y="488"/>
                  <a:pt x="22" y="488"/>
                </a:cubicBezTo>
                <a:cubicBezTo>
                  <a:pt x="22" y="488"/>
                  <a:pt x="22" y="488"/>
                  <a:pt x="22" y="489"/>
                </a:cubicBezTo>
                <a:cubicBezTo>
                  <a:pt x="20" y="488"/>
                  <a:pt x="20" y="487"/>
                  <a:pt x="18" y="487"/>
                </a:cubicBezTo>
                <a:cubicBezTo>
                  <a:pt x="18" y="487"/>
                  <a:pt x="18" y="486"/>
                  <a:pt x="18" y="485"/>
                </a:cubicBezTo>
                <a:cubicBezTo>
                  <a:pt x="21" y="486"/>
                  <a:pt x="24" y="484"/>
                  <a:pt x="26" y="486"/>
                </a:cubicBezTo>
                <a:cubicBezTo>
                  <a:pt x="26" y="486"/>
                  <a:pt x="25" y="486"/>
                  <a:pt x="25" y="486"/>
                </a:cubicBezTo>
                <a:cubicBezTo>
                  <a:pt x="27" y="486"/>
                  <a:pt x="25" y="488"/>
                  <a:pt x="27" y="489"/>
                </a:cubicBezTo>
                <a:cubicBezTo>
                  <a:pt x="28" y="488"/>
                  <a:pt x="28" y="489"/>
                  <a:pt x="28" y="490"/>
                </a:cubicBezTo>
                <a:cubicBezTo>
                  <a:pt x="29" y="490"/>
                  <a:pt x="29" y="489"/>
                  <a:pt x="29" y="489"/>
                </a:cubicBezTo>
                <a:cubicBezTo>
                  <a:pt x="29" y="490"/>
                  <a:pt x="29" y="490"/>
                  <a:pt x="30" y="490"/>
                </a:cubicBezTo>
                <a:cubicBezTo>
                  <a:pt x="30" y="490"/>
                  <a:pt x="29" y="489"/>
                  <a:pt x="30" y="489"/>
                </a:cubicBezTo>
                <a:cubicBezTo>
                  <a:pt x="32" y="492"/>
                  <a:pt x="33" y="490"/>
                  <a:pt x="34" y="492"/>
                </a:cubicBezTo>
                <a:cubicBezTo>
                  <a:pt x="31" y="492"/>
                  <a:pt x="26" y="488"/>
                  <a:pt x="23" y="488"/>
                </a:cubicBezTo>
                <a:close/>
                <a:moveTo>
                  <a:pt x="35" y="492"/>
                </a:moveTo>
                <a:cubicBezTo>
                  <a:pt x="36" y="493"/>
                  <a:pt x="36" y="491"/>
                  <a:pt x="36" y="490"/>
                </a:cubicBezTo>
                <a:cubicBezTo>
                  <a:pt x="35" y="490"/>
                  <a:pt x="31" y="488"/>
                  <a:pt x="33" y="488"/>
                </a:cubicBezTo>
                <a:cubicBezTo>
                  <a:pt x="36" y="490"/>
                  <a:pt x="43" y="493"/>
                  <a:pt x="46" y="493"/>
                </a:cubicBezTo>
                <a:cubicBezTo>
                  <a:pt x="43" y="492"/>
                  <a:pt x="44" y="492"/>
                  <a:pt x="46" y="492"/>
                </a:cubicBezTo>
                <a:cubicBezTo>
                  <a:pt x="46" y="491"/>
                  <a:pt x="42" y="492"/>
                  <a:pt x="43" y="490"/>
                </a:cubicBezTo>
                <a:cubicBezTo>
                  <a:pt x="44" y="490"/>
                  <a:pt x="45" y="492"/>
                  <a:pt x="46" y="491"/>
                </a:cubicBezTo>
                <a:cubicBezTo>
                  <a:pt x="46" y="490"/>
                  <a:pt x="45" y="490"/>
                  <a:pt x="45" y="490"/>
                </a:cubicBezTo>
                <a:cubicBezTo>
                  <a:pt x="46" y="491"/>
                  <a:pt x="47" y="489"/>
                  <a:pt x="47" y="490"/>
                </a:cubicBezTo>
                <a:cubicBezTo>
                  <a:pt x="46" y="491"/>
                  <a:pt x="48" y="492"/>
                  <a:pt x="46" y="493"/>
                </a:cubicBezTo>
                <a:cubicBezTo>
                  <a:pt x="46" y="494"/>
                  <a:pt x="49" y="494"/>
                  <a:pt x="49" y="495"/>
                </a:cubicBezTo>
                <a:cubicBezTo>
                  <a:pt x="46" y="495"/>
                  <a:pt x="42" y="492"/>
                  <a:pt x="40" y="492"/>
                </a:cubicBezTo>
                <a:cubicBezTo>
                  <a:pt x="40" y="493"/>
                  <a:pt x="42" y="494"/>
                  <a:pt x="42" y="495"/>
                </a:cubicBezTo>
                <a:cubicBezTo>
                  <a:pt x="39" y="494"/>
                  <a:pt x="36" y="493"/>
                  <a:pt x="35" y="492"/>
                </a:cubicBezTo>
                <a:close/>
                <a:moveTo>
                  <a:pt x="82" y="568"/>
                </a:moveTo>
                <a:cubicBezTo>
                  <a:pt x="83" y="568"/>
                  <a:pt x="83" y="568"/>
                  <a:pt x="84" y="568"/>
                </a:cubicBezTo>
                <a:cubicBezTo>
                  <a:pt x="86" y="569"/>
                  <a:pt x="88" y="570"/>
                  <a:pt x="91" y="571"/>
                </a:cubicBezTo>
                <a:cubicBezTo>
                  <a:pt x="91" y="571"/>
                  <a:pt x="91" y="571"/>
                  <a:pt x="91" y="571"/>
                </a:cubicBezTo>
                <a:cubicBezTo>
                  <a:pt x="89" y="571"/>
                  <a:pt x="86" y="569"/>
                  <a:pt x="82" y="568"/>
                </a:cubicBezTo>
                <a:close/>
                <a:moveTo>
                  <a:pt x="82" y="532"/>
                </a:moveTo>
                <a:cubicBezTo>
                  <a:pt x="83" y="533"/>
                  <a:pt x="85" y="533"/>
                  <a:pt x="85" y="534"/>
                </a:cubicBezTo>
                <a:cubicBezTo>
                  <a:pt x="84" y="534"/>
                  <a:pt x="83" y="533"/>
                  <a:pt x="82" y="532"/>
                </a:cubicBezTo>
                <a:close/>
                <a:moveTo>
                  <a:pt x="88" y="534"/>
                </a:moveTo>
                <a:cubicBezTo>
                  <a:pt x="89" y="535"/>
                  <a:pt x="90" y="535"/>
                  <a:pt x="90" y="536"/>
                </a:cubicBezTo>
                <a:cubicBezTo>
                  <a:pt x="88" y="535"/>
                  <a:pt x="88" y="536"/>
                  <a:pt x="88" y="534"/>
                </a:cubicBezTo>
                <a:close/>
                <a:moveTo>
                  <a:pt x="91" y="524"/>
                </a:moveTo>
                <a:cubicBezTo>
                  <a:pt x="94" y="524"/>
                  <a:pt x="94" y="525"/>
                  <a:pt x="96" y="525"/>
                </a:cubicBezTo>
                <a:cubicBezTo>
                  <a:pt x="95" y="527"/>
                  <a:pt x="91" y="524"/>
                  <a:pt x="91" y="524"/>
                </a:cubicBezTo>
                <a:close/>
                <a:moveTo>
                  <a:pt x="98" y="539"/>
                </a:moveTo>
                <a:cubicBezTo>
                  <a:pt x="88" y="536"/>
                  <a:pt x="103" y="540"/>
                  <a:pt x="103" y="541"/>
                </a:cubicBezTo>
                <a:cubicBezTo>
                  <a:pt x="100" y="541"/>
                  <a:pt x="99" y="540"/>
                  <a:pt x="98" y="539"/>
                </a:cubicBezTo>
                <a:close/>
                <a:moveTo>
                  <a:pt x="101" y="528"/>
                </a:moveTo>
                <a:cubicBezTo>
                  <a:pt x="99" y="528"/>
                  <a:pt x="98" y="528"/>
                  <a:pt x="97" y="527"/>
                </a:cubicBezTo>
                <a:cubicBezTo>
                  <a:pt x="98" y="528"/>
                  <a:pt x="100" y="525"/>
                  <a:pt x="100" y="527"/>
                </a:cubicBezTo>
                <a:cubicBezTo>
                  <a:pt x="98" y="527"/>
                  <a:pt x="101" y="528"/>
                  <a:pt x="101" y="528"/>
                </a:cubicBezTo>
                <a:close/>
                <a:moveTo>
                  <a:pt x="102" y="527"/>
                </a:moveTo>
                <a:cubicBezTo>
                  <a:pt x="101" y="528"/>
                  <a:pt x="104" y="530"/>
                  <a:pt x="105" y="529"/>
                </a:cubicBezTo>
                <a:cubicBezTo>
                  <a:pt x="105" y="530"/>
                  <a:pt x="108" y="531"/>
                  <a:pt x="110" y="531"/>
                </a:cubicBezTo>
                <a:cubicBezTo>
                  <a:pt x="110" y="531"/>
                  <a:pt x="110" y="532"/>
                  <a:pt x="110" y="532"/>
                </a:cubicBezTo>
                <a:cubicBezTo>
                  <a:pt x="110" y="532"/>
                  <a:pt x="110" y="532"/>
                  <a:pt x="110" y="532"/>
                </a:cubicBezTo>
                <a:cubicBezTo>
                  <a:pt x="108" y="532"/>
                  <a:pt x="106" y="530"/>
                  <a:pt x="101" y="529"/>
                </a:cubicBezTo>
                <a:cubicBezTo>
                  <a:pt x="102" y="528"/>
                  <a:pt x="101" y="527"/>
                  <a:pt x="102" y="527"/>
                </a:cubicBezTo>
                <a:close/>
                <a:moveTo>
                  <a:pt x="103" y="541"/>
                </a:moveTo>
                <a:cubicBezTo>
                  <a:pt x="105" y="542"/>
                  <a:pt x="106" y="542"/>
                  <a:pt x="107" y="543"/>
                </a:cubicBezTo>
                <a:cubicBezTo>
                  <a:pt x="105" y="543"/>
                  <a:pt x="104" y="542"/>
                  <a:pt x="103" y="541"/>
                </a:cubicBezTo>
                <a:close/>
                <a:moveTo>
                  <a:pt x="107" y="544"/>
                </a:moveTo>
                <a:cubicBezTo>
                  <a:pt x="110" y="543"/>
                  <a:pt x="111" y="545"/>
                  <a:pt x="114" y="546"/>
                </a:cubicBezTo>
                <a:cubicBezTo>
                  <a:pt x="114" y="547"/>
                  <a:pt x="108" y="545"/>
                  <a:pt x="107" y="544"/>
                </a:cubicBezTo>
                <a:close/>
                <a:moveTo>
                  <a:pt x="115" y="546"/>
                </a:moveTo>
                <a:cubicBezTo>
                  <a:pt x="116" y="546"/>
                  <a:pt x="117" y="546"/>
                  <a:pt x="118" y="546"/>
                </a:cubicBezTo>
                <a:cubicBezTo>
                  <a:pt x="118" y="546"/>
                  <a:pt x="118" y="546"/>
                  <a:pt x="118" y="546"/>
                </a:cubicBezTo>
                <a:cubicBezTo>
                  <a:pt x="119" y="546"/>
                  <a:pt x="118" y="546"/>
                  <a:pt x="118" y="546"/>
                </a:cubicBezTo>
                <a:cubicBezTo>
                  <a:pt x="119" y="549"/>
                  <a:pt x="124" y="547"/>
                  <a:pt x="123" y="550"/>
                </a:cubicBezTo>
                <a:cubicBezTo>
                  <a:pt x="120" y="549"/>
                  <a:pt x="117" y="548"/>
                  <a:pt x="115" y="546"/>
                </a:cubicBezTo>
                <a:close/>
                <a:moveTo>
                  <a:pt x="131" y="555"/>
                </a:moveTo>
                <a:cubicBezTo>
                  <a:pt x="132" y="556"/>
                  <a:pt x="134" y="556"/>
                  <a:pt x="135" y="557"/>
                </a:cubicBezTo>
                <a:cubicBezTo>
                  <a:pt x="135" y="557"/>
                  <a:pt x="135" y="558"/>
                  <a:pt x="135" y="558"/>
                </a:cubicBezTo>
                <a:cubicBezTo>
                  <a:pt x="133" y="557"/>
                  <a:pt x="132" y="556"/>
                  <a:pt x="131" y="555"/>
                </a:cubicBezTo>
                <a:close/>
                <a:moveTo>
                  <a:pt x="141" y="558"/>
                </a:moveTo>
                <a:cubicBezTo>
                  <a:pt x="138" y="556"/>
                  <a:pt x="134" y="555"/>
                  <a:pt x="131" y="554"/>
                </a:cubicBezTo>
                <a:cubicBezTo>
                  <a:pt x="131" y="553"/>
                  <a:pt x="130" y="553"/>
                  <a:pt x="130" y="553"/>
                </a:cubicBezTo>
                <a:cubicBezTo>
                  <a:pt x="128" y="552"/>
                  <a:pt x="126" y="551"/>
                  <a:pt x="124" y="550"/>
                </a:cubicBezTo>
                <a:cubicBezTo>
                  <a:pt x="135" y="554"/>
                  <a:pt x="145" y="558"/>
                  <a:pt x="155" y="562"/>
                </a:cubicBezTo>
                <a:cubicBezTo>
                  <a:pt x="150" y="561"/>
                  <a:pt x="145" y="559"/>
                  <a:pt x="141" y="558"/>
                </a:cubicBezTo>
                <a:close/>
                <a:moveTo>
                  <a:pt x="164" y="569"/>
                </a:moveTo>
                <a:cubicBezTo>
                  <a:pt x="163" y="569"/>
                  <a:pt x="163" y="569"/>
                  <a:pt x="163" y="569"/>
                </a:cubicBezTo>
                <a:cubicBezTo>
                  <a:pt x="161" y="568"/>
                  <a:pt x="159" y="568"/>
                  <a:pt x="158" y="567"/>
                </a:cubicBezTo>
                <a:cubicBezTo>
                  <a:pt x="158" y="567"/>
                  <a:pt x="158" y="567"/>
                  <a:pt x="158" y="567"/>
                </a:cubicBezTo>
                <a:cubicBezTo>
                  <a:pt x="157" y="567"/>
                  <a:pt x="157" y="567"/>
                  <a:pt x="157" y="567"/>
                </a:cubicBezTo>
                <a:cubicBezTo>
                  <a:pt x="156" y="566"/>
                  <a:pt x="155" y="566"/>
                  <a:pt x="154" y="565"/>
                </a:cubicBezTo>
                <a:cubicBezTo>
                  <a:pt x="154" y="565"/>
                  <a:pt x="153" y="565"/>
                  <a:pt x="153" y="565"/>
                </a:cubicBezTo>
                <a:cubicBezTo>
                  <a:pt x="157" y="566"/>
                  <a:pt x="160" y="567"/>
                  <a:pt x="164" y="569"/>
                </a:cubicBezTo>
                <a:close/>
                <a:moveTo>
                  <a:pt x="161" y="563"/>
                </a:moveTo>
                <a:cubicBezTo>
                  <a:pt x="162" y="564"/>
                  <a:pt x="165" y="564"/>
                  <a:pt x="165" y="566"/>
                </a:cubicBezTo>
                <a:cubicBezTo>
                  <a:pt x="164" y="565"/>
                  <a:pt x="160" y="564"/>
                  <a:pt x="161" y="563"/>
                </a:cubicBezTo>
                <a:close/>
                <a:moveTo>
                  <a:pt x="146" y="565"/>
                </a:moveTo>
                <a:cubicBezTo>
                  <a:pt x="146" y="565"/>
                  <a:pt x="146" y="565"/>
                  <a:pt x="147" y="565"/>
                </a:cubicBezTo>
                <a:cubicBezTo>
                  <a:pt x="147" y="565"/>
                  <a:pt x="147" y="565"/>
                  <a:pt x="147" y="565"/>
                </a:cubicBezTo>
                <a:cubicBezTo>
                  <a:pt x="147" y="565"/>
                  <a:pt x="148" y="565"/>
                  <a:pt x="149" y="566"/>
                </a:cubicBezTo>
                <a:cubicBezTo>
                  <a:pt x="148" y="566"/>
                  <a:pt x="147" y="566"/>
                  <a:pt x="146" y="565"/>
                </a:cubicBezTo>
                <a:close/>
                <a:moveTo>
                  <a:pt x="193" y="585"/>
                </a:moveTo>
                <a:cubicBezTo>
                  <a:pt x="194" y="584"/>
                  <a:pt x="191" y="582"/>
                  <a:pt x="189" y="582"/>
                </a:cubicBezTo>
                <a:cubicBezTo>
                  <a:pt x="189" y="583"/>
                  <a:pt x="193" y="583"/>
                  <a:pt x="192" y="585"/>
                </a:cubicBezTo>
                <a:cubicBezTo>
                  <a:pt x="188" y="582"/>
                  <a:pt x="178" y="581"/>
                  <a:pt x="175" y="577"/>
                </a:cubicBezTo>
                <a:cubicBezTo>
                  <a:pt x="175" y="577"/>
                  <a:pt x="176" y="578"/>
                  <a:pt x="175" y="578"/>
                </a:cubicBezTo>
                <a:cubicBezTo>
                  <a:pt x="167" y="574"/>
                  <a:pt x="155" y="570"/>
                  <a:pt x="149" y="566"/>
                </a:cubicBezTo>
                <a:cubicBezTo>
                  <a:pt x="151" y="567"/>
                  <a:pt x="154" y="567"/>
                  <a:pt x="157" y="568"/>
                </a:cubicBezTo>
                <a:cubicBezTo>
                  <a:pt x="157" y="568"/>
                  <a:pt x="157" y="568"/>
                  <a:pt x="157" y="568"/>
                </a:cubicBezTo>
                <a:cubicBezTo>
                  <a:pt x="158" y="569"/>
                  <a:pt x="158" y="569"/>
                  <a:pt x="159" y="569"/>
                </a:cubicBezTo>
                <a:cubicBezTo>
                  <a:pt x="159" y="569"/>
                  <a:pt x="159" y="569"/>
                  <a:pt x="159" y="569"/>
                </a:cubicBezTo>
                <a:cubicBezTo>
                  <a:pt x="160" y="570"/>
                  <a:pt x="161" y="570"/>
                  <a:pt x="162" y="572"/>
                </a:cubicBezTo>
                <a:cubicBezTo>
                  <a:pt x="168" y="573"/>
                  <a:pt x="175" y="575"/>
                  <a:pt x="182" y="578"/>
                </a:cubicBezTo>
                <a:cubicBezTo>
                  <a:pt x="182" y="578"/>
                  <a:pt x="182" y="578"/>
                  <a:pt x="182" y="579"/>
                </a:cubicBezTo>
                <a:cubicBezTo>
                  <a:pt x="183" y="579"/>
                  <a:pt x="184" y="579"/>
                  <a:pt x="185" y="580"/>
                </a:cubicBezTo>
                <a:cubicBezTo>
                  <a:pt x="185" y="579"/>
                  <a:pt x="184" y="579"/>
                  <a:pt x="184" y="579"/>
                </a:cubicBezTo>
                <a:cubicBezTo>
                  <a:pt x="188" y="580"/>
                  <a:pt x="191" y="582"/>
                  <a:pt x="194" y="583"/>
                </a:cubicBezTo>
                <a:cubicBezTo>
                  <a:pt x="194" y="584"/>
                  <a:pt x="195" y="585"/>
                  <a:pt x="197" y="586"/>
                </a:cubicBezTo>
                <a:cubicBezTo>
                  <a:pt x="195" y="586"/>
                  <a:pt x="194" y="585"/>
                  <a:pt x="193" y="585"/>
                </a:cubicBezTo>
                <a:close/>
                <a:moveTo>
                  <a:pt x="168" y="570"/>
                </a:moveTo>
                <a:cubicBezTo>
                  <a:pt x="172" y="572"/>
                  <a:pt x="176" y="573"/>
                  <a:pt x="180" y="575"/>
                </a:cubicBezTo>
                <a:cubicBezTo>
                  <a:pt x="181" y="576"/>
                  <a:pt x="182" y="576"/>
                  <a:pt x="183" y="577"/>
                </a:cubicBezTo>
                <a:cubicBezTo>
                  <a:pt x="183" y="577"/>
                  <a:pt x="183" y="577"/>
                  <a:pt x="183" y="577"/>
                </a:cubicBezTo>
                <a:cubicBezTo>
                  <a:pt x="180" y="576"/>
                  <a:pt x="177" y="575"/>
                  <a:pt x="174" y="574"/>
                </a:cubicBezTo>
                <a:cubicBezTo>
                  <a:pt x="174" y="574"/>
                  <a:pt x="175" y="573"/>
                  <a:pt x="176" y="573"/>
                </a:cubicBezTo>
                <a:cubicBezTo>
                  <a:pt x="172" y="573"/>
                  <a:pt x="169" y="571"/>
                  <a:pt x="165" y="570"/>
                </a:cubicBezTo>
                <a:cubicBezTo>
                  <a:pt x="166" y="570"/>
                  <a:pt x="167" y="570"/>
                  <a:pt x="168" y="570"/>
                </a:cubicBezTo>
                <a:close/>
                <a:moveTo>
                  <a:pt x="165" y="565"/>
                </a:moveTo>
                <a:cubicBezTo>
                  <a:pt x="166" y="566"/>
                  <a:pt x="168" y="566"/>
                  <a:pt x="168" y="567"/>
                </a:cubicBezTo>
                <a:cubicBezTo>
                  <a:pt x="167" y="566"/>
                  <a:pt x="165" y="566"/>
                  <a:pt x="165" y="565"/>
                </a:cubicBezTo>
                <a:close/>
                <a:moveTo>
                  <a:pt x="170" y="567"/>
                </a:moveTo>
                <a:cubicBezTo>
                  <a:pt x="171" y="567"/>
                  <a:pt x="173" y="567"/>
                  <a:pt x="173" y="568"/>
                </a:cubicBezTo>
                <a:cubicBezTo>
                  <a:pt x="172" y="568"/>
                  <a:pt x="170" y="568"/>
                  <a:pt x="170" y="567"/>
                </a:cubicBezTo>
                <a:close/>
                <a:moveTo>
                  <a:pt x="186" y="570"/>
                </a:moveTo>
                <a:cubicBezTo>
                  <a:pt x="186" y="570"/>
                  <a:pt x="186" y="570"/>
                  <a:pt x="186" y="571"/>
                </a:cubicBezTo>
                <a:cubicBezTo>
                  <a:pt x="184" y="571"/>
                  <a:pt x="178" y="569"/>
                  <a:pt x="176" y="566"/>
                </a:cubicBezTo>
                <a:cubicBezTo>
                  <a:pt x="176" y="566"/>
                  <a:pt x="177" y="566"/>
                  <a:pt x="177" y="566"/>
                </a:cubicBezTo>
                <a:cubicBezTo>
                  <a:pt x="177" y="566"/>
                  <a:pt x="177" y="566"/>
                  <a:pt x="176" y="566"/>
                </a:cubicBezTo>
                <a:cubicBezTo>
                  <a:pt x="176" y="566"/>
                  <a:pt x="176" y="565"/>
                  <a:pt x="176" y="565"/>
                </a:cubicBezTo>
                <a:cubicBezTo>
                  <a:pt x="177" y="567"/>
                  <a:pt x="179" y="567"/>
                  <a:pt x="181" y="567"/>
                </a:cubicBezTo>
                <a:cubicBezTo>
                  <a:pt x="181" y="569"/>
                  <a:pt x="184" y="569"/>
                  <a:pt x="186" y="570"/>
                </a:cubicBezTo>
                <a:close/>
                <a:moveTo>
                  <a:pt x="181" y="568"/>
                </a:moveTo>
                <a:cubicBezTo>
                  <a:pt x="182" y="568"/>
                  <a:pt x="183" y="568"/>
                  <a:pt x="184" y="569"/>
                </a:cubicBezTo>
                <a:cubicBezTo>
                  <a:pt x="183" y="568"/>
                  <a:pt x="182" y="568"/>
                  <a:pt x="181" y="568"/>
                </a:cubicBezTo>
                <a:close/>
                <a:moveTo>
                  <a:pt x="194" y="610"/>
                </a:moveTo>
                <a:cubicBezTo>
                  <a:pt x="199" y="612"/>
                  <a:pt x="204" y="614"/>
                  <a:pt x="209" y="616"/>
                </a:cubicBezTo>
                <a:cubicBezTo>
                  <a:pt x="203" y="614"/>
                  <a:pt x="199" y="612"/>
                  <a:pt x="194" y="610"/>
                </a:cubicBezTo>
                <a:close/>
                <a:moveTo>
                  <a:pt x="207" y="616"/>
                </a:moveTo>
                <a:cubicBezTo>
                  <a:pt x="207" y="615"/>
                  <a:pt x="211" y="618"/>
                  <a:pt x="211" y="617"/>
                </a:cubicBezTo>
                <a:cubicBezTo>
                  <a:pt x="214" y="618"/>
                  <a:pt x="217" y="619"/>
                  <a:pt x="220" y="620"/>
                </a:cubicBezTo>
                <a:cubicBezTo>
                  <a:pt x="215" y="619"/>
                  <a:pt x="211" y="618"/>
                  <a:pt x="207" y="616"/>
                </a:cubicBezTo>
                <a:close/>
                <a:moveTo>
                  <a:pt x="213" y="592"/>
                </a:moveTo>
                <a:cubicBezTo>
                  <a:pt x="210" y="590"/>
                  <a:pt x="207" y="588"/>
                  <a:pt x="204" y="587"/>
                </a:cubicBezTo>
                <a:cubicBezTo>
                  <a:pt x="209" y="588"/>
                  <a:pt x="214" y="591"/>
                  <a:pt x="216" y="592"/>
                </a:cubicBezTo>
                <a:cubicBezTo>
                  <a:pt x="216" y="592"/>
                  <a:pt x="216" y="592"/>
                  <a:pt x="217" y="592"/>
                </a:cubicBezTo>
                <a:cubicBezTo>
                  <a:pt x="218" y="594"/>
                  <a:pt x="221" y="595"/>
                  <a:pt x="222" y="594"/>
                </a:cubicBezTo>
                <a:cubicBezTo>
                  <a:pt x="224" y="594"/>
                  <a:pt x="225" y="595"/>
                  <a:pt x="226" y="595"/>
                </a:cubicBezTo>
                <a:cubicBezTo>
                  <a:pt x="226" y="595"/>
                  <a:pt x="226" y="596"/>
                  <a:pt x="227" y="596"/>
                </a:cubicBezTo>
                <a:cubicBezTo>
                  <a:pt x="222" y="595"/>
                  <a:pt x="218" y="593"/>
                  <a:pt x="213" y="592"/>
                </a:cubicBezTo>
                <a:close/>
                <a:moveTo>
                  <a:pt x="226" y="594"/>
                </a:moveTo>
                <a:cubicBezTo>
                  <a:pt x="211" y="588"/>
                  <a:pt x="198" y="583"/>
                  <a:pt x="184" y="578"/>
                </a:cubicBezTo>
                <a:cubicBezTo>
                  <a:pt x="184" y="577"/>
                  <a:pt x="184" y="577"/>
                  <a:pt x="183" y="576"/>
                </a:cubicBezTo>
                <a:cubicBezTo>
                  <a:pt x="183" y="576"/>
                  <a:pt x="183" y="576"/>
                  <a:pt x="183" y="576"/>
                </a:cubicBezTo>
                <a:cubicBezTo>
                  <a:pt x="186" y="577"/>
                  <a:pt x="189" y="578"/>
                  <a:pt x="192" y="580"/>
                </a:cubicBezTo>
                <a:cubicBezTo>
                  <a:pt x="194" y="582"/>
                  <a:pt x="198" y="583"/>
                  <a:pt x="202" y="584"/>
                </a:cubicBezTo>
                <a:cubicBezTo>
                  <a:pt x="207" y="586"/>
                  <a:pt x="213" y="588"/>
                  <a:pt x="217" y="590"/>
                </a:cubicBezTo>
                <a:cubicBezTo>
                  <a:pt x="219" y="590"/>
                  <a:pt x="224" y="591"/>
                  <a:pt x="229" y="593"/>
                </a:cubicBezTo>
                <a:cubicBezTo>
                  <a:pt x="228" y="593"/>
                  <a:pt x="227" y="593"/>
                  <a:pt x="226" y="594"/>
                </a:cubicBezTo>
                <a:close/>
                <a:moveTo>
                  <a:pt x="198" y="574"/>
                </a:moveTo>
                <a:cubicBezTo>
                  <a:pt x="197" y="574"/>
                  <a:pt x="197" y="574"/>
                  <a:pt x="198" y="574"/>
                </a:cubicBezTo>
                <a:cubicBezTo>
                  <a:pt x="197" y="575"/>
                  <a:pt x="200" y="577"/>
                  <a:pt x="202" y="574"/>
                </a:cubicBezTo>
                <a:cubicBezTo>
                  <a:pt x="202" y="574"/>
                  <a:pt x="202" y="574"/>
                  <a:pt x="202" y="574"/>
                </a:cubicBezTo>
                <a:cubicBezTo>
                  <a:pt x="201" y="574"/>
                  <a:pt x="198" y="573"/>
                  <a:pt x="200" y="573"/>
                </a:cubicBezTo>
                <a:cubicBezTo>
                  <a:pt x="200" y="573"/>
                  <a:pt x="201" y="574"/>
                  <a:pt x="201" y="574"/>
                </a:cubicBezTo>
                <a:cubicBezTo>
                  <a:pt x="201" y="574"/>
                  <a:pt x="201" y="574"/>
                  <a:pt x="202" y="574"/>
                </a:cubicBezTo>
                <a:cubicBezTo>
                  <a:pt x="202" y="574"/>
                  <a:pt x="202" y="574"/>
                  <a:pt x="202" y="574"/>
                </a:cubicBezTo>
                <a:cubicBezTo>
                  <a:pt x="202" y="574"/>
                  <a:pt x="202" y="574"/>
                  <a:pt x="202" y="574"/>
                </a:cubicBezTo>
                <a:cubicBezTo>
                  <a:pt x="202" y="575"/>
                  <a:pt x="203" y="575"/>
                  <a:pt x="204" y="575"/>
                </a:cubicBezTo>
                <a:cubicBezTo>
                  <a:pt x="204" y="575"/>
                  <a:pt x="203" y="575"/>
                  <a:pt x="203" y="574"/>
                </a:cubicBezTo>
                <a:cubicBezTo>
                  <a:pt x="204" y="575"/>
                  <a:pt x="204" y="575"/>
                  <a:pt x="205" y="575"/>
                </a:cubicBezTo>
                <a:cubicBezTo>
                  <a:pt x="204" y="575"/>
                  <a:pt x="204" y="576"/>
                  <a:pt x="202" y="575"/>
                </a:cubicBezTo>
                <a:cubicBezTo>
                  <a:pt x="203" y="576"/>
                  <a:pt x="206" y="577"/>
                  <a:pt x="208" y="578"/>
                </a:cubicBezTo>
                <a:cubicBezTo>
                  <a:pt x="208" y="579"/>
                  <a:pt x="206" y="577"/>
                  <a:pt x="206" y="578"/>
                </a:cubicBezTo>
                <a:cubicBezTo>
                  <a:pt x="209" y="579"/>
                  <a:pt x="213" y="580"/>
                  <a:pt x="214" y="582"/>
                </a:cubicBezTo>
                <a:cubicBezTo>
                  <a:pt x="210" y="581"/>
                  <a:pt x="209" y="580"/>
                  <a:pt x="207" y="580"/>
                </a:cubicBezTo>
                <a:cubicBezTo>
                  <a:pt x="206" y="578"/>
                  <a:pt x="199" y="577"/>
                  <a:pt x="196" y="574"/>
                </a:cubicBezTo>
                <a:cubicBezTo>
                  <a:pt x="197" y="575"/>
                  <a:pt x="197" y="575"/>
                  <a:pt x="198" y="574"/>
                </a:cubicBezTo>
                <a:close/>
                <a:moveTo>
                  <a:pt x="196" y="572"/>
                </a:moveTo>
                <a:cubicBezTo>
                  <a:pt x="197" y="573"/>
                  <a:pt x="199" y="572"/>
                  <a:pt x="199" y="573"/>
                </a:cubicBezTo>
                <a:cubicBezTo>
                  <a:pt x="198" y="573"/>
                  <a:pt x="196" y="573"/>
                  <a:pt x="196" y="572"/>
                </a:cubicBezTo>
                <a:close/>
                <a:moveTo>
                  <a:pt x="212" y="583"/>
                </a:moveTo>
                <a:cubicBezTo>
                  <a:pt x="212" y="583"/>
                  <a:pt x="211" y="583"/>
                  <a:pt x="210" y="583"/>
                </a:cubicBezTo>
                <a:cubicBezTo>
                  <a:pt x="211" y="583"/>
                  <a:pt x="209" y="582"/>
                  <a:pt x="209" y="582"/>
                </a:cubicBezTo>
                <a:cubicBezTo>
                  <a:pt x="209" y="582"/>
                  <a:pt x="208" y="581"/>
                  <a:pt x="208" y="581"/>
                </a:cubicBezTo>
                <a:cubicBezTo>
                  <a:pt x="209" y="581"/>
                  <a:pt x="211" y="582"/>
                  <a:pt x="212" y="583"/>
                </a:cubicBezTo>
                <a:close/>
                <a:moveTo>
                  <a:pt x="206" y="581"/>
                </a:moveTo>
                <a:cubicBezTo>
                  <a:pt x="204" y="580"/>
                  <a:pt x="202" y="580"/>
                  <a:pt x="201" y="579"/>
                </a:cubicBezTo>
                <a:cubicBezTo>
                  <a:pt x="200" y="579"/>
                  <a:pt x="199" y="578"/>
                  <a:pt x="198" y="577"/>
                </a:cubicBezTo>
                <a:cubicBezTo>
                  <a:pt x="200" y="578"/>
                  <a:pt x="204" y="579"/>
                  <a:pt x="206" y="581"/>
                </a:cubicBezTo>
                <a:close/>
                <a:moveTo>
                  <a:pt x="239" y="596"/>
                </a:moveTo>
                <a:cubicBezTo>
                  <a:pt x="239" y="596"/>
                  <a:pt x="239" y="596"/>
                  <a:pt x="238" y="596"/>
                </a:cubicBezTo>
                <a:cubicBezTo>
                  <a:pt x="237" y="596"/>
                  <a:pt x="236" y="595"/>
                  <a:pt x="235" y="595"/>
                </a:cubicBezTo>
                <a:cubicBezTo>
                  <a:pt x="233" y="594"/>
                  <a:pt x="232" y="594"/>
                  <a:pt x="231" y="593"/>
                </a:cubicBezTo>
                <a:cubicBezTo>
                  <a:pt x="226" y="591"/>
                  <a:pt x="221" y="590"/>
                  <a:pt x="217" y="588"/>
                </a:cubicBezTo>
                <a:cubicBezTo>
                  <a:pt x="217" y="588"/>
                  <a:pt x="217" y="587"/>
                  <a:pt x="217" y="587"/>
                </a:cubicBezTo>
                <a:cubicBezTo>
                  <a:pt x="215" y="586"/>
                  <a:pt x="215" y="585"/>
                  <a:pt x="213" y="585"/>
                </a:cubicBezTo>
                <a:cubicBezTo>
                  <a:pt x="212" y="586"/>
                  <a:pt x="212" y="586"/>
                  <a:pt x="211" y="585"/>
                </a:cubicBezTo>
                <a:cubicBezTo>
                  <a:pt x="213" y="587"/>
                  <a:pt x="215" y="586"/>
                  <a:pt x="217" y="588"/>
                </a:cubicBezTo>
                <a:cubicBezTo>
                  <a:pt x="217" y="588"/>
                  <a:pt x="216" y="588"/>
                  <a:pt x="216" y="588"/>
                </a:cubicBezTo>
                <a:cubicBezTo>
                  <a:pt x="213" y="587"/>
                  <a:pt x="210" y="586"/>
                  <a:pt x="207" y="584"/>
                </a:cubicBezTo>
                <a:cubicBezTo>
                  <a:pt x="208" y="585"/>
                  <a:pt x="209" y="585"/>
                  <a:pt x="210" y="585"/>
                </a:cubicBezTo>
                <a:cubicBezTo>
                  <a:pt x="208" y="583"/>
                  <a:pt x="206" y="583"/>
                  <a:pt x="204" y="582"/>
                </a:cubicBezTo>
                <a:cubicBezTo>
                  <a:pt x="211" y="584"/>
                  <a:pt x="217" y="587"/>
                  <a:pt x="224" y="589"/>
                </a:cubicBezTo>
                <a:cubicBezTo>
                  <a:pt x="223" y="588"/>
                  <a:pt x="221" y="587"/>
                  <a:pt x="219" y="586"/>
                </a:cubicBezTo>
                <a:cubicBezTo>
                  <a:pt x="221" y="587"/>
                  <a:pt x="222" y="587"/>
                  <a:pt x="223" y="588"/>
                </a:cubicBezTo>
                <a:cubicBezTo>
                  <a:pt x="230" y="591"/>
                  <a:pt x="239" y="595"/>
                  <a:pt x="246" y="598"/>
                </a:cubicBezTo>
                <a:cubicBezTo>
                  <a:pt x="244" y="597"/>
                  <a:pt x="242" y="596"/>
                  <a:pt x="239" y="596"/>
                </a:cubicBezTo>
                <a:close/>
                <a:moveTo>
                  <a:pt x="223" y="585"/>
                </a:moveTo>
                <a:cubicBezTo>
                  <a:pt x="223" y="585"/>
                  <a:pt x="223" y="585"/>
                  <a:pt x="223" y="586"/>
                </a:cubicBezTo>
                <a:cubicBezTo>
                  <a:pt x="221" y="584"/>
                  <a:pt x="215" y="582"/>
                  <a:pt x="216" y="582"/>
                </a:cubicBezTo>
                <a:cubicBezTo>
                  <a:pt x="218" y="583"/>
                  <a:pt x="217" y="581"/>
                  <a:pt x="218" y="581"/>
                </a:cubicBezTo>
                <a:cubicBezTo>
                  <a:pt x="219" y="582"/>
                  <a:pt x="218" y="582"/>
                  <a:pt x="219" y="583"/>
                </a:cubicBezTo>
                <a:cubicBezTo>
                  <a:pt x="219" y="583"/>
                  <a:pt x="218" y="583"/>
                  <a:pt x="217" y="582"/>
                </a:cubicBezTo>
                <a:cubicBezTo>
                  <a:pt x="219" y="583"/>
                  <a:pt x="221" y="584"/>
                  <a:pt x="223" y="585"/>
                </a:cubicBezTo>
                <a:close/>
                <a:moveTo>
                  <a:pt x="219" y="586"/>
                </a:moveTo>
                <a:cubicBezTo>
                  <a:pt x="216" y="585"/>
                  <a:pt x="215" y="585"/>
                  <a:pt x="217" y="585"/>
                </a:cubicBezTo>
                <a:cubicBezTo>
                  <a:pt x="217" y="585"/>
                  <a:pt x="218" y="586"/>
                  <a:pt x="219" y="586"/>
                </a:cubicBezTo>
                <a:close/>
                <a:moveTo>
                  <a:pt x="228" y="587"/>
                </a:moveTo>
                <a:cubicBezTo>
                  <a:pt x="229" y="587"/>
                  <a:pt x="231" y="588"/>
                  <a:pt x="232" y="588"/>
                </a:cubicBezTo>
                <a:cubicBezTo>
                  <a:pt x="232" y="588"/>
                  <a:pt x="232" y="589"/>
                  <a:pt x="232" y="589"/>
                </a:cubicBezTo>
                <a:cubicBezTo>
                  <a:pt x="230" y="588"/>
                  <a:pt x="229" y="588"/>
                  <a:pt x="228" y="587"/>
                </a:cubicBezTo>
                <a:close/>
                <a:moveTo>
                  <a:pt x="234" y="590"/>
                </a:moveTo>
                <a:cubicBezTo>
                  <a:pt x="233" y="590"/>
                  <a:pt x="233" y="589"/>
                  <a:pt x="232" y="588"/>
                </a:cubicBezTo>
                <a:cubicBezTo>
                  <a:pt x="233" y="588"/>
                  <a:pt x="233" y="589"/>
                  <a:pt x="233" y="589"/>
                </a:cubicBezTo>
                <a:cubicBezTo>
                  <a:pt x="233" y="589"/>
                  <a:pt x="233" y="589"/>
                  <a:pt x="233" y="589"/>
                </a:cubicBezTo>
                <a:cubicBezTo>
                  <a:pt x="234" y="589"/>
                  <a:pt x="235" y="589"/>
                  <a:pt x="234" y="590"/>
                </a:cubicBezTo>
                <a:close/>
                <a:moveTo>
                  <a:pt x="235" y="589"/>
                </a:moveTo>
                <a:cubicBezTo>
                  <a:pt x="236" y="590"/>
                  <a:pt x="238" y="590"/>
                  <a:pt x="238" y="591"/>
                </a:cubicBezTo>
                <a:cubicBezTo>
                  <a:pt x="237" y="590"/>
                  <a:pt x="235" y="590"/>
                  <a:pt x="235" y="589"/>
                </a:cubicBezTo>
                <a:close/>
                <a:moveTo>
                  <a:pt x="240" y="591"/>
                </a:moveTo>
                <a:cubicBezTo>
                  <a:pt x="240" y="591"/>
                  <a:pt x="241" y="591"/>
                  <a:pt x="241" y="591"/>
                </a:cubicBezTo>
                <a:cubicBezTo>
                  <a:pt x="241" y="591"/>
                  <a:pt x="240" y="591"/>
                  <a:pt x="240" y="592"/>
                </a:cubicBezTo>
                <a:cubicBezTo>
                  <a:pt x="240" y="591"/>
                  <a:pt x="240" y="591"/>
                  <a:pt x="240" y="591"/>
                </a:cubicBezTo>
                <a:close/>
                <a:moveTo>
                  <a:pt x="243" y="592"/>
                </a:moveTo>
                <a:cubicBezTo>
                  <a:pt x="244" y="592"/>
                  <a:pt x="245" y="593"/>
                  <a:pt x="245" y="593"/>
                </a:cubicBezTo>
                <a:cubicBezTo>
                  <a:pt x="244" y="593"/>
                  <a:pt x="243" y="593"/>
                  <a:pt x="243" y="593"/>
                </a:cubicBezTo>
                <a:cubicBezTo>
                  <a:pt x="243" y="592"/>
                  <a:pt x="243" y="592"/>
                  <a:pt x="243" y="592"/>
                </a:cubicBezTo>
                <a:close/>
                <a:moveTo>
                  <a:pt x="246" y="593"/>
                </a:moveTo>
                <a:cubicBezTo>
                  <a:pt x="243" y="591"/>
                  <a:pt x="239" y="590"/>
                  <a:pt x="235" y="588"/>
                </a:cubicBezTo>
                <a:cubicBezTo>
                  <a:pt x="235" y="588"/>
                  <a:pt x="235" y="588"/>
                  <a:pt x="235" y="588"/>
                </a:cubicBezTo>
                <a:cubicBezTo>
                  <a:pt x="239" y="590"/>
                  <a:pt x="243" y="590"/>
                  <a:pt x="247" y="593"/>
                </a:cubicBezTo>
                <a:cubicBezTo>
                  <a:pt x="247" y="593"/>
                  <a:pt x="246" y="593"/>
                  <a:pt x="246" y="593"/>
                </a:cubicBezTo>
                <a:close/>
                <a:moveTo>
                  <a:pt x="247" y="587"/>
                </a:moveTo>
                <a:cubicBezTo>
                  <a:pt x="247" y="587"/>
                  <a:pt x="247" y="587"/>
                  <a:pt x="247" y="587"/>
                </a:cubicBezTo>
                <a:cubicBezTo>
                  <a:pt x="249" y="588"/>
                  <a:pt x="252" y="588"/>
                  <a:pt x="252" y="590"/>
                </a:cubicBezTo>
                <a:cubicBezTo>
                  <a:pt x="252" y="590"/>
                  <a:pt x="252" y="590"/>
                  <a:pt x="251" y="589"/>
                </a:cubicBezTo>
                <a:cubicBezTo>
                  <a:pt x="250" y="589"/>
                  <a:pt x="248" y="588"/>
                  <a:pt x="247" y="587"/>
                </a:cubicBezTo>
                <a:close/>
                <a:moveTo>
                  <a:pt x="248" y="591"/>
                </a:moveTo>
                <a:cubicBezTo>
                  <a:pt x="251" y="592"/>
                  <a:pt x="254" y="593"/>
                  <a:pt x="256" y="594"/>
                </a:cubicBezTo>
                <a:cubicBezTo>
                  <a:pt x="256" y="593"/>
                  <a:pt x="255" y="592"/>
                  <a:pt x="254" y="592"/>
                </a:cubicBezTo>
                <a:cubicBezTo>
                  <a:pt x="254" y="592"/>
                  <a:pt x="255" y="592"/>
                  <a:pt x="256" y="592"/>
                </a:cubicBezTo>
                <a:cubicBezTo>
                  <a:pt x="256" y="593"/>
                  <a:pt x="256" y="593"/>
                  <a:pt x="256" y="593"/>
                </a:cubicBezTo>
                <a:cubicBezTo>
                  <a:pt x="259" y="593"/>
                  <a:pt x="260" y="594"/>
                  <a:pt x="263" y="595"/>
                </a:cubicBezTo>
                <a:cubicBezTo>
                  <a:pt x="260" y="596"/>
                  <a:pt x="259" y="594"/>
                  <a:pt x="257" y="594"/>
                </a:cubicBezTo>
                <a:cubicBezTo>
                  <a:pt x="256" y="594"/>
                  <a:pt x="257" y="595"/>
                  <a:pt x="258" y="595"/>
                </a:cubicBezTo>
                <a:cubicBezTo>
                  <a:pt x="255" y="594"/>
                  <a:pt x="252" y="592"/>
                  <a:pt x="248" y="591"/>
                </a:cubicBezTo>
                <a:close/>
                <a:moveTo>
                  <a:pt x="265" y="601"/>
                </a:moveTo>
                <a:cubicBezTo>
                  <a:pt x="264" y="601"/>
                  <a:pt x="264" y="600"/>
                  <a:pt x="264" y="600"/>
                </a:cubicBezTo>
                <a:cubicBezTo>
                  <a:pt x="262" y="599"/>
                  <a:pt x="260" y="599"/>
                  <a:pt x="258" y="598"/>
                </a:cubicBezTo>
                <a:cubicBezTo>
                  <a:pt x="259" y="597"/>
                  <a:pt x="265" y="599"/>
                  <a:pt x="265" y="600"/>
                </a:cubicBezTo>
                <a:cubicBezTo>
                  <a:pt x="265" y="600"/>
                  <a:pt x="265" y="600"/>
                  <a:pt x="265" y="601"/>
                </a:cubicBezTo>
                <a:close/>
                <a:moveTo>
                  <a:pt x="258" y="634"/>
                </a:moveTo>
                <a:cubicBezTo>
                  <a:pt x="258" y="634"/>
                  <a:pt x="258" y="634"/>
                  <a:pt x="258" y="634"/>
                </a:cubicBezTo>
                <a:cubicBezTo>
                  <a:pt x="260" y="635"/>
                  <a:pt x="263" y="636"/>
                  <a:pt x="265" y="637"/>
                </a:cubicBezTo>
                <a:cubicBezTo>
                  <a:pt x="265" y="637"/>
                  <a:pt x="265" y="637"/>
                  <a:pt x="265" y="637"/>
                </a:cubicBezTo>
                <a:cubicBezTo>
                  <a:pt x="263" y="636"/>
                  <a:pt x="259" y="634"/>
                  <a:pt x="258" y="634"/>
                </a:cubicBezTo>
                <a:close/>
                <a:moveTo>
                  <a:pt x="271" y="603"/>
                </a:moveTo>
                <a:cubicBezTo>
                  <a:pt x="269" y="602"/>
                  <a:pt x="268" y="602"/>
                  <a:pt x="266" y="601"/>
                </a:cubicBezTo>
                <a:cubicBezTo>
                  <a:pt x="268" y="599"/>
                  <a:pt x="270" y="602"/>
                  <a:pt x="271" y="603"/>
                </a:cubicBezTo>
                <a:cubicBezTo>
                  <a:pt x="271" y="603"/>
                  <a:pt x="271" y="603"/>
                  <a:pt x="271" y="603"/>
                </a:cubicBezTo>
                <a:close/>
                <a:moveTo>
                  <a:pt x="277" y="606"/>
                </a:moveTo>
                <a:cubicBezTo>
                  <a:pt x="277" y="605"/>
                  <a:pt x="276" y="605"/>
                  <a:pt x="275" y="605"/>
                </a:cubicBezTo>
                <a:cubicBezTo>
                  <a:pt x="275" y="605"/>
                  <a:pt x="275" y="604"/>
                  <a:pt x="275" y="604"/>
                </a:cubicBezTo>
                <a:cubicBezTo>
                  <a:pt x="276" y="605"/>
                  <a:pt x="279" y="604"/>
                  <a:pt x="280" y="606"/>
                </a:cubicBezTo>
                <a:cubicBezTo>
                  <a:pt x="279" y="606"/>
                  <a:pt x="278" y="606"/>
                  <a:pt x="277" y="606"/>
                </a:cubicBezTo>
                <a:close/>
                <a:moveTo>
                  <a:pt x="261" y="597"/>
                </a:moveTo>
                <a:cubicBezTo>
                  <a:pt x="267" y="598"/>
                  <a:pt x="273" y="600"/>
                  <a:pt x="279" y="602"/>
                </a:cubicBezTo>
                <a:cubicBezTo>
                  <a:pt x="279" y="602"/>
                  <a:pt x="279" y="602"/>
                  <a:pt x="279" y="602"/>
                </a:cubicBezTo>
                <a:cubicBezTo>
                  <a:pt x="281" y="604"/>
                  <a:pt x="285" y="604"/>
                  <a:pt x="285" y="606"/>
                </a:cubicBezTo>
                <a:cubicBezTo>
                  <a:pt x="278" y="603"/>
                  <a:pt x="269" y="599"/>
                  <a:pt x="261" y="597"/>
                </a:cubicBezTo>
                <a:close/>
                <a:moveTo>
                  <a:pt x="306" y="614"/>
                </a:moveTo>
                <a:cubicBezTo>
                  <a:pt x="305" y="614"/>
                  <a:pt x="303" y="614"/>
                  <a:pt x="302" y="613"/>
                </a:cubicBezTo>
                <a:cubicBezTo>
                  <a:pt x="303" y="613"/>
                  <a:pt x="303" y="614"/>
                  <a:pt x="303" y="614"/>
                </a:cubicBezTo>
                <a:cubicBezTo>
                  <a:pt x="298" y="612"/>
                  <a:pt x="293" y="610"/>
                  <a:pt x="286" y="606"/>
                </a:cubicBezTo>
                <a:cubicBezTo>
                  <a:pt x="286" y="604"/>
                  <a:pt x="288" y="608"/>
                  <a:pt x="289" y="606"/>
                </a:cubicBezTo>
                <a:cubicBezTo>
                  <a:pt x="287" y="605"/>
                  <a:pt x="286" y="605"/>
                  <a:pt x="287" y="605"/>
                </a:cubicBezTo>
                <a:cubicBezTo>
                  <a:pt x="287" y="605"/>
                  <a:pt x="287" y="605"/>
                  <a:pt x="287" y="605"/>
                </a:cubicBezTo>
                <a:cubicBezTo>
                  <a:pt x="287" y="605"/>
                  <a:pt x="289" y="607"/>
                  <a:pt x="290" y="605"/>
                </a:cubicBezTo>
                <a:cubicBezTo>
                  <a:pt x="289" y="605"/>
                  <a:pt x="288" y="605"/>
                  <a:pt x="288" y="604"/>
                </a:cubicBezTo>
                <a:cubicBezTo>
                  <a:pt x="283" y="602"/>
                  <a:pt x="280" y="601"/>
                  <a:pt x="276" y="600"/>
                </a:cubicBezTo>
                <a:cubicBezTo>
                  <a:pt x="276" y="600"/>
                  <a:pt x="276" y="600"/>
                  <a:pt x="276" y="600"/>
                </a:cubicBezTo>
                <a:cubicBezTo>
                  <a:pt x="275" y="600"/>
                  <a:pt x="274" y="599"/>
                  <a:pt x="272" y="599"/>
                </a:cubicBezTo>
                <a:cubicBezTo>
                  <a:pt x="274" y="598"/>
                  <a:pt x="276" y="599"/>
                  <a:pt x="278" y="600"/>
                </a:cubicBezTo>
                <a:cubicBezTo>
                  <a:pt x="279" y="599"/>
                  <a:pt x="279" y="600"/>
                  <a:pt x="279" y="600"/>
                </a:cubicBezTo>
                <a:cubicBezTo>
                  <a:pt x="278" y="598"/>
                  <a:pt x="270" y="595"/>
                  <a:pt x="267" y="594"/>
                </a:cubicBezTo>
                <a:cubicBezTo>
                  <a:pt x="266" y="594"/>
                  <a:pt x="266" y="595"/>
                  <a:pt x="266" y="595"/>
                </a:cubicBezTo>
                <a:cubicBezTo>
                  <a:pt x="266" y="595"/>
                  <a:pt x="265" y="594"/>
                  <a:pt x="265" y="594"/>
                </a:cubicBezTo>
                <a:cubicBezTo>
                  <a:pt x="263" y="594"/>
                  <a:pt x="257" y="592"/>
                  <a:pt x="254" y="590"/>
                </a:cubicBezTo>
                <a:cubicBezTo>
                  <a:pt x="254" y="590"/>
                  <a:pt x="254" y="590"/>
                  <a:pt x="254" y="590"/>
                </a:cubicBezTo>
                <a:cubicBezTo>
                  <a:pt x="255" y="591"/>
                  <a:pt x="258" y="592"/>
                  <a:pt x="258" y="592"/>
                </a:cubicBezTo>
                <a:cubicBezTo>
                  <a:pt x="258" y="592"/>
                  <a:pt x="258" y="591"/>
                  <a:pt x="258" y="591"/>
                </a:cubicBezTo>
                <a:cubicBezTo>
                  <a:pt x="259" y="592"/>
                  <a:pt x="260" y="592"/>
                  <a:pt x="261" y="592"/>
                </a:cubicBezTo>
                <a:cubicBezTo>
                  <a:pt x="261" y="590"/>
                  <a:pt x="259" y="591"/>
                  <a:pt x="258" y="590"/>
                </a:cubicBezTo>
                <a:cubicBezTo>
                  <a:pt x="265" y="591"/>
                  <a:pt x="272" y="595"/>
                  <a:pt x="280" y="598"/>
                </a:cubicBezTo>
                <a:cubicBezTo>
                  <a:pt x="278" y="595"/>
                  <a:pt x="272" y="594"/>
                  <a:pt x="268" y="593"/>
                </a:cubicBezTo>
                <a:cubicBezTo>
                  <a:pt x="269" y="592"/>
                  <a:pt x="270" y="593"/>
                  <a:pt x="270" y="593"/>
                </a:cubicBezTo>
                <a:cubicBezTo>
                  <a:pt x="273" y="594"/>
                  <a:pt x="276" y="595"/>
                  <a:pt x="278" y="596"/>
                </a:cubicBezTo>
                <a:cubicBezTo>
                  <a:pt x="279" y="596"/>
                  <a:pt x="279" y="597"/>
                  <a:pt x="280" y="596"/>
                </a:cubicBezTo>
                <a:cubicBezTo>
                  <a:pt x="290" y="600"/>
                  <a:pt x="299" y="603"/>
                  <a:pt x="308" y="608"/>
                </a:cubicBezTo>
                <a:cubicBezTo>
                  <a:pt x="311" y="607"/>
                  <a:pt x="313" y="610"/>
                  <a:pt x="317" y="610"/>
                </a:cubicBezTo>
                <a:cubicBezTo>
                  <a:pt x="317" y="611"/>
                  <a:pt x="319" y="610"/>
                  <a:pt x="321" y="611"/>
                </a:cubicBezTo>
                <a:cubicBezTo>
                  <a:pt x="322" y="612"/>
                  <a:pt x="321" y="613"/>
                  <a:pt x="321" y="614"/>
                </a:cubicBezTo>
                <a:cubicBezTo>
                  <a:pt x="322" y="615"/>
                  <a:pt x="324" y="616"/>
                  <a:pt x="326" y="617"/>
                </a:cubicBezTo>
                <a:cubicBezTo>
                  <a:pt x="325" y="619"/>
                  <a:pt x="323" y="618"/>
                  <a:pt x="322" y="616"/>
                </a:cubicBezTo>
                <a:cubicBezTo>
                  <a:pt x="318" y="616"/>
                  <a:pt x="312" y="614"/>
                  <a:pt x="307" y="611"/>
                </a:cubicBezTo>
                <a:cubicBezTo>
                  <a:pt x="306" y="611"/>
                  <a:pt x="305" y="611"/>
                  <a:pt x="304" y="610"/>
                </a:cubicBezTo>
                <a:cubicBezTo>
                  <a:pt x="304" y="610"/>
                  <a:pt x="303" y="609"/>
                  <a:pt x="303" y="610"/>
                </a:cubicBezTo>
                <a:cubicBezTo>
                  <a:pt x="301" y="609"/>
                  <a:pt x="300" y="608"/>
                  <a:pt x="299" y="607"/>
                </a:cubicBezTo>
                <a:cubicBezTo>
                  <a:pt x="299" y="607"/>
                  <a:pt x="298" y="607"/>
                  <a:pt x="298" y="608"/>
                </a:cubicBezTo>
                <a:cubicBezTo>
                  <a:pt x="297" y="607"/>
                  <a:pt x="296" y="607"/>
                  <a:pt x="296" y="608"/>
                </a:cubicBezTo>
                <a:cubicBezTo>
                  <a:pt x="296" y="609"/>
                  <a:pt x="297" y="608"/>
                  <a:pt x="298" y="608"/>
                </a:cubicBezTo>
                <a:cubicBezTo>
                  <a:pt x="298" y="609"/>
                  <a:pt x="298" y="609"/>
                  <a:pt x="297" y="609"/>
                </a:cubicBezTo>
                <a:cubicBezTo>
                  <a:pt x="300" y="612"/>
                  <a:pt x="305" y="612"/>
                  <a:pt x="307" y="614"/>
                </a:cubicBezTo>
                <a:cubicBezTo>
                  <a:pt x="307" y="614"/>
                  <a:pt x="306" y="614"/>
                  <a:pt x="306" y="614"/>
                </a:cubicBezTo>
                <a:close/>
                <a:moveTo>
                  <a:pt x="264" y="591"/>
                </a:moveTo>
                <a:cubicBezTo>
                  <a:pt x="265" y="591"/>
                  <a:pt x="266" y="591"/>
                  <a:pt x="267" y="592"/>
                </a:cubicBezTo>
                <a:cubicBezTo>
                  <a:pt x="267" y="592"/>
                  <a:pt x="267" y="592"/>
                  <a:pt x="266" y="592"/>
                </a:cubicBezTo>
                <a:cubicBezTo>
                  <a:pt x="266" y="591"/>
                  <a:pt x="265" y="591"/>
                  <a:pt x="264" y="591"/>
                </a:cubicBezTo>
                <a:close/>
                <a:moveTo>
                  <a:pt x="293" y="597"/>
                </a:moveTo>
                <a:cubicBezTo>
                  <a:pt x="294" y="597"/>
                  <a:pt x="302" y="604"/>
                  <a:pt x="303" y="600"/>
                </a:cubicBezTo>
                <a:cubicBezTo>
                  <a:pt x="304" y="602"/>
                  <a:pt x="303" y="603"/>
                  <a:pt x="307" y="603"/>
                </a:cubicBezTo>
                <a:cubicBezTo>
                  <a:pt x="307" y="604"/>
                  <a:pt x="306" y="605"/>
                  <a:pt x="307" y="605"/>
                </a:cubicBezTo>
                <a:cubicBezTo>
                  <a:pt x="307" y="605"/>
                  <a:pt x="308" y="605"/>
                  <a:pt x="308" y="606"/>
                </a:cubicBezTo>
                <a:cubicBezTo>
                  <a:pt x="303" y="604"/>
                  <a:pt x="298" y="603"/>
                  <a:pt x="296" y="601"/>
                </a:cubicBezTo>
                <a:cubicBezTo>
                  <a:pt x="296" y="601"/>
                  <a:pt x="296" y="601"/>
                  <a:pt x="296" y="601"/>
                </a:cubicBezTo>
                <a:cubicBezTo>
                  <a:pt x="296" y="601"/>
                  <a:pt x="296" y="601"/>
                  <a:pt x="296" y="601"/>
                </a:cubicBezTo>
                <a:cubicBezTo>
                  <a:pt x="297" y="601"/>
                  <a:pt x="298" y="603"/>
                  <a:pt x="298" y="602"/>
                </a:cubicBezTo>
                <a:cubicBezTo>
                  <a:pt x="296" y="600"/>
                  <a:pt x="294" y="600"/>
                  <a:pt x="292" y="598"/>
                </a:cubicBezTo>
                <a:cubicBezTo>
                  <a:pt x="293" y="598"/>
                  <a:pt x="292" y="597"/>
                  <a:pt x="293" y="597"/>
                </a:cubicBezTo>
                <a:close/>
                <a:moveTo>
                  <a:pt x="310" y="606"/>
                </a:moveTo>
                <a:cubicBezTo>
                  <a:pt x="313" y="606"/>
                  <a:pt x="319" y="608"/>
                  <a:pt x="324" y="610"/>
                </a:cubicBezTo>
                <a:cubicBezTo>
                  <a:pt x="321" y="610"/>
                  <a:pt x="318" y="609"/>
                  <a:pt x="317" y="608"/>
                </a:cubicBezTo>
                <a:cubicBezTo>
                  <a:pt x="316" y="609"/>
                  <a:pt x="317" y="609"/>
                  <a:pt x="317" y="609"/>
                </a:cubicBezTo>
                <a:cubicBezTo>
                  <a:pt x="313" y="608"/>
                  <a:pt x="312" y="606"/>
                  <a:pt x="309" y="606"/>
                </a:cubicBezTo>
                <a:cubicBezTo>
                  <a:pt x="307" y="604"/>
                  <a:pt x="308" y="604"/>
                  <a:pt x="310" y="606"/>
                </a:cubicBezTo>
                <a:close/>
                <a:moveTo>
                  <a:pt x="309" y="603"/>
                </a:moveTo>
                <a:cubicBezTo>
                  <a:pt x="310" y="604"/>
                  <a:pt x="312" y="603"/>
                  <a:pt x="311" y="604"/>
                </a:cubicBezTo>
                <a:cubicBezTo>
                  <a:pt x="311" y="604"/>
                  <a:pt x="309" y="604"/>
                  <a:pt x="309" y="603"/>
                </a:cubicBezTo>
                <a:close/>
                <a:moveTo>
                  <a:pt x="319" y="607"/>
                </a:moveTo>
                <a:cubicBezTo>
                  <a:pt x="318" y="606"/>
                  <a:pt x="314" y="606"/>
                  <a:pt x="313" y="604"/>
                </a:cubicBezTo>
                <a:cubicBezTo>
                  <a:pt x="314" y="605"/>
                  <a:pt x="320" y="606"/>
                  <a:pt x="319" y="607"/>
                </a:cubicBezTo>
                <a:close/>
                <a:moveTo>
                  <a:pt x="315" y="603"/>
                </a:moveTo>
                <a:cubicBezTo>
                  <a:pt x="316" y="602"/>
                  <a:pt x="317" y="603"/>
                  <a:pt x="318" y="604"/>
                </a:cubicBezTo>
                <a:cubicBezTo>
                  <a:pt x="318" y="604"/>
                  <a:pt x="318" y="604"/>
                  <a:pt x="319" y="604"/>
                </a:cubicBezTo>
                <a:cubicBezTo>
                  <a:pt x="317" y="604"/>
                  <a:pt x="315" y="603"/>
                  <a:pt x="315" y="603"/>
                </a:cubicBezTo>
                <a:close/>
                <a:moveTo>
                  <a:pt x="319" y="602"/>
                </a:moveTo>
                <a:cubicBezTo>
                  <a:pt x="319" y="602"/>
                  <a:pt x="319" y="601"/>
                  <a:pt x="318" y="601"/>
                </a:cubicBezTo>
                <a:cubicBezTo>
                  <a:pt x="318" y="602"/>
                  <a:pt x="318" y="602"/>
                  <a:pt x="318" y="602"/>
                </a:cubicBezTo>
                <a:cubicBezTo>
                  <a:pt x="316" y="602"/>
                  <a:pt x="313" y="600"/>
                  <a:pt x="312" y="598"/>
                </a:cubicBezTo>
                <a:cubicBezTo>
                  <a:pt x="316" y="600"/>
                  <a:pt x="317" y="600"/>
                  <a:pt x="320" y="602"/>
                </a:cubicBezTo>
                <a:cubicBezTo>
                  <a:pt x="320" y="602"/>
                  <a:pt x="319" y="602"/>
                  <a:pt x="319" y="602"/>
                </a:cubicBezTo>
                <a:close/>
                <a:moveTo>
                  <a:pt x="331" y="611"/>
                </a:moveTo>
                <a:cubicBezTo>
                  <a:pt x="331" y="611"/>
                  <a:pt x="331" y="611"/>
                  <a:pt x="331" y="612"/>
                </a:cubicBezTo>
                <a:cubicBezTo>
                  <a:pt x="328" y="610"/>
                  <a:pt x="325" y="609"/>
                  <a:pt x="322" y="608"/>
                </a:cubicBezTo>
                <a:cubicBezTo>
                  <a:pt x="321" y="608"/>
                  <a:pt x="322" y="608"/>
                  <a:pt x="323" y="608"/>
                </a:cubicBezTo>
                <a:cubicBezTo>
                  <a:pt x="327" y="609"/>
                  <a:pt x="329" y="610"/>
                  <a:pt x="331" y="611"/>
                </a:cubicBezTo>
                <a:close/>
                <a:moveTo>
                  <a:pt x="328" y="608"/>
                </a:moveTo>
                <a:cubicBezTo>
                  <a:pt x="329" y="608"/>
                  <a:pt x="329" y="607"/>
                  <a:pt x="330" y="607"/>
                </a:cubicBezTo>
                <a:cubicBezTo>
                  <a:pt x="331" y="608"/>
                  <a:pt x="332" y="608"/>
                  <a:pt x="333" y="608"/>
                </a:cubicBezTo>
                <a:cubicBezTo>
                  <a:pt x="331" y="609"/>
                  <a:pt x="330" y="608"/>
                  <a:pt x="328" y="608"/>
                </a:cubicBezTo>
                <a:close/>
                <a:moveTo>
                  <a:pt x="325" y="603"/>
                </a:moveTo>
                <a:cubicBezTo>
                  <a:pt x="325" y="604"/>
                  <a:pt x="324" y="604"/>
                  <a:pt x="324" y="604"/>
                </a:cubicBezTo>
                <a:cubicBezTo>
                  <a:pt x="323" y="604"/>
                  <a:pt x="323" y="604"/>
                  <a:pt x="322" y="604"/>
                </a:cubicBezTo>
                <a:cubicBezTo>
                  <a:pt x="324" y="604"/>
                  <a:pt x="323" y="603"/>
                  <a:pt x="321" y="603"/>
                </a:cubicBezTo>
                <a:cubicBezTo>
                  <a:pt x="321" y="603"/>
                  <a:pt x="321" y="603"/>
                  <a:pt x="321" y="602"/>
                </a:cubicBezTo>
                <a:cubicBezTo>
                  <a:pt x="322" y="602"/>
                  <a:pt x="323" y="603"/>
                  <a:pt x="325" y="603"/>
                </a:cubicBezTo>
                <a:close/>
                <a:moveTo>
                  <a:pt x="323" y="601"/>
                </a:moveTo>
                <a:cubicBezTo>
                  <a:pt x="323" y="601"/>
                  <a:pt x="324" y="601"/>
                  <a:pt x="325" y="602"/>
                </a:cubicBezTo>
                <a:cubicBezTo>
                  <a:pt x="325" y="602"/>
                  <a:pt x="325" y="602"/>
                  <a:pt x="325" y="603"/>
                </a:cubicBezTo>
                <a:cubicBezTo>
                  <a:pt x="324" y="602"/>
                  <a:pt x="323" y="602"/>
                  <a:pt x="323" y="601"/>
                </a:cubicBezTo>
                <a:close/>
                <a:moveTo>
                  <a:pt x="326" y="622"/>
                </a:moveTo>
                <a:cubicBezTo>
                  <a:pt x="321" y="620"/>
                  <a:pt x="314" y="617"/>
                  <a:pt x="309" y="615"/>
                </a:cubicBezTo>
                <a:cubicBezTo>
                  <a:pt x="309" y="615"/>
                  <a:pt x="307" y="614"/>
                  <a:pt x="308" y="614"/>
                </a:cubicBezTo>
                <a:cubicBezTo>
                  <a:pt x="316" y="617"/>
                  <a:pt x="322" y="619"/>
                  <a:pt x="330" y="623"/>
                </a:cubicBezTo>
                <a:cubicBezTo>
                  <a:pt x="328" y="622"/>
                  <a:pt x="326" y="621"/>
                  <a:pt x="323" y="621"/>
                </a:cubicBezTo>
                <a:cubicBezTo>
                  <a:pt x="324" y="621"/>
                  <a:pt x="325" y="622"/>
                  <a:pt x="326" y="622"/>
                </a:cubicBezTo>
                <a:close/>
                <a:moveTo>
                  <a:pt x="327" y="618"/>
                </a:moveTo>
                <a:cubicBezTo>
                  <a:pt x="328" y="618"/>
                  <a:pt x="331" y="619"/>
                  <a:pt x="332" y="621"/>
                </a:cubicBezTo>
                <a:cubicBezTo>
                  <a:pt x="330" y="620"/>
                  <a:pt x="328" y="619"/>
                  <a:pt x="327" y="618"/>
                </a:cubicBezTo>
                <a:close/>
                <a:moveTo>
                  <a:pt x="333" y="618"/>
                </a:moveTo>
                <a:cubicBezTo>
                  <a:pt x="331" y="618"/>
                  <a:pt x="328" y="616"/>
                  <a:pt x="328" y="615"/>
                </a:cubicBezTo>
                <a:cubicBezTo>
                  <a:pt x="331" y="616"/>
                  <a:pt x="333" y="617"/>
                  <a:pt x="334" y="618"/>
                </a:cubicBezTo>
                <a:cubicBezTo>
                  <a:pt x="334" y="618"/>
                  <a:pt x="334" y="618"/>
                  <a:pt x="333" y="618"/>
                </a:cubicBezTo>
                <a:close/>
                <a:moveTo>
                  <a:pt x="337" y="619"/>
                </a:moveTo>
                <a:cubicBezTo>
                  <a:pt x="337" y="619"/>
                  <a:pt x="337" y="619"/>
                  <a:pt x="337" y="619"/>
                </a:cubicBezTo>
                <a:cubicBezTo>
                  <a:pt x="337" y="619"/>
                  <a:pt x="338" y="619"/>
                  <a:pt x="338" y="619"/>
                </a:cubicBezTo>
                <a:cubicBezTo>
                  <a:pt x="339" y="619"/>
                  <a:pt x="339" y="619"/>
                  <a:pt x="339" y="620"/>
                </a:cubicBezTo>
                <a:cubicBezTo>
                  <a:pt x="338" y="619"/>
                  <a:pt x="338" y="619"/>
                  <a:pt x="337" y="619"/>
                </a:cubicBezTo>
                <a:close/>
                <a:moveTo>
                  <a:pt x="343" y="622"/>
                </a:moveTo>
                <a:cubicBezTo>
                  <a:pt x="342" y="621"/>
                  <a:pt x="342" y="621"/>
                  <a:pt x="340" y="621"/>
                </a:cubicBezTo>
                <a:cubicBezTo>
                  <a:pt x="340" y="620"/>
                  <a:pt x="340" y="620"/>
                  <a:pt x="340" y="619"/>
                </a:cubicBezTo>
                <a:cubicBezTo>
                  <a:pt x="343" y="620"/>
                  <a:pt x="347" y="622"/>
                  <a:pt x="349" y="623"/>
                </a:cubicBezTo>
                <a:cubicBezTo>
                  <a:pt x="347" y="623"/>
                  <a:pt x="345" y="623"/>
                  <a:pt x="343" y="622"/>
                </a:cubicBezTo>
                <a:close/>
                <a:moveTo>
                  <a:pt x="339" y="618"/>
                </a:moveTo>
                <a:cubicBezTo>
                  <a:pt x="339" y="618"/>
                  <a:pt x="340" y="617"/>
                  <a:pt x="340" y="617"/>
                </a:cubicBezTo>
                <a:cubicBezTo>
                  <a:pt x="341" y="618"/>
                  <a:pt x="343" y="619"/>
                  <a:pt x="345" y="619"/>
                </a:cubicBezTo>
                <a:cubicBezTo>
                  <a:pt x="345" y="620"/>
                  <a:pt x="346" y="620"/>
                  <a:pt x="347" y="620"/>
                </a:cubicBezTo>
                <a:cubicBezTo>
                  <a:pt x="344" y="620"/>
                  <a:pt x="342" y="619"/>
                  <a:pt x="339" y="618"/>
                </a:cubicBezTo>
                <a:close/>
                <a:moveTo>
                  <a:pt x="362" y="628"/>
                </a:moveTo>
                <a:cubicBezTo>
                  <a:pt x="361" y="628"/>
                  <a:pt x="360" y="628"/>
                  <a:pt x="360" y="628"/>
                </a:cubicBezTo>
                <a:cubicBezTo>
                  <a:pt x="358" y="626"/>
                  <a:pt x="353" y="627"/>
                  <a:pt x="351" y="624"/>
                </a:cubicBezTo>
                <a:cubicBezTo>
                  <a:pt x="356" y="625"/>
                  <a:pt x="357" y="626"/>
                  <a:pt x="361" y="627"/>
                </a:cubicBezTo>
                <a:cubicBezTo>
                  <a:pt x="361" y="627"/>
                  <a:pt x="362" y="628"/>
                  <a:pt x="362" y="628"/>
                </a:cubicBezTo>
                <a:cubicBezTo>
                  <a:pt x="363" y="628"/>
                  <a:pt x="365" y="628"/>
                  <a:pt x="365" y="629"/>
                </a:cubicBezTo>
                <a:cubicBezTo>
                  <a:pt x="364" y="629"/>
                  <a:pt x="363" y="628"/>
                  <a:pt x="362" y="628"/>
                </a:cubicBezTo>
                <a:close/>
                <a:moveTo>
                  <a:pt x="389" y="636"/>
                </a:moveTo>
                <a:cubicBezTo>
                  <a:pt x="390" y="636"/>
                  <a:pt x="391" y="637"/>
                  <a:pt x="391" y="638"/>
                </a:cubicBezTo>
                <a:cubicBezTo>
                  <a:pt x="390" y="637"/>
                  <a:pt x="388" y="637"/>
                  <a:pt x="389" y="636"/>
                </a:cubicBezTo>
                <a:close/>
                <a:moveTo>
                  <a:pt x="402" y="639"/>
                </a:moveTo>
                <a:cubicBezTo>
                  <a:pt x="398" y="634"/>
                  <a:pt x="389" y="637"/>
                  <a:pt x="387" y="634"/>
                </a:cubicBezTo>
                <a:cubicBezTo>
                  <a:pt x="387" y="635"/>
                  <a:pt x="385" y="634"/>
                  <a:pt x="385" y="634"/>
                </a:cubicBezTo>
                <a:cubicBezTo>
                  <a:pt x="384" y="635"/>
                  <a:pt x="388" y="635"/>
                  <a:pt x="387" y="636"/>
                </a:cubicBezTo>
                <a:cubicBezTo>
                  <a:pt x="385" y="635"/>
                  <a:pt x="379" y="633"/>
                  <a:pt x="377" y="633"/>
                </a:cubicBezTo>
                <a:cubicBezTo>
                  <a:pt x="379" y="634"/>
                  <a:pt x="379" y="632"/>
                  <a:pt x="380" y="632"/>
                </a:cubicBezTo>
                <a:cubicBezTo>
                  <a:pt x="379" y="632"/>
                  <a:pt x="377" y="631"/>
                  <a:pt x="377" y="632"/>
                </a:cubicBezTo>
                <a:cubicBezTo>
                  <a:pt x="380" y="633"/>
                  <a:pt x="377" y="632"/>
                  <a:pt x="375" y="633"/>
                </a:cubicBezTo>
                <a:cubicBezTo>
                  <a:pt x="370" y="630"/>
                  <a:pt x="361" y="628"/>
                  <a:pt x="357" y="623"/>
                </a:cubicBezTo>
                <a:cubicBezTo>
                  <a:pt x="364" y="626"/>
                  <a:pt x="369" y="628"/>
                  <a:pt x="376" y="630"/>
                </a:cubicBezTo>
                <a:cubicBezTo>
                  <a:pt x="375" y="631"/>
                  <a:pt x="374" y="631"/>
                  <a:pt x="376" y="632"/>
                </a:cubicBezTo>
                <a:cubicBezTo>
                  <a:pt x="375" y="631"/>
                  <a:pt x="376" y="632"/>
                  <a:pt x="376" y="630"/>
                </a:cubicBezTo>
                <a:cubicBezTo>
                  <a:pt x="381" y="631"/>
                  <a:pt x="381" y="634"/>
                  <a:pt x="384" y="633"/>
                </a:cubicBezTo>
                <a:cubicBezTo>
                  <a:pt x="382" y="631"/>
                  <a:pt x="375" y="631"/>
                  <a:pt x="377" y="629"/>
                </a:cubicBezTo>
                <a:cubicBezTo>
                  <a:pt x="376" y="629"/>
                  <a:pt x="375" y="629"/>
                  <a:pt x="374" y="628"/>
                </a:cubicBezTo>
                <a:cubicBezTo>
                  <a:pt x="372" y="628"/>
                  <a:pt x="370" y="627"/>
                  <a:pt x="370" y="627"/>
                </a:cubicBezTo>
                <a:cubicBezTo>
                  <a:pt x="366" y="626"/>
                  <a:pt x="362" y="624"/>
                  <a:pt x="360" y="622"/>
                </a:cubicBezTo>
                <a:cubicBezTo>
                  <a:pt x="360" y="623"/>
                  <a:pt x="360" y="623"/>
                  <a:pt x="360" y="623"/>
                </a:cubicBezTo>
                <a:cubicBezTo>
                  <a:pt x="359" y="623"/>
                  <a:pt x="358" y="622"/>
                  <a:pt x="357" y="621"/>
                </a:cubicBezTo>
                <a:cubicBezTo>
                  <a:pt x="356" y="621"/>
                  <a:pt x="355" y="621"/>
                  <a:pt x="354" y="621"/>
                </a:cubicBezTo>
                <a:cubicBezTo>
                  <a:pt x="354" y="621"/>
                  <a:pt x="353" y="621"/>
                  <a:pt x="353" y="620"/>
                </a:cubicBezTo>
                <a:cubicBezTo>
                  <a:pt x="350" y="619"/>
                  <a:pt x="345" y="616"/>
                  <a:pt x="343" y="616"/>
                </a:cubicBezTo>
                <a:cubicBezTo>
                  <a:pt x="343" y="616"/>
                  <a:pt x="343" y="616"/>
                  <a:pt x="343" y="616"/>
                </a:cubicBezTo>
                <a:cubicBezTo>
                  <a:pt x="343" y="614"/>
                  <a:pt x="341" y="615"/>
                  <a:pt x="341" y="614"/>
                </a:cubicBezTo>
                <a:cubicBezTo>
                  <a:pt x="342" y="614"/>
                  <a:pt x="343" y="615"/>
                  <a:pt x="344" y="614"/>
                </a:cubicBezTo>
                <a:cubicBezTo>
                  <a:pt x="339" y="613"/>
                  <a:pt x="335" y="609"/>
                  <a:pt x="332" y="610"/>
                </a:cubicBezTo>
                <a:cubicBezTo>
                  <a:pt x="332" y="609"/>
                  <a:pt x="333" y="609"/>
                  <a:pt x="333" y="609"/>
                </a:cubicBezTo>
                <a:cubicBezTo>
                  <a:pt x="343" y="613"/>
                  <a:pt x="357" y="617"/>
                  <a:pt x="369" y="622"/>
                </a:cubicBezTo>
                <a:cubicBezTo>
                  <a:pt x="379" y="626"/>
                  <a:pt x="390" y="632"/>
                  <a:pt x="397" y="631"/>
                </a:cubicBezTo>
                <a:cubicBezTo>
                  <a:pt x="395" y="631"/>
                  <a:pt x="390" y="628"/>
                  <a:pt x="391" y="629"/>
                </a:cubicBezTo>
                <a:cubicBezTo>
                  <a:pt x="394" y="629"/>
                  <a:pt x="397" y="632"/>
                  <a:pt x="400" y="631"/>
                </a:cubicBezTo>
                <a:cubicBezTo>
                  <a:pt x="398" y="631"/>
                  <a:pt x="399" y="630"/>
                  <a:pt x="398" y="630"/>
                </a:cubicBezTo>
                <a:cubicBezTo>
                  <a:pt x="395" y="630"/>
                  <a:pt x="392" y="625"/>
                  <a:pt x="388" y="626"/>
                </a:cubicBezTo>
                <a:cubicBezTo>
                  <a:pt x="389" y="626"/>
                  <a:pt x="391" y="626"/>
                  <a:pt x="390" y="627"/>
                </a:cubicBezTo>
                <a:cubicBezTo>
                  <a:pt x="389" y="627"/>
                  <a:pt x="388" y="626"/>
                  <a:pt x="387" y="627"/>
                </a:cubicBezTo>
                <a:cubicBezTo>
                  <a:pt x="388" y="628"/>
                  <a:pt x="389" y="627"/>
                  <a:pt x="388" y="628"/>
                </a:cubicBezTo>
                <a:cubicBezTo>
                  <a:pt x="383" y="626"/>
                  <a:pt x="378" y="626"/>
                  <a:pt x="376" y="622"/>
                </a:cubicBezTo>
                <a:cubicBezTo>
                  <a:pt x="376" y="623"/>
                  <a:pt x="377" y="623"/>
                  <a:pt x="376" y="624"/>
                </a:cubicBezTo>
                <a:cubicBezTo>
                  <a:pt x="372" y="623"/>
                  <a:pt x="369" y="621"/>
                  <a:pt x="368" y="620"/>
                </a:cubicBezTo>
                <a:cubicBezTo>
                  <a:pt x="363" y="618"/>
                  <a:pt x="356" y="617"/>
                  <a:pt x="356" y="615"/>
                </a:cubicBezTo>
                <a:cubicBezTo>
                  <a:pt x="358" y="617"/>
                  <a:pt x="359" y="617"/>
                  <a:pt x="361" y="616"/>
                </a:cubicBezTo>
                <a:cubicBezTo>
                  <a:pt x="356" y="615"/>
                  <a:pt x="354" y="612"/>
                  <a:pt x="348" y="612"/>
                </a:cubicBezTo>
                <a:cubicBezTo>
                  <a:pt x="349" y="612"/>
                  <a:pt x="349" y="613"/>
                  <a:pt x="349" y="613"/>
                </a:cubicBezTo>
                <a:cubicBezTo>
                  <a:pt x="347" y="613"/>
                  <a:pt x="339" y="609"/>
                  <a:pt x="336" y="609"/>
                </a:cubicBezTo>
                <a:cubicBezTo>
                  <a:pt x="336" y="609"/>
                  <a:pt x="334" y="608"/>
                  <a:pt x="332" y="607"/>
                </a:cubicBezTo>
                <a:cubicBezTo>
                  <a:pt x="333" y="607"/>
                  <a:pt x="333" y="607"/>
                  <a:pt x="333" y="607"/>
                </a:cubicBezTo>
                <a:cubicBezTo>
                  <a:pt x="331" y="606"/>
                  <a:pt x="327" y="604"/>
                  <a:pt x="326" y="605"/>
                </a:cubicBezTo>
                <a:cubicBezTo>
                  <a:pt x="326" y="605"/>
                  <a:pt x="326" y="605"/>
                  <a:pt x="326" y="605"/>
                </a:cubicBezTo>
                <a:cubicBezTo>
                  <a:pt x="326" y="604"/>
                  <a:pt x="326" y="604"/>
                  <a:pt x="326" y="604"/>
                </a:cubicBezTo>
                <a:cubicBezTo>
                  <a:pt x="327" y="604"/>
                  <a:pt x="327" y="604"/>
                  <a:pt x="328" y="604"/>
                </a:cubicBezTo>
                <a:cubicBezTo>
                  <a:pt x="327" y="603"/>
                  <a:pt x="326" y="603"/>
                  <a:pt x="326" y="603"/>
                </a:cubicBezTo>
                <a:cubicBezTo>
                  <a:pt x="326" y="602"/>
                  <a:pt x="327" y="602"/>
                  <a:pt x="327" y="602"/>
                </a:cubicBezTo>
                <a:cubicBezTo>
                  <a:pt x="326" y="600"/>
                  <a:pt x="323" y="601"/>
                  <a:pt x="322" y="599"/>
                </a:cubicBezTo>
                <a:cubicBezTo>
                  <a:pt x="322" y="600"/>
                  <a:pt x="322" y="600"/>
                  <a:pt x="322" y="601"/>
                </a:cubicBezTo>
                <a:cubicBezTo>
                  <a:pt x="322" y="600"/>
                  <a:pt x="322" y="600"/>
                  <a:pt x="322" y="599"/>
                </a:cubicBezTo>
                <a:cubicBezTo>
                  <a:pt x="323" y="599"/>
                  <a:pt x="324" y="599"/>
                  <a:pt x="325" y="598"/>
                </a:cubicBezTo>
                <a:cubicBezTo>
                  <a:pt x="325" y="597"/>
                  <a:pt x="322" y="598"/>
                  <a:pt x="321" y="598"/>
                </a:cubicBezTo>
                <a:cubicBezTo>
                  <a:pt x="321" y="599"/>
                  <a:pt x="321" y="599"/>
                  <a:pt x="320" y="600"/>
                </a:cubicBezTo>
                <a:cubicBezTo>
                  <a:pt x="313" y="597"/>
                  <a:pt x="307" y="595"/>
                  <a:pt x="300" y="593"/>
                </a:cubicBezTo>
                <a:cubicBezTo>
                  <a:pt x="301" y="595"/>
                  <a:pt x="305" y="594"/>
                  <a:pt x="305" y="596"/>
                </a:cubicBezTo>
                <a:cubicBezTo>
                  <a:pt x="300" y="595"/>
                  <a:pt x="295" y="593"/>
                  <a:pt x="288" y="590"/>
                </a:cubicBezTo>
                <a:cubicBezTo>
                  <a:pt x="290" y="590"/>
                  <a:pt x="290" y="589"/>
                  <a:pt x="292" y="589"/>
                </a:cubicBezTo>
                <a:cubicBezTo>
                  <a:pt x="290" y="588"/>
                  <a:pt x="290" y="590"/>
                  <a:pt x="289" y="590"/>
                </a:cubicBezTo>
                <a:cubicBezTo>
                  <a:pt x="287" y="585"/>
                  <a:pt x="279" y="586"/>
                  <a:pt x="276" y="583"/>
                </a:cubicBezTo>
                <a:cubicBezTo>
                  <a:pt x="276" y="583"/>
                  <a:pt x="277" y="583"/>
                  <a:pt x="277" y="583"/>
                </a:cubicBezTo>
                <a:cubicBezTo>
                  <a:pt x="273" y="581"/>
                  <a:pt x="276" y="585"/>
                  <a:pt x="273" y="584"/>
                </a:cubicBezTo>
                <a:cubicBezTo>
                  <a:pt x="275" y="584"/>
                  <a:pt x="275" y="585"/>
                  <a:pt x="276" y="586"/>
                </a:cubicBezTo>
                <a:cubicBezTo>
                  <a:pt x="277" y="586"/>
                  <a:pt x="279" y="584"/>
                  <a:pt x="279" y="586"/>
                </a:cubicBezTo>
                <a:cubicBezTo>
                  <a:pt x="279" y="585"/>
                  <a:pt x="277" y="586"/>
                  <a:pt x="278" y="586"/>
                </a:cubicBezTo>
                <a:cubicBezTo>
                  <a:pt x="279" y="587"/>
                  <a:pt x="286" y="589"/>
                  <a:pt x="282" y="588"/>
                </a:cubicBezTo>
                <a:cubicBezTo>
                  <a:pt x="280" y="588"/>
                  <a:pt x="277" y="585"/>
                  <a:pt x="275" y="587"/>
                </a:cubicBezTo>
                <a:cubicBezTo>
                  <a:pt x="280" y="587"/>
                  <a:pt x="287" y="592"/>
                  <a:pt x="292" y="593"/>
                </a:cubicBezTo>
                <a:cubicBezTo>
                  <a:pt x="293" y="595"/>
                  <a:pt x="295" y="594"/>
                  <a:pt x="298" y="596"/>
                </a:cubicBezTo>
                <a:cubicBezTo>
                  <a:pt x="286" y="593"/>
                  <a:pt x="276" y="587"/>
                  <a:pt x="265" y="585"/>
                </a:cubicBezTo>
                <a:cubicBezTo>
                  <a:pt x="272" y="588"/>
                  <a:pt x="279" y="591"/>
                  <a:pt x="287" y="594"/>
                </a:cubicBezTo>
                <a:cubicBezTo>
                  <a:pt x="287" y="596"/>
                  <a:pt x="287" y="595"/>
                  <a:pt x="287" y="596"/>
                </a:cubicBezTo>
                <a:cubicBezTo>
                  <a:pt x="287" y="597"/>
                  <a:pt x="286" y="595"/>
                  <a:pt x="285" y="596"/>
                </a:cubicBezTo>
                <a:cubicBezTo>
                  <a:pt x="285" y="595"/>
                  <a:pt x="287" y="595"/>
                  <a:pt x="286" y="594"/>
                </a:cubicBezTo>
                <a:cubicBezTo>
                  <a:pt x="285" y="594"/>
                  <a:pt x="285" y="594"/>
                  <a:pt x="284" y="594"/>
                </a:cubicBezTo>
                <a:cubicBezTo>
                  <a:pt x="285" y="598"/>
                  <a:pt x="280" y="594"/>
                  <a:pt x="281" y="594"/>
                </a:cubicBezTo>
                <a:cubicBezTo>
                  <a:pt x="280" y="593"/>
                  <a:pt x="279" y="594"/>
                  <a:pt x="279" y="594"/>
                </a:cubicBezTo>
                <a:cubicBezTo>
                  <a:pt x="277" y="593"/>
                  <a:pt x="275" y="591"/>
                  <a:pt x="274" y="592"/>
                </a:cubicBezTo>
                <a:cubicBezTo>
                  <a:pt x="274" y="592"/>
                  <a:pt x="275" y="592"/>
                  <a:pt x="275" y="593"/>
                </a:cubicBezTo>
                <a:cubicBezTo>
                  <a:pt x="274" y="593"/>
                  <a:pt x="274" y="593"/>
                  <a:pt x="273" y="593"/>
                </a:cubicBezTo>
                <a:cubicBezTo>
                  <a:pt x="272" y="593"/>
                  <a:pt x="272" y="592"/>
                  <a:pt x="271" y="592"/>
                </a:cubicBezTo>
                <a:cubicBezTo>
                  <a:pt x="267" y="590"/>
                  <a:pt x="263" y="585"/>
                  <a:pt x="258" y="585"/>
                </a:cubicBezTo>
                <a:cubicBezTo>
                  <a:pt x="258" y="585"/>
                  <a:pt x="260" y="585"/>
                  <a:pt x="260" y="586"/>
                </a:cubicBezTo>
                <a:cubicBezTo>
                  <a:pt x="258" y="587"/>
                  <a:pt x="255" y="584"/>
                  <a:pt x="255" y="586"/>
                </a:cubicBezTo>
                <a:cubicBezTo>
                  <a:pt x="253" y="585"/>
                  <a:pt x="248" y="584"/>
                  <a:pt x="247" y="583"/>
                </a:cubicBezTo>
                <a:cubicBezTo>
                  <a:pt x="247" y="584"/>
                  <a:pt x="247" y="584"/>
                  <a:pt x="248" y="584"/>
                </a:cubicBezTo>
                <a:cubicBezTo>
                  <a:pt x="243" y="582"/>
                  <a:pt x="237" y="580"/>
                  <a:pt x="232" y="579"/>
                </a:cubicBezTo>
                <a:cubicBezTo>
                  <a:pt x="230" y="578"/>
                  <a:pt x="227" y="577"/>
                  <a:pt x="229" y="578"/>
                </a:cubicBezTo>
                <a:cubicBezTo>
                  <a:pt x="229" y="579"/>
                  <a:pt x="230" y="581"/>
                  <a:pt x="229" y="581"/>
                </a:cubicBezTo>
                <a:cubicBezTo>
                  <a:pt x="231" y="584"/>
                  <a:pt x="235" y="586"/>
                  <a:pt x="239" y="588"/>
                </a:cubicBezTo>
                <a:cubicBezTo>
                  <a:pt x="237" y="587"/>
                  <a:pt x="235" y="587"/>
                  <a:pt x="233" y="587"/>
                </a:cubicBezTo>
                <a:cubicBezTo>
                  <a:pt x="234" y="587"/>
                  <a:pt x="234" y="587"/>
                  <a:pt x="234" y="588"/>
                </a:cubicBezTo>
                <a:cubicBezTo>
                  <a:pt x="230" y="586"/>
                  <a:pt x="226" y="585"/>
                  <a:pt x="222" y="584"/>
                </a:cubicBezTo>
                <a:cubicBezTo>
                  <a:pt x="222" y="583"/>
                  <a:pt x="222" y="583"/>
                  <a:pt x="221" y="583"/>
                </a:cubicBezTo>
                <a:cubicBezTo>
                  <a:pt x="221" y="583"/>
                  <a:pt x="221" y="583"/>
                  <a:pt x="221" y="583"/>
                </a:cubicBezTo>
                <a:cubicBezTo>
                  <a:pt x="221" y="583"/>
                  <a:pt x="220" y="583"/>
                  <a:pt x="220" y="583"/>
                </a:cubicBezTo>
                <a:cubicBezTo>
                  <a:pt x="220" y="583"/>
                  <a:pt x="219" y="583"/>
                  <a:pt x="219" y="582"/>
                </a:cubicBezTo>
                <a:cubicBezTo>
                  <a:pt x="223" y="583"/>
                  <a:pt x="227" y="586"/>
                  <a:pt x="233" y="586"/>
                </a:cubicBezTo>
                <a:cubicBezTo>
                  <a:pt x="228" y="584"/>
                  <a:pt x="224" y="582"/>
                  <a:pt x="220" y="581"/>
                </a:cubicBezTo>
                <a:cubicBezTo>
                  <a:pt x="219" y="578"/>
                  <a:pt x="217" y="579"/>
                  <a:pt x="214" y="578"/>
                </a:cubicBezTo>
                <a:cubicBezTo>
                  <a:pt x="214" y="578"/>
                  <a:pt x="214" y="578"/>
                  <a:pt x="214" y="578"/>
                </a:cubicBezTo>
                <a:cubicBezTo>
                  <a:pt x="214" y="578"/>
                  <a:pt x="214" y="578"/>
                  <a:pt x="213" y="578"/>
                </a:cubicBezTo>
                <a:cubicBezTo>
                  <a:pt x="213" y="578"/>
                  <a:pt x="213" y="578"/>
                  <a:pt x="214" y="578"/>
                </a:cubicBezTo>
                <a:cubicBezTo>
                  <a:pt x="213" y="578"/>
                  <a:pt x="213" y="578"/>
                  <a:pt x="213" y="578"/>
                </a:cubicBezTo>
                <a:cubicBezTo>
                  <a:pt x="213" y="578"/>
                  <a:pt x="213" y="578"/>
                  <a:pt x="213" y="578"/>
                </a:cubicBezTo>
                <a:cubicBezTo>
                  <a:pt x="213" y="577"/>
                  <a:pt x="212" y="577"/>
                  <a:pt x="212" y="577"/>
                </a:cubicBezTo>
                <a:cubicBezTo>
                  <a:pt x="213" y="575"/>
                  <a:pt x="214" y="578"/>
                  <a:pt x="215" y="577"/>
                </a:cubicBezTo>
                <a:cubicBezTo>
                  <a:pt x="215" y="576"/>
                  <a:pt x="214" y="575"/>
                  <a:pt x="212" y="575"/>
                </a:cubicBezTo>
                <a:cubicBezTo>
                  <a:pt x="213" y="576"/>
                  <a:pt x="212" y="575"/>
                  <a:pt x="211" y="577"/>
                </a:cubicBezTo>
                <a:cubicBezTo>
                  <a:pt x="211" y="576"/>
                  <a:pt x="211" y="576"/>
                  <a:pt x="210" y="576"/>
                </a:cubicBezTo>
                <a:cubicBezTo>
                  <a:pt x="209" y="575"/>
                  <a:pt x="207" y="575"/>
                  <a:pt x="207" y="574"/>
                </a:cubicBezTo>
                <a:cubicBezTo>
                  <a:pt x="206" y="574"/>
                  <a:pt x="206" y="574"/>
                  <a:pt x="205" y="575"/>
                </a:cubicBezTo>
                <a:cubicBezTo>
                  <a:pt x="195" y="570"/>
                  <a:pt x="187" y="568"/>
                  <a:pt x="180" y="564"/>
                </a:cubicBezTo>
                <a:cubicBezTo>
                  <a:pt x="181" y="564"/>
                  <a:pt x="183" y="565"/>
                  <a:pt x="183" y="564"/>
                </a:cubicBezTo>
                <a:cubicBezTo>
                  <a:pt x="183" y="563"/>
                  <a:pt x="175" y="564"/>
                  <a:pt x="176" y="562"/>
                </a:cubicBezTo>
                <a:cubicBezTo>
                  <a:pt x="177" y="563"/>
                  <a:pt x="179" y="564"/>
                  <a:pt x="179" y="563"/>
                </a:cubicBezTo>
                <a:cubicBezTo>
                  <a:pt x="180" y="563"/>
                  <a:pt x="180" y="563"/>
                  <a:pt x="180" y="563"/>
                </a:cubicBezTo>
                <a:cubicBezTo>
                  <a:pt x="180" y="563"/>
                  <a:pt x="180" y="563"/>
                  <a:pt x="179" y="563"/>
                </a:cubicBezTo>
                <a:cubicBezTo>
                  <a:pt x="180" y="563"/>
                  <a:pt x="180" y="562"/>
                  <a:pt x="180" y="562"/>
                </a:cubicBezTo>
                <a:cubicBezTo>
                  <a:pt x="179" y="562"/>
                  <a:pt x="179" y="562"/>
                  <a:pt x="178" y="562"/>
                </a:cubicBezTo>
                <a:cubicBezTo>
                  <a:pt x="177" y="561"/>
                  <a:pt x="174" y="561"/>
                  <a:pt x="173" y="560"/>
                </a:cubicBezTo>
                <a:cubicBezTo>
                  <a:pt x="173" y="561"/>
                  <a:pt x="174" y="561"/>
                  <a:pt x="175" y="561"/>
                </a:cubicBezTo>
                <a:cubicBezTo>
                  <a:pt x="173" y="561"/>
                  <a:pt x="172" y="561"/>
                  <a:pt x="171" y="560"/>
                </a:cubicBezTo>
                <a:cubicBezTo>
                  <a:pt x="171" y="559"/>
                  <a:pt x="172" y="559"/>
                  <a:pt x="172" y="559"/>
                </a:cubicBezTo>
                <a:cubicBezTo>
                  <a:pt x="169" y="561"/>
                  <a:pt x="165" y="556"/>
                  <a:pt x="160" y="555"/>
                </a:cubicBezTo>
                <a:cubicBezTo>
                  <a:pt x="160" y="555"/>
                  <a:pt x="160" y="555"/>
                  <a:pt x="160" y="555"/>
                </a:cubicBezTo>
                <a:cubicBezTo>
                  <a:pt x="161" y="555"/>
                  <a:pt x="162" y="555"/>
                  <a:pt x="162" y="555"/>
                </a:cubicBezTo>
                <a:cubicBezTo>
                  <a:pt x="161" y="554"/>
                  <a:pt x="159" y="554"/>
                  <a:pt x="158" y="553"/>
                </a:cubicBezTo>
                <a:cubicBezTo>
                  <a:pt x="147" y="549"/>
                  <a:pt x="139" y="545"/>
                  <a:pt x="129" y="541"/>
                </a:cubicBezTo>
                <a:cubicBezTo>
                  <a:pt x="129" y="541"/>
                  <a:pt x="129" y="541"/>
                  <a:pt x="129" y="542"/>
                </a:cubicBezTo>
                <a:cubicBezTo>
                  <a:pt x="128" y="541"/>
                  <a:pt x="128" y="541"/>
                  <a:pt x="128" y="540"/>
                </a:cubicBezTo>
                <a:cubicBezTo>
                  <a:pt x="128" y="540"/>
                  <a:pt x="128" y="540"/>
                  <a:pt x="128" y="540"/>
                </a:cubicBezTo>
                <a:cubicBezTo>
                  <a:pt x="125" y="539"/>
                  <a:pt x="123" y="538"/>
                  <a:pt x="120" y="537"/>
                </a:cubicBezTo>
                <a:cubicBezTo>
                  <a:pt x="120" y="537"/>
                  <a:pt x="120" y="538"/>
                  <a:pt x="119" y="538"/>
                </a:cubicBezTo>
                <a:cubicBezTo>
                  <a:pt x="116" y="534"/>
                  <a:pt x="110" y="535"/>
                  <a:pt x="111" y="531"/>
                </a:cubicBezTo>
                <a:cubicBezTo>
                  <a:pt x="121" y="535"/>
                  <a:pt x="132" y="541"/>
                  <a:pt x="143" y="544"/>
                </a:cubicBezTo>
                <a:cubicBezTo>
                  <a:pt x="142" y="544"/>
                  <a:pt x="142" y="544"/>
                  <a:pt x="142" y="544"/>
                </a:cubicBezTo>
                <a:cubicBezTo>
                  <a:pt x="147" y="546"/>
                  <a:pt x="160" y="553"/>
                  <a:pt x="164" y="551"/>
                </a:cubicBezTo>
                <a:cubicBezTo>
                  <a:pt x="159" y="550"/>
                  <a:pt x="152" y="545"/>
                  <a:pt x="147" y="544"/>
                </a:cubicBezTo>
                <a:cubicBezTo>
                  <a:pt x="148" y="544"/>
                  <a:pt x="148" y="545"/>
                  <a:pt x="148" y="545"/>
                </a:cubicBezTo>
                <a:cubicBezTo>
                  <a:pt x="144" y="544"/>
                  <a:pt x="140" y="542"/>
                  <a:pt x="137" y="541"/>
                </a:cubicBezTo>
                <a:cubicBezTo>
                  <a:pt x="137" y="541"/>
                  <a:pt x="137" y="541"/>
                  <a:pt x="138" y="541"/>
                </a:cubicBezTo>
                <a:cubicBezTo>
                  <a:pt x="138" y="540"/>
                  <a:pt x="136" y="540"/>
                  <a:pt x="135" y="540"/>
                </a:cubicBezTo>
                <a:cubicBezTo>
                  <a:pt x="135" y="540"/>
                  <a:pt x="135" y="540"/>
                  <a:pt x="135" y="540"/>
                </a:cubicBezTo>
                <a:cubicBezTo>
                  <a:pt x="133" y="539"/>
                  <a:pt x="132" y="539"/>
                  <a:pt x="130" y="538"/>
                </a:cubicBezTo>
                <a:cubicBezTo>
                  <a:pt x="130" y="537"/>
                  <a:pt x="123" y="535"/>
                  <a:pt x="124" y="535"/>
                </a:cubicBezTo>
                <a:cubicBezTo>
                  <a:pt x="116" y="532"/>
                  <a:pt x="109" y="529"/>
                  <a:pt x="103" y="526"/>
                </a:cubicBezTo>
                <a:cubicBezTo>
                  <a:pt x="100" y="526"/>
                  <a:pt x="99" y="523"/>
                  <a:pt x="97" y="522"/>
                </a:cubicBezTo>
                <a:cubicBezTo>
                  <a:pt x="95" y="522"/>
                  <a:pt x="93" y="522"/>
                  <a:pt x="92" y="521"/>
                </a:cubicBezTo>
                <a:cubicBezTo>
                  <a:pt x="90" y="520"/>
                  <a:pt x="92" y="521"/>
                  <a:pt x="91" y="521"/>
                </a:cubicBezTo>
                <a:cubicBezTo>
                  <a:pt x="86" y="521"/>
                  <a:pt x="78" y="515"/>
                  <a:pt x="73" y="514"/>
                </a:cubicBezTo>
                <a:cubicBezTo>
                  <a:pt x="73" y="514"/>
                  <a:pt x="74" y="514"/>
                  <a:pt x="74" y="514"/>
                </a:cubicBezTo>
                <a:cubicBezTo>
                  <a:pt x="71" y="513"/>
                  <a:pt x="68" y="512"/>
                  <a:pt x="66" y="510"/>
                </a:cubicBezTo>
                <a:cubicBezTo>
                  <a:pt x="67" y="512"/>
                  <a:pt x="60" y="510"/>
                  <a:pt x="61" y="508"/>
                </a:cubicBezTo>
                <a:cubicBezTo>
                  <a:pt x="62" y="508"/>
                  <a:pt x="62" y="509"/>
                  <a:pt x="63" y="508"/>
                </a:cubicBezTo>
                <a:cubicBezTo>
                  <a:pt x="62" y="507"/>
                  <a:pt x="59" y="506"/>
                  <a:pt x="57" y="506"/>
                </a:cubicBezTo>
                <a:cubicBezTo>
                  <a:pt x="59" y="508"/>
                  <a:pt x="61" y="507"/>
                  <a:pt x="60" y="508"/>
                </a:cubicBezTo>
                <a:cubicBezTo>
                  <a:pt x="53" y="505"/>
                  <a:pt x="48" y="504"/>
                  <a:pt x="40" y="500"/>
                </a:cubicBezTo>
                <a:cubicBezTo>
                  <a:pt x="44" y="501"/>
                  <a:pt x="52" y="505"/>
                  <a:pt x="56" y="505"/>
                </a:cubicBezTo>
                <a:cubicBezTo>
                  <a:pt x="54" y="505"/>
                  <a:pt x="52" y="503"/>
                  <a:pt x="54" y="503"/>
                </a:cubicBezTo>
                <a:cubicBezTo>
                  <a:pt x="67" y="509"/>
                  <a:pt x="81" y="516"/>
                  <a:pt x="94" y="520"/>
                </a:cubicBezTo>
                <a:cubicBezTo>
                  <a:pt x="95" y="521"/>
                  <a:pt x="94" y="522"/>
                  <a:pt x="95" y="522"/>
                </a:cubicBezTo>
                <a:cubicBezTo>
                  <a:pt x="97" y="523"/>
                  <a:pt x="98" y="522"/>
                  <a:pt x="100" y="522"/>
                </a:cubicBezTo>
                <a:cubicBezTo>
                  <a:pt x="103" y="527"/>
                  <a:pt x="121" y="530"/>
                  <a:pt x="125" y="534"/>
                </a:cubicBezTo>
                <a:cubicBezTo>
                  <a:pt x="128" y="533"/>
                  <a:pt x="133" y="538"/>
                  <a:pt x="137" y="537"/>
                </a:cubicBezTo>
                <a:cubicBezTo>
                  <a:pt x="135" y="537"/>
                  <a:pt x="133" y="537"/>
                  <a:pt x="134" y="535"/>
                </a:cubicBezTo>
                <a:cubicBezTo>
                  <a:pt x="139" y="537"/>
                  <a:pt x="146" y="540"/>
                  <a:pt x="152" y="543"/>
                </a:cubicBezTo>
                <a:cubicBezTo>
                  <a:pt x="151" y="543"/>
                  <a:pt x="147" y="540"/>
                  <a:pt x="145" y="541"/>
                </a:cubicBezTo>
                <a:cubicBezTo>
                  <a:pt x="154" y="546"/>
                  <a:pt x="166" y="548"/>
                  <a:pt x="174" y="554"/>
                </a:cubicBezTo>
                <a:cubicBezTo>
                  <a:pt x="181" y="555"/>
                  <a:pt x="188" y="559"/>
                  <a:pt x="196" y="562"/>
                </a:cubicBezTo>
                <a:cubicBezTo>
                  <a:pt x="197" y="563"/>
                  <a:pt x="195" y="561"/>
                  <a:pt x="195" y="563"/>
                </a:cubicBezTo>
                <a:cubicBezTo>
                  <a:pt x="196" y="563"/>
                  <a:pt x="197" y="564"/>
                  <a:pt x="199" y="565"/>
                </a:cubicBezTo>
                <a:cubicBezTo>
                  <a:pt x="196" y="565"/>
                  <a:pt x="185" y="560"/>
                  <a:pt x="184" y="558"/>
                </a:cubicBezTo>
                <a:cubicBezTo>
                  <a:pt x="181" y="560"/>
                  <a:pt x="175" y="554"/>
                  <a:pt x="172" y="555"/>
                </a:cubicBezTo>
                <a:cubicBezTo>
                  <a:pt x="173" y="555"/>
                  <a:pt x="174" y="556"/>
                  <a:pt x="175" y="557"/>
                </a:cubicBezTo>
                <a:cubicBezTo>
                  <a:pt x="173" y="557"/>
                  <a:pt x="171" y="554"/>
                  <a:pt x="170" y="556"/>
                </a:cubicBezTo>
                <a:cubicBezTo>
                  <a:pt x="182" y="560"/>
                  <a:pt x="191" y="564"/>
                  <a:pt x="202" y="567"/>
                </a:cubicBezTo>
                <a:cubicBezTo>
                  <a:pt x="201" y="566"/>
                  <a:pt x="199" y="566"/>
                  <a:pt x="200" y="565"/>
                </a:cubicBezTo>
                <a:cubicBezTo>
                  <a:pt x="201" y="564"/>
                  <a:pt x="202" y="567"/>
                  <a:pt x="203" y="567"/>
                </a:cubicBezTo>
                <a:cubicBezTo>
                  <a:pt x="206" y="569"/>
                  <a:pt x="213" y="571"/>
                  <a:pt x="210" y="571"/>
                </a:cubicBezTo>
                <a:cubicBezTo>
                  <a:pt x="208" y="570"/>
                  <a:pt x="205" y="568"/>
                  <a:pt x="203" y="569"/>
                </a:cubicBezTo>
                <a:cubicBezTo>
                  <a:pt x="211" y="572"/>
                  <a:pt x="222" y="576"/>
                  <a:pt x="228" y="578"/>
                </a:cubicBezTo>
                <a:cubicBezTo>
                  <a:pt x="223" y="575"/>
                  <a:pt x="218" y="573"/>
                  <a:pt x="213" y="571"/>
                </a:cubicBezTo>
                <a:cubicBezTo>
                  <a:pt x="212" y="570"/>
                  <a:pt x="217" y="573"/>
                  <a:pt x="217" y="572"/>
                </a:cubicBezTo>
                <a:cubicBezTo>
                  <a:pt x="213" y="570"/>
                  <a:pt x="208" y="569"/>
                  <a:pt x="206" y="567"/>
                </a:cubicBezTo>
                <a:cubicBezTo>
                  <a:pt x="209" y="568"/>
                  <a:pt x="209" y="567"/>
                  <a:pt x="210" y="567"/>
                </a:cubicBezTo>
                <a:cubicBezTo>
                  <a:pt x="210" y="568"/>
                  <a:pt x="214" y="567"/>
                  <a:pt x="213" y="569"/>
                </a:cubicBezTo>
                <a:cubicBezTo>
                  <a:pt x="212" y="571"/>
                  <a:pt x="232" y="575"/>
                  <a:pt x="227" y="576"/>
                </a:cubicBezTo>
                <a:cubicBezTo>
                  <a:pt x="229" y="577"/>
                  <a:pt x="232" y="579"/>
                  <a:pt x="233" y="578"/>
                </a:cubicBezTo>
                <a:cubicBezTo>
                  <a:pt x="233" y="577"/>
                  <a:pt x="228" y="577"/>
                  <a:pt x="230" y="576"/>
                </a:cubicBezTo>
                <a:cubicBezTo>
                  <a:pt x="238" y="578"/>
                  <a:pt x="243" y="582"/>
                  <a:pt x="250" y="583"/>
                </a:cubicBezTo>
                <a:cubicBezTo>
                  <a:pt x="243" y="580"/>
                  <a:pt x="235" y="578"/>
                  <a:pt x="229" y="575"/>
                </a:cubicBezTo>
                <a:cubicBezTo>
                  <a:pt x="229" y="575"/>
                  <a:pt x="223" y="572"/>
                  <a:pt x="225" y="573"/>
                </a:cubicBezTo>
                <a:cubicBezTo>
                  <a:pt x="227" y="573"/>
                  <a:pt x="229" y="575"/>
                  <a:pt x="230" y="574"/>
                </a:cubicBezTo>
                <a:cubicBezTo>
                  <a:pt x="197" y="561"/>
                  <a:pt x="175" y="550"/>
                  <a:pt x="141" y="537"/>
                </a:cubicBezTo>
                <a:cubicBezTo>
                  <a:pt x="141" y="536"/>
                  <a:pt x="142" y="536"/>
                  <a:pt x="141" y="536"/>
                </a:cubicBezTo>
                <a:cubicBezTo>
                  <a:pt x="141" y="536"/>
                  <a:pt x="141" y="536"/>
                  <a:pt x="141" y="537"/>
                </a:cubicBezTo>
                <a:cubicBezTo>
                  <a:pt x="131" y="534"/>
                  <a:pt x="128" y="531"/>
                  <a:pt x="122" y="530"/>
                </a:cubicBezTo>
                <a:cubicBezTo>
                  <a:pt x="123" y="531"/>
                  <a:pt x="124" y="531"/>
                  <a:pt x="123" y="532"/>
                </a:cubicBezTo>
                <a:cubicBezTo>
                  <a:pt x="121" y="530"/>
                  <a:pt x="116" y="529"/>
                  <a:pt x="113" y="527"/>
                </a:cubicBezTo>
                <a:cubicBezTo>
                  <a:pt x="108" y="526"/>
                  <a:pt x="110" y="525"/>
                  <a:pt x="113" y="526"/>
                </a:cubicBezTo>
                <a:cubicBezTo>
                  <a:pt x="114" y="527"/>
                  <a:pt x="117" y="529"/>
                  <a:pt x="119" y="529"/>
                </a:cubicBezTo>
                <a:cubicBezTo>
                  <a:pt x="118" y="528"/>
                  <a:pt x="116" y="527"/>
                  <a:pt x="113" y="526"/>
                </a:cubicBezTo>
                <a:cubicBezTo>
                  <a:pt x="112" y="524"/>
                  <a:pt x="115" y="526"/>
                  <a:pt x="114" y="525"/>
                </a:cubicBezTo>
                <a:cubicBezTo>
                  <a:pt x="110" y="526"/>
                  <a:pt x="107" y="522"/>
                  <a:pt x="104" y="522"/>
                </a:cubicBezTo>
                <a:cubicBezTo>
                  <a:pt x="103" y="523"/>
                  <a:pt x="108" y="524"/>
                  <a:pt x="106" y="524"/>
                </a:cubicBezTo>
                <a:cubicBezTo>
                  <a:pt x="102" y="522"/>
                  <a:pt x="99" y="522"/>
                  <a:pt x="96" y="520"/>
                </a:cubicBezTo>
                <a:cubicBezTo>
                  <a:pt x="97" y="518"/>
                  <a:pt x="98" y="522"/>
                  <a:pt x="99" y="520"/>
                </a:cubicBezTo>
                <a:cubicBezTo>
                  <a:pt x="97" y="519"/>
                  <a:pt x="92" y="519"/>
                  <a:pt x="94" y="516"/>
                </a:cubicBezTo>
                <a:cubicBezTo>
                  <a:pt x="95" y="515"/>
                  <a:pt x="96" y="518"/>
                  <a:pt x="98" y="517"/>
                </a:cubicBezTo>
                <a:cubicBezTo>
                  <a:pt x="95" y="516"/>
                  <a:pt x="95" y="514"/>
                  <a:pt x="93" y="514"/>
                </a:cubicBezTo>
                <a:cubicBezTo>
                  <a:pt x="93" y="515"/>
                  <a:pt x="94" y="516"/>
                  <a:pt x="93" y="517"/>
                </a:cubicBezTo>
                <a:cubicBezTo>
                  <a:pt x="84" y="513"/>
                  <a:pt x="74" y="511"/>
                  <a:pt x="69" y="507"/>
                </a:cubicBezTo>
                <a:cubicBezTo>
                  <a:pt x="69" y="507"/>
                  <a:pt x="69" y="508"/>
                  <a:pt x="69" y="508"/>
                </a:cubicBezTo>
                <a:cubicBezTo>
                  <a:pt x="69" y="506"/>
                  <a:pt x="65" y="507"/>
                  <a:pt x="65" y="504"/>
                </a:cubicBezTo>
                <a:cubicBezTo>
                  <a:pt x="69" y="504"/>
                  <a:pt x="71" y="508"/>
                  <a:pt x="74" y="506"/>
                </a:cubicBezTo>
                <a:cubicBezTo>
                  <a:pt x="70" y="506"/>
                  <a:pt x="67" y="502"/>
                  <a:pt x="64" y="504"/>
                </a:cubicBezTo>
                <a:cubicBezTo>
                  <a:pt x="64" y="504"/>
                  <a:pt x="65" y="504"/>
                  <a:pt x="65" y="503"/>
                </a:cubicBezTo>
                <a:cubicBezTo>
                  <a:pt x="63" y="501"/>
                  <a:pt x="60" y="502"/>
                  <a:pt x="58" y="499"/>
                </a:cubicBezTo>
                <a:cubicBezTo>
                  <a:pt x="62" y="500"/>
                  <a:pt x="64" y="502"/>
                  <a:pt x="68" y="502"/>
                </a:cubicBezTo>
                <a:cubicBezTo>
                  <a:pt x="66" y="502"/>
                  <a:pt x="65" y="500"/>
                  <a:pt x="66" y="501"/>
                </a:cubicBezTo>
                <a:cubicBezTo>
                  <a:pt x="66" y="501"/>
                  <a:pt x="67" y="501"/>
                  <a:pt x="67" y="501"/>
                </a:cubicBezTo>
                <a:cubicBezTo>
                  <a:pt x="66" y="499"/>
                  <a:pt x="64" y="499"/>
                  <a:pt x="63" y="497"/>
                </a:cubicBezTo>
                <a:cubicBezTo>
                  <a:pt x="66" y="498"/>
                  <a:pt x="68" y="499"/>
                  <a:pt x="69" y="501"/>
                </a:cubicBezTo>
                <a:cubicBezTo>
                  <a:pt x="68" y="501"/>
                  <a:pt x="68" y="501"/>
                  <a:pt x="68" y="501"/>
                </a:cubicBezTo>
                <a:cubicBezTo>
                  <a:pt x="69" y="502"/>
                  <a:pt x="72" y="503"/>
                  <a:pt x="71" y="501"/>
                </a:cubicBezTo>
                <a:cubicBezTo>
                  <a:pt x="72" y="501"/>
                  <a:pt x="72" y="502"/>
                  <a:pt x="74" y="502"/>
                </a:cubicBezTo>
                <a:cubicBezTo>
                  <a:pt x="74" y="503"/>
                  <a:pt x="73" y="503"/>
                  <a:pt x="73" y="504"/>
                </a:cubicBezTo>
                <a:cubicBezTo>
                  <a:pt x="74" y="503"/>
                  <a:pt x="75" y="503"/>
                  <a:pt x="76" y="504"/>
                </a:cubicBezTo>
                <a:cubicBezTo>
                  <a:pt x="75" y="504"/>
                  <a:pt x="75" y="505"/>
                  <a:pt x="74" y="505"/>
                </a:cubicBezTo>
                <a:cubicBezTo>
                  <a:pt x="77" y="506"/>
                  <a:pt x="81" y="507"/>
                  <a:pt x="83" y="510"/>
                </a:cubicBezTo>
                <a:cubicBezTo>
                  <a:pt x="80" y="509"/>
                  <a:pt x="77" y="507"/>
                  <a:pt x="75" y="507"/>
                </a:cubicBezTo>
                <a:cubicBezTo>
                  <a:pt x="76" y="509"/>
                  <a:pt x="74" y="508"/>
                  <a:pt x="73" y="508"/>
                </a:cubicBezTo>
                <a:cubicBezTo>
                  <a:pt x="75" y="509"/>
                  <a:pt x="76" y="509"/>
                  <a:pt x="74" y="510"/>
                </a:cubicBezTo>
                <a:cubicBezTo>
                  <a:pt x="75" y="510"/>
                  <a:pt x="76" y="510"/>
                  <a:pt x="77" y="510"/>
                </a:cubicBezTo>
                <a:cubicBezTo>
                  <a:pt x="77" y="510"/>
                  <a:pt x="77" y="509"/>
                  <a:pt x="77" y="509"/>
                </a:cubicBezTo>
                <a:cubicBezTo>
                  <a:pt x="83" y="511"/>
                  <a:pt x="83" y="513"/>
                  <a:pt x="87" y="512"/>
                </a:cubicBezTo>
                <a:cubicBezTo>
                  <a:pt x="90" y="514"/>
                  <a:pt x="90" y="514"/>
                  <a:pt x="93" y="515"/>
                </a:cubicBezTo>
                <a:cubicBezTo>
                  <a:pt x="91" y="512"/>
                  <a:pt x="88" y="512"/>
                  <a:pt x="86" y="511"/>
                </a:cubicBezTo>
                <a:cubicBezTo>
                  <a:pt x="88" y="511"/>
                  <a:pt x="88" y="510"/>
                  <a:pt x="89" y="507"/>
                </a:cubicBezTo>
                <a:cubicBezTo>
                  <a:pt x="89" y="508"/>
                  <a:pt x="94" y="509"/>
                  <a:pt x="91" y="510"/>
                </a:cubicBezTo>
                <a:cubicBezTo>
                  <a:pt x="93" y="510"/>
                  <a:pt x="94" y="511"/>
                  <a:pt x="94" y="512"/>
                </a:cubicBezTo>
                <a:cubicBezTo>
                  <a:pt x="93" y="511"/>
                  <a:pt x="92" y="511"/>
                  <a:pt x="92" y="511"/>
                </a:cubicBezTo>
                <a:cubicBezTo>
                  <a:pt x="93" y="512"/>
                  <a:pt x="93" y="512"/>
                  <a:pt x="94" y="513"/>
                </a:cubicBezTo>
                <a:cubicBezTo>
                  <a:pt x="95" y="512"/>
                  <a:pt x="94" y="511"/>
                  <a:pt x="95" y="511"/>
                </a:cubicBezTo>
                <a:cubicBezTo>
                  <a:pt x="95" y="511"/>
                  <a:pt x="93" y="511"/>
                  <a:pt x="93" y="510"/>
                </a:cubicBezTo>
                <a:cubicBezTo>
                  <a:pt x="96" y="509"/>
                  <a:pt x="96" y="511"/>
                  <a:pt x="97" y="513"/>
                </a:cubicBezTo>
                <a:cubicBezTo>
                  <a:pt x="95" y="512"/>
                  <a:pt x="95" y="514"/>
                  <a:pt x="94" y="513"/>
                </a:cubicBezTo>
                <a:cubicBezTo>
                  <a:pt x="96" y="514"/>
                  <a:pt x="100" y="516"/>
                  <a:pt x="102" y="517"/>
                </a:cubicBezTo>
                <a:cubicBezTo>
                  <a:pt x="102" y="516"/>
                  <a:pt x="99" y="516"/>
                  <a:pt x="99" y="514"/>
                </a:cubicBezTo>
                <a:cubicBezTo>
                  <a:pt x="102" y="515"/>
                  <a:pt x="106" y="516"/>
                  <a:pt x="104" y="518"/>
                </a:cubicBezTo>
                <a:cubicBezTo>
                  <a:pt x="108" y="520"/>
                  <a:pt x="113" y="521"/>
                  <a:pt x="115" y="523"/>
                </a:cubicBezTo>
                <a:cubicBezTo>
                  <a:pt x="110" y="523"/>
                  <a:pt x="103" y="517"/>
                  <a:pt x="99" y="518"/>
                </a:cubicBezTo>
                <a:cubicBezTo>
                  <a:pt x="100" y="518"/>
                  <a:pt x="100" y="519"/>
                  <a:pt x="102" y="519"/>
                </a:cubicBezTo>
                <a:cubicBezTo>
                  <a:pt x="103" y="520"/>
                  <a:pt x="100" y="521"/>
                  <a:pt x="101" y="522"/>
                </a:cubicBezTo>
                <a:cubicBezTo>
                  <a:pt x="102" y="522"/>
                  <a:pt x="103" y="522"/>
                  <a:pt x="103" y="522"/>
                </a:cubicBezTo>
                <a:cubicBezTo>
                  <a:pt x="103" y="521"/>
                  <a:pt x="102" y="521"/>
                  <a:pt x="102" y="521"/>
                </a:cubicBezTo>
                <a:cubicBezTo>
                  <a:pt x="105" y="521"/>
                  <a:pt x="108" y="523"/>
                  <a:pt x="110" y="523"/>
                </a:cubicBezTo>
                <a:cubicBezTo>
                  <a:pt x="109" y="523"/>
                  <a:pt x="109" y="522"/>
                  <a:pt x="109" y="522"/>
                </a:cubicBezTo>
                <a:cubicBezTo>
                  <a:pt x="112" y="523"/>
                  <a:pt x="113" y="525"/>
                  <a:pt x="117" y="524"/>
                </a:cubicBezTo>
                <a:cubicBezTo>
                  <a:pt x="116" y="523"/>
                  <a:pt x="115" y="523"/>
                  <a:pt x="115" y="523"/>
                </a:cubicBezTo>
                <a:cubicBezTo>
                  <a:pt x="116" y="523"/>
                  <a:pt x="117" y="523"/>
                  <a:pt x="118" y="523"/>
                </a:cubicBezTo>
                <a:cubicBezTo>
                  <a:pt x="117" y="521"/>
                  <a:pt x="118" y="523"/>
                  <a:pt x="119" y="522"/>
                </a:cubicBezTo>
                <a:cubicBezTo>
                  <a:pt x="118" y="522"/>
                  <a:pt x="118" y="522"/>
                  <a:pt x="118" y="521"/>
                </a:cubicBezTo>
                <a:cubicBezTo>
                  <a:pt x="119" y="520"/>
                  <a:pt x="121" y="522"/>
                  <a:pt x="122" y="521"/>
                </a:cubicBezTo>
                <a:cubicBezTo>
                  <a:pt x="118" y="519"/>
                  <a:pt x="113" y="517"/>
                  <a:pt x="110" y="516"/>
                </a:cubicBezTo>
                <a:cubicBezTo>
                  <a:pt x="111" y="517"/>
                  <a:pt x="112" y="518"/>
                  <a:pt x="114" y="518"/>
                </a:cubicBezTo>
                <a:cubicBezTo>
                  <a:pt x="113" y="519"/>
                  <a:pt x="113" y="518"/>
                  <a:pt x="113" y="519"/>
                </a:cubicBezTo>
                <a:cubicBezTo>
                  <a:pt x="114" y="520"/>
                  <a:pt x="115" y="520"/>
                  <a:pt x="116" y="521"/>
                </a:cubicBezTo>
                <a:cubicBezTo>
                  <a:pt x="112" y="521"/>
                  <a:pt x="112" y="520"/>
                  <a:pt x="110" y="517"/>
                </a:cubicBezTo>
                <a:cubicBezTo>
                  <a:pt x="107" y="519"/>
                  <a:pt x="104" y="515"/>
                  <a:pt x="105" y="513"/>
                </a:cubicBezTo>
                <a:cubicBezTo>
                  <a:pt x="103" y="513"/>
                  <a:pt x="103" y="512"/>
                  <a:pt x="103" y="513"/>
                </a:cubicBezTo>
                <a:cubicBezTo>
                  <a:pt x="103" y="515"/>
                  <a:pt x="102" y="513"/>
                  <a:pt x="101" y="514"/>
                </a:cubicBezTo>
                <a:cubicBezTo>
                  <a:pt x="102" y="514"/>
                  <a:pt x="102" y="514"/>
                  <a:pt x="102" y="515"/>
                </a:cubicBezTo>
                <a:cubicBezTo>
                  <a:pt x="99" y="513"/>
                  <a:pt x="100" y="511"/>
                  <a:pt x="96" y="509"/>
                </a:cubicBezTo>
                <a:cubicBezTo>
                  <a:pt x="102" y="511"/>
                  <a:pt x="110" y="515"/>
                  <a:pt x="116" y="516"/>
                </a:cubicBezTo>
                <a:cubicBezTo>
                  <a:pt x="116" y="516"/>
                  <a:pt x="115" y="516"/>
                  <a:pt x="115" y="516"/>
                </a:cubicBezTo>
                <a:cubicBezTo>
                  <a:pt x="120" y="516"/>
                  <a:pt x="125" y="522"/>
                  <a:pt x="128" y="520"/>
                </a:cubicBezTo>
                <a:cubicBezTo>
                  <a:pt x="127" y="519"/>
                  <a:pt x="124" y="517"/>
                  <a:pt x="121" y="515"/>
                </a:cubicBezTo>
                <a:cubicBezTo>
                  <a:pt x="126" y="517"/>
                  <a:pt x="131" y="519"/>
                  <a:pt x="135" y="521"/>
                </a:cubicBezTo>
                <a:cubicBezTo>
                  <a:pt x="138" y="522"/>
                  <a:pt x="137" y="523"/>
                  <a:pt x="135" y="522"/>
                </a:cubicBezTo>
                <a:cubicBezTo>
                  <a:pt x="134" y="521"/>
                  <a:pt x="134" y="521"/>
                  <a:pt x="133" y="521"/>
                </a:cubicBezTo>
                <a:cubicBezTo>
                  <a:pt x="133" y="522"/>
                  <a:pt x="132" y="523"/>
                  <a:pt x="132" y="521"/>
                </a:cubicBezTo>
                <a:cubicBezTo>
                  <a:pt x="132" y="521"/>
                  <a:pt x="132" y="521"/>
                  <a:pt x="132" y="521"/>
                </a:cubicBezTo>
                <a:cubicBezTo>
                  <a:pt x="131" y="521"/>
                  <a:pt x="131" y="522"/>
                  <a:pt x="130" y="522"/>
                </a:cubicBezTo>
                <a:cubicBezTo>
                  <a:pt x="135" y="524"/>
                  <a:pt x="140" y="527"/>
                  <a:pt x="145" y="528"/>
                </a:cubicBezTo>
                <a:cubicBezTo>
                  <a:pt x="146" y="526"/>
                  <a:pt x="143" y="527"/>
                  <a:pt x="143" y="526"/>
                </a:cubicBezTo>
                <a:cubicBezTo>
                  <a:pt x="145" y="526"/>
                  <a:pt x="150" y="529"/>
                  <a:pt x="153" y="529"/>
                </a:cubicBezTo>
                <a:cubicBezTo>
                  <a:pt x="151" y="528"/>
                  <a:pt x="146" y="528"/>
                  <a:pt x="146" y="525"/>
                </a:cubicBezTo>
                <a:cubicBezTo>
                  <a:pt x="153" y="528"/>
                  <a:pt x="161" y="532"/>
                  <a:pt x="167" y="535"/>
                </a:cubicBezTo>
                <a:cubicBezTo>
                  <a:pt x="166" y="535"/>
                  <a:pt x="166" y="538"/>
                  <a:pt x="167" y="538"/>
                </a:cubicBezTo>
                <a:cubicBezTo>
                  <a:pt x="168" y="537"/>
                  <a:pt x="169" y="537"/>
                  <a:pt x="169" y="536"/>
                </a:cubicBezTo>
                <a:cubicBezTo>
                  <a:pt x="170" y="537"/>
                  <a:pt x="173" y="537"/>
                  <a:pt x="172" y="538"/>
                </a:cubicBezTo>
                <a:cubicBezTo>
                  <a:pt x="171" y="538"/>
                  <a:pt x="169" y="536"/>
                  <a:pt x="169" y="538"/>
                </a:cubicBezTo>
                <a:cubicBezTo>
                  <a:pt x="171" y="537"/>
                  <a:pt x="174" y="541"/>
                  <a:pt x="176" y="540"/>
                </a:cubicBezTo>
                <a:cubicBezTo>
                  <a:pt x="175" y="539"/>
                  <a:pt x="172" y="537"/>
                  <a:pt x="173" y="538"/>
                </a:cubicBezTo>
                <a:cubicBezTo>
                  <a:pt x="174" y="538"/>
                  <a:pt x="176" y="539"/>
                  <a:pt x="177" y="539"/>
                </a:cubicBezTo>
                <a:cubicBezTo>
                  <a:pt x="177" y="540"/>
                  <a:pt x="176" y="540"/>
                  <a:pt x="176" y="540"/>
                </a:cubicBezTo>
                <a:cubicBezTo>
                  <a:pt x="178" y="542"/>
                  <a:pt x="177" y="539"/>
                  <a:pt x="178" y="540"/>
                </a:cubicBezTo>
                <a:cubicBezTo>
                  <a:pt x="180" y="541"/>
                  <a:pt x="178" y="541"/>
                  <a:pt x="180" y="542"/>
                </a:cubicBezTo>
                <a:cubicBezTo>
                  <a:pt x="184" y="540"/>
                  <a:pt x="198" y="550"/>
                  <a:pt x="201" y="548"/>
                </a:cubicBezTo>
                <a:cubicBezTo>
                  <a:pt x="203" y="550"/>
                  <a:pt x="204" y="548"/>
                  <a:pt x="205" y="550"/>
                </a:cubicBezTo>
                <a:cubicBezTo>
                  <a:pt x="206" y="548"/>
                  <a:pt x="203" y="548"/>
                  <a:pt x="201" y="548"/>
                </a:cubicBezTo>
                <a:cubicBezTo>
                  <a:pt x="200" y="547"/>
                  <a:pt x="198" y="546"/>
                  <a:pt x="197" y="546"/>
                </a:cubicBezTo>
                <a:cubicBezTo>
                  <a:pt x="187" y="542"/>
                  <a:pt x="177" y="537"/>
                  <a:pt x="169" y="535"/>
                </a:cubicBezTo>
                <a:cubicBezTo>
                  <a:pt x="169" y="533"/>
                  <a:pt x="163" y="533"/>
                  <a:pt x="163" y="531"/>
                </a:cubicBezTo>
                <a:cubicBezTo>
                  <a:pt x="168" y="532"/>
                  <a:pt x="173" y="537"/>
                  <a:pt x="177" y="536"/>
                </a:cubicBezTo>
                <a:cubicBezTo>
                  <a:pt x="177" y="536"/>
                  <a:pt x="176" y="535"/>
                  <a:pt x="177" y="535"/>
                </a:cubicBezTo>
                <a:cubicBezTo>
                  <a:pt x="183" y="536"/>
                  <a:pt x="190" y="541"/>
                  <a:pt x="194" y="541"/>
                </a:cubicBezTo>
                <a:cubicBezTo>
                  <a:pt x="194" y="539"/>
                  <a:pt x="189" y="540"/>
                  <a:pt x="191" y="538"/>
                </a:cubicBezTo>
                <a:cubicBezTo>
                  <a:pt x="187" y="538"/>
                  <a:pt x="182" y="535"/>
                  <a:pt x="178" y="534"/>
                </a:cubicBezTo>
                <a:cubicBezTo>
                  <a:pt x="179" y="533"/>
                  <a:pt x="180" y="533"/>
                  <a:pt x="179" y="532"/>
                </a:cubicBezTo>
                <a:cubicBezTo>
                  <a:pt x="182" y="534"/>
                  <a:pt x="186" y="537"/>
                  <a:pt x="189" y="536"/>
                </a:cubicBezTo>
                <a:cubicBezTo>
                  <a:pt x="188" y="535"/>
                  <a:pt x="187" y="537"/>
                  <a:pt x="187" y="535"/>
                </a:cubicBezTo>
                <a:cubicBezTo>
                  <a:pt x="187" y="535"/>
                  <a:pt x="187" y="536"/>
                  <a:pt x="188" y="535"/>
                </a:cubicBezTo>
                <a:cubicBezTo>
                  <a:pt x="186" y="535"/>
                  <a:pt x="187" y="535"/>
                  <a:pt x="187" y="534"/>
                </a:cubicBezTo>
                <a:cubicBezTo>
                  <a:pt x="181" y="533"/>
                  <a:pt x="178" y="529"/>
                  <a:pt x="170" y="527"/>
                </a:cubicBezTo>
                <a:cubicBezTo>
                  <a:pt x="169" y="524"/>
                  <a:pt x="164" y="524"/>
                  <a:pt x="161" y="522"/>
                </a:cubicBezTo>
                <a:cubicBezTo>
                  <a:pt x="160" y="522"/>
                  <a:pt x="158" y="521"/>
                  <a:pt x="159" y="521"/>
                </a:cubicBezTo>
                <a:cubicBezTo>
                  <a:pt x="170" y="525"/>
                  <a:pt x="184" y="531"/>
                  <a:pt x="195" y="534"/>
                </a:cubicBezTo>
                <a:cubicBezTo>
                  <a:pt x="194" y="533"/>
                  <a:pt x="187" y="531"/>
                  <a:pt x="189" y="531"/>
                </a:cubicBezTo>
                <a:cubicBezTo>
                  <a:pt x="194" y="533"/>
                  <a:pt x="196" y="533"/>
                  <a:pt x="200" y="535"/>
                </a:cubicBezTo>
                <a:cubicBezTo>
                  <a:pt x="201" y="533"/>
                  <a:pt x="207" y="536"/>
                  <a:pt x="203" y="536"/>
                </a:cubicBezTo>
                <a:cubicBezTo>
                  <a:pt x="205" y="537"/>
                  <a:pt x="205" y="536"/>
                  <a:pt x="208" y="537"/>
                </a:cubicBezTo>
                <a:cubicBezTo>
                  <a:pt x="206" y="538"/>
                  <a:pt x="207" y="537"/>
                  <a:pt x="208" y="539"/>
                </a:cubicBezTo>
                <a:cubicBezTo>
                  <a:pt x="206" y="539"/>
                  <a:pt x="202" y="536"/>
                  <a:pt x="201" y="538"/>
                </a:cubicBezTo>
                <a:cubicBezTo>
                  <a:pt x="209" y="539"/>
                  <a:pt x="218" y="545"/>
                  <a:pt x="226" y="546"/>
                </a:cubicBezTo>
                <a:cubicBezTo>
                  <a:pt x="226" y="546"/>
                  <a:pt x="224" y="546"/>
                  <a:pt x="224" y="545"/>
                </a:cubicBezTo>
                <a:cubicBezTo>
                  <a:pt x="226" y="546"/>
                  <a:pt x="227" y="544"/>
                  <a:pt x="228" y="546"/>
                </a:cubicBezTo>
                <a:cubicBezTo>
                  <a:pt x="227" y="546"/>
                  <a:pt x="227" y="545"/>
                  <a:pt x="227" y="546"/>
                </a:cubicBezTo>
                <a:cubicBezTo>
                  <a:pt x="229" y="546"/>
                  <a:pt x="229" y="547"/>
                  <a:pt x="231" y="547"/>
                </a:cubicBezTo>
                <a:cubicBezTo>
                  <a:pt x="231" y="547"/>
                  <a:pt x="230" y="546"/>
                  <a:pt x="231" y="546"/>
                </a:cubicBezTo>
                <a:cubicBezTo>
                  <a:pt x="233" y="546"/>
                  <a:pt x="236" y="547"/>
                  <a:pt x="233" y="547"/>
                </a:cubicBezTo>
                <a:cubicBezTo>
                  <a:pt x="235" y="547"/>
                  <a:pt x="235" y="548"/>
                  <a:pt x="236" y="548"/>
                </a:cubicBezTo>
                <a:cubicBezTo>
                  <a:pt x="235" y="547"/>
                  <a:pt x="235" y="546"/>
                  <a:pt x="236" y="546"/>
                </a:cubicBezTo>
                <a:cubicBezTo>
                  <a:pt x="237" y="548"/>
                  <a:pt x="239" y="547"/>
                  <a:pt x="241" y="549"/>
                </a:cubicBezTo>
                <a:cubicBezTo>
                  <a:pt x="239" y="549"/>
                  <a:pt x="241" y="551"/>
                  <a:pt x="240" y="552"/>
                </a:cubicBezTo>
                <a:cubicBezTo>
                  <a:pt x="241" y="550"/>
                  <a:pt x="242" y="550"/>
                  <a:pt x="242" y="549"/>
                </a:cubicBezTo>
                <a:cubicBezTo>
                  <a:pt x="247" y="550"/>
                  <a:pt x="250" y="552"/>
                  <a:pt x="253" y="553"/>
                </a:cubicBezTo>
                <a:cubicBezTo>
                  <a:pt x="252" y="554"/>
                  <a:pt x="254" y="555"/>
                  <a:pt x="252" y="556"/>
                </a:cubicBezTo>
                <a:cubicBezTo>
                  <a:pt x="253" y="556"/>
                  <a:pt x="254" y="558"/>
                  <a:pt x="255" y="557"/>
                </a:cubicBezTo>
                <a:cubicBezTo>
                  <a:pt x="255" y="557"/>
                  <a:pt x="254" y="556"/>
                  <a:pt x="255" y="556"/>
                </a:cubicBezTo>
                <a:cubicBezTo>
                  <a:pt x="256" y="554"/>
                  <a:pt x="256" y="557"/>
                  <a:pt x="257" y="556"/>
                </a:cubicBezTo>
                <a:cubicBezTo>
                  <a:pt x="256" y="555"/>
                  <a:pt x="259" y="556"/>
                  <a:pt x="257" y="554"/>
                </a:cubicBezTo>
                <a:cubicBezTo>
                  <a:pt x="258" y="555"/>
                  <a:pt x="259" y="554"/>
                  <a:pt x="259" y="554"/>
                </a:cubicBezTo>
                <a:cubicBezTo>
                  <a:pt x="259" y="555"/>
                  <a:pt x="258" y="557"/>
                  <a:pt x="260" y="557"/>
                </a:cubicBezTo>
                <a:cubicBezTo>
                  <a:pt x="261" y="556"/>
                  <a:pt x="259" y="556"/>
                  <a:pt x="260" y="555"/>
                </a:cubicBezTo>
                <a:cubicBezTo>
                  <a:pt x="261" y="556"/>
                  <a:pt x="262" y="556"/>
                  <a:pt x="263" y="556"/>
                </a:cubicBezTo>
                <a:cubicBezTo>
                  <a:pt x="262" y="557"/>
                  <a:pt x="263" y="558"/>
                  <a:pt x="264" y="558"/>
                </a:cubicBezTo>
                <a:cubicBezTo>
                  <a:pt x="263" y="557"/>
                  <a:pt x="264" y="555"/>
                  <a:pt x="265" y="555"/>
                </a:cubicBezTo>
                <a:cubicBezTo>
                  <a:pt x="265" y="556"/>
                  <a:pt x="265" y="556"/>
                  <a:pt x="264" y="557"/>
                </a:cubicBezTo>
                <a:cubicBezTo>
                  <a:pt x="265" y="556"/>
                  <a:pt x="267" y="559"/>
                  <a:pt x="266" y="559"/>
                </a:cubicBezTo>
                <a:cubicBezTo>
                  <a:pt x="266" y="557"/>
                  <a:pt x="263" y="559"/>
                  <a:pt x="264" y="560"/>
                </a:cubicBezTo>
                <a:cubicBezTo>
                  <a:pt x="263" y="558"/>
                  <a:pt x="264" y="559"/>
                  <a:pt x="262" y="559"/>
                </a:cubicBezTo>
                <a:cubicBezTo>
                  <a:pt x="262" y="559"/>
                  <a:pt x="262" y="559"/>
                  <a:pt x="261" y="559"/>
                </a:cubicBezTo>
                <a:cubicBezTo>
                  <a:pt x="261" y="558"/>
                  <a:pt x="262" y="558"/>
                  <a:pt x="262" y="558"/>
                </a:cubicBezTo>
                <a:cubicBezTo>
                  <a:pt x="257" y="556"/>
                  <a:pt x="260" y="558"/>
                  <a:pt x="256" y="558"/>
                </a:cubicBezTo>
                <a:cubicBezTo>
                  <a:pt x="261" y="560"/>
                  <a:pt x="266" y="562"/>
                  <a:pt x="271" y="563"/>
                </a:cubicBezTo>
                <a:cubicBezTo>
                  <a:pt x="270" y="562"/>
                  <a:pt x="268" y="562"/>
                  <a:pt x="266" y="561"/>
                </a:cubicBezTo>
                <a:cubicBezTo>
                  <a:pt x="267" y="558"/>
                  <a:pt x="268" y="563"/>
                  <a:pt x="269" y="561"/>
                </a:cubicBezTo>
                <a:cubicBezTo>
                  <a:pt x="267" y="560"/>
                  <a:pt x="269" y="560"/>
                  <a:pt x="269" y="560"/>
                </a:cubicBezTo>
                <a:cubicBezTo>
                  <a:pt x="268" y="559"/>
                  <a:pt x="266" y="561"/>
                  <a:pt x="267" y="559"/>
                </a:cubicBezTo>
                <a:cubicBezTo>
                  <a:pt x="267" y="558"/>
                  <a:pt x="272" y="559"/>
                  <a:pt x="273" y="560"/>
                </a:cubicBezTo>
                <a:cubicBezTo>
                  <a:pt x="274" y="560"/>
                  <a:pt x="272" y="559"/>
                  <a:pt x="274" y="559"/>
                </a:cubicBezTo>
                <a:cubicBezTo>
                  <a:pt x="274" y="560"/>
                  <a:pt x="274" y="560"/>
                  <a:pt x="273" y="561"/>
                </a:cubicBezTo>
                <a:cubicBezTo>
                  <a:pt x="274" y="561"/>
                  <a:pt x="276" y="561"/>
                  <a:pt x="275" y="562"/>
                </a:cubicBezTo>
                <a:cubicBezTo>
                  <a:pt x="275" y="562"/>
                  <a:pt x="274" y="560"/>
                  <a:pt x="273" y="562"/>
                </a:cubicBezTo>
                <a:cubicBezTo>
                  <a:pt x="275" y="562"/>
                  <a:pt x="276" y="563"/>
                  <a:pt x="277" y="563"/>
                </a:cubicBezTo>
                <a:cubicBezTo>
                  <a:pt x="277" y="563"/>
                  <a:pt x="278" y="564"/>
                  <a:pt x="277" y="565"/>
                </a:cubicBezTo>
                <a:cubicBezTo>
                  <a:pt x="276" y="564"/>
                  <a:pt x="274" y="564"/>
                  <a:pt x="273" y="564"/>
                </a:cubicBezTo>
                <a:cubicBezTo>
                  <a:pt x="275" y="566"/>
                  <a:pt x="278" y="566"/>
                  <a:pt x="280" y="565"/>
                </a:cubicBezTo>
                <a:cubicBezTo>
                  <a:pt x="280" y="566"/>
                  <a:pt x="278" y="566"/>
                  <a:pt x="279" y="567"/>
                </a:cubicBezTo>
                <a:cubicBezTo>
                  <a:pt x="284" y="569"/>
                  <a:pt x="286" y="569"/>
                  <a:pt x="288" y="571"/>
                </a:cubicBezTo>
                <a:cubicBezTo>
                  <a:pt x="288" y="569"/>
                  <a:pt x="290" y="571"/>
                  <a:pt x="290" y="569"/>
                </a:cubicBezTo>
                <a:cubicBezTo>
                  <a:pt x="290" y="573"/>
                  <a:pt x="295" y="571"/>
                  <a:pt x="296" y="574"/>
                </a:cubicBezTo>
                <a:cubicBezTo>
                  <a:pt x="296" y="573"/>
                  <a:pt x="298" y="572"/>
                  <a:pt x="298" y="573"/>
                </a:cubicBezTo>
                <a:cubicBezTo>
                  <a:pt x="297" y="574"/>
                  <a:pt x="298" y="573"/>
                  <a:pt x="299" y="573"/>
                </a:cubicBezTo>
                <a:cubicBezTo>
                  <a:pt x="299" y="578"/>
                  <a:pt x="311" y="578"/>
                  <a:pt x="311" y="580"/>
                </a:cubicBezTo>
                <a:cubicBezTo>
                  <a:pt x="313" y="580"/>
                  <a:pt x="312" y="580"/>
                  <a:pt x="313" y="581"/>
                </a:cubicBezTo>
                <a:cubicBezTo>
                  <a:pt x="313" y="581"/>
                  <a:pt x="313" y="580"/>
                  <a:pt x="313" y="580"/>
                </a:cubicBezTo>
                <a:cubicBezTo>
                  <a:pt x="317" y="581"/>
                  <a:pt x="322" y="586"/>
                  <a:pt x="328" y="585"/>
                </a:cubicBezTo>
                <a:cubicBezTo>
                  <a:pt x="327" y="584"/>
                  <a:pt x="326" y="585"/>
                  <a:pt x="326" y="583"/>
                </a:cubicBezTo>
                <a:cubicBezTo>
                  <a:pt x="327" y="583"/>
                  <a:pt x="329" y="585"/>
                  <a:pt x="330" y="584"/>
                </a:cubicBezTo>
                <a:cubicBezTo>
                  <a:pt x="328" y="583"/>
                  <a:pt x="325" y="582"/>
                  <a:pt x="323" y="580"/>
                </a:cubicBezTo>
                <a:cubicBezTo>
                  <a:pt x="324" y="579"/>
                  <a:pt x="325" y="580"/>
                  <a:pt x="326" y="581"/>
                </a:cubicBezTo>
                <a:cubicBezTo>
                  <a:pt x="326" y="581"/>
                  <a:pt x="326" y="581"/>
                  <a:pt x="326" y="580"/>
                </a:cubicBezTo>
                <a:cubicBezTo>
                  <a:pt x="328" y="580"/>
                  <a:pt x="327" y="580"/>
                  <a:pt x="328" y="579"/>
                </a:cubicBezTo>
                <a:cubicBezTo>
                  <a:pt x="327" y="580"/>
                  <a:pt x="328" y="581"/>
                  <a:pt x="328" y="581"/>
                </a:cubicBezTo>
                <a:cubicBezTo>
                  <a:pt x="327" y="581"/>
                  <a:pt x="327" y="581"/>
                  <a:pt x="326" y="581"/>
                </a:cubicBezTo>
                <a:cubicBezTo>
                  <a:pt x="327" y="582"/>
                  <a:pt x="328" y="583"/>
                  <a:pt x="330" y="582"/>
                </a:cubicBezTo>
                <a:cubicBezTo>
                  <a:pt x="327" y="581"/>
                  <a:pt x="330" y="580"/>
                  <a:pt x="330" y="579"/>
                </a:cubicBezTo>
                <a:cubicBezTo>
                  <a:pt x="330" y="579"/>
                  <a:pt x="330" y="580"/>
                  <a:pt x="329" y="579"/>
                </a:cubicBezTo>
                <a:cubicBezTo>
                  <a:pt x="328" y="579"/>
                  <a:pt x="328" y="578"/>
                  <a:pt x="327" y="577"/>
                </a:cubicBezTo>
                <a:cubicBezTo>
                  <a:pt x="330" y="578"/>
                  <a:pt x="333" y="579"/>
                  <a:pt x="333" y="581"/>
                </a:cubicBezTo>
                <a:cubicBezTo>
                  <a:pt x="333" y="580"/>
                  <a:pt x="333" y="579"/>
                  <a:pt x="334" y="579"/>
                </a:cubicBezTo>
                <a:cubicBezTo>
                  <a:pt x="341" y="583"/>
                  <a:pt x="352" y="586"/>
                  <a:pt x="356" y="589"/>
                </a:cubicBezTo>
                <a:cubicBezTo>
                  <a:pt x="353" y="589"/>
                  <a:pt x="352" y="587"/>
                  <a:pt x="350" y="588"/>
                </a:cubicBezTo>
                <a:cubicBezTo>
                  <a:pt x="350" y="588"/>
                  <a:pt x="352" y="588"/>
                  <a:pt x="351" y="589"/>
                </a:cubicBezTo>
                <a:cubicBezTo>
                  <a:pt x="347" y="587"/>
                  <a:pt x="345" y="587"/>
                  <a:pt x="341" y="585"/>
                </a:cubicBezTo>
                <a:cubicBezTo>
                  <a:pt x="341" y="586"/>
                  <a:pt x="339" y="587"/>
                  <a:pt x="340" y="588"/>
                </a:cubicBezTo>
                <a:cubicBezTo>
                  <a:pt x="341" y="588"/>
                  <a:pt x="341" y="586"/>
                  <a:pt x="342" y="585"/>
                </a:cubicBezTo>
                <a:cubicBezTo>
                  <a:pt x="344" y="588"/>
                  <a:pt x="348" y="589"/>
                  <a:pt x="353" y="591"/>
                </a:cubicBezTo>
                <a:cubicBezTo>
                  <a:pt x="354" y="592"/>
                  <a:pt x="352" y="592"/>
                  <a:pt x="353" y="593"/>
                </a:cubicBezTo>
                <a:cubicBezTo>
                  <a:pt x="355" y="592"/>
                  <a:pt x="356" y="593"/>
                  <a:pt x="357" y="593"/>
                </a:cubicBezTo>
                <a:cubicBezTo>
                  <a:pt x="357" y="593"/>
                  <a:pt x="357" y="593"/>
                  <a:pt x="357" y="593"/>
                </a:cubicBezTo>
                <a:cubicBezTo>
                  <a:pt x="357" y="593"/>
                  <a:pt x="357" y="593"/>
                  <a:pt x="357" y="593"/>
                </a:cubicBezTo>
                <a:cubicBezTo>
                  <a:pt x="357" y="593"/>
                  <a:pt x="357" y="594"/>
                  <a:pt x="357" y="594"/>
                </a:cubicBezTo>
                <a:cubicBezTo>
                  <a:pt x="359" y="594"/>
                  <a:pt x="360" y="593"/>
                  <a:pt x="361" y="595"/>
                </a:cubicBezTo>
                <a:cubicBezTo>
                  <a:pt x="361" y="595"/>
                  <a:pt x="362" y="594"/>
                  <a:pt x="362" y="594"/>
                </a:cubicBezTo>
                <a:cubicBezTo>
                  <a:pt x="362" y="595"/>
                  <a:pt x="363" y="596"/>
                  <a:pt x="363" y="597"/>
                </a:cubicBezTo>
                <a:cubicBezTo>
                  <a:pt x="367" y="593"/>
                  <a:pt x="374" y="601"/>
                  <a:pt x="376" y="599"/>
                </a:cubicBezTo>
                <a:cubicBezTo>
                  <a:pt x="378" y="599"/>
                  <a:pt x="378" y="602"/>
                  <a:pt x="379" y="600"/>
                </a:cubicBezTo>
                <a:cubicBezTo>
                  <a:pt x="379" y="602"/>
                  <a:pt x="379" y="602"/>
                  <a:pt x="378" y="603"/>
                </a:cubicBezTo>
                <a:cubicBezTo>
                  <a:pt x="380" y="603"/>
                  <a:pt x="380" y="605"/>
                  <a:pt x="381" y="604"/>
                </a:cubicBezTo>
                <a:cubicBezTo>
                  <a:pt x="380" y="603"/>
                  <a:pt x="379" y="603"/>
                  <a:pt x="379" y="601"/>
                </a:cubicBezTo>
                <a:cubicBezTo>
                  <a:pt x="382" y="602"/>
                  <a:pt x="386" y="604"/>
                  <a:pt x="388" y="603"/>
                </a:cubicBezTo>
                <a:cubicBezTo>
                  <a:pt x="388" y="604"/>
                  <a:pt x="391" y="606"/>
                  <a:pt x="394" y="606"/>
                </a:cubicBezTo>
                <a:cubicBezTo>
                  <a:pt x="394" y="607"/>
                  <a:pt x="394" y="607"/>
                  <a:pt x="395" y="608"/>
                </a:cubicBezTo>
                <a:cubicBezTo>
                  <a:pt x="395" y="609"/>
                  <a:pt x="393" y="607"/>
                  <a:pt x="393" y="609"/>
                </a:cubicBezTo>
                <a:cubicBezTo>
                  <a:pt x="394" y="609"/>
                  <a:pt x="395" y="609"/>
                  <a:pt x="396" y="608"/>
                </a:cubicBezTo>
                <a:cubicBezTo>
                  <a:pt x="394" y="610"/>
                  <a:pt x="397" y="611"/>
                  <a:pt x="397" y="610"/>
                </a:cubicBezTo>
                <a:cubicBezTo>
                  <a:pt x="396" y="609"/>
                  <a:pt x="395" y="608"/>
                  <a:pt x="396" y="608"/>
                </a:cubicBezTo>
                <a:cubicBezTo>
                  <a:pt x="398" y="608"/>
                  <a:pt x="407" y="613"/>
                  <a:pt x="412" y="614"/>
                </a:cubicBezTo>
                <a:cubicBezTo>
                  <a:pt x="411" y="616"/>
                  <a:pt x="410" y="613"/>
                  <a:pt x="409" y="614"/>
                </a:cubicBezTo>
                <a:cubicBezTo>
                  <a:pt x="410" y="615"/>
                  <a:pt x="411" y="615"/>
                  <a:pt x="412" y="615"/>
                </a:cubicBezTo>
                <a:cubicBezTo>
                  <a:pt x="412" y="615"/>
                  <a:pt x="412" y="614"/>
                  <a:pt x="412" y="614"/>
                </a:cubicBezTo>
                <a:cubicBezTo>
                  <a:pt x="416" y="614"/>
                  <a:pt x="416" y="616"/>
                  <a:pt x="418" y="614"/>
                </a:cubicBezTo>
                <a:cubicBezTo>
                  <a:pt x="418" y="617"/>
                  <a:pt x="420" y="616"/>
                  <a:pt x="421" y="617"/>
                </a:cubicBezTo>
                <a:cubicBezTo>
                  <a:pt x="420" y="618"/>
                  <a:pt x="420" y="617"/>
                  <a:pt x="420" y="619"/>
                </a:cubicBezTo>
                <a:cubicBezTo>
                  <a:pt x="419" y="619"/>
                  <a:pt x="419" y="619"/>
                  <a:pt x="418" y="619"/>
                </a:cubicBezTo>
                <a:cubicBezTo>
                  <a:pt x="418" y="621"/>
                  <a:pt x="419" y="620"/>
                  <a:pt x="419" y="621"/>
                </a:cubicBezTo>
                <a:cubicBezTo>
                  <a:pt x="414" y="621"/>
                  <a:pt x="408" y="617"/>
                  <a:pt x="403" y="617"/>
                </a:cubicBezTo>
                <a:cubicBezTo>
                  <a:pt x="409" y="619"/>
                  <a:pt x="414" y="622"/>
                  <a:pt x="419" y="623"/>
                </a:cubicBezTo>
                <a:cubicBezTo>
                  <a:pt x="419" y="624"/>
                  <a:pt x="417" y="622"/>
                  <a:pt x="415" y="623"/>
                </a:cubicBezTo>
                <a:cubicBezTo>
                  <a:pt x="418" y="624"/>
                  <a:pt x="415" y="623"/>
                  <a:pt x="415" y="624"/>
                </a:cubicBezTo>
                <a:cubicBezTo>
                  <a:pt x="416" y="625"/>
                  <a:pt x="420" y="626"/>
                  <a:pt x="420" y="628"/>
                </a:cubicBezTo>
                <a:cubicBezTo>
                  <a:pt x="419" y="628"/>
                  <a:pt x="417" y="627"/>
                  <a:pt x="416" y="627"/>
                </a:cubicBezTo>
                <a:cubicBezTo>
                  <a:pt x="418" y="628"/>
                  <a:pt x="420" y="629"/>
                  <a:pt x="421" y="630"/>
                </a:cubicBezTo>
                <a:cubicBezTo>
                  <a:pt x="419" y="631"/>
                  <a:pt x="415" y="629"/>
                  <a:pt x="413" y="629"/>
                </a:cubicBezTo>
                <a:cubicBezTo>
                  <a:pt x="414" y="629"/>
                  <a:pt x="416" y="630"/>
                  <a:pt x="417" y="630"/>
                </a:cubicBezTo>
                <a:cubicBezTo>
                  <a:pt x="417" y="631"/>
                  <a:pt x="418" y="632"/>
                  <a:pt x="417" y="633"/>
                </a:cubicBezTo>
                <a:cubicBezTo>
                  <a:pt x="415" y="633"/>
                  <a:pt x="414" y="633"/>
                  <a:pt x="414" y="632"/>
                </a:cubicBezTo>
                <a:cubicBezTo>
                  <a:pt x="413" y="633"/>
                  <a:pt x="411" y="633"/>
                  <a:pt x="410" y="631"/>
                </a:cubicBezTo>
                <a:cubicBezTo>
                  <a:pt x="411" y="631"/>
                  <a:pt x="411" y="632"/>
                  <a:pt x="412" y="632"/>
                </a:cubicBezTo>
                <a:cubicBezTo>
                  <a:pt x="411" y="630"/>
                  <a:pt x="409" y="631"/>
                  <a:pt x="409" y="632"/>
                </a:cubicBezTo>
                <a:cubicBezTo>
                  <a:pt x="410" y="633"/>
                  <a:pt x="411" y="635"/>
                  <a:pt x="411" y="635"/>
                </a:cubicBezTo>
                <a:cubicBezTo>
                  <a:pt x="409" y="634"/>
                  <a:pt x="405" y="632"/>
                  <a:pt x="402" y="632"/>
                </a:cubicBezTo>
                <a:cubicBezTo>
                  <a:pt x="402" y="634"/>
                  <a:pt x="405" y="632"/>
                  <a:pt x="404" y="634"/>
                </a:cubicBezTo>
                <a:cubicBezTo>
                  <a:pt x="398" y="637"/>
                  <a:pt x="390" y="629"/>
                  <a:pt x="385" y="630"/>
                </a:cubicBezTo>
                <a:cubicBezTo>
                  <a:pt x="387" y="631"/>
                  <a:pt x="388" y="631"/>
                  <a:pt x="389" y="632"/>
                </a:cubicBezTo>
                <a:cubicBezTo>
                  <a:pt x="392" y="633"/>
                  <a:pt x="389" y="632"/>
                  <a:pt x="389" y="632"/>
                </a:cubicBezTo>
                <a:cubicBezTo>
                  <a:pt x="386" y="632"/>
                  <a:pt x="382" y="630"/>
                  <a:pt x="379" y="628"/>
                </a:cubicBezTo>
                <a:cubicBezTo>
                  <a:pt x="379" y="629"/>
                  <a:pt x="377" y="628"/>
                  <a:pt x="377" y="629"/>
                </a:cubicBezTo>
                <a:cubicBezTo>
                  <a:pt x="381" y="630"/>
                  <a:pt x="386" y="632"/>
                  <a:pt x="392" y="635"/>
                </a:cubicBezTo>
                <a:cubicBezTo>
                  <a:pt x="393" y="631"/>
                  <a:pt x="397" y="635"/>
                  <a:pt x="398" y="636"/>
                </a:cubicBezTo>
                <a:cubicBezTo>
                  <a:pt x="399" y="636"/>
                  <a:pt x="399" y="635"/>
                  <a:pt x="400" y="635"/>
                </a:cubicBezTo>
                <a:cubicBezTo>
                  <a:pt x="402" y="636"/>
                  <a:pt x="403" y="639"/>
                  <a:pt x="405" y="640"/>
                </a:cubicBezTo>
                <a:cubicBezTo>
                  <a:pt x="404" y="638"/>
                  <a:pt x="406" y="640"/>
                  <a:pt x="406" y="638"/>
                </a:cubicBezTo>
                <a:cubicBezTo>
                  <a:pt x="408" y="638"/>
                  <a:pt x="410" y="639"/>
                  <a:pt x="410" y="640"/>
                </a:cubicBezTo>
                <a:cubicBezTo>
                  <a:pt x="409" y="641"/>
                  <a:pt x="407" y="641"/>
                  <a:pt x="408" y="642"/>
                </a:cubicBezTo>
                <a:cubicBezTo>
                  <a:pt x="406" y="642"/>
                  <a:pt x="400" y="640"/>
                  <a:pt x="402" y="639"/>
                </a:cubicBezTo>
                <a:close/>
                <a:moveTo>
                  <a:pt x="350" y="613"/>
                </a:moveTo>
                <a:cubicBezTo>
                  <a:pt x="351" y="615"/>
                  <a:pt x="355" y="613"/>
                  <a:pt x="355" y="616"/>
                </a:cubicBezTo>
                <a:cubicBezTo>
                  <a:pt x="352" y="614"/>
                  <a:pt x="351" y="615"/>
                  <a:pt x="350" y="613"/>
                </a:cubicBezTo>
                <a:close/>
                <a:moveTo>
                  <a:pt x="287" y="590"/>
                </a:moveTo>
                <a:cubicBezTo>
                  <a:pt x="286" y="590"/>
                  <a:pt x="286" y="590"/>
                  <a:pt x="285" y="590"/>
                </a:cubicBezTo>
                <a:cubicBezTo>
                  <a:pt x="285" y="588"/>
                  <a:pt x="287" y="587"/>
                  <a:pt x="287" y="589"/>
                </a:cubicBezTo>
                <a:cubicBezTo>
                  <a:pt x="287" y="589"/>
                  <a:pt x="286" y="589"/>
                  <a:pt x="286" y="589"/>
                </a:cubicBezTo>
                <a:cubicBezTo>
                  <a:pt x="287" y="589"/>
                  <a:pt x="289" y="590"/>
                  <a:pt x="287" y="590"/>
                </a:cubicBezTo>
                <a:close/>
                <a:moveTo>
                  <a:pt x="284" y="588"/>
                </a:moveTo>
                <a:cubicBezTo>
                  <a:pt x="283" y="588"/>
                  <a:pt x="282" y="587"/>
                  <a:pt x="283" y="587"/>
                </a:cubicBezTo>
                <a:cubicBezTo>
                  <a:pt x="284" y="587"/>
                  <a:pt x="286" y="589"/>
                  <a:pt x="284" y="588"/>
                </a:cubicBezTo>
                <a:close/>
                <a:moveTo>
                  <a:pt x="59" y="502"/>
                </a:moveTo>
                <a:cubicBezTo>
                  <a:pt x="60" y="503"/>
                  <a:pt x="64" y="502"/>
                  <a:pt x="64" y="504"/>
                </a:cubicBezTo>
                <a:cubicBezTo>
                  <a:pt x="63" y="504"/>
                  <a:pt x="59" y="503"/>
                  <a:pt x="59" y="502"/>
                </a:cubicBezTo>
                <a:close/>
                <a:moveTo>
                  <a:pt x="84" y="514"/>
                </a:moveTo>
                <a:cubicBezTo>
                  <a:pt x="85" y="516"/>
                  <a:pt x="89" y="516"/>
                  <a:pt x="90" y="518"/>
                </a:cubicBezTo>
                <a:cubicBezTo>
                  <a:pt x="88" y="517"/>
                  <a:pt x="84" y="515"/>
                  <a:pt x="84" y="514"/>
                </a:cubicBezTo>
                <a:close/>
                <a:moveTo>
                  <a:pt x="92" y="519"/>
                </a:moveTo>
                <a:cubicBezTo>
                  <a:pt x="93" y="518"/>
                  <a:pt x="94" y="519"/>
                  <a:pt x="95" y="520"/>
                </a:cubicBezTo>
                <a:cubicBezTo>
                  <a:pt x="94" y="520"/>
                  <a:pt x="93" y="518"/>
                  <a:pt x="92" y="519"/>
                </a:cubicBezTo>
                <a:close/>
                <a:moveTo>
                  <a:pt x="124" y="532"/>
                </a:moveTo>
                <a:cubicBezTo>
                  <a:pt x="125" y="532"/>
                  <a:pt x="127" y="532"/>
                  <a:pt x="126" y="533"/>
                </a:cubicBezTo>
                <a:cubicBezTo>
                  <a:pt x="126" y="532"/>
                  <a:pt x="124" y="533"/>
                  <a:pt x="124" y="532"/>
                </a:cubicBezTo>
                <a:close/>
                <a:moveTo>
                  <a:pt x="153" y="543"/>
                </a:moveTo>
                <a:cubicBezTo>
                  <a:pt x="155" y="544"/>
                  <a:pt x="159" y="544"/>
                  <a:pt x="160" y="547"/>
                </a:cubicBezTo>
                <a:cubicBezTo>
                  <a:pt x="158" y="545"/>
                  <a:pt x="153" y="544"/>
                  <a:pt x="153" y="543"/>
                </a:cubicBezTo>
                <a:close/>
                <a:moveTo>
                  <a:pt x="172" y="551"/>
                </a:moveTo>
                <a:cubicBezTo>
                  <a:pt x="171" y="551"/>
                  <a:pt x="169" y="551"/>
                  <a:pt x="171" y="550"/>
                </a:cubicBezTo>
                <a:cubicBezTo>
                  <a:pt x="170" y="551"/>
                  <a:pt x="173" y="550"/>
                  <a:pt x="172" y="551"/>
                </a:cubicBezTo>
                <a:close/>
                <a:moveTo>
                  <a:pt x="197" y="562"/>
                </a:moveTo>
                <a:cubicBezTo>
                  <a:pt x="199" y="562"/>
                  <a:pt x="201" y="564"/>
                  <a:pt x="200" y="564"/>
                </a:cubicBezTo>
                <a:cubicBezTo>
                  <a:pt x="199" y="563"/>
                  <a:pt x="198" y="564"/>
                  <a:pt x="198" y="563"/>
                </a:cubicBezTo>
                <a:cubicBezTo>
                  <a:pt x="200" y="563"/>
                  <a:pt x="197" y="563"/>
                  <a:pt x="197" y="562"/>
                </a:cubicBezTo>
                <a:close/>
                <a:moveTo>
                  <a:pt x="165" y="530"/>
                </a:moveTo>
                <a:cubicBezTo>
                  <a:pt x="166" y="531"/>
                  <a:pt x="169" y="531"/>
                  <a:pt x="170" y="532"/>
                </a:cubicBezTo>
                <a:cubicBezTo>
                  <a:pt x="169" y="532"/>
                  <a:pt x="165" y="531"/>
                  <a:pt x="165" y="530"/>
                </a:cubicBezTo>
                <a:close/>
                <a:moveTo>
                  <a:pt x="420" y="637"/>
                </a:moveTo>
                <a:cubicBezTo>
                  <a:pt x="417" y="637"/>
                  <a:pt x="416" y="636"/>
                  <a:pt x="412" y="636"/>
                </a:cubicBezTo>
                <a:cubicBezTo>
                  <a:pt x="412" y="635"/>
                  <a:pt x="412" y="635"/>
                  <a:pt x="412" y="634"/>
                </a:cubicBezTo>
                <a:cubicBezTo>
                  <a:pt x="412" y="634"/>
                  <a:pt x="414" y="635"/>
                  <a:pt x="414" y="633"/>
                </a:cubicBezTo>
                <a:cubicBezTo>
                  <a:pt x="418" y="635"/>
                  <a:pt x="420" y="634"/>
                  <a:pt x="421" y="637"/>
                </a:cubicBezTo>
                <a:cubicBezTo>
                  <a:pt x="419" y="636"/>
                  <a:pt x="416" y="634"/>
                  <a:pt x="415" y="635"/>
                </a:cubicBezTo>
                <a:cubicBezTo>
                  <a:pt x="417" y="636"/>
                  <a:pt x="419" y="637"/>
                  <a:pt x="420" y="637"/>
                </a:cubicBezTo>
                <a:close/>
                <a:moveTo>
                  <a:pt x="404" y="642"/>
                </a:moveTo>
                <a:cubicBezTo>
                  <a:pt x="406" y="643"/>
                  <a:pt x="415" y="643"/>
                  <a:pt x="414" y="646"/>
                </a:cubicBezTo>
                <a:cubicBezTo>
                  <a:pt x="412" y="644"/>
                  <a:pt x="405" y="644"/>
                  <a:pt x="404" y="642"/>
                </a:cubicBezTo>
                <a:close/>
                <a:moveTo>
                  <a:pt x="424" y="658"/>
                </a:moveTo>
                <a:cubicBezTo>
                  <a:pt x="424" y="658"/>
                  <a:pt x="424" y="658"/>
                  <a:pt x="424" y="658"/>
                </a:cubicBezTo>
                <a:cubicBezTo>
                  <a:pt x="424" y="658"/>
                  <a:pt x="424" y="658"/>
                  <a:pt x="424" y="658"/>
                </a:cubicBezTo>
                <a:cubicBezTo>
                  <a:pt x="422" y="658"/>
                  <a:pt x="421" y="657"/>
                  <a:pt x="420" y="657"/>
                </a:cubicBezTo>
                <a:cubicBezTo>
                  <a:pt x="422" y="657"/>
                  <a:pt x="425" y="657"/>
                  <a:pt x="426" y="659"/>
                </a:cubicBezTo>
                <a:cubicBezTo>
                  <a:pt x="425" y="659"/>
                  <a:pt x="425" y="658"/>
                  <a:pt x="424" y="658"/>
                </a:cubicBezTo>
                <a:close/>
                <a:moveTo>
                  <a:pt x="425" y="657"/>
                </a:moveTo>
                <a:cubicBezTo>
                  <a:pt x="424" y="656"/>
                  <a:pt x="427" y="657"/>
                  <a:pt x="427" y="658"/>
                </a:cubicBezTo>
                <a:cubicBezTo>
                  <a:pt x="426" y="657"/>
                  <a:pt x="425" y="657"/>
                  <a:pt x="425" y="657"/>
                </a:cubicBezTo>
                <a:close/>
                <a:moveTo>
                  <a:pt x="431" y="660"/>
                </a:moveTo>
                <a:cubicBezTo>
                  <a:pt x="431" y="660"/>
                  <a:pt x="430" y="660"/>
                  <a:pt x="429" y="660"/>
                </a:cubicBezTo>
                <a:cubicBezTo>
                  <a:pt x="429" y="660"/>
                  <a:pt x="430" y="659"/>
                  <a:pt x="430" y="659"/>
                </a:cubicBezTo>
                <a:cubicBezTo>
                  <a:pt x="429" y="658"/>
                  <a:pt x="428" y="658"/>
                  <a:pt x="428" y="658"/>
                </a:cubicBezTo>
                <a:cubicBezTo>
                  <a:pt x="428" y="658"/>
                  <a:pt x="427" y="657"/>
                  <a:pt x="429" y="657"/>
                </a:cubicBezTo>
                <a:cubicBezTo>
                  <a:pt x="429" y="658"/>
                  <a:pt x="432" y="658"/>
                  <a:pt x="431" y="660"/>
                </a:cubicBezTo>
                <a:close/>
                <a:moveTo>
                  <a:pt x="416" y="645"/>
                </a:moveTo>
                <a:cubicBezTo>
                  <a:pt x="418" y="646"/>
                  <a:pt x="419" y="647"/>
                  <a:pt x="421" y="647"/>
                </a:cubicBezTo>
                <a:cubicBezTo>
                  <a:pt x="419" y="646"/>
                  <a:pt x="416" y="645"/>
                  <a:pt x="415" y="644"/>
                </a:cubicBezTo>
                <a:cubicBezTo>
                  <a:pt x="416" y="646"/>
                  <a:pt x="413" y="643"/>
                  <a:pt x="412" y="644"/>
                </a:cubicBezTo>
                <a:cubicBezTo>
                  <a:pt x="412" y="643"/>
                  <a:pt x="414" y="643"/>
                  <a:pt x="413" y="642"/>
                </a:cubicBezTo>
                <a:cubicBezTo>
                  <a:pt x="412" y="642"/>
                  <a:pt x="412" y="643"/>
                  <a:pt x="411" y="643"/>
                </a:cubicBezTo>
                <a:cubicBezTo>
                  <a:pt x="411" y="642"/>
                  <a:pt x="410" y="641"/>
                  <a:pt x="411" y="640"/>
                </a:cubicBezTo>
                <a:cubicBezTo>
                  <a:pt x="412" y="640"/>
                  <a:pt x="414" y="642"/>
                  <a:pt x="416" y="641"/>
                </a:cubicBezTo>
                <a:cubicBezTo>
                  <a:pt x="412" y="639"/>
                  <a:pt x="410" y="639"/>
                  <a:pt x="408" y="637"/>
                </a:cubicBezTo>
                <a:cubicBezTo>
                  <a:pt x="412" y="637"/>
                  <a:pt x="415" y="639"/>
                  <a:pt x="418" y="639"/>
                </a:cubicBezTo>
                <a:cubicBezTo>
                  <a:pt x="417" y="639"/>
                  <a:pt x="416" y="639"/>
                  <a:pt x="417" y="638"/>
                </a:cubicBezTo>
                <a:cubicBezTo>
                  <a:pt x="417" y="638"/>
                  <a:pt x="417" y="638"/>
                  <a:pt x="417" y="638"/>
                </a:cubicBezTo>
                <a:cubicBezTo>
                  <a:pt x="418" y="638"/>
                  <a:pt x="418" y="638"/>
                  <a:pt x="419" y="638"/>
                </a:cubicBezTo>
                <a:cubicBezTo>
                  <a:pt x="419" y="639"/>
                  <a:pt x="418" y="639"/>
                  <a:pt x="418" y="641"/>
                </a:cubicBezTo>
                <a:cubicBezTo>
                  <a:pt x="418" y="641"/>
                  <a:pt x="416" y="640"/>
                  <a:pt x="416" y="641"/>
                </a:cubicBezTo>
                <a:cubicBezTo>
                  <a:pt x="417" y="642"/>
                  <a:pt x="416" y="643"/>
                  <a:pt x="417" y="644"/>
                </a:cubicBezTo>
                <a:cubicBezTo>
                  <a:pt x="418" y="643"/>
                  <a:pt x="419" y="643"/>
                  <a:pt x="420" y="643"/>
                </a:cubicBezTo>
                <a:cubicBezTo>
                  <a:pt x="420" y="645"/>
                  <a:pt x="421" y="644"/>
                  <a:pt x="419" y="646"/>
                </a:cubicBezTo>
                <a:cubicBezTo>
                  <a:pt x="421" y="646"/>
                  <a:pt x="424" y="646"/>
                  <a:pt x="424" y="648"/>
                </a:cubicBezTo>
                <a:cubicBezTo>
                  <a:pt x="423" y="648"/>
                  <a:pt x="422" y="646"/>
                  <a:pt x="422" y="647"/>
                </a:cubicBezTo>
                <a:cubicBezTo>
                  <a:pt x="425" y="650"/>
                  <a:pt x="429" y="650"/>
                  <a:pt x="433" y="653"/>
                </a:cubicBezTo>
                <a:cubicBezTo>
                  <a:pt x="428" y="651"/>
                  <a:pt x="419" y="649"/>
                  <a:pt x="416" y="645"/>
                </a:cubicBezTo>
                <a:close/>
                <a:moveTo>
                  <a:pt x="433" y="650"/>
                </a:moveTo>
                <a:cubicBezTo>
                  <a:pt x="431" y="649"/>
                  <a:pt x="431" y="649"/>
                  <a:pt x="431" y="649"/>
                </a:cubicBezTo>
                <a:cubicBezTo>
                  <a:pt x="432" y="649"/>
                  <a:pt x="432" y="649"/>
                  <a:pt x="432" y="648"/>
                </a:cubicBezTo>
                <a:cubicBezTo>
                  <a:pt x="432" y="648"/>
                  <a:pt x="433" y="649"/>
                  <a:pt x="434" y="649"/>
                </a:cubicBezTo>
                <a:cubicBezTo>
                  <a:pt x="433" y="649"/>
                  <a:pt x="433" y="649"/>
                  <a:pt x="433" y="650"/>
                </a:cubicBezTo>
                <a:close/>
                <a:moveTo>
                  <a:pt x="434" y="659"/>
                </a:moveTo>
                <a:cubicBezTo>
                  <a:pt x="434" y="659"/>
                  <a:pt x="434" y="658"/>
                  <a:pt x="434" y="658"/>
                </a:cubicBezTo>
                <a:cubicBezTo>
                  <a:pt x="434" y="658"/>
                  <a:pt x="435" y="659"/>
                  <a:pt x="436" y="659"/>
                </a:cubicBezTo>
                <a:cubicBezTo>
                  <a:pt x="436" y="659"/>
                  <a:pt x="435" y="659"/>
                  <a:pt x="434" y="659"/>
                </a:cubicBezTo>
                <a:close/>
                <a:moveTo>
                  <a:pt x="436" y="671"/>
                </a:moveTo>
                <a:cubicBezTo>
                  <a:pt x="437" y="671"/>
                  <a:pt x="438" y="671"/>
                  <a:pt x="439" y="671"/>
                </a:cubicBezTo>
                <a:cubicBezTo>
                  <a:pt x="439" y="671"/>
                  <a:pt x="439" y="672"/>
                  <a:pt x="439" y="672"/>
                </a:cubicBezTo>
                <a:cubicBezTo>
                  <a:pt x="439" y="672"/>
                  <a:pt x="439" y="672"/>
                  <a:pt x="439" y="672"/>
                </a:cubicBezTo>
                <a:cubicBezTo>
                  <a:pt x="439" y="672"/>
                  <a:pt x="439" y="672"/>
                  <a:pt x="439" y="672"/>
                </a:cubicBezTo>
                <a:cubicBezTo>
                  <a:pt x="439" y="672"/>
                  <a:pt x="439" y="672"/>
                  <a:pt x="439" y="672"/>
                </a:cubicBezTo>
                <a:cubicBezTo>
                  <a:pt x="438" y="672"/>
                  <a:pt x="437" y="672"/>
                  <a:pt x="436" y="671"/>
                </a:cubicBezTo>
                <a:close/>
                <a:moveTo>
                  <a:pt x="441" y="675"/>
                </a:moveTo>
                <a:cubicBezTo>
                  <a:pt x="442" y="675"/>
                  <a:pt x="444" y="675"/>
                  <a:pt x="443" y="676"/>
                </a:cubicBezTo>
                <a:cubicBezTo>
                  <a:pt x="443" y="676"/>
                  <a:pt x="441" y="676"/>
                  <a:pt x="441" y="675"/>
                </a:cubicBezTo>
                <a:close/>
                <a:moveTo>
                  <a:pt x="443" y="706"/>
                </a:moveTo>
                <a:cubicBezTo>
                  <a:pt x="445" y="706"/>
                  <a:pt x="446" y="706"/>
                  <a:pt x="448" y="707"/>
                </a:cubicBezTo>
                <a:cubicBezTo>
                  <a:pt x="449" y="708"/>
                  <a:pt x="450" y="709"/>
                  <a:pt x="451" y="710"/>
                </a:cubicBezTo>
                <a:cubicBezTo>
                  <a:pt x="449" y="711"/>
                  <a:pt x="445" y="711"/>
                  <a:pt x="443" y="708"/>
                </a:cubicBezTo>
                <a:cubicBezTo>
                  <a:pt x="443" y="708"/>
                  <a:pt x="443" y="707"/>
                  <a:pt x="443" y="706"/>
                </a:cubicBezTo>
                <a:close/>
                <a:moveTo>
                  <a:pt x="421" y="717"/>
                </a:moveTo>
                <a:cubicBezTo>
                  <a:pt x="423" y="717"/>
                  <a:pt x="424" y="716"/>
                  <a:pt x="424" y="718"/>
                </a:cubicBezTo>
                <a:cubicBezTo>
                  <a:pt x="423" y="718"/>
                  <a:pt x="422" y="718"/>
                  <a:pt x="421" y="717"/>
                </a:cubicBezTo>
                <a:close/>
                <a:moveTo>
                  <a:pt x="434" y="720"/>
                </a:moveTo>
                <a:cubicBezTo>
                  <a:pt x="430" y="722"/>
                  <a:pt x="427" y="719"/>
                  <a:pt x="424" y="718"/>
                </a:cubicBezTo>
                <a:cubicBezTo>
                  <a:pt x="428" y="717"/>
                  <a:pt x="429" y="719"/>
                  <a:pt x="432" y="720"/>
                </a:cubicBezTo>
                <a:cubicBezTo>
                  <a:pt x="433" y="719"/>
                  <a:pt x="432" y="719"/>
                  <a:pt x="431" y="718"/>
                </a:cubicBezTo>
                <a:cubicBezTo>
                  <a:pt x="434" y="716"/>
                  <a:pt x="436" y="721"/>
                  <a:pt x="439" y="719"/>
                </a:cubicBezTo>
                <a:cubicBezTo>
                  <a:pt x="438" y="718"/>
                  <a:pt x="437" y="718"/>
                  <a:pt x="435" y="717"/>
                </a:cubicBezTo>
                <a:cubicBezTo>
                  <a:pt x="435" y="716"/>
                  <a:pt x="439" y="718"/>
                  <a:pt x="436" y="717"/>
                </a:cubicBezTo>
                <a:cubicBezTo>
                  <a:pt x="439" y="716"/>
                  <a:pt x="441" y="719"/>
                  <a:pt x="442" y="718"/>
                </a:cubicBezTo>
                <a:cubicBezTo>
                  <a:pt x="442" y="720"/>
                  <a:pt x="440" y="718"/>
                  <a:pt x="440" y="720"/>
                </a:cubicBezTo>
                <a:cubicBezTo>
                  <a:pt x="443" y="721"/>
                  <a:pt x="444" y="722"/>
                  <a:pt x="446" y="723"/>
                </a:cubicBezTo>
                <a:cubicBezTo>
                  <a:pt x="446" y="723"/>
                  <a:pt x="446" y="724"/>
                  <a:pt x="445" y="725"/>
                </a:cubicBezTo>
                <a:cubicBezTo>
                  <a:pt x="441" y="723"/>
                  <a:pt x="435" y="723"/>
                  <a:pt x="434" y="720"/>
                </a:cubicBezTo>
                <a:close/>
                <a:moveTo>
                  <a:pt x="450" y="774"/>
                </a:moveTo>
                <a:cubicBezTo>
                  <a:pt x="448" y="773"/>
                  <a:pt x="446" y="773"/>
                  <a:pt x="445" y="772"/>
                </a:cubicBezTo>
                <a:cubicBezTo>
                  <a:pt x="445" y="771"/>
                  <a:pt x="449" y="772"/>
                  <a:pt x="450" y="774"/>
                </a:cubicBezTo>
                <a:close/>
                <a:moveTo>
                  <a:pt x="439" y="752"/>
                </a:moveTo>
                <a:cubicBezTo>
                  <a:pt x="440" y="752"/>
                  <a:pt x="441" y="752"/>
                  <a:pt x="441" y="753"/>
                </a:cubicBezTo>
                <a:cubicBezTo>
                  <a:pt x="440" y="753"/>
                  <a:pt x="438" y="753"/>
                  <a:pt x="439" y="752"/>
                </a:cubicBezTo>
                <a:close/>
                <a:moveTo>
                  <a:pt x="440" y="759"/>
                </a:moveTo>
                <a:cubicBezTo>
                  <a:pt x="441" y="760"/>
                  <a:pt x="443" y="760"/>
                  <a:pt x="444" y="761"/>
                </a:cubicBezTo>
                <a:cubicBezTo>
                  <a:pt x="442" y="763"/>
                  <a:pt x="441" y="762"/>
                  <a:pt x="440" y="760"/>
                </a:cubicBezTo>
                <a:cubicBezTo>
                  <a:pt x="440" y="761"/>
                  <a:pt x="440" y="761"/>
                  <a:pt x="440" y="762"/>
                </a:cubicBezTo>
                <a:cubicBezTo>
                  <a:pt x="439" y="762"/>
                  <a:pt x="439" y="762"/>
                  <a:pt x="438" y="762"/>
                </a:cubicBezTo>
                <a:cubicBezTo>
                  <a:pt x="439" y="761"/>
                  <a:pt x="439" y="759"/>
                  <a:pt x="440" y="759"/>
                </a:cubicBezTo>
                <a:close/>
                <a:moveTo>
                  <a:pt x="439" y="759"/>
                </a:moveTo>
                <a:cubicBezTo>
                  <a:pt x="438" y="760"/>
                  <a:pt x="438" y="760"/>
                  <a:pt x="438" y="761"/>
                </a:cubicBezTo>
                <a:cubicBezTo>
                  <a:pt x="437" y="760"/>
                  <a:pt x="435" y="761"/>
                  <a:pt x="435" y="759"/>
                </a:cubicBezTo>
                <a:cubicBezTo>
                  <a:pt x="437" y="760"/>
                  <a:pt x="438" y="759"/>
                  <a:pt x="439" y="759"/>
                </a:cubicBezTo>
                <a:close/>
                <a:moveTo>
                  <a:pt x="435" y="740"/>
                </a:moveTo>
                <a:cubicBezTo>
                  <a:pt x="436" y="740"/>
                  <a:pt x="437" y="741"/>
                  <a:pt x="437" y="741"/>
                </a:cubicBezTo>
                <a:cubicBezTo>
                  <a:pt x="436" y="742"/>
                  <a:pt x="435" y="741"/>
                  <a:pt x="435" y="740"/>
                </a:cubicBezTo>
                <a:close/>
                <a:moveTo>
                  <a:pt x="437" y="748"/>
                </a:moveTo>
                <a:cubicBezTo>
                  <a:pt x="437" y="748"/>
                  <a:pt x="436" y="748"/>
                  <a:pt x="436" y="747"/>
                </a:cubicBezTo>
                <a:cubicBezTo>
                  <a:pt x="437" y="747"/>
                  <a:pt x="437" y="747"/>
                  <a:pt x="438" y="747"/>
                </a:cubicBezTo>
                <a:cubicBezTo>
                  <a:pt x="438" y="748"/>
                  <a:pt x="437" y="748"/>
                  <a:pt x="437" y="748"/>
                </a:cubicBezTo>
                <a:close/>
                <a:moveTo>
                  <a:pt x="437" y="739"/>
                </a:moveTo>
                <a:cubicBezTo>
                  <a:pt x="435" y="737"/>
                  <a:pt x="432" y="739"/>
                  <a:pt x="429" y="736"/>
                </a:cubicBezTo>
                <a:cubicBezTo>
                  <a:pt x="432" y="736"/>
                  <a:pt x="435" y="736"/>
                  <a:pt x="437" y="739"/>
                </a:cubicBezTo>
                <a:close/>
                <a:moveTo>
                  <a:pt x="430" y="750"/>
                </a:moveTo>
                <a:cubicBezTo>
                  <a:pt x="429" y="750"/>
                  <a:pt x="429" y="749"/>
                  <a:pt x="429" y="749"/>
                </a:cubicBezTo>
                <a:cubicBezTo>
                  <a:pt x="430" y="749"/>
                  <a:pt x="431" y="749"/>
                  <a:pt x="430" y="750"/>
                </a:cubicBezTo>
                <a:close/>
                <a:moveTo>
                  <a:pt x="433" y="763"/>
                </a:moveTo>
                <a:cubicBezTo>
                  <a:pt x="433" y="762"/>
                  <a:pt x="432" y="762"/>
                  <a:pt x="432" y="761"/>
                </a:cubicBezTo>
                <a:cubicBezTo>
                  <a:pt x="434" y="762"/>
                  <a:pt x="437" y="761"/>
                  <a:pt x="438" y="764"/>
                </a:cubicBezTo>
                <a:cubicBezTo>
                  <a:pt x="436" y="763"/>
                  <a:pt x="435" y="762"/>
                  <a:pt x="434" y="763"/>
                </a:cubicBezTo>
                <a:cubicBezTo>
                  <a:pt x="437" y="765"/>
                  <a:pt x="442" y="764"/>
                  <a:pt x="442" y="767"/>
                </a:cubicBezTo>
                <a:cubicBezTo>
                  <a:pt x="439" y="765"/>
                  <a:pt x="431" y="764"/>
                  <a:pt x="428" y="761"/>
                </a:cubicBezTo>
                <a:cubicBezTo>
                  <a:pt x="430" y="762"/>
                  <a:pt x="432" y="763"/>
                  <a:pt x="433" y="763"/>
                </a:cubicBezTo>
                <a:close/>
                <a:moveTo>
                  <a:pt x="425" y="727"/>
                </a:moveTo>
                <a:cubicBezTo>
                  <a:pt x="427" y="727"/>
                  <a:pt x="427" y="728"/>
                  <a:pt x="427" y="729"/>
                </a:cubicBezTo>
                <a:cubicBezTo>
                  <a:pt x="426" y="728"/>
                  <a:pt x="426" y="729"/>
                  <a:pt x="425" y="728"/>
                </a:cubicBezTo>
                <a:cubicBezTo>
                  <a:pt x="425" y="728"/>
                  <a:pt x="425" y="727"/>
                  <a:pt x="425" y="727"/>
                </a:cubicBezTo>
                <a:close/>
                <a:moveTo>
                  <a:pt x="425" y="744"/>
                </a:moveTo>
                <a:cubicBezTo>
                  <a:pt x="423" y="743"/>
                  <a:pt x="419" y="742"/>
                  <a:pt x="419" y="741"/>
                </a:cubicBezTo>
                <a:cubicBezTo>
                  <a:pt x="421" y="742"/>
                  <a:pt x="425" y="741"/>
                  <a:pt x="425" y="744"/>
                </a:cubicBezTo>
                <a:close/>
                <a:moveTo>
                  <a:pt x="422" y="737"/>
                </a:moveTo>
                <a:cubicBezTo>
                  <a:pt x="421" y="736"/>
                  <a:pt x="419" y="736"/>
                  <a:pt x="419" y="735"/>
                </a:cubicBezTo>
                <a:cubicBezTo>
                  <a:pt x="420" y="735"/>
                  <a:pt x="422" y="736"/>
                  <a:pt x="422" y="737"/>
                </a:cubicBezTo>
                <a:close/>
                <a:moveTo>
                  <a:pt x="422" y="739"/>
                </a:moveTo>
                <a:cubicBezTo>
                  <a:pt x="422" y="740"/>
                  <a:pt x="422" y="740"/>
                  <a:pt x="422" y="741"/>
                </a:cubicBezTo>
                <a:cubicBezTo>
                  <a:pt x="420" y="740"/>
                  <a:pt x="419" y="740"/>
                  <a:pt x="418" y="739"/>
                </a:cubicBezTo>
                <a:cubicBezTo>
                  <a:pt x="420" y="738"/>
                  <a:pt x="420" y="739"/>
                  <a:pt x="422" y="739"/>
                </a:cubicBezTo>
                <a:close/>
                <a:moveTo>
                  <a:pt x="415" y="734"/>
                </a:moveTo>
                <a:cubicBezTo>
                  <a:pt x="414" y="735"/>
                  <a:pt x="417" y="733"/>
                  <a:pt x="417" y="735"/>
                </a:cubicBezTo>
                <a:cubicBezTo>
                  <a:pt x="416" y="736"/>
                  <a:pt x="413" y="734"/>
                  <a:pt x="415" y="734"/>
                </a:cubicBezTo>
                <a:close/>
                <a:moveTo>
                  <a:pt x="417" y="738"/>
                </a:moveTo>
                <a:cubicBezTo>
                  <a:pt x="415" y="739"/>
                  <a:pt x="413" y="736"/>
                  <a:pt x="412" y="737"/>
                </a:cubicBezTo>
                <a:cubicBezTo>
                  <a:pt x="414" y="736"/>
                  <a:pt x="417" y="737"/>
                  <a:pt x="417" y="738"/>
                </a:cubicBezTo>
                <a:close/>
                <a:moveTo>
                  <a:pt x="412" y="733"/>
                </a:moveTo>
                <a:cubicBezTo>
                  <a:pt x="413" y="733"/>
                  <a:pt x="413" y="733"/>
                  <a:pt x="414" y="734"/>
                </a:cubicBezTo>
                <a:cubicBezTo>
                  <a:pt x="414" y="734"/>
                  <a:pt x="414" y="734"/>
                  <a:pt x="413" y="735"/>
                </a:cubicBezTo>
                <a:cubicBezTo>
                  <a:pt x="413" y="734"/>
                  <a:pt x="413" y="734"/>
                  <a:pt x="412" y="734"/>
                </a:cubicBezTo>
                <a:cubicBezTo>
                  <a:pt x="412" y="734"/>
                  <a:pt x="412" y="733"/>
                  <a:pt x="412" y="733"/>
                </a:cubicBezTo>
                <a:close/>
                <a:moveTo>
                  <a:pt x="406" y="722"/>
                </a:moveTo>
                <a:cubicBezTo>
                  <a:pt x="407" y="723"/>
                  <a:pt x="407" y="724"/>
                  <a:pt x="409" y="723"/>
                </a:cubicBezTo>
                <a:cubicBezTo>
                  <a:pt x="408" y="724"/>
                  <a:pt x="408" y="725"/>
                  <a:pt x="407" y="725"/>
                </a:cubicBezTo>
                <a:cubicBezTo>
                  <a:pt x="408" y="724"/>
                  <a:pt x="405" y="724"/>
                  <a:pt x="406" y="722"/>
                </a:cubicBezTo>
                <a:close/>
                <a:moveTo>
                  <a:pt x="408" y="729"/>
                </a:moveTo>
                <a:cubicBezTo>
                  <a:pt x="408" y="728"/>
                  <a:pt x="406" y="728"/>
                  <a:pt x="406" y="727"/>
                </a:cubicBezTo>
                <a:cubicBezTo>
                  <a:pt x="407" y="728"/>
                  <a:pt x="409" y="727"/>
                  <a:pt x="408" y="729"/>
                </a:cubicBezTo>
                <a:close/>
                <a:moveTo>
                  <a:pt x="406" y="734"/>
                </a:moveTo>
                <a:cubicBezTo>
                  <a:pt x="405" y="738"/>
                  <a:pt x="408" y="735"/>
                  <a:pt x="408" y="735"/>
                </a:cubicBezTo>
                <a:cubicBezTo>
                  <a:pt x="408" y="737"/>
                  <a:pt x="409" y="739"/>
                  <a:pt x="412" y="738"/>
                </a:cubicBezTo>
                <a:cubicBezTo>
                  <a:pt x="412" y="739"/>
                  <a:pt x="412" y="739"/>
                  <a:pt x="412" y="740"/>
                </a:cubicBezTo>
                <a:cubicBezTo>
                  <a:pt x="414" y="738"/>
                  <a:pt x="417" y="739"/>
                  <a:pt x="418" y="741"/>
                </a:cubicBezTo>
                <a:cubicBezTo>
                  <a:pt x="416" y="740"/>
                  <a:pt x="416" y="742"/>
                  <a:pt x="415" y="742"/>
                </a:cubicBezTo>
                <a:cubicBezTo>
                  <a:pt x="416" y="742"/>
                  <a:pt x="417" y="743"/>
                  <a:pt x="416" y="743"/>
                </a:cubicBezTo>
                <a:cubicBezTo>
                  <a:pt x="415" y="742"/>
                  <a:pt x="411" y="742"/>
                  <a:pt x="413" y="744"/>
                </a:cubicBezTo>
                <a:cubicBezTo>
                  <a:pt x="411" y="743"/>
                  <a:pt x="412" y="741"/>
                  <a:pt x="410" y="741"/>
                </a:cubicBezTo>
                <a:cubicBezTo>
                  <a:pt x="412" y="740"/>
                  <a:pt x="411" y="741"/>
                  <a:pt x="412" y="741"/>
                </a:cubicBezTo>
                <a:cubicBezTo>
                  <a:pt x="411" y="736"/>
                  <a:pt x="400" y="739"/>
                  <a:pt x="397" y="733"/>
                </a:cubicBezTo>
                <a:cubicBezTo>
                  <a:pt x="399" y="733"/>
                  <a:pt x="401" y="735"/>
                  <a:pt x="401" y="734"/>
                </a:cubicBezTo>
                <a:cubicBezTo>
                  <a:pt x="393" y="730"/>
                  <a:pt x="383" y="728"/>
                  <a:pt x="375" y="724"/>
                </a:cubicBezTo>
                <a:cubicBezTo>
                  <a:pt x="375" y="723"/>
                  <a:pt x="375" y="723"/>
                  <a:pt x="376" y="724"/>
                </a:cubicBezTo>
                <a:cubicBezTo>
                  <a:pt x="383" y="726"/>
                  <a:pt x="387" y="728"/>
                  <a:pt x="395" y="729"/>
                </a:cubicBezTo>
                <a:cubicBezTo>
                  <a:pt x="395" y="730"/>
                  <a:pt x="395" y="731"/>
                  <a:pt x="395" y="731"/>
                </a:cubicBezTo>
                <a:cubicBezTo>
                  <a:pt x="398" y="729"/>
                  <a:pt x="401" y="733"/>
                  <a:pt x="404" y="733"/>
                </a:cubicBezTo>
                <a:cubicBezTo>
                  <a:pt x="404" y="734"/>
                  <a:pt x="404" y="735"/>
                  <a:pt x="404" y="735"/>
                </a:cubicBezTo>
                <a:cubicBezTo>
                  <a:pt x="405" y="736"/>
                  <a:pt x="405" y="732"/>
                  <a:pt x="406" y="734"/>
                </a:cubicBezTo>
                <a:close/>
                <a:moveTo>
                  <a:pt x="391" y="726"/>
                </a:moveTo>
                <a:cubicBezTo>
                  <a:pt x="390" y="727"/>
                  <a:pt x="385" y="726"/>
                  <a:pt x="384" y="724"/>
                </a:cubicBezTo>
                <a:cubicBezTo>
                  <a:pt x="385" y="724"/>
                  <a:pt x="390" y="726"/>
                  <a:pt x="391" y="726"/>
                </a:cubicBezTo>
                <a:close/>
                <a:moveTo>
                  <a:pt x="389" y="723"/>
                </a:moveTo>
                <a:cubicBezTo>
                  <a:pt x="390" y="724"/>
                  <a:pt x="392" y="724"/>
                  <a:pt x="392" y="725"/>
                </a:cubicBezTo>
                <a:cubicBezTo>
                  <a:pt x="390" y="725"/>
                  <a:pt x="389" y="726"/>
                  <a:pt x="389" y="723"/>
                </a:cubicBezTo>
                <a:close/>
                <a:moveTo>
                  <a:pt x="405" y="723"/>
                </a:moveTo>
                <a:cubicBezTo>
                  <a:pt x="405" y="725"/>
                  <a:pt x="403" y="724"/>
                  <a:pt x="402" y="723"/>
                </a:cubicBezTo>
                <a:cubicBezTo>
                  <a:pt x="403" y="723"/>
                  <a:pt x="404" y="724"/>
                  <a:pt x="405" y="723"/>
                </a:cubicBezTo>
                <a:close/>
                <a:moveTo>
                  <a:pt x="398" y="726"/>
                </a:moveTo>
                <a:cubicBezTo>
                  <a:pt x="399" y="727"/>
                  <a:pt x="399" y="727"/>
                  <a:pt x="400" y="727"/>
                </a:cubicBezTo>
                <a:cubicBezTo>
                  <a:pt x="399" y="727"/>
                  <a:pt x="399" y="727"/>
                  <a:pt x="399" y="728"/>
                </a:cubicBezTo>
                <a:cubicBezTo>
                  <a:pt x="399" y="728"/>
                  <a:pt x="398" y="727"/>
                  <a:pt x="398" y="727"/>
                </a:cubicBezTo>
                <a:cubicBezTo>
                  <a:pt x="398" y="727"/>
                  <a:pt x="398" y="727"/>
                  <a:pt x="398" y="726"/>
                </a:cubicBezTo>
                <a:close/>
                <a:moveTo>
                  <a:pt x="399" y="729"/>
                </a:moveTo>
                <a:cubicBezTo>
                  <a:pt x="398" y="732"/>
                  <a:pt x="395" y="727"/>
                  <a:pt x="391" y="728"/>
                </a:cubicBezTo>
                <a:cubicBezTo>
                  <a:pt x="393" y="725"/>
                  <a:pt x="396" y="728"/>
                  <a:pt x="399" y="729"/>
                </a:cubicBezTo>
                <a:close/>
                <a:moveTo>
                  <a:pt x="387" y="718"/>
                </a:moveTo>
                <a:cubicBezTo>
                  <a:pt x="389" y="718"/>
                  <a:pt x="391" y="718"/>
                  <a:pt x="392" y="720"/>
                </a:cubicBezTo>
                <a:cubicBezTo>
                  <a:pt x="393" y="719"/>
                  <a:pt x="393" y="719"/>
                  <a:pt x="394" y="719"/>
                </a:cubicBezTo>
                <a:cubicBezTo>
                  <a:pt x="394" y="720"/>
                  <a:pt x="396" y="720"/>
                  <a:pt x="395" y="721"/>
                </a:cubicBezTo>
                <a:cubicBezTo>
                  <a:pt x="390" y="720"/>
                  <a:pt x="387" y="719"/>
                  <a:pt x="383" y="717"/>
                </a:cubicBezTo>
                <a:cubicBezTo>
                  <a:pt x="382" y="717"/>
                  <a:pt x="382" y="716"/>
                  <a:pt x="382" y="716"/>
                </a:cubicBezTo>
                <a:cubicBezTo>
                  <a:pt x="382" y="716"/>
                  <a:pt x="383" y="717"/>
                  <a:pt x="383" y="717"/>
                </a:cubicBezTo>
                <a:cubicBezTo>
                  <a:pt x="385" y="717"/>
                  <a:pt x="388" y="717"/>
                  <a:pt x="387" y="718"/>
                </a:cubicBezTo>
                <a:close/>
                <a:moveTo>
                  <a:pt x="383" y="714"/>
                </a:moveTo>
                <a:cubicBezTo>
                  <a:pt x="383" y="716"/>
                  <a:pt x="380" y="715"/>
                  <a:pt x="380" y="714"/>
                </a:cubicBezTo>
                <a:cubicBezTo>
                  <a:pt x="381" y="715"/>
                  <a:pt x="382" y="714"/>
                  <a:pt x="383" y="714"/>
                </a:cubicBezTo>
                <a:close/>
                <a:moveTo>
                  <a:pt x="373" y="713"/>
                </a:moveTo>
                <a:cubicBezTo>
                  <a:pt x="375" y="713"/>
                  <a:pt x="375" y="714"/>
                  <a:pt x="377" y="714"/>
                </a:cubicBezTo>
                <a:cubicBezTo>
                  <a:pt x="377" y="714"/>
                  <a:pt x="377" y="713"/>
                  <a:pt x="378" y="713"/>
                </a:cubicBezTo>
                <a:cubicBezTo>
                  <a:pt x="380" y="714"/>
                  <a:pt x="377" y="714"/>
                  <a:pt x="378" y="715"/>
                </a:cubicBezTo>
                <a:cubicBezTo>
                  <a:pt x="379" y="713"/>
                  <a:pt x="381" y="716"/>
                  <a:pt x="381" y="717"/>
                </a:cubicBezTo>
                <a:cubicBezTo>
                  <a:pt x="378" y="716"/>
                  <a:pt x="376" y="714"/>
                  <a:pt x="373" y="713"/>
                </a:cubicBezTo>
                <a:cubicBezTo>
                  <a:pt x="373" y="714"/>
                  <a:pt x="372" y="714"/>
                  <a:pt x="372" y="713"/>
                </a:cubicBezTo>
                <a:cubicBezTo>
                  <a:pt x="373" y="713"/>
                  <a:pt x="373" y="713"/>
                  <a:pt x="373" y="713"/>
                </a:cubicBezTo>
                <a:close/>
                <a:moveTo>
                  <a:pt x="354" y="712"/>
                </a:moveTo>
                <a:cubicBezTo>
                  <a:pt x="362" y="715"/>
                  <a:pt x="374" y="722"/>
                  <a:pt x="383" y="722"/>
                </a:cubicBezTo>
                <a:cubicBezTo>
                  <a:pt x="382" y="724"/>
                  <a:pt x="384" y="723"/>
                  <a:pt x="383" y="724"/>
                </a:cubicBezTo>
                <a:cubicBezTo>
                  <a:pt x="379" y="722"/>
                  <a:pt x="373" y="723"/>
                  <a:pt x="371" y="719"/>
                </a:cubicBezTo>
                <a:cubicBezTo>
                  <a:pt x="371" y="721"/>
                  <a:pt x="370" y="719"/>
                  <a:pt x="370" y="719"/>
                </a:cubicBezTo>
                <a:cubicBezTo>
                  <a:pt x="366" y="720"/>
                  <a:pt x="361" y="717"/>
                  <a:pt x="358" y="715"/>
                </a:cubicBezTo>
                <a:cubicBezTo>
                  <a:pt x="359" y="716"/>
                  <a:pt x="358" y="717"/>
                  <a:pt x="358" y="716"/>
                </a:cubicBezTo>
                <a:cubicBezTo>
                  <a:pt x="357" y="714"/>
                  <a:pt x="355" y="715"/>
                  <a:pt x="353" y="715"/>
                </a:cubicBezTo>
                <a:cubicBezTo>
                  <a:pt x="354" y="713"/>
                  <a:pt x="353" y="713"/>
                  <a:pt x="354" y="712"/>
                </a:cubicBezTo>
                <a:close/>
                <a:moveTo>
                  <a:pt x="364" y="720"/>
                </a:moveTo>
                <a:cubicBezTo>
                  <a:pt x="363" y="720"/>
                  <a:pt x="361" y="720"/>
                  <a:pt x="361" y="719"/>
                </a:cubicBezTo>
                <a:cubicBezTo>
                  <a:pt x="362" y="720"/>
                  <a:pt x="363" y="719"/>
                  <a:pt x="364" y="720"/>
                </a:cubicBezTo>
                <a:close/>
                <a:moveTo>
                  <a:pt x="357" y="720"/>
                </a:moveTo>
                <a:cubicBezTo>
                  <a:pt x="356" y="720"/>
                  <a:pt x="356" y="721"/>
                  <a:pt x="356" y="721"/>
                </a:cubicBezTo>
                <a:cubicBezTo>
                  <a:pt x="356" y="720"/>
                  <a:pt x="354" y="719"/>
                  <a:pt x="355" y="719"/>
                </a:cubicBezTo>
                <a:cubicBezTo>
                  <a:pt x="355" y="720"/>
                  <a:pt x="358" y="719"/>
                  <a:pt x="357" y="720"/>
                </a:cubicBezTo>
                <a:close/>
                <a:moveTo>
                  <a:pt x="352" y="712"/>
                </a:moveTo>
                <a:cubicBezTo>
                  <a:pt x="351" y="713"/>
                  <a:pt x="353" y="713"/>
                  <a:pt x="353" y="714"/>
                </a:cubicBezTo>
                <a:cubicBezTo>
                  <a:pt x="352" y="714"/>
                  <a:pt x="351" y="714"/>
                  <a:pt x="351" y="714"/>
                </a:cubicBezTo>
                <a:cubicBezTo>
                  <a:pt x="352" y="713"/>
                  <a:pt x="351" y="711"/>
                  <a:pt x="352" y="712"/>
                </a:cubicBezTo>
                <a:close/>
                <a:moveTo>
                  <a:pt x="350" y="711"/>
                </a:moveTo>
                <a:cubicBezTo>
                  <a:pt x="349" y="712"/>
                  <a:pt x="349" y="713"/>
                  <a:pt x="350" y="713"/>
                </a:cubicBezTo>
                <a:cubicBezTo>
                  <a:pt x="348" y="713"/>
                  <a:pt x="349" y="712"/>
                  <a:pt x="348" y="713"/>
                </a:cubicBezTo>
                <a:cubicBezTo>
                  <a:pt x="348" y="712"/>
                  <a:pt x="348" y="712"/>
                  <a:pt x="347" y="711"/>
                </a:cubicBezTo>
                <a:cubicBezTo>
                  <a:pt x="348" y="712"/>
                  <a:pt x="349" y="711"/>
                  <a:pt x="350" y="711"/>
                </a:cubicBezTo>
                <a:close/>
                <a:moveTo>
                  <a:pt x="345" y="710"/>
                </a:moveTo>
                <a:cubicBezTo>
                  <a:pt x="347" y="709"/>
                  <a:pt x="347" y="713"/>
                  <a:pt x="346" y="711"/>
                </a:cubicBezTo>
                <a:cubicBezTo>
                  <a:pt x="346" y="710"/>
                  <a:pt x="346" y="711"/>
                  <a:pt x="345" y="711"/>
                </a:cubicBezTo>
                <a:cubicBezTo>
                  <a:pt x="346" y="711"/>
                  <a:pt x="346" y="712"/>
                  <a:pt x="345" y="712"/>
                </a:cubicBezTo>
                <a:cubicBezTo>
                  <a:pt x="345" y="711"/>
                  <a:pt x="346" y="711"/>
                  <a:pt x="345" y="710"/>
                </a:cubicBezTo>
                <a:close/>
                <a:moveTo>
                  <a:pt x="349" y="715"/>
                </a:moveTo>
                <a:cubicBezTo>
                  <a:pt x="347" y="714"/>
                  <a:pt x="345" y="714"/>
                  <a:pt x="344" y="713"/>
                </a:cubicBezTo>
                <a:cubicBezTo>
                  <a:pt x="346" y="714"/>
                  <a:pt x="347" y="713"/>
                  <a:pt x="349" y="715"/>
                </a:cubicBezTo>
                <a:close/>
                <a:moveTo>
                  <a:pt x="342" y="713"/>
                </a:moveTo>
                <a:cubicBezTo>
                  <a:pt x="341" y="712"/>
                  <a:pt x="340" y="713"/>
                  <a:pt x="339" y="712"/>
                </a:cubicBezTo>
                <a:cubicBezTo>
                  <a:pt x="339" y="711"/>
                  <a:pt x="342" y="712"/>
                  <a:pt x="342" y="713"/>
                </a:cubicBezTo>
                <a:close/>
                <a:moveTo>
                  <a:pt x="338" y="712"/>
                </a:moveTo>
                <a:cubicBezTo>
                  <a:pt x="337" y="710"/>
                  <a:pt x="334" y="711"/>
                  <a:pt x="334" y="710"/>
                </a:cubicBezTo>
                <a:cubicBezTo>
                  <a:pt x="335" y="710"/>
                  <a:pt x="339" y="710"/>
                  <a:pt x="338" y="712"/>
                </a:cubicBezTo>
                <a:close/>
                <a:moveTo>
                  <a:pt x="335" y="716"/>
                </a:moveTo>
                <a:cubicBezTo>
                  <a:pt x="336" y="716"/>
                  <a:pt x="337" y="717"/>
                  <a:pt x="337" y="716"/>
                </a:cubicBezTo>
                <a:cubicBezTo>
                  <a:pt x="336" y="715"/>
                  <a:pt x="338" y="715"/>
                  <a:pt x="337" y="714"/>
                </a:cubicBezTo>
                <a:cubicBezTo>
                  <a:pt x="335" y="714"/>
                  <a:pt x="336" y="713"/>
                  <a:pt x="335" y="712"/>
                </a:cubicBezTo>
                <a:cubicBezTo>
                  <a:pt x="337" y="714"/>
                  <a:pt x="340" y="713"/>
                  <a:pt x="343" y="715"/>
                </a:cubicBezTo>
                <a:cubicBezTo>
                  <a:pt x="341" y="716"/>
                  <a:pt x="340" y="715"/>
                  <a:pt x="338" y="715"/>
                </a:cubicBezTo>
                <a:cubicBezTo>
                  <a:pt x="338" y="717"/>
                  <a:pt x="340" y="715"/>
                  <a:pt x="342" y="717"/>
                </a:cubicBezTo>
                <a:cubicBezTo>
                  <a:pt x="342" y="718"/>
                  <a:pt x="343" y="718"/>
                  <a:pt x="343" y="720"/>
                </a:cubicBezTo>
                <a:cubicBezTo>
                  <a:pt x="344" y="719"/>
                  <a:pt x="344" y="719"/>
                  <a:pt x="343" y="718"/>
                </a:cubicBezTo>
                <a:cubicBezTo>
                  <a:pt x="345" y="718"/>
                  <a:pt x="344" y="719"/>
                  <a:pt x="345" y="720"/>
                </a:cubicBezTo>
                <a:cubicBezTo>
                  <a:pt x="345" y="719"/>
                  <a:pt x="345" y="718"/>
                  <a:pt x="346" y="718"/>
                </a:cubicBezTo>
                <a:cubicBezTo>
                  <a:pt x="348" y="720"/>
                  <a:pt x="345" y="719"/>
                  <a:pt x="346" y="720"/>
                </a:cubicBezTo>
                <a:cubicBezTo>
                  <a:pt x="347" y="720"/>
                  <a:pt x="347" y="721"/>
                  <a:pt x="347" y="721"/>
                </a:cubicBezTo>
                <a:cubicBezTo>
                  <a:pt x="347" y="719"/>
                  <a:pt x="348" y="719"/>
                  <a:pt x="349" y="719"/>
                </a:cubicBezTo>
                <a:cubicBezTo>
                  <a:pt x="349" y="720"/>
                  <a:pt x="348" y="720"/>
                  <a:pt x="348" y="720"/>
                </a:cubicBezTo>
                <a:cubicBezTo>
                  <a:pt x="348" y="720"/>
                  <a:pt x="348" y="721"/>
                  <a:pt x="349" y="721"/>
                </a:cubicBezTo>
                <a:cubicBezTo>
                  <a:pt x="350" y="721"/>
                  <a:pt x="350" y="719"/>
                  <a:pt x="350" y="719"/>
                </a:cubicBezTo>
                <a:cubicBezTo>
                  <a:pt x="348" y="718"/>
                  <a:pt x="347" y="718"/>
                  <a:pt x="346" y="717"/>
                </a:cubicBezTo>
                <a:cubicBezTo>
                  <a:pt x="350" y="719"/>
                  <a:pt x="351" y="718"/>
                  <a:pt x="354" y="720"/>
                </a:cubicBezTo>
                <a:cubicBezTo>
                  <a:pt x="352" y="719"/>
                  <a:pt x="353" y="721"/>
                  <a:pt x="352" y="722"/>
                </a:cubicBezTo>
                <a:cubicBezTo>
                  <a:pt x="356" y="721"/>
                  <a:pt x="359" y="723"/>
                  <a:pt x="364" y="724"/>
                </a:cubicBezTo>
                <a:cubicBezTo>
                  <a:pt x="363" y="725"/>
                  <a:pt x="364" y="725"/>
                  <a:pt x="364" y="725"/>
                </a:cubicBezTo>
                <a:cubicBezTo>
                  <a:pt x="364" y="727"/>
                  <a:pt x="361" y="723"/>
                  <a:pt x="360" y="725"/>
                </a:cubicBezTo>
                <a:cubicBezTo>
                  <a:pt x="362" y="726"/>
                  <a:pt x="364" y="727"/>
                  <a:pt x="365" y="726"/>
                </a:cubicBezTo>
                <a:cubicBezTo>
                  <a:pt x="364" y="725"/>
                  <a:pt x="366" y="726"/>
                  <a:pt x="367" y="725"/>
                </a:cubicBezTo>
                <a:cubicBezTo>
                  <a:pt x="364" y="724"/>
                  <a:pt x="360" y="723"/>
                  <a:pt x="358" y="720"/>
                </a:cubicBezTo>
                <a:cubicBezTo>
                  <a:pt x="365" y="723"/>
                  <a:pt x="377" y="725"/>
                  <a:pt x="384" y="730"/>
                </a:cubicBezTo>
                <a:cubicBezTo>
                  <a:pt x="380" y="728"/>
                  <a:pt x="377" y="730"/>
                  <a:pt x="376" y="727"/>
                </a:cubicBezTo>
                <a:cubicBezTo>
                  <a:pt x="374" y="729"/>
                  <a:pt x="371" y="723"/>
                  <a:pt x="369" y="726"/>
                </a:cubicBezTo>
                <a:cubicBezTo>
                  <a:pt x="370" y="726"/>
                  <a:pt x="370" y="728"/>
                  <a:pt x="372" y="728"/>
                </a:cubicBezTo>
                <a:cubicBezTo>
                  <a:pt x="372" y="727"/>
                  <a:pt x="372" y="727"/>
                  <a:pt x="373" y="727"/>
                </a:cubicBezTo>
                <a:cubicBezTo>
                  <a:pt x="374" y="729"/>
                  <a:pt x="371" y="727"/>
                  <a:pt x="370" y="728"/>
                </a:cubicBezTo>
                <a:cubicBezTo>
                  <a:pt x="371" y="730"/>
                  <a:pt x="374" y="729"/>
                  <a:pt x="375" y="730"/>
                </a:cubicBezTo>
                <a:cubicBezTo>
                  <a:pt x="375" y="732"/>
                  <a:pt x="373" y="729"/>
                  <a:pt x="373" y="732"/>
                </a:cubicBezTo>
                <a:cubicBezTo>
                  <a:pt x="371" y="730"/>
                  <a:pt x="369" y="730"/>
                  <a:pt x="369" y="732"/>
                </a:cubicBezTo>
                <a:cubicBezTo>
                  <a:pt x="363" y="729"/>
                  <a:pt x="354" y="727"/>
                  <a:pt x="347" y="722"/>
                </a:cubicBezTo>
                <a:cubicBezTo>
                  <a:pt x="347" y="722"/>
                  <a:pt x="347" y="723"/>
                  <a:pt x="347" y="723"/>
                </a:cubicBezTo>
                <a:cubicBezTo>
                  <a:pt x="343" y="722"/>
                  <a:pt x="337" y="720"/>
                  <a:pt x="333" y="716"/>
                </a:cubicBezTo>
                <a:cubicBezTo>
                  <a:pt x="333" y="716"/>
                  <a:pt x="332" y="717"/>
                  <a:pt x="332" y="718"/>
                </a:cubicBezTo>
                <a:cubicBezTo>
                  <a:pt x="330" y="717"/>
                  <a:pt x="328" y="716"/>
                  <a:pt x="326" y="716"/>
                </a:cubicBezTo>
                <a:cubicBezTo>
                  <a:pt x="326" y="714"/>
                  <a:pt x="328" y="716"/>
                  <a:pt x="328" y="715"/>
                </a:cubicBezTo>
                <a:cubicBezTo>
                  <a:pt x="327" y="714"/>
                  <a:pt x="326" y="714"/>
                  <a:pt x="326" y="713"/>
                </a:cubicBezTo>
                <a:cubicBezTo>
                  <a:pt x="321" y="714"/>
                  <a:pt x="309" y="709"/>
                  <a:pt x="305" y="706"/>
                </a:cubicBezTo>
                <a:cubicBezTo>
                  <a:pt x="297" y="705"/>
                  <a:pt x="285" y="702"/>
                  <a:pt x="277" y="698"/>
                </a:cubicBezTo>
                <a:cubicBezTo>
                  <a:pt x="277" y="696"/>
                  <a:pt x="281" y="699"/>
                  <a:pt x="279" y="696"/>
                </a:cubicBezTo>
                <a:cubicBezTo>
                  <a:pt x="280" y="698"/>
                  <a:pt x="283" y="698"/>
                  <a:pt x="282" y="699"/>
                </a:cubicBezTo>
                <a:cubicBezTo>
                  <a:pt x="284" y="699"/>
                  <a:pt x="284" y="698"/>
                  <a:pt x="288" y="699"/>
                </a:cubicBezTo>
                <a:cubicBezTo>
                  <a:pt x="286" y="698"/>
                  <a:pt x="283" y="697"/>
                  <a:pt x="284" y="697"/>
                </a:cubicBezTo>
                <a:cubicBezTo>
                  <a:pt x="285" y="698"/>
                  <a:pt x="290" y="699"/>
                  <a:pt x="289" y="700"/>
                </a:cubicBezTo>
                <a:cubicBezTo>
                  <a:pt x="290" y="699"/>
                  <a:pt x="290" y="699"/>
                  <a:pt x="291" y="700"/>
                </a:cubicBezTo>
                <a:cubicBezTo>
                  <a:pt x="290" y="698"/>
                  <a:pt x="294" y="700"/>
                  <a:pt x="293" y="701"/>
                </a:cubicBezTo>
                <a:cubicBezTo>
                  <a:pt x="294" y="699"/>
                  <a:pt x="296" y="702"/>
                  <a:pt x="296" y="702"/>
                </a:cubicBezTo>
                <a:cubicBezTo>
                  <a:pt x="304" y="703"/>
                  <a:pt x="312" y="707"/>
                  <a:pt x="318" y="708"/>
                </a:cubicBezTo>
                <a:cubicBezTo>
                  <a:pt x="319" y="710"/>
                  <a:pt x="320" y="709"/>
                  <a:pt x="320" y="710"/>
                </a:cubicBezTo>
                <a:cubicBezTo>
                  <a:pt x="321" y="711"/>
                  <a:pt x="321" y="711"/>
                  <a:pt x="322" y="711"/>
                </a:cubicBezTo>
                <a:cubicBezTo>
                  <a:pt x="323" y="708"/>
                  <a:pt x="326" y="711"/>
                  <a:pt x="324" y="711"/>
                </a:cubicBezTo>
                <a:cubicBezTo>
                  <a:pt x="324" y="710"/>
                  <a:pt x="322" y="712"/>
                  <a:pt x="323" y="712"/>
                </a:cubicBezTo>
                <a:cubicBezTo>
                  <a:pt x="325" y="711"/>
                  <a:pt x="326" y="713"/>
                  <a:pt x="327" y="714"/>
                </a:cubicBezTo>
                <a:cubicBezTo>
                  <a:pt x="327" y="713"/>
                  <a:pt x="328" y="713"/>
                  <a:pt x="328" y="713"/>
                </a:cubicBezTo>
                <a:cubicBezTo>
                  <a:pt x="327" y="713"/>
                  <a:pt x="326" y="711"/>
                  <a:pt x="327" y="711"/>
                </a:cubicBezTo>
                <a:cubicBezTo>
                  <a:pt x="329" y="713"/>
                  <a:pt x="331" y="712"/>
                  <a:pt x="333" y="714"/>
                </a:cubicBezTo>
                <a:cubicBezTo>
                  <a:pt x="333" y="715"/>
                  <a:pt x="334" y="716"/>
                  <a:pt x="335" y="716"/>
                </a:cubicBezTo>
                <a:close/>
                <a:moveTo>
                  <a:pt x="335" y="715"/>
                </a:moveTo>
                <a:cubicBezTo>
                  <a:pt x="335" y="715"/>
                  <a:pt x="335" y="714"/>
                  <a:pt x="335" y="714"/>
                </a:cubicBezTo>
                <a:cubicBezTo>
                  <a:pt x="336" y="714"/>
                  <a:pt x="336" y="714"/>
                  <a:pt x="337" y="715"/>
                </a:cubicBezTo>
                <a:cubicBezTo>
                  <a:pt x="337" y="715"/>
                  <a:pt x="337" y="715"/>
                  <a:pt x="336" y="715"/>
                </a:cubicBezTo>
                <a:cubicBezTo>
                  <a:pt x="336" y="715"/>
                  <a:pt x="336" y="715"/>
                  <a:pt x="335" y="715"/>
                </a:cubicBezTo>
                <a:close/>
                <a:moveTo>
                  <a:pt x="330" y="708"/>
                </a:moveTo>
                <a:cubicBezTo>
                  <a:pt x="331" y="709"/>
                  <a:pt x="333" y="709"/>
                  <a:pt x="333" y="710"/>
                </a:cubicBezTo>
                <a:cubicBezTo>
                  <a:pt x="332" y="709"/>
                  <a:pt x="332" y="710"/>
                  <a:pt x="331" y="710"/>
                </a:cubicBezTo>
                <a:cubicBezTo>
                  <a:pt x="332" y="709"/>
                  <a:pt x="330" y="709"/>
                  <a:pt x="330" y="708"/>
                </a:cubicBezTo>
                <a:close/>
                <a:moveTo>
                  <a:pt x="322" y="706"/>
                </a:moveTo>
                <a:cubicBezTo>
                  <a:pt x="324" y="706"/>
                  <a:pt x="326" y="707"/>
                  <a:pt x="328" y="708"/>
                </a:cubicBezTo>
                <a:cubicBezTo>
                  <a:pt x="327" y="708"/>
                  <a:pt x="328" y="707"/>
                  <a:pt x="328" y="708"/>
                </a:cubicBezTo>
                <a:cubicBezTo>
                  <a:pt x="327" y="709"/>
                  <a:pt x="328" y="710"/>
                  <a:pt x="327" y="710"/>
                </a:cubicBezTo>
                <a:cubicBezTo>
                  <a:pt x="326" y="709"/>
                  <a:pt x="328" y="709"/>
                  <a:pt x="327" y="709"/>
                </a:cubicBezTo>
                <a:cubicBezTo>
                  <a:pt x="326" y="708"/>
                  <a:pt x="326" y="708"/>
                  <a:pt x="325" y="708"/>
                </a:cubicBezTo>
                <a:cubicBezTo>
                  <a:pt x="325" y="709"/>
                  <a:pt x="326" y="709"/>
                  <a:pt x="325" y="710"/>
                </a:cubicBezTo>
                <a:cubicBezTo>
                  <a:pt x="322" y="708"/>
                  <a:pt x="324" y="708"/>
                  <a:pt x="325" y="708"/>
                </a:cubicBezTo>
                <a:cubicBezTo>
                  <a:pt x="321" y="707"/>
                  <a:pt x="317" y="705"/>
                  <a:pt x="315" y="703"/>
                </a:cubicBezTo>
                <a:cubicBezTo>
                  <a:pt x="316" y="703"/>
                  <a:pt x="325" y="706"/>
                  <a:pt x="322" y="706"/>
                </a:cubicBezTo>
                <a:close/>
                <a:moveTo>
                  <a:pt x="301" y="691"/>
                </a:moveTo>
                <a:cubicBezTo>
                  <a:pt x="302" y="691"/>
                  <a:pt x="301" y="693"/>
                  <a:pt x="302" y="693"/>
                </a:cubicBezTo>
                <a:cubicBezTo>
                  <a:pt x="301" y="692"/>
                  <a:pt x="300" y="693"/>
                  <a:pt x="300" y="692"/>
                </a:cubicBezTo>
                <a:cubicBezTo>
                  <a:pt x="301" y="693"/>
                  <a:pt x="301" y="691"/>
                  <a:pt x="301" y="691"/>
                </a:cubicBezTo>
                <a:close/>
                <a:moveTo>
                  <a:pt x="300" y="693"/>
                </a:moveTo>
                <a:cubicBezTo>
                  <a:pt x="299" y="692"/>
                  <a:pt x="297" y="693"/>
                  <a:pt x="297" y="692"/>
                </a:cubicBezTo>
                <a:cubicBezTo>
                  <a:pt x="298" y="691"/>
                  <a:pt x="300" y="690"/>
                  <a:pt x="300" y="693"/>
                </a:cubicBezTo>
                <a:close/>
                <a:moveTo>
                  <a:pt x="314" y="703"/>
                </a:moveTo>
                <a:cubicBezTo>
                  <a:pt x="303" y="699"/>
                  <a:pt x="295" y="698"/>
                  <a:pt x="288" y="693"/>
                </a:cubicBezTo>
                <a:cubicBezTo>
                  <a:pt x="297" y="697"/>
                  <a:pt x="307" y="699"/>
                  <a:pt x="314" y="703"/>
                </a:cubicBezTo>
                <a:close/>
                <a:moveTo>
                  <a:pt x="287" y="694"/>
                </a:moveTo>
                <a:cubicBezTo>
                  <a:pt x="285" y="694"/>
                  <a:pt x="283" y="693"/>
                  <a:pt x="282" y="691"/>
                </a:cubicBezTo>
                <a:cubicBezTo>
                  <a:pt x="284" y="692"/>
                  <a:pt x="286" y="692"/>
                  <a:pt x="287" y="694"/>
                </a:cubicBezTo>
                <a:close/>
                <a:moveTo>
                  <a:pt x="275" y="688"/>
                </a:moveTo>
                <a:cubicBezTo>
                  <a:pt x="277" y="689"/>
                  <a:pt x="281" y="691"/>
                  <a:pt x="281" y="691"/>
                </a:cubicBezTo>
                <a:cubicBezTo>
                  <a:pt x="279" y="691"/>
                  <a:pt x="279" y="690"/>
                  <a:pt x="279" y="691"/>
                </a:cubicBezTo>
                <a:cubicBezTo>
                  <a:pt x="278" y="690"/>
                  <a:pt x="278" y="691"/>
                  <a:pt x="277" y="690"/>
                </a:cubicBezTo>
                <a:cubicBezTo>
                  <a:pt x="277" y="690"/>
                  <a:pt x="276" y="690"/>
                  <a:pt x="275" y="690"/>
                </a:cubicBezTo>
                <a:cubicBezTo>
                  <a:pt x="276" y="688"/>
                  <a:pt x="274" y="691"/>
                  <a:pt x="274" y="689"/>
                </a:cubicBezTo>
                <a:cubicBezTo>
                  <a:pt x="275" y="689"/>
                  <a:pt x="275" y="689"/>
                  <a:pt x="275" y="688"/>
                </a:cubicBezTo>
                <a:close/>
                <a:moveTo>
                  <a:pt x="279" y="697"/>
                </a:moveTo>
                <a:cubicBezTo>
                  <a:pt x="277" y="696"/>
                  <a:pt x="275" y="699"/>
                  <a:pt x="275" y="697"/>
                </a:cubicBezTo>
                <a:cubicBezTo>
                  <a:pt x="276" y="697"/>
                  <a:pt x="274" y="696"/>
                  <a:pt x="274" y="696"/>
                </a:cubicBezTo>
                <a:cubicBezTo>
                  <a:pt x="276" y="697"/>
                  <a:pt x="277" y="695"/>
                  <a:pt x="279" y="697"/>
                </a:cubicBezTo>
                <a:close/>
                <a:moveTo>
                  <a:pt x="274" y="752"/>
                </a:moveTo>
                <a:cubicBezTo>
                  <a:pt x="273" y="751"/>
                  <a:pt x="271" y="752"/>
                  <a:pt x="271" y="750"/>
                </a:cubicBezTo>
                <a:cubicBezTo>
                  <a:pt x="272" y="751"/>
                  <a:pt x="274" y="751"/>
                  <a:pt x="274" y="752"/>
                </a:cubicBezTo>
                <a:close/>
                <a:moveTo>
                  <a:pt x="267" y="686"/>
                </a:moveTo>
                <a:cubicBezTo>
                  <a:pt x="268" y="687"/>
                  <a:pt x="268" y="687"/>
                  <a:pt x="269" y="687"/>
                </a:cubicBezTo>
                <a:cubicBezTo>
                  <a:pt x="268" y="687"/>
                  <a:pt x="268" y="687"/>
                  <a:pt x="268" y="688"/>
                </a:cubicBezTo>
                <a:cubicBezTo>
                  <a:pt x="268" y="688"/>
                  <a:pt x="267" y="687"/>
                  <a:pt x="267" y="687"/>
                </a:cubicBezTo>
                <a:cubicBezTo>
                  <a:pt x="267" y="687"/>
                  <a:pt x="267" y="687"/>
                  <a:pt x="267" y="686"/>
                </a:cubicBezTo>
                <a:close/>
                <a:moveTo>
                  <a:pt x="270" y="693"/>
                </a:moveTo>
                <a:cubicBezTo>
                  <a:pt x="266" y="692"/>
                  <a:pt x="264" y="692"/>
                  <a:pt x="262" y="690"/>
                </a:cubicBezTo>
                <a:cubicBezTo>
                  <a:pt x="265" y="691"/>
                  <a:pt x="269" y="692"/>
                  <a:pt x="270" y="693"/>
                </a:cubicBezTo>
                <a:close/>
                <a:moveTo>
                  <a:pt x="265" y="749"/>
                </a:moveTo>
                <a:cubicBezTo>
                  <a:pt x="264" y="748"/>
                  <a:pt x="261" y="748"/>
                  <a:pt x="261" y="747"/>
                </a:cubicBezTo>
                <a:cubicBezTo>
                  <a:pt x="262" y="748"/>
                  <a:pt x="265" y="748"/>
                  <a:pt x="265" y="749"/>
                </a:cubicBezTo>
                <a:close/>
                <a:moveTo>
                  <a:pt x="263" y="752"/>
                </a:moveTo>
                <a:cubicBezTo>
                  <a:pt x="260" y="752"/>
                  <a:pt x="258" y="750"/>
                  <a:pt x="256" y="750"/>
                </a:cubicBezTo>
                <a:cubicBezTo>
                  <a:pt x="258" y="749"/>
                  <a:pt x="262" y="750"/>
                  <a:pt x="263" y="752"/>
                </a:cubicBezTo>
                <a:close/>
                <a:moveTo>
                  <a:pt x="253" y="744"/>
                </a:moveTo>
                <a:cubicBezTo>
                  <a:pt x="255" y="744"/>
                  <a:pt x="259" y="745"/>
                  <a:pt x="260" y="747"/>
                </a:cubicBezTo>
                <a:cubicBezTo>
                  <a:pt x="257" y="746"/>
                  <a:pt x="254" y="745"/>
                  <a:pt x="253" y="744"/>
                </a:cubicBezTo>
                <a:close/>
                <a:moveTo>
                  <a:pt x="250" y="686"/>
                </a:moveTo>
                <a:cubicBezTo>
                  <a:pt x="253" y="688"/>
                  <a:pt x="256" y="687"/>
                  <a:pt x="259" y="690"/>
                </a:cubicBezTo>
                <a:cubicBezTo>
                  <a:pt x="256" y="689"/>
                  <a:pt x="252" y="689"/>
                  <a:pt x="250" y="686"/>
                </a:cubicBezTo>
                <a:close/>
                <a:moveTo>
                  <a:pt x="251" y="744"/>
                </a:moveTo>
                <a:cubicBezTo>
                  <a:pt x="250" y="744"/>
                  <a:pt x="249" y="742"/>
                  <a:pt x="247" y="743"/>
                </a:cubicBezTo>
                <a:cubicBezTo>
                  <a:pt x="248" y="741"/>
                  <a:pt x="251" y="743"/>
                  <a:pt x="251" y="744"/>
                </a:cubicBezTo>
                <a:close/>
                <a:moveTo>
                  <a:pt x="251" y="683"/>
                </a:moveTo>
                <a:cubicBezTo>
                  <a:pt x="251" y="683"/>
                  <a:pt x="250" y="682"/>
                  <a:pt x="250" y="682"/>
                </a:cubicBezTo>
                <a:cubicBezTo>
                  <a:pt x="249" y="681"/>
                  <a:pt x="252" y="683"/>
                  <a:pt x="251" y="683"/>
                </a:cubicBezTo>
                <a:close/>
                <a:moveTo>
                  <a:pt x="246" y="684"/>
                </a:moveTo>
                <a:cubicBezTo>
                  <a:pt x="247" y="686"/>
                  <a:pt x="251" y="685"/>
                  <a:pt x="249" y="687"/>
                </a:cubicBezTo>
                <a:cubicBezTo>
                  <a:pt x="249" y="686"/>
                  <a:pt x="245" y="685"/>
                  <a:pt x="246" y="684"/>
                </a:cubicBezTo>
                <a:close/>
                <a:moveTo>
                  <a:pt x="251" y="747"/>
                </a:moveTo>
                <a:cubicBezTo>
                  <a:pt x="251" y="747"/>
                  <a:pt x="251" y="748"/>
                  <a:pt x="251" y="748"/>
                </a:cubicBezTo>
                <a:cubicBezTo>
                  <a:pt x="249" y="747"/>
                  <a:pt x="245" y="747"/>
                  <a:pt x="245" y="746"/>
                </a:cubicBezTo>
                <a:cubicBezTo>
                  <a:pt x="248" y="746"/>
                  <a:pt x="249" y="747"/>
                  <a:pt x="251" y="747"/>
                </a:cubicBezTo>
                <a:close/>
                <a:moveTo>
                  <a:pt x="245" y="749"/>
                </a:moveTo>
                <a:cubicBezTo>
                  <a:pt x="249" y="751"/>
                  <a:pt x="252" y="751"/>
                  <a:pt x="253" y="754"/>
                </a:cubicBezTo>
                <a:cubicBezTo>
                  <a:pt x="253" y="753"/>
                  <a:pt x="253" y="753"/>
                  <a:pt x="253" y="752"/>
                </a:cubicBezTo>
                <a:cubicBezTo>
                  <a:pt x="256" y="753"/>
                  <a:pt x="255" y="753"/>
                  <a:pt x="257" y="754"/>
                </a:cubicBezTo>
                <a:cubicBezTo>
                  <a:pt x="257" y="754"/>
                  <a:pt x="257" y="755"/>
                  <a:pt x="257" y="755"/>
                </a:cubicBezTo>
                <a:cubicBezTo>
                  <a:pt x="259" y="755"/>
                  <a:pt x="270" y="756"/>
                  <a:pt x="273" y="760"/>
                </a:cubicBezTo>
                <a:cubicBezTo>
                  <a:pt x="273" y="760"/>
                  <a:pt x="272" y="760"/>
                  <a:pt x="272" y="760"/>
                </a:cubicBezTo>
                <a:cubicBezTo>
                  <a:pt x="271" y="759"/>
                  <a:pt x="271" y="758"/>
                  <a:pt x="269" y="758"/>
                </a:cubicBezTo>
                <a:cubicBezTo>
                  <a:pt x="269" y="758"/>
                  <a:pt x="269" y="759"/>
                  <a:pt x="268" y="760"/>
                </a:cubicBezTo>
                <a:cubicBezTo>
                  <a:pt x="269" y="760"/>
                  <a:pt x="269" y="761"/>
                  <a:pt x="270" y="761"/>
                </a:cubicBezTo>
                <a:cubicBezTo>
                  <a:pt x="268" y="761"/>
                  <a:pt x="266" y="760"/>
                  <a:pt x="265" y="760"/>
                </a:cubicBezTo>
                <a:cubicBezTo>
                  <a:pt x="263" y="758"/>
                  <a:pt x="260" y="756"/>
                  <a:pt x="258" y="756"/>
                </a:cubicBezTo>
                <a:cubicBezTo>
                  <a:pt x="258" y="756"/>
                  <a:pt x="258" y="756"/>
                  <a:pt x="258" y="756"/>
                </a:cubicBezTo>
                <a:cubicBezTo>
                  <a:pt x="258" y="756"/>
                  <a:pt x="258" y="756"/>
                  <a:pt x="258" y="756"/>
                </a:cubicBezTo>
                <a:cubicBezTo>
                  <a:pt x="257" y="756"/>
                  <a:pt x="257" y="756"/>
                  <a:pt x="257" y="757"/>
                </a:cubicBezTo>
                <a:cubicBezTo>
                  <a:pt x="257" y="757"/>
                  <a:pt x="257" y="757"/>
                  <a:pt x="257" y="757"/>
                </a:cubicBezTo>
                <a:cubicBezTo>
                  <a:pt x="257" y="757"/>
                  <a:pt x="257" y="757"/>
                  <a:pt x="256" y="757"/>
                </a:cubicBezTo>
                <a:cubicBezTo>
                  <a:pt x="257" y="754"/>
                  <a:pt x="253" y="755"/>
                  <a:pt x="253" y="756"/>
                </a:cubicBezTo>
                <a:cubicBezTo>
                  <a:pt x="251" y="754"/>
                  <a:pt x="242" y="752"/>
                  <a:pt x="239" y="751"/>
                </a:cubicBezTo>
                <a:cubicBezTo>
                  <a:pt x="241" y="747"/>
                  <a:pt x="234" y="748"/>
                  <a:pt x="236" y="747"/>
                </a:cubicBezTo>
                <a:cubicBezTo>
                  <a:pt x="238" y="747"/>
                  <a:pt x="242" y="748"/>
                  <a:pt x="244" y="749"/>
                </a:cubicBezTo>
                <a:cubicBezTo>
                  <a:pt x="245" y="750"/>
                  <a:pt x="242" y="751"/>
                  <a:pt x="244" y="751"/>
                </a:cubicBezTo>
                <a:cubicBezTo>
                  <a:pt x="244" y="751"/>
                  <a:pt x="244" y="751"/>
                  <a:pt x="244" y="752"/>
                </a:cubicBezTo>
                <a:cubicBezTo>
                  <a:pt x="245" y="751"/>
                  <a:pt x="244" y="750"/>
                  <a:pt x="245" y="749"/>
                </a:cubicBezTo>
                <a:close/>
                <a:moveTo>
                  <a:pt x="238" y="677"/>
                </a:moveTo>
                <a:cubicBezTo>
                  <a:pt x="237" y="676"/>
                  <a:pt x="238" y="676"/>
                  <a:pt x="239" y="676"/>
                </a:cubicBezTo>
                <a:cubicBezTo>
                  <a:pt x="239" y="677"/>
                  <a:pt x="238" y="677"/>
                  <a:pt x="238" y="676"/>
                </a:cubicBezTo>
                <a:cubicBezTo>
                  <a:pt x="238" y="678"/>
                  <a:pt x="241" y="677"/>
                  <a:pt x="240" y="679"/>
                </a:cubicBezTo>
                <a:cubicBezTo>
                  <a:pt x="237" y="679"/>
                  <a:pt x="232" y="677"/>
                  <a:pt x="232" y="675"/>
                </a:cubicBezTo>
                <a:cubicBezTo>
                  <a:pt x="232" y="676"/>
                  <a:pt x="235" y="676"/>
                  <a:pt x="238" y="677"/>
                </a:cubicBezTo>
                <a:close/>
                <a:moveTo>
                  <a:pt x="240" y="744"/>
                </a:moveTo>
                <a:cubicBezTo>
                  <a:pt x="241" y="744"/>
                  <a:pt x="244" y="744"/>
                  <a:pt x="244" y="746"/>
                </a:cubicBezTo>
                <a:cubicBezTo>
                  <a:pt x="238" y="743"/>
                  <a:pt x="235" y="745"/>
                  <a:pt x="231" y="740"/>
                </a:cubicBezTo>
                <a:cubicBezTo>
                  <a:pt x="235" y="742"/>
                  <a:pt x="239" y="741"/>
                  <a:pt x="240" y="744"/>
                </a:cubicBezTo>
                <a:close/>
                <a:moveTo>
                  <a:pt x="227" y="736"/>
                </a:moveTo>
                <a:cubicBezTo>
                  <a:pt x="226" y="736"/>
                  <a:pt x="226" y="736"/>
                  <a:pt x="225" y="736"/>
                </a:cubicBezTo>
                <a:cubicBezTo>
                  <a:pt x="226" y="735"/>
                  <a:pt x="225" y="735"/>
                  <a:pt x="225" y="734"/>
                </a:cubicBezTo>
                <a:cubicBezTo>
                  <a:pt x="226" y="734"/>
                  <a:pt x="227" y="735"/>
                  <a:pt x="227" y="736"/>
                </a:cubicBezTo>
                <a:close/>
                <a:moveTo>
                  <a:pt x="224" y="670"/>
                </a:moveTo>
                <a:cubicBezTo>
                  <a:pt x="224" y="670"/>
                  <a:pt x="225" y="670"/>
                  <a:pt x="225" y="670"/>
                </a:cubicBezTo>
                <a:cubicBezTo>
                  <a:pt x="225" y="670"/>
                  <a:pt x="225" y="671"/>
                  <a:pt x="225" y="671"/>
                </a:cubicBezTo>
                <a:cubicBezTo>
                  <a:pt x="224" y="671"/>
                  <a:pt x="224" y="671"/>
                  <a:pt x="224" y="670"/>
                </a:cubicBezTo>
                <a:cubicBezTo>
                  <a:pt x="224" y="670"/>
                  <a:pt x="224" y="670"/>
                  <a:pt x="224" y="670"/>
                </a:cubicBezTo>
                <a:close/>
                <a:moveTo>
                  <a:pt x="225" y="736"/>
                </a:moveTo>
                <a:cubicBezTo>
                  <a:pt x="223" y="736"/>
                  <a:pt x="223" y="735"/>
                  <a:pt x="222" y="734"/>
                </a:cubicBezTo>
                <a:cubicBezTo>
                  <a:pt x="223" y="734"/>
                  <a:pt x="225" y="735"/>
                  <a:pt x="225" y="736"/>
                </a:cubicBezTo>
                <a:close/>
                <a:moveTo>
                  <a:pt x="223" y="669"/>
                </a:moveTo>
                <a:cubicBezTo>
                  <a:pt x="221" y="671"/>
                  <a:pt x="215" y="668"/>
                  <a:pt x="215" y="667"/>
                </a:cubicBezTo>
                <a:cubicBezTo>
                  <a:pt x="217" y="667"/>
                  <a:pt x="220" y="669"/>
                  <a:pt x="223" y="669"/>
                </a:cubicBezTo>
                <a:close/>
                <a:moveTo>
                  <a:pt x="211" y="668"/>
                </a:moveTo>
                <a:cubicBezTo>
                  <a:pt x="212" y="669"/>
                  <a:pt x="220" y="670"/>
                  <a:pt x="222" y="671"/>
                </a:cubicBezTo>
                <a:cubicBezTo>
                  <a:pt x="221" y="671"/>
                  <a:pt x="219" y="672"/>
                  <a:pt x="215" y="670"/>
                </a:cubicBezTo>
                <a:cubicBezTo>
                  <a:pt x="214" y="670"/>
                  <a:pt x="209" y="669"/>
                  <a:pt x="211" y="668"/>
                </a:cubicBezTo>
                <a:close/>
                <a:moveTo>
                  <a:pt x="204" y="733"/>
                </a:moveTo>
                <a:cubicBezTo>
                  <a:pt x="204" y="733"/>
                  <a:pt x="205" y="733"/>
                  <a:pt x="205" y="732"/>
                </a:cubicBezTo>
                <a:cubicBezTo>
                  <a:pt x="204" y="732"/>
                  <a:pt x="204" y="733"/>
                  <a:pt x="204" y="733"/>
                </a:cubicBezTo>
                <a:cubicBezTo>
                  <a:pt x="204" y="731"/>
                  <a:pt x="200" y="732"/>
                  <a:pt x="200" y="729"/>
                </a:cubicBezTo>
                <a:cubicBezTo>
                  <a:pt x="204" y="729"/>
                  <a:pt x="205" y="732"/>
                  <a:pt x="209" y="732"/>
                </a:cubicBezTo>
                <a:cubicBezTo>
                  <a:pt x="209" y="733"/>
                  <a:pt x="208" y="733"/>
                  <a:pt x="208" y="733"/>
                </a:cubicBezTo>
                <a:cubicBezTo>
                  <a:pt x="215" y="734"/>
                  <a:pt x="226" y="737"/>
                  <a:pt x="228" y="741"/>
                </a:cubicBezTo>
                <a:cubicBezTo>
                  <a:pt x="226" y="741"/>
                  <a:pt x="223" y="741"/>
                  <a:pt x="225" y="740"/>
                </a:cubicBezTo>
                <a:cubicBezTo>
                  <a:pt x="224" y="741"/>
                  <a:pt x="222" y="739"/>
                  <a:pt x="222" y="739"/>
                </a:cubicBezTo>
                <a:cubicBezTo>
                  <a:pt x="225" y="743"/>
                  <a:pt x="229" y="743"/>
                  <a:pt x="233" y="746"/>
                </a:cubicBezTo>
                <a:cubicBezTo>
                  <a:pt x="233" y="746"/>
                  <a:pt x="233" y="745"/>
                  <a:pt x="233" y="745"/>
                </a:cubicBezTo>
                <a:cubicBezTo>
                  <a:pt x="233" y="745"/>
                  <a:pt x="233" y="745"/>
                  <a:pt x="234" y="745"/>
                </a:cubicBezTo>
                <a:cubicBezTo>
                  <a:pt x="234" y="745"/>
                  <a:pt x="235" y="745"/>
                  <a:pt x="234" y="746"/>
                </a:cubicBezTo>
                <a:cubicBezTo>
                  <a:pt x="233" y="745"/>
                  <a:pt x="233" y="748"/>
                  <a:pt x="234" y="748"/>
                </a:cubicBezTo>
                <a:cubicBezTo>
                  <a:pt x="233" y="746"/>
                  <a:pt x="235" y="748"/>
                  <a:pt x="236" y="748"/>
                </a:cubicBezTo>
                <a:cubicBezTo>
                  <a:pt x="236" y="749"/>
                  <a:pt x="236" y="749"/>
                  <a:pt x="236" y="750"/>
                </a:cubicBezTo>
                <a:cubicBezTo>
                  <a:pt x="234" y="748"/>
                  <a:pt x="229" y="750"/>
                  <a:pt x="229" y="747"/>
                </a:cubicBezTo>
                <a:cubicBezTo>
                  <a:pt x="227" y="746"/>
                  <a:pt x="229" y="749"/>
                  <a:pt x="227" y="748"/>
                </a:cubicBezTo>
                <a:cubicBezTo>
                  <a:pt x="227" y="747"/>
                  <a:pt x="228" y="746"/>
                  <a:pt x="227" y="746"/>
                </a:cubicBezTo>
                <a:cubicBezTo>
                  <a:pt x="224" y="748"/>
                  <a:pt x="226" y="744"/>
                  <a:pt x="222" y="745"/>
                </a:cubicBezTo>
                <a:cubicBezTo>
                  <a:pt x="222" y="745"/>
                  <a:pt x="222" y="744"/>
                  <a:pt x="222" y="744"/>
                </a:cubicBezTo>
                <a:cubicBezTo>
                  <a:pt x="220" y="745"/>
                  <a:pt x="215" y="741"/>
                  <a:pt x="214" y="743"/>
                </a:cubicBezTo>
                <a:cubicBezTo>
                  <a:pt x="214" y="739"/>
                  <a:pt x="209" y="742"/>
                  <a:pt x="209" y="739"/>
                </a:cubicBezTo>
                <a:cubicBezTo>
                  <a:pt x="212" y="740"/>
                  <a:pt x="214" y="740"/>
                  <a:pt x="216" y="741"/>
                </a:cubicBezTo>
                <a:cubicBezTo>
                  <a:pt x="216" y="740"/>
                  <a:pt x="215" y="740"/>
                  <a:pt x="215" y="740"/>
                </a:cubicBezTo>
                <a:cubicBezTo>
                  <a:pt x="216" y="739"/>
                  <a:pt x="217" y="742"/>
                  <a:pt x="217" y="740"/>
                </a:cubicBezTo>
                <a:cubicBezTo>
                  <a:pt x="218" y="739"/>
                  <a:pt x="219" y="741"/>
                  <a:pt x="220" y="740"/>
                </a:cubicBezTo>
                <a:cubicBezTo>
                  <a:pt x="217" y="739"/>
                  <a:pt x="216" y="738"/>
                  <a:pt x="215" y="736"/>
                </a:cubicBezTo>
                <a:cubicBezTo>
                  <a:pt x="215" y="737"/>
                  <a:pt x="214" y="737"/>
                  <a:pt x="214" y="738"/>
                </a:cubicBezTo>
                <a:cubicBezTo>
                  <a:pt x="213" y="737"/>
                  <a:pt x="212" y="737"/>
                  <a:pt x="212" y="736"/>
                </a:cubicBezTo>
                <a:cubicBezTo>
                  <a:pt x="213" y="736"/>
                  <a:pt x="213" y="736"/>
                  <a:pt x="214" y="736"/>
                </a:cubicBezTo>
                <a:cubicBezTo>
                  <a:pt x="212" y="735"/>
                  <a:pt x="210" y="734"/>
                  <a:pt x="208" y="734"/>
                </a:cubicBezTo>
                <a:cubicBezTo>
                  <a:pt x="209" y="735"/>
                  <a:pt x="209" y="736"/>
                  <a:pt x="208" y="736"/>
                </a:cubicBezTo>
                <a:cubicBezTo>
                  <a:pt x="206" y="736"/>
                  <a:pt x="208" y="733"/>
                  <a:pt x="207" y="732"/>
                </a:cubicBezTo>
                <a:cubicBezTo>
                  <a:pt x="204" y="732"/>
                  <a:pt x="208" y="737"/>
                  <a:pt x="205" y="736"/>
                </a:cubicBezTo>
                <a:cubicBezTo>
                  <a:pt x="205" y="733"/>
                  <a:pt x="200" y="735"/>
                  <a:pt x="199" y="733"/>
                </a:cubicBezTo>
                <a:cubicBezTo>
                  <a:pt x="199" y="733"/>
                  <a:pt x="199" y="734"/>
                  <a:pt x="199" y="734"/>
                </a:cubicBezTo>
                <a:cubicBezTo>
                  <a:pt x="198" y="733"/>
                  <a:pt x="197" y="731"/>
                  <a:pt x="195" y="732"/>
                </a:cubicBezTo>
                <a:cubicBezTo>
                  <a:pt x="196" y="731"/>
                  <a:pt x="196" y="731"/>
                  <a:pt x="196" y="730"/>
                </a:cubicBezTo>
                <a:cubicBezTo>
                  <a:pt x="199" y="732"/>
                  <a:pt x="201" y="732"/>
                  <a:pt x="204" y="733"/>
                </a:cubicBezTo>
                <a:close/>
                <a:moveTo>
                  <a:pt x="212" y="738"/>
                </a:moveTo>
                <a:cubicBezTo>
                  <a:pt x="213" y="738"/>
                  <a:pt x="215" y="738"/>
                  <a:pt x="215" y="739"/>
                </a:cubicBezTo>
                <a:cubicBezTo>
                  <a:pt x="214" y="739"/>
                  <a:pt x="213" y="738"/>
                  <a:pt x="212" y="738"/>
                </a:cubicBezTo>
                <a:close/>
                <a:moveTo>
                  <a:pt x="195" y="663"/>
                </a:moveTo>
                <a:cubicBezTo>
                  <a:pt x="194" y="662"/>
                  <a:pt x="193" y="663"/>
                  <a:pt x="192" y="662"/>
                </a:cubicBezTo>
                <a:cubicBezTo>
                  <a:pt x="192" y="660"/>
                  <a:pt x="195" y="662"/>
                  <a:pt x="195" y="663"/>
                </a:cubicBezTo>
                <a:close/>
                <a:moveTo>
                  <a:pt x="188" y="729"/>
                </a:moveTo>
                <a:cubicBezTo>
                  <a:pt x="189" y="730"/>
                  <a:pt x="191" y="731"/>
                  <a:pt x="191" y="732"/>
                </a:cubicBezTo>
                <a:cubicBezTo>
                  <a:pt x="192" y="732"/>
                  <a:pt x="192" y="731"/>
                  <a:pt x="193" y="732"/>
                </a:cubicBezTo>
                <a:cubicBezTo>
                  <a:pt x="193" y="732"/>
                  <a:pt x="192" y="732"/>
                  <a:pt x="193" y="733"/>
                </a:cubicBezTo>
                <a:cubicBezTo>
                  <a:pt x="193" y="732"/>
                  <a:pt x="193" y="732"/>
                  <a:pt x="194" y="732"/>
                </a:cubicBezTo>
                <a:cubicBezTo>
                  <a:pt x="193" y="735"/>
                  <a:pt x="187" y="731"/>
                  <a:pt x="187" y="731"/>
                </a:cubicBezTo>
                <a:cubicBezTo>
                  <a:pt x="188" y="731"/>
                  <a:pt x="188" y="730"/>
                  <a:pt x="188" y="730"/>
                </a:cubicBezTo>
                <a:cubicBezTo>
                  <a:pt x="188" y="730"/>
                  <a:pt x="187" y="730"/>
                  <a:pt x="188" y="729"/>
                </a:cubicBezTo>
                <a:close/>
                <a:moveTo>
                  <a:pt x="187" y="738"/>
                </a:moveTo>
                <a:cubicBezTo>
                  <a:pt x="186" y="737"/>
                  <a:pt x="184" y="737"/>
                  <a:pt x="184" y="736"/>
                </a:cubicBezTo>
                <a:cubicBezTo>
                  <a:pt x="185" y="736"/>
                  <a:pt x="187" y="737"/>
                  <a:pt x="187" y="738"/>
                </a:cubicBezTo>
                <a:close/>
                <a:moveTo>
                  <a:pt x="186" y="730"/>
                </a:moveTo>
                <a:cubicBezTo>
                  <a:pt x="184" y="731"/>
                  <a:pt x="180" y="730"/>
                  <a:pt x="179" y="728"/>
                </a:cubicBezTo>
                <a:cubicBezTo>
                  <a:pt x="178" y="728"/>
                  <a:pt x="178" y="729"/>
                  <a:pt x="178" y="729"/>
                </a:cubicBezTo>
                <a:cubicBezTo>
                  <a:pt x="177" y="727"/>
                  <a:pt x="175" y="728"/>
                  <a:pt x="175" y="727"/>
                </a:cubicBezTo>
                <a:cubicBezTo>
                  <a:pt x="180" y="727"/>
                  <a:pt x="182" y="729"/>
                  <a:pt x="186" y="730"/>
                </a:cubicBezTo>
                <a:close/>
                <a:moveTo>
                  <a:pt x="182" y="654"/>
                </a:moveTo>
                <a:cubicBezTo>
                  <a:pt x="183" y="656"/>
                  <a:pt x="182" y="655"/>
                  <a:pt x="182" y="657"/>
                </a:cubicBezTo>
                <a:cubicBezTo>
                  <a:pt x="178" y="655"/>
                  <a:pt x="173" y="652"/>
                  <a:pt x="167" y="651"/>
                </a:cubicBezTo>
                <a:cubicBezTo>
                  <a:pt x="167" y="650"/>
                  <a:pt x="166" y="650"/>
                  <a:pt x="166" y="649"/>
                </a:cubicBezTo>
                <a:cubicBezTo>
                  <a:pt x="168" y="649"/>
                  <a:pt x="168" y="649"/>
                  <a:pt x="168" y="647"/>
                </a:cubicBezTo>
                <a:cubicBezTo>
                  <a:pt x="169" y="649"/>
                  <a:pt x="171" y="649"/>
                  <a:pt x="171" y="650"/>
                </a:cubicBezTo>
                <a:cubicBezTo>
                  <a:pt x="172" y="650"/>
                  <a:pt x="173" y="649"/>
                  <a:pt x="173" y="650"/>
                </a:cubicBezTo>
                <a:cubicBezTo>
                  <a:pt x="173" y="650"/>
                  <a:pt x="172" y="650"/>
                  <a:pt x="172" y="651"/>
                </a:cubicBezTo>
                <a:cubicBezTo>
                  <a:pt x="176" y="653"/>
                  <a:pt x="178" y="653"/>
                  <a:pt x="182" y="654"/>
                </a:cubicBezTo>
                <a:close/>
                <a:moveTo>
                  <a:pt x="129" y="623"/>
                </a:moveTo>
                <a:cubicBezTo>
                  <a:pt x="131" y="623"/>
                  <a:pt x="138" y="624"/>
                  <a:pt x="139" y="627"/>
                </a:cubicBezTo>
                <a:cubicBezTo>
                  <a:pt x="135" y="626"/>
                  <a:pt x="127" y="624"/>
                  <a:pt x="123" y="621"/>
                </a:cubicBezTo>
                <a:cubicBezTo>
                  <a:pt x="123" y="623"/>
                  <a:pt x="120" y="620"/>
                  <a:pt x="118" y="619"/>
                </a:cubicBezTo>
                <a:cubicBezTo>
                  <a:pt x="117" y="618"/>
                  <a:pt x="114" y="619"/>
                  <a:pt x="113" y="616"/>
                </a:cubicBezTo>
                <a:cubicBezTo>
                  <a:pt x="117" y="618"/>
                  <a:pt x="125" y="620"/>
                  <a:pt x="129" y="623"/>
                </a:cubicBezTo>
                <a:close/>
                <a:moveTo>
                  <a:pt x="127" y="628"/>
                </a:moveTo>
                <a:cubicBezTo>
                  <a:pt x="126" y="627"/>
                  <a:pt x="126" y="626"/>
                  <a:pt x="127" y="625"/>
                </a:cubicBezTo>
                <a:cubicBezTo>
                  <a:pt x="125" y="625"/>
                  <a:pt x="123" y="625"/>
                  <a:pt x="122" y="623"/>
                </a:cubicBezTo>
                <a:cubicBezTo>
                  <a:pt x="125" y="623"/>
                  <a:pt x="127" y="623"/>
                  <a:pt x="129" y="625"/>
                </a:cubicBezTo>
                <a:cubicBezTo>
                  <a:pt x="126" y="624"/>
                  <a:pt x="127" y="627"/>
                  <a:pt x="127" y="628"/>
                </a:cubicBezTo>
                <a:close/>
                <a:moveTo>
                  <a:pt x="125" y="626"/>
                </a:moveTo>
                <a:cubicBezTo>
                  <a:pt x="124" y="626"/>
                  <a:pt x="124" y="626"/>
                  <a:pt x="124" y="625"/>
                </a:cubicBezTo>
                <a:cubicBezTo>
                  <a:pt x="125" y="625"/>
                  <a:pt x="126" y="625"/>
                  <a:pt x="125" y="626"/>
                </a:cubicBezTo>
                <a:close/>
                <a:moveTo>
                  <a:pt x="122" y="622"/>
                </a:moveTo>
                <a:cubicBezTo>
                  <a:pt x="122" y="623"/>
                  <a:pt x="122" y="625"/>
                  <a:pt x="121" y="625"/>
                </a:cubicBezTo>
                <a:cubicBezTo>
                  <a:pt x="119" y="623"/>
                  <a:pt x="116" y="622"/>
                  <a:pt x="116" y="621"/>
                </a:cubicBezTo>
                <a:cubicBezTo>
                  <a:pt x="114" y="621"/>
                  <a:pt x="109" y="620"/>
                  <a:pt x="108" y="619"/>
                </a:cubicBezTo>
                <a:cubicBezTo>
                  <a:pt x="109" y="619"/>
                  <a:pt x="110" y="619"/>
                  <a:pt x="110" y="619"/>
                </a:cubicBezTo>
                <a:cubicBezTo>
                  <a:pt x="109" y="619"/>
                  <a:pt x="108" y="618"/>
                  <a:pt x="108" y="617"/>
                </a:cubicBezTo>
                <a:cubicBezTo>
                  <a:pt x="113" y="618"/>
                  <a:pt x="117" y="621"/>
                  <a:pt x="122" y="622"/>
                </a:cubicBezTo>
                <a:close/>
                <a:moveTo>
                  <a:pt x="98" y="611"/>
                </a:moveTo>
                <a:cubicBezTo>
                  <a:pt x="99" y="611"/>
                  <a:pt x="100" y="611"/>
                  <a:pt x="99" y="613"/>
                </a:cubicBezTo>
                <a:cubicBezTo>
                  <a:pt x="99" y="613"/>
                  <a:pt x="98" y="612"/>
                  <a:pt x="98" y="612"/>
                </a:cubicBezTo>
                <a:cubicBezTo>
                  <a:pt x="98" y="612"/>
                  <a:pt x="98" y="611"/>
                  <a:pt x="98" y="611"/>
                </a:cubicBezTo>
                <a:close/>
                <a:moveTo>
                  <a:pt x="104" y="617"/>
                </a:moveTo>
                <a:cubicBezTo>
                  <a:pt x="102" y="617"/>
                  <a:pt x="98" y="616"/>
                  <a:pt x="97" y="614"/>
                </a:cubicBezTo>
                <a:cubicBezTo>
                  <a:pt x="100" y="616"/>
                  <a:pt x="104" y="614"/>
                  <a:pt x="104" y="617"/>
                </a:cubicBezTo>
                <a:close/>
                <a:moveTo>
                  <a:pt x="83" y="612"/>
                </a:moveTo>
                <a:cubicBezTo>
                  <a:pt x="92" y="615"/>
                  <a:pt x="97" y="616"/>
                  <a:pt x="105" y="620"/>
                </a:cubicBezTo>
                <a:cubicBezTo>
                  <a:pt x="104" y="622"/>
                  <a:pt x="103" y="619"/>
                  <a:pt x="102" y="620"/>
                </a:cubicBezTo>
                <a:cubicBezTo>
                  <a:pt x="103" y="621"/>
                  <a:pt x="104" y="622"/>
                  <a:pt x="102" y="622"/>
                </a:cubicBezTo>
                <a:cubicBezTo>
                  <a:pt x="102" y="620"/>
                  <a:pt x="98" y="620"/>
                  <a:pt x="94" y="619"/>
                </a:cubicBezTo>
                <a:cubicBezTo>
                  <a:pt x="94" y="615"/>
                  <a:pt x="88" y="614"/>
                  <a:pt x="84" y="614"/>
                </a:cubicBezTo>
                <a:cubicBezTo>
                  <a:pt x="83" y="613"/>
                  <a:pt x="83" y="613"/>
                  <a:pt x="83" y="612"/>
                </a:cubicBezTo>
                <a:cubicBezTo>
                  <a:pt x="83" y="612"/>
                  <a:pt x="82" y="613"/>
                  <a:pt x="83" y="613"/>
                </a:cubicBezTo>
                <a:cubicBezTo>
                  <a:pt x="83" y="613"/>
                  <a:pt x="83" y="613"/>
                  <a:pt x="83" y="614"/>
                </a:cubicBezTo>
                <a:cubicBezTo>
                  <a:pt x="82" y="613"/>
                  <a:pt x="82" y="613"/>
                  <a:pt x="82" y="612"/>
                </a:cubicBezTo>
                <a:cubicBezTo>
                  <a:pt x="82" y="613"/>
                  <a:pt x="83" y="610"/>
                  <a:pt x="83" y="612"/>
                </a:cubicBezTo>
                <a:close/>
                <a:moveTo>
                  <a:pt x="101" y="1115"/>
                </a:moveTo>
                <a:cubicBezTo>
                  <a:pt x="103" y="1113"/>
                  <a:pt x="104" y="1117"/>
                  <a:pt x="102" y="1117"/>
                </a:cubicBezTo>
                <a:cubicBezTo>
                  <a:pt x="101" y="1115"/>
                  <a:pt x="103" y="1116"/>
                  <a:pt x="101" y="1115"/>
                </a:cubicBezTo>
                <a:close/>
                <a:moveTo>
                  <a:pt x="93" y="1265"/>
                </a:moveTo>
                <a:cubicBezTo>
                  <a:pt x="93" y="1264"/>
                  <a:pt x="93" y="1263"/>
                  <a:pt x="93" y="1261"/>
                </a:cubicBezTo>
                <a:cubicBezTo>
                  <a:pt x="92" y="1262"/>
                  <a:pt x="92" y="1261"/>
                  <a:pt x="91" y="1261"/>
                </a:cubicBezTo>
                <a:cubicBezTo>
                  <a:pt x="92" y="1260"/>
                  <a:pt x="91" y="1259"/>
                  <a:pt x="92" y="1258"/>
                </a:cubicBezTo>
                <a:cubicBezTo>
                  <a:pt x="92" y="1258"/>
                  <a:pt x="92" y="1258"/>
                  <a:pt x="92" y="1257"/>
                </a:cubicBezTo>
                <a:cubicBezTo>
                  <a:pt x="92" y="1257"/>
                  <a:pt x="92" y="1257"/>
                  <a:pt x="92" y="1257"/>
                </a:cubicBezTo>
                <a:cubicBezTo>
                  <a:pt x="94" y="1259"/>
                  <a:pt x="96" y="1262"/>
                  <a:pt x="97" y="1265"/>
                </a:cubicBezTo>
                <a:cubicBezTo>
                  <a:pt x="96" y="1265"/>
                  <a:pt x="95" y="1265"/>
                  <a:pt x="93" y="1265"/>
                </a:cubicBezTo>
                <a:close/>
                <a:moveTo>
                  <a:pt x="93" y="1268"/>
                </a:moveTo>
                <a:cubicBezTo>
                  <a:pt x="93" y="1268"/>
                  <a:pt x="93" y="1267"/>
                  <a:pt x="93" y="1266"/>
                </a:cubicBezTo>
                <a:cubicBezTo>
                  <a:pt x="94" y="1267"/>
                  <a:pt x="95" y="1265"/>
                  <a:pt x="96" y="1266"/>
                </a:cubicBezTo>
                <a:cubicBezTo>
                  <a:pt x="96" y="1269"/>
                  <a:pt x="95" y="1268"/>
                  <a:pt x="93" y="1268"/>
                </a:cubicBezTo>
                <a:close/>
                <a:moveTo>
                  <a:pt x="90" y="1253"/>
                </a:moveTo>
                <a:cubicBezTo>
                  <a:pt x="90" y="1252"/>
                  <a:pt x="91" y="1252"/>
                  <a:pt x="91" y="1251"/>
                </a:cubicBezTo>
                <a:cubicBezTo>
                  <a:pt x="91" y="1252"/>
                  <a:pt x="91" y="1253"/>
                  <a:pt x="91" y="1253"/>
                </a:cubicBezTo>
                <a:cubicBezTo>
                  <a:pt x="91" y="1253"/>
                  <a:pt x="91" y="1253"/>
                  <a:pt x="90" y="1253"/>
                </a:cubicBezTo>
                <a:close/>
                <a:moveTo>
                  <a:pt x="94" y="1125"/>
                </a:moveTo>
                <a:cubicBezTo>
                  <a:pt x="94" y="1127"/>
                  <a:pt x="95" y="1127"/>
                  <a:pt x="95" y="1128"/>
                </a:cubicBezTo>
                <a:cubicBezTo>
                  <a:pt x="94" y="1128"/>
                  <a:pt x="94" y="1128"/>
                  <a:pt x="94" y="1127"/>
                </a:cubicBezTo>
                <a:cubicBezTo>
                  <a:pt x="94" y="1126"/>
                  <a:pt x="93" y="1125"/>
                  <a:pt x="94" y="1125"/>
                </a:cubicBezTo>
                <a:close/>
                <a:moveTo>
                  <a:pt x="81" y="1263"/>
                </a:moveTo>
                <a:cubicBezTo>
                  <a:pt x="80" y="1262"/>
                  <a:pt x="81" y="1261"/>
                  <a:pt x="80" y="1260"/>
                </a:cubicBezTo>
                <a:cubicBezTo>
                  <a:pt x="81" y="1260"/>
                  <a:pt x="81" y="1260"/>
                  <a:pt x="81" y="1260"/>
                </a:cubicBezTo>
                <a:cubicBezTo>
                  <a:pt x="82" y="1261"/>
                  <a:pt x="82" y="1263"/>
                  <a:pt x="81" y="1263"/>
                </a:cubicBezTo>
                <a:close/>
                <a:moveTo>
                  <a:pt x="82" y="1240"/>
                </a:moveTo>
                <a:cubicBezTo>
                  <a:pt x="81" y="1238"/>
                  <a:pt x="81" y="1236"/>
                  <a:pt x="82" y="1235"/>
                </a:cubicBezTo>
                <a:cubicBezTo>
                  <a:pt x="82" y="1236"/>
                  <a:pt x="83" y="1237"/>
                  <a:pt x="84" y="1238"/>
                </a:cubicBezTo>
                <a:cubicBezTo>
                  <a:pt x="83" y="1238"/>
                  <a:pt x="82" y="1238"/>
                  <a:pt x="82" y="1238"/>
                </a:cubicBezTo>
                <a:cubicBezTo>
                  <a:pt x="82" y="1240"/>
                  <a:pt x="84" y="1241"/>
                  <a:pt x="85" y="1240"/>
                </a:cubicBezTo>
                <a:cubicBezTo>
                  <a:pt x="86" y="1242"/>
                  <a:pt x="87" y="1243"/>
                  <a:pt x="88" y="1245"/>
                </a:cubicBezTo>
                <a:cubicBezTo>
                  <a:pt x="88" y="1246"/>
                  <a:pt x="88" y="1246"/>
                  <a:pt x="87" y="1246"/>
                </a:cubicBezTo>
                <a:cubicBezTo>
                  <a:pt x="87" y="1246"/>
                  <a:pt x="87" y="1246"/>
                  <a:pt x="87" y="1245"/>
                </a:cubicBezTo>
                <a:cubicBezTo>
                  <a:pt x="87" y="1245"/>
                  <a:pt x="87" y="1245"/>
                  <a:pt x="87" y="1245"/>
                </a:cubicBezTo>
                <a:cubicBezTo>
                  <a:pt x="87" y="1244"/>
                  <a:pt x="87" y="1244"/>
                  <a:pt x="86" y="1243"/>
                </a:cubicBezTo>
                <a:cubicBezTo>
                  <a:pt x="86" y="1243"/>
                  <a:pt x="86" y="1243"/>
                  <a:pt x="86" y="1243"/>
                </a:cubicBezTo>
                <a:cubicBezTo>
                  <a:pt x="85" y="1242"/>
                  <a:pt x="84" y="1240"/>
                  <a:pt x="82" y="1240"/>
                </a:cubicBezTo>
                <a:close/>
                <a:moveTo>
                  <a:pt x="86" y="1273"/>
                </a:moveTo>
                <a:cubicBezTo>
                  <a:pt x="86" y="1273"/>
                  <a:pt x="86" y="1272"/>
                  <a:pt x="85" y="1272"/>
                </a:cubicBezTo>
                <a:cubicBezTo>
                  <a:pt x="85" y="1272"/>
                  <a:pt x="86" y="1272"/>
                  <a:pt x="86" y="1272"/>
                </a:cubicBezTo>
                <a:cubicBezTo>
                  <a:pt x="85" y="1270"/>
                  <a:pt x="84" y="1270"/>
                  <a:pt x="84" y="1269"/>
                </a:cubicBezTo>
                <a:cubicBezTo>
                  <a:pt x="84" y="1269"/>
                  <a:pt x="84" y="1269"/>
                  <a:pt x="84" y="1269"/>
                </a:cubicBezTo>
                <a:cubicBezTo>
                  <a:pt x="83" y="1268"/>
                  <a:pt x="83" y="1267"/>
                  <a:pt x="83" y="1266"/>
                </a:cubicBezTo>
                <a:cubicBezTo>
                  <a:pt x="82" y="1263"/>
                  <a:pt x="85" y="1270"/>
                  <a:pt x="87" y="1270"/>
                </a:cubicBezTo>
                <a:cubicBezTo>
                  <a:pt x="86" y="1273"/>
                  <a:pt x="90" y="1276"/>
                  <a:pt x="89" y="1278"/>
                </a:cubicBezTo>
                <a:cubicBezTo>
                  <a:pt x="87" y="1280"/>
                  <a:pt x="86" y="1274"/>
                  <a:pt x="86" y="1273"/>
                </a:cubicBezTo>
                <a:close/>
                <a:moveTo>
                  <a:pt x="89" y="1281"/>
                </a:moveTo>
                <a:cubicBezTo>
                  <a:pt x="89" y="1281"/>
                  <a:pt x="89" y="1281"/>
                  <a:pt x="89" y="1281"/>
                </a:cubicBezTo>
                <a:cubicBezTo>
                  <a:pt x="89" y="1281"/>
                  <a:pt x="89" y="1281"/>
                  <a:pt x="89" y="1281"/>
                </a:cubicBezTo>
                <a:cubicBezTo>
                  <a:pt x="89" y="1281"/>
                  <a:pt x="89" y="1280"/>
                  <a:pt x="89" y="1279"/>
                </a:cubicBezTo>
                <a:cubicBezTo>
                  <a:pt x="91" y="1279"/>
                  <a:pt x="92" y="1284"/>
                  <a:pt x="91" y="1285"/>
                </a:cubicBezTo>
                <a:cubicBezTo>
                  <a:pt x="90" y="1284"/>
                  <a:pt x="89" y="1283"/>
                  <a:pt x="89" y="1281"/>
                </a:cubicBezTo>
                <a:close/>
                <a:moveTo>
                  <a:pt x="100" y="1302"/>
                </a:moveTo>
                <a:cubicBezTo>
                  <a:pt x="100" y="1301"/>
                  <a:pt x="99" y="1300"/>
                  <a:pt x="98" y="1299"/>
                </a:cubicBezTo>
                <a:cubicBezTo>
                  <a:pt x="98" y="1300"/>
                  <a:pt x="97" y="1300"/>
                  <a:pt x="96" y="1301"/>
                </a:cubicBezTo>
                <a:cubicBezTo>
                  <a:pt x="95" y="1298"/>
                  <a:pt x="93" y="1295"/>
                  <a:pt x="93" y="1291"/>
                </a:cubicBezTo>
                <a:cubicBezTo>
                  <a:pt x="93" y="1290"/>
                  <a:pt x="94" y="1292"/>
                  <a:pt x="94" y="1290"/>
                </a:cubicBezTo>
                <a:cubicBezTo>
                  <a:pt x="93" y="1289"/>
                  <a:pt x="91" y="1290"/>
                  <a:pt x="91" y="1287"/>
                </a:cubicBezTo>
                <a:cubicBezTo>
                  <a:pt x="92" y="1285"/>
                  <a:pt x="94" y="1288"/>
                  <a:pt x="95" y="1287"/>
                </a:cubicBezTo>
                <a:cubicBezTo>
                  <a:pt x="96" y="1288"/>
                  <a:pt x="97" y="1288"/>
                  <a:pt x="97" y="1289"/>
                </a:cubicBezTo>
                <a:cubicBezTo>
                  <a:pt x="95" y="1290"/>
                  <a:pt x="97" y="1292"/>
                  <a:pt x="98" y="1294"/>
                </a:cubicBezTo>
                <a:cubicBezTo>
                  <a:pt x="98" y="1294"/>
                  <a:pt x="98" y="1295"/>
                  <a:pt x="97" y="1295"/>
                </a:cubicBezTo>
                <a:cubicBezTo>
                  <a:pt x="98" y="1295"/>
                  <a:pt x="98" y="1295"/>
                  <a:pt x="98" y="1295"/>
                </a:cubicBezTo>
                <a:cubicBezTo>
                  <a:pt x="98" y="1295"/>
                  <a:pt x="98" y="1295"/>
                  <a:pt x="98" y="1295"/>
                </a:cubicBezTo>
                <a:cubicBezTo>
                  <a:pt x="97" y="1296"/>
                  <a:pt x="96" y="1294"/>
                  <a:pt x="96" y="1295"/>
                </a:cubicBezTo>
                <a:cubicBezTo>
                  <a:pt x="98" y="1296"/>
                  <a:pt x="100" y="1299"/>
                  <a:pt x="100" y="1302"/>
                </a:cubicBezTo>
                <a:close/>
                <a:moveTo>
                  <a:pt x="97" y="1289"/>
                </a:moveTo>
                <a:cubicBezTo>
                  <a:pt x="98" y="1290"/>
                  <a:pt x="98" y="1292"/>
                  <a:pt x="98" y="1293"/>
                </a:cubicBezTo>
                <a:cubicBezTo>
                  <a:pt x="98" y="1292"/>
                  <a:pt x="98" y="1291"/>
                  <a:pt x="97" y="1289"/>
                </a:cubicBezTo>
                <a:close/>
                <a:moveTo>
                  <a:pt x="95" y="1286"/>
                </a:moveTo>
                <a:cubicBezTo>
                  <a:pt x="94" y="1285"/>
                  <a:pt x="94" y="1283"/>
                  <a:pt x="96" y="1283"/>
                </a:cubicBezTo>
                <a:cubicBezTo>
                  <a:pt x="96" y="1282"/>
                  <a:pt x="94" y="1283"/>
                  <a:pt x="94" y="1282"/>
                </a:cubicBezTo>
                <a:cubicBezTo>
                  <a:pt x="94" y="1281"/>
                  <a:pt x="94" y="1280"/>
                  <a:pt x="95" y="1280"/>
                </a:cubicBezTo>
                <a:cubicBezTo>
                  <a:pt x="95" y="1280"/>
                  <a:pt x="94" y="1280"/>
                  <a:pt x="94" y="1280"/>
                </a:cubicBezTo>
                <a:cubicBezTo>
                  <a:pt x="94" y="1280"/>
                  <a:pt x="94" y="1279"/>
                  <a:pt x="94" y="1278"/>
                </a:cubicBezTo>
                <a:cubicBezTo>
                  <a:pt x="95" y="1278"/>
                  <a:pt x="95" y="1278"/>
                  <a:pt x="94" y="1277"/>
                </a:cubicBezTo>
                <a:cubicBezTo>
                  <a:pt x="94" y="1277"/>
                  <a:pt x="94" y="1278"/>
                  <a:pt x="93" y="1278"/>
                </a:cubicBezTo>
                <a:cubicBezTo>
                  <a:pt x="93" y="1278"/>
                  <a:pt x="93" y="1278"/>
                  <a:pt x="93" y="1278"/>
                </a:cubicBezTo>
                <a:cubicBezTo>
                  <a:pt x="93" y="1278"/>
                  <a:pt x="92" y="1277"/>
                  <a:pt x="92" y="1277"/>
                </a:cubicBezTo>
                <a:cubicBezTo>
                  <a:pt x="93" y="1277"/>
                  <a:pt x="94" y="1276"/>
                  <a:pt x="94" y="1276"/>
                </a:cubicBezTo>
                <a:cubicBezTo>
                  <a:pt x="94" y="1276"/>
                  <a:pt x="94" y="1275"/>
                  <a:pt x="93" y="1275"/>
                </a:cubicBezTo>
                <a:cubicBezTo>
                  <a:pt x="94" y="1275"/>
                  <a:pt x="94" y="1275"/>
                  <a:pt x="94" y="1275"/>
                </a:cubicBezTo>
                <a:cubicBezTo>
                  <a:pt x="95" y="1275"/>
                  <a:pt x="94" y="1274"/>
                  <a:pt x="94" y="1273"/>
                </a:cubicBezTo>
                <a:cubicBezTo>
                  <a:pt x="94" y="1273"/>
                  <a:pt x="93" y="1274"/>
                  <a:pt x="92" y="1274"/>
                </a:cubicBezTo>
                <a:cubicBezTo>
                  <a:pt x="92" y="1274"/>
                  <a:pt x="93" y="1274"/>
                  <a:pt x="93" y="1274"/>
                </a:cubicBezTo>
                <a:cubicBezTo>
                  <a:pt x="92" y="1274"/>
                  <a:pt x="92" y="1274"/>
                  <a:pt x="92" y="1275"/>
                </a:cubicBezTo>
                <a:cubicBezTo>
                  <a:pt x="91" y="1273"/>
                  <a:pt x="91" y="1271"/>
                  <a:pt x="90" y="1269"/>
                </a:cubicBezTo>
                <a:cubicBezTo>
                  <a:pt x="91" y="1269"/>
                  <a:pt x="92" y="1270"/>
                  <a:pt x="93" y="1270"/>
                </a:cubicBezTo>
                <a:cubicBezTo>
                  <a:pt x="93" y="1270"/>
                  <a:pt x="93" y="1270"/>
                  <a:pt x="93" y="1269"/>
                </a:cubicBezTo>
                <a:cubicBezTo>
                  <a:pt x="93" y="1271"/>
                  <a:pt x="94" y="1271"/>
                  <a:pt x="95" y="1272"/>
                </a:cubicBezTo>
                <a:cubicBezTo>
                  <a:pt x="96" y="1271"/>
                  <a:pt x="97" y="1270"/>
                  <a:pt x="96" y="1269"/>
                </a:cubicBezTo>
                <a:cubicBezTo>
                  <a:pt x="102" y="1271"/>
                  <a:pt x="93" y="1277"/>
                  <a:pt x="97" y="1280"/>
                </a:cubicBezTo>
                <a:cubicBezTo>
                  <a:pt x="98" y="1279"/>
                  <a:pt x="98" y="1279"/>
                  <a:pt x="98" y="1278"/>
                </a:cubicBezTo>
                <a:cubicBezTo>
                  <a:pt x="99" y="1279"/>
                  <a:pt x="99" y="1279"/>
                  <a:pt x="99" y="1279"/>
                </a:cubicBezTo>
                <a:cubicBezTo>
                  <a:pt x="99" y="1281"/>
                  <a:pt x="99" y="1282"/>
                  <a:pt x="99" y="1283"/>
                </a:cubicBezTo>
                <a:cubicBezTo>
                  <a:pt x="98" y="1284"/>
                  <a:pt x="97" y="1285"/>
                  <a:pt x="95" y="1286"/>
                </a:cubicBezTo>
                <a:close/>
                <a:moveTo>
                  <a:pt x="107" y="1295"/>
                </a:moveTo>
                <a:cubicBezTo>
                  <a:pt x="104" y="1293"/>
                  <a:pt x="104" y="1290"/>
                  <a:pt x="101" y="1291"/>
                </a:cubicBezTo>
                <a:cubicBezTo>
                  <a:pt x="100" y="1290"/>
                  <a:pt x="100" y="1289"/>
                  <a:pt x="101" y="1288"/>
                </a:cubicBezTo>
                <a:cubicBezTo>
                  <a:pt x="102" y="1290"/>
                  <a:pt x="103" y="1291"/>
                  <a:pt x="104" y="1291"/>
                </a:cubicBezTo>
                <a:cubicBezTo>
                  <a:pt x="105" y="1291"/>
                  <a:pt x="104" y="1290"/>
                  <a:pt x="104" y="1289"/>
                </a:cubicBezTo>
                <a:cubicBezTo>
                  <a:pt x="106" y="1290"/>
                  <a:pt x="107" y="1292"/>
                  <a:pt x="107" y="1295"/>
                </a:cubicBezTo>
                <a:close/>
                <a:moveTo>
                  <a:pt x="104" y="1284"/>
                </a:moveTo>
                <a:cubicBezTo>
                  <a:pt x="105" y="1285"/>
                  <a:pt x="105" y="1287"/>
                  <a:pt x="105" y="1288"/>
                </a:cubicBezTo>
                <a:cubicBezTo>
                  <a:pt x="104" y="1288"/>
                  <a:pt x="103" y="1287"/>
                  <a:pt x="103" y="1287"/>
                </a:cubicBezTo>
                <a:cubicBezTo>
                  <a:pt x="103" y="1287"/>
                  <a:pt x="104" y="1287"/>
                  <a:pt x="104" y="1287"/>
                </a:cubicBezTo>
                <a:cubicBezTo>
                  <a:pt x="104" y="1286"/>
                  <a:pt x="104" y="1285"/>
                  <a:pt x="104" y="1284"/>
                </a:cubicBezTo>
                <a:close/>
                <a:moveTo>
                  <a:pt x="105" y="1259"/>
                </a:moveTo>
                <a:cubicBezTo>
                  <a:pt x="104" y="1257"/>
                  <a:pt x="104" y="1255"/>
                  <a:pt x="104" y="1254"/>
                </a:cubicBezTo>
                <a:cubicBezTo>
                  <a:pt x="105" y="1255"/>
                  <a:pt x="105" y="1256"/>
                  <a:pt x="106" y="1257"/>
                </a:cubicBezTo>
                <a:cubicBezTo>
                  <a:pt x="105" y="1258"/>
                  <a:pt x="105" y="1258"/>
                  <a:pt x="105" y="1259"/>
                </a:cubicBezTo>
                <a:close/>
                <a:moveTo>
                  <a:pt x="106" y="1270"/>
                </a:moveTo>
                <a:cubicBezTo>
                  <a:pt x="106" y="1270"/>
                  <a:pt x="106" y="1269"/>
                  <a:pt x="106" y="1269"/>
                </a:cubicBezTo>
                <a:cubicBezTo>
                  <a:pt x="107" y="1269"/>
                  <a:pt x="107" y="1270"/>
                  <a:pt x="107" y="1270"/>
                </a:cubicBezTo>
                <a:cubicBezTo>
                  <a:pt x="107" y="1270"/>
                  <a:pt x="106" y="1270"/>
                  <a:pt x="106" y="1270"/>
                </a:cubicBezTo>
                <a:close/>
                <a:moveTo>
                  <a:pt x="108" y="1268"/>
                </a:moveTo>
                <a:cubicBezTo>
                  <a:pt x="107" y="1266"/>
                  <a:pt x="106" y="1264"/>
                  <a:pt x="106" y="1261"/>
                </a:cubicBezTo>
                <a:cubicBezTo>
                  <a:pt x="106" y="1261"/>
                  <a:pt x="106" y="1261"/>
                  <a:pt x="106" y="1261"/>
                </a:cubicBezTo>
                <a:cubicBezTo>
                  <a:pt x="106" y="1260"/>
                  <a:pt x="106" y="1260"/>
                  <a:pt x="107" y="1260"/>
                </a:cubicBezTo>
                <a:cubicBezTo>
                  <a:pt x="108" y="1261"/>
                  <a:pt x="108" y="1263"/>
                  <a:pt x="109" y="1264"/>
                </a:cubicBezTo>
                <a:cubicBezTo>
                  <a:pt x="108" y="1266"/>
                  <a:pt x="108" y="1266"/>
                  <a:pt x="108" y="1268"/>
                </a:cubicBezTo>
                <a:close/>
                <a:moveTo>
                  <a:pt x="114" y="1285"/>
                </a:moveTo>
                <a:cubicBezTo>
                  <a:pt x="112" y="1286"/>
                  <a:pt x="112" y="1283"/>
                  <a:pt x="110" y="1284"/>
                </a:cubicBezTo>
                <a:cubicBezTo>
                  <a:pt x="110" y="1283"/>
                  <a:pt x="110" y="1282"/>
                  <a:pt x="110" y="1282"/>
                </a:cubicBezTo>
                <a:cubicBezTo>
                  <a:pt x="111" y="1281"/>
                  <a:pt x="111" y="1280"/>
                  <a:pt x="112" y="1280"/>
                </a:cubicBezTo>
                <a:cubicBezTo>
                  <a:pt x="111" y="1278"/>
                  <a:pt x="110" y="1278"/>
                  <a:pt x="109" y="1276"/>
                </a:cubicBezTo>
                <a:cubicBezTo>
                  <a:pt x="109" y="1276"/>
                  <a:pt x="110" y="1276"/>
                  <a:pt x="110" y="1275"/>
                </a:cubicBezTo>
                <a:cubicBezTo>
                  <a:pt x="110" y="1276"/>
                  <a:pt x="110" y="1277"/>
                  <a:pt x="111" y="1277"/>
                </a:cubicBezTo>
                <a:cubicBezTo>
                  <a:pt x="113" y="1278"/>
                  <a:pt x="111" y="1276"/>
                  <a:pt x="113" y="1276"/>
                </a:cubicBezTo>
                <a:cubicBezTo>
                  <a:pt x="113" y="1276"/>
                  <a:pt x="114" y="1276"/>
                  <a:pt x="114" y="1277"/>
                </a:cubicBezTo>
                <a:cubicBezTo>
                  <a:pt x="114" y="1277"/>
                  <a:pt x="114" y="1277"/>
                  <a:pt x="113" y="1277"/>
                </a:cubicBezTo>
                <a:cubicBezTo>
                  <a:pt x="115" y="1279"/>
                  <a:pt x="113" y="1282"/>
                  <a:pt x="115" y="1282"/>
                </a:cubicBezTo>
                <a:cubicBezTo>
                  <a:pt x="116" y="1284"/>
                  <a:pt x="112" y="1284"/>
                  <a:pt x="114" y="1285"/>
                </a:cubicBezTo>
                <a:close/>
                <a:moveTo>
                  <a:pt x="110" y="1274"/>
                </a:moveTo>
                <a:cubicBezTo>
                  <a:pt x="110" y="1273"/>
                  <a:pt x="110" y="1273"/>
                  <a:pt x="111" y="1273"/>
                </a:cubicBezTo>
                <a:cubicBezTo>
                  <a:pt x="111" y="1273"/>
                  <a:pt x="112" y="1274"/>
                  <a:pt x="112" y="1275"/>
                </a:cubicBezTo>
                <a:cubicBezTo>
                  <a:pt x="112" y="1275"/>
                  <a:pt x="111" y="1276"/>
                  <a:pt x="111" y="1276"/>
                </a:cubicBezTo>
                <a:cubicBezTo>
                  <a:pt x="111" y="1275"/>
                  <a:pt x="110" y="1274"/>
                  <a:pt x="110" y="1274"/>
                </a:cubicBezTo>
                <a:close/>
                <a:moveTo>
                  <a:pt x="115" y="1255"/>
                </a:moveTo>
                <a:cubicBezTo>
                  <a:pt x="115" y="1254"/>
                  <a:pt x="115" y="1253"/>
                  <a:pt x="114" y="1252"/>
                </a:cubicBezTo>
                <a:cubicBezTo>
                  <a:pt x="115" y="1252"/>
                  <a:pt x="115" y="1252"/>
                  <a:pt x="115" y="1252"/>
                </a:cubicBezTo>
                <a:cubicBezTo>
                  <a:pt x="115" y="1253"/>
                  <a:pt x="115" y="1254"/>
                  <a:pt x="115" y="1255"/>
                </a:cubicBezTo>
                <a:close/>
                <a:moveTo>
                  <a:pt x="112" y="1248"/>
                </a:moveTo>
                <a:cubicBezTo>
                  <a:pt x="111" y="1246"/>
                  <a:pt x="110" y="1244"/>
                  <a:pt x="110" y="1241"/>
                </a:cubicBezTo>
                <a:cubicBezTo>
                  <a:pt x="112" y="1243"/>
                  <a:pt x="113" y="1246"/>
                  <a:pt x="114" y="1248"/>
                </a:cubicBezTo>
                <a:cubicBezTo>
                  <a:pt x="114" y="1248"/>
                  <a:pt x="113" y="1248"/>
                  <a:pt x="112" y="1248"/>
                </a:cubicBezTo>
                <a:close/>
                <a:moveTo>
                  <a:pt x="111" y="1237"/>
                </a:moveTo>
                <a:cubicBezTo>
                  <a:pt x="111" y="1239"/>
                  <a:pt x="111" y="1240"/>
                  <a:pt x="109" y="1240"/>
                </a:cubicBezTo>
                <a:cubicBezTo>
                  <a:pt x="109" y="1240"/>
                  <a:pt x="109" y="1239"/>
                  <a:pt x="109" y="1239"/>
                </a:cubicBezTo>
                <a:cubicBezTo>
                  <a:pt x="109" y="1238"/>
                  <a:pt x="109" y="1238"/>
                  <a:pt x="109" y="1237"/>
                </a:cubicBezTo>
                <a:cubicBezTo>
                  <a:pt x="109" y="1237"/>
                  <a:pt x="109" y="1237"/>
                  <a:pt x="108" y="1237"/>
                </a:cubicBezTo>
                <a:cubicBezTo>
                  <a:pt x="108" y="1236"/>
                  <a:pt x="108" y="1235"/>
                  <a:pt x="107" y="1235"/>
                </a:cubicBezTo>
                <a:cubicBezTo>
                  <a:pt x="109" y="1234"/>
                  <a:pt x="110" y="1236"/>
                  <a:pt x="111" y="1237"/>
                </a:cubicBezTo>
                <a:close/>
                <a:moveTo>
                  <a:pt x="107" y="1228"/>
                </a:moveTo>
                <a:cubicBezTo>
                  <a:pt x="108" y="1231"/>
                  <a:pt x="110" y="1232"/>
                  <a:pt x="108" y="1233"/>
                </a:cubicBezTo>
                <a:cubicBezTo>
                  <a:pt x="107" y="1233"/>
                  <a:pt x="106" y="1232"/>
                  <a:pt x="106" y="1231"/>
                </a:cubicBezTo>
                <a:cubicBezTo>
                  <a:pt x="106" y="1230"/>
                  <a:pt x="106" y="1229"/>
                  <a:pt x="105" y="1229"/>
                </a:cubicBezTo>
                <a:cubicBezTo>
                  <a:pt x="105" y="1228"/>
                  <a:pt x="105" y="1228"/>
                  <a:pt x="105" y="1227"/>
                </a:cubicBezTo>
                <a:cubicBezTo>
                  <a:pt x="106" y="1228"/>
                  <a:pt x="106" y="1229"/>
                  <a:pt x="106" y="1229"/>
                </a:cubicBezTo>
                <a:cubicBezTo>
                  <a:pt x="107" y="1229"/>
                  <a:pt x="107" y="1228"/>
                  <a:pt x="107" y="1228"/>
                </a:cubicBezTo>
                <a:close/>
                <a:moveTo>
                  <a:pt x="106" y="1211"/>
                </a:moveTo>
                <a:cubicBezTo>
                  <a:pt x="106" y="1210"/>
                  <a:pt x="105" y="1210"/>
                  <a:pt x="104" y="1210"/>
                </a:cubicBezTo>
                <a:cubicBezTo>
                  <a:pt x="105" y="1208"/>
                  <a:pt x="107" y="1210"/>
                  <a:pt x="108" y="1210"/>
                </a:cubicBezTo>
                <a:cubicBezTo>
                  <a:pt x="108" y="1210"/>
                  <a:pt x="108" y="1211"/>
                  <a:pt x="108" y="1211"/>
                </a:cubicBezTo>
                <a:cubicBezTo>
                  <a:pt x="107" y="1211"/>
                  <a:pt x="107" y="1211"/>
                  <a:pt x="106" y="1211"/>
                </a:cubicBezTo>
                <a:close/>
                <a:moveTo>
                  <a:pt x="105" y="1167"/>
                </a:moveTo>
                <a:cubicBezTo>
                  <a:pt x="106" y="1167"/>
                  <a:pt x="106" y="1168"/>
                  <a:pt x="107" y="1168"/>
                </a:cubicBezTo>
                <a:cubicBezTo>
                  <a:pt x="108" y="1170"/>
                  <a:pt x="107" y="1171"/>
                  <a:pt x="108" y="1173"/>
                </a:cubicBezTo>
                <a:cubicBezTo>
                  <a:pt x="108" y="1173"/>
                  <a:pt x="108" y="1173"/>
                  <a:pt x="109" y="1173"/>
                </a:cubicBezTo>
                <a:cubicBezTo>
                  <a:pt x="109" y="1173"/>
                  <a:pt x="108" y="1174"/>
                  <a:pt x="108" y="1174"/>
                </a:cubicBezTo>
                <a:cubicBezTo>
                  <a:pt x="110" y="1176"/>
                  <a:pt x="111" y="1177"/>
                  <a:pt x="111" y="1179"/>
                </a:cubicBezTo>
                <a:cubicBezTo>
                  <a:pt x="110" y="1179"/>
                  <a:pt x="110" y="1181"/>
                  <a:pt x="111" y="1181"/>
                </a:cubicBezTo>
                <a:cubicBezTo>
                  <a:pt x="112" y="1181"/>
                  <a:pt x="112" y="1181"/>
                  <a:pt x="112" y="1181"/>
                </a:cubicBezTo>
                <a:cubicBezTo>
                  <a:pt x="113" y="1181"/>
                  <a:pt x="113" y="1182"/>
                  <a:pt x="113" y="1182"/>
                </a:cubicBezTo>
                <a:cubicBezTo>
                  <a:pt x="112" y="1182"/>
                  <a:pt x="112" y="1183"/>
                  <a:pt x="111" y="1183"/>
                </a:cubicBezTo>
                <a:cubicBezTo>
                  <a:pt x="112" y="1184"/>
                  <a:pt x="112" y="1184"/>
                  <a:pt x="112" y="1184"/>
                </a:cubicBezTo>
                <a:cubicBezTo>
                  <a:pt x="111" y="1183"/>
                  <a:pt x="110" y="1182"/>
                  <a:pt x="110" y="1182"/>
                </a:cubicBezTo>
                <a:cubicBezTo>
                  <a:pt x="110" y="1179"/>
                  <a:pt x="109" y="1176"/>
                  <a:pt x="107" y="1174"/>
                </a:cubicBezTo>
                <a:cubicBezTo>
                  <a:pt x="106" y="1174"/>
                  <a:pt x="107" y="1176"/>
                  <a:pt x="106" y="1177"/>
                </a:cubicBezTo>
                <a:cubicBezTo>
                  <a:pt x="104" y="1175"/>
                  <a:pt x="107" y="1172"/>
                  <a:pt x="105" y="1167"/>
                </a:cubicBezTo>
                <a:cubicBezTo>
                  <a:pt x="105" y="1167"/>
                  <a:pt x="105" y="1167"/>
                  <a:pt x="105" y="1167"/>
                </a:cubicBezTo>
                <a:close/>
                <a:moveTo>
                  <a:pt x="104" y="1202"/>
                </a:moveTo>
                <a:cubicBezTo>
                  <a:pt x="105" y="1205"/>
                  <a:pt x="106" y="1207"/>
                  <a:pt x="106" y="1208"/>
                </a:cubicBezTo>
                <a:cubicBezTo>
                  <a:pt x="106" y="1207"/>
                  <a:pt x="105" y="1207"/>
                  <a:pt x="104" y="1208"/>
                </a:cubicBezTo>
                <a:cubicBezTo>
                  <a:pt x="104" y="1207"/>
                  <a:pt x="103" y="1206"/>
                  <a:pt x="102" y="1204"/>
                </a:cubicBezTo>
                <a:cubicBezTo>
                  <a:pt x="103" y="1204"/>
                  <a:pt x="104" y="1203"/>
                  <a:pt x="104" y="1202"/>
                </a:cubicBezTo>
                <a:close/>
                <a:moveTo>
                  <a:pt x="103" y="1217"/>
                </a:moveTo>
                <a:cubicBezTo>
                  <a:pt x="105" y="1219"/>
                  <a:pt x="107" y="1223"/>
                  <a:pt x="106" y="1226"/>
                </a:cubicBezTo>
                <a:cubicBezTo>
                  <a:pt x="106" y="1223"/>
                  <a:pt x="102" y="1222"/>
                  <a:pt x="104" y="1219"/>
                </a:cubicBezTo>
                <a:cubicBezTo>
                  <a:pt x="104" y="1219"/>
                  <a:pt x="103" y="1219"/>
                  <a:pt x="102" y="1218"/>
                </a:cubicBezTo>
                <a:cubicBezTo>
                  <a:pt x="103" y="1218"/>
                  <a:pt x="103" y="1217"/>
                  <a:pt x="103" y="1217"/>
                </a:cubicBezTo>
                <a:close/>
                <a:moveTo>
                  <a:pt x="104" y="1281"/>
                </a:moveTo>
                <a:cubicBezTo>
                  <a:pt x="103" y="1281"/>
                  <a:pt x="102" y="1282"/>
                  <a:pt x="101" y="1282"/>
                </a:cubicBezTo>
                <a:cubicBezTo>
                  <a:pt x="101" y="1280"/>
                  <a:pt x="100" y="1278"/>
                  <a:pt x="99" y="1277"/>
                </a:cubicBezTo>
                <a:cubicBezTo>
                  <a:pt x="100" y="1276"/>
                  <a:pt x="101" y="1275"/>
                  <a:pt x="101" y="1274"/>
                </a:cubicBezTo>
                <a:cubicBezTo>
                  <a:pt x="102" y="1276"/>
                  <a:pt x="103" y="1279"/>
                  <a:pt x="104" y="1281"/>
                </a:cubicBezTo>
                <a:close/>
                <a:moveTo>
                  <a:pt x="101" y="1198"/>
                </a:moveTo>
                <a:cubicBezTo>
                  <a:pt x="100" y="1198"/>
                  <a:pt x="100" y="1199"/>
                  <a:pt x="100" y="1199"/>
                </a:cubicBezTo>
                <a:cubicBezTo>
                  <a:pt x="100" y="1198"/>
                  <a:pt x="99" y="1197"/>
                  <a:pt x="99" y="1197"/>
                </a:cubicBezTo>
                <a:cubicBezTo>
                  <a:pt x="100" y="1197"/>
                  <a:pt x="101" y="1197"/>
                  <a:pt x="101" y="1198"/>
                </a:cubicBezTo>
                <a:close/>
                <a:moveTo>
                  <a:pt x="102" y="1152"/>
                </a:moveTo>
                <a:cubicBezTo>
                  <a:pt x="102" y="1153"/>
                  <a:pt x="102" y="1154"/>
                  <a:pt x="102" y="1155"/>
                </a:cubicBezTo>
                <a:cubicBezTo>
                  <a:pt x="101" y="1152"/>
                  <a:pt x="100" y="1149"/>
                  <a:pt x="98" y="1148"/>
                </a:cubicBezTo>
                <a:cubicBezTo>
                  <a:pt x="99" y="1147"/>
                  <a:pt x="99" y="1146"/>
                  <a:pt x="98" y="1145"/>
                </a:cubicBezTo>
                <a:cubicBezTo>
                  <a:pt x="99" y="1145"/>
                  <a:pt x="99" y="1146"/>
                  <a:pt x="99" y="1146"/>
                </a:cubicBezTo>
                <a:cubicBezTo>
                  <a:pt x="99" y="1146"/>
                  <a:pt x="99" y="1146"/>
                  <a:pt x="100" y="1145"/>
                </a:cubicBezTo>
                <a:cubicBezTo>
                  <a:pt x="101" y="1146"/>
                  <a:pt x="101" y="1148"/>
                  <a:pt x="101" y="1151"/>
                </a:cubicBezTo>
                <a:cubicBezTo>
                  <a:pt x="102" y="1150"/>
                  <a:pt x="102" y="1150"/>
                  <a:pt x="103" y="1150"/>
                </a:cubicBezTo>
                <a:cubicBezTo>
                  <a:pt x="103" y="1151"/>
                  <a:pt x="103" y="1151"/>
                  <a:pt x="103" y="1152"/>
                </a:cubicBezTo>
                <a:cubicBezTo>
                  <a:pt x="103" y="1152"/>
                  <a:pt x="103" y="1152"/>
                  <a:pt x="102" y="1152"/>
                </a:cubicBezTo>
                <a:close/>
                <a:moveTo>
                  <a:pt x="106" y="1146"/>
                </a:moveTo>
                <a:cubicBezTo>
                  <a:pt x="105" y="1147"/>
                  <a:pt x="104" y="1146"/>
                  <a:pt x="103" y="1146"/>
                </a:cubicBezTo>
                <a:cubicBezTo>
                  <a:pt x="102" y="1146"/>
                  <a:pt x="102" y="1146"/>
                  <a:pt x="102" y="1146"/>
                </a:cubicBezTo>
                <a:cubicBezTo>
                  <a:pt x="103" y="1145"/>
                  <a:pt x="104" y="1144"/>
                  <a:pt x="103" y="1143"/>
                </a:cubicBezTo>
                <a:cubicBezTo>
                  <a:pt x="102" y="1144"/>
                  <a:pt x="102" y="1144"/>
                  <a:pt x="101" y="1144"/>
                </a:cubicBezTo>
                <a:cubicBezTo>
                  <a:pt x="100" y="1141"/>
                  <a:pt x="98" y="1138"/>
                  <a:pt x="97" y="1135"/>
                </a:cubicBezTo>
                <a:cubicBezTo>
                  <a:pt x="98" y="1135"/>
                  <a:pt x="99" y="1135"/>
                  <a:pt x="100" y="1135"/>
                </a:cubicBezTo>
                <a:cubicBezTo>
                  <a:pt x="100" y="1135"/>
                  <a:pt x="101" y="1136"/>
                  <a:pt x="101" y="1136"/>
                </a:cubicBezTo>
                <a:cubicBezTo>
                  <a:pt x="101" y="1136"/>
                  <a:pt x="100" y="1136"/>
                  <a:pt x="100" y="1136"/>
                </a:cubicBezTo>
                <a:cubicBezTo>
                  <a:pt x="100" y="1138"/>
                  <a:pt x="101" y="1138"/>
                  <a:pt x="102" y="1139"/>
                </a:cubicBezTo>
                <a:cubicBezTo>
                  <a:pt x="102" y="1138"/>
                  <a:pt x="102" y="1138"/>
                  <a:pt x="102" y="1138"/>
                </a:cubicBezTo>
                <a:cubicBezTo>
                  <a:pt x="104" y="1141"/>
                  <a:pt x="105" y="1144"/>
                  <a:pt x="106" y="1146"/>
                </a:cubicBezTo>
                <a:close/>
                <a:moveTo>
                  <a:pt x="107" y="1129"/>
                </a:moveTo>
                <a:cubicBezTo>
                  <a:pt x="105" y="1128"/>
                  <a:pt x="104" y="1125"/>
                  <a:pt x="103" y="1122"/>
                </a:cubicBezTo>
                <a:cubicBezTo>
                  <a:pt x="104" y="1122"/>
                  <a:pt x="104" y="1122"/>
                  <a:pt x="105" y="1122"/>
                </a:cubicBezTo>
                <a:cubicBezTo>
                  <a:pt x="105" y="1123"/>
                  <a:pt x="105" y="1123"/>
                  <a:pt x="105" y="1123"/>
                </a:cubicBezTo>
                <a:cubicBezTo>
                  <a:pt x="105" y="1123"/>
                  <a:pt x="106" y="1123"/>
                  <a:pt x="106" y="1124"/>
                </a:cubicBezTo>
                <a:cubicBezTo>
                  <a:pt x="107" y="1125"/>
                  <a:pt x="108" y="1127"/>
                  <a:pt x="107" y="1129"/>
                </a:cubicBezTo>
                <a:close/>
                <a:moveTo>
                  <a:pt x="103" y="623"/>
                </a:moveTo>
                <a:cubicBezTo>
                  <a:pt x="105" y="624"/>
                  <a:pt x="109" y="624"/>
                  <a:pt x="111" y="626"/>
                </a:cubicBezTo>
                <a:cubicBezTo>
                  <a:pt x="109" y="625"/>
                  <a:pt x="104" y="625"/>
                  <a:pt x="103" y="623"/>
                </a:cubicBezTo>
                <a:close/>
                <a:moveTo>
                  <a:pt x="112" y="626"/>
                </a:moveTo>
                <a:cubicBezTo>
                  <a:pt x="113" y="626"/>
                  <a:pt x="114" y="627"/>
                  <a:pt x="114" y="628"/>
                </a:cubicBezTo>
                <a:cubicBezTo>
                  <a:pt x="114" y="627"/>
                  <a:pt x="111" y="627"/>
                  <a:pt x="112" y="626"/>
                </a:cubicBezTo>
                <a:close/>
                <a:moveTo>
                  <a:pt x="115" y="627"/>
                </a:moveTo>
                <a:cubicBezTo>
                  <a:pt x="117" y="628"/>
                  <a:pt x="117" y="628"/>
                  <a:pt x="118" y="628"/>
                </a:cubicBezTo>
                <a:cubicBezTo>
                  <a:pt x="113" y="624"/>
                  <a:pt x="107" y="624"/>
                  <a:pt x="104" y="621"/>
                </a:cubicBezTo>
                <a:cubicBezTo>
                  <a:pt x="105" y="622"/>
                  <a:pt x="106" y="621"/>
                  <a:pt x="105" y="620"/>
                </a:cubicBezTo>
                <a:cubicBezTo>
                  <a:pt x="111" y="622"/>
                  <a:pt x="112" y="623"/>
                  <a:pt x="117" y="625"/>
                </a:cubicBezTo>
                <a:cubicBezTo>
                  <a:pt x="117" y="626"/>
                  <a:pt x="118" y="625"/>
                  <a:pt x="117" y="626"/>
                </a:cubicBezTo>
                <a:cubicBezTo>
                  <a:pt x="118" y="626"/>
                  <a:pt x="120" y="627"/>
                  <a:pt x="120" y="626"/>
                </a:cubicBezTo>
                <a:cubicBezTo>
                  <a:pt x="119" y="626"/>
                  <a:pt x="118" y="626"/>
                  <a:pt x="118" y="625"/>
                </a:cubicBezTo>
                <a:cubicBezTo>
                  <a:pt x="120" y="625"/>
                  <a:pt x="124" y="628"/>
                  <a:pt x="128" y="629"/>
                </a:cubicBezTo>
                <a:cubicBezTo>
                  <a:pt x="125" y="631"/>
                  <a:pt x="121" y="627"/>
                  <a:pt x="119" y="628"/>
                </a:cubicBezTo>
                <a:cubicBezTo>
                  <a:pt x="122" y="629"/>
                  <a:pt x="124" y="631"/>
                  <a:pt x="128" y="631"/>
                </a:cubicBezTo>
                <a:cubicBezTo>
                  <a:pt x="128" y="630"/>
                  <a:pt x="128" y="630"/>
                  <a:pt x="128" y="629"/>
                </a:cubicBezTo>
                <a:cubicBezTo>
                  <a:pt x="134" y="632"/>
                  <a:pt x="150" y="635"/>
                  <a:pt x="151" y="638"/>
                </a:cubicBezTo>
                <a:cubicBezTo>
                  <a:pt x="153" y="637"/>
                  <a:pt x="152" y="638"/>
                  <a:pt x="153" y="639"/>
                </a:cubicBezTo>
                <a:cubicBezTo>
                  <a:pt x="158" y="641"/>
                  <a:pt x="163" y="643"/>
                  <a:pt x="168" y="645"/>
                </a:cubicBezTo>
                <a:cubicBezTo>
                  <a:pt x="169" y="643"/>
                  <a:pt x="169" y="647"/>
                  <a:pt x="171" y="645"/>
                </a:cubicBezTo>
                <a:cubicBezTo>
                  <a:pt x="171" y="647"/>
                  <a:pt x="172" y="647"/>
                  <a:pt x="173" y="648"/>
                </a:cubicBezTo>
                <a:cubicBezTo>
                  <a:pt x="171" y="649"/>
                  <a:pt x="167" y="645"/>
                  <a:pt x="163" y="646"/>
                </a:cubicBezTo>
                <a:cubicBezTo>
                  <a:pt x="162" y="644"/>
                  <a:pt x="165" y="646"/>
                  <a:pt x="164" y="645"/>
                </a:cubicBezTo>
                <a:cubicBezTo>
                  <a:pt x="162" y="645"/>
                  <a:pt x="163" y="645"/>
                  <a:pt x="161" y="644"/>
                </a:cubicBezTo>
                <a:cubicBezTo>
                  <a:pt x="161" y="644"/>
                  <a:pt x="161" y="644"/>
                  <a:pt x="161" y="645"/>
                </a:cubicBezTo>
                <a:cubicBezTo>
                  <a:pt x="153" y="642"/>
                  <a:pt x="148" y="640"/>
                  <a:pt x="142" y="638"/>
                </a:cubicBezTo>
                <a:cubicBezTo>
                  <a:pt x="144" y="636"/>
                  <a:pt x="141" y="635"/>
                  <a:pt x="141" y="635"/>
                </a:cubicBezTo>
                <a:cubicBezTo>
                  <a:pt x="141" y="635"/>
                  <a:pt x="141" y="635"/>
                  <a:pt x="139" y="635"/>
                </a:cubicBezTo>
                <a:cubicBezTo>
                  <a:pt x="140" y="637"/>
                  <a:pt x="142" y="635"/>
                  <a:pt x="142" y="638"/>
                </a:cubicBezTo>
                <a:cubicBezTo>
                  <a:pt x="132" y="634"/>
                  <a:pt x="124" y="632"/>
                  <a:pt x="115" y="627"/>
                </a:cubicBezTo>
                <a:close/>
                <a:moveTo>
                  <a:pt x="117" y="632"/>
                </a:moveTo>
                <a:cubicBezTo>
                  <a:pt x="119" y="630"/>
                  <a:pt x="121" y="634"/>
                  <a:pt x="123" y="633"/>
                </a:cubicBezTo>
                <a:cubicBezTo>
                  <a:pt x="121" y="635"/>
                  <a:pt x="120" y="631"/>
                  <a:pt x="117" y="632"/>
                </a:cubicBezTo>
                <a:close/>
                <a:moveTo>
                  <a:pt x="122" y="728"/>
                </a:moveTo>
                <a:cubicBezTo>
                  <a:pt x="122" y="728"/>
                  <a:pt x="122" y="727"/>
                  <a:pt x="122" y="727"/>
                </a:cubicBezTo>
                <a:cubicBezTo>
                  <a:pt x="124" y="727"/>
                  <a:pt x="126" y="728"/>
                  <a:pt x="126" y="729"/>
                </a:cubicBezTo>
                <a:cubicBezTo>
                  <a:pt x="125" y="729"/>
                  <a:pt x="125" y="729"/>
                  <a:pt x="125" y="728"/>
                </a:cubicBezTo>
                <a:cubicBezTo>
                  <a:pt x="125" y="729"/>
                  <a:pt x="125" y="729"/>
                  <a:pt x="125" y="729"/>
                </a:cubicBezTo>
                <a:cubicBezTo>
                  <a:pt x="124" y="729"/>
                  <a:pt x="123" y="729"/>
                  <a:pt x="122" y="728"/>
                </a:cubicBezTo>
                <a:close/>
                <a:moveTo>
                  <a:pt x="124" y="1158"/>
                </a:moveTo>
                <a:cubicBezTo>
                  <a:pt x="123" y="1157"/>
                  <a:pt x="123" y="1156"/>
                  <a:pt x="123" y="1156"/>
                </a:cubicBezTo>
                <a:cubicBezTo>
                  <a:pt x="123" y="1155"/>
                  <a:pt x="124" y="1155"/>
                  <a:pt x="124" y="1155"/>
                </a:cubicBezTo>
                <a:cubicBezTo>
                  <a:pt x="124" y="1156"/>
                  <a:pt x="124" y="1157"/>
                  <a:pt x="125" y="1157"/>
                </a:cubicBezTo>
                <a:cubicBezTo>
                  <a:pt x="124" y="1157"/>
                  <a:pt x="124" y="1158"/>
                  <a:pt x="124" y="1158"/>
                </a:cubicBezTo>
                <a:close/>
                <a:moveTo>
                  <a:pt x="128" y="1150"/>
                </a:moveTo>
                <a:cubicBezTo>
                  <a:pt x="128" y="1150"/>
                  <a:pt x="127" y="1149"/>
                  <a:pt x="126" y="1148"/>
                </a:cubicBezTo>
                <a:cubicBezTo>
                  <a:pt x="126" y="1147"/>
                  <a:pt x="126" y="1146"/>
                  <a:pt x="125" y="1146"/>
                </a:cubicBezTo>
                <a:cubicBezTo>
                  <a:pt x="124" y="1144"/>
                  <a:pt x="124" y="1142"/>
                  <a:pt x="125" y="1142"/>
                </a:cubicBezTo>
                <a:cubicBezTo>
                  <a:pt x="128" y="1147"/>
                  <a:pt x="128" y="1149"/>
                  <a:pt x="131" y="1155"/>
                </a:cubicBezTo>
                <a:cubicBezTo>
                  <a:pt x="129" y="1155"/>
                  <a:pt x="128" y="1151"/>
                  <a:pt x="128" y="1150"/>
                </a:cubicBezTo>
                <a:close/>
                <a:moveTo>
                  <a:pt x="132" y="1160"/>
                </a:moveTo>
                <a:cubicBezTo>
                  <a:pt x="133" y="1161"/>
                  <a:pt x="135" y="1163"/>
                  <a:pt x="133" y="1164"/>
                </a:cubicBezTo>
                <a:cubicBezTo>
                  <a:pt x="133" y="1163"/>
                  <a:pt x="131" y="1160"/>
                  <a:pt x="132" y="1160"/>
                </a:cubicBezTo>
                <a:close/>
                <a:moveTo>
                  <a:pt x="135" y="1170"/>
                </a:moveTo>
                <a:cubicBezTo>
                  <a:pt x="135" y="1167"/>
                  <a:pt x="132" y="1166"/>
                  <a:pt x="134" y="1165"/>
                </a:cubicBezTo>
                <a:cubicBezTo>
                  <a:pt x="135" y="1165"/>
                  <a:pt x="135" y="1168"/>
                  <a:pt x="137" y="1169"/>
                </a:cubicBezTo>
                <a:cubicBezTo>
                  <a:pt x="136" y="1169"/>
                  <a:pt x="136" y="1169"/>
                  <a:pt x="135" y="1170"/>
                </a:cubicBezTo>
                <a:close/>
                <a:moveTo>
                  <a:pt x="144" y="1200"/>
                </a:moveTo>
                <a:cubicBezTo>
                  <a:pt x="143" y="1200"/>
                  <a:pt x="143" y="1200"/>
                  <a:pt x="143" y="1200"/>
                </a:cubicBezTo>
                <a:cubicBezTo>
                  <a:pt x="142" y="1194"/>
                  <a:pt x="140" y="1187"/>
                  <a:pt x="137" y="1181"/>
                </a:cubicBezTo>
                <a:cubicBezTo>
                  <a:pt x="137" y="1180"/>
                  <a:pt x="138" y="1180"/>
                  <a:pt x="139" y="1179"/>
                </a:cubicBezTo>
                <a:cubicBezTo>
                  <a:pt x="136" y="1180"/>
                  <a:pt x="136" y="1173"/>
                  <a:pt x="135" y="1171"/>
                </a:cubicBezTo>
                <a:cubicBezTo>
                  <a:pt x="136" y="1171"/>
                  <a:pt x="137" y="1173"/>
                  <a:pt x="139" y="1175"/>
                </a:cubicBezTo>
                <a:cubicBezTo>
                  <a:pt x="138" y="1175"/>
                  <a:pt x="138" y="1175"/>
                  <a:pt x="138" y="1175"/>
                </a:cubicBezTo>
                <a:cubicBezTo>
                  <a:pt x="138" y="1175"/>
                  <a:pt x="137" y="1175"/>
                  <a:pt x="136" y="1175"/>
                </a:cubicBezTo>
                <a:cubicBezTo>
                  <a:pt x="136" y="1177"/>
                  <a:pt x="139" y="1177"/>
                  <a:pt x="139" y="1175"/>
                </a:cubicBezTo>
                <a:cubicBezTo>
                  <a:pt x="139" y="1176"/>
                  <a:pt x="140" y="1177"/>
                  <a:pt x="140" y="1178"/>
                </a:cubicBezTo>
                <a:cubicBezTo>
                  <a:pt x="140" y="1178"/>
                  <a:pt x="140" y="1179"/>
                  <a:pt x="140" y="1179"/>
                </a:cubicBezTo>
                <a:cubicBezTo>
                  <a:pt x="140" y="1179"/>
                  <a:pt x="141" y="1179"/>
                  <a:pt x="141" y="1179"/>
                </a:cubicBezTo>
                <a:cubicBezTo>
                  <a:pt x="141" y="1180"/>
                  <a:pt x="141" y="1180"/>
                  <a:pt x="141" y="1181"/>
                </a:cubicBezTo>
                <a:cubicBezTo>
                  <a:pt x="140" y="1181"/>
                  <a:pt x="139" y="1181"/>
                  <a:pt x="138" y="1182"/>
                </a:cubicBezTo>
                <a:cubicBezTo>
                  <a:pt x="140" y="1184"/>
                  <a:pt x="141" y="1185"/>
                  <a:pt x="143" y="1185"/>
                </a:cubicBezTo>
                <a:cubicBezTo>
                  <a:pt x="143" y="1187"/>
                  <a:pt x="144" y="1189"/>
                  <a:pt x="144" y="1190"/>
                </a:cubicBezTo>
                <a:cubicBezTo>
                  <a:pt x="144" y="1190"/>
                  <a:pt x="144" y="1190"/>
                  <a:pt x="144" y="1190"/>
                </a:cubicBezTo>
                <a:cubicBezTo>
                  <a:pt x="142" y="1191"/>
                  <a:pt x="142" y="1193"/>
                  <a:pt x="143" y="1196"/>
                </a:cubicBezTo>
                <a:cubicBezTo>
                  <a:pt x="144" y="1197"/>
                  <a:pt x="145" y="1196"/>
                  <a:pt x="146" y="1196"/>
                </a:cubicBezTo>
                <a:cubicBezTo>
                  <a:pt x="147" y="1198"/>
                  <a:pt x="147" y="1199"/>
                  <a:pt x="147" y="1201"/>
                </a:cubicBezTo>
                <a:cubicBezTo>
                  <a:pt x="146" y="1200"/>
                  <a:pt x="145" y="1200"/>
                  <a:pt x="144" y="1200"/>
                </a:cubicBezTo>
                <a:close/>
                <a:moveTo>
                  <a:pt x="149" y="1215"/>
                </a:moveTo>
                <a:cubicBezTo>
                  <a:pt x="149" y="1215"/>
                  <a:pt x="148" y="1215"/>
                  <a:pt x="148" y="1216"/>
                </a:cubicBezTo>
                <a:cubicBezTo>
                  <a:pt x="148" y="1215"/>
                  <a:pt x="148" y="1215"/>
                  <a:pt x="148" y="1215"/>
                </a:cubicBezTo>
                <a:cubicBezTo>
                  <a:pt x="149" y="1215"/>
                  <a:pt x="150" y="1214"/>
                  <a:pt x="150" y="1214"/>
                </a:cubicBezTo>
                <a:cubicBezTo>
                  <a:pt x="150" y="1212"/>
                  <a:pt x="148" y="1212"/>
                  <a:pt x="147" y="1213"/>
                </a:cubicBezTo>
                <a:cubicBezTo>
                  <a:pt x="146" y="1211"/>
                  <a:pt x="145" y="1209"/>
                  <a:pt x="144" y="1207"/>
                </a:cubicBezTo>
                <a:cubicBezTo>
                  <a:pt x="144" y="1207"/>
                  <a:pt x="144" y="1207"/>
                  <a:pt x="144" y="1207"/>
                </a:cubicBezTo>
                <a:cubicBezTo>
                  <a:pt x="145" y="1208"/>
                  <a:pt x="145" y="1208"/>
                  <a:pt x="146" y="1209"/>
                </a:cubicBezTo>
                <a:cubicBezTo>
                  <a:pt x="146" y="1208"/>
                  <a:pt x="146" y="1208"/>
                  <a:pt x="147" y="1207"/>
                </a:cubicBezTo>
                <a:cubicBezTo>
                  <a:pt x="147" y="1207"/>
                  <a:pt x="146" y="1206"/>
                  <a:pt x="146" y="1206"/>
                </a:cubicBezTo>
                <a:cubicBezTo>
                  <a:pt x="146" y="1206"/>
                  <a:pt x="145" y="1206"/>
                  <a:pt x="144" y="1207"/>
                </a:cubicBezTo>
                <a:cubicBezTo>
                  <a:pt x="144" y="1206"/>
                  <a:pt x="144" y="1204"/>
                  <a:pt x="144" y="1203"/>
                </a:cubicBezTo>
                <a:cubicBezTo>
                  <a:pt x="146" y="1202"/>
                  <a:pt x="147" y="1201"/>
                  <a:pt x="147" y="1205"/>
                </a:cubicBezTo>
                <a:cubicBezTo>
                  <a:pt x="148" y="1204"/>
                  <a:pt x="148" y="1204"/>
                  <a:pt x="149" y="1204"/>
                </a:cubicBezTo>
                <a:cubicBezTo>
                  <a:pt x="149" y="1206"/>
                  <a:pt x="150" y="1207"/>
                  <a:pt x="150" y="1209"/>
                </a:cubicBezTo>
                <a:cubicBezTo>
                  <a:pt x="150" y="1209"/>
                  <a:pt x="150" y="1209"/>
                  <a:pt x="150" y="1209"/>
                </a:cubicBezTo>
                <a:cubicBezTo>
                  <a:pt x="150" y="1210"/>
                  <a:pt x="150" y="1210"/>
                  <a:pt x="151" y="1210"/>
                </a:cubicBezTo>
                <a:cubicBezTo>
                  <a:pt x="151" y="1212"/>
                  <a:pt x="152" y="1213"/>
                  <a:pt x="153" y="1215"/>
                </a:cubicBezTo>
                <a:cubicBezTo>
                  <a:pt x="153" y="1215"/>
                  <a:pt x="153" y="1216"/>
                  <a:pt x="153" y="1217"/>
                </a:cubicBezTo>
                <a:cubicBezTo>
                  <a:pt x="152" y="1219"/>
                  <a:pt x="150" y="1217"/>
                  <a:pt x="149" y="1215"/>
                </a:cubicBezTo>
                <a:close/>
                <a:moveTo>
                  <a:pt x="153" y="781"/>
                </a:moveTo>
                <a:cubicBezTo>
                  <a:pt x="153" y="780"/>
                  <a:pt x="153" y="779"/>
                  <a:pt x="152" y="779"/>
                </a:cubicBezTo>
                <a:cubicBezTo>
                  <a:pt x="153" y="779"/>
                  <a:pt x="154" y="779"/>
                  <a:pt x="154" y="779"/>
                </a:cubicBezTo>
                <a:cubicBezTo>
                  <a:pt x="154" y="779"/>
                  <a:pt x="154" y="780"/>
                  <a:pt x="155" y="780"/>
                </a:cubicBezTo>
                <a:cubicBezTo>
                  <a:pt x="155" y="780"/>
                  <a:pt x="155" y="779"/>
                  <a:pt x="155" y="779"/>
                </a:cubicBezTo>
                <a:cubicBezTo>
                  <a:pt x="155" y="779"/>
                  <a:pt x="155" y="779"/>
                  <a:pt x="155" y="779"/>
                </a:cubicBezTo>
                <a:cubicBezTo>
                  <a:pt x="156" y="779"/>
                  <a:pt x="156" y="779"/>
                  <a:pt x="156" y="780"/>
                </a:cubicBezTo>
                <a:cubicBezTo>
                  <a:pt x="154" y="780"/>
                  <a:pt x="158" y="782"/>
                  <a:pt x="156" y="782"/>
                </a:cubicBezTo>
                <a:cubicBezTo>
                  <a:pt x="155" y="782"/>
                  <a:pt x="154" y="781"/>
                  <a:pt x="153" y="781"/>
                </a:cubicBezTo>
                <a:close/>
                <a:moveTo>
                  <a:pt x="159" y="794"/>
                </a:moveTo>
                <a:cubicBezTo>
                  <a:pt x="161" y="794"/>
                  <a:pt x="164" y="795"/>
                  <a:pt x="166" y="795"/>
                </a:cubicBezTo>
                <a:cubicBezTo>
                  <a:pt x="163" y="794"/>
                  <a:pt x="160" y="792"/>
                  <a:pt x="157" y="791"/>
                </a:cubicBezTo>
                <a:cubicBezTo>
                  <a:pt x="156" y="789"/>
                  <a:pt x="155" y="787"/>
                  <a:pt x="155" y="785"/>
                </a:cubicBezTo>
                <a:cubicBezTo>
                  <a:pt x="156" y="786"/>
                  <a:pt x="158" y="786"/>
                  <a:pt x="159" y="787"/>
                </a:cubicBezTo>
                <a:cubicBezTo>
                  <a:pt x="159" y="787"/>
                  <a:pt x="158" y="787"/>
                  <a:pt x="159" y="786"/>
                </a:cubicBezTo>
                <a:cubicBezTo>
                  <a:pt x="163" y="788"/>
                  <a:pt x="168" y="787"/>
                  <a:pt x="170" y="792"/>
                </a:cubicBezTo>
                <a:cubicBezTo>
                  <a:pt x="172" y="791"/>
                  <a:pt x="177" y="793"/>
                  <a:pt x="178" y="794"/>
                </a:cubicBezTo>
                <a:cubicBezTo>
                  <a:pt x="180" y="793"/>
                  <a:pt x="176" y="792"/>
                  <a:pt x="175" y="792"/>
                </a:cubicBezTo>
                <a:cubicBezTo>
                  <a:pt x="181" y="791"/>
                  <a:pt x="183" y="796"/>
                  <a:pt x="188" y="797"/>
                </a:cubicBezTo>
                <a:cubicBezTo>
                  <a:pt x="188" y="798"/>
                  <a:pt x="188" y="797"/>
                  <a:pt x="186" y="797"/>
                </a:cubicBezTo>
                <a:cubicBezTo>
                  <a:pt x="187" y="799"/>
                  <a:pt x="190" y="797"/>
                  <a:pt x="190" y="799"/>
                </a:cubicBezTo>
                <a:cubicBezTo>
                  <a:pt x="191" y="799"/>
                  <a:pt x="190" y="799"/>
                  <a:pt x="190" y="798"/>
                </a:cubicBezTo>
                <a:cubicBezTo>
                  <a:pt x="191" y="799"/>
                  <a:pt x="193" y="799"/>
                  <a:pt x="194" y="799"/>
                </a:cubicBezTo>
                <a:cubicBezTo>
                  <a:pt x="194" y="799"/>
                  <a:pt x="193" y="798"/>
                  <a:pt x="194" y="799"/>
                </a:cubicBezTo>
                <a:cubicBezTo>
                  <a:pt x="195" y="798"/>
                  <a:pt x="192" y="798"/>
                  <a:pt x="191" y="797"/>
                </a:cubicBezTo>
                <a:cubicBezTo>
                  <a:pt x="195" y="797"/>
                  <a:pt x="197" y="799"/>
                  <a:pt x="201" y="800"/>
                </a:cubicBezTo>
                <a:cubicBezTo>
                  <a:pt x="201" y="802"/>
                  <a:pt x="199" y="799"/>
                  <a:pt x="199" y="801"/>
                </a:cubicBezTo>
                <a:cubicBezTo>
                  <a:pt x="200" y="801"/>
                  <a:pt x="201" y="802"/>
                  <a:pt x="200" y="802"/>
                </a:cubicBezTo>
                <a:cubicBezTo>
                  <a:pt x="201" y="803"/>
                  <a:pt x="202" y="802"/>
                  <a:pt x="204" y="803"/>
                </a:cubicBezTo>
                <a:cubicBezTo>
                  <a:pt x="206" y="803"/>
                  <a:pt x="202" y="802"/>
                  <a:pt x="202" y="802"/>
                </a:cubicBezTo>
                <a:cubicBezTo>
                  <a:pt x="202" y="801"/>
                  <a:pt x="203" y="801"/>
                  <a:pt x="204" y="801"/>
                </a:cubicBezTo>
                <a:cubicBezTo>
                  <a:pt x="203" y="802"/>
                  <a:pt x="203" y="801"/>
                  <a:pt x="203" y="801"/>
                </a:cubicBezTo>
                <a:cubicBezTo>
                  <a:pt x="207" y="802"/>
                  <a:pt x="212" y="804"/>
                  <a:pt x="215" y="806"/>
                </a:cubicBezTo>
                <a:cubicBezTo>
                  <a:pt x="215" y="805"/>
                  <a:pt x="213" y="805"/>
                  <a:pt x="213" y="804"/>
                </a:cubicBezTo>
                <a:cubicBezTo>
                  <a:pt x="214" y="804"/>
                  <a:pt x="214" y="805"/>
                  <a:pt x="215" y="805"/>
                </a:cubicBezTo>
                <a:cubicBezTo>
                  <a:pt x="215" y="805"/>
                  <a:pt x="215" y="805"/>
                  <a:pt x="215" y="805"/>
                </a:cubicBezTo>
                <a:cubicBezTo>
                  <a:pt x="215" y="805"/>
                  <a:pt x="215" y="805"/>
                  <a:pt x="216" y="805"/>
                </a:cubicBezTo>
                <a:cubicBezTo>
                  <a:pt x="215" y="805"/>
                  <a:pt x="215" y="806"/>
                  <a:pt x="215" y="806"/>
                </a:cubicBezTo>
                <a:cubicBezTo>
                  <a:pt x="216" y="806"/>
                  <a:pt x="216" y="805"/>
                  <a:pt x="216" y="805"/>
                </a:cubicBezTo>
                <a:cubicBezTo>
                  <a:pt x="217" y="805"/>
                  <a:pt x="217" y="805"/>
                  <a:pt x="218" y="806"/>
                </a:cubicBezTo>
                <a:cubicBezTo>
                  <a:pt x="219" y="806"/>
                  <a:pt x="217" y="804"/>
                  <a:pt x="217" y="803"/>
                </a:cubicBezTo>
                <a:cubicBezTo>
                  <a:pt x="221" y="805"/>
                  <a:pt x="225" y="806"/>
                  <a:pt x="227" y="806"/>
                </a:cubicBezTo>
                <a:cubicBezTo>
                  <a:pt x="227" y="806"/>
                  <a:pt x="227" y="806"/>
                  <a:pt x="227" y="805"/>
                </a:cubicBezTo>
                <a:cubicBezTo>
                  <a:pt x="227" y="805"/>
                  <a:pt x="227" y="806"/>
                  <a:pt x="228" y="806"/>
                </a:cubicBezTo>
                <a:cubicBezTo>
                  <a:pt x="228" y="806"/>
                  <a:pt x="228" y="806"/>
                  <a:pt x="228" y="806"/>
                </a:cubicBezTo>
                <a:cubicBezTo>
                  <a:pt x="229" y="808"/>
                  <a:pt x="233" y="809"/>
                  <a:pt x="236" y="810"/>
                </a:cubicBezTo>
                <a:cubicBezTo>
                  <a:pt x="236" y="810"/>
                  <a:pt x="235" y="810"/>
                  <a:pt x="235" y="811"/>
                </a:cubicBezTo>
                <a:cubicBezTo>
                  <a:pt x="236" y="811"/>
                  <a:pt x="236" y="811"/>
                  <a:pt x="236" y="811"/>
                </a:cubicBezTo>
                <a:cubicBezTo>
                  <a:pt x="236" y="811"/>
                  <a:pt x="237" y="811"/>
                  <a:pt x="237" y="810"/>
                </a:cubicBezTo>
                <a:cubicBezTo>
                  <a:pt x="238" y="811"/>
                  <a:pt x="240" y="811"/>
                  <a:pt x="241" y="811"/>
                </a:cubicBezTo>
                <a:cubicBezTo>
                  <a:pt x="241" y="809"/>
                  <a:pt x="237" y="811"/>
                  <a:pt x="236" y="809"/>
                </a:cubicBezTo>
                <a:cubicBezTo>
                  <a:pt x="238" y="809"/>
                  <a:pt x="242" y="810"/>
                  <a:pt x="245" y="811"/>
                </a:cubicBezTo>
                <a:cubicBezTo>
                  <a:pt x="245" y="812"/>
                  <a:pt x="245" y="812"/>
                  <a:pt x="244" y="812"/>
                </a:cubicBezTo>
                <a:cubicBezTo>
                  <a:pt x="243" y="812"/>
                  <a:pt x="242" y="811"/>
                  <a:pt x="241" y="812"/>
                </a:cubicBezTo>
                <a:cubicBezTo>
                  <a:pt x="242" y="812"/>
                  <a:pt x="243" y="812"/>
                  <a:pt x="243" y="813"/>
                </a:cubicBezTo>
                <a:cubicBezTo>
                  <a:pt x="242" y="813"/>
                  <a:pt x="240" y="812"/>
                  <a:pt x="237" y="812"/>
                </a:cubicBezTo>
                <a:cubicBezTo>
                  <a:pt x="238" y="812"/>
                  <a:pt x="238" y="812"/>
                  <a:pt x="238" y="812"/>
                </a:cubicBezTo>
                <a:cubicBezTo>
                  <a:pt x="235" y="812"/>
                  <a:pt x="233" y="811"/>
                  <a:pt x="231" y="810"/>
                </a:cubicBezTo>
                <a:cubicBezTo>
                  <a:pt x="232" y="811"/>
                  <a:pt x="234" y="812"/>
                  <a:pt x="235" y="813"/>
                </a:cubicBezTo>
                <a:cubicBezTo>
                  <a:pt x="235" y="814"/>
                  <a:pt x="236" y="814"/>
                  <a:pt x="235" y="815"/>
                </a:cubicBezTo>
                <a:cubicBezTo>
                  <a:pt x="236" y="815"/>
                  <a:pt x="236" y="815"/>
                  <a:pt x="237" y="814"/>
                </a:cubicBezTo>
                <a:cubicBezTo>
                  <a:pt x="237" y="816"/>
                  <a:pt x="235" y="816"/>
                  <a:pt x="234" y="817"/>
                </a:cubicBezTo>
                <a:cubicBezTo>
                  <a:pt x="234" y="817"/>
                  <a:pt x="234" y="817"/>
                  <a:pt x="234" y="817"/>
                </a:cubicBezTo>
                <a:cubicBezTo>
                  <a:pt x="234" y="817"/>
                  <a:pt x="234" y="817"/>
                  <a:pt x="234" y="817"/>
                </a:cubicBezTo>
                <a:cubicBezTo>
                  <a:pt x="234" y="816"/>
                  <a:pt x="232" y="816"/>
                  <a:pt x="231" y="816"/>
                </a:cubicBezTo>
                <a:cubicBezTo>
                  <a:pt x="231" y="816"/>
                  <a:pt x="231" y="816"/>
                  <a:pt x="231" y="816"/>
                </a:cubicBezTo>
                <a:cubicBezTo>
                  <a:pt x="229" y="816"/>
                  <a:pt x="226" y="818"/>
                  <a:pt x="225" y="815"/>
                </a:cubicBezTo>
                <a:cubicBezTo>
                  <a:pt x="224" y="814"/>
                  <a:pt x="223" y="815"/>
                  <a:pt x="223" y="816"/>
                </a:cubicBezTo>
                <a:cubicBezTo>
                  <a:pt x="221" y="815"/>
                  <a:pt x="221" y="814"/>
                  <a:pt x="220" y="813"/>
                </a:cubicBezTo>
                <a:cubicBezTo>
                  <a:pt x="219" y="814"/>
                  <a:pt x="215" y="812"/>
                  <a:pt x="214" y="811"/>
                </a:cubicBezTo>
                <a:cubicBezTo>
                  <a:pt x="213" y="812"/>
                  <a:pt x="212" y="813"/>
                  <a:pt x="211" y="814"/>
                </a:cubicBezTo>
                <a:cubicBezTo>
                  <a:pt x="210" y="814"/>
                  <a:pt x="210" y="814"/>
                  <a:pt x="210" y="813"/>
                </a:cubicBezTo>
                <a:cubicBezTo>
                  <a:pt x="210" y="812"/>
                  <a:pt x="208" y="812"/>
                  <a:pt x="210" y="811"/>
                </a:cubicBezTo>
                <a:cubicBezTo>
                  <a:pt x="209" y="810"/>
                  <a:pt x="207" y="813"/>
                  <a:pt x="207" y="811"/>
                </a:cubicBezTo>
                <a:cubicBezTo>
                  <a:pt x="207" y="811"/>
                  <a:pt x="207" y="810"/>
                  <a:pt x="205" y="810"/>
                </a:cubicBezTo>
                <a:cubicBezTo>
                  <a:pt x="203" y="809"/>
                  <a:pt x="203" y="810"/>
                  <a:pt x="201" y="808"/>
                </a:cubicBezTo>
                <a:cubicBezTo>
                  <a:pt x="201" y="809"/>
                  <a:pt x="204" y="811"/>
                  <a:pt x="206" y="811"/>
                </a:cubicBezTo>
                <a:cubicBezTo>
                  <a:pt x="206" y="811"/>
                  <a:pt x="205" y="811"/>
                  <a:pt x="205" y="812"/>
                </a:cubicBezTo>
                <a:cubicBezTo>
                  <a:pt x="200" y="810"/>
                  <a:pt x="194" y="809"/>
                  <a:pt x="194" y="807"/>
                </a:cubicBezTo>
                <a:cubicBezTo>
                  <a:pt x="195" y="807"/>
                  <a:pt x="195" y="807"/>
                  <a:pt x="195" y="807"/>
                </a:cubicBezTo>
                <a:cubicBezTo>
                  <a:pt x="195" y="807"/>
                  <a:pt x="195" y="807"/>
                  <a:pt x="195" y="807"/>
                </a:cubicBezTo>
                <a:cubicBezTo>
                  <a:pt x="195" y="807"/>
                  <a:pt x="195" y="807"/>
                  <a:pt x="195" y="807"/>
                </a:cubicBezTo>
                <a:cubicBezTo>
                  <a:pt x="197" y="808"/>
                  <a:pt x="198" y="808"/>
                  <a:pt x="200" y="808"/>
                </a:cubicBezTo>
                <a:cubicBezTo>
                  <a:pt x="199" y="808"/>
                  <a:pt x="198" y="807"/>
                  <a:pt x="197" y="807"/>
                </a:cubicBezTo>
                <a:cubicBezTo>
                  <a:pt x="198" y="806"/>
                  <a:pt x="196" y="804"/>
                  <a:pt x="195" y="806"/>
                </a:cubicBezTo>
                <a:cubicBezTo>
                  <a:pt x="193" y="805"/>
                  <a:pt x="192" y="804"/>
                  <a:pt x="189" y="804"/>
                </a:cubicBezTo>
                <a:cubicBezTo>
                  <a:pt x="190" y="803"/>
                  <a:pt x="190" y="802"/>
                  <a:pt x="191" y="801"/>
                </a:cubicBezTo>
                <a:cubicBezTo>
                  <a:pt x="190" y="800"/>
                  <a:pt x="189" y="802"/>
                  <a:pt x="189" y="804"/>
                </a:cubicBezTo>
                <a:cubicBezTo>
                  <a:pt x="189" y="804"/>
                  <a:pt x="188" y="804"/>
                  <a:pt x="188" y="804"/>
                </a:cubicBezTo>
                <a:cubicBezTo>
                  <a:pt x="188" y="804"/>
                  <a:pt x="188" y="804"/>
                  <a:pt x="188" y="804"/>
                </a:cubicBezTo>
                <a:cubicBezTo>
                  <a:pt x="188" y="803"/>
                  <a:pt x="188" y="803"/>
                  <a:pt x="188" y="804"/>
                </a:cubicBezTo>
                <a:cubicBezTo>
                  <a:pt x="188" y="804"/>
                  <a:pt x="187" y="803"/>
                  <a:pt x="187" y="804"/>
                </a:cubicBezTo>
                <a:cubicBezTo>
                  <a:pt x="187" y="804"/>
                  <a:pt x="188" y="805"/>
                  <a:pt x="187" y="805"/>
                </a:cubicBezTo>
                <a:cubicBezTo>
                  <a:pt x="186" y="804"/>
                  <a:pt x="183" y="803"/>
                  <a:pt x="180" y="802"/>
                </a:cubicBezTo>
                <a:cubicBezTo>
                  <a:pt x="180" y="802"/>
                  <a:pt x="180" y="801"/>
                  <a:pt x="180" y="801"/>
                </a:cubicBezTo>
                <a:cubicBezTo>
                  <a:pt x="180" y="801"/>
                  <a:pt x="180" y="801"/>
                  <a:pt x="181" y="801"/>
                </a:cubicBezTo>
                <a:cubicBezTo>
                  <a:pt x="181" y="801"/>
                  <a:pt x="181" y="801"/>
                  <a:pt x="181" y="801"/>
                </a:cubicBezTo>
                <a:cubicBezTo>
                  <a:pt x="181" y="801"/>
                  <a:pt x="181" y="801"/>
                  <a:pt x="181" y="801"/>
                </a:cubicBezTo>
                <a:cubicBezTo>
                  <a:pt x="181" y="800"/>
                  <a:pt x="182" y="801"/>
                  <a:pt x="184" y="801"/>
                </a:cubicBezTo>
                <a:cubicBezTo>
                  <a:pt x="184" y="801"/>
                  <a:pt x="183" y="802"/>
                  <a:pt x="183" y="802"/>
                </a:cubicBezTo>
                <a:cubicBezTo>
                  <a:pt x="184" y="802"/>
                  <a:pt x="184" y="802"/>
                  <a:pt x="184" y="802"/>
                </a:cubicBezTo>
                <a:cubicBezTo>
                  <a:pt x="184" y="802"/>
                  <a:pt x="184" y="802"/>
                  <a:pt x="184" y="802"/>
                </a:cubicBezTo>
                <a:cubicBezTo>
                  <a:pt x="184" y="802"/>
                  <a:pt x="184" y="802"/>
                  <a:pt x="184" y="802"/>
                </a:cubicBezTo>
                <a:cubicBezTo>
                  <a:pt x="184" y="802"/>
                  <a:pt x="184" y="802"/>
                  <a:pt x="184" y="802"/>
                </a:cubicBezTo>
                <a:cubicBezTo>
                  <a:pt x="185" y="803"/>
                  <a:pt x="185" y="803"/>
                  <a:pt x="186" y="803"/>
                </a:cubicBezTo>
                <a:cubicBezTo>
                  <a:pt x="186" y="803"/>
                  <a:pt x="186" y="803"/>
                  <a:pt x="186" y="802"/>
                </a:cubicBezTo>
                <a:cubicBezTo>
                  <a:pt x="186" y="802"/>
                  <a:pt x="186" y="802"/>
                  <a:pt x="186" y="802"/>
                </a:cubicBezTo>
                <a:cubicBezTo>
                  <a:pt x="186" y="802"/>
                  <a:pt x="186" y="802"/>
                  <a:pt x="186" y="802"/>
                </a:cubicBezTo>
                <a:cubicBezTo>
                  <a:pt x="186" y="802"/>
                  <a:pt x="186" y="801"/>
                  <a:pt x="187" y="801"/>
                </a:cubicBezTo>
                <a:cubicBezTo>
                  <a:pt x="187" y="801"/>
                  <a:pt x="187" y="801"/>
                  <a:pt x="187" y="801"/>
                </a:cubicBezTo>
                <a:cubicBezTo>
                  <a:pt x="187" y="801"/>
                  <a:pt x="187" y="801"/>
                  <a:pt x="187" y="801"/>
                </a:cubicBezTo>
                <a:cubicBezTo>
                  <a:pt x="187" y="801"/>
                  <a:pt x="187" y="801"/>
                  <a:pt x="187" y="800"/>
                </a:cubicBezTo>
                <a:cubicBezTo>
                  <a:pt x="186" y="800"/>
                  <a:pt x="186" y="799"/>
                  <a:pt x="186" y="799"/>
                </a:cubicBezTo>
                <a:cubicBezTo>
                  <a:pt x="184" y="797"/>
                  <a:pt x="181" y="796"/>
                  <a:pt x="179" y="798"/>
                </a:cubicBezTo>
                <a:cubicBezTo>
                  <a:pt x="178" y="796"/>
                  <a:pt x="176" y="794"/>
                  <a:pt x="175" y="793"/>
                </a:cubicBezTo>
                <a:cubicBezTo>
                  <a:pt x="174" y="794"/>
                  <a:pt x="174" y="794"/>
                  <a:pt x="174" y="794"/>
                </a:cubicBezTo>
                <a:cubicBezTo>
                  <a:pt x="174" y="794"/>
                  <a:pt x="173" y="794"/>
                  <a:pt x="173" y="794"/>
                </a:cubicBezTo>
                <a:cubicBezTo>
                  <a:pt x="174" y="793"/>
                  <a:pt x="173" y="793"/>
                  <a:pt x="172" y="792"/>
                </a:cubicBezTo>
                <a:cubicBezTo>
                  <a:pt x="171" y="793"/>
                  <a:pt x="172" y="793"/>
                  <a:pt x="172" y="794"/>
                </a:cubicBezTo>
                <a:cubicBezTo>
                  <a:pt x="171" y="793"/>
                  <a:pt x="171" y="794"/>
                  <a:pt x="174" y="795"/>
                </a:cubicBezTo>
                <a:cubicBezTo>
                  <a:pt x="173" y="795"/>
                  <a:pt x="173" y="795"/>
                  <a:pt x="172" y="796"/>
                </a:cubicBezTo>
                <a:cubicBezTo>
                  <a:pt x="173" y="797"/>
                  <a:pt x="174" y="797"/>
                  <a:pt x="176" y="797"/>
                </a:cubicBezTo>
                <a:cubicBezTo>
                  <a:pt x="176" y="798"/>
                  <a:pt x="175" y="797"/>
                  <a:pt x="175" y="798"/>
                </a:cubicBezTo>
                <a:cubicBezTo>
                  <a:pt x="173" y="797"/>
                  <a:pt x="171" y="796"/>
                  <a:pt x="169" y="796"/>
                </a:cubicBezTo>
                <a:cubicBezTo>
                  <a:pt x="171" y="798"/>
                  <a:pt x="175" y="799"/>
                  <a:pt x="179" y="800"/>
                </a:cubicBezTo>
                <a:cubicBezTo>
                  <a:pt x="179" y="801"/>
                  <a:pt x="179" y="801"/>
                  <a:pt x="179" y="802"/>
                </a:cubicBezTo>
                <a:cubicBezTo>
                  <a:pt x="177" y="801"/>
                  <a:pt x="176" y="800"/>
                  <a:pt x="175" y="800"/>
                </a:cubicBezTo>
                <a:cubicBezTo>
                  <a:pt x="174" y="800"/>
                  <a:pt x="173" y="800"/>
                  <a:pt x="172" y="799"/>
                </a:cubicBezTo>
                <a:cubicBezTo>
                  <a:pt x="171" y="798"/>
                  <a:pt x="171" y="798"/>
                  <a:pt x="171" y="797"/>
                </a:cubicBezTo>
                <a:cubicBezTo>
                  <a:pt x="171" y="798"/>
                  <a:pt x="171" y="798"/>
                  <a:pt x="171" y="799"/>
                </a:cubicBezTo>
                <a:cubicBezTo>
                  <a:pt x="169" y="798"/>
                  <a:pt x="168" y="798"/>
                  <a:pt x="168" y="798"/>
                </a:cubicBezTo>
                <a:cubicBezTo>
                  <a:pt x="169" y="799"/>
                  <a:pt x="171" y="799"/>
                  <a:pt x="171" y="800"/>
                </a:cubicBezTo>
                <a:cubicBezTo>
                  <a:pt x="169" y="800"/>
                  <a:pt x="166" y="799"/>
                  <a:pt x="164" y="798"/>
                </a:cubicBezTo>
                <a:cubicBezTo>
                  <a:pt x="164" y="798"/>
                  <a:pt x="165" y="797"/>
                  <a:pt x="165" y="797"/>
                </a:cubicBezTo>
                <a:cubicBezTo>
                  <a:pt x="163" y="795"/>
                  <a:pt x="161" y="796"/>
                  <a:pt x="159" y="794"/>
                </a:cubicBezTo>
                <a:close/>
                <a:moveTo>
                  <a:pt x="235" y="1012"/>
                </a:moveTo>
                <a:cubicBezTo>
                  <a:pt x="235" y="1012"/>
                  <a:pt x="234" y="1012"/>
                  <a:pt x="234" y="1011"/>
                </a:cubicBezTo>
                <a:cubicBezTo>
                  <a:pt x="235" y="1012"/>
                  <a:pt x="235" y="1012"/>
                  <a:pt x="236" y="1012"/>
                </a:cubicBezTo>
                <a:cubicBezTo>
                  <a:pt x="236" y="1012"/>
                  <a:pt x="235" y="1012"/>
                  <a:pt x="235" y="1013"/>
                </a:cubicBezTo>
                <a:cubicBezTo>
                  <a:pt x="235" y="1013"/>
                  <a:pt x="235" y="1012"/>
                  <a:pt x="235" y="1012"/>
                </a:cubicBezTo>
                <a:close/>
                <a:moveTo>
                  <a:pt x="235" y="1222"/>
                </a:moveTo>
                <a:cubicBezTo>
                  <a:pt x="234" y="1221"/>
                  <a:pt x="231" y="1219"/>
                  <a:pt x="233" y="1218"/>
                </a:cubicBezTo>
                <a:cubicBezTo>
                  <a:pt x="233" y="1219"/>
                  <a:pt x="235" y="1220"/>
                  <a:pt x="235" y="1222"/>
                </a:cubicBezTo>
                <a:close/>
                <a:moveTo>
                  <a:pt x="236" y="1009"/>
                </a:moveTo>
                <a:cubicBezTo>
                  <a:pt x="237" y="1010"/>
                  <a:pt x="237" y="1010"/>
                  <a:pt x="237" y="1011"/>
                </a:cubicBezTo>
                <a:cubicBezTo>
                  <a:pt x="237" y="1011"/>
                  <a:pt x="237" y="1011"/>
                  <a:pt x="237" y="1011"/>
                </a:cubicBezTo>
                <a:cubicBezTo>
                  <a:pt x="236" y="1011"/>
                  <a:pt x="235" y="1010"/>
                  <a:pt x="236" y="1009"/>
                </a:cubicBezTo>
                <a:close/>
                <a:moveTo>
                  <a:pt x="236" y="1224"/>
                </a:moveTo>
                <a:cubicBezTo>
                  <a:pt x="236" y="1227"/>
                  <a:pt x="238" y="1230"/>
                  <a:pt x="239" y="1233"/>
                </a:cubicBezTo>
                <a:cubicBezTo>
                  <a:pt x="239" y="1233"/>
                  <a:pt x="238" y="1233"/>
                  <a:pt x="238" y="1233"/>
                </a:cubicBezTo>
                <a:cubicBezTo>
                  <a:pt x="237" y="1229"/>
                  <a:pt x="235" y="1226"/>
                  <a:pt x="236" y="1224"/>
                </a:cubicBezTo>
                <a:close/>
                <a:moveTo>
                  <a:pt x="216" y="819"/>
                </a:moveTo>
                <a:cubicBezTo>
                  <a:pt x="216" y="818"/>
                  <a:pt x="216" y="818"/>
                  <a:pt x="216" y="818"/>
                </a:cubicBezTo>
                <a:cubicBezTo>
                  <a:pt x="218" y="818"/>
                  <a:pt x="222" y="819"/>
                  <a:pt x="224" y="821"/>
                </a:cubicBezTo>
                <a:cubicBezTo>
                  <a:pt x="224" y="821"/>
                  <a:pt x="224" y="821"/>
                  <a:pt x="224" y="821"/>
                </a:cubicBezTo>
                <a:cubicBezTo>
                  <a:pt x="224" y="822"/>
                  <a:pt x="225" y="822"/>
                  <a:pt x="226" y="823"/>
                </a:cubicBezTo>
                <a:cubicBezTo>
                  <a:pt x="226" y="823"/>
                  <a:pt x="226" y="823"/>
                  <a:pt x="227" y="823"/>
                </a:cubicBezTo>
                <a:cubicBezTo>
                  <a:pt x="226" y="823"/>
                  <a:pt x="225" y="823"/>
                  <a:pt x="225" y="823"/>
                </a:cubicBezTo>
                <a:cubicBezTo>
                  <a:pt x="225" y="823"/>
                  <a:pt x="224" y="823"/>
                  <a:pt x="224" y="823"/>
                </a:cubicBezTo>
                <a:cubicBezTo>
                  <a:pt x="222" y="822"/>
                  <a:pt x="219" y="821"/>
                  <a:pt x="217" y="820"/>
                </a:cubicBezTo>
                <a:cubicBezTo>
                  <a:pt x="217" y="820"/>
                  <a:pt x="217" y="820"/>
                  <a:pt x="217" y="820"/>
                </a:cubicBezTo>
                <a:cubicBezTo>
                  <a:pt x="216" y="820"/>
                  <a:pt x="216" y="819"/>
                  <a:pt x="216" y="819"/>
                </a:cubicBezTo>
                <a:cubicBezTo>
                  <a:pt x="219" y="820"/>
                  <a:pt x="221" y="821"/>
                  <a:pt x="222" y="821"/>
                </a:cubicBezTo>
                <a:cubicBezTo>
                  <a:pt x="220" y="820"/>
                  <a:pt x="218" y="819"/>
                  <a:pt x="216" y="819"/>
                </a:cubicBezTo>
                <a:close/>
                <a:moveTo>
                  <a:pt x="187" y="807"/>
                </a:moveTo>
                <a:cubicBezTo>
                  <a:pt x="186" y="807"/>
                  <a:pt x="185" y="806"/>
                  <a:pt x="184" y="806"/>
                </a:cubicBezTo>
                <a:cubicBezTo>
                  <a:pt x="184" y="807"/>
                  <a:pt x="185" y="807"/>
                  <a:pt x="185" y="808"/>
                </a:cubicBezTo>
                <a:cubicBezTo>
                  <a:pt x="185" y="808"/>
                  <a:pt x="185" y="808"/>
                  <a:pt x="184" y="808"/>
                </a:cubicBezTo>
                <a:cubicBezTo>
                  <a:pt x="183" y="808"/>
                  <a:pt x="182" y="807"/>
                  <a:pt x="181" y="808"/>
                </a:cubicBezTo>
                <a:cubicBezTo>
                  <a:pt x="183" y="806"/>
                  <a:pt x="180" y="806"/>
                  <a:pt x="180" y="805"/>
                </a:cubicBezTo>
                <a:cubicBezTo>
                  <a:pt x="181" y="805"/>
                  <a:pt x="182" y="806"/>
                  <a:pt x="182" y="805"/>
                </a:cubicBezTo>
                <a:cubicBezTo>
                  <a:pt x="181" y="805"/>
                  <a:pt x="180" y="804"/>
                  <a:pt x="178" y="804"/>
                </a:cubicBezTo>
                <a:cubicBezTo>
                  <a:pt x="179" y="804"/>
                  <a:pt x="179" y="803"/>
                  <a:pt x="179" y="803"/>
                </a:cubicBezTo>
                <a:cubicBezTo>
                  <a:pt x="187" y="806"/>
                  <a:pt x="196" y="809"/>
                  <a:pt x="205" y="812"/>
                </a:cubicBezTo>
                <a:cubicBezTo>
                  <a:pt x="205" y="813"/>
                  <a:pt x="204" y="813"/>
                  <a:pt x="204" y="814"/>
                </a:cubicBezTo>
                <a:cubicBezTo>
                  <a:pt x="199" y="811"/>
                  <a:pt x="193" y="809"/>
                  <a:pt x="188" y="807"/>
                </a:cubicBezTo>
                <a:cubicBezTo>
                  <a:pt x="188" y="807"/>
                  <a:pt x="188" y="807"/>
                  <a:pt x="188" y="806"/>
                </a:cubicBezTo>
                <a:cubicBezTo>
                  <a:pt x="187" y="807"/>
                  <a:pt x="187" y="807"/>
                  <a:pt x="187" y="807"/>
                </a:cubicBezTo>
                <a:close/>
                <a:moveTo>
                  <a:pt x="185" y="1222"/>
                </a:moveTo>
                <a:cubicBezTo>
                  <a:pt x="185" y="1223"/>
                  <a:pt x="185" y="1223"/>
                  <a:pt x="184" y="1223"/>
                </a:cubicBezTo>
                <a:cubicBezTo>
                  <a:pt x="184" y="1221"/>
                  <a:pt x="183" y="1220"/>
                  <a:pt x="184" y="1219"/>
                </a:cubicBezTo>
                <a:cubicBezTo>
                  <a:pt x="184" y="1219"/>
                  <a:pt x="185" y="1221"/>
                  <a:pt x="185" y="1221"/>
                </a:cubicBezTo>
                <a:cubicBezTo>
                  <a:pt x="185" y="1222"/>
                  <a:pt x="185" y="1222"/>
                  <a:pt x="185" y="1222"/>
                </a:cubicBezTo>
                <a:cubicBezTo>
                  <a:pt x="185" y="1222"/>
                  <a:pt x="185" y="1222"/>
                  <a:pt x="185" y="1222"/>
                </a:cubicBezTo>
                <a:close/>
                <a:moveTo>
                  <a:pt x="182" y="814"/>
                </a:moveTo>
                <a:cubicBezTo>
                  <a:pt x="182" y="813"/>
                  <a:pt x="182" y="813"/>
                  <a:pt x="182" y="813"/>
                </a:cubicBezTo>
                <a:cubicBezTo>
                  <a:pt x="183" y="813"/>
                  <a:pt x="183" y="813"/>
                  <a:pt x="184" y="813"/>
                </a:cubicBezTo>
                <a:cubicBezTo>
                  <a:pt x="185" y="813"/>
                  <a:pt x="186" y="814"/>
                  <a:pt x="188" y="815"/>
                </a:cubicBezTo>
                <a:cubicBezTo>
                  <a:pt x="186" y="814"/>
                  <a:pt x="184" y="814"/>
                  <a:pt x="182" y="814"/>
                </a:cubicBezTo>
                <a:close/>
                <a:moveTo>
                  <a:pt x="189" y="805"/>
                </a:moveTo>
                <a:cubicBezTo>
                  <a:pt x="189" y="805"/>
                  <a:pt x="189" y="805"/>
                  <a:pt x="189" y="805"/>
                </a:cubicBezTo>
                <a:cubicBezTo>
                  <a:pt x="190" y="806"/>
                  <a:pt x="193" y="805"/>
                  <a:pt x="193" y="807"/>
                </a:cubicBezTo>
                <a:cubicBezTo>
                  <a:pt x="191" y="806"/>
                  <a:pt x="189" y="806"/>
                  <a:pt x="189" y="805"/>
                </a:cubicBezTo>
                <a:close/>
                <a:moveTo>
                  <a:pt x="205" y="815"/>
                </a:moveTo>
                <a:cubicBezTo>
                  <a:pt x="207" y="816"/>
                  <a:pt x="209" y="816"/>
                  <a:pt x="211" y="817"/>
                </a:cubicBezTo>
                <a:cubicBezTo>
                  <a:pt x="212" y="818"/>
                  <a:pt x="213" y="819"/>
                  <a:pt x="213" y="820"/>
                </a:cubicBezTo>
                <a:cubicBezTo>
                  <a:pt x="213" y="820"/>
                  <a:pt x="212" y="820"/>
                  <a:pt x="211" y="820"/>
                </a:cubicBezTo>
                <a:cubicBezTo>
                  <a:pt x="211" y="819"/>
                  <a:pt x="211" y="819"/>
                  <a:pt x="210" y="819"/>
                </a:cubicBezTo>
                <a:cubicBezTo>
                  <a:pt x="208" y="819"/>
                  <a:pt x="206" y="818"/>
                  <a:pt x="204" y="817"/>
                </a:cubicBezTo>
                <a:cubicBezTo>
                  <a:pt x="204" y="816"/>
                  <a:pt x="205" y="816"/>
                  <a:pt x="205" y="815"/>
                </a:cubicBezTo>
                <a:close/>
                <a:moveTo>
                  <a:pt x="206" y="813"/>
                </a:moveTo>
                <a:cubicBezTo>
                  <a:pt x="206" y="813"/>
                  <a:pt x="206" y="813"/>
                  <a:pt x="206" y="813"/>
                </a:cubicBezTo>
                <a:cubicBezTo>
                  <a:pt x="207" y="813"/>
                  <a:pt x="207" y="813"/>
                  <a:pt x="208" y="814"/>
                </a:cubicBezTo>
                <a:cubicBezTo>
                  <a:pt x="209" y="814"/>
                  <a:pt x="210" y="814"/>
                  <a:pt x="210" y="815"/>
                </a:cubicBezTo>
                <a:cubicBezTo>
                  <a:pt x="210" y="815"/>
                  <a:pt x="210" y="815"/>
                  <a:pt x="210" y="816"/>
                </a:cubicBezTo>
                <a:cubicBezTo>
                  <a:pt x="208" y="815"/>
                  <a:pt x="207" y="815"/>
                  <a:pt x="206" y="814"/>
                </a:cubicBezTo>
                <a:cubicBezTo>
                  <a:pt x="206" y="814"/>
                  <a:pt x="206" y="813"/>
                  <a:pt x="206" y="813"/>
                </a:cubicBezTo>
                <a:close/>
                <a:moveTo>
                  <a:pt x="179" y="800"/>
                </a:moveTo>
                <a:cubicBezTo>
                  <a:pt x="179" y="800"/>
                  <a:pt x="178" y="799"/>
                  <a:pt x="176" y="799"/>
                </a:cubicBezTo>
                <a:cubicBezTo>
                  <a:pt x="177" y="798"/>
                  <a:pt x="177" y="798"/>
                  <a:pt x="177" y="798"/>
                </a:cubicBezTo>
                <a:cubicBezTo>
                  <a:pt x="178" y="798"/>
                  <a:pt x="178" y="798"/>
                  <a:pt x="179" y="799"/>
                </a:cubicBezTo>
                <a:cubicBezTo>
                  <a:pt x="179" y="799"/>
                  <a:pt x="180" y="800"/>
                  <a:pt x="179" y="800"/>
                </a:cubicBezTo>
                <a:close/>
                <a:moveTo>
                  <a:pt x="178" y="803"/>
                </a:moveTo>
                <a:cubicBezTo>
                  <a:pt x="178" y="803"/>
                  <a:pt x="178" y="803"/>
                  <a:pt x="178" y="804"/>
                </a:cubicBezTo>
                <a:cubicBezTo>
                  <a:pt x="176" y="802"/>
                  <a:pt x="174" y="801"/>
                  <a:pt x="173" y="801"/>
                </a:cubicBezTo>
                <a:cubicBezTo>
                  <a:pt x="172" y="801"/>
                  <a:pt x="172" y="801"/>
                  <a:pt x="172" y="800"/>
                </a:cubicBezTo>
                <a:cubicBezTo>
                  <a:pt x="174" y="801"/>
                  <a:pt x="176" y="802"/>
                  <a:pt x="178" y="803"/>
                </a:cubicBezTo>
                <a:close/>
                <a:moveTo>
                  <a:pt x="172" y="801"/>
                </a:moveTo>
                <a:cubicBezTo>
                  <a:pt x="171" y="801"/>
                  <a:pt x="171" y="801"/>
                  <a:pt x="170" y="801"/>
                </a:cubicBezTo>
                <a:cubicBezTo>
                  <a:pt x="170" y="800"/>
                  <a:pt x="171" y="800"/>
                  <a:pt x="171" y="800"/>
                </a:cubicBezTo>
                <a:cubicBezTo>
                  <a:pt x="171" y="800"/>
                  <a:pt x="171" y="801"/>
                  <a:pt x="172" y="801"/>
                </a:cubicBezTo>
                <a:close/>
                <a:moveTo>
                  <a:pt x="161" y="799"/>
                </a:moveTo>
                <a:cubicBezTo>
                  <a:pt x="161" y="800"/>
                  <a:pt x="161" y="800"/>
                  <a:pt x="162" y="800"/>
                </a:cubicBezTo>
                <a:cubicBezTo>
                  <a:pt x="170" y="802"/>
                  <a:pt x="173" y="804"/>
                  <a:pt x="180" y="806"/>
                </a:cubicBezTo>
                <a:cubicBezTo>
                  <a:pt x="175" y="807"/>
                  <a:pt x="169" y="802"/>
                  <a:pt x="161" y="800"/>
                </a:cubicBezTo>
                <a:cubicBezTo>
                  <a:pt x="161" y="800"/>
                  <a:pt x="161" y="800"/>
                  <a:pt x="161" y="799"/>
                </a:cubicBezTo>
                <a:close/>
                <a:moveTo>
                  <a:pt x="168" y="809"/>
                </a:moveTo>
                <a:cubicBezTo>
                  <a:pt x="167" y="807"/>
                  <a:pt x="165" y="806"/>
                  <a:pt x="163" y="805"/>
                </a:cubicBezTo>
                <a:cubicBezTo>
                  <a:pt x="163" y="804"/>
                  <a:pt x="163" y="803"/>
                  <a:pt x="162" y="802"/>
                </a:cubicBezTo>
                <a:cubicBezTo>
                  <a:pt x="165" y="803"/>
                  <a:pt x="167" y="804"/>
                  <a:pt x="169" y="805"/>
                </a:cubicBezTo>
                <a:cubicBezTo>
                  <a:pt x="173" y="808"/>
                  <a:pt x="178" y="808"/>
                  <a:pt x="183" y="810"/>
                </a:cubicBezTo>
                <a:cubicBezTo>
                  <a:pt x="182" y="810"/>
                  <a:pt x="182" y="811"/>
                  <a:pt x="182" y="811"/>
                </a:cubicBezTo>
                <a:cubicBezTo>
                  <a:pt x="177" y="809"/>
                  <a:pt x="172" y="806"/>
                  <a:pt x="166" y="806"/>
                </a:cubicBezTo>
                <a:cubicBezTo>
                  <a:pt x="166" y="807"/>
                  <a:pt x="171" y="807"/>
                  <a:pt x="173" y="809"/>
                </a:cubicBezTo>
                <a:cubicBezTo>
                  <a:pt x="172" y="810"/>
                  <a:pt x="170" y="810"/>
                  <a:pt x="168" y="809"/>
                </a:cubicBezTo>
                <a:close/>
                <a:moveTo>
                  <a:pt x="178" y="811"/>
                </a:moveTo>
                <a:cubicBezTo>
                  <a:pt x="180" y="811"/>
                  <a:pt x="181" y="811"/>
                  <a:pt x="182" y="812"/>
                </a:cubicBezTo>
                <a:cubicBezTo>
                  <a:pt x="181" y="812"/>
                  <a:pt x="181" y="813"/>
                  <a:pt x="181" y="813"/>
                </a:cubicBezTo>
                <a:cubicBezTo>
                  <a:pt x="180" y="813"/>
                  <a:pt x="179" y="812"/>
                  <a:pt x="178" y="811"/>
                </a:cubicBezTo>
                <a:close/>
                <a:moveTo>
                  <a:pt x="180" y="858"/>
                </a:moveTo>
                <a:cubicBezTo>
                  <a:pt x="179" y="858"/>
                  <a:pt x="179" y="857"/>
                  <a:pt x="178" y="857"/>
                </a:cubicBezTo>
                <a:cubicBezTo>
                  <a:pt x="178" y="857"/>
                  <a:pt x="179" y="857"/>
                  <a:pt x="180" y="857"/>
                </a:cubicBezTo>
                <a:cubicBezTo>
                  <a:pt x="180" y="858"/>
                  <a:pt x="180" y="858"/>
                  <a:pt x="180" y="858"/>
                </a:cubicBezTo>
                <a:close/>
                <a:moveTo>
                  <a:pt x="175" y="811"/>
                </a:moveTo>
                <a:cubicBezTo>
                  <a:pt x="176" y="811"/>
                  <a:pt x="176" y="811"/>
                  <a:pt x="175" y="811"/>
                </a:cubicBezTo>
                <a:cubicBezTo>
                  <a:pt x="175" y="810"/>
                  <a:pt x="174" y="810"/>
                  <a:pt x="174" y="809"/>
                </a:cubicBezTo>
                <a:cubicBezTo>
                  <a:pt x="175" y="809"/>
                  <a:pt x="177" y="810"/>
                  <a:pt x="178" y="811"/>
                </a:cubicBezTo>
                <a:cubicBezTo>
                  <a:pt x="176" y="811"/>
                  <a:pt x="176" y="810"/>
                  <a:pt x="175" y="811"/>
                </a:cubicBezTo>
                <a:close/>
                <a:moveTo>
                  <a:pt x="188" y="1228"/>
                </a:moveTo>
                <a:cubicBezTo>
                  <a:pt x="187" y="1230"/>
                  <a:pt x="188" y="1232"/>
                  <a:pt x="190" y="1232"/>
                </a:cubicBezTo>
                <a:cubicBezTo>
                  <a:pt x="190" y="1233"/>
                  <a:pt x="190" y="1234"/>
                  <a:pt x="189" y="1234"/>
                </a:cubicBezTo>
                <a:cubicBezTo>
                  <a:pt x="187" y="1233"/>
                  <a:pt x="188" y="1231"/>
                  <a:pt x="185" y="1230"/>
                </a:cubicBezTo>
                <a:cubicBezTo>
                  <a:pt x="185" y="1231"/>
                  <a:pt x="186" y="1231"/>
                  <a:pt x="186" y="1232"/>
                </a:cubicBezTo>
                <a:cubicBezTo>
                  <a:pt x="182" y="1232"/>
                  <a:pt x="179" y="1225"/>
                  <a:pt x="182" y="1222"/>
                </a:cubicBezTo>
                <a:cubicBezTo>
                  <a:pt x="179" y="1220"/>
                  <a:pt x="180" y="1215"/>
                  <a:pt x="177" y="1210"/>
                </a:cubicBezTo>
                <a:cubicBezTo>
                  <a:pt x="180" y="1213"/>
                  <a:pt x="182" y="1222"/>
                  <a:pt x="185" y="1227"/>
                </a:cubicBezTo>
                <a:cubicBezTo>
                  <a:pt x="184" y="1228"/>
                  <a:pt x="184" y="1228"/>
                  <a:pt x="183" y="1228"/>
                </a:cubicBezTo>
                <a:cubicBezTo>
                  <a:pt x="184" y="1229"/>
                  <a:pt x="184" y="1229"/>
                  <a:pt x="185" y="1229"/>
                </a:cubicBezTo>
                <a:cubicBezTo>
                  <a:pt x="185" y="1229"/>
                  <a:pt x="185" y="1229"/>
                  <a:pt x="185" y="1229"/>
                </a:cubicBezTo>
                <a:cubicBezTo>
                  <a:pt x="185" y="1229"/>
                  <a:pt x="185" y="1229"/>
                  <a:pt x="185" y="1229"/>
                </a:cubicBezTo>
                <a:cubicBezTo>
                  <a:pt x="186" y="1228"/>
                  <a:pt x="187" y="1228"/>
                  <a:pt x="188" y="1228"/>
                </a:cubicBezTo>
                <a:cubicBezTo>
                  <a:pt x="188" y="1228"/>
                  <a:pt x="188" y="1228"/>
                  <a:pt x="188" y="1228"/>
                </a:cubicBezTo>
                <a:close/>
                <a:moveTo>
                  <a:pt x="186" y="809"/>
                </a:moveTo>
                <a:cubicBezTo>
                  <a:pt x="186" y="809"/>
                  <a:pt x="186" y="808"/>
                  <a:pt x="187" y="808"/>
                </a:cubicBezTo>
                <a:cubicBezTo>
                  <a:pt x="192" y="811"/>
                  <a:pt x="198" y="811"/>
                  <a:pt x="202" y="815"/>
                </a:cubicBezTo>
                <a:cubicBezTo>
                  <a:pt x="202" y="815"/>
                  <a:pt x="203" y="815"/>
                  <a:pt x="204" y="815"/>
                </a:cubicBezTo>
                <a:cubicBezTo>
                  <a:pt x="204" y="816"/>
                  <a:pt x="204" y="816"/>
                  <a:pt x="204" y="817"/>
                </a:cubicBezTo>
                <a:cubicBezTo>
                  <a:pt x="202" y="816"/>
                  <a:pt x="201" y="816"/>
                  <a:pt x="201" y="815"/>
                </a:cubicBezTo>
                <a:cubicBezTo>
                  <a:pt x="201" y="815"/>
                  <a:pt x="201" y="815"/>
                  <a:pt x="201" y="815"/>
                </a:cubicBezTo>
                <a:cubicBezTo>
                  <a:pt x="201" y="815"/>
                  <a:pt x="200" y="815"/>
                  <a:pt x="200" y="815"/>
                </a:cubicBezTo>
                <a:cubicBezTo>
                  <a:pt x="200" y="814"/>
                  <a:pt x="199" y="814"/>
                  <a:pt x="199" y="814"/>
                </a:cubicBezTo>
                <a:cubicBezTo>
                  <a:pt x="199" y="814"/>
                  <a:pt x="199" y="814"/>
                  <a:pt x="199" y="815"/>
                </a:cubicBezTo>
                <a:cubicBezTo>
                  <a:pt x="197" y="814"/>
                  <a:pt x="196" y="813"/>
                  <a:pt x="195" y="812"/>
                </a:cubicBezTo>
                <a:cubicBezTo>
                  <a:pt x="194" y="814"/>
                  <a:pt x="190" y="811"/>
                  <a:pt x="186" y="809"/>
                </a:cubicBezTo>
                <a:close/>
                <a:moveTo>
                  <a:pt x="198" y="816"/>
                </a:moveTo>
                <a:cubicBezTo>
                  <a:pt x="198" y="816"/>
                  <a:pt x="198" y="816"/>
                  <a:pt x="197" y="816"/>
                </a:cubicBezTo>
                <a:cubicBezTo>
                  <a:pt x="197" y="816"/>
                  <a:pt x="197" y="816"/>
                  <a:pt x="196" y="815"/>
                </a:cubicBezTo>
                <a:cubicBezTo>
                  <a:pt x="196" y="815"/>
                  <a:pt x="196" y="815"/>
                  <a:pt x="196" y="815"/>
                </a:cubicBezTo>
                <a:cubicBezTo>
                  <a:pt x="196" y="815"/>
                  <a:pt x="197" y="815"/>
                  <a:pt x="198" y="816"/>
                </a:cubicBezTo>
                <a:close/>
                <a:moveTo>
                  <a:pt x="200" y="819"/>
                </a:moveTo>
                <a:cubicBezTo>
                  <a:pt x="199" y="819"/>
                  <a:pt x="199" y="820"/>
                  <a:pt x="198" y="819"/>
                </a:cubicBezTo>
                <a:cubicBezTo>
                  <a:pt x="197" y="818"/>
                  <a:pt x="191" y="818"/>
                  <a:pt x="189" y="815"/>
                </a:cubicBezTo>
                <a:cubicBezTo>
                  <a:pt x="194" y="816"/>
                  <a:pt x="195" y="818"/>
                  <a:pt x="199" y="818"/>
                </a:cubicBezTo>
                <a:cubicBezTo>
                  <a:pt x="199" y="819"/>
                  <a:pt x="200" y="819"/>
                  <a:pt x="201" y="819"/>
                </a:cubicBezTo>
                <a:cubicBezTo>
                  <a:pt x="201" y="820"/>
                  <a:pt x="203" y="819"/>
                  <a:pt x="203" y="820"/>
                </a:cubicBezTo>
                <a:cubicBezTo>
                  <a:pt x="202" y="820"/>
                  <a:pt x="201" y="820"/>
                  <a:pt x="200" y="819"/>
                </a:cubicBezTo>
                <a:close/>
                <a:moveTo>
                  <a:pt x="202" y="819"/>
                </a:moveTo>
                <a:cubicBezTo>
                  <a:pt x="202" y="819"/>
                  <a:pt x="201" y="818"/>
                  <a:pt x="200" y="818"/>
                </a:cubicBezTo>
                <a:cubicBezTo>
                  <a:pt x="200" y="818"/>
                  <a:pt x="200" y="818"/>
                  <a:pt x="200" y="818"/>
                </a:cubicBezTo>
                <a:cubicBezTo>
                  <a:pt x="201" y="818"/>
                  <a:pt x="201" y="818"/>
                  <a:pt x="201" y="818"/>
                </a:cubicBezTo>
                <a:cubicBezTo>
                  <a:pt x="201" y="818"/>
                  <a:pt x="201" y="817"/>
                  <a:pt x="201" y="817"/>
                </a:cubicBezTo>
                <a:cubicBezTo>
                  <a:pt x="202" y="817"/>
                  <a:pt x="203" y="817"/>
                  <a:pt x="203" y="818"/>
                </a:cubicBezTo>
                <a:cubicBezTo>
                  <a:pt x="203" y="818"/>
                  <a:pt x="203" y="819"/>
                  <a:pt x="202" y="819"/>
                </a:cubicBezTo>
                <a:close/>
                <a:moveTo>
                  <a:pt x="203" y="820"/>
                </a:moveTo>
                <a:cubicBezTo>
                  <a:pt x="203" y="819"/>
                  <a:pt x="203" y="818"/>
                  <a:pt x="204" y="818"/>
                </a:cubicBezTo>
                <a:cubicBezTo>
                  <a:pt x="206" y="819"/>
                  <a:pt x="208" y="820"/>
                  <a:pt x="210" y="820"/>
                </a:cubicBezTo>
                <a:cubicBezTo>
                  <a:pt x="210" y="820"/>
                  <a:pt x="210" y="820"/>
                  <a:pt x="210" y="820"/>
                </a:cubicBezTo>
                <a:cubicBezTo>
                  <a:pt x="211" y="821"/>
                  <a:pt x="211" y="821"/>
                  <a:pt x="211" y="821"/>
                </a:cubicBezTo>
                <a:cubicBezTo>
                  <a:pt x="212" y="821"/>
                  <a:pt x="212" y="821"/>
                  <a:pt x="213" y="821"/>
                </a:cubicBezTo>
                <a:cubicBezTo>
                  <a:pt x="213" y="821"/>
                  <a:pt x="213" y="821"/>
                  <a:pt x="213" y="821"/>
                </a:cubicBezTo>
                <a:cubicBezTo>
                  <a:pt x="213" y="821"/>
                  <a:pt x="214" y="821"/>
                  <a:pt x="214" y="821"/>
                </a:cubicBezTo>
                <a:cubicBezTo>
                  <a:pt x="214" y="822"/>
                  <a:pt x="214" y="822"/>
                  <a:pt x="214" y="822"/>
                </a:cubicBezTo>
                <a:cubicBezTo>
                  <a:pt x="214" y="823"/>
                  <a:pt x="213" y="823"/>
                  <a:pt x="214" y="824"/>
                </a:cubicBezTo>
                <a:cubicBezTo>
                  <a:pt x="214" y="822"/>
                  <a:pt x="214" y="823"/>
                  <a:pt x="215" y="822"/>
                </a:cubicBezTo>
                <a:cubicBezTo>
                  <a:pt x="218" y="822"/>
                  <a:pt x="219" y="824"/>
                  <a:pt x="220" y="824"/>
                </a:cubicBezTo>
                <a:cubicBezTo>
                  <a:pt x="221" y="824"/>
                  <a:pt x="221" y="824"/>
                  <a:pt x="221" y="825"/>
                </a:cubicBezTo>
                <a:cubicBezTo>
                  <a:pt x="221" y="825"/>
                  <a:pt x="221" y="824"/>
                  <a:pt x="221" y="824"/>
                </a:cubicBezTo>
                <a:cubicBezTo>
                  <a:pt x="222" y="824"/>
                  <a:pt x="222" y="824"/>
                  <a:pt x="223" y="824"/>
                </a:cubicBezTo>
                <a:cubicBezTo>
                  <a:pt x="222" y="824"/>
                  <a:pt x="221" y="823"/>
                  <a:pt x="219" y="823"/>
                </a:cubicBezTo>
                <a:cubicBezTo>
                  <a:pt x="219" y="822"/>
                  <a:pt x="218" y="822"/>
                  <a:pt x="217" y="821"/>
                </a:cubicBezTo>
                <a:cubicBezTo>
                  <a:pt x="219" y="822"/>
                  <a:pt x="220" y="822"/>
                  <a:pt x="222" y="823"/>
                </a:cubicBezTo>
                <a:cubicBezTo>
                  <a:pt x="222" y="823"/>
                  <a:pt x="223" y="823"/>
                  <a:pt x="223" y="824"/>
                </a:cubicBezTo>
                <a:cubicBezTo>
                  <a:pt x="224" y="824"/>
                  <a:pt x="224" y="823"/>
                  <a:pt x="225" y="824"/>
                </a:cubicBezTo>
                <a:cubicBezTo>
                  <a:pt x="225" y="824"/>
                  <a:pt x="225" y="824"/>
                  <a:pt x="225" y="824"/>
                </a:cubicBezTo>
                <a:cubicBezTo>
                  <a:pt x="225" y="824"/>
                  <a:pt x="225" y="824"/>
                  <a:pt x="225" y="824"/>
                </a:cubicBezTo>
                <a:cubicBezTo>
                  <a:pt x="225" y="824"/>
                  <a:pt x="225" y="824"/>
                  <a:pt x="225" y="824"/>
                </a:cubicBezTo>
                <a:cubicBezTo>
                  <a:pt x="225" y="824"/>
                  <a:pt x="226" y="824"/>
                  <a:pt x="226" y="824"/>
                </a:cubicBezTo>
                <a:cubicBezTo>
                  <a:pt x="226" y="824"/>
                  <a:pt x="227" y="825"/>
                  <a:pt x="228" y="826"/>
                </a:cubicBezTo>
                <a:cubicBezTo>
                  <a:pt x="228" y="826"/>
                  <a:pt x="227" y="826"/>
                  <a:pt x="227" y="827"/>
                </a:cubicBezTo>
                <a:cubicBezTo>
                  <a:pt x="227" y="826"/>
                  <a:pt x="226" y="826"/>
                  <a:pt x="226" y="826"/>
                </a:cubicBezTo>
                <a:cubicBezTo>
                  <a:pt x="225" y="827"/>
                  <a:pt x="224" y="825"/>
                  <a:pt x="223" y="826"/>
                </a:cubicBezTo>
                <a:cubicBezTo>
                  <a:pt x="223" y="827"/>
                  <a:pt x="226" y="826"/>
                  <a:pt x="225" y="827"/>
                </a:cubicBezTo>
                <a:cubicBezTo>
                  <a:pt x="223" y="827"/>
                  <a:pt x="217" y="825"/>
                  <a:pt x="216" y="824"/>
                </a:cubicBezTo>
                <a:cubicBezTo>
                  <a:pt x="217" y="825"/>
                  <a:pt x="218" y="824"/>
                  <a:pt x="219" y="824"/>
                </a:cubicBezTo>
                <a:cubicBezTo>
                  <a:pt x="218" y="824"/>
                  <a:pt x="216" y="822"/>
                  <a:pt x="215" y="823"/>
                </a:cubicBezTo>
                <a:cubicBezTo>
                  <a:pt x="219" y="824"/>
                  <a:pt x="215" y="824"/>
                  <a:pt x="214" y="824"/>
                </a:cubicBezTo>
                <a:cubicBezTo>
                  <a:pt x="212" y="823"/>
                  <a:pt x="209" y="822"/>
                  <a:pt x="206" y="821"/>
                </a:cubicBezTo>
                <a:cubicBezTo>
                  <a:pt x="205" y="820"/>
                  <a:pt x="205" y="820"/>
                  <a:pt x="204" y="820"/>
                </a:cubicBezTo>
                <a:cubicBezTo>
                  <a:pt x="204" y="820"/>
                  <a:pt x="204" y="820"/>
                  <a:pt x="204" y="820"/>
                </a:cubicBezTo>
                <a:cubicBezTo>
                  <a:pt x="204" y="820"/>
                  <a:pt x="204" y="820"/>
                  <a:pt x="203" y="820"/>
                </a:cubicBezTo>
                <a:close/>
                <a:moveTo>
                  <a:pt x="211" y="1239"/>
                </a:moveTo>
                <a:cubicBezTo>
                  <a:pt x="210" y="1240"/>
                  <a:pt x="211" y="1241"/>
                  <a:pt x="210" y="1241"/>
                </a:cubicBezTo>
                <a:cubicBezTo>
                  <a:pt x="209" y="1239"/>
                  <a:pt x="208" y="1236"/>
                  <a:pt x="209" y="1235"/>
                </a:cubicBezTo>
                <a:cubicBezTo>
                  <a:pt x="209" y="1237"/>
                  <a:pt x="210" y="1237"/>
                  <a:pt x="211" y="1239"/>
                </a:cubicBezTo>
                <a:close/>
                <a:moveTo>
                  <a:pt x="206" y="1219"/>
                </a:moveTo>
                <a:cubicBezTo>
                  <a:pt x="205" y="1217"/>
                  <a:pt x="203" y="1216"/>
                  <a:pt x="205" y="1214"/>
                </a:cubicBezTo>
                <a:cubicBezTo>
                  <a:pt x="206" y="1216"/>
                  <a:pt x="208" y="1220"/>
                  <a:pt x="207" y="1220"/>
                </a:cubicBezTo>
                <a:cubicBezTo>
                  <a:pt x="207" y="1219"/>
                  <a:pt x="206" y="1219"/>
                  <a:pt x="206" y="1219"/>
                </a:cubicBezTo>
                <a:close/>
                <a:moveTo>
                  <a:pt x="207" y="1247"/>
                </a:moveTo>
                <a:cubicBezTo>
                  <a:pt x="208" y="1246"/>
                  <a:pt x="208" y="1249"/>
                  <a:pt x="209" y="1249"/>
                </a:cubicBezTo>
                <a:cubicBezTo>
                  <a:pt x="209" y="1246"/>
                  <a:pt x="210" y="1244"/>
                  <a:pt x="211" y="1243"/>
                </a:cubicBezTo>
                <a:cubicBezTo>
                  <a:pt x="213" y="1244"/>
                  <a:pt x="213" y="1250"/>
                  <a:pt x="210" y="1248"/>
                </a:cubicBezTo>
                <a:cubicBezTo>
                  <a:pt x="210" y="1249"/>
                  <a:pt x="211" y="1250"/>
                  <a:pt x="212" y="1251"/>
                </a:cubicBezTo>
                <a:cubicBezTo>
                  <a:pt x="211" y="1251"/>
                  <a:pt x="211" y="1251"/>
                  <a:pt x="210" y="1252"/>
                </a:cubicBezTo>
                <a:cubicBezTo>
                  <a:pt x="210" y="1251"/>
                  <a:pt x="210" y="1251"/>
                  <a:pt x="210" y="1250"/>
                </a:cubicBezTo>
                <a:cubicBezTo>
                  <a:pt x="210" y="1250"/>
                  <a:pt x="210" y="1250"/>
                  <a:pt x="210" y="1249"/>
                </a:cubicBezTo>
                <a:cubicBezTo>
                  <a:pt x="210" y="1249"/>
                  <a:pt x="210" y="1249"/>
                  <a:pt x="210" y="1249"/>
                </a:cubicBezTo>
                <a:cubicBezTo>
                  <a:pt x="210" y="1249"/>
                  <a:pt x="210" y="1249"/>
                  <a:pt x="210" y="1249"/>
                </a:cubicBezTo>
                <a:cubicBezTo>
                  <a:pt x="209" y="1249"/>
                  <a:pt x="209" y="1249"/>
                  <a:pt x="209" y="1249"/>
                </a:cubicBezTo>
                <a:cubicBezTo>
                  <a:pt x="209" y="1249"/>
                  <a:pt x="209" y="1249"/>
                  <a:pt x="208" y="1249"/>
                </a:cubicBezTo>
                <a:cubicBezTo>
                  <a:pt x="208" y="1249"/>
                  <a:pt x="207" y="1248"/>
                  <a:pt x="207" y="1247"/>
                </a:cubicBezTo>
                <a:close/>
                <a:moveTo>
                  <a:pt x="208" y="1255"/>
                </a:moveTo>
                <a:cubicBezTo>
                  <a:pt x="209" y="1254"/>
                  <a:pt x="209" y="1253"/>
                  <a:pt x="209" y="1253"/>
                </a:cubicBezTo>
                <a:cubicBezTo>
                  <a:pt x="209" y="1253"/>
                  <a:pt x="209" y="1253"/>
                  <a:pt x="209" y="1253"/>
                </a:cubicBezTo>
                <a:cubicBezTo>
                  <a:pt x="209" y="1253"/>
                  <a:pt x="209" y="1253"/>
                  <a:pt x="209" y="1253"/>
                </a:cubicBezTo>
                <a:cubicBezTo>
                  <a:pt x="210" y="1253"/>
                  <a:pt x="210" y="1254"/>
                  <a:pt x="210" y="1255"/>
                </a:cubicBezTo>
                <a:cubicBezTo>
                  <a:pt x="210" y="1255"/>
                  <a:pt x="209" y="1255"/>
                  <a:pt x="208" y="1255"/>
                </a:cubicBezTo>
                <a:cubicBezTo>
                  <a:pt x="208" y="1255"/>
                  <a:pt x="208" y="1255"/>
                  <a:pt x="208" y="1255"/>
                </a:cubicBezTo>
                <a:close/>
                <a:moveTo>
                  <a:pt x="211" y="1258"/>
                </a:moveTo>
                <a:cubicBezTo>
                  <a:pt x="210" y="1258"/>
                  <a:pt x="210" y="1257"/>
                  <a:pt x="209" y="1257"/>
                </a:cubicBezTo>
                <a:cubicBezTo>
                  <a:pt x="209" y="1257"/>
                  <a:pt x="209" y="1257"/>
                  <a:pt x="209" y="1256"/>
                </a:cubicBezTo>
                <a:cubicBezTo>
                  <a:pt x="210" y="1257"/>
                  <a:pt x="211" y="1257"/>
                  <a:pt x="212" y="1257"/>
                </a:cubicBezTo>
                <a:cubicBezTo>
                  <a:pt x="211" y="1257"/>
                  <a:pt x="211" y="1258"/>
                  <a:pt x="211" y="1258"/>
                </a:cubicBezTo>
                <a:cubicBezTo>
                  <a:pt x="211" y="1258"/>
                  <a:pt x="212" y="1258"/>
                  <a:pt x="212" y="1258"/>
                </a:cubicBezTo>
                <a:cubicBezTo>
                  <a:pt x="211" y="1258"/>
                  <a:pt x="211" y="1258"/>
                  <a:pt x="211" y="1258"/>
                </a:cubicBezTo>
                <a:close/>
                <a:moveTo>
                  <a:pt x="213" y="1264"/>
                </a:moveTo>
                <a:cubicBezTo>
                  <a:pt x="213" y="1264"/>
                  <a:pt x="212" y="1265"/>
                  <a:pt x="212" y="1265"/>
                </a:cubicBezTo>
                <a:cubicBezTo>
                  <a:pt x="212" y="1265"/>
                  <a:pt x="212" y="1265"/>
                  <a:pt x="212" y="1265"/>
                </a:cubicBezTo>
                <a:cubicBezTo>
                  <a:pt x="211" y="1263"/>
                  <a:pt x="211" y="1262"/>
                  <a:pt x="212" y="1260"/>
                </a:cubicBezTo>
                <a:cubicBezTo>
                  <a:pt x="212" y="1261"/>
                  <a:pt x="213" y="1263"/>
                  <a:pt x="213" y="1264"/>
                </a:cubicBezTo>
                <a:close/>
                <a:moveTo>
                  <a:pt x="213" y="1256"/>
                </a:moveTo>
                <a:cubicBezTo>
                  <a:pt x="212" y="1256"/>
                  <a:pt x="212" y="1255"/>
                  <a:pt x="211" y="1255"/>
                </a:cubicBezTo>
                <a:cubicBezTo>
                  <a:pt x="211" y="1254"/>
                  <a:pt x="211" y="1253"/>
                  <a:pt x="210" y="1252"/>
                </a:cubicBezTo>
                <a:cubicBezTo>
                  <a:pt x="213" y="1253"/>
                  <a:pt x="214" y="1253"/>
                  <a:pt x="213" y="1256"/>
                </a:cubicBezTo>
                <a:close/>
                <a:moveTo>
                  <a:pt x="215" y="1249"/>
                </a:moveTo>
                <a:cubicBezTo>
                  <a:pt x="215" y="1249"/>
                  <a:pt x="215" y="1249"/>
                  <a:pt x="215" y="1249"/>
                </a:cubicBezTo>
                <a:cubicBezTo>
                  <a:pt x="215" y="1250"/>
                  <a:pt x="215" y="1251"/>
                  <a:pt x="215" y="1252"/>
                </a:cubicBezTo>
                <a:cubicBezTo>
                  <a:pt x="215" y="1252"/>
                  <a:pt x="214" y="1251"/>
                  <a:pt x="214" y="1251"/>
                </a:cubicBezTo>
                <a:cubicBezTo>
                  <a:pt x="213" y="1248"/>
                  <a:pt x="213" y="1245"/>
                  <a:pt x="213" y="1242"/>
                </a:cubicBezTo>
                <a:cubicBezTo>
                  <a:pt x="215" y="1244"/>
                  <a:pt x="215" y="1247"/>
                  <a:pt x="215" y="1249"/>
                </a:cubicBezTo>
                <a:close/>
                <a:moveTo>
                  <a:pt x="215" y="1243"/>
                </a:moveTo>
                <a:cubicBezTo>
                  <a:pt x="215" y="1240"/>
                  <a:pt x="214" y="1240"/>
                  <a:pt x="215" y="1239"/>
                </a:cubicBezTo>
                <a:cubicBezTo>
                  <a:pt x="215" y="1239"/>
                  <a:pt x="215" y="1239"/>
                  <a:pt x="215" y="1239"/>
                </a:cubicBezTo>
                <a:cubicBezTo>
                  <a:pt x="216" y="1240"/>
                  <a:pt x="217" y="1242"/>
                  <a:pt x="215" y="1243"/>
                </a:cubicBezTo>
                <a:close/>
                <a:moveTo>
                  <a:pt x="220" y="1241"/>
                </a:moveTo>
                <a:cubicBezTo>
                  <a:pt x="220" y="1241"/>
                  <a:pt x="220" y="1241"/>
                  <a:pt x="220" y="1241"/>
                </a:cubicBezTo>
                <a:cubicBezTo>
                  <a:pt x="220" y="1241"/>
                  <a:pt x="220" y="1242"/>
                  <a:pt x="221" y="1242"/>
                </a:cubicBezTo>
                <a:cubicBezTo>
                  <a:pt x="220" y="1242"/>
                  <a:pt x="220" y="1243"/>
                  <a:pt x="220" y="1241"/>
                </a:cubicBezTo>
                <a:close/>
                <a:moveTo>
                  <a:pt x="227" y="1239"/>
                </a:moveTo>
                <a:cubicBezTo>
                  <a:pt x="227" y="1239"/>
                  <a:pt x="227" y="1239"/>
                  <a:pt x="227" y="1238"/>
                </a:cubicBezTo>
                <a:cubicBezTo>
                  <a:pt x="227" y="1239"/>
                  <a:pt x="228" y="1239"/>
                  <a:pt x="228" y="1240"/>
                </a:cubicBezTo>
                <a:cubicBezTo>
                  <a:pt x="228" y="1240"/>
                  <a:pt x="227" y="1239"/>
                  <a:pt x="227" y="1239"/>
                </a:cubicBezTo>
                <a:close/>
                <a:moveTo>
                  <a:pt x="229" y="1240"/>
                </a:moveTo>
                <a:cubicBezTo>
                  <a:pt x="228" y="1234"/>
                  <a:pt x="222" y="1228"/>
                  <a:pt x="226" y="1223"/>
                </a:cubicBezTo>
                <a:cubicBezTo>
                  <a:pt x="226" y="1222"/>
                  <a:pt x="225" y="1224"/>
                  <a:pt x="224" y="1223"/>
                </a:cubicBezTo>
                <a:cubicBezTo>
                  <a:pt x="222" y="1220"/>
                  <a:pt x="222" y="1217"/>
                  <a:pt x="223" y="1215"/>
                </a:cubicBezTo>
                <a:cubicBezTo>
                  <a:pt x="220" y="1215"/>
                  <a:pt x="220" y="1207"/>
                  <a:pt x="222" y="1210"/>
                </a:cubicBezTo>
                <a:cubicBezTo>
                  <a:pt x="222" y="1204"/>
                  <a:pt x="217" y="1202"/>
                  <a:pt x="218" y="1195"/>
                </a:cubicBezTo>
                <a:cubicBezTo>
                  <a:pt x="217" y="1195"/>
                  <a:pt x="217" y="1196"/>
                  <a:pt x="216" y="1196"/>
                </a:cubicBezTo>
                <a:cubicBezTo>
                  <a:pt x="216" y="1194"/>
                  <a:pt x="215" y="1192"/>
                  <a:pt x="216" y="1190"/>
                </a:cubicBezTo>
                <a:cubicBezTo>
                  <a:pt x="222" y="1203"/>
                  <a:pt x="228" y="1216"/>
                  <a:pt x="234" y="1232"/>
                </a:cubicBezTo>
                <a:cubicBezTo>
                  <a:pt x="235" y="1235"/>
                  <a:pt x="235" y="1240"/>
                  <a:pt x="238" y="1241"/>
                </a:cubicBezTo>
                <a:cubicBezTo>
                  <a:pt x="239" y="1242"/>
                  <a:pt x="238" y="1242"/>
                  <a:pt x="238" y="1243"/>
                </a:cubicBezTo>
                <a:cubicBezTo>
                  <a:pt x="239" y="1246"/>
                  <a:pt x="241" y="1250"/>
                  <a:pt x="242" y="1253"/>
                </a:cubicBezTo>
                <a:cubicBezTo>
                  <a:pt x="238" y="1248"/>
                  <a:pt x="234" y="1243"/>
                  <a:pt x="229" y="1240"/>
                </a:cubicBezTo>
                <a:close/>
                <a:moveTo>
                  <a:pt x="242" y="1246"/>
                </a:moveTo>
                <a:cubicBezTo>
                  <a:pt x="242" y="1245"/>
                  <a:pt x="242" y="1244"/>
                  <a:pt x="242" y="1244"/>
                </a:cubicBezTo>
                <a:cubicBezTo>
                  <a:pt x="242" y="1244"/>
                  <a:pt x="243" y="1244"/>
                  <a:pt x="243" y="1245"/>
                </a:cubicBezTo>
                <a:cubicBezTo>
                  <a:pt x="243" y="1246"/>
                  <a:pt x="243" y="1246"/>
                  <a:pt x="242" y="1246"/>
                </a:cubicBezTo>
                <a:close/>
                <a:moveTo>
                  <a:pt x="244" y="1251"/>
                </a:moveTo>
                <a:cubicBezTo>
                  <a:pt x="244" y="1250"/>
                  <a:pt x="244" y="1249"/>
                  <a:pt x="243" y="1248"/>
                </a:cubicBezTo>
                <a:cubicBezTo>
                  <a:pt x="243" y="1247"/>
                  <a:pt x="244" y="1246"/>
                  <a:pt x="244" y="1245"/>
                </a:cubicBezTo>
                <a:cubicBezTo>
                  <a:pt x="245" y="1246"/>
                  <a:pt x="245" y="1248"/>
                  <a:pt x="246" y="1249"/>
                </a:cubicBezTo>
                <a:cubicBezTo>
                  <a:pt x="245" y="1249"/>
                  <a:pt x="245" y="1250"/>
                  <a:pt x="244" y="1250"/>
                </a:cubicBezTo>
                <a:cubicBezTo>
                  <a:pt x="244" y="1250"/>
                  <a:pt x="244" y="1250"/>
                  <a:pt x="244" y="1251"/>
                </a:cubicBezTo>
                <a:close/>
                <a:moveTo>
                  <a:pt x="245" y="1252"/>
                </a:moveTo>
                <a:cubicBezTo>
                  <a:pt x="246" y="1252"/>
                  <a:pt x="246" y="1253"/>
                  <a:pt x="247" y="1253"/>
                </a:cubicBezTo>
                <a:cubicBezTo>
                  <a:pt x="247" y="1254"/>
                  <a:pt x="247" y="1254"/>
                  <a:pt x="247" y="1255"/>
                </a:cubicBezTo>
                <a:cubicBezTo>
                  <a:pt x="247" y="1255"/>
                  <a:pt x="246" y="1255"/>
                  <a:pt x="246" y="1254"/>
                </a:cubicBezTo>
                <a:cubicBezTo>
                  <a:pt x="246" y="1254"/>
                  <a:pt x="245" y="1253"/>
                  <a:pt x="245" y="1252"/>
                </a:cubicBezTo>
                <a:close/>
                <a:moveTo>
                  <a:pt x="247" y="1259"/>
                </a:moveTo>
                <a:cubicBezTo>
                  <a:pt x="247" y="1259"/>
                  <a:pt x="247" y="1259"/>
                  <a:pt x="247" y="1259"/>
                </a:cubicBezTo>
                <a:cubicBezTo>
                  <a:pt x="247" y="1258"/>
                  <a:pt x="247" y="1257"/>
                  <a:pt x="246" y="1256"/>
                </a:cubicBezTo>
                <a:cubicBezTo>
                  <a:pt x="247" y="1256"/>
                  <a:pt x="247" y="1256"/>
                  <a:pt x="247" y="1256"/>
                </a:cubicBezTo>
                <a:cubicBezTo>
                  <a:pt x="247" y="1257"/>
                  <a:pt x="247" y="1258"/>
                  <a:pt x="247" y="1259"/>
                </a:cubicBezTo>
                <a:close/>
                <a:moveTo>
                  <a:pt x="249" y="1266"/>
                </a:moveTo>
                <a:cubicBezTo>
                  <a:pt x="249" y="1265"/>
                  <a:pt x="249" y="1264"/>
                  <a:pt x="249" y="1262"/>
                </a:cubicBezTo>
                <a:cubicBezTo>
                  <a:pt x="249" y="1262"/>
                  <a:pt x="249" y="1262"/>
                  <a:pt x="249" y="1262"/>
                </a:cubicBezTo>
                <a:cubicBezTo>
                  <a:pt x="250" y="1264"/>
                  <a:pt x="251" y="1266"/>
                  <a:pt x="252" y="1268"/>
                </a:cubicBezTo>
                <a:cubicBezTo>
                  <a:pt x="251" y="1267"/>
                  <a:pt x="250" y="1266"/>
                  <a:pt x="249" y="1266"/>
                </a:cubicBezTo>
                <a:close/>
                <a:moveTo>
                  <a:pt x="251" y="1222"/>
                </a:moveTo>
                <a:cubicBezTo>
                  <a:pt x="251" y="1222"/>
                  <a:pt x="251" y="1221"/>
                  <a:pt x="251" y="1220"/>
                </a:cubicBezTo>
                <a:cubicBezTo>
                  <a:pt x="251" y="1222"/>
                  <a:pt x="252" y="1223"/>
                  <a:pt x="252" y="1224"/>
                </a:cubicBezTo>
                <a:cubicBezTo>
                  <a:pt x="252" y="1224"/>
                  <a:pt x="251" y="1223"/>
                  <a:pt x="251" y="1222"/>
                </a:cubicBezTo>
                <a:close/>
                <a:moveTo>
                  <a:pt x="253" y="1274"/>
                </a:moveTo>
                <a:cubicBezTo>
                  <a:pt x="252" y="1274"/>
                  <a:pt x="252" y="1273"/>
                  <a:pt x="253" y="1272"/>
                </a:cubicBezTo>
                <a:cubicBezTo>
                  <a:pt x="253" y="1273"/>
                  <a:pt x="253" y="1274"/>
                  <a:pt x="253" y="1274"/>
                </a:cubicBezTo>
                <a:cubicBezTo>
                  <a:pt x="253" y="1275"/>
                  <a:pt x="253" y="1275"/>
                  <a:pt x="253" y="1274"/>
                </a:cubicBezTo>
                <a:close/>
                <a:moveTo>
                  <a:pt x="254" y="1251"/>
                </a:moveTo>
                <a:cubicBezTo>
                  <a:pt x="254" y="1252"/>
                  <a:pt x="255" y="1254"/>
                  <a:pt x="254" y="1254"/>
                </a:cubicBezTo>
                <a:cubicBezTo>
                  <a:pt x="254" y="1253"/>
                  <a:pt x="252" y="1251"/>
                  <a:pt x="254" y="1251"/>
                </a:cubicBezTo>
                <a:close/>
                <a:moveTo>
                  <a:pt x="254" y="1259"/>
                </a:moveTo>
                <a:cubicBezTo>
                  <a:pt x="256" y="1259"/>
                  <a:pt x="254" y="1257"/>
                  <a:pt x="255" y="1257"/>
                </a:cubicBezTo>
                <a:cubicBezTo>
                  <a:pt x="256" y="1257"/>
                  <a:pt x="256" y="1258"/>
                  <a:pt x="256" y="1258"/>
                </a:cubicBezTo>
                <a:cubicBezTo>
                  <a:pt x="255" y="1259"/>
                  <a:pt x="256" y="1261"/>
                  <a:pt x="257" y="1262"/>
                </a:cubicBezTo>
                <a:cubicBezTo>
                  <a:pt x="257" y="1262"/>
                  <a:pt x="257" y="1263"/>
                  <a:pt x="256" y="1263"/>
                </a:cubicBezTo>
                <a:cubicBezTo>
                  <a:pt x="256" y="1262"/>
                  <a:pt x="256" y="1261"/>
                  <a:pt x="256" y="1261"/>
                </a:cubicBezTo>
                <a:cubicBezTo>
                  <a:pt x="256" y="1260"/>
                  <a:pt x="254" y="1261"/>
                  <a:pt x="254" y="1259"/>
                </a:cubicBezTo>
                <a:close/>
                <a:moveTo>
                  <a:pt x="255" y="1277"/>
                </a:moveTo>
                <a:cubicBezTo>
                  <a:pt x="255" y="1276"/>
                  <a:pt x="255" y="1276"/>
                  <a:pt x="255" y="1275"/>
                </a:cubicBezTo>
                <a:cubicBezTo>
                  <a:pt x="255" y="1275"/>
                  <a:pt x="256" y="1276"/>
                  <a:pt x="256" y="1276"/>
                </a:cubicBezTo>
                <a:cubicBezTo>
                  <a:pt x="257" y="1278"/>
                  <a:pt x="258" y="1280"/>
                  <a:pt x="258" y="1282"/>
                </a:cubicBezTo>
                <a:cubicBezTo>
                  <a:pt x="257" y="1280"/>
                  <a:pt x="257" y="1277"/>
                  <a:pt x="255" y="1277"/>
                </a:cubicBezTo>
                <a:close/>
                <a:moveTo>
                  <a:pt x="271" y="1269"/>
                </a:moveTo>
                <a:cubicBezTo>
                  <a:pt x="271" y="1270"/>
                  <a:pt x="272" y="1271"/>
                  <a:pt x="272" y="1273"/>
                </a:cubicBezTo>
                <a:cubicBezTo>
                  <a:pt x="272" y="1272"/>
                  <a:pt x="271" y="1272"/>
                  <a:pt x="271" y="1271"/>
                </a:cubicBezTo>
                <a:cubicBezTo>
                  <a:pt x="270" y="1272"/>
                  <a:pt x="270" y="1272"/>
                  <a:pt x="270" y="1272"/>
                </a:cubicBezTo>
                <a:cubicBezTo>
                  <a:pt x="270" y="1273"/>
                  <a:pt x="271" y="1274"/>
                  <a:pt x="272" y="1274"/>
                </a:cubicBezTo>
                <a:cubicBezTo>
                  <a:pt x="272" y="1274"/>
                  <a:pt x="272" y="1274"/>
                  <a:pt x="272" y="1274"/>
                </a:cubicBezTo>
                <a:cubicBezTo>
                  <a:pt x="273" y="1277"/>
                  <a:pt x="275" y="1280"/>
                  <a:pt x="275" y="1283"/>
                </a:cubicBezTo>
                <a:cubicBezTo>
                  <a:pt x="276" y="1284"/>
                  <a:pt x="276" y="1286"/>
                  <a:pt x="276" y="1287"/>
                </a:cubicBezTo>
                <a:cubicBezTo>
                  <a:pt x="275" y="1287"/>
                  <a:pt x="274" y="1287"/>
                  <a:pt x="273" y="1286"/>
                </a:cubicBezTo>
                <a:cubicBezTo>
                  <a:pt x="273" y="1286"/>
                  <a:pt x="273" y="1286"/>
                  <a:pt x="273" y="1285"/>
                </a:cubicBezTo>
                <a:cubicBezTo>
                  <a:pt x="270" y="1285"/>
                  <a:pt x="271" y="1281"/>
                  <a:pt x="268" y="1282"/>
                </a:cubicBezTo>
                <a:cubicBezTo>
                  <a:pt x="268" y="1282"/>
                  <a:pt x="268" y="1283"/>
                  <a:pt x="268" y="1283"/>
                </a:cubicBezTo>
                <a:cubicBezTo>
                  <a:pt x="266" y="1281"/>
                  <a:pt x="263" y="1280"/>
                  <a:pt x="261" y="1282"/>
                </a:cubicBezTo>
                <a:cubicBezTo>
                  <a:pt x="260" y="1279"/>
                  <a:pt x="260" y="1277"/>
                  <a:pt x="260" y="1275"/>
                </a:cubicBezTo>
                <a:cubicBezTo>
                  <a:pt x="261" y="1276"/>
                  <a:pt x="263" y="1276"/>
                  <a:pt x="264" y="1276"/>
                </a:cubicBezTo>
                <a:cubicBezTo>
                  <a:pt x="262" y="1274"/>
                  <a:pt x="261" y="1272"/>
                  <a:pt x="259" y="1271"/>
                </a:cubicBezTo>
                <a:cubicBezTo>
                  <a:pt x="259" y="1270"/>
                  <a:pt x="259" y="1270"/>
                  <a:pt x="259" y="1269"/>
                </a:cubicBezTo>
                <a:cubicBezTo>
                  <a:pt x="259" y="1269"/>
                  <a:pt x="260" y="1270"/>
                  <a:pt x="260" y="1271"/>
                </a:cubicBezTo>
                <a:cubicBezTo>
                  <a:pt x="263" y="1270"/>
                  <a:pt x="261" y="1267"/>
                  <a:pt x="259" y="1267"/>
                </a:cubicBezTo>
                <a:cubicBezTo>
                  <a:pt x="259" y="1266"/>
                  <a:pt x="259" y="1265"/>
                  <a:pt x="258" y="1264"/>
                </a:cubicBezTo>
                <a:cubicBezTo>
                  <a:pt x="259" y="1264"/>
                  <a:pt x="260" y="1265"/>
                  <a:pt x="261" y="1265"/>
                </a:cubicBezTo>
                <a:cubicBezTo>
                  <a:pt x="261" y="1265"/>
                  <a:pt x="261" y="1266"/>
                  <a:pt x="261" y="1266"/>
                </a:cubicBezTo>
                <a:cubicBezTo>
                  <a:pt x="261" y="1266"/>
                  <a:pt x="261" y="1266"/>
                  <a:pt x="261" y="1266"/>
                </a:cubicBezTo>
                <a:cubicBezTo>
                  <a:pt x="262" y="1268"/>
                  <a:pt x="263" y="1269"/>
                  <a:pt x="263" y="1271"/>
                </a:cubicBezTo>
                <a:cubicBezTo>
                  <a:pt x="264" y="1271"/>
                  <a:pt x="265" y="1270"/>
                  <a:pt x="266" y="1270"/>
                </a:cubicBezTo>
                <a:cubicBezTo>
                  <a:pt x="266" y="1270"/>
                  <a:pt x="266" y="1270"/>
                  <a:pt x="266" y="1270"/>
                </a:cubicBezTo>
                <a:cubicBezTo>
                  <a:pt x="265" y="1271"/>
                  <a:pt x="264" y="1272"/>
                  <a:pt x="264" y="1272"/>
                </a:cubicBezTo>
                <a:cubicBezTo>
                  <a:pt x="265" y="1273"/>
                  <a:pt x="265" y="1272"/>
                  <a:pt x="266" y="1271"/>
                </a:cubicBezTo>
                <a:cubicBezTo>
                  <a:pt x="267" y="1272"/>
                  <a:pt x="267" y="1272"/>
                  <a:pt x="267" y="1273"/>
                </a:cubicBezTo>
                <a:cubicBezTo>
                  <a:pt x="269" y="1273"/>
                  <a:pt x="268" y="1271"/>
                  <a:pt x="268" y="1270"/>
                </a:cubicBezTo>
                <a:cubicBezTo>
                  <a:pt x="269" y="1270"/>
                  <a:pt x="270" y="1270"/>
                  <a:pt x="271" y="1269"/>
                </a:cubicBezTo>
                <a:close/>
                <a:moveTo>
                  <a:pt x="268" y="1231"/>
                </a:moveTo>
                <a:cubicBezTo>
                  <a:pt x="268" y="1232"/>
                  <a:pt x="268" y="1232"/>
                  <a:pt x="268" y="1233"/>
                </a:cubicBezTo>
                <a:cubicBezTo>
                  <a:pt x="268" y="1233"/>
                  <a:pt x="268" y="1233"/>
                  <a:pt x="268" y="1234"/>
                </a:cubicBezTo>
                <a:cubicBezTo>
                  <a:pt x="268" y="1233"/>
                  <a:pt x="267" y="1232"/>
                  <a:pt x="267" y="1232"/>
                </a:cubicBezTo>
                <a:cubicBezTo>
                  <a:pt x="267" y="1231"/>
                  <a:pt x="267" y="1231"/>
                  <a:pt x="268" y="1231"/>
                </a:cubicBezTo>
                <a:close/>
                <a:moveTo>
                  <a:pt x="266" y="1257"/>
                </a:moveTo>
                <a:cubicBezTo>
                  <a:pt x="266" y="1257"/>
                  <a:pt x="266" y="1257"/>
                  <a:pt x="266" y="1257"/>
                </a:cubicBezTo>
                <a:cubicBezTo>
                  <a:pt x="267" y="1257"/>
                  <a:pt x="268" y="1258"/>
                  <a:pt x="268" y="1259"/>
                </a:cubicBezTo>
                <a:cubicBezTo>
                  <a:pt x="269" y="1260"/>
                  <a:pt x="269" y="1262"/>
                  <a:pt x="269" y="1264"/>
                </a:cubicBezTo>
                <a:cubicBezTo>
                  <a:pt x="268" y="1264"/>
                  <a:pt x="268" y="1264"/>
                  <a:pt x="267" y="1265"/>
                </a:cubicBezTo>
                <a:cubicBezTo>
                  <a:pt x="266" y="1262"/>
                  <a:pt x="265" y="1259"/>
                  <a:pt x="264" y="1255"/>
                </a:cubicBezTo>
                <a:cubicBezTo>
                  <a:pt x="265" y="1256"/>
                  <a:pt x="266" y="1257"/>
                  <a:pt x="266" y="1257"/>
                </a:cubicBezTo>
                <a:close/>
                <a:moveTo>
                  <a:pt x="266" y="1254"/>
                </a:moveTo>
                <a:cubicBezTo>
                  <a:pt x="265" y="1254"/>
                  <a:pt x="265" y="1255"/>
                  <a:pt x="264" y="1255"/>
                </a:cubicBezTo>
                <a:cubicBezTo>
                  <a:pt x="263" y="1249"/>
                  <a:pt x="262" y="1243"/>
                  <a:pt x="260" y="1239"/>
                </a:cubicBezTo>
                <a:cubicBezTo>
                  <a:pt x="263" y="1243"/>
                  <a:pt x="265" y="1249"/>
                  <a:pt x="266" y="1254"/>
                </a:cubicBezTo>
                <a:close/>
                <a:moveTo>
                  <a:pt x="270" y="1206"/>
                </a:moveTo>
                <a:cubicBezTo>
                  <a:pt x="271" y="1207"/>
                  <a:pt x="269" y="1208"/>
                  <a:pt x="271" y="1209"/>
                </a:cubicBezTo>
                <a:cubicBezTo>
                  <a:pt x="269" y="1210"/>
                  <a:pt x="269" y="1211"/>
                  <a:pt x="269" y="1212"/>
                </a:cubicBezTo>
                <a:cubicBezTo>
                  <a:pt x="265" y="1213"/>
                  <a:pt x="264" y="1214"/>
                  <a:pt x="262" y="1212"/>
                </a:cubicBezTo>
                <a:cubicBezTo>
                  <a:pt x="261" y="1211"/>
                  <a:pt x="261" y="1210"/>
                  <a:pt x="261" y="1209"/>
                </a:cubicBezTo>
                <a:cubicBezTo>
                  <a:pt x="261" y="1208"/>
                  <a:pt x="261" y="1208"/>
                  <a:pt x="260" y="1207"/>
                </a:cubicBezTo>
                <a:cubicBezTo>
                  <a:pt x="260" y="1207"/>
                  <a:pt x="260" y="1207"/>
                  <a:pt x="260" y="1207"/>
                </a:cubicBezTo>
                <a:cubicBezTo>
                  <a:pt x="261" y="1207"/>
                  <a:pt x="261" y="1208"/>
                  <a:pt x="262" y="1208"/>
                </a:cubicBezTo>
                <a:cubicBezTo>
                  <a:pt x="264" y="1207"/>
                  <a:pt x="262" y="1206"/>
                  <a:pt x="262" y="1205"/>
                </a:cubicBezTo>
                <a:cubicBezTo>
                  <a:pt x="263" y="1204"/>
                  <a:pt x="265" y="1204"/>
                  <a:pt x="263" y="1202"/>
                </a:cubicBezTo>
                <a:cubicBezTo>
                  <a:pt x="268" y="1200"/>
                  <a:pt x="272" y="1198"/>
                  <a:pt x="275" y="1196"/>
                </a:cubicBezTo>
                <a:cubicBezTo>
                  <a:pt x="275" y="1196"/>
                  <a:pt x="275" y="1197"/>
                  <a:pt x="275" y="1197"/>
                </a:cubicBezTo>
                <a:cubicBezTo>
                  <a:pt x="276" y="1198"/>
                  <a:pt x="276" y="1198"/>
                  <a:pt x="276" y="1199"/>
                </a:cubicBezTo>
                <a:cubicBezTo>
                  <a:pt x="275" y="1199"/>
                  <a:pt x="273" y="1199"/>
                  <a:pt x="273" y="1201"/>
                </a:cubicBezTo>
                <a:cubicBezTo>
                  <a:pt x="274" y="1201"/>
                  <a:pt x="275" y="1201"/>
                  <a:pt x="276" y="1201"/>
                </a:cubicBezTo>
                <a:cubicBezTo>
                  <a:pt x="277" y="1201"/>
                  <a:pt x="277" y="1202"/>
                  <a:pt x="278" y="1203"/>
                </a:cubicBezTo>
                <a:cubicBezTo>
                  <a:pt x="277" y="1203"/>
                  <a:pt x="276" y="1202"/>
                  <a:pt x="275" y="1202"/>
                </a:cubicBezTo>
                <a:cubicBezTo>
                  <a:pt x="274" y="1205"/>
                  <a:pt x="273" y="1205"/>
                  <a:pt x="270" y="1206"/>
                </a:cubicBezTo>
                <a:close/>
                <a:moveTo>
                  <a:pt x="277" y="1214"/>
                </a:moveTo>
                <a:cubicBezTo>
                  <a:pt x="278" y="1212"/>
                  <a:pt x="280" y="1210"/>
                  <a:pt x="279" y="1208"/>
                </a:cubicBezTo>
                <a:cubicBezTo>
                  <a:pt x="278" y="1207"/>
                  <a:pt x="277" y="1208"/>
                  <a:pt x="276" y="1208"/>
                </a:cubicBezTo>
                <a:cubicBezTo>
                  <a:pt x="274" y="1204"/>
                  <a:pt x="276" y="1204"/>
                  <a:pt x="278" y="1204"/>
                </a:cubicBezTo>
                <a:cubicBezTo>
                  <a:pt x="280" y="1208"/>
                  <a:pt x="280" y="1212"/>
                  <a:pt x="283" y="1213"/>
                </a:cubicBezTo>
                <a:cubicBezTo>
                  <a:pt x="283" y="1214"/>
                  <a:pt x="283" y="1215"/>
                  <a:pt x="282" y="1214"/>
                </a:cubicBezTo>
                <a:cubicBezTo>
                  <a:pt x="282" y="1214"/>
                  <a:pt x="283" y="1214"/>
                  <a:pt x="283" y="1215"/>
                </a:cubicBezTo>
                <a:cubicBezTo>
                  <a:pt x="281" y="1214"/>
                  <a:pt x="280" y="1214"/>
                  <a:pt x="277" y="1214"/>
                </a:cubicBezTo>
                <a:close/>
                <a:moveTo>
                  <a:pt x="283" y="1219"/>
                </a:moveTo>
                <a:cubicBezTo>
                  <a:pt x="282" y="1218"/>
                  <a:pt x="283" y="1218"/>
                  <a:pt x="284" y="1217"/>
                </a:cubicBezTo>
                <a:cubicBezTo>
                  <a:pt x="284" y="1218"/>
                  <a:pt x="285" y="1220"/>
                  <a:pt x="286" y="1222"/>
                </a:cubicBezTo>
                <a:cubicBezTo>
                  <a:pt x="285" y="1221"/>
                  <a:pt x="285" y="1221"/>
                  <a:pt x="283" y="1219"/>
                </a:cubicBezTo>
                <a:close/>
                <a:moveTo>
                  <a:pt x="287" y="1216"/>
                </a:moveTo>
                <a:cubicBezTo>
                  <a:pt x="286" y="1213"/>
                  <a:pt x="285" y="1210"/>
                  <a:pt x="284" y="1206"/>
                </a:cubicBezTo>
                <a:cubicBezTo>
                  <a:pt x="284" y="1205"/>
                  <a:pt x="283" y="1205"/>
                  <a:pt x="283" y="1204"/>
                </a:cubicBezTo>
                <a:cubicBezTo>
                  <a:pt x="283" y="1204"/>
                  <a:pt x="283" y="1204"/>
                  <a:pt x="283" y="1204"/>
                </a:cubicBezTo>
                <a:cubicBezTo>
                  <a:pt x="284" y="1203"/>
                  <a:pt x="282" y="1202"/>
                  <a:pt x="282" y="1201"/>
                </a:cubicBezTo>
                <a:cubicBezTo>
                  <a:pt x="283" y="1201"/>
                  <a:pt x="283" y="1201"/>
                  <a:pt x="284" y="1201"/>
                </a:cubicBezTo>
                <a:cubicBezTo>
                  <a:pt x="284" y="1201"/>
                  <a:pt x="284" y="1202"/>
                  <a:pt x="285" y="1202"/>
                </a:cubicBezTo>
                <a:cubicBezTo>
                  <a:pt x="285" y="1202"/>
                  <a:pt x="285" y="1202"/>
                  <a:pt x="286" y="1202"/>
                </a:cubicBezTo>
                <a:cubicBezTo>
                  <a:pt x="285" y="1203"/>
                  <a:pt x="288" y="1204"/>
                  <a:pt x="286" y="1207"/>
                </a:cubicBezTo>
                <a:cubicBezTo>
                  <a:pt x="286" y="1207"/>
                  <a:pt x="287" y="1207"/>
                  <a:pt x="288" y="1206"/>
                </a:cubicBezTo>
                <a:cubicBezTo>
                  <a:pt x="288" y="1207"/>
                  <a:pt x="288" y="1207"/>
                  <a:pt x="288" y="1207"/>
                </a:cubicBezTo>
                <a:cubicBezTo>
                  <a:pt x="288" y="1207"/>
                  <a:pt x="289" y="1206"/>
                  <a:pt x="289" y="1206"/>
                </a:cubicBezTo>
                <a:cubicBezTo>
                  <a:pt x="290" y="1207"/>
                  <a:pt x="290" y="1209"/>
                  <a:pt x="291" y="1211"/>
                </a:cubicBezTo>
                <a:cubicBezTo>
                  <a:pt x="290" y="1212"/>
                  <a:pt x="289" y="1215"/>
                  <a:pt x="287" y="1216"/>
                </a:cubicBezTo>
                <a:close/>
                <a:moveTo>
                  <a:pt x="291" y="1205"/>
                </a:moveTo>
                <a:cubicBezTo>
                  <a:pt x="291" y="1205"/>
                  <a:pt x="291" y="1204"/>
                  <a:pt x="292" y="1204"/>
                </a:cubicBezTo>
                <a:cubicBezTo>
                  <a:pt x="292" y="1205"/>
                  <a:pt x="292" y="1206"/>
                  <a:pt x="292" y="1207"/>
                </a:cubicBezTo>
                <a:cubicBezTo>
                  <a:pt x="292" y="1207"/>
                  <a:pt x="292" y="1207"/>
                  <a:pt x="292" y="1207"/>
                </a:cubicBezTo>
                <a:cubicBezTo>
                  <a:pt x="291" y="1206"/>
                  <a:pt x="291" y="1205"/>
                  <a:pt x="291" y="1205"/>
                </a:cubicBezTo>
                <a:close/>
                <a:moveTo>
                  <a:pt x="293" y="1211"/>
                </a:moveTo>
                <a:cubicBezTo>
                  <a:pt x="292" y="1210"/>
                  <a:pt x="292" y="1209"/>
                  <a:pt x="292" y="1208"/>
                </a:cubicBezTo>
                <a:cubicBezTo>
                  <a:pt x="292" y="1208"/>
                  <a:pt x="292" y="1208"/>
                  <a:pt x="293" y="1208"/>
                </a:cubicBezTo>
                <a:cubicBezTo>
                  <a:pt x="293" y="1209"/>
                  <a:pt x="293" y="1210"/>
                  <a:pt x="293" y="1211"/>
                </a:cubicBezTo>
                <a:cubicBezTo>
                  <a:pt x="293" y="1211"/>
                  <a:pt x="293" y="1211"/>
                  <a:pt x="293" y="1211"/>
                </a:cubicBezTo>
                <a:close/>
                <a:moveTo>
                  <a:pt x="293" y="1205"/>
                </a:moveTo>
                <a:cubicBezTo>
                  <a:pt x="293" y="1205"/>
                  <a:pt x="293" y="1204"/>
                  <a:pt x="292" y="1204"/>
                </a:cubicBezTo>
                <a:cubicBezTo>
                  <a:pt x="294" y="1203"/>
                  <a:pt x="295" y="1203"/>
                  <a:pt x="296" y="1204"/>
                </a:cubicBezTo>
                <a:cubicBezTo>
                  <a:pt x="296" y="1204"/>
                  <a:pt x="295" y="1205"/>
                  <a:pt x="296" y="1206"/>
                </a:cubicBezTo>
                <a:cubicBezTo>
                  <a:pt x="295" y="1206"/>
                  <a:pt x="295" y="1207"/>
                  <a:pt x="294" y="1207"/>
                </a:cubicBezTo>
                <a:cubicBezTo>
                  <a:pt x="294" y="1206"/>
                  <a:pt x="293" y="1205"/>
                  <a:pt x="293" y="1205"/>
                </a:cubicBezTo>
                <a:close/>
                <a:moveTo>
                  <a:pt x="296" y="1221"/>
                </a:moveTo>
                <a:cubicBezTo>
                  <a:pt x="296" y="1220"/>
                  <a:pt x="295" y="1220"/>
                  <a:pt x="295" y="1219"/>
                </a:cubicBezTo>
                <a:cubicBezTo>
                  <a:pt x="296" y="1219"/>
                  <a:pt x="296" y="1219"/>
                  <a:pt x="296" y="1219"/>
                </a:cubicBezTo>
                <a:cubicBezTo>
                  <a:pt x="297" y="1220"/>
                  <a:pt x="297" y="1220"/>
                  <a:pt x="296" y="1221"/>
                </a:cubicBezTo>
                <a:close/>
                <a:moveTo>
                  <a:pt x="296" y="1211"/>
                </a:moveTo>
                <a:cubicBezTo>
                  <a:pt x="296" y="1210"/>
                  <a:pt x="295" y="1209"/>
                  <a:pt x="295" y="1208"/>
                </a:cubicBezTo>
                <a:cubicBezTo>
                  <a:pt x="295" y="1208"/>
                  <a:pt x="296" y="1209"/>
                  <a:pt x="297" y="1210"/>
                </a:cubicBezTo>
                <a:cubicBezTo>
                  <a:pt x="296" y="1210"/>
                  <a:pt x="296" y="1211"/>
                  <a:pt x="296" y="1211"/>
                </a:cubicBezTo>
                <a:close/>
                <a:moveTo>
                  <a:pt x="298" y="1213"/>
                </a:moveTo>
                <a:cubicBezTo>
                  <a:pt x="299" y="1212"/>
                  <a:pt x="298" y="1211"/>
                  <a:pt x="300" y="1210"/>
                </a:cubicBezTo>
                <a:cubicBezTo>
                  <a:pt x="301" y="1210"/>
                  <a:pt x="302" y="1211"/>
                  <a:pt x="303" y="1212"/>
                </a:cubicBezTo>
                <a:cubicBezTo>
                  <a:pt x="301" y="1214"/>
                  <a:pt x="300" y="1214"/>
                  <a:pt x="298" y="1213"/>
                </a:cubicBezTo>
                <a:close/>
                <a:moveTo>
                  <a:pt x="307" y="1210"/>
                </a:moveTo>
                <a:cubicBezTo>
                  <a:pt x="306" y="1209"/>
                  <a:pt x="306" y="1210"/>
                  <a:pt x="305" y="1211"/>
                </a:cubicBezTo>
                <a:cubicBezTo>
                  <a:pt x="301" y="1208"/>
                  <a:pt x="308" y="1207"/>
                  <a:pt x="307" y="1210"/>
                </a:cubicBezTo>
                <a:close/>
                <a:moveTo>
                  <a:pt x="316" y="1215"/>
                </a:moveTo>
                <a:cubicBezTo>
                  <a:pt x="315" y="1216"/>
                  <a:pt x="317" y="1218"/>
                  <a:pt x="315" y="1220"/>
                </a:cubicBezTo>
                <a:cubicBezTo>
                  <a:pt x="314" y="1219"/>
                  <a:pt x="314" y="1219"/>
                  <a:pt x="311" y="1218"/>
                </a:cubicBezTo>
                <a:cubicBezTo>
                  <a:pt x="312" y="1217"/>
                  <a:pt x="313" y="1217"/>
                  <a:pt x="314" y="1216"/>
                </a:cubicBezTo>
                <a:cubicBezTo>
                  <a:pt x="313" y="1214"/>
                  <a:pt x="312" y="1213"/>
                  <a:pt x="312" y="1211"/>
                </a:cubicBezTo>
                <a:cubicBezTo>
                  <a:pt x="311" y="1213"/>
                  <a:pt x="309" y="1213"/>
                  <a:pt x="307" y="1212"/>
                </a:cubicBezTo>
                <a:cubicBezTo>
                  <a:pt x="311" y="1211"/>
                  <a:pt x="311" y="1208"/>
                  <a:pt x="307" y="1205"/>
                </a:cubicBezTo>
                <a:cubicBezTo>
                  <a:pt x="305" y="1208"/>
                  <a:pt x="303" y="1204"/>
                  <a:pt x="302" y="1203"/>
                </a:cubicBezTo>
                <a:cubicBezTo>
                  <a:pt x="302" y="1202"/>
                  <a:pt x="302" y="1201"/>
                  <a:pt x="303" y="1200"/>
                </a:cubicBezTo>
                <a:cubicBezTo>
                  <a:pt x="306" y="1201"/>
                  <a:pt x="308" y="1204"/>
                  <a:pt x="311" y="1203"/>
                </a:cubicBezTo>
                <a:cubicBezTo>
                  <a:pt x="309" y="1205"/>
                  <a:pt x="312" y="1207"/>
                  <a:pt x="313" y="1207"/>
                </a:cubicBezTo>
                <a:cubicBezTo>
                  <a:pt x="312" y="1209"/>
                  <a:pt x="313" y="1211"/>
                  <a:pt x="314" y="1214"/>
                </a:cubicBezTo>
                <a:cubicBezTo>
                  <a:pt x="314" y="1213"/>
                  <a:pt x="315" y="1212"/>
                  <a:pt x="316" y="1212"/>
                </a:cubicBezTo>
                <a:cubicBezTo>
                  <a:pt x="315" y="1210"/>
                  <a:pt x="314" y="1209"/>
                  <a:pt x="315" y="1208"/>
                </a:cubicBezTo>
                <a:cubicBezTo>
                  <a:pt x="316" y="1209"/>
                  <a:pt x="317" y="1210"/>
                  <a:pt x="317" y="1212"/>
                </a:cubicBezTo>
                <a:cubicBezTo>
                  <a:pt x="318" y="1210"/>
                  <a:pt x="319" y="1210"/>
                  <a:pt x="320" y="1211"/>
                </a:cubicBezTo>
                <a:cubicBezTo>
                  <a:pt x="320" y="1215"/>
                  <a:pt x="323" y="1213"/>
                  <a:pt x="325" y="1216"/>
                </a:cubicBezTo>
                <a:cubicBezTo>
                  <a:pt x="322" y="1218"/>
                  <a:pt x="319" y="1213"/>
                  <a:pt x="316" y="1215"/>
                </a:cubicBezTo>
                <a:close/>
                <a:moveTo>
                  <a:pt x="305" y="1188"/>
                </a:moveTo>
                <a:cubicBezTo>
                  <a:pt x="307" y="1185"/>
                  <a:pt x="310" y="1190"/>
                  <a:pt x="308" y="1191"/>
                </a:cubicBezTo>
                <a:cubicBezTo>
                  <a:pt x="307" y="1190"/>
                  <a:pt x="306" y="1189"/>
                  <a:pt x="305" y="1188"/>
                </a:cubicBezTo>
                <a:close/>
                <a:moveTo>
                  <a:pt x="320" y="1201"/>
                </a:moveTo>
                <a:cubicBezTo>
                  <a:pt x="316" y="1201"/>
                  <a:pt x="317" y="1195"/>
                  <a:pt x="314" y="1198"/>
                </a:cubicBezTo>
                <a:cubicBezTo>
                  <a:pt x="312" y="1197"/>
                  <a:pt x="313" y="1195"/>
                  <a:pt x="313" y="1194"/>
                </a:cubicBezTo>
                <a:cubicBezTo>
                  <a:pt x="315" y="1196"/>
                  <a:pt x="314" y="1194"/>
                  <a:pt x="315" y="1193"/>
                </a:cubicBezTo>
                <a:cubicBezTo>
                  <a:pt x="316" y="1196"/>
                  <a:pt x="317" y="1197"/>
                  <a:pt x="320" y="1198"/>
                </a:cubicBezTo>
                <a:cubicBezTo>
                  <a:pt x="319" y="1199"/>
                  <a:pt x="321" y="1200"/>
                  <a:pt x="320" y="1201"/>
                </a:cubicBezTo>
                <a:close/>
                <a:moveTo>
                  <a:pt x="327" y="1219"/>
                </a:moveTo>
                <a:cubicBezTo>
                  <a:pt x="325" y="1218"/>
                  <a:pt x="326" y="1217"/>
                  <a:pt x="325" y="1217"/>
                </a:cubicBezTo>
                <a:cubicBezTo>
                  <a:pt x="326" y="1215"/>
                  <a:pt x="327" y="1217"/>
                  <a:pt x="328" y="1217"/>
                </a:cubicBezTo>
                <a:cubicBezTo>
                  <a:pt x="328" y="1218"/>
                  <a:pt x="327" y="1218"/>
                  <a:pt x="327" y="1219"/>
                </a:cubicBezTo>
                <a:close/>
                <a:moveTo>
                  <a:pt x="331" y="1193"/>
                </a:moveTo>
                <a:cubicBezTo>
                  <a:pt x="328" y="1194"/>
                  <a:pt x="328" y="1198"/>
                  <a:pt x="325" y="1196"/>
                </a:cubicBezTo>
                <a:cubicBezTo>
                  <a:pt x="326" y="1195"/>
                  <a:pt x="328" y="1195"/>
                  <a:pt x="327" y="1193"/>
                </a:cubicBezTo>
                <a:cubicBezTo>
                  <a:pt x="324" y="1190"/>
                  <a:pt x="322" y="1192"/>
                  <a:pt x="324" y="1189"/>
                </a:cubicBezTo>
                <a:cubicBezTo>
                  <a:pt x="323" y="1189"/>
                  <a:pt x="322" y="1188"/>
                  <a:pt x="321" y="1189"/>
                </a:cubicBezTo>
                <a:cubicBezTo>
                  <a:pt x="320" y="1190"/>
                  <a:pt x="321" y="1191"/>
                  <a:pt x="320" y="1192"/>
                </a:cubicBezTo>
                <a:cubicBezTo>
                  <a:pt x="315" y="1189"/>
                  <a:pt x="309" y="1187"/>
                  <a:pt x="308" y="1182"/>
                </a:cubicBezTo>
                <a:cubicBezTo>
                  <a:pt x="305" y="1182"/>
                  <a:pt x="304" y="1182"/>
                  <a:pt x="303" y="1180"/>
                </a:cubicBezTo>
                <a:cubicBezTo>
                  <a:pt x="302" y="1183"/>
                  <a:pt x="306" y="1184"/>
                  <a:pt x="305" y="1187"/>
                </a:cubicBezTo>
                <a:cubicBezTo>
                  <a:pt x="301" y="1184"/>
                  <a:pt x="298" y="1182"/>
                  <a:pt x="294" y="1180"/>
                </a:cubicBezTo>
                <a:cubicBezTo>
                  <a:pt x="294" y="1180"/>
                  <a:pt x="294" y="1180"/>
                  <a:pt x="294" y="1180"/>
                </a:cubicBezTo>
                <a:cubicBezTo>
                  <a:pt x="296" y="1179"/>
                  <a:pt x="296" y="1179"/>
                  <a:pt x="297" y="1178"/>
                </a:cubicBezTo>
                <a:cubicBezTo>
                  <a:pt x="299" y="1179"/>
                  <a:pt x="300" y="1180"/>
                  <a:pt x="302" y="1178"/>
                </a:cubicBezTo>
                <a:cubicBezTo>
                  <a:pt x="301" y="1176"/>
                  <a:pt x="299" y="1176"/>
                  <a:pt x="298" y="1175"/>
                </a:cubicBezTo>
                <a:cubicBezTo>
                  <a:pt x="301" y="1172"/>
                  <a:pt x="301" y="1169"/>
                  <a:pt x="302" y="1167"/>
                </a:cubicBezTo>
                <a:cubicBezTo>
                  <a:pt x="303" y="1170"/>
                  <a:pt x="304" y="1168"/>
                  <a:pt x="306" y="1168"/>
                </a:cubicBezTo>
                <a:cubicBezTo>
                  <a:pt x="305" y="1170"/>
                  <a:pt x="303" y="1171"/>
                  <a:pt x="304" y="1173"/>
                </a:cubicBezTo>
                <a:cubicBezTo>
                  <a:pt x="305" y="1174"/>
                  <a:pt x="305" y="1174"/>
                  <a:pt x="306" y="1173"/>
                </a:cubicBezTo>
                <a:cubicBezTo>
                  <a:pt x="306" y="1173"/>
                  <a:pt x="305" y="1172"/>
                  <a:pt x="305" y="1171"/>
                </a:cubicBezTo>
                <a:cubicBezTo>
                  <a:pt x="308" y="1170"/>
                  <a:pt x="310" y="1175"/>
                  <a:pt x="313" y="1176"/>
                </a:cubicBezTo>
                <a:cubicBezTo>
                  <a:pt x="311" y="1177"/>
                  <a:pt x="312" y="1178"/>
                  <a:pt x="312" y="1179"/>
                </a:cubicBezTo>
                <a:cubicBezTo>
                  <a:pt x="314" y="1180"/>
                  <a:pt x="312" y="1180"/>
                  <a:pt x="314" y="1182"/>
                </a:cubicBezTo>
                <a:cubicBezTo>
                  <a:pt x="316" y="1179"/>
                  <a:pt x="318" y="1182"/>
                  <a:pt x="320" y="1182"/>
                </a:cubicBezTo>
                <a:cubicBezTo>
                  <a:pt x="322" y="1181"/>
                  <a:pt x="320" y="1178"/>
                  <a:pt x="323" y="1178"/>
                </a:cubicBezTo>
                <a:cubicBezTo>
                  <a:pt x="321" y="1180"/>
                  <a:pt x="322" y="1186"/>
                  <a:pt x="319" y="1184"/>
                </a:cubicBezTo>
                <a:cubicBezTo>
                  <a:pt x="321" y="1185"/>
                  <a:pt x="323" y="1188"/>
                  <a:pt x="325" y="1187"/>
                </a:cubicBezTo>
                <a:cubicBezTo>
                  <a:pt x="325" y="1185"/>
                  <a:pt x="324" y="1183"/>
                  <a:pt x="323" y="1181"/>
                </a:cubicBezTo>
                <a:cubicBezTo>
                  <a:pt x="325" y="1180"/>
                  <a:pt x="326" y="1181"/>
                  <a:pt x="328" y="1182"/>
                </a:cubicBezTo>
                <a:cubicBezTo>
                  <a:pt x="325" y="1183"/>
                  <a:pt x="330" y="1185"/>
                  <a:pt x="329" y="1186"/>
                </a:cubicBezTo>
                <a:cubicBezTo>
                  <a:pt x="328" y="1185"/>
                  <a:pt x="325" y="1186"/>
                  <a:pt x="326" y="1187"/>
                </a:cubicBezTo>
                <a:cubicBezTo>
                  <a:pt x="328" y="1189"/>
                  <a:pt x="330" y="1188"/>
                  <a:pt x="331" y="1189"/>
                </a:cubicBezTo>
                <a:cubicBezTo>
                  <a:pt x="330" y="1190"/>
                  <a:pt x="330" y="1191"/>
                  <a:pt x="331" y="1193"/>
                </a:cubicBezTo>
                <a:close/>
                <a:moveTo>
                  <a:pt x="324" y="1163"/>
                </a:moveTo>
                <a:cubicBezTo>
                  <a:pt x="324" y="1162"/>
                  <a:pt x="325" y="1162"/>
                  <a:pt x="325" y="1161"/>
                </a:cubicBezTo>
                <a:cubicBezTo>
                  <a:pt x="328" y="1162"/>
                  <a:pt x="324" y="1165"/>
                  <a:pt x="324" y="1163"/>
                </a:cubicBezTo>
                <a:close/>
                <a:moveTo>
                  <a:pt x="333" y="1206"/>
                </a:moveTo>
                <a:cubicBezTo>
                  <a:pt x="335" y="1202"/>
                  <a:pt x="333" y="1202"/>
                  <a:pt x="331" y="1199"/>
                </a:cubicBezTo>
                <a:cubicBezTo>
                  <a:pt x="334" y="1197"/>
                  <a:pt x="332" y="1196"/>
                  <a:pt x="334" y="1195"/>
                </a:cubicBezTo>
                <a:cubicBezTo>
                  <a:pt x="335" y="1197"/>
                  <a:pt x="335" y="1201"/>
                  <a:pt x="338" y="1200"/>
                </a:cubicBezTo>
                <a:cubicBezTo>
                  <a:pt x="336" y="1201"/>
                  <a:pt x="335" y="1202"/>
                  <a:pt x="334" y="1203"/>
                </a:cubicBezTo>
                <a:cubicBezTo>
                  <a:pt x="336" y="1203"/>
                  <a:pt x="336" y="1204"/>
                  <a:pt x="336" y="1205"/>
                </a:cubicBezTo>
                <a:cubicBezTo>
                  <a:pt x="335" y="1206"/>
                  <a:pt x="334" y="1207"/>
                  <a:pt x="333" y="1206"/>
                </a:cubicBezTo>
                <a:close/>
                <a:moveTo>
                  <a:pt x="339" y="1206"/>
                </a:moveTo>
                <a:cubicBezTo>
                  <a:pt x="337" y="1205"/>
                  <a:pt x="336" y="1203"/>
                  <a:pt x="337" y="1202"/>
                </a:cubicBezTo>
                <a:cubicBezTo>
                  <a:pt x="338" y="1203"/>
                  <a:pt x="338" y="1202"/>
                  <a:pt x="339" y="1201"/>
                </a:cubicBezTo>
                <a:cubicBezTo>
                  <a:pt x="340" y="1203"/>
                  <a:pt x="338" y="1208"/>
                  <a:pt x="339" y="1206"/>
                </a:cubicBezTo>
                <a:close/>
                <a:moveTo>
                  <a:pt x="344" y="1213"/>
                </a:moveTo>
                <a:cubicBezTo>
                  <a:pt x="342" y="1210"/>
                  <a:pt x="340" y="1207"/>
                  <a:pt x="340" y="1207"/>
                </a:cubicBezTo>
                <a:cubicBezTo>
                  <a:pt x="341" y="1207"/>
                  <a:pt x="342" y="1207"/>
                  <a:pt x="342" y="1207"/>
                </a:cubicBezTo>
                <a:cubicBezTo>
                  <a:pt x="342" y="1207"/>
                  <a:pt x="343" y="1206"/>
                  <a:pt x="343" y="1205"/>
                </a:cubicBezTo>
                <a:cubicBezTo>
                  <a:pt x="344" y="1207"/>
                  <a:pt x="347" y="1209"/>
                  <a:pt x="347" y="1212"/>
                </a:cubicBezTo>
                <a:cubicBezTo>
                  <a:pt x="346" y="1209"/>
                  <a:pt x="345" y="1212"/>
                  <a:pt x="344" y="1213"/>
                </a:cubicBezTo>
                <a:close/>
                <a:moveTo>
                  <a:pt x="352" y="1238"/>
                </a:moveTo>
                <a:cubicBezTo>
                  <a:pt x="351" y="1237"/>
                  <a:pt x="350" y="1236"/>
                  <a:pt x="350" y="1235"/>
                </a:cubicBezTo>
                <a:cubicBezTo>
                  <a:pt x="352" y="1236"/>
                  <a:pt x="353" y="1237"/>
                  <a:pt x="352" y="1238"/>
                </a:cubicBezTo>
                <a:close/>
                <a:moveTo>
                  <a:pt x="353" y="1241"/>
                </a:moveTo>
                <a:cubicBezTo>
                  <a:pt x="354" y="1240"/>
                  <a:pt x="355" y="1240"/>
                  <a:pt x="356" y="1242"/>
                </a:cubicBezTo>
                <a:cubicBezTo>
                  <a:pt x="355" y="1243"/>
                  <a:pt x="354" y="1241"/>
                  <a:pt x="353" y="1241"/>
                </a:cubicBezTo>
                <a:close/>
                <a:moveTo>
                  <a:pt x="359" y="1228"/>
                </a:moveTo>
                <a:cubicBezTo>
                  <a:pt x="357" y="1227"/>
                  <a:pt x="355" y="1227"/>
                  <a:pt x="357" y="1225"/>
                </a:cubicBezTo>
                <a:cubicBezTo>
                  <a:pt x="358" y="1225"/>
                  <a:pt x="360" y="1227"/>
                  <a:pt x="359" y="1228"/>
                </a:cubicBezTo>
                <a:close/>
                <a:moveTo>
                  <a:pt x="359" y="1175"/>
                </a:moveTo>
                <a:cubicBezTo>
                  <a:pt x="358" y="1174"/>
                  <a:pt x="357" y="1176"/>
                  <a:pt x="357" y="1176"/>
                </a:cubicBezTo>
                <a:cubicBezTo>
                  <a:pt x="354" y="1175"/>
                  <a:pt x="349" y="1171"/>
                  <a:pt x="350" y="1169"/>
                </a:cubicBezTo>
                <a:cubicBezTo>
                  <a:pt x="352" y="1171"/>
                  <a:pt x="358" y="1173"/>
                  <a:pt x="359" y="1175"/>
                </a:cubicBezTo>
                <a:close/>
                <a:moveTo>
                  <a:pt x="353" y="1223"/>
                </a:moveTo>
                <a:cubicBezTo>
                  <a:pt x="353" y="1222"/>
                  <a:pt x="353" y="1221"/>
                  <a:pt x="354" y="1220"/>
                </a:cubicBezTo>
                <a:cubicBezTo>
                  <a:pt x="355" y="1222"/>
                  <a:pt x="356" y="1223"/>
                  <a:pt x="356" y="1224"/>
                </a:cubicBezTo>
                <a:cubicBezTo>
                  <a:pt x="355" y="1225"/>
                  <a:pt x="352" y="1223"/>
                  <a:pt x="351" y="1227"/>
                </a:cubicBezTo>
                <a:cubicBezTo>
                  <a:pt x="350" y="1225"/>
                  <a:pt x="349" y="1225"/>
                  <a:pt x="347" y="1224"/>
                </a:cubicBezTo>
                <a:cubicBezTo>
                  <a:pt x="348" y="1223"/>
                  <a:pt x="347" y="1222"/>
                  <a:pt x="349" y="1221"/>
                </a:cubicBezTo>
                <a:cubicBezTo>
                  <a:pt x="350" y="1222"/>
                  <a:pt x="351" y="1223"/>
                  <a:pt x="353" y="1223"/>
                </a:cubicBezTo>
                <a:close/>
                <a:moveTo>
                  <a:pt x="347" y="1164"/>
                </a:moveTo>
                <a:cubicBezTo>
                  <a:pt x="349" y="1165"/>
                  <a:pt x="349" y="1167"/>
                  <a:pt x="347" y="1169"/>
                </a:cubicBezTo>
                <a:cubicBezTo>
                  <a:pt x="345" y="1167"/>
                  <a:pt x="345" y="1165"/>
                  <a:pt x="347" y="1164"/>
                </a:cubicBezTo>
                <a:close/>
                <a:moveTo>
                  <a:pt x="333" y="1138"/>
                </a:moveTo>
                <a:cubicBezTo>
                  <a:pt x="337" y="1141"/>
                  <a:pt x="336" y="1146"/>
                  <a:pt x="332" y="1149"/>
                </a:cubicBezTo>
                <a:cubicBezTo>
                  <a:pt x="333" y="1151"/>
                  <a:pt x="335" y="1150"/>
                  <a:pt x="336" y="1149"/>
                </a:cubicBezTo>
                <a:cubicBezTo>
                  <a:pt x="338" y="1151"/>
                  <a:pt x="340" y="1155"/>
                  <a:pt x="344" y="1157"/>
                </a:cubicBezTo>
                <a:cubicBezTo>
                  <a:pt x="344" y="1158"/>
                  <a:pt x="343" y="1160"/>
                  <a:pt x="344" y="1162"/>
                </a:cubicBezTo>
                <a:cubicBezTo>
                  <a:pt x="345" y="1162"/>
                  <a:pt x="346" y="1160"/>
                  <a:pt x="346" y="1161"/>
                </a:cubicBezTo>
                <a:cubicBezTo>
                  <a:pt x="347" y="1164"/>
                  <a:pt x="344" y="1161"/>
                  <a:pt x="343" y="1163"/>
                </a:cubicBezTo>
                <a:cubicBezTo>
                  <a:pt x="343" y="1162"/>
                  <a:pt x="344" y="1161"/>
                  <a:pt x="343" y="1160"/>
                </a:cubicBezTo>
                <a:cubicBezTo>
                  <a:pt x="340" y="1162"/>
                  <a:pt x="337" y="1162"/>
                  <a:pt x="335" y="1160"/>
                </a:cubicBezTo>
                <a:cubicBezTo>
                  <a:pt x="334" y="1158"/>
                  <a:pt x="337" y="1159"/>
                  <a:pt x="337" y="1158"/>
                </a:cubicBezTo>
                <a:cubicBezTo>
                  <a:pt x="332" y="1154"/>
                  <a:pt x="328" y="1148"/>
                  <a:pt x="322" y="1146"/>
                </a:cubicBezTo>
                <a:cubicBezTo>
                  <a:pt x="323" y="1145"/>
                  <a:pt x="324" y="1142"/>
                  <a:pt x="322" y="1140"/>
                </a:cubicBezTo>
                <a:cubicBezTo>
                  <a:pt x="319" y="1146"/>
                  <a:pt x="315" y="1141"/>
                  <a:pt x="312" y="1137"/>
                </a:cubicBezTo>
                <a:cubicBezTo>
                  <a:pt x="314" y="1135"/>
                  <a:pt x="317" y="1136"/>
                  <a:pt x="314" y="1133"/>
                </a:cubicBezTo>
                <a:cubicBezTo>
                  <a:pt x="322" y="1128"/>
                  <a:pt x="323" y="1137"/>
                  <a:pt x="325" y="1142"/>
                </a:cubicBezTo>
                <a:cubicBezTo>
                  <a:pt x="327" y="1139"/>
                  <a:pt x="321" y="1133"/>
                  <a:pt x="327" y="1132"/>
                </a:cubicBezTo>
                <a:cubicBezTo>
                  <a:pt x="326" y="1130"/>
                  <a:pt x="325" y="1130"/>
                  <a:pt x="323" y="1132"/>
                </a:cubicBezTo>
                <a:cubicBezTo>
                  <a:pt x="322" y="1130"/>
                  <a:pt x="320" y="1129"/>
                  <a:pt x="320" y="1127"/>
                </a:cubicBezTo>
                <a:cubicBezTo>
                  <a:pt x="323" y="1129"/>
                  <a:pt x="326" y="1130"/>
                  <a:pt x="329" y="1132"/>
                </a:cubicBezTo>
                <a:cubicBezTo>
                  <a:pt x="328" y="1134"/>
                  <a:pt x="327" y="1135"/>
                  <a:pt x="326" y="1136"/>
                </a:cubicBezTo>
                <a:cubicBezTo>
                  <a:pt x="327" y="1137"/>
                  <a:pt x="328" y="1137"/>
                  <a:pt x="329" y="1138"/>
                </a:cubicBezTo>
                <a:cubicBezTo>
                  <a:pt x="330" y="1137"/>
                  <a:pt x="331" y="1136"/>
                  <a:pt x="332" y="1134"/>
                </a:cubicBezTo>
                <a:cubicBezTo>
                  <a:pt x="334" y="1136"/>
                  <a:pt x="336" y="1137"/>
                  <a:pt x="339" y="1138"/>
                </a:cubicBezTo>
                <a:cubicBezTo>
                  <a:pt x="337" y="1139"/>
                  <a:pt x="335" y="1137"/>
                  <a:pt x="333" y="1138"/>
                </a:cubicBezTo>
                <a:close/>
                <a:moveTo>
                  <a:pt x="341" y="1111"/>
                </a:moveTo>
                <a:cubicBezTo>
                  <a:pt x="340" y="1110"/>
                  <a:pt x="339" y="1110"/>
                  <a:pt x="339" y="1109"/>
                </a:cubicBezTo>
                <a:cubicBezTo>
                  <a:pt x="337" y="1107"/>
                  <a:pt x="336" y="1105"/>
                  <a:pt x="334" y="1105"/>
                </a:cubicBezTo>
                <a:cubicBezTo>
                  <a:pt x="333" y="1104"/>
                  <a:pt x="333" y="1104"/>
                  <a:pt x="334" y="1104"/>
                </a:cubicBezTo>
                <a:cubicBezTo>
                  <a:pt x="337" y="1105"/>
                  <a:pt x="339" y="1107"/>
                  <a:pt x="340" y="1109"/>
                </a:cubicBezTo>
                <a:cubicBezTo>
                  <a:pt x="341" y="1109"/>
                  <a:pt x="342" y="1110"/>
                  <a:pt x="343" y="1110"/>
                </a:cubicBezTo>
                <a:cubicBezTo>
                  <a:pt x="342" y="1111"/>
                  <a:pt x="342" y="1111"/>
                  <a:pt x="341" y="1111"/>
                </a:cubicBezTo>
                <a:close/>
                <a:moveTo>
                  <a:pt x="343" y="1108"/>
                </a:moveTo>
                <a:cubicBezTo>
                  <a:pt x="343" y="1108"/>
                  <a:pt x="343" y="1108"/>
                  <a:pt x="343" y="1107"/>
                </a:cubicBezTo>
                <a:cubicBezTo>
                  <a:pt x="343" y="1107"/>
                  <a:pt x="343" y="1107"/>
                  <a:pt x="343" y="1107"/>
                </a:cubicBezTo>
                <a:cubicBezTo>
                  <a:pt x="348" y="1110"/>
                  <a:pt x="353" y="1113"/>
                  <a:pt x="358" y="1116"/>
                </a:cubicBezTo>
                <a:cubicBezTo>
                  <a:pt x="358" y="1116"/>
                  <a:pt x="359" y="1117"/>
                  <a:pt x="359" y="1118"/>
                </a:cubicBezTo>
                <a:cubicBezTo>
                  <a:pt x="353" y="1114"/>
                  <a:pt x="348" y="1111"/>
                  <a:pt x="343" y="1108"/>
                </a:cubicBezTo>
                <a:close/>
                <a:moveTo>
                  <a:pt x="356" y="1120"/>
                </a:moveTo>
                <a:cubicBezTo>
                  <a:pt x="356" y="1120"/>
                  <a:pt x="356" y="1120"/>
                  <a:pt x="356" y="1120"/>
                </a:cubicBezTo>
                <a:cubicBezTo>
                  <a:pt x="355" y="1119"/>
                  <a:pt x="354" y="1118"/>
                  <a:pt x="353" y="1117"/>
                </a:cubicBezTo>
                <a:cubicBezTo>
                  <a:pt x="353" y="1117"/>
                  <a:pt x="352" y="1117"/>
                  <a:pt x="352" y="1116"/>
                </a:cubicBezTo>
                <a:cubicBezTo>
                  <a:pt x="352" y="1116"/>
                  <a:pt x="352" y="1117"/>
                  <a:pt x="352" y="1117"/>
                </a:cubicBezTo>
                <a:cubicBezTo>
                  <a:pt x="349" y="1115"/>
                  <a:pt x="347" y="1114"/>
                  <a:pt x="344" y="1111"/>
                </a:cubicBezTo>
                <a:cubicBezTo>
                  <a:pt x="349" y="1113"/>
                  <a:pt x="353" y="1116"/>
                  <a:pt x="358" y="1118"/>
                </a:cubicBezTo>
                <a:cubicBezTo>
                  <a:pt x="358" y="1119"/>
                  <a:pt x="358" y="1119"/>
                  <a:pt x="358" y="1119"/>
                </a:cubicBezTo>
                <a:cubicBezTo>
                  <a:pt x="361" y="1121"/>
                  <a:pt x="360" y="1121"/>
                  <a:pt x="361" y="1123"/>
                </a:cubicBezTo>
                <a:cubicBezTo>
                  <a:pt x="360" y="1122"/>
                  <a:pt x="358" y="1121"/>
                  <a:pt x="356" y="1120"/>
                </a:cubicBezTo>
                <a:close/>
                <a:moveTo>
                  <a:pt x="367" y="1127"/>
                </a:moveTo>
                <a:cubicBezTo>
                  <a:pt x="366" y="1126"/>
                  <a:pt x="365" y="1125"/>
                  <a:pt x="363" y="1124"/>
                </a:cubicBezTo>
                <a:cubicBezTo>
                  <a:pt x="363" y="1123"/>
                  <a:pt x="364" y="1122"/>
                  <a:pt x="363" y="1122"/>
                </a:cubicBezTo>
                <a:cubicBezTo>
                  <a:pt x="364" y="1122"/>
                  <a:pt x="365" y="1122"/>
                  <a:pt x="366" y="1123"/>
                </a:cubicBezTo>
                <a:cubicBezTo>
                  <a:pt x="366" y="1123"/>
                  <a:pt x="366" y="1124"/>
                  <a:pt x="366" y="1124"/>
                </a:cubicBezTo>
                <a:cubicBezTo>
                  <a:pt x="366" y="1124"/>
                  <a:pt x="366" y="1124"/>
                  <a:pt x="365" y="1124"/>
                </a:cubicBezTo>
                <a:cubicBezTo>
                  <a:pt x="365" y="1125"/>
                  <a:pt x="366" y="1125"/>
                  <a:pt x="366" y="1125"/>
                </a:cubicBezTo>
                <a:cubicBezTo>
                  <a:pt x="366" y="1125"/>
                  <a:pt x="366" y="1125"/>
                  <a:pt x="366" y="1125"/>
                </a:cubicBezTo>
                <a:cubicBezTo>
                  <a:pt x="367" y="1126"/>
                  <a:pt x="367" y="1126"/>
                  <a:pt x="367" y="1126"/>
                </a:cubicBezTo>
                <a:cubicBezTo>
                  <a:pt x="368" y="1126"/>
                  <a:pt x="368" y="1126"/>
                  <a:pt x="367" y="1127"/>
                </a:cubicBezTo>
                <a:close/>
                <a:moveTo>
                  <a:pt x="366" y="1122"/>
                </a:moveTo>
                <a:cubicBezTo>
                  <a:pt x="365" y="1121"/>
                  <a:pt x="364" y="1121"/>
                  <a:pt x="363" y="1120"/>
                </a:cubicBezTo>
                <a:cubicBezTo>
                  <a:pt x="362" y="1119"/>
                  <a:pt x="361" y="1118"/>
                  <a:pt x="360" y="1118"/>
                </a:cubicBezTo>
                <a:cubicBezTo>
                  <a:pt x="360" y="1118"/>
                  <a:pt x="361" y="1117"/>
                  <a:pt x="361" y="1117"/>
                </a:cubicBezTo>
                <a:cubicBezTo>
                  <a:pt x="363" y="1119"/>
                  <a:pt x="366" y="1120"/>
                  <a:pt x="368" y="1121"/>
                </a:cubicBezTo>
                <a:cubicBezTo>
                  <a:pt x="367" y="1122"/>
                  <a:pt x="367" y="1122"/>
                  <a:pt x="366" y="1122"/>
                </a:cubicBezTo>
                <a:close/>
                <a:moveTo>
                  <a:pt x="369" y="1155"/>
                </a:moveTo>
                <a:cubicBezTo>
                  <a:pt x="369" y="1155"/>
                  <a:pt x="369" y="1155"/>
                  <a:pt x="369" y="1154"/>
                </a:cubicBezTo>
                <a:cubicBezTo>
                  <a:pt x="370" y="1155"/>
                  <a:pt x="371" y="1155"/>
                  <a:pt x="372" y="1156"/>
                </a:cubicBezTo>
                <a:cubicBezTo>
                  <a:pt x="371" y="1156"/>
                  <a:pt x="370" y="1157"/>
                  <a:pt x="369" y="1155"/>
                </a:cubicBezTo>
                <a:close/>
                <a:moveTo>
                  <a:pt x="377" y="1130"/>
                </a:moveTo>
                <a:cubicBezTo>
                  <a:pt x="377" y="1130"/>
                  <a:pt x="377" y="1131"/>
                  <a:pt x="377" y="1131"/>
                </a:cubicBezTo>
                <a:cubicBezTo>
                  <a:pt x="377" y="1131"/>
                  <a:pt x="377" y="1131"/>
                  <a:pt x="377" y="1131"/>
                </a:cubicBezTo>
                <a:cubicBezTo>
                  <a:pt x="377" y="1131"/>
                  <a:pt x="377" y="1132"/>
                  <a:pt x="376" y="1131"/>
                </a:cubicBezTo>
                <a:cubicBezTo>
                  <a:pt x="375" y="1131"/>
                  <a:pt x="377" y="1131"/>
                  <a:pt x="376" y="1130"/>
                </a:cubicBezTo>
                <a:cubicBezTo>
                  <a:pt x="374" y="1131"/>
                  <a:pt x="371" y="1128"/>
                  <a:pt x="368" y="1127"/>
                </a:cubicBezTo>
                <a:cubicBezTo>
                  <a:pt x="369" y="1127"/>
                  <a:pt x="368" y="1126"/>
                  <a:pt x="368" y="1125"/>
                </a:cubicBezTo>
                <a:cubicBezTo>
                  <a:pt x="368" y="1125"/>
                  <a:pt x="368" y="1125"/>
                  <a:pt x="368" y="1124"/>
                </a:cubicBezTo>
                <a:cubicBezTo>
                  <a:pt x="369" y="1125"/>
                  <a:pt x="369" y="1125"/>
                  <a:pt x="370" y="1125"/>
                </a:cubicBezTo>
                <a:cubicBezTo>
                  <a:pt x="369" y="1125"/>
                  <a:pt x="369" y="1125"/>
                  <a:pt x="369" y="1126"/>
                </a:cubicBezTo>
                <a:cubicBezTo>
                  <a:pt x="370" y="1126"/>
                  <a:pt x="370" y="1127"/>
                  <a:pt x="371" y="1127"/>
                </a:cubicBezTo>
                <a:cubicBezTo>
                  <a:pt x="371" y="1127"/>
                  <a:pt x="371" y="1127"/>
                  <a:pt x="372" y="1126"/>
                </a:cubicBezTo>
                <a:cubicBezTo>
                  <a:pt x="373" y="1127"/>
                  <a:pt x="375" y="1128"/>
                  <a:pt x="376" y="1129"/>
                </a:cubicBezTo>
                <a:cubicBezTo>
                  <a:pt x="377" y="1130"/>
                  <a:pt x="378" y="1130"/>
                  <a:pt x="378" y="1130"/>
                </a:cubicBezTo>
                <a:cubicBezTo>
                  <a:pt x="378" y="1130"/>
                  <a:pt x="378" y="1130"/>
                  <a:pt x="377" y="1130"/>
                </a:cubicBezTo>
                <a:close/>
                <a:moveTo>
                  <a:pt x="389" y="1138"/>
                </a:moveTo>
                <a:cubicBezTo>
                  <a:pt x="386" y="1137"/>
                  <a:pt x="383" y="1135"/>
                  <a:pt x="379" y="1132"/>
                </a:cubicBezTo>
                <a:cubicBezTo>
                  <a:pt x="379" y="1132"/>
                  <a:pt x="379" y="1131"/>
                  <a:pt x="380" y="1131"/>
                </a:cubicBezTo>
                <a:cubicBezTo>
                  <a:pt x="381" y="1132"/>
                  <a:pt x="382" y="1133"/>
                  <a:pt x="384" y="1134"/>
                </a:cubicBezTo>
                <a:cubicBezTo>
                  <a:pt x="384" y="1135"/>
                  <a:pt x="385" y="1137"/>
                  <a:pt x="387" y="1136"/>
                </a:cubicBezTo>
                <a:cubicBezTo>
                  <a:pt x="388" y="1137"/>
                  <a:pt x="389" y="1137"/>
                  <a:pt x="389" y="1138"/>
                </a:cubicBezTo>
                <a:cubicBezTo>
                  <a:pt x="389" y="1138"/>
                  <a:pt x="389" y="1138"/>
                  <a:pt x="389" y="1138"/>
                </a:cubicBezTo>
                <a:close/>
                <a:moveTo>
                  <a:pt x="387" y="1133"/>
                </a:moveTo>
                <a:cubicBezTo>
                  <a:pt x="387" y="1134"/>
                  <a:pt x="388" y="1134"/>
                  <a:pt x="388" y="1134"/>
                </a:cubicBezTo>
                <a:cubicBezTo>
                  <a:pt x="388" y="1134"/>
                  <a:pt x="388" y="1134"/>
                  <a:pt x="387" y="1134"/>
                </a:cubicBezTo>
                <a:cubicBezTo>
                  <a:pt x="387" y="1134"/>
                  <a:pt x="387" y="1134"/>
                  <a:pt x="387" y="1133"/>
                </a:cubicBezTo>
                <a:close/>
                <a:moveTo>
                  <a:pt x="392" y="1134"/>
                </a:moveTo>
                <a:cubicBezTo>
                  <a:pt x="390" y="1134"/>
                  <a:pt x="389" y="1133"/>
                  <a:pt x="387" y="1132"/>
                </a:cubicBezTo>
                <a:cubicBezTo>
                  <a:pt x="388" y="1131"/>
                  <a:pt x="388" y="1131"/>
                  <a:pt x="388" y="1130"/>
                </a:cubicBezTo>
                <a:cubicBezTo>
                  <a:pt x="390" y="1131"/>
                  <a:pt x="391" y="1132"/>
                  <a:pt x="392" y="1133"/>
                </a:cubicBezTo>
                <a:cubicBezTo>
                  <a:pt x="392" y="1133"/>
                  <a:pt x="392" y="1134"/>
                  <a:pt x="392" y="1134"/>
                </a:cubicBezTo>
                <a:close/>
                <a:moveTo>
                  <a:pt x="394" y="1133"/>
                </a:moveTo>
                <a:cubicBezTo>
                  <a:pt x="394" y="1133"/>
                  <a:pt x="394" y="1133"/>
                  <a:pt x="394" y="1133"/>
                </a:cubicBezTo>
                <a:cubicBezTo>
                  <a:pt x="394" y="1133"/>
                  <a:pt x="394" y="1132"/>
                  <a:pt x="393" y="1132"/>
                </a:cubicBezTo>
                <a:cubicBezTo>
                  <a:pt x="393" y="1132"/>
                  <a:pt x="393" y="1132"/>
                  <a:pt x="393" y="1132"/>
                </a:cubicBezTo>
                <a:cubicBezTo>
                  <a:pt x="393" y="1132"/>
                  <a:pt x="393" y="1132"/>
                  <a:pt x="393" y="1132"/>
                </a:cubicBezTo>
                <a:cubicBezTo>
                  <a:pt x="390" y="1130"/>
                  <a:pt x="391" y="1131"/>
                  <a:pt x="394" y="1132"/>
                </a:cubicBezTo>
                <a:cubicBezTo>
                  <a:pt x="394" y="1133"/>
                  <a:pt x="394" y="1133"/>
                  <a:pt x="394" y="1133"/>
                </a:cubicBezTo>
                <a:close/>
                <a:moveTo>
                  <a:pt x="403" y="1146"/>
                </a:moveTo>
                <a:cubicBezTo>
                  <a:pt x="403" y="1145"/>
                  <a:pt x="403" y="1145"/>
                  <a:pt x="403" y="1145"/>
                </a:cubicBezTo>
                <a:cubicBezTo>
                  <a:pt x="405" y="1146"/>
                  <a:pt x="406" y="1147"/>
                  <a:pt x="407" y="1148"/>
                </a:cubicBezTo>
                <a:cubicBezTo>
                  <a:pt x="406" y="1147"/>
                  <a:pt x="404" y="1146"/>
                  <a:pt x="403" y="1146"/>
                </a:cubicBezTo>
                <a:close/>
                <a:moveTo>
                  <a:pt x="399" y="1141"/>
                </a:moveTo>
                <a:cubicBezTo>
                  <a:pt x="399" y="1140"/>
                  <a:pt x="398" y="1140"/>
                  <a:pt x="398" y="1139"/>
                </a:cubicBezTo>
                <a:cubicBezTo>
                  <a:pt x="399" y="1139"/>
                  <a:pt x="400" y="1140"/>
                  <a:pt x="402" y="1141"/>
                </a:cubicBezTo>
                <a:cubicBezTo>
                  <a:pt x="402" y="1141"/>
                  <a:pt x="402" y="1141"/>
                  <a:pt x="402" y="1141"/>
                </a:cubicBezTo>
                <a:cubicBezTo>
                  <a:pt x="402" y="1141"/>
                  <a:pt x="402" y="1141"/>
                  <a:pt x="403" y="1141"/>
                </a:cubicBezTo>
                <a:cubicBezTo>
                  <a:pt x="406" y="1143"/>
                  <a:pt x="409" y="1146"/>
                  <a:pt x="411" y="1148"/>
                </a:cubicBezTo>
                <a:cubicBezTo>
                  <a:pt x="407" y="1146"/>
                  <a:pt x="403" y="1143"/>
                  <a:pt x="399" y="1141"/>
                </a:cubicBezTo>
                <a:close/>
                <a:moveTo>
                  <a:pt x="422" y="1153"/>
                </a:moveTo>
                <a:cubicBezTo>
                  <a:pt x="420" y="1151"/>
                  <a:pt x="417" y="1149"/>
                  <a:pt x="414" y="1147"/>
                </a:cubicBezTo>
                <a:cubicBezTo>
                  <a:pt x="411" y="1145"/>
                  <a:pt x="407" y="1143"/>
                  <a:pt x="404" y="1141"/>
                </a:cubicBezTo>
                <a:cubicBezTo>
                  <a:pt x="404" y="1141"/>
                  <a:pt x="405" y="1141"/>
                  <a:pt x="406" y="1141"/>
                </a:cubicBezTo>
                <a:cubicBezTo>
                  <a:pt x="405" y="1139"/>
                  <a:pt x="404" y="1140"/>
                  <a:pt x="403" y="1138"/>
                </a:cubicBezTo>
                <a:cubicBezTo>
                  <a:pt x="402" y="1139"/>
                  <a:pt x="402" y="1140"/>
                  <a:pt x="402" y="1140"/>
                </a:cubicBezTo>
                <a:cubicBezTo>
                  <a:pt x="400" y="1139"/>
                  <a:pt x="398" y="1138"/>
                  <a:pt x="397" y="1137"/>
                </a:cubicBezTo>
                <a:cubicBezTo>
                  <a:pt x="396" y="1137"/>
                  <a:pt x="396" y="1136"/>
                  <a:pt x="395" y="1136"/>
                </a:cubicBezTo>
                <a:cubicBezTo>
                  <a:pt x="396" y="1136"/>
                  <a:pt x="396" y="1135"/>
                  <a:pt x="396" y="1135"/>
                </a:cubicBezTo>
                <a:cubicBezTo>
                  <a:pt x="397" y="1135"/>
                  <a:pt x="398" y="1136"/>
                  <a:pt x="399" y="1136"/>
                </a:cubicBezTo>
                <a:cubicBezTo>
                  <a:pt x="398" y="1136"/>
                  <a:pt x="397" y="1135"/>
                  <a:pt x="396" y="1134"/>
                </a:cubicBezTo>
                <a:cubicBezTo>
                  <a:pt x="397" y="1134"/>
                  <a:pt x="397" y="1134"/>
                  <a:pt x="397" y="1134"/>
                </a:cubicBezTo>
                <a:cubicBezTo>
                  <a:pt x="400" y="1136"/>
                  <a:pt x="403" y="1138"/>
                  <a:pt x="407" y="1141"/>
                </a:cubicBezTo>
                <a:cubicBezTo>
                  <a:pt x="407" y="1141"/>
                  <a:pt x="407" y="1142"/>
                  <a:pt x="406" y="1142"/>
                </a:cubicBezTo>
                <a:cubicBezTo>
                  <a:pt x="407" y="1143"/>
                  <a:pt x="409" y="1143"/>
                  <a:pt x="410" y="1143"/>
                </a:cubicBezTo>
                <a:cubicBezTo>
                  <a:pt x="413" y="1145"/>
                  <a:pt x="416" y="1147"/>
                  <a:pt x="419" y="1149"/>
                </a:cubicBezTo>
                <a:cubicBezTo>
                  <a:pt x="421" y="1150"/>
                  <a:pt x="422" y="1150"/>
                  <a:pt x="422" y="1153"/>
                </a:cubicBezTo>
                <a:close/>
                <a:moveTo>
                  <a:pt x="417" y="1143"/>
                </a:moveTo>
                <a:cubicBezTo>
                  <a:pt x="417" y="1143"/>
                  <a:pt x="417" y="1143"/>
                  <a:pt x="417" y="1143"/>
                </a:cubicBezTo>
                <a:cubicBezTo>
                  <a:pt x="418" y="1143"/>
                  <a:pt x="415" y="1141"/>
                  <a:pt x="414" y="1141"/>
                </a:cubicBezTo>
                <a:cubicBezTo>
                  <a:pt x="414" y="1140"/>
                  <a:pt x="411" y="1139"/>
                  <a:pt x="410" y="1138"/>
                </a:cubicBezTo>
                <a:cubicBezTo>
                  <a:pt x="410" y="1138"/>
                  <a:pt x="410" y="1138"/>
                  <a:pt x="409" y="1137"/>
                </a:cubicBezTo>
                <a:cubicBezTo>
                  <a:pt x="409" y="1137"/>
                  <a:pt x="409" y="1137"/>
                  <a:pt x="409" y="1137"/>
                </a:cubicBezTo>
                <a:cubicBezTo>
                  <a:pt x="412" y="1138"/>
                  <a:pt x="414" y="1140"/>
                  <a:pt x="417" y="1141"/>
                </a:cubicBezTo>
                <a:cubicBezTo>
                  <a:pt x="417" y="1142"/>
                  <a:pt x="417" y="1143"/>
                  <a:pt x="417" y="1143"/>
                </a:cubicBezTo>
                <a:close/>
                <a:moveTo>
                  <a:pt x="411" y="1140"/>
                </a:moveTo>
                <a:cubicBezTo>
                  <a:pt x="411" y="1140"/>
                  <a:pt x="411" y="1140"/>
                  <a:pt x="411" y="1140"/>
                </a:cubicBezTo>
                <a:cubicBezTo>
                  <a:pt x="411" y="1140"/>
                  <a:pt x="410" y="1139"/>
                  <a:pt x="410" y="1139"/>
                </a:cubicBezTo>
                <a:cubicBezTo>
                  <a:pt x="411" y="1139"/>
                  <a:pt x="412" y="1140"/>
                  <a:pt x="411" y="1140"/>
                </a:cubicBezTo>
                <a:close/>
                <a:moveTo>
                  <a:pt x="425" y="1187"/>
                </a:moveTo>
                <a:cubicBezTo>
                  <a:pt x="425" y="1187"/>
                  <a:pt x="425" y="1186"/>
                  <a:pt x="425" y="1186"/>
                </a:cubicBezTo>
                <a:cubicBezTo>
                  <a:pt x="425" y="1186"/>
                  <a:pt x="425" y="1187"/>
                  <a:pt x="426" y="1187"/>
                </a:cubicBezTo>
                <a:cubicBezTo>
                  <a:pt x="426" y="1187"/>
                  <a:pt x="425" y="1187"/>
                  <a:pt x="425" y="1187"/>
                </a:cubicBezTo>
                <a:close/>
                <a:moveTo>
                  <a:pt x="430" y="1156"/>
                </a:moveTo>
                <a:cubicBezTo>
                  <a:pt x="429" y="1156"/>
                  <a:pt x="428" y="1155"/>
                  <a:pt x="427" y="1155"/>
                </a:cubicBezTo>
                <a:cubicBezTo>
                  <a:pt x="426" y="1154"/>
                  <a:pt x="425" y="1153"/>
                  <a:pt x="424" y="1152"/>
                </a:cubicBezTo>
                <a:cubicBezTo>
                  <a:pt x="426" y="1153"/>
                  <a:pt x="428" y="1154"/>
                  <a:pt x="430" y="1155"/>
                </a:cubicBezTo>
                <a:cubicBezTo>
                  <a:pt x="430" y="1155"/>
                  <a:pt x="429" y="1155"/>
                  <a:pt x="429" y="1155"/>
                </a:cubicBezTo>
                <a:cubicBezTo>
                  <a:pt x="429" y="1156"/>
                  <a:pt x="430" y="1156"/>
                  <a:pt x="430" y="1156"/>
                </a:cubicBezTo>
                <a:close/>
                <a:moveTo>
                  <a:pt x="464" y="1175"/>
                </a:moveTo>
                <a:cubicBezTo>
                  <a:pt x="457" y="1171"/>
                  <a:pt x="449" y="1168"/>
                  <a:pt x="442" y="1164"/>
                </a:cubicBezTo>
                <a:cubicBezTo>
                  <a:pt x="439" y="1162"/>
                  <a:pt x="435" y="1160"/>
                  <a:pt x="434" y="1158"/>
                </a:cubicBezTo>
                <a:cubicBezTo>
                  <a:pt x="434" y="1157"/>
                  <a:pt x="433" y="1157"/>
                  <a:pt x="432" y="1157"/>
                </a:cubicBezTo>
                <a:cubicBezTo>
                  <a:pt x="432" y="1157"/>
                  <a:pt x="432" y="1157"/>
                  <a:pt x="433" y="1156"/>
                </a:cubicBezTo>
                <a:cubicBezTo>
                  <a:pt x="433" y="1156"/>
                  <a:pt x="433" y="1157"/>
                  <a:pt x="434" y="1157"/>
                </a:cubicBezTo>
                <a:cubicBezTo>
                  <a:pt x="442" y="1160"/>
                  <a:pt x="449" y="1165"/>
                  <a:pt x="456" y="1169"/>
                </a:cubicBezTo>
                <a:cubicBezTo>
                  <a:pt x="459" y="1171"/>
                  <a:pt x="462" y="1173"/>
                  <a:pt x="465" y="1175"/>
                </a:cubicBezTo>
                <a:cubicBezTo>
                  <a:pt x="464" y="1175"/>
                  <a:pt x="464" y="1175"/>
                  <a:pt x="464" y="1175"/>
                </a:cubicBezTo>
                <a:close/>
                <a:moveTo>
                  <a:pt x="430" y="1151"/>
                </a:moveTo>
                <a:cubicBezTo>
                  <a:pt x="431" y="1150"/>
                  <a:pt x="434" y="1151"/>
                  <a:pt x="436" y="1152"/>
                </a:cubicBezTo>
                <a:cubicBezTo>
                  <a:pt x="435" y="1153"/>
                  <a:pt x="435" y="1153"/>
                  <a:pt x="435" y="1153"/>
                </a:cubicBezTo>
                <a:cubicBezTo>
                  <a:pt x="434" y="1152"/>
                  <a:pt x="432" y="1151"/>
                  <a:pt x="430" y="1151"/>
                </a:cubicBezTo>
                <a:close/>
                <a:moveTo>
                  <a:pt x="438" y="1155"/>
                </a:moveTo>
                <a:cubicBezTo>
                  <a:pt x="440" y="1153"/>
                  <a:pt x="442" y="1156"/>
                  <a:pt x="443" y="1158"/>
                </a:cubicBezTo>
                <a:cubicBezTo>
                  <a:pt x="441" y="1157"/>
                  <a:pt x="440" y="1156"/>
                  <a:pt x="438" y="1155"/>
                </a:cubicBezTo>
                <a:close/>
                <a:moveTo>
                  <a:pt x="446" y="1160"/>
                </a:moveTo>
                <a:cubicBezTo>
                  <a:pt x="447" y="1160"/>
                  <a:pt x="447" y="1160"/>
                  <a:pt x="448" y="1160"/>
                </a:cubicBezTo>
                <a:cubicBezTo>
                  <a:pt x="448" y="1160"/>
                  <a:pt x="449" y="1161"/>
                  <a:pt x="450" y="1161"/>
                </a:cubicBezTo>
                <a:cubicBezTo>
                  <a:pt x="450" y="1161"/>
                  <a:pt x="451" y="1162"/>
                  <a:pt x="451" y="1162"/>
                </a:cubicBezTo>
                <a:cubicBezTo>
                  <a:pt x="450" y="1161"/>
                  <a:pt x="446" y="1162"/>
                  <a:pt x="446" y="1160"/>
                </a:cubicBezTo>
                <a:close/>
                <a:moveTo>
                  <a:pt x="453" y="1161"/>
                </a:moveTo>
                <a:cubicBezTo>
                  <a:pt x="453" y="1161"/>
                  <a:pt x="453" y="1161"/>
                  <a:pt x="454" y="1160"/>
                </a:cubicBezTo>
                <a:cubicBezTo>
                  <a:pt x="455" y="1161"/>
                  <a:pt x="456" y="1162"/>
                  <a:pt x="456" y="1163"/>
                </a:cubicBezTo>
                <a:cubicBezTo>
                  <a:pt x="455" y="1162"/>
                  <a:pt x="454" y="1162"/>
                  <a:pt x="453" y="1161"/>
                </a:cubicBezTo>
                <a:close/>
                <a:moveTo>
                  <a:pt x="475" y="1182"/>
                </a:moveTo>
                <a:cubicBezTo>
                  <a:pt x="475" y="1181"/>
                  <a:pt x="473" y="1181"/>
                  <a:pt x="473" y="1180"/>
                </a:cubicBezTo>
                <a:cubicBezTo>
                  <a:pt x="474" y="1181"/>
                  <a:pt x="476" y="1181"/>
                  <a:pt x="475" y="1182"/>
                </a:cubicBezTo>
                <a:close/>
                <a:moveTo>
                  <a:pt x="485" y="1180"/>
                </a:moveTo>
                <a:cubicBezTo>
                  <a:pt x="483" y="1178"/>
                  <a:pt x="480" y="1177"/>
                  <a:pt x="478" y="1176"/>
                </a:cubicBezTo>
                <a:cubicBezTo>
                  <a:pt x="478" y="1176"/>
                  <a:pt x="476" y="1174"/>
                  <a:pt x="477" y="1175"/>
                </a:cubicBezTo>
                <a:cubicBezTo>
                  <a:pt x="480" y="1176"/>
                  <a:pt x="483" y="1178"/>
                  <a:pt x="485" y="1179"/>
                </a:cubicBezTo>
                <a:cubicBezTo>
                  <a:pt x="485" y="1179"/>
                  <a:pt x="485" y="1180"/>
                  <a:pt x="485" y="1180"/>
                </a:cubicBezTo>
                <a:close/>
                <a:moveTo>
                  <a:pt x="487" y="1181"/>
                </a:moveTo>
                <a:cubicBezTo>
                  <a:pt x="488" y="1181"/>
                  <a:pt x="488" y="1181"/>
                  <a:pt x="488" y="1181"/>
                </a:cubicBezTo>
                <a:cubicBezTo>
                  <a:pt x="491" y="1183"/>
                  <a:pt x="495" y="1185"/>
                  <a:pt x="499" y="1187"/>
                </a:cubicBezTo>
                <a:cubicBezTo>
                  <a:pt x="496" y="1187"/>
                  <a:pt x="491" y="1184"/>
                  <a:pt x="487" y="1181"/>
                </a:cubicBezTo>
                <a:close/>
                <a:moveTo>
                  <a:pt x="495" y="1181"/>
                </a:moveTo>
                <a:cubicBezTo>
                  <a:pt x="497" y="1182"/>
                  <a:pt x="499" y="1183"/>
                  <a:pt x="500" y="1185"/>
                </a:cubicBezTo>
                <a:cubicBezTo>
                  <a:pt x="498" y="1184"/>
                  <a:pt x="496" y="1183"/>
                  <a:pt x="495" y="1181"/>
                </a:cubicBezTo>
                <a:close/>
                <a:moveTo>
                  <a:pt x="495" y="1180"/>
                </a:moveTo>
                <a:cubicBezTo>
                  <a:pt x="493" y="1182"/>
                  <a:pt x="491" y="1181"/>
                  <a:pt x="490" y="1179"/>
                </a:cubicBezTo>
                <a:cubicBezTo>
                  <a:pt x="486" y="1178"/>
                  <a:pt x="481" y="1175"/>
                  <a:pt x="477" y="1172"/>
                </a:cubicBezTo>
                <a:cubicBezTo>
                  <a:pt x="474" y="1171"/>
                  <a:pt x="471" y="1168"/>
                  <a:pt x="470" y="1167"/>
                </a:cubicBezTo>
                <a:cubicBezTo>
                  <a:pt x="467" y="1166"/>
                  <a:pt x="469" y="1169"/>
                  <a:pt x="467" y="1168"/>
                </a:cubicBezTo>
                <a:cubicBezTo>
                  <a:pt x="470" y="1171"/>
                  <a:pt x="475" y="1172"/>
                  <a:pt x="476" y="1175"/>
                </a:cubicBezTo>
                <a:cubicBezTo>
                  <a:pt x="476" y="1174"/>
                  <a:pt x="474" y="1176"/>
                  <a:pt x="474" y="1174"/>
                </a:cubicBezTo>
                <a:cubicBezTo>
                  <a:pt x="471" y="1173"/>
                  <a:pt x="468" y="1171"/>
                  <a:pt x="464" y="1168"/>
                </a:cubicBezTo>
                <a:cubicBezTo>
                  <a:pt x="464" y="1168"/>
                  <a:pt x="464" y="1167"/>
                  <a:pt x="465" y="1167"/>
                </a:cubicBezTo>
                <a:cubicBezTo>
                  <a:pt x="464" y="1165"/>
                  <a:pt x="462" y="1166"/>
                  <a:pt x="460" y="1163"/>
                </a:cubicBezTo>
                <a:cubicBezTo>
                  <a:pt x="460" y="1164"/>
                  <a:pt x="460" y="1165"/>
                  <a:pt x="460" y="1165"/>
                </a:cubicBezTo>
                <a:cubicBezTo>
                  <a:pt x="459" y="1165"/>
                  <a:pt x="458" y="1164"/>
                  <a:pt x="457" y="1163"/>
                </a:cubicBezTo>
                <a:cubicBezTo>
                  <a:pt x="457" y="1161"/>
                  <a:pt x="459" y="1165"/>
                  <a:pt x="460" y="1163"/>
                </a:cubicBezTo>
                <a:cubicBezTo>
                  <a:pt x="457" y="1162"/>
                  <a:pt x="456" y="1161"/>
                  <a:pt x="459" y="1162"/>
                </a:cubicBezTo>
                <a:cubicBezTo>
                  <a:pt x="454" y="1159"/>
                  <a:pt x="452" y="1157"/>
                  <a:pt x="448" y="1156"/>
                </a:cubicBezTo>
                <a:cubicBezTo>
                  <a:pt x="449" y="1158"/>
                  <a:pt x="452" y="1157"/>
                  <a:pt x="453" y="1159"/>
                </a:cubicBezTo>
                <a:cubicBezTo>
                  <a:pt x="452" y="1159"/>
                  <a:pt x="452" y="1159"/>
                  <a:pt x="452" y="1159"/>
                </a:cubicBezTo>
                <a:cubicBezTo>
                  <a:pt x="451" y="1158"/>
                  <a:pt x="450" y="1158"/>
                  <a:pt x="450" y="1158"/>
                </a:cubicBezTo>
                <a:cubicBezTo>
                  <a:pt x="450" y="1158"/>
                  <a:pt x="450" y="1159"/>
                  <a:pt x="451" y="1159"/>
                </a:cubicBezTo>
                <a:cubicBezTo>
                  <a:pt x="450" y="1159"/>
                  <a:pt x="450" y="1159"/>
                  <a:pt x="449" y="1159"/>
                </a:cubicBezTo>
                <a:cubicBezTo>
                  <a:pt x="446" y="1157"/>
                  <a:pt x="442" y="1155"/>
                  <a:pt x="439" y="1153"/>
                </a:cubicBezTo>
                <a:cubicBezTo>
                  <a:pt x="439" y="1152"/>
                  <a:pt x="439" y="1152"/>
                  <a:pt x="439" y="1152"/>
                </a:cubicBezTo>
                <a:cubicBezTo>
                  <a:pt x="440" y="1152"/>
                  <a:pt x="440" y="1152"/>
                  <a:pt x="440" y="1152"/>
                </a:cubicBezTo>
                <a:cubicBezTo>
                  <a:pt x="441" y="1151"/>
                  <a:pt x="440" y="1151"/>
                  <a:pt x="440" y="1151"/>
                </a:cubicBezTo>
                <a:cubicBezTo>
                  <a:pt x="441" y="1150"/>
                  <a:pt x="441" y="1148"/>
                  <a:pt x="439" y="1147"/>
                </a:cubicBezTo>
                <a:cubicBezTo>
                  <a:pt x="439" y="1147"/>
                  <a:pt x="438" y="1148"/>
                  <a:pt x="438" y="1149"/>
                </a:cubicBezTo>
                <a:cubicBezTo>
                  <a:pt x="438" y="1148"/>
                  <a:pt x="437" y="1148"/>
                  <a:pt x="436" y="1149"/>
                </a:cubicBezTo>
                <a:cubicBezTo>
                  <a:pt x="436" y="1150"/>
                  <a:pt x="437" y="1150"/>
                  <a:pt x="437" y="1150"/>
                </a:cubicBezTo>
                <a:cubicBezTo>
                  <a:pt x="437" y="1150"/>
                  <a:pt x="436" y="1151"/>
                  <a:pt x="436" y="1151"/>
                </a:cubicBezTo>
                <a:cubicBezTo>
                  <a:pt x="435" y="1151"/>
                  <a:pt x="434" y="1150"/>
                  <a:pt x="433" y="1150"/>
                </a:cubicBezTo>
                <a:cubicBezTo>
                  <a:pt x="430" y="1148"/>
                  <a:pt x="427" y="1146"/>
                  <a:pt x="424" y="1143"/>
                </a:cubicBezTo>
                <a:cubicBezTo>
                  <a:pt x="424" y="1143"/>
                  <a:pt x="424" y="1143"/>
                  <a:pt x="424" y="1143"/>
                </a:cubicBezTo>
                <a:cubicBezTo>
                  <a:pt x="424" y="1143"/>
                  <a:pt x="423" y="1143"/>
                  <a:pt x="422" y="1142"/>
                </a:cubicBezTo>
                <a:cubicBezTo>
                  <a:pt x="420" y="1141"/>
                  <a:pt x="418" y="1140"/>
                  <a:pt x="416" y="1139"/>
                </a:cubicBezTo>
                <a:cubicBezTo>
                  <a:pt x="416" y="1138"/>
                  <a:pt x="416" y="1138"/>
                  <a:pt x="416" y="1138"/>
                </a:cubicBezTo>
                <a:cubicBezTo>
                  <a:pt x="416" y="1137"/>
                  <a:pt x="415" y="1137"/>
                  <a:pt x="415" y="1136"/>
                </a:cubicBezTo>
                <a:cubicBezTo>
                  <a:pt x="415" y="1136"/>
                  <a:pt x="415" y="1137"/>
                  <a:pt x="415" y="1137"/>
                </a:cubicBezTo>
                <a:cubicBezTo>
                  <a:pt x="414" y="1136"/>
                  <a:pt x="413" y="1136"/>
                  <a:pt x="414" y="1137"/>
                </a:cubicBezTo>
                <a:cubicBezTo>
                  <a:pt x="414" y="1137"/>
                  <a:pt x="414" y="1137"/>
                  <a:pt x="414" y="1137"/>
                </a:cubicBezTo>
                <a:cubicBezTo>
                  <a:pt x="414" y="1137"/>
                  <a:pt x="414" y="1137"/>
                  <a:pt x="414" y="1137"/>
                </a:cubicBezTo>
                <a:cubicBezTo>
                  <a:pt x="414" y="1138"/>
                  <a:pt x="414" y="1138"/>
                  <a:pt x="414" y="1138"/>
                </a:cubicBezTo>
                <a:cubicBezTo>
                  <a:pt x="412" y="1137"/>
                  <a:pt x="410" y="1136"/>
                  <a:pt x="407" y="1136"/>
                </a:cubicBezTo>
                <a:cubicBezTo>
                  <a:pt x="407" y="1136"/>
                  <a:pt x="407" y="1136"/>
                  <a:pt x="408" y="1136"/>
                </a:cubicBezTo>
                <a:cubicBezTo>
                  <a:pt x="407" y="1136"/>
                  <a:pt x="407" y="1136"/>
                  <a:pt x="407" y="1137"/>
                </a:cubicBezTo>
                <a:cubicBezTo>
                  <a:pt x="407" y="1136"/>
                  <a:pt x="407" y="1136"/>
                  <a:pt x="406" y="1136"/>
                </a:cubicBezTo>
                <a:cubicBezTo>
                  <a:pt x="406" y="1136"/>
                  <a:pt x="406" y="1137"/>
                  <a:pt x="406" y="1137"/>
                </a:cubicBezTo>
                <a:cubicBezTo>
                  <a:pt x="403" y="1136"/>
                  <a:pt x="403" y="1133"/>
                  <a:pt x="398" y="1132"/>
                </a:cubicBezTo>
                <a:cubicBezTo>
                  <a:pt x="398" y="1132"/>
                  <a:pt x="398" y="1132"/>
                  <a:pt x="398" y="1133"/>
                </a:cubicBezTo>
                <a:cubicBezTo>
                  <a:pt x="398" y="1132"/>
                  <a:pt x="397" y="1132"/>
                  <a:pt x="396" y="1131"/>
                </a:cubicBezTo>
                <a:cubicBezTo>
                  <a:pt x="396" y="1131"/>
                  <a:pt x="396" y="1131"/>
                  <a:pt x="396" y="1131"/>
                </a:cubicBezTo>
                <a:cubicBezTo>
                  <a:pt x="396" y="1131"/>
                  <a:pt x="395" y="1131"/>
                  <a:pt x="395" y="1131"/>
                </a:cubicBezTo>
                <a:cubicBezTo>
                  <a:pt x="393" y="1129"/>
                  <a:pt x="391" y="1128"/>
                  <a:pt x="391" y="1128"/>
                </a:cubicBezTo>
                <a:cubicBezTo>
                  <a:pt x="393" y="1129"/>
                  <a:pt x="392" y="1128"/>
                  <a:pt x="394" y="1128"/>
                </a:cubicBezTo>
                <a:cubicBezTo>
                  <a:pt x="394" y="1128"/>
                  <a:pt x="394" y="1128"/>
                  <a:pt x="394" y="1128"/>
                </a:cubicBezTo>
                <a:cubicBezTo>
                  <a:pt x="395" y="1128"/>
                  <a:pt x="393" y="1129"/>
                  <a:pt x="395" y="1130"/>
                </a:cubicBezTo>
                <a:cubicBezTo>
                  <a:pt x="396" y="1130"/>
                  <a:pt x="395" y="1129"/>
                  <a:pt x="395" y="1129"/>
                </a:cubicBezTo>
                <a:cubicBezTo>
                  <a:pt x="398" y="1130"/>
                  <a:pt x="401" y="1133"/>
                  <a:pt x="407" y="1135"/>
                </a:cubicBezTo>
                <a:cubicBezTo>
                  <a:pt x="407" y="1134"/>
                  <a:pt x="406" y="1134"/>
                  <a:pt x="406" y="1134"/>
                </a:cubicBezTo>
                <a:cubicBezTo>
                  <a:pt x="408" y="1134"/>
                  <a:pt x="410" y="1135"/>
                  <a:pt x="412" y="1135"/>
                </a:cubicBezTo>
                <a:cubicBezTo>
                  <a:pt x="412" y="1135"/>
                  <a:pt x="413" y="1136"/>
                  <a:pt x="413" y="1135"/>
                </a:cubicBezTo>
                <a:cubicBezTo>
                  <a:pt x="417" y="1138"/>
                  <a:pt x="415" y="1135"/>
                  <a:pt x="413" y="1135"/>
                </a:cubicBezTo>
                <a:cubicBezTo>
                  <a:pt x="414" y="1135"/>
                  <a:pt x="415" y="1134"/>
                  <a:pt x="416" y="1133"/>
                </a:cubicBezTo>
                <a:cubicBezTo>
                  <a:pt x="414" y="1132"/>
                  <a:pt x="415" y="1131"/>
                  <a:pt x="416" y="1130"/>
                </a:cubicBezTo>
                <a:cubicBezTo>
                  <a:pt x="419" y="1132"/>
                  <a:pt x="422" y="1134"/>
                  <a:pt x="425" y="1135"/>
                </a:cubicBezTo>
                <a:cubicBezTo>
                  <a:pt x="422" y="1133"/>
                  <a:pt x="419" y="1131"/>
                  <a:pt x="416" y="1130"/>
                </a:cubicBezTo>
                <a:cubicBezTo>
                  <a:pt x="416" y="1129"/>
                  <a:pt x="416" y="1129"/>
                  <a:pt x="416" y="1129"/>
                </a:cubicBezTo>
                <a:cubicBezTo>
                  <a:pt x="417" y="1129"/>
                  <a:pt x="417" y="1129"/>
                  <a:pt x="417" y="1128"/>
                </a:cubicBezTo>
                <a:cubicBezTo>
                  <a:pt x="420" y="1131"/>
                  <a:pt x="424" y="1132"/>
                  <a:pt x="426" y="1133"/>
                </a:cubicBezTo>
                <a:cubicBezTo>
                  <a:pt x="424" y="1131"/>
                  <a:pt x="420" y="1130"/>
                  <a:pt x="418" y="1128"/>
                </a:cubicBezTo>
                <a:cubicBezTo>
                  <a:pt x="419" y="1128"/>
                  <a:pt x="420" y="1129"/>
                  <a:pt x="421" y="1128"/>
                </a:cubicBezTo>
                <a:cubicBezTo>
                  <a:pt x="423" y="1129"/>
                  <a:pt x="424" y="1130"/>
                  <a:pt x="426" y="1131"/>
                </a:cubicBezTo>
                <a:cubicBezTo>
                  <a:pt x="426" y="1131"/>
                  <a:pt x="426" y="1131"/>
                  <a:pt x="426" y="1132"/>
                </a:cubicBezTo>
                <a:cubicBezTo>
                  <a:pt x="428" y="1133"/>
                  <a:pt x="430" y="1133"/>
                  <a:pt x="433" y="1132"/>
                </a:cubicBezTo>
                <a:cubicBezTo>
                  <a:pt x="431" y="1129"/>
                  <a:pt x="428" y="1128"/>
                  <a:pt x="427" y="1129"/>
                </a:cubicBezTo>
                <a:cubicBezTo>
                  <a:pt x="423" y="1126"/>
                  <a:pt x="419" y="1124"/>
                  <a:pt x="415" y="1122"/>
                </a:cubicBezTo>
                <a:cubicBezTo>
                  <a:pt x="416" y="1121"/>
                  <a:pt x="416" y="1121"/>
                  <a:pt x="416" y="1121"/>
                </a:cubicBezTo>
                <a:cubicBezTo>
                  <a:pt x="415" y="1120"/>
                  <a:pt x="414" y="1120"/>
                  <a:pt x="413" y="1121"/>
                </a:cubicBezTo>
                <a:cubicBezTo>
                  <a:pt x="413" y="1120"/>
                  <a:pt x="412" y="1120"/>
                  <a:pt x="412" y="1119"/>
                </a:cubicBezTo>
                <a:cubicBezTo>
                  <a:pt x="412" y="1119"/>
                  <a:pt x="412" y="1118"/>
                  <a:pt x="411" y="1118"/>
                </a:cubicBezTo>
                <a:cubicBezTo>
                  <a:pt x="412" y="1118"/>
                  <a:pt x="412" y="1118"/>
                  <a:pt x="412" y="1118"/>
                </a:cubicBezTo>
                <a:cubicBezTo>
                  <a:pt x="412" y="1116"/>
                  <a:pt x="409" y="1116"/>
                  <a:pt x="407" y="1115"/>
                </a:cubicBezTo>
                <a:cubicBezTo>
                  <a:pt x="408" y="1115"/>
                  <a:pt x="408" y="1116"/>
                  <a:pt x="408" y="1116"/>
                </a:cubicBezTo>
                <a:cubicBezTo>
                  <a:pt x="406" y="1118"/>
                  <a:pt x="405" y="1116"/>
                  <a:pt x="403" y="1115"/>
                </a:cubicBezTo>
                <a:cubicBezTo>
                  <a:pt x="403" y="1114"/>
                  <a:pt x="403" y="1113"/>
                  <a:pt x="403" y="1112"/>
                </a:cubicBezTo>
                <a:cubicBezTo>
                  <a:pt x="403" y="1112"/>
                  <a:pt x="403" y="1111"/>
                  <a:pt x="404" y="1111"/>
                </a:cubicBezTo>
                <a:cubicBezTo>
                  <a:pt x="405" y="1112"/>
                  <a:pt x="406" y="1114"/>
                  <a:pt x="407" y="1115"/>
                </a:cubicBezTo>
                <a:cubicBezTo>
                  <a:pt x="409" y="1114"/>
                  <a:pt x="410" y="1116"/>
                  <a:pt x="411" y="1115"/>
                </a:cubicBezTo>
                <a:cubicBezTo>
                  <a:pt x="409" y="1114"/>
                  <a:pt x="407" y="1112"/>
                  <a:pt x="405" y="1111"/>
                </a:cubicBezTo>
                <a:cubicBezTo>
                  <a:pt x="406" y="1110"/>
                  <a:pt x="406" y="1108"/>
                  <a:pt x="407" y="1107"/>
                </a:cubicBezTo>
                <a:cubicBezTo>
                  <a:pt x="410" y="1108"/>
                  <a:pt x="412" y="1110"/>
                  <a:pt x="415" y="1112"/>
                </a:cubicBezTo>
                <a:cubicBezTo>
                  <a:pt x="414" y="1112"/>
                  <a:pt x="414" y="1112"/>
                  <a:pt x="414" y="1113"/>
                </a:cubicBezTo>
                <a:cubicBezTo>
                  <a:pt x="414" y="1114"/>
                  <a:pt x="415" y="1114"/>
                  <a:pt x="416" y="1115"/>
                </a:cubicBezTo>
                <a:cubicBezTo>
                  <a:pt x="417" y="1115"/>
                  <a:pt x="417" y="1114"/>
                  <a:pt x="417" y="1114"/>
                </a:cubicBezTo>
                <a:cubicBezTo>
                  <a:pt x="419" y="1115"/>
                  <a:pt x="421" y="1116"/>
                  <a:pt x="422" y="1117"/>
                </a:cubicBezTo>
                <a:cubicBezTo>
                  <a:pt x="423" y="1119"/>
                  <a:pt x="425" y="1122"/>
                  <a:pt x="427" y="1124"/>
                </a:cubicBezTo>
                <a:cubicBezTo>
                  <a:pt x="428" y="1123"/>
                  <a:pt x="428" y="1122"/>
                  <a:pt x="429" y="1121"/>
                </a:cubicBezTo>
                <a:cubicBezTo>
                  <a:pt x="433" y="1123"/>
                  <a:pt x="437" y="1125"/>
                  <a:pt x="441" y="1127"/>
                </a:cubicBezTo>
                <a:cubicBezTo>
                  <a:pt x="441" y="1127"/>
                  <a:pt x="441" y="1127"/>
                  <a:pt x="441" y="1127"/>
                </a:cubicBezTo>
                <a:cubicBezTo>
                  <a:pt x="441" y="1128"/>
                  <a:pt x="442" y="1128"/>
                  <a:pt x="442" y="1128"/>
                </a:cubicBezTo>
                <a:cubicBezTo>
                  <a:pt x="443" y="1128"/>
                  <a:pt x="444" y="1129"/>
                  <a:pt x="444" y="1129"/>
                </a:cubicBezTo>
                <a:cubicBezTo>
                  <a:pt x="445" y="1130"/>
                  <a:pt x="446" y="1131"/>
                  <a:pt x="447" y="1131"/>
                </a:cubicBezTo>
                <a:cubicBezTo>
                  <a:pt x="454" y="1135"/>
                  <a:pt x="462" y="1140"/>
                  <a:pt x="469" y="1144"/>
                </a:cubicBezTo>
                <a:cubicBezTo>
                  <a:pt x="469" y="1145"/>
                  <a:pt x="469" y="1145"/>
                  <a:pt x="469" y="1145"/>
                </a:cubicBezTo>
                <a:cubicBezTo>
                  <a:pt x="470" y="1146"/>
                  <a:pt x="471" y="1146"/>
                  <a:pt x="471" y="1146"/>
                </a:cubicBezTo>
                <a:cubicBezTo>
                  <a:pt x="474" y="1147"/>
                  <a:pt x="476" y="1149"/>
                  <a:pt x="479" y="1150"/>
                </a:cubicBezTo>
                <a:cubicBezTo>
                  <a:pt x="477" y="1149"/>
                  <a:pt x="475" y="1151"/>
                  <a:pt x="476" y="1153"/>
                </a:cubicBezTo>
                <a:cubicBezTo>
                  <a:pt x="474" y="1152"/>
                  <a:pt x="473" y="1148"/>
                  <a:pt x="469" y="1151"/>
                </a:cubicBezTo>
                <a:cubicBezTo>
                  <a:pt x="469" y="1152"/>
                  <a:pt x="469" y="1152"/>
                  <a:pt x="470" y="1153"/>
                </a:cubicBezTo>
                <a:cubicBezTo>
                  <a:pt x="469" y="1152"/>
                  <a:pt x="468" y="1152"/>
                  <a:pt x="467" y="1151"/>
                </a:cubicBezTo>
                <a:cubicBezTo>
                  <a:pt x="468" y="1151"/>
                  <a:pt x="468" y="1151"/>
                  <a:pt x="468" y="1150"/>
                </a:cubicBezTo>
                <a:cubicBezTo>
                  <a:pt x="467" y="1149"/>
                  <a:pt x="466" y="1149"/>
                  <a:pt x="465" y="1150"/>
                </a:cubicBezTo>
                <a:cubicBezTo>
                  <a:pt x="464" y="1149"/>
                  <a:pt x="463" y="1148"/>
                  <a:pt x="462" y="1148"/>
                </a:cubicBezTo>
                <a:cubicBezTo>
                  <a:pt x="463" y="1148"/>
                  <a:pt x="464" y="1147"/>
                  <a:pt x="465" y="1147"/>
                </a:cubicBezTo>
                <a:cubicBezTo>
                  <a:pt x="464" y="1146"/>
                  <a:pt x="464" y="1147"/>
                  <a:pt x="463" y="1147"/>
                </a:cubicBezTo>
                <a:cubicBezTo>
                  <a:pt x="461" y="1142"/>
                  <a:pt x="453" y="1142"/>
                  <a:pt x="450" y="1138"/>
                </a:cubicBezTo>
                <a:cubicBezTo>
                  <a:pt x="451" y="1138"/>
                  <a:pt x="452" y="1139"/>
                  <a:pt x="452" y="1138"/>
                </a:cubicBezTo>
                <a:cubicBezTo>
                  <a:pt x="448" y="1136"/>
                  <a:pt x="451" y="1141"/>
                  <a:pt x="448" y="1139"/>
                </a:cubicBezTo>
                <a:cubicBezTo>
                  <a:pt x="449" y="1140"/>
                  <a:pt x="450" y="1141"/>
                  <a:pt x="450" y="1141"/>
                </a:cubicBezTo>
                <a:cubicBezTo>
                  <a:pt x="451" y="1141"/>
                  <a:pt x="453" y="1140"/>
                  <a:pt x="453" y="1142"/>
                </a:cubicBezTo>
                <a:cubicBezTo>
                  <a:pt x="453" y="1141"/>
                  <a:pt x="451" y="1142"/>
                  <a:pt x="452" y="1142"/>
                </a:cubicBezTo>
                <a:cubicBezTo>
                  <a:pt x="453" y="1143"/>
                  <a:pt x="460" y="1146"/>
                  <a:pt x="456" y="1145"/>
                </a:cubicBezTo>
                <a:cubicBezTo>
                  <a:pt x="454" y="1144"/>
                  <a:pt x="451" y="1141"/>
                  <a:pt x="449" y="1142"/>
                </a:cubicBezTo>
                <a:cubicBezTo>
                  <a:pt x="451" y="1143"/>
                  <a:pt x="453" y="1144"/>
                  <a:pt x="454" y="1145"/>
                </a:cubicBezTo>
                <a:cubicBezTo>
                  <a:pt x="454" y="1145"/>
                  <a:pt x="453" y="1145"/>
                  <a:pt x="453" y="1146"/>
                </a:cubicBezTo>
                <a:cubicBezTo>
                  <a:pt x="449" y="1143"/>
                  <a:pt x="446" y="1141"/>
                  <a:pt x="442" y="1140"/>
                </a:cubicBezTo>
                <a:cubicBezTo>
                  <a:pt x="442" y="1140"/>
                  <a:pt x="442" y="1140"/>
                  <a:pt x="443" y="1139"/>
                </a:cubicBezTo>
                <a:cubicBezTo>
                  <a:pt x="442" y="1138"/>
                  <a:pt x="441" y="1138"/>
                  <a:pt x="439" y="1139"/>
                </a:cubicBezTo>
                <a:cubicBezTo>
                  <a:pt x="440" y="1140"/>
                  <a:pt x="440" y="1140"/>
                  <a:pt x="441" y="1141"/>
                </a:cubicBezTo>
                <a:cubicBezTo>
                  <a:pt x="441" y="1141"/>
                  <a:pt x="441" y="1140"/>
                  <a:pt x="442" y="1140"/>
                </a:cubicBezTo>
                <a:cubicBezTo>
                  <a:pt x="445" y="1142"/>
                  <a:pt x="448" y="1144"/>
                  <a:pt x="452" y="1147"/>
                </a:cubicBezTo>
                <a:cubicBezTo>
                  <a:pt x="452" y="1147"/>
                  <a:pt x="452" y="1147"/>
                  <a:pt x="452" y="1147"/>
                </a:cubicBezTo>
                <a:cubicBezTo>
                  <a:pt x="452" y="1148"/>
                  <a:pt x="453" y="1148"/>
                  <a:pt x="453" y="1148"/>
                </a:cubicBezTo>
                <a:cubicBezTo>
                  <a:pt x="455" y="1149"/>
                  <a:pt x="457" y="1150"/>
                  <a:pt x="460" y="1152"/>
                </a:cubicBezTo>
                <a:cubicBezTo>
                  <a:pt x="459" y="1153"/>
                  <a:pt x="460" y="1152"/>
                  <a:pt x="460" y="1154"/>
                </a:cubicBezTo>
                <a:cubicBezTo>
                  <a:pt x="459" y="1154"/>
                  <a:pt x="459" y="1152"/>
                  <a:pt x="458" y="1153"/>
                </a:cubicBezTo>
                <a:cubicBezTo>
                  <a:pt x="458" y="1152"/>
                  <a:pt x="460" y="1152"/>
                  <a:pt x="459" y="1151"/>
                </a:cubicBezTo>
                <a:cubicBezTo>
                  <a:pt x="458" y="1151"/>
                  <a:pt x="458" y="1151"/>
                  <a:pt x="457" y="1151"/>
                </a:cubicBezTo>
                <a:cubicBezTo>
                  <a:pt x="457" y="1155"/>
                  <a:pt x="453" y="1150"/>
                  <a:pt x="453" y="1150"/>
                </a:cubicBezTo>
                <a:cubicBezTo>
                  <a:pt x="453" y="1150"/>
                  <a:pt x="452" y="1150"/>
                  <a:pt x="451" y="1150"/>
                </a:cubicBezTo>
                <a:cubicBezTo>
                  <a:pt x="450" y="1149"/>
                  <a:pt x="449" y="1146"/>
                  <a:pt x="447" y="1147"/>
                </a:cubicBezTo>
                <a:cubicBezTo>
                  <a:pt x="448" y="1147"/>
                  <a:pt x="448" y="1148"/>
                  <a:pt x="448" y="1149"/>
                </a:cubicBezTo>
                <a:cubicBezTo>
                  <a:pt x="442" y="1148"/>
                  <a:pt x="439" y="1140"/>
                  <a:pt x="432" y="1138"/>
                </a:cubicBezTo>
                <a:cubicBezTo>
                  <a:pt x="433" y="1138"/>
                  <a:pt x="434" y="1138"/>
                  <a:pt x="434" y="1139"/>
                </a:cubicBezTo>
                <a:cubicBezTo>
                  <a:pt x="432" y="1139"/>
                  <a:pt x="430" y="1136"/>
                  <a:pt x="430" y="1138"/>
                </a:cubicBezTo>
                <a:cubicBezTo>
                  <a:pt x="427" y="1137"/>
                  <a:pt x="423" y="1135"/>
                  <a:pt x="422" y="1134"/>
                </a:cubicBezTo>
                <a:cubicBezTo>
                  <a:pt x="428" y="1139"/>
                  <a:pt x="435" y="1143"/>
                  <a:pt x="442" y="1147"/>
                </a:cubicBezTo>
                <a:cubicBezTo>
                  <a:pt x="441" y="1148"/>
                  <a:pt x="441" y="1148"/>
                  <a:pt x="441" y="1149"/>
                </a:cubicBezTo>
                <a:cubicBezTo>
                  <a:pt x="442" y="1150"/>
                  <a:pt x="443" y="1150"/>
                  <a:pt x="444" y="1148"/>
                </a:cubicBezTo>
                <a:cubicBezTo>
                  <a:pt x="443" y="1148"/>
                  <a:pt x="443" y="1147"/>
                  <a:pt x="442" y="1147"/>
                </a:cubicBezTo>
                <a:cubicBezTo>
                  <a:pt x="448" y="1150"/>
                  <a:pt x="453" y="1153"/>
                  <a:pt x="459" y="1156"/>
                </a:cubicBezTo>
                <a:cubicBezTo>
                  <a:pt x="458" y="1156"/>
                  <a:pt x="457" y="1157"/>
                  <a:pt x="456" y="1158"/>
                </a:cubicBezTo>
                <a:cubicBezTo>
                  <a:pt x="458" y="1159"/>
                  <a:pt x="460" y="1159"/>
                  <a:pt x="463" y="1158"/>
                </a:cubicBezTo>
                <a:cubicBezTo>
                  <a:pt x="463" y="1158"/>
                  <a:pt x="463" y="1158"/>
                  <a:pt x="463" y="1158"/>
                </a:cubicBezTo>
                <a:cubicBezTo>
                  <a:pt x="463" y="1159"/>
                  <a:pt x="464" y="1159"/>
                  <a:pt x="465" y="1159"/>
                </a:cubicBezTo>
                <a:cubicBezTo>
                  <a:pt x="464" y="1160"/>
                  <a:pt x="464" y="1160"/>
                  <a:pt x="464" y="1160"/>
                </a:cubicBezTo>
                <a:cubicBezTo>
                  <a:pt x="464" y="1162"/>
                  <a:pt x="465" y="1161"/>
                  <a:pt x="466" y="1160"/>
                </a:cubicBezTo>
                <a:cubicBezTo>
                  <a:pt x="467" y="1161"/>
                  <a:pt x="468" y="1161"/>
                  <a:pt x="469" y="1162"/>
                </a:cubicBezTo>
                <a:cubicBezTo>
                  <a:pt x="469" y="1163"/>
                  <a:pt x="470" y="1163"/>
                  <a:pt x="470" y="1163"/>
                </a:cubicBezTo>
                <a:cubicBezTo>
                  <a:pt x="471" y="1163"/>
                  <a:pt x="471" y="1163"/>
                  <a:pt x="472" y="1164"/>
                </a:cubicBezTo>
                <a:cubicBezTo>
                  <a:pt x="472" y="1164"/>
                  <a:pt x="472" y="1164"/>
                  <a:pt x="471" y="1165"/>
                </a:cubicBezTo>
                <a:cubicBezTo>
                  <a:pt x="472" y="1167"/>
                  <a:pt x="474" y="1166"/>
                  <a:pt x="475" y="1167"/>
                </a:cubicBezTo>
                <a:cubicBezTo>
                  <a:pt x="475" y="1167"/>
                  <a:pt x="475" y="1167"/>
                  <a:pt x="475" y="1166"/>
                </a:cubicBezTo>
                <a:cubicBezTo>
                  <a:pt x="476" y="1167"/>
                  <a:pt x="477" y="1168"/>
                  <a:pt x="478" y="1168"/>
                </a:cubicBezTo>
                <a:cubicBezTo>
                  <a:pt x="480" y="1168"/>
                  <a:pt x="481" y="1169"/>
                  <a:pt x="483" y="1170"/>
                </a:cubicBezTo>
                <a:cubicBezTo>
                  <a:pt x="483" y="1170"/>
                  <a:pt x="483" y="1170"/>
                  <a:pt x="482" y="1170"/>
                </a:cubicBezTo>
                <a:cubicBezTo>
                  <a:pt x="483" y="1170"/>
                  <a:pt x="483" y="1170"/>
                  <a:pt x="483" y="1170"/>
                </a:cubicBezTo>
                <a:cubicBezTo>
                  <a:pt x="485" y="1171"/>
                  <a:pt x="486" y="1172"/>
                  <a:pt x="488" y="1172"/>
                </a:cubicBezTo>
                <a:cubicBezTo>
                  <a:pt x="488" y="1172"/>
                  <a:pt x="489" y="1173"/>
                  <a:pt x="490" y="1174"/>
                </a:cubicBezTo>
                <a:cubicBezTo>
                  <a:pt x="490" y="1173"/>
                  <a:pt x="491" y="1173"/>
                  <a:pt x="491" y="1173"/>
                </a:cubicBezTo>
                <a:cubicBezTo>
                  <a:pt x="491" y="1173"/>
                  <a:pt x="491" y="1173"/>
                  <a:pt x="492" y="1172"/>
                </a:cubicBezTo>
                <a:cubicBezTo>
                  <a:pt x="494" y="1174"/>
                  <a:pt x="497" y="1176"/>
                  <a:pt x="499" y="1178"/>
                </a:cubicBezTo>
                <a:cubicBezTo>
                  <a:pt x="503" y="1182"/>
                  <a:pt x="510" y="1182"/>
                  <a:pt x="514" y="1187"/>
                </a:cubicBezTo>
                <a:cubicBezTo>
                  <a:pt x="508" y="1184"/>
                  <a:pt x="503" y="1180"/>
                  <a:pt x="496" y="1178"/>
                </a:cubicBezTo>
                <a:cubicBezTo>
                  <a:pt x="497" y="1179"/>
                  <a:pt x="502" y="1180"/>
                  <a:pt x="503" y="1182"/>
                </a:cubicBezTo>
                <a:cubicBezTo>
                  <a:pt x="501" y="1184"/>
                  <a:pt x="497" y="1180"/>
                  <a:pt x="495" y="1180"/>
                </a:cubicBezTo>
                <a:close/>
                <a:moveTo>
                  <a:pt x="418" y="1125"/>
                </a:moveTo>
                <a:cubicBezTo>
                  <a:pt x="417" y="1125"/>
                  <a:pt x="416" y="1124"/>
                  <a:pt x="416" y="1124"/>
                </a:cubicBezTo>
                <a:cubicBezTo>
                  <a:pt x="416" y="1124"/>
                  <a:pt x="416" y="1124"/>
                  <a:pt x="416" y="1124"/>
                </a:cubicBezTo>
                <a:cubicBezTo>
                  <a:pt x="420" y="1125"/>
                  <a:pt x="423" y="1127"/>
                  <a:pt x="426" y="1129"/>
                </a:cubicBezTo>
                <a:cubicBezTo>
                  <a:pt x="426" y="1130"/>
                  <a:pt x="426" y="1130"/>
                  <a:pt x="426" y="1130"/>
                </a:cubicBezTo>
                <a:cubicBezTo>
                  <a:pt x="425" y="1129"/>
                  <a:pt x="423" y="1128"/>
                  <a:pt x="422" y="1127"/>
                </a:cubicBezTo>
                <a:cubicBezTo>
                  <a:pt x="422" y="1127"/>
                  <a:pt x="422" y="1127"/>
                  <a:pt x="422" y="1127"/>
                </a:cubicBezTo>
                <a:cubicBezTo>
                  <a:pt x="420" y="1126"/>
                  <a:pt x="419" y="1126"/>
                  <a:pt x="418" y="1125"/>
                </a:cubicBezTo>
                <a:close/>
                <a:moveTo>
                  <a:pt x="464" y="1156"/>
                </a:moveTo>
                <a:cubicBezTo>
                  <a:pt x="465" y="1156"/>
                  <a:pt x="464" y="1155"/>
                  <a:pt x="465" y="1155"/>
                </a:cubicBezTo>
                <a:cubicBezTo>
                  <a:pt x="465" y="1155"/>
                  <a:pt x="466" y="1156"/>
                  <a:pt x="466" y="1156"/>
                </a:cubicBezTo>
                <a:cubicBezTo>
                  <a:pt x="466" y="1157"/>
                  <a:pt x="466" y="1157"/>
                  <a:pt x="466" y="1158"/>
                </a:cubicBezTo>
                <a:cubicBezTo>
                  <a:pt x="465" y="1157"/>
                  <a:pt x="464" y="1157"/>
                  <a:pt x="464" y="1156"/>
                </a:cubicBezTo>
                <a:close/>
                <a:moveTo>
                  <a:pt x="465" y="1158"/>
                </a:moveTo>
                <a:cubicBezTo>
                  <a:pt x="465" y="1158"/>
                  <a:pt x="465" y="1159"/>
                  <a:pt x="465" y="1159"/>
                </a:cubicBezTo>
                <a:cubicBezTo>
                  <a:pt x="464" y="1159"/>
                  <a:pt x="464" y="1158"/>
                  <a:pt x="464" y="1158"/>
                </a:cubicBezTo>
                <a:cubicBezTo>
                  <a:pt x="464" y="1158"/>
                  <a:pt x="465" y="1158"/>
                  <a:pt x="465" y="1158"/>
                </a:cubicBezTo>
                <a:close/>
                <a:moveTo>
                  <a:pt x="466" y="1153"/>
                </a:moveTo>
                <a:cubicBezTo>
                  <a:pt x="466" y="1153"/>
                  <a:pt x="466" y="1153"/>
                  <a:pt x="466" y="1153"/>
                </a:cubicBezTo>
                <a:cubicBezTo>
                  <a:pt x="467" y="1153"/>
                  <a:pt x="469" y="1154"/>
                  <a:pt x="470" y="1155"/>
                </a:cubicBezTo>
                <a:cubicBezTo>
                  <a:pt x="468" y="1155"/>
                  <a:pt x="467" y="1154"/>
                  <a:pt x="466" y="1153"/>
                </a:cubicBezTo>
                <a:close/>
                <a:moveTo>
                  <a:pt x="464" y="1151"/>
                </a:moveTo>
                <a:cubicBezTo>
                  <a:pt x="463" y="1151"/>
                  <a:pt x="462" y="1151"/>
                  <a:pt x="462" y="1150"/>
                </a:cubicBezTo>
                <a:cubicBezTo>
                  <a:pt x="462" y="1150"/>
                  <a:pt x="463" y="1150"/>
                  <a:pt x="464" y="1151"/>
                </a:cubicBezTo>
                <a:close/>
                <a:moveTo>
                  <a:pt x="461" y="1148"/>
                </a:moveTo>
                <a:cubicBezTo>
                  <a:pt x="460" y="1147"/>
                  <a:pt x="459" y="1147"/>
                  <a:pt x="458" y="1147"/>
                </a:cubicBezTo>
                <a:cubicBezTo>
                  <a:pt x="459" y="1145"/>
                  <a:pt x="461" y="1145"/>
                  <a:pt x="461" y="1146"/>
                </a:cubicBezTo>
                <a:cubicBezTo>
                  <a:pt x="460" y="1146"/>
                  <a:pt x="460" y="1146"/>
                  <a:pt x="459" y="1147"/>
                </a:cubicBezTo>
                <a:cubicBezTo>
                  <a:pt x="460" y="1147"/>
                  <a:pt x="462" y="1148"/>
                  <a:pt x="461" y="1148"/>
                </a:cubicBezTo>
                <a:close/>
                <a:moveTo>
                  <a:pt x="458" y="1145"/>
                </a:moveTo>
                <a:cubicBezTo>
                  <a:pt x="457" y="1145"/>
                  <a:pt x="456" y="1143"/>
                  <a:pt x="457" y="1143"/>
                </a:cubicBezTo>
                <a:cubicBezTo>
                  <a:pt x="458" y="1144"/>
                  <a:pt x="459" y="1146"/>
                  <a:pt x="458" y="1145"/>
                </a:cubicBezTo>
                <a:close/>
                <a:moveTo>
                  <a:pt x="461" y="1150"/>
                </a:moveTo>
                <a:cubicBezTo>
                  <a:pt x="461" y="1150"/>
                  <a:pt x="461" y="1150"/>
                  <a:pt x="461" y="1151"/>
                </a:cubicBezTo>
                <a:cubicBezTo>
                  <a:pt x="459" y="1149"/>
                  <a:pt x="457" y="1148"/>
                  <a:pt x="455" y="1147"/>
                </a:cubicBezTo>
                <a:cubicBezTo>
                  <a:pt x="455" y="1147"/>
                  <a:pt x="456" y="1147"/>
                  <a:pt x="456" y="1146"/>
                </a:cubicBezTo>
                <a:cubicBezTo>
                  <a:pt x="458" y="1147"/>
                  <a:pt x="460" y="1149"/>
                  <a:pt x="461" y="1150"/>
                </a:cubicBezTo>
                <a:close/>
                <a:moveTo>
                  <a:pt x="460" y="1155"/>
                </a:moveTo>
                <a:cubicBezTo>
                  <a:pt x="460" y="1155"/>
                  <a:pt x="460" y="1156"/>
                  <a:pt x="460" y="1156"/>
                </a:cubicBezTo>
                <a:cubicBezTo>
                  <a:pt x="459" y="1155"/>
                  <a:pt x="459" y="1155"/>
                  <a:pt x="459" y="1154"/>
                </a:cubicBezTo>
                <a:cubicBezTo>
                  <a:pt x="459" y="1155"/>
                  <a:pt x="460" y="1155"/>
                  <a:pt x="460" y="1155"/>
                </a:cubicBezTo>
                <a:close/>
                <a:moveTo>
                  <a:pt x="498" y="1174"/>
                </a:moveTo>
                <a:cubicBezTo>
                  <a:pt x="502" y="1176"/>
                  <a:pt x="505" y="1178"/>
                  <a:pt x="511" y="1181"/>
                </a:cubicBezTo>
                <a:cubicBezTo>
                  <a:pt x="507" y="1181"/>
                  <a:pt x="503" y="1178"/>
                  <a:pt x="498" y="1175"/>
                </a:cubicBezTo>
                <a:cubicBezTo>
                  <a:pt x="498" y="1174"/>
                  <a:pt x="498" y="1174"/>
                  <a:pt x="498" y="1174"/>
                </a:cubicBezTo>
                <a:close/>
                <a:moveTo>
                  <a:pt x="505" y="1184"/>
                </a:moveTo>
                <a:cubicBezTo>
                  <a:pt x="505" y="1185"/>
                  <a:pt x="505" y="1185"/>
                  <a:pt x="504" y="1185"/>
                </a:cubicBezTo>
                <a:cubicBezTo>
                  <a:pt x="505" y="1184"/>
                  <a:pt x="504" y="1183"/>
                  <a:pt x="504" y="1182"/>
                </a:cubicBezTo>
                <a:cubicBezTo>
                  <a:pt x="505" y="1183"/>
                  <a:pt x="507" y="1184"/>
                  <a:pt x="507" y="1185"/>
                </a:cubicBezTo>
                <a:cubicBezTo>
                  <a:pt x="506" y="1185"/>
                  <a:pt x="506" y="1184"/>
                  <a:pt x="505" y="1184"/>
                </a:cubicBezTo>
                <a:close/>
                <a:moveTo>
                  <a:pt x="508" y="1185"/>
                </a:moveTo>
                <a:cubicBezTo>
                  <a:pt x="511" y="1187"/>
                  <a:pt x="514" y="1188"/>
                  <a:pt x="516" y="1190"/>
                </a:cubicBezTo>
                <a:cubicBezTo>
                  <a:pt x="513" y="1188"/>
                  <a:pt x="508" y="1189"/>
                  <a:pt x="508" y="1185"/>
                </a:cubicBezTo>
                <a:close/>
                <a:moveTo>
                  <a:pt x="524" y="1195"/>
                </a:moveTo>
                <a:cubicBezTo>
                  <a:pt x="522" y="1194"/>
                  <a:pt x="519" y="1193"/>
                  <a:pt x="518" y="1191"/>
                </a:cubicBezTo>
                <a:cubicBezTo>
                  <a:pt x="521" y="1192"/>
                  <a:pt x="523" y="1193"/>
                  <a:pt x="525" y="1194"/>
                </a:cubicBezTo>
                <a:cubicBezTo>
                  <a:pt x="525" y="1195"/>
                  <a:pt x="524" y="1195"/>
                  <a:pt x="524" y="1195"/>
                </a:cubicBezTo>
                <a:close/>
                <a:moveTo>
                  <a:pt x="531" y="1198"/>
                </a:moveTo>
                <a:cubicBezTo>
                  <a:pt x="530" y="1198"/>
                  <a:pt x="529" y="1197"/>
                  <a:pt x="528" y="1197"/>
                </a:cubicBezTo>
                <a:cubicBezTo>
                  <a:pt x="527" y="1196"/>
                  <a:pt x="527" y="1197"/>
                  <a:pt x="526" y="1197"/>
                </a:cubicBezTo>
                <a:cubicBezTo>
                  <a:pt x="527" y="1196"/>
                  <a:pt x="527" y="1196"/>
                  <a:pt x="527" y="1195"/>
                </a:cubicBezTo>
                <a:cubicBezTo>
                  <a:pt x="527" y="1196"/>
                  <a:pt x="527" y="1196"/>
                  <a:pt x="527" y="1196"/>
                </a:cubicBezTo>
                <a:cubicBezTo>
                  <a:pt x="527" y="1196"/>
                  <a:pt x="528" y="1196"/>
                  <a:pt x="528" y="1197"/>
                </a:cubicBezTo>
                <a:cubicBezTo>
                  <a:pt x="529" y="1197"/>
                  <a:pt x="531" y="1197"/>
                  <a:pt x="531" y="1198"/>
                </a:cubicBezTo>
                <a:close/>
                <a:moveTo>
                  <a:pt x="555" y="1211"/>
                </a:moveTo>
                <a:cubicBezTo>
                  <a:pt x="554" y="1211"/>
                  <a:pt x="552" y="1210"/>
                  <a:pt x="553" y="1209"/>
                </a:cubicBezTo>
                <a:cubicBezTo>
                  <a:pt x="555" y="1210"/>
                  <a:pt x="556" y="1210"/>
                  <a:pt x="555" y="1211"/>
                </a:cubicBezTo>
                <a:close/>
                <a:moveTo>
                  <a:pt x="561" y="1271"/>
                </a:moveTo>
                <a:cubicBezTo>
                  <a:pt x="559" y="1270"/>
                  <a:pt x="561" y="1267"/>
                  <a:pt x="563" y="1269"/>
                </a:cubicBezTo>
                <a:cubicBezTo>
                  <a:pt x="562" y="1269"/>
                  <a:pt x="563" y="1270"/>
                  <a:pt x="561" y="1271"/>
                </a:cubicBezTo>
                <a:close/>
                <a:moveTo>
                  <a:pt x="567" y="1267"/>
                </a:moveTo>
                <a:cubicBezTo>
                  <a:pt x="566" y="1267"/>
                  <a:pt x="564" y="1266"/>
                  <a:pt x="562" y="1266"/>
                </a:cubicBezTo>
                <a:cubicBezTo>
                  <a:pt x="562" y="1264"/>
                  <a:pt x="563" y="1265"/>
                  <a:pt x="563" y="1264"/>
                </a:cubicBezTo>
                <a:cubicBezTo>
                  <a:pt x="564" y="1265"/>
                  <a:pt x="566" y="1266"/>
                  <a:pt x="567" y="1267"/>
                </a:cubicBezTo>
                <a:cubicBezTo>
                  <a:pt x="567" y="1267"/>
                  <a:pt x="567" y="1267"/>
                  <a:pt x="567" y="1267"/>
                </a:cubicBezTo>
                <a:close/>
                <a:moveTo>
                  <a:pt x="566" y="1214"/>
                </a:moveTo>
                <a:cubicBezTo>
                  <a:pt x="563" y="1209"/>
                  <a:pt x="553" y="1210"/>
                  <a:pt x="552" y="1207"/>
                </a:cubicBezTo>
                <a:cubicBezTo>
                  <a:pt x="551" y="1208"/>
                  <a:pt x="550" y="1206"/>
                  <a:pt x="550" y="1207"/>
                </a:cubicBezTo>
                <a:cubicBezTo>
                  <a:pt x="549" y="1208"/>
                  <a:pt x="552" y="1208"/>
                  <a:pt x="552" y="1209"/>
                </a:cubicBezTo>
                <a:cubicBezTo>
                  <a:pt x="550" y="1208"/>
                  <a:pt x="544" y="1205"/>
                  <a:pt x="543" y="1204"/>
                </a:cubicBezTo>
                <a:cubicBezTo>
                  <a:pt x="544" y="1205"/>
                  <a:pt x="545" y="1204"/>
                  <a:pt x="546" y="1204"/>
                </a:cubicBezTo>
                <a:cubicBezTo>
                  <a:pt x="545" y="1204"/>
                  <a:pt x="543" y="1202"/>
                  <a:pt x="542" y="1203"/>
                </a:cubicBezTo>
                <a:cubicBezTo>
                  <a:pt x="546" y="1204"/>
                  <a:pt x="542" y="1204"/>
                  <a:pt x="541" y="1204"/>
                </a:cubicBezTo>
                <a:cubicBezTo>
                  <a:pt x="537" y="1201"/>
                  <a:pt x="531" y="1198"/>
                  <a:pt x="527" y="1195"/>
                </a:cubicBezTo>
                <a:cubicBezTo>
                  <a:pt x="527" y="1195"/>
                  <a:pt x="528" y="1194"/>
                  <a:pt x="528" y="1194"/>
                </a:cubicBezTo>
                <a:cubicBezTo>
                  <a:pt x="527" y="1193"/>
                  <a:pt x="526" y="1193"/>
                  <a:pt x="526" y="1193"/>
                </a:cubicBezTo>
                <a:cubicBezTo>
                  <a:pt x="525" y="1193"/>
                  <a:pt x="525" y="1192"/>
                  <a:pt x="524" y="1192"/>
                </a:cubicBezTo>
                <a:cubicBezTo>
                  <a:pt x="531" y="1195"/>
                  <a:pt x="535" y="1198"/>
                  <a:pt x="542" y="1201"/>
                </a:cubicBezTo>
                <a:cubicBezTo>
                  <a:pt x="541" y="1202"/>
                  <a:pt x="540" y="1202"/>
                  <a:pt x="541" y="1203"/>
                </a:cubicBezTo>
                <a:cubicBezTo>
                  <a:pt x="541" y="1202"/>
                  <a:pt x="541" y="1203"/>
                  <a:pt x="542" y="1202"/>
                </a:cubicBezTo>
                <a:cubicBezTo>
                  <a:pt x="546" y="1203"/>
                  <a:pt x="547" y="1206"/>
                  <a:pt x="550" y="1205"/>
                </a:cubicBezTo>
                <a:cubicBezTo>
                  <a:pt x="548" y="1203"/>
                  <a:pt x="540" y="1202"/>
                  <a:pt x="543" y="1200"/>
                </a:cubicBezTo>
                <a:cubicBezTo>
                  <a:pt x="539" y="1200"/>
                  <a:pt x="531" y="1195"/>
                  <a:pt x="528" y="1191"/>
                </a:cubicBezTo>
                <a:cubicBezTo>
                  <a:pt x="528" y="1191"/>
                  <a:pt x="527" y="1192"/>
                  <a:pt x="527" y="1192"/>
                </a:cubicBezTo>
                <a:cubicBezTo>
                  <a:pt x="526" y="1191"/>
                  <a:pt x="525" y="1190"/>
                  <a:pt x="524" y="1189"/>
                </a:cubicBezTo>
                <a:cubicBezTo>
                  <a:pt x="522" y="1191"/>
                  <a:pt x="514" y="1181"/>
                  <a:pt x="511" y="1182"/>
                </a:cubicBezTo>
                <a:cubicBezTo>
                  <a:pt x="513" y="1181"/>
                  <a:pt x="510" y="1181"/>
                  <a:pt x="510" y="1180"/>
                </a:cubicBezTo>
                <a:cubicBezTo>
                  <a:pt x="511" y="1180"/>
                  <a:pt x="512" y="1181"/>
                  <a:pt x="512" y="1180"/>
                </a:cubicBezTo>
                <a:cubicBezTo>
                  <a:pt x="508" y="1178"/>
                  <a:pt x="505" y="1174"/>
                  <a:pt x="501" y="1174"/>
                </a:cubicBezTo>
                <a:cubicBezTo>
                  <a:pt x="502" y="1173"/>
                  <a:pt x="502" y="1173"/>
                  <a:pt x="503" y="1173"/>
                </a:cubicBezTo>
                <a:cubicBezTo>
                  <a:pt x="512" y="1179"/>
                  <a:pt x="525" y="1185"/>
                  <a:pt x="537" y="1192"/>
                </a:cubicBezTo>
                <a:cubicBezTo>
                  <a:pt x="540" y="1194"/>
                  <a:pt x="543" y="1196"/>
                  <a:pt x="547" y="1199"/>
                </a:cubicBezTo>
                <a:cubicBezTo>
                  <a:pt x="546" y="1198"/>
                  <a:pt x="545" y="1199"/>
                  <a:pt x="545" y="1199"/>
                </a:cubicBezTo>
                <a:cubicBezTo>
                  <a:pt x="534" y="1192"/>
                  <a:pt x="524" y="1187"/>
                  <a:pt x="514" y="1181"/>
                </a:cubicBezTo>
                <a:cubicBezTo>
                  <a:pt x="518" y="1187"/>
                  <a:pt x="527" y="1187"/>
                  <a:pt x="530" y="1193"/>
                </a:cubicBezTo>
                <a:cubicBezTo>
                  <a:pt x="534" y="1193"/>
                  <a:pt x="540" y="1197"/>
                  <a:pt x="545" y="1199"/>
                </a:cubicBezTo>
                <a:cubicBezTo>
                  <a:pt x="544" y="1200"/>
                  <a:pt x="544" y="1200"/>
                  <a:pt x="544" y="1200"/>
                </a:cubicBezTo>
                <a:cubicBezTo>
                  <a:pt x="544" y="1200"/>
                  <a:pt x="543" y="1200"/>
                  <a:pt x="543" y="1201"/>
                </a:cubicBezTo>
                <a:cubicBezTo>
                  <a:pt x="543" y="1201"/>
                  <a:pt x="544" y="1201"/>
                  <a:pt x="544" y="1201"/>
                </a:cubicBezTo>
                <a:cubicBezTo>
                  <a:pt x="544" y="1201"/>
                  <a:pt x="545" y="1202"/>
                  <a:pt x="545" y="1202"/>
                </a:cubicBezTo>
                <a:cubicBezTo>
                  <a:pt x="545" y="1202"/>
                  <a:pt x="545" y="1202"/>
                  <a:pt x="545" y="1202"/>
                </a:cubicBezTo>
                <a:cubicBezTo>
                  <a:pt x="549" y="1203"/>
                  <a:pt x="552" y="1205"/>
                  <a:pt x="556" y="1209"/>
                </a:cubicBezTo>
                <a:cubicBezTo>
                  <a:pt x="559" y="1205"/>
                  <a:pt x="562" y="1210"/>
                  <a:pt x="563" y="1210"/>
                </a:cubicBezTo>
                <a:cubicBezTo>
                  <a:pt x="563" y="1211"/>
                  <a:pt x="563" y="1209"/>
                  <a:pt x="564" y="1210"/>
                </a:cubicBezTo>
                <a:cubicBezTo>
                  <a:pt x="566" y="1211"/>
                  <a:pt x="567" y="1214"/>
                  <a:pt x="569" y="1216"/>
                </a:cubicBezTo>
                <a:cubicBezTo>
                  <a:pt x="568" y="1214"/>
                  <a:pt x="570" y="1216"/>
                  <a:pt x="570" y="1214"/>
                </a:cubicBezTo>
                <a:cubicBezTo>
                  <a:pt x="572" y="1215"/>
                  <a:pt x="574" y="1215"/>
                  <a:pt x="574" y="1217"/>
                </a:cubicBezTo>
                <a:cubicBezTo>
                  <a:pt x="573" y="1217"/>
                  <a:pt x="571" y="1217"/>
                  <a:pt x="572" y="1218"/>
                </a:cubicBezTo>
                <a:cubicBezTo>
                  <a:pt x="570" y="1217"/>
                  <a:pt x="563" y="1215"/>
                  <a:pt x="566" y="1214"/>
                </a:cubicBezTo>
                <a:close/>
                <a:moveTo>
                  <a:pt x="568" y="1217"/>
                </a:moveTo>
                <a:cubicBezTo>
                  <a:pt x="569" y="1219"/>
                  <a:pt x="578" y="1221"/>
                  <a:pt x="577" y="1224"/>
                </a:cubicBezTo>
                <a:cubicBezTo>
                  <a:pt x="575" y="1221"/>
                  <a:pt x="568" y="1220"/>
                  <a:pt x="568" y="1217"/>
                </a:cubicBezTo>
                <a:close/>
                <a:moveTo>
                  <a:pt x="578" y="1223"/>
                </a:moveTo>
                <a:cubicBezTo>
                  <a:pt x="581" y="1224"/>
                  <a:pt x="581" y="1225"/>
                  <a:pt x="583" y="1225"/>
                </a:cubicBezTo>
                <a:cubicBezTo>
                  <a:pt x="582" y="1224"/>
                  <a:pt x="579" y="1223"/>
                  <a:pt x="578" y="1221"/>
                </a:cubicBezTo>
                <a:cubicBezTo>
                  <a:pt x="578" y="1224"/>
                  <a:pt x="577" y="1220"/>
                  <a:pt x="575" y="1221"/>
                </a:cubicBezTo>
                <a:cubicBezTo>
                  <a:pt x="575" y="1220"/>
                  <a:pt x="577" y="1220"/>
                  <a:pt x="576" y="1219"/>
                </a:cubicBezTo>
                <a:cubicBezTo>
                  <a:pt x="576" y="1219"/>
                  <a:pt x="575" y="1219"/>
                  <a:pt x="574" y="1220"/>
                </a:cubicBezTo>
                <a:cubicBezTo>
                  <a:pt x="574" y="1218"/>
                  <a:pt x="574" y="1218"/>
                  <a:pt x="574" y="1216"/>
                </a:cubicBezTo>
                <a:cubicBezTo>
                  <a:pt x="576" y="1216"/>
                  <a:pt x="577" y="1219"/>
                  <a:pt x="579" y="1218"/>
                </a:cubicBezTo>
                <a:cubicBezTo>
                  <a:pt x="576" y="1216"/>
                  <a:pt x="574" y="1216"/>
                  <a:pt x="573" y="1213"/>
                </a:cubicBezTo>
                <a:cubicBezTo>
                  <a:pt x="573" y="1214"/>
                  <a:pt x="574" y="1214"/>
                  <a:pt x="574" y="1214"/>
                </a:cubicBezTo>
                <a:cubicBezTo>
                  <a:pt x="574" y="1214"/>
                  <a:pt x="574" y="1214"/>
                  <a:pt x="574" y="1215"/>
                </a:cubicBezTo>
                <a:cubicBezTo>
                  <a:pt x="575" y="1216"/>
                  <a:pt x="576" y="1215"/>
                  <a:pt x="576" y="1215"/>
                </a:cubicBezTo>
                <a:cubicBezTo>
                  <a:pt x="578" y="1216"/>
                  <a:pt x="580" y="1216"/>
                  <a:pt x="582" y="1217"/>
                </a:cubicBezTo>
                <a:cubicBezTo>
                  <a:pt x="581" y="1217"/>
                  <a:pt x="580" y="1216"/>
                  <a:pt x="580" y="1216"/>
                </a:cubicBezTo>
                <a:cubicBezTo>
                  <a:pt x="581" y="1216"/>
                  <a:pt x="581" y="1216"/>
                  <a:pt x="581" y="1215"/>
                </a:cubicBezTo>
                <a:cubicBezTo>
                  <a:pt x="582" y="1215"/>
                  <a:pt x="582" y="1216"/>
                  <a:pt x="583" y="1216"/>
                </a:cubicBezTo>
                <a:cubicBezTo>
                  <a:pt x="583" y="1217"/>
                  <a:pt x="582" y="1217"/>
                  <a:pt x="582" y="1219"/>
                </a:cubicBezTo>
                <a:cubicBezTo>
                  <a:pt x="581" y="1219"/>
                  <a:pt x="580" y="1218"/>
                  <a:pt x="580" y="1219"/>
                </a:cubicBezTo>
                <a:cubicBezTo>
                  <a:pt x="580" y="1219"/>
                  <a:pt x="579" y="1221"/>
                  <a:pt x="580" y="1221"/>
                </a:cubicBezTo>
                <a:cubicBezTo>
                  <a:pt x="581" y="1221"/>
                  <a:pt x="582" y="1221"/>
                  <a:pt x="583" y="1221"/>
                </a:cubicBezTo>
                <a:cubicBezTo>
                  <a:pt x="582" y="1223"/>
                  <a:pt x="584" y="1222"/>
                  <a:pt x="582" y="1224"/>
                </a:cubicBezTo>
                <a:cubicBezTo>
                  <a:pt x="583" y="1225"/>
                  <a:pt x="586" y="1225"/>
                  <a:pt x="586" y="1227"/>
                </a:cubicBezTo>
                <a:cubicBezTo>
                  <a:pt x="585" y="1227"/>
                  <a:pt x="585" y="1225"/>
                  <a:pt x="584" y="1226"/>
                </a:cubicBezTo>
                <a:cubicBezTo>
                  <a:pt x="586" y="1228"/>
                  <a:pt x="589" y="1229"/>
                  <a:pt x="591" y="1231"/>
                </a:cubicBezTo>
                <a:cubicBezTo>
                  <a:pt x="591" y="1231"/>
                  <a:pt x="591" y="1231"/>
                  <a:pt x="591" y="1231"/>
                </a:cubicBezTo>
                <a:cubicBezTo>
                  <a:pt x="586" y="1229"/>
                  <a:pt x="581" y="1226"/>
                  <a:pt x="578" y="1223"/>
                </a:cubicBezTo>
                <a:close/>
                <a:moveTo>
                  <a:pt x="588" y="1237"/>
                </a:moveTo>
                <a:cubicBezTo>
                  <a:pt x="587" y="1236"/>
                  <a:pt x="586" y="1236"/>
                  <a:pt x="585" y="1236"/>
                </a:cubicBezTo>
                <a:cubicBezTo>
                  <a:pt x="585" y="1234"/>
                  <a:pt x="588" y="1236"/>
                  <a:pt x="588" y="1237"/>
                </a:cubicBezTo>
                <a:close/>
                <a:moveTo>
                  <a:pt x="581" y="1274"/>
                </a:moveTo>
                <a:cubicBezTo>
                  <a:pt x="581" y="1274"/>
                  <a:pt x="581" y="1274"/>
                  <a:pt x="582" y="1275"/>
                </a:cubicBezTo>
                <a:cubicBezTo>
                  <a:pt x="582" y="1275"/>
                  <a:pt x="582" y="1275"/>
                  <a:pt x="582" y="1275"/>
                </a:cubicBezTo>
                <a:cubicBezTo>
                  <a:pt x="581" y="1276"/>
                  <a:pt x="581" y="1275"/>
                  <a:pt x="581" y="1274"/>
                </a:cubicBezTo>
                <a:close/>
                <a:moveTo>
                  <a:pt x="581" y="1235"/>
                </a:moveTo>
                <a:cubicBezTo>
                  <a:pt x="583" y="1236"/>
                  <a:pt x="586" y="1236"/>
                  <a:pt x="586" y="1238"/>
                </a:cubicBezTo>
                <a:cubicBezTo>
                  <a:pt x="585" y="1236"/>
                  <a:pt x="582" y="1236"/>
                  <a:pt x="581" y="1235"/>
                </a:cubicBezTo>
                <a:close/>
                <a:moveTo>
                  <a:pt x="587" y="1246"/>
                </a:moveTo>
                <a:cubicBezTo>
                  <a:pt x="588" y="1247"/>
                  <a:pt x="591" y="1248"/>
                  <a:pt x="590" y="1249"/>
                </a:cubicBezTo>
                <a:cubicBezTo>
                  <a:pt x="590" y="1249"/>
                  <a:pt x="586" y="1247"/>
                  <a:pt x="587" y="1246"/>
                </a:cubicBezTo>
                <a:close/>
                <a:moveTo>
                  <a:pt x="591" y="1239"/>
                </a:moveTo>
                <a:cubicBezTo>
                  <a:pt x="591" y="1240"/>
                  <a:pt x="589" y="1240"/>
                  <a:pt x="588" y="1238"/>
                </a:cubicBezTo>
                <a:cubicBezTo>
                  <a:pt x="589" y="1238"/>
                  <a:pt x="587" y="1236"/>
                  <a:pt x="589" y="1237"/>
                </a:cubicBezTo>
                <a:cubicBezTo>
                  <a:pt x="589" y="1238"/>
                  <a:pt x="592" y="1238"/>
                  <a:pt x="591" y="1239"/>
                </a:cubicBezTo>
                <a:close/>
                <a:moveTo>
                  <a:pt x="592" y="1237"/>
                </a:moveTo>
                <a:cubicBezTo>
                  <a:pt x="591" y="1237"/>
                  <a:pt x="589" y="1237"/>
                  <a:pt x="589" y="1236"/>
                </a:cubicBezTo>
                <a:cubicBezTo>
                  <a:pt x="590" y="1236"/>
                  <a:pt x="592" y="1236"/>
                  <a:pt x="592" y="1237"/>
                </a:cubicBezTo>
                <a:close/>
                <a:moveTo>
                  <a:pt x="595" y="1241"/>
                </a:moveTo>
                <a:cubicBezTo>
                  <a:pt x="594" y="1241"/>
                  <a:pt x="593" y="1240"/>
                  <a:pt x="593" y="1239"/>
                </a:cubicBezTo>
                <a:cubicBezTo>
                  <a:pt x="593" y="1239"/>
                  <a:pt x="596" y="1240"/>
                  <a:pt x="595" y="1241"/>
                </a:cubicBezTo>
                <a:close/>
                <a:moveTo>
                  <a:pt x="593" y="1250"/>
                </a:moveTo>
                <a:cubicBezTo>
                  <a:pt x="595" y="1250"/>
                  <a:pt x="595" y="1252"/>
                  <a:pt x="597" y="1251"/>
                </a:cubicBezTo>
                <a:cubicBezTo>
                  <a:pt x="597" y="1251"/>
                  <a:pt x="597" y="1252"/>
                  <a:pt x="597" y="1252"/>
                </a:cubicBezTo>
                <a:cubicBezTo>
                  <a:pt x="597" y="1252"/>
                  <a:pt x="597" y="1252"/>
                  <a:pt x="597" y="1253"/>
                </a:cubicBezTo>
                <a:cubicBezTo>
                  <a:pt x="596" y="1252"/>
                  <a:pt x="593" y="1252"/>
                  <a:pt x="593" y="1250"/>
                </a:cubicBezTo>
                <a:close/>
                <a:moveTo>
                  <a:pt x="596" y="1261"/>
                </a:moveTo>
                <a:cubicBezTo>
                  <a:pt x="597" y="1262"/>
                  <a:pt x="597" y="1262"/>
                  <a:pt x="597" y="1263"/>
                </a:cubicBezTo>
                <a:cubicBezTo>
                  <a:pt x="596" y="1263"/>
                  <a:pt x="596" y="1262"/>
                  <a:pt x="596" y="1261"/>
                </a:cubicBezTo>
                <a:close/>
                <a:moveTo>
                  <a:pt x="610" y="1269"/>
                </a:moveTo>
                <a:cubicBezTo>
                  <a:pt x="606" y="1266"/>
                  <a:pt x="599" y="1265"/>
                  <a:pt x="598" y="1263"/>
                </a:cubicBezTo>
                <a:cubicBezTo>
                  <a:pt x="603" y="1265"/>
                  <a:pt x="605" y="1266"/>
                  <a:pt x="610" y="1269"/>
                </a:cubicBezTo>
                <a:cubicBezTo>
                  <a:pt x="611" y="1268"/>
                  <a:pt x="611" y="1269"/>
                  <a:pt x="610" y="1269"/>
                </a:cubicBezTo>
                <a:close/>
                <a:moveTo>
                  <a:pt x="608" y="1245"/>
                </a:moveTo>
                <a:cubicBezTo>
                  <a:pt x="610" y="1246"/>
                  <a:pt x="612" y="1245"/>
                  <a:pt x="612" y="1247"/>
                </a:cubicBezTo>
                <a:cubicBezTo>
                  <a:pt x="611" y="1247"/>
                  <a:pt x="607" y="1245"/>
                  <a:pt x="608" y="1245"/>
                </a:cubicBezTo>
                <a:close/>
                <a:moveTo>
                  <a:pt x="612" y="1243"/>
                </a:moveTo>
                <a:cubicBezTo>
                  <a:pt x="612" y="1243"/>
                  <a:pt x="612" y="1242"/>
                  <a:pt x="612" y="1242"/>
                </a:cubicBezTo>
                <a:cubicBezTo>
                  <a:pt x="612" y="1242"/>
                  <a:pt x="612" y="1242"/>
                  <a:pt x="612" y="1242"/>
                </a:cubicBezTo>
                <a:cubicBezTo>
                  <a:pt x="609" y="1241"/>
                  <a:pt x="607" y="1241"/>
                  <a:pt x="607" y="1239"/>
                </a:cubicBezTo>
                <a:cubicBezTo>
                  <a:pt x="609" y="1239"/>
                  <a:pt x="611" y="1242"/>
                  <a:pt x="614" y="1243"/>
                </a:cubicBezTo>
                <a:cubicBezTo>
                  <a:pt x="613" y="1243"/>
                  <a:pt x="613" y="1243"/>
                  <a:pt x="612" y="1243"/>
                </a:cubicBezTo>
                <a:close/>
                <a:moveTo>
                  <a:pt x="617" y="1253"/>
                </a:moveTo>
                <a:cubicBezTo>
                  <a:pt x="616" y="1252"/>
                  <a:pt x="614" y="1252"/>
                  <a:pt x="614" y="1251"/>
                </a:cubicBezTo>
                <a:cubicBezTo>
                  <a:pt x="615" y="1252"/>
                  <a:pt x="617" y="1252"/>
                  <a:pt x="617" y="1253"/>
                </a:cubicBezTo>
                <a:close/>
                <a:moveTo>
                  <a:pt x="620" y="1262"/>
                </a:moveTo>
                <a:cubicBezTo>
                  <a:pt x="619" y="1262"/>
                  <a:pt x="618" y="1261"/>
                  <a:pt x="619" y="1260"/>
                </a:cubicBezTo>
                <a:cubicBezTo>
                  <a:pt x="620" y="1261"/>
                  <a:pt x="620" y="1261"/>
                  <a:pt x="620" y="1262"/>
                </a:cubicBezTo>
                <a:close/>
                <a:moveTo>
                  <a:pt x="618" y="1235"/>
                </a:moveTo>
                <a:cubicBezTo>
                  <a:pt x="616" y="1234"/>
                  <a:pt x="613" y="1232"/>
                  <a:pt x="611" y="1232"/>
                </a:cubicBezTo>
                <a:cubicBezTo>
                  <a:pt x="611" y="1231"/>
                  <a:pt x="611" y="1231"/>
                  <a:pt x="611" y="1231"/>
                </a:cubicBezTo>
                <a:cubicBezTo>
                  <a:pt x="611" y="1231"/>
                  <a:pt x="612" y="1231"/>
                  <a:pt x="612" y="1231"/>
                </a:cubicBezTo>
                <a:cubicBezTo>
                  <a:pt x="612" y="1231"/>
                  <a:pt x="611" y="1231"/>
                  <a:pt x="611" y="1231"/>
                </a:cubicBezTo>
                <a:cubicBezTo>
                  <a:pt x="611" y="1230"/>
                  <a:pt x="611" y="1229"/>
                  <a:pt x="611" y="1229"/>
                </a:cubicBezTo>
                <a:cubicBezTo>
                  <a:pt x="611" y="1229"/>
                  <a:pt x="611" y="1229"/>
                  <a:pt x="611" y="1229"/>
                </a:cubicBezTo>
                <a:cubicBezTo>
                  <a:pt x="611" y="1228"/>
                  <a:pt x="610" y="1228"/>
                  <a:pt x="610" y="1228"/>
                </a:cubicBezTo>
                <a:cubicBezTo>
                  <a:pt x="609" y="1228"/>
                  <a:pt x="609" y="1228"/>
                  <a:pt x="609" y="1228"/>
                </a:cubicBezTo>
                <a:cubicBezTo>
                  <a:pt x="609" y="1227"/>
                  <a:pt x="609" y="1227"/>
                  <a:pt x="609" y="1226"/>
                </a:cubicBezTo>
                <a:cubicBezTo>
                  <a:pt x="611" y="1228"/>
                  <a:pt x="612" y="1226"/>
                  <a:pt x="612" y="1228"/>
                </a:cubicBezTo>
                <a:cubicBezTo>
                  <a:pt x="612" y="1228"/>
                  <a:pt x="613" y="1228"/>
                  <a:pt x="613" y="1227"/>
                </a:cubicBezTo>
                <a:cubicBezTo>
                  <a:pt x="614" y="1227"/>
                  <a:pt x="615" y="1228"/>
                  <a:pt x="615" y="1229"/>
                </a:cubicBezTo>
                <a:cubicBezTo>
                  <a:pt x="615" y="1229"/>
                  <a:pt x="613" y="1229"/>
                  <a:pt x="613" y="1229"/>
                </a:cubicBezTo>
                <a:cubicBezTo>
                  <a:pt x="615" y="1228"/>
                  <a:pt x="616" y="1232"/>
                  <a:pt x="617" y="1231"/>
                </a:cubicBezTo>
                <a:cubicBezTo>
                  <a:pt x="617" y="1230"/>
                  <a:pt x="615" y="1229"/>
                  <a:pt x="616" y="1228"/>
                </a:cubicBezTo>
                <a:cubicBezTo>
                  <a:pt x="617" y="1228"/>
                  <a:pt x="617" y="1230"/>
                  <a:pt x="619" y="1229"/>
                </a:cubicBezTo>
                <a:cubicBezTo>
                  <a:pt x="619" y="1230"/>
                  <a:pt x="618" y="1230"/>
                  <a:pt x="618" y="1230"/>
                </a:cubicBezTo>
                <a:cubicBezTo>
                  <a:pt x="619" y="1231"/>
                  <a:pt x="619" y="1229"/>
                  <a:pt x="620" y="1230"/>
                </a:cubicBezTo>
                <a:cubicBezTo>
                  <a:pt x="619" y="1232"/>
                  <a:pt x="621" y="1231"/>
                  <a:pt x="621" y="1233"/>
                </a:cubicBezTo>
                <a:cubicBezTo>
                  <a:pt x="621" y="1233"/>
                  <a:pt x="621" y="1233"/>
                  <a:pt x="621" y="1234"/>
                </a:cubicBezTo>
                <a:cubicBezTo>
                  <a:pt x="621" y="1236"/>
                  <a:pt x="619" y="1233"/>
                  <a:pt x="618" y="1235"/>
                </a:cubicBezTo>
                <a:close/>
                <a:moveTo>
                  <a:pt x="623" y="1227"/>
                </a:moveTo>
                <a:cubicBezTo>
                  <a:pt x="622" y="1227"/>
                  <a:pt x="621" y="1226"/>
                  <a:pt x="621" y="1226"/>
                </a:cubicBezTo>
                <a:cubicBezTo>
                  <a:pt x="621" y="1227"/>
                  <a:pt x="621" y="1227"/>
                  <a:pt x="622" y="1227"/>
                </a:cubicBezTo>
                <a:cubicBezTo>
                  <a:pt x="621" y="1228"/>
                  <a:pt x="621" y="1229"/>
                  <a:pt x="619" y="1229"/>
                </a:cubicBezTo>
                <a:cubicBezTo>
                  <a:pt x="620" y="1228"/>
                  <a:pt x="621" y="1228"/>
                  <a:pt x="621" y="1227"/>
                </a:cubicBezTo>
                <a:cubicBezTo>
                  <a:pt x="620" y="1227"/>
                  <a:pt x="619" y="1225"/>
                  <a:pt x="618" y="1227"/>
                </a:cubicBezTo>
                <a:cubicBezTo>
                  <a:pt x="617" y="1226"/>
                  <a:pt x="616" y="1225"/>
                  <a:pt x="616" y="1224"/>
                </a:cubicBezTo>
                <a:cubicBezTo>
                  <a:pt x="617" y="1224"/>
                  <a:pt x="619" y="1226"/>
                  <a:pt x="619" y="1224"/>
                </a:cubicBezTo>
                <a:cubicBezTo>
                  <a:pt x="619" y="1225"/>
                  <a:pt x="616" y="1224"/>
                  <a:pt x="617" y="1223"/>
                </a:cubicBezTo>
                <a:cubicBezTo>
                  <a:pt x="619" y="1223"/>
                  <a:pt x="618" y="1224"/>
                  <a:pt x="620" y="1224"/>
                </a:cubicBezTo>
                <a:cubicBezTo>
                  <a:pt x="621" y="1226"/>
                  <a:pt x="619" y="1225"/>
                  <a:pt x="620" y="1226"/>
                </a:cubicBezTo>
                <a:cubicBezTo>
                  <a:pt x="621" y="1226"/>
                  <a:pt x="621" y="1225"/>
                  <a:pt x="622" y="1225"/>
                </a:cubicBezTo>
                <a:cubicBezTo>
                  <a:pt x="621" y="1226"/>
                  <a:pt x="624" y="1224"/>
                  <a:pt x="623" y="1227"/>
                </a:cubicBezTo>
                <a:close/>
                <a:moveTo>
                  <a:pt x="621" y="1222"/>
                </a:moveTo>
                <a:cubicBezTo>
                  <a:pt x="621" y="1222"/>
                  <a:pt x="620" y="1222"/>
                  <a:pt x="620" y="1221"/>
                </a:cubicBezTo>
                <a:cubicBezTo>
                  <a:pt x="620" y="1221"/>
                  <a:pt x="621" y="1221"/>
                  <a:pt x="621" y="1221"/>
                </a:cubicBezTo>
                <a:cubicBezTo>
                  <a:pt x="620" y="1221"/>
                  <a:pt x="620" y="1220"/>
                  <a:pt x="620" y="1220"/>
                </a:cubicBezTo>
                <a:cubicBezTo>
                  <a:pt x="621" y="1220"/>
                  <a:pt x="622" y="1221"/>
                  <a:pt x="621" y="1221"/>
                </a:cubicBezTo>
                <a:cubicBezTo>
                  <a:pt x="621" y="1221"/>
                  <a:pt x="621" y="1222"/>
                  <a:pt x="621" y="1222"/>
                </a:cubicBezTo>
                <a:close/>
                <a:moveTo>
                  <a:pt x="621" y="1219"/>
                </a:moveTo>
                <a:cubicBezTo>
                  <a:pt x="621" y="1218"/>
                  <a:pt x="620" y="1218"/>
                  <a:pt x="621" y="1217"/>
                </a:cubicBezTo>
                <a:cubicBezTo>
                  <a:pt x="622" y="1217"/>
                  <a:pt x="622" y="1219"/>
                  <a:pt x="621" y="1219"/>
                </a:cubicBezTo>
                <a:close/>
                <a:moveTo>
                  <a:pt x="621" y="1216"/>
                </a:moveTo>
                <a:cubicBezTo>
                  <a:pt x="619" y="1215"/>
                  <a:pt x="620" y="1213"/>
                  <a:pt x="621" y="1214"/>
                </a:cubicBezTo>
                <a:cubicBezTo>
                  <a:pt x="621" y="1215"/>
                  <a:pt x="621" y="1214"/>
                  <a:pt x="621" y="1216"/>
                </a:cubicBezTo>
                <a:close/>
                <a:moveTo>
                  <a:pt x="624" y="1224"/>
                </a:moveTo>
                <a:cubicBezTo>
                  <a:pt x="624" y="1223"/>
                  <a:pt x="621" y="1223"/>
                  <a:pt x="623" y="1222"/>
                </a:cubicBezTo>
                <a:cubicBezTo>
                  <a:pt x="623" y="1222"/>
                  <a:pt x="623" y="1223"/>
                  <a:pt x="623" y="1222"/>
                </a:cubicBezTo>
                <a:cubicBezTo>
                  <a:pt x="623" y="1222"/>
                  <a:pt x="623" y="1222"/>
                  <a:pt x="623" y="1222"/>
                </a:cubicBezTo>
                <a:cubicBezTo>
                  <a:pt x="623" y="1223"/>
                  <a:pt x="625" y="1223"/>
                  <a:pt x="624" y="1224"/>
                </a:cubicBezTo>
                <a:close/>
                <a:moveTo>
                  <a:pt x="622" y="1216"/>
                </a:moveTo>
                <a:cubicBezTo>
                  <a:pt x="622" y="1215"/>
                  <a:pt x="622" y="1215"/>
                  <a:pt x="622" y="1214"/>
                </a:cubicBezTo>
                <a:cubicBezTo>
                  <a:pt x="623" y="1215"/>
                  <a:pt x="624" y="1216"/>
                  <a:pt x="625" y="1216"/>
                </a:cubicBezTo>
                <a:cubicBezTo>
                  <a:pt x="623" y="1217"/>
                  <a:pt x="623" y="1216"/>
                  <a:pt x="622" y="1216"/>
                </a:cubicBezTo>
                <a:close/>
                <a:moveTo>
                  <a:pt x="624" y="1211"/>
                </a:moveTo>
                <a:cubicBezTo>
                  <a:pt x="624" y="1211"/>
                  <a:pt x="623" y="1211"/>
                  <a:pt x="623" y="1212"/>
                </a:cubicBezTo>
                <a:cubicBezTo>
                  <a:pt x="623" y="1211"/>
                  <a:pt x="623" y="1211"/>
                  <a:pt x="623" y="1211"/>
                </a:cubicBezTo>
                <a:cubicBezTo>
                  <a:pt x="622" y="1207"/>
                  <a:pt x="616" y="1209"/>
                  <a:pt x="616" y="1205"/>
                </a:cubicBezTo>
                <a:cubicBezTo>
                  <a:pt x="619" y="1206"/>
                  <a:pt x="622" y="1210"/>
                  <a:pt x="625" y="1209"/>
                </a:cubicBezTo>
                <a:cubicBezTo>
                  <a:pt x="625" y="1209"/>
                  <a:pt x="624" y="1209"/>
                  <a:pt x="624" y="1208"/>
                </a:cubicBezTo>
                <a:cubicBezTo>
                  <a:pt x="625" y="1209"/>
                  <a:pt x="626" y="1209"/>
                  <a:pt x="626" y="1210"/>
                </a:cubicBezTo>
                <a:cubicBezTo>
                  <a:pt x="625" y="1211"/>
                  <a:pt x="623" y="1210"/>
                  <a:pt x="624" y="1211"/>
                </a:cubicBezTo>
                <a:close/>
                <a:moveTo>
                  <a:pt x="628" y="1237"/>
                </a:moveTo>
                <a:cubicBezTo>
                  <a:pt x="627" y="1237"/>
                  <a:pt x="627" y="1237"/>
                  <a:pt x="626" y="1237"/>
                </a:cubicBezTo>
                <a:cubicBezTo>
                  <a:pt x="626" y="1236"/>
                  <a:pt x="627" y="1236"/>
                  <a:pt x="627" y="1236"/>
                </a:cubicBezTo>
                <a:cubicBezTo>
                  <a:pt x="627" y="1236"/>
                  <a:pt x="628" y="1236"/>
                  <a:pt x="628" y="1236"/>
                </a:cubicBezTo>
                <a:cubicBezTo>
                  <a:pt x="628" y="1237"/>
                  <a:pt x="628" y="1237"/>
                  <a:pt x="628" y="1237"/>
                </a:cubicBezTo>
                <a:close/>
                <a:moveTo>
                  <a:pt x="630" y="1213"/>
                </a:moveTo>
                <a:cubicBezTo>
                  <a:pt x="630" y="1211"/>
                  <a:pt x="628" y="1214"/>
                  <a:pt x="628" y="1212"/>
                </a:cubicBezTo>
                <a:cubicBezTo>
                  <a:pt x="628" y="1212"/>
                  <a:pt x="628" y="1212"/>
                  <a:pt x="628" y="1211"/>
                </a:cubicBezTo>
                <a:cubicBezTo>
                  <a:pt x="630" y="1212"/>
                  <a:pt x="631" y="1211"/>
                  <a:pt x="631" y="1213"/>
                </a:cubicBezTo>
                <a:cubicBezTo>
                  <a:pt x="630" y="1212"/>
                  <a:pt x="631" y="1214"/>
                  <a:pt x="630" y="1213"/>
                </a:cubicBezTo>
                <a:close/>
                <a:moveTo>
                  <a:pt x="642" y="1264"/>
                </a:moveTo>
                <a:cubicBezTo>
                  <a:pt x="640" y="1263"/>
                  <a:pt x="637" y="1260"/>
                  <a:pt x="635" y="1261"/>
                </a:cubicBezTo>
                <a:cubicBezTo>
                  <a:pt x="637" y="1260"/>
                  <a:pt x="633" y="1260"/>
                  <a:pt x="634" y="1259"/>
                </a:cubicBezTo>
                <a:cubicBezTo>
                  <a:pt x="636" y="1259"/>
                  <a:pt x="641" y="1262"/>
                  <a:pt x="642" y="1263"/>
                </a:cubicBezTo>
                <a:cubicBezTo>
                  <a:pt x="641" y="1262"/>
                  <a:pt x="642" y="1263"/>
                  <a:pt x="642" y="1264"/>
                </a:cubicBezTo>
                <a:close/>
                <a:moveTo>
                  <a:pt x="635" y="1215"/>
                </a:moveTo>
                <a:cubicBezTo>
                  <a:pt x="635" y="1213"/>
                  <a:pt x="637" y="1215"/>
                  <a:pt x="637" y="1216"/>
                </a:cubicBezTo>
                <a:cubicBezTo>
                  <a:pt x="635" y="1215"/>
                  <a:pt x="636" y="1214"/>
                  <a:pt x="635" y="1215"/>
                </a:cubicBezTo>
                <a:close/>
                <a:moveTo>
                  <a:pt x="637" y="1238"/>
                </a:moveTo>
                <a:cubicBezTo>
                  <a:pt x="638" y="1237"/>
                  <a:pt x="638" y="1237"/>
                  <a:pt x="639" y="1237"/>
                </a:cubicBezTo>
                <a:cubicBezTo>
                  <a:pt x="638" y="1238"/>
                  <a:pt x="644" y="1239"/>
                  <a:pt x="644" y="1242"/>
                </a:cubicBezTo>
                <a:cubicBezTo>
                  <a:pt x="640" y="1240"/>
                  <a:pt x="641" y="1240"/>
                  <a:pt x="637" y="1238"/>
                </a:cubicBezTo>
                <a:close/>
                <a:moveTo>
                  <a:pt x="642" y="1213"/>
                </a:moveTo>
                <a:cubicBezTo>
                  <a:pt x="643" y="1213"/>
                  <a:pt x="643" y="1213"/>
                  <a:pt x="643" y="1214"/>
                </a:cubicBezTo>
                <a:cubicBezTo>
                  <a:pt x="642" y="1214"/>
                  <a:pt x="641" y="1213"/>
                  <a:pt x="642" y="1213"/>
                </a:cubicBezTo>
                <a:close/>
                <a:moveTo>
                  <a:pt x="641" y="1211"/>
                </a:moveTo>
                <a:cubicBezTo>
                  <a:pt x="642" y="1211"/>
                  <a:pt x="644" y="1211"/>
                  <a:pt x="643" y="1213"/>
                </a:cubicBezTo>
                <a:cubicBezTo>
                  <a:pt x="643" y="1212"/>
                  <a:pt x="641" y="1212"/>
                  <a:pt x="641" y="1211"/>
                </a:cubicBezTo>
                <a:close/>
                <a:moveTo>
                  <a:pt x="646" y="1244"/>
                </a:moveTo>
                <a:cubicBezTo>
                  <a:pt x="647" y="1243"/>
                  <a:pt x="644" y="1243"/>
                  <a:pt x="645" y="1241"/>
                </a:cubicBezTo>
                <a:cubicBezTo>
                  <a:pt x="646" y="1241"/>
                  <a:pt x="647" y="1243"/>
                  <a:pt x="648" y="1244"/>
                </a:cubicBezTo>
                <a:cubicBezTo>
                  <a:pt x="647" y="1243"/>
                  <a:pt x="647" y="1244"/>
                  <a:pt x="646" y="1244"/>
                </a:cubicBezTo>
                <a:close/>
                <a:moveTo>
                  <a:pt x="645" y="1212"/>
                </a:moveTo>
                <a:cubicBezTo>
                  <a:pt x="647" y="1213"/>
                  <a:pt x="647" y="1213"/>
                  <a:pt x="650" y="1214"/>
                </a:cubicBezTo>
                <a:cubicBezTo>
                  <a:pt x="650" y="1216"/>
                  <a:pt x="648" y="1216"/>
                  <a:pt x="647" y="1215"/>
                </a:cubicBezTo>
                <a:cubicBezTo>
                  <a:pt x="648" y="1214"/>
                  <a:pt x="645" y="1213"/>
                  <a:pt x="645" y="1212"/>
                </a:cubicBezTo>
                <a:close/>
                <a:moveTo>
                  <a:pt x="650" y="1218"/>
                </a:moveTo>
                <a:cubicBezTo>
                  <a:pt x="649" y="1217"/>
                  <a:pt x="647" y="1217"/>
                  <a:pt x="648" y="1216"/>
                </a:cubicBezTo>
                <a:cubicBezTo>
                  <a:pt x="649" y="1216"/>
                  <a:pt x="651" y="1215"/>
                  <a:pt x="651" y="1217"/>
                </a:cubicBezTo>
                <a:cubicBezTo>
                  <a:pt x="650" y="1217"/>
                  <a:pt x="650" y="1217"/>
                  <a:pt x="650" y="1218"/>
                </a:cubicBezTo>
                <a:close/>
                <a:moveTo>
                  <a:pt x="651" y="1215"/>
                </a:moveTo>
                <a:cubicBezTo>
                  <a:pt x="652" y="1215"/>
                  <a:pt x="652" y="1216"/>
                  <a:pt x="652" y="1216"/>
                </a:cubicBezTo>
                <a:cubicBezTo>
                  <a:pt x="651" y="1216"/>
                  <a:pt x="650" y="1216"/>
                  <a:pt x="651" y="1215"/>
                </a:cubicBezTo>
                <a:close/>
                <a:moveTo>
                  <a:pt x="655" y="1224"/>
                </a:moveTo>
                <a:cubicBezTo>
                  <a:pt x="655" y="1225"/>
                  <a:pt x="655" y="1225"/>
                  <a:pt x="655" y="1224"/>
                </a:cubicBezTo>
                <a:cubicBezTo>
                  <a:pt x="655" y="1225"/>
                  <a:pt x="656" y="1223"/>
                  <a:pt x="656" y="1223"/>
                </a:cubicBezTo>
                <a:cubicBezTo>
                  <a:pt x="655" y="1225"/>
                  <a:pt x="659" y="1225"/>
                  <a:pt x="657" y="1226"/>
                </a:cubicBezTo>
                <a:cubicBezTo>
                  <a:pt x="657" y="1225"/>
                  <a:pt x="656" y="1226"/>
                  <a:pt x="655" y="1224"/>
                </a:cubicBezTo>
                <a:close/>
                <a:moveTo>
                  <a:pt x="656" y="1269"/>
                </a:moveTo>
                <a:cubicBezTo>
                  <a:pt x="656" y="1269"/>
                  <a:pt x="659" y="1270"/>
                  <a:pt x="659" y="1271"/>
                </a:cubicBezTo>
                <a:cubicBezTo>
                  <a:pt x="658" y="1271"/>
                  <a:pt x="656" y="1270"/>
                  <a:pt x="656" y="1269"/>
                </a:cubicBezTo>
                <a:close/>
                <a:moveTo>
                  <a:pt x="680" y="1273"/>
                </a:moveTo>
                <a:cubicBezTo>
                  <a:pt x="675" y="1270"/>
                  <a:pt x="671" y="1269"/>
                  <a:pt x="668" y="1266"/>
                </a:cubicBezTo>
                <a:cubicBezTo>
                  <a:pt x="672" y="1267"/>
                  <a:pt x="678" y="1270"/>
                  <a:pt x="680" y="1273"/>
                </a:cubicBezTo>
                <a:close/>
                <a:moveTo>
                  <a:pt x="667" y="1266"/>
                </a:moveTo>
                <a:cubicBezTo>
                  <a:pt x="666" y="1265"/>
                  <a:pt x="661" y="1263"/>
                  <a:pt x="663" y="1263"/>
                </a:cubicBezTo>
                <a:cubicBezTo>
                  <a:pt x="665" y="1265"/>
                  <a:pt x="667" y="1263"/>
                  <a:pt x="667" y="1266"/>
                </a:cubicBezTo>
                <a:close/>
                <a:moveTo>
                  <a:pt x="689" y="1235"/>
                </a:moveTo>
                <a:cubicBezTo>
                  <a:pt x="690" y="1235"/>
                  <a:pt x="690" y="1236"/>
                  <a:pt x="691" y="1235"/>
                </a:cubicBezTo>
                <a:cubicBezTo>
                  <a:pt x="690" y="1235"/>
                  <a:pt x="689" y="1234"/>
                  <a:pt x="688" y="1234"/>
                </a:cubicBezTo>
                <a:cubicBezTo>
                  <a:pt x="690" y="1233"/>
                  <a:pt x="689" y="1232"/>
                  <a:pt x="690" y="1230"/>
                </a:cubicBezTo>
                <a:cubicBezTo>
                  <a:pt x="689" y="1230"/>
                  <a:pt x="689" y="1230"/>
                  <a:pt x="688" y="1230"/>
                </a:cubicBezTo>
                <a:cubicBezTo>
                  <a:pt x="688" y="1230"/>
                  <a:pt x="688" y="1231"/>
                  <a:pt x="688" y="1231"/>
                </a:cubicBezTo>
                <a:cubicBezTo>
                  <a:pt x="687" y="1231"/>
                  <a:pt x="685" y="1229"/>
                  <a:pt x="684" y="1229"/>
                </a:cubicBezTo>
                <a:cubicBezTo>
                  <a:pt x="686" y="1230"/>
                  <a:pt x="686" y="1231"/>
                  <a:pt x="687" y="1232"/>
                </a:cubicBezTo>
                <a:cubicBezTo>
                  <a:pt x="685" y="1232"/>
                  <a:pt x="686" y="1234"/>
                  <a:pt x="685" y="1234"/>
                </a:cubicBezTo>
                <a:cubicBezTo>
                  <a:pt x="684" y="1234"/>
                  <a:pt x="686" y="1232"/>
                  <a:pt x="684" y="1232"/>
                </a:cubicBezTo>
                <a:cubicBezTo>
                  <a:pt x="683" y="1235"/>
                  <a:pt x="683" y="1232"/>
                  <a:pt x="682" y="1233"/>
                </a:cubicBezTo>
                <a:cubicBezTo>
                  <a:pt x="684" y="1235"/>
                  <a:pt x="685" y="1235"/>
                  <a:pt x="685" y="1236"/>
                </a:cubicBezTo>
                <a:cubicBezTo>
                  <a:pt x="686" y="1235"/>
                  <a:pt x="689" y="1236"/>
                  <a:pt x="689" y="1236"/>
                </a:cubicBezTo>
                <a:cubicBezTo>
                  <a:pt x="687" y="1236"/>
                  <a:pt x="689" y="1239"/>
                  <a:pt x="688" y="1238"/>
                </a:cubicBezTo>
                <a:cubicBezTo>
                  <a:pt x="685" y="1235"/>
                  <a:pt x="679" y="1234"/>
                  <a:pt x="676" y="1232"/>
                </a:cubicBezTo>
                <a:cubicBezTo>
                  <a:pt x="675" y="1231"/>
                  <a:pt x="675" y="1231"/>
                  <a:pt x="674" y="1231"/>
                </a:cubicBezTo>
                <a:cubicBezTo>
                  <a:pt x="674" y="1230"/>
                  <a:pt x="674" y="1229"/>
                  <a:pt x="673" y="1229"/>
                </a:cubicBezTo>
                <a:cubicBezTo>
                  <a:pt x="669" y="1228"/>
                  <a:pt x="666" y="1225"/>
                  <a:pt x="663" y="1225"/>
                </a:cubicBezTo>
                <a:cubicBezTo>
                  <a:pt x="663" y="1224"/>
                  <a:pt x="663" y="1224"/>
                  <a:pt x="662" y="1223"/>
                </a:cubicBezTo>
                <a:cubicBezTo>
                  <a:pt x="664" y="1222"/>
                  <a:pt x="664" y="1222"/>
                  <a:pt x="666" y="1221"/>
                </a:cubicBezTo>
                <a:cubicBezTo>
                  <a:pt x="665" y="1226"/>
                  <a:pt x="675" y="1225"/>
                  <a:pt x="672" y="1228"/>
                </a:cubicBezTo>
                <a:cubicBezTo>
                  <a:pt x="673" y="1228"/>
                  <a:pt x="674" y="1229"/>
                  <a:pt x="675" y="1228"/>
                </a:cubicBezTo>
                <a:cubicBezTo>
                  <a:pt x="673" y="1228"/>
                  <a:pt x="675" y="1226"/>
                  <a:pt x="674" y="1226"/>
                </a:cubicBezTo>
                <a:cubicBezTo>
                  <a:pt x="675" y="1227"/>
                  <a:pt x="675" y="1224"/>
                  <a:pt x="677" y="1224"/>
                </a:cubicBezTo>
                <a:cubicBezTo>
                  <a:pt x="676" y="1225"/>
                  <a:pt x="678" y="1224"/>
                  <a:pt x="679" y="1226"/>
                </a:cubicBezTo>
                <a:cubicBezTo>
                  <a:pt x="678" y="1226"/>
                  <a:pt x="677" y="1226"/>
                  <a:pt x="678" y="1227"/>
                </a:cubicBezTo>
                <a:cubicBezTo>
                  <a:pt x="678" y="1226"/>
                  <a:pt x="679" y="1227"/>
                  <a:pt x="679" y="1226"/>
                </a:cubicBezTo>
                <a:cubicBezTo>
                  <a:pt x="679" y="1225"/>
                  <a:pt x="677" y="1224"/>
                  <a:pt x="680" y="1224"/>
                </a:cubicBezTo>
                <a:cubicBezTo>
                  <a:pt x="679" y="1224"/>
                  <a:pt x="679" y="1223"/>
                  <a:pt x="679" y="1223"/>
                </a:cubicBezTo>
                <a:cubicBezTo>
                  <a:pt x="678" y="1222"/>
                  <a:pt x="675" y="1222"/>
                  <a:pt x="677" y="1223"/>
                </a:cubicBezTo>
                <a:cubicBezTo>
                  <a:pt x="673" y="1224"/>
                  <a:pt x="671" y="1219"/>
                  <a:pt x="667" y="1219"/>
                </a:cubicBezTo>
                <a:cubicBezTo>
                  <a:pt x="668" y="1220"/>
                  <a:pt x="668" y="1220"/>
                  <a:pt x="667" y="1221"/>
                </a:cubicBezTo>
                <a:cubicBezTo>
                  <a:pt x="666" y="1221"/>
                  <a:pt x="664" y="1219"/>
                  <a:pt x="663" y="1220"/>
                </a:cubicBezTo>
                <a:cubicBezTo>
                  <a:pt x="664" y="1220"/>
                  <a:pt x="664" y="1220"/>
                  <a:pt x="664" y="1221"/>
                </a:cubicBezTo>
                <a:cubicBezTo>
                  <a:pt x="663" y="1220"/>
                  <a:pt x="662" y="1220"/>
                  <a:pt x="661" y="1221"/>
                </a:cubicBezTo>
                <a:cubicBezTo>
                  <a:pt x="660" y="1222"/>
                  <a:pt x="661" y="1222"/>
                  <a:pt x="661" y="1223"/>
                </a:cubicBezTo>
                <a:cubicBezTo>
                  <a:pt x="659" y="1223"/>
                  <a:pt x="657" y="1220"/>
                  <a:pt x="655" y="1220"/>
                </a:cubicBezTo>
                <a:cubicBezTo>
                  <a:pt x="656" y="1221"/>
                  <a:pt x="656" y="1221"/>
                  <a:pt x="656" y="1222"/>
                </a:cubicBezTo>
                <a:cubicBezTo>
                  <a:pt x="660" y="1225"/>
                  <a:pt x="668" y="1227"/>
                  <a:pt x="673" y="1231"/>
                </a:cubicBezTo>
                <a:cubicBezTo>
                  <a:pt x="675" y="1232"/>
                  <a:pt x="674" y="1231"/>
                  <a:pt x="676" y="1232"/>
                </a:cubicBezTo>
                <a:cubicBezTo>
                  <a:pt x="676" y="1232"/>
                  <a:pt x="681" y="1235"/>
                  <a:pt x="682" y="1236"/>
                </a:cubicBezTo>
                <a:cubicBezTo>
                  <a:pt x="686" y="1238"/>
                  <a:pt x="685" y="1237"/>
                  <a:pt x="685" y="1240"/>
                </a:cubicBezTo>
                <a:cubicBezTo>
                  <a:pt x="683" y="1240"/>
                  <a:pt x="682" y="1240"/>
                  <a:pt x="679" y="1237"/>
                </a:cubicBezTo>
                <a:cubicBezTo>
                  <a:pt x="679" y="1238"/>
                  <a:pt x="680" y="1238"/>
                  <a:pt x="680" y="1238"/>
                </a:cubicBezTo>
                <a:cubicBezTo>
                  <a:pt x="679" y="1237"/>
                  <a:pt x="675" y="1236"/>
                  <a:pt x="676" y="1234"/>
                </a:cubicBezTo>
                <a:cubicBezTo>
                  <a:pt x="674" y="1236"/>
                  <a:pt x="672" y="1232"/>
                  <a:pt x="671" y="1233"/>
                </a:cubicBezTo>
                <a:cubicBezTo>
                  <a:pt x="671" y="1234"/>
                  <a:pt x="673" y="1234"/>
                  <a:pt x="673" y="1235"/>
                </a:cubicBezTo>
                <a:cubicBezTo>
                  <a:pt x="671" y="1234"/>
                  <a:pt x="668" y="1233"/>
                  <a:pt x="670" y="1232"/>
                </a:cubicBezTo>
                <a:cubicBezTo>
                  <a:pt x="668" y="1231"/>
                  <a:pt x="667" y="1230"/>
                  <a:pt x="667" y="1231"/>
                </a:cubicBezTo>
                <a:cubicBezTo>
                  <a:pt x="666" y="1232"/>
                  <a:pt x="669" y="1231"/>
                  <a:pt x="668" y="1232"/>
                </a:cubicBezTo>
                <a:cubicBezTo>
                  <a:pt x="667" y="1232"/>
                  <a:pt x="665" y="1231"/>
                  <a:pt x="664" y="1230"/>
                </a:cubicBezTo>
                <a:cubicBezTo>
                  <a:pt x="664" y="1231"/>
                  <a:pt x="664" y="1231"/>
                  <a:pt x="663" y="1231"/>
                </a:cubicBezTo>
                <a:cubicBezTo>
                  <a:pt x="661" y="1229"/>
                  <a:pt x="661" y="1230"/>
                  <a:pt x="660" y="1227"/>
                </a:cubicBezTo>
                <a:cubicBezTo>
                  <a:pt x="661" y="1227"/>
                  <a:pt x="662" y="1229"/>
                  <a:pt x="663" y="1229"/>
                </a:cubicBezTo>
                <a:cubicBezTo>
                  <a:pt x="662" y="1228"/>
                  <a:pt x="661" y="1227"/>
                  <a:pt x="661" y="1226"/>
                </a:cubicBezTo>
                <a:cubicBezTo>
                  <a:pt x="664" y="1228"/>
                  <a:pt x="669" y="1232"/>
                  <a:pt x="673" y="1232"/>
                </a:cubicBezTo>
                <a:cubicBezTo>
                  <a:pt x="664" y="1228"/>
                  <a:pt x="658" y="1224"/>
                  <a:pt x="652" y="1220"/>
                </a:cubicBezTo>
                <a:cubicBezTo>
                  <a:pt x="654" y="1220"/>
                  <a:pt x="652" y="1219"/>
                  <a:pt x="654" y="1218"/>
                </a:cubicBezTo>
                <a:cubicBezTo>
                  <a:pt x="651" y="1218"/>
                  <a:pt x="653" y="1218"/>
                  <a:pt x="650" y="1218"/>
                </a:cubicBezTo>
                <a:cubicBezTo>
                  <a:pt x="651" y="1217"/>
                  <a:pt x="652" y="1216"/>
                  <a:pt x="654" y="1216"/>
                </a:cubicBezTo>
                <a:cubicBezTo>
                  <a:pt x="653" y="1217"/>
                  <a:pt x="657" y="1218"/>
                  <a:pt x="656" y="1216"/>
                </a:cubicBezTo>
                <a:cubicBezTo>
                  <a:pt x="656" y="1217"/>
                  <a:pt x="658" y="1217"/>
                  <a:pt x="658" y="1218"/>
                </a:cubicBezTo>
                <a:cubicBezTo>
                  <a:pt x="659" y="1217"/>
                  <a:pt x="661" y="1220"/>
                  <a:pt x="662" y="1219"/>
                </a:cubicBezTo>
                <a:cubicBezTo>
                  <a:pt x="662" y="1218"/>
                  <a:pt x="661" y="1218"/>
                  <a:pt x="661" y="1218"/>
                </a:cubicBezTo>
                <a:cubicBezTo>
                  <a:pt x="665" y="1218"/>
                  <a:pt x="669" y="1219"/>
                  <a:pt x="672" y="1219"/>
                </a:cubicBezTo>
                <a:cubicBezTo>
                  <a:pt x="670" y="1217"/>
                  <a:pt x="668" y="1218"/>
                  <a:pt x="664" y="1216"/>
                </a:cubicBezTo>
                <a:cubicBezTo>
                  <a:pt x="664" y="1216"/>
                  <a:pt x="664" y="1217"/>
                  <a:pt x="663" y="1217"/>
                </a:cubicBezTo>
                <a:cubicBezTo>
                  <a:pt x="660" y="1215"/>
                  <a:pt x="653" y="1212"/>
                  <a:pt x="647" y="1207"/>
                </a:cubicBezTo>
                <a:cubicBezTo>
                  <a:pt x="647" y="1209"/>
                  <a:pt x="646" y="1209"/>
                  <a:pt x="647" y="1209"/>
                </a:cubicBezTo>
                <a:cubicBezTo>
                  <a:pt x="648" y="1209"/>
                  <a:pt x="649" y="1210"/>
                  <a:pt x="649" y="1212"/>
                </a:cubicBezTo>
                <a:cubicBezTo>
                  <a:pt x="647" y="1209"/>
                  <a:pt x="641" y="1209"/>
                  <a:pt x="640" y="1205"/>
                </a:cubicBezTo>
                <a:cubicBezTo>
                  <a:pt x="641" y="1206"/>
                  <a:pt x="644" y="1206"/>
                  <a:pt x="645" y="1208"/>
                </a:cubicBezTo>
                <a:cubicBezTo>
                  <a:pt x="645" y="1207"/>
                  <a:pt x="646" y="1208"/>
                  <a:pt x="646" y="1208"/>
                </a:cubicBezTo>
                <a:cubicBezTo>
                  <a:pt x="642" y="1205"/>
                  <a:pt x="637" y="1201"/>
                  <a:pt x="634" y="1201"/>
                </a:cubicBezTo>
                <a:cubicBezTo>
                  <a:pt x="636" y="1199"/>
                  <a:pt x="630" y="1199"/>
                  <a:pt x="632" y="1199"/>
                </a:cubicBezTo>
                <a:cubicBezTo>
                  <a:pt x="628" y="1198"/>
                  <a:pt x="623" y="1195"/>
                  <a:pt x="621" y="1192"/>
                </a:cubicBezTo>
                <a:cubicBezTo>
                  <a:pt x="617" y="1192"/>
                  <a:pt x="615" y="1190"/>
                  <a:pt x="612" y="1188"/>
                </a:cubicBezTo>
                <a:cubicBezTo>
                  <a:pt x="614" y="1189"/>
                  <a:pt x="613" y="1187"/>
                  <a:pt x="615" y="1187"/>
                </a:cubicBezTo>
                <a:cubicBezTo>
                  <a:pt x="613" y="1187"/>
                  <a:pt x="609" y="1186"/>
                  <a:pt x="610" y="1185"/>
                </a:cubicBezTo>
                <a:cubicBezTo>
                  <a:pt x="609" y="1184"/>
                  <a:pt x="604" y="1184"/>
                  <a:pt x="604" y="1181"/>
                </a:cubicBezTo>
                <a:cubicBezTo>
                  <a:pt x="602" y="1183"/>
                  <a:pt x="602" y="1179"/>
                  <a:pt x="600" y="1180"/>
                </a:cubicBezTo>
                <a:cubicBezTo>
                  <a:pt x="599" y="1181"/>
                  <a:pt x="602" y="1181"/>
                  <a:pt x="601" y="1182"/>
                </a:cubicBezTo>
                <a:cubicBezTo>
                  <a:pt x="600" y="1181"/>
                  <a:pt x="599" y="1181"/>
                  <a:pt x="598" y="1180"/>
                </a:cubicBezTo>
                <a:cubicBezTo>
                  <a:pt x="599" y="1180"/>
                  <a:pt x="599" y="1180"/>
                  <a:pt x="600" y="1180"/>
                </a:cubicBezTo>
                <a:cubicBezTo>
                  <a:pt x="600" y="1179"/>
                  <a:pt x="595" y="1175"/>
                  <a:pt x="593" y="1177"/>
                </a:cubicBezTo>
                <a:cubicBezTo>
                  <a:pt x="595" y="1177"/>
                  <a:pt x="597" y="1178"/>
                  <a:pt x="596" y="1178"/>
                </a:cubicBezTo>
                <a:cubicBezTo>
                  <a:pt x="595" y="1178"/>
                  <a:pt x="594" y="1177"/>
                  <a:pt x="593" y="1178"/>
                </a:cubicBezTo>
                <a:cubicBezTo>
                  <a:pt x="594" y="1179"/>
                  <a:pt x="598" y="1180"/>
                  <a:pt x="596" y="1181"/>
                </a:cubicBezTo>
                <a:cubicBezTo>
                  <a:pt x="604" y="1185"/>
                  <a:pt x="610" y="1189"/>
                  <a:pt x="614" y="1191"/>
                </a:cubicBezTo>
                <a:cubicBezTo>
                  <a:pt x="617" y="1193"/>
                  <a:pt x="628" y="1196"/>
                  <a:pt x="631" y="1202"/>
                </a:cubicBezTo>
                <a:cubicBezTo>
                  <a:pt x="629" y="1201"/>
                  <a:pt x="628" y="1199"/>
                  <a:pt x="627" y="1200"/>
                </a:cubicBezTo>
                <a:cubicBezTo>
                  <a:pt x="629" y="1202"/>
                  <a:pt x="629" y="1202"/>
                  <a:pt x="628" y="1204"/>
                </a:cubicBezTo>
                <a:cubicBezTo>
                  <a:pt x="630" y="1204"/>
                  <a:pt x="632" y="1205"/>
                  <a:pt x="632" y="1202"/>
                </a:cubicBezTo>
                <a:cubicBezTo>
                  <a:pt x="634" y="1202"/>
                  <a:pt x="634" y="1203"/>
                  <a:pt x="634" y="1204"/>
                </a:cubicBezTo>
                <a:cubicBezTo>
                  <a:pt x="636" y="1202"/>
                  <a:pt x="639" y="1204"/>
                  <a:pt x="639" y="1206"/>
                </a:cubicBezTo>
                <a:cubicBezTo>
                  <a:pt x="637" y="1205"/>
                  <a:pt x="635" y="1204"/>
                  <a:pt x="635" y="1204"/>
                </a:cubicBezTo>
                <a:cubicBezTo>
                  <a:pt x="634" y="1206"/>
                  <a:pt x="633" y="1206"/>
                  <a:pt x="634" y="1208"/>
                </a:cubicBezTo>
                <a:cubicBezTo>
                  <a:pt x="634" y="1207"/>
                  <a:pt x="635" y="1204"/>
                  <a:pt x="637" y="1205"/>
                </a:cubicBezTo>
                <a:cubicBezTo>
                  <a:pt x="636" y="1207"/>
                  <a:pt x="637" y="1208"/>
                  <a:pt x="637" y="1209"/>
                </a:cubicBezTo>
                <a:cubicBezTo>
                  <a:pt x="638" y="1210"/>
                  <a:pt x="641" y="1213"/>
                  <a:pt x="642" y="1215"/>
                </a:cubicBezTo>
                <a:cubicBezTo>
                  <a:pt x="640" y="1214"/>
                  <a:pt x="635" y="1212"/>
                  <a:pt x="633" y="1210"/>
                </a:cubicBezTo>
                <a:cubicBezTo>
                  <a:pt x="636" y="1209"/>
                  <a:pt x="638" y="1214"/>
                  <a:pt x="641" y="1213"/>
                </a:cubicBezTo>
                <a:cubicBezTo>
                  <a:pt x="637" y="1211"/>
                  <a:pt x="634" y="1208"/>
                  <a:pt x="631" y="1208"/>
                </a:cubicBezTo>
                <a:cubicBezTo>
                  <a:pt x="632" y="1209"/>
                  <a:pt x="634" y="1209"/>
                  <a:pt x="633" y="1210"/>
                </a:cubicBezTo>
                <a:cubicBezTo>
                  <a:pt x="630" y="1208"/>
                  <a:pt x="629" y="1208"/>
                  <a:pt x="628" y="1206"/>
                </a:cubicBezTo>
                <a:cubicBezTo>
                  <a:pt x="628" y="1206"/>
                  <a:pt x="628" y="1207"/>
                  <a:pt x="628" y="1207"/>
                </a:cubicBezTo>
                <a:cubicBezTo>
                  <a:pt x="621" y="1206"/>
                  <a:pt x="615" y="1199"/>
                  <a:pt x="607" y="1196"/>
                </a:cubicBezTo>
                <a:cubicBezTo>
                  <a:pt x="608" y="1195"/>
                  <a:pt x="608" y="1194"/>
                  <a:pt x="609" y="1195"/>
                </a:cubicBezTo>
                <a:cubicBezTo>
                  <a:pt x="609" y="1195"/>
                  <a:pt x="609" y="1195"/>
                  <a:pt x="608" y="1196"/>
                </a:cubicBezTo>
                <a:cubicBezTo>
                  <a:pt x="611" y="1196"/>
                  <a:pt x="613" y="1199"/>
                  <a:pt x="613" y="1198"/>
                </a:cubicBezTo>
                <a:cubicBezTo>
                  <a:pt x="614" y="1198"/>
                  <a:pt x="614" y="1200"/>
                  <a:pt x="615" y="1199"/>
                </a:cubicBezTo>
                <a:cubicBezTo>
                  <a:pt x="615" y="1199"/>
                  <a:pt x="614" y="1199"/>
                  <a:pt x="614" y="1198"/>
                </a:cubicBezTo>
                <a:cubicBezTo>
                  <a:pt x="616" y="1198"/>
                  <a:pt x="616" y="1199"/>
                  <a:pt x="617" y="1201"/>
                </a:cubicBezTo>
                <a:cubicBezTo>
                  <a:pt x="616" y="1198"/>
                  <a:pt x="619" y="1201"/>
                  <a:pt x="620" y="1200"/>
                </a:cubicBezTo>
                <a:cubicBezTo>
                  <a:pt x="614" y="1197"/>
                  <a:pt x="608" y="1194"/>
                  <a:pt x="604" y="1190"/>
                </a:cubicBezTo>
                <a:cubicBezTo>
                  <a:pt x="607" y="1193"/>
                  <a:pt x="609" y="1193"/>
                  <a:pt x="612" y="1195"/>
                </a:cubicBezTo>
                <a:cubicBezTo>
                  <a:pt x="612" y="1194"/>
                  <a:pt x="612" y="1194"/>
                  <a:pt x="612" y="1193"/>
                </a:cubicBezTo>
                <a:cubicBezTo>
                  <a:pt x="614" y="1194"/>
                  <a:pt x="615" y="1195"/>
                  <a:pt x="616" y="1197"/>
                </a:cubicBezTo>
                <a:cubicBezTo>
                  <a:pt x="616" y="1196"/>
                  <a:pt x="615" y="1195"/>
                  <a:pt x="616" y="1196"/>
                </a:cubicBezTo>
                <a:cubicBezTo>
                  <a:pt x="616" y="1196"/>
                  <a:pt x="616" y="1197"/>
                  <a:pt x="617" y="1197"/>
                </a:cubicBezTo>
                <a:cubicBezTo>
                  <a:pt x="617" y="1196"/>
                  <a:pt x="617" y="1197"/>
                  <a:pt x="618" y="1197"/>
                </a:cubicBezTo>
                <a:cubicBezTo>
                  <a:pt x="618" y="1197"/>
                  <a:pt x="617" y="1197"/>
                  <a:pt x="618" y="1198"/>
                </a:cubicBezTo>
                <a:cubicBezTo>
                  <a:pt x="619" y="1198"/>
                  <a:pt x="620" y="1200"/>
                  <a:pt x="620" y="1199"/>
                </a:cubicBezTo>
                <a:cubicBezTo>
                  <a:pt x="619" y="1198"/>
                  <a:pt x="619" y="1198"/>
                  <a:pt x="619" y="1197"/>
                </a:cubicBezTo>
                <a:cubicBezTo>
                  <a:pt x="622" y="1198"/>
                  <a:pt x="619" y="1197"/>
                  <a:pt x="619" y="1196"/>
                </a:cubicBezTo>
                <a:cubicBezTo>
                  <a:pt x="622" y="1197"/>
                  <a:pt x="625" y="1200"/>
                  <a:pt x="627" y="1200"/>
                </a:cubicBezTo>
                <a:cubicBezTo>
                  <a:pt x="622" y="1196"/>
                  <a:pt x="611" y="1190"/>
                  <a:pt x="609" y="1189"/>
                </a:cubicBezTo>
                <a:cubicBezTo>
                  <a:pt x="606" y="1186"/>
                  <a:pt x="594" y="1182"/>
                  <a:pt x="593" y="1179"/>
                </a:cubicBezTo>
                <a:cubicBezTo>
                  <a:pt x="582" y="1174"/>
                  <a:pt x="567" y="1166"/>
                  <a:pt x="557" y="1161"/>
                </a:cubicBezTo>
                <a:cubicBezTo>
                  <a:pt x="558" y="1163"/>
                  <a:pt x="563" y="1164"/>
                  <a:pt x="566" y="1166"/>
                </a:cubicBezTo>
                <a:cubicBezTo>
                  <a:pt x="565" y="1167"/>
                  <a:pt x="566" y="1167"/>
                  <a:pt x="565" y="1168"/>
                </a:cubicBezTo>
                <a:cubicBezTo>
                  <a:pt x="566" y="1168"/>
                  <a:pt x="567" y="1168"/>
                  <a:pt x="567" y="1169"/>
                </a:cubicBezTo>
                <a:cubicBezTo>
                  <a:pt x="568" y="1167"/>
                  <a:pt x="572" y="1171"/>
                  <a:pt x="575" y="1172"/>
                </a:cubicBezTo>
                <a:cubicBezTo>
                  <a:pt x="575" y="1172"/>
                  <a:pt x="574" y="1171"/>
                  <a:pt x="574" y="1171"/>
                </a:cubicBezTo>
                <a:cubicBezTo>
                  <a:pt x="576" y="1171"/>
                  <a:pt x="576" y="1172"/>
                  <a:pt x="576" y="1173"/>
                </a:cubicBezTo>
                <a:cubicBezTo>
                  <a:pt x="578" y="1173"/>
                  <a:pt x="583" y="1176"/>
                  <a:pt x="587" y="1179"/>
                </a:cubicBezTo>
                <a:cubicBezTo>
                  <a:pt x="587" y="1179"/>
                  <a:pt x="588" y="1178"/>
                  <a:pt x="589" y="1178"/>
                </a:cubicBezTo>
                <a:cubicBezTo>
                  <a:pt x="589" y="1180"/>
                  <a:pt x="591" y="1181"/>
                  <a:pt x="592" y="1182"/>
                </a:cubicBezTo>
                <a:cubicBezTo>
                  <a:pt x="591" y="1182"/>
                  <a:pt x="591" y="1181"/>
                  <a:pt x="590" y="1182"/>
                </a:cubicBezTo>
                <a:cubicBezTo>
                  <a:pt x="591" y="1182"/>
                  <a:pt x="590" y="1183"/>
                  <a:pt x="590" y="1183"/>
                </a:cubicBezTo>
                <a:cubicBezTo>
                  <a:pt x="591" y="1182"/>
                  <a:pt x="592" y="1184"/>
                  <a:pt x="593" y="1182"/>
                </a:cubicBezTo>
                <a:cubicBezTo>
                  <a:pt x="594" y="1184"/>
                  <a:pt x="596" y="1184"/>
                  <a:pt x="600" y="1186"/>
                </a:cubicBezTo>
                <a:cubicBezTo>
                  <a:pt x="598" y="1188"/>
                  <a:pt x="600" y="1187"/>
                  <a:pt x="600" y="1189"/>
                </a:cubicBezTo>
                <a:cubicBezTo>
                  <a:pt x="592" y="1184"/>
                  <a:pt x="589" y="1184"/>
                  <a:pt x="581" y="1178"/>
                </a:cubicBezTo>
                <a:cubicBezTo>
                  <a:pt x="582" y="1180"/>
                  <a:pt x="580" y="1178"/>
                  <a:pt x="580" y="1180"/>
                </a:cubicBezTo>
                <a:cubicBezTo>
                  <a:pt x="583" y="1179"/>
                  <a:pt x="585" y="1184"/>
                  <a:pt x="586" y="1182"/>
                </a:cubicBezTo>
                <a:cubicBezTo>
                  <a:pt x="590" y="1185"/>
                  <a:pt x="594" y="1186"/>
                  <a:pt x="599" y="1190"/>
                </a:cubicBezTo>
                <a:cubicBezTo>
                  <a:pt x="595" y="1191"/>
                  <a:pt x="592" y="1187"/>
                  <a:pt x="588" y="1185"/>
                </a:cubicBezTo>
                <a:cubicBezTo>
                  <a:pt x="585" y="1184"/>
                  <a:pt x="582" y="1182"/>
                  <a:pt x="579" y="1181"/>
                </a:cubicBezTo>
                <a:cubicBezTo>
                  <a:pt x="579" y="1181"/>
                  <a:pt x="579" y="1181"/>
                  <a:pt x="579" y="1182"/>
                </a:cubicBezTo>
                <a:cubicBezTo>
                  <a:pt x="584" y="1185"/>
                  <a:pt x="588" y="1188"/>
                  <a:pt x="592" y="1190"/>
                </a:cubicBezTo>
                <a:cubicBezTo>
                  <a:pt x="590" y="1190"/>
                  <a:pt x="591" y="1191"/>
                  <a:pt x="590" y="1192"/>
                </a:cubicBezTo>
                <a:cubicBezTo>
                  <a:pt x="585" y="1190"/>
                  <a:pt x="581" y="1186"/>
                  <a:pt x="578" y="1186"/>
                </a:cubicBezTo>
                <a:cubicBezTo>
                  <a:pt x="578" y="1185"/>
                  <a:pt x="576" y="1184"/>
                  <a:pt x="576" y="1183"/>
                </a:cubicBezTo>
                <a:cubicBezTo>
                  <a:pt x="577" y="1183"/>
                  <a:pt x="579" y="1185"/>
                  <a:pt x="579" y="1184"/>
                </a:cubicBezTo>
                <a:cubicBezTo>
                  <a:pt x="577" y="1183"/>
                  <a:pt x="576" y="1182"/>
                  <a:pt x="574" y="1182"/>
                </a:cubicBezTo>
                <a:cubicBezTo>
                  <a:pt x="574" y="1183"/>
                  <a:pt x="577" y="1183"/>
                  <a:pt x="575" y="1184"/>
                </a:cubicBezTo>
                <a:cubicBezTo>
                  <a:pt x="574" y="1183"/>
                  <a:pt x="571" y="1181"/>
                  <a:pt x="570" y="1183"/>
                </a:cubicBezTo>
                <a:cubicBezTo>
                  <a:pt x="568" y="1183"/>
                  <a:pt x="567" y="1181"/>
                  <a:pt x="568" y="1181"/>
                </a:cubicBezTo>
                <a:cubicBezTo>
                  <a:pt x="569" y="1182"/>
                  <a:pt x="573" y="1181"/>
                  <a:pt x="573" y="1182"/>
                </a:cubicBezTo>
                <a:cubicBezTo>
                  <a:pt x="572" y="1181"/>
                  <a:pt x="574" y="1181"/>
                  <a:pt x="573" y="1181"/>
                </a:cubicBezTo>
                <a:cubicBezTo>
                  <a:pt x="567" y="1180"/>
                  <a:pt x="565" y="1173"/>
                  <a:pt x="559" y="1174"/>
                </a:cubicBezTo>
                <a:cubicBezTo>
                  <a:pt x="559" y="1173"/>
                  <a:pt x="557" y="1172"/>
                  <a:pt x="557" y="1171"/>
                </a:cubicBezTo>
                <a:cubicBezTo>
                  <a:pt x="556" y="1171"/>
                  <a:pt x="556" y="1172"/>
                  <a:pt x="555" y="1172"/>
                </a:cubicBezTo>
                <a:cubicBezTo>
                  <a:pt x="556" y="1172"/>
                  <a:pt x="558" y="1173"/>
                  <a:pt x="556" y="1174"/>
                </a:cubicBezTo>
                <a:cubicBezTo>
                  <a:pt x="557" y="1175"/>
                  <a:pt x="562" y="1176"/>
                  <a:pt x="563" y="1178"/>
                </a:cubicBezTo>
                <a:cubicBezTo>
                  <a:pt x="563" y="1178"/>
                  <a:pt x="562" y="1178"/>
                  <a:pt x="562" y="1178"/>
                </a:cubicBezTo>
                <a:cubicBezTo>
                  <a:pt x="563" y="1178"/>
                  <a:pt x="563" y="1178"/>
                  <a:pt x="563" y="1179"/>
                </a:cubicBezTo>
                <a:cubicBezTo>
                  <a:pt x="560" y="1177"/>
                  <a:pt x="557" y="1175"/>
                  <a:pt x="555" y="1174"/>
                </a:cubicBezTo>
                <a:cubicBezTo>
                  <a:pt x="554" y="1171"/>
                  <a:pt x="552" y="1171"/>
                  <a:pt x="550" y="1171"/>
                </a:cubicBezTo>
                <a:cubicBezTo>
                  <a:pt x="548" y="1170"/>
                  <a:pt x="546" y="1169"/>
                  <a:pt x="544" y="1167"/>
                </a:cubicBezTo>
                <a:cubicBezTo>
                  <a:pt x="546" y="1166"/>
                  <a:pt x="544" y="1167"/>
                  <a:pt x="545" y="1165"/>
                </a:cubicBezTo>
                <a:cubicBezTo>
                  <a:pt x="547" y="1167"/>
                  <a:pt x="552" y="1168"/>
                  <a:pt x="553" y="1171"/>
                </a:cubicBezTo>
                <a:cubicBezTo>
                  <a:pt x="553" y="1170"/>
                  <a:pt x="555" y="1171"/>
                  <a:pt x="556" y="1170"/>
                </a:cubicBezTo>
                <a:cubicBezTo>
                  <a:pt x="550" y="1168"/>
                  <a:pt x="549" y="1165"/>
                  <a:pt x="543" y="1164"/>
                </a:cubicBezTo>
                <a:cubicBezTo>
                  <a:pt x="543" y="1164"/>
                  <a:pt x="544" y="1165"/>
                  <a:pt x="544" y="1165"/>
                </a:cubicBezTo>
                <a:cubicBezTo>
                  <a:pt x="543" y="1165"/>
                  <a:pt x="543" y="1164"/>
                  <a:pt x="542" y="1163"/>
                </a:cubicBezTo>
                <a:cubicBezTo>
                  <a:pt x="539" y="1161"/>
                  <a:pt x="538" y="1159"/>
                  <a:pt x="534" y="1159"/>
                </a:cubicBezTo>
                <a:cubicBezTo>
                  <a:pt x="534" y="1158"/>
                  <a:pt x="534" y="1158"/>
                  <a:pt x="533" y="1157"/>
                </a:cubicBezTo>
                <a:cubicBezTo>
                  <a:pt x="536" y="1159"/>
                  <a:pt x="540" y="1159"/>
                  <a:pt x="543" y="1158"/>
                </a:cubicBezTo>
                <a:cubicBezTo>
                  <a:pt x="544" y="1159"/>
                  <a:pt x="545" y="1160"/>
                  <a:pt x="546" y="1161"/>
                </a:cubicBezTo>
                <a:cubicBezTo>
                  <a:pt x="546" y="1160"/>
                  <a:pt x="545" y="1160"/>
                  <a:pt x="545" y="1159"/>
                </a:cubicBezTo>
                <a:cubicBezTo>
                  <a:pt x="545" y="1158"/>
                  <a:pt x="544" y="1158"/>
                  <a:pt x="544" y="1158"/>
                </a:cubicBezTo>
                <a:cubicBezTo>
                  <a:pt x="544" y="1158"/>
                  <a:pt x="545" y="1158"/>
                  <a:pt x="546" y="1157"/>
                </a:cubicBezTo>
                <a:cubicBezTo>
                  <a:pt x="542" y="1153"/>
                  <a:pt x="534" y="1149"/>
                  <a:pt x="527" y="1152"/>
                </a:cubicBezTo>
                <a:cubicBezTo>
                  <a:pt x="525" y="1151"/>
                  <a:pt x="523" y="1150"/>
                  <a:pt x="522" y="1150"/>
                </a:cubicBezTo>
                <a:cubicBezTo>
                  <a:pt x="523" y="1150"/>
                  <a:pt x="526" y="1151"/>
                  <a:pt x="527" y="1153"/>
                </a:cubicBezTo>
                <a:cubicBezTo>
                  <a:pt x="522" y="1150"/>
                  <a:pt x="513" y="1147"/>
                  <a:pt x="508" y="1143"/>
                </a:cubicBezTo>
                <a:cubicBezTo>
                  <a:pt x="509" y="1143"/>
                  <a:pt x="509" y="1142"/>
                  <a:pt x="509" y="1142"/>
                </a:cubicBezTo>
                <a:cubicBezTo>
                  <a:pt x="506" y="1140"/>
                  <a:pt x="504" y="1139"/>
                  <a:pt x="501" y="1137"/>
                </a:cubicBezTo>
                <a:cubicBezTo>
                  <a:pt x="502" y="1139"/>
                  <a:pt x="499" y="1138"/>
                  <a:pt x="499" y="1139"/>
                </a:cubicBezTo>
                <a:cubicBezTo>
                  <a:pt x="499" y="1138"/>
                  <a:pt x="497" y="1139"/>
                  <a:pt x="497" y="1139"/>
                </a:cubicBezTo>
                <a:cubicBezTo>
                  <a:pt x="497" y="1138"/>
                  <a:pt x="498" y="1138"/>
                  <a:pt x="498" y="1138"/>
                </a:cubicBezTo>
                <a:cubicBezTo>
                  <a:pt x="497" y="1136"/>
                  <a:pt x="494" y="1138"/>
                  <a:pt x="494" y="1136"/>
                </a:cubicBezTo>
                <a:cubicBezTo>
                  <a:pt x="494" y="1136"/>
                  <a:pt x="494" y="1136"/>
                  <a:pt x="494" y="1136"/>
                </a:cubicBezTo>
                <a:cubicBezTo>
                  <a:pt x="494" y="1136"/>
                  <a:pt x="495" y="1137"/>
                  <a:pt x="495" y="1136"/>
                </a:cubicBezTo>
                <a:cubicBezTo>
                  <a:pt x="495" y="1136"/>
                  <a:pt x="494" y="1136"/>
                  <a:pt x="494" y="1136"/>
                </a:cubicBezTo>
                <a:cubicBezTo>
                  <a:pt x="495" y="1135"/>
                  <a:pt x="495" y="1135"/>
                  <a:pt x="495" y="1134"/>
                </a:cubicBezTo>
                <a:cubicBezTo>
                  <a:pt x="494" y="1134"/>
                  <a:pt x="494" y="1134"/>
                  <a:pt x="494" y="1134"/>
                </a:cubicBezTo>
                <a:cubicBezTo>
                  <a:pt x="496" y="1134"/>
                  <a:pt x="499" y="1135"/>
                  <a:pt x="500" y="1135"/>
                </a:cubicBezTo>
                <a:cubicBezTo>
                  <a:pt x="500" y="1134"/>
                  <a:pt x="500" y="1134"/>
                  <a:pt x="498" y="1133"/>
                </a:cubicBezTo>
                <a:cubicBezTo>
                  <a:pt x="499" y="1135"/>
                  <a:pt x="496" y="1134"/>
                  <a:pt x="497" y="1133"/>
                </a:cubicBezTo>
                <a:cubicBezTo>
                  <a:pt x="497" y="1133"/>
                  <a:pt x="498" y="1134"/>
                  <a:pt x="498" y="1133"/>
                </a:cubicBezTo>
                <a:cubicBezTo>
                  <a:pt x="495" y="1131"/>
                  <a:pt x="494" y="1131"/>
                  <a:pt x="493" y="1129"/>
                </a:cubicBezTo>
                <a:cubicBezTo>
                  <a:pt x="490" y="1130"/>
                  <a:pt x="486" y="1125"/>
                  <a:pt x="483" y="1125"/>
                </a:cubicBezTo>
                <a:cubicBezTo>
                  <a:pt x="488" y="1128"/>
                  <a:pt x="491" y="1130"/>
                  <a:pt x="495" y="1133"/>
                </a:cubicBezTo>
                <a:cubicBezTo>
                  <a:pt x="491" y="1130"/>
                  <a:pt x="487" y="1131"/>
                  <a:pt x="484" y="1128"/>
                </a:cubicBezTo>
                <a:cubicBezTo>
                  <a:pt x="485" y="1128"/>
                  <a:pt x="485" y="1128"/>
                  <a:pt x="486" y="1127"/>
                </a:cubicBezTo>
                <a:cubicBezTo>
                  <a:pt x="484" y="1128"/>
                  <a:pt x="483" y="1125"/>
                  <a:pt x="481" y="1126"/>
                </a:cubicBezTo>
                <a:cubicBezTo>
                  <a:pt x="482" y="1127"/>
                  <a:pt x="484" y="1127"/>
                  <a:pt x="483" y="1128"/>
                </a:cubicBezTo>
                <a:cubicBezTo>
                  <a:pt x="483" y="1127"/>
                  <a:pt x="482" y="1127"/>
                  <a:pt x="482" y="1127"/>
                </a:cubicBezTo>
                <a:cubicBezTo>
                  <a:pt x="482" y="1128"/>
                  <a:pt x="484" y="1128"/>
                  <a:pt x="484" y="1129"/>
                </a:cubicBezTo>
                <a:cubicBezTo>
                  <a:pt x="480" y="1129"/>
                  <a:pt x="480" y="1126"/>
                  <a:pt x="477" y="1126"/>
                </a:cubicBezTo>
                <a:cubicBezTo>
                  <a:pt x="478" y="1127"/>
                  <a:pt x="479" y="1128"/>
                  <a:pt x="478" y="1129"/>
                </a:cubicBezTo>
                <a:cubicBezTo>
                  <a:pt x="477" y="1127"/>
                  <a:pt x="473" y="1126"/>
                  <a:pt x="473" y="1124"/>
                </a:cubicBezTo>
                <a:cubicBezTo>
                  <a:pt x="474" y="1124"/>
                  <a:pt x="475" y="1126"/>
                  <a:pt x="475" y="1124"/>
                </a:cubicBezTo>
                <a:cubicBezTo>
                  <a:pt x="474" y="1124"/>
                  <a:pt x="473" y="1124"/>
                  <a:pt x="473" y="1124"/>
                </a:cubicBezTo>
                <a:cubicBezTo>
                  <a:pt x="474" y="1123"/>
                  <a:pt x="473" y="1121"/>
                  <a:pt x="471" y="1119"/>
                </a:cubicBezTo>
                <a:cubicBezTo>
                  <a:pt x="471" y="1120"/>
                  <a:pt x="470" y="1121"/>
                  <a:pt x="470" y="1122"/>
                </a:cubicBezTo>
                <a:cubicBezTo>
                  <a:pt x="458" y="1113"/>
                  <a:pt x="441" y="1106"/>
                  <a:pt x="432" y="1098"/>
                </a:cubicBezTo>
                <a:cubicBezTo>
                  <a:pt x="431" y="1098"/>
                  <a:pt x="432" y="1099"/>
                  <a:pt x="431" y="1099"/>
                </a:cubicBezTo>
                <a:cubicBezTo>
                  <a:pt x="428" y="1097"/>
                  <a:pt x="426" y="1096"/>
                  <a:pt x="424" y="1094"/>
                </a:cubicBezTo>
                <a:cubicBezTo>
                  <a:pt x="424" y="1094"/>
                  <a:pt x="424" y="1093"/>
                  <a:pt x="424" y="1092"/>
                </a:cubicBezTo>
                <a:cubicBezTo>
                  <a:pt x="424" y="1093"/>
                  <a:pt x="425" y="1093"/>
                  <a:pt x="425" y="1093"/>
                </a:cubicBezTo>
                <a:cubicBezTo>
                  <a:pt x="427" y="1093"/>
                  <a:pt x="422" y="1091"/>
                  <a:pt x="421" y="1090"/>
                </a:cubicBezTo>
                <a:cubicBezTo>
                  <a:pt x="421" y="1090"/>
                  <a:pt x="421" y="1091"/>
                  <a:pt x="422" y="1091"/>
                </a:cubicBezTo>
                <a:cubicBezTo>
                  <a:pt x="421" y="1091"/>
                  <a:pt x="420" y="1091"/>
                  <a:pt x="419" y="1092"/>
                </a:cubicBezTo>
                <a:cubicBezTo>
                  <a:pt x="418" y="1091"/>
                  <a:pt x="417" y="1090"/>
                  <a:pt x="415" y="1090"/>
                </a:cubicBezTo>
                <a:cubicBezTo>
                  <a:pt x="415" y="1090"/>
                  <a:pt x="415" y="1089"/>
                  <a:pt x="415" y="1089"/>
                </a:cubicBezTo>
                <a:cubicBezTo>
                  <a:pt x="414" y="1088"/>
                  <a:pt x="417" y="1087"/>
                  <a:pt x="417" y="1087"/>
                </a:cubicBezTo>
                <a:cubicBezTo>
                  <a:pt x="417" y="1086"/>
                  <a:pt x="417" y="1086"/>
                  <a:pt x="417" y="1086"/>
                </a:cubicBezTo>
                <a:cubicBezTo>
                  <a:pt x="419" y="1087"/>
                  <a:pt x="422" y="1089"/>
                  <a:pt x="424" y="1090"/>
                </a:cubicBezTo>
                <a:cubicBezTo>
                  <a:pt x="424" y="1090"/>
                  <a:pt x="424" y="1090"/>
                  <a:pt x="424" y="1091"/>
                </a:cubicBezTo>
                <a:cubicBezTo>
                  <a:pt x="425" y="1091"/>
                  <a:pt x="425" y="1091"/>
                  <a:pt x="425" y="1091"/>
                </a:cubicBezTo>
                <a:cubicBezTo>
                  <a:pt x="426" y="1091"/>
                  <a:pt x="427" y="1092"/>
                  <a:pt x="428" y="1092"/>
                </a:cubicBezTo>
                <a:cubicBezTo>
                  <a:pt x="427" y="1092"/>
                  <a:pt x="427" y="1093"/>
                  <a:pt x="426" y="1093"/>
                </a:cubicBezTo>
                <a:cubicBezTo>
                  <a:pt x="427" y="1095"/>
                  <a:pt x="428" y="1094"/>
                  <a:pt x="429" y="1096"/>
                </a:cubicBezTo>
                <a:cubicBezTo>
                  <a:pt x="431" y="1095"/>
                  <a:pt x="427" y="1094"/>
                  <a:pt x="429" y="1093"/>
                </a:cubicBezTo>
                <a:cubicBezTo>
                  <a:pt x="429" y="1093"/>
                  <a:pt x="430" y="1093"/>
                  <a:pt x="430" y="1093"/>
                </a:cubicBezTo>
                <a:cubicBezTo>
                  <a:pt x="432" y="1093"/>
                  <a:pt x="431" y="1092"/>
                  <a:pt x="429" y="1092"/>
                </a:cubicBezTo>
                <a:cubicBezTo>
                  <a:pt x="432" y="1092"/>
                  <a:pt x="441" y="1098"/>
                  <a:pt x="434" y="1093"/>
                </a:cubicBezTo>
                <a:cubicBezTo>
                  <a:pt x="432" y="1092"/>
                  <a:pt x="432" y="1091"/>
                  <a:pt x="429" y="1090"/>
                </a:cubicBezTo>
                <a:cubicBezTo>
                  <a:pt x="433" y="1091"/>
                  <a:pt x="437" y="1095"/>
                  <a:pt x="440" y="1097"/>
                </a:cubicBezTo>
                <a:cubicBezTo>
                  <a:pt x="440" y="1096"/>
                  <a:pt x="439" y="1096"/>
                  <a:pt x="439" y="1096"/>
                </a:cubicBezTo>
                <a:cubicBezTo>
                  <a:pt x="441" y="1095"/>
                  <a:pt x="444" y="1098"/>
                  <a:pt x="446" y="1099"/>
                </a:cubicBezTo>
                <a:cubicBezTo>
                  <a:pt x="444" y="1099"/>
                  <a:pt x="444" y="1098"/>
                  <a:pt x="442" y="1098"/>
                </a:cubicBezTo>
                <a:cubicBezTo>
                  <a:pt x="445" y="1100"/>
                  <a:pt x="450" y="1103"/>
                  <a:pt x="455" y="1106"/>
                </a:cubicBezTo>
                <a:cubicBezTo>
                  <a:pt x="455" y="1105"/>
                  <a:pt x="455" y="1105"/>
                  <a:pt x="454" y="1104"/>
                </a:cubicBezTo>
                <a:cubicBezTo>
                  <a:pt x="457" y="1104"/>
                  <a:pt x="459" y="1107"/>
                  <a:pt x="461" y="1108"/>
                </a:cubicBezTo>
                <a:cubicBezTo>
                  <a:pt x="461" y="1108"/>
                  <a:pt x="460" y="1108"/>
                  <a:pt x="460" y="1108"/>
                </a:cubicBezTo>
                <a:cubicBezTo>
                  <a:pt x="460" y="1108"/>
                  <a:pt x="459" y="1107"/>
                  <a:pt x="458" y="1107"/>
                </a:cubicBezTo>
                <a:cubicBezTo>
                  <a:pt x="457" y="1109"/>
                  <a:pt x="459" y="1110"/>
                  <a:pt x="461" y="1109"/>
                </a:cubicBezTo>
                <a:cubicBezTo>
                  <a:pt x="463" y="1110"/>
                  <a:pt x="468" y="1111"/>
                  <a:pt x="470" y="1112"/>
                </a:cubicBezTo>
                <a:cubicBezTo>
                  <a:pt x="469" y="1112"/>
                  <a:pt x="474" y="1117"/>
                  <a:pt x="476" y="1117"/>
                </a:cubicBezTo>
                <a:cubicBezTo>
                  <a:pt x="478" y="1118"/>
                  <a:pt x="482" y="1120"/>
                  <a:pt x="478" y="1118"/>
                </a:cubicBezTo>
                <a:cubicBezTo>
                  <a:pt x="478" y="1117"/>
                  <a:pt x="475" y="1117"/>
                  <a:pt x="473" y="1114"/>
                </a:cubicBezTo>
                <a:cubicBezTo>
                  <a:pt x="480" y="1116"/>
                  <a:pt x="484" y="1119"/>
                  <a:pt x="491" y="1123"/>
                </a:cubicBezTo>
                <a:cubicBezTo>
                  <a:pt x="491" y="1126"/>
                  <a:pt x="490" y="1122"/>
                  <a:pt x="489" y="1123"/>
                </a:cubicBezTo>
                <a:cubicBezTo>
                  <a:pt x="488" y="1125"/>
                  <a:pt x="492" y="1125"/>
                  <a:pt x="489" y="1125"/>
                </a:cubicBezTo>
                <a:cubicBezTo>
                  <a:pt x="490" y="1126"/>
                  <a:pt x="491" y="1125"/>
                  <a:pt x="493" y="1126"/>
                </a:cubicBezTo>
                <a:cubicBezTo>
                  <a:pt x="494" y="1125"/>
                  <a:pt x="491" y="1125"/>
                  <a:pt x="492" y="1124"/>
                </a:cubicBezTo>
                <a:cubicBezTo>
                  <a:pt x="496" y="1124"/>
                  <a:pt x="500" y="1128"/>
                  <a:pt x="500" y="1131"/>
                </a:cubicBezTo>
                <a:cubicBezTo>
                  <a:pt x="500" y="1129"/>
                  <a:pt x="503" y="1133"/>
                  <a:pt x="505" y="1135"/>
                </a:cubicBezTo>
                <a:cubicBezTo>
                  <a:pt x="509" y="1134"/>
                  <a:pt x="513" y="1137"/>
                  <a:pt x="517" y="1139"/>
                </a:cubicBezTo>
                <a:cubicBezTo>
                  <a:pt x="517" y="1137"/>
                  <a:pt x="513" y="1137"/>
                  <a:pt x="512" y="1136"/>
                </a:cubicBezTo>
                <a:cubicBezTo>
                  <a:pt x="514" y="1135"/>
                  <a:pt x="517" y="1138"/>
                  <a:pt x="520" y="1139"/>
                </a:cubicBezTo>
                <a:cubicBezTo>
                  <a:pt x="519" y="1141"/>
                  <a:pt x="518" y="1138"/>
                  <a:pt x="517" y="1139"/>
                </a:cubicBezTo>
                <a:cubicBezTo>
                  <a:pt x="518" y="1140"/>
                  <a:pt x="523" y="1142"/>
                  <a:pt x="523" y="1144"/>
                </a:cubicBezTo>
                <a:cubicBezTo>
                  <a:pt x="523" y="1144"/>
                  <a:pt x="522" y="1144"/>
                  <a:pt x="522" y="1144"/>
                </a:cubicBezTo>
                <a:cubicBezTo>
                  <a:pt x="522" y="1145"/>
                  <a:pt x="524" y="1145"/>
                  <a:pt x="526" y="1146"/>
                </a:cubicBezTo>
                <a:cubicBezTo>
                  <a:pt x="527" y="1146"/>
                  <a:pt x="524" y="1145"/>
                  <a:pt x="523" y="1144"/>
                </a:cubicBezTo>
                <a:cubicBezTo>
                  <a:pt x="526" y="1142"/>
                  <a:pt x="527" y="1146"/>
                  <a:pt x="530" y="1147"/>
                </a:cubicBezTo>
                <a:cubicBezTo>
                  <a:pt x="528" y="1145"/>
                  <a:pt x="527" y="1143"/>
                  <a:pt x="524" y="1142"/>
                </a:cubicBezTo>
                <a:cubicBezTo>
                  <a:pt x="523" y="1142"/>
                  <a:pt x="522" y="1140"/>
                  <a:pt x="524" y="1141"/>
                </a:cubicBezTo>
                <a:cubicBezTo>
                  <a:pt x="522" y="1139"/>
                  <a:pt x="519" y="1137"/>
                  <a:pt x="515" y="1134"/>
                </a:cubicBezTo>
                <a:cubicBezTo>
                  <a:pt x="519" y="1135"/>
                  <a:pt x="522" y="1139"/>
                  <a:pt x="527" y="1140"/>
                </a:cubicBezTo>
                <a:cubicBezTo>
                  <a:pt x="528" y="1141"/>
                  <a:pt x="528" y="1141"/>
                  <a:pt x="528" y="1140"/>
                </a:cubicBezTo>
                <a:cubicBezTo>
                  <a:pt x="519" y="1135"/>
                  <a:pt x="509" y="1130"/>
                  <a:pt x="500" y="1124"/>
                </a:cubicBezTo>
                <a:cubicBezTo>
                  <a:pt x="517" y="1133"/>
                  <a:pt x="537" y="1144"/>
                  <a:pt x="558" y="1156"/>
                </a:cubicBezTo>
                <a:cubicBezTo>
                  <a:pt x="567" y="1161"/>
                  <a:pt x="577" y="1166"/>
                  <a:pt x="586" y="1171"/>
                </a:cubicBezTo>
                <a:cubicBezTo>
                  <a:pt x="586" y="1172"/>
                  <a:pt x="586" y="1174"/>
                  <a:pt x="587" y="1172"/>
                </a:cubicBezTo>
                <a:cubicBezTo>
                  <a:pt x="585" y="1170"/>
                  <a:pt x="572" y="1164"/>
                  <a:pt x="567" y="1160"/>
                </a:cubicBezTo>
                <a:cubicBezTo>
                  <a:pt x="573" y="1161"/>
                  <a:pt x="580" y="1168"/>
                  <a:pt x="584" y="1168"/>
                </a:cubicBezTo>
                <a:cubicBezTo>
                  <a:pt x="584" y="1168"/>
                  <a:pt x="582" y="1166"/>
                  <a:pt x="582" y="1167"/>
                </a:cubicBezTo>
                <a:cubicBezTo>
                  <a:pt x="575" y="1161"/>
                  <a:pt x="559" y="1154"/>
                  <a:pt x="551" y="1150"/>
                </a:cubicBezTo>
                <a:cubicBezTo>
                  <a:pt x="535" y="1142"/>
                  <a:pt x="525" y="1134"/>
                  <a:pt x="511" y="1127"/>
                </a:cubicBezTo>
                <a:cubicBezTo>
                  <a:pt x="512" y="1126"/>
                  <a:pt x="513" y="1128"/>
                  <a:pt x="514" y="1128"/>
                </a:cubicBezTo>
                <a:cubicBezTo>
                  <a:pt x="514" y="1126"/>
                  <a:pt x="511" y="1127"/>
                  <a:pt x="510" y="1125"/>
                </a:cubicBezTo>
                <a:cubicBezTo>
                  <a:pt x="511" y="1128"/>
                  <a:pt x="507" y="1124"/>
                  <a:pt x="508" y="1126"/>
                </a:cubicBezTo>
                <a:cubicBezTo>
                  <a:pt x="497" y="1120"/>
                  <a:pt x="485" y="1113"/>
                  <a:pt x="473" y="1107"/>
                </a:cubicBezTo>
                <a:cubicBezTo>
                  <a:pt x="473" y="1107"/>
                  <a:pt x="474" y="1107"/>
                  <a:pt x="474" y="1106"/>
                </a:cubicBezTo>
                <a:cubicBezTo>
                  <a:pt x="473" y="1106"/>
                  <a:pt x="472" y="1105"/>
                  <a:pt x="471" y="1105"/>
                </a:cubicBezTo>
                <a:cubicBezTo>
                  <a:pt x="464" y="1102"/>
                  <a:pt x="457" y="1098"/>
                  <a:pt x="450" y="1095"/>
                </a:cubicBezTo>
                <a:cubicBezTo>
                  <a:pt x="450" y="1094"/>
                  <a:pt x="451" y="1094"/>
                  <a:pt x="451" y="1094"/>
                </a:cubicBezTo>
                <a:cubicBezTo>
                  <a:pt x="450" y="1094"/>
                  <a:pt x="450" y="1094"/>
                  <a:pt x="449" y="1094"/>
                </a:cubicBezTo>
                <a:cubicBezTo>
                  <a:pt x="447" y="1093"/>
                  <a:pt x="445" y="1092"/>
                  <a:pt x="444" y="1091"/>
                </a:cubicBezTo>
                <a:cubicBezTo>
                  <a:pt x="444" y="1092"/>
                  <a:pt x="444" y="1091"/>
                  <a:pt x="445" y="1093"/>
                </a:cubicBezTo>
                <a:cubicBezTo>
                  <a:pt x="444" y="1094"/>
                  <a:pt x="443" y="1093"/>
                  <a:pt x="442" y="1092"/>
                </a:cubicBezTo>
                <a:cubicBezTo>
                  <a:pt x="441" y="1093"/>
                  <a:pt x="443" y="1093"/>
                  <a:pt x="443" y="1094"/>
                </a:cubicBezTo>
                <a:cubicBezTo>
                  <a:pt x="442" y="1095"/>
                  <a:pt x="441" y="1094"/>
                  <a:pt x="440" y="1094"/>
                </a:cubicBezTo>
                <a:cubicBezTo>
                  <a:pt x="441" y="1093"/>
                  <a:pt x="441" y="1094"/>
                  <a:pt x="442" y="1094"/>
                </a:cubicBezTo>
                <a:cubicBezTo>
                  <a:pt x="443" y="1093"/>
                  <a:pt x="439" y="1093"/>
                  <a:pt x="439" y="1092"/>
                </a:cubicBezTo>
                <a:cubicBezTo>
                  <a:pt x="440" y="1091"/>
                  <a:pt x="440" y="1093"/>
                  <a:pt x="441" y="1093"/>
                </a:cubicBezTo>
                <a:cubicBezTo>
                  <a:pt x="441" y="1090"/>
                  <a:pt x="438" y="1091"/>
                  <a:pt x="437" y="1089"/>
                </a:cubicBezTo>
                <a:cubicBezTo>
                  <a:pt x="437" y="1090"/>
                  <a:pt x="438" y="1091"/>
                  <a:pt x="439" y="1092"/>
                </a:cubicBezTo>
                <a:cubicBezTo>
                  <a:pt x="431" y="1087"/>
                  <a:pt x="421" y="1083"/>
                  <a:pt x="412" y="1077"/>
                </a:cubicBezTo>
                <a:cubicBezTo>
                  <a:pt x="412" y="1077"/>
                  <a:pt x="412" y="1077"/>
                  <a:pt x="411" y="1077"/>
                </a:cubicBezTo>
                <a:cubicBezTo>
                  <a:pt x="407" y="1075"/>
                  <a:pt x="403" y="1072"/>
                  <a:pt x="400" y="1069"/>
                </a:cubicBezTo>
                <a:cubicBezTo>
                  <a:pt x="403" y="1070"/>
                  <a:pt x="405" y="1072"/>
                  <a:pt x="407" y="1073"/>
                </a:cubicBezTo>
                <a:cubicBezTo>
                  <a:pt x="407" y="1073"/>
                  <a:pt x="407" y="1074"/>
                  <a:pt x="407" y="1074"/>
                </a:cubicBezTo>
                <a:cubicBezTo>
                  <a:pt x="407" y="1075"/>
                  <a:pt x="408" y="1074"/>
                  <a:pt x="408" y="1074"/>
                </a:cubicBezTo>
                <a:cubicBezTo>
                  <a:pt x="409" y="1074"/>
                  <a:pt x="410" y="1075"/>
                  <a:pt x="410" y="1075"/>
                </a:cubicBezTo>
                <a:cubicBezTo>
                  <a:pt x="410" y="1074"/>
                  <a:pt x="409" y="1074"/>
                  <a:pt x="409" y="1074"/>
                </a:cubicBezTo>
                <a:cubicBezTo>
                  <a:pt x="409" y="1074"/>
                  <a:pt x="409" y="1074"/>
                  <a:pt x="410" y="1074"/>
                </a:cubicBezTo>
                <a:cubicBezTo>
                  <a:pt x="410" y="1074"/>
                  <a:pt x="410" y="1073"/>
                  <a:pt x="410" y="1073"/>
                </a:cubicBezTo>
                <a:cubicBezTo>
                  <a:pt x="411" y="1073"/>
                  <a:pt x="411" y="1074"/>
                  <a:pt x="411" y="1074"/>
                </a:cubicBezTo>
                <a:cubicBezTo>
                  <a:pt x="412" y="1073"/>
                  <a:pt x="411" y="1073"/>
                  <a:pt x="410" y="1073"/>
                </a:cubicBezTo>
                <a:cubicBezTo>
                  <a:pt x="411" y="1073"/>
                  <a:pt x="411" y="1073"/>
                  <a:pt x="411" y="1072"/>
                </a:cubicBezTo>
                <a:cubicBezTo>
                  <a:pt x="411" y="1073"/>
                  <a:pt x="411" y="1073"/>
                  <a:pt x="411" y="1073"/>
                </a:cubicBezTo>
                <a:cubicBezTo>
                  <a:pt x="412" y="1073"/>
                  <a:pt x="411" y="1072"/>
                  <a:pt x="411" y="1072"/>
                </a:cubicBezTo>
                <a:cubicBezTo>
                  <a:pt x="412" y="1072"/>
                  <a:pt x="412" y="1072"/>
                  <a:pt x="412" y="1073"/>
                </a:cubicBezTo>
                <a:cubicBezTo>
                  <a:pt x="412" y="1073"/>
                  <a:pt x="412" y="1073"/>
                  <a:pt x="412" y="1073"/>
                </a:cubicBezTo>
                <a:cubicBezTo>
                  <a:pt x="412" y="1073"/>
                  <a:pt x="412" y="1073"/>
                  <a:pt x="412" y="1073"/>
                </a:cubicBezTo>
                <a:cubicBezTo>
                  <a:pt x="412" y="1073"/>
                  <a:pt x="412" y="1074"/>
                  <a:pt x="412" y="1074"/>
                </a:cubicBezTo>
                <a:cubicBezTo>
                  <a:pt x="413" y="1074"/>
                  <a:pt x="413" y="1074"/>
                  <a:pt x="413" y="1074"/>
                </a:cubicBezTo>
                <a:cubicBezTo>
                  <a:pt x="415" y="1075"/>
                  <a:pt x="417" y="1076"/>
                  <a:pt x="418" y="1076"/>
                </a:cubicBezTo>
                <a:cubicBezTo>
                  <a:pt x="418" y="1077"/>
                  <a:pt x="418" y="1077"/>
                  <a:pt x="419" y="1077"/>
                </a:cubicBezTo>
                <a:cubicBezTo>
                  <a:pt x="418" y="1078"/>
                  <a:pt x="418" y="1078"/>
                  <a:pt x="418" y="1078"/>
                </a:cubicBezTo>
                <a:cubicBezTo>
                  <a:pt x="416" y="1077"/>
                  <a:pt x="416" y="1078"/>
                  <a:pt x="418" y="1079"/>
                </a:cubicBezTo>
                <a:cubicBezTo>
                  <a:pt x="417" y="1079"/>
                  <a:pt x="417" y="1079"/>
                  <a:pt x="417" y="1079"/>
                </a:cubicBezTo>
                <a:cubicBezTo>
                  <a:pt x="418" y="1080"/>
                  <a:pt x="419" y="1080"/>
                  <a:pt x="420" y="1080"/>
                </a:cubicBezTo>
                <a:cubicBezTo>
                  <a:pt x="421" y="1080"/>
                  <a:pt x="421" y="1080"/>
                  <a:pt x="421" y="1080"/>
                </a:cubicBezTo>
                <a:cubicBezTo>
                  <a:pt x="420" y="1082"/>
                  <a:pt x="423" y="1081"/>
                  <a:pt x="424" y="1083"/>
                </a:cubicBezTo>
                <a:cubicBezTo>
                  <a:pt x="424" y="1080"/>
                  <a:pt x="422" y="1081"/>
                  <a:pt x="421" y="1080"/>
                </a:cubicBezTo>
                <a:cubicBezTo>
                  <a:pt x="421" y="1080"/>
                  <a:pt x="421" y="1080"/>
                  <a:pt x="421" y="1080"/>
                </a:cubicBezTo>
                <a:cubicBezTo>
                  <a:pt x="425" y="1082"/>
                  <a:pt x="432" y="1085"/>
                  <a:pt x="434" y="1086"/>
                </a:cubicBezTo>
                <a:cubicBezTo>
                  <a:pt x="435" y="1086"/>
                  <a:pt x="435" y="1086"/>
                  <a:pt x="436" y="1086"/>
                </a:cubicBezTo>
                <a:cubicBezTo>
                  <a:pt x="434" y="1085"/>
                  <a:pt x="432" y="1085"/>
                  <a:pt x="432" y="1083"/>
                </a:cubicBezTo>
                <a:cubicBezTo>
                  <a:pt x="433" y="1085"/>
                  <a:pt x="432" y="1083"/>
                  <a:pt x="433" y="1083"/>
                </a:cubicBezTo>
                <a:cubicBezTo>
                  <a:pt x="438" y="1086"/>
                  <a:pt x="444" y="1090"/>
                  <a:pt x="447" y="1091"/>
                </a:cubicBezTo>
                <a:cubicBezTo>
                  <a:pt x="446" y="1089"/>
                  <a:pt x="442" y="1089"/>
                  <a:pt x="444" y="1088"/>
                </a:cubicBezTo>
                <a:cubicBezTo>
                  <a:pt x="446" y="1089"/>
                  <a:pt x="448" y="1090"/>
                  <a:pt x="450" y="1091"/>
                </a:cubicBezTo>
                <a:cubicBezTo>
                  <a:pt x="450" y="1091"/>
                  <a:pt x="450" y="1092"/>
                  <a:pt x="450" y="1092"/>
                </a:cubicBezTo>
                <a:cubicBezTo>
                  <a:pt x="451" y="1094"/>
                  <a:pt x="452" y="1093"/>
                  <a:pt x="453" y="1093"/>
                </a:cubicBezTo>
                <a:cubicBezTo>
                  <a:pt x="458" y="1096"/>
                  <a:pt x="462" y="1098"/>
                  <a:pt x="465" y="1099"/>
                </a:cubicBezTo>
                <a:cubicBezTo>
                  <a:pt x="465" y="1102"/>
                  <a:pt x="473" y="1106"/>
                  <a:pt x="476" y="1106"/>
                </a:cubicBezTo>
                <a:cubicBezTo>
                  <a:pt x="473" y="1105"/>
                  <a:pt x="472" y="1104"/>
                  <a:pt x="471" y="1102"/>
                </a:cubicBezTo>
                <a:cubicBezTo>
                  <a:pt x="472" y="1103"/>
                  <a:pt x="474" y="1103"/>
                  <a:pt x="476" y="1104"/>
                </a:cubicBezTo>
                <a:cubicBezTo>
                  <a:pt x="476" y="1103"/>
                  <a:pt x="477" y="1104"/>
                  <a:pt x="478" y="1104"/>
                </a:cubicBezTo>
                <a:cubicBezTo>
                  <a:pt x="478" y="1104"/>
                  <a:pt x="479" y="1103"/>
                  <a:pt x="480" y="1104"/>
                </a:cubicBezTo>
                <a:cubicBezTo>
                  <a:pt x="492" y="1110"/>
                  <a:pt x="505" y="1120"/>
                  <a:pt x="514" y="1124"/>
                </a:cubicBezTo>
                <a:cubicBezTo>
                  <a:pt x="505" y="1121"/>
                  <a:pt x="497" y="1114"/>
                  <a:pt x="490" y="1112"/>
                </a:cubicBezTo>
                <a:cubicBezTo>
                  <a:pt x="489" y="1111"/>
                  <a:pt x="490" y="1111"/>
                  <a:pt x="489" y="1110"/>
                </a:cubicBezTo>
                <a:cubicBezTo>
                  <a:pt x="488" y="1111"/>
                  <a:pt x="487" y="1112"/>
                  <a:pt x="486" y="1112"/>
                </a:cubicBezTo>
                <a:cubicBezTo>
                  <a:pt x="488" y="1113"/>
                  <a:pt x="492" y="1117"/>
                  <a:pt x="494" y="1115"/>
                </a:cubicBezTo>
                <a:cubicBezTo>
                  <a:pt x="492" y="1114"/>
                  <a:pt x="488" y="1114"/>
                  <a:pt x="489" y="1112"/>
                </a:cubicBezTo>
                <a:cubicBezTo>
                  <a:pt x="502" y="1119"/>
                  <a:pt x="522" y="1131"/>
                  <a:pt x="536" y="1137"/>
                </a:cubicBezTo>
                <a:cubicBezTo>
                  <a:pt x="532" y="1135"/>
                  <a:pt x="524" y="1131"/>
                  <a:pt x="519" y="1128"/>
                </a:cubicBezTo>
                <a:cubicBezTo>
                  <a:pt x="516" y="1126"/>
                  <a:pt x="512" y="1123"/>
                  <a:pt x="518" y="1126"/>
                </a:cubicBezTo>
                <a:cubicBezTo>
                  <a:pt x="529" y="1132"/>
                  <a:pt x="537" y="1137"/>
                  <a:pt x="546" y="1141"/>
                </a:cubicBezTo>
                <a:cubicBezTo>
                  <a:pt x="545" y="1144"/>
                  <a:pt x="543" y="1139"/>
                  <a:pt x="542" y="1142"/>
                </a:cubicBezTo>
                <a:cubicBezTo>
                  <a:pt x="544" y="1141"/>
                  <a:pt x="549" y="1146"/>
                  <a:pt x="553" y="1146"/>
                </a:cubicBezTo>
                <a:cubicBezTo>
                  <a:pt x="550" y="1144"/>
                  <a:pt x="547" y="1144"/>
                  <a:pt x="546" y="1142"/>
                </a:cubicBezTo>
                <a:cubicBezTo>
                  <a:pt x="549" y="1143"/>
                  <a:pt x="552" y="1145"/>
                  <a:pt x="555" y="1147"/>
                </a:cubicBezTo>
                <a:cubicBezTo>
                  <a:pt x="554" y="1147"/>
                  <a:pt x="553" y="1147"/>
                  <a:pt x="553" y="1147"/>
                </a:cubicBezTo>
                <a:cubicBezTo>
                  <a:pt x="555" y="1148"/>
                  <a:pt x="557" y="1150"/>
                  <a:pt x="559" y="1151"/>
                </a:cubicBezTo>
                <a:cubicBezTo>
                  <a:pt x="558" y="1152"/>
                  <a:pt x="559" y="1153"/>
                  <a:pt x="560" y="1154"/>
                </a:cubicBezTo>
                <a:cubicBezTo>
                  <a:pt x="561" y="1153"/>
                  <a:pt x="561" y="1152"/>
                  <a:pt x="561" y="1152"/>
                </a:cubicBezTo>
                <a:cubicBezTo>
                  <a:pt x="567" y="1155"/>
                  <a:pt x="572" y="1156"/>
                  <a:pt x="577" y="1159"/>
                </a:cubicBezTo>
                <a:cubicBezTo>
                  <a:pt x="583" y="1163"/>
                  <a:pt x="589" y="1167"/>
                  <a:pt x="596" y="1171"/>
                </a:cubicBezTo>
                <a:cubicBezTo>
                  <a:pt x="612" y="1180"/>
                  <a:pt x="629" y="1189"/>
                  <a:pt x="645" y="1197"/>
                </a:cubicBezTo>
                <a:cubicBezTo>
                  <a:pt x="648" y="1199"/>
                  <a:pt x="649" y="1201"/>
                  <a:pt x="652" y="1202"/>
                </a:cubicBezTo>
                <a:cubicBezTo>
                  <a:pt x="655" y="1204"/>
                  <a:pt x="663" y="1206"/>
                  <a:pt x="665" y="1208"/>
                </a:cubicBezTo>
                <a:cubicBezTo>
                  <a:pt x="665" y="1207"/>
                  <a:pt x="661" y="1206"/>
                  <a:pt x="663" y="1206"/>
                </a:cubicBezTo>
                <a:cubicBezTo>
                  <a:pt x="664" y="1206"/>
                  <a:pt x="667" y="1209"/>
                  <a:pt x="668" y="1208"/>
                </a:cubicBezTo>
                <a:cubicBezTo>
                  <a:pt x="666" y="1208"/>
                  <a:pt x="665" y="1206"/>
                  <a:pt x="664" y="1206"/>
                </a:cubicBezTo>
                <a:cubicBezTo>
                  <a:pt x="664" y="1206"/>
                  <a:pt x="664" y="1205"/>
                  <a:pt x="664" y="1205"/>
                </a:cubicBezTo>
                <a:cubicBezTo>
                  <a:pt x="664" y="1205"/>
                  <a:pt x="664" y="1205"/>
                  <a:pt x="665" y="1204"/>
                </a:cubicBezTo>
                <a:cubicBezTo>
                  <a:pt x="667" y="1207"/>
                  <a:pt x="672" y="1207"/>
                  <a:pt x="671" y="1210"/>
                </a:cubicBezTo>
                <a:cubicBezTo>
                  <a:pt x="671" y="1210"/>
                  <a:pt x="671" y="1207"/>
                  <a:pt x="669" y="1208"/>
                </a:cubicBezTo>
                <a:cubicBezTo>
                  <a:pt x="670" y="1209"/>
                  <a:pt x="669" y="1210"/>
                  <a:pt x="669" y="1212"/>
                </a:cubicBezTo>
                <a:cubicBezTo>
                  <a:pt x="670" y="1210"/>
                  <a:pt x="672" y="1211"/>
                  <a:pt x="674" y="1211"/>
                </a:cubicBezTo>
                <a:cubicBezTo>
                  <a:pt x="672" y="1210"/>
                  <a:pt x="672" y="1208"/>
                  <a:pt x="673" y="1209"/>
                </a:cubicBezTo>
                <a:cubicBezTo>
                  <a:pt x="673" y="1211"/>
                  <a:pt x="677" y="1208"/>
                  <a:pt x="677" y="1211"/>
                </a:cubicBezTo>
                <a:cubicBezTo>
                  <a:pt x="677" y="1211"/>
                  <a:pt x="676" y="1210"/>
                  <a:pt x="675" y="1210"/>
                </a:cubicBezTo>
                <a:cubicBezTo>
                  <a:pt x="677" y="1212"/>
                  <a:pt x="679" y="1211"/>
                  <a:pt x="679" y="1213"/>
                </a:cubicBezTo>
                <a:cubicBezTo>
                  <a:pt x="679" y="1213"/>
                  <a:pt x="679" y="1214"/>
                  <a:pt x="679" y="1214"/>
                </a:cubicBezTo>
                <a:cubicBezTo>
                  <a:pt x="681" y="1212"/>
                  <a:pt x="678" y="1211"/>
                  <a:pt x="681" y="1211"/>
                </a:cubicBezTo>
                <a:cubicBezTo>
                  <a:pt x="679" y="1211"/>
                  <a:pt x="678" y="1209"/>
                  <a:pt x="677" y="1209"/>
                </a:cubicBezTo>
                <a:cubicBezTo>
                  <a:pt x="680" y="1207"/>
                  <a:pt x="681" y="1212"/>
                  <a:pt x="683" y="1210"/>
                </a:cubicBezTo>
                <a:cubicBezTo>
                  <a:pt x="682" y="1209"/>
                  <a:pt x="682" y="1209"/>
                  <a:pt x="681" y="1209"/>
                </a:cubicBezTo>
                <a:cubicBezTo>
                  <a:pt x="681" y="1207"/>
                  <a:pt x="682" y="1208"/>
                  <a:pt x="683" y="1208"/>
                </a:cubicBezTo>
                <a:cubicBezTo>
                  <a:pt x="682" y="1207"/>
                  <a:pt x="680" y="1207"/>
                  <a:pt x="680" y="1209"/>
                </a:cubicBezTo>
                <a:cubicBezTo>
                  <a:pt x="679" y="1208"/>
                  <a:pt x="679" y="1208"/>
                  <a:pt x="678" y="1207"/>
                </a:cubicBezTo>
                <a:cubicBezTo>
                  <a:pt x="678" y="1207"/>
                  <a:pt x="679" y="1207"/>
                  <a:pt x="679" y="1206"/>
                </a:cubicBezTo>
                <a:cubicBezTo>
                  <a:pt x="677" y="1207"/>
                  <a:pt x="675" y="1206"/>
                  <a:pt x="675" y="1208"/>
                </a:cubicBezTo>
                <a:cubicBezTo>
                  <a:pt x="674" y="1207"/>
                  <a:pt x="675" y="1206"/>
                  <a:pt x="673" y="1207"/>
                </a:cubicBezTo>
                <a:cubicBezTo>
                  <a:pt x="673" y="1206"/>
                  <a:pt x="674" y="1207"/>
                  <a:pt x="675" y="1205"/>
                </a:cubicBezTo>
                <a:cubicBezTo>
                  <a:pt x="674" y="1205"/>
                  <a:pt x="674" y="1205"/>
                  <a:pt x="674" y="1204"/>
                </a:cubicBezTo>
                <a:cubicBezTo>
                  <a:pt x="674" y="1205"/>
                  <a:pt x="674" y="1205"/>
                  <a:pt x="674" y="1206"/>
                </a:cubicBezTo>
                <a:cubicBezTo>
                  <a:pt x="673" y="1205"/>
                  <a:pt x="672" y="1205"/>
                  <a:pt x="671" y="1204"/>
                </a:cubicBezTo>
                <a:cubicBezTo>
                  <a:pt x="671" y="1205"/>
                  <a:pt x="671" y="1205"/>
                  <a:pt x="670" y="1206"/>
                </a:cubicBezTo>
                <a:cubicBezTo>
                  <a:pt x="669" y="1205"/>
                  <a:pt x="668" y="1205"/>
                  <a:pt x="668" y="1204"/>
                </a:cubicBezTo>
                <a:cubicBezTo>
                  <a:pt x="670" y="1205"/>
                  <a:pt x="670" y="1204"/>
                  <a:pt x="671" y="1204"/>
                </a:cubicBezTo>
                <a:cubicBezTo>
                  <a:pt x="670" y="1202"/>
                  <a:pt x="666" y="1202"/>
                  <a:pt x="665" y="1200"/>
                </a:cubicBezTo>
                <a:cubicBezTo>
                  <a:pt x="666" y="1199"/>
                  <a:pt x="667" y="1196"/>
                  <a:pt x="668" y="1197"/>
                </a:cubicBezTo>
                <a:cubicBezTo>
                  <a:pt x="669" y="1197"/>
                  <a:pt x="668" y="1200"/>
                  <a:pt x="671" y="1202"/>
                </a:cubicBezTo>
                <a:cubicBezTo>
                  <a:pt x="672" y="1201"/>
                  <a:pt x="671" y="1200"/>
                  <a:pt x="672" y="1200"/>
                </a:cubicBezTo>
                <a:cubicBezTo>
                  <a:pt x="674" y="1201"/>
                  <a:pt x="676" y="1201"/>
                  <a:pt x="678" y="1202"/>
                </a:cubicBezTo>
                <a:cubicBezTo>
                  <a:pt x="678" y="1205"/>
                  <a:pt x="676" y="1201"/>
                  <a:pt x="676" y="1203"/>
                </a:cubicBezTo>
                <a:cubicBezTo>
                  <a:pt x="676" y="1203"/>
                  <a:pt x="677" y="1204"/>
                  <a:pt x="677" y="1205"/>
                </a:cubicBezTo>
                <a:cubicBezTo>
                  <a:pt x="679" y="1203"/>
                  <a:pt x="680" y="1206"/>
                  <a:pt x="681" y="1205"/>
                </a:cubicBezTo>
                <a:cubicBezTo>
                  <a:pt x="681" y="1204"/>
                  <a:pt x="679" y="1205"/>
                  <a:pt x="679" y="1203"/>
                </a:cubicBezTo>
                <a:cubicBezTo>
                  <a:pt x="681" y="1204"/>
                  <a:pt x="684" y="1202"/>
                  <a:pt x="685" y="1205"/>
                </a:cubicBezTo>
                <a:cubicBezTo>
                  <a:pt x="685" y="1204"/>
                  <a:pt x="686" y="1205"/>
                  <a:pt x="686" y="1204"/>
                </a:cubicBezTo>
                <a:cubicBezTo>
                  <a:pt x="687" y="1205"/>
                  <a:pt x="687" y="1206"/>
                  <a:pt x="687" y="1206"/>
                </a:cubicBezTo>
                <a:cubicBezTo>
                  <a:pt x="688" y="1205"/>
                  <a:pt x="688" y="1206"/>
                  <a:pt x="690" y="1207"/>
                </a:cubicBezTo>
                <a:cubicBezTo>
                  <a:pt x="689" y="1209"/>
                  <a:pt x="688" y="1210"/>
                  <a:pt x="687" y="1211"/>
                </a:cubicBezTo>
                <a:cubicBezTo>
                  <a:pt x="688" y="1210"/>
                  <a:pt x="687" y="1209"/>
                  <a:pt x="687" y="1210"/>
                </a:cubicBezTo>
                <a:cubicBezTo>
                  <a:pt x="687" y="1211"/>
                  <a:pt x="687" y="1211"/>
                  <a:pt x="688" y="1211"/>
                </a:cubicBezTo>
                <a:cubicBezTo>
                  <a:pt x="690" y="1211"/>
                  <a:pt x="688" y="1209"/>
                  <a:pt x="690" y="1209"/>
                </a:cubicBezTo>
                <a:cubicBezTo>
                  <a:pt x="692" y="1209"/>
                  <a:pt x="691" y="1209"/>
                  <a:pt x="692" y="1211"/>
                </a:cubicBezTo>
                <a:cubicBezTo>
                  <a:pt x="695" y="1209"/>
                  <a:pt x="698" y="1212"/>
                  <a:pt x="700" y="1213"/>
                </a:cubicBezTo>
                <a:cubicBezTo>
                  <a:pt x="700" y="1213"/>
                  <a:pt x="698" y="1214"/>
                  <a:pt x="699" y="1214"/>
                </a:cubicBezTo>
                <a:cubicBezTo>
                  <a:pt x="700" y="1214"/>
                  <a:pt x="700" y="1212"/>
                  <a:pt x="701" y="1214"/>
                </a:cubicBezTo>
                <a:cubicBezTo>
                  <a:pt x="701" y="1216"/>
                  <a:pt x="699" y="1214"/>
                  <a:pt x="698" y="1215"/>
                </a:cubicBezTo>
                <a:cubicBezTo>
                  <a:pt x="700" y="1217"/>
                  <a:pt x="705" y="1220"/>
                  <a:pt x="708" y="1220"/>
                </a:cubicBezTo>
                <a:cubicBezTo>
                  <a:pt x="707" y="1220"/>
                  <a:pt x="708" y="1219"/>
                  <a:pt x="708" y="1218"/>
                </a:cubicBezTo>
                <a:cubicBezTo>
                  <a:pt x="707" y="1218"/>
                  <a:pt x="707" y="1217"/>
                  <a:pt x="707" y="1216"/>
                </a:cubicBezTo>
                <a:cubicBezTo>
                  <a:pt x="708" y="1217"/>
                  <a:pt x="710" y="1217"/>
                  <a:pt x="711" y="1219"/>
                </a:cubicBezTo>
                <a:cubicBezTo>
                  <a:pt x="711" y="1218"/>
                  <a:pt x="713" y="1220"/>
                  <a:pt x="713" y="1220"/>
                </a:cubicBezTo>
                <a:cubicBezTo>
                  <a:pt x="713" y="1219"/>
                  <a:pt x="717" y="1222"/>
                  <a:pt x="719" y="1223"/>
                </a:cubicBezTo>
                <a:cubicBezTo>
                  <a:pt x="718" y="1224"/>
                  <a:pt x="718" y="1224"/>
                  <a:pt x="717" y="1225"/>
                </a:cubicBezTo>
                <a:cubicBezTo>
                  <a:pt x="719" y="1225"/>
                  <a:pt x="718" y="1225"/>
                  <a:pt x="720" y="1226"/>
                </a:cubicBezTo>
                <a:cubicBezTo>
                  <a:pt x="719" y="1227"/>
                  <a:pt x="716" y="1224"/>
                  <a:pt x="717" y="1227"/>
                </a:cubicBezTo>
                <a:cubicBezTo>
                  <a:pt x="718" y="1227"/>
                  <a:pt x="721" y="1227"/>
                  <a:pt x="722" y="1229"/>
                </a:cubicBezTo>
                <a:cubicBezTo>
                  <a:pt x="720" y="1229"/>
                  <a:pt x="720" y="1228"/>
                  <a:pt x="719" y="1230"/>
                </a:cubicBezTo>
                <a:cubicBezTo>
                  <a:pt x="717" y="1227"/>
                  <a:pt x="716" y="1228"/>
                  <a:pt x="713" y="1226"/>
                </a:cubicBezTo>
                <a:cubicBezTo>
                  <a:pt x="713" y="1227"/>
                  <a:pt x="714" y="1227"/>
                  <a:pt x="713" y="1227"/>
                </a:cubicBezTo>
                <a:cubicBezTo>
                  <a:pt x="711" y="1227"/>
                  <a:pt x="711" y="1226"/>
                  <a:pt x="709" y="1226"/>
                </a:cubicBezTo>
                <a:cubicBezTo>
                  <a:pt x="709" y="1224"/>
                  <a:pt x="710" y="1226"/>
                  <a:pt x="710" y="1225"/>
                </a:cubicBezTo>
                <a:cubicBezTo>
                  <a:pt x="706" y="1222"/>
                  <a:pt x="704" y="1222"/>
                  <a:pt x="702" y="1219"/>
                </a:cubicBezTo>
                <a:cubicBezTo>
                  <a:pt x="701" y="1221"/>
                  <a:pt x="701" y="1219"/>
                  <a:pt x="700" y="1220"/>
                </a:cubicBezTo>
                <a:cubicBezTo>
                  <a:pt x="699" y="1221"/>
                  <a:pt x="700" y="1221"/>
                  <a:pt x="700" y="1222"/>
                </a:cubicBezTo>
                <a:cubicBezTo>
                  <a:pt x="699" y="1221"/>
                  <a:pt x="698" y="1221"/>
                  <a:pt x="697" y="1221"/>
                </a:cubicBezTo>
                <a:cubicBezTo>
                  <a:pt x="697" y="1219"/>
                  <a:pt x="699" y="1222"/>
                  <a:pt x="700" y="1221"/>
                </a:cubicBezTo>
                <a:cubicBezTo>
                  <a:pt x="698" y="1221"/>
                  <a:pt x="701" y="1219"/>
                  <a:pt x="699" y="1219"/>
                </a:cubicBezTo>
                <a:cubicBezTo>
                  <a:pt x="698" y="1220"/>
                  <a:pt x="697" y="1217"/>
                  <a:pt x="696" y="1218"/>
                </a:cubicBezTo>
                <a:cubicBezTo>
                  <a:pt x="696" y="1218"/>
                  <a:pt x="698" y="1218"/>
                  <a:pt x="697" y="1220"/>
                </a:cubicBezTo>
                <a:cubicBezTo>
                  <a:pt x="694" y="1218"/>
                  <a:pt x="694" y="1218"/>
                  <a:pt x="694" y="1216"/>
                </a:cubicBezTo>
                <a:cubicBezTo>
                  <a:pt x="693" y="1217"/>
                  <a:pt x="692" y="1216"/>
                  <a:pt x="692" y="1218"/>
                </a:cubicBezTo>
                <a:cubicBezTo>
                  <a:pt x="690" y="1216"/>
                  <a:pt x="690" y="1216"/>
                  <a:pt x="688" y="1216"/>
                </a:cubicBezTo>
                <a:cubicBezTo>
                  <a:pt x="689" y="1214"/>
                  <a:pt x="690" y="1217"/>
                  <a:pt x="692" y="1216"/>
                </a:cubicBezTo>
                <a:cubicBezTo>
                  <a:pt x="691" y="1215"/>
                  <a:pt x="692" y="1214"/>
                  <a:pt x="691" y="1214"/>
                </a:cubicBezTo>
                <a:cubicBezTo>
                  <a:pt x="690" y="1215"/>
                  <a:pt x="690" y="1212"/>
                  <a:pt x="688" y="1213"/>
                </a:cubicBezTo>
                <a:cubicBezTo>
                  <a:pt x="689" y="1212"/>
                  <a:pt x="686" y="1211"/>
                  <a:pt x="686" y="1211"/>
                </a:cubicBezTo>
                <a:cubicBezTo>
                  <a:pt x="686" y="1212"/>
                  <a:pt x="686" y="1214"/>
                  <a:pt x="686" y="1215"/>
                </a:cubicBezTo>
                <a:cubicBezTo>
                  <a:pt x="686" y="1215"/>
                  <a:pt x="686" y="1214"/>
                  <a:pt x="686" y="1215"/>
                </a:cubicBezTo>
                <a:cubicBezTo>
                  <a:pt x="686" y="1215"/>
                  <a:pt x="686" y="1215"/>
                  <a:pt x="686" y="1215"/>
                </a:cubicBezTo>
                <a:cubicBezTo>
                  <a:pt x="683" y="1214"/>
                  <a:pt x="687" y="1212"/>
                  <a:pt x="684" y="1210"/>
                </a:cubicBezTo>
                <a:cubicBezTo>
                  <a:pt x="684" y="1211"/>
                  <a:pt x="685" y="1212"/>
                  <a:pt x="685" y="1213"/>
                </a:cubicBezTo>
                <a:cubicBezTo>
                  <a:pt x="682" y="1212"/>
                  <a:pt x="685" y="1211"/>
                  <a:pt x="683" y="1211"/>
                </a:cubicBezTo>
                <a:cubicBezTo>
                  <a:pt x="682" y="1211"/>
                  <a:pt x="682" y="1212"/>
                  <a:pt x="682" y="1213"/>
                </a:cubicBezTo>
                <a:cubicBezTo>
                  <a:pt x="682" y="1212"/>
                  <a:pt x="685" y="1214"/>
                  <a:pt x="683" y="1214"/>
                </a:cubicBezTo>
                <a:cubicBezTo>
                  <a:pt x="682" y="1214"/>
                  <a:pt x="681" y="1213"/>
                  <a:pt x="680" y="1213"/>
                </a:cubicBezTo>
                <a:cubicBezTo>
                  <a:pt x="686" y="1217"/>
                  <a:pt x="701" y="1222"/>
                  <a:pt x="701" y="1226"/>
                </a:cubicBezTo>
                <a:cubicBezTo>
                  <a:pt x="702" y="1226"/>
                  <a:pt x="702" y="1225"/>
                  <a:pt x="703" y="1225"/>
                </a:cubicBezTo>
                <a:cubicBezTo>
                  <a:pt x="703" y="1226"/>
                  <a:pt x="702" y="1227"/>
                  <a:pt x="703" y="1227"/>
                </a:cubicBezTo>
                <a:cubicBezTo>
                  <a:pt x="711" y="1230"/>
                  <a:pt x="719" y="1233"/>
                  <a:pt x="725" y="1238"/>
                </a:cubicBezTo>
                <a:cubicBezTo>
                  <a:pt x="725" y="1238"/>
                  <a:pt x="725" y="1237"/>
                  <a:pt x="725" y="1237"/>
                </a:cubicBezTo>
                <a:cubicBezTo>
                  <a:pt x="726" y="1237"/>
                  <a:pt x="730" y="1239"/>
                  <a:pt x="729" y="1240"/>
                </a:cubicBezTo>
                <a:cubicBezTo>
                  <a:pt x="728" y="1239"/>
                  <a:pt x="728" y="1239"/>
                  <a:pt x="727" y="1239"/>
                </a:cubicBezTo>
                <a:cubicBezTo>
                  <a:pt x="727" y="1239"/>
                  <a:pt x="727" y="1240"/>
                  <a:pt x="727" y="1240"/>
                </a:cubicBezTo>
                <a:cubicBezTo>
                  <a:pt x="712" y="1234"/>
                  <a:pt x="705" y="1227"/>
                  <a:pt x="694" y="1223"/>
                </a:cubicBezTo>
                <a:cubicBezTo>
                  <a:pt x="694" y="1222"/>
                  <a:pt x="695" y="1222"/>
                  <a:pt x="693" y="1221"/>
                </a:cubicBezTo>
                <a:cubicBezTo>
                  <a:pt x="692" y="1223"/>
                  <a:pt x="689" y="1220"/>
                  <a:pt x="687" y="1220"/>
                </a:cubicBezTo>
                <a:cubicBezTo>
                  <a:pt x="688" y="1221"/>
                  <a:pt x="690" y="1222"/>
                  <a:pt x="690" y="1223"/>
                </a:cubicBezTo>
                <a:cubicBezTo>
                  <a:pt x="693" y="1222"/>
                  <a:pt x="698" y="1226"/>
                  <a:pt x="699" y="1228"/>
                </a:cubicBezTo>
                <a:cubicBezTo>
                  <a:pt x="707" y="1229"/>
                  <a:pt x="716" y="1237"/>
                  <a:pt x="723" y="1239"/>
                </a:cubicBezTo>
                <a:cubicBezTo>
                  <a:pt x="722" y="1240"/>
                  <a:pt x="725" y="1241"/>
                  <a:pt x="725" y="1242"/>
                </a:cubicBezTo>
                <a:cubicBezTo>
                  <a:pt x="723" y="1242"/>
                  <a:pt x="722" y="1239"/>
                  <a:pt x="721" y="1241"/>
                </a:cubicBezTo>
                <a:cubicBezTo>
                  <a:pt x="714" y="1238"/>
                  <a:pt x="706" y="1233"/>
                  <a:pt x="703" y="1233"/>
                </a:cubicBezTo>
                <a:cubicBezTo>
                  <a:pt x="703" y="1232"/>
                  <a:pt x="703" y="1232"/>
                  <a:pt x="703" y="1231"/>
                </a:cubicBezTo>
                <a:cubicBezTo>
                  <a:pt x="701" y="1231"/>
                  <a:pt x="694" y="1228"/>
                  <a:pt x="696" y="1227"/>
                </a:cubicBezTo>
                <a:cubicBezTo>
                  <a:pt x="694" y="1224"/>
                  <a:pt x="689" y="1224"/>
                  <a:pt x="685" y="1220"/>
                </a:cubicBezTo>
                <a:cubicBezTo>
                  <a:pt x="684" y="1221"/>
                  <a:pt x="682" y="1219"/>
                  <a:pt x="682" y="1222"/>
                </a:cubicBezTo>
                <a:cubicBezTo>
                  <a:pt x="680" y="1221"/>
                  <a:pt x="677" y="1218"/>
                  <a:pt x="675" y="1218"/>
                </a:cubicBezTo>
                <a:cubicBezTo>
                  <a:pt x="676" y="1219"/>
                  <a:pt x="674" y="1218"/>
                  <a:pt x="674" y="1217"/>
                </a:cubicBezTo>
                <a:cubicBezTo>
                  <a:pt x="677" y="1217"/>
                  <a:pt x="681" y="1222"/>
                  <a:pt x="682" y="1219"/>
                </a:cubicBezTo>
                <a:cubicBezTo>
                  <a:pt x="676" y="1216"/>
                  <a:pt x="664" y="1211"/>
                  <a:pt x="660" y="1207"/>
                </a:cubicBezTo>
                <a:cubicBezTo>
                  <a:pt x="659" y="1206"/>
                  <a:pt x="659" y="1208"/>
                  <a:pt x="657" y="1207"/>
                </a:cubicBezTo>
                <a:cubicBezTo>
                  <a:pt x="651" y="1203"/>
                  <a:pt x="639" y="1199"/>
                  <a:pt x="632" y="1194"/>
                </a:cubicBezTo>
                <a:cubicBezTo>
                  <a:pt x="632" y="1193"/>
                  <a:pt x="632" y="1193"/>
                  <a:pt x="631" y="1192"/>
                </a:cubicBezTo>
                <a:cubicBezTo>
                  <a:pt x="618" y="1185"/>
                  <a:pt x="603" y="1178"/>
                  <a:pt x="593" y="1172"/>
                </a:cubicBezTo>
                <a:cubicBezTo>
                  <a:pt x="591" y="1172"/>
                  <a:pt x="589" y="1168"/>
                  <a:pt x="587" y="1170"/>
                </a:cubicBezTo>
                <a:cubicBezTo>
                  <a:pt x="602" y="1179"/>
                  <a:pt x="620" y="1189"/>
                  <a:pt x="633" y="1197"/>
                </a:cubicBezTo>
                <a:cubicBezTo>
                  <a:pt x="634" y="1196"/>
                  <a:pt x="642" y="1201"/>
                  <a:pt x="644" y="1204"/>
                </a:cubicBezTo>
                <a:cubicBezTo>
                  <a:pt x="646" y="1203"/>
                  <a:pt x="648" y="1204"/>
                  <a:pt x="650" y="1207"/>
                </a:cubicBezTo>
                <a:cubicBezTo>
                  <a:pt x="649" y="1207"/>
                  <a:pt x="648" y="1205"/>
                  <a:pt x="647" y="1207"/>
                </a:cubicBezTo>
                <a:cubicBezTo>
                  <a:pt x="650" y="1209"/>
                  <a:pt x="655" y="1211"/>
                  <a:pt x="660" y="1213"/>
                </a:cubicBezTo>
                <a:cubicBezTo>
                  <a:pt x="660" y="1215"/>
                  <a:pt x="659" y="1212"/>
                  <a:pt x="658" y="1213"/>
                </a:cubicBezTo>
                <a:cubicBezTo>
                  <a:pt x="660" y="1214"/>
                  <a:pt x="662" y="1216"/>
                  <a:pt x="663" y="1214"/>
                </a:cubicBezTo>
                <a:cubicBezTo>
                  <a:pt x="661" y="1213"/>
                  <a:pt x="661" y="1211"/>
                  <a:pt x="656" y="1210"/>
                </a:cubicBezTo>
                <a:cubicBezTo>
                  <a:pt x="658" y="1209"/>
                  <a:pt x="665" y="1213"/>
                  <a:pt x="662" y="1213"/>
                </a:cubicBezTo>
                <a:cubicBezTo>
                  <a:pt x="663" y="1213"/>
                  <a:pt x="663" y="1215"/>
                  <a:pt x="664" y="1214"/>
                </a:cubicBezTo>
                <a:cubicBezTo>
                  <a:pt x="664" y="1214"/>
                  <a:pt x="663" y="1213"/>
                  <a:pt x="664" y="1212"/>
                </a:cubicBezTo>
                <a:cubicBezTo>
                  <a:pt x="667" y="1214"/>
                  <a:pt x="670" y="1217"/>
                  <a:pt x="673" y="1217"/>
                </a:cubicBezTo>
                <a:cubicBezTo>
                  <a:pt x="672" y="1216"/>
                  <a:pt x="671" y="1216"/>
                  <a:pt x="672" y="1215"/>
                </a:cubicBezTo>
                <a:cubicBezTo>
                  <a:pt x="672" y="1216"/>
                  <a:pt x="673" y="1216"/>
                  <a:pt x="674" y="1217"/>
                </a:cubicBezTo>
                <a:cubicBezTo>
                  <a:pt x="674" y="1218"/>
                  <a:pt x="673" y="1219"/>
                  <a:pt x="674" y="1220"/>
                </a:cubicBezTo>
                <a:cubicBezTo>
                  <a:pt x="676" y="1220"/>
                  <a:pt x="681" y="1222"/>
                  <a:pt x="681" y="1224"/>
                </a:cubicBezTo>
                <a:cubicBezTo>
                  <a:pt x="681" y="1223"/>
                  <a:pt x="680" y="1223"/>
                  <a:pt x="680" y="1223"/>
                </a:cubicBezTo>
                <a:cubicBezTo>
                  <a:pt x="681" y="1224"/>
                  <a:pt x="680" y="1224"/>
                  <a:pt x="681" y="1225"/>
                </a:cubicBezTo>
                <a:cubicBezTo>
                  <a:pt x="681" y="1225"/>
                  <a:pt x="682" y="1225"/>
                  <a:pt x="682" y="1225"/>
                </a:cubicBezTo>
                <a:cubicBezTo>
                  <a:pt x="684" y="1226"/>
                  <a:pt x="688" y="1226"/>
                  <a:pt x="692" y="1229"/>
                </a:cubicBezTo>
                <a:cubicBezTo>
                  <a:pt x="692" y="1228"/>
                  <a:pt x="693" y="1227"/>
                  <a:pt x="693" y="1228"/>
                </a:cubicBezTo>
                <a:cubicBezTo>
                  <a:pt x="693" y="1229"/>
                  <a:pt x="694" y="1229"/>
                  <a:pt x="696" y="1229"/>
                </a:cubicBezTo>
                <a:cubicBezTo>
                  <a:pt x="695" y="1230"/>
                  <a:pt x="694" y="1229"/>
                  <a:pt x="694" y="1231"/>
                </a:cubicBezTo>
                <a:cubicBezTo>
                  <a:pt x="692" y="1230"/>
                  <a:pt x="692" y="1228"/>
                  <a:pt x="690" y="1230"/>
                </a:cubicBezTo>
                <a:cubicBezTo>
                  <a:pt x="694" y="1231"/>
                  <a:pt x="700" y="1236"/>
                  <a:pt x="706" y="1237"/>
                </a:cubicBezTo>
                <a:cubicBezTo>
                  <a:pt x="703" y="1235"/>
                  <a:pt x="701" y="1234"/>
                  <a:pt x="700" y="1234"/>
                </a:cubicBezTo>
                <a:cubicBezTo>
                  <a:pt x="699" y="1232"/>
                  <a:pt x="701" y="1234"/>
                  <a:pt x="702" y="1234"/>
                </a:cubicBezTo>
                <a:cubicBezTo>
                  <a:pt x="705" y="1235"/>
                  <a:pt x="709" y="1236"/>
                  <a:pt x="710" y="1238"/>
                </a:cubicBezTo>
                <a:cubicBezTo>
                  <a:pt x="709" y="1237"/>
                  <a:pt x="708" y="1239"/>
                  <a:pt x="707" y="1239"/>
                </a:cubicBezTo>
                <a:cubicBezTo>
                  <a:pt x="706" y="1239"/>
                  <a:pt x="708" y="1237"/>
                  <a:pt x="706" y="1237"/>
                </a:cubicBezTo>
                <a:cubicBezTo>
                  <a:pt x="706" y="1238"/>
                  <a:pt x="707" y="1239"/>
                  <a:pt x="707" y="1240"/>
                </a:cubicBezTo>
                <a:cubicBezTo>
                  <a:pt x="703" y="1238"/>
                  <a:pt x="701" y="1237"/>
                  <a:pt x="699" y="1235"/>
                </a:cubicBezTo>
                <a:cubicBezTo>
                  <a:pt x="698" y="1237"/>
                  <a:pt x="697" y="1236"/>
                  <a:pt x="697" y="1237"/>
                </a:cubicBezTo>
                <a:cubicBezTo>
                  <a:pt x="694" y="1236"/>
                  <a:pt x="692" y="1233"/>
                  <a:pt x="690" y="1234"/>
                </a:cubicBezTo>
                <a:cubicBezTo>
                  <a:pt x="692" y="1236"/>
                  <a:pt x="696" y="1236"/>
                  <a:pt x="697" y="1239"/>
                </a:cubicBezTo>
                <a:cubicBezTo>
                  <a:pt x="695" y="1239"/>
                  <a:pt x="693" y="1235"/>
                  <a:pt x="691" y="1236"/>
                </a:cubicBezTo>
                <a:cubicBezTo>
                  <a:pt x="693" y="1237"/>
                  <a:pt x="694" y="1238"/>
                  <a:pt x="694" y="1239"/>
                </a:cubicBezTo>
                <a:cubicBezTo>
                  <a:pt x="695" y="1239"/>
                  <a:pt x="702" y="1242"/>
                  <a:pt x="700" y="1243"/>
                </a:cubicBezTo>
                <a:cubicBezTo>
                  <a:pt x="698" y="1243"/>
                  <a:pt x="694" y="1241"/>
                  <a:pt x="691" y="1238"/>
                </a:cubicBezTo>
                <a:cubicBezTo>
                  <a:pt x="692" y="1238"/>
                  <a:pt x="692" y="1238"/>
                  <a:pt x="692" y="1237"/>
                </a:cubicBezTo>
                <a:cubicBezTo>
                  <a:pt x="691" y="1236"/>
                  <a:pt x="688" y="1235"/>
                  <a:pt x="689" y="1235"/>
                </a:cubicBezTo>
                <a:close/>
                <a:moveTo>
                  <a:pt x="686" y="1233"/>
                </a:moveTo>
                <a:cubicBezTo>
                  <a:pt x="687" y="1234"/>
                  <a:pt x="688" y="1234"/>
                  <a:pt x="688" y="1235"/>
                </a:cubicBezTo>
                <a:cubicBezTo>
                  <a:pt x="687" y="1234"/>
                  <a:pt x="687" y="1235"/>
                  <a:pt x="687" y="1235"/>
                </a:cubicBezTo>
                <a:cubicBezTo>
                  <a:pt x="687" y="1234"/>
                  <a:pt x="686" y="1234"/>
                  <a:pt x="686" y="1233"/>
                </a:cubicBezTo>
                <a:close/>
                <a:moveTo>
                  <a:pt x="669" y="1221"/>
                </a:moveTo>
                <a:cubicBezTo>
                  <a:pt x="670" y="1221"/>
                  <a:pt x="671" y="1222"/>
                  <a:pt x="671" y="1222"/>
                </a:cubicBezTo>
                <a:cubicBezTo>
                  <a:pt x="670" y="1222"/>
                  <a:pt x="668" y="1222"/>
                  <a:pt x="669" y="1221"/>
                </a:cubicBezTo>
                <a:close/>
                <a:moveTo>
                  <a:pt x="653" y="1212"/>
                </a:moveTo>
                <a:cubicBezTo>
                  <a:pt x="656" y="1214"/>
                  <a:pt x="659" y="1215"/>
                  <a:pt x="660" y="1216"/>
                </a:cubicBezTo>
                <a:cubicBezTo>
                  <a:pt x="658" y="1217"/>
                  <a:pt x="654" y="1213"/>
                  <a:pt x="653" y="1212"/>
                </a:cubicBezTo>
                <a:close/>
                <a:moveTo>
                  <a:pt x="607" y="1185"/>
                </a:moveTo>
                <a:cubicBezTo>
                  <a:pt x="610" y="1186"/>
                  <a:pt x="613" y="1188"/>
                  <a:pt x="609" y="1186"/>
                </a:cubicBezTo>
                <a:cubicBezTo>
                  <a:pt x="607" y="1185"/>
                  <a:pt x="605" y="1184"/>
                  <a:pt x="602" y="1183"/>
                </a:cubicBezTo>
                <a:cubicBezTo>
                  <a:pt x="601" y="1181"/>
                  <a:pt x="606" y="1184"/>
                  <a:pt x="607" y="1185"/>
                </a:cubicBezTo>
                <a:cubicBezTo>
                  <a:pt x="607" y="1185"/>
                  <a:pt x="607" y="1185"/>
                  <a:pt x="607" y="1185"/>
                </a:cubicBezTo>
                <a:close/>
                <a:moveTo>
                  <a:pt x="608" y="1191"/>
                </a:moveTo>
                <a:cubicBezTo>
                  <a:pt x="608" y="1192"/>
                  <a:pt x="605" y="1191"/>
                  <a:pt x="605" y="1190"/>
                </a:cubicBezTo>
                <a:cubicBezTo>
                  <a:pt x="606" y="1190"/>
                  <a:pt x="606" y="1190"/>
                  <a:pt x="607" y="1190"/>
                </a:cubicBezTo>
                <a:cubicBezTo>
                  <a:pt x="607" y="1189"/>
                  <a:pt x="608" y="1190"/>
                  <a:pt x="609" y="1190"/>
                </a:cubicBezTo>
                <a:cubicBezTo>
                  <a:pt x="608" y="1190"/>
                  <a:pt x="608" y="1191"/>
                  <a:pt x="608" y="1191"/>
                </a:cubicBezTo>
                <a:close/>
                <a:moveTo>
                  <a:pt x="609" y="1192"/>
                </a:moveTo>
                <a:cubicBezTo>
                  <a:pt x="610" y="1192"/>
                  <a:pt x="611" y="1193"/>
                  <a:pt x="611" y="1194"/>
                </a:cubicBezTo>
                <a:cubicBezTo>
                  <a:pt x="610" y="1194"/>
                  <a:pt x="609" y="1193"/>
                  <a:pt x="609" y="1192"/>
                </a:cubicBezTo>
                <a:close/>
                <a:moveTo>
                  <a:pt x="450" y="1096"/>
                </a:moveTo>
                <a:cubicBezTo>
                  <a:pt x="450" y="1096"/>
                  <a:pt x="450" y="1096"/>
                  <a:pt x="450" y="1096"/>
                </a:cubicBezTo>
                <a:cubicBezTo>
                  <a:pt x="456" y="1099"/>
                  <a:pt x="464" y="1103"/>
                  <a:pt x="468" y="1107"/>
                </a:cubicBezTo>
                <a:cubicBezTo>
                  <a:pt x="466" y="1106"/>
                  <a:pt x="463" y="1103"/>
                  <a:pt x="461" y="1103"/>
                </a:cubicBezTo>
                <a:cubicBezTo>
                  <a:pt x="464" y="1105"/>
                  <a:pt x="468" y="1107"/>
                  <a:pt x="469" y="1109"/>
                </a:cubicBezTo>
                <a:cubicBezTo>
                  <a:pt x="463" y="1105"/>
                  <a:pt x="457" y="1103"/>
                  <a:pt x="451" y="1099"/>
                </a:cubicBezTo>
                <a:cubicBezTo>
                  <a:pt x="453" y="1098"/>
                  <a:pt x="455" y="1101"/>
                  <a:pt x="456" y="1100"/>
                </a:cubicBezTo>
                <a:cubicBezTo>
                  <a:pt x="453" y="1098"/>
                  <a:pt x="447" y="1096"/>
                  <a:pt x="446" y="1094"/>
                </a:cubicBezTo>
                <a:cubicBezTo>
                  <a:pt x="447" y="1094"/>
                  <a:pt x="447" y="1094"/>
                  <a:pt x="448" y="1095"/>
                </a:cubicBezTo>
                <a:cubicBezTo>
                  <a:pt x="448" y="1095"/>
                  <a:pt x="448" y="1095"/>
                  <a:pt x="448" y="1095"/>
                </a:cubicBezTo>
                <a:cubicBezTo>
                  <a:pt x="448" y="1096"/>
                  <a:pt x="449" y="1095"/>
                  <a:pt x="450" y="1096"/>
                </a:cubicBezTo>
                <a:close/>
                <a:moveTo>
                  <a:pt x="459" y="1104"/>
                </a:moveTo>
                <a:cubicBezTo>
                  <a:pt x="459" y="1105"/>
                  <a:pt x="460" y="1104"/>
                  <a:pt x="461" y="1104"/>
                </a:cubicBezTo>
                <a:cubicBezTo>
                  <a:pt x="461" y="1105"/>
                  <a:pt x="461" y="1105"/>
                  <a:pt x="461" y="1105"/>
                </a:cubicBezTo>
                <a:cubicBezTo>
                  <a:pt x="464" y="1107"/>
                  <a:pt x="462" y="1106"/>
                  <a:pt x="461" y="1106"/>
                </a:cubicBezTo>
                <a:cubicBezTo>
                  <a:pt x="460" y="1105"/>
                  <a:pt x="457" y="1105"/>
                  <a:pt x="458" y="1104"/>
                </a:cubicBezTo>
                <a:cubicBezTo>
                  <a:pt x="458" y="1104"/>
                  <a:pt x="458" y="1104"/>
                  <a:pt x="459" y="1104"/>
                </a:cubicBezTo>
                <a:close/>
                <a:moveTo>
                  <a:pt x="457" y="1104"/>
                </a:moveTo>
                <a:cubicBezTo>
                  <a:pt x="456" y="1104"/>
                  <a:pt x="455" y="1103"/>
                  <a:pt x="455" y="1102"/>
                </a:cubicBezTo>
                <a:cubicBezTo>
                  <a:pt x="456" y="1103"/>
                  <a:pt x="458" y="1103"/>
                  <a:pt x="457" y="1104"/>
                </a:cubicBezTo>
                <a:close/>
                <a:moveTo>
                  <a:pt x="450" y="1099"/>
                </a:moveTo>
                <a:cubicBezTo>
                  <a:pt x="450" y="1099"/>
                  <a:pt x="450" y="1098"/>
                  <a:pt x="449" y="1098"/>
                </a:cubicBezTo>
                <a:cubicBezTo>
                  <a:pt x="449" y="1098"/>
                  <a:pt x="449" y="1098"/>
                  <a:pt x="449" y="1097"/>
                </a:cubicBezTo>
                <a:cubicBezTo>
                  <a:pt x="448" y="1097"/>
                  <a:pt x="447" y="1097"/>
                  <a:pt x="447" y="1098"/>
                </a:cubicBezTo>
                <a:cubicBezTo>
                  <a:pt x="447" y="1098"/>
                  <a:pt x="447" y="1098"/>
                  <a:pt x="447" y="1098"/>
                </a:cubicBezTo>
                <a:cubicBezTo>
                  <a:pt x="446" y="1097"/>
                  <a:pt x="445" y="1096"/>
                  <a:pt x="445" y="1095"/>
                </a:cubicBezTo>
                <a:cubicBezTo>
                  <a:pt x="447" y="1096"/>
                  <a:pt x="451" y="1097"/>
                  <a:pt x="450" y="1099"/>
                </a:cubicBezTo>
                <a:close/>
                <a:moveTo>
                  <a:pt x="481" y="1115"/>
                </a:moveTo>
                <a:cubicBezTo>
                  <a:pt x="480" y="1115"/>
                  <a:pt x="479" y="1114"/>
                  <a:pt x="478" y="1114"/>
                </a:cubicBezTo>
                <a:cubicBezTo>
                  <a:pt x="475" y="1112"/>
                  <a:pt x="472" y="1110"/>
                  <a:pt x="469" y="1108"/>
                </a:cubicBezTo>
                <a:cubicBezTo>
                  <a:pt x="473" y="1111"/>
                  <a:pt x="477" y="1113"/>
                  <a:pt x="481" y="1115"/>
                </a:cubicBezTo>
                <a:close/>
                <a:moveTo>
                  <a:pt x="470" y="1107"/>
                </a:moveTo>
                <a:cubicBezTo>
                  <a:pt x="472" y="1107"/>
                  <a:pt x="475" y="1110"/>
                  <a:pt x="474" y="1110"/>
                </a:cubicBezTo>
                <a:cubicBezTo>
                  <a:pt x="473" y="1109"/>
                  <a:pt x="470" y="1109"/>
                  <a:pt x="470" y="1107"/>
                </a:cubicBezTo>
                <a:close/>
                <a:moveTo>
                  <a:pt x="496" y="1122"/>
                </a:moveTo>
                <a:cubicBezTo>
                  <a:pt x="495" y="1122"/>
                  <a:pt x="494" y="1122"/>
                  <a:pt x="494" y="1121"/>
                </a:cubicBezTo>
                <a:cubicBezTo>
                  <a:pt x="495" y="1121"/>
                  <a:pt x="495" y="1121"/>
                  <a:pt x="495" y="1121"/>
                </a:cubicBezTo>
                <a:cubicBezTo>
                  <a:pt x="494" y="1120"/>
                  <a:pt x="494" y="1120"/>
                  <a:pt x="494" y="1120"/>
                </a:cubicBezTo>
                <a:cubicBezTo>
                  <a:pt x="496" y="1121"/>
                  <a:pt x="499" y="1122"/>
                  <a:pt x="499" y="1124"/>
                </a:cubicBezTo>
                <a:cubicBezTo>
                  <a:pt x="498" y="1123"/>
                  <a:pt x="495" y="1121"/>
                  <a:pt x="496" y="1122"/>
                </a:cubicBezTo>
                <a:close/>
                <a:moveTo>
                  <a:pt x="514" y="1134"/>
                </a:moveTo>
                <a:cubicBezTo>
                  <a:pt x="506" y="1129"/>
                  <a:pt x="499" y="1127"/>
                  <a:pt x="493" y="1122"/>
                </a:cubicBezTo>
                <a:cubicBezTo>
                  <a:pt x="489" y="1120"/>
                  <a:pt x="484" y="1118"/>
                  <a:pt x="480" y="1116"/>
                </a:cubicBezTo>
                <a:cubicBezTo>
                  <a:pt x="480" y="1115"/>
                  <a:pt x="480" y="1115"/>
                  <a:pt x="481" y="1115"/>
                </a:cubicBezTo>
                <a:cubicBezTo>
                  <a:pt x="491" y="1121"/>
                  <a:pt x="502" y="1126"/>
                  <a:pt x="514" y="1134"/>
                </a:cubicBezTo>
                <a:close/>
                <a:moveTo>
                  <a:pt x="512" y="1135"/>
                </a:moveTo>
                <a:cubicBezTo>
                  <a:pt x="510" y="1134"/>
                  <a:pt x="505" y="1132"/>
                  <a:pt x="502" y="1129"/>
                </a:cubicBezTo>
                <a:cubicBezTo>
                  <a:pt x="505" y="1131"/>
                  <a:pt x="511" y="1134"/>
                  <a:pt x="512" y="1135"/>
                </a:cubicBezTo>
                <a:close/>
                <a:moveTo>
                  <a:pt x="492" y="1119"/>
                </a:moveTo>
                <a:cubicBezTo>
                  <a:pt x="486" y="1119"/>
                  <a:pt x="480" y="1113"/>
                  <a:pt x="475" y="1111"/>
                </a:cubicBezTo>
                <a:cubicBezTo>
                  <a:pt x="481" y="1111"/>
                  <a:pt x="483" y="1114"/>
                  <a:pt x="486" y="1117"/>
                </a:cubicBezTo>
                <a:cubicBezTo>
                  <a:pt x="487" y="1115"/>
                  <a:pt x="493" y="1119"/>
                  <a:pt x="492" y="1119"/>
                </a:cubicBezTo>
                <a:close/>
                <a:moveTo>
                  <a:pt x="554" y="1152"/>
                </a:moveTo>
                <a:cubicBezTo>
                  <a:pt x="557" y="1155"/>
                  <a:pt x="563" y="1156"/>
                  <a:pt x="564" y="1159"/>
                </a:cubicBezTo>
                <a:cubicBezTo>
                  <a:pt x="560" y="1156"/>
                  <a:pt x="555" y="1155"/>
                  <a:pt x="554" y="1152"/>
                </a:cubicBezTo>
                <a:close/>
                <a:moveTo>
                  <a:pt x="697" y="1232"/>
                </a:moveTo>
                <a:cubicBezTo>
                  <a:pt x="696" y="1234"/>
                  <a:pt x="696" y="1230"/>
                  <a:pt x="695" y="1231"/>
                </a:cubicBezTo>
                <a:cubicBezTo>
                  <a:pt x="696" y="1229"/>
                  <a:pt x="696" y="1232"/>
                  <a:pt x="697" y="1232"/>
                </a:cubicBezTo>
                <a:close/>
                <a:moveTo>
                  <a:pt x="694" y="1227"/>
                </a:moveTo>
                <a:cubicBezTo>
                  <a:pt x="694" y="1228"/>
                  <a:pt x="692" y="1227"/>
                  <a:pt x="692" y="1226"/>
                </a:cubicBezTo>
                <a:cubicBezTo>
                  <a:pt x="693" y="1226"/>
                  <a:pt x="693" y="1226"/>
                  <a:pt x="694" y="1227"/>
                </a:cubicBezTo>
                <a:close/>
                <a:moveTo>
                  <a:pt x="686" y="1226"/>
                </a:moveTo>
                <a:cubicBezTo>
                  <a:pt x="685" y="1225"/>
                  <a:pt x="682" y="1224"/>
                  <a:pt x="683" y="1224"/>
                </a:cubicBezTo>
                <a:cubicBezTo>
                  <a:pt x="684" y="1225"/>
                  <a:pt x="686" y="1224"/>
                  <a:pt x="686" y="1226"/>
                </a:cubicBezTo>
                <a:close/>
                <a:moveTo>
                  <a:pt x="656" y="1209"/>
                </a:moveTo>
                <a:cubicBezTo>
                  <a:pt x="655" y="1209"/>
                  <a:pt x="652" y="1209"/>
                  <a:pt x="652" y="1207"/>
                </a:cubicBezTo>
                <a:cubicBezTo>
                  <a:pt x="653" y="1208"/>
                  <a:pt x="656" y="1207"/>
                  <a:pt x="656" y="1209"/>
                </a:cubicBezTo>
                <a:close/>
                <a:moveTo>
                  <a:pt x="703" y="1245"/>
                </a:moveTo>
                <a:cubicBezTo>
                  <a:pt x="705" y="1243"/>
                  <a:pt x="707" y="1247"/>
                  <a:pt x="709" y="1247"/>
                </a:cubicBezTo>
                <a:cubicBezTo>
                  <a:pt x="709" y="1247"/>
                  <a:pt x="708" y="1247"/>
                  <a:pt x="708" y="1248"/>
                </a:cubicBezTo>
                <a:cubicBezTo>
                  <a:pt x="707" y="1245"/>
                  <a:pt x="704" y="1246"/>
                  <a:pt x="703" y="1245"/>
                </a:cubicBezTo>
                <a:cubicBezTo>
                  <a:pt x="705" y="1246"/>
                  <a:pt x="703" y="1245"/>
                  <a:pt x="703" y="1245"/>
                </a:cubicBezTo>
                <a:close/>
                <a:moveTo>
                  <a:pt x="701" y="1242"/>
                </a:moveTo>
                <a:cubicBezTo>
                  <a:pt x="701" y="1240"/>
                  <a:pt x="699" y="1241"/>
                  <a:pt x="698" y="1239"/>
                </a:cubicBezTo>
                <a:cubicBezTo>
                  <a:pt x="700" y="1238"/>
                  <a:pt x="696" y="1237"/>
                  <a:pt x="698" y="1237"/>
                </a:cubicBezTo>
                <a:cubicBezTo>
                  <a:pt x="699" y="1238"/>
                  <a:pt x="698" y="1236"/>
                  <a:pt x="699" y="1236"/>
                </a:cubicBezTo>
                <a:cubicBezTo>
                  <a:pt x="702" y="1239"/>
                  <a:pt x="704" y="1239"/>
                  <a:pt x="707" y="1241"/>
                </a:cubicBezTo>
                <a:cubicBezTo>
                  <a:pt x="706" y="1243"/>
                  <a:pt x="703" y="1240"/>
                  <a:pt x="701" y="1239"/>
                </a:cubicBezTo>
                <a:cubicBezTo>
                  <a:pt x="701" y="1240"/>
                  <a:pt x="701" y="1239"/>
                  <a:pt x="701" y="1240"/>
                </a:cubicBezTo>
                <a:cubicBezTo>
                  <a:pt x="702" y="1240"/>
                  <a:pt x="702" y="1242"/>
                  <a:pt x="701" y="1242"/>
                </a:cubicBezTo>
                <a:close/>
                <a:moveTo>
                  <a:pt x="693" y="1269"/>
                </a:moveTo>
                <a:cubicBezTo>
                  <a:pt x="691" y="1269"/>
                  <a:pt x="692" y="1268"/>
                  <a:pt x="692" y="1267"/>
                </a:cubicBezTo>
                <a:cubicBezTo>
                  <a:pt x="693" y="1268"/>
                  <a:pt x="693" y="1268"/>
                  <a:pt x="693" y="1269"/>
                </a:cubicBezTo>
                <a:close/>
                <a:moveTo>
                  <a:pt x="698" y="1244"/>
                </a:moveTo>
                <a:cubicBezTo>
                  <a:pt x="702" y="1246"/>
                  <a:pt x="705" y="1247"/>
                  <a:pt x="707" y="1249"/>
                </a:cubicBezTo>
                <a:cubicBezTo>
                  <a:pt x="704" y="1248"/>
                  <a:pt x="699" y="1246"/>
                  <a:pt x="698" y="1244"/>
                </a:cubicBezTo>
                <a:close/>
                <a:moveTo>
                  <a:pt x="706" y="1253"/>
                </a:moveTo>
                <a:cubicBezTo>
                  <a:pt x="705" y="1252"/>
                  <a:pt x="705" y="1253"/>
                  <a:pt x="705" y="1253"/>
                </a:cubicBezTo>
                <a:cubicBezTo>
                  <a:pt x="705" y="1252"/>
                  <a:pt x="704" y="1251"/>
                  <a:pt x="704" y="1251"/>
                </a:cubicBezTo>
                <a:cubicBezTo>
                  <a:pt x="704" y="1250"/>
                  <a:pt x="705" y="1251"/>
                  <a:pt x="706" y="1252"/>
                </a:cubicBezTo>
                <a:cubicBezTo>
                  <a:pt x="706" y="1252"/>
                  <a:pt x="706" y="1252"/>
                  <a:pt x="706" y="1253"/>
                </a:cubicBezTo>
                <a:close/>
                <a:moveTo>
                  <a:pt x="713" y="1259"/>
                </a:moveTo>
                <a:cubicBezTo>
                  <a:pt x="714" y="1259"/>
                  <a:pt x="714" y="1260"/>
                  <a:pt x="713" y="1261"/>
                </a:cubicBezTo>
                <a:cubicBezTo>
                  <a:pt x="713" y="1261"/>
                  <a:pt x="712" y="1261"/>
                  <a:pt x="711" y="1260"/>
                </a:cubicBezTo>
                <a:cubicBezTo>
                  <a:pt x="712" y="1259"/>
                  <a:pt x="712" y="1260"/>
                  <a:pt x="713" y="1259"/>
                </a:cubicBezTo>
                <a:cubicBezTo>
                  <a:pt x="713" y="1259"/>
                  <a:pt x="712" y="1259"/>
                  <a:pt x="713" y="1259"/>
                </a:cubicBezTo>
                <a:close/>
                <a:moveTo>
                  <a:pt x="716" y="1268"/>
                </a:moveTo>
                <a:cubicBezTo>
                  <a:pt x="715" y="1267"/>
                  <a:pt x="713" y="1268"/>
                  <a:pt x="713" y="1266"/>
                </a:cubicBezTo>
                <a:cubicBezTo>
                  <a:pt x="713" y="1267"/>
                  <a:pt x="716" y="1266"/>
                  <a:pt x="716" y="1268"/>
                </a:cubicBezTo>
                <a:close/>
                <a:moveTo>
                  <a:pt x="713" y="1262"/>
                </a:moveTo>
                <a:cubicBezTo>
                  <a:pt x="714" y="1260"/>
                  <a:pt x="714" y="1263"/>
                  <a:pt x="715" y="1261"/>
                </a:cubicBezTo>
                <a:cubicBezTo>
                  <a:pt x="715" y="1261"/>
                  <a:pt x="714" y="1261"/>
                  <a:pt x="714" y="1260"/>
                </a:cubicBezTo>
                <a:cubicBezTo>
                  <a:pt x="715" y="1260"/>
                  <a:pt x="719" y="1262"/>
                  <a:pt x="720" y="1264"/>
                </a:cubicBezTo>
                <a:cubicBezTo>
                  <a:pt x="717" y="1263"/>
                  <a:pt x="716" y="1264"/>
                  <a:pt x="713" y="1262"/>
                </a:cubicBezTo>
                <a:close/>
                <a:moveTo>
                  <a:pt x="722" y="1266"/>
                </a:moveTo>
                <a:cubicBezTo>
                  <a:pt x="723" y="1265"/>
                  <a:pt x="723" y="1265"/>
                  <a:pt x="722" y="1265"/>
                </a:cubicBezTo>
                <a:cubicBezTo>
                  <a:pt x="722" y="1265"/>
                  <a:pt x="721" y="1265"/>
                  <a:pt x="721" y="1265"/>
                </a:cubicBezTo>
                <a:cubicBezTo>
                  <a:pt x="721" y="1265"/>
                  <a:pt x="721" y="1264"/>
                  <a:pt x="721" y="1264"/>
                </a:cubicBezTo>
                <a:cubicBezTo>
                  <a:pt x="722" y="1264"/>
                  <a:pt x="724" y="1265"/>
                  <a:pt x="722" y="1266"/>
                </a:cubicBezTo>
                <a:close/>
                <a:moveTo>
                  <a:pt x="723" y="1262"/>
                </a:moveTo>
                <a:cubicBezTo>
                  <a:pt x="717" y="1258"/>
                  <a:pt x="711" y="1257"/>
                  <a:pt x="707" y="1253"/>
                </a:cubicBezTo>
                <a:cubicBezTo>
                  <a:pt x="712" y="1254"/>
                  <a:pt x="717" y="1259"/>
                  <a:pt x="723" y="1260"/>
                </a:cubicBezTo>
                <a:cubicBezTo>
                  <a:pt x="722" y="1261"/>
                  <a:pt x="724" y="1261"/>
                  <a:pt x="723" y="1262"/>
                </a:cubicBezTo>
                <a:close/>
                <a:moveTo>
                  <a:pt x="720" y="1256"/>
                </a:moveTo>
                <a:cubicBezTo>
                  <a:pt x="723" y="1256"/>
                  <a:pt x="726" y="1258"/>
                  <a:pt x="728" y="1260"/>
                </a:cubicBezTo>
                <a:cubicBezTo>
                  <a:pt x="726" y="1261"/>
                  <a:pt x="723" y="1257"/>
                  <a:pt x="720" y="1256"/>
                </a:cubicBezTo>
                <a:close/>
                <a:moveTo>
                  <a:pt x="727" y="1257"/>
                </a:moveTo>
                <a:cubicBezTo>
                  <a:pt x="727" y="1257"/>
                  <a:pt x="728" y="1256"/>
                  <a:pt x="728" y="1257"/>
                </a:cubicBezTo>
                <a:cubicBezTo>
                  <a:pt x="729" y="1258"/>
                  <a:pt x="726" y="1257"/>
                  <a:pt x="727" y="1257"/>
                </a:cubicBezTo>
                <a:close/>
                <a:moveTo>
                  <a:pt x="729" y="1253"/>
                </a:moveTo>
                <a:cubicBezTo>
                  <a:pt x="729" y="1252"/>
                  <a:pt x="740" y="1258"/>
                  <a:pt x="735" y="1256"/>
                </a:cubicBezTo>
                <a:cubicBezTo>
                  <a:pt x="732" y="1255"/>
                  <a:pt x="730" y="1254"/>
                  <a:pt x="729" y="1253"/>
                </a:cubicBezTo>
                <a:close/>
                <a:moveTo>
                  <a:pt x="734" y="1260"/>
                </a:moveTo>
                <a:cubicBezTo>
                  <a:pt x="733" y="1261"/>
                  <a:pt x="732" y="1260"/>
                  <a:pt x="733" y="1259"/>
                </a:cubicBezTo>
                <a:cubicBezTo>
                  <a:pt x="734" y="1260"/>
                  <a:pt x="734" y="1259"/>
                  <a:pt x="734" y="1260"/>
                </a:cubicBezTo>
                <a:close/>
                <a:moveTo>
                  <a:pt x="732" y="1281"/>
                </a:moveTo>
                <a:cubicBezTo>
                  <a:pt x="734" y="1283"/>
                  <a:pt x="735" y="1282"/>
                  <a:pt x="736" y="1283"/>
                </a:cubicBezTo>
                <a:cubicBezTo>
                  <a:pt x="736" y="1284"/>
                  <a:pt x="732" y="1282"/>
                  <a:pt x="732" y="1281"/>
                </a:cubicBezTo>
                <a:close/>
                <a:moveTo>
                  <a:pt x="733" y="1271"/>
                </a:moveTo>
                <a:cubicBezTo>
                  <a:pt x="734" y="1270"/>
                  <a:pt x="730" y="1270"/>
                  <a:pt x="731" y="1269"/>
                </a:cubicBezTo>
                <a:cubicBezTo>
                  <a:pt x="734" y="1270"/>
                  <a:pt x="738" y="1271"/>
                  <a:pt x="740" y="1273"/>
                </a:cubicBezTo>
                <a:cubicBezTo>
                  <a:pt x="736" y="1272"/>
                  <a:pt x="734" y="1271"/>
                  <a:pt x="733" y="1271"/>
                </a:cubicBezTo>
                <a:close/>
                <a:moveTo>
                  <a:pt x="741" y="1252"/>
                </a:moveTo>
                <a:cubicBezTo>
                  <a:pt x="741" y="1251"/>
                  <a:pt x="739" y="1251"/>
                  <a:pt x="739" y="1250"/>
                </a:cubicBezTo>
                <a:cubicBezTo>
                  <a:pt x="740" y="1251"/>
                  <a:pt x="740" y="1251"/>
                  <a:pt x="741" y="1250"/>
                </a:cubicBezTo>
                <a:cubicBezTo>
                  <a:pt x="738" y="1249"/>
                  <a:pt x="734" y="1248"/>
                  <a:pt x="733" y="1246"/>
                </a:cubicBezTo>
                <a:cubicBezTo>
                  <a:pt x="733" y="1247"/>
                  <a:pt x="733" y="1247"/>
                  <a:pt x="733" y="1247"/>
                </a:cubicBezTo>
                <a:cubicBezTo>
                  <a:pt x="732" y="1247"/>
                  <a:pt x="732" y="1246"/>
                  <a:pt x="733" y="1245"/>
                </a:cubicBezTo>
                <a:cubicBezTo>
                  <a:pt x="737" y="1247"/>
                  <a:pt x="741" y="1249"/>
                  <a:pt x="743" y="1251"/>
                </a:cubicBezTo>
                <a:cubicBezTo>
                  <a:pt x="741" y="1250"/>
                  <a:pt x="742" y="1252"/>
                  <a:pt x="741" y="1252"/>
                </a:cubicBezTo>
                <a:close/>
                <a:moveTo>
                  <a:pt x="743" y="1222"/>
                </a:moveTo>
                <a:cubicBezTo>
                  <a:pt x="745" y="1223"/>
                  <a:pt x="751" y="1225"/>
                  <a:pt x="752" y="1227"/>
                </a:cubicBezTo>
                <a:cubicBezTo>
                  <a:pt x="748" y="1227"/>
                  <a:pt x="747" y="1227"/>
                  <a:pt x="743" y="1225"/>
                </a:cubicBezTo>
                <a:cubicBezTo>
                  <a:pt x="745" y="1223"/>
                  <a:pt x="743" y="1223"/>
                  <a:pt x="743" y="1222"/>
                </a:cubicBezTo>
                <a:close/>
                <a:moveTo>
                  <a:pt x="759" y="1295"/>
                </a:moveTo>
                <a:cubicBezTo>
                  <a:pt x="759" y="1296"/>
                  <a:pt x="760" y="1295"/>
                  <a:pt x="760" y="1295"/>
                </a:cubicBezTo>
                <a:cubicBezTo>
                  <a:pt x="760" y="1298"/>
                  <a:pt x="757" y="1295"/>
                  <a:pt x="759" y="1295"/>
                </a:cubicBezTo>
                <a:close/>
                <a:moveTo>
                  <a:pt x="761" y="1295"/>
                </a:moveTo>
                <a:cubicBezTo>
                  <a:pt x="760" y="1293"/>
                  <a:pt x="757" y="1294"/>
                  <a:pt x="756" y="1293"/>
                </a:cubicBezTo>
                <a:cubicBezTo>
                  <a:pt x="756" y="1293"/>
                  <a:pt x="756" y="1293"/>
                  <a:pt x="756" y="1294"/>
                </a:cubicBezTo>
                <a:cubicBezTo>
                  <a:pt x="756" y="1294"/>
                  <a:pt x="756" y="1294"/>
                  <a:pt x="756" y="1294"/>
                </a:cubicBezTo>
                <a:cubicBezTo>
                  <a:pt x="757" y="1293"/>
                  <a:pt x="759" y="1295"/>
                  <a:pt x="757" y="1295"/>
                </a:cubicBezTo>
                <a:cubicBezTo>
                  <a:pt x="757" y="1294"/>
                  <a:pt x="757" y="1294"/>
                  <a:pt x="756" y="1294"/>
                </a:cubicBezTo>
                <a:cubicBezTo>
                  <a:pt x="756" y="1294"/>
                  <a:pt x="756" y="1294"/>
                  <a:pt x="756" y="1294"/>
                </a:cubicBezTo>
                <a:cubicBezTo>
                  <a:pt x="756" y="1294"/>
                  <a:pt x="756" y="1294"/>
                  <a:pt x="756" y="1294"/>
                </a:cubicBezTo>
                <a:cubicBezTo>
                  <a:pt x="751" y="1291"/>
                  <a:pt x="745" y="1288"/>
                  <a:pt x="744" y="1285"/>
                </a:cubicBezTo>
                <a:cubicBezTo>
                  <a:pt x="745" y="1286"/>
                  <a:pt x="746" y="1287"/>
                  <a:pt x="747" y="1285"/>
                </a:cubicBezTo>
                <a:cubicBezTo>
                  <a:pt x="749" y="1286"/>
                  <a:pt x="749" y="1287"/>
                  <a:pt x="750" y="1289"/>
                </a:cubicBezTo>
                <a:cubicBezTo>
                  <a:pt x="752" y="1289"/>
                  <a:pt x="753" y="1289"/>
                  <a:pt x="755" y="1290"/>
                </a:cubicBezTo>
                <a:cubicBezTo>
                  <a:pt x="755" y="1291"/>
                  <a:pt x="755" y="1291"/>
                  <a:pt x="756" y="1292"/>
                </a:cubicBezTo>
                <a:cubicBezTo>
                  <a:pt x="755" y="1291"/>
                  <a:pt x="762" y="1293"/>
                  <a:pt x="761" y="1295"/>
                </a:cubicBezTo>
                <a:close/>
                <a:moveTo>
                  <a:pt x="762" y="1277"/>
                </a:moveTo>
                <a:cubicBezTo>
                  <a:pt x="763" y="1278"/>
                  <a:pt x="765" y="1278"/>
                  <a:pt x="765" y="1279"/>
                </a:cubicBezTo>
                <a:cubicBezTo>
                  <a:pt x="764" y="1278"/>
                  <a:pt x="762" y="1278"/>
                  <a:pt x="762" y="1277"/>
                </a:cubicBezTo>
                <a:close/>
                <a:moveTo>
                  <a:pt x="766" y="1300"/>
                </a:moveTo>
                <a:cubicBezTo>
                  <a:pt x="766" y="1300"/>
                  <a:pt x="763" y="1298"/>
                  <a:pt x="763" y="1297"/>
                </a:cubicBezTo>
                <a:cubicBezTo>
                  <a:pt x="765" y="1298"/>
                  <a:pt x="763" y="1297"/>
                  <a:pt x="764" y="1296"/>
                </a:cubicBezTo>
                <a:cubicBezTo>
                  <a:pt x="764" y="1297"/>
                  <a:pt x="766" y="1296"/>
                  <a:pt x="766" y="1296"/>
                </a:cubicBezTo>
                <a:cubicBezTo>
                  <a:pt x="765" y="1296"/>
                  <a:pt x="763" y="1295"/>
                  <a:pt x="764" y="1295"/>
                </a:cubicBezTo>
                <a:cubicBezTo>
                  <a:pt x="765" y="1296"/>
                  <a:pt x="765" y="1295"/>
                  <a:pt x="767" y="1296"/>
                </a:cubicBezTo>
                <a:cubicBezTo>
                  <a:pt x="766" y="1297"/>
                  <a:pt x="767" y="1298"/>
                  <a:pt x="766" y="1300"/>
                </a:cubicBezTo>
                <a:close/>
                <a:moveTo>
                  <a:pt x="764" y="1235"/>
                </a:moveTo>
                <a:cubicBezTo>
                  <a:pt x="765" y="1235"/>
                  <a:pt x="766" y="1236"/>
                  <a:pt x="767" y="1237"/>
                </a:cubicBezTo>
                <a:cubicBezTo>
                  <a:pt x="768" y="1236"/>
                  <a:pt x="767" y="1236"/>
                  <a:pt x="768" y="1236"/>
                </a:cubicBezTo>
                <a:cubicBezTo>
                  <a:pt x="767" y="1237"/>
                  <a:pt x="771" y="1236"/>
                  <a:pt x="771" y="1238"/>
                </a:cubicBezTo>
                <a:cubicBezTo>
                  <a:pt x="769" y="1237"/>
                  <a:pt x="764" y="1237"/>
                  <a:pt x="764" y="1235"/>
                </a:cubicBezTo>
                <a:close/>
                <a:moveTo>
                  <a:pt x="769" y="1281"/>
                </a:moveTo>
                <a:cubicBezTo>
                  <a:pt x="771" y="1282"/>
                  <a:pt x="774" y="1282"/>
                  <a:pt x="775" y="1284"/>
                </a:cubicBezTo>
                <a:cubicBezTo>
                  <a:pt x="772" y="1283"/>
                  <a:pt x="771" y="1283"/>
                  <a:pt x="769" y="1281"/>
                </a:cubicBezTo>
                <a:close/>
                <a:moveTo>
                  <a:pt x="775" y="1284"/>
                </a:moveTo>
                <a:cubicBezTo>
                  <a:pt x="777" y="1285"/>
                  <a:pt x="778" y="1285"/>
                  <a:pt x="778" y="1285"/>
                </a:cubicBezTo>
                <a:cubicBezTo>
                  <a:pt x="777" y="1286"/>
                  <a:pt x="774" y="1285"/>
                  <a:pt x="775" y="1284"/>
                </a:cubicBezTo>
                <a:close/>
                <a:moveTo>
                  <a:pt x="783" y="1290"/>
                </a:moveTo>
                <a:cubicBezTo>
                  <a:pt x="781" y="1290"/>
                  <a:pt x="780" y="1289"/>
                  <a:pt x="779" y="1288"/>
                </a:cubicBezTo>
                <a:cubicBezTo>
                  <a:pt x="779" y="1287"/>
                  <a:pt x="780" y="1287"/>
                  <a:pt x="779" y="1286"/>
                </a:cubicBezTo>
                <a:cubicBezTo>
                  <a:pt x="779" y="1286"/>
                  <a:pt x="777" y="1287"/>
                  <a:pt x="778" y="1286"/>
                </a:cubicBezTo>
                <a:cubicBezTo>
                  <a:pt x="779" y="1285"/>
                  <a:pt x="780" y="1286"/>
                  <a:pt x="782" y="1287"/>
                </a:cubicBezTo>
                <a:cubicBezTo>
                  <a:pt x="781" y="1288"/>
                  <a:pt x="784" y="1288"/>
                  <a:pt x="783" y="1290"/>
                </a:cubicBezTo>
                <a:close/>
                <a:moveTo>
                  <a:pt x="783" y="1236"/>
                </a:moveTo>
                <a:cubicBezTo>
                  <a:pt x="783" y="1236"/>
                  <a:pt x="783" y="1237"/>
                  <a:pt x="783" y="1237"/>
                </a:cubicBezTo>
                <a:cubicBezTo>
                  <a:pt x="784" y="1237"/>
                  <a:pt x="784" y="1236"/>
                  <a:pt x="784" y="1236"/>
                </a:cubicBezTo>
                <a:cubicBezTo>
                  <a:pt x="784" y="1238"/>
                  <a:pt x="784" y="1239"/>
                  <a:pt x="784" y="1240"/>
                </a:cubicBezTo>
                <a:cubicBezTo>
                  <a:pt x="784" y="1239"/>
                  <a:pt x="785" y="1239"/>
                  <a:pt x="785" y="1239"/>
                </a:cubicBezTo>
                <a:cubicBezTo>
                  <a:pt x="785" y="1239"/>
                  <a:pt x="785" y="1240"/>
                  <a:pt x="784" y="1240"/>
                </a:cubicBezTo>
                <a:cubicBezTo>
                  <a:pt x="782" y="1240"/>
                  <a:pt x="783" y="1236"/>
                  <a:pt x="783" y="1236"/>
                </a:cubicBezTo>
                <a:close/>
                <a:moveTo>
                  <a:pt x="790" y="1294"/>
                </a:moveTo>
                <a:cubicBezTo>
                  <a:pt x="788" y="1293"/>
                  <a:pt x="785" y="1291"/>
                  <a:pt x="783" y="1290"/>
                </a:cubicBezTo>
                <a:cubicBezTo>
                  <a:pt x="785" y="1288"/>
                  <a:pt x="790" y="1289"/>
                  <a:pt x="790" y="1292"/>
                </a:cubicBezTo>
                <a:cubicBezTo>
                  <a:pt x="789" y="1292"/>
                  <a:pt x="788" y="1291"/>
                  <a:pt x="788" y="1291"/>
                </a:cubicBezTo>
                <a:cubicBezTo>
                  <a:pt x="788" y="1293"/>
                  <a:pt x="791" y="1291"/>
                  <a:pt x="791" y="1293"/>
                </a:cubicBezTo>
                <a:cubicBezTo>
                  <a:pt x="791" y="1293"/>
                  <a:pt x="791" y="1294"/>
                  <a:pt x="790" y="1294"/>
                </a:cubicBezTo>
                <a:close/>
                <a:moveTo>
                  <a:pt x="794" y="1246"/>
                </a:moveTo>
                <a:cubicBezTo>
                  <a:pt x="793" y="1243"/>
                  <a:pt x="789" y="1243"/>
                  <a:pt x="788" y="1240"/>
                </a:cubicBezTo>
                <a:cubicBezTo>
                  <a:pt x="789" y="1240"/>
                  <a:pt x="790" y="1242"/>
                  <a:pt x="791" y="1241"/>
                </a:cubicBezTo>
                <a:cubicBezTo>
                  <a:pt x="791" y="1240"/>
                  <a:pt x="789" y="1239"/>
                  <a:pt x="789" y="1238"/>
                </a:cubicBezTo>
                <a:cubicBezTo>
                  <a:pt x="791" y="1239"/>
                  <a:pt x="789" y="1238"/>
                  <a:pt x="790" y="1237"/>
                </a:cubicBezTo>
                <a:cubicBezTo>
                  <a:pt x="794" y="1239"/>
                  <a:pt x="797" y="1242"/>
                  <a:pt x="801" y="1243"/>
                </a:cubicBezTo>
                <a:cubicBezTo>
                  <a:pt x="801" y="1243"/>
                  <a:pt x="800" y="1242"/>
                  <a:pt x="801" y="1242"/>
                </a:cubicBezTo>
                <a:cubicBezTo>
                  <a:pt x="802" y="1241"/>
                  <a:pt x="804" y="1243"/>
                  <a:pt x="806" y="1243"/>
                </a:cubicBezTo>
                <a:cubicBezTo>
                  <a:pt x="806" y="1245"/>
                  <a:pt x="804" y="1245"/>
                  <a:pt x="805" y="1245"/>
                </a:cubicBezTo>
                <a:cubicBezTo>
                  <a:pt x="806" y="1246"/>
                  <a:pt x="806" y="1245"/>
                  <a:pt x="807" y="1244"/>
                </a:cubicBezTo>
                <a:cubicBezTo>
                  <a:pt x="816" y="1249"/>
                  <a:pt x="825" y="1256"/>
                  <a:pt x="831" y="1260"/>
                </a:cubicBezTo>
                <a:cubicBezTo>
                  <a:pt x="820" y="1257"/>
                  <a:pt x="813" y="1251"/>
                  <a:pt x="803" y="1247"/>
                </a:cubicBezTo>
                <a:cubicBezTo>
                  <a:pt x="803" y="1248"/>
                  <a:pt x="802" y="1249"/>
                  <a:pt x="803" y="1249"/>
                </a:cubicBezTo>
                <a:cubicBezTo>
                  <a:pt x="806" y="1248"/>
                  <a:pt x="809" y="1253"/>
                  <a:pt x="812" y="1253"/>
                </a:cubicBezTo>
                <a:cubicBezTo>
                  <a:pt x="814" y="1256"/>
                  <a:pt x="821" y="1256"/>
                  <a:pt x="822" y="1260"/>
                </a:cubicBezTo>
                <a:cubicBezTo>
                  <a:pt x="812" y="1255"/>
                  <a:pt x="806" y="1253"/>
                  <a:pt x="795" y="1247"/>
                </a:cubicBezTo>
                <a:cubicBezTo>
                  <a:pt x="796" y="1247"/>
                  <a:pt x="796" y="1245"/>
                  <a:pt x="795" y="1244"/>
                </a:cubicBezTo>
                <a:cubicBezTo>
                  <a:pt x="795" y="1247"/>
                  <a:pt x="795" y="1244"/>
                  <a:pt x="794" y="1246"/>
                </a:cubicBezTo>
                <a:close/>
                <a:moveTo>
                  <a:pt x="821" y="1244"/>
                </a:moveTo>
                <a:cubicBezTo>
                  <a:pt x="821" y="1245"/>
                  <a:pt x="822" y="1245"/>
                  <a:pt x="822" y="1246"/>
                </a:cubicBezTo>
                <a:cubicBezTo>
                  <a:pt x="821" y="1245"/>
                  <a:pt x="821" y="1246"/>
                  <a:pt x="822" y="1247"/>
                </a:cubicBezTo>
                <a:cubicBezTo>
                  <a:pt x="820" y="1245"/>
                  <a:pt x="818" y="1246"/>
                  <a:pt x="817" y="1243"/>
                </a:cubicBezTo>
                <a:cubicBezTo>
                  <a:pt x="818" y="1243"/>
                  <a:pt x="820" y="1247"/>
                  <a:pt x="821" y="1244"/>
                </a:cubicBezTo>
                <a:close/>
                <a:moveTo>
                  <a:pt x="817" y="1240"/>
                </a:moveTo>
                <a:cubicBezTo>
                  <a:pt x="817" y="1237"/>
                  <a:pt x="821" y="1240"/>
                  <a:pt x="821" y="1241"/>
                </a:cubicBezTo>
                <a:cubicBezTo>
                  <a:pt x="819" y="1241"/>
                  <a:pt x="819" y="1240"/>
                  <a:pt x="817" y="1240"/>
                </a:cubicBezTo>
                <a:close/>
                <a:moveTo>
                  <a:pt x="829" y="1247"/>
                </a:moveTo>
                <a:cubicBezTo>
                  <a:pt x="828" y="1246"/>
                  <a:pt x="827" y="1246"/>
                  <a:pt x="827" y="1245"/>
                </a:cubicBezTo>
                <a:cubicBezTo>
                  <a:pt x="828" y="1246"/>
                  <a:pt x="828" y="1245"/>
                  <a:pt x="828" y="1245"/>
                </a:cubicBezTo>
                <a:cubicBezTo>
                  <a:pt x="828" y="1245"/>
                  <a:pt x="828" y="1245"/>
                  <a:pt x="828" y="1244"/>
                </a:cubicBezTo>
                <a:cubicBezTo>
                  <a:pt x="829" y="1244"/>
                  <a:pt x="830" y="1245"/>
                  <a:pt x="830" y="1246"/>
                </a:cubicBezTo>
                <a:cubicBezTo>
                  <a:pt x="829" y="1245"/>
                  <a:pt x="829" y="1246"/>
                  <a:pt x="829" y="1247"/>
                </a:cubicBezTo>
                <a:close/>
                <a:moveTo>
                  <a:pt x="825" y="1243"/>
                </a:moveTo>
                <a:cubicBezTo>
                  <a:pt x="825" y="1243"/>
                  <a:pt x="826" y="1243"/>
                  <a:pt x="825" y="1243"/>
                </a:cubicBezTo>
                <a:cubicBezTo>
                  <a:pt x="824" y="1242"/>
                  <a:pt x="824" y="1243"/>
                  <a:pt x="824" y="1244"/>
                </a:cubicBezTo>
                <a:cubicBezTo>
                  <a:pt x="822" y="1244"/>
                  <a:pt x="825" y="1242"/>
                  <a:pt x="823" y="1242"/>
                </a:cubicBezTo>
                <a:cubicBezTo>
                  <a:pt x="823" y="1241"/>
                  <a:pt x="824" y="1242"/>
                  <a:pt x="824" y="1241"/>
                </a:cubicBezTo>
                <a:cubicBezTo>
                  <a:pt x="826" y="1241"/>
                  <a:pt x="826" y="1243"/>
                  <a:pt x="828" y="1243"/>
                </a:cubicBezTo>
                <a:cubicBezTo>
                  <a:pt x="827" y="1245"/>
                  <a:pt x="824" y="1245"/>
                  <a:pt x="825" y="1243"/>
                </a:cubicBezTo>
                <a:close/>
                <a:moveTo>
                  <a:pt x="837" y="1249"/>
                </a:moveTo>
                <a:cubicBezTo>
                  <a:pt x="835" y="1249"/>
                  <a:pt x="833" y="1250"/>
                  <a:pt x="832" y="1248"/>
                </a:cubicBezTo>
                <a:cubicBezTo>
                  <a:pt x="834" y="1248"/>
                  <a:pt x="830" y="1247"/>
                  <a:pt x="831" y="1246"/>
                </a:cubicBezTo>
                <a:cubicBezTo>
                  <a:pt x="834" y="1248"/>
                  <a:pt x="837" y="1247"/>
                  <a:pt x="837" y="1249"/>
                </a:cubicBezTo>
                <a:close/>
                <a:moveTo>
                  <a:pt x="837" y="1238"/>
                </a:moveTo>
                <a:cubicBezTo>
                  <a:pt x="837" y="1236"/>
                  <a:pt x="838" y="1237"/>
                  <a:pt x="839" y="1237"/>
                </a:cubicBezTo>
                <a:cubicBezTo>
                  <a:pt x="839" y="1239"/>
                  <a:pt x="838" y="1238"/>
                  <a:pt x="837" y="1238"/>
                </a:cubicBezTo>
                <a:close/>
                <a:moveTo>
                  <a:pt x="825" y="1264"/>
                </a:moveTo>
                <a:cubicBezTo>
                  <a:pt x="824" y="1264"/>
                  <a:pt x="822" y="1264"/>
                  <a:pt x="823" y="1263"/>
                </a:cubicBezTo>
                <a:cubicBezTo>
                  <a:pt x="824" y="1264"/>
                  <a:pt x="825" y="1263"/>
                  <a:pt x="825" y="1264"/>
                </a:cubicBezTo>
                <a:close/>
                <a:moveTo>
                  <a:pt x="822" y="1262"/>
                </a:moveTo>
                <a:cubicBezTo>
                  <a:pt x="823" y="1264"/>
                  <a:pt x="820" y="1263"/>
                  <a:pt x="821" y="1262"/>
                </a:cubicBezTo>
                <a:cubicBezTo>
                  <a:pt x="821" y="1262"/>
                  <a:pt x="822" y="1262"/>
                  <a:pt x="822" y="1262"/>
                </a:cubicBezTo>
                <a:close/>
                <a:moveTo>
                  <a:pt x="815" y="1260"/>
                </a:moveTo>
                <a:cubicBezTo>
                  <a:pt x="815" y="1262"/>
                  <a:pt x="812" y="1260"/>
                  <a:pt x="812" y="1260"/>
                </a:cubicBezTo>
                <a:cubicBezTo>
                  <a:pt x="814" y="1260"/>
                  <a:pt x="814" y="1260"/>
                  <a:pt x="815" y="1260"/>
                </a:cubicBezTo>
                <a:close/>
                <a:moveTo>
                  <a:pt x="808" y="1258"/>
                </a:moveTo>
                <a:cubicBezTo>
                  <a:pt x="806" y="1257"/>
                  <a:pt x="803" y="1256"/>
                  <a:pt x="803" y="1254"/>
                </a:cubicBezTo>
                <a:cubicBezTo>
                  <a:pt x="805" y="1255"/>
                  <a:pt x="808" y="1256"/>
                  <a:pt x="808" y="1258"/>
                </a:cubicBezTo>
                <a:close/>
                <a:moveTo>
                  <a:pt x="795" y="1252"/>
                </a:moveTo>
                <a:cubicBezTo>
                  <a:pt x="803" y="1257"/>
                  <a:pt x="808" y="1259"/>
                  <a:pt x="816" y="1263"/>
                </a:cubicBezTo>
                <a:cubicBezTo>
                  <a:pt x="817" y="1262"/>
                  <a:pt x="820" y="1261"/>
                  <a:pt x="821" y="1264"/>
                </a:cubicBezTo>
                <a:cubicBezTo>
                  <a:pt x="820" y="1264"/>
                  <a:pt x="819" y="1263"/>
                  <a:pt x="819" y="1264"/>
                </a:cubicBezTo>
                <a:cubicBezTo>
                  <a:pt x="820" y="1264"/>
                  <a:pt x="820" y="1264"/>
                  <a:pt x="821" y="1265"/>
                </a:cubicBezTo>
                <a:cubicBezTo>
                  <a:pt x="822" y="1264"/>
                  <a:pt x="821" y="1263"/>
                  <a:pt x="822" y="1264"/>
                </a:cubicBezTo>
                <a:cubicBezTo>
                  <a:pt x="822" y="1264"/>
                  <a:pt x="822" y="1264"/>
                  <a:pt x="822" y="1264"/>
                </a:cubicBezTo>
                <a:cubicBezTo>
                  <a:pt x="824" y="1264"/>
                  <a:pt x="821" y="1264"/>
                  <a:pt x="823" y="1265"/>
                </a:cubicBezTo>
                <a:cubicBezTo>
                  <a:pt x="824" y="1265"/>
                  <a:pt x="824" y="1266"/>
                  <a:pt x="825" y="1266"/>
                </a:cubicBezTo>
                <a:cubicBezTo>
                  <a:pt x="825" y="1265"/>
                  <a:pt x="825" y="1265"/>
                  <a:pt x="825" y="1264"/>
                </a:cubicBezTo>
                <a:cubicBezTo>
                  <a:pt x="828" y="1265"/>
                  <a:pt x="824" y="1266"/>
                  <a:pt x="827" y="1268"/>
                </a:cubicBezTo>
                <a:cubicBezTo>
                  <a:pt x="830" y="1268"/>
                  <a:pt x="836" y="1269"/>
                  <a:pt x="835" y="1273"/>
                </a:cubicBezTo>
                <a:cubicBezTo>
                  <a:pt x="829" y="1270"/>
                  <a:pt x="822" y="1267"/>
                  <a:pt x="817" y="1264"/>
                </a:cubicBezTo>
                <a:cubicBezTo>
                  <a:pt x="817" y="1264"/>
                  <a:pt x="817" y="1264"/>
                  <a:pt x="817" y="1264"/>
                </a:cubicBezTo>
                <a:cubicBezTo>
                  <a:pt x="811" y="1262"/>
                  <a:pt x="804" y="1259"/>
                  <a:pt x="798" y="1254"/>
                </a:cubicBezTo>
                <a:cubicBezTo>
                  <a:pt x="798" y="1253"/>
                  <a:pt x="794" y="1252"/>
                  <a:pt x="795" y="1252"/>
                </a:cubicBezTo>
                <a:close/>
                <a:moveTo>
                  <a:pt x="828" y="1273"/>
                </a:moveTo>
                <a:cubicBezTo>
                  <a:pt x="828" y="1273"/>
                  <a:pt x="826" y="1273"/>
                  <a:pt x="826" y="1272"/>
                </a:cubicBezTo>
                <a:cubicBezTo>
                  <a:pt x="827" y="1271"/>
                  <a:pt x="829" y="1272"/>
                  <a:pt x="828" y="1273"/>
                </a:cubicBezTo>
                <a:close/>
                <a:moveTo>
                  <a:pt x="797" y="1257"/>
                </a:moveTo>
                <a:cubicBezTo>
                  <a:pt x="796" y="1257"/>
                  <a:pt x="796" y="1256"/>
                  <a:pt x="796" y="1255"/>
                </a:cubicBezTo>
                <a:cubicBezTo>
                  <a:pt x="797" y="1256"/>
                  <a:pt x="797" y="1257"/>
                  <a:pt x="797" y="1257"/>
                </a:cubicBezTo>
                <a:close/>
                <a:moveTo>
                  <a:pt x="797" y="1256"/>
                </a:moveTo>
                <a:cubicBezTo>
                  <a:pt x="799" y="1257"/>
                  <a:pt x="800" y="1257"/>
                  <a:pt x="799" y="1258"/>
                </a:cubicBezTo>
                <a:cubicBezTo>
                  <a:pt x="798" y="1258"/>
                  <a:pt x="797" y="1257"/>
                  <a:pt x="797" y="1256"/>
                </a:cubicBezTo>
                <a:close/>
                <a:moveTo>
                  <a:pt x="802" y="1294"/>
                </a:moveTo>
                <a:cubicBezTo>
                  <a:pt x="803" y="1295"/>
                  <a:pt x="804" y="1294"/>
                  <a:pt x="805" y="1295"/>
                </a:cubicBezTo>
                <a:cubicBezTo>
                  <a:pt x="805" y="1296"/>
                  <a:pt x="802" y="1295"/>
                  <a:pt x="802" y="1294"/>
                </a:cubicBezTo>
                <a:close/>
                <a:moveTo>
                  <a:pt x="799" y="1272"/>
                </a:moveTo>
                <a:cubicBezTo>
                  <a:pt x="800" y="1273"/>
                  <a:pt x="805" y="1274"/>
                  <a:pt x="807" y="1276"/>
                </a:cubicBezTo>
                <a:cubicBezTo>
                  <a:pt x="804" y="1275"/>
                  <a:pt x="800" y="1274"/>
                  <a:pt x="799" y="1272"/>
                </a:cubicBezTo>
                <a:close/>
                <a:moveTo>
                  <a:pt x="806" y="1265"/>
                </a:moveTo>
                <a:cubicBezTo>
                  <a:pt x="806" y="1265"/>
                  <a:pt x="805" y="1264"/>
                  <a:pt x="804" y="1264"/>
                </a:cubicBezTo>
                <a:cubicBezTo>
                  <a:pt x="805" y="1264"/>
                  <a:pt x="805" y="1264"/>
                  <a:pt x="805" y="1263"/>
                </a:cubicBezTo>
                <a:cubicBezTo>
                  <a:pt x="805" y="1264"/>
                  <a:pt x="806" y="1264"/>
                  <a:pt x="807" y="1264"/>
                </a:cubicBezTo>
                <a:cubicBezTo>
                  <a:pt x="806" y="1264"/>
                  <a:pt x="806" y="1265"/>
                  <a:pt x="806" y="1265"/>
                </a:cubicBezTo>
                <a:close/>
                <a:moveTo>
                  <a:pt x="801" y="1259"/>
                </a:moveTo>
                <a:cubicBezTo>
                  <a:pt x="808" y="1262"/>
                  <a:pt x="819" y="1266"/>
                  <a:pt x="826" y="1272"/>
                </a:cubicBezTo>
                <a:cubicBezTo>
                  <a:pt x="821" y="1269"/>
                  <a:pt x="813" y="1267"/>
                  <a:pt x="810" y="1263"/>
                </a:cubicBezTo>
                <a:cubicBezTo>
                  <a:pt x="807" y="1263"/>
                  <a:pt x="801" y="1259"/>
                  <a:pt x="801" y="1259"/>
                </a:cubicBezTo>
                <a:close/>
                <a:moveTo>
                  <a:pt x="814" y="1268"/>
                </a:moveTo>
                <a:cubicBezTo>
                  <a:pt x="817" y="1267"/>
                  <a:pt x="821" y="1272"/>
                  <a:pt x="822" y="1271"/>
                </a:cubicBezTo>
                <a:cubicBezTo>
                  <a:pt x="823" y="1272"/>
                  <a:pt x="824" y="1272"/>
                  <a:pt x="823" y="1273"/>
                </a:cubicBezTo>
                <a:cubicBezTo>
                  <a:pt x="822" y="1271"/>
                  <a:pt x="817" y="1271"/>
                  <a:pt x="819" y="1270"/>
                </a:cubicBezTo>
                <a:cubicBezTo>
                  <a:pt x="817" y="1270"/>
                  <a:pt x="815" y="1270"/>
                  <a:pt x="814" y="1268"/>
                </a:cubicBezTo>
                <a:close/>
                <a:moveTo>
                  <a:pt x="808" y="1277"/>
                </a:moveTo>
                <a:cubicBezTo>
                  <a:pt x="808" y="1277"/>
                  <a:pt x="809" y="1277"/>
                  <a:pt x="809" y="1276"/>
                </a:cubicBezTo>
                <a:cubicBezTo>
                  <a:pt x="810" y="1277"/>
                  <a:pt x="811" y="1278"/>
                  <a:pt x="812" y="1278"/>
                </a:cubicBezTo>
                <a:cubicBezTo>
                  <a:pt x="811" y="1279"/>
                  <a:pt x="807" y="1277"/>
                  <a:pt x="808" y="1277"/>
                </a:cubicBezTo>
                <a:close/>
                <a:moveTo>
                  <a:pt x="817" y="1277"/>
                </a:moveTo>
                <a:cubicBezTo>
                  <a:pt x="816" y="1277"/>
                  <a:pt x="816" y="1277"/>
                  <a:pt x="816" y="1278"/>
                </a:cubicBezTo>
                <a:cubicBezTo>
                  <a:pt x="816" y="1277"/>
                  <a:pt x="814" y="1277"/>
                  <a:pt x="815" y="1276"/>
                </a:cubicBezTo>
                <a:cubicBezTo>
                  <a:pt x="816" y="1278"/>
                  <a:pt x="817" y="1276"/>
                  <a:pt x="817" y="1277"/>
                </a:cubicBezTo>
                <a:close/>
                <a:moveTo>
                  <a:pt x="825" y="1291"/>
                </a:moveTo>
                <a:cubicBezTo>
                  <a:pt x="827" y="1292"/>
                  <a:pt x="828" y="1292"/>
                  <a:pt x="828" y="1293"/>
                </a:cubicBezTo>
                <a:cubicBezTo>
                  <a:pt x="828" y="1293"/>
                  <a:pt x="824" y="1292"/>
                  <a:pt x="825" y="1291"/>
                </a:cubicBezTo>
                <a:close/>
                <a:moveTo>
                  <a:pt x="821" y="1278"/>
                </a:moveTo>
                <a:cubicBezTo>
                  <a:pt x="817" y="1277"/>
                  <a:pt x="813" y="1274"/>
                  <a:pt x="810" y="1272"/>
                </a:cubicBezTo>
                <a:cubicBezTo>
                  <a:pt x="809" y="1271"/>
                  <a:pt x="806" y="1272"/>
                  <a:pt x="807" y="1270"/>
                </a:cubicBezTo>
                <a:cubicBezTo>
                  <a:pt x="808" y="1271"/>
                  <a:pt x="812" y="1272"/>
                  <a:pt x="813" y="1272"/>
                </a:cubicBezTo>
                <a:cubicBezTo>
                  <a:pt x="812" y="1271"/>
                  <a:pt x="810" y="1270"/>
                  <a:pt x="808" y="1269"/>
                </a:cubicBezTo>
                <a:cubicBezTo>
                  <a:pt x="810" y="1270"/>
                  <a:pt x="814" y="1271"/>
                  <a:pt x="817" y="1272"/>
                </a:cubicBezTo>
                <a:cubicBezTo>
                  <a:pt x="821" y="1274"/>
                  <a:pt x="826" y="1276"/>
                  <a:pt x="827" y="1279"/>
                </a:cubicBezTo>
                <a:cubicBezTo>
                  <a:pt x="824" y="1278"/>
                  <a:pt x="817" y="1273"/>
                  <a:pt x="814" y="1273"/>
                </a:cubicBezTo>
                <a:cubicBezTo>
                  <a:pt x="819" y="1276"/>
                  <a:pt x="824" y="1278"/>
                  <a:pt x="829" y="1282"/>
                </a:cubicBezTo>
                <a:cubicBezTo>
                  <a:pt x="826" y="1281"/>
                  <a:pt x="821" y="1280"/>
                  <a:pt x="821" y="1278"/>
                </a:cubicBezTo>
                <a:close/>
                <a:moveTo>
                  <a:pt x="833" y="1283"/>
                </a:moveTo>
                <a:cubicBezTo>
                  <a:pt x="835" y="1284"/>
                  <a:pt x="836" y="1284"/>
                  <a:pt x="835" y="1286"/>
                </a:cubicBezTo>
                <a:cubicBezTo>
                  <a:pt x="835" y="1286"/>
                  <a:pt x="834" y="1286"/>
                  <a:pt x="833" y="1285"/>
                </a:cubicBezTo>
                <a:cubicBezTo>
                  <a:pt x="834" y="1284"/>
                  <a:pt x="833" y="1284"/>
                  <a:pt x="833" y="1283"/>
                </a:cubicBezTo>
                <a:close/>
                <a:moveTo>
                  <a:pt x="834" y="1294"/>
                </a:moveTo>
                <a:cubicBezTo>
                  <a:pt x="836" y="1293"/>
                  <a:pt x="842" y="1297"/>
                  <a:pt x="844" y="1299"/>
                </a:cubicBezTo>
                <a:cubicBezTo>
                  <a:pt x="840" y="1297"/>
                  <a:pt x="837" y="1295"/>
                  <a:pt x="834" y="1294"/>
                </a:cubicBezTo>
                <a:close/>
                <a:moveTo>
                  <a:pt x="840" y="1288"/>
                </a:moveTo>
                <a:cubicBezTo>
                  <a:pt x="841" y="1288"/>
                  <a:pt x="841" y="1288"/>
                  <a:pt x="842" y="1287"/>
                </a:cubicBezTo>
                <a:cubicBezTo>
                  <a:pt x="842" y="1288"/>
                  <a:pt x="843" y="1289"/>
                  <a:pt x="843" y="1289"/>
                </a:cubicBezTo>
                <a:cubicBezTo>
                  <a:pt x="842" y="1290"/>
                  <a:pt x="840" y="1289"/>
                  <a:pt x="840" y="1288"/>
                </a:cubicBezTo>
                <a:close/>
                <a:moveTo>
                  <a:pt x="847" y="1239"/>
                </a:moveTo>
                <a:cubicBezTo>
                  <a:pt x="846" y="1239"/>
                  <a:pt x="844" y="1239"/>
                  <a:pt x="845" y="1238"/>
                </a:cubicBezTo>
                <a:cubicBezTo>
                  <a:pt x="846" y="1237"/>
                  <a:pt x="847" y="1238"/>
                  <a:pt x="847" y="1239"/>
                </a:cubicBezTo>
                <a:close/>
                <a:moveTo>
                  <a:pt x="851" y="1235"/>
                </a:moveTo>
                <a:cubicBezTo>
                  <a:pt x="847" y="1235"/>
                  <a:pt x="841" y="1231"/>
                  <a:pt x="838" y="1230"/>
                </a:cubicBezTo>
                <a:cubicBezTo>
                  <a:pt x="839" y="1232"/>
                  <a:pt x="841" y="1231"/>
                  <a:pt x="842" y="1233"/>
                </a:cubicBezTo>
                <a:cubicBezTo>
                  <a:pt x="840" y="1232"/>
                  <a:pt x="840" y="1235"/>
                  <a:pt x="840" y="1233"/>
                </a:cubicBezTo>
                <a:cubicBezTo>
                  <a:pt x="841" y="1234"/>
                  <a:pt x="839" y="1232"/>
                  <a:pt x="839" y="1231"/>
                </a:cubicBezTo>
                <a:cubicBezTo>
                  <a:pt x="838" y="1232"/>
                  <a:pt x="838" y="1234"/>
                  <a:pt x="837" y="1232"/>
                </a:cubicBezTo>
                <a:cubicBezTo>
                  <a:pt x="837" y="1231"/>
                  <a:pt x="836" y="1231"/>
                  <a:pt x="835" y="1230"/>
                </a:cubicBezTo>
                <a:cubicBezTo>
                  <a:pt x="835" y="1231"/>
                  <a:pt x="836" y="1231"/>
                  <a:pt x="835" y="1232"/>
                </a:cubicBezTo>
                <a:cubicBezTo>
                  <a:pt x="834" y="1231"/>
                  <a:pt x="832" y="1230"/>
                  <a:pt x="831" y="1232"/>
                </a:cubicBezTo>
                <a:cubicBezTo>
                  <a:pt x="828" y="1229"/>
                  <a:pt x="829" y="1229"/>
                  <a:pt x="827" y="1228"/>
                </a:cubicBezTo>
                <a:cubicBezTo>
                  <a:pt x="828" y="1229"/>
                  <a:pt x="826" y="1231"/>
                  <a:pt x="825" y="1232"/>
                </a:cubicBezTo>
                <a:cubicBezTo>
                  <a:pt x="827" y="1232"/>
                  <a:pt x="828" y="1234"/>
                  <a:pt x="829" y="1234"/>
                </a:cubicBezTo>
                <a:cubicBezTo>
                  <a:pt x="829" y="1234"/>
                  <a:pt x="829" y="1234"/>
                  <a:pt x="829" y="1234"/>
                </a:cubicBezTo>
                <a:cubicBezTo>
                  <a:pt x="830" y="1234"/>
                  <a:pt x="830" y="1233"/>
                  <a:pt x="830" y="1234"/>
                </a:cubicBezTo>
                <a:cubicBezTo>
                  <a:pt x="830" y="1234"/>
                  <a:pt x="830" y="1234"/>
                  <a:pt x="829" y="1234"/>
                </a:cubicBezTo>
                <a:cubicBezTo>
                  <a:pt x="829" y="1234"/>
                  <a:pt x="829" y="1234"/>
                  <a:pt x="829" y="1234"/>
                </a:cubicBezTo>
                <a:cubicBezTo>
                  <a:pt x="829" y="1234"/>
                  <a:pt x="829" y="1234"/>
                  <a:pt x="829" y="1234"/>
                </a:cubicBezTo>
                <a:cubicBezTo>
                  <a:pt x="825" y="1234"/>
                  <a:pt x="823" y="1231"/>
                  <a:pt x="820" y="1230"/>
                </a:cubicBezTo>
                <a:cubicBezTo>
                  <a:pt x="817" y="1229"/>
                  <a:pt x="814" y="1228"/>
                  <a:pt x="812" y="1226"/>
                </a:cubicBezTo>
                <a:cubicBezTo>
                  <a:pt x="812" y="1224"/>
                  <a:pt x="814" y="1227"/>
                  <a:pt x="815" y="1225"/>
                </a:cubicBezTo>
                <a:cubicBezTo>
                  <a:pt x="813" y="1223"/>
                  <a:pt x="812" y="1225"/>
                  <a:pt x="811" y="1225"/>
                </a:cubicBezTo>
                <a:cubicBezTo>
                  <a:pt x="810" y="1224"/>
                  <a:pt x="813" y="1224"/>
                  <a:pt x="811" y="1223"/>
                </a:cubicBezTo>
                <a:cubicBezTo>
                  <a:pt x="809" y="1221"/>
                  <a:pt x="810" y="1224"/>
                  <a:pt x="810" y="1224"/>
                </a:cubicBezTo>
                <a:cubicBezTo>
                  <a:pt x="807" y="1225"/>
                  <a:pt x="804" y="1223"/>
                  <a:pt x="800" y="1220"/>
                </a:cubicBezTo>
                <a:cubicBezTo>
                  <a:pt x="801" y="1220"/>
                  <a:pt x="803" y="1219"/>
                  <a:pt x="805" y="1220"/>
                </a:cubicBezTo>
                <a:cubicBezTo>
                  <a:pt x="803" y="1220"/>
                  <a:pt x="807" y="1223"/>
                  <a:pt x="808" y="1222"/>
                </a:cubicBezTo>
                <a:cubicBezTo>
                  <a:pt x="808" y="1220"/>
                  <a:pt x="809" y="1220"/>
                  <a:pt x="810" y="1220"/>
                </a:cubicBezTo>
                <a:cubicBezTo>
                  <a:pt x="810" y="1221"/>
                  <a:pt x="809" y="1222"/>
                  <a:pt x="811" y="1222"/>
                </a:cubicBezTo>
                <a:cubicBezTo>
                  <a:pt x="811" y="1222"/>
                  <a:pt x="811" y="1221"/>
                  <a:pt x="811" y="1221"/>
                </a:cubicBezTo>
                <a:cubicBezTo>
                  <a:pt x="812" y="1222"/>
                  <a:pt x="815" y="1224"/>
                  <a:pt x="817" y="1223"/>
                </a:cubicBezTo>
                <a:cubicBezTo>
                  <a:pt x="817" y="1223"/>
                  <a:pt x="817" y="1223"/>
                  <a:pt x="817" y="1222"/>
                </a:cubicBezTo>
                <a:cubicBezTo>
                  <a:pt x="818" y="1223"/>
                  <a:pt x="819" y="1224"/>
                  <a:pt x="819" y="1223"/>
                </a:cubicBezTo>
                <a:cubicBezTo>
                  <a:pt x="819" y="1223"/>
                  <a:pt x="817" y="1223"/>
                  <a:pt x="818" y="1222"/>
                </a:cubicBezTo>
                <a:cubicBezTo>
                  <a:pt x="822" y="1223"/>
                  <a:pt x="826" y="1226"/>
                  <a:pt x="829" y="1226"/>
                </a:cubicBezTo>
                <a:cubicBezTo>
                  <a:pt x="828" y="1226"/>
                  <a:pt x="828" y="1226"/>
                  <a:pt x="828" y="1227"/>
                </a:cubicBezTo>
                <a:cubicBezTo>
                  <a:pt x="828" y="1227"/>
                  <a:pt x="829" y="1227"/>
                  <a:pt x="830" y="1227"/>
                </a:cubicBezTo>
                <a:cubicBezTo>
                  <a:pt x="829" y="1225"/>
                  <a:pt x="833" y="1228"/>
                  <a:pt x="834" y="1227"/>
                </a:cubicBezTo>
                <a:cubicBezTo>
                  <a:pt x="833" y="1226"/>
                  <a:pt x="829" y="1225"/>
                  <a:pt x="827" y="1225"/>
                </a:cubicBezTo>
                <a:cubicBezTo>
                  <a:pt x="828" y="1224"/>
                  <a:pt x="826" y="1224"/>
                  <a:pt x="825" y="1223"/>
                </a:cubicBezTo>
                <a:cubicBezTo>
                  <a:pt x="824" y="1223"/>
                  <a:pt x="825" y="1224"/>
                  <a:pt x="824" y="1224"/>
                </a:cubicBezTo>
                <a:cubicBezTo>
                  <a:pt x="824" y="1221"/>
                  <a:pt x="821" y="1222"/>
                  <a:pt x="819" y="1220"/>
                </a:cubicBezTo>
                <a:cubicBezTo>
                  <a:pt x="821" y="1218"/>
                  <a:pt x="818" y="1218"/>
                  <a:pt x="818" y="1217"/>
                </a:cubicBezTo>
                <a:cubicBezTo>
                  <a:pt x="820" y="1217"/>
                  <a:pt x="820" y="1217"/>
                  <a:pt x="822" y="1219"/>
                </a:cubicBezTo>
                <a:cubicBezTo>
                  <a:pt x="822" y="1218"/>
                  <a:pt x="823" y="1218"/>
                  <a:pt x="823" y="1218"/>
                </a:cubicBezTo>
                <a:cubicBezTo>
                  <a:pt x="822" y="1216"/>
                  <a:pt x="817" y="1215"/>
                  <a:pt x="817" y="1214"/>
                </a:cubicBezTo>
                <a:cubicBezTo>
                  <a:pt x="817" y="1214"/>
                  <a:pt x="817" y="1214"/>
                  <a:pt x="817" y="1214"/>
                </a:cubicBezTo>
                <a:cubicBezTo>
                  <a:pt x="817" y="1214"/>
                  <a:pt x="817" y="1213"/>
                  <a:pt x="817" y="1213"/>
                </a:cubicBezTo>
                <a:cubicBezTo>
                  <a:pt x="820" y="1214"/>
                  <a:pt x="828" y="1218"/>
                  <a:pt x="830" y="1220"/>
                </a:cubicBezTo>
                <a:cubicBezTo>
                  <a:pt x="829" y="1221"/>
                  <a:pt x="829" y="1221"/>
                  <a:pt x="829" y="1223"/>
                </a:cubicBezTo>
                <a:cubicBezTo>
                  <a:pt x="830" y="1221"/>
                  <a:pt x="831" y="1225"/>
                  <a:pt x="833" y="1224"/>
                </a:cubicBezTo>
                <a:cubicBezTo>
                  <a:pt x="833" y="1223"/>
                  <a:pt x="830" y="1223"/>
                  <a:pt x="831" y="1222"/>
                </a:cubicBezTo>
                <a:cubicBezTo>
                  <a:pt x="833" y="1223"/>
                  <a:pt x="831" y="1220"/>
                  <a:pt x="833" y="1221"/>
                </a:cubicBezTo>
                <a:cubicBezTo>
                  <a:pt x="831" y="1223"/>
                  <a:pt x="834" y="1222"/>
                  <a:pt x="834" y="1224"/>
                </a:cubicBezTo>
                <a:cubicBezTo>
                  <a:pt x="835" y="1222"/>
                  <a:pt x="837" y="1226"/>
                  <a:pt x="840" y="1225"/>
                </a:cubicBezTo>
                <a:cubicBezTo>
                  <a:pt x="833" y="1222"/>
                  <a:pt x="842" y="1224"/>
                  <a:pt x="842" y="1227"/>
                </a:cubicBezTo>
                <a:cubicBezTo>
                  <a:pt x="846" y="1230"/>
                  <a:pt x="850" y="1230"/>
                  <a:pt x="852" y="1233"/>
                </a:cubicBezTo>
                <a:cubicBezTo>
                  <a:pt x="850" y="1232"/>
                  <a:pt x="851" y="1234"/>
                  <a:pt x="851" y="1235"/>
                </a:cubicBezTo>
                <a:close/>
                <a:moveTo>
                  <a:pt x="852" y="1240"/>
                </a:moveTo>
                <a:cubicBezTo>
                  <a:pt x="852" y="1241"/>
                  <a:pt x="853" y="1241"/>
                  <a:pt x="854" y="1241"/>
                </a:cubicBezTo>
                <a:cubicBezTo>
                  <a:pt x="853" y="1242"/>
                  <a:pt x="852" y="1241"/>
                  <a:pt x="852" y="1240"/>
                </a:cubicBezTo>
                <a:close/>
                <a:moveTo>
                  <a:pt x="855" y="1243"/>
                </a:moveTo>
                <a:cubicBezTo>
                  <a:pt x="855" y="1242"/>
                  <a:pt x="854" y="1242"/>
                  <a:pt x="854" y="1242"/>
                </a:cubicBezTo>
                <a:cubicBezTo>
                  <a:pt x="854" y="1241"/>
                  <a:pt x="854" y="1241"/>
                  <a:pt x="854" y="1241"/>
                </a:cubicBezTo>
                <a:cubicBezTo>
                  <a:pt x="855" y="1241"/>
                  <a:pt x="855" y="1241"/>
                  <a:pt x="856" y="1242"/>
                </a:cubicBezTo>
                <a:cubicBezTo>
                  <a:pt x="856" y="1242"/>
                  <a:pt x="855" y="1242"/>
                  <a:pt x="855" y="1243"/>
                </a:cubicBezTo>
                <a:close/>
                <a:moveTo>
                  <a:pt x="860" y="1249"/>
                </a:moveTo>
                <a:cubicBezTo>
                  <a:pt x="859" y="1248"/>
                  <a:pt x="858" y="1250"/>
                  <a:pt x="858" y="1248"/>
                </a:cubicBezTo>
                <a:cubicBezTo>
                  <a:pt x="858" y="1248"/>
                  <a:pt x="859" y="1249"/>
                  <a:pt x="859" y="1248"/>
                </a:cubicBezTo>
                <a:cubicBezTo>
                  <a:pt x="858" y="1248"/>
                  <a:pt x="858" y="1247"/>
                  <a:pt x="858" y="1247"/>
                </a:cubicBezTo>
                <a:cubicBezTo>
                  <a:pt x="859" y="1247"/>
                  <a:pt x="858" y="1248"/>
                  <a:pt x="859" y="1248"/>
                </a:cubicBezTo>
                <a:cubicBezTo>
                  <a:pt x="859" y="1248"/>
                  <a:pt x="860" y="1248"/>
                  <a:pt x="860" y="1249"/>
                </a:cubicBezTo>
                <a:close/>
                <a:moveTo>
                  <a:pt x="857" y="1242"/>
                </a:moveTo>
                <a:cubicBezTo>
                  <a:pt x="860" y="1246"/>
                  <a:pt x="867" y="1244"/>
                  <a:pt x="867" y="1248"/>
                </a:cubicBezTo>
                <a:cubicBezTo>
                  <a:pt x="863" y="1246"/>
                  <a:pt x="857" y="1244"/>
                  <a:pt x="857" y="1242"/>
                </a:cubicBezTo>
                <a:close/>
                <a:moveTo>
                  <a:pt x="875" y="1230"/>
                </a:moveTo>
                <a:cubicBezTo>
                  <a:pt x="874" y="1230"/>
                  <a:pt x="872" y="1229"/>
                  <a:pt x="872" y="1228"/>
                </a:cubicBezTo>
                <a:cubicBezTo>
                  <a:pt x="873" y="1229"/>
                  <a:pt x="875" y="1229"/>
                  <a:pt x="875" y="1230"/>
                </a:cubicBezTo>
                <a:close/>
                <a:moveTo>
                  <a:pt x="897" y="1228"/>
                </a:moveTo>
                <a:cubicBezTo>
                  <a:pt x="894" y="1227"/>
                  <a:pt x="889" y="1228"/>
                  <a:pt x="889" y="1225"/>
                </a:cubicBezTo>
                <a:cubicBezTo>
                  <a:pt x="888" y="1227"/>
                  <a:pt x="886" y="1224"/>
                  <a:pt x="885" y="1223"/>
                </a:cubicBezTo>
                <a:cubicBezTo>
                  <a:pt x="883" y="1225"/>
                  <a:pt x="883" y="1223"/>
                  <a:pt x="883" y="1222"/>
                </a:cubicBezTo>
                <a:cubicBezTo>
                  <a:pt x="882" y="1222"/>
                  <a:pt x="875" y="1218"/>
                  <a:pt x="873" y="1217"/>
                </a:cubicBezTo>
                <a:cubicBezTo>
                  <a:pt x="871" y="1219"/>
                  <a:pt x="865" y="1217"/>
                  <a:pt x="864" y="1215"/>
                </a:cubicBezTo>
                <a:cubicBezTo>
                  <a:pt x="865" y="1215"/>
                  <a:pt x="866" y="1216"/>
                  <a:pt x="866" y="1214"/>
                </a:cubicBezTo>
                <a:cubicBezTo>
                  <a:pt x="864" y="1212"/>
                  <a:pt x="861" y="1213"/>
                  <a:pt x="860" y="1210"/>
                </a:cubicBezTo>
                <a:cubicBezTo>
                  <a:pt x="864" y="1213"/>
                  <a:pt x="869" y="1213"/>
                  <a:pt x="873" y="1215"/>
                </a:cubicBezTo>
                <a:cubicBezTo>
                  <a:pt x="873" y="1215"/>
                  <a:pt x="876" y="1220"/>
                  <a:pt x="879" y="1217"/>
                </a:cubicBezTo>
                <a:cubicBezTo>
                  <a:pt x="877" y="1218"/>
                  <a:pt x="877" y="1216"/>
                  <a:pt x="875" y="1216"/>
                </a:cubicBezTo>
                <a:cubicBezTo>
                  <a:pt x="876" y="1216"/>
                  <a:pt x="876" y="1215"/>
                  <a:pt x="876" y="1215"/>
                </a:cubicBezTo>
                <a:cubicBezTo>
                  <a:pt x="880" y="1214"/>
                  <a:pt x="879" y="1217"/>
                  <a:pt x="882" y="1216"/>
                </a:cubicBezTo>
                <a:cubicBezTo>
                  <a:pt x="882" y="1216"/>
                  <a:pt x="883" y="1216"/>
                  <a:pt x="883" y="1215"/>
                </a:cubicBezTo>
                <a:cubicBezTo>
                  <a:pt x="879" y="1214"/>
                  <a:pt x="876" y="1213"/>
                  <a:pt x="872" y="1210"/>
                </a:cubicBezTo>
                <a:cubicBezTo>
                  <a:pt x="876" y="1209"/>
                  <a:pt x="879" y="1215"/>
                  <a:pt x="883" y="1214"/>
                </a:cubicBezTo>
                <a:cubicBezTo>
                  <a:pt x="882" y="1212"/>
                  <a:pt x="880" y="1212"/>
                  <a:pt x="878" y="1211"/>
                </a:cubicBezTo>
                <a:cubicBezTo>
                  <a:pt x="882" y="1211"/>
                  <a:pt x="888" y="1215"/>
                  <a:pt x="891" y="1217"/>
                </a:cubicBezTo>
                <a:cubicBezTo>
                  <a:pt x="888" y="1216"/>
                  <a:pt x="894" y="1221"/>
                  <a:pt x="895" y="1220"/>
                </a:cubicBezTo>
                <a:cubicBezTo>
                  <a:pt x="894" y="1219"/>
                  <a:pt x="892" y="1219"/>
                  <a:pt x="892" y="1218"/>
                </a:cubicBezTo>
                <a:cubicBezTo>
                  <a:pt x="894" y="1218"/>
                  <a:pt x="897" y="1219"/>
                  <a:pt x="897" y="1221"/>
                </a:cubicBezTo>
                <a:cubicBezTo>
                  <a:pt x="895" y="1219"/>
                  <a:pt x="895" y="1222"/>
                  <a:pt x="893" y="1222"/>
                </a:cubicBezTo>
                <a:cubicBezTo>
                  <a:pt x="895" y="1222"/>
                  <a:pt x="897" y="1223"/>
                  <a:pt x="897" y="1225"/>
                </a:cubicBezTo>
                <a:cubicBezTo>
                  <a:pt x="897" y="1224"/>
                  <a:pt x="896" y="1224"/>
                  <a:pt x="896" y="1225"/>
                </a:cubicBezTo>
                <a:cubicBezTo>
                  <a:pt x="897" y="1226"/>
                  <a:pt x="898" y="1225"/>
                  <a:pt x="899" y="1226"/>
                </a:cubicBezTo>
                <a:cubicBezTo>
                  <a:pt x="898" y="1227"/>
                  <a:pt x="897" y="1227"/>
                  <a:pt x="897" y="1228"/>
                </a:cubicBezTo>
                <a:close/>
                <a:moveTo>
                  <a:pt x="879" y="1222"/>
                </a:moveTo>
                <a:cubicBezTo>
                  <a:pt x="877" y="1220"/>
                  <a:pt x="875" y="1221"/>
                  <a:pt x="874" y="1219"/>
                </a:cubicBezTo>
                <a:cubicBezTo>
                  <a:pt x="876" y="1220"/>
                  <a:pt x="878" y="1220"/>
                  <a:pt x="879" y="1222"/>
                </a:cubicBezTo>
                <a:close/>
                <a:moveTo>
                  <a:pt x="874" y="1219"/>
                </a:moveTo>
                <a:cubicBezTo>
                  <a:pt x="873" y="1220"/>
                  <a:pt x="872" y="1219"/>
                  <a:pt x="872" y="1219"/>
                </a:cubicBezTo>
                <a:cubicBezTo>
                  <a:pt x="872" y="1218"/>
                  <a:pt x="873" y="1218"/>
                  <a:pt x="874" y="1219"/>
                </a:cubicBezTo>
                <a:close/>
                <a:moveTo>
                  <a:pt x="861" y="1205"/>
                </a:moveTo>
                <a:cubicBezTo>
                  <a:pt x="862" y="1205"/>
                  <a:pt x="863" y="1206"/>
                  <a:pt x="863" y="1206"/>
                </a:cubicBezTo>
                <a:cubicBezTo>
                  <a:pt x="863" y="1207"/>
                  <a:pt x="861" y="1207"/>
                  <a:pt x="861" y="1205"/>
                </a:cubicBezTo>
                <a:close/>
                <a:moveTo>
                  <a:pt x="874" y="1215"/>
                </a:moveTo>
                <a:cubicBezTo>
                  <a:pt x="874" y="1214"/>
                  <a:pt x="875" y="1214"/>
                  <a:pt x="876" y="1214"/>
                </a:cubicBezTo>
                <a:cubicBezTo>
                  <a:pt x="876" y="1215"/>
                  <a:pt x="876" y="1215"/>
                  <a:pt x="875" y="1216"/>
                </a:cubicBezTo>
                <a:cubicBezTo>
                  <a:pt x="875" y="1215"/>
                  <a:pt x="874" y="1215"/>
                  <a:pt x="874" y="1215"/>
                </a:cubicBezTo>
                <a:close/>
                <a:moveTo>
                  <a:pt x="886" y="1211"/>
                </a:moveTo>
                <a:cubicBezTo>
                  <a:pt x="885" y="1213"/>
                  <a:pt x="888" y="1211"/>
                  <a:pt x="887" y="1213"/>
                </a:cubicBezTo>
                <a:cubicBezTo>
                  <a:pt x="884" y="1213"/>
                  <a:pt x="883" y="1211"/>
                  <a:pt x="880" y="1210"/>
                </a:cubicBezTo>
                <a:cubicBezTo>
                  <a:pt x="879" y="1210"/>
                  <a:pt x="878" y="1209"/>
                  <a:pt x="878" y="1209"/>
                </a:cubicBezTo>
                <a:cubicBezTo>
                  <a:pt x="876" y="1207"/>
                  <a:pt x="879" y="1209"/>
                  <a:pt x="880" y="1210"/>
                </a:cubicBezTo>
                <a:cubicBezTo>
                  <a:pt x="882" y="1210"/>
                  <a:pt x="884" y="1211"/>
                  <a:pt x="885" y="1212"/>
                </a:cubicBezTo>
                <a:cubicBezTo>
                  <a:pt x="885" y="1212"/>
                  <a:pt x="885" y="1211"/>
                  <a:pt x="886" y="1211"/>
                </a:cubicBezTo>
                <a:close/>
                <a:moveTo>
                  <a:pt x="899" y="1223"/>
                </a:moveTo>
                <a:cubicBezTo>
                  <a:pt x="898" y="1223"/>
                  <a:pt x="896" y="1223"/>
                  <a:pt x="897" y="1221"/>
                </a:cubicBezTo>
                <a:cubicBezTo>
                  <a:pt x="898" y="1222"/>
                  <a:pt x="899" y="1222"/>
                  <a:pt x="899" y="1223"/>
                </a:cubicBezTo>
                <a:close/>
                <a:moveTo>
                  <a:pt x="899" y="1222"/>
                </a:moveTo>
                <a:cubicBezTo>
                  <a:pt x="898" y="1221"/>
                  <a:pt x="897" y="1220"/>
                  <a:pt x="897" y="1219"/>
                </a:cubicBezTo>
                <a:cubicBezTo>
                  <a:pt x="898" y="1220"/>
                  <a:pt x="900" y="1220"/>
                  <a:pt x="899" y="1222"/>
                </a:cubicBezTo>
                <a:close/>
                <a:moveTo>
                  <a:pt x="908" y="1220"/>
                </a:moveTo>
                <a:cubicBezTo>
                  <a:pt x="905" y="1218"/>
                  <a:pt x="900" y="1218"/>
                  <a:pt x="898" y="1214"/>
                </a:cubicBezTo>
                <a:cubicBezTo>
                  <a:pt x="895" y="1213"/>
                  <a:pt x="886" y="1210"/>
                  <a:pt x="884" y="1207"/>
                </a:cubicBezTo>
                <a:cubicBezTo>
                  <a:pt x="893" y="1211"/>
                  <a:pt x="903" y="1215"/>
                  <a:pt x="908" y="1220"/>
                </a:cubicBezTo>
                <a:close/>
                <a:moveTo>
                  <a:pt x="880" y="1206"/>
                </a:moveTo>
                <a:cubicBezTo>
                  <a:pt x="879" y="1206"/>
                  <a:pt x="875" y="1205"/>
                  <a:pt x="875" y="1203"/>
                </a:cubicBezTo>
                <a:cubicBezTo>
                  <a:pt x="877" y="1204"/>
                  <a:pt x="880" y="1205"/>
                  <a:pt x="880" y="1206"/>
                </a:cubicBezTo>
                <a:close/>
                <a:moveTo>
                  <a:pt x="875" y="1208"/>
                </a:moveTo>
                <a:cubicBezTo>
                  <a:pt x="877" y="1208"/>
                  <a:pt x="876" y="1210"/>
                  <a:pt x="878" y="1209"/>
                </a:cubicBezTo>
                <a:cubicBezTo>
                  <a:pt x="877" y="1212"/>
                  <a:pt x="874" y="1207"/>
                  <a:pt x="875" y="1208"/>
                </a:cubicBezTo>
                <a:close/>
                <a:moveTo>
                  <a:pt x="869" y="1201"/>
                </a:moveTo>
                <a:cubicBezTo>
                  <a:pt x="872" y="1202"/>
                  <a:pt x="872" y="1199"/>
                  <a:pt x="874" y="1203"/>
                </a:cubicBezTo>
                <a:cubicBezTo>
                  <a:pt x="874" y="1202"/>
                  <a:pt x="873" y="1203"/>
                  <a:pt x="874" y="1204"/>
                </a:cubicBezTo>
                <a:cubicBezTo>
                  <a:pt x="872" y="1203"/>
                  <a:pt x="868" y="1201"/>
                  <a:pt x="869" y="1201"/>
                </a:cubicBezTo>
                <a:close/>
                <a:moveTo>
                  <a:pt x="864" y="1204"/>
                </a:moveTo>
                <a:cubicBezTo>
                  <a:pt x="864" y="1204"/>
                  <a:pt x="862" y="1202"/>
                  <a:pt x="862" y="1203"/>
                </a:cubicBezTo>
                <a:cubicBezTo>
                  <a:pt x="865" y="1205"/>
                  <a:pt x="868" y="1204"/>
                  <a:pt x="869" y="1207"/>
                </a:cubicBezTo>
                <a:cubicBezTo>
                  <a:pt x="866" y="1206"/>
                  <a:pt x="860" y="1204"/>
                  <a:pt x="860" y="1201"/>
                </a:cubicBezTo>
                <a:cubicBezTo>
                  <a:pt x="862" y="1203"/>
                  <a:pt x="864" y="1202"/>
                  <a:pt x="864" y="1204"/>
                </a:cubicBezTo>
                <a:close/>
                <a:moveTo>
                  <a:pt x="871" y="1221"/>
                </a:moveTo>
                <a:cubicBezTo>
                  <a:pt x="874" y="1223"/>
                  <a:pt x="880" y="1225"/>
                  <a:pt x="881" y="1226"/>
                </a:cubicBezTo>
                <a:cubicBezTo>
                  <a:pt x="881" y="1224"/>
                  <a:pt x="884" y="1226"/>
                  <a:pt x="886" y="1226"/>
                </a:cubicBezTo>
                <a:cubicBezTo>
                  <a:pt x="886" y="1227"/>
                  <a:pt x="885" y="1227"/>
                  <a:pt x="884" y="1227"/>
                </a:cubicBezTo>
                <a:cubicBezTo>
                  <a:pt x="886" y="1228"/>
                  <a:pt x="888" y="1228"/>
                  <a:pt x="885" y="1229"/>
                </a:cubicBezTo>
                <a:cubicBezTo>
                  <a:pt x="887" y="1230"/>
                  <a:pt x="888" y="1230"/>
                  <a:pt x="889" y="1231"/>
                </a:cubicBezTo>
                <a:cubicBezTo>
                  <a:pt x="890" y="1231"/>
                  <a:pt x="889" y="1233"/>
                  <a:pt x="888" y="1234"/>
                </a:cubicBezTo>
                <a:cubicBezTo>
                  <a:pt x="887" y="1233"/>
                  <a:pt x="885" y="1233"/>
                  <a:pt x="886" y="1232"/>
                </a:cubicBezTo>
                <a:cubicBezTo>
                  <a:pt x="885" y="1233"/>
                  <a:pt x="882" y="1231"/>
                  <a:pt x="881" y="1232"/>
                </a:cubicBezTo>
                <a:cubicBezTo>
                  <a:pt x="881" y="1228"/>
                  <a:pt x="874" y="1230"/>
                  <a:pt x="876" y="1227"/>
                </a:cubicBezTo>
                <a:cubicBezTo>
                  <a:pt x="874" y="1228"/>
                  <a:pt x="874" y="1227"/>
                  <a:pt x="873" y="1227"/>
                </a:cubicBezTo>
                <a:cubicBezTo>
                  <a:pt x="872" y="1225"/>
                  <a:pt x="874" y="1226"/>
                  <a:pt x="873" y="1225"/>
                </a:cubicBezTo>
                <a:cubicBezTo>
                  <a:pt x="869" y="1223"/>
                  <a:pt x="863" y="1220"/>
                  <a:pt x="859" y="1218"/>
                </a:cubicBezTo>
                <a:cubicBezTo>
                  <a:pt x="862" y="1218"/>
                  <a:pt x="872" y="1224"/>
                  <a:pt x="871" y="1221"/>
                </a:cubicBezTo>
                <a:close/>
                <a:moveTo>
                  <a:pt x="859" y="1220"/>
                </a:moveTo>
                <a:cubicBezTo>
                  <a:pt x="860" y="1222"/>
                  <a:pt x="862" y="1220"/>
                  <a:pt x="861" y="1222"/>
                </a:cubicBezTo>
                <a:cubicBezTo>
                  <a:pt x="861" y="1222"/>
                  <a:pt x="858" y="1221"/>
                  <a:pt x="859" y="1220"/>
                </a:cubicBezTo>
                <a:close/>
                <a:moveTo>
                  <a:pt x="858" y="1221"/>
                </a:moveTo>
                <a:cubicBezTo>
                  <a:pt x="858" y="1222"/>
                  <a:pt x="859" y="1221"/>
                  <a:pt x="860" y="1222"/>
                </a:cubicBezTo>
                <a:cubicBezTo>
                  <a:pt x="859" y="1223"/>
                  <a:pt x="861" y="1223"/>
                  <a:pt x="862" y="1224"/>
                </a:cubicBezTo>
                <a:cubicBezTo>
                  <a:pt x="862" y="1222"/>
                  <a:pt x="863" y="1225"/>
                  <a:pt x="864" y="1224"/>
                </a:cubicBezTo>
                <a:cubicBezTo>
                  <a:pt x="865" y="1223"/>
                  <a:pt x="862" y="1223"/>
                  <a:pt x="863" y="1222"/>
                </a:cubicBezTo>
                <a:cubicBezTo>
                  <a:pt x="866" y="1223"/>
                  <a:pt x="869" y="1223"/>
                  <a:pt x="870" y="1226"/>
                </a:cubicBezTo>
                <a:cubicBezTo>
                  <a:pt x="867" y="1226"/>
                  <a:pt x="865" y="1227"/>
                  <a:pt x="862" y="1226"/>
                </a:cubicBezTo>
                <a:cubicBezTo>
                  <a:pt x="862" y="1225"/>
                  <a:pt x="862" y="1225"/>
                  <a:pt x="862" y="1225"/>
                </a:cubicBezTo>
                <a:cubicBezTo>
                  <a:pt x="859" y="1224"/>
                  <a:pt x="853" y="1221"/>
                  <a:pt x="852" y="1220"/>
                </a:cubicBezTo>
                <a:cubicBezTo>
                  <a:pt x="847" y="1217"/>
                  <a:pt x="857" y="1222"/>
                  <a:pt x="858" y="1221"/>
                </a:cubicBezTo>
                <a:close/>
                <a:moveTo>
                  <a:pt x="857" y="1210"/>
                </a:moveTo>
                <a:cubicBezTo>
                  <a:pt x="855" y="1209"/>
                  <a:pt x="854" y="1208"/>
                  <a:pt x="853" y="1207"/>
                </a:cubicBezTo>
                <a:cubicBezTo>
                  <a:pt x="854" y="1207"/>
                  <a:pt x="856" y="1209"/>
                  <a:pt x="857" y="1210"/>
                </a:cubicBezTo>
                <a:close/>
                <a:moveTo>
                  <a:pt x="854" y="1197"/>
                </a:moveTo>
                <a:cubicBezTo>
                  <a:pt x="851" y="1194"/>
                  <a:pt x="845" y="1193"/>
                  <a:pt x="844" y="1189"/>
                </a:cubicBezTo>
                <a:cubicBezTo>
                  <a:pt x="846" y="1191"/>
                  <a:pt x="855" y="1194"/>
                  <a:pt x="854" y="1197"/>
                </a:cubicBezTo>
                <a:close/>
                <a:moveTo>
                  <a:pt x="843" y="1195"/>
                </a:moveTo>
                <a:cubicBezTo>
                  <a:pt x="843" y="1195"/>
                  <a:pt x="843" y="1195"/>
                  <a:pt x="842" y="1196"/>
                </a:cubicBezTo>
                <a:cubicBezTo>
                  <a:pt x="842" y="1196"/>
                  <a:pt x="841" y="1195"/>
                  <a:pt x="841" y="1194"/>
                </a:cubicBezTo>
                <a:cubicBezTo>
                  <a:pt x="843" y="1195"/>
                  <a:pt x="840" y="1191"/>
                  <a:pt x="841" y="1193"/>
                </a:cubicBezTo>
                <a:cubicBezTo>
                  <a:pt x="842" y="1193"/>
                  <a:pt x="843" y="1193"/>
                  <a:pt x="843" y="1195"/>
                </a:cubicBezTo>
                <a:close/>
                <a:moveTo>
                  <a:pt x="843" y="1189"/>
                </a:moveTo>
                <a:cubicBezTo>
                  <a:pt x="839" y="1192"/>
                  <a:pt x="835" y="1187"/>
                  <a:pt x="832" y="1184"/>
                </a:cubicBezTo>
                <a:cubicBezTo>
                  <a:pt x="834" y="1186"/>
                  <a:pt x="839" y="1188"/>
                  <a:pt x="843" y="1189"/>
                </a:cubicBezTo>
                <a:close/>
                <a:moveTo>
                  <a:pt x="839" y="1182"/>
                </a:moveTo>
                <a:cubicBezTo>
                  <a:pt x="838" y="1180"/>
                  <a:pt x="834" y="1180"/>
                  <a:pt x="835" y="1178"/>
                </a:cubicBezTo>
                <a:cubicBezTo>
                  <a:pt x="835" y="1180"/>
                  <a:pt x="840" y="1179"/>
                  <a:pt x="839" y="1182"/>
                </a:cubicBezTo>
                <a:close/>
                <a:moveTo>
                  <a:pt x="832" y="1177"/>
                </a:moveTo>
                <a:cubicBezTo>
                  <a:pt x="831" y="1177"/>
                  <a:pt x="830" y="1176"/>
                  <a:pt x="830" y="1175"/>
                </a:cubicBezTo>
                <a:cubicBezTo>
                  <a:pt x="830" y="1176"/>
                  <a:pt x="833" y="1176"/>
                  <a:pt x="832" y="1177"/>
                </a:cubicBezTo>
                <a:close/>
                <a:moveTo>
                  <a:pt x="837" y="1182"/>
                </a:moveTo>
                <a:cubicBezTo>
                  <a:pt x="834" y="1180"/>
                  <a:pt x="831" y="1180"/>
                  <a:pt x="829" y="1178"/>
                </a:cubicBezTo>
                <a:cubicBezTo>
                  <a:pt x="826" y="1176"/>
                  <a:pt x="823" y="1176"/>
                  <a:pt x="821" y="1173"/>
                </a:cubicBezTo>
                <a:cubicBezTo>
                  <a:pt x="820" y="1173"/>
                  <a:pt x="820" y="1173"/>
                  <a:pt x="819" y="1173"/>
                </a:cubicBezTo>
                <a:cubicBezTo>
                  <a:pt x="820" y="1172"/>
                  <a:pt x="820" y="1171"/>
                  <a:pt x="818" y="1171"/>
                </a:cubicBezTo>
                <a:cubicBezTo>
                  <a:pt x="818" y="1171"/>
                  <a:pt x="818" y="1171"/>
                  <a:pt x="817" y="1172"/>
                </a:cubicBezTo>
                <a:cubicBezTo>
                  <a:pt x="817" y="1171"/>
                  <a:pt x="816" y="1171"/>
                  <a:pt x="816" y="1170"/>
                </a:cubicBezTo>
                <a:cubicBezTo>
                  <a:pt x="822" y="1168"/>
                  <a:pt x="831" y="1178"/>
                  <a:pt x="837" y="1182"/>
                </a:cubicBezTo>
                <a:close/>
                <a:moveTo>
                  <a:pt x="815" y="1165"/>
                </a:moveTo>
                <a:cubicBezTo>
                  <a:pt x="816" y="1166"/>
                  <a:pt x="813" y="1167"/>
                  <a:pt x="813" y="1166"/>
                </a:cubicBezTo>
                <a:cubicBezTo>
                  <a:pt x="814" y="1167"/>
                  <a:pt x="814" y="1165"/>
                  <a:pt x="815" y="1165"/>
                </a:cubicBezTo>
                <a:close/>
                <a:moveTo>
                  <a:pt x="815" y="1168"/>
                </a:moveTo>
                <a:cubicBezTo>
                  <a:pt x="815" y="1167"/>
                  <a:pt x="815" y="1167"/>
                  <a:pt x="815" y="1167"/>
                </a:cubicBezTo>
                <a:cubicBezTo>
                  <a:pt x="816" y="1166"/>
                  <a:pt x="816" y="1168"/>
                  <a:pt x="816" y="1169"/>
                </a:cubicBezTo>
                <a:cubicBezTo>
                  <a:pt x="815" y="1169"/>
                  <a:pt x="814" y="1170"/>
                  <a:pt x="813" y="1169"/>
                </a:cubicBezTo>
                <a:cubicBezTo>
                  <a:pt x="814" y="1169"/>
                  <a:pt x="812" y="1168"/>
                  <a:pt x="813" y="1168"/>
                </a:cubicBezTo>
                <a:cubicBezTo>
                  <a:pt x="813" y="1167"/>
                  <a:pt x="815" y="1168"/>
                  <a:pt x="815" y="1168"/>
                </a:cubicBezTo>
                <a:close/>
                <a:moveTo>
                  <a:pt x="810" y="1164"/>
                </a:moveTo>
                <a:cubicBezTo>
                  <a:pt x="809" y="1164"/>
                  <a:pt x="809" y="1164"/>
                  <a:pt x="809" y="1164"/>
                </a:cubicBezTo>
                <a:cubicBezTo>
                  <a:pt x="809" y="1164"/>
                  <a:pt x="810" y="1165"/>
                  <a:pt x="809" y="1165"/>
                </a:cubicBezTo>
                <a:cubicBezTo>
                  <a:pt x="808" y="1164"/>
                  <a:pt x="806" y="1166"/>
                  <a:pt x="806" y="1165"/>
                </a:cubicBezTo>
                <a:cubicBezTo>
                  <a:pt x="807" y="1165"/>
                  <a:pt x="807" y="1163"/>
                  <a:pt x="808" y="1163"/>
                </a:cubicBezTo>
                <a:cubicBezTo>
                  <a:pt x="808" y="1163"/>
                  <a:pt x="807" y="1163"/>
                  <a:pt x="807" y="1162"/>
                </a:cubicBezTo>
                <a:cubicBezTo>
                  <a:pt x="808" y="1163"/>
                  <a:pt x="810" y="1163"/>
                  <a:pt x="810" y="1164"/>
                </a:cubicBezTo>
                <a:close/>
                <a:moveTo>
                  <a:pt x="805" y="1151"/>
                </a:moveTo>
                <a:cubicBezTo>
                  <a:pt x="806" y="1152"/>
                  <a:pt x="802" y="1151"/>
                  <a:pt x="802" y="1153"/>
                </a:cubicBezTo>
                <a:cubicBezTo>
                  <a:pt x="804" y="1154"/>
                  <a:pt x="806" y="1155"/>
                  <a:pt x="808" y="1156"/>
                </a:cubicBezTo>
                <a:cubicBezTo>
                  <a:pt x="807" y="1157"/>
                  <a:pt x="807" y="1156"/>
                  <a:pt x="807" y="1157"/>
                </a:cubicBezTo>
                <a:cubicBezTo>
                  <a:pt x="805" y="1155"/>
                  <a:pt x="802" y="1154"/>
                  <a:pt x="798" y="1152"/>
                </a:cubicBezTo>
                <a:cubicBezTo>
                  <a:pt x="799" y="1151"/>
                  <a:pt x="800" y="1151"/>
                  <a:pt x="800" y="1152"/>
                </a:cubicBezTo>
                <a:cubicBezTo>
                  <a:pt x="796" y="1149"/>
                  <a:pt x="791" y="1146"/>
                  <a:pt x="788" y="1145"/>
                </a:cubicBezTo>
                <a:cubicBezTo>
                  <a:pt x="790" y="1149"/>
                  <a:pt x="807" y="1155"/>
                  <a:pt x="804" y="1158"/>
                </a:cubicBezTo>
                <a:cubicBezTo>
                  <a:pt x="803" y="1159"/>
                  <a:pt x="806" y="1160"/>
                  <a:pt x="806" y="1160"/>
                </a:cubicBezTo>
                <a:cubicBezTo>
                  <a:pt x="804" y="1161"/>
                  <a:pt x="803" y="1161"/>
                  <a:pt x="802" y="1162"/>
                </a:cubicBezTo>
                <a:cubicBezTo>
                  <a:pt x="801" y="1161"/>
                  <a:pt x="797" y="1160"/>
                  <a:pt x="796" y="1157"/>
                </a:cubicBezTo>
                <a:cubicBezTo>
                  <a:pt x="794" y="1160"/>
                  <a:pt x="791" y="1155"/>
                  <a:pt x="788" y="1154"/>
                </a:cubicBezTo>
                <a:cubicBezTo>
                  <a:pt x="789" y="1153"/>
                  <a:pt x="791" y="1155"/>
                  <a:pt x="792" y="1155"/>
                </a:cubicBezTo>
                <a:cubicBezTo>
                  <a:pt x="791" y="1153"/>
                  <a:pt x="789" y="1152"/>
                  <a:pt x="786" y="1151"/>
                </a:cubicBezTo>
                <a:cubicBezTo>
                  <a:pt x="785" y="1151"/>
                  <a:pt x="785" y="1151"/>
                  <a:pt x="785" y="1152"/>
                </a:cubicBezTo>
                <a:cubicBezTo>
                  <a:pt x="784" y="1153"/>
                  <a:pt x="783" y="1152"/>
                  <a:pt x="782" y="1152"/>
                </a:cubicBezTo>
                <a:cubicBezTo>
                  <a:pt x="782" y="1150"/>
                  <a:pt x="784" y="1152"/>
                  <a:pt x="785" y="1151"/>
                </a:cubicBezTo>
                <a:cubicBezTo>
                  <a:pt x="780" y="1152"/>
                  <a:pt x="774" y="1149"/>
                  <a:pt x="769" y="1145"/>
                </a:cubicBezTo>
                <a:cubicBezTo>
                  <a:pt x="770" y="1143"/>
                  <a:pt x="771" y="1147"/>
                  <a:pt x="772" y="1145"/>
                </a:cubicBezTo>
                <a:cubicBezTo>
                  <a:pt x="770" y="1145"/>
                  <a:pt x="770" y="1144"/>
                  <a:pt x="772" y="1142"/>
                </a:cubicBezTo>
                <a:cubicBezTo>
                  <a:pt x="770" y="1142"/>
                  <a:pt x="770" y="1141"/>
                  <a:pt x="770" y="1143"/>
                </a:cubicBezTo>
                <a:cubicBezTo>
                  <a:pt x="767" y="1143"/>
                  <a:pt x="762" y="1137"/>
                  <a:pt x="758" y="1138"/>
                </a:cubicBezTo>
                <a:cubicBezTo>
                  <a:pt x="761" y="1140"/>
                  <a:pt x="762" y="1139"/>
                  <a:pt x="763" y="1141"/>
                </a:cubicBezTo>
                <a:cubicBezTo>
                  <a:pt x="755" y="1139"/>
                  <a:pt x="748" y="1134"/>
                  <a:pt x="740" y="1130"/>
                </a:cubicBezTo>
                <a:cubicBezTo>
                  <a:pt x="741" y="1129"/>
                  <a:pt x="742" y="1130"/>
                  <a:pt x="743" y="1129"/>
                </a:cubicBezTo>
                <a:cubicBezTo>
                  <a:pt x="741" y="1128"/>
                  <a:pt x="740" y="1128"/>
                  <a:pt x="738" y="1127"/>
                </a:cubicBezTo>
                <a:cubicBezTo>
                  <a:pt x="739" y="1128"/>
                  <a:pt x="740" y="1128"/>
                  <a:pt x="741" y="1129"/>
                </a:cubicBezTo>
                <a:cubicBezTo>
                  <a:pt x="740" y="1129"/>
                  <a:pt x="740" y="1129"/>
                  <a:pt x="739" y="1130"/>
                </a:cubicBezTo>
                <a:cubicBezTo>
                  <a:pt x="737" y="1129"/>
                  <a:pt x="738" y="1128"/>
                  <a:pt x="736" y="1127"/>
                </a:cubicBezTo>
                <a:cubicBezTo>
                  <a:pt x="737" y="1127"/>
                  <a:pt x="737" y="1127"/>
                  <a:pt x="737" y="1127"/>
                </a:cubicBezTo>
                <a:cubicBezTo>
                  <a:pt x="737" y="1124"/>
                  <a:pt x="733" y="1126"/>
                  <a:pt x="731" y="1127"/>
                </a:cubicBezTo>
                <a:cubicBezTo>
                  <a:pt x="731" y="1126"/>
                  <a:pt x="732" y="1126"/>
                  <a:pt x="731" y="1125"/>
                </a:cubicBezTo>
                <a:cubicBezTo>
                  <a:pt x="730" y="1125"/>
                  <a:pt x="730" y="1126"/>
                  <a:pt x="729" y="1125"/>
                </a:cubicBezTo>
                <a:cubicBezTo>
                  <a:pt x="729" y="1124"/>
                  <a:pt x="730" y="1125"/>
                  <a:pt x="730" y="1125"/>
                </a:cubicBezTo>
                <a:cubicBezTo>
                  <a:pt x="725" y="1120"/>
                  <a:pt x="722" y="1121"/>
                  <a:pt x="716" y="1117"/>
                </a:cubicBezTo>
                <a:cubicBezTo>
                  <a:pt x="715" y="1119"/>
                  <a:pt x="718" y="1118"/>
                  <a:pt x="718" y="1119"/>
                </a:cubicBezTo>
                <a:cubicBezTo>
                  <a:pt x="714" y="1120"/>
                  <a:pt x="704" y="1117"/>
                  <a:pt x="701" y="1111"/>
                </a:cubicBezTo>
                <a:cubicBezTo>
                  <a:pt x="701" y="1111"/>
                  <a:pt x="700" y="1111"/>
                  <a:pt x="700" y="1111"/>
                </a:cubicBezTo>
                <a:cubicBezTo>
                  <a:pt x="699" y="1111"/>
                  <a:pt x="700" y="1112"/>
                  <a:pt x="701" y="1112"/>
                </a:cubicBezTo>
                <a:cubicBezTo>
                  <a:pt x="697" y="1112"/>
                  <a:pt x="692" y="1107"/>
                  <a:pt x="687" y="1106"/>
                </a:cubicBezTo>
                <a:cubicBezTo>
                  <a:pt x="686" y="1106"/>
                  <a:pt x="687" y="1107"/>
                  <a:pt x="687" y="1107"/>
                </a:cubicBezTo>
                <a:cubicBezTo>
                  <a:pt x="687" y="1107"/>
                  <a:pt x="686" y="1107"/>
                  <a:pt x="686" y="1107"/>
                </a:cubicBezTo>
                <a:cubicBezTo>
                  <a:pt x="685" y="1106"/>
                  <a:pt x="687" y="1106"/>
                  <a:pt x="686" y="1105"/>
                </a:cubicBezTo>
                <a:cubicBezTo>
                  <a:pt x="685" y="1105"/>
                  <a:pt x="683" y="1103"/>
                  <a:pt x="680" y="1102"/>
                </a:cubicBezTo>
                <a:cubicBezTo>
                  <a:pt x="683" y="1102"/>
                  <a:pt x="690" y="1107"/>
                  <a:pt x="694" y="1108"/>
                </a:cubicBezTo>
                <a:cubicBezTo>
                  <a:pt x="694" y="1106"/>
                  <a:pt x="690" y="1105"/>
                  <a:pt x="687" y="1103"/>
                </a:cubicBezTo>
                <a:cubicBezTo>
                  <a:pt x="697" y="1107"/>
                  <a:pt x="706" y="1112"/>
                  <a:pt x="716" y="1115"/>
                </a:cubicBezTo>
                <a:cubicBezTo>
                  <a:pt x="727" y="1118"/>
                  <a:pt x="738" y="1122"/>
                  <a:pt x="749" y="1126"/>
                </a:cubicBezTo>
                <a:cubicBezTo>
                  <a:pt x="749" y="1127"/>
                  <a:pt x="749" y="1127"/>
                  <a:pt x="749" y="1128"/>
                </a:cubicBezTo>
                <a:cubicBezTo>
                  <a:pt x="757" y="1129"/>
                  <a:pt x="765" y="1136"/>
                  <a:pt x="772" y="1137"/>
                </a:cubicBezTo>
                <a:cubicBezTo>
                  <a:pt x="773" y="1138"/>
                  <a:pt x="771" y="1140"/>
                  <a:pt x="773" y="1138"/>
                </a:cubicBezTo>
                <a:cubicBezTo>
                  <a:pt x="773" y="1139"/>
                  <a:pt x="773" y="1140"/>
                  <a:pt x="775" y="1140"/>
                </a:cubicBezTo>
                <a:cubicBezTo>
                  <a:pt x="775" y="1139"/>
                  <a:pt x="774" y="1139"/>
                  <a:pt x="774" y="1139"/>
                </a:cubicBezTo>
                <a:cubicBezTo>
                  <a:pt x="776" y="1138"/>
                  <a:pt x="778" y="1141"/>
                  <a:pt x="780" y="1143"/>
                </a:cubicBezTo>
                <a:cubicBezTo>
                  <a:pt x="782" y="1144"/>
                  <a:pt x="779" y="1141"/>
                  <a:pt x="781" y="1141"/>
                </a:cubicBezTo>
                <a:cubicBezTo>
                  <a:pt x="782" y="1142"/>
                  <a:pt x="781" y="1143"/>
                  <a:pt x="781" y="1144"/>
                </a:cubicBezTo>
                <a:cubicBezTo>
                  <a:pt x="783" y="1144"/>
                  <a:pt x="783" y="1145"/>
                  <a:pt x="784" y="1143"/>
                </a:cubicBezTo>
                <a:cubicBezTo>
                  <a:pt x="785" y="1144"/>
                  <a:pt x="786" y="1145"/>
                  <a:pt x="787" y="1144"/>
                </a:cubicBezTo>
                <a:cubicBezTo>
                  <a:pt x="783" y="1141"/>
                  <a:pt x="776" y="1140"/>
                  <a:pt x="775" y="1136"/>
                </a:cubicBezTo>
                <a:cubicBezTo>
                  <a:pt x="771" y="1138"/>
                  <a:pt x="768" y="1134"/>
                  <a:pt x="765" y="1133"/>
                </a:cubicBezTo>
                <a:cubicBezTo>
                  <a:pt x="765" y="1133"/>
                  <a:pt x="765" y="1133"/>
                  <a:pt x="766" y="1133"/>
                </a:cubicBezTo>
                <a:cubicBezTo>
                  <a:pt x="767" y="1133"/>
                  <a:pt x="768" y="1134"/>
                  <a:pt x="769" y="1134"/>
                </a:cubicBezTo>
                <a:cubicBezTo>
                  <a:pt x="770" y="1135"/>
                  <a:pt x="771" y="1135"/>
                  <a:pt x="773" y="1136"/>
                </a:cubicBezTo>
                <a:cubicBezTo>
                  <a:pt x="773" y="1136"/>
                  <a:pt x="773" y="1136"/>
                  <a:pt x="773" y="1135"/>
                </a:cubicBezTo>
                <a:cubicBezTo>
                  <a:pt x="777" y="1137"/>
                  <a:pt x="780" y="1138"/>
                  <a:pt x="783" y="1139"/>
                </a:cubicBezTo>
                <a:cubicBezTo>
                  <a:pt x="785" y="1140"/>
                  <a:pt x="786" y="1141"/>
                  <a:pt x="791" y="1143"/>
                </a:cubicBezTo>
                <a:cubicBezTo>
                  <a:pt x="791" y="1143"/>
                  <a:pt x="790" y="1143"/>
                  <a:pt x="789" y="1143"/>
                </a:cubicBezTo>
                <a:cubicBezTo>
                  <a:pt x="790" y="1144"/>
                  <a:pt x="793" y="1143"/>
                  <a:pt x="796" y="1145"/>
                </a:cubicBezTo>
                <a:cubicBezTo>
                  <a:pt x="795" y="1145"/>
                  <a:pt x="800" y="1151"/>
                  <a:pt x="800" y="1148"/>
                </a:cubicBezTo>
                <a:cubicBezTo>
                  <a:pt x="803" y="1149"/>
                  <a:pt x="803" y="1151"/>
                  <a:pt x="805" y="1151"/>
                </a:cubicBezTo>
                <a:close/>
                <a:moveTo>
                  <a:pt x="797" y="1144"/>
                </a:moveTo>
                <a:cubicBezTo>
                  <a:pt x="797" y="1144"/>
                  <a:pt x="797" y="1144"/>
                  <a:pt x="798" y="1144"/>
                </a:cubicBezTo>
                <a:cubicBezTo>
                  <a:pt x="798" y="1145"/>
                  <a:pt x="798" y="1145"/>
                  <a:pt x="799" y="1145"/>
                </a:cubicBezTo>
                <a:cubicBezTo>
                  <a:pt x="796" y="1144"/>
                  <a:pt x="793" y="1143"/>
                  <a:pt x="791" y="1142"/>
                </a:cubicBezTo>
                <a:cubicBezTo>
                  <a:pt x="793" y="1142"/>
                  <a:pt x="794" y="1143"/>
                  <a:pt x="796" y="1144"/>
                </a:cubicBezTo>
                <a:cubicBezTo>
                  <a:pt x="796" y="1144"/>
                  <a:pt x="796" y="1144"/>
                  <a:pt x="797" y="1144"/>
                </a:cubicBezTo>
                <a:cubicBezTo>
                  <a:pt x="797" y="1144"/>
                  <a:pt x="797" y="1144"/>
                  <a:pt x="797" y="1144"/>
                </a:cubicBezTo>
                <a:close/>
                <a:moveTo>
                  <a:pt x="811" y="1119"/>
                </a:moveTo>
                <a:cubicBezTo>
                  <a:pt x="809" y="1119"/>
                  <a:pt x="807" y="1118"/>
                  <a:pt x="807" y="1116"/>
                </a:cubicBezTo>
                <a:cubicBezTo>
                  <a:pt x="803" y="1116"/>
                  <a:pt x="800" y="1115"/>
                  <a:pt x="796" y="1114"/>
                </a:cubicBezTo>
                <a:cubicBezTo>
                  <a:pt x="794" y="1112"/>
                  <a:pt x="791" y="1111"/>
                  <a:pt x="789" y="1109"/>
                </a:cubicBezTo>
                <a:cubicBezTo>
                  <a:pt x="796" y="1112"/>
                  <a:pt x="802" y="1114"/>
                  <a:pt x="806" y="1115"/>
                </a:cubicBezTo>
                <a:cubicBezTo>
                  <a:pt x="807" y="1116"/>
                  <a:pt x="809" y="1116"/>
                  <a:pt x="810" y="1117"/>
                </a:cubicBezTo>
                <a:cubicBezTo>
                  <a:pt x="811" y="1117"/>
                  <a:pt x="812" y="1118"/>
                  <a:pt x="812" y="1119"/>
                </a:cubicBezTo>
                <a:cubicBezTo>
                  <a:pt x="812" y="1119"/>
                  <a:pt x="812" y="1119"/>
                  <a:pt x="811" y="1119"/>
                </a:cubicBezTo>
                <a:close/>
                <a:moveTo>
                  <a:pt x="816" y="1153"/>
                </a:moveTo>
                <a:cubicBezTo>
                  <a:pt x="818" y="1153"/>
                  <a:pt x="818" y="1154"/>
                  <a:pt x="818" y="1155"/>
                </a:cubicBezTo>
                <a:cubicBezTo>
                  <a:pt x="818" y="1154"/>
                  <a:pt x="815" y="1154"/>
                  <a:pt x="816" y="1153"/>
                </a:cubicBezTo>
                <a:close/>
                <a:moveTo>
                  <a:pt x="817" y="1113"/>
                </a:moveTo>
                <a:cubicBezTo>
                  <a:pt x="815" y="1112"/>
                  <a:pt x="813" y="1111"/>
                  <a:pt x="811" y="1110"/>
                </a:cubicBezTo>
                <a:cubicBezTo>
                  <a:pt x="811" y="1110"/>
                  <a:pt x="811" y="1110"/>
                  <a:pt x="811" y="1110"/>
                </a:cubicBezTo>
                <a:cubicBezTo>
                  <a:pt x="812" y="1108"/>
                  <a:pt x="810" y="1108"/>
                  <a:pt x="811" y="1108"/>
                </a:cubicBezTo>
                <a:cubicBezTo>
                  <a:pt x="811" y="1108"/>
                  <a:pt x="812" y="1108"/>
                  <a:pt x="812" y="1107"/>
                </a:cubicBezTo>
                <a:cubicBezTo>
                  <a:pt x="811" y="1106"/>
                  <a:pt x="811" y="1107"/>
                  <a:pt x="810" y="1107"/>
                </a:cubicBezTo>
                <a:cubicBezTo>
                  <a:pt x="810" y="1107"/>
                  <a:pt x="810" y="1107"/>
                  <a:pt x="811" y="1107"/>
                </a:cubicBezTo>
                <a:cubicBezTo>
                  <a:pt x="810" y="1108"/>
                  <a:pt x="810" y="1109"/>
                  <a:pt x="809" y="1108"/>
                </a:cubicBezTo>
                <a:cubicBezTo>
                  <a:pt x="809" y="1108"/>
                  <a:pt x="808" y="1108"/>
                  <a:pt x="808" y="1108"/>
                </a:cubicBezTo>
                <a:cubicBezTo>
                  <a:pt x="809" y="1108"/>
                  <a:pt x="808" y="1105"/>
                  <a:pt x="807" y="1107"/>
                </a:cubicBezTo>
                <a:cubicBezTo>
                  <a:pt x="805" y="1106"/>
                  <a:pt x="804" y="1105"/>
                  <a:pt x="802" y="1103"/>
                </a:cubicBezTo>
                <a:cubicBezTo>
                  <a:pt x="802" y="1103"/>
                  <a:pt x="802" y="1103"/>
                  <a:pt x="802" y="1103"/>
                </a:cubicBezTo>
                <a:cubicBezTo>
                  <a:pt x="802" y="1103"/>
                  <a:pt x="801" y="1102"/>
                  <a:pt x="800" y="1102"/>
                </a:cubicBezTo>
                <a:cubicBezTo>
                  <a:pt x="800" y="1102"/>
                  <a:pt x="800" y="1102"/>
                  <a:pt x="800" y="1102"/>
                </a:cubicBezTo>
                <a:cubicBezTo>
                  <a:pt x="801" y="1102"/>
                  <a:pt x="800" y="1101"/>
                  <a:pt x="801" y="1100"/>
                </a:cubicBezTo>
                <a:cubicBezTo>
                  <a:pt x="802" y="1100"/>
                  <a:pt x="802" y="1100"/>
                  <a:pt x="803" y="1100"/>
                </a:cubicBezTo>
                <a:cubicBezTo>
                  <a:pt x="806" y="1102"/>
                  <a:pt x="809" y="1103"/>
                  <a:pt x="813" y="1104"/>
                </a:cubicBezTo>
                <a:cubicBezTo>
                  <a:pt x="815" y="1106"/>
                  <a:pt x="818" y="1108"/>
                  <a:pt x="821" y="1109"/>
                </a:cubicBezTo>
                <a:cubicBezTo>
                  <a:pt x="821" y="1111"/>
                  <a:pt x="818" y="1111"/>
                  <a:pt x="817" y="1113"/>
                </a:cubicBezTo>
                <a:close/>
                <a:moveTo>
                  <a:pt x="821" y="1154"/>
                </a:moveTo>
                <a:cubicBezTo>
                  <a:pt x="822" y="1154"/>
                  <a:pt x="823" y="1154"/>
                  <a:pt x="824" y="1154"/>
                </a:cubicBezTo>
                <a:cubicBezTo>
                  <a:pt x="824" y="1154"/>
                  <a:pt x="824" y="1154"/>
                  <a:pt x="824" y="1155"/>
                </a:cubicBezTo>
                <a:cubicBezTo>
                  <a:pt x="824" y="1156"/>
                  <a:pt x="820" y="1154"/>
                  <a:pt x="821" y="1154"/>
                </a:cubicBezTo>
                <a:close/>
                <a:moveTo>
                  <a:pt x="818" y="1106"/>
                </a:moveTo>
                <a:cubicBezTo>
                  <a:pt x="820" y="1107"/>
                  <a:pt x="823" y="1108"/>
                  <a:pt x="825" y="1109"/>
                </a:cubicBezTo>
                <a:cubicBezTo>
                  <a:pt x="823" y="1108"/>
                  <a:pt x="820" y="1107"/>
                  <a:pt x="818" y="1106"/>
                </a:cubicBezTo>
                <a:close/>
                <a:moveTo>
                  <a:pt x="826" y="1107"/>
                </a:moveTo>
                <a:cubicBezTo>
                  <a:pt x="826" y="1107"/>
                  <a:pt x="826" y="1107"/>
                  <a:pt x="826" y="1107"/>
                </a:cubicBezTo>
                <a:cubicBezTo>
                  <a:pt x="825" y="1107"/>
                  <a:pt x="825" y="1106"/>
                  <a:pt x="825" y="1106"/>
                </a:cubicBezTo>
                <a:cubicBezTo>
                  <a:pt x="825" y="1106"/>
                  <a:pt x="825" y="1106"/>
                  <a:pt x="825" y="1106"/>
                </a:cubicBezTo>
                <a:cubicBezTo>
                  <a:pt x="826" y="1105"/>
                  <a:pt x="826" y="1106"/>
                  <a:pt x="827" y="1107"/>
                </a:cubicBezTo>
                <a:cubicBezTo>
                  <a:pt x="826" y="1107"/>
                  <a:pt x="826" y="1107"/>
                  <a:pt x="826" y="1107"/>
                </a:cubicBezTo>
                <a:close/>
                <a:moveTo>
                  <a:pt x="824" y="1100"/>
                </a:moveTo>
                <a:cubicBezTo>
                  <a:pt x="825" y="1101"/>
                  <a:pt x="826" y="1101"/>
                  <a:pt x="827" y="1102"/>
                </a:cubicBezTo>
                <a:cubicBezTo>
                  <a:pt x="827" y="1102"/>
                  <a:pt x="828" y="1102"/>
                  <a:pt x="828" y="1102"/>
                </a:cubicBezTo>
                <a:cubicBezTo>
                  <a:pt x="827" y="1102"/>
                  <a:pt x="825" y="1101"/>
                  <a:pt x="824" y="1100"/>
                </a:cubicBezTo>
                <a:close/>
                <a:moveTo>
                  <a:pt x="831" y="1099"/>
                </a:moveTo>
                <a:cubicBezTo>
                  <a:pt x="830" y="1097"/>
                  <a:pt x="828" y="1096"/>
                  <a:pt x="827" y="1095"/>
                </a:cubicBezTo>
                <a:cubicBezTo>
                  <a:pt x="828" y="1096"/>
                  <a:pt x="829" y="1096"/>
                  <a:pt x="831" y="1097"/>
                </a:cubicBezTo>
                <a:cubicBezTo>
                  <a:pt x="832" y="1097"/>
                  <a:pt x="833" y="1098"/>
                  <a:pt x="833" y="1098"/>
                </a:cubicBezTo>
                <a:cubicBezTo>
                  <a:pt x="832" y="1098"/>
                  <a:pt x="832" y="1099"/>
                  <a:pt x="832" y="1100"/>
                </a:cubicBezTo>
                <a:cubicBezTo>
                  <a:pt x="831" y="1099"/>
                  <a:pt x="831" y="1096"/>
                  <a:pt x="831" y="1099"/>
                </a:cubicBezTo>
                <a:close/>
                <a:moveTo>
                  <a:pt x="832" y="1100"/>
                </a:moveTo>
                <a:cubicBezTo>
                  <a:pt x="833" y="1100"/>
                  <a:pt x="833" y="1101"/>
                  <a:pt x="834" y="1101"/>
                </a:cubicBezTo>
                <a:cubicBezTo>
                  <a:pt x="834" y="1101"/>
                  <a:pt x="833" y="1101"/>
                  <a:pt x="833" y="1101"/>
                </a:cubicBezTo>
                <a:cubicBezTo>
                  <a:pt x="833" y="1101"/>
                  <a:pt x="832" y="1100"/>
                  <a:pt x="832" y="1100"/>
                </a:cubicBezTo>
                <a:close/>
                <a:moveTo>
                  <a:pt x="840" y="1105"/>
                </a:moveTo>
                <a:cubicBezTo>
                  <a:pt x="839" y="1105"/>
                  <a:pt x="838" y="1105"/>
                  <a:pt x="838" y="1104"/>
                </a:cubicBezTo>
                <a:cubicBezTo>
                  <a:pt x="836" y="1103"/>
                  <a:pt x="835" y="1103"/>
                  <a:pt x="833" y="1102"/>
                </a:cubicBezTo>
                <a:cubicBezTo>
                  <a:pt x="834" y="1102"/>
                  <a:pt x="834" y="1101"/>
                  <a:pt x="835" y="1101"/>
                </a:cubicBezTo>
                <a:cubicBezTo>
                  <a:pt x="835" y="1101"/>
                  <a:pt x="836" y="1102"/>
                  <a:pt x="837" y="1102"/>
                </a:cubicBezTo>
                <a:cubicBezTo>
                  <a:pt x="836" y="1102"/>
                  <a:pt x="836" y="1102"/>
                  <a:pt x="835" y="1102"/>
                </a:cubicBezTo>
                <a:cubicBezTo>
                  <a:pt x="836" y="1103"/>
                  <a:pt x="837" y="1102"/>
                  <a:pt x="838" y="1103"/>
                </a:cubicBezTo>
                <a:cubicBezTo>
                  <a:pt x="838" y="1102"/>
                  <a:pt x="838" y="1102"/>
                  <a:pt x="838" y="1102"/>
                </a:cubicBezTo>
                <a:cubicBezTo>
                  <a:pt x="838" y="1102"/>
                  <a:pt x="839" y="1102"/>
                  <a:pt x="840" y="1102"/>
                </a:cubicBezTo>
                <a:cubicBezTo>
                  <a:pt x="841" y="1103"/>
                  <a:pt x="839" y="1103"/>
                  <a:pt x="841" y="1103"/>
                </a:cubicBezTo>
                <a:cubicBezTo>
                  <a:pt x="840" y="1104"/>
                  <a:pt x="840" y="1104"/>
                  <a:pt x="840" y="1105"/>
                </a:cubicBezTo>
                <a:close/>
                <a:moveTo>
                  <a:pt x="849" y="1126"/>
                </a:moveTo>
                <a:cubicBezTo>
                  <a:pt x="847" y="1126"/>
                  <a:pt x="846" y="1125"/>
                  <a:pt x="844" y="1125"/>
                </a:cubicBezTo>
                <a:cubicBezTo>
                  <a:pt x="844" y="1124"/>
                  <a:pt x="843" y="1124"/>
                  <a:pt x="842" y="1123"/>
                </a:cubicBezTo>
                <a:cubicBezTo>
                  <a:pt x="843" y="1123"/>
                  <a:pt x="843" y="1123"/>
                  <a:pt x="844" y="1123"/>
                </a:cubicBezTo>
                <a:cubicBezTo>
                  <a:pt x="846" y="1124"/>
                  <a:pt x="849" y="1124"/>
                  <a:pt x="851" y="1126"/>
                </a:cubicBezTo>
                <a:cubicBezTo>
                  <a:pt x="850" y="1125"/>
                  <a:pt x="849" y="1128"/>
                  <a:pt x="849" y="1126"/>
                </a:cubicBezTo>
                <a:close/>
                <a:moveTo>
                  <a:pt x="853" y="1127"/>
                </a:moveTo>
                <a:cubicBezTo>
                  <a:pt x="852" y="1127"/>
                  <a:pt x="850" y="1126"/>
                  <a:pt x="852" y="1126"/>
                </a:cubicBezTo>
                <a:cubicBezTo>
                  <a:pt x="860" y="1129"/>
                  <a:pt x="866" y="1131"/>
                  <a:pt x="875" y="1135"/>
                </a:cubicBezTo>
                <a:cubicBezTo>
                  <a:pt x="870" y="1135"/>
                  <a:pt x="860" y="1129"/>
                  <a:pt x="853" y="1127"/>
                </a:cubicBezTo>
                <a:close/>
                <a:moveTo>
                  <a:pt x="871" y="1130"/>
                </a:moveTo>
                <a:cubicBezTo>
                  <a:pt x="872" y="1130"/>
                  <a:pt x="875" y="1131"/>
                  <a:pt x="876" y="1132"/>
                </a:cubicBezTo>
                <a:cubicBezTo>
                  <a:pt x="874" y="1132"/>
                  <a:pt x="872" y="1131"/>
                  <a:pt x="871" y="1130"/>
                </a:cubicBezTo>
                <a:close/>
                <a:moveTo>
                  <a:pt x="870" y="1128"/>
                </a:moveTo>
                <a:cubicBezTo>
                  <a:pt x="870" y="1129"/>
                  <a:pt x="869" y="1129"/>
                  <a:pt x="869" y="1129"/>
                </a:cubicBezTo>
                <a:cubicBezTo>
                  <a:pt x="868" y="1129"/>
                  <a:pt x="868" y="1128"/>
                  <a:pt x="867" y="1128"/>
                </a:cubicBezTo>
                <a:cubicBezTo>
                  <a:pt x="869" y="1126"/>
                  <a:pt x="868" y="1125"/>
                  <a:pt x="868" y="1124"/>
                </a:cubicBezTo>
                <a:cubicBezTo>
                  <a:pt x="869" y="1124"/>
                  <a:pt x="871" y="1125"/>
                  <a:pt x="872" y="1125"/>
                </a:cubicBezTo>
                <a:cubicBezTo>
                  <a:pt x="873" y="1125"/>
                  <a:pt x="873" y="1126"/>
                  <a:pt x="874" y="1126"/>
                </a:cubicBezTo>
                <a:cubicBezTo>
                  <a:pt x="876" y="1127"/>
                  <a:pt x="879" y="1128"/>
                  <a:pt x="881" y="1128"/>
                </a:cubicBezTo>
                <a:cubicBezTo>
                  <a:pt x="884" y="1129"/>
                  <a:pt x="887" y="1131"/>
                  <a:pt x="890" y="1132"/>
                </a:cubicBezTo>
                <a:cubicBezTo>
                  <a:pt x="890" y="1132"/>
                  <a:pt x="890" y="1132"/>
                  <a:pt x="890" y="1132"/>
                </a:cubicBezTo>
                <a:cubicBezTo>
                  <a:pt x="883" y="1130"/>
                  <a:pt x="878" y="1127"/>
                  <a:pt x="871" y="1126"/>
                </a:cubicBezTo>
                <a:cubicBezTo>
                  <a:pt x="871" y="1127"/>
                  <a:pt x="877" y="1128"/>
                  <a:pt x="878" y="1129"/>
                </a:cubicBezTo>
                <a:cubicBezTo>
                  <a:pt x="876" y="1132"/>
                  <a:pt x="872" y="1128"/>
                  <a:pt x="870" y="1128"/>
                </a:cubicBezTo>
                <a:close/>
                <a:moveTo>
                  <a:pt x="881" y="1131"/>
                </a:moveTo>
                <a:cubicBezTo>
                  <a:pt x="881" y="1131"/>
                  <a:pt x="881" y="1132"/>
                  <a:pt x="880" y="1131"/>
                </a:cubicBezTo>
                <a:cubicBezTo>
                  <a:pt x="880" y="1131"/>
                  <a:pt x="879" y="1130"/>
                  <a:pt x="879" y="1129"/>
                </a:cubicBezTo>
                <a:cubicBezTo>
                  <a:pt x="880" y="1130"/>
                  <a:pt x="882" y="1130"/>
                  <a:pt x="883" y="1131"/>
                </a:cubicBezTo>
                <a:cubicBezTo>
                  <a:pt x="882" y="1131"/>
                  <a:pt x="881" y="1131"/>
                  <a:pt x="881" y="1131"/>
                </a:cubicBezTo>
                <a:close/>
                <a:moveTo>
                  <a:pt x="884" y="1131"/>
                </a:moveTo>
                <a:cubicBezTo>
                  <a:pt x="887" y="1132"/>
                  <a:pt x="890" y="1134"/>
                  <a:pt x="893" y="1135"/>
                </a:cubicBezTo>
                <a:cubicBezTo>
                  <a:pt x="889" y="1134"/>
                  <a:pt x="884" y="1135"/>
                  <a:pt x="884" y="1131"/>
                </a:cubicBezTo>
                <a:close/>
                <a:moveTo>
                  <a:pt x="890" y="817"/>
                </a:moveTo>
                <a:cubicBezTo>
                  <a:pt x="889" y="816"/>
                  <a:pt x="888" y="818"/>
                  <a:pt x="887" y="816"/>
                </a:cubicBezTo>
                <a:cubicBezTo>
                  <a:pt x="886" y="816"/>
                  <a:pt x="886" y="816"/>
                  <a:pt x="887" y="815"/>
                </a:cubicBezTo>
                <a:cubicBezTo>
                  <a:pt x="889" y="816"/>
                  <a:pt x="891" y="817"/>
                  <a:pt x="893" y="818"/>
                </a:cubicBezTo>
                <a:cubicBezTo>
                  <a:pt x="892" y="817"/>
                  <a:pt x="891" y="817"/>
                  <a:pt x="890" y="817"/>
                </a:cubicBezTo>
                <a:close/>
                <a:moveTo>
                  <a:pt x="897" y="1137"/>
                </a:moveTo>
                <a:cubicBezTo>
                  <a:pt x="896" y="1137"/>
                  <a:pt x="895" y="1137"/>
                  <a:pt x="895" y="1136"/>
                </a:cubicBezTo>
                <a:cubicBezTo>
                  <a:pt x="895" y="1136"/>
                  <a:pt x="896" y="1136"/>
                  <a:pt x="896" y="1136"/>
                </a:cubicBezTo>
                <a:cubicBezTo>
                  <a:pt x="896" y="1136"/>
                  <a:pt x="897" y="1137"/>
                  <a:pt x="897" y="1137"/>
                </a:cubicBezTo>
                <a:cubicBezTo>
                  <a:pt x="897" y="1137"/>
                  <a:pt x="897" y="1137"/>
                  <a:pt x="897" y="1137"/>
                </a:cubicBezTo>
                <a:close/>
                <a:moveTo>
                  <a:pt x="896" y="799"/>
                </a:moveTo>
                <a:cubicBezTo>
                  <a:pt x="896" y="799"/>
                  <a:pt x="897" y="800"/>
                  <a:pt x="897" y="800"/>
                </a:cubicBezTo>
                <a:cubicBezTo>
                  <a:pt x="896" y="800"/>
                  <a:pt x="895" y="799"/>
                  <a:pt x="894" y="799"/>
                </a:cubicBezTo>
                <a:cubicBezTo>
                  <a:pt x="894" y="799"/>
                  <a:pt x="894" y="799"/>
                  <a:pt x="894" y="799"/>
                </a:cubicBezTo>
                <a:cubicBezTo>
                  <a:pt x="894" y="799"/>
                  <a:pt x="894" y="799"/>
                  <a:pt x="894" y="799"/>
                </a:cubicBezTo>
                <a:cubicBezTo>
                  <a:pt x="892" y="799"/>
                  <a:pt x="891" y="798"/>
                  <a:pt x="889" y="798"/>
                </a:cubicBezTo>
                <a:cubicBezTo>
                  <a:pt x="889" y="798"/>
                  <a:pt x="889" y="798"/>
                  <a:pt x="889" y="798"/>
                </a:cubicBezTo>
                <a:cubicBezTo>
                  <a:pt x="890" y="797"/>
                  <a:pt x="892" y="796"/>
                  <a:pt x="892" y="797"/>
                </a:cubicBezTo>
                <a:cubicBezTo>
                  <a:pt x="892" y="797"/>
                  <a:pt x="893" y="796"/>
                  <a:pt x="893" y="796"/>
                </a:cubicBezTo>
                <a:cubicBezTo>
                  <a:pt x="894" y="796"/>
                  <a:pt x="895" y="797"/>
                  <a:pt x="897" y="797"/>
                </a:cubicBezTo>
                <a:cubicBezTo>
                  <a:pt x="895" y="797"/>
                  <a:pt x="894" y="797"/>
                  <a:pt x="893" y="798"/>
                </a:cubicBezTo>
                <a:cubicBezTo>
                  <a:pt x="894" y="798"/>
                  <a:pt x="896" y="799"/>
                  <a:pt x="898" y="798"/>
                </a:cubicBezTo>
                <a:cubicBezTo>
                  <a:pt x="898" y="798"/>
                  <a:pt x="898" y="798"/>
                  <a:pt x="899" y="798"/>
                </a:cubicBezTo>
                <a:cubicBezTo>
                  <a:pt x="898" y="799"/>
                  <a:pt x="897" y="798"/>
                  <a:pt x="896" y="799"/>
                </a:cubicBezTo>
                <a:close/>
                <a:moveTo>
                  <a:pt x="900" y="802"/>
                </a:moveTo>
                <a:cubicBezTo>
                  <a:pt x="900" y="801"/>
                  <a:pt x="899" y="801"/>
                  <a:pt x="899" y="801"/>
                </a:cubicBezTo>
                <a:cubicBezTo>
                  <a:pt x="899" y="801"/>
                  <a:pt x="899" y="801"/>
                  <a:pt x="899" y="801"/>
                </a:cubicBezTo>
                <a:cubicBezTo>
                  <a:pt x="899" y="801"/>
                  <a:pt x="900" y="800"/>
                  <a:pt x="900" y="801"/>
                </a:cubicBezTo>
                <a:cubicBezTo>
                  <a:pt x="900" y="801"/>
                  <a:pt x="900" y="801"/>
                  <a:pt x="900" y="802"/>
                </a:cubicBezTo>
                <a:close/>
                <a:moveTo>
                  <a:pt x="899" y="799"/>
                </a:moveTo>
                <a:cubicBezTo>
                  <a:pt x="899" y="799"/>
                  <a:pt x="900" y="799"/>
                  <a:pt x="900" y="799"/>
                </a:cubicBezTo>
                <a:cubicBezTo>
                  <a:pt x="901" y="799"/>
                  <a:pt x="901" y="799"/>
                  <a:pt x="902" y="799"/>
                </a:cubicBezTo>
                <a:cubicBezTo>
                  <a:pt x="901" y="799"/>
                  <a:pt x="900" y="800"/>
                  <a:pt x="899" y="799"/>
                </a:cubicBezTo>
                <a:close/>
                <a:moveTo>
                  <a:pt x="972" y="834"/>
                </a:moveTo>
                <a:cubicBezTo>
                  <a:pt x="972" y="833"/>
                  <a:pt x="971" y="833"/>
                  <a:pt x="971" y="832"/>
                </a:cubicBezTo>
                <a:cubicBezTo>
                  <a:pt x="970" y="832"/>
                  <a:pt x="968" y="832"/>
                  <a:pt x="968" y="832"/>
                </a:cubicBezTo>
                <a:cubicBezTo>
                  <a:pt x="967" y="832"/>
                  <a:pt x="967" y="831"/>
                  <a:pt x="966" y="832"/>
                </a:cubicBezTo>
                <a:cubicBezTo>
                  <a:pt x="964" y="831"/>
                  <a:pt x="962" y="830"/>
                  <a:pt x="961" y="828"/>
                </a:cubicBezTo>
                <a:cubicBezTo>
                  <a:pt x="962" y="829"/>
                  <a:pt x="964" y="830"/>
                  <a:pt x="967" y="831"/>
                </a:cubicBezTo>
                <a:cubicBezTo>
                  <a:pt x="966" y="829"/>
                  <a:pt x="962" y="827"/>
                  <a:pt x="960" y="828"/>
                </a:cubicBezTo>
                <a:cubicBezTo>
                  <a:pt x="958" y="827"/>
                  <a:pt x="956" y="825"/>
                  <a:pt x="952" y="826"/>
                </a:cubicBezTo>
                <a:cubicBezTo>
                  <a:pt x="948" y="825"/>
                  <a:pt x="944" y="821"/>
                  <a:pt x="939" y="822"/>
                </a:cubicBezTo>
                <a:cubicBezTo>
                  <a:pt x="930" y="818"/>
                  <a:pt x="923" y="810"/>
                  <a:pt x="915" y="806"/>
                </a:cubicBezTo>
                <a:cubicBezTo>
                  <a:pt x="913" y="806"/>
                  <a:pt x="910" y="806"/>
                  <a:pt x="908" y="805"/>
                </a:cubicBezTo>
                <a:cubicBezTo>
                  <a:pt x="908" y="804"/>
                  <a:pt x="909" y="803"/>
                  <a:pt x="908" y="803"/>
                </a:cubicBezTo>
                <a:cubicBezTo>
                  <a:pt x="907" y="803"/>
                  <a:pt x="906" y="803"/>
                  <a:pt x="905" y="804"/>
                </a:cubicBezTo>
                <a:cubicBezTo>
                  <a:pt x="905" y="804"/>
                  <a:pt x="904" y="803"/>
                  <a:pt x="903" y="803"/>
                </a:cubicBezTo>
                <a:cubicBezTo>
                  <a:pt x="904" y="803"/>
                  <a:pt x="904" y="803"/>
                  <a:pt x="904" y="802"/>
                </a:cubicBezTo>
                <a:cubicBezTo>
                  <a:pt x="904" y="802"/>
                  <a:pt x="905" y="803"/>
                  <a:pt x="906" y="803"/>
                </a:cubicBezTo>
                <a:cubicBezTo>
                  <a:pt x="907" y="803"/>
                  <a:pt x="903" y="801"/>
                  <a:pt x="902" y="801"/>
                </a:cubicBezTo>
                <a:cubicBezTo>
                  <a:pt x="901" y="801"/>
                  <a:pt x="903" y="800"/>
                  <a:pt x="903" y="800"/>
                </a:cubicBezTo>
                <a:cubicBezTo>
                  <a:pt x="906" y="801"/>
                  <a:pt x="908" y="803"/>
                  <a:pt x="912" y="804"/>
                </a:cubicBezTo>
                <a:cubicBezTo>
                  <a:pt x="912" y="805"/>
                  <a:pt x="912" y="805"/>
                  <a:pt x="912" y="805"/>
                </a:cubicBezTo>
                <a:cubicBezTo>
                  <a:pt x="912" y="805"/>
                  <a:pt x="912" y="805"/>
                  <a:pt x="912" y="805"/>
                </a:cubicBezTo>
                <a:cubicBezTo>
                  <a:pt x="913" y="805"/>
                  <a:pt x="913" y="805"/>
                  <a:pt x="913" y="805"/>
                </a:cubicBezTo>
                <a:cubicBezTo>
                  <a:pt x="917" y="806"/>
                  <a:pt x="923" y="809"/>
                  <a:pt x="929" y="812"/>
                </a:cubicBezTo>
                <a:cubicBezTo>
                  <a:pt x="931" y="812"/>
                  <a:pt x="933" y="813"/>
                  <a:pt x="935" y="814"/>
                </a:cubicBezTo>
                <a:cubicBezTo>
                  <a:pt x="935" y="815"/>
                  <a:pt x="935" y="815"/>
                  <a:pt x="936" y="815"/>
                </a:cubicBezTo>
                <a:cubicBezTo>
                  <a:pt x="938" y="816"/>
                  <a:pt x="940" y="817"/>
                  <a:pt x="942" y="818"/>
                </a:cubicBezTo>
                <a:cubicBezTo>
                  <a:pt x="942" y="818"/>
                  <a:pt x="943" y="818"/>
                  <a:pt x="943" y="818"/>
                </a:cubicBezTo>
                <a:cubicBezTo>
                  <a:pt x="944" y="819"/>
                  <a:pt x="945" y="819"/>
                  <a:pt x="946" y="820"/>
                </a:cubicBezTo>
                <a:cubicBezTo>
                  <a:pt x="946" y="820"/>
                  <a:pt x="946" y="821"/>
                  <a:pt x="948" y="821"/>
                </a:cubicBezTo>
                <a:cubicBezTo>
                  <a:pt x="947" y="822"/>
                  <a:pt x="944" y="821"/>
                  <a:pt x="945" y="820"/>
                </a:cubicBezTo>
                <a:cubicBezTo>
                  <a:pt x="943" y="821"/>
                  <a:pt x="942" y="820"/>
                  <a:pt x="940" y="819"/>
                </a:cubicBezTo>
                <a:cubicBezTo>
                  <a:pt x="939" y="819"/>
                  <a:pt x="940" y="819"/>
                  <a:pt x="941" y="819"/>
                </a:cubicBezTo>
                <a:cubicBezTo>
                  <a:pt x="940" y="821"/>
                  <a:pt x="938" y="819"/>
                  <a:pt x="937" y="820"/>
                </a:cubicBezTo>
                <a:cubicBezTo>
                  <a:pt x="942" y="821"/>
                  <a:pt x="947" y="823"/>
                  <a:pt x="953" y="824"/>
                </a:cubicBezTo>
                <a:cubicBezTo>
                  <a:pt x="953" y="824"/>
                  <a:pt x="952" y="824"/>
                  <a:pt x="952" y="824"/>
                </a:cubicBezTo>
                <a:cubicBezTo>
                  <a:pt x="953" y="824"/>
                  <a:pt x="953" y="824"/>
                  <a:pt x="953" y="824"/>
                </a:cubicBezTo>
                <a:cubicBezTo>
                  <a:pt x="954" y="824"/>
                  <a:pt x="955" y="825"/>
                  <a:pt x="956" y="825"/>
                </a:cubicBezTo>
                <a:cubicBezTo>
                  <a:pt x="960" y="826"/>
                  <a:pt x="963" y="828"/>
                  <a:pt x="967" y="829"/>
                </a:cubicBezTo>
                <a:cubicBezTo>
                  <a:pt x="968" y="830"/>
                  <a:pt x="969" y="830"/>
                  <a:pt x="970" y="830"/>
                </a:cubicBezTo>
                <a:cubicBezTo>
                  <a:pt x="970" y="830"/>
                  <a:pt x="969" y="830"/>
                  <a:pt x="968" y="831"/>
                </a:cubicBezTo>
                <a:cubicBezTo>
                  <a:pt x="970" y="831"/>
                  <a:pt x="971" y="832"/>
                  <a:pt x="973" y="833"/>
                </a:cubicBezTo>
                <a:cubicBezTo>
                  <a:pt x="973" y="833"/>
                  <a:pt x="972" y="833"/>
                  <a:pt x="972" y="834"/>
                </a:cubicBezTo>
                <a:close/>
                <a:moveTo>
                  <a:pt x="1022" y="861"/>
                </a:moveTo>
                <a:cubicBezTo>
                  <a:pt x="1019" y="860"/>
                  <a:pt x="1015" y="860"/>
                  <a:pt x="1012" y="858"/>
                </a:cubicBezTo>
                <a:cubicBezTo>
                  <a:pt x="1011" y="857"/>
                  <a:pt x="1011" y="856"/>
                  <a:pt x="1010" y="855"/>
                </a:cubicBezTo>
                <a:cubicBezTo>
                  <a:pt x="1000" y="849"/>
                  <a:pt x="985" y="849"/>
                  <a:pt x="977" y="837"/>
                </a:cubicBezTo>
                <a:cubicBezTo>
                  <a:pt x="976" y="836"/>
                  <a:pt x="975" y="835"/>
                  <a:pt x="974" y="834"/>
                </a:cubicBezTo>
                <a:cubicBezTo>
                  <a:pt x="974" y="834"/>
                  <a:pt x="975" y="834"/>
                  <a:pt x="976" y="835"/>
                </a:cubicBezTo>
                <a:cubicBezTo>
                  <a:pt x="979" y="835"/>
                  <a:pt x="972" y="833"/>
                  <a:pt x="975" y="833"/>
                </a:cubicBezTo>
                <a:cubicBezTo>
                  <a:pt x="974" y="832"/>
                  <a:pt x="973" y="831"/>
                  <a:pt x="972" y="831"/>
                </a:cubicBezTo>
                <a:cubicBezTo>
                  <a:pt x="973" y="831"/>
                  <a:pt x="974" y="831"/>
                  <a:pt x="974" y="832"/>
                </a:cubicBezTo>
                <a:cubicBezTo>
                  <a:pt x="978" y="834"/>
                  <a:pt x="981" y="837"/>
                  <a:pt x="985" y="838"/>
                </a:cubicBezTo>
                <a:cubicBezTo>
                  <a:pt x="985" y="839"/>
                  <a:pt x="986" y="839"/>
                  <a:pt x="985" y="839"/>
                </a:cubicBezTo>
                <a:cubicBezTo>
                  <a:pt x="984" y="838"/>
                  <a:pt x="980" y="838"/>
                  <a:pt x="982" y="837"/>
                </a:cubicBezTo>
                <a:cubicBezTo>
                  <a:pt x="982" y="836"/>
                  <a:pt x="980" y="837"/>
                  <a:pt x="980" y="837"/>
                </a:cubicBezTo>
                <a:cubicBezTo>
                  <a:pt x="979" y="838"/>
                  <a:pt x="985" y="840"/>
                  <a:pt x="987" y="839"/>
                </a:cubicBezTo>
                <a:cubicBezTo>
                  <a:pt x="987" y="839"/>
                  <a:pt x="987" y="839"/>
                  <a:pt x="986" y="839"/>
                </a:cubicBezTo>
                <a:cubicBezTo>
                  <a:pt x="986" y="838"/>
                  <a:pt x="986" y="837"/>
                  <a:pt x="986" y="836"/>
                </a:cubicBezTo>
                <a:cubicBezTo>
                  <a:pt x="987" y="837"/>
                  <a:pt x="989" y="837"/>
                  <a:pt x="989" y="839"/>
                </a:cubicBezTo>
                <a:cubicBezTo>
                  <a:pt x="988" y="840"/>
                  <a:pt x="987" y="839"/>
                  <a:pt x="986" y="841"/>
                </a:cubicBezTo>
                <a:cubicBezTo>
                  <a:pt x="987" y="842"/>
                  <a:pt x="988" y="841"/>
                  <a:pt x="989" y="841"/>
                </a:cubicBezTo>
                <a:cubicBezTo>
                  <a:pt x="991" y="842"/>
                  <a:pt x="988" y="844"/>
                  <a:pt x="989" y="845"/>
                </a:cubicBezTo>
                <a:cubicBezTo>
                  <a:pt x="990" y="845"/>
                  <a:pt x="990" y="845"/>
                  <a:pt x="991" y="845"/>
                </a:cubicBezTo>
                <a:cubicBezTo>
                  <a:pt x="991" y="843"/>
                  <a:pt x="990" y="840"/>
                  <a:pt x="992" y="839"/>
                </a:cubicBezTo>
                <a:cubicBezTo>
                  <a:pt x="993" y="840"/>
                  <a:pt x="994" y="841"/>
                  <a:pt x="995" y="842"/>
                </a:cubicBezTo>
                <a:cubicBezTo>
                  <a:pt x="994" y="844"/>
                  <a:pt x="993" y="843"/>
                  <a:pt x="992" y="845"/>
                </a:cubicBezTo>
                <a:cubicBezTo>
                  <a:pt x="994" y="846"/>
                  <a:pt x="997" y="847"/>
                  <a:pt x="998" y="849"/>
                </a:cubicBezTo>
                <a:cubicBezTo>
                  <a:pt x="999" y="847"/>
                  <a:pt x="999" y="846"/>
                  <a:pt x="998" y="844"/>
                </a:cubicBezTo>
                <a:cubicBezTo>
                  <a:pt x="997" y="844"/>
                  <a:pt x="997" y="845"/>
                  <a:pt x="996" y="846"/>
                </a:cubicBezTo>
                <a:cubicBezTo>
                  <a:pt x="994" y="843"/>
                  <a:pt x="998" y="843"/>
                  <a:pt x="999" y="844"/>
                </a:cubicBezTo>
                <a:cubicBezTo>
                  <a:pt x="999" y="843"/>
                  <a:pt x="998" y="842"/>
                  <a:pt x="998" y="841"/>
                </a:cubicBezTo>
                <a:cubicBezTo>
                  <a:pt x="1007" y="846"/>
                  <a:pt x="1015" y="850"/>
                  <a:pt x="1024" y="854"/>
                </a:cubicBezTo>
                <a:cubicBezTo>
                  <a:pt x="1031" y="857"/>
                  <a:pt x="1038" y="860"/>
                  <a:pt x="1045" y="863"/>
                </a:cubicBezTo>
                <a:cubicBezTo>
                  <a:pt x="1054" y="866"/>
                  <a:pt x="1062" y="869"/>
                  <a:pt x="1071" y="872"/>
                </a:cubicBezTo>
                <a:cubicBezTo>
                  <a:pt x="1081" y="875"/>
                  <a:pt x="1090" y="880"/>
                  <a:pt x="1100" y="884"/>
                </a:cubicBezTo>
                <a:cubicBezTo>
                  <a:pt x="1086" y="883"/>
                  <a:pt x="1074" y="878"/>
                  <a:pt x="1061" y="876"/>
                </a:cubicBezTo>
                <a:cubicBezTo>
                  <a:pt x="1048" y="871"/>
                  <a:pt x="1036" y="867"/>
                  <a:pt x="1022" y="861"/>
                </a:cubicBezTo>
                <a:close/>
                <a:moveTo>
                  <a:pt x="1015" y="815"/>
                </a:moveTo>
                <a:cubicBezTo>
                  <a:pt x="1017" y="815"/>
                  <a:pt x="1018" y="816"/>
                  <a:pt x="1018" y="817"/>
                </a:cubicBezTo>
                <a:cubicBezTo>
                  <a:pt x="1017" y="816"/>
                  <a:pt x="1016" y="816"/>
                  <a:pt x="1015" y="815"/>
                </a:cubicBezTo>
                <a:close/>
                <a:moveTo>
                  <a:pt x="1021" y="817"/>
                </a:moveTo>
                <a:cubicBezTo>
                  <a:pt x="1022" y="818"/>
                  <a:pt x="1023" y="818"/>
                  <a:pt x="1023" y="819"/>
                </a:cubicBezTo>
                <a:cubicBezTo>
                  <a:pt x="1022" y="818"/>
                  <a:pt x="1021" y="819"/>
                  <a:pt x="1021" y="817"/>
                </a:cubicBezTo>
                <a:close/>
                <a:moveTo>
                  <a:pt x="1024" y="806"/>
                </a:moveTo>
                <a:cubicBezTo>
                  <a:pt x="1027" y="807"/>
                  <a:pt x="1027" y="808"/>
                  <a:pt x="1029" y="808"/>
                </a:cubicBezTo>
                <a:cubicBezTo>
                  <a:pt x="1028" y="810"/>
                  <a:pt x="1024" y="807"/>
                  <a:pt x="1024" y="806"/>
                </a:cubicBezTo>
                <a:close/>
                <a:moveTo>
                  <a:pt x="1034" y="811"/>
                </a:moveTo>
                <a:cubicBezTo>
                  <a:pt x="1032" y="811"/>
                  <a:pt x="1031" y="811"/>
                  <a:pt x="1030" y="809"/>
                </a:cubicBezTo>
                <a:cubicBezTo>
                  <a:pt x="1031" y="811"/>
                  <a:pt x="1033" y="808"/>
                  <a:pt x="1033" y="810"/>
                </a:cubicBezTo>
                <a:cubicBezTo>
                  <a:pt x="1031" y="810"/>
                  <a:pt x="1034" y="810"/>
                  <a:pt x="1034" y="811"/>
                </a:cubicBezTo>
                <a:close/>
                <a:moveTo>
                  <a:pt x="1035" y="810"/>
                </a:moveTo>
                <a:cubicBezTo>
                  <a:pt x="1034" y="811"/>
                  <a:pt x="1037" y="813"/>
                  <a:pt x="1038" y="812"/>
                </a:cubicBezTo>
                <a:cubicBezTo>
                  <a:pt x="1039" y="813"/>
                  <a:pt x="1041" y="814"/>
                  <a:pt x="1043" y="814"/>
                </a:cubicBezTo>
                <a:cubicBezTo>
                  <a:pt x="1043" y="814"/>
                  <a:pt x="1043" y="814"/>
                  <a:pt x="1043" y="815"/>
                </a:cubicBezTo>
                <a:cubicBezTo>
                  <a:pt x="1043" y="815"/>
                  <a:pt x="1043" y="815"/>
                  <a:pt x="1043" y="815"/>
                </a:cubicBezTo>
                <a:cubicBezTo>
                  <a:pt x="1041" y="814"/>
                  <a:pt x="1039" y="812"/>
                  <a:pt x="1034" y="812"/>
                </a:cubicBezTo>
                <a:cubicBezTo>
                  <a:pt x="1035" y="811"/>
                  <a:pt x="1034" y="809"/>
                  <a:pt x="1035" y="810"/>
                </a:cubicBezTo>
                <a:close/>
                <a:moveTo>
                  <a:pt x="1047" y="828"/>
                </a:moveTo>
                <a:cubicBezTo>
                  <a:pt x="1047" y="829"/>
                  <a:pt x="1041" y="827"/>
                  <a:pt x="1041" y="826"/>
                </a:cubicBezTo>
                <a:cubicBezTo>
                  <a:pt x="1043" y="826"/>
                  <a:pt x="1044" y="827"/>
                  <a:pt x="1047" y="828"/>
                </a:cubicBezTo>
                <a:close/>
                <a:moveTo>
                  <a:pt x="1040" y="826"/>
                </a:moveTo>
                <a:cubicBezTo>
                  <a:pt x="1038" y="825"/>
                  <a:pt x="1037" y="825"/>
                  <a:pt x="1036" y="824"/>
                </a:cubicBezTo>
                <a:cubicBezTo>
                  <a:pt x="1038" y="824"/>
                  <a:pt x="1039" y="825"/>
                  <a:pt x="1040" y="826"/>
                </a:cubicBezTo>
                <a:close/>
                <a:moveTo>
                  <a:pt x="1036" y="824"/>
                </a:moveTo>
                <a:cubicBezTo>
                  <a:pt x="1034" y="823"/>
                  <a:pt x="1032" y="823"/>
                  <a:pt x="1031" y="822"/>
                </a:cubicBezTo>
                <a:cubicBezTo>
                  <a:pt x="1031" y="822"/>
                  <a:pt x="1031" y="822"/>
                  <a:pt x="1032" y="822"/>
                </a:cubicBezTo>
                <a:cubicBezTo>
                  <a:pt x="1034" y="822"/>
                  <a:pt x="1036" y="823"/>
                  <a:pt x="1036" y="824"/>
                </a:cubicBezTo>
                <a:close/>
                <a:moveTo>
                  <a:pt x="1051" y="829"/>
                </a:moveTo>
                <a:cubicBezTo>
                  <a:pt x="1052" y="829"/>
                  <a:pt x="1051" y="829"/>
                  <a:pt x="1051" y="829"/>
                </a:cubicBezTo>
                <a:cubicBezTo>
                  <a:pt x="1052" y="832"/>
                  <a:pt x="1057" y="830"/>
                  <a:pt x="1056" y="833"/>
                </a:cubicBezTo>
                <a:cubicBezTo>
                  <a:pt x="1053" y="832"/>
                  <a:pt x="1050" y="831"/>
                  <a:pt x="1048" y="829"/>
                </a:cubicBezTo>
                <a:cubicBezTo>
                  <a:pt x="1049" y="829"/>
                  <a:pt x="1050" y="829"/>
                  <a:pt x="1051" y="829"/>
                </a:cubicBezTo>
                <a:cubicBezTo>
                  <a:pt x="1051" y="829"/>
                  <a:pt x="1051" y="829"/>
                  <a:pt x="1051" y="829"/>
                </a:cubicBezTo>
                <a:close/>
                <a:moveTo>
                  <a:pt x="1091" y="841"/>
                </a:moveTo>
                <a:cubicBezTo>
                  <a:pt x="1092" y="842"/>
                  <a:pt x="1095" y="843"/>
                  <a:pt x="1096" y="844"/>
                </a:cubicBezTo>
                <a:cubicBezTo>
                  <a:pt x="1095" y="843"/>
                  <a:pt x="1091" y="844"/>
                  <a:pt x="1091" y="841"/>
                </a:cubicBezTo>
                <a:close/>
                <a:moveTo>
                  <a:pt x="1098" y="848"/>
                </a:moveTo>
                <a:cubicBezTo>
                  <a:pt x="1097" y="847"/>
                  <a:pt x="1093" y="847"/>
                  <a:pt x="1094" y="846"/>
                </a:cubicBezTo>
                <a:cubicBezTo>
                  <a:pt x="1095" y="847"/>
                  <a:pt x="1099" y="847"/>
                  <a:pt x="1098" y="848"/>
                </a:cubicBezTo>
                <a:close/>
                <a:moveTo>
                  <a:pt x="1097" y="849"/>
                </a:moveTo>
                <a:cubicBezTo>
                  <a:pt x="1101" y="851"/>
                  <a:pt x="1107" y="851"/>
                  <a:pt x="1109" y="854"/>
                </a:cubicBezTo>
                <a:cubicBezTo>
                  <a:pt x="1091" y="848"/>
                  <a:pt x="1074" y="842"/>
                  <a:pt x="1057" y="833"/>
                </a:cubicBezTo>
                <a:cubicBezTo>
                  <a:pt x="1071" y="838"/>
                  <a:pt x="1084" y="843"/>
                  <a:pt x="1097" y="849"/>
                </a:cubicBezTo>
                <a:close/>
                <a:moveTo>
                  <a:pt x="1101" y="849"/>
                </a:moveTo>
                <a:cubicBezTo>
                  <a:pt x="1100" y="849"/>
                  <a:pt x="1098" y="849"/>
                  <a:pt x="1098" y="848"/>
                </a:cubicBezTo>
                <a:cubicBezTo>
                  <a:pt x="1099" y="848"/>
                  <a:pt x="1101" y="848"/>
                  <a:pt x="1101" y="849"/>
                </a:cubicBezTo>
                <a:close/>
                <a:moveTo>
                  <a:pt x="1099" y="846"/>
                </a:moveTo>
                <a:cubicBezTo>
                  <a:pt x="1100" y="844"/>
                  <a:pt x="1100" y="845"/>
                  <a:pt x="1101" y="846"/>
                </a:cubicBezTo>
                <a:cubicBezTo>
                  <a:pt x="1101" y="846"/>
                  <a:pt x="1102" y="846"/>
                  <a:pt x="1102" y="846"/>
                </a:cubicBezTo>
                <a:cubicBezTo>
                  <a:pt x="1102" y="847"/>
                  <a:pt x="1100" y="846"/>
                  <a:pt x="1099" y="846"/>
                </a:cubicBezTo>
                <a:close/>
                <a:moveTo>
                  <a:pt x="1106" y="851"/>
                </a:moveTo>
                <a:cubicBezTo>
                  <a:pt x="1105" y="851"/>
                  <a:pt x="1103" y="851"/>
                  <a:pt x="1103" y="849"/>
                </a:cubicBezTo>
                <a:cubicBezTo>
                  <a:pt x="1104" y="850"/>
                  <a:pt x="1106" y="850"/>
                  <a:pt x="1106" y="851"/>
                </a:cubicBezTo>
                <a:close/>
                <a:moveTo>
                  <a:pt x="1103" y="846"/>
                </a:moveTo>
                <a:cubicBezTo>
                  <a:pt x="1104" y="846"/>
                  <a:pt x="1106" y="846"/>
                  <a:pt x="1106" y="848"/>
                </a:cubicBezTo>
                <a:cubicBezTo>
                  <a:pt x="1104" y="848"/>
                  <a:pt x="1103" y="847"/>
                  <a:pt x="1103" y="846"/>
                </a:cubicBezTo>
                <a:close/>
                <a:moveTo>
                  <a:pt x="1134" y="870"/>
                </a:moveTo>
                <a:cubicBezTo>
                  <a:pt x="1133" y="870"/>
                  <a:pt x="1135" y="870"/>
                  <a:pt x="1134" y="869"/>
                </a:cubicBezTo>
                <a:cubicBezTo>
                  <a:pt x="1132" y="870"/>
                  <a:pt x="1129" y="868"/>
                  <a:pt x="1126" y="868"/>
                </a:cubicBezTo>
                <a:cubicBezTo>
                  <a:pt x="1127" y="866"/>
                  <a:pt x="1124" y="864"/>
                  <a:pt x="1123" y="865"/>
                </a:cubicBezTo>
                <a:cubicBezTo>
                  <a:pt x="1123" y="866"/>
                  <a:pt x="1126" y="866"/>
                  <a:pt x="1125" y="867"/>
                </a:cubicBezTo>
                <a:cubicBezTo>
                  <a:pt x="1121" y="865"/>
                  <a:pt x="1111" y="864"/>
                  <a:pt x="1109" y="859"/>
                </a:cubicBezTo>
                <a:cubicBezTo>
                  <a:pt x="1108" y="860"/>
                  <a:pt x="1109" y="860"/>
                  <a:pt x="1108" y="861"/>
                </a:cubicBezTo>
                <a:cubicBezTo>
                  <a:pt x="1100" y="856"/>
                  <a:pt x="1089" y="853"/>
                  <a:pt x="1082" y="849"/>
                </a:cubicBezTo>
                <a:cubicBezTo>
                  <a:pt x="1087" y="850"/>
                  <a:pt x="1093" y="850"/>
                  <a:pt x="1095" y="854"/>
                </a:cubicBezTo>
                <a:cubicBezTo>
                  <a:pt x="1107" y="857"/>
                  <a:pt x="1121" y="863"/>
                  <a:pt x="1134" y="868"/>
                </a:cubicBezTo>
                <a:cubicBezTo>
                  <a:pt x="1139" y="870"/>
                  <a:pt x="1147" y="873"/>
                  <a:pt x="1149" y="875"/>
                </a:cubicBezTo>
                <a:cubicBezTo>
                  <a:pt x="1152" y="874"/>
                  <a:pt x="1162" y="879"/>
                  <a:pt x="1168" y="881"/>
                </a:cubicBezTo>
                <a:cubicBezTo>
                  <a:pt x="1154" y="877"/>
                  <a:pt x="1148" y="876"/>
                  <a:pt x="1135" y="870"/>
                </a:cubicBezTo>
                <a:cubicBezTo>
                  <a:pt x="1135" y="870"/>
                  <a:pt x="1135" y="871"/>
                  <a:pt x="1134" y="870"/>
                </a:cubicBezTo>
                <a:close/>
                <a:moveTo>
                  <a:pt x="1081" y="846"/>
                </a:moveTo>
                <a:cubicBezTo>
                  <a:pt x="1102" y="853"/>
                  <a:pt x="1130" y="864"/>
                  <a:pt x="1150" y="873"/>
                </a:cubicBezTo>
                <a:cubicBezTo>
                  <a:pt x="1153" y="873"/>
                  <a:pt x="1165" y="876"/>
                  <a:pt x="1171" y="881"/>
                </a:cubicBezTo>
                <a:cubicBezTo>
                  <a:pt x="1136" y="868"/>
                  <a:pt x="1115" y="860"/>
                  <a:pt x="1081" y="846"/>
                </a:cubicBezTo>
                <a:close/>
                <a:moveTo>
                  <a:pt x="1082" y="848"/>
                </a:moveTo>
                <a:cubicBezTo>
                  <a:pt x="1080" y="849"/>
                  <a:pt x="1077" y="847"/>
                  <a:pt x="1076" y="846"/>
                </a:cubicBezTo>
                <a:cubicBezTo>
                  <a:pt x="1079" y="847"/>
                  <a:pt x="1081" y="847"/>
                  <a:pt x="1082" y="848"/>
                </a:cubicBezTo>
                <a:close/>
                <a:moveTo>
                  <a:pt x="1064" y="838"/>
                </a:moveTo>
                <a:cubicBezTo>
                  <a:pt x="1068" y="840"/>
                  <a:pt x="1074" y="841"/>
                  <a:pt x="1078" y="844"/>
                </a:cubicBezTo>
                <a:cubicBezTo>
                  <a:pt x="1073" y="842"/>
                  <a:pt x="1066" y="840"/>
                  <a:pt x="1064" y="838"/>
                </a:cubicBezTo>
                <a:close/>
                <a:moveTo>
                  <a:pt x="1027" y="878"/>
                </a:moveTo>
                <a:cubicBezTo>
                  <a:pt x="1028" y="878"/>
                  <a:pt x="1029" y="878"/>
                  <a:pt x="1030" y="879"/>
                </a:cubicBezTo>
                <a:cubicBezTo>
                  <a:pt x="1028" y="879"/>
                  <a:pt x="1028" y="879"/>
                  <a:pt x="1027" y="878"/>
                </a:cubicBezTo>
                <a:close/>
                <a:moveTo>
                  <a:pt x="1170" y="911"/>
                </a:moveTo>
                <a:cubicBezTo>
                  <a:pt x="1166" y="917"/>
                  <a:pt x="1164" y="908"/>
                  <a:pt x="1159" y="909"/>
                </a:cubicBezTo>
                <a:cubicBezTo>
                  <a:pt x="1159" y="911"/>
                  <a:pt x="1160" y="911"/>
                  <a:pt x="1160" y="912"/>
                </a:cubicBezTo>
                <a:cubicBezTo>
                  <a:pt x="1148" y="911"/>
                  <a:pt x="1135" y="912"/>
                  <a:pt x="1124" y="908"/>
                </a:cubicBezTo>
                <a:cubicBezTo>
                  <a:pt x="1110" y="909"/>
                  <a:pt x="1095" y="903"/>
                  <a:pt x="1081" y="900"/>
                </a:cubicBezTo>
                <a:cubicBezTo>
                  <a:pt x="1078" y="899"/>
                  <a:pt x="1076" y="898"/>
                  <a:pt x="1073" y="898"/>
                </a:cubicBezTo>
                <a:cubicBezTo>
                  <a:pt x="1063" y="894"/>
                  <a:pt x="1053" y="890"/>
                  <a:pt x="1043" y="887"/>
                </a:cubicBezTo>
                <a:cubicBezTo>
                  <a:pt x="1039" y="883"/>
                  <a:pt x="1034" y="884"/>
                  <a:pt x="1030" y="879"/>
                </a:cubicBezTo>
                <a:cubicBezTo>
                  <a:pt x="1036" y="879"/>
                  <a:pt x="1043" y="882"/>
                  <a:pt x="1049" y="885"/>
                </a:cubicBezTo>
                <a:cubicBezTo>
                  <a:pt x="1052" y="885"/>
                  <a:pt x="1055" y="885"/>
                  <a:pt x="1058" y="886"/>
                </a:cubicBezTo>
                <a:cubicBezTo>
                  <a:pt x="1078" y="891"/>
                  <a:pt x="1099" y="895"/>
                  <a:pt x="1120" y="898"/>
                </a:cubicBezTo>
                <a:cubicBezTo>
                  <a:pt x="1121" y="897"/>
                  <a:pt x="1122" y="898"/>
                  <a:pt x="1123" y="897"/>
                </a:cubicBezTo>
                <a:cubicBezTo>
                  <a:pt x="1130" y="898"/>
                  <a:pt x="1137" y="899"/>
                  <a:pt x="1144" y="899"/>
                </a:cubicBezTo>
                <a:cubicBezTo>
                  <a:pt x="1147" y="901"/>
                  <a:pt x="1150" y="902"/>
                  <a:pt x="1153" y="903"/>
                </a:cubicBezTo>
                <a:cubicBezTo>
                  <a:pt x="1163" y="906"/>
                  <a:pt x="1173" y="910"/>
                  <a:pt x="1182" y="913"/>
                </a:cubicBezTo>
                <a:cubicBezTo>
                  <a:pt x="1178" y="914"/>
                  <a:pt x="1173" y="913"/>
                  <a:pt x="1170" y="911"/>
                </a:cubicBezTo>
                <a:close/>
                <a:moveTo>
                  <a:pt x="1204" y="891"/>
                </a:moveTo>
                <a:cubicBezTo>
                  <a:pt x="1201" y="890"/>
                  <a:pt x="1197" y="889"/>
                  <a:pt x="1196" y="887"/>
                </a:cubicBezTo>
                <a:cubicBezTo>
                  <a:pt x="1190" y="887"/>
                  <a:pt x="1182" y="883"/>
                  <a:pt x="1174" y="880"/>
                </a:cubicBezTo>
                <a:cubicBezTo>
                  <a:pt x="1160" y="874"/>
                  <a:pt x="1146" y="869"/>
                  <a:pt x="1134" y="865"/>
                </a:cubicBezTo>
                <a:cubicBezTo>
                  <a:pt x="1125" y="861"/>
                  <a:pt x="1117" y="857"/>
                  <a:pt x="1109" y="855"/>
                </a:cubicBezTo>
                <a:cubicBezTo>
                  <a:pt x="1111" y="853"/>
                  <a:pt x="1114" y="856"/>
                  <a:pt x="1116" y="856"/>
                </a:cubicBezTo>
                <a:cubicBezTo>
                  <a:pt x="1129" y="862"/>
                  <a:pt x="1143" y="867"/>
                  <a:pt x="1157" y="872"/>
                </a:cubicBezTo>
                <a:cubicBezTo>
                  <a:pt x="1156" y="871"/>
                  <a:pt x="1154" y="870"/>
                  <a:pt x="1152" y="869"/>
                </a:cubicBezTo>
                <a:cubicBezTo>
                  <a:pt x="1147" y="867"/>
                  <a:pt x="1149" y="867"/>
                  <a:pt x="1153" y="869"/>
                </a:cubicBezTo>
                <a:cubicBezTo>
                  <a:pt x="1167" y="875"/>
                  <a:pt x="1187" y="884"/>
                  <a:pt x="1195" y="886"/>
                </a:cubicBezTo>
                <a:cubicBezTo>
                  <a:pt x="1200" y="887"/>
                  <a:pt x="1205" y="889"/>
                  <a:pt x="1210" y="891"/>
                </a:cubicBezTo>
                <a:cubicBezTo>
                  <a:pt x="1208" y="891"/>
                  <a:pt x="1206" y="891"/>
                  <a:pt x="1204" y="891"/>
                </a:cubicBezTo>
                <a:close/>
                <a:moveTo>
                  <a:pt x="1109" y="848"/>
                </a:moveTo>
                <a:cubicBezTo>
                  <a:pt x="1111" y="851"/>
                  <a:pt x="1117" y="849"/>
                  <a:pt x="1119" y="853"/>
                </a:cubicBezTo>
                <a:cubicBezTo>
                  <a:pt x="1117" y="854"/>
                  <a:pt x="1109" y="851"/>
                  <a:pt x="1109" y="848"/>
                </a:cubicBezTo>
                <a:close/>
                <a:moveTo>
                  <a:pt x="1131" y="860"/>
                </a:moveTo>
                <a:cubicBezTo>
                  <a:pt x="1134" y="861"/>
                  <a:pt x="1138" y="861"/>
                  <a:pt x="1140" y="864"/>
                </a:cubicBezTo>
                <a:cubicBezTo>
                  <a:pt x="1136" y="862"/>
                  <a:pt x="1133" y="862"/>
                  <a:pt x="1131" y="860"/>
                </a:cubicBezTo>
                <a:close/>
                <a:moveTo>
                  <a:pt x="1140" y="864"/>
                </a:moveTo>
                <a:cubicBezTo>
                  <a:pt x="1142" y="864"/>
                  <a:pt x="1144" y="865"/>
                  <a:pt x="1145" y="866"/>
                </a:cubicBezTo>
                <a:cubicBezTo>
                  <a:pt x="1144" y="866"/>
                  <a:pt x="1141" y="865"/>
                  <a:pt x="1140" y="864"/>
                </a:cubicBezTo>
                <a:close/>
                <a:moveTo>
                  <a:pt x="1173" y="874"/>
                </a:moveTo>
                <a:cubicBezTo>
                  <a:pt x="1173" y="872"/>
                  <a:pt x="1168" y="873"/>
                  <a:pt x="1168" y="871"/>
                </a:cubicBezTo>
                <a:cubicBezTo>
                  <a:pt x="1172" y="872"/>
                  <a:pt x="1176" y="873"/>
                  <a:pt x="1180" y="876"/>
                </a:cubicBezTo>
                <a:cubicBezTo>
                  <a:pt x="1179" y="875"/>
                  <a:pt x="1176" y="876"/>
                  <a:pt x="1176" y="875"/>
                </a:cubicBezTo>
                <a:cubicBezTo>
                  <a:pt x="1177" y="875"/>
                  <a:pt x="1174" y="874"/>
                  <a:pt x="1173" y="874"/>
                </a:cubicBezTo>
                <a:close/>
                <a:moveTo>
                  <a:pt x="1171" y="873"/>
                </a:moveTo>
                <a:cubicBezTo>
                  <a:pt x="1170" y="873"/>
                  <a:pt x="1168" y="873"/>
                  <a:pt x="1168" y="872"/>
                </a:cubicBezTo>
                <a:cubicBezTo>
                  <a:pt x="1169" y="873"/>
                  <a:pt x="1171" y="872"/>
                  <a:pt x="1171" y="873"/>
                </a:cubicBezTo>
                <a:close/>
                <a:moveTo>
                  <a:pt x="1198" y="883"/>
                </a:moveTo>
                <a:cubicBezTo>
                  <a:pt x="1196" y="882"/>
                  <a:pt x="1194" y="881"/>
                  <a:pt x="1191" y="881"/>
                </a:cubicBezTo>
                <a:cubicBezTo>
                  <a:pt x="1192" y="879"/>
                  <a:pt x="1198" y="882"/>
                  <a:pt x="1198" y="883"/>
                </a:cubicBezTo>
                <a:cubicBezTo>
                  <a:pt x="1198" y="882"/>
                  <a:pt x="1198" y="883"/>
                  <a:pt x="1198" y="883"/>
                </a:cubicBezTo>
                <a:close/>
                <a:moveTo>
                  <a:pt x="1199" y="884"/>
                </a:moveTo>
                <a:cubicBezTo>
                  <a:pt x="1201" y="882"/>
                  <a:pt x="1204" y="884"/>
                  <a:pt x="1205" y="886"/>
                </a:cubicBezTo>
                <a:cubicBezTo>
                  <a:pt x="1203" y="886"/>
                  <a:pt x="1202" y="885"/>
                  <a:pt x="1199" y="884"/>
                </a:cubicBezTo>
                <a:close/>
                <a:moveTo>
                  <a:pt x="1208" y="887"/>
                </a:moveTo>
                <a:cubicBezTo>
                  <a:pt x="1209" y="888"/>
                  <a:pt x="1212" y="887"/>
                  <a:pt x="1213" y="889"/>
                </a:cubicBezTo>
                <a:cubicBezTo>
                  <a:pt x="1212" y="888"/>
                  <a:pt x="1209" y="889"/>
                  <a:pt x="1208" y="887"/>
                </a:cubicBezTo>
                <a:close/>
                <a:moveTo>
                  <a:pt x="1217" y="896"/>
                </a:moveTo>
                <a:cubicBezTo>
                  <a:pt x="1217" y="896"/>
                  <a:pt x="1217" y="896"/>
                  <a:pt x="1216" y="896"/>
                </a:cubicBezTo>
                <a:cubicBezTo>
                  <a:pt x="1217" y="895"/>
                  <a:pt x="1218" y="895"/>
                  <a:pt x="1219" y="896"/>
                </a:cubicBezTo>
                <a:cubicBezTo>
                  <a:pt x="1218" y="896"/>
                  <a:pt x="1218" y="896"/>
                  <a:pt x="1217" y="896"/>
                </a:cubicBezTo>
                <a:close/>
                <a:moveTo>
                  <a:pt x="1223" y="898"/>
                </a:moveTo>
                <a:cubicBezTo>
                  <a:pt x="1223" y="898"/>
                  <a:pt x="1224" y="897"/>
                  <a:pt x="1225" y="897"/>
                </a:cubicBezTo>
                <a:cubicBezTo>
                  <a:pt x="1228" y="899"/>
                  <a:pt x="1231" y="900"/>
                  <a:pt x="1233" y="902"/>
                </a:cubicBezTo>
                <a:cubicBezTo>
                  <a:pt x="1230" y="900"/>
                  <a:pt x="1226" y="899"/>
                  <a:pt x="1223" y="898"/>
                </a:cubicBezTo>
                <a:close/>
                <a:moveTo>
                  <a:pt x="1227" y="891"/>
                </a:moveTo>
                <a:cubicBezTo>
                  <a:pt x="1228" y="891"/>
                  <a:pt x="1228" y="890"/>
                  <a:pt x="1229" y="890"/>
                </a:cubicBezTo>
                <a:cubicBezTo>
                  <a:pt x="1231" y="889"/>
                  <a:pt x="1235" y="890"/>
                  <a:pt x="1235" y="888"/>
                </a:cubicBezTo>
                <a:cubicBezTo>
                  <a:pt x="1236" y="888"/>
                  <a:pt x="1237" y="888"/>
                  <a:pt x="1238" y="889"/>
                </a:cubicBezTo>
                <a:cubicBezTo>
                  <a:pt x="1237" y="890"/>
                  <a:pt x="1237" y="891"/>
                  <a:pt x="1237" y="893"/>
                </a:cubicBezTo>
                <a:cubicBezTo>
                  <a:pt x="1235" y="892"/>
                  <a:pt x="1234" y="891"/>
                  <a:pt x="1233" y="890"/>
                </a:cubicBezTo>
                <a:cubicBezTo>
                  <a:pt x="1230" y="890"/>
                  <a:pt x="1232" y="892"/>
                  <a:pt x="1230" y="892"/>
                </a:cubicBezTo>
                <a:cubicBezTo>
                  <a:pt x="1231" y="892"/>
                  <a:pt x="1231" y="893"/>
                  <a:pt x="1232" y="893"/>
                </a:cubicBezTo>
                <a:cubicBezTo>
                  <a:pt x="1231" y="893"/>
                  <a:pt x="1231" y="894"/>
                  <a:pt x="1230" y="894"/>
                </a:cubicBezTo>
                <a:cubicBezTo>
                  <a:pt x="1229" y="894"/>
                  <a:pt x="1227" y="893"/>
                  <a:pt x="1226" y="892"/>
                </a:cubicBezTo>
                <a:cubicBezTo>
                  <a:pt x="1226" y="892"/>
                  <a:pt x="1227" y="892"/>
                  <a:pt x="1227" y="891"/>
                </a:cubicBezTo>
                <a:cubicBezTo>
                  <a:pt x="1227" y="891"/>
                  <a:pt x="1227" y="891"/>
                  <a:pt x="1228" y="891"/>
                </a:cubicBezTo>
                <a:cubicBezTo>
                  <a:pt x="1228" y="891"/>
                  <a:pt x="1227" y="891"/>
                  <a:pt x="1227" y="891"/>
                </a:cubicBezTo>
                <a:close/>
                <a:moveTo>
                  <a:pt x="1225" y="881"/>
                </a:moveTo>
                <a:cubicBezTo>
                  <a:pt x="1226" y="881"/>
                  <a:pt x="1225" y="880"/>
                  <a:pt x="1226" y="879"/>
                </a:cubicBezTo>
                <a:cubicBezTo>
                  <a:pt x="1227" y="880"/>
                  <a:pt x="1235" y="887"/>
                  <a:pt x="1236" y="883"/>
                </a:cubicBezTo>
                <a:cubicBezTo>
                  <a:pt x="1237" y="884"/>
                  <a:pt x="1236" y="885"/>
                  <a:pt x="1240" y="886"/>
                </a:cubicBezTo>
                <a:cubicBezTo>
                  <a:pt x="1239" y="886"/>
                  <a:pt x="1238" y="887"/>
                  <a:pt x="1238" y="887"/>
                </a:cubicBezTo>
                <a:cubicBezTo>
                  <a:pt x="1238" y="887"/>
                  <a:pt x="1238" y="887"/>
                  <a:pt x="1238" y="887"/>
                </a:cubicBezTo>
                <a:cubicBezTo>
                  <a:pt x="1234" y="886"/>
                  <a:pt x="1231" y="885"/>
                  <a:pt x="1229" y="884"/>
                </a:cubicBezTo>
                <a:cubicBezTo>
                  <a:pt x="1230" y="883"/>
                  <a:pt x="1231" y="885"/>
                  <a:pt x="1232" y="884"/>
                </a:cubicBezTo>
                <a:cubicBezTo>
                  <a:pt x="1229" y="882"/>
                  <a:pt x="1227" y="882"/>
                  <a:pt x="1225" y="881"/>
                </a:cubicBezTo>
                <a:close/>
                <a:moveTo>
                  <a:pt x="1228" y="884"/>
                </a:moveTo>
                <a:cubicBezTo>
                  <a:pt x="1226" y="884"/>
                  <a:pt x="1225" y="883"/>
                  <a:pt x="1225" y="882"/>
                </a:cubicBezTo>
                <a:cubicBezTo>
                  <a:pt x="1226" y="883"/>
                  <a:pt x="1228" y="883"/>
                  <a:pt x="1228" y="884"/>
                </a:cubicBezTo>
                <a:close/>
                <a:moveTo>
                  <a:pt x="1237" y="895"/>
                </a:moveTo>
                <a:cubicBezTo>
                  <a:pt x="1238" y="895"/>
                  <a:pt x="1239" y="896"/>
                  <a:pt x="1240" y="897"/>
                </a:cubicBezTo>
                <a:cubicBezTo>
                  <a:pt x="1239" y="896"/>
                  <a:pt x="1238" y="898"/>
                  <a:pt x="1238" y="897"/>
                </a:cubicBezTo>
                <a:cubicBezTo>
                  <a:pt x="1237" y="897"/>
                  <a:pt x="1235" y="896"/>
                  <a:pt x="1233" y="896"/>
                </a:cubicBezTo>
                <a:cubicBezTo>
                  <a:pt x="1234" y="895"/>
                  <a:pt x="1235" y="895"/>
                  <a:pt x="1237" y="895"/>
                </a:cubicBezTo>
                <a:close/>
                <a:moveTo>
                  <a:pt x="1238" y="903"/>
                </a:moveTo>
                <a:cubicBezTo>
                  <a:pt x="1239" y="903"/>
                  <a:pt x="1241" y="903"/>
                  <a:pt x="1240" y="904"/>
                </a:cubicBezTo>
                <a:cubicBezTo>
                  <a:pt x="1240" y="904"/>
                  <a:pt x="1238" y="904"/>
                  <a:pt x="1238" y="903"/>
                </a:cubicBezTo>
                <a:close/>
                <a:moveTo>
                  <a:pt x="1244" y="1272"/>
                </a:moveTo>
                <a:cubicBezTo>
                  <a:pt x="1245" y="1272"/>
                  <a:pt x="1246" y="1272"/>
                  <a:pt x="1246" y="1272"/>
                </a:cubicBezTo>
                <a:cubicBezTo>
                  <a:pt x="1246" y="1272"/>
                  <a:pt x="1247" y="1272"/>
                  <a:pt x="1247" y="1272"/>
                </a:cubicBezTo>
                <a:cubicBezTo>
                  <a:pt x="1247" y="1274"/>
                  <a:pt x="1245" y="1273"/>
                  <a:pt x="1244" y="1272"/>
                </a:cubicBezTo>
                <a:close/>
                <a:moveTo>
                  <a:pt x="1247" y="1272"/>
                </a:moveTo>
                <a:cubicBezTo>
                  <a:pt x="1248" y="1272"/>
                  <a:pt x="1250" y="1273"/>
                  <a:pt x="1251" y="1274"/>
                </a:cubicBezTo>
                <a:cubicBezTo>
                  <a:pt x="1249" y="1274"/>
                  <a:pt x="1248" y="1274"/>
                  <a:pt x="1247" y="1272"/>
                </a:cubicBezTo>
                <a:close/>
                <a:moveTo>
                  <a:pt x="1256" y="1273"/>
                </a:moveTo>
                <a:cubicBezTo>
                  <a:pt x="1255" y="1273"/>
                  <a:pt x="1251" y="1273"/>
                  <a:pt x="1248" y="1272"/>
                </a:cubicBezTo>
                <a:cubicBezTo>
                  <a:pt x="1250" y="1272"/>
                  <a:pt x="1251" y="1271"/>
                  <a:pt x="1253" y="1271"/>
                </a:cubicBezTo>
                <a:cubicBezTo>
                  <a:pt x="1254" y="1272"/>
                  <a:pt x="1256" y="1272"/>
                  <a:pt x="1257" y="1272"/>
                </a:cubicBezTo>
                <a:cubicBezTo>
                  <a:pt x="1254" y="1272"/>
                  <a:pt x="1258" y="1274"/>
                  <a:pt x="1256" y="1273"/>
                </a:cubicBezTo>
                <a:close/>
                <a:moveTo>
                  <a:pt x="1257" y="904"/>
                </a:moveTo>
                <a:cubicBezTo>
                  <a:pt x="1252" y="902"/>
                  <a:pt x="1247" y="899"/>
                  <a:pt x="1243" y="898"/>
                </a:cubicBezTo>
                <a:cubicBezTo>
                  <a:pt x="1242" y="898"/>
                  <a:pt x="1240" y="897"/>
                  <a:pt x="1241" y="897"/>
                </a:cubicBezTo>
                <a:cubicBezTo>
                  <a:pt x="1247" y="899"/>
                  <a:pt x="1253" y="901"/>
                  <a:pt x="1258" y="903"/>
                </a:cubicBezTo>
                <a:cubicBezTo>
                  <a:pt x="1258" y="904"/>
                  <a:pt x="1257" y="904"/>
                  <a:pt x="1257" y="904"/>
                </a:cubicBezTo>
                <a:close/>
                <a:moveTo>
                  <a:pt x="1262" y="902"/>
                </a:moveTo>
                <a:cubicBezTo>
                  <a:pt x="1261" y="902"/>
                  <a:pt x="1261" y="901"/>
                  <a:pt x="1260" y="901"/>
                </a:cubicBezTo>
                <a:cubicBezTo>
                  <a:pt x="1261" y="901"/>
                  <a:pt x="1262" y="901"/>
                  <a:pt x="1263" y="902"/>
                </a:cubicBezTo>
                <a:cubicBezTo>
                  <a:pt x="1263" y="902"/>
                  <a:pt x="1262" y="902"/>
                  <a:pt x="1262" y="902"/>
                </a:cubicBezTo>
                <a:close/>
                <a:moveTo>
                  <a:pt x="1269" y="899"/>
                </a:moveTo>
                <a:cubicBezTo>
                  <a:pt x="1267" y="898"/>
                  <a:pt x="1264" y="897"/>
                  <a:pt x="1260" y="897"/>
                </a:cubicBezTo>
                <a:cubicBezTo>
                  <a:pt x="1261" y="898"/>
                  <a:pt x="1266" y="898"/>
                  <a:pt x="1267" y="900"/>
                </a:cubicBezTo>
                <a:cubicBezTo>
                  <a:pt x="1267" y="900"/>
                  <a:pt x="1266" y="901"/>
                  <a:pt x="1265" y="901"/>
                </a:cubicBezTo>
                <a:cubicBezTo>
                  <a:pt x="1263" y="901"/>
                  <a:pt x="1261" y="899"/>
                  <a:pt x="1260" y="899"/>
                </a:cubicBezTo>
                <a:cubicBezTo>
                  <a:pt x="1258" y="901"/>
                  <a:pt x="1256" y="901"/>
                  <a:pt x="1255" y="899"/>
                </a:cubicBezTo>
                <a:cubicBezTo>
                  <a:pt x="1251" y="898"/>
                  <a:pt x="1245" y="896"/>
                  <a:pt x="1240" y="894"/>
                </a:cubicBezTo>
                <a:cubicBezTo>
                  <a:pt x="1240" y="894"/>
                  <a:pt x="1240" y="894"/>
                  <a:pt x="1240" y="894"/>
                </a:cubicBezTo>
                <a:cubicBezTo>
                  <a:pt x="1240" y="894"/>
                  <a:pt x="1240" y="894"/>
                  <a:pt x="1240" y="894"/>
                </a:cubicBezTo>
                <a:cubicBezTo>
                  <a:pt x="1240" y="894"/>
                  <a:pt x="1240" y="894"/>
                  <a:pt x="1240" y="894"/>
                </a:cubicBezTo>
                <a:cubicBezTo>
                  <a:pt x="1241" y="894"/>
                  <a:pt x="1241" y="894"/>
                  <a:pt x="1241" y="894"/>
                </a:cubicBezTo>
                <a:cubicBezTo>
                  <a:pt x="1243" y="893"/>
                  <a:pt x="1245" y="892"/>
                  <a:pt x="1247" y="892"/>
                </a:cubicBezTo>
                <a:cubicBezTo>
                  <a:pt x="1248" y="892"/>
                  <a:pt x="1249" y="893"/>
                  <a:pt x="1251" y="892"/>
                </a:cubicBezTo>
                <a:cubicBezTo>
                  <a:pt x="1250" y="892"/>
                  <a:pt x="1249" y="892"/>
                  <a:pt x="1248" y="891"/>
                </a:cubicBezTo>
                <a:cubicBezTo>
                  <a:pt x="1249" y="891"/>
                  <a:pt x="1250" y="891"/>
                  <a:pt x="1251" y="890"/>
                </a:cubicBezTo>
                <a:cubicBezTo>
                  <a:pt x="1255" y="892"/>
                  <a:pt x="1260" y="895"/>
                  <a:pt x="1263" y="897"/>
                </a:cubicBezTo>
                <a:cubicBezTo>
                  <a:pt x="1265" y="898"/>
                  <a:pt x="1268" y="898"/>
                  <a:pt x="1270" y="899"/>
                </a:cubicBezTo>
                <a:cubicBezTo>
                  <a:pt x="1270" y="899"/>
                  <a:pt x="1270" y="899"/>
                  <a:pt x="1269" y="899"/>
                </a:cubicBezTo>
                <a:close/>
                <a:moveTo>
                  <a:pt x="1241" y="891"/>
                </a:moveTo>
                <a:cubicBezTo>
                  <a:pt x="1241" y="891"/>
                  <a:pt x="1241" y="890"/>
                  <a:pt x="1241" y="890"/>
                </a:cubicBezTo>
                <a:cubicBezTo>
                  <a:pt x="1241" y="890"/>
                  <a:pt x="1241" y="890"/>
                  <a:pt x="1241" y="890"/>
                </a:cubicBezTo>
                <a:cubicBezTo>
                  <a:pt x="1241" y="890"/>
                  <a:pt x="1242" y="890"/>
                  <a:pt x="1242" y="890"/>
                </a:cubicBezTo>
                <a:cubicBezTo>
                  <a:pt x="1242" y="891"/>
                  <a:pt x="1241" y="891"/>
                  <a:pt x="1241" y="891"/>
                </a:cubicBezTo>
                <a:cubicBezTo>
                  <a:pt x="1241" y="891"/>
                  <a:pt x="1241" y="891"/>
                  <a:pt x="1241" y="891"/>
                </a:cubicBezTo>
                <a:close/>
                <a:moveTo>
                  <a:pt x="1245" y="881"/>
                </a:moveTo>
                <a:cubicBezTo>
                  <a:pt x="1247" y="882"/>
                  <a:pt x="1248" y="882"/>
                  <a:pt x="1249" y="883"/>
                </a:cubicBezTo>
                <a:cubicBezTo>
                  <a:pt x="1249" y="883"/>
                  <a:pt x="1248" y="883"/>
                  <a:pt x="1248" y="883"/>
                </a:cubicBezTo>
                <a:cubicBezTo>
                  <a:pt x="1247" y="883"/>
                  <a:pt x="1246" y="882"/>
                  <a:pt x="1245" y="881"/>
                </a:cubicBezTo>
                <a:close/>
                <a:moveTo>
                  <a:pt x="1273" y="898"/>
                </a:moveTo>
                <a:cubicBezTo>
                  <a:pt x="1268" y="897"/>
                  <a:pt x="1262" y="893"/>
                  <a:pt x="1255" y="891"/>
                </a:cubicBezTo>
                <a:cubicBezTo>
                  <a:pt x="1255" y="891"/>
                  <a:pt x="1255" y="890"/>
                  <a:pt x="1256" y="891"/>
                </a:cubicBezTo>
                <a:cubicBezTo>
                  <a:pt x="1264" y="893"/>
                  <a:pt x="1267" y="895"/>
                  <a:pt x="1274" y="897"/>
                </a:cubicBezTo>
                <a:cubicBezTo>
                  <a:pt x="1274" y="897"/>
                  <a:pt x="1274" y="898"/>
                  <a:pt x="1273" y="898"/>
                </a:cubicBezTo>
                <a:close/>
                <a:moveTo>
                  <a:pt x="1276" y="896"/>
                </a:moveTo>
                <a:cubicBezTo>
                  <a:pt x="1272" y="895"/>
                  <a:pt x="1268" y="891"/>
                  <a:pt x="1265" y="892"/>
                </a:cubicBezTo>
                <a:cubicBezTo>
                  <a:pt x="1265" y="891"/>
                  <a:pt x="1266" y="892"/>
                  <a:pt x="1266" y="891"/>
                </a:cubicBezTo>
                <a:cubicBezTo>
                  <a:pt x="1270" y="893"/>
                  <a:pt x="1274" y="894"/>
                  <a:pt x="1278" y="896"/>
                </a:cubicBezTo>
                <a:cubicBezTo>
                  <a:pt x="1277" y="896"/>
                  <a:pt x="1277" y="896"/>
                  <a:pt x="1276" y="896"/>
                </a:cubicBezTo>
                <a:close/>
                <a:moveTo>
                  <a:pt x="1287" y="891"/>
                </a:moveTo>
                <a:cubicBezTo>
                  <a:pt x="1285" y="892"/>
                  <a:pt x="1283" y="893"/>
                  <a:pt x="1281" y="894"/>
                </a:cubicBezTo>
                <a:cubicBezTo>
                  <a:pt x="1280" y="893"/>
                  <a:pt x="1279" y="892"/>
                  <a:pt x="1278" y="894"/>
                </a:cubicBezTo>
                <a:cubicBezTo>
                  <a:pt x="1279" y="893"/>
                  <a:pt x="1279" y="894"/>
                  <a:pt x="1280" y="894"/>
                </a:cubicBezTo>
                <a:cubicBezTo>
                  <a:pt x="1280" y="895"/>
                  <a:pt x="1280" y="895"/>
                  <a:pt x="1279" y="895"/>
                </a:cubicBezTo>
                <a:cubicBezTo>
                  <a:pt x="1276" y="894"/>
                  <a:pt x="1271" y="892"/>
                  <a:pt x="1269" y="891"/>
                </a:cubicBezTo>
                <a:cubicBezTo>
                  <a:pt x="1269" y="892"/>
                  <a:pt x="1263" y="888"/>
                  <a:pt x="1262" y="889"/>
                </a:cubicBezTo>
                <a:cubicBezTo>
                  <a:pt x="1263" y="890"/>
                  <a:pt x="1265" y="891"/>
                  <a:pt x="1266" y="891"/>
                </a:cubicBezTo>
                <a:cubicBezTo>
                  <a:pt x="1264" y="892"/>
                  <a:pt x="1261" y="891"/>
                  <a:pt x="1258" y="889"/>
                </a:cubicBezTo>
                <a:cubicBezTo>
                  <a:pt x="1259" y="889"/>
                  <a:pt x="1259" y="888"/>
                  <a:pt x="1260" y="888"/>
                </a:cubicBezTo>
                <a:cubicBezTo>
                  <a:pt x="1259" y="888"/>
                  <a:pt x="1259" y="887"/>
                  <a:pt x="1258" y="887"/>
                </a:cubicBezTo>
                <a:cubicBezTo>
                  <a:pt x="1258" y="886"/>
                  <a:pt x="1257" y="886"/>
                  <a:pt x="1256" y="887"/>
                </a:cubicBezTo>
                <a:cubicBezTo>
                  <a:pt x="1255" y="886"/>
                  <a:pt x="1255" y="886"/>
                  <a:pt x="1254" y="886"/>
                </a:cubicBezTo>
                <a:cubicBezTo>
                  <a:pt x="1254" y="886"/>
                  <a:pt x="1254" y="885"/>
                  <a:pt x="1254" y="885"/>
                </a:cubicBezTo>
                <a:cubicBezTo>
                  <a:pt x="1257" y="885"/>
                  <a:pt x="1259" y="887"/>
                  <a:pt x="1261" y="886"/>
                </a:cubicBezTo>
                <a:cubicBezTo>
                  <a:pt x="1259" y="886"/>
                  <a:pt x="1257" y="885"/>
                  <a:pt x="1255" y="884"/>
                </a:cubicBezTo>
                <a:cubicBezTo>
                  <a:pt x="1256" y="883"/>
                  <a:pt x="1257" y="882"/>
                  <a:pt x="1258" y="881"/>
                </a:cubicBezTo>
                <a:cubicBezTo>
                  <a:pt x="1256" y="881"/>
                  <a:pt x="1254" y="881"/>
                  <a:pt x="1251" y="882"/>
                </a:cubicBezTo>
                <a:cubicBezTo>
                  <a:pt x="1245" y="879"/>
                  <a:pt x="1240" y="877"/>
                  <a:pt x="1233" y="876"/>
                </a:cubicBezTo>
                <a:cubicBezTo>
                  <a:pt x="1234" y="877"/>
                  <a:pt x="1239" y="877"/>
                  <a:pt x="1238" y="879"/>
                </a:cubicBezTo>
                <a:cubicBezTo>
                  <a:pt x="1233" y="877"/>
                  <a:pt x="1229" y="876"/>
                  <a:pt x="1221" y="873"/>
                </a:cubicBezTo>
                <a:cubicBezTo>
                  <a:pt x="1223" y="873"/>
                  <a:pt x="1224" y="872"/>
                  <a:pt x="1225" y="872"/>
                </a:cubicBezTo>
                <a:cubicBezTo>
                  <a:pt x="1223" y="871"/>
                  <a:pt x="1223" y="872"/>
                  <a:pt x="1223" y="872"/>
                </a:cubicBezTo>
                <a:cubicBezTo>
                  <a:pt x="1220" y="867"/>
                  <a:pt x="1212" y="868"/>
                  <a:pt x="1209" y="865"/>
                </a:cubicBezTo>
                <a:cubicBezTo>
                  <a:pt x="1209" y="865"/>
                  <a:pt x="1210" y="866"/>
                  <a:pt x="1210" y="865"/>
                </a:cubicBezTo>
                <a:cubicBezTo>
                  <a:pt x="1206" y="864"/>
                  <a:pt x="1209" y="868"/>
                  <a:pt x="1206" y="867"/>
                </a:cubicBezTo>
                <a:cubicBezTo>
                  <a:pt x="1208" y="867"/>
                  <a:pt x="1208" y="868"/>
                  <a:pt x="1209" y="868"/>
                </a:cubicBezTo>
                <a:cubicBezTo>
                  <a:pt x="1210" y="868"/>
                  <a:pt x="1212" y="866"/>
                  <a:pt x="1212" y="868"/>
                </a:cubicBezTo>
                <a:cubicBezTo>
                  <a:pt x="1212" y="868"/>
                  <a:pt x="1210" y="869"/>
                  <a:pt x="1211" y="869"/>
                </a:cubicBezTo>
                <a:cubicBezTo>
                  <a:pt x="1213" y="869"/>
                  <a:pt x="1219" y="871"/>
                  <a:pt x="1215" y="871"/>
                </a:cubicBezTo>
                <a:cubicBezTo>
                  <a:pt x="1213" y="871"/>
                  <a:pt x="1210" y="868"/>
                  <a:pt x="1208" y="870"/>
                </a:cubicBezTo>
                <a:cubicBezTo>
                  <a:pt x="1213" y="870"/>
                  <a:pt x="1220" y="875"/>
                  <a:pt x="1225" y="876"/>
                </a:cubicBezTo>
                <a:cubicBezTo>
                  <a:pt x="1226" y="878"/>
                  <a:pt x="1228" y="877"/>
                  <a:pt x="1231" y="879"/>
                </a:cubicBezTo>
                <a:cubicBezTo>
                  <a:pt x="1219" y="876"/>
                  <a:pt x="1209" y="870"/>
                  <a:pt x="1199" y="868"/>
                </a:cubicBezTo>
                <a:cubicBezTo>
                  <a:pt x="1205" y="871"/>
                  <a:pt x="1212" y="874"/>
                  <a:pt x="1220" y="877"/>
                </a:cubicBezTo>
                <a:cubicBezTo>
                  <a:pt x="1220" y="879"/>
                  <a:pt x="1220" y="877"/>
                  <a:pt x="1220" y="879"/>
                </a:cubicBezTo>
                <a:cubicBezTo>
                  <a:pt x="1220" y="880"/>
                  <a:pt x="1219" y="878"/>
                  <a:pt x="1218" y="879"/>
                </a:cubicBezTo>
                <a:cubicBezTo>
                  <a:pt x="1218" y="878"/>
                  <a:pt x="1220" y="878"/>
                  <a:pt x="1219" y="877"/>
                </a:cubicBezTo>
                <a:cubicBezTo>
                  <a:pt x="1219" y="877"/>
                  <a:pt x="1218" y="877"/>
                  <a:pt x="1218" y="877"/>
                </a:cubicBezTo>
                <a:cubicBezTo>
                  <a:pt x="1218" y="881"/>
                  <a:pt x="1214" y="876"/>
                  <a:pt x="1214" y="876"/>
                </a:cubicBezTo>
                <a:cubicBezTo>
                  <a:pt x="1213" y="876"/>
                  <a:pt x="1212" y="877"/>
                  <a:pt x="1212" y="877"/>
                </a:cubicBezTo>
                <a:cubicBezTo>
                  <a:pt x="1210" y="876"/>
                  <a:pt x="1209" y="873"/>
                  <a:pt x="1207" y="875"/>
                </a:cubicBezTo>
                <a:cubicBezTo>
                  <a:pt x="1207" y="875"/>
                  <a:pt x="1208" y="875"/>
                  <a:pt x="1208" y="876"/>
                </a:cubicBezTo>
                <a:cubicBezTo>
                  <a:pt x="1202" y="876"/>
                  <a:pt x="1198" y="868"/>
                  <a:pt x="1191" y="868"/>
                </a:cubicBezTo>
                <a:cubicBezTo>
                  <a:pt x="1191" y="868"/>
                  <a:pt x="1193" y="868"/>
                  <a:pt x="1193" y="869"/>
                </a:cubicBezTo>
                <a:cubicBezTo>
                  <a:pt x="1191" y="869"/>
                  <a:pt x="1188" y="867"/>
                  <a:pt x="1188" y="869"/>
                </a:cubicBezTo>
                <a:cubicBezTo>
                  <a:pt x="1186" y="868"/>
                  <a:pt x="1181" y="866"/>
                  <a:pt x="1180" y="866"/>
                </a:cubicBezTo>
                <a:cubicBezTo>
                  <a:pt x="1198" y="875"/>
                  <a:pt x="1217" y="880"/>
                  <a:pt x="1234" y="887"/>
                </a:cubicBezTo>
                <a:cubicBezTo>
                  <a:pt x="1230" y="888"/>
                  <a:pt x="1225" y="889"/>
                  <a:pt x="1221" y="890"/>
                </a:cubicBezTo>
                <a:cubicBezTo>
                  <a:pt x="1220" y="890"/>
                  <a:pt x="1220" y="889"/>
                  <a:pt x="1219" y="889"/>
                </a:cubicBezTo>
                <a:cubicBezTo>
                  <a:pt x="1219" y="887"/>
                  <a:pt x="1221" y="891"/>
                  <a:pt x="1222" y="889"/>
                </a:cubicBezTo>
                <a:cubicBezTo>
                  <a:pt x="1219" y="888"/>
                  <a:pt x="1218" y="887"/>
                  <a:pt x="1221" y="887"/>
                </a:cubicBezTo>
                <a:cubicBezTo>
                  <a:pt x="1216" y="885"/>
                  <a:pt x="1214" y="883"/>
                  <a:pt x="1209" y="883"/>
                </a:cubicBezTo>
                <a:cubicBezTo>
                  <a:pt x="1210" y="885"/>
                  <a:pt x="1214" y="883"/>
                  <a:pt x="1215" y="886"/>
                </a:cubicBezTo>
                <a:cubicBezTo>
                  <a:pt x="1214" y="886"/>
                  <a:pt x="1212" y="884"/>
                  <a:pt x="1212" y="885"/>
                </a:cubicBezTo>
                <a:cubicBezTo>
                  <a:pt x="1214" y="886"/>
                  <a:pt x="1218" y="887"/>
                  <a:pt x="1219" y="889"/>
                </a:cubicBezTo>
                <a:cubicBezTo>
                  <a:pt x="1211" y="886"/>
                  <a:pt x="1201" y="882"/>
                  <a:pt x="1194" y="879"/>
                </a:cubicBezTo>
                <a:cubicBezTo>
                  <a:pt x="1185" y="876"/>
                  <a:pt x="1176" y="869"/>
                  <a:pt x="1166" y="870"/>
                </a:cubicBezTo>
                <a:cubicBezTo>
                  <a:pt x="1167" y="870"/>
                  <a:pt x="1168" y="869"/>
                  <a:pt x="1168" y="871"/>
                </a:cubicBezTo>
                <a:cubicBezTo>
                  <a:pt x="1167" y="871"/>
                  <a:pt x="1166" y="871"/>
                  <a:pt x="1166" y="872"/>
                </a:cubicBezTo>
                <a:cubicBezTo>
                  <a:pt x="1167" y="872"/>
                  <a:pt x="1168" y="872"/>
                  <a:pt x="1168" y="872"/>
                </a:cubicBezTo>
                <a:cubicBezTo>
                  <a:pt x="1165" y="872"/>
                  <a:pt x="1166" y="871"/>
                  <a:pt x="1165" y="870"/>
                </a:cubicBezTo>
                <a:cubicBezTo>
                  <a:pt x="1165" y="871"/>
                  <a:pt x="1165" y="871"/>
                  <a:pt x="1165" y="872"/>
                </a:cubicBezTo>
                <a:cubicBezTo>
                  <a:pt x="1161" y="871"/>
                  <a:pt x="1161" y="868"/>
                  <a:pt x="1156" y="867"/>
                </a:cubicBezTo>
                <a:cubicBezTo>
                  <a:pt x="1156" y="868"/>
                  <a:pt x="1156" y="868"/>
                  <a:pt x="1156" y="868"/>
                </a:cubicBezTo>
                <a:cubicBezTo>
                  <a:pt x="1154" y="867"/>
                  <a:pt x="1148" y="865"/>
                  <a:pt x="1149" y="865"/>
                </a:cubicBezTo>
                <a:cubicBezTo>
                  <a:pt x="1151" y="866"/>
                  <a:pt x="1150" y="864"/>
                  <a:pt x="1151" y="864"/>
                </a:cubicBezTo>
                <a:cubicBezTo>
                  <a:pt x="1153" y="864"/>
                  <a:pt x="1151" y="865"/>
                  <a:pt x="1153" y="866"/>
                </a:cubicBezTo>
                <a:cubicBezTo>
                  <a:pt x="1153" y="866"/>
                  <a:pt x="1153" y="865"/>
                  <a:pt x="1153" y="865"/>
                </a:cubicBezTo>
                <a:cubicBezTo>
                  <a:pt x="1156" y="866"/>
                  <a:pt x="1160" y="868"/>
                  <a:pt x="1166" y="869"/>
                </a:cubicBezTo>
                <a:cubicBezTo>
                  <a:pt x="1158" y="866"/>
                  <a:pt x="1155" y="864"/>
                  <a:pt x="1145" y="860"/>
                </a:cubicBezTo>
                <a:cubicBezTo>
                  <a:pt x="1146" y="858"/>
                  <a:pt x="1147" y="861"/>
                  <a:pt x="1148" y="859"/>
                </a:cubicBezTo>
                <a:cubicBezTo>
                  <a:pt x="1148" y="858"/>
                  <a:pt x="1147" y="858"/>
                  <a:pt x="1146" y="858"/>
                </a:cubicBezTo>
                <a:cubicBezTo>
                  <a:pt x="1146" y="859"/>
                  <a:pt x="1145" y="858"/>
                  <a:pt x="1144" y="859"/>
                </a:cubicBezTo>
                <a:cubicBezTo>
                  <a:pt x="1141" y="858"/>
                  <a:pt x="1140" y="859"/>
                  <a:pt x="1137" y="859"/>
                </a:cubicBezTo>
                <a:cubicBezTo>
                  <a:pt x="1138" y="859"/>
                  <a:pt x="1140" y="860"/>
                  <a:pt x="1141" y="860"/>
                </a:cubicBezTo>
                <a:cubicBezTo>
                  <a:pt x="1141" y="862"/>
                  <a:pt x="1140" y="860"/>
                  <a:pt x="1139" y="861"/>
                </a:cubicBezTo>
                <a:cubicBezTo>
                  <a:pt x="1142" y="862"/>
                  <a:pt x="1146" y="863"/>
                  <a:pt x="1147" y="865"/>
                </a:cubicBezTo>
                <a:cubicBezTo>
                  <a:pt x="1143" y="864"/>
                  <a:pt x="1142" y="863"/>
                  <a:pt x="1140" y="862"/>
                </a:cubicBezTo>
                <a:cubicBezTo>
                  <a:pt x="1139" y="861"/>
                  <a:pt x="1132" y="859"/>
                  <a:pt x="1129" y="857"/>
                </a:cubicBezTo>
                <a:cubicBezTo>
                  <a:pt x="1130" y="857"/>
                  <a:pt x="1130" y="858"/>
                  <a:pt x="1131" y="857"/>
                </a:cubicBezTo>
                <a:cubicBezTo>
                  <a:pt x="1130" y="857"/>
                  <a:pt x="1130" y="856"/>
                  <a:pt x="1131" y="856"/>
                </a:cubicBezTo>
                <a:cubicBezTo>
                  <a:pt x="1130" y="857"/>
                  <a:pt x="1133" y="860"/>
                  <a:pt x="1135" y="857"/>
                </a:cubicBezTo>
                <a:cubicBezTo>
                  <a:pt x="1134" y="857"/>
                  <a:pt x="1131" y="856"/>
                  <a:pt x="1133" y="856"/>
                </a:cubicBezTo>
                <a:cubicBezTo>
                  <a:pt x="1135" y="856"/>
                  <a:pt x="1138" y="858"/>
                  <a:pt x="1139" y="857"/>
                </a:cubicBezTo>
                <a:cubicBezTo>
                  <a:pt x="1128" y="853"/>
                  <a:pt x="1121" y="851"/>
                  <a:pt x="1113" y="846"/>
                </a:cubicBezTo>
                <a:cubicBezTo>
                  <a:pt x="1114" y="846"/>
                  <a:pt x="1116" y="848"/>
                  <a:pt x="1117" y="847"/>
                </a:cubicBezTo>
                <a:cubicBezTo>
                  <a:pt x="1116" y="846"/>
                  <a:pt x="1108" y="847"/>
                  <a:pt x="1109" y="845"/>
                </a:cubicBezTo>
                <a:cubicBezTo>
                  <a:pt x="1111" y="845"/>
                  <a:pt x="1113" y="847"/>
                  <a:pt x="1113" y="845"/>
                </a:cubicBezTo>
                <a:cubicBezTo>
                  <a:pt x="1110" y="845"/>
                  <a:pt x="1106" y="844"/>
                  <a:pt x="1104" y="843"/>
                </a:cubicBezTo>
                <a:cubicBezTo>
                  <a:pt x="1104" y="842"/>
                  <a:pt x="1105" y="842"/>
                  <a:pt x="1105" y="842"/>
                </a:cubicBezTo>
                <a:cubicBezTo>
                  <a:pt x="1102" y="844"/>
                  <a:pt x="1098" y="839"/>
                  <a:pt x="1093" y="838"/>
                </a:cubicBezTo>
                <a:cubicBezTo>
                  <a:pt x="1093" y="837"/>
                  <a:pt x="1094" y="837"/>
                  <a:pt x="1093" y="837"/>
                </a:cubicBezTo>
                <a:cubicBezTo>
                  <a:pt x="1081" y="833"/>
                  <a:pt x="1072" y="828"/>
                  <a:pt x="1062" y="824"/>
                </a:cubicBezTo>
                <a:cubicBezTo>
                  <a:pt x="1062" y="824"/>
                  <a:pt x="1062" y="824"/>
                  <a:pt x="1062" y="824"/>
                </a:cubicBezTo>
                <a:cubicBezTo>
                  <a:pt x="1061" y="824"/>
                  <a:pt x="1061" y="824"/>
                  <a:pt x="1061" y="823"/>
                </a:cubicBezTo>
                <a:cubicBezTo>
                  <a:pt x="1061" y="823"/>
                  <a:pt x="1061" y="823"/>
                  <a:pt x="1061" y="823"/>
                </a:cubicBezTo>
                <a:cubicBezTo>
                  <a:pt x="1058" y="822"/>
                  <a:pt x="1056" y="821"/>
                  <a:pt x="1053" y="819"/>
                </a:cubicBezTo>
                <a:cubicBezTo>
                  <a:pt x="1053" y="820"/>
                  <a:pt x="1053" y="820"/>
                  <a:pt x="1053" y="820"/>
                </a:cubicBezTo>
                <a:cubicBezTo>
                  <a:pt x="1049" y="816"/>
                  <a:pt x="1043" y="818"/>
                  <a:pt x="1044" y="814"/>
                </a:cubicBezTo>
                <a:cubicBezTo>
                  <a:pt x="1054" y="817"/>
                  <a:pt x="1065" y="823"/>
                  <a:pt x="1076" y="827"/>
                </a:cubicBezTo>
                <a:cubicBezTo>
                  <a:pt x="1075" y="827"/>
                  <a:pt x="1075" y="827"/>
                  <a:pt x="1075" y="826"/>
                </a:cubicBezTo>
                <a:cubicBezTo>
                  <a:pt x="1080" y="829"/>
                  <a:pt x="1093" y="836"/>
                  <a:pt x="1097" y="834"/>
                </a:cubicBezTo>
                <a:cubicBezTo>
                  <a:pt x="1092" y="833"/>
                  <a:pt x="1086" y="827"/>
                  <a:pt x="1080" y="827"/>
                </a:cubicBezTo>
                <a:cubicBezTo>
                  <a:pt x="1081" y="827"/>
                  <a:pt x="1081" y="827"/>
                  <a:pt x="1081" y="828"/>
                </a:cubicBezTo>
                <a:cubicBezTo>
                  <a:pt x="1065" y="822"/>
                  <a:pt x="1050" y="814"/>
                  <a:pt x="1036" y="809"/>
                </a:cubicBezTo>
                <a:cubicBezTo>
                  <a:pt x="1033" y="808"/>
                  <a:pt x="1032" y="806"/>
                  <a:pt x="1030" y="805"/>
                </a:cubicBezTo>
                <a:cubicBezTo>
                  <a:pt x="1028" y="805"/>
                  <a:pt x="1026" y="805"/>
                  <a:pt x="1025" y="804"/>
                </a:cubicBezTo>
                <a:cubicBezTo>
                  <a:pt x="1023" y="803"/>
                  <a:pt x="1025" y="804"/>
                  <a:pt x="1024" y="804"/>
                </a:cubicBezTo>
                <a:cubicBezTo>
                  <a:pt x="1019" y="804"/>
                  <a:pt x="1011" y="798"/>
                  <a:pt x="1006" y="796"/>
                </a:cubicBezTo>
                <a:cubicBezTo>
                  <a:pt x="1006" y="797"/>
                  <a:pt x="1007" y="797"/>
                  <a:pt x="1007" y="797"/>
                </a:cubicBezTo>
                <a:cubicBezTo>
                  <a:pt x="1004" y="796"/>
                  <a:pt x="1001" y="795"/>
                  <a:pt x="999" y="793"/>
                </a:cubicBezTo>
                <a:cubicBezTo>
                  <a:pt x="1000" y="794"/>
                  <a:pt x="993" y="792"/>
                  <a:pt x="994" y="791"/>
                </a:cubicBezTo>
                <a:cubicBezTo>
                  <a:pt x="995" y="791"/>
                  <a:pt x="996" y="791"/>
                  <a:pt x="996" y="791"/>
                </a:cubicBezTo>
                <a:cubicBezTo>
                  <a:pt x="995" y="790"/>
                  <a:pt x="992" y="789"/>
                  <a:pt x="990" y="789"/>
                </a:cubicBezTo>
                <a:cubicBezTo>
                  <a:pt x="992" y="790"/>
                  <a:pt x="994" y="790"/>
                  <a:pt x="993" y="791"/>
                </a:cubicBezTo>
                <a:cubicBezTo>
                  <a:pt x="986" y="788"/>
                  <a:pt x="981" y="786"/>
                  <a:pt x="973" y="782"/>
                </a:cubicBezTo>
                <a:cubicBezTo>
                  <a:pt x="977" y="784"/>
                  <a:pt x="985" y="787"/>
                  <a:pt x="989" y="788"/>
                </a:cubicBezTo>
                <a:cubicBezTo>
                  <a:pt x="988" y="787"/>
                  <a:pt x="986" y="786"/>
                  <a:pt x="987" y="785"/>
                </a:cubicBezTo>
                <a:cubicBezTo>
                  <a:pt x="1001" y="792"/>
                  <a:pt x="1014" y="799"/>
                  <a:pt x="1027" y="803"/>
                </a:cubicBezTo>
                <a:cubicBezTo>
                  <a:pt x="1028" y="803"/>
                  <a:pt x="1027" y="805"/>
                  <a:pt x="1028" y="805"/>
                </a:cubicBezTo>
                <a:cubicBezTo>
                  <a:pt x="1030" y="805"/>
                  <a:pt x="1031" y="804"/>
                  <a:pt x="1033" y="805"/>
                </a:cubicBezTo>
                <a:cubicBezTo>
                  <a:pt x="1036" y="809"/>
                  <a:pt x="1054" y="812"/>
                  <a:pt x="1058" y="817"/>
                </a:cubicBezTo>
                <a:cubicBezTo>
                  <a:pt x="1061" y="815"/>
                  <a:pt x="1066" y="821"/>
                  <a:pt x="1070" y="820"/>
                </a:cubicBezTo>
                <a:cubicBezTo>
                  <a:pt x="1068" y="819"/>
                  <a:pt x="1066" y="819"/>
                  <a:pt x="1067" y="818"/>
                </a:cubicBezTo>
                <a:cubicBezTo>
                  <a:pt x="1072" y="820"/>
                  <a:pt x="1079" y="823"/>
                  <a:pt x="1085" y="826"/>
                </a:cubicBezTo>
                <a:cubicBezTo>
                  <a:pt x="1084" y="826"/>
                  <a:pt x="1080" y="823"/>
                  <a:pt x="1078" y="824"/>
                </a:cubicBezTo>
                <a:cubicBezTo>
                  <a:pt x="1087" y="829"/>
                  <a:pt x="1099" y="831"/>
                  <a:pt x="1107" y="837"/>
                </a:cubicBezTo>
                <a:cubicBezTo>
                  <a:pt x="1114" y="837"/>
                  <a:pt x="1122" y="842"/>
                  <a:pt x="1129" y="844"/>
                </a:cubicBezTo>
                <a:cubicBezTo>
                  <a:pt x="1130" y="846"/>
                  <a:pt x="1128" y="844"/>
                  <a:pt x="1128" y="845"/>
                </a:cubicBezTo>
                <a:cubicBezTo>
                  <a:pt x="1129" y="846"/>
                  <a:pt x="1130" y="847"/>
                  <a:pt x="1132" y="847"/>
                </a:cubicBezTo>
                <a:cubicBezTo>
                  <a:pt x="1129" y="848"/>
                  <a:pt x="1118" y="842"/>
                  <a:pt x="1117" y="841"/>
                </a:cubicBezTo>
                <a:cubicBezTo>
                  <a:pt x="1114" y="843"/>
                  <a:pt x="1108" y="836"/>
                  <a:pt x="1105" y="838"/>
                </a:cubicBezTo>
                <a:cubicBezTo>
                  <a:pt x="1106" y="838"/>
                  <a:pt x="1107" y="839"/>
                  <a:pt x="1108" y="840"/>
                </a:cubicBezTo>
                <a:cubicBezTo>
                  <a:pt x="1106" y="839"/>
                  <a:pt x="1104" y="837"/>
                  <a:pt x="1103" y="838"/>
                </a:cubicBezTo>
                <a:cubicBezTo>
                  <a:pt x="1115" y="843"/>
                  <a:pt x="1124" y="846"/>
                  <a:pt x="1135" y="849"/>
                </a:cubicBezTo>
                <a:cubicBezTo>
                  <a:pt x="1135" y="849"/>
                  <a:pt x="1132" y="849"/>
                  <a:pt x="1133" y="848"/>
                </a:cubicBezTo>
                <a:cubicBezTo>
                  <a:pt x="1134" y="847"/>
                  <a:pt x="1135" y="849"/>
                  <a:pt x="1137" y="850"/>
                </a:cubicBezTo>
                <a:cubicBezTo>
                  <a:pt x="1139" y="852"/>
                  <a:pt x="1146" y="854"/>
                  <a:pt x="1143" y="853"/>
                </a:cubicBezTo>
                <a:cubicBezTo>
                  <a:pt x="1141" y="853"/>
                  <a:pt x="1138" y="851"/>
                  <a:pt x="1137" y="852"/>
                </a:cubicBezTo>
                <a:cubicBezTo>
                  <a:pt x="1144" y="854"/>
                  <a:pt x="1155" y="858"/>
                  <a:pt x="1161" y="860"/>
                </a:cubicBezTo>
                <a:cubicBezTo>
                  <a:pt x="1156" y="858"/>
                  <a:pt x="1151" y="856"/>
                  <a:pt x="1146" y="854"/>
                </a:cubicBezTo>
                <a:cubicBezTo>
                  <a:pt x="1145" y="853"/>
                  <a:pt x="1150" y="856"/>
                  <a:pt x="1150" y="855"/>
                </a:cubicBezTo>
                <a:cubicBezTo>
                  <a:pt x="1146" y="853"/>
                  <a:pt x="1142" y="852"/>
                  <a:pt x="1140" y="850"/>
                </a:cubicBezTo>
                <a:cubicBezTo>
                  <a:pt x="1142" y="851"/>
                  <a:pt x="1142" y="850"/>
                  <a:pt x="1143" y="849"/>
                </a:cubicBezTo>
                <a:cubicBezTo>
                  <a:pt x="1143" y="851"/>
                  <a:pt x="1147" y="850"/>
                  <a:pt x="1147" y="851"/>
                </a:cubicBezTo>
                <a:cubicBezTo>
                  <a:pt x="1145" y="853"/>
                  <a:pt x="1166" y="858"/>
                  <a:pt x="1160" y="859"/>
                </a:cubicBezTo>
                <a:cubicBezTo>
                  <a:pt x="1163" y="859"/>
                  <a:pt x="1165" y="861"/>
                  <a:pt x="1166" y="861"/>
                </a:cubicBezTo>
                <a:cubicBezTo>
                  <a:pt x="1166" y="860"/>
                  <a:pt x="1162" y="860"/>
                  <a:pt x="1163" y="859"/>
                </a:cubicBezTo>
                <a:cubicBezTo>
                  <a:pt x="1171" y="861"/>
                  <a:pt x="1177" y="865"/>
                  <a:pt x="1183" y="866"/>
                </a:cubicBezTo>
                <a:cubicBezTo>
                  <a:pt x="1176" y="863"/>
                  <a:pt x="1169" y="860"/>
                  <a:pt x="1162" y="858"/>
                </a:cubicBezTo>
                <a:cubicBezTo>
                  <a:pt x="1162" y="858"/>
                  <a:pt x="1156" y="855"/>
                  <a:pt x="1158" y="855"/>
                </a:cubicBezTo>
                <a:cubicBezTo>
                  <a:pt x="1160" y="856"/>
                  <a:pt x="1162" y="857"/>
                  <a:pt x="1163" y="857"/>
                </a:cubicBezTo>
                <a:cubicBezTo>
                  <a:pt x="1130" y="843"/>
                  <a:pt x="1108" y="833"/>
                  <a:pt x="1074" y="820"/>
                </a:cubicBezTo>
                <a:cubicBezTo>
                  <a:pt x="1074" y="819"/>
                  <a:pt x="1075" y="819"/>
                  <a:pt x="1075" y="819"/>
                </a:cubicBezTo>
                <a:cubicBezTo>
                  <a:pt x="1074" y="818"/>
                  <a:pt x="1074" y="819"/>
                  <a:pt x="1074" y="820"/>
                </a:cubicBezTo>
                <a:cubicBezTo>
                  <a:pt x="1064" y="816"/>
                  <a:pt x="1061" y="814"/>
                  <a:pt x="1055" y="813"/>
                </a:cubicBezTo>
                <a:cubicBezTo>
                  <a:pt x="1056" y="813"/>
                  <a:pt x="1057" y="814"/>
                  <a:pt x="1056" y="815"/>
                </a:cubicBezTo>
                <a:cubicBezTo>
                  <a:pt x="1054" y="813"/>
                  <a:pt x="1049" y="811"/>
                  <a:pt x="1046" y="809"/>
                </a:cubicBezTo>
                <a:cubicBezTo>
                  <a:pt x="1042" y="808"/>
                  <a:pt x="1043" y="808"/>
                  <a:pt x="1046" y="809"/>
                </a:cubicBezTo>
                <a:cubicBezTo>
                  <a:pt x="1047" y="810"/>
                  <a:pt x="1051" y="812"/>
                  <a:pt x="1053" y="811"/>
                </a:cubicBezTo>
                <a:cubicBezTo>
                  <a:pt x="1051" y="810"/>
                  <a:pt x="1049" y="810"/>
                  <a:pt x="1046" y="809"/>
                </a:cubicBezTo>
                <a:cubicBezTo>
                  <a:pt x="1046" y="807"/>
                  <a:pt x="1048" y="808"/>
                  <a:pt x="1047" y="807"/>
                </a:cubicBezTo>
                <a:cubicBezTo>
                  <a:pt x="1043" y="809"/>
                  <a:pt x="1040" y="805"/>
                  <a:pt x="1037" y="805"/>
                </a:cubicBezTo>
                <a:cubicBezTo>
                  <a:pt x="1036" y="806"/>
                  <a:pt x="1041" y="806"/>
                  <a:pt x="1040" y="807"/>
                </a:cubicBezTo>
                <a:cubicBezTo>
                  <a:pt x="1035" y="805"/>
                  <a:pt x="1033" y="805"/>
                  <a:pt x="1029" y="803"/>
                </a:cubicBezTo>
                <a:cubicBezTo>
                  <a:pt x="1030" y="801"/>
                  <a:pt x="1031" y="805"/>
                  <a:pt x="1032" y="802"/>
                </a:cubicBezTo>
                <a:cubicBezTo>
                  <a:pt x="1030" y="801"/>
                  <a:pt x="1025" y="802"/>
                  <a:pt x="1027" y="799"/>
                </a:cubicBezTo>
                <a:cubicBezTo>
                  <a:pt x="1028" y="798"/>
                  <a:pt x="1030" y="801"/>
                  <a:pt x="1031" y="800"/>
                </a:cubicBezTo>
                <a:cubicBezTo>
                  <a:pt x="1028" y="798"/>
                  <a:pt x="1028" y="797"/>
                  <a:pt x="1026" y="797"/>
                </a:cubicBezTo>
                <a:cubicBezTo>
                  <a:pt x="1026" y="798"/>
                  <a:pt x="1027" y="798"/>
                  <a:pt x="1026" y="800"/>
                </a:cubicBezTo>
                <a:cubicBezTo>
                  <a:pt x="1017" y="796"/>
                  <a:pt x="1007" y="794"/>
                  <a:pt x="1002" y="790"/>
                </a:cubicBezTo>
                <a:cubicBezTo>
                  <a:pt x="1002" y="790"/>
                  <a:pt x="1003" y="790"/>
                  <a:pt x="1002" y="791"/>
                </a:cubicBezTo>
                <a:cubicBezTo>
                  <a:pt x="1002" y="789"/>
                  <a:pt x="998" y="789"/>
                  <a:pt x="998" y="787"/>
                </a:cubicBezTo>
                <a:cubicBezTo>
                  <a:pt x="1002" y="787"/>
                  <a:pt x="1004" y="790"/>
                  <a:pt x="1007" y="789"/>
                </a:cubicBezTo>
                <a:cubicBezTo>
                  <a:pt x="1003" y="789"/>
                  <a:pt x="1000" y="784"/>
                  <a:pt x="997" y="787"/>
                </a:cubicBezTo>
                <a:cubicBezTo>
                  <a:pt x="997" y="786"/>
                  <a:pt x="998" y="786"/>
                  <a:pt x="998" y="786"/>
                </a:cubicBezTo>
                <a:cubicBezTo>
                  <a:pt x="996" y="783"/>
                  <a:pt x="993" y="784"/>
                  <a:pt x="992" y="781"/>
                </a:cubicBezTo>
                <a:cubicBezTo>
                  <a:pt x="995" y="783"/>
                  <a:pt x="997" y="784"/>
                  <a:pt x="1001" y="785"/>
                </a:cubicBezTo>
                <a:cubicBezTo>
                  <a:pt x="999" y="784"/>
                  <a:pt x="998" y="782"/>
                  <a:pt x="999" y="783"/>
                </a:cubicBezTo>
                <a:cubicBezTo>
                  <a:pt x="999" y="784"/>
                  <a:pt x="1000" y="784"/>
                  <a:pt x="1000" y="784"/>
                </a:cubicBezTo>
                <a:cubicBezTo>
                  <a:pt x="1001" y="784"/>
                  <a:pt x="1002" y="785"/>
                  <a:pt x="1002" y="786"/>
                </a:cubicBezTo>
                <a:cubicBezTo>
                  <a:pt x="1002" y="786"/>
                  <a:pt x="1003" y="785"/>
                  <a:pt x="1003" y="785"/>
                </a:cubicBezTo>
                <a:cubicBezTo>
                  <a:pt x="1004" y="785"/>
                  <a:pt x="1005" y="785"/>
                  <a:pt x="1004" y="784"/>
                </a:cubicBezTo>
                <a:cubicBezTo>
                  <a:pt x="1005" y="784"/>
                  <a:pt x="1005" y="785"/>
                  <a:pt x="1007" y="785"/>
                </a:cubicBezTo>
                <a:cubicBezTo>
                  <a:pt x="1007" y="786"/>
                  <a:pt x="1006" y="786"/>
                  <a:pt x="1006" y="786"/>
                </a:cubicBezTo>
                <a:cubicBezTo>
                  <a:pt x="1007" y="785"/>
                  <a:pt x="1009" y="785"/>
                  <a:pt x="1009" y="786"/>
                </a:cubicBezTo>
                <a:cubicBezTo>
                  <a:pt x="1008" y="787"/>
                  <a:pt x="1008" y="787"/>
                  <a:pt x="1007" y="788"/>
                </a:cubicBezTo>
                <a:cubicBezTo>
                  <a:pt x="1010" y="789"/>
                  <a:pt x="1014" y="790"/>
                  <a:pt x="1016" y="793"/>
                </a:cubicBezTo>
                <a:cubicBezTo>
                  <a:pt x="1013" y="791"/>
                  <a:pt x="1010" y="790"/>
                  <a:pt x="1008" y="790"/>
                </a:cubicBezTo>
                <a:cubicBezTo>
                  <a:pt x="1009" y="792"/>
                  <a:pt x="1007" y="790"/>
                  <a:pt x="1006" y="791"/>
                </a:cubicBezTo>
                <a:cubicBezTo>
                  <a:pt x="1008" y="791"/>
                  <a:pt x="1009" y="792"/>
                  <a:pt x="1007" y="792"/>
                </a:cubicBezTo>
                <a:cubicBezTo>
                  <a:pt x="1008" y="793"/>
                  <a:pt x="1009" y="793"/>
                  <a:pt x="1010" y="793"/>
                </a:cubicBezTo>
                <a:cubicBezTo>
                  <a:pt x="1010" y="793"/>
                  <a:pt x="1010" y="792"/>
                  <a:pt x="1010" y="792"/>
                </a:cubicBezTo>
                <a:cubicBezTo>
                  <a:pt x="1016" y="794"/>
                  <a:pt x="1016" y="795"/>
                  <a:pt x="1020" y="795"/>
                </a:cubicBezTo>
                <a:cubicBezTo>
                  <a:pt x="1023" y="797"/>
                  <a:pt x="1023" y="797"/>
                  <a:pt x="1026" y="797"/>
                </a:cubicBezTo>
                <a:cubicBezTo>
                  <a:pt x="1024" y="795"/>
                  <a:pt x="1021" y="795"/>
                  <a:pt x="1019" y="794"/>
                </a:cubicBezTo>
                <a:cubicBezTo>
                  <a:pt x="1021" y="793"/>
                  <a:pt x="1021" y="792"/>
                  <a:pt x="1022" y="790"/>
                </a:cubicBezTo>
                <a:cubicBezTo>
                  <a:pt x="1022" y="791"/>
                  <a:pt x="1027" y="792"/>
                  <a:pt x="1024" y="792"/>
                </a:cubicBezTo>
                <a:cubicBezTo>
                  <a:pt x="1026" y="793"/>
                  <a:pt x="1027" y="793"/>
                  <a:pt x="1027" y="794"/>
                </a:cubicBezTo>
                <a:cubicBezTo>
                  <a:pt x="1026" y="794"/>
                  <a:pt x="1025" y="793"/>
                  <a:pt x="1025" y="794"/>
                </a:cubicBezTo>
                <a:cubicBezTo>
                  <a:pt x="1026" y="794"/>
                  <a:pt x="1027" y="795"/>
                  <a:pt x="1027" y="795"/>
                </a:cubicBezTo>
                <a:cubicBezTo>
                  <a:pt x="1028" y="794"/>
                  <a:pt x="1027" y="794"/>
                  <a:pt x="1028" y="794"/>
                </a:cubicBezTo>
                <a:cubicBezTo>
                  <a:pt x="1028" y="793"/>
                  <a:pt x="1026" y="793"/>
                  <a:pt x="1026" y="793"/>
                </a:cubicBezTo>
                <a:cubicBezTo>
                  <a:pt x="1029" y="792"/>
                  <a:pt x="1029" y="794"/>
                  <a:pt x="1030" y="795"/>
                </a:cubicBezTo>
                <a:cubicBezTo>
                  <a:pt x="1028" y="795"/>
                  <a:pt x="1028" y="796"/>
                  <a:pt x="1027" y="796"/>
                </a:cubicBezTo>
                <a:cubicBezTo>
                  <a:pt x="1030" y="797"/>
                  <a:pt x="1033" y="799"/>
                  <a:pt x="1035" y="800"/>
                </a:cubicBezTo>
                <a:cubicBezTo>
                  <a:pt x="1035" y="798"/>
                  <a:pt x="1032" y="798"/>
                  <a:pt x="1032" y="797"/>
                </a:cubicBezTo>
                <a:cubicBezTo>
                  <a:pt x="1035" y="798"/>
                  <a:pt x="1039" y="799"/>
                  <a:pt x="1038" y="801"/>
                </a:cubicBezTo>
                <a:cubicBezTo>
                  <a:pt x="1042" y="803"/>
                  <a:pt x="1047" y="804"/>
                  <a:pt x="1048" y="806"/>
                </a:cubicBezTo>
                <a:cubicBezTo>
                  <a:pt x="1043" y="806"/>
                  <a:pt x="1036" y="799"/>
                  <a:pt x="1032" y="800"/>
                </a:cubicBezTo>
                <a:cubicBezTo>
                  <a:pt x="1033" y="801"/>
                  <a:pt x="1033" y="802"/>
                  <a:pt x="1035" y="802"/>
                </a:cubicBezTo>
                <a:cubicBezTo>
                  <a:pt x="1036" y="803"/>
                  <a:pt x="1034" y="804"/>
                  <a:pt x="1034" y="804"/>
                </a:cubicBezTo>
                <a:cubicBezTo>
                  <a:pt x="1035" y="804"/>
                  <a:pt x="1036" y="805"/>
                  <a:pt x="1036" y="804"/>
                </a:cubicBezTo>
                <a:cubicBezTo>
                  <a:pt x="1036" y="804"/>
                  <a:pt x="1035" y="804"/>
                  <a:pt x="1035" y="803"/>
                </a:cubicBezTo>
                <a:cubicBezTo>
                  <a:pt x="1038" y="803"/>
                  <a:pt x="1041" y="806"/>
                  <a:pt x="1043" y="806"/>
                </a:cubicBezTo>
                <a:cubicBezTo>
                  <a:pt x="1042" y="806"/>
                  <a:pt x="1042" y="805"/>
                  <a:pt x="1042" y="805"/>
                </a:cubicBezTo>
                <a:cubicBezTo>
                  <a:pt x="1046" y="806"/>
                  <a:pt x="1046" y="808"/>
                  <a:pt x="1050" y="806"/>
                </a:cubicBezTo>
                <a:cubicBezTo>
                  <a:pt x="1049" y="806"/>
                  <a:pt x="1048" y="806"/>
                  <a:pt x="1049" y="805"/>
                </a:cubicBezTo>
                <a:cubicBezTo>
                  <a:pt x="1049" y="806"/>
                  <a:pt x="1050" y="806"/>
                  <a:pt x="1051" y="806"/>
                </a:cubicBezTo>
                <a:cubicBezTo>
                  <a:pt x="1050" y="804"/>
                  <a:pt x="1052" y="805"/>
                  <a:pt x="1052" y="804"/>
                </a:cubicBezTo>
                <a:cubicBezTo>
                  <a:pt x="1052" y="804"/>
                  <a:pt x="1051" y="804"/>
                  <a:pt x="1051" y="803"/>
                </a:cubicBezTo>
                <a:cubicBezTo>
                  <a:pt x="1052" y="803"/>
                  <a:pt x="1054" y="804"/>
                  <a:pt x="1055" y="804"/>
                </a:cubicBezTo>
                <a:cubicBezTo>
                  <a:pt x="1051" y="802"/>
                  <a:pt x="1047" y="799"/>
                  <a:pt x="1043" y="799"/>
                </a:cubicBezTo>
                <a:cubicBezTo>
                  <a:pt x="1044" y="799"/>
                  <a:pt x="1045" y="800"/>
                  <a:pt x="1047" y="800"/>
                </a:cubicBezTo>
                <a:cubicBezTo>
                  <a:pt x="1046" y="802"/>
                  <a:pt x="1046" y="801"/>
                  <a:pt x="1046" y="802"/>
                </a:cubicBezTo>
                <a:cubicBezTo>
                  <a:pt x="1047" y="803"/>
                  <a:pt x="1048" y="802"/>
                  <a:pt x="1049" y="803"/>
                </a:cubicBezTo>
                <a:cubicBezTo>
                  <a:pt x="1046" y="803"/>
                  <a:pt x="1045" y="802"/>
                  <a:pt x="1043" y="800"/>
                </a:cubicBezTo>
                <a:cubicBezTo>
                  <a:pt x="1041" y="802"/>
                  <a:pt x="1038" y="798"/>
                  <a:pt x="1038" y="796"/>
                </a:cubicBezTo>
                <a:cubicBezTo>
                  <a:pt x="1036" y="796"/>
                  <a:pt x="1036" y="795"/>
                  <a:pt x="1036" y="796"/>
                </a:cubicBezTo>
                <a:cubicBezTo>
                  <a:pt x="1037" y="797"/>
                  <a:pt x="1035" y="796"/>
                  <a:pt x="1034" y="797"/>
                </a:cubicBezTo>
                <a:cubicBezTo>
                  <a:pt x="1035" y="797"/>
                  <a:pt x="1035" y="797"/>
                  <a:pt x="1035" y="797"/>
                </a:cubicBezTo>
                <a:cubicBezTo>
                  <a:pt x="1033" y="796"/>
                  <a:pt x="1033" y="794"/>
                  <a:pt x="1029" y="792"/>
                </a:cubicBezTo>
                <a:cubicBezTo>
                  <a:pt x="1036" y="793"/>
                  <a:pt x="1043" y="797"/>
                  <a:pt x="1049" y="799"/>
                </a:cubicBezTo>
                <a:cubicBezTo>
                  <a:pt x="1049" y="799"/>
                  <a:pt x="1048" y="799"/>
                  <a:pt x="1048" y="798"/>
                </a:cubicBezTo>
                <a:cubicBezTo>
                  <a:pt x="1053" y="799"/>
                  <a:pt x="1058" y="804"/>
                  <a:pt x="1061" y="803"/>
                </a:cubicBezTo>
                <a:cubicBezTo>
                  <a:pt x="1060" y="802"/>
                  <a:pt x="1057" y="800"/>
                  <a:pt x="1054" y="798"/>
                </a:cubicBezTo>
                <a:cubicBezTo>
                  <a:pt x="1059" y="800"/>
                  <a:pt x="1064" y="801"/>
                  <a:pt x="1068" y="804"/>
                </a:cubicBezTo>
                <a:cubicBezTo>
                  <a:pt x="1071" y="805"/>
                  <a:pt x="1070" y="805"/>
                  <a:pt x="1068" y="804"/>
                </a:cubicBezTo>
                <a:cubicBezTo>
                  <a:pt x="1067" y="804"/>
                  <a:pt x="1067" y="804"/>
                  <a:pt x="1066" y="803"/>
                </a:cubicBezTo>
                <a:cubicBezTo>
                  <a:pt x="1066" y="804"/>
                  <a:pt x="1065" y="805"/>
                  <a:pt x="1065" y="804"/>
                </a:cubicBezTo>
                <a:cubicBezTo>
                  <a:pt x="1065" y="804"/>
                  <a:pt x="1066" y="804"/>
                  <a:pt x="1066" y="804"/>
                </a:cubicBezTo>
                <a:cubicBezTo>
                  <a:pt x="1064" y="804"/>
                  <a:pt x="1064" y="804"/>
                  <a:pt x="1063" y="804"/>
                </a:cubicBezTo>
                <a:cubicBezTo>
                  <a:pt x="1068" y="806"/>
                  <a:pt x="1074" y="810"/>
                  <a:pt x="1078" y="810"/>
                </a:cubicBezTo>
                <a:cubicBezTo>
                  <a:pt x="1079" y="809"/>
                  <a:pt x="1076" y="810"/>
                  <a:pt x="1076" y="809"/>
                </a:cubicBezTo>
                <a:cubicBezTo>
                  <a:pt x="1078" y="809"/>
                  <a:pt x="1084" y="812"/>
                  <a:pt x="1086" y="812"/>
                </a:cubicBezTo>
                <a:cubicBezTo>
                  <a:pt x="1084" y="810"/>
                  <a:pt x="1079" y="810"/>
                  <a:pt x="1079" y="808"/>
                </a:cubicBezTo>
                <a:cubicBezTo>
                  <a:pt x="1086" y="810"/>
                  <a:pt x="1094" y="814"/>
                  <a:pt x="1100" y="818"/>
                </a:cubicBezTo>
                <a:cubicBezTo>
                  <a:pt x="1099" y="818"/>
                  <a:pt x="1099" y="820"/>
                  <a:pt x="1101" y="820"/>
                </a:cubicBezTo>
                <a:cubicBezTo>
                  <a:pt x="1101" y="820"/>
                  <a:pt x="1102" y="820"/>
                  <a:pt x="1102" y="819"/>
                </a:cubicBezTo>
                <a:cubicBezTo>
                  <a:pt x="1103" y="819"/>
                  <a:pt x="1106" y="819"/>
                  <a:pt x="1105" y="821"/>
                </a:cubicBezTo>
                <a:cubicBezTo>
                  <a:pt x="1105" y="821"/>
                  <a:pt x="1103" y="818"/>
                  <a:pt x="1102" y="820"/>
                </a:cubicBezTo>
                <a:cubicBezTo>
                  <a:pt x="1104" y="820"/>
                  <a:pt x="1107" y="823"/>
                  <a:pt x="1109" y="822"/>
                </a:cubicBezTo>
                <a:cubicBezTo>
                  <a:pt x="1108" y="822"/>
                  <a:pt x="1105" y="820"/>
                  <a:pt x="1106" y="821"/>
                </a:cubicBezTo>
                <a:cubicBezTo>
                  <a:pt x="1108" y="821"/>
                  <a:pt x="1109" y="821"/>
                  <a:pt x="1110" y="822"/>
                </a:cubicBezTo>
                <a:cubicBezTo>
                  <a:pt x="1110" y="823"/>
                  <a:pt x="1109" y="823"/>
                  <a:pt x="1110" y="823"/>
                </a:cubicBezTo>
                <a:cubicBezTo>
                  <a:pt x="1111" y="824"/>
                  <a:pt x="1110" y="822"/>
                  <a:pt x="1111" y="822"/>
                </a:cubicBezTo>
                <a:cubicBezTo>
                  <a:pt x="1113" y="823"/>
                  <a:pt x="1111" y="824"/>
                  <a:pt x="1113" y="824"/>
                </a:cubicBezTo>
                <a:cubicBezTo>
                  <a:pt x="1117" y="823"/>
                  <a:pt x="1131" y="833"/>
                  <a:pt x="1134" y="831"/>
                </a:cubicBezTo>
                <a:cubicBezTo>
                  <a:pt x="1136" y="833"/>
                  <a:pt x="1137" y="831"/>
                  <a:pt x="1138" y="833"/>
                </a:cubicBezTo>
                <a:cubicBezTo>
                  <a:pt x="1139" y="831"/>
                  <a:pt x="1136" y="831"/>
                  <a:pt x="1135" y="831"/>
                </a:cubicBezTo>
                <a:cubicBezTo>
                  <a:pt x="1133" y="830"/>
                  <a:pt x="1131" y="829"/>
                  <a:pt x="1130" y="828"/>
                </a:cubicBezTo>
                <a:cubicBezTo>
                  <a:pt x="1120" y="825"/>
                  <a:pt x="1110" y="820"/>
                  <a:pt x="1102" y="818"/>
                </a:cubicBezTo>
                <a:cubicBezTo>
                  <a:pt x="1102" y="816"/>
                  <a:pt x="1097" y="816"/>
                  <a:pt x="1096" y="814"/>
                </a:cubicBezTo>
                <a:cubicBezTo>
                  <a:pt x="1101" y="815"/>
                  <a:pt x="1107" y="820"/>
                  <a:pt x="1111" y="819"/>
                </a:cubicBezTo>
                <a:cubicBezTo>
                  <a:pt x="1110" y="819"/>
                  <a:pt x="1110" y="818"/>
                  <a:pt x="1110" y="818"/>
                </a:cubicBezTo>
                <a:cubicBezTo>
                  <a:pt x="1116" y="819"/>
                  <a:pt x="1123" y="823"/>
                  <a:pt x="1127" y="824"/>
                </a:cubicBezTo>
                <a:cubicBezTo>
                  <a:pt x="1127" y="822"/>
                  <a:pt x="1122" y="823"/>
                  <a:pt x="1124" y="821"/>
                </a:cubicBezTo>
                <a:cubicBezTo>
                  <a:pt x="1121" y="821"/>
                  <a:pt x="1115" y="817"/>
                  <a:pt x="1112" y="817"/>
                </a:cubicBezTo>
                <a:cubicBezTo>
                  <a:pt x="1112" y="815"/>
                  <a:pt x="1113" y="816"/>
                  <a:pt x="1112" y="815"/>
                </a:cubicBezTo>
                <a:cubicBezTo>
                  <a:pt x="1116" y="817"/>
                  <a:pt x="1119" y="820"/>
                  <a:pt x="1122" y="819"/>
                </a:cubicBezTo>
                <a:cubicBezTo>
                  <a:pt x="1121" y="818"/>
                  <a:pt x="1120" y="819"/>
                  <a:pt x="1120" y="818"/>
                </a:cubicBezTo>
                <a:cubicBezTo>
                  <a:pt x="1120" y="818"/>
                  <a:pt x="1121" y="818"/>
                  <a:pt x="1121" y="818"/>
                </a:cubicBezTo>
                <a:cubicBezTo>
                  <a:pt x="1119" y="817"/>
                  <a:pt x="1120" y="817"/>
                  <a:pt x="1121" y="817"/>
                </a:cubicBezTo>
                <a:cubicBezTo>
                  <a:pt x="1115" y="816"/>
                  <a:pt x="1111" y="812"/>
                  <a:pt x="1104" y="810"/>
                </a:cubicBezTo>
                <a:cubicBezTo>
                  <a:pt x="1103" y="807"/>
                  <a:pt x="1097" y="807"/>
                  <a:pt x="1094" y="805"/>
                </a:cubicBezTo>
                <a:cubicBezTo>
                  <a:pt x="1094" y="804"/>
                  <a:pt x="1091" y="804"/>
                  <a:pt x="1093" y="804"/>
                </a:cubicBezTo>
                <a:cubicBezTo>
                  <a:pt x="1103" y="807"/>
                  <a:pt x="1118" y="814"/>
                  <a:pt x="1128" y="817"/>
                </a:cubicBezTo>
                <a:cubicBezTo>
                  <a:pt x="1127" y="816"/>
                  <a:pt x="1120" y="814"/>
                  <a:pt x="1122" y="814"/>
                </a:cubicBezTo>
                <a:cubicBezTo>
                  <a:pt x="1127" y="815"/>
                  <a:pt x="1129" y="816"/>
                  <a:pt x="1133" y="818"/>
                </a:cubicBezTo>
                <a:cubicBezTo>
                  <a:pt x="1134" y="816"/>
                  <a:pt x="1140" y="819"/>
                  <a:pt x="1136" y="819"/>
                </a:cubicBezTo>
                <a:cubicBezTo>
                  <a:pt x="1138" y="820"/>
                  <a:pt x="1138" y="818"/>
                  <a:pt x="1141" y="820"/>
                </a:cubicBezTo>
                <a:cubicBezTo>
                  <a:pt x="1139" y="821"/>
                  <a:pt x="1140" y="820"/>
                  <a:pt x="1141" y="822"/>
                </a:cubicBezTo>
                <a:cubicBezTo>
                  <a:pt x="1139" y="821"/>
                  <a:pt x="1135" y="819"/>
                  <a:pt x="1134" y="820"/>
                </a:cubicBezTo>
                <a:cubicBezTo>
                  <a:pt x="1142" y="822"/>
                  <a:pt x="1152" y="827"/>
                  <a:pt x="1159" y="829"/>
                </a:cubicBezTo>
                <a:cubicBezTo>
                  <a:pt x="1159" y="828"/>
                  <a:pt x="1157" y="828"/>
                  <a:pt x="1157" y="828"/>
                </a:cubicBezTo>
                <a:cubicBezTo>
                  <a:pt x="1159" y="829"/>
                  <a:pt x="1160" y="826"/>
                  <a:pt x="1161" y="828"/>
                </a:cubicBezTo>
                <a:cubicBezTo>
                  <a:pt x="1160" y="828"/>
                  <a:pt x="1160" y="828"/>
                  <a:pt x="1160" y="828"/>
                </a:cubicBezTo>
                <a:cubicBezTo>
                  <a:pt x="1162" y="829"/>
                  <a:pt x="1162" y="830"/>
                  <a:pt x="1164" y="830"/>
                </a:cubicBezTo>
                <a:cubicBezTo>
                  <a:pt x="1164" y="829"/>
                  <a:pt x="1163" y="829"/>
                  <a:pt x="1164" y="828"/>
                </a:cubicBezTo>
                <a:cubicBezTo>
                  <a:pt x="1166" y="829"/>
                  <a:pt x="1169" y="830"/>
                  <a:pt x="1166" y="830"/>
                </a:cubicBezTo>
                <a:cubicBezTo>
                  <a:pt x="1168" y="830"/>
                  <a:pt x="1168" y="831"/>
                  <a:pt x="1169" y="830"/>
                </a:cubicBezTo>
                <a:cubicBezTo>
                  <a:pt x="1168" y="830"/>
                  <a:pt x="1168" y="829"/>
                  <a:pt x="1169" y="828"/>
                </a:cubicBezTo>
                <a:cubicBezTo>
                  <a:pt x="1170" y="831"/>
                  <a:pt x="1172" y="829"/>
                  <a:pt x="1174" y="832"/>
                </a:cubicBezTo>
                <a:cubicBezTo>
                  <a:pt x="1172" y="831"/>
                  <a:pt x="1174" y="834"/>
                  <a:pt x="1173" y="834"/>
                </a:cubicBezTo>
                <a:cubicBezTo>
                  <a:pt x="1174" y="833"/>
                  <a:pt x="1175" y="833"/>
                  <a:pt x="1176" y="832"/>
                </a:cubicBezTo>
                <a:cubicBezTo>
                  <a:pt x="1180" y="833"/>
                  <a:pt x="1183" y="834"/>
                  <a:pt x="1186" y="835"/>
                </a:cubicBezTo>
                <a:cubicBezTo>
                  <a:pt x="1186" y="837"/>
                  <a:pt x="1187" y="838"/>
                  <a:pt x="1185" y="838"/>
                </a:cubicBezTo>
                <a:cubicBezTo>
                  <a:pt x="1186" y="838"/>
                  <a:pt x="1187" y="841"/>
                  <a:pt x="1188" y="839"/>
                </a:cubicBezTo>
                <a:cubicBezTo>
                  <a:pt x="1188" y="839"/>
                  <a:pt x="1187" y="839"/>
                  <a:pt x="1188" y="838"/>
                </a:cubicBezTo>
                <a:cubicBezTo>
                  <a:pt x="1189" y="837"/>
                  <a:pt x="1189" y="840"/>
                  <a:pt x="1190" y="839"/>
                </a:cubicBezTo>
                <a:cubicBezTo>
                  <a:pt x="1190" y="837"/>
                  <a:pt x="1192" y="839"/>
                  <a:pt x="1190" y="837"/>
                </a:cubicBezTo>
                <a:cubicBezTo>
                  <a:pt x="1192" y="838"/>
                  <a:pt x="1192" y="837"/>
                  <a:pt x="1192" y="837"/>
                </a:cubicBezTo>
                <a:cubicBezTo>
                  <a:pt x="1192" y="838"/>
                  <a:pt x="1192" y="839"/>
                  <a:pt x="1193" y="840"/>
                </a:cubicBezTo>
                <a:cubicBezTo>
                  <a:pt x="1194" y="839"/>
                  <a:pt x="1192" y="839"/>
                  <a:pt x="1193" y="838"/>
                </a:cubicBezTo>
                <a:cubicBezTo>
                  <a:pt x="1194" y="838"/>
                  <a:pt x="1195" y="839"/>
                  <a:pt x="1196" y="839"/>
                </a:cubicBezTo>
                <a:cubicBezTo>
                  <a:pt x="1195" y="840"/>
                  <a:pt x="1196" y="841"/>
                  <a:pt x="1197" y="841"/>
                </a:cubicBezTo>
                <a:cubicBezTo>
                  <a:pt x="1196" y="840"/>
                  <a:pt x="1197" y="838"/>
                  <a:pt x="1198" y="837"/>
                </a:cubicBezTo>
                <a:cubicBezTo>
                  <a:pt x="1198" y="839"/>
                  <a:pt x="1198" y="838"/>
                  <a:pt x="1197" y="840"/>
                </a:cubicBezTo>
                <a:cubicBezTo>
                  <a:pt x="1199" y="839"/>
                  <a:pt x="1200" y="842"/>
                  <a:pt x="1199" y="842"/>
                </a:cubicBezTo>
                <a:cubicBezTo>
                  <a:pt x="1199" y="840"/>
                  <a:pt x="1197" y="841"/>
                  <a:pt x="1197" y="843"/>
                </a:cubicBezTo>
                <a:cubicBezTo>
                  <a:pt x="1196" y="841"/>
                  <a:pt x="1197" y="842"/>
                  <a:pt x="1195" y="842"/>
                </a:cubicBezTo>
                <a:cubicBezTo>
                  <a:pt x="1195" y="842"/>
                  <a:pt x="1195" y="842"/>
                  <a:pt x="1194" y="842"/>
                </a:cubicBezTo>
                <a:cubicBezTo>
                  <a:pt x="1194" y="841"/>
                  <a:pt x="1195" y="841"/>
                  <a:pt x="1195" y="840"/>
                </a:cubicBezTo>
                <a:cubicBezTo>
                  <a:pt x="1191" y="839"/>
                  <a:pt x="1193" y="841"/>
                  <a:pt x="1189" y="840"/>
                </a:cubicBezTo>
                <a:cubicBezTo>
                  <a:pt x="1194" y="842"/>
                  <a:pt x="1199" y="845"/>
                  <a:pt x="1204" y="846"/>
                </a:cubicBezTo>
                <a:cubicBezTo>
                  <a:pt x="1203" y="845"/>
                  <a:pt x="1201" y="845"/>
                  <a:pt x="1199" y="844"/>
                </a:cubicBezTo>
                <a:cubicBezTo>
                  <a:pt x="1200" y="841"/>
                  <a:pt x="1201" y="846"/>
                  <a:pt x="1202" y="843"/>
                </a:cubicBezTo>
                <a:cubicBezTo>
                  <a:pt x="1200" y="843"/>
                  <a:pt x="1202" y="843"/>
                  <a:pt x="1202" y="843"/>
                </a:cubicBezTo>
                <a:cubicBezTo>
                  <a:pt x="1201" y="841"/>
                  <a:pt x="1200" y="844"/>
                  <a:pt x="1200" y="842"/>
                </a:cubicBezTo>
                <a:cubicBezTo>
                  <a:pt x="1200" y="840"/>
                  <a:pt x="1205" y="842"/>
                  <a:pt x="1206" y="843"/>
                </a:cubicBezTo>
                <a:cubicBezTo>
                  <a:pt x="1207" y="843"/>
                  <a:pt x="1205" y="842"/>
                  <a:pt x="1207" y="842"/>
                </a:cubicBezTo>
                <a:cubicBezTo>
                  <a:pt x="1207" y="842"/>
                  <a:pt x="1207" y="843"/>
                  <a:pt x="1206" y="843"/>
                </a:cubicBezTo>
                <a:cubicBezTo>
                  <a:pt x="1207" y="844"/>
                  <a:pt x="1209" y="844"/>
                  <a:pt x="1209" y="845"/>
                </a:cubicBezTo>
                <a:cubicBezTo>
                  <a:pt x="1208" y="845"/>
                  <a:pt x="1207" y="843"/>
                  <a:pt x="1206" y="845"/>
                </a:cubicBezTo>
                <a:cubicBezTo>
                  <a:pt x="1208" y="845"/>
                  <a:pt x="1209" y="846"/>
                  <a:pt x="1211" y="845"/>
                </a:cubicBezTo>
                <a:cubicBezTo>
                  <a:pt x="1210" y="846"/>
                  <a:pt x="1211" y="846"/>
                  <a:pt x="1210" y="847"/>
                </a:cubicBezTo>
                <a:cubicBezTo>
                  <a:pt x="1209" y="847"/>
                  <a:pt x="1207" y="846"/>
                  <a:pt x="1206" y="847"/>
                </a:cubicBezTo>
                <a:cubicBezTo>
                  <a:pt x="1209" y="849"/>
                  <a:pt x="1211" y="849"/>
                  <a:pt x="1213" y="848"/>
                </a:cubicBezTo>
                <a:cubicBezTo>
                  <a:pt x="1213" y="848"/>
                  <a:pt x="1211" y="849"/>
                  <a:pt x="1212" y="849"/>
                </a:cubicBezTo>
                <a:cubicBezTo>
                  <a:pt x="1217" y="852"/>
                  <a:pt x="1219" y="852"/>
                  <a:pt x="1221" y="854"/>
                </a:cubicBezTo>
                <a:cubicBezTo>
                  <a:pt x="1221" y="851"/>
                  <a:pt x="1223" y="854"/>
                  <a:pt x="1223" y="852"/>
                </a:cubicBezTo>
                <a:cubicBezTo>
                  <a:pt x="1223" y="856"/>
                  <a:pt x="1228" y="854"/>
                  <a:pt x="1229" y="856"/>
                </a:cubicBezTo>
                <a:cubicBezTo>
                  <a:pt x="1229" y="855"/>
                  <a:pt x="1231" y="854"/>
                  <a:pt x="1231" y="856"/>
                </a:cubicBezTo>
                <a:cubicBezTo>
                  <a:pt x="1230" y="857"/>
                  <a:pt x="1231" y="856"/>
                  <a:pt x="1232" y="856"/>
                </a:cubicBezTo>
                <a:cubicBezTo>
                  <a:pt x="1232" y="860"/>
                  <a:pt x="1244" y="860"/>
                  <a:pt x="1245" y="863"/>
                </a:cubicBezTo>
                <a:cubicBezTo>
                  <a:pt x="1246" y="862"/>
                  <a:pt x="1246" y="863"/>
                  <a:pt x="1246" y="864"/>
                </a:cubicBezTo>
                <a:cubicBezTo>
                  <a:pt x="1247" y="863"/>
                  <a:pt x="1246" y="863"/>
                  <a:pt x="1246" y="863"/>
                </a:cubicBezTo>
                <a:cubicBezTo>
                  <a:pt x="1250" y="864"/>
                  <a:pt x="1255" y="869"/>
                  <a:pt x="1261" y="868"/>
                </a:cubicBezTo>
                <a:cubicBezTo>
                  <a:pt x="1260" y="866"/>
                  <a:pt x="1259" y="867"/>
                  <a:pt x="1259" y="866"/>
                </a:cubicBezTo>
                <a:cubicBezTo>
                  <a:pt x="1260" y="865"/>
                  <a:pt x="1262" y="868"/>
                  <a:pt x="1263" y="867"/>
                </a:cubicBezTo>
                <a:cubicBezTo>
                  <a:pt x="1262" y="865"/>
                  <a:pt x="1258" y="865"/>
                  <a:pt x="1256" y="863"/>
                </a:cubicBezTo>
                <a:cubicBezTo>
                  <a:pt x="1257" y="862"/>
                  <a:pt x="1258" y="863"/>
                  <a:pt x="1259" y="864"/>
                </a:cubicBezTo>
                <a:cubicBezTo>
                  <a:pt x="1259" y="864"/>
                  <a:pt x="1259" y="863"/>
                  <a:pt x="1260" y="863"/>
                </a:cubicBezTo>
                <a:cubicBezTo>
                  <a:pt x="1261" y="863"/>
                  <a:pt x="1260" y="863"/>
                  <a:pt x="1261" y="862"/>
                </a:cubicBezTo>
                <a:cubicBezTo>
                  <a:pt x="1260" y="863"/>
                  <a:pt x="1261" y="863"/>
                  <a:pt x="1261" y="864"/>
                </a:cubicBezTo>
                <a:cubicBezTo>
                  <a:pt x="1260" y="864"/>
                  <a:pt x="1260" y="864"/>
                  <a:pt x="1259" y="864"/>
                </a:cubicBezTo>
                <a:cubicBezTo>
                  <a:pt x="1260" y="865"/>
                  <a:pt x="1261" y="865"/>
                  <a:pt x="1263" y="865"/>
                </a:cubicBezTo>
                <a:cubicBezTo>
                  <a:pt x="1260" y="864"/>
                  <a:pt x="1263" y="863"/>
                  <a:pt x="1264" y="861"/>
                </a:cubicBezTo>
                <a:cubicBezTo>
                  <a:pt x="1263" y="861"/>
                  <a:pt x="1263" y="862"/>
                  <a:pt x="1262" y="862"/>
                </a:cubicBezTo>
                <a:cubicBezTo>
                  <a:pt x="1261" y="861"/>
                  <a:pt x="1261" y="861"/>
                  <a:pt x="1261" y="860"/>
                </a:cubicBezTo>
                <a:cubicBezTo>
                  <a:pt x="1263" y="861"/>
                  <a:pt x="1266" y="862"/>
                  <a:pt x="1266" y="863"/>
                </a:cubicBezTo>
                <a:cubicBezTo>
                  <a:pt x="1266" y="862"/>
                  <a:pt x="1266" y="862"/>
                  <a:pt x="1267" y="862"/>
                </a:cubicBezTo>
                <a:cubicBezTo>
                  <a:pt x="1271" y="864"/>
                  <a:pt x="1277" y="866"/>
                  <a:pt x="1282" y="868"/>
                </a:cubicBezTo>
                <a:cubicBezTo>
                  <a:pt x="1281" y="868"/>
                  <a:pt x="1280" y="869"/>
                  <a:pt x="1280" y="870"/>
                </a:cubicBezTo>
                <a:cubicBezTo>
                  <a:pt x="1278" y="869"/>
                  <a:pt x="1276" y="868"/>
                  <a:pt x="1274" y="867"/>
                </a:cubicBezTo>
                <a:cubicBezTo>
                  <a:pt x="1274" y="869"/>
                  <a:pt x="1272" y="869"/>
                  <a:pt x="1273" y="871"/>
                </a:cubicBezTo>
                <a:cubicBezTo>
                  <a:pt x="1274" y="871"/>
                  <a:pt x="1274" y="869"/>
                  <a:pt x="1275" y="868"/>
                </a:cubicBezTo>
                <a:cubicBezTo>
                  <a:pt x="1276" y="869"/>
                  <a:pt x="1277" y="870"/>
                  <a:pt x="1278" y="870"/>
                </a:cubicBezTo>
                <a:cubicBezTo>
                  <a:pt x="1277" y="871"/>
                  <a:pt x="1276" y="872"/>
                  <a:pt x="1275" y="873"/>
                </a:cubicBezTo>
                <a:cubicBezTo>
                  <a:pt x="1275" y="873"/>
                  <a:pt x="1276" y="874"/>
                  <a:pt x="1275" y="875"/>
                </a:cubicBezTo>
                <a:cubicBezTo>
                  <a:pt x="1274" y="874"/>
                  <a:pt x="1273" y="874"/>
                  <a:pt x="1272" y="875"/>
                </a:cubicBezTo>
                <a:cubicBezTo>
                  <a:pt x="1272" y="874"/>
                  <a:pt x="1270" y="873"/>
                  <a:pt x="1270" y="873"/>
                </a:cubicBezTo>
                <a:cubicBezTo>
                  <a:pt x="1263" y="870"/>
                  <a:pt x="1253" y="868"/>
                  <a:pt x="1246" y="864"/>
                </a:cubicBezTo>
                <a:cubicBezTo>
                  <a:pt x="1245" y="865"/>
                  <a:pt x="1245" y="865"/>
                  <a:pt x="1245" y="866"/>
                </a:cubicBezTo>
                <a:cubicBezTo>
                  <a:pt x="1237" y="862"/>
                  <a:pt x="1224" y="857"/>
                  <a:pt x="1218" y="854"/>
                </a:cubicBezTo>
                <a:cubicBezTo>
                  <a:pt x="1217" y="854"/>
                  <a:pt x="1215" y="852"/>
                  <a:pt x="1216" y="854"/>
                </a:cubicBezTo>
                <a:cubicBezTo>
                  <a:pt x="1216" y="853"/>
                  <a:pt x="1213" y="853"/>
                  <a:pt x="1214" y="852"/>
                </a:cubicBezTo>
                <a:cubicBezTo>
                  <a:pt x="1214" y="852"/>
                  <a:pt x="1214" y="853"/>
                  <a:pt x="1214" y="853"/>
                </a:cubicBezTo>
                <a:cubicBezTo>
                  <a:pt x="1208" y="851"/>
                  <a:pt x="1202" y="849"/>
                  <a:pt x="1196" y="846"/>
                </a:cubicBezTo>
                <a:cubicBezTo>
                  <a:pt x="1196" y="849"/>
                  <a:pt x="1201" y="849"/>
                  <a:pt x="1202" y="850"/>
                </a:cubicBezTo>
                <a:cubicBezTo>
                  <a:pt x="1200" y="851"/>
                  <a:pt x="1196" y="846"/>
                  <a:pt x="1194" y="849"/>
                </a:cubicBezTo>
                <a:cubicBezTo>
                  <a:pt x="1193" y="848"/>
                  <a:pt x="1192" y="848"/>
                  <a:pt x="1191" y="848"/>
                </a:cubicBezTo>
                <a:cubicBezTo>
                  <a:pt x="1191" y="847"/>
                  <a:pt x="1192" y="848"/>
                  <a:pt x="1192" y="848"/>
                </a:cubicBezTo>
                <a:cubicBezTo>
                  <a:pt x="1190" y="845"/>
                  <a:pt x="1185" y="845"/>
                  <a:pt x="1185" y="841"/>
                </a:cubicBezTo>
                <a:cubicBezTo>
                  <a:pt x="1184" y="842"/>
                  <a:pt x="1184" y="841"/>
                  <a:pt x="1183" y="840"/>
                </a:cubicBezTo>
                <a:cubicBezTo>
                  <a:pt x="1183" y="841"/>
                  <a:pt x="1183" y="842"/>
                  <a:pt x="1185" y="842"/>
                </a:cubicBezTo>
                <a:cubicBezTo>
                  <a:pt x="1181" y="843"/>
                  <a:pt x="1179" y="838"/>
                  <a:pt x="1175" y="838"/>
                </a:cubicBezTo>
                <a:cubicBezTo>
                  <a:pt x="1174" y="839"/>
                  <a:pt x="1176" y="840"/>
                  <a:pt x="1177" y="840"/>
                </a:cubicBezTo>
                <a:cubicBezTo>
                  <a:pt x="1177" y="842"/>
                  <a:pt x="1174" y="839"/>
                  <a:pt x="1172" y="840"/>
                </a:cubicBezTo>
                <a:cubicBezTo>
                  <a:pt x="1172" y="840"/>
                  <a:pt x="1172" y="840"/>
                  <a:pt x="1172" y="841"/>
                </a:cubicBezTo>
                <a:cubicBezTo>
                  <a:pt x="1174" y="841"/>
                  <a:pt x="1175" y="841"/>
                  <a:pt x="1175" y="841"/>
                </a:cubicBezTo>
                <a:cubicBezTo>
                  <a:pt x="1174" y="841"/>
                  <a:pt x="1173" y="841"/>
                  <a:pt x="1172" y="841"/>
                </a:cubicBezTo>
                <a:cubicBezTo>
                  <a:pt x="1171" y="840"/>
                  <a:pt x="1169" y="839"/>
                  <a:pt x="1168" y="839"/>
                </a:cubicBezTo>
                <a:cubicBezTo>
                  <a:pt x="1157" y="835"/>
                  <a:pt x="1141" y="828"/>
                  <a:pt x="1135" y="827"/>
                </a:cubicBezTo>
                <a:cubicBezTo>
                  <a:pt x="1138" y="828"/>
                  <a:pt x="1142" y="829"/>
                  <a:pt x="1145" y="831"/>
                </a:cubicBezTo>
                <a:cubicBezTo>
                  <a:pt x="1143" y="832"/>
                  <a:pt x="1144" y="831"/>
                  <a:pt x="1146" y="832"/>
                </a:cubicBezTo>
                <a:cubicBezTo>
                  <a:pt x="1146" y="832"/>
                  <a:pt x="1145" y="832"/>
                  <a:pt x="1145" y="832"/>
                </a:cubicBezTo>
                <a:cubicBezTo>
                  <a:pt x="1149" y="835"/>
                  <a:pt x="1156" y="836"/>
                  <a:pt x="1161" y="839"/>
                </a:cubicBezTo>
                <a:cubicBezTo>
                  <a:pt x="1156" y="838"/>
                  <a:pt x="1150" y="836"/>
                  <a:pt x="1143" y="834"/>
                </a:cubicBezTo>
                <a:cubicBezTo>
                  <a:pt x="1151" y="840"/>
                  <a:pt x="1163" y="840"/>
                  <a:pt x="1171" y="846"/>
                </a:cubicBezTo>
                <a:cubicBezTo>
                  <a:pt x="1178" y="850"/>
                  <a:pt x="1193" y="854"/>
                  <a:pt x="1202" y="857"/>
                </a:cubicBezTo>
                <a:cubicBezTo>
                  <a:pt x="1217" y="863"/>
                  <a:pt x="1231" y="870"/>
                  <a:pt x="1244" y="874"/>
                </a:cubicBezTo>
                <a:cubicBezTo>
                  <a:pt x="1244" y="874"/>
                  <a:pt x="1244" y="875"/>
                  <a:pt x="1244" y="875"/>
                </a:cubicBezTo>
                <a:cubicBezTo>
                  <a:pt x="1246" y="876"/>
                  <a:pt x="1251" y="877"/>
                  <a:pt x="1253" y="878"/>
                </a:cubicBezTo>
                <a:cubicBezTo>
                  <a:pt x="1253" y="878"/>
                  <a:pt x="1253" y="878"/>
                  <a:pt x="1253" y="877"/>
                </a:cubicBezTo>
                <a:cubicBezTo>
                  <a:pt x="1256" y="879"/>
                  <a:pt x="1258" y="879"/>
                  <a:pt x="1261" y="880"/>
                </a:cubicBezTo>
                <a:cubicBezTo>
                  <a:pt x="1261" y="882"/>
                  <a:pt x="1263" y="884"/>
                  <a:pt x="1261" y="886"/>
                </a:cubicBezTo>
                <a:cubicBezTo>
                  <a:pt x="1262" y="887"/>
                  <a:pt x="1263" y="887"/>
                  <a:pt x="1264" y="887"/>
                </a:cubicBezTo>
                <a:cubicBezTo>
                  <a:pt x="1266" y="890"/>
                  <a:pt x="1271" y="890"/>
                  <a:pt x="1275" y="892"/>
                </a:cubicBezTo>
                <a:cubicBezTo>
                  <a:pt x="1273" y="891"/>
                  <a:pt x="1267" y="888"/>
                  <a:pt x="1264" y="887"/>
                </a:cubicBezTo>
                <a:cubicBezTo>
                  <a:pt x="1265" y="887"/>
                  <a:pt x="1265" y="886"/>
                  <a:pt x="1266" y="886"/>
                </a:cubicBezTo>
                <a:cubicBezTo>
                  <a:pt x="1266" y="885"/>
                  <a:pt x="1265" y="884"/>
                  <a:pt x="1265" y="883"/>
                </a:cubicBezTo>
                <a:cubicBezTo>
                  <a:pt x="1265" y="883"/>
                  <a:pt x="1265" y="883"/>
                  <a:pt x="1265" y="883"/>
                </a:cubicBezTo>
                <a:cubicBezTo>
                  <a:pt x="1267" y="882"/>
                  <a:pt x="1271" y="884"/>
                  <a:pt x="1272" y="885"/>
                </a:cubicBezTo>
                <a:cubicBezTo>
                  <a:pt x="1274" y="884"/>
                  <a:pt x="1271" y="883"/>
                  <a:pt x="1270" y="883"/>
                </a:cubicBezTo>
                <a:cubicBezTo>
                  <a:pt x="1276" y="882"/>
                  <a:pt x="1278" y="887"/>
                  <a:pt x="1283" y="888"/>
                </a:cubicBezTo>
                <a:cubicBezTo>
                  <a:pt x="1282" y="890"/>
                  <a:pt x="1282" y="888"/>
                  <a:pt x="1281" y="888"/>
                </a:cubicBezTo>
                <a:cubicBezTo>
                  <a:pt x="1282" y="890"/>
                  <a:pt x="1284" y="888"/>
                  <a:pt x="1284" y="890"/>
                </a:cubicBezTo>
                <a:cubicBezTo>
                  <a:pt x="1285" y="890"/>
                  <a:pt x="1285" y="890"/>
                  <a:pt x="1285" y="889"/>
                </a:cubicBezTo>
                <a:cubicBezTo>
                  <a:pt x="1286" y="890"/>
                  <a:pt x="1287" y="890"/>
                  <a:pt x="1288" y="891"/>
                </a:cubicBezTo>
                <a:cubicBezTo>
                  <a:pt x="1288" y="891"/>
                  <a:pt x="1287" y="891"/>
                  <a:pt x="1287" y="891"/>
                </a:cubicBezTo>
                <a:close/>
                <a:moveTo>
                  <a:pt x="1220" y="873"/>
                </a:moveTo>
                <a:cubicBezTo>
                  <a:pt x="1220" y="873"/>
                  <a:pt x="1219" y="872"/>
                  <a:pt x="1218" y="872"/>
                </a:cubicBezTo>
                <a:cubicBezTo>
                  <a:pt x="1218" y="871"/>
                  <a:pt x="1220" y="870"/>
                  <a:pt x="1220" y="871"/>
                </a:cubicBezTo>
                <a:cubicBezTo>
                  <a:pt x="1220" y="871"/>
                  <a:pt x="1219" y="872"/>
                  <a:pt x="1219" y="872"/>
                </a:cubicBezTo>
                <a:cubicBezTo>
                  <a:pt x="1220" y="872"/>
                  <a:pt x="1222" y="873"/>
                  <a:pt x="1220" y="873"/>
                </a:cubicBezTo>
                <a:close/>
                <a:moveTo>
                  <a:pt x="1218" y="871"/>
                </a:moveTo>
                <a:cubicBezTo>
                  <a:pt x="1217" y="871"/>
                  <a:pt x="1215" y="869"/>
                  <a:pt x="1217" y="869"/>
                </a:cubicBezTo>
                <a:cubicBezTo>
                  <a:pt x="1217" y="870"/>
                  <a:pt x="1219" y="872"/>
                  <a:pt x="1218" y="871"/>
                </a:cubicBezTo>
                <a:close/>
                <a:moveTo>
                  <a:pt x="1222" y="882"/>
                </a:moveTo>
                <a:cubicBezTo>
                  <a:pt x="1222" y="880"/>
                  <a:pt x="1220" y="882"/>
                  <a:pt x="1220" y="880"/>
                </a:cubicBezTo>
                <a:cubicBezTo>
                  <a:pt x="1221" y="880"/>
                  <a:pt x="1222" y="881"/>
                  <a:pt x="1222" y="882"/>
                </a:cubicBezTo>
                <a:close/>
                <a:moveTo>
                  <a:pt x="1129" y="855"/>
                </a:moveTo>
                <a:cubicBezTo>
                  <a:pt x="1130" y="855"/>
                  <a:pt x="1132" y="855"/>
                  <a:pt x="1132" y="856"/>
                </a:cubicBezTo>
                <a:cubicBezTo>
                  <a:pt x="1131" y="856"/>
                  <a:pt x="1129" y="856"/>
                  <a:pt x="1129" y="855"/>
                </a:cubicBezTo>
                <a:close/>
                <a:moveTo>
                  <a:pt x="992" y="784"/>
                </a:moveTo>
                <a:cubicBezTo>
                  <a:pt x="993" y="785"/>
                  <a:pt x="997" y="784"/>
                  <a:pt x="997" y="787"/>
                </a:cubicBezTo>
                <a:cubicBezTo>
                  <a:pt x="996" y="787"/>
                  <a:pt x="992" y="786"/>
                  <a:pt x="992" y="784"/>
                </a:cubicBezTo>
                <a:close/>
                <a:moveTo>
                  <a:pt x="1017" y="797"/>
                </a:moveTo>
                <a:cubicBezTo>
                  <a:pt x="1018" y="798"/>
                  <a:pt x="1023" y="798"/>
                  <a:pt x="1023" y="800"/>
                </a:cubicBezTo>
                <a:cubicBezTo>
                  <a:pt x="1021" y="800"/>
                  <a:pt x="1017" y="798"/>
                  <a:pt x="1017" y="797"/>
                </a:cubicBezTo>
                <a:close/>
                <a:moveTo>
                  <a:pt x="1025" y="802"/>
                </a:moveTo>
                <a:cubicBezTo>
                  <a:pt x="1026" y="800"/>
                  <a:pt x="1028" y="802"/>
                  <a:pt x="1028" y="803"/>
                </a:cubicBezTo>
                <a:cubicBezTo>
                  <a:pt x="1027" y="803"/>
                  <a:pt x="1026" y="801"/>
                  <a:pt x="1025" y="802"/>
                </a:cubicBezTo>
                <a:close/>
                <a:moveTo>
                  <a:pt x="1057" y="814"/>
                </a:moveTo>
                <a:cubicBezTo>
                  <a:pt x="1058" y="815"/>
                  <a:pt x="1060" y="815"/>
                  <a:pt x="1060" y="816"/>
                </a:cubicBezTo>
                <a:cubicBezTo>
                  <a:pt x="1059" y="815"/>
                  <a:pt x="1057" y="815"/>
                  <a:pt x="1057" y="814"/>
                </a:cubicBezTo>
                <a:close/>
                <a:moveTo>
                  <a:pt x="1086" y="826"/>
                </a:moveTo>
                <a:cubicBezTo>
                  <a:pt x="1088" y="826"/>
                  <a:pt x="1092" y="827"/>
                  <a:pt x="1093" y="829"/>
                </a:cubicBezTo>
                <a:cubicBezTo>
                  <a:pt x="1091" y="828"/>
                  <a:pt x="1086" y="826"/>
                  <a:pt x="1086" y="826"/>
                </a:cubicBezTo>
                <a:close/>
                <a:moveTo>
                  <a:pt x="1105" y="834"/>
                </a:moveTo>
                <a:cubicBezTo>
                  <a:pt x="1104" y="834"/>
                  <a:pt x="1102" y="834"/>
                  <a:pt x="1104" y="833"/>
                </a:cubicBezTo>
                <a:cubicBezTo>
                  <a:pt x="1103" y="834"/>
                  <a:pt x="1106" y="832"/>
                  <a:pt x="1105" y="834"/>
                </a:cubicBezTo>
                <a:close/>
                <a:moveTo>
                  <a:pt x="1130" y="845"/>
                </a:moveTo>
                <a:cubicBezTo>
                  <a:pt x="1132" y="845"/>
                  <a:pt x="1134" y="847"/>
                  <a:pt x="1133" y="847"/>
                </a:cubicBezTo>
                <a:cubicBezTo>
                  <a:pt x="1132" y="846"/>
                  <a:pt x="1132" y="847"/>
                  <a:pt x="1131" y="846"/>
                </a:cubicBezTo>
                <a:cubicBezTo>
                  <a:pt x="1133" y="846"/>
                  <a:pt x="1130" y="845"/>
                  <a:pt x="1130" y="845"/>
                </a:cubicBezTo>
                <a:close/>
                <a:moveTo>
                  <a:pt x="1098" y="812"/>
                </a:moveTo>
                <a:cubicBezTo>
                  <a:pt x="1099" y="813"/>
                  <a:pt x="1102" y="814"/>
                  <a:pt x="1103" y="815"/>
                </a:cubicBezTo>
                <a:cubicBezTo>
                  <a:pt x="1102" y="815"/>
                  <a:pt x="1098" y="814"/>
                  <a:pt x="1098" y="812"/>
                </a:cubicBezTo>
                <a:close/>
                <a:moveTo>
                  <a:pt x="1264" y="875"/>
                </a:moveTo>
                <a:cubicBezTo>
                  <a:pt x="1266" y="875"/>
                  <a:pt x="1266" y="876"/>
                  <a:pt x="1268" y="877"/>
                </a:cubicBezTo>
                <a:cubicBezTo>
                  <a:pt x="1268" y="877"/>
                  <a:pt x="1268" y="877"/>
                  <a:pt x="1268" y="877"/>
                </a:cubicBezTo>
                <a:cubicBezTo>
                  <a:pt x="1268" y="878"/>
                  <a:pt x="1269" y="879"/>
                  <a:pt x="1269" y="880"/>
                </a:cubicBezTo>
                <a:cubicBezTo>
                  <a:pt x="1268" y="880"/>
                  <a:pt x="1266" y="879"/>
                  <a:pt x="1265" y="878"/>
                </a:cubicBezTo>
                <a:cubicBezTo>
                  <a:pt x="1265" y="878"/>
                  <a:pt x="1265" y="878"/>
                  <a:pt x="1265" y="879"/>
                </a:cubicBezTo>
                <a:cubicBezTo>
                  <a:pt x="1265" y="878"/>
                  <a:pt x="1264" y="878"/>
                  <a:pt x="1263" y="878"/>
                </a:cubicBezTo>
                <a:cubicBezTo>
                  <a:pt x="1263" y="878"/>
                  <a:pt x="1262" y="878"/>
                  <a:pt x="1262" y="878"/>
                </a:cubicBezTo>
                <a:cubicBezTo>
                  <a:pt x="1262" y="877"/>
                  <a:pt x="1263" y="878"/>
                  <a:pt x="1264" y="878"/>
                </a:cubicBezTo>
                <a:cubicBezTo>
                  <a:pt x="1264" y="877"/>
                  <a:pt x="1261" y="876"/>
                  <a:pt x="1263" y="876"/>
                </a:cubicBezTo>
                <a:cubicBezTo>
                  <a:pt x="1259" y="876"/>
                  <a:pt x="1257" y="875"/>
                  <a:pt x="1251" y="872"/>
                </a:cubicBezTo>
                <a:cubicBezTo>
                  <a:pt x="1254" y="872"/>
                  <a:pt x="1257" y="874"/>
                  <a:pt x="1260" y="875"/>
                </a:cubicBezTo>
                <a:cubicBezTo>
                  <a:pt x="1259" y="872"/>
                  <a:pt x="1263" y="876"/>
                  <a:pt x="1264" y="875"/>
                </a:cubicBezTo>
                <a:cubicBezTo>
                  <a:pt x="1264" y="873"/>
                  <a:pt x="1260" y="871"/>
                  <a:pt x="1256" y="870"/>
                </a:cubicBezTo>
                <a:cubicBezTo>
                  <a:pt x="1261" y="871"/>
                  <a:pt x="1266" y="873"/>
                  <a:pt x="1271" y="875"/>
                </a:cubicBezTo>
                <a:cubicBezTo>
                  <a:pt x="1271" y="876"/>
                  <a:pt x="1271" y="876"/>
                  <a:pt x="1271" y="876"/>
                </a:cubicBezTo>
                <a:cubicBezTo>
                  <a:pt x="1269" y="875"/>
                  <a:pt x="1266" y="874"/>
                  <a:pt x="1264" y="874"/>
                </a:cubicBezTo>
                <a:cubicBezTo>
                  <a:pt x="1264" y="874"/>
                  <a:pt x="1264" y="875"/>
                  <a:pt x="1264" y="875"/>
                </a:cubicBezTo>
                <a:close/>
                <a:moveTo>
                  <a:pt x="1238" y="867"/>
                </a:moveTo>
                <a:cubicBezTo>
                  <a:pt x="1241" y="868"/>
                  <a:pt x="1245" y="868"/>
                  <a:pt x="1245" y="870"/>
                </a:cubicBezTo>
                <a:cubicBezTo>
                  <a:pt x="1246" y="869"/>
                  <a:pt x="1247" y="871"/>
                  <a:pt x="1249" y="870"/>
                </a:cubicBezTo>
                <a:cubicBezTo>
                  <a:pt x="1248" y="871"/>
                  <a:pt x="1249" y="871"/>
                  <a:pt x="1249" y="872"/>
                </a:cubicBezTo>
                <a:cubicBezTo>
                  <a:pt x="1249" y="871"/>
                  <a:pt x="1249" y="871"/>
                  <a:pt x="1249" y="870"/>
                </a:cubicBezTo>
                <a:cubicBezTo>
                  <a:pt x="1250" y="870"/>
                  <a:pt x="1250" y="870"/>
                  <a:pt x="1250" y="870"/>
                </a:cubicBezTo>
                <a:cubicBezTo>
                  <a:pt x="1250" y="871"/>
                  <a:pt x="1251" y="871"/>
                  <a:pt x="1251" y="871"/>
                </a:cubicBezTo>
                <a:cubicBezTo>
                  <a:pt x="1249" y="871"/>
                  <a:pt x="1253" y="873"/>
                  <a:pt x="1251" y="873"/>
                </a:cubicBezTo>
                <a:cubicBezTo>
                  <a:pt x="1248" y="872"/>
                  <a:pt x="1241" y="870"/>
                  <a:pt x="1238" y="868"/>
                </a:cubicBezTo>
                <a:cubicBezTo>
                  <a:pt x="1239" y="868"/>
                  <a:pt x="1238" y="867"/>
                  <a:pt x="1238" y="867"/>
                </a:cubicBezTo>
                <a:close/>
                <a:moveTo>
                  <a:pt x="1239" y="866"/>
                </a:moveTo>
                <a:cubicBezTo>
                  <a:pt x="1240" y="867"/>
                  <a:pt x="1242" y="867"/>
                  <a:pt x="1242" y="868"/>
                </a:cubicBezTo>
                <a:cubicBezTo>
                  <a:pt x="1241" y="867"/>
                  <a:pt x="1239" y="867"/>
                  <a:pt x="1239" y="866"/>
                </a:cubicBezTo>
                <a:close/>
                <a:moveTo>
                  <a:pt x="1238" y="868"/>
                </a:moveTo>
                <a:cubicBezTo>
                  <a:pt x="1237" y="867"/>
                  <a:pt x="1236" y="868"/>
                  <a:pt x="1236" y="868"/>
                </a:cubicBezTo>
                <a:cubicBezTo>
                  <a:pt x="1233" y="865"/>
                  <a:pt x="1235" y="865"/>
                  <a:pt x="1236" y="867"/>
                </a:cubicBezTo>
                <a:cubicBezTo>
                  <a:pt x="1236" y="867"/>
                  <a:pt x="1236" y="866"/>
                  <a:pt x="1237" y="867"/>
                </a:cubicBezTo>
                <a:cubicBezTo>
                  <a:pt x="1237" y="867"/>
                  <a:pt x="1238" y="867"/>
                  <a:pt x="1238" y="868"/>
                </a:cubicBezTo>
                <a:close/>
                <a:moveTo>
                  <a:pt x="1233" y="866"/>
                </a:moveTo>
                <a:cubicBezTo>
                  <a:pt x="1232" y="866"/>
                  <a:pt x="1232" y="866"/>
                  <a:pt x="1231" y="865"/>
                </a:cubicBezTo>
                <a:cubicBezTo>
                  <a:pt x="1230" y="864"/>
                  <a:pt x="1233" y="865"/>
                  <a:pt x="1233" y="866"/>
                </a:cubicBezTo>
                <a:close/>
                <a:moveTo>
                  <a:pt x="1226" y="861"/>
                </a:moveTo>
                <a:cubicBezTo>
                  <a:pt x="1228" y="862"/>
                  <a:pt x="1230" y="862"/>
                  <a:pt x="1231" y="864"/>
                </a:cubicBezTo>
                <a:cubicBezTo>
                  <a:pt x="1230" y="863"/>
                  <a:pt x="1227" y="863"/>
                  <a:pt x="1226" y="861"/>
                </a:cubicBezTo>
                <a:close/>
                <a:moveTo>
                  <a:pt x="1211" y="854"/>
                </a:moveTo>
                <a:cubicBezTo>
                  <a:pt x="1212" y="854"/>
                  <a:pt x="1213" y="854"/>
                  <a:pt x="1213" y="855"/>
                </a:cubicBezTo>
                <a:cubicBezTo>
                  <a:pt x="1212" y="855"/>
                  <a:pt x="1212" y="855"/>
                  <a:pt x="1212" y="855"/>
                </a:cubicBezTo>
                <a:cubicBezTo>
                  <a:pt x="1213" y="856"/>
                  <a:pt x="1213" y="856"/>
                  <a:pt x="1213" y="856"/>
                </a:cubicBezTo>
                <a:cubicBezTo>
                  <a:pt x="1212" y="856"/>
                  <a:pt x="1212" y="856"/>
                  <a:pt x="1211" y="855"/>
                </a:cubicBezTo>
                <a:cubicBezTo>
                  <a:pt x="1211" y="855"/>
                  <a:pt x="1211" y="854"/>
                  <a:pt x="1211" y="854"/>
                </a:cubicBezTo>
                <a:close/>
                <a:moveTo>
                  <a:pt x="1206" y="852"/>
                </a:moveTo>
                <a:cubicBezTo>
                  <a:pt x="1206" y="853"/>
                  <a:pt x="1201" y="851"/>
                  <a:pt x="1203" y="850"/>
                </a:cubicBezTo>
                <a:cubicBezTo>
                  <a:pt x="1204" y="852"/>
                  <a:pt x="1205" y="852"/>
                  <a:pt x="1206" y="852"/>
                </a:cubicBezTo>
                <a:close/>
                <a:moveTo>
                  <a:pt x="1195" y="850"/>
                </a:moveTo>
                <a:cubicBezTo>
                  <a:pt x="1196" y="850"/>
                  <a:pt x="1199" y="851"/>
                  <a:pt x="1200" y="852"/>
                </a:cubicBezTo>
                <a:cubicBezTo>
                  <a:pt x="1199" y="852"/>
                  <a:pt x="1194" y="849"/>
                  <a:pt x="1195" y="850"/>
                </a:cubicBezTo>
                <a:close/>
                <a:moveTo>
                  <a:pt x="1200" y="854"/>
                </a:moveTo>
                <a:cubicBezTo>
                  <a:pt x="1199" y="853"/>
                  <a:pt x="1198" y="854"/>
                  <a:pt x="1197" y="852"/>
                </a:cubicBezTo>
                <a:cubicBezTo>
                  <a:pt x="1199" y="852"/>
                  <a:pt x="1200" y="853"/>
                  <a:pt x="1200" y="854"/>
                </a:cubicBezTo>
                <a:close/>
                <a:moveTo>
                  <a:pt x="1185" y="844"/>
                </a:moveTo>
                <a:cubicBezTo>
                  <a:pt x="1182" y="844"/>
                  <a:pt x="1178" y="841"/>
                  <a:pt x="1177" y="841"/>
                </a:cubicBezTo>
                <a:cubicBezTo>
                  <a:pt x="1179" y="841"/>
                  <a:pt x="1183" y="842"/>
                  <a:pt x="1185" y="844"/>
                </a:cubicBezTo>
                <a:close/>
                <a:moveTo>
                  <a:pt x="1151" y="834"/>
                </a:moveTo>
                <a:cubicBezTo>
                  <a:pt x="1149" y="833"/>
                  <a:pt x="1147" y="833"/>
                  <a:pt x="1147" y="832"/>
                </a:cubicBezTo>
                <a:cubicBezTo>
                  <a:pt x="1149" y="833"/>
                  <a:pt x="1150" y="832"/>
                  <a:pt x="1151" y="834"/>
                </a:cubicBezTo>
                <a:close/>
                <a:moveTo>
                  <a:pt x="1289" y="890"/>
                </a:moveTo>
                <a:cubicBezTo>
                  <a:pt x="1288" y="890"/>
                  <a:pt x="1288" y="889"/>
                  <a:pt x="1289" y="890"/>
                </a:cubicBezTo>
                <a:cubicBezTo>
                  <a:pt x="1289" y="889"/>
                  <a:pt x="1287" y="889"/>
                  <a:pt x="1286" y="888"/>
                </a:cubicBezTo>
                <a:cubicBezTo>
                  <a:pt x="1288" y="888"/>
                  <a:pt x="1289" y="889"/>
                  <a:pt x="1290" y="889"/>
                </a:cubicBezTo>
                <a:cubicBezTo>
                  <a:pt x="1290" y="890"/>
                  <a:pt x="1289" y="890"/>
                  <a:pt x="1289" y="890"/>
                </a:cubicBezTo>
                <a:close/>
                <a:moveTo>
                  <a:pt x="1292" y="889"/>
                </a:moveTo>
                <a:cubicBezTo>
                  <a:pt x="1289" y="888"/>
                  <a:pt x="1286" y="886"/>
                  <a:pt x="1283" y="885"/>
                </a:cubicBezTo>
                <a:cubicBezTo>
                  <a:pt x="1282" y="884"/>
                  <a:pt x="1283" y="883"/>
                  <a:pt x="1281" y="882"/>
                </a:cubicBezTo>
                <a:cubicBezTo>
                  <a:pt x="1287" y="884"/>
                  <a:pt x="1290" y="885"/>
                  <a:pt x="1295" y="886"/>
                </a:cubicBezTo>
                <a:cubicBezTo>
                  <a:pt x="1294" y="887"/>
                  <a:pt x="1293" y="888"/>
                  <a:pt x="1292" y="889"/>
                </a:cubicBezTo>
                <a:close/>
                <a:moveTo>
                  <a:pt x="1296" y="885"/>
                </a:moveTo>
                <a:cubicBezTo>
                  <a:pt x="1292" y="884"/>
                  <a:pt x="1283" y="882"/>
                  <a:pt x="1283" y="879"/>
                </a:cubicBezTo>
                <a:cubicBezTo>
                  <a:pt x="1287" y="882"/>
                  <a:pt x="1292" y="883"/>
                  <a:pt x="1296" y="885"/>
                </a:cubicBezTo>
                <a:cubicBezTo>
                  <a:pt x="1296" y="885"/>
                  <a:pt x="1296" y="885"/>
                  <a:pt x="1296" y="885"/>
                </a:cubicBezTo>
                <a:close/>
                <a:moveTo>
                  <a:pt x="1297" y="884"/>
                </a:moveTo>
                <a:cubicBezTo>
                  <a:pt x="1293" y="883"/>
                  <a:pt x="1289" y="881"/>
                  <a:pt x="1285" y="879"/>
                </a:cubicBezTo>
                <a:cubicBezTo>
                  <a:pt x="1287" y="879"/>
                  <a:pt x="1293" y="882"/>
                  <a:pt x="1298" y="884"/>
                </a:cubicBezTo>
                <a:cubicBezTo>
                  <a:pt x="1298" y="884"/>
                  <a:pt x="1298" y="884"/>
                  <a:pt x="1297" y="884"/>
                </a:cubicBezTo>
                <a:close/>
                <a:moveTo>
                  <a:pt x="1299" y="883"/>
                </a:moveTo>
                <a:cubicBezTo>
                  <a:pt x="1299" y="882"/>
                  <a:pt x="1297" y="881"/>
                  <a:pt x="1296" y="881"/>
                </a:cubicBezTo>
                <a:cubicBezTo>
                  <a:pt x="1296" y="882"/>
                  <a:pt x="1298" y="882"/>
                  <a:pt x="1298" y="882"/>
                </a:cubicBezTo>
                <a:cubicBezTo>
                  <a:pt x="1298" y="883"/>
                  <a:pt x="1296" y="882"/>
                  <a:pt x="1296" y="882"/>
                </a:cubicBezTo>
                <a:cubicBezTo>
                  <a:pt x="1295" y="880"/>
                  <a:pt x="1295" y="880"/>
                  <a:pt x="1296" y="879"/>
                </a:cubicBezTo>
                <a:cubicBezTo>
                  <a:pt x="1294" y="879"/>
                  <a:pt x="1291" y="880"/>
                  <a:pt x="1291" y="877"/>
                </a:cubicBezTo>
                <a:cubicBezTo>
                  <a:pt x="1289" y="877"/>
                  <a:pt x="1291" y="879"/>
                  <a:pt x="1290" y="879"/>
                </a:cubicBezTo>
                <a:cubicBezTo>
                  <a:pt x="1287" y="877"/>
                  <a:pt x="1287" y="877"/>
                  <a:pt x="1285" y="877"/>
                </a:cubicBezTo>
                <a:cubicBezTo>
                  <a:pt x="1286" y="876"/>
                  <a:pt x="1287" y="876"/>
                  <a:pt x="1288" y="875"/>
                </a:cubicBezTo>
                <a:cubicBezTo>
                  <a:pt x="1289" y="875"/>
                  <a:pt x="1289" y="875"/>
                  <a:pt x="1290" y="875"/>
                </a:cubicBezTo>
                <a:cubicBezTo>
                  <a:pt x="1290" y="875"/>
                  <a:pt x="1290" y="875"/>
                  <a:pt x="1290" y="875"/>
                </a:cubicBezTo>
                <a:cubicBezTo>
                  <a:pt x="1290" y="875"/>
                  <a:pt x="1290" y="875"/>
                  <a:pt x="1290" y="875"/>
                </a:cubicBezTo>
                <a:cubicBezTo>
                  <a:pt x="1290" y="876"/>
                  <a:pt x="1290" y="877"/>
                  <a:pt x="1290" y="877"/>
                </a:cubicBezTo>
                <a:cubicBezTo>
                  <a:pt x="1292" y="876"/>
                  <a:pt x="1293" y="876"/>
                  <a:pt x="1294" y="878"/>
                </a:cubicBezTo>
                <a:cubicBezTo>
                  <a:pt x="1294" y="877"/>
                  <a:pt x="1295" y="877"/>
                  <a:pt x="1295" y="877"/>
                </a:cubicBezTo>
                <a:cubicBezTo>
                  <a:pt x="1295" y="878"/>
                  <a:pt x="1296" y="878"/>
                  <a:pt x="1297" y="879"/>
                </a:cubicBezTo>
                <a:cubicBezTo>
                  <a:pt x="1298" y="878"/>
                  <a:pt x="1301" y="878"/>
                  <a:pt x="1303" y="879"/>
                </a:cubicBezTo>
                <a:cubicBezTo>
                  <a:pt x="1302" y="881"/>
                  <a:pt x="1301" y="882"/>
                  <a:pt x="1299" y="883"/>
                </a:cubicBezTo>
                <a:close/>
                <a:moveTo>
                  <a:pt x="1304" y="878"/>
                </a:moveTo>
                <a:cubicBezTo>
                  <a:pt x="1302" y="877"/>
                  <a:pt x="1299" y="876"/>
                  <a:pt x="1299" y="875"/>
                </a:cubicBezTo>
                <a:cubicBezTo>
                  <a:pt x="1301" y="876"/>
                  <a:pt x="1303" y="876"/>
                  <a:pt x="1305" y="877"/>
                </a:cubicBezTo>
                <a:cubicBezTo>
                  <a:pt x="1305" y="878"/>
                  <a:pt x="1305" y="878"/>
                  <a:pt x="1304" y="878"/>
                </a:cubicBezTo>
                <a:close/>
                <a:moveTo>
                  <a:pt x="1312" y="870"/>
                </a:moveTo>
                <a:cubicBezTo>
                  <a:pt x="1310" y="872"/>
                  <a:pt x="1308" y="874"/>
                  <a:pt x="1306" y="876"/>
                </a:cubicBezTo>
                <a:cubicBezTo>
                  <a:pt x="1306" y="876"/>
                  <a:pt x="1305" y="876"/>
                  <a:pt x="1304" y="875"/>
                </a:cubicBezTo>
                <a:cubicBezTo>
                  <a:pt x="1305" y="876"/>
                  <a:pt x="1305" y="876"/>
                  <a:pt x="1305" y="877"/>
                </a:cubicBezTo>
                <a:cubicBezTo>
                  <a:pt x="1304" y="876"/>
                  <a:pt x="1304" y="875"/>
                  <a:pt x="1304" y="875"/>
                </a:cubicBezTo>
                <a:cubicBezTo>
                  <a:pt x="1300" y="873"/>
                  <a:pt x="1298" y="872"/>
                  <a:pt x="1295" y="872"/>
                </a:cubicBezTo>
                <a:cubicBezTo>
                  <a:pt x="1295" y="872"/>
                  <a:pt x="1295" y="872"/>
                  <a:pt x="1295" y="872"/>
                </a:cubicBezTo>
                <a:cubicBezTo>
                  <a:pt x="1300" y="869"/>
                  <a:pt x="1304" y="865"/>
                  <a:pt x="1306" y="861"/>
                </a:cubicBezTo>
                <a:cubicBezTo>
                  <a:pt x="1309" y="862"/>
                  <a:pt x="1312" y="863"/>
                  <a:pt x="1315" y="865"/>
                </a:cubicBezTo>
                <a:cubicBezTo>
                  <a:pt x="1314" y="866"/>
                  <a:pt x="1313" y="868"/>
                  <a:pt x="1312" y="870"/>
                </a:cubicBezTo>
                <a:close/>
                <a:moveTo>
                  <a:pt x="1316" y="864"/>
                </a:moveTo>
                <a:cubicBezTo>
                  <a:pt x="1315" y="863"/>
                  <a:pt x="1314" y="863"/>
                  <a:pt x="1313" y="862"/>
                </a:cubicBezTo>
                <a:cubicBezTo>
                  <a:pt x="1314" y="862"/>
                  <a:pt x="1315" y="863"/>
                  <a:pt x="1316" y="864"/>
                </a:cubicBezTo>
                <a:cubicBezTo>
                  <a:pt x="1316" y="864"/>
                  <a:pt x="1316" y="864"/>
                  <a:pt x="1316" y="864"/>
                </a:cubicBezTo>
                <a:close/>
                <a:moveTo>
                  <a:pt x="1317" y="863"/>
                </a:moveTo>
                <a:cubicBezTo>
                  <a:pt x="1314" y="862"/>
                  <a:pt x="1312" y="861"/>
                  <a:pt x="1310" y="861"/>
                </a:cubicBezTo>
                <a:cubicBezTo>
                  <a:pt x="1309" y="860"/>
                  <a:pt x="1308" y="860"/>
                  <a:pt x="1307" y="860"/>
                </a:cubicBezTo>
                <a:cubicBezTo>
                  <a:pt x="1307" y="859"/>
                  <a:pt x="1308" y="858"/>
                  <a:pt x="1308" y="856"/>
                </a:cubicBezTo>
                <a:cubicBezTo>
                  <a:pt x="1308" y="856"/>
                  <a:pt x="1308" y="856"/>
                  <a:pt x="1308" y="856"/>
                </a:cubicBezTo>
                <a:cubicBezTo>
                  <a:pt x="1309" y="857"/>
                  <a:pt x="1310" y="857"/>
                  <a:pt x="1311" y="857"/>
                </a:cubicBezTo>
                <a:cubicBezTo>
                  <a:pt x="1310" y="856"/>
                  <a:pt x="1309" y="856"/>
                  <a:pt x="1308" y="856"/>
                </a:cubicBezTo>
                <a:cubicBezTo>
                  <a:pt x="1308" y="855"/>
                  <a:pt x="1309" y="855"/>
                  <a:pt x="1309" y="855"/>
                </a:cubicBezTo>
                <a:cubicBezTo>
                  <a:pt x="1310" y="855"/>
                  <a:pt x="1312" y="856"/>
                  <a:pt x="1313" y="857"/>
                </a:cubicBezTo>
                <a:cubicBezTo>
                  <a:pt x="1312" y="857"/>
                  <a:pt x="1312" y="857"/>
                  <a:pt x="1311" y="857"/>
                </a:cubicBezTo>
                <a:cubicBezTo>
                  <a:pt x="1314" y="858"/>
                  <a:pt x="1316" y="859"/>
                  <a:pt x="1318" y="860"/>
                </a:cubicBezTo>
                <a:cubicBezTo>
                  <a:pt x="1318" y="861"/>
                  <a:pt x="1317" y="862"/>
                  <a:pt x="1317" y="863"/>
                </a:cubicBezTo>
                <a:close/>
                <a:moveTo>
                  <a:pt x="1319" y="859"/>
                </a:moveTo>
                <a:cubicBezTo>
                  <a:pt x="1317" y="859"/>
                  <a:pt x="1315" y="858"/>
                  <a:pt x="1315" y="857"/>
                </a:cubicBezTo>
                <a:cubicBezTo>
                  <a:pt x="1316" y="858"/>
                  <a:pt x="1318" y="858"/>
                  <a:pt x="1319" y="858"/>
                </a:cubicBezTo>
                <a:cubicBezTo>
                  <a:pt x="1319" y="858"/>
                  <a:pt x="1319" y="859"/>
                  <a:pt x="1319" y="859"/>
                </a:cubicBezTo>
                <a:close/>
                <a:moveTo>
                  <a:pt x="1319" y="854"/>
                </a:moveTo>
                <a:cubicBezTo>
                  <a:pt x="1317" y="853"/>
                  <a:pt x="1315" y="853"/>
                  <a:pt x="1315" y="852"/>
                </a:cubicBezTo>
                <a:cubicBezTo>
                  <a:pt x="1314" y="852"/>
                  <a:pt x="1312" y="852"/>
                  <a:pt x="1312" y="851"/>
                </a:cubicBezTo>
                <a:cubicBezTo>
                  <a:pt x="1313" y="851"/>
                  <a:pt x="1312" y="851"/>
                  <a:pt x="1312" y="850"/>
                </a:cubicBezTo>
                <a:cubicBezTo>
                  <a:pt x="1316" y="850"/>
                  <a:pt x="1318" y="851"/>
                  <a:pt x="1320" y="852"/>
                </a:cubicBezTo>
                <a:cubicBezTo>
                  <a:pt x="1320" y="853"/>
                  <a:pt x="1319" y="854"/>
                  <a:pt x="1319" y="854"/>
                </a:cubicBezTo>
                <a:close/>
                <a:moveTo>
                  <a:pt x="1325" y="844"/>
                </a:moveTo>
                <a:cubicBezTo>
                  <a:pt x="1324" y="844"/>
                  <a:pt x="1324" y="845"/>
                  <a:pt x="1323" y="844"/>
                </a:cubicBezTo>
                <a:cubicBezTo>
                  <a:pt x="1323" y="842"/>
                  <a:pt x="1317" y="841"/>
                  <a:pt x="1315" y="841"/>
                </a:cubicBezTo>
                <a:cubicBezTo>
                  <a:pt x="1315" y="840"/>
                  <a:pt x="1315" y="840"/>
                  <a:pt x="1315" y="839"/>
                </a:cubicBezTo>
                <a:cubicBezTo>
                  <a:pt x="1316" y="839"/>
                  <a:pt x="1316" y="839"/>
                  <a:pt x="1316" y="839"/>
                </a:cubicBezTo>
                <a:cubicBezTo>
                  <a:pt x="1319" y="842"/>
                  <a:pt x="1323" y="841"/>
                  <a:pt x="1325" y="843"/>
                </a:cubicBezTo>
                <a:cubicBezTo>
                  <a:pt x="1325" y="843"/>
                  <a:pt x="1325" y="844"/>
                  <a:pt x="1325" y="844"/>
                </a:cubicBezTo>
                <a:close/>
                <a:moveTo>
                  <a:pt x="1335" y="991"/>
                </a:moveTo>
                <a:cubicBezTo>
                  <a:pt x="1332" y="992"/>
                  <a:pt x="1330" y="996"/>
                  <a:pt x="1327" y="994"/>
                </a:cubicBezTo>
                <a:cubicBezTo>
                  <a:pt x="1338" y="988"/>
                  <a:pt x="1347" y="985"/>
                  <a:pt x="1358" y="978"/>
                </a:cubicBezTo>
                <a:cubicBezTo>
                  <a:pt x="1359" y="978"/>
                  <a:pt x="1359" y="978"/>
                  <a:pt x="1359" y="978"/>
                </a:cubicBezTo>
                <a:cubicBezTo>
                  <a:pt x="1355" y="985"/>
                  <a:pt x="1344" y="988"/>
                  <a:pt x="1335" y="991"/>
                </a:cubicBezTo>
                <a:close/>
                <a:moveTo>
                  <a:pt x="1359" y="694"/>
                </a:moveTo>
                <a:cubicBezTo>
                  <a:pt x="1359" y="694"/>
                  <a:pt x="1359" y="694"/>
                  <a:pt x="1359" y="694"/>
                </a:cubicBezTo>
                <a:cubicBezTo>
                  <a:pt x="1355" y="693"/>
                  <a:pt x="1352" y="691"/>
                  <a:pt x="1349" y="690"/>
                </a:cubicBezTo>
                <a:cubicBezTo>
                  <a:pt x="1349" y="690"/>
                  <a:pt x="1349" y="690"/>
                  <a:pt x="1349" y="690"/>
                </a:cubicBezTo>
                <a:cubicBezTo>
                  <a:pt x="1350" y="690"/>
                  <a:pt x="1351" y="691"/>
                  <a:pt x="1352" y="691"/>
                </a:cubicBezTo>
                <a:cubicBezTo>
                  <a:pt x="1352" y="691"/>
                  <a:pt x="1352" y="691"/>
                  <a:pt x="1352" y="691"/>
                </a:cubicBezTo>
                <a:cubicBezTo>
                  <a:pt x="1352" y="691"/>
                  <a:pt x="1352" y="691"/>
                  <a:pt x="1352" y="691"/>
                </a:cubicBezTo>
                <a:cubicBezTo>
                  <a:pt x="1352" y="692"/>
                  <a:pt x="1353" y="691"/>
                  <a:pt x="1353" y="691"/>
                </a:cubicBezTo>
                <a:cubicBezTo>
                  <a:pt x="1353" y="691"/>
                  <a:pt x="1354" y="691"/>
                  <a:pt x="1354" y="691"/>
                </a:cubicBezTo>
                <a:cubicBezTo>
                  <a:pt x="1355" y="692"/>
                  <a:pt x="1357" y="692"/>
                  <a:pt x="1359" y="693"/>
                </a:cubicBezTo>
                <a:cubicBezTo>
                  <a:pt x="1359" y="693"/>
                  <a:pt x="1359" y="693"/>
                  <a:pt x="1358" y="694"/>
                </a:cubicBezTo>
                <a:cubicBezTo>
                  <a:pt x="1358" y="694"/>
                  <a:pt x="1359" y="694"/>
                  <a:pt x="1359" y="694"/>
                </a:cubicBezTo>
                <a:close/>
                <a:moveTo>
                  <a:pt x="1360" y="690"/>
                </a:moveTo>
                <a:cubicBezTo>
                  <a:pt x="1360" y="690"/>
                  <a:pt x="1360" y="691"/>
                  <a:pt x="1360" y="691"/>
                </a:cubicBezTo>
                <a:cubicBezTo>
                  <a:pt x="1359" y="691"/>
                  <a:pt x="1359" y="691"/>
                  <a:pt x="1359" y="691"/>
                </a:cubicBezTo>
                <a:cubicBezTo>
                  <a:pt x="1359" y="690"/>
                  <a:pt x="1360" y="690"/>
                  <a:pt x="1359" y="689"/>
                </a:cubicBezTo>
                <a:cubicBezTo>
                  <a:pt x="1359" y="689"/>
                  <a:pt x="1360" y="689"/>
                  <a:pt x="1360" y="689"/>
                </a:cubicBezTo>
                <a:cubicBezTo>
                  <a:pt x="1360" y="690"/>
                  <a:pt x="1360" y="690"/>
                  <a:pt x="1360" y="690"/>
                </a:cubicBezTo>
                <a:close/>
                <a:moveTo>
                  <a:pt x="1355" y="684"/>
                </a:moveTo>
                <a:cubicBezTo>
                  <a:pt x="1354" y="684"/>
                  <a:pt x="1353" y="684"/>
                  <a:pt x="1352" y="683"/>
                </a:cubicBezTo>
                <a:cubicBezTo>
                  <a:pt x="1354" y="683"/>
                  <a:pt x="1356" y="684"/>
                  <a:pt x="1358" y="684"/>
                </a:cubicBezTo>
                <a:cubicBezTo>
                  <a:pt x="1357" y="683"/>
                  <a:pt x="1356" y="683"/>
                  <a:pt x="1355" y="683"/>
                </a:cubicBezTo>
                <a:cubicBezTo>
                  <a:pt x="1355" y="683"/>
                  <a:pt x="1355" y="683"/>
                  <a:pt x="1355" y="683"/>
                </a:cubicBezTo>
                <a:cubicBezTo>
                  <a:pt x="1357" y="683"/>
                  <a:pt x="1359" y="684"/>
                  <a:pt x="1360" y="684"/>
                </a:cubicBezTo>
                <a:cubicBezTo>
                  <a:pt x="1358" y="686"/>
                  <a:pt x="1357" y="683"/>
                  <a:pt x="1355" y="684"/>
                </a:cubicBezTo>
                <a:close/>
                <a:moveTo>
                  <a:pt x="1373" y="679"/>
                </a:moveTo>
                <a:cubicBezTo>
                  <a:pt x="1372" y="679"/>
                  <a:pt x="1372" y="679"/>
                  <a:pt x="1372" y="678"/>
                </a:cubicBezTo>
                <a:cubicBezTo>
                  <a:pt x="1372" y="678"/>
                  <a:pt x="1372" y="677"/>
                  <a:pt x="1373" y="678"/>
                </a:cubicBezTo>
                <a:cubicBezTo>
                  <a:pt x="1373" y="678"/>
                  <a:pt x="1373" y="678"/>
                  <a:pt x="1373" y="679"/>
                </a:cubicBezTo>
                <a:close/>
                <a:moveTo>
                  <a:pt x="1393" y="675"/>
                </a:moveTo>
                <a:cubicBezTo>
                  <a:pt x="1393" y="672"/>
                  <a:pt x="1393" y="669"/>
                  <a:pt x="1394" y="667"/>
                </a:cubicBezTo>
                <a:cubicBezTo>
                  <a:pt x="1392" y="666"/>
                  <a:pt x="1391" y="674"/>
                  <a:pt x="1385" y="673"/>
                </a:cubicBezTo>
                <a:cubicBezTo>
                  <a:pt x="1384" y="675"/>
                  <a:pt x="1383" y="678"/>
                  <a:pt x="1381" y="680"/>
                </a:cubicBezTo>
                <a:cubicBezTo>
                  <a:pt x="1380" y="680"/>
                  <a:pt x="1380" y="680"/>
                  <a:pt x="1379" y="681"/>
                </a:cubicBezTo>
                <a:cubicBezTo>
                  <a:pt x="1379" y="680"/>
                  <a:pt x="1379" y="680"/>
                  <a:pt x="1378" y="680"/>
                </a:cubicBezTo>
                <a:cubicBezTo>
                  <a:pt x="1375" y="676"/>
                  <a:pt x="1379" y="671"/>
                  <a:pt x="1381" y="667"/>
                </a:cubicBezTo>
                <a:cubicBezTo>
                  <a:pt x="1381" y="667"/>
                  <a:pt x="1381" y="667"/>
                  <a:pt x="1381" y="667"/>
                </a:cubicBezTo>
                <a:cubicBezTo>
                  <a:pt x="1383" y="668"/>
                  <a:pt x="1385" y="668"/>
                  <a:pt x="1387" y="668"/>
                </a:cubicBezTo>
                <a:cubicBezTo>
                  <a:pt x="1386" y="667"/>
                  <a:pt x="1384" y="666"/>
                  <a:pt x="1382" y="666"/>
                </a:cubicBezTo>
                <a:cubicBezTo>
                  <a:pt x="1382" y="666"/>
                  <a:pt x="1382" y="665"/>
                  <a:pt x="1382" y="665"/>
                </a:cubicBezTo>
                <a:cubicBezTo>
                  <a:pt x="1382" y="665"/>
                  <a:pt x="1382" y="665"/>
                  <a:pt x="1382" y="665"/>
                </a:cubicBezTo>
                <a:cubicBezTo>
                  <a:pt x="1382" y="665"/>
                  <a:pt x="1382" y="665"/>
                  <a:pt x="1382" y="665"/>
                </a:cubicBezTo>
                <a:cubicBezTo>
                  <a:pt x="1382" y="665"/>
                  <a:pt x="1382" y="665"/>
                  <a:pt x="1382" y="665"/>
                </a:cubicBezTo>
                <a:cubicBezTo>
                  <a:pt x="1383" y="665"/>
                  <a:pt x="1383" y="665"/>
                  <a:pt x="1383" y="665"/>
                </a:cubicBezTo>
                <a:cubicBezTo>
                  <a:pt x="1383" y="664"/>
                  <a:pt x="1383" y="664"/>
                  <a:pt x="1383" y="664"/>
                </a:cubicBezTo>
                <a:cubicBezTo>
                  <a:pt x="1383" y="663"/>
                  <a:pt x="1383" y="663"/>
                  <a:pt x="1383" y="662"/>
                </a:cubicBezTo>
                <a:cubicBezTo>
                  <a:pt x="1384" y="663"/>
                  <a:pt x="1385" y="663"/>
                  <a:pt x="1384" y="665"/>
                </a:cubicBezTo>
                <a:cubicBezTo>
                  <a:pt x="1384" y="665"/>
                  <a:pt x="1386" y="665"/>
                  <a:pt x="1387" y="666"/>
                </a:cubicBezTo>
                <a:cubicBezTo>
                  <a:pt x="1386" y="666"/>
                  <a:pt x="1386" y="667"/>
                  <a:pt x="1387" y="667"/>
                </a:cubicBezTo>
                <a:cubicBezTo>
                  <a:pt x="1387" y="667"/>
                  <a:pt x="1387" y="668"/>
                  <a:pt x="1387" y="668"/>
                </a:cubicBezTo>
                <a:cubicBezTo>
                  <a:pt x="1387" y="668"/>
                  <a:pt x="1387" y="668"/>
                  <a:pt x="1387" y="668"/>
                </a:cubicBezTo>
                <a:cubicBezTo>
                  <a:pt x="1387" y="668"/>
                  <a:pt x="1388" y="669"/>
                  <a:pt x="1389" y="669"/>
                </a:cubicBezTo>
                <a:cubicBezTo>
                  <a:pt x="1389" y="668"/>
                  <a:pt x="1389" y="668"/>
                  <a:pt x="1388" y="667"/>
                </a:cubicBezTo>
                <a:cubicBezTo>
                  <a:pt x="1388" y="667"/>
                  <a:pt x="1389" y="667"/>
                  <a:pt x="1389" y="667"/>
                </a:cubicBezTo>
                <a:cubicBezTo>
                  <a:pt x="1389" y="667"/>
                  <a:pt x="1389" y="666"/>
                  <a:pt x="1389" y="666"/>
                </a:cubicBezTo>
                <a:cubicBezTo>
                  <a:pt x="1389" y="666"/>
                  <a:pt x="1390" y="666"/>
                  <a:pt x="1390" y="665"/>
                </a:cubicBezTo>
                <a:cubicBezTo>
                  <a:pt x="1390" y="665"/>
                  <a:pt x="1390" y="666"/>
                  <a:pt x="1390" y="666"/>
                </a:cubicBezTo>
                <a:cubicBezTo>
                  <a:pt x="1391" y="665"/>
                  <a:pt x="1390" y="665"/>
                  <a:pt x="1388" y="665"/>
                </a:cubicBezTo>
                <a:cubicBezTo>
                  <a:pt x="1388" y="665"/>
                  <a:pt x="1388" y="665"/>
                  <a:pt x="1388" y="664"/>
                </a:cubicBezTo>
                <a:cubicBezTo>
                  <a:pt x="1388" y="665"/>
                  <a:pt x="1388" y="665"/>
                  <a:pt x="1388" y="665"/>
                </a:cubicBezTo>
                <a:cubicBezTo>
                  <a:pt x="1387" y="665"/>
                  <a:pt x="1386" y="665"/>
                  <a:pt x="1385" y="664"/>
                </a:cubicBezTo>
                <a:cubicBezTo>
                  <a:pt x="1385" y="664"/>
                  <a:pt x="1384" y="662"/>
                  <a:pt x="1385" y="663"/>
                </a:cubicBezTo>
                <a:cubicBezTo>
                  <a:pt x="1385" y="662"/>
                  <a:pt x="1384" y="662"/>
                  <a:pt x="1384" y="662"/>
                </a:cubicBezTo>
                <a:cubicBezTo>
                  <a:pt x="1384" y="659"/>
                  <a:pt x="1385" y="656"/>
                  <a:pt x="1386" y="654"/>
                </a:cubicBezTo>
                <a:cubicBezTo>
                  <a:pt x="1391" y="656"/>
                  <a:pt x="1396" y="657"/>
                  <a:pt x="1399" y="658"/>
                </a:cubicBezTo>
                <a:cubicBezTo>
                  <a:pt x="1399" y="659"/>
                  <a:pt x="1399" y="659"/>
                  <a:pt x="1398" y="659"/>
                </a:cubicBezTo>
                <a:cubicBezTo>
                  <a:pt x="1399" y="660"/>
                  <a:pt x="1401" y="660"/>
                  <a:pt x="1401" y="658"/>
                </a:cubicBezTo>
                <a:cubicBezTo>
                  <a:pt x="1405" y="659"/>
                  <a:pt x="1405" y="660"/>
                  <a:pt x="1407" y="662"/>
                </a:cubicBezTo>
                <a:cubicBezTo>
                  <a:pt x="1407" y="662"/>
                  <a:pt x="1408" y="661"/>
                  <a:pt x="1407" y="660"/>
                </a:cubicBezTo>
                <a:cubicBezTo>
                  <a:pt x="1408" y="660"/>
                  <a:pt x="1408" y="660"/>
                  <a:pt x="1408" y="660"/>
                </a:cubicBezTo>
                <a:cubicBezTo>
                  <a:pt x="1408" y="661"/>
                  <a:pt x="1408" y="661"/>
                  <a:pt x="1408" y="661"/>
                </a:cubicBezTo>
                <a:cubicBezTo>
                  <a:pt x="1408" y="661"/>
                  <a:pt x="1408" y="661"/>
                  <a:pt x="1408" y="661"/>
                </a:cubicBezTo>
                <a:cubicBezTo>
                  <a:pt x="1409" y="661"/>
                  <a:pt x="1409" y="662"/>
                  <a:pt x="1409" y="661"/>
                </a:cubicBezTo>
                <a:cubicBezTo>
                  <a:pt x="1409" y="661"/>
                  <a:pt x="1409" y="661"/>
                  <a:pt x="1410" y="662"/>
                </a:cubicBezTo>
                <a:cubicBezTo>
                  <a:pt x="1410" y="662"/>
                  <a:pt x="1410" y="661"/>
                  <a:pt x="1410" y="661"/>
                </a:cubicBezTo>
                <a:cubicBezTo>
                  <a:pt x="1410" y="662"/>
                  <a:pt x="1410" y="663"/>
                  <a:pt x="1410" y="663"/>
                </a:cubicBezTo>
                <a:cubicBezTo>
                  <a:pt x="1412" y="663"/>
                  <a:pt x="1410" y="662"/>
                  <a:pt x="1411" y="661"/>
                </a:cubicBezTo>
                <a:cubicBezTo>
                  <a:pt x="1412" y="661"/>
                  <a:pt x="1412" y="662"/>
                  <a:pt x="1413" y="662"/>
                </a:cubicBezTo>
                <a:cubicBezTo>
                  <a:pt x="1413" y="662"/>
                  <a:pt x="1414" y="661"/>
                  <a:pt x="1412" y="661"/>
                </a:cubicBezTo>
                <a:cubicBezTo>
                  <a:pt x="1412" y="660"/>
                  <a:pt x="1413" y="660"/>
                  <a:pt x="1413" y="660"/>
                </a:cubicBezTo>
                <a:cubicBezTo>
                  <a:pt x="1414" y="661"/>
                  <a:pt x="1418" y="661"/>
                  <a:pt x="1420" y="662"/>
                </a:cubicBezTo>
                <a:cubicBezTo>
                  <a:pt x="1420" y="663"/>
                  <a:pt x="1419" y="664"/>
                  <a:pt x="1419" y="665"/>
                </a:cubicBezTo>
                <a:cubicBezTo>
                  <a:pt x="1417" y="665"/>
                  <a:pt x="1417" y="665"/>
                  <a:pt x="1419" y="666"/>
                </a:cubicBezTo>
                <a:cubicBezTo>
                  <a:pt x="1418" y="666"/>
                  <a:pt x="1418" y="667"/>
                  <a:pt x="1418" y="667"/>
                </a:cubicBezTo>
                <a:cubicBezTo>
                  <a:pt x="1418" y="667"/>
                  <a:pt x="1418" y="667"/>
                  <a:pt x="1417" y="667"/>
                </a:cubicBezTo>
                <a:cubicBezTo>
                  <a:pt x="1417" y="667"/>
                  <a:pt x="1417" y="668"/>
                  <a:pt x="1418" y="668"/>
                </a:cubicBezTo>
                <a:cubicBezTo>
                  <a:pt x="1417" y="671"/>
                  <a:pt x="1416" y="674"/>
                  <a:pt x="1414" y="677"/>
                </a:cubicBezTo>
                <a:cubicBezTo>
                  <a:pt x="1414" y="678"/>
                  <a:pt x="1413" y="678"/>
                  <a:pt x="1412" y="679"/>
                </a:cubicBezTo>
                <a:cubicBezTo>
                  <a:pt x="1413" y="679"/>
                  <a:pt x="1413" y="679"/>
                  <a:pt x="1414" y="679"/>
                </a:cubicBezTo>
                <a:cubicBezTo>
                  <a:pt x="1412" y="683"/>
                  <a:pt x="1411" y="687"/>
                  <a:pt x="1409" y="691"/>
                </a:cubicBezTo>
                <a:cubicBezTo>
                  <a:pt x="1408" y="691"/>
                  <a:pt x="1408" y="692"/>
                  <a:pt x="1407" y="692"/>
                </a:cubicBezTo>
                <a:cubicBezTo>
                  <a:pt x="1407" y="693"/>
                  <a:pt x="1408" y="692"/>
                  <a:pt x="1409" y="693"/>
                </a:cubicBezTo>
                <a:cubicBezTo>
                  <a:pt x="1408" y="694"/>
                  <a:pt x="1408" y="694"/>
                  <a:pt x="1407" y="695"/>
                </a:cubicBezTo>
                <a:cubicBezTo>
                  <a:pt x="1407" y="695"/>
                  <a:pt x="1407" y="694"/>
                  <a:pt x="1407" y="693"/>
                </a:cubicBezTo>
                <a:cubicBezTo>
                  <a:pt x="1407" y="693"/>
                  <a:pt x="1406" y="694"/>
                  <a:pt x="1406" y="694"/>
                </a:cubicBezTo>
                <a:cubicBezTo>
                  <a:pt x="1406" y="695"/>
                  <a:pt x="1406" y="696"/>
                  <a:pt x="1406" y="696"/>
                </a:cubicBezTo>
                <a:cubicBezTo>
                  <a:pt x="1405" y="696"/>
                  <a:pt x="1405" y="696"/>
                  <a:pt x="1405" y="695"/>
                </a:cubicBezTo>
                <a:cubicBezTo>
                  <a:pt x="1403" y="695"/>
                  <a:pt x="1406" y="696"/>
                  <a:pt x="1404" y="696"/>
                </a:cubicBezTo>
                <a:cubicBezTo>
                  <a:pt x="1403" y="696"/>
                  <a:pt x="1404" y="695"/>
                  <a:pt x="1404" y="695"/>
                </a:cubicBezTo>
                <a:cubicBezTo>
                  <a:pt x="1399" y="695"/>
                  <a:pt x="1401" y="695"/>
                  <a:pt x="1396" y="693"/>
                </a:cubicBezTo>
                <a:cubicBezTo>
                  <a:pt x="1396" y="693"/>
                  <a:pt x="1396" y="693"/>
                  <a:pt x="1396" y="693"/>
                </a:cubicBezTo>
                <a:cubicBezTo>
                  <a:pt x="1397" y="692"/>
                  <a:pt x="1397" y="692"/>
                  <a:pt x="1396" y="692"/>
                </a:cubicBezTo>
                <a:cubicBezTo>
                  <a:pt x="1397" y="691"/>
                  <a:pt x="1397" y="689"/>
                  <a:pt x="1397" y="688"/>
                </a:cubicBezTo>
                <a:cubicBezTo>
                  <a:pt x="1399" y="689"/>
                  <a:pt x="1400" y="689"/>
                  <a:pt x="1402" y="689"/>
                </a:cubicBezTo>
                <a:cubicBezTo>
                  <a:pt x="1400" y="691"/>
                  <a:pt x="1401" y="691"/>
                  <a:pt x="1401" y="693"/>
                </a:cubicBezTo>
                <a:cubicBezTo>
                  <a:pt x="1403" y="692"/>
                  <a:pt x="1405" y="690"/>
                  <a:pt x="1408" y="690"/>
                </a:cubicBezTo>
                <a:cubicBezTo>
                  <a:pt x="1409" y="690"/>
                  <a:pt x="1409" y="690"/>
                  <a:pt x="1409" y="690"/>
                </a:cubicBezTo>
                <a:cubicBezTo>
                  <a:pt x="1410" y="690"/>
                  <a:pt x="1410" y="689"/>
                  <a:pt x="1409" y="689"/>
                </a:cubicBezTo>
                <a:cubicBezTo>
                  <a:pt x="1407" y="687"/>
                  <a:pt x="1410" y="687"/>
                  <a:pt x="1411" y="685"/>
                </a:cubicBezTo>
                <a:cubicBezTo>
                  <a:pt x="1410" y="685"/>
                  <a:pt x="1410" y="684"/>
                  <a:pt x="1410" y="684"/>
                </a:cubicBezTo>
                <a:cubicBezTo>
                  <a:pt x="1408" y="683"/>
                  <a:pt x="1406" y="684"/>
                  <a:pt x="1406" y="682"/>
                </a:cubicBezTo>
                <a:cubicBezTo>
                  <a:pt x="1403" y="684"/>
                  <a:pt x="1404" y="687"/>
                  <a:pt x="1406" y="689"/>
                </a:cubicBezTo>
                <a:cubicBezTo>
                  <a:pt x="1406" y="689"/>
                  <a:pt x="1407" y="689"/>
                  <a:pt x="1407" y="690"/>
                </a:cubicBezTo>
                <a:cubicBezTo>
                  <a:pt x="1404" y="689"/>
                  <a:pt x="1401" y="688"/>
                  <a:pt x="1398" y="687"/>
                </a:cubicBezTo>
                <a:cubicBezTo>
                  <a:pt x="1399" y="683"/>
                  <a:pt x="1400" y="679"/>
                  <a:pt x="1400" y="675"/>
                </a:cubicBezTo>
                <a:cubicBezTo>
                  <a:pt x="1400" y="675"/>
                  <a:pt x="1400" y="675"/>
                  <a:pt x="1399" y="675"/>
                </a:cubicBezTo>
                <a:cubicBezTo>
                  <a:pt x="1399" y="675"/>
                  <a:pt x="1399" y="675"/>
                  <a:pt x="1399" y="675"/>
                </a:cubicBezTo>
                <a:cubicBezTo>
                  <a:pt x="1399" y="675"/>
                  <a:pt x="1398" y="676"/>
                  <a:pt x="1398" y="676"/>
                </a:cubicBezTo>
                <a:cubicBezTo>
                  <a:pt x="1398" y="676"/>
                  <a:pt x="1398" y="676"/>
                  <a:pt x="1398" y="675"/>
                </a:cubicBezTo>
                <a:cubicBezTo>
                  <a:pt x="1398" y="675"/>
                  <a:pt x="1398" y="674"/>
                  <a:pt x="1399" y="673"/>
                </a:cubicBezTo>
                <a:cubicBezTo>
                  <a:pt x="1400" y="675"/>
                  <a:pt x="1402" y="675"/>
                  <a:pt x="1404" y="675"/>
                </a:cubicBezTo>
                <a:cubicBezTo>
                  <a:pt x="1405" y="674"/>
                  <a:pt x="1403" y="674"/>
                  <a:pt x="1404" y="672"/>
                </a:cubicBezTo>
                <a:cubicBezTo>
                  <a:pt x="1405" y="672"/>
                  <a:pt x="1405" y="673"/>
                  <a:pt x="1404" y="674"/>
                </a:cubicBezTo>
                <a:cubicBezTo>
                  <a:pt x="1406" y="673"/>
                  <a:pt x="1407" y="673"/>
                  <a:pt x="1410" y="673"/>
                </a:cubicBezTo>
                <a:cubicBezTo>
                  <a:pt x="1410" y="673"/>
                  <a:pt x="1409" y="674"/>
                  <a:pt x="1409" y="674"/>
                </a:cubicBezTo>
                <a:cubicBezTo>
                  <a:pt x="1411" y="675"/>
                  <a:pt x="1411" y="674"/>
                  <a:pt x="1413" y="675"/>
                </a:cubicBezTo>
                <a:cubicBezTo>
                  <a:pt x="1413" y="674"/>
                  <a:pt x="1411" y="673"/>
                  <a:pt x="1410" y="673"/>
                </a:cubicBezTo>
                <a:cubicBezTo>
                  <a:pt x="1409" y="672"/>
                  <a:pt x="1409" y="671"/>
                  <a:pt x="1407" y="671"/>
                </a:cubicBezTo>
                <a:cubicBezTo>
                  <a:pt x="1407" y="671"/>
                  <a:pt x="1407" y="672"/>
                  <a:pt x="1407" y="672"/>
                </a:cubicBezTo>
                <a:cubicBezTo>
                  <a:pt x="1406" y="672"/>
                  <a:pt x="1404" y="672"/>
                  <a:pt x="1405" y="670"/>
                </a:cubicBezTo>
                <a:cubicBezTo>
                  <a:pt x="1404" y="671"/>
                  <a:pt x="1403" y="671"/>
                  <a:pt x="1402" y="671"/>
                </a:cubicBezTo>
                <a:cubicBezTo>
                  <a:pt x="1402" y="671"/>
                  <a:pt x="1402" y="671"/>
                  <a:pt x="1402" y="670"/>
                </a:cubicBezTo>
                <a:cubicBezTo>
                  <a:pt x="1402" y="670"/>
                  <a:pt x="1401" y="670"/>
                  <a:pt x="1401" y="671"/>
                </a:cubicBezTo>
                <a:cubicBezTo>
                  <a:pt x="1401" y="671"/>
                  <a:pt x="1400" y="671"/>
                  <a:pt x="1400" y="671"/>
                </a:cubicBezTo>
                <a:cubicBezTo>
                  <a:pt x="1400" y="670"/>
                  <a:pt x="1400" y="670"/>
                  <a:pt x="1400" y="669"/>
                </a:cubicBezTo>
                <a:cubicBezTo>
                  <a:pt x="1400" y="669"/>
                  <a:pt x="1399" y="670"/>
                  <a:pt x="1399" y="670"/>
                </a:cubicBezTo>
                <a:cubicBezTo>
                  <a:pt x="1398" y="670"/>
                  <a:pt x="1397" y="670"/>
                  <a:pt x="1397" y="669"/>
                </a:cubicBezTo>
                <a:cubicBezTo>
                  <a:pt x="1396" y="669"/>
                  <a:pt x="1396" y="669"/>
                  <a:pt x="1396" y="669"/>
                </a:cubicBezTo>
                <a:cubicBezTo>
                  <a:pt x="1396" y="670"/>
                  <a:pt x="1396" y="670"/>
                  <a:pt x="1396" y="670"/>
                </a:cubicBezTo>
                <a:cubicBezTo>
                  <a:pt x="1396" y="671"/>
                  <a:pt x="1397" y="671"/>
                  <a:pt x="1398" y="671"/>
                </a:cubicBezTo>
                <a:cubicBezTo>
                  <a:pt x="1397" y="672"/>
                  <a:pt x="1396" y="672"/>
                  <a:pt x="1396" y="673"/>
                </a:cubicBezTo>
                <a:cubicBezTo>
                  <a:pt x="1396" y="673"/>
                  <a:pt x="1396" y="673"/>
                  <a:pt x="1396" y="673"/>
                </a:cubicBezTo>
                <a:cubicBezTo>
                  <a:pt x="1395" y="673"/>
                  <a:pt x="1395" y="674"/>
                  <a:pt x="1395" y="674"/>
                </a:cubicBezTo>
                <a:cubicBezTo>
                  <a:pt x="1394" y="675"/>
                  <a:pt x="1393" y="675"/>
                  <a:pt x="1393" y="675"/>
                </a:cubicBezTo>
                <a:close/>
                <a:moveTo>
                  <a:pt x="1385" y="653"/>
                </a:moveTo>
                <a:cubicBezTo>
                  <a:pt x="1383" y="652"/>
                  <a:pt x="1381" y="651"/>
                  <a:pt x="1379" y="650"/>
                </a:cubicBezTo>
                <a:cubicBezTo>
                  <a:pt x="1382" y="651"/>
                  <a:pt x="1384" y="651"/>
                  <a:pt x="1386" y="652"/>
                </a:cubicBezTo>
                <a:cubicBezTo>
                  <a:pt x="1386" y="652"/>
                  <a:pt x="1386" y="652"/>
                  <a:pt x="1385" y="653"/>
                </a:cubicBezTo>
                <a:close/>
                <a:moveTo>
                  <a:pt x="1387" y="653"/>
                </a:moveTo>
                <a:cubicBezTo>
                  <a:pt x="1387" y="653"/>
                  <a:pt x="1387" y="652"/>
                  <a:pt x="1387" y="652"/>
                </a:cubicBezTo>
                <a:cubicBezTo>
                  <a:pt x="1388" y="652"/>
                  <a:pt x="1389" y="652"/>
                  <a:pt x="1389" y="651"/>
                </a:cubicBezTo>
                <a:cubicBezTo>
                  <a:pt x="1390" y="653"/>
                  <a:pt x="1395" y="653"/>
                  <a:pt x="1396" y="655"/>
                </a:cubicBezTo>
                <a:cubicBezTo>
                  <a:pt x="1394" y="656"/>
                  <a:pt x="1394" y="654"/>
                  <a:pt x="1393" y="653"/>
                </a:cubicBezTo>
                <a:cubicBezTo>
                  <a:pt x="1392" y="654"/>
                  <a:pt x="1390" y="654"/>
                  <a:pt x="1387" y="653"/>
                </a:cubicBezTo>
                <a:close/>
                <a:moveTo>
                  <a:pt x="1396" y="655"/>
                </a:moveTo>
                <a:cubicBezTo>
                  <a:pt x="1397" y="654"/>
                  <a:pt x="1399" y="656"/>
                  <a:pt x="1397" y="656"/>
                </a:cubicBezTo>
                <a:cubicBezTo>
                  <a:pt x="1398" y="655"/>
                  <a:pt x="1396" y="655"/>
                  <a:pt x="1396" y="655"/>
                </a:cubicBezTo>
                <a:close/>
                <a:moveTo>
                  <a:pt x="1401" y="656"/>
                </a:moveTo>
                <a:cubicBezTo>
                  <a:pt x="1403" y="657"/>
                  <a:pt x="1404" y="657"/>
                  <a:pt x="1405" y="657"/>
                </a:cubicBezTo>
                <a:cubicBezTo>
                  <a:pt x="1406" y="659"/>
                  <a:pt x="1401" y="657"/>
                  <a:pt x="1401" y="656"/>
                </a:cubicBezTo>
                <a:close/>
                <a:moveTo>
                  <a:pt x="1411" y="654"/>
                </a:moveTo>
                <a:cubicBezTo>
                  <a:pt x="1412" y="655"/>
                  <a:pt x="1414" y="654"/>
                  <a:pt x="1413" y="655"/>
                </a:cubicBezTo>
                <a:cubicBezTo>
                  <a:pt x="1412" y="655"/>
                  <a:pt x="1411" y="655"/>
                  <a:pt x="1411" y="654"/>
                </a:cubicBezTo>
                <a:close/>
                <a:moveTo>
                  <a:pt x="1415" y="659"/>
                </a:moveTo>
                <a:cubicBezTo>
                  <a:pt x="1415" y="658"/>
                  <a:pt x="1416" y="659"/>
                  <a:pt x="1416" y="658"/>
                </a:cubicBezTo>
                <a:cubicBezTo>
                  <a:pt x="1416" y="660"/>
                  <a:pt x="1416" y="660"/>
                  <a:pt x="1415" y="659"/>
                </a:cubicBezTo>
                <a:close/>
                <a:moveTo>
                  <a:pt x="1418" y="658"/>
                </a:moveTo>
                <a:cubicBezTo>
                  <a:pt x="1419" y="659"/>
                  <a:pt x="1420" y="659"/>
                  <a:pt x="1421" y="659"/>
                </a:cubicBezTo>
                <a:cubicBezTo>
                  <a:pt x="1421" y="660"/>
                  <a:pt x="1421" y="660"/>
                  <a:pt x="1421" y="661"/>
                </a:cubicBezTo>
                <a:cubicBezTo>
                  <a:pt x="1420" y="661"/>
                  <a:pt x="1419" y="660"/>
                  <a:pt x="1417" y="660"/>
                </a:cubicBezTo>
                <a:cubicBezTo>
                  <a:pt x="1417" y="660"/>
                  <a:pt x="1417" y="659"/>
                  <a:pt x="1418" y="658"/>
                </a:cubicBezTo>
                <a:close/>
                <a:moveTo>
                  <a:pt x="1397" y="677"/>
                </a:moveTo>
                <a:cubicBezTo>
                  <a:pt x="1398" y="677"/>
                  <a:pt x="1398" y="677"/>
                  <a:pt x="1399" y="678"/>
                </a:cubicBezTo>
                <a:cubicBezTo>
                  <a:pt x="1398" y="679"/>
                  <a:pt x="1398" y="679"/>
                  <a:pt x="1397" y="680"/>
                </a:cubicBezTo>
                <a:cubicBezTo>
                  <a:pt x="1397" y="679"/>
                  <a:pt x="1397" y="678"/>
                  <a:pt x="1397" y="677"/>
                </a:cubicBezTo>
                <a:close/>
                <a:moveTo>
                  <a:pt x="1402" y="671"/>
                </a:moveTo>
                <a:cubicBezTo>
                  <a:pt x="1403" y="672"/>
                  <a:pt x="1403" y="672"/>
                  <a:pt x="1403" y="673"/>
                </a:cubicBezTo>
                <a:cubicBezTo>
                  <a:pt x="1403" y="673"/>
                  <a:pt x="1402" y="673"/>
                  <a:pt x="1401" y="673"/>
                </a:cubicBezTo>
                <a:cubicBezTo>
                  <a:pt x="1401" y="673"/>
                  <a:pt x="1401" y="673"/>
                  <a:pt x="1401" y="672"/>
                </a:cubicBezTo>
                <a:cubicBezTo>
                  <a:pt x="1402" y="672"/>
                  <a:pt x="1402" y="672"/>
                  <a:pt x="1402" y="671"/>
                </a:cubicBezTo>
                <a:close/>
                <a:moveTo>
                  <a:pt x="1398" y="1045"/>
                </a:moveTo>
                <a:cubicBezTo>
                  <a:pt x="1398" y="1045"/>
                  <a:pt x="1400" y="1043"/>
                  <a:pt x="1400" y="1044"/>
                </a:cubicBezTo>
                <a:cubicBezTo>
                  <a:pt x="1400" y="1045"/>
                  <a:pt x="1399" y="1046"/>
                  <a:pt x="1398" y="1045"/>
                </a:cubicBezTo>
                <a:close/>
                <a:moveTo>
                  <a:pt x="1401" y="718"/>
                </a:moveTo>
                <a:cubicBezTo>
                  <a:pt x="1399" y="718"/>
                  <a:pt x="1397" y="717"/>
                  <a:pt x="1396" y="717"/>
                </a:cubicBezTo>
                <a:cubicBezTo>
                  <a:pt x="1396" y="716"/>
                  <a:pt x="1396" y="716"/>
                  <a:pt x="1396" y="716"/>
                </a:cubicBezTo>
                <a:cubicBezTo>
                  <a:pt x="1396" y="716"/>
                  <a:pt x="1396" y="716"/>
                  <a:pt x="1396" y="716"/>
                </a:cubicBezTo>
                <a:cubicBezTo>
                  <a:pt x="1396" y="716"/>
                  <a:pt x="1396" y="716"/>
                  <a:pt x="1396" y="716"/>
                </a:cubicBezTo>
                <a:cubicBezTo>
                  <a:pt x="1396" y="715"/>
                  <a:pt x="1396" y="715"/>
                  <a:pt x="1396" y="714"/>
                </a:cubicBezTo>
                <a:cubicBezTo>
                  <a:pt x="1396" y="714"/>
                  <a:pt x="1396" y="714"/>
                  <a:pt x="1396" y="714"/>
                </a:cubicBezTo>
                <a:cubicBezTo>
                  <a:pt x="1396" y="714"/>
                  <a:pt x="1396" y="714"/>
                  <a:pt x="1396" y="714"/>
                </a:cubicBezTo>
                <a:cubicBezTo>
                  <a:pt x="1396" y="714"/>
                  <a:pt x="1396" y="714"/>
                  <a:pt x="1396" y="713"/>
                </a:cubicBezTo>
                <a:cubicBezTo>
                  <a:pt x="1396" y="713"/>
                  <a:pt x="1397" y="714"/>
                  <a:pt x="1397" y="714"/>
                </a:cubicBezTo>
                <a:cubicBezTo>
                  <a:pt x="1397" y="714"/>
                  <a:pt x="1396" y="715"/>
                  <a:pt x="1396" y="716"/>
                </a:cubicBezTo>
                <a:cubicBezTo>
                  <a:pt x="1397" y="716"/>
                  <a:pt x="1397" y="716"/>
                  <a:pt x="1398" y="716"/>
                </a:cubicBezTo>
                <a:cubicBezTo>
                  <a:pt x="1398" y="716"/>
                  <a:pt x="1398" y="715"/>
                  <a:pt x="1398" y="714"/>
                </a:cubicBezTo>
                <a:cubicBezTo>
                  <a:pt x="1398" y="714"/>
                  <a:pt x="1399" y="714"/>
                  <a:pt x="1399" y="714"/>
                </a:cubicBezTo>
                <a:cubicBezTo>
                  <a:pt x="1399" y="714"/>
                  <a:pt x="1399" y="715"/>
                  <a:pt x="1399" y="715"/>
                </a:cubicBezTo>
                <a:cubicBezTo>
                  <a:pt x="1402" y="715"/>
                  <a:pt x="1399" y="716"/>
                  <a:pt x="1400" y="717"/>
                </a:cubicBezTo>
                <a:cubicBezTo>
                  <a:pt x="1400" y="717"/>
                  <a:pt x="1400" y="717"/>
                  <a:pt x="1400" y="717"/>
                </a:cubicBezTo>
                <a:cubicBezTo>
                  <a:pt x="1400" y="717"/>
                  <a:pt x="1401" y="717"/>
                  <a:pt x="1401" y="717"/>
                </a:cubicBezTo>
                <a:cubicBezTo>
                  <a:pt x="1400" y="717"/>
                  <a:pt x="1400" y="717"/>
                  <a:pt x="1401" y="717"/>
                </a:cubicBezTo>
                <a:cubicBezTo>
                  <a:pt x="1401" y="717"/>
                  <a:pt x="1401" y="718"/>
                  <a:pt x="1401" y="718"/>
                </a:cubicBezTo>
                <a:close/>
                <a:moveTo>
                  <a:pt x="1400" y="710"/>
                </a:moveTo>
                <a:cubicBezTo>
                  <a:pt x="1400" y="709"/>
                  <a:pt x="1400" y="709"/>
                  <a:pt x="1400" y="709"/>
                </a:cubicBezTo>
                <a:cubicBezTo>
                  <a:pt x="1400" y="709"/>
                  <a:pt x="1399" y="710"/>
                  <a:pt x="1399" y="710"/>
                </a:cubicBezTo>
                <a:cubicBezTo>
                  <a:pt x="1399" y="710"/>
                  <a:pt x="1398" y="710"/>
                  <a:pt x="1398" y="709"/>
                </a:cubicBezTo>
                <a:cubicBezTo>
                  <a:pt x="1398" y="709"/>
                  <a:pt x="1398" y="709"/>
                  <a:pt x="1398" y="709"/>
                </a:cubicBezTo>
                <a:cubicBezTo>
                  <a:pt x="1398" y="708"/>
                  <a:pt x="1397" y="708"/>
                  <a:pt x="1396" y="708"/>
                </a:cubicBezTo>
                <a:cubicBezTo>
                  <a:pt x="1396" y="708"/>
                  <a:pt x="1396" y="707"/>
                  <a:pt x="1396" y="707"/>
                </a:cubicBezTo>
                <a:cubicBezTo>
                  <a:pt x="1396" y="707"/>
                  <a:pt x="1397" y="707"/>
                  <a:pt x="1397" y="707"/>
                </a:cubicBezTo>
                <a:cubicBezTo>
                  <a:pt x="1397" y="706"/>
                  <a:pt x="1397" y="706"/>
                  <a:pt x="1397" y="706"/>
                </a:cubicBezTo>
                <a:cubicBezTo>
                  <a:pt x="1397" y="707"/>
                  <a:pt x="1397" y="707"/>
                  <a:pt x="1398" y="706"/>
                </a:cubicBezTo>
                <a:cubicBezTo>
                  <a:pt x="1398" y="706"/>
                  <a:pt x="1398" y="706"/>
                  <a:pt x="1398" y="706"/>
                </a:cubicBezTo>
                <a:cubicBezTo>
                  <a:pt x="1399" y="706"/>
                  <a:pt x="1401" y="707"/>
                  <a:pt x="1402" y="707"/>
                </a:cubicBezTo>
                <a:cubicBezTo>
                  <a:pt x="1402" y="706"/>
                  <a:pt x="1400" y="706"/>
                  <a:pt x="1401" y="704"/>
                </a:cubicBezTo>
                <a:cubicBezTo>
                  <a:pt x="1400" y="704"/>
                  <a:pt x="1400" y="705"/>
                  <a:pt x="1400" y="705"/>
                </a:cubicBezTo>
                <a:cubicBezTo>
                  <a:pt x="1399" y="705"/>
                  <a:pt x="1397" y="704"/>
                  <a:pt x="1394" y="704"/>
                </a:cubicBezTo>
                <a:cubicBezTo>
                  <a:pt x="1394" y="702"/>
                  <a:pt x="1395" y="701"/>
                  <a:pt x="1395" y="699"/>
                </a:cubicBezTo>
                <a:cubicBezTo>
                  <a:pt x="1395" y="699"/>
                  <a:pt x="1395" y="699"/>
                  <a:pt x="1396" y="699"/>
                </a:cubicBezTo>
                <a:cubicBezTo>
                  <a:pt x="1396" y="699"/>
                  <a:pt x="1395" y="699"/>
                  <a:pt x="1395" y="699"/>
                </a:cubicBezTo>
                <a:cubicBezTo>
                  <a:pt x="1395" y="697"/>
                  <a:pt x="1395" y="695"/>
                  <a:pt x="1396" y="694"/>
                </a:cubicBezTo>
                <a:cubicBezTo>
                  <a:pt x="1396" y="695"/>
                  <a:pt x="1397" y="695"/>
                  <a:pt x="1397" y="696"/>
                </a:cubicBezTo>
                <a:cubicBezTo>
                  <a:pt x="1398" y="695"/>
                  <a:pt x="1400" y="694"/>
                  <a:pt x="1400" y="697"/>
                </a:cubicBezTo>
                <a:cubicBezTo>
                  <a:pt x="1401" y="698"/>
                  <a:pt x="1401" y="698"/>
                  <a:pt x="1402" y="698"/>
                </a:cubicBezTo>
                <a:cubicBezTo>
                  <a:pt x="1403" y="698"/>
                  <a:pt x="1402" y="697"/>
                  <a:pt x="1402" y="697"/>
                </a:cubicBezTo>
                <a:cubicBezTo>
                  <a:pt x="1403" y="697"/>
                  <a:pt x="1404" y="697"/>
                  <a:pt x="1406" y="698"/>
                </a:cubicBezTo>
                <a:cubicBezTo>
                  <a:pt x="1405" y="698"/>
                  <a:pt x="1405" y="698"/>
                  <a:pt x="1405" y="698"/>
                </a:cubicBezTo>
                <a:cubicBezTo>
                  <a:pt x="1405" y="698"/>
                  <a:pt x="1405" y="698"/>
                  <a:pt x="1405" y="699"/>
                </a:cubicBezTo>
                <a:cubicBezTo>
                  <a:pt x="1405" y="699"/>
                  <a:pt x="1405" y="699"/>
                  <a:pt x="1405" y="699"/>
                </a:cubicBezTo>
                <a:cubicBezTo>
                  <a:pt x="1405" y="699"/>
                  <a:pt x="1404" y="699"/>
                  <a:pt x="1404" y="699"/>
                </a:cubicBezTo>
                <a:cubicBezTo>
                  <a:pt x="1404" y="699"/>
                  <a:pt x="1403" y="699"/>
                  <a:pt x="1402" y="698"/>
                </a:cubicBezTo>
                <a:cubicBezTo>
                  <a:pt x="1402" y="699"/>
                  <a:pt x="1403" y="699"/>
                  <a:pt x="1404" y="700"/>
                </a:cubicBezTo>
                <a:cubicBezTo>
                  <a:pt x="1404" y="700"/>
                  <a:pt x="1404" y="700"/>
                  <a:pt x="1404" y="700"/>
                </a:cubicBezTo>
                <a:cubicBezTo>
                  <a:pt x="1404" y="700"/>
                  <a:pt x="1403" y="701"/>
                  <a:pt x="1403" y="702"/>
                </a:cubicBezTo>
                <a:cubicBezTo>
                  <a:pt x="1403" y="702"/>
                  <a:pt x="1403" y="702"/>
                  <a:pt x="1403" y="702"/>
                </a:cubicBezTo>
                <a:cubicBezTo>
                  <a:pt x="1403" y="700"/>
                  <a:pt x="1404" y="701"/>
                  <a:pt x="1403" y="700"/>
                </a:cubicBezTo>
                <a:cubicBezTo>
                  <a:pt x="1401" y="700"/>
                  <a:pt x="1401" y="699"/>
                  <a:pt x="1400" y="698"/>
                </a:cubicBezTo>
                <a:cubicBezTo>
                  <a:pt x="1399" y="699"/>
                  <a:pt x="1399" y="699"/>
                  <a:pt x="1399" y="700"/>
                </a:cubicBezTo>
                <a:cubicBezTo>
                  <a:pt x="1400" y="701"/>
                  <a:pt x="1400" y="700"/>
                  <a:pt x="1401" y="700"/>
                </a:cubicBezTo>
                <a:cubicBezTo>
                  <a:pt x="1401" y="702"/>
                  <a:pt x="1400" y="701"/>
                  <a:pt x="1399" y="701"/>
                </a:cubicBezTo>
                <a:cubicBezTo>
                  <a:pt x="1398" y="701"/>
                  <a:pt x="1397" y="700"/>
                  <a:pt x="1396" y="702"/>
                </a:cubicBezTo>
                <a:cubicBezTo>
                  <a:pt x="1397" y="702"/>
                  <a:pt x="1397" y="702"/>
                  <a:pt x="1397" y="702"/>
                </a:cubicBezTo>
                <a:cubicBezTo>
                  <a:pt x="1397" y="702"/>
                  <a:pt x="1397" y="702"/>
                  <a:pt x="1397" y="702"/>
                </a:cubicBezTo>
                <a:cubicBezTo>
                  <a:pt x="1398" y="703"/>
                  <a:pt x="1398" y="703"/>
                  <a:pt x="1399" y="703"/>
                </a:cubicBezTo>
                <a:cubicBezTo>
                  <a:pt x="1399" y="703"/>
                  <a:pt x="1400" y="703"/>
                  <a:pt x="1400" y="703"/>
                </a:cubicBezTo>
                <a:cubicBezTo>
                  <a:pt x="1400" y="703"/>
                  <a:pt x="1400" y="703"/>
                  <a:pt x="1400" y="703"/>
                </a:cubicBezTo>
                <a:cubicBezTo>
                  <a:pt x="1401" y="703"/>
                  <a:pt x="1402" y="703"/>
                  <a:pt x="1403" y="703"/>
                </a:cubicBezTo>
                <a:cubicBezTo>
                  <a:pt x="1403" y="705"/>
                  <a:pt x="1403" y="706"/>
                  <a:pt x="1402" y="708"/>
                </a:cubicBezTo>
                <a:cubicBezTo>
                  <a:pt x="1402" y="708"/>
                  <a:pt x="1402" y="708"/>
                  <a:pt x="1401" y="708"/>
                </a:cubicBezTo>
                <a:cubicBezTo>
                  <a:pt x="1401" y="708"/>
                  <a:pt x="1402" y="708"/>
                  <a:pt x="1402" y="708"/>
                </a:cubicBezTo>
                <a:cubicBezTo>
                  <a:pt x="1402" y="709"/>
                  <a:pt x="1402" y="709"/>
                  <a:pt x="1402" y="710"/>
                </a:cubicBezTo>
                <a:cubicBezTo>
                  <a:pt x="1402" y="710"/>
                  <a:pt x="1402" y="710"/>
                  <a:pt x="1401" y="710"/>
                </a:cubicBezTo>
                <a:cubicBezTo>
                  <a:pt x="1401" y="710"/>
                  <a:pt x="1401" y="709"/>
                  <a:pt x="1401" y="709"/>
                </a:cubicBezTo>
                <a:cubicBezTo>
                  <a:pt x="1401" y="709"/>
                  <a:pt x="1401" y="709"/>
                  <a:pt x="1400" y="710"/>
                </a:cubicBezTo>
                <a:close/>
                <a:moveTo>
                  <a:pt x="1401" y="1044"/>
                </a:moveTo>
                <a:cubicBezTo>
                  <a:pt x="1410" y="1038"/>
                  <a:pt x="1417" y="1027"/>
                  <a:pt x="1426" y="1020"/>
                </a:cubicBezTo>
                <a:cubicBezTo>
                  <a:pt x="1430" y="1016"/>
                  <a:pt x="1434" y="1010"/>
                  <a:pt x="1438" y="1005"/>
                </a:cubicBezTo>
                <a:cubicBezTo>
                  <a:pt x="1439" y="1005"/>
                  <a:pt x="1440" y="1006"/>
                  <a:pt x="1442" y="1006"/>
                </a:cubicBezTo>
                <a:cubicBezTo>
                  <a:pt x="1433" y="1021"/>
                  <a:pt x="1420" y="1035"/>
                  <a:pt x="1401" y="1044"/>
                </a:cubicBezTo>
                <a:close/>
                <a:moveTo>
                  <a:pt x="1439" y="675"/>
                </a:moveTo>
                <a:cubicBezTo>
                  <a:pt x="1439" y="675"/>
                  <a:pt x="1439" y="675"/>
                  <a:pt x="1438" y="675"/>
                </a:cubicBezTo>
                <a:cubicBezTo>
                  <a:pt x="1439" y="674"/>
                  <a:pt x="1439" y="673"/>
                  <a:pt x="1440" y="672"/>
                </a:cubicBezTo>
                <a:cubicBezTo>
                  <a:pt x="1442" y="673"/>
                  <a:pt x="1445" y="673"/>
                  <a:pt x="1447" y="676"/>
                </a:cubicBezTo>
                <a:cubicBezTo>
                  <a:pt x="1446" y="676"/>
                  <a:pt x="1446" y="677"/>
                  <a:pt x="1445" y="676"/>
                </a:cubicBezTo>
                <a:cubicBezTo>
                  <a:pt x="1444" y="677"/>
                  <a:pt x="1445" y="678"/>
                  <a:pt x="1445" y="679"/>
                </a:cubicBezTo>
                <a:cubicBezTo>
                  <a:pt x="1446" y="678"/>
                  <a:pt x="1446" y="679"/>
                  <a:pt x="1447" y="679"/>
                </a:cubicBezTo>
                <a:cubicBezTo>
                  <a:pt x="1448" y="679"/>
                  <a:pt x="1449" y="678"/>
                  <a:pt x="1448" y="676"/>
                </a:cubicBezTo>
                <a:cubicBezTo>
                  <a:pt x="1449" y="677"/>
                  <a:pt x="1449" y="677"/>
                  <a:pt x="1449" y="677"/>
                </a:cubicBezTo>
                <a:cubicBezTo>
                  <a:pt x="1449" y="678"/>
                  <a:pt x="1449" y="680"/>
                  <a:pt x="1450" y="682"/>
                </a:cubicBezTo>
                <a:cubicBezTo>
                  <a:pt x="1449" y="682"/>
                  <a:pt x="1449" y="681"/>
                  <a:pt x="1449" y="681"/>
                </a:cubicBezTo>
                <a:cubicBezTo>
                  <a:pt x="1449" y="681"/>
                  <a:pt x="1449" y="681"/>
                  <a:pt x="1449" y="681"/>
                </a:cubicBezTo>
                <a:cubicBezTo>
                  <a:pt x="1448" y="681"/>
                  <a:pt x="1448" y="681"/>
                  <a:pt x="1448" y="680"/>
                </a:cubicBezTo>
                <a:cubicBezTo>
                  <a:pt x="1447" y="680"/>
                  <a:pt x="1446" y="680"/>
                  <a:pt x="1445" y="680"/>
                </a:cubicBezTo>
                <a:cubicBezTo>
                  <a:pt x="1445" y="683"/>
                  <a:pt x="1441" y="679"/>
                  <a:pt x="1437" y="679"/>
                </a:cubicBezTo>
                <a:cubicBezTo>
                  <a:pt x="1437" y="679"/>
                  <a:pt x="1437" y="678"/>
                  <a:pt x="1436" y="678"/>
                </a:cubicBezTo>
                <a:cubicBezTo>
                  <a:pt x="1437" y="677"/>
                  <a:pt x="1438" y="679"/>
                  <a:pt x="1439" y="678"/>
                </a:cubicBezTo>
                <a:cubicBezTo>
                  <a:pt x="1440" y="677"/>
                  <a:pt x="1438" y="677"/>
                  <a:pt x="1439" y="675"/>
                </a:cubicBezTo>
                <a:close/>
                <a:moveTo>
                  <a:pt x="1456" y="683"/>
                </a:moveTo>
                <a:cubicBezTo>
                  <a:pt x="1453" y="683"/>
                  <a:pt x="1453" y="683"/>
                  <a:pt x="1451" y="681"/>
                </a:cubicBezTo>
                <a:cubicBezTo>
                  <a:pt x="1451" y="681"/>
                  <a:pt x="1452" y="680"/>
                  <a:pt x="1452" y="679"/>
                </a:cubicBezTo>
                <a:cubicBezTo>
                  <a:pt x="1453" y="681"/>
                  <a:pt x="1454" y="679"/>
                  <a:pt x="1455" y="680"/>
                </a:cubicBezTo>
                <a:cubicBezTo>
                  <a:pt x="1454" y="683"/>
                  <a:pt x="1456" y="681"/>
                  <a:pt x="1456" y="683"/>
                </a:cubicBezTo>
                <a:close/>
                <a:moveTo>
                  <a:pt x="1457" y="688"/>
                </a:moveTo>
                <a:cubicBezTo>
                  <a:pt x="1458" y="689"/>
                  <a:pt x="1459" y="689"/>
                  <a:pt x="1461" y="689"/>
                </a:cubicBezTo>
                <a:cubicBezTo>
                  <a:pt x="1460" y="691"/>
                  <a:pt x="1460" y="692"/>
                  <a:pt x="1459" y="693"/>
                </a:cubicBezTo>
                <a:cubicBezTo>
                  <a:pt x="1458" y="693"/>
                  <a:pt x="1458" y="693"/>
                  <a:pt x="1457" y="693"/>
                </a:cubicBezTo>
                <a:cubicBezTo>
                  <a:pt x="1457" y="693"/>
                  <a:pt x="1458" y="694"/>
                  <a:pt x="1458" y="694"/>
                </a:cubicBezTo>
                <a:cubicBezTo>
                  <a:pt x="1458" y="694"/>
                  <a:pt x="1458" y="694"/>
                  <a:pt x="1458" y="694"/>
                </a:cubicBezTo>
                <a:cubicBezTo>
                  <a:pt x="1457" y="694"/>
                  <a:pt x="1455" y="693"/>
                  <a:pt x="1453" y="693"/>
                </a:cubicBezTo>
                <a:cubicBezTo>
                  <a:pt x="1454" y="693"/>
                  <a:pt x="1454" y="693"/>
                  <a:pt x="1455" y="693"/>
                </a:cubicBezTo>
                <a:cubicBezTo>
                  <a:pt x="1455" y="692"/>
                  <a:pt x="1453" y="692"/>
                  <a:pt x="1453" y="692"/>
                </a:cubicBezTo>
                <a:cubicBezTo>
                  <a:pt x="1453" y="692"/>
                  <a:pt x="1453" y="693"/>
                  <a:pt x="1453" y="693"/>
                </a:cubicBezTo>
                <a:cubicBezTo>
                  <a:pt x="1452" y="693"/>
                  <a:pt x="1452" y="692"/>
                  <a:pt x="1452" y="692"/>
                </a:cubicBezTo>
                <a:cubicBezTo>
                  <a:pt x="1451" y="692"/>
                  <a:pt x="1450" y="692"/>
                  <a:pt x="1449" y="691"/>
                </a:cubicBezTo>
                <a:cubicBezTo>
                  <a:pt x="1449" y="691"/>
                  <a:pt x="1449" y="690"/>
                  <a:pt x="1447" y="689"/>
                </a:cubicBezTo>
                <a:cubicBezTo>
                  <a:pt x="1447" y="688"/>
                  <a:pt x="1446" y="688"/>
                  <a:pt x="1446" y="687"/>
                </a:cubicBezTo>
                <a:cubicBezTo>
                  <a:pt x="1447" y="687"/>
                  <a:pt x="1447" y="687"/>
                  <a:pt x="1447" y="688"/>
                </a:cubicBezTo>
                <a:cubicBezTo>
                  <a:pt x="1449" y="687"/>
                  <a:pt x="1447" y="685"/>
                  <a:pt x="1446" y="684"/>
                </a:cubicBezTo>
                <a:cubicBezTo>
                  <a:pt x="1447" y="683"/>
                  <a:pt x="1447" y="685"/>
                  <a:pt x="1448" y="685"/>
                </a:cubicBezTo>
                <a:cubicBezTo>
                  <a:pt x="1448" y="686"/>
                  <a:pt x="1449" y="687"/>
                  <a:pt x="1450" y="687"/>
                </a:cubicBezTo>
                <a:cubicBezTo>
                  <a:pt x="1451" y="686"/>
                  <a:pt x="1450" y="686"/>
                  <a:pt x="1450" y="685"/>
                </a:cubicBezTo>
                <a:cubicBezTo>
                  <a:pt x="1452" y="683"/>
                  <a:pt x="1455" y="687"/>
                  <a:pt x="1457" y="688"/>
                </a:cubicBezTo>
                <a:close/>
                <a:moveTo>
                  <a:pt x="1446" y="703"/>
                </a:moveTo>
                <a:cubicBezTo>
                  <a:pt x="1447" y="703"/>
                  <a:pt x="1448" y="704"/>
                  <a:pt x="1448" y="705"/>
                </a:cubicBezTo>
                <a:cubicBezTo>
                  <a:pt x="1447" y="705"/>
                  <a:pt x="1447" y="705"/>
                  <a:pt x="1447" y="705"/>
                </a:cubicBezTo>
                <a:cubicBezTo>
                  <a:pt x="1446" y="705"/>
                  <a:pt x="1445" y="705"/>
                  <a:pt x="1445" y="705"/>
                </a:cubicBezTo>
                <a:cubicBezTo>
                  <a:pt x="1444" y="705"/>
                  <a:pt x="1444" y="704"/>
                  <a:pt x="1445" y="703"/>
                </a:cubicBezTo>
                <a:cubicBezTo>
                  <a:pt x="1445" y="703"/>
                  <a:pt x="1445" y="703"/>
                  <a:pt x="1445" y="704"/>
                </a:cubicBezTo>
                <a:cubicBezTo>
                  <a:pt x="1445" y="704"/>
                  <a:pt x="1446" y="703"/>
                  <a:pt x="1446" y="703"/>
                </a:cubicBezTo>
                <a:close/>
                <a:moveTo>
                  <a:pt x="1446" y="716"/>
                </a:moveTo>
                <a:cubicBezTo>
                  <a:pt x="1446" y="716"/>
                  <a:pt x="1445" y="716"/>
                  <a:pt x="1445" y="716"/>
                </a:cubicBezTo>
                <a:cubicBezTo>
                  <a:pt x="1445" y="717"/>
                  <a:pt x="1445" y="717"/>
                  <a:pt x="1446" y="717"/>
                </a:cubicBezTo>
                <a:cubicBezTo>
                  <a:pt x="1446" y="717"/>
                  <a:pt x="1446" y="718"/>
                  <a:pt x="1446" y="718"/>
                </a:cubicBezTo>
                <a:cubicBezTo>
                  <a:pt x="1446" y="719"/>
                  <a:pt x="1445" y="719"/>
                  <a:pt x="1444" y="719"/>
                </a:cubicBezTo>
                <a:cubicBezTo>
                  <a:pt x="1444" y="719"/>
                  <a:pt x="1445" y="719"/>
                  <a:pt x="1445" y="719"/>
                </a:cubicBezTo>
                <a:cubicBezTo>
                  <a:pt x="1445" y="717"/>
                  <a:pt x="1443" y="719"/>
                  <a:pt x="1442" y="718"/>
                </a:cubicBezTo>
                <a:cubicBezTo>
                  <a:pt x="1442" y="718"/>
                  <a:pt x="1442" y="718"/>
                  <a:pt x="1442" y="718"/>
                </a:cubicBezTo>
                <a:cubicBezTo>
                  <a:pt x="1441" y="717"/>
                  <a:pt x="1440" y="717"/>
                  <a:pt x="1440" y="717"/>
                </a:cubicBezTo>
                <a:cubicBezTo>
                  <a:pt x="1440" y="718"/>
                  <a:pt x="1441" y="718"/>
                  <a:pt x="1441" y="718"/>
                </a:cubicBezTo>
                <a:cubicBezTo>
                  <a:pt x="1440" y="718"/>
                  <a:pt x="1440" y="718"/>
                  <a:pt x="1440" y="718"/>
                </a:cubicBezTo>
                <a:cubicBezTo>
                  <a:pt x="1440" y="718"/>
                  <a:pt x="1440" y="718"/>
                  <a:pt x="1439" y="717"/>
                </a:cubicBezTo>
                <a:cubicBezTo>
                  <a:pt x="1439" y="717"/>
                  <a:pt x="1440" y="717"/>
                  <a:pt x="1440" y="717"/>
                </a:cubicBezTo>
                <a:cubicBezTo>
                  <a:pt x="1440" y="717"/>
                  <a:pt x="1440" y="717"/>
                  <a:pt x="1440" y="717"/>
                </a:cubicBezTo>
                <a:cubicBezTo>
                  <a:pt x="1440" y="717"/>
                  <a:pt x="1440" y="717"/>
                  <a:pt x="1441" y="717"/>
                </a:cubicBezTo>
                <a:cubicBezTo>
                  <a:pt x="1441" y="717"/>
                  <a:pt x="1440" y="716"/>
                  <a:pt x="1440" y="716"/>
                </a:cubicBezTo>
                <a:cubicBezTo>
                  <a:pt x="1441" y="716"/>
                  <a:pt x="1443" y="715"/>
                  <a:pt x="1443" y="714"/>
                </a:cubicBezTo>
                <a:cubicBezTo>
                  <a:pt x="1444" y="714"/>
                  <a:pt x="1444" y="715"/>
                  <a:pt x="1445" y="715"/>
                </a:cubicBezTo>
                <a:cubicBezTo>
                  <a:pt x="1445" y="712"/>
                  <a:pt x="1439" y="712"/>
                  <a:pt x="1437" y="712"/>
                </a:cubicBezTo>
                <a:cubicBezTo>
                  <a:pt x="1437" y="712"/>
                  <a:pt x="1437" y="713"/>
                  <a:pt x="1437" y="713"/>
                </a:cubicBezTo>
                <a:cubicBezTo>
                  <a:pt x="1437" y="713"/>
                  <a:pt x="1437" y="713"/>
                  <a:pt x="1436" y="712"/>
                </a:cubicBezTo>
                <a:cubicBezTo>
                  <a:pt x="1436" y="712"/>
                  <a:pt x="1436" y="711"/>
                  <a:pt x="1436" y="710"/>
                </a:cubicBezTo>
                <a:cubicBezTo>
                  <a:pt x="1436" y="710"/>
                  <a:pt x="1436" y="710"/>
                  <a:pt x="1436" y="710"/>
                </a:cubicBezTo>
                <a:cubicBezTo>
                  <a:pt x="1436" y="710"/>
                  <a:pt x="1436" y="710"/>
                  <a:pt x="1436" y="710"/>
                </a:cubicBezTo>
                <a:cubicBezTo>
                  <a:pt x="1436" y="710"/>
                  <a:pt x="1436" y="710"/>
                  <a:pt x="1436" y="710"/>
                </a:cubicBezTo>
                <a:cubicBezTo>
                  <a:pt x="1436" y="710"/>
                  <a:pt x="1437" y="710"/>
                  <a:pt x="1437" y="710"/>
                </a:cubicBezTo>
                <a:cubicBezTo>
                  <a:pt x="1441" y="711"/>
                  <a:pt x="1445" y="712"/>
                  <a:pt x="1449" y="713"/>
                </a:cubicBezTo>
                <a:cubicBezTo>
                  <a:pt x="1447" y="713"/>
                  <a:pt x="1446" y="713"/>
                  <a:pt x="1445" y="712"/>
                </a:cubicBezTo>
                <a:cubicBezTo>
                  <a:pt x="1446" y="714"/>
                  <a:pt x="1446" y="715"/>
                  <a:pt x="1446" y="716"/>
                </a:cubicBezTo>
                <a:close/>
                <a:moveTo>
                  <a:pt x="1437" y="690"/>
                </a:moveTo>
                <a:cubicBezTo>
                  <a:pt x="1438" y="690"/>
                  <a:pt x="1439" y="690"/>
                  <a:pt x="1439" y="690"/>
                </a:cubicBezTo>
                <a:cubicBezTo>
                  <a:pt x="1440" y="690"/>
                  <a:pt x="1440" y="690"/>
                  <a:pt x="1440" y="691"/>
                </a:cubicBezTo>
                <a:cubicBezTo>
                  <a:pt x="1439" y="691"/>
                  <a:pt x="1437" y="690"/>
                  <a:pt x="1436" y="690"/>
                </a:cubicBezTo>
                <a:cubicBezTo>
                  <a:pt x="1436" y="690"/>
                  <a:pt x="1436" y="690"/>
                  <a:pt x="1436" y="690"/>
                </a:cubicBezTo>
                <a:cubicBezTo>
                  <a:pt x="1436" y="690"/>
                  <a:pt x="1436" y="690"/>
                  <a:pt x="1436" y="690"/>
                </a:cubicBezTo>
                <a:cubicBezTo>
                  <a:pt x="1436" y="690"/>
                  <a:pt x="1436" y="690"/>
                  <a:pt x="1436" y="690"/>
                </a:cubicBezTo>
                <a:cubicBezTo>
                  <a:pt x="1436" y="690"/>
                  <a:pt x="1437" y="690"/>
                  <a:pt x="1437" y="690"/>
                </a:cubicBezTo>
                <a:close/>
                <a:moveTo>
                  <a:pt x="1442" y="727"/>
                </a:moveTo>
                <a:cubicBezTo>
                  <a:pt x="1441" y="727"/>
                  <a:pt x="1441" y="727"/>
                  <a:pt x="1441" y="727"/>
                </a:cubicBezTo>
                <a:cubicBezTo>
                  <a:pt x="1440" y="726"/>
                  <a:pt x="1439" y="726"/>
                  <a:pt x="1438" y="725"/>
                </a:cubicBezTo>
                <a:cubicBezTo>
                  <a:pt x="1439" y="726"/>
                  <a:pt x="1440" y="727"/>
                  <a:pt x="1442" y="727"/>
                </a:cubicBezTo>
                <a:close/>
                <a:moveTo>
                  <a:pt x="1436" y="724"/>
                </a:moveTo>
                <a:cubicBezTo>
                  <a:pt x="1436" y="724"/>
                  <a:pt x="1436" y="723"/>
                  <a:pt x="1435" y="723"/>
                </a:cubicBezTo>
                <a:cubicBezTo>
                  <a:pt x="1436" y="724"/>
                  <a:pt x="1437" y="724"/>
                  <a:pt x="1438" y="724"/>
                </a:cubicBezTo>
                <a:cubicBezTo>
                  <a:pt x="1438" y="724"/>
                  <a:pt x="1438" y="724"/>
                  <a:pt x="1438" y="724"/>
                </a:cubicBezTo>
                <a:cubicBezTo>
                  <a:pt x="1438" y="724"/>
                  <a:pt x="1438" y="724"/>
                  <a:pt x="1439" y="725"/>
                </a:cubicBezTo>
                <a:cubicBezTo>
                  <a:pt x="1439" y="725"/>
                  <a:pt x="1439" y="725"/>
                  <a:pt x="1439" y="725"/>
                </a:cubicBezTo>
                <a:cubicBezTo>
                  <a:pt x="1438" y="724"/>
                  <a:pt x="1437" y="724"/>
                  <a:pt x="1436" y="724"/>
                </a:cubicBezTo>
                <a:close/>
                <a:moveTo>
                  <a:pt x="1439" y="722"/>
                </a:moveTo>
                <a:cubicBezTo>
                  <a:pt x="1439" y="721"/>
                  <a:pt x="1439" y="721"/>
                  <a:pt x="1440" y="722"/>
                </a:cubicBezTo>
                <a:cubicBezTo>
                  <a:pt x="1440" y="722"/>
                  <a:pt x="1440" y="722"/>
                  <a:pt x="1439" y="722"/>
                </a:cubicBezTo>
                <a:cubicBezTo>
                  <a:pt x="1439" y="722"/>
                  <a:pt x="1439" y="722"/>
                  <a:pt x="1439" y="722"/>
                </a:cubicBezTo>
                <a:close/>
                <a:moveTo>
                  <a:pt x="1438" y="707"/>
                </a:moveTo>
                <a:cubicBezTo>
                  <a:pt x="1438" y="707"/>
                  <a:pt x="1439" y="706"/>
                  <a:pt x="1439" y="705"/>
                </a:cubicBezTo>
                <a:cubicBezTo>
                  <a:pt x="1439" y="705"/>
                  <a:pt x="1439" y="705"/>
                  <a:pt x="1439" y="704"/>
                </a:cubicBezTo>
                <a:cubicBezTo>
                  <a:pt x="1440" y="704"/>
                  <a:pt x="1440" y="705"/>
                  <a:pt x="1441" y="705"/>
                </a:cubicBezTo>
                <a:cubicBezTo>
                  <a:pt x="1441" y="706"/>
                  <a:pt x="1441" y="708"/>
                  <a:pt x="1441" y="708"/>
                </a:cubicBezTo>
                <a:cubicBezTo>
                  <a:pt x="1439" y="708"/>
                  <a:pt x="1438" y="708"/>
                  <a:pt x="1437" y="708"/>
                </a:cubicBezTo>
                <a:cubicBezTo>
                  <a:pt x="1437" y="708"/>
                  <a:pt x="1437" y="708"/>
                  <a:pt x="1437" y="707"/>
                </a:cubicBezTo>
                <a:cubicBezTo>
                  <a:pt x="1438" y="708"/>
                  <a:pt x="1438" y="708"/>
                  <a:pt x="1438" y="708"/>
                </a:cubicBezTo>
                <a:cubicBezTo>
                  <a:pt x="1438" y="708"/>
                  <a:pt x="1438" y="707"/>
                  <a:pt x="1438" y="707"/>
                </a:cubicBezTo>
                <a:close/>
                <a:moveTo>
                  <a:pt x="1443" y="702"/>
                </a:moveTo>
                <a:cubicBezTo>
                  <a:pt x="1443" y="702"/>
                  <a:pt x="1442" y="703"/>
                  <a:pt x="1442" y="703"/>
                </a:cubicBezTo>
                <a:cubicBezTo>
                  <a:pt x="1441" y="703"/>
                  <a:pt x="1441" y="703"/>
                  <a:pt x="1440" y="702"/>
                </a:cubicBezTo>
                <a:cubicBezTo>
                  <a:pt x="1440" y="703"/>
                  <a:pt x="1441" y="703"/>
                  <a:pt x="1442" y="703"/>
                </a:cubicBezTo>
                <a:cubicBezTo>
                  <a:pt x="1441" y="704"/>
                  <a:pt x="1441" y="704"/>
                  <a:pt x="1441" y="704"/>
                </a:cubicBezTo>
                <a:cubicBezTo>
                  <a:pt x="1440" y="704"/>
                  <a:pt x="1440" y="704"/>
                  <a:pt x="1439" y="704"/>
                </a:cubicBezTo>
                <a:cubicBezTo>
                  <a:pt x="1439" y="703"/>
                  <a:pt x="1439" y="703"/>
                  <a:pt x="1439" y="702"/>
                </a:cubicBezTo>
                <a:cubicBezTo>
                  <a:pt x="1439" y="702"/>
                  <a:pt x="1439" y="702"/>
                  <a:pt x="1439" y="702"/>
                </a:cubicBezTo>
                <a:cubicBezTo>
                  <a:pt x="1440" y="701"/>
                  <a:pt x="1440" y="700"/>
                  <a:pt x="1440" y="700"/>
                </a:cubicBezTo>
                <a:cubicBezTo>
                  <a:pt x="1440" y="700"/>
                  <a:pt x="1440" y="700"/>
                  <a:pt x="1440" y="700"/>
                </a:cubicBezTo>
                <a:cubicBezTo>
                  <a:pt x="1441" y="700"/>
                  <a:pt x="1442" y="700"/>
                  <a:pt x="1442" y="700"/>
                </a:cubicBezTo>
                <a:cubicBezTo>
                  <a:pt x="1442" y="701"/>
                  <a:pt x="1442" y="702"/>
                  <a:pt x="1443" y="702"/>
                </a:cubicBezTo>
                <a:close/>
                <a:moveTo>
                  <a:pt x="1444" y="709"/>
                </a:moveTo>
                <a:cubicBezTo>
                  <a:pt x="1444" y="709"/>
                  <a:pt x="1444" y="709"/>
                  <a:pt x="1444" y="709"/>
                </a:cubicBezTo>
                <a:cubicBezTo>
                  <a:pt x="1444" y="708"/>
                  <a:pt x="1444" y="708"/>
                  <a:pt x="1444" y="706"/>
                </a:cubicBezTo>
                <a:cubicBezTo>
                  <a:pt x="1444" y="706"/>
                  <a:pt x="1443" y="706"/>
                  <a:pt x="1443" y="706"/>
                </a:cubicBezTo>
                <a:cubicBezTo>
                  <a:pt x="1443" y="706"/>
                  <a:pt x="1444" y="706"/>
                  <a:pt x="1445" y="707"/>
                </a:cubicBezTo>
                <a:cubicBezTo>
                  <a:pt x="1445" y="707"/>
                  <a:pt x="1445" y="707"/>
                  <a:pt x="1445" y="707"/>
                </a:cubicBezTo>
                <a:cubicBezTo>
                  <a:pt x="1445" y="708"/>
                  <a:pt x="1445" y="708"/>
                  <a:pt x="1444" y="709"/>
                </a:cubicBezTo>
                <a:close/>
                <a:moveTo>
                  <a:pt x="1447" y="710"/>
                </a:moveTo>
                <a:cubicBezTo>
                  <a:pt x="1447" y="709"/>
                  <a:pt x="1447" y="709"/>
                  <a:pt x="1447" y="708"/>
                </a:cubicBezTo>
                <a:cubicBezTo>
                  <a:pt x="1447" y="708"/>
                  <a:pt x="1448" y="709"/>
                  <a:pt x="1449" y="710"/>
                </a:cubicBezTo>
                <a:cubicBezTo>
                  <a:pt x="1448" y="710"/>
                  <a:pt x="1447" y="710"/>
                  <a:pt x="1447" y="710"/>
                </a:cubicBezTo>
                <a:close/>
                <a:moveTo>
                  <a:pt x="1445" y="706"/>
                </a:moveTo>
                <a:cubicBezTo>
                  <a:pt x="1445" y="705"/>
                  <a:pt x="1444" y="705"/>
                  <a:pt x="1443" y="705"/>
                </a:cubicBezTo>
                <a:cubicBezTo>
                  <a:pt x="1444" y="704"/>
                  <a:pt x="1445" y="705"/>
                  <a:pt x="1445" y="706"/>
                </a:cubicBezTo>
                <a:close/>
                <a:moveTo>
                  <a:pt x="1443" y="693"/>
                </a:moveTo>
                <a:cubicBezTo>
                  <a:pt x="1442" y="695"/>
                  <a:pt x="1443" y="695"/>
                  <a:pt x="1443" y="696"/>
                </a:cubicBezTo>
                <a:cubicBezTo>
                  <a:pt x="1442" y="695"/>
                  <a:pt x="1441" y="695"/>
                  <a:pt x="1441" y="695"/>
                </a:cubicBezTo>
                <a:cubicBezTo>
                  <a:pt x="1439" y="695"/>
                  <a:pt x="1438" y="694"/>
                  <a:pt x="1437" y="693"/>
                </a:cubicBezTo>
                <a:cubicBezTo>
                  <a:pt x="1437" y="693"/>
                  <a:pt x="1437" y="693"/>
                  <a:pt x="1437" y="693"/>
                </a:cubicBezTo>
                <a:cubicBezTo>
                  <a:pt x="1437" y="693"/>
                  <a:pt x="1437" y="693"/>
                  <a:pt x="1437" y="692"/>
                </a:cubicBezTo>
                <a:cubicBezTo>
                  <a:pt x="1437" y="692"/>
                  <a:pt x="1437" y="692"/>
                  <a:pt x="1436" y="692"/>
                </a:cubicBezTo>
                <a:cubicBezTo>
                  <a:pt x="1436" y="691"/>
                  <a:pt x="1436" y="691"/>
                  <a:pt x="1436" y="691"/>
                </a:cubicBezTo>
                <a:cubicBezTo>
                  <a:pt x="1438" y="691"/>
                  <a:pt x="1441" y="691"/>
                  <a:pt x="1443" y="692"/>
                </a:cubicBezTo>
                <a:cubicBezTo>
                  <a:pt x="1443" y="691"/>
                  <a:pt x="1441" y="690"/>
                  <a:pt x="1439" y="689"/>
                </a:cubicBezTo>
                <a:cubicBezTo>
                  <a:pt x="1440" y="690"/>
                  <a:pt x="1441" y="690"/>
                  <a:pt x="1442" y="690"/>
                </a:cubicBezTo>
                <a:cubicBezTo>
                  <a:pt x="1442" y="691"/>
                  <a:pt x="1443" y="691"/>
                  <a:pt x="1444" y="691"/>
                </a:cubicBezTo>
                <a:cubicBezTo>
                  <a:pt x="1444" y="691"/>
                  <a:pt x="1444" y="691"/>
                  <a:pt x="1444" y="691"/>
                </a:cubicBezTo>
                <a:cubicBezTo>
                  <a:pt x="1445" y="691"/>
                  <a:pt x="1445" y="691"/>
                  <a:pt x="1446" y="691"/>
                </a:cubicBezTo>
                <a:cubicBezTo>
                  <a:pt x="1446" y="691"/>
                  <a:pt x="1446" y="691"/>
                  <a:pt x="1446" y="691"/>
                </a:cubicBezTo>
                <a:cubicBezTo>
                  <a:pt x="1445" y="692"/>
                  <a:pt x="1444" y="693"/>
                  <a:pt x="1445" y="694"/>
                </a:cubicBezTo>
                <a:cubicBezTo>
                  <a:pt x="1444" y="695"/>
                  <a:pt x="1444" y="693"/>
                  <a:pt x="1443" y="693"/>
                </a:cubicBezTo>
                <a:close/>
                <a:moveTo>
                  <a:pt x="1445" y="687"/>
                </a:moveTo>
                <a:cubicBezTo>
                  <a:pt x="1446" y="684"/>
                  <a:pt x="1444" y="686"/>
                  <a:pt x="1444" y="687"/>
                </a:cubicBezTo>
                <a:cubicBezTo>
                  <a:pt x="1443" y="687"/>
                  <a:pt x="1443" y="687"/>
                  <a:pt x="1443" y="687"/>
                </a:cubicBezTo>
                <a:cubicBezTo>
                  <a:pt x="1442" y="687"/>
                  <a:pt x="1443" y="687"/>
                  <a:pt x="1443" y="688"/>
                </a:cubicBezTo>
                <a:cubicBezTo>
                  <a:pt x="1443" y="688"/>
                  <a:pt x="1443" y="689"/>
                  <a:pt x="1444" y="689"/>
                </a:cubicBezTo>
                <a:cubicBezTo>
                  <a:pt x="1444" y="689"/>
                  <a:pt x="1443" y="689"/>
                  <a:pt x="1443" y="690"/>
                </a:cubicBezTo>
                <a:cubicBezTo>
                  <a:pt x="1442" y="690"/>
                  <a:pt x="1438" y="689"/>
                  <a:pt x="1436" y="687"/>
                </a:cubicBezTo>
                <a:cubicBezTo>
                  <a:pt x="1436" y="686"/>
                  <a:pt x="1436" y="685"/>
                  <a:pt x="1436" y="684"/>
                </a:cubicBezTo>
                <a:cubicBezTo>
                  <a:pt x="1435" y="685"/>
                  <a:pt x="1435" y="685"/>
                  <a:pt x="1435" y="686"/>
                </a:cubicBezTo>
                <a:cubicBezTo>
                  <a:pt x="1435" y="685"/>
                  <a:pt x="1435" y="685"/>
                  <a:pt x="1435" y="685"/>
                </a:cubicBezTo>
                <a:cubicBezTo>
                  <a:pt x="1435" y="685"/>
                  <a:pt x="1435" y="685"/>
                  <a:pt x="1434" y="685"/>
                </a:cubicBezTo>
                <a:cubicBezTo>
                  <a:pt x="1434" y="682"/>
                  <a:pt x="1434" y="680"/>
                  <a:pt x="1435" y="679"/>
                </a:cubicBezTo>
                <a:cubicBezTo>
                  <a:pt x="1440" y="682"/>
                  <a:pt x="1447" y="680"/>
                  <a:pt x="1445" y="687"/>
                </a:cubicBezTo>
                <a:close/>
                <a:moveTo>
                  <a:pt x="1436" y="749"/>
                </a:moveTo>
                <a:cubicBezTo>
                  <a:pt x="1435" y="750"/>
                  <a:pt x="1435" y="750"/>
                  <a:pt x="1435" y="750"/>
                </a:cubicBezTo>
                <a:cubicBezTo>
                  <a:pt x="1435" y="750"/>
                  <a:pt x="1435" y="750"/>
                  <a:pt x="1434" y="750"/>
                </a:cubicBezTo>
                <a:cubicBezTo>
                  <a:pt x="1434" y="749"/>
                  <a:pt x="1434" y="749"/>
                  <a:pt x="1434" y="748"/>
                </a:cubicBezTo>
                <a:cubicBezTo>
                  <a:pt x="1435" y="749"/>
                  <a:pt x="1435" y="749"/>
                  <a:pt x="1436" y="749"/>
                </a:cubicBezTo>
                <a:close/>
                <a:moveTo>
                  <a:pt x="1442" y="797"/>
                </a:moveTo>
                <a:cubicBezTo>
                  <a:pt x="1442" y="796"/>
                  <a:pt x="1441" y="796"/>
                  <a:pt x="1440" y="796"/>
                </a:cubicBezTo>
                <a:cubicBezTo>
                  <a:pt x="1440" y="795"/>
                  <a:pt x="1440" y="795"/>
                  <a:pt x="1440" y="795"/>
                </a:cubicBezTo>
                <a:cubicBezTo>
                  <a:pt x="1441" y="795"/>
                  <a:pt x="1442" y="796"/>
                  <a:pt x="1442" y="796"/>
                </a:cubicBezTo>
                <a:cubicBezTo>
                  <a:pt x="1442" y="796"/>
                  <a:pt x="1442" y="796"/>
                  <a:pt x="1442" y="797"/>
                </a:cubicBezTo>
                <a:close/>
                <a:moveTo>
                  <a:pt x="1442" y="795"/>
                </a:moveTo>
                <a:cubicBezTo>
                  <a:pt x="1442" y="794"/>
                  <a:pt x="1441" y="794"/>
                  <a:pt x="1440" y="794"/>
                </a:cubicBezTo>
                <a:cubicBezTo>
                  <a:pt x="1440" y="792"/>
                  <a:pt x="1441" y="789"/>
                  <a:pt x="1440" y="787"/>
                </a:cubicBezTo>
                <a:cubicBezTo>
                  <a:pt x="1441" y="787"/>
                  <a:pt x="1441" y="788"/>
                  <a:pt x="1442" y="787"/>
                </a:cubicBezTo>
                <a:cubicBezTo>
                  <a:pt x="1441" y="786"/>
                  <a:pt x="1441" y="785"/>
                  <a:pt x="1440" y="783"/>
                </a:cubicBezTo>
                <a:cubicBezTo>
                  <a:pt x="1441" y="784"/>
                  <a:pt x="1442" y="784"/>
                  <a:pt x="1442" y="784"/>
                </a:cubicBezTo>
                <a:cubicBezTo>
                  <a:pt x="1442" y="788"/>
                  <a:pt x="1442" y="791"/>
                  <a:pt x="1442" y="795"/>
                </a:cubicBezTo>
                <a:close/>
                <a:moveTo>
                  <a:pt x="1442" y="782"/>
                </a:moveTo>
                <a:cubicBezTo>
                  <a:pt x="1442" y="782"/>
                  <a:pt x="1442" y="782"/>
                  <a:pt x="1442" y="781"/>
                </a:cubicBezTo>
                <a:cubicBezTo>
                  <a:pt x="1441" y="781"/>
                  <a:pt x="1441" y="782"/>
                  <a:pt x="1442" y="782"/>
                </a:cubicBezTo>
                <a:cubicBezTo>
                  <a:pt x="1441" y="783"/>
                  <a:pt x="1441" y="783"/>
                  <a:pt x="1440" y="783"/>
                </a:cubicBezTo>
                <a:cubicBezTo>
                  <a:pt x="1440" y="782"/>
                  <a:pt x="1440" y="782"/>
                  <a:pt x="1440" y="781"/>
                </a:cubicBezTo>
                <a:cubicBezTo>
                  <a:pt x="1440" y="781"/>
                  <a:pt x="1440" y="781"/>
                  <a:pt x="1440" y="781"/>
                </a:cubicBezTo>
                <a:cubicBezTo>
                  <a:pt x="1440" y="781"/>
                  <a:pt x="1440" y="781"/>
                  <a:pt x="1440" y="781"/>
                </a:cubicBezTo>
                <a:cubicBezTo>
                  <a:pt x="1439" y="778"/>
                  <a:pt x="1439" y="775"/>
                  <a:pt x="1439" y="772"/>
                </a:cubicBezTo>
                <a:cubicBezTo>
                  <a:pt x="1440" y="772"/>
                  <a:pt x="1441" y="772"/>
                  <a:pt x="1441" y="772"/>
                </a:cubicBezTo>
                <a:cubicBezTo>
                  <a:pt x="1441" y="773"/>
                  <a:pt x="1442" y="773"/>
                  <a:pt x="1443" y="774"/>
                </a:cubicBezTo>
                <a:cubicBezTo>
                  <a:pt x="1443" y="776"/>
                  <a:pt x="1443" y="779"/>
                  <a:pt x="1442" y="782"/>
                </a:cubicBezTo>
                <a:close/>
                <a:moveTo>
                  <a:pt x="1443" y="755"/>
                </a:moveTo>
                <a:cubicBezTo>
                  <a:pt x="1443" y="755"/>
                  <a:pt x="1443" y="755"/>
                  <a:pt x="1443" y="756"/>
                </a:cubicBezTo>
                <a:cubicBezTo>
                  <a:pt x="1443" y="756"/>
                  <a:pt x="1443" y="756"/>
                  <a:pt x="1443" y="756"/>
                </a:cubicBezTo>
                <a:cubicBezTo>
                  <a:pt x="1443" y="761"/>
                  <a:pt x="1443" y="766"/>
                  <a:pt x="1443" y="771"/>
                </a:cubicBezTo>
                <a:cubicBezTo>
                  <a:pt x="1442" y="770"/>
                  <a:pt x="1441" y="770"/>
                  <a:pt x="1439" y="770"/>
                </a:cubicBezTo>
                <a:cubicBezTo>
                  <a:pt x="1440" y="765"/>
                  <a:pt x="1439" y="761"/>
                  <a:pt x="1438" y="758"/>
                </a:cubicBezTo>
                <a:cubicBezTo>
                  <a:pt x="1438" y="758"/>
                  <a:pt x="1438" y="758"/>
                  <a:pt x="1439" y="757"/>
                </a:cubicBezTo>
                <a:cubicBezTo>
                  <a:pt x="1440" y="758"/>
                  <a:pt x="1438" y="759"/>
                  <a:pt x="1440" y="758"/>
                </a:cubicBezTo>
                <a:cubicBezTo>
                  <a:pt x="1442" y="759"/>
                  <a:pt x="1439" y="759"/>
                  <a:pt x="1440" y="760"/>
                </a:cubicBezTo>
                <a:cubicBezTo>
                  <a:pt x="1442" y="761"/>
                  <a:pt x="1440" y="758"/>
                  <a:pt x="1442" y="759"/>
                </a:cubicBezTo>
                <a:cubicBezTo>
                  <a:pt x="1441" y="757"/>
                  <a:pt x="1439" y="757"/>
                  <a:pt x="1437" y="757"/>
                </a:cubicBezTo>
                <a:cubicBezTo>
                  <a:pt x="1437" y="756"/>
                  <a:pt x="1440" y="756"/>
                  <a:pt x="1438" y="755"/>
                </a:cubicBezTo>
                <a:cubicBezTo>
                  <a:pt x="1438" y="755"/>
                  <a:pt x="1438" y="755"/>
                  <a:pt x="1438" y="755"/>
                </a:cubicBezTo>
                <a:cubicBezTo>
                  <a:pt x="1439" y="755"/>
                  <a:pt x="1441" y="756"/>
                  <a:pt x="1443" y="755"/>
                </a:cubicBezTo>
                <a:cubicBezTo>
                  <a:pt x="1441" y="755"/>
                  <a:pt x="1440" y="754"/>
                  <a:pt x="1439" y="754"/>
                </a:cubicBezTo>
                <a:cubicBezTo>
                  <a:pt x="1441" y="754"/>
                  <a:pt x="1442" y="755"/>
                  <a:pt x="1443" y="755"/>
                </a:cubicBezTo>
                <a:cubicBezTo>
                  <a:pt x="1443" y="755"/>
                  <a:pt x="1443" y="755"/>
                  <a:pt x="1443" y="755"/>
                </a:cubicBezTo>
                <a:close/>
                <a:moveTo>
                  <a:pt x="1444" y="753"/>
                </a:moveTo>
                <a:cubicBezTo>
                  <a:pt x="1443" y="753"/>
                  <a:pt x="1442" y="753"/>
                  <a:pt x="1441" y="752"/>
                </a:cubicBezTo>
                <a:cubicBezTo>
                  <a:pt x="1441" y="752"/>
                  <a:pt x="1442" y="751"/>
                  <a:pt x="1442" y="751"/>
                </a:cubicBezTo>
                <a:cubicBezTo>
                  <a:pt x="1443" y="751"/>
                  <a:pt x="1443" y="751"/>
                  <a:pt x="1444" y="752"/>
                </a:cubicBezTo>
                <a:cubicBezTo>
                  <a:pt x="1444" y="752"/>
                  <a:pt x="1444" y="753"/>
                  <a:pt x="1444" y="753"/>
                </a:cubicBezTo>
                <a:close/>
                <a:moveTo>
                  <a:pt x="1444" y="719"/>
                </a:moveTo>
                <a:cubicBezTo>
                  <a:pt x="1444" y="719"/>
                  <a:pt x="1444" y="719"/>
                  <a:pt x="1444" y="719"/>
                </a:cubicBezTo>
                <a:cubicBezTo>
                  <a:pt x="1445" y="719"/>
                  <a:pt x="1446" y="720"/>
                  <a:pt x="1446" y="721"/>
                </a:cubicBezTo>
                <a:cubicBezTo>
                  <a:pt x="1445" y="720"/>
                  <a:pt x="1444" y="720"/>
                  <a:pt x="1444" y="719"/>
                </a:cubicBezTo>
                <a:close/>
                <a:moveTo>
                  <a:pt x="1450" y="717"/>
                </a:moveTo>
                <a:cubicBezTo>
                  <a:pt x="1449" y="718"/>
                  <a:pt x="1449" y="718"/>
                  <a:pt x="1449" y="719"/>
                </a:cubicBezTo>
                <a:cubicBezTo>
                  <a:pt x="1449" y="719"/>
                  <a:pt x="1449" y="719"/>
                  <a:pt x="1449" y="720"/>
                </a:cubicBezTo>
                <a:cubicBezTo>
                  <a:pt x="1448" y="719"/>
                  <a:pt x="1448" y="718"/>
                  <a:pt x="1447" y="718"/>
                </a:cubicBezTo>
                <a:cubicBezTo>
                  <a:pt x="1447" y="718"/>
                  <a:pt x="1447" y="718"/>
                  <a:pt x="1447" y="717"/>
                </a:cubicBezTo>
                <a:cubicBezTo>
                  <a:pt x="1447" y="717"/>
                  <a:pt x="1448" y="717"/>
                  <a:pt x="1448" y="718"/>
                </a:cubicBezTo>
                <a:cubicBezTo>
                  <a:pt x="1448" y="717"/>
                  <a:pt x="1448" y="717"/>
                  <a:pt x="1448" y="717"/>
                </a:cubicBezTo>
                <a:cubicBezTo>
                  <a:pt x="1448" y="717"/>
                  <a:pt x="1448" y="717"/>
                  <a:pt x="1448" y="714"/>
                </a:cubicBezTo>
                <a:cubicBezTo>
                  <a:pt x="1448" y="714"/>
                  <a:pt x="1449" y="714"/>
                  <a:pt x="1449" y="714"/>
                </a:cubicBezTo>
                <a:cubicBezTo>
                  <a:pt x="1449" y="715"/>
                  <a:pt x="1450" y="715"/>
                  <a:pt x="1449" y="716"/>
                </a:cubicBezTo>
                <a:cubicBezTo>
                  <a:pt x="1450" y="717"/>
                  <a:pt x="1450" y="715"/>
                  <a:pt x="1450" y="714"/>
                </a:cubicBezTo>
                <a:cubicBezTo>
                  <a:pt x="1450" y="715"/>
                  <a:pt x="1450" y="715"/>
                  <a:pt x="1451" y="715"/>
                </a:cubicBezTo>
                <a:cubicBezTo>
                  <a:pt x="1451" y="716"/>
                  <a:pt x="1450" y="716"/>
                  <a:pt x="1450" y="717"/>
                </a:cubicBezTo>
                <a:close/>
                <a:moveTo>
                  <a:pt x="1453" y="707"/>
                </a:moveTo>
                <a:cubicBezTo>
                  <a:pt x="1453" y="707"/>
                  <a:pt x="1453" y="707"/>
                  <a:pt x="1453" y="707"/>
                </a:cubicBezTo>
                <a:cubicBezTo>
                  <a:pt x="1453" y="707"/>
                  <a:pt x="1453" y="707"/>
                  <a:pt x="1453" y="707"/>
                </a:cubicBezTo>
                <a:cubicBezTo>
                  <a:pt x="1453" y="707"/>
                  <a:pt x="1452" y="707"/>
                  <a:pt x="1452" y="708"/>
                </a:cubicBezTo>
                <a:cubicBezTo>
                  <a:pt x="1453" y="708"/>
                  <a:pt x="1453" y="709"/>
                  <a:pt x="1453" y="709"/>
                </a:cubicBezTo>
                <a:cubicBezTo>
                  <a:pt x="1453" y="709"/>
                  <a:pt x="1453" y="710"/>
                  <a:pt x="1453" y="710"/>
                </a:cubicBezTo>
                <a:cubicBezTo>
                  <a:pt x="1452" y="710"/>
                  <a:pt x="1452" y="710"/>
                  <a:pt x="1451" y="710"/>
                </a:cubicBezTo>
                <a:cubicBezTo>
                  <a:pt x="1452" y="710"/>
                  <a:pt x="1452" y="710"/>
                  <a:pt x="1452" y="709"/>
                </a:cubicBezTo>
                <a:cubicBezTo>
                  <a:pt x="1451" y="709"/>
                  <a:pt x="1449" y="709"/>
                  <a:pt x="1449" y="708"/>
                </a:cubicBezTo>
                <a:cubicBezTo>
                  <a:pt x="1450" y="708"/>
                  <a:pt x="1450" y="709"/>
                  <a:pt x="1451" y="709"/>
                </a:cubicBezTo>
                <a:cubicBezTo>
                  <a:pt x="1450" y="708"/>
                  <a:pt x="1450" y="708"/>
                  <a:pt x="1449" y="707"/>
                </a:cubicBezTo>
                <a:cubicBezTo>
                  <a:pt x="1449" y="707"/>
                  <a:pt x="1449" y="707"/>
                  <a:pt x="1449" y="707"/>
                </a:cubicBezTo>
                <a:cubicBezTo>
                  <a:pt x="1449" y="707"/>
                  <a:pt x="1449" y="707"/>
                  <a:pt x="1449" y="707"/>
                </a:cubicBezTo>
                <a:cubicBezTo>
                  <a:pt x="1448" y="707"/>
                  <a:pt x="1448" y="707"/>
                  <a:pt x="1448" y="707"/>
                </a:cubicBezTo>
                <a:cubicBezTo>
                  <a:pt x="1448" y="707"/>
                  <a:pt x="1448" y="707"/>
                  <a:pt x="1448" y="707"/>
                </a:cubicBezTo>
                <a:cubicBezTo>
                  <a:pt x="1448" y="707"/>
                  <a:pt x="1448" y="707"/>
                  <a:pt x="1448" y="707"/>
                </a:cubicBezTo>
                <a:cubicBezTo>
                  <a:pt x="1448" y="707"/>
                  <a:pt x="1447" y="707"/>
                  <a:pt x="1447" y="706"/>
                </a:cubicBezTo>
                <a:cubicBezTo>
                  <a:pt x="1447" y="706"/>
                  <a:pt x="1447" y="706"/>
                  <a:pt x="1448" y="706"/>
                </a:cubicBezTo>
                <a:cubicBezTo>
                  <a:pt x="1448" y="706"/>
                  <a:pt x="1448" y="706"/>
                  <a:pt x="1448" y="706"/>
                </a:cubicBezTo>
                <a:cubicBezTo>
                  <a:pt x="1448" y="706"/>
                  <a:pt x="1448" y="706"/>
                  <a:pt x="1448" y="707"/>
                </a:cubicBezTo>
                <a:cubicBezTo>
                  <a:pt x="1449" y="707"/>
                  <a:pt x="1449" y="707"/>
                  <a:pt x="1449" y="706"/>
                </a:cubicBezTo>
                <a:cubicBezTo>
                  <a:pt x="1451" y="707"/>
                  <a:pt x="1452" y="707"/>
                  <a:pt x="1452" y="706"/>
                </a:cubicBezTo>
                <a:cubicBezTo>
                  <a:pt x="1452" y="706"/>
                  <a:pt x="1452" y="706"/>
                  <a:pt x="1452" y="706"/>
                </a:cubicBezTo>
                <a:cubicBezTo>
                  <a:pt x="1452" y="706"/>
                  <a:pt x="1452" y="705"/>
                  <a:pt x="1452" y="705"/>
                </a:cubicBezTo>
                <a:cubicBezTo>
                  <a:pt x="1452" y="705"/>
                  <a:pt x="1452" y="704"/>
                  <a:pt x="1452" y="704"/>
                </a:cubicBezTo>
                <a:cubicBezTo>
                  <a:pt x="1452" y="704"/>
                  <a:pt x="1452" y="704"/>
                  <a:pt x="1452" y="704"/>
                </a:cubicBezTo>
                <a:cubicBezTo>
                  <a:pt x="1453" y="704"/>
                  <a:pt x="1453" y="703"/>
                  <a:pt x="1453" y="703"/>
                </a:cubicBezTo>
                <a:cubicBezTo>
                  <a:pt x="1453" y="703"/>
                  <a:pt x="1453" y="703"/>
                  <a:pt x="1453" y="703"/>
                </a:cubicBezTo>
                <a:cubicBezTo>
                  <a:pt x="1453" y="704"/>
                  <a:pt x="1453" y="705"/>
                  <a:pt x="1453" y="706"/>
                </a:cubicBezTo>
                <a:cubicBezTo>
                  <a:pt x="1453" y="706"/>
                  <a:pt x="1453" y="706"/>
                  <a:pt x="1453" y="706"/>
                </a:cubicBezTo>
                <a:cubicBezTo>
                  <a:pt x="1453" y="706"/>
                  <a:pt x="1453" y="706"/>
                  <a:pt x="1453" y="707"/>
                </a:cubicBezTo>
                <a:close/>
                <a:moveTo>
                  <a:pt x="1453" y="697"/>
                </a:moveTo>
                <a:cubicBezTo>
                  <a:pt x="1454" y="696"/>
                  <a:pt x="1453" y="697"/>
                  <a:pt x="1452" y="697"/>
                </a:cubicBezTo>
                <a:cubicBezTo>
                  <a:pt x="1452" y="696"/>
                  <a:pt x="1452" y="695"/>
                  <a:pt x="1451" y="695"/>
                </a:cubicBezTo>
                <a:cubicBezTo>
                  <a:pt x="1451" y="696"/>
                  <a:pt x="1451" y="696"/>
                  <a:pt x="1451" y="697"/>
                </a:cubicBezTo>
                <a:cubicBezTo>
                  <a:pt x="1451" y="697"/>
                  <a:pt x="1451" y="697"/>
                  <a:pt x="1451" y="697"/>
                </a:cubicBezTo>
                <a:cubicBezTo>
                  <a:pt x="1451" y="697"/>
                  <a:pt x="1451" y="697"/>
                  <a:pt x="1451" y="697"/>
                </a:cubicBezTo>
                <a:cubicBezTo>
                  <a:pt x="1451" y="697"/>
                  <a:pt x="1451" y="697"/>
                  <a:pt x="1451" y="697"/>
                </a:cubicBezTo>
                <a:cubicBezTo>
                  <a:pt x="1451" y="697"/>
                  <a:pt x="1451" y="697"/>
                  <a:pt x="1451" y="697"/>
                </a:cubicBezTo>
                <a:cubicBezTo>
                  <a:pt x="1453" y="698"/>
                  <a:pt x="1451" y="699"/>
                  <a:pt x="1453" y="698"/>
                </a:cubicBezTo>
                <a:cubicBezTo>
                  <a:pt x="1453" y="698"/>
                  <a:pt x="1453" y="699"/>
                  <a:pt x="1453" y="699"/>
                </a:cubicBezTo>
                <a:cubicBezTo>
                  <a:pt x="1453" y="701"/>
                  <a:pt x="1451" y="698"/>
                  <a:pt x="1451" y="700"/>
                </a:cubicBezTo>
                <a:cubicBezTo>
                  <a:pt x="1451" y="699"/>
                  <a:pt x="1451" y="699"/>
                  <a:pt x="1451" y="698"/>
                </a:cubicBezTo>
                <a:cubicBezTo>
                  <a:pt x="1451" y="699"/>
                  <a:pt x="1450" y="699"/>
                  <a:pt x="1449" y="699"/>
                </a:cubicBezTo>
                <a:cubicBezTo>
                  <a:pt x="1447" y="698"/>
                  <a:pt x="1446" y="697"/>
                  <a:pt x="1444" y="697"/>
                </a:cubicBezTo>
                <a:cubicBezTo>
                  <a:pt x="1444" y="696"/>
                  <a:pt x="1444" y="696"/>
                  <a:pt x="1445" y="695"/>
                </a:cubicBezTo>
                <a:cubicBezTo>
                  <a:pt x="1446" y="696"/>
                  <a:pt x="1446" y="696"/>
                  <a:pt x="1447" y="696"/>
                </a:cubicBezTo>
                <a:cubicBezTo>
                  <a:pt x="1446" y="694"/>
                  <a:pt x="1448" y="694"/>
                  <a:pt x="1448" y="693"/>
                </a:cubicBezTo>
                <a:cubicBezTo>
                  <a:pt x="1448" y="693"/>
                  <a:pt x="1448" y="693"/>
                  <a:pt x="1448" y="693"/>
                </a:cubicBezTo>
                <a:cubicBezTo>
                  <a:pt x="1451" y="694"/>
                  <a:pt x="1454" y="695"/>
                  <a:pt x="1458" y="695"/>
                </a:cubicBezTo>
                <a:cubicBezTo>
                  <a:pt x="1458" y="696"/>
                  <a:pt x="1457" y="697"/>
                  <a:pt x="1457" y="697"/>
                </a:cubicBezTo>
                <a:cubicBezTo>
                  <a:pt x="1457" y="696"/>
                  <a:pt x="1456" y="698"/>
                  <a:pt x="1455" y="697"/>
                </a:cubicBezTo>
                <a:cubicBezTo>
                  <a:pt x="1454" y="697"/>
                  <a:pt x="1455" y="698"/>
                  <a:pt x="1456" y="698"/>
                </a:cubicBezTo>
                <a:cubicBezTo>
                  <a:pt x="1455" y="699"/>
                  <a:pt x="1455" y="699"/>
                  <a:pt x="1454" y="699"/>
                </a:cubicBezTo>
                <a:cubicBezTo>
                  <a:pt x="1455" y="698"/>
                  <a:pt x="1452" y="697"/>
                  <a:pt x="1453" y="697"/>
                </a:cubicBezTo>
                <a:close/>
                <a:moveTo>
                  <a:pt x="1455" y="699"/>
                </a:moveTo>
                <a:cubicBezTo>
                  <a:pt x="1456" y="699"/>
                  <a:pt x="1456" y="699"/>
                  <a:pt x="1457" y="699"/>
                </a:cubicBezTo>
                <a:cubicBezTo>
                  <a:pt x="1457" y="700"/>
                  <a:pt x="1457" y="700"/>
                  <a:pt x="1456" y="700"/>
                </a:cubicBezTo>
                <a:cubicBezTo>
                  <a:pt x="1455" y="700"/>
                  <a:pt x="1454" y="700"/>
                  <a:pt x="1455" y="699"/>
                </a:cubicBezTo>
                <a:close/>
                <a:moveTo>
                  <a:pt x="1455" y="703"/>
                </a:moveTo>
                <a:cubicBezTo>
                  <a:pt x="1455" y="704"/>
                  <a:pt x="1455" y="704"/>
                  <a:pt x="1455" y="705"/>
                </a:cubicBezTo>
                <a:cubicBezTo>
                  <a:pt x="1455" y="705"/>
                  <a:pt x="1454" y="705"/>
                  <a:pt x="1454" y="704"/>
                </a:cubicBezTo>
                <a:cubicBezTo>
                  <a:pt x="1454" y="704"/>
                  <a:pt x="1455" y="704"/>
                  <a:pt x="1455" y="703"/>
                </a:cubicBezTo>
                <a:cubicBezTo>
                  <a:pt x="1455" y="703"/>
                  <a:pt x="1455" y="703"/>
                  <a:pt x="1455" y="703"/>
                </a:cubicBezTo>
                <a:close/>
                <a:moveTo>
                  <a:pt x="1464" y="1193"/>
                </a:moveTo>
                <a:cubicBezTo>
                  <a:pt x="1464" y="1192"/>
                  <a:pt x="1464" y="1191"/>
                  <a:pt x="1464" y="1191"/>
                </a:cubicBezTo>
                <a:cubicBezTo>
                  <a:pt x="1464" y="1192"/>
                  <a:pt x="1464" y="1192"/>
                  <a:pt x="1465" y="1192"/>
                </a:cubicBezTo>
                <a:cubicBezTo>
                  <a:pt x="1465" y="1192"/>
                  <a:pt x="1464" y="1193"/>
                  <a:pt x="1464" y="1193"/>
                </a:cubicBezTo>
                <a:close/>
                <a:moveTo>
                  <a:pt x="1467" y="1191"/>
                </a:moveTo>
                <a:cubicBezTo>
                  <a:pt x="1467" y="1191"/>
                  <a:pt x="1467" y="1191"/>
                  <a:pt x="1467" y="1191"/>
                </a:cubicBezTo>
                <a:cubicBezTo>
                  <a:pt x="1466" y="1191"/>
                  <a:pt x="1465" y="1191"/>
                  <a:pt x="1465" y="1192"/>
                </a:cubicBezTo>
                <a:cubicBezTo>
                  <a:pt x="1465" y="1192"/>
                  <a:pt x="1465" y="1191"/>
                  <a:pt x="1464" y="1191"/>
                </a:cubicBezTo>
                <a:cubicBezTo>
                  <a:pt x="1464" y="1191"/>
                  <a:pt x="1464" y="1191"/>
                  <a:pt x="1464" y="1191"/>
                </a:cubicBezTo>
                <a:cubicBezTo>
                  <a:pt x="1464" y="1191"/>
                  <a:pt x="1464" y="1191"/>
                  <a:pt x="1463" y="1191"/>
                </a:cubicBezTo>
                <a:cubicBezTo>
                  <a:pt x="1463" y="1191"/>
                  <a:pt x="1463" y="1190"/>
                  <a:pt x="1464" y="1189"/>
                </a:cubicBezTo>
                <a:cubicBezTo>
                  <a:pt x="1463" y="1190"/>
                  <a:pt x="1462" y="1190"/>
                  <a:pt x="1462" y="1191"/>
                </a:cubicBezTo>
                <a:cubicBezTo>
                  <a:pt x="1462" y="1192"/>
                  <a:pt x="1462" y="1192"/>
                  <a:pt x="1462" y="1192"/>
                </a:cubicBezTo>
                <a:cubicBezTo>
                  <a:pt x="1461" y="1191"/>
                  <a:pt x="1461" y="1190"/>
                  <a:pt x="1460" y="1189"/>
                </a:cubicBezTo>
                <a:cubicBezTo>
                  <a:pt x="1459" y="1189"/>
                  <a:pt x="1460" y="1191"/>
                  <a:pt x="1459" y="1191"/>
                </a:cubicBezTo>
                <a:cubicBezTo>
                  <a:pt x="1458" y="1191"/>
                  <a:pt x="1458" y="1190"/>
                  <a:pt x="1457" y="1191"/>
                </a:cubicBezTo>
                <a:cubicBezTo>
                  <a:pt x="1456" y="1190"/>
                  <a:pt x="1458" y="1190"/>
                  <a:pt x="1458" y="1189"/>
                </a:cubicBezTo>
                <a:cubicBezTo>
                  <a:pt x="1457" y="1189"/>
                  <a:pt x="1457" y="1190"/>
                  <a:pt x="1457" y="1191"/>
                </a:cubicBezTo>
                <a:cubicBezTo>
                  <a:pt x="1457" y="1191"/>
                  <a:pt x="1459" y="1192"/>
                  <a:pt x="1460" y="1192"/>
                </a:cubicBezTo>
                <a:cubicBezTo>
                  <a:pt x="1460" y="1192"/>
                  <a:pt x="1460" y="1192"/>
                  <a:pt x="1459" y="1193"/>
                </a:cubicBezTo>
                <a:cubicBezTo>
                  <a:pt x="1458" y="1193"/>
                  <a:pt x="1456" y="1194"/>
                  <a:pt x="1454" y="1195"/>
                </a:cubicBezTo>
                <a:cubicBezTo>
                  <a:pt x="1454" y="1195"/>
                  <a:pt x="1454" y="1195"/>
                  <a:pt x="1454" y="1195"/>
                </a:cubicBezTo>
                <a:cubicBezTo>
                  <a:pt x="1455" y="1193"/>
                  <a:pt x="1456" y="1191"/>
                  <a:pt x="1457" y="1189"/>
                </a:cubicBezTo>
                <a:cubicBezTo>
                  <a:pt x="1459" y="1188"/>
                  <a:pt x="1462" y="1186"/>
                  <a:pt x="1464" y="1185"/>
                </a:cubicBezTo>
                <a:cubicBezTo>
                  <a:pt x="1465" y="1186"/>
                  <a:pt x="1465" y="1186"/>
                  <a:pt x="1465" y="1187"/>
                </a:cubicBezTo>
                <a:cubicBezTo>
                  <a:pt x="1466" y="1185"/>
                  <a:pt x="1466" y="1186"/>
                  <a:pt x="1468" y="1187"/>
                </a:cubicBezTo>
                <a:cubicBezTo>
                  <a:pt x="1468" y="1186"/>
                  <a:pt x="1469" y="1187"/>
                  <a:pt x="1469" y="1186"/>
                </a:cubicBezTo>
                <a:cubicBezTo>
                  <a:pt x="1470" y="1186"/>
                  <a:pt x="1470" y="1187"/>
                  <a:pt x="1470" y="1187"/>
                </a:cubicBezTo>
                <a:cubicBezTo>
                  <a:pt x="1470" y="1188"/>
                  <a:pt x="1468" y="1186"/>
                  <a:pt x="1469" y="1188"/>
                </a:cubicBezTo>
                <a:cubicBezTo>
                  <a:pt x="1469" y="1187"/>
                  <a:pt x="1470" y="1188"/>
                  <a:pt x="1469" y="1188"/>
                </a:cubicBezTo>
                <a:cubicBezTo>
                  <a:pt x="1469" y="1189"/>
                  <a:pt x="1472" y="1187"/>
                  <a:pt x="1470" y="1189"/>
                </a:cubicBezTo>
                <a:cubicBezTo>
                  <a:pt x="1471" y="1189"/>
                  <a:pt x="1474" y="1188"/>
                  <a:pt x="1472" y="1188"/>
                </a:cubicBezTo>
                <a:cubicBezTo>
                  <a:pt x="1472" y="1187"/>
                  <a:pt x="1473" y="1187"/>
                  <a:pt x="1473" y="1187"/>
                </a:cubicBezTo>
                <a:cubicBezTo>
                  <a:pt x="1474" y="1187"/>
                  <a:pt x="1474" y="1187"/>
                  <a:pt x="1474" y="1188"/>
                </a:cubicBezTo>
                <a:cubicBezTo>
                  <a:pt x="1472" y="1189"/>
                  <a:pt x="1469" y="1190"/>
                  <a:pt x="1467" y="1191"/>
                </a:cubicBezTo>
                <a:close/>
                <a:moveTo>
                  <a:pt x="1469" y="689"/>
                </a:moveTo>
                <a:cubicBezTo>
                  <a:pt x="1470" y="688"/>
                  <a:pt x="1473" y="689"/>
                  <a:pt x="1473" y="691"/>
                </a:cubicBezTo>
                <a:cubicBezTo>
                  <a:pt x="1474" y="690"/>
                  <a:pt x="1475" y="689"/>
                  <a:pt x="1476" y="691"/>
                </a:cubicBezTo>
                <a:cubicBezTo>
                  <a:pt x="1475" y="691"/>
                  <a:pt x="1474" y="693"/>
                  <a:pt x="1473" y="691"/>
                </a:cubicBezTo>
                <a:cubicBezTo>
                  <a:pt x="1471" y="692"/>
                  <a:pt x="1476" y="693"/>
                  <a:pt x="1476" y="693"/>
                </a:cubicBezTo>
                <a:cubicBezTo>
                  <a:pt x="1475" y="691"/>
                  <a:pt x="1477" y="692"/>
                  <a:pt x="1478" y="691"/>
                </a:cubicBezTo>
                <a:cubicBezTo>
                  <a:pt x="1478" y="691"/>
                  <a:pt x="1476" y="693"/>
                  <a:pt x="1476" y="694"/>
                </a:cubicBezTo>
                <a:cubicBezTo>
                  <a:pt x="1478" y="694"/>
                  <a:pt x="1478" y="695"/>
                  <a:pt x="1477" y="696"/>
                </a:cubicBezTo>
                <a:cubicBezTo>
                  <a:pt x="1477" y="697"/>
                  <a:pt x="1478" y="697"/>
                  <a:pt x="1479" y="697"/>
                </a:cubicBezTo>
                <a:cubicBezTo>
                  <a:pt x="1479" y="697"/>
                  <a:pt x="1479" y="698"/>
                  <a:pt x="1479" y="698"/>
                </a:cubicBezTo>
                <a:cubicBezTo>
                  <a:pt x="1479" y="698"/>
                  <a:pt x="1478" y="698"/>
                  <a:pt x="1478" y="698"/>
                </a:cubicBezTo>
                <a:cubicBezTo>
                  <a:pt x="1477" y="698"/>
                  <a:pt x="1477" y="698"/>
                  <a:pt x="1477" y="697"/>
                </a:cubicBezTo>
                <a:cubicBezTo>
                  <a:pt x="1477" y="697"/>
                  <a:pt x="1477" y="698"/>
                  <a:pt x="1477" y="698"/>
                </a:cubicBezTo>
                <a:cubicBezTo>
                  <a:pt x="1475" y="697"/>
                  <a:pt x="1473" y="697"/>
                  <a:pt x="1471" y="697"/>
                </a:cubicBezTo>
                <a:cubicBezTo>
                  <a:pt x="1471" y="697"/>
                  <a:pt x="1471" y="697"/>
                  <a:pt x="1471" y="697"/>
                </a:cubicBezTo>
                <a:cubicBezTo>
                  <a:pt x="1471" y="697"/>
                  <a:pt x="1471" y="696"/>
                  <a:pt x="1471" y="696"/>
                </a:cubicBezTo>
                <a:cubicBezTo>
                  <a:pt x="1470" y="696"/>
                  <a:pt x="1470" y="696"/>
                  <a:pt x="1470" y="696"/>
                </a:cubicBezTo>
                <a:cubicBezTo>
                  <a:pt x="1469" y="696"/>
                  <a:pt x="1468" y="695"/>
                  <a:pt x="1467" y="695"/>
                </a:cubicBezTo>
                <a:cubicBezTo>
                  <a:pt x="1467" y="693"/>
                  <a:pt x="1467" y="690"/>
                  <a:pt x="1467" y="688"/>
                </a:cubicBezTo>
                <a:cubicBezTo>
                  <a:pt x="1467" y="688"/>
                  <a:pt x="1468" y="688"/>
                  <a:pt x="1468" y="688"/>
                </a:cubicBezTo>
                <a:cubicBezTo>
                  <a:pt x="1468" y="689"/>
                  <a:pt x="1468" y="690"/>
                  <a:pt x="1469" y="691"/>
                </a:cubicBezTo>
                <a:cubicBezTo>
                  <a:pt x="1470" y="691"/>
                  <a:pt x="1468" y="689"/>
                  <a:pt x="1469" y="689"/>
                </a:cubicBezTo>
                <a:close/>
                <a:moveTo>
                  <a:pt x="1474" y="706"/>
                </a:moveTo>
                <a:cubicBezTo>
                  <a:pt x="1474" y="706"/>
                  <a:pt x="1474" y="705"/>
                  <a:pt x="1475" y="704"/>
                </a:cubicBezTo>
                <a:cubicBezTo>
                  <a:pt x="1475" y="704"/>
                  <a:pt x="1475" y="704"/>
                  <a:pt x="1475" y="704"/>
                </a:cubicBezTo>
                <a:cubicBezTo>
                  <a:pt x="1475" y="705"/>
                  <a:pt x="1475" y="705"/>
                  <a:pt x="1475" y="705"/>
                </a:cubicBezTo>
                <a:cubicBezTo>
                  <a:pt x="1476" y="705"/>
                  <a:pt x="1476" y="705"/>
                  <a:pt x="1476" y="705"/>
                </a:cubicBezTo>
                <a:cubicBezTo>
                  <a:pt x="1477" y="705"/>
                  <a:pt x="1478" y="705"/>
                  <a:pt x="1478" y="704"/>
                </a:cubicBezTo>
                <a:cubicBezTo>
                  <a:pt x="1478" y="704"/>
                  <a:pt x="1477" y="704"/>
                  <a:pt x="1477" y="704"/>
                </a:cubicBezTo>
                <a:cubicBezTo>
                  <a:pt x="1477" y="703"/>
                  <a:pt x="1478" y="702"/>
                  <a:pt x="1478" y="703"/>
                </a:cubicBezTo>
                <a:cubicBezTo>
                  <a:pt x="1478" y="703"/>
                  <a:pt x="1478" y="703"/>
                  <a:pt x="1478" y="703"/>
                </a:cubicBezTo>
                <a:cubicBezTo>
                  <a:pt x="1478" y="704"/>
                  <a:pt x="1478" y="705"/>
                  <a:pt x="1478" y="707"/>
                </a:cubicBezTo>
                <a:cubicBezTo>
                  <a:pt x="1477" y="706"/>
                  <a:pt x="1476" y="706"/>
                  <a:pt x="1474" y="706"/>
                </a:cubicBezTo>
                <a:close/>
                <a:moveTo>
                  <a:pt x="1478" y="709"/>
                </a:moveTo>
                <a:cubicBezTo>
                  <a:pt x="1477" y="709"/>
                  <a:pt x="1477" y="710"/>
                  <a:pt x="1477" y="710"/>
                </a:cubicBezTo>
                <a:cubicBezTo>
                  <a:pt x="1476" y="710"/>
                  <a:pt x="1475" y="709"/>
                  <a:pt x="1475" y="709"/>
                </a:cubicBezTo>
                <a:cubicBezTo>
                  <a:pt x="1475" y="709"/>
                  <a:pt x="1476" y="709"/>
                  <a:pt x="1478" y="709"/>
                </a:cubicBezTo>
                <a:close/>
                <a:moveTo>
                  <a:pt x="1474" y="702"/>
                </a:moveTo>
                <a:cubicBezTo>
                  <a:pt x="1473" y="702"/>
                  <a:pt x="1473" y="702"/>
                  <a:pt x="1472" y="702"/>
                </a:cubicBezTo>
                <a:cubicBezTo>
                  <a:pt x="1472" y="701"/>
                  <a:pt x="1471" y="701"/>
                  <a:pt x="1471" y="701"/>
                </a:cubicBezTo>
                <a:cubicBezTo>
                  <a:pt x="1471" y="701"/>
                  <a:pt x="1471" y="701"/>
                  <a:pt x="1471" y="701"/>
                </a:cubicBezTo>
                <a:cubicBezTo>
                  <a:pt x="1471" y="701"/>
                  <a:pt x="1472" y="700"/>
                  <a:pt x="1473" y="700"/>
                </a:cubicBezTo>
                <a:cubicBezTo>
                  <a:pt x="1474" y="700"/>
                  <a:pt x="1474" y="700"/>
                  <a:pt x="1475" y="701"/>
                </a:cubicBezTo>
                <a:cubicBezTo>
                  <a:pt x="1474" y="701"/>
                  <a:pt x="1473" y="702"/>
                  <a:pt x="1474" y="702"/>
                </a:cubicBezTo>
                <a:close/>
                <a:moveTo>
                  <a:pt x="1468" y="705"/>
                </a:moveTo>
                <a:cubicBezTo>
                  <a:pt x="1467" y="705"/>
                  <a:pt x="1468" y="703"/>
                  <a:pt x="1468" y="702"/>
                </a:cubicBezTo>
                <a:cubicBezTo>
                  <a:pt x="1469" y="703"/>
                  <a:pt x="1469" y="704"/>
                  <a:pt x="1470" y="702"/>
                </a:cubicBezTo>
                <a:cubicBezTo>
                  <a:pt x="1471" y="703"/>
                  <a:pt x="1472" y="703"/>
                  <a:pt x="1472" y="703"/>
                </a:cubicBezTo>
                <a:cubicBezTo>
                  <a:pt x="1472" y="704"/>
                  <a:pt x="1472" y="704"/>
                  <a:pt x="1471" y="705"/>
                </a:cubicBezTo>
                <a:cubicBezTo>
                  <a:pt x="1471" y="705"/>
                  <a:pt x="1470" y="705"/>
                  <a:pt x="1470" y="706"/>
                </a:cubicBezTo>
                <a:cubicBezTo>
                  <a:pt x="1470" y="705"/>
                  <a:pt x="1470" y="704"/>
                  <a:pt x="1470" y="704"/>
                </a:cubicBezTo>
                <a:cubicBezTo>
                  <a:pt x="1469" y="704"/>
                  <a:pt x="1469" y="704"/>
                  <a:pt x="1468" y="705"/>
                </a:cubicBezTo>
                <a:close/>
                <a:moveTo>
                  <a:pt x="1471" y="707"/>
                </a:moveTo>
                <a:cubicBezTo>
                  <a:pt x="1473" y="707"/>
                  <a:pt x="1473" y="708"/>
                  <a:pt x="1473" y="708"/>
                </a:cubicBezTo>
                <a:cubicBezTo>
                  <a:pt x="1472" y="708"/>
                  <a:pt x="1471" y="707"/>
                  <a:pt x="1470" y="708"/>
                </a:cubicBezTo>
                <a:cubicBezTo>
                  <a:pt x="1470" y="708"/>
                  <a:pt x="1470" y="708"/>
                  <a:pt x="1470" y="708"/>
                </a:cubicBezTo>
                <a:cubicBezTo>
                  <a:pt x="1470" y="708"/>
                  <a:pt x="1470" y="707"/>
                  <a:pt x="1469" y="707"/>
                </a:cubicBezTo>
                <a:cubicBezTo>
                  <a:pt x="1470" y="707"/>
                  <a:pt x="1471" y="707"/>
                  <a:pt x="1471" y="707"/>
                </a:cubicBezTo>
                <a:close/>
                <a:moveTo>
                  <a:pt x="1477" y="700"/>
                </a:moveTo>
                <a:cubicBezTo>
                  <a:pt x="1476" y="700"/>
                  <a:pt x="1476" y="699"/>
                  <a:pt x="1476" y="699"/>
                </a:cubicBezTo>
                <a:cubicBezTo>
                  <a:pt x="1476" y="699"/>
                  <a:pt x="1476" y="699"/>
                  <a:pt x="1476" y="699"/>
                </a:cubicBezTo>
                <a:cubicBezTo>
                  <a:pt x="1476" y="699"/>
                  <a:pt x="1476" y="699"/>
                  <a:pt x="1476" y="699"/>
                </a:cubicBezTo>
                <a:cubicBezTo>
                  <a:pt x="1476" y="699"/>
                  <a:pt x="1476" y="699"/>
                  <a:pt x="1476" y="699"/>
                </a:cubicBezTo>
                <a:cubicBezTo>
                  <a:pt x="1477" y="699"/>
                  <a:pt x="1477" y="699"/>
                  <a:pt x="1478" y="699"/>
                </a:cubicBezTo>
                <a:cubicBezTo>
                  <a:pt x="1478" y="699"/>
                  <a:pt x="1478" y="700"/>
                  <a:pt x="1479" y="700"/>
                </a:cubicBezTo>
                <a:cubicBezTo>
                  <a:pt x="1479" y="700"/>
                  <a:pt x="1479" y="700"/>
                  <a:pt x="1479" y="700"/>
                </a:cubicBezTo>
                <a:cubicBezTo>
                  <a:pt x="1478" y="701"/>
                  <a:pt x="1478" y="701"/>
                  <a:pt x="1477" y="700"/>
                </a:cubicBezTo>
                <a:close/>
                <a:moveTo>
                  <a:pt x="1470" y="698"/>
                </a:moveTo>
                <a:cubicBezTo>
                  <a:pt x="1471" y="698"/>
                  <a:pt x="1471" y="698"/>
                  <a:pt x="1471" y="698"/>
                </a:cubicBezTo>
                <a:cubicBezTo>
                  <a:pt x="1470" y="698"/>
                  <a:pt x="1470" y="698"/>
                  <a:pt x="1469" y="698"/>
                </a:cubicBezTo>
                <a:cubicBezTo>
                  <a:pt x="1470" y="699"/>
                  <a:pt x="1469" y="701"/>
                  <a:pt x="1470" y="701"/>
                </a:cubicBezTo>
                <a:cubicBezTo>
                  <a:pt x="1470" y="702"/>
                  <a:pt x="1468" y="699"/>
                  <a:pt x="1468" y="701"/>
                </a:cubicBezTo>
                <a:cubicBezTo>
                  <a:pt x="1467" y="701"/>
                  <a:pt x="1467" y="701"/>
                  <a:pt x="1467" y="701"/>
                </a:cubicBezTo>
                <a:cubicBezTo>
                  <a:pt x="1467" y="700"/>
                  <a:pt x="1467" y="698"/>
                  <a:pt x="1467" y="697"/>
                </a:cubicBezTo>
                <a:cubicBezTo>
                  <a:pt x="1468" y="697"/>
                  <a:pt x="1469" y="697"/>
                  <a:pt x="1470" y="698"/>
                </a:cubicBezTo>
                <a:close/>
                <a:moveTo>
                  <a:pt x="1468" y="702"/>
                </a:moveTo>
                <a:cubicBezTo>
                  <a:pt x="1468" y="703"/>
                  <a:pt x="1467" y="703"/>
                  <a:pt x="1467" y="704"/>
                </a:cubicBezTo>
                <a:cubicBezTo>
                  <a:pt x="1467" y="703"/>
                  <a:pt x="1467" y="702"/>
                  <a:pt x="1467" y="702"/>
                </a:cubicBezTo>
                <a:cubicBezTo>
                  <a:pt x="1467" y="702"/>
                  <a:pt x="1467" y="702"/>
                  <a:pt x="1468" y="702"/>
                </a:cubicBezTo>
                <a:close/>
                <a:moveTo>
                  <a:pt x="1467" y="707"/>
                </a:moveTo>
                <a:cubicBezTo>
                  <a:pt x="1468" y="708"/>
                  <a:pt x="1467" y="709"/>
                  <a:pt x="1467" y="710"/>
                </a:cubicBezTo>
                <a:cubicBezTo>
                  <a:pt x="1467" y="709"/>
                  <a:pt x="1467" y="709"/>
                  <a:pt x="1466" y="709"/>
                </a:cubicBezTo>
                <a:cubicBezTo>
                  <a:pt x="1466" y="709"/>
                  <a:pt x="1467" y="709"/>
                  <a:pt x="1467" y="708"/>
                </a:cubicBezTo>
                <a:cubicBezTo>
                  <a:pt x="1467" y="708"/>
                  <a:pt x="1467" y="708"/>
                  <a:pt x="1467" y="708"/>
                </a:cubicBezTo>
                <a:cubicBezTo>
                  <a:pt x="1467" y="708"/>
                  <a:pt x="1467" y="708"/>
                  <a:pt x="1467" y="707"/>
                </a:cubicBezTo>
                <a:close/>
                <a:moveTo>
                  <a:pt x="1468" y="710"/>
                </a:moveTo>
                <a:cubicBezTo>
                  <a:pt x="1468" y="709"/>
                  <a:pt x="1469" y="709"/>
                  <a:pt x="1470" y="708"/>
                </a:cubicBezTo>
                <a:cubicBezTo>
                  <a:pt x="1470" y="708"/>
                  <a:pt x="1470" y="709"/>
                  <a:pt x="1470" y="709"/>
                </a:cubicBezTo>
                <a:cubicBezTo>
                  <a:pt x="1470" y="709"/>
                  <a:pt x="1470" y="709"/>
                  <a:pt x="1470" y="709"/>
                </a:cubicBezTo>
                <a:cubicBezTo>
                  <a:pt x="1470" y="709"/>
                  <a:pt x="1470" y="709"/>
                  <a:pt x="1470" y="709"/>
                </a:cubicBezTo>
                <a:cubicBezTo>
                  <a:pt x="1470" y="709"/>
                  <a:pt x="1469" y="709"/>
                  <a:pt x="1469" y="710"/>
                </a:cubicBezTo>
                <a:cubicBezTo>
                  <a:pt x="1471" y="710"/>
                  <a:pt x="1471" y="710"/>
                  <a:pt x="1473" y="711"/>
                </a:cubicBezTo>
                <a:cubicBezTo>
                  <a:pt x="1473" y="711"/>
                  <a:pt x="1473" y="711"/>
                  <a:pt x="1473" y="711"/>
                </a:cubicBezTo>
                <a:cubicBezTo>
                  <a:pt x="1474" y="711"/>
                  <a:pt x="1476" y="712"/>
                  <a:pt x="1477" y="712"/>
                </a:cubicBezTo>
                <a:cubicBezTo>
                  <a:pt x="1477" y="712"/>
                  <a:pt x="1477" y="713"/>
                  <a:pt x="1477" y="713"/>
                </a:cubicBezTo>
                <a:cubicBezTo>
                  <a:pt x="1477" y="713"/>
                  <a:pt x="1477" y="713"/>
                  <a:pt x="1477" y="713"/>
                </a:cubicBezTo>
                <a:cubicBezTo>
                  <a:pt x="1477" y="713"/>
                  <a:pt x="1477" y="712"/>
                  <a:pt x="1477" y="712"/>
                </a:cubicBezTo>
                <a:cubicBezTo>
                  <a:pt x="1477" y="712"/>
                  <a:pt x="1477" y="713"/>
                  <a:pt x="1477" y="713"/>
                </a:cubicBezTo>
                <a:cubicBezTo>
                  <a:pt x="1473" y="712"/>
                  <a:pt x="1470" y="711"/>
                  <a:pt x="1466" y="710"/>
                </a:cubicBezTo>
                <a:cubicBezTo>
                  <a:pt x="1466" y="710"/>
                  <a:pt x="1466" y="710"/>
                  <a:pt x="1466" y="710"/>
                </a:cubicBezTo>
                <a:cubicBezTo>
                  <a:pt x="1467" y="710"/>
                  <a:pt x="1468" y="710"/>
                  <a:pt x="1468" y="710"/>
                </a:cubicBezTo>
                <a:close/>
                <a:moveTo>
                  <a:pt x="1474" y="742"/>
                </a:moveTo>
                <a:cubicBezTo>
                  <a:pt x="1474" y="743"/>
                  <a:pt x="1473" y="743"/>
                  <a:pt x="1473" y="744"/>
                </a:cubicBezTo>
                <a:cubicBezTo>
                  <a:pt x="1472" y="743"/>
                  <a:pt x="1471" y="743"/>
                  <a:pt x="1470" y="743"/>
                </a:cubicBezTo>
                <a:cubicBezTo>
                  <a:pt x="1470" y="744"/>
                  <a:pt x="1470" y="744"/>
                  <a:pt x="1471" y="744"/>
                </a:cubicBezTo>
                <a:cubicBezTo>
                  <a:pt x="1470" y="744"/>
                  <a:pt x="1469" y="744"/>
                  <a:pt x="1469" y="744"/>
                </a:cubicBezTo>
                <a:cubicBezTo>
                  <a:pt x="1469" y="742"/>
                  <a:pt x="1470" y="741"/>
                  <a:pt x="1470" y="739"/>
                </a:cubicBezTo>
                <a:cubicBezTo>
                  <a:pt x="1472" y="739"/>
                  <a:pt x="1473" y="740"/>
                  <a:pt x="1474" y="740"/>
                </a:cubicBezTo>
                <a:cubicBezTo>
                  <a:pt x="1474" y="741"/>
                  <a:pt x="1474" y="741"/>
                  <a:pt x="1474" y="741"/>
                </a:cubicBezTo>
                <a:cubicBezTo>
                  <a:pt x="1473" y="741"/>
                  <a:pt x="1472" y="741"/>
                  <a:pt x="1471" y="741"/>
                </a:cubicBezTo>
                <a:cubicBezTo>
                  <a:pt x="1472" y="741"/>
                  <a:pt x="1473" y="741"/>
                  <a:pt x="1474" y="742"/>
                </a:cubicBezTo>
                <a:close/>
                <a:moveTo>
                  <a:pt x="1470" y="758"/>
                </a:moveTo>
                <a:cubicBezTo>
                  <a:pt x="1470" y="758"/>
                  <a:pt x="1471" y="758"/>
                  <a:pt x="1472" y="758"/>
                </a:cubicBezTo>
                <a:cubicBezTo>
                  <a:pt x="1471" y="760"/>
                  <a:pt x="1471" y="761"/>
                  <a:pt x="1470" y="762"/>
                </a:cubicBezTo>
                <a:cubicBezTo>
                  <a:pt x="1470" y="762"/>
                  <a:pt x="1469" y="762"/>
                  <a:pt x="1468" y="762"/>
                </a:cubicBezTo>
                <a:cubicBezTo>
                  <a:pt x="1468" y="761"/>
                  <a:pt x="1468" y="760"/>
                  <a:pt x="1468" y="760"/>
                </a:cubicBezTo>
                <a:cubicBezTo>
                  <a:pt x="1469" y="759"/>
                  <a:pt x="1470" y="759"/>
                  <a:pt x="1470" y="758"/>
                </a:cubicBezTo>
                <a:close/>
                <a:moveTo>
                  <a:pt x="1467" y="731"/>
                </a:moveTo>
                <a:cubicBezTo>
                  <a:pt x="1467" y="730"/>
                  <a:pt x="1467" y="730"/>
                  <a:pt x="1467" y="730"/>
                </a:cubicBezTo>
                <a:cubicBezTo>
                  <a:pt x="1467" y="730"/>
                  <a:pt x="1468" y="730"/>
                  <a:pt x="1468" y="730"/>
                </a:cubicBezTo>
                <a:cubicBezTo>
                  <a:pt x="1468" y="730"/>
                  <a:pt x="1468" y="731"/>
                  <a:pt x="1468" y="731"/>
                </a:cubicBezTo>
                <a:cubicBezTo>
                  <a:pt x="1467" y="731"/>
                  <a:pt x="1467" y="731"/>
                  <a:pt x="1467" y="731"/>
                </a:cubicBezTo>
                <a:close/>
                <a:moveTo>
                  <a:pt x="1472" y="747"/>
                </a:moveTo>
                <a:cubicBezTo>
                  <a:pt x="1471" y="748"/>
                  <a:pt x="1471" y="748"/>
                  <a:pt x="1471" y="749"/>
                </a:cubicBezTo>
                <a:cubicBezTo>
                  <a:pt x="1471" y="749"/>
                  <a:pt x="1471" y="749"/>
                  <a:pt x="1471" y="749"/>
                </a:cubicBezTo>
                <a:cubicBezTo>
                  <a:pt x="1472" y="747"/>
                  <a:pt x="1471" y="747"/>
                  <a:pt x="1470" y="748"/>
                </a:cubicBezTo>
                <a:cubicBezTo>
                  <a:pt x="1469" y="748"/>
                  <a:pt x="1468" y="747"/>
                  <a:pt x="1468" y="746"/>
                </a:cubicBezTo>
                <a:cubicBezTo>
                  <a:pt x="1468" y="746"/>
                  <a:pt x="1468" y="746"/>
                  <a:pt x="1468" y="746"/>
                </a:cubicBezTo>
                <a:cubicBezTo>
                  <a:pt x="1468" y="746"/>
                  <a:pt x="1468" y="745"/>
                  <a:pt x="1468" y="745"/>
                </a:cubicBezTo>
                <a:cubicBezTo>
                  <a:pt x="1469" y="745"/>
                  <a:pt x="1469" y="745"/>
                  <a:pt x="1469" y="745"/>
                </a:cubicBezTo>
                <a:cubicBezTo>
                  <a:pt x="1470" y="745"/>
                  <a:pt x="1471" y="745"/>
                  <a:pt x="1472" y="745"/>
                </a:cubicBezTo>
                <a:cubicBezTo>
                  <a:pt x="1472" y="746"/>
                  <a:pt x="1472" y="747"/>
                  <a:pt x="1472" y="747"/>
                </a:cubicBezTo>
                <a:close/>
                <a:moveTo>
                  <a:pt x="1471" y="721"/>
                </a:moveTo>
                <a:cubicBezTo>
                  <a:pt x="1470" y="720"/>
                  <a:pt x="1472" y="720"/>
                  <a:pt x="1471" y="719"/>
                </a:cubicBezTo>
                <a:cubicBezTo>
                  <a:pt x="1470" y="719"/>
                  <a:pt x="1469" y="719"/>
                  <a:pt x="1467" y="719"/>
                </a:cubicBezTo>
                <a:cubicBezTo>
                  <a:pt x="1468" y="718"/>
                  <a:pt x="1469" y="719"/>
                  <a:pt x="1469" y="717"/>
                </a:cubicBezTo>
                <a:cubicBezTo>
                  <a:pt x="1470" y="718"/>
                  <a:pt x="1471" y="718"/>
                  <a:pt x="1472" y="718"/>
                </a:cubicBezTo>
                <a:cubicBezTo>
                  <a:pt x="1471" y="719"/>
                  <a:pt x="1471" y="720"/>
                  <a:pt x="1471" y="721"/>
                </a:cubicBezTo>
                <a:cubicBezTo>
                  <a:pt x="1471" y="721"/>
                  <a:pt x="1471" y="721"/>
                  <a:pt x="1471" y="721"/>
                </a:cubicBezTo>
                <a:close/>
                <a:moveTo>
                  <a:pt x="1471" y="727"/>
                </a:moveTo>
                <a:cubicBezTo>
                  <a:pt x="1471" y="728"/>
                  <a:pt x="1472" y="728"/>
                  <a:pt x="1472" y="730"/>
                </a:cubicBezTo>
                <a:cubicBezTo>
                  <a:pt x="1471" y="729"/>
                  <a:pt x="1471" y="729"/>
                  <a:pt x="1471" y="729"/>
                </a:cubicBezTo>
                <a:cubicBezTo>
                  <a:pt x="1471" y="729"/>
                  <a:pt x="1471" y="728"/>
                  <a:pt x="1471" y="727"/>
                </a:cubicBezTo>
                <a:cubicBezTo>
                  <a:pt x="1471" y="727"/>
                  <a:pt x="1471" y="727"/>
                  <a:pt x="1471" y="727"/>
                </a:cubicBezTo>
                <a:close/>
                <a:moveTo>
                  <a:pt x="1468" y="720"/>
                </a:moveTo>
                <a:cubicBezTo>
                  <a:pt x="1468" y="720"/>
                  <a:pt x="1468" y="721"/>
                  <a:pt x="1469" y="721"/>
                </a:cubicBezTo>
                <a:cubicBezTo>
                  <a:pt x="1468" y="722"/>
                  <a:pt x="1469" y="723"/>
                  <a:pt x="1468" y="722"/>
                </a:cubicBezTo>
                <a:cubicBezTo>
                  <a:pt x="1468" y="722"/>
                  <a:pt x="1468" y="722"/>
                  <a:pt x="1468" y="721"/>
                </a:cubicBezTo>
                <a:cubicBezTo>
                  <a:pt x="1468" y="721"/>
                  <a:pt x="1467" y="721"/>
                  <a:pt x="1467" y="721"/>
                </a:cubicBezTo>
                <a:cubicBezTo>
                  <a:pt x="1467" y="721"/>
                  <a:pt x="1468" y="720"/>
                  <a:pt x="1468" y="720"/>
                </a:cubicBezTo>
                <a:close/>
                <a:moveTo>
                  <a:pt x="1471" y="725"/>
                </a:moveTo>
                <a:cubicBezTo>
                  <a:pt x="1470" y="726"/>
                  <a:pt x="1468" y="726"/>
                  <a:pt x="1468" y="725"/>
                </a:cubicBezTo>
                <a:cubicBezTo>
                  <a:pt x="1469" y="726"/>
                  <a:pt x="1471" y="724"/>
                  <a:pt x="1471" y="725"/>
                </a:cubicBezTo>
                <a:close/>
                <a:moveTo>
                  <a:pt x="1470" y="736"/>
                </a:moveTo>
                <a:cubicBezTo>
                  <a:pt x="1470" y="736"/>
                  <a:pt x="1470" y="736"/>
                  <a:pt x="1471" y="737"/>
                </a:cubicBezTo>
                <a:cubicBezTo>
                  <a:pt x="1470" y="737"/>
                  <a:pt x="1470" y="737"/>
                  <a:pt x="1469" y="736"/>
                </a:cubicBezTo>
                <a:cubicBezTo>
                  <a:pt x="1469" y="736"/>
                  <a:pt x="1469" y="736"/>
                  <a:pt x="1469" y="736"/>
                </a:cubicBezTo>
                <a:cubicBezTo>
                  <a:pt x="1469" y="736"/>
                  <a:pt x="1469" y="736"/>
                  <a:pt x="1470" y="736"/>
                </a:cubicBezTo>
                <a:close/>
                <a:moveTo>
                  <a:pt x="1472" y="725"/>
                </a:moveTo>
                <a:cubicBezTo>
                  <a:pt x="1471" y="724"/>
                  <a:pt x="1471" y="724"/>
                  <a:pt x="1471" y="723"/>
                </a:cubicBezTo>
                <a:cubicBezTo>
                  <a:pt x="1472" y="723"/>
                  <a:pt x="1472" y="724"/>
                  <a:pt x="1472" y="724"/>
                </a:cubicBezTo>
                <a:cubicBezTo>
                  <a:pt x="1473" y="723"/>
                  <a:pt x="1473" y="723"/>
                  <a:pt x="1473" y="722"/>
                </a:cubicBezTo>
                <a:cubicBezTo>
                  <a:pt x="1474" y="722"/>
                  <a:pt x="1474" y="722"/>
                  <a:pt x="1474" y="722"/>
                </a:cubicBezTo>
                <a:cubicBezTo>
                  <a:pt x="1474" y="722"/>
                  <a:pt x="1474" y="722"/>
                  <a:pt x="1474" y="722"/>
                </a:cubicBezTo>
                <a:cubicBezTo>
                  <a:pt x="1474" y="721"/>
                  <a:pt x="1474" y="720"/>
                  <a:pt x="1474" y="719"/>
                </a:cubicBezTo>
                <a:cubicBezTo>
                  <a:pt x="1475" y="719"/>
                  <a:pt x="1475" y="719"/>
                  <a:pt x="1476" y="719"/>
                </a:cubicBezTo>
                <a:cubicBezTo>
                  <a:pt x="1476" y="720"/>
                  <a:pt x="1476" y="722"/>
                  <a:pt x="1476" y="723"/>
                </a:cubicBezTo>
                <a:cubicBezTo>
                  <a:pt x="1475" y="723"/>
                  <a:pt x="1473" y="724"/>
                  <a:pt x="1472" y="725"/>
                </a:cubicBezTo>
                <a:close/>
                <a:moveTo>
                  <a:pt x="1475" y="718"/>
                </a:moveTo>
                <a:cubicBezTo>
                  <a:pt x="1475" y="718"/>
                  <a:pt x="1475" y="717"/>
                  <a:pt x="1475" y="717"/>
                </a:cubicBezTo>
                <a:cubicBezTo>
                  <a:pt x="1475" y="717"/>
                  <a:pt x="1476" y="717"/>
                  <a:pt x="1476" y="717"/>
                </a:cubicBezTo>
                <a:cubicBezTo>
                  <a:pt x="1476" y="718"/>
                  <a:pt x="1476" y="718"/>
                  <a:pt x="1476" y="718"/>
                </a:cubicBezTo>
                <a:cubicBezTo>
                  <a:pt x="1476" y="718"/>
                  <a:pt x="1475" y="718"/>
                  <a:pt x="1475" y="718"/>
                </a:cubicBezTo>
                <a:close/>
                <a:moveTo>
                  <a:pt x="1475" y="714"/>
                </a:moveTo>
                <a:cubicBezTo>
                  <a:pt x="1475" y="714"/>
                  <a:pt x="1474" y="715"/>
                  <a:pt x="1474" y="715"/>
                </a:cubicBezTo>
                <a:cubicBezTo>
                  <a:pt x="1471" y="715"/>
                  <a:pt x="1469" y="714"/>
                  <a:pt x="1466" y="713"/>
                </a:cubicBezTo>
                <a:cubicBezTo>
                  <a:pt x="1466" y="712"/>
                  <a:pt x="1466" y="712"/>
                  <a:pt x="1466" y="711"/>
                </a:cubicBezTo>
                <a:cubicBezTo>
                  <a:pt x="1469" y="712"/>
                  <a:pt x="1473" y="713"/>
                  <a:pt x="1475" y="714"/>
                </a:cubicBezTo>
                <a:close/>
                <a:moveTo>
                  <a:pt x="1473" y="716"/>
                </a:moveTo>
                <a:cubicBezTo>
                  <a:pt x="1473" y="717"/>
                  <a:pt x="1472" y="717"/>
                  <a:pt x="1472" y="717"/>
                </a:cubicBezTo>
                <a:cubicBezTo>
                  <a:pt x="1472" y="717"/>
                  <a:pt x="1471" y="717"/>
                  <a:pt x="1471" y="717"/>
                </a:cubicBezTo>
                <a:cubicBezTo>
                  <a:pt x="1471" y="715"/>
                  <a:pt x="1467" y="715"/>
                  <a:pt x="1467" y="715"/>
                </a:cubicBezTo>
                <a:cubicBezTo>
                  <a:pt x="1467" y="715"/>
                  <a:pt x="1467" y="715"/>
                  <a:pt x="1467" y="715"/>
                </a:cubicBezTo>
                <a:cubicBezTo>
                  <a:pt x="1466" y="715"/>
                  <a:pt x="1466" y="715"/>
                  <a:pt x="1466" y="715"/>
                </a:cubicBezTo>
                <a:cubicBezTo>
                  <a:pt x="1466" y="715"/>
                  <a:pt x="1466" y="714"/>
                  <a:pt x="1466" y="714"/>
                </a:cubicBezTo>
                <a:cubicBezTo>
                  <a:pt x="1468" y="715"/>
                  <a:pt x="1471" y="716"/>
                  <a:pt x="1473" y="716"/>
                </a:cubicBezTo>
                <a:close/>
                <a:moveTo>
                  <a:pt x="1467" y="724"/>
                </a:moveTo>
                <a:cubicBezTo>
                  <a:pt x="1467" y="725"/>
                  <a:pt x="1466" y="725"/>
                  <a:pt x="1466" y="725"/>
                </a:cubicBezTo>
                <a:cubicBezTo>
                  <a:pt x="1466" y="724"/>
                  <a:pt x="1466" y="724"/>
                  <a:pt x="1466" y="723"/>
                </a:cubicBezTo>
                <a:cubicBezTo>
                  <a:pt x="1466" y="723"/>
                  <a:pt x="1467" y="723"/>
                  <a:pt x="1467" y="724"/>
                </a:cubicBezTo>
                <a:close/>
                <a:moveTo>
                  <a:pt x="1469" y="728"/>
                </a:moveTo>
                <a:cubicBezTo>
                  <a:pt x="1469" y="728"/>
                  <a:pt x="1468" y="729"/>
                  <a:pt x="1468" y="729"/>
                </a:cubicBezTo>
                <a:cubicBezTo>
                  <a:pt x="1468" y="729"/>
                  <a:pt x="1468" y="729"/>
                  <a:pt x="1468" y="729"/>
                </a:cubicBezTo>
                <a:cubicBezTo>
                  <a:pt x="1467" y="728"/>
                  <a:pt x="1467" y="728"/>
                  <a:pt x="1467" y="727"/>
                </a:cubicBezTo>
                <a:cubicBezTo>
                  <a:pt x="1466" y="728"/>
                  <a:pt x="1466" y="728"/>
                  <a:pt x="1465" y="728"/>
                </a:cubicBezTo>
                <a:cubicBezTo>
                  <a:pt x="1465" y="728"/>
                  <a:pt x="1465" y="727"/>
                  <a:pt x="1465" y="727"/>
                </a:cubicBezTo>
                <a:cubicBezTo>
                  <a:pt x="1467" y="726"/>
                  <a:pt x="1468" y="727"/>
                  <a:pt x="1469" y="728"/>
                </a:cubicBezTo>
                <a:close/>
                <a:moveTo>
                  <a:pt x="1500" y="1174"/>
                </a:moveTo>
                <a:cubicBezTo>
                  <a:pt x="1499" y="1174"/>
                  <a:pt x="1498" y="1173"/>
                  <a:pt x="1497" y="1173"/>
                </a:cubicBezTo>
                <a:cubicBezTo>
                  <a:pt x="1498" y="1172"/>
                  <a:pt x="1500" y="1173"/>
                  <a:pt x="1502" y="1173"/>
                </a:cubicBezTo>
                <a:cubicBezTo>
                  <a:pt x="1501" y="1174"/>
                  <a:pt x="1501" y="1174"/>
                  <a:pt x="1500" y="1174"/>
                </a:cubicBezTo>
                <a:close/>
                <a:moveTo>
                  <a:pt x="1546" y="1186"/>
                </a:moveTo>
                <a:cubicBezTo>
                  <a:pt x="1546" y="1184"/>
                  <a:pt x="1547" y="1185"/>
                  <a:pt x="1547" y="1185"/>
                </a:cubicBezTo>
                <a:cubicBezTo>
                  <a:pt x="1547" y="1186"/>
                  <a:pt x="1547" y="1186"/>
                  <a:pt x="1546" y="1186"/>
                </a:cubicBezTo>
                <a:close/>
                <a:moveTo>
                  <a:pt x="1548" y="1187"/>
                </a:moveTo>
                <a:cubicBezTo>
                  <a:pt x="1548" y="1186"/>
                  <a:pt x="1548" y="1186"/>
                  <a:pt x="1548" y="1185"/>
                </a:cubicBezTo>
                <a:cubicBezTo>
                  <a:pt x="1551" y="1185"/>
                  <a:pt x="1552" y="1185"/>
                  <a:pt x="1554" y="1187"/>
                </a:cubicBezTo>
                <a:cubicBezTo>
                  <a:pt x="1555" y="1185"/>
                  <a:pt x="1554" y="1185"/>
                  <a:pt x="1555" y="1185"/>
                </a:cubicBezTo>
                <a:cubicBezTo>
                  <a:pt x="1557" y="1186"/>
                  <a:pt x="1555" y="1186"/>
                  <a:pt x="1557" y="1188"/>
                </a:cubicBezTo>
                <a:cubicBezTo>
                  <a:pt x="1553" y="1188"/>
                  <a:pt x="1552" y="1187"/>
                  <a:pt x="1548" y="1187"/>
                </a:cubicBezTo>
                <a:close/>
                <a:moveTo>
                  <a:pt x="1553" y="1183"/>
                </a:moveTo>
                <a:cubicBezTo>
                  <a:pt x="1556" y="1184"/>
                  <a:pt x="1557" y="1184"/>
                  <a:pt x="1559" y="1184"/>
                </a:cubicBezTo>
                <a:cubicBezTo>
                  <a:pt x="1559" y="1186"/>
                  <a:pt x="1553" y="1185"/>
                  <a:pt x="1553" y="1183"/>
                </a:cubicBezTo>
                <a:close/>
                <a:moveTo>
                  <a:pt x="1560" y="1182"/>
                </a:moveTo>
                <a:cubicBezTo>
                  <a:pt x="1560" y="1183"/>
                  <a:pt x="1560" y="1182"/>
                  <a:pt x="1559" y="1182"/>
                </a:cubicBezTo>
                <a:cubicBezTo>
                  <a:pt x="1559" y="1183"/>
                  <a:pt x="1560" y="1183"/>
                  <a:pt x="1560" y="1183"/>
                </a:cubicBezTo>
                <a:cubicBezTo>
                  <a:pt x="1560" y="1184"/>
                  <a:pt x="1555" y="1183"/>
                  <a:pt x="1555" y="1182"/>
                </a:cubicBezTo>
                <a:cubicBezTo>
                  <a:pt x="1554" y="1183"/>
                  <a:pt x="1553" y="1181"/>
                  <a:pt x="1551" y="1181"/>
                </a:cubicBezTo>
                <a:cubicBezTo>
                  <a:pt x="1552" y="1181"/>
                  <a:pt x="1552" y="1180"/>
                  <a:pt x="1552" y="1180"/>
                </a:cubicBezTo>
                <a:cubicBezTo>
                  <a:pt x="1552" y="1180"/>
                  <a:pt x="1552" y="1180"/>
                  <a:pt x="1552" y="1180"/>
                </a:cubicBezTo>
                <a:cubicBezTo>
                  <a:pt x="1553" y="1180"/>
                  <a:pt x="1553" y="1180"/>
                  <a:pt x="1553" y="1181"/>
                </a:cubicBezTo>
                <a:cubicBezTo>
                  <a:pt x="1554" y="1181"/>
                  <a:pt x="1553" y="1180"/>
                  <a:pt x="1554" y="1179"/>
                </a:cubicBezTo>
                <a:cubicBezTo>
                  <a:pt x="1554" y="1179"/>
                  <a:pt x="1554" y="1179"/>
                  <a:pt x="1554" y="1179"/>
                </a:cubicBezTo>
                <a:cubicBezTo>
                  <a:pt x="1555" y="1179"/>
                  <a:pt x="1555" y="1179"/>
                  <a:pt x="1555" y="1179"/>
                </a:cubicBezTo>
                <a:cubicBezTo>
                  <a:pt x="1556" y="1179"/>
                  <a:pt x="1555" y="1180"/>
                  <a:pt x="1555" y="1180"/>
                </a:cubicBezTo>
                <a:cubicBezTo>
                  <a:pt x="1557" y="1182"/>
                  <a:pt x="1559" y="1181"/>
                  <a:pt x="1560" y="1182"/>
                </a:cubicBezTo>
                <a:close/>
                <a:moveTo>
                  <a:pt x="1621" y="1041"/>
                </a:moveTo>
                <a:cubicBezTo>
                  <a:pt x="1618" y="1041"/>
                  <a:pt x="1615" y="1040"/>
                  <a:pt x="1613" y="1038"/>
                </a:cubicBezTo>
                <a:cubicBezTo>
                  <a:pt x="1614" y="1038"/>
                  <a:pt x="1617" y="1040"/>
                  <a:pt x="1616" y="1037"/>
                </a:cubicBezTo>
                <a:cubicBezTo>
                  <a:pt x="1616" y="1038"/>
                  <a:pt x="1617" y="1038"/>
                  <a:pt x="1618" y="1038"/>
                </a:cubicBezTo>
                <a:cubicBezTo>
                  <a:pt x="1618" y="1039"/>
                  <a:pt x="1617" y="1039"/>
                  <a:pt x="1618" y="1039"/>
                </a:cubicBezTo>
                <a:cubicBezTo>
                  <a:pt x="1619" y="1039"/>
                  <a:pt x="1617" y="1038"/>
                  <a:pt x="1619" y="1038"/>
                </a:cubicBezTo>
                <a:cubicBezTo>
                  <a:pt x="1620" y="1041"/>
                  <a:pt x="1620" y="1040"/>
                  <a:pt x="1622" y="1040"/>
                </a:cubicBezTo>
                <a:cubicBezTo>
                  <a:pt x="1622" y="1040"/>
                  <a:pt x="1622" y="1041"/>
                  <a:pt x="1621" y="1041"/>
                </a:cubicBezTo>
                <a:close/>
                <a:moveTo>
                  <a:pt x="1622" y="1039"/>
                </a:moveTo>
                <a:cubicBezTo>
                  <a:pt x="1620" y="1038"/>
                  <a:pt x="1615" y="1038"/>
                  <a:pt x="1615" y="1036"/>
                </a:cubicBezTo>
                <a:cubicBezTo>
                  <a:pt x="1618" y="1036"/>
                  <a:pt x="1618" y="1038"/>
                  <a:pt x="1618" y="1035"/>
                </a:cubicBezTo>
                <a:cubicBezTo>
                  <a:pt x="1618" y="1037"/>
                  <a:pt x="1621" y="1037"/>
                  <a:pt x="1623" y="1037"/>
                </a:cubicBezTo>
                <a:cubicBezTo>
                  <a:pt x="1623" y="1038"/>
                  <a:pt x="1623" y="1038"/>
                  <a:pt x="1622" y="1039"/>
                </a:cubicBezTo>
                <a:close/>
                <a:moveTo>
                  <a:pt x="1624" y="1036"/>
                </a:moveTo>
                <a:cubicBezTo>
                  <a:pt x="1623" y="1036"/>
                  <a:pt x="1623" y="1036"/>
                  <a:pt x="1623" y="1036"/>
                </a:cubicBezTo>
                <a:cubicBezTo>
                  <a:pt x="1623" y="1035"/>
                  <a:pt x="1624" y="1035"/>
                  <a:pt x="1624" y="1035"/>
                </a:cubicBezTo>
                <a:cubicBezTo>
                  <a:pt x="1624" y="1035"/>
                  <a:pt x="1624" y="1035"/>
                  <a:pt x="1624" y="1036"/>
                </a:cubicBezTo>
                <a:close/>
                <a:moveTo>
                  <a:pt x="1625" y="1034"/>
                </a:moveTo>
                <a:cubicBezTo>
                  <a:pt x="1623" y="1034"/>
                  <a:pt x="1622" y="1033"/>
                  <a:pt x="1621" y="1033"/>
                </a:cubicBezTo>
                <a:cubicBezTo>
                  <a:pt x="1620" y="1034"/>
                  <a:pt x="1621" y="1035"/>
                  <a:pt x="1623" y="1035"/>
                </a:cubicBezTo>
                <a:cubicBezTo>
                  <a:pt x="1621" y="1037"/>
                  <a:pt x="1615" y="1032"/>
                  <a:pt x="1614" y="1034"/>
                </a:cubicBezTo>
                <a:cubicBezTo>
                  <a:pt x="1613" y="1033"/>
                  <a:pt x="1612" y="1033"/>
                  <a:pt x="1612" y="1032"/>
                </a:cubicBezTo>
                <a:cubicBezTo>
                  <a:pt x="1611" y="1032"/>
                  <a:pt x="1610" y="1032"/>
                  <a:pt x="1608" y="1032"/>
                </a:cubicBezTo>
                <a:cubicBezTo>
                  <a:pt x="1609" y="1032"/>
                  <a:pt x="1609" y="1031"/>
                  <a:pt x="1609" y="1031"/>
                </a:cubicBezTo>
                <a:cubicBezTo>
                  <a:pt x="1610" y="1031"/>
                  <a:pt x="1611" y="1032"/>
                  <a:pt x="1613" y="1032"/>
                </a:cubicBezTo>
                <a:cubicBezTo>
                  <a:pt x="1613" y="1031"/>
                  <a:pt x="1613" y="1031"/>
                  <a:pt x="1613" y="1030"/>
                </a:cubicBezTo>
                <a:cubicBezTo>
                  <a:pt x="1614" y="1031"/>
                  <a:pt x="1616" y="1032"/>
                  <a:pt x="1617" y="1031"/>
                </a:cubicBezTo>
                <a:cubicBezTo>
                  <a:pt x="1617" y="1033"/>
                  <a:pt x="1614" y="1030"/>
                  <a:pt x="1614" y="1032"/>
                </a:cubicBezTo>
                <a:cubicBezTo>
                  <a:pt x="1616" y="1032"/>
                  <a:pt x="1619" y="1036"/>
                  <a:pt x="1620" y="1033"/>
                </a:cubicBezTo>
                <a:cubicBezTo>
                  <a:pt x="1619" y="1032"/>
                  <a:pt x="1619" y="1033"/>
                  <a:pt x="1619" y="1033"/>
                </a:cubicBezTo>
                <a:cubicBezTo>
                  <a:pt x="1618" y="1033"/>
                  <a:pt x="1618" y="1032"/>
                  <a:pt x="1618" y="1032"/>
                </a:cubicBezTo>
                <a:cubicBezTo>
                  <a:pt x="1621" y="1032"/>
                  <a:pt x="1623" y="1033"/>
                  <a:pt x="1625" y="1033"/>
                </a:cubicBezTo>
                <a:cubicBezTo>
                  <a:pt x="1625" y="1034"/>
                  <a:pt x="1625" y="1034"/>
                  <a:pt x="1625" y="1034"/>
                </a:cubicBezTo>
                <a:close/>
                <a:moveTo>
                  <a:pt x="1607" y="1019"/>
                </a:moveTo>
                <a:cubicBezTo>
                  <a:pt x="1609" y="1021"/>
                  <a:pt x="1613" y="1020"/>
                  <a:pt x="1613" y="1022"/>
                </a:cubicBezTo>
                <a:cubicBezTo>
                  <a:pt x="1610" y="1020"/>
                  <a:pt x="1607" y="1022"/>
                  <a:pt x="1607" y="1019"/>
                </a:cubicBezTo>
                <a:close/>
                <a:moveTo>
                  <a:pt x="1615" y="1029"/>
                </a:moveTo>
                <a:cubicBezTo>
                  <a:pt x="1615" y="1029"/>
                  <a:pt x="1611" y="1028"/>
                  <a:pt x="1611" y="1027"/>
                </a:cubicBezTo>
                <a:cubicBezTo>
                  <a:pt x="1612" y="1027"/>
                  <a:pt x="1614" y="1029"/>
                  <a:pt x="1615" y="1029"/>
                </a:cubicBezTo>
                <a:close/>
                <a:moveTo>
                  <a:pt x="1609" y="1036"/>
                </a:moveTo>
                <a:cubicBezTo>
                  <a:pt x="1608" y="1037"/>
                  <a:pt x="1609" y="1037"/>
                  <a:pt x="1609" y="1038"/>
                </a:cubicBezTo>
                <a:cubicBezTo>
                  <a:pt x="1608" y="1038"/>
                  <a:pt x="1607" y="1036"/>
                  <a:pt x="1609" y="1036"/>
                </a:cubicBezTo>
                <a:close/>
                <a:moveTo>
                  <a:pt x="1625" y="1032"/>
                </a:moveTo>
                <a:cubicBezTo>
                  <a:pt x="1623" y="1033"/>
                  <a:pt x="1621" y="1030"/>
                  <a:pt x="1618" y="1030"/>
                </a:cubicBezTo>
                <a:cubicBezTo>
                  <a:pt x="1620" y="1029"/>
                  <a:pt x="1622" y="1030"/>
                  <a:pt x="1626" y="1031"/>
                </a:cubicBezTo>
                <a:cubicBezTo>
                  <a:pt x="1626" y="1031"/>
                  <a:pt x="1626" y="1032"/>
                  <a:pt x="1625" y="1032"/>
                </a:cubicBezTo>
                <a:close/>
                <a:moveTo>
                  <a:pt x="1628" y="1026"/>
                </a:moveTo>
                <a:cubicBezTo>
                  <a:pt x="1628" y="1026"/>
                  <a:pt x="1627" y="1025"/>
                  <a:pt x="1627" y="1025"/>
                </a:cubicBezTo>
                <a:cubicBezTo>
                  <a:pt x="1627" y="1024"/>
                  <a:pt x="1628" y="1025"/>
                  <a:pt x="1628" y="1025"/>
                </a:cubicBezTo>
                <a:cubicBezTo>
                  <a:pt x="1628" y="1025"/>
                  <a:pt x="1628" y="1025"/>
                  <a:pt x="1628" y="1026"/>
                </a:cubicBezTo>
                <a:close/>
                <a:moveTo>
                  <a:pt x="1650" y="968"/>
                </a:moveTo>
                <a:cubicBezTo>
                  <a:pt x="1648" y="967"/>
                  <a:pt x="1646" y="967"/>
                  <a:pt x="1645" y="966"/>
                </a:cubicBezTo>
                <a:cubicBezTo>
                  <a:pt x="1645" y="965"/>
                  <a:pt x="1648" y="967"/>
                  <a:pt x="1649" y="967"/>
                </a:cubicBezTo>
                <a:cubicBezTo>
                  <a:pt x="1649" y="965"/>
                  <a:pt x="1647" y="966"/>
                  <a:pt x="1646" y="965"/>
                </a:cubicBezTo>
                <a:cubicBezTo>
                  <a:pt x="1647" y="965"/>
                  <a:pt x="1649" y="965"/>
                  <a:pt x="1650" y="966"/>
                </a:cubicBezTo>
                <a:cubicBezTo>
                  <a:pt x="1650" y="966"/>
                  <a:pt x="1650" y="967"/>
                  <a:pt x="1650" y="968"/>
                </a:cubicBezTo>
                <a:close/>
                <a:moveTo>
                  <a:pt x="1701" y="1061"/>
                </a:moveTo>
                <a:cubicBezTo>
                  <a:pt x="1702" y="1061"/>
                  <a:pt x="1705" y="1061"/>
                  <a:pt x="1705" y="1062"/>
                </a:cubicBezTo>
                <a:cubicBezTo>
                  <a:pt x="1704" y="1062"/>
                  <a:pt x="1701" y="1062"/>
                  <a:pt x="1701" y="1061"/>
                </a:cubicBezTo>
                <a:close/>
                <a:moveTo>
                  <a:pt x="1712" y="1061"/>
                </a:moveTo>
                <a:cubicBezTo>
                  <a:pt x="1711" y="1061"/>
                  <a:pt x="1709" y="1061"/>
                  <a:pt x="1709" y="1060"/>
                </a:cubicBezTo>
                <a:cubicBezTo>
                  <a:pt x="1710" y="1060"/>
                  <a:pt x="1712" y="1060"/>
                  <a:pt x="1712" y="1061"/>
                </a:cubicBezTo>
                <a:close/>
                <a:moveTo>
                  <a:pt x="1654" y="1045"/>
                </a:moveTo>
                <a:cubicBezTo>
                  <a:pt x="1655" y="1046"/>
                  <a:pt x="1658" y="1046"/>
                  <a:pt x="1659" y="1048"/>
                </a:cubicBezTo>
                <a:cubicBezTo>
                  <a:pt x="1663" y="1048"/>
                  <a:pt x="1668" y="1049"/>
                  <a:pt x="1674" y="1050"/>
                </a:cubicBezTo>
                <a:cubicBezTo>
                  <a:pt x="1676" y="1051"/>
                  <a:pt x="1680" y="1052"/>
                  <a:pt x="1681" y="1053"/>
                </a:cubicBezTo>
                <a:cubicBezTo>
                  <a:pt x="1682" y="1053"/>
                  <a:pt x="1686" y="1053"/>
                  <a:pt x="1686" y="1053"/>
                </a:cubicBezTo>
                <a:cubicBezTo>
                  <a:pt x="1686" y="1053"/>
                  <a:pt x="1686" y="1053"/>
                  <a:pt x="1686" y="1053"/>
                </a:cubicBezTo>
                <a:cubicBezTo>
                  <a:pt x="1686" y="1053"/>
                  <a:pt x="1687" y="1053"/>
                  <a:pt x="1686" y="1053"/>
                </a:cubicBezTo>
                <a:cubicBezTo>
                  <a:pt x="1690" y="1056"/>
                  <a:pt x="1698" y="1056"/>
                  <a:pt x="1702" y="1056"/>
                </a:cubicBezTo>
                <a:cubicBezTo>
                  <a:pt x="1703" y="1060"/>
                  <a:pt x="1707" y="1057"/>
                  <a:pt x="1708" y="1060"/>
                </a:cubicBezTo>
                <a:cubicBezTo>
                  <a:pt x="1707" y="1060"/>
                  <a:pt x="1706" y="1060"/>
                  <a:pt x="1705" y="1060"/>
                </a:cubicBezTo>
                <a:cubicBezTo>
                  <a:pt x="1707" y="1060"/>
                  <a:pt x="1710" y="1061"/>
                  <a:pt x="1711" y="1062"/>
                </a:cubicBezTo>
                <a:cubicBezTo>
                  <a:pt x="1703" y="1060"/>
                  <a:pt x="1696" y="1059"/>
                  <a:pt x="1690" y="1056"/>
                </a:cubicBezTo>
                <a:cubicBezTo>
                  <a:pt x="1691" y="1058"/>
                  <a:pt x="1684" y="1057"/>
                  <a:pt x="1686" y="1056"/>
                </a:cubicBezTo>
                <a:cubicBezTo>
                  <a:pt x="1682" y="1055"/>
                  <a:pt x="1673" y="1056"/>
                  <a:pt x="1670" y="1052"/>
                </a:cubicBezTo>
                <a:cubicBezTo>
                  <a:pt x="1670" y="1054"/>
                  <a:pt x="1664" y="1052"/>
                  <a:pt x="1664" y="1051"/>
                </a:cubicBezTo>
                <a:cubicBezTo>
                  <a:pt x="1665" y="1051"/>
                  <a:pt x="1667" y="1052"/>
                  <a:pt x="1668" y="1052"/>
                </a:cubicBezTo>
                <a:cubicBezTo>
                  <a:pt x="1664" y="1050"/>
                  <a:pt x="1656" y="1049"/>
                  <a:pt x="1652" y="1047"/>
                </a:cubicBezTo>
                <a:cubicBezTo>
                  <a:pt x="1655" y="1048"/>
                  <a:pt x="1652" y="1046"/>
                  <a:pt x="1654" y="1045"/>
                </a:cubicBezTo>
                <a:close/>
                <a:moveTo>
                  <a:pt x="1664" y="882"/>
                </a:moveTo>
                <a:cubicBezTo>
                  <a:pt x="1661" y="882"/>
                  <a:pt x="1656" y="883"/>
                  <a:pt x="1655" y="880"/>
                </a:cubicBezTo>
                <a:cubicBezTo>
                  <a:pt x="1655" y="881"/>
                  <a:pt x="1655" y="881"/>
                  <a:pt x="1655" y="881"/>
                </a:cubicBezTo>
                <a:cubicBezTo>
                  <a:pt x="1654" y="879"/>
                  <a:pt x="1654" y="878"/>
                  <a:pt x="1654" y="877"/>
                </a:cubicBezTo>
                <a:cubicBezTo>
                  <a:pt x="1653" y="878"/>
                  <a:pt x="1653" y="879"/>
                  <a:pt x="1653" y="881"/>
                </a:cubicBezTo>
                <a:cubicBezTo>
                  <a:pt x="1653" y="880"/>
                  <a:pt x="1652" y="880"/>
                  <a:pt x="1651" y="879"/>
                </a:cubicBezTo>
                <a:cubicBezTo>
                  <a:pt x="1649" y="881"/>
                  <a:pt x="1649" y="880"/>
                  <a:pt x="1649" y="879"/>
                </a:cubicBezTo>
                <a:cubicBezTo>
                  <a:pt x="1648" y="879"/>
                  <a:pt x="1641" y="876"/>
                  <a:pt x="1638" y="875"/>
                </a:cubicBezTo>
                <a:cubicBezTo>
                  <a:pt x="1638" y="874"/>
                  <a:pt x="1639" y="874"/>
                  <a:pt x="1639" y="873"/>
                </a:cubicBezTo>
                <a:cubicBezTo>
                  <a:pt x="1640" y="874"/>
                  <a:pt x="1643" y="877"/>
                  <a:pt x="1644" y="874"/>
                </a:cubicBezTo>
                <a:cubicBezTo>
                  <a:pt x="1643" y="875"/>
                  <a:pt x="1642" y="873"/>
                  <a:pt x="1641" y="874"/>
                </a:cubicBezTo>
                <a:cubicBezTo>
                  <a:pt x="1641" y="873"/>
                  <a:pt x="1641" y="873"/>
                  <a:pt x="1642" y="872"/>
                </a:cubicBezTo>
                <a:cubicBezTo>
                  <a:pt x="1645" y="871"/>
                  <a:pt x="1645" y="874"/>
                  <a:pt x="1648" y="873"/>
                </a:cubicBezTo>
                <a:cubicBezTo>
                  <a:pt x="1647" y="872"/>
                  <a:pt x="1648" y="872"/>
                  <a:pt x="1648" y="872"/>
                </a:cubicBezTo>
                <a:cubicBezTo>
                  <a:pt x="1644" y="871"/>
                  <a:pt x="1642" y="871"/>
                  <a:pt x="1639" y="869"/>
                </a:cubicBezTo>
                <a:cubicBezTo>
                  <a:pt x="1639" y="869"/>
                  <a:pt x="1638" y="869"/>
                  <a:pt x="1638" y="868"/>
                </a:cubicBezTo>
                <a:cubicBezTo>
                  <a:pt x="1642" y="868"/>
                  <a:pt x="1645" y="871"/>
                  <a:pt x="1648" y="870"/>
                </a:cubicBezTo>
                <a:cubicBezTo>
                  <a:pt x="1646" y="869"/>
                  <a:pt x="1645" y="869"/>
                  <a:pt x="1642" y="868"/>
                </a:cubicBezTo>
                <a:cubicBezTo>
                  <a:pt x="1647" y="868"/>
                  <a:pt x="1653" y="871"/>
                  <a:pt x="1656" y="872"/>
                </a:cubicBezTo>
                <a:cubicBezTo>
                  <a:pt x="1653" y="872"/>
                  <a:pt x="1660" y="876"/>
                  <a:pt x="1661" y="874"/>
                </a:cubicBezTo>
                <a:cubicBezTo>
                  <a:pt x="1660" y="873"/>
                  <a:pt x="1658" y="874"/>
                  <a:pt x="1658" y="873"/>
                </a:cubicBezTo>
                <a:cubicBezTo>
                  <a:pt x="1659" y="872"/>
                  <a:pt x="1663" y="873"/>
                  <a:pt x="1663" y="875"/>
                </a:cubicBezTo>
                <a:cubicBezTo>
                  <a:pt x="1661" y="874"/>
                  <a:pt x="1662" y="877"/>
                  <a:pt x="1659" y="876"/>
                </a:cubicBezTo>
                <a:cubicBezTo>
                  <a:pt x="1661" y="876"/>
                  <a:pt x="1664" y="877"/>
                  <a:pt x="1664" y="879"/>
                </a:cubicBezTo>
                <a:cubicBezTo>
                  <a:pt x="1663" y="878"/>
                  <a:pt x="1663" y="878"/>
                  <a:pt x="1662" y="879"/>
                </a:cubicBezTo>
                <a:cubicBezTo>
                  <a:pt x="1664" y="880"/>
                  <a:pt x="1664" y="879"/>
                  <a:pt x="1666" y="880"/>
                </a:cubicBezTo>
                <a:cubicBezTo>
                  <a:pt x="1665" y="881"/>
                  <a:pt x="1664" y="881"/>
                  <a:pt x="1664" y="882"/>
                </a:cubicBezTo>
                <a:close/>
                <a:moveTo>
                  <a:pt x="1646" y="879"/>
                </a:moveTo>
                <a:cubicBezTo>
                  <a:pt x="1643" y="878"/>
                  <a:pt x="1641" y="878"/>
                  <a:pt x="1640" y="877"/>
                </a:cubicBezTo>
                <a:cubicBezTo>
                  <a:pt x="1642" y="877"/>
                  <a:pt x="1644" y="877"/>
                  <a:pt x="1646" y="879"/>
                </a:cubicBezTo>
                <a:close/>
                <a:moveTo>
                  <a:pt x="1650" y="867"/>
                </a:moveTo>
                <a:cubicBezTo>
                  <a:pt x="1650" y="869"/>
                  <a:pt x="1652" y="867"/>
                  <a:pt x="1652" y="869"/>
                </a:cubicBezTo>
                <a:cubicBezTo>
                  <a:pt x="1649" y="869"/>
                  <a:pt x="1648" y="868"/>
                  <a:pt x="1644" y="867"/>
                </a:cubicBezTo>
                <a:cubicBezTo>
                  <a:pt x="1643" y="867"/>
                  <a:pt x="1643" y="867"/>
                  <a:pt x="1642" y="866"/>
                </a:cubicBezTo>
                <a:cubicBezTo>
                  <a:pt x="1640" y="865"/>
                  <a:pt x="1644" y="866"/>
                  <a:pt x="1644" y="867"/>
                </a:cubicBezTo>
                <a:cubicBezTo>
                  <a:pt x="1647" y="867"/>
                  <a:pt x="1648" y="867"/>
                  <a:pt x="1650" y="868"/>
                </a:cubicBezTo>
                <a:cubicBezTo>
                  <a:pt x="1650" y="868"/>
                  <a:pt x="1649" y="867"/>
                  <a:pt x="1650" y="867"/>
                </a:cubicBezTo>
                <a:close/>
                <a:moveTo>
                  <a:pt x="1642" y="867"/>
                </a:moveTo>
                <a:cubicBezTo>
                  <a:pt x="1641" y="870"/>
                  <a:pt x="1638" y="865"/>
                  <a:pt x="1639" y="866"/>
                </a:cubicBezTo>
                <a:cubicBezTo>
                  <a:pt x="1641" y="866"/>
                  <a:pt x="1641" y="867"/>
                  <a:pt x="1642" y="867"/>
                </a:cubicBezTo>
                <a:close/>
                <a:moveTo>
                  <a:pt x="1638" y="861"/>
                </a:moveTo>
                <a:cubicBezTo>
                  <a:pt x="1640" y="861"/>
                  <a:pt x="1644" y="862"/>
                  <a:pt x="1644" y="863"/>
                </a:cubicBezTo>
                <a:cubicBezTo>
                  <a:pt x="1642" y="863"/>
                  <a:pt x="1639" y="863"/>
                  <a:pt x="1638" y="861"/>
                </a:cubicBezTo>
                <a:close/>
                <a:moveTo>
                  <a:pt x="1639" y="873"/>
                </a:moveTo>
                <a:cubicBezTo>
                  <a:pt x="1640" y="872"/>
                  <a:pt x="1640" y="872"/>
                  <a:pt x="1641" y="872"/>
                </a:cubicBezTo>
                <a:cubicBezTo>
                  <a:pt x="1641" y="872"/>
                  <a:pt x="1641" y="873"/>
                  <a:pt x="1641" y="873"/>
                </a:cubicBezTo>
                <a:cubicBezTo>
                  <a:pt x="1640" y="873"/>
                  <a:pt x="1640" y="873"/>
                  <a:pt x="1639" y="873"/>
                </a:cubicBezTo>
                <a:close/>
                <a:moveTo>
                  <a:pt x="1663" y="873"/>
                </a:moveTo>
                <a:cubicBezTo>
                  <a:pt x="1664" y="874"/>
                  <a:pt x="1666" y="874"/>
                  <a:pt x="1665" y="876"/>
                </a:cubicBezTo>
                <a:cubicBezTo>
                  <a:pt x="1664" y="875"/>
                  <a:pt x="1663" y="874"/>
                  <a:pt x="1663" y="873"/>
                </a:cubicBezTo>
                <a:close/>
                <a:moveTo>
                  <a:pt x="1665" y="877"/>
                </a:moveTo>
                <a:cubicBezTo>
                  <a:pt x="1664" y="877"/>
                  <a:pt x="1662" y="877"/>
                  <a:pt x="1663" y="875"/>
                </a:cubicBezTo>
                <a:cubicBezTo>
                  <a:pt x="1664" y="876"/>
                  <a:pt x="1665" y="876"/>
                  <a:pt x="1665" y="877"/>
                </a:cubicBezTo>
                <a:close/>
                <a:moveTo>
                  <a:pt x="1666" y="871"/>
                </a:moveTo>
                <a:cubicBezTo>
                  <a:pt x="1665" y="870"/>
                  <a:pt x="1664" y="869"/>
                  <a:pt x="1663" y="868"/>
                </a:cubicBezTo>
                <a:cubicBezTo>
                  <a:pt x="1660" y="867"/>
                  <a:pt x="1650" y="866"/>
                  <a:pt x="1648" y="863"/>
                </a:cubicBezTo>
                <a:cubicBezTo>
                  <a:pt x="1651" y="864"/>
                  <a:pt x="1654" y="865"/>
                  <a:pt x="1656" y="866"/>
                </a:cubicBezTo>
                <a:cubicBezTo>
                  <a:pt x="1656" y="866"/>
                  <a:pt x="1656" y="866"/>
                  <a:pt x="1656" y="866"/>
                </a:cubicBezTo>
                <a:cubicBezTo>
                  <a:pt x="1657" y="866"/>
                  <a:pt x="1657" y="866"/>
                  <a:pt x="1657" y="866"/>
                </a:cubicBezTo>
                <a:cubicBezTo>
                  <a:pt x="1660" y="867"/>
                  <a:pt x="1663" y="867"/>
                  <a:pt x="1666" y="869"/>
                </a:cubicBezTo>
                <a:cubicBezTo>
                  <a:pt x="1666" y="869"/>
                  <a:pt x="1666" y="870"/>
                  <a:pt x="1666" y="871"/>
                </a:cubicBezTo>
                <a:close/>
                <a:moveTo>
                  <a:pt x="1677" y="801"/>
                </a:moveTo>
                <a:cubicBezTo>
                  <a:pt x="1677" y="799"/>
                  <a:pt x="1676" y="798"/>
                  <a:pt x="1677" y="798"/>
                </a:cubicBezTo>
                <a:cubicBezTo>
                  <a:pt x="1678" y="799"/>
                  <a:pt x="1678" y="800"/>
                  <a:pt x="1677" y="801"/>
                </a:cubicBezTo>
                <a:close/>
                <a:moveTo>
                  <a:pt x="1677" y="794"/>
                </a:moveTo>
                <a:cubicBezTo>
                  <a:pt x="1678" y="794"/>
                  <a:pt x="1676" y="793"/>
                  <a:pt x="1677" y="792"/>
                </a:cubicBezTo>
                <a:cubicBezTo>
                  <a:pt x="1678" y="793"/>
                  <a:pt x="1679" y="796"/>
                  <a:pt x="1677" y="794"/>
                </a:cubicBezTo>
                <a:close/>
                <a:moveTo>
                  <a:pt x="1678" y="783"/>
                </a:moveTo>
                <a:cubicBezTo>
                  <a:pt x="1677" y="783"/>
                  <a:pt x="1677" y="782"/>
                  <a:pt x="1677" y="781"/>
                </a:cubicBezTo>
                <a:cubicBezTo>
                  <a:pt x="1677" y="781"/>
                  <a:pt x="1678" y="782"/>
                  <a:pt x="1678" y="782"/>
                </a:cubicBezTo>
                <a:cubicBezTo>
                  <a:pt x="1678" y="782"/>
                  <a:pt x="1678" y="783"/>
                  <a:pt x="1678" y="783"/>
                </a:cubicBezTo>
                <a:close/>
                <a:moveTo>
                  <a:pt x="1640" y="770"/>
                </a:moveTo>
                <a:cubicBezTo>
                  <a:pt x="1641" y="770"/>
                  <a:pt x="1642" y="771"/>
                  <a:pt x="1642" y="771"/>
                </a:cubicBezTo>
                <a:cubicBezTo>
                  <a:pt x="1641" y="772"/>
                  <a:pt x="1641" y="771"/>
                  <a:pt x="1640" y="771"/>
                </a:cubicBezTo>
                <a:cubicBezTo>
                  <a:pt x="1640" y="770"/>
                  <a:pt x="1640" y="770"/>
                  <a:pt x="1640" y="770"/>
                </a:cubicBezTo>
                <a:close/>
                <a:moveTo>
                  <a:pt x="1640" y="788"/>
                </a:moveTo>
                <a:cubicBezTo>
                  <a:pt x="1642" y="788"/>
                  <a:pt x="1644" y="789"/>
                  <a:pt x="1646" y="789"/>
                </a:cubicBezTo>
                <a:cubicBezTo>
                  <a:pt x="1644" y="790"/>
                  <a:pt x="1646" y="790"/>
                  <a:pt x="1647" y="791"/>
                </a:cubicBezTo>
                <a:cubicBezTo>
                  <a:pt x="1648" y="791"/>
                  <a:pt x="1647" y="789"/>
                  <a:pt x="1648" y="790"/>
                </a:cubicBezTo>
                <a:cubicBezTo>
                  <a:pt x="1649" y="790"/>
                  <a:pt x="1648" y="790"/>
                  <a:pt x="1648" y="790"/>
                </a:cubicBezTo>
                <a:cubicBezTo>
                  <a:pt x="1648" y="791"/>
                  <a:pt x="1648" y="792"/>
                  <a:pt x="1650" y="792"/>
                </a:cubicBezTo>
                <a:cubicBezTo>
                  <a:pt x="1649" y="793"/>
                  <a:pt x="1648" y="792"/>
                  <a:pt x="1648" y="793"/>
                </a:cubicBezTo>
                <a:cubicBezTo>
                  <a:pt x="1647" y="792"/>
                  <a:pt x="1641" y="791"/>
                  <a:pt x="1640" y="792"/>
                </a:cubicBezTo>
                <a:cubicBezTo>
                  <a:pt x="1640" y="790"/>
                  <a:pt x="1640" y="789"/>
                  <a:pt x="1640" y="788"/>
                </a:cubicBezTo>
                <a:close/>
                <a:moveTo>
                  <a:pt x="1639" y="819"/>
                </a:moveTo>
                <a:cubicBezTo>
                  <a:pt x="1640" y="819"/>
                  <a:pt x="1642" y="820"/>
                  <a:pt x="1643" y="820"/>
                </a:cubicBezTo>
                <a:cubicBezTo>
                  <a:pt x="1642" y="820"/>
                  <a:pt x="1640" y="820"/>
                  <a:pt x="1639" y="819"/>
                </a:cubicBezTo>
                <a:cubicBezTo>
                  <a:pt x="1639" y="819"/>
                  <a:pt x="1639" y="819"/>
                  <a:pt x="1639" y="819"/>
                </a:cubicBezTo>
                <a:close/>
                <a:moveTo>
                  <a:pt x="1638" y="852"/>
                </a:moveTo>
                <a:cubicBezTo>
                  <a:pt x="1641" y="852"/>
                  <a:pt x="1644" y="853"/>
                  <a:pt x="1647" y="854"/>
                </a:cubicBezTo>
                <a:cubicBezTo>
                  <a:pt x="1644" y="852"/>
                  <a:pt x="1641" y="852"/>
                  <a:pt x="1639" y="851"/>
                </a:cubicBezTo>
                <a:cubicBezTo>
                  <a:pt x="1639" y="850"/>
                  <a:pt x="1639" y="850"/>
                  <a:pt x="1639" y="849"/>
                </a:cubicBezTo>
                <a:cubicBezTo>
                  <a:pt x="1639" y="849"/>
                  <a:pt x="1640" y="849"/>
                  <a:pt x="1641" y="849"/>
                </a:cubicBezTo>
                <a:cubicBezTo>
                  <a:pt x="1640" y="849"/>
                  <a:pt x="1640" y="848"/>
                  <a:pt x="1639" y="848"/>
                </a:cubicBezTo>
                <a:cubicBezTo>
                  <a:pt x="1639" y="847"/>
                  <a:pt x="1639" y="846"/>
                  <a:pt x="1639" y="845"/>
                </a:cubicBezTo>
                <a:cubicBezTo>
                  <a:pt x="1639" y="844"/>
                  <a:pt x="1639" y="844"/>
                  <a:pt x="1639" y="843"/>
                </a:cubicBezTo>
                <a:cubicBezTo>
                  <a:pt x="1645" y="845"/>
                  <a:pt x="1651" y="847"/>
                  <a:pt x="1656" y="848"/>
                </a:cubicBezTo>
                <a:cubicBezTo>
                  <a:pt x="1656" y="849"/>
                  <a:pt x="1657" y="850"/>
                  <a:pt x="1659" y="850"/>
                </a:cubicBezTo>
                <a:cubicBezTo>
                  <a:pt x="1659" y="849"/>
                  <a:pt x="1658" y="849"/>
                  <a:pt x="1658" y="848"/>
                </a:cubicBezTo>
                <a:cubicBezTo>
                  <a:pt x="1661" y="848"/>
                  <a:pt x="1659" y="850"/>
                  <a:pt x="1660" y="850"/>
                </a:cubicBezTo>
                <a:cubicBezTo>
                  <a:pt x="1662" y="851"/>
                  <a:pt x="1660" y="848"/>
                  <a:pt x="1663" y="849"/>
                </a:cubicBezTo>
                <a:cubicBezTo>
                  <a:pt x="1662" y="847"/>
                  <a:pt x="1658" y="847"/>
                  <a:pt x="1657" y="846"/>
                </a:cubicBezTo>
                <a:cubicBezTo>
                  <a:pt x="1659" y="846"/>
                  <a:pt x="1662" y="846"/>
                  <a:pt x="1665" y="846"/>
                </a:cubicBezTo>
                <a:cubicBezTo>
                  <a:pt x="1657" y="844"/>
                  <a:pt x="1648" y="841"/>
                  <a:pt x="1639" y="838"/>
                </a:cubicBezTo>
                <a:cubicBezTo>
                  <a:pt x="1639" y="835"/>
                  <a:pt x="1639" y="832"/>
                  <a:pt x="1639" y="829"/>
                </a:cubicBezTo>
                <a:cubicBezTo>
                  <a:pt x="1642" y="830"/>
                  <a:pt x="1644" y="830"/>
                  <a:pt x="1647" y="831"/>
                </a:cubicBezTo>
                <a:cubicBezTo>
                  <a:pt x="1644" y="830"/>
                  <a:pt x="1642" y="829"/>
                  <a:pt x="1639" y="829"/>
                </a:cubicBezTo>
                <a:cubicBezTo>
                  <a:pt x="1639" y="826"/>
                  <a:pt x="1639" y="823"/>
                  <a:pt x="1639" y="821"/>
                </a:cubicBezTo>
                <a:cubicBezTo>
                  <a:pt x="1646" y="823"/>
                  <a:pt x="1652" y="825"/>
                  <a:pt x="1656" y="824"/>
                </a:cubicBezTo>
                <a:cubicBezTo>
                  <a:pt x="1653" y="824"/>
                  <a:pt x="1647" y="822"/>
                  <a:pt x="1645" y="821"/>
                </a:cubicBezTo>
                <a:cubicBezTo>
                  <a:pt x="1649" y="821"/>
                  <a:pt x="1655" y="824"/>
                  <a:pt x="1659" y="824"/>
                </a:cubicBezTo>
                <a:cubicBezTo>
                  <a:pt x="1654" y="822"/>
                  <a:pt x="1646" y="820"/>
                  <a:pt x="1639" y="818"/>
                </a:cubicBezTo>
                <a:cubicBezTo>
                  <a:pt x="1639" y="816"/>
                  <a:pt x="1639" y="814"/>
                  <a:pt x="1639" y="812"/>
                </a:cubicBezTo>
                <a:cubicBezTo>
                  <a:pt x="1640" y="812"/>
                  <a:pt x="1640" y="812"/>
                  <a:pt x="1641" y="813"/>
                </a:cubicBezTo>
                <a:cubicBezTo>
                  <a:pt x="1642" y="813"/>
                  <a:pt x="1642" y="813"/>
                  <a:pt x="1643" y="812"/>
                </a:cubicBezTo>
                <a:cubicBezTo>
                  <a:pt x="1644" y="813"/>
                  <a:pt x="1645" y="813"/>
                  <a:pt x="1647" y="814"/>
                </a:cubicBezTo>
                <a:cubicBezTo>
                  <a:pt x="1646" y="812"/>
                  <a:pt x="1641" y="811"/>
                  <a:pt x="1639" y="811"/>
                </a:cubicBezTo>
                <a:cubicBezTo>
                  <a:pt x="1639" y="809"/>
                  <a:pt x="1639" y="808"/>
                  <a:pt x="1639" y="807"/>
                </a:cubicBezTo>
                <a:cubicBezTo>
                  <a:pt x="1640" y="807"/>
                  <a:pt x="1640" y="806"/>
                  <a:pt x="1639" y="806"/>
                </a:cubicBezTo>
                <a:cubicBezTo>
                  <a:pt x="1639" y="802"/>
                  <a:pt x="1639" y="799"/>
                  <a:pt x="1639" y="796"/>
                </a:cubicBezTo>
                <a:cubicBezTo>
                  <a:pt x="1640" y="796"/>
                  <a:pt x="1640" y="796"/>
                  <a:pt x="1640" y="796"/>
                </a:cubicBezTo>
                <a:cubicBezTo>
                  <a:pt x="1641" y="795"/>
                  <a:pt x="1640" y="795"/>
                  <a:pt x="1640" y="795"/>
                </a:cubicBezTo>
                <a:cubicBezTo>
                  <a:pt x="1640" y="795"/>
                  <a:pt x="1640" y="795"/>
                  <a:pt x="1639" y="795"/>
                </a:cubicBezTo>
                <a:cubicBezTo>
                  <a:pt x="1639" y="794"/>
                  <a:pt x="1639" y="793"/>
                  <a:pt x="1640" y="792"/>
                </a:cubicBezTo>
                <a:cubicBezTo>
                  <a:pt x="1646" y="795"/>
                  <a:pt x="1653" y="798"/>
                  <a:pt x="1660" y="797"/>
                </a:cubicBezTo>
                <a:cubicBezTo>
                  <a:pt x="1660" y="795"/>
                  <a:pt x="1657" y="797"/>
                  <a:pt x="1654" y="796"/>
                </a:cubicBezTo>
                <a:cubicBezTo>
                  <a:pt x="1655" y="795"/>
                  <a:pt x="1655" y="795"/>
                  <a:pt x="1656" y="796"/>
                </a:cubicBezTo>
                <a:cubicBezTo>
                  <a:pt x="1655" y="793"/>
                  <a:pt x="1654" y="797"/>
                  <a:pt x="1652" y="795"/>
                </a:cubicBezTo>
                <a:cubicBezTo>
                  <a:pt x="1651" y="795"/>
                  <a:pt x="1652" y="794"/>
                  <a:pt x="1653" y="795"/>
                </a:cubicBezTo>
                <a:cubicBezTo>
                  <a:pt x="1653" y="793"/>
                  <a:pt x="1652" y="794"/>
                  <a:pt x="1650" y="793"/>
                </a:cubicBezTo>
                <a:cubicBezTo>
                  <a:pt x="1650" y="793"/>
                  <a:pt x="1651" y="793"/>
                  <a:pt x="1651" y="793"/>
                </a:cubicBezTo>
                <a:cubicBezTo>
                  <a:pt x="1651" y="792"/>
                  <a:pt x="1651" y="792"/>
                  <a:pt x="1650" y="792"/>
                </a:cubicBezTo>
                <a:cubicBezTo>
                  <a:pt x="1651" y="791"/>
                  <a:pt x="1654" y="793"/>
                  <a:pt x="1654" y="793"/>
                </a:cubicBezTo>
                <a:cubicBezTo>
                  <a:pt x="1653" y="791"/>
                  <a:pt x="1652" y="792"/>
                  <a:pt x="1649" y="791"/>
                </a:cubicBezTo>
                <a:cubicBezTo>
                  <a:pt x="1650" y="790"/>
                  <a:pt x="1652" y="791"/>
                  <a:pt x="1653" y="790"/>
                </a:cubicBezTo>
                <a:cubicBezTo>
                  <a:pt x="1649" y="790"/>
                  <a:pt x="1644" y="788"/>
                  <a:pt x="1640" y="786"/>
                </a:cubicBezTo>
                <a:cubicBezTo>
                  <a:pt x="1640" y="784"/>
                  <a:pt x="1640" y="783"/>
                  <a:pt x="1640" y="781"/>
                </a:cubicBezTo>
                <a:cubicBezTo>
                  <a:pt x="1645" y="783"/>
                  <a:pt x="1650" y="785"/>
                  <a:pt x="1655" y="785"/>
                </a:cubicBezTo>
                <a:cubicBezTo>
                  <a:pt x="1655" y="785"/>
                  <a:pt x="1653" y="784"/>
                  <a:pt x="1652" y="784"/>
                </a:cubicBezTo>
                <a:cubicBezTo>
                  <a:pt x="1654" y="783"/>
                  <a:pt x="1656" y="785"/>
                  <a:pt x="1658" y="784"/>
                </a:cubicBezTo>
                <a:cubicBezTo>
                  <a:pt x="1654" y="782"/>
                  <a:pt x="1646" y="781"/>
                  <a:pt x="1640" y="779"/>
                </a:cubicBezTo>
                <a:cubicBezTo>
                  <a:pt x="1640" y="778"/>
                  <a:pt x="1640" y="778"/>
                  <a:pt x="1640" y="777"/>
                </a:cubicBezTo>
                <a:cubicBezTo>
                  <a:pt x="1646" y="779"/>
                  <a:pt x="1651" y="781"/>
                  <a:pt x="1657" y="783"/>
                </a:cubicBezTo>
                <a:cubicBezTo>
                  <a:pt x="1652" y="779"/>
                  <a:pt x="1647" y="775"/>
                  <a:pt x="1640" y="772"/>
                </a:cubicBezTo>
                <a:cubicBezTo>
                  <a:pt x="1642" y="772"/>
                  <a:pt x="1643" y="772"/>
                  <a:pt x="1644" y="773"/>
                </a:cubicBezTo>
                <a:cubicBezTo>
                  <a:pt x="1644" y="772"/>
                  <a:pt x="1644" y="772"/>
                  <a:pt x="1643" y="771"/>
                </a:cubicBezTo>
                <a:cubicBezTo>
                  <a:pt x="1643" y="771"/>
                  <a:pt x="1645" y="771"/>
                  <a:pt x="1645" y="770"/>
                </a:cubicBezTo>
                <a:cubicBezTo>
                  <a:pt x="1646" y="771"/>
                  <a:pt x="1645" y="772"/>
                  <a:pt x="1644" y="773"/>
                </a:cubicBezTo>
                <a:cubicBezTo>
                  <a:pt x="1645" y="774"/>
                  <a:pt x="1645" y="772"/>
                  <a:pt x="1646" y="772"/>
                </a:cubicBezTo>
                <a:cubicBezTo>
                  <a:pt x="1647" y="773"/>
                  <a:pt x="1646" y="773"/>
                  <a:pt x="1645" y="773"/>
                </a:cubicBezTo>
                <a:cubicBezTo>
                  <a:pt x="1647" y="774"/>
                  <a:pt x="1651" y="774"/>
                  <a:pt x="1653" y="775"/>
                </a:cubicBezTo>
                <a:cubicBezTo>
                  <a:pt x="1654" y="775"/>
                  <a:pt x="1654" y="777"/>
                  <a:pt x="1655" y="775"/>
                </a:cubicBezTo>
                <a:cubicBezTo>
                  <a:pt x="1659" y="778"/>
                  <a:pt x="1666" y="778"/>
                  <a:pt x="1670" y="780"/>
                </a:cubicBezTo>
                <a:cubicBezTo>
                  <a:pt x="1672" y="780"/>
                  <a:pt x="1669" y="777"/>
                  <a:pt x="1671" y="778"/>
                </a:cubicBezTo>
                <a:cubicBezTo>
                  <a:pt x="1672" y="776"/>
                  <a:pt x="1667" y="778"/>
                  <a:pt x="1669" y="775"/>
                </a:cubicBezTo>
                <a:cubicBezTo>
                  <a:pt x="1667" y="775"/>
                  <a:pt x="1668" y="776"/>
                  <a:pt x="1668" y="777"/>
                </a:cubicBezTo>
                <a:cubicBezTo>
                  <a:pt x="1666" y="776"/>
                  <a:pt x="1663" y="775"/>
                  <a:pt x="1662" y="774"/>
                </a:cubicBezTo>
                <a:cubicBezTo>
                  <a:pt x="1660" y="774"/>
                  <a:pt x="1659" y="775"/>
                  <a:pt x="1657" y="775"/>
                </a:cubicBezTo>
                <a:cubicBezTo>
                  <a:pt x="1656" y="774"/>
                  <a:pt x="1658" y="774"/>
                  <a:pt x="1657" y="773"/>
                </a:cubicBezTo>
                <a:cubicBezTo>
                  <a:pt x="1654" y="772"/>
                  <a:pt x="1650" y="772"/>
                  <a:pt x="1647" y="771"/>
                </a:cubicBezTo>
                <a:cubicBezTo>
                  <a:pt x="1647" y="770"/>
                  <a:pt x="1648" y="771"/>
                  <a:pt x="1649" y="771"/>
                </a:cubicBezTo>
                <a:cubicBezTo>
                  <a:pt x="1647" y="769"/>
                  <a:pt x="1643" y="769"/>
                  <a:pt x="1640" y="768"/>
                </a:cubicBezTo>
                <a:cubicBezTo>
                  <a:pt x="1640" y="764"/>
                  <a:pt x="1640" y="760"/>
                  <a:pt x="1640" y="756"/>
                </a:cubicBezTo>
                <a:cubicBezTo>
                  <a:pt x="1641" y="752"/>
                  <a:pt x="1641" y="748"/>
                  <a:pt x="1642" y="743"/>
                </a:cubicBezTo>
                <a:cubicBezTo>
                  <a:pt x="1656" y="748"/>
                  <a:pt x="1669" y="754"/>
                  <a:pt x="1683" y="761"/>
                </a:cubicBezTo>
                <a:cubicBezTo>
                  <a:pt x="1682" y="767"/>
                  <a:pt x="1681" y="774"/>
                  <a:pt x="1678" y="780"/>
                </a:cubicBezTo>
                <a:cubicBezTo>
                  <a:pt x="1678" y="780"/>
                  <a:pt x="1677" y="780"/>
                  <a:pt x="1677" y="779"/>
                </a:cubicBezTo>
                <a:cubicBezTo>
                  <a:pt x="1677" y="779"/>
                  <a:pt x="1677" y="779"/>
                  <a:pt x="1677" y="779"/>
                </a:cubicBezTo>
                <a:cubicBezTo>
                  <a:pt x="1675" y="771"/>
                  <a:pt x="1677" y="764"/>
                  <a:pt x="1676" y="758"/>
                </a:cubicBezTo>
                <a:cubicBezTo>
                  <a:pt x="1675" y="764"/>
                  <a:pt x="1674" y="771"/>
                  <a:pt x="1674" y="778"/>
                </a:cubicBezTo>
                <a:cubicBezTo>
                  <a:pt x="1673" y="778"/>
                  <a:pt x="1673" y="779"/>
                  <a:pt x="1673" y="780"/>
                </a:cubicBezTo>
                <a:cubicBezTo>
                  <a:pt x="1673" y="780"/>
                  <a:pt x="1673" y="780"/>
                  <a:pt x="1673" y="780"/>
                </a:cubicBezTo>
                <a:cubicBezTo>
                  <a:pt x="1673" y="786"/>
                  <a:pt x="1672" y="792"/>
                  <a:pt x="1672" y="798"/>
                </a:cubicBezTo>
                <a:cubicBezTo>
                  <a:pt x="1670" y="797"/>
                  <a:pt x="1666" y="796"/>
                  <a:pt x="1664" y="796"/>
                </a:cubicBezTo>
                <a:cubicBezTo>
                  <a:pt x="1666" y="797"/>
                  <a:pt x="1664" y="797"/>
                  <a:pt x="1664" y="799"/>
                </a:cubicBezTo>
                <a:cubicBezTo>
                  <a:pt x="1667" y="797"/>
                  <a:pt x="1669" y="798"/>
                  <a:pt x="1672" y="799"/>
                </a:cubicBezTo>
                <a:cubicBezTo>
                  <a:pt x="1672" y="799"/>
                  <a:pt x="1672" y="800"/>
                  <a:pt x="1672" y="800"/>
                </a:cubicBezTo>
                <a:cubicBezTo>
                  <a:pt x="1672" y="801"/>
                  <a:pt x="1672" y="801"/>
                  <a:pt x="1672" y="801"/>
                </a:cubicBezTo>
                <a:cubicBezTo>
                  <a:pt x="1672" y="801"/>
                  <a:pt x="1672" y="801"/>
                  <a:pt x="1672" y="801"/>
                </a:cubicBezTo>
                <a:cubicBezTo>
                  <a:pt x="1671" y="810"/>
                  <a:pt x="1671" y="819"/>
                  <a:pt x="1671" y="828"/>
                </a:cubicBezTo>
                <a:cubicBezTo>
                  <a:pt x="1670" y="827"/>
                  <a:pt x="1669" y="828"/>
                  <a:pt x="1671" y="829"/>
                </a:cubicBezTo>
                <a:cubicBezTo>
                  <a:pt x="1671" y="830"/>
                  <a:pt x="1671" y="832"/>
                  <a:pt x="1671" y="833"/>
                </a:cubicBezTo>
                <a:cubicBezTo>
                  <a:pt x="1671" y="835"/>
                  <a:pt x="1669" y="836"/>
                  <a:pt x="1669" y="838"/>
                </a:cubicBezTo>
                <a:cubicBezTo>
                  <a:pt x="1667" y="839"/>
                  <a:pt x="1667" y="833"/>
                  <a:pt x="1666" y="833"/>
                </a:cubicBezTo>
                <a:cubicBezTo>
                  <a:pt x="1666" y="837"/>
                  <a:pt x="1666" y="842"/>
                  <a:pt x="1666" y="847"/>
                </a:cubicBezTo>
                <a:cubicBezTo>
                  <a:pt x="1665" y="847"/>
                  <a:pt x="1665" y="847"/>
                  <a:pt x="1666" y="848"/>
                </a:cubicBezTo>
                <a:cubicBezTo>
                  <a:pt x="1666" y="849"/>
                  <a:pt x="1666" y="850"/>
                  <a:pt x="1666" y="851"/>
                </a:cubicBezTo>
                <a:cubicBezTo>
                  <a:pt x="1666" y="851"/>
                  <a:pt x="1666" y="851"/>
                  <a:pt x="1665" y="851"/>
                </a:cubicBezTo>
                <a:cubicBezTo>
                  <a:pt x="1664" y="851"/>
                  <a:pt x="1666" y="853"/>
                  <a:pt x="1666" y="851"/>
                </a:cubicBezTo>
                <a:cubicBezTo>
                  <a:pt x="1666" y="851"/>
                  <a:pt x="1666" y="851"/>
                  <a:pt x="1666" y="851"/>
                </a:cubicBezTo>
                <a:cubicBezTo>
                  <a:pt x="1667" y="857"/>
                  <a:pt x="1666" y="862"/>
                  <a:pt x="1666" y="867"/>
                </a:cubicBezTo>
                <a:cubicBezTo>
                  <a:pt x="1663" y="866"/>
                  <a:pt x="1660" y="866"/>
                  <a:pt x="1657" y="865"/>
                </a:cubicBezTo>
                <a:cubicBezTo>
                  <a:pt x="1657" y="864"/>
                  <a:pt x="1657" y="863"/>
                  <a:pt x="1657" y="863"/>
                </a:cubicBezTo>
                <a:cubicBezTo>
                  <a:pt x="1657" y="861"/>
                  <a:pt x="1655" y="862"/>
                  <a:pt x="1655" y="860"/>
                </a:cubicBezTo>
                <a:cubicBezTo>
                  <a:pt x="1654" y="861"/>
                  <a:pt x="1655" y="863"/>
                  <a:pt x="1656" y="865"/>
                </a:cubicBezTo>
                <a:cubicBezTo>
                  <a:pt x="1649" y="863"/>
                  <a:pt x="1643" y="861"/>
                  <a:pt x="1638" y="859"/>
                </a:cubicBezTo>
                <a:cubicBezTo>
                  <a:pt x="1638" y="857"/>
                  <a:pt x="1638" y="854"/>
                  <a:pt x="1638" y="852"/>
                </a:cubicBezTo>
                <a:close/>
                <a:moveTo>
                  <a:pt x="1638" y="876"/>
                </a:moveTo>
                <a:cubicBezTo>
                  <a:pt x="1638" y="876"/>
                  <a:pt x="1639" y="876"/>
                  <a:pt x="1640" y="876"/>
                </a:cubicBezTo>
                <a:cubicBezTo>
                  <a:pt x="1639" y="878"/>
                  <a:pt x="1639" y="877"/>
                  <a:pt x="1638" y="877"/>
                </a:cubicBezTo>
                <a:cubicBezTo>
                  <a:pt x="1638" y="877"/>
                  <a:pt x="1638" y="877"/>
                  <a:pt x="1638" y="876"/>
                </a:cubicBezTo>
                <a:close/>
                <a:moveTo>
                  <a:pt x="1638" y="880"/>
                </a:moveTo>
                <a:cubicBezTo>
                  <a:pt x="1638" y="880"/>
                  <a:pt x="1638" y="880"/>
                  <a:pt x="1638" y="880"/>
                </a:cubicBezTo>
                <a:cubicBezTo>
                  <a:pt x="1638" y="880"/>
                  <a:pt x="1638" y="880"/>
                  <a:pt x="1638" y="880"/>
                </a:cubicBezTo>
                <a:cubicBezTo>
                  <a:pt x="1641" y="881"/>
                  <a:pt x="1647" y="881"/>
                  <a:pt x="1648" y="883"/>
                </a:cubicBezTo>
                <a:cubicBezTo>
                  <a:pt x="1648" y="881"/>
                  <a:pt x="1651" y="882"/>
                  <a:pt x="1653" y="882"/>
                </a:cubicBezTo>
                <a:cubicBezTo>
                  <a:pt x="1653" y="883"/>
                  <a:pt x="1652" y="883"/>
                  <a:pt x="1651" y="883"/>
                </a:cubicBezTo>
                <a:cubicBezTo>
                  <a:pt x="1653" y="884"/>
                  <a:pt x="1655" y="884"/>
                  <a:pt x="1653" y="885"/>
                </a:cubicBezTo>
                <a:cubicBezTo>
                  <a:pt x="1654" y="886"/>
                  <a:pt x="1656" y="886"/>
                  <a:pt x="1657" y="886"/>
                </a:cubicBezTo>
                <a:cubicBezTo>
                  <a:pt x="1657" y="887"/>
                  <a:pt x="1657" y="888"/>
                  <a:pt x="1656" y="889"/>
                </a:cubicBezTo>
                <a:cubicBezTo>
                  <a:pt x="1655" y="889"/>
                  <a:pt x="1653" y="889"/>
                  <a:pt x="1653" y="888"/>
                </a:cubicBezTo>
                <a:cubicBezTo>
                  <a:pt x="1653" y="889"/>
                  <a:pt x="1650" y="887"/>
                  <a:pt x="1649" y="888"/>
                </a:cubicBezTo>
                <a:cubicBezTo>
                  <a:pt x="1649" y="885"/>
                  <a:pt x="1641" y="888"/>
                  <a:pt x="1643" y="885"/>
                </a:cubicBezTo>
                <a:cubicBezTo>
                  <a:pt x="1642" y="885"/>
                  <a:pt x="1642" y="885"/>
                  <a:pt x="1640" y="885"/>
                </a:cubicBezTo>
                <a:cubicBezTo>
                  <a:pt x="1639" y="884"/>
                  <a:pt x="1641" y="884"/>
                  <a:pt x="1640" y="883"/>
                </a:cubicBezTo>
                <a:cubicBezTo>
                  <a:pt x="1639" y="883"/>
                  <a:pt x="1638" y="883"/>
                  <a:pt x="1637" y="882"/>
                </a:cubicBezTo>
                <a:cubicBezTo>
                  <a:pt x="1637" y="882"/>
                  <a:pt x="1637" y="881"/>
                  <a:pt x="1638" y="880"/>
                </a:cubicBezTo>
                <a:close/>
                <a:moveTo>
                  <a:pt x="1642" y="888"/>
                </a:moveTo>
                <a:cubicBezTo>
                  <a:pt x="1641" y="887"/>
                  <a:pt x="1639" y="887"/>
                  <a:pt x="1639" y="886"/>
                </a:cubicBezTo>
                <a:cubicBezTo>
                  <a:pt x="1640" y="887"/>
                  <a:pt x="1642" y="887"/>
                  <a:pt x="1642" y="888"/>
                </a:cubicBezTo>
                <a:close/>
                <a:moveTo>
                  <a:pt x="1637" y="905"/>
                </a:moveTo>
                <a:cubicBezTo>
                  <a:pt x="1637" y="906"/>
                  <a:pt x="1637" y="906"/>
                  <a:pt x="1638" y="907"/>
                </a:cubicBezTo>
                <a:cubicBezTo>
                  <a:pt x="1637" y="907"/>
                  <a:pt x="1637" y="907"/>
                  <a:pt x="1637" y="906"/>
                </a:cubicBezTo>
                <a:cubicBezTo>
                  <a:pt x="1637" y="906"/>
                  <a:pt x="1637" y="906"/>
                  <a:pt x="1637" y="905"/>
                </a:cubicBezTo>
                <a:close/>
                <a:moveTo>
                  <a:pt x="1636" y="908"/>
                </a:moveTo>
                <a:cubicBezTo>
                  <a:pt x="1637" y="909"/>
                  <a:pt x="1638" y="909"/>
                  <a:pt x="1638" y="909"/>
                </a:cubicBezTo>
                <a:cubicBezTo>
                  <a:pt x="1638" y="907"/>
                  <a:pt x="1638" y="906"/>
                  <a:pt x="1640" y="905"/>
                </a:cubicBezTo>
                <a:cubicBezTo>
                  <a:pt x="1643" y="907"/>
                  <a:pt x="1651" y="906"/>
                  <a:pt x="1653" y="908"/>
                </a:cubicBezTo>
                <a:cubicBezTo>
                  <a:pt x="1654" y="910"/>
                  <a:pt x="1655" y="908"/>
                  <a:pt x="1655" y="907"/>
                </a:cubicBezTo>
                <a:cubicBezTo>
                  <a:pt x="1655" y="907"/>
                  <a:pt x="1655" y="907"/>
                  <a:pt x="1655" y="907"/>
                </a:cubicBezTo>
                <a:cubicBezTo>
                  <a:pt x="1653" y="908"/>
                  <a:pt x="1649" y="906"/>
                  <a:pt x="1646" y="906"/>
                </a:cubicBezTo>
                <a:cubicBezTo>
                  <a:pt x="1649" y="904"/>
                  <a:pt x="1653" y="906"/>
                  <a:pt x="1655" y="907"/>
                </a:cubicBezTo>
                <a:cubicBezTo>
                  <a:pt x="1655" y="907"/>
                  <a:pt x="1655" y="907"/>
                  <a:pt x="1655" y="907"/>
                </a:cubicBezTo>
                <a:cubicBezTo>
                  <a:pt x="1655" y="907"/>
                  <a:pt x="1655" y="907"/>
                  <a:pt x="1655" y="907"/>
                </a:cubicBezTo>
                <a:cubicBezTo>
                  <a:pt x="1657" y="907"/>
                  <a:pt x="1657" y="907"/>
                  <a:pt x="1658" y="906"/>
                </a:cubicBezTo>
                <a:cubicBezTo>
                  <a:pt x="1655" y="905"/>
                  <a:pt x="1649" y="904"/>
                  <a:pt x="1647" y="903"/>
                </a:cubicBezTo>
                <a:cubicBezTo>
                  <a:pt x="1653" y="903"/>
                  <a:pt x="1658" y="905"/>
                  <a:pt x="1663" y="907"/>
                </a:cubicBezTo>
                <a:cubicBezTo>
                  <a:pt x="1662" y="912"/>
                  <a:pt x="1662" y="916"/>
                  <a:pt x="1661" y="920"/>
                </a:cubicBezTo>
                <a:cubicBezTo>
                  <a:pt x="1660" y="920"/>
                  <a:pt x="1656" y="917"/>
                  <a:pt x="1655" y="919"/>
                </a:cubicBezTo>
                <a:cubicBezTo>
                  <a:pt x="1654" y="919"/>
                  <a:pt x="1655" y="917"/>
                  <a:pt x="1655" y="917"/>
                </a:cubicBezTo>
                <a:cubicBezTo>
                  <a:pt x="1654" y="916"/>
                  <a:pt x="1654" y="918"/>
                  <a:pt x="1653" y="918"/>
                </a:cubicBezTo>
                <a:cubicBezTo>
                  <a:pt x="1652" y="917"/>
                  <a:pt x="1652" y="915"/>
                  <a:pt x="1654" y="916"/>
                </a:cubicBezTo>
                <a:cubicBezTo>
                  <a:pt x="1647" y="913"/>
                  <a:pt x="1641" y="912"/>
                  <a:pt x="1636" y="910"/>
                </a:cubicBezTo>
                <a:cubicBezTo>
                  <a:pt x="1636" y="910"/>
                  <a:pt x="1636" y="909"/>
                  <a:pt x="1636" y="908"/>
                </a:cubicBezTo>
                <a:close/>
                <a:moveTo>
                  <a:pt x="1637" y="952"/>
                </a:moveTo>
                <a:cubicBezTo>
                  <a:pt x="1638" y="950"/>
                  <a:pt x="1646" y="952"/>
                  <a:pt x="1651" y="953"/>
                </a:cubicBezTo>
                <a:cubicBezTo>
                  <a:pt x="1652" y="953"/>
                  <a:pt x="1653" y="954"/>
                  <a:pt x="1654" y="954"/>
                </a:cubicBezTo>
                <a:cubicBezTo>
                  <a:pt x="1654" y="955"/>
                  <a:pt x="1653" y="956"/>
                  <a:pt x="1653" y="956"/>
                </a:cubicBezTo>
                <a:cubicBezTo>
                  <a:pt x="1647" y="954"/>
                  <a:pt x="1640" y="953"/>
                  <a:pt x="1633" y="951"/>
                </a:cubicBezTo>
                <a:cubicBezTo>
                  <a:pt x="1634" y="950"/>
                  <a:pt x="1636" y="951"/>
                  <a:pt x="1637" y="952"/>
                </a:cubicBezTo>
                <a:close/>
                <a:moveTo>
                  <a:pt x="1628" y="955"/>
                </a:moveTo>
                <a:cubicBezTo>
                  <a:pt x="1629" y="956"/>
                  <a:pt x="1631" y="957"/>
                  <a:pt x="1631" y="957"/>
                </a:cubicBezTo>
                <a:cubicBezTo>
                  <a:pt x="1632" y="956"/>
                  <a:pt x="1631" y="956"/>
                  <a:pt x="1631" y="955"/>
                </a:cubicBezTo>
                <a:cubicBezTo>
                  <a:pt x="1631" y="955"/>
                  <a:pt x="1632" y="955"/>
                  <a:pt x="1632" y="955"/>
                </a:cubicBezTo>
                <a:cubicBezTo>
                  <a:pt x="1633" y="956"/>
                  <a:pt x="1632" y="956"/>
                  <a:pt x="1632" y="957"/>
                </a:cubicBezTo>
                <a:cubicBezTo>
                  <a:pt x="1633" y="957"/>
                  <a:pt x="1633" y="957"/>
                  <a:pt x="1634" y="957"/>
                </a:cubicBezTo>
                <a:cubicBezTo>
                  <a:pt x="1634" y="955"/>
                  <a:pt x="1631" y="954"/>
                  <a:pt x="1629" y="953"/>
                </a:cubicBezTo>
                <a:cubicBezTo>
                  <a:pt x="1629" y="955"/>
                  <a:pt x="1628" y="954"/>
                  <a:pt x="1629" y="955"/>
                </a:cubicBezTo>
                <a:cubicBezTo>
                  <a:pt x="1629" y="955"/>
                  <a:pt x="1629" y="955"/>
                  <a:pt x="1628" y="955"/>
                </a:cubicBezTo>
                <a:cubicBezTo>
                  <a:pt x="1629" y="954"/>
                  <a:pt x="1629" y="953"/>
                  <a:pt x="1629" y="952"/>
                </a:cubicBezTo>
                <a:cubicBezTo>
                  <a:pt x="1630" y="953"/>
                  <a:pt x="1631" y="953"/>
                  <a:pt x="1631" y="954"/>
                </a:cubicBezTo>
                <a:cubicBezTo>
                  <a:pt x="1639" y="953"/>
                  <a:pt x="1645" y="956"/>
                  <a:pt x="1653" y="957"/>
                </a:cubicBezTo>
                <a:cubicBezTo>
                  <a:pt x="1652" y="959"/>
                  <a:pt x="1652" y="961"/>
                  <a:pt x="1651" y="963"/>
                </a:cubicBezTo>
                <a:cubicBezTo>
                  <a:pt x="1643" y="961"/>
                  <a:pt x="1636" y="959"/>
                  <a:pt x="1628" y="956"/>
                </a:cubicBezTo>
                <a:cubicBezTo>
                  <a:pt x="1628" y="956"/>
                  <a:pt x="1628" y="956"/>
                  <a:pt x="1628" y="955"/>
                </a:cubicBezTo>
                <a:close/>
                <a:moveTo>
                  <a:pt x="1632" y="961"/>
                </a:moveTo>
                <a:cubicBezTo>
                  <a:pt x="1634" y="962"/>
                  <a:pt x="1635" y="962"/>
                  <a:pt x="1636" y="963"/>
                </a:cubicBezTo>
                <a:cubicBezTo>
                  <a:pt x="1636" y="961"/>
                  <a:pt x="1642" y="964"/>
                  <a:pt x="1644" y="964"/>
                </a:cubicBezTo>
                <a:cubicBezTo>
                  <a:pt x="1643" y="965"/>
                  <a:pt x="1644" y="965"/>
                  <a:pt x="1644" y="967"/>
                </a:cubicBezTo>
                <a:cubicBezTo>
                  <a:pt x="1639" y="966"/>
                  <a:pt x="1634" y="965"/>
                  <a:pt x="1632" y="962"/>
                </a:cubicBezTo>
                <a:cubicBezTo>
                  <a:pt x="1633" y="962"/>
                  <a:pt x="1632" y="962"/>
                  <a:pt x="1632" y="961"/>
                </a:cubicBezTo>
                <a:close/>
                <a:moveTo>
                  <a:pt x="1631" y="963"/>
                </a:moveTo>
                <a:cubicBezTo>
                  <a:pt x="1630" y="963"/>
                  <a:pt x="1630" y="962"/>
                  <a:pt x="1629" y="962"/>
                </a:cubicBezTo>
                <a:cubicBezTo>
                  <a:pt x="1628" y="961"/>
                  <a:pt x="1632" y="962"/>
                  <a:pt x="1631" y="963"/>
                </a:cubicBezTo>
                <a:close/>
                <a:moveTo>
                  <a:pt x="1620" y="737"/>
                </a:moveTo>
                <a:cubicBezTo>
                  <a:pt x="1619" y="738"/>
                  <a:pt x="1619" y="738"/>
                  <a:pt x="1619" y="738"/>
                </a:cubicBezTo>
                <a:cubicBezTo>
                  <a:pt x="1619" y="738"/>
                  <a:pt x="1619" y="737"/>
                  <a:pt x="1619" y="737"/>
                </a:cubicBezTo>
                <a:cubicBezTo>
                  <a:pt x="1619" y="737"/>
                  <a:pt x="1619" y="737"/>
                  <a:pt x="1620" y="737"/>
                </a:cubicBezTo>
                <a:close/>
                <a:moveTo>
                  <a:pt x="1612" y="736"/>
                </a:moveTo>
                <a:cubicBezTo>
                  <a:pt x="1614" y="736"/>
                  <a:pt x="1615" y="736"/>
                  <a:pt x="1616" y="737"/>
                </a:cubicBezTo>
                <a:cubicBezTo>
                  <a:pt x="1616" y="738"/>
                  <a:pt x="1616" y="739"/>
                  <a:pt x="1615" y="740"/>
                </a:cubicBezTo>
                <a:cubicBezTo>
                  <a:pt x="1616" y="743"/>
                  <a:pt x="1616" y="748"/>
                  <a:pt x="1612" y="749"/>
                </a:cubicBezTo>
                <a:cubicBezTo>
                  <a:pt x="1612" y="745"/>
                  <a:pt x="1612" y="740"/>
                  <a:pt x="1612" y="736"/>
                </a:cubicBezTo>
                <a:close/>
                <a:moveTo>
                  <a:pt x="1607" y="1017"/>
                </a:moveTo>
                <a:cubicBezTo>
                  <a:pt x="1608" y="1017"/>
                  <a:pt x="1610" y="1018"/>
                  <a:pt x="1612" y="1018"/>
                </a:cubicBezTo>
                <a:cubicBezTo>
                  <a:pt x="1611" y="1017"/>
                  <a:pt x="1609" y="1017"/>
                  <a:pt x="1607" y="1016"/>
                </a:cubicBezTo>
                <a:cubicBezTo>
                  <a:pt x="1607" y="1016"/>
                  <a:pt x="1608" y="1016"/>
                  <a:pt x="1608" y="1015"/>
                </a:cubicBezTo>
                <a:cubicBezTo>
                  <a:pt x="1611" y="1016"/>
                  <a:pt x="1614" y="1017"/>
                  <a:pt x="1618" y="1018"/>
                </a:cubicBezTo>
                <a:cubicBezTo>
                  <a:pt x="1618" y="1016"/>
                  <a:pt x="1612" y="1016"/>
                  <a:pt x="1609" y="1015"/>
                </a:cubicBezTo>
                <a:cubicBezTo>
                  <a:pt x="1609" y="1015"/>
                  <a:pt x="1608" y="1015"/>
                  <a:pt x="1608" y="1015"/>
                </a:cubicBezTo>
                <a:cubicBezTo>
                  <a:pt x="1609" y="1014"/>
                  <a:pt x="1609" y="1012"/>
                  <a:pt x="1610" y="1011"/>
                </a:cubicBezTo>
                <a:cubicBezTo>
                  <a:pt x="1612" y="1012"/>
                  <a:pt x="1614" y="1012"/>
                  <a:pt x="1616" y="1013"/>
                </a:cubicBezTo>
                <a:cubicBezTo>
                  <a:pt x="1614" y="1012"/>
                  <a:pt x="1612" y="1011"/>
                  <a:pt x="1610" y="1011"/>
                </a:cubicBezTo>
                <a:cubicBezTo>
                  <a:pt x="1611" y="1010"/>
                  <a:pt x="1611" y="1009"/>
                  <a:pt x="1612" y="1008"/>
                </a:cubicBezTo>
                <a:cubicBezTo>
                  <a:pt x="1612" y="1005"/>
                  <a:pt x="1613" y="1002"/>
                  <a:pt x="1614" y="999"/>
                </a:cubicBezTo>
                <a:cubicBezTo>
                  <a:pt x="1615" y="999"/>
                  <a:pt x="1617" y="1000"/>
                  <a:pt x="1617" y="998"/>
                </a:cubicBezTo>
                <a:cubicBezTo>
                  <a:pt x="1616" y="998"/>
                  <a:pt x="1615" y="998"/>
                  <a:pt x="1614" y="998"/>
                </a:cubicBezTo>
                <a:cubicBezTo>
                  <a:pt x="1615" y="997"/>
                  <a:pt x="1615" y="997"/>
                  <a:pt x="1615" y="996"/>
                </a:cubicBezTo>
                <a:cubicBezTo>
                  <a:pt x="1616" y="997"/>
                  <a:pt x="1618" y="997"/>
                  <a:pt x="1619" y="996"/>
                </a:cubicBezTo>
                <a:cubicBezTo>
                  <a:pt x="1618" y="996"/>
                  <a:pt x="1617" y="996"/>
                  <a:pt x="1615" y="996"/>
                </a:cubicBezTo>
                <a:cubicBezTo>
                  <a:pt x="1616" y="993"/>
                  <a:pt x="1617" y="991"/>
                  <a:pt x="1618" y="989"/>
                </a:cubicBezTo>
                <a:cubicBezTo>
                  <a:pt x="1622" y="990"/>
                  <a:pt x="1627" y="991"/>
                  <a:pt x="1631" y="991"/>
                </a:cubicBezTo>
                <a:cubicBezTo>
                  <a:pt x="1629" y="991"/>
                  <a:pt x="1627" y="990"/>
                  <a:pt x="1626" y="990"/>
                </a:cubicBezTo>
                <a:cubicBezTo>
                  <a:pt x="1627" y="989"/>
                  <a:pt x="1628" y="989"/>
                  <a:pt x="1626" y="989"/>
                </a:cubicBezTo>
                <a:cubicBezTo>
                  <a:pt x="1628" y="989"/>
                  <a:pt x="1632" y="988"/>
                  <a:pt x="1633" y="991"/>
                </a:cubicBezTo>
                <a:cubicBezTo>
                  <a:pt x="1634" y="990"/>
                  <a:pt x="1633" y="991"/>
                  <a:pt x="1635" y="992"/>
                </a:cubicBezTo>
                <a:cubicBezTo>
                  <a:pt x="1634" y="991"/>
                  <a:pt x="1635" y="991"/>
                  <a:pt x="1636" y="989"/>
                </a:cubicBezTo>
                <a:cubicBezTo>
                  <a:pt x="1633" y="989"/>
                  <a:pt x="1629" y="987"/>
                  <a:pt x="1626" y="986"/>
                </a:cubicBezTo>
                <a:cubicBezTo>
                  <a:pt x="1626" y="988"/>
                  <a:pt x="1625" y="985"/>
                  <a:pt x="1624" y="987"/>
                </a:cubicBezTo>
                <a:cubicBezTo>
                  <a:pt x="1623" y="986"/>
                  <a:pt x="1624" y="986"/>
                  <a:pt x="1624" y="984"/>
                </a:cubicBezTo>
                <a:cubicBezTo>
                  <a:pt x="1622" y="985"/>
                  <a:pt x="1622" y="983"/>
                  <a:pt x="1622" y="983"/>
                </a:cubicBezTo>
                <a:cubicBezTo>
                  <a:pt x="1620" y="983"/>
                  <a:pt x="1621" y="985"/>
                  <a:pt x="1621" y="986"/>
                </a:cubicBezTo>
                <a:cubicBezTo>
                  <a:pt x="1621" y="985"/>
                  <a:pt x="1620" y="984"/>
                  <a:pt x="1619" y="984"/>
                </a:cubicBezTo>
                <a:cubicBezTo>
                  <a:pt x="1621" y="980"/>
                  <a:pt x="1622" y="975"/>
                  <a:pt x="1623" y="971"/>
                </a:cubicBezTo>
                <a:cubicBezTo>
                  <a:pt x="1624" y="970"/>
                  <a:pt x="1624" y="969"/>
                  <a:pt x="1624" y="968"/>
                </a:cubicBezTo>
                <a:cubicBezTo>
                  <a:pt x="1628" y="969"/>
                  <a:pt x="1633" y="971"/>
                  <a:pt x="1638" y="972"/>
                </a:cubicBezTo>
                <a:cubicBezTo>
                  <a:pt x="1641" y="972"/>
                  <a:pt x="1645" y="973"/>
                  <a:pt x="1648" y="974"/>
                </a:cubicBezTo>
                <a:cubicBezTo>
                  <a:pt x="1648" y="975"/>
                  <a:pt x="1647" y="976"/>
                  <a:pt x="1647" y="977"/>
                </a:cubicBezTo>
                <a:cubicBezTo>
                  <a:pt x="1646" y="980"/>
                  <a:pt x="1645" y="983"/>
                  <a:pt x="1644" y="986"/>
                </a:cubicBezTo>
                <a:cubicBezTo>
                  <a:pt x="1644" y="986"/>
                  <a:pt x="1644" y="986"/>
                  <a:pt x="1644" y="986"/>
                </a:cubicBezTo>
                <a:cubicBezTo>
                  <a:pt x="1644" y="986"/>
                  <a:pt x="1644" y="987"/>
                  <a:pt x="1644" y="987"/>
                </a:cubicBezTo>
                <a:cubicBezTo>
                  <a:pt x="1640" y="998"/>
                  <a:pt x="1635" y="1009"/>
                  <a:pt x="1631" y="1020"/>
                </a:cubicBezTo>
                <a:cubicBezTo>
                  <a:pt x="1629" y="1020"/>
                  <a:pt x="1627" y="1020"/>
                  <a:pt x="1625" y="1020"/>
                </a:cubicBezTo>
                <a:cubicBezTo>
                  <a:pt x="1626" y="1020"/>
                  <a:pt x="1628" y="1021"/>
                  <a:pt x="1630" y="1021"/>
                </a:cubicBezTo>
                <a:cubicBezTo>
                  <a:pt x="1630" y="1022"/>
                  <a:pt x="1629" y="1023"/>
                  <a:pt x="1629" y="1024"/>
                </a:cubicBezTo>
                <a:cubicBezTo>
                  <a:pt x="1627" y="1023"/>
                  <a:pt x="1625" y="1022"/>
                  <a:pt x="1623" y="1022"/>
                </a:cubicBezTo>
                <a:cubicBezTo>
                  <a:pt x="1623" y="1023"/>
                  <a:pt x="1624" y="1023"/>
                  <a:pt x="1625" y="1023"/>
                </a:cubicBezTo>
                <a:cubicBezTo>
                  <a:pt x="1622" y="1026"/>
                  <a:pt x="1619" y="1023"/>
                  <a:pt x="1617" y="1022"/>
                </a:cubicBezTo>
                <a:cubicBezTo>
                  <a:pt x="1618" y="1021"/>
                  <a:pt x="1620" y="1023"/>
                  <a:pt x="1622" y="1023"/>
                </a:cubicBezTo>
                <a:cubicBezTo>
                  <a:pt x="1619" y="1020"/>
                  <a:pt x="1614" y="1020"/>
                  <a:pt x="1607" y="1018"/>
                </a:cubicBezTo>
                <a:cubicBezTo>
                  <a:pt x="1607" y="1018"/>
                  <a:pt x="1607" y="1017"/>
                  <a:pt x="1607" y="1017"/>
                </a:cubicBezTo>
                <a:close/>
                <a:moveTo>
                  <a:pt x="1603" y="1025"/>
                </a:moveTo>
                <a:cubicBezTo>
                  <a:pt x="1605" y="1026"/>
                  <a:pt x="1606" y="1026"/>
                  <a:pt x="1607" y="1027"/>
                </a:cubicBezTo>
                <a:cubicBezTo>
                  <a:pt x="1606" y="1026"/>
                  <a:pt x="1604" y="1026"/>
                  <a:pt x="1603" y="1026"/>
                </a:cubicBezTo>
                <a:cubicBezTo>
                  <a:pt x="1603" y="1025"/>
                  <a:pt x="1603" y="1025"/>
                  <a:pt x="1603" y="1025"/>
                </a:cubicBezTo>
                <a:close/>
                <a:moveTo>
                  <a:pt x="1602" y="1029"/>
                </a:moveTo>
                <a:cubicBezTo>
                  <a:pt x="1603" y="1029"/>
                  <a:pt x="1605" y="1030"/>
                  <a:pt x="1606" y="1029"/>
                </a:cubicBezTo>
                <a:cubicBezTo>
                  <a:pt x="1605" y="1029"/>
                  <a:pt x="1604" y="1029"/>
                  <a:pt x="1603" y="1029"/>
                </a:cubicBezTo>
                <a:cubicBezTo>
                  <a:pt x="1603" y="1026"/>
                  <a:pt x="1606" y="1028"/>
                  <a:pt x="1606" y="1029"/>
                </a:cubicBezTo>
                <a:cubicBezTo>
                  <a:pt x="1606" y="1029"/>
                  <a:pt x="1606" y="1029"/>
                  <a:pt x="1606" y="1029"/>
                </a:cubicBezTo>
                <a:cubicBezTo>
                  <a:pt x="1607" y="1029"/>
                  <a:pt x="1607" y="1029"/>
                  <a:pt x="1607" y="1029"/>
                </a:cubicBezTo>
                <a:cubicBezTo>
                  <a:pt x="1606" y="1030"/>
                  <a:pt x="1605" y="1030"/>
                  <a:pt x="1605" y="1031"/>
                </a:cubicBezTo>
                <a:cubicBezTo>
                  <a:pt x="1604" y="1031"/>
                  <a:pt x="1602" y="1031"/>
                  <a:pt x="1601" y="1031"/>
                </a:cubicBezTo>
                <a:cubicBezTo>
                  <a:pt x="1602" y="1030"/>
                  <a:pt x="1602" y="1030"/>
                  <a:pt x="1602" y="1029"/>
                </a:cubicBezTo>
                <a:close/>
                <a:moveTo>
                  <a:pt x="1604" y="1036"/>
                </a:moveTo>
                <a:cubicBezTo>
                  <a:pt x="1604" y="1036"/>
                  <a:pt x="1604" y="1035"/>
                  <a:pt x="1604" y="1035"/>
                </a:cubicBezTo>
                <a:cubicBezTo>
                  <a:pt x="1605" y="1036"/>
                  <a:pt x="1605" y="1036"/>
                  <a:pt x="1606" y="1036"/>
                </a:cubicBezTo>
                <a:cubicBezTo>
                  <a:pt x="1606" y="1037"/>
                  <a:pt x="1604" y="1038"/>
                  <a:pt x="1604" y="1036"/>
                </a:cubicBezTo>
                <a:cubicBezTo>
                  <a:pt x="1604" y="1036"/>
                  <a:pt x="1604" y="1036"/>
                  <a:pt x="1605" y="1036"/>
                </a:cubicBezTo>
                <a:cubicBezTo>
                  <a:pt x="1604" y="1036"/>
                  <a:pt x="1604" y="1036"/>
                  <a:pt x="1604" y="1036"/>
                </a:cubicBezTo>
                <a:close/>
                <a:moveTo>
                  <a:pt x="1600" y="700"/>
                </a:moveTo>
                <a:cubicBezTo>
                  <a:pt x="1599" y="700"/>
                  <a:pt x="1599" y="699"/>
                  <a:pt x="1598" y="699"/>
                </a:cubicBezTo>
                <a:cubicBezTo>
                  <a:pt x="1599" y="696"/>
                  <a:pt x="1600" y="694"/>
                  <a:pt x="1601" y="692"/>
                </a:cubicBezTo>
                <a:cubicBezTo>
                  <a:pt x="1601" y="692"/>
                  <a:pt x="1602" y="693"/>
                  <a:pt x="1603" y="694"/>
                </a:cubicBezTo>
                <a:cubicBezTo>
                  <a:pt x="1601" y="694"/>
                  <a:pt x="1601" y="697"/>
                  <a:pt x="1600" y="700"/>
                </a:cubicBezTo>
                <a:close/>
                <a:moveTo>
                  <a:pt x="1599" y="733"/>
                </a:moveTo>
                <a:cubicBezTo>
                  <a:pt x="1599" y="734"/>
                  <a:pt x="1598" y="735"/>
                  <a:pt x="1598" y="736"/>
                </a:cubicBezTo>
                <a:cubicBezTo>
                  <a:pt x="1596" y="734"/>
                  <a:pt x="1596" y="731"/>
                  <a:pt x="1597" y="728"/>
                </a:cubicBezTo>
                <a:cubicBezTo>
                  <a:pt x="1597" y="729"/>
                  <a:pt x="1598" y="731"/>
                  <a:pt x="1599" y="733"/>
                </a:cubicBezTo>
                <a:close/>
                <a:moveTo>
                  <a:pt x="1603" y="688"/>
                </a:moveTo>
                <a:cubicBezTo>
                  <a:pt x="1603" y="690"/>
                  <a:pt x="1601" y="689"/>
                  <a:pt x="1601" y="691"/>
                </a:cubicBezTo>
                <a:cubicBezTo>
                  <a:pt x="1601" y="691"/>
                  <a:pt x="1601" y="691"/>
                  <a:pt x="1601" y="691"/>
                </a:cubicBezTo>
                <a:cubicBezTo>
                  <a:pt x="1601" y="690"/>
                  <a:pt x="1601" y="689"/>
                  <a:pt x="1601" y="689"/>
                </a:cubicBezTo>
                <a:cubicBezTo>
                  <a:pt x="1601" y="689"/>
                  <a:pt x="1601" y="689"/>
                  <a:pt x="1600" y="690"/>
                </a:cubicBezTo>
                <a:cubicBezTo>
                  <a:pt x="1600" y="690"/>
                  <a:pt x="1599" y="689"/>
                  <a:pt x="1599" y="690"/>
                </a:cubicBezTo>
                <a:cubicBezTo>
                  <a:pt x="1599" y="690"/>
                  <a:pt x="1599" y="691"/>
                  <a:pt x="1600" y="691"/>
                </a:cubicBezTo>
                <a:cubicBezTo>
                  <a:pt x="1598" y="693"/>
                  <a:pt x="1597" y="696"/>
                  <a:pt x="1596" y="699"/>
                </a:cubicBezTo>
                <a:cubicBezTo>
                  <a:pt x="1589" y="698"/>
                  <a:pt x="1580" y="697"/>
                  <a:pt x="1578" y="693"/>
                </a:cubicBezTo>
                <a:cubicBezTo>
                  <a:pt x="1578" y="691"/>
                  <a:pt x="1579" y="690"/>
                  <a:pt x="1579" y="688"/>
                </a:cubicBezTo>
                <a:cubicBezTo>
                  <a:pt x="1582" y="687"/>
                  <a:pt x="1582" y="690"/>
                  <a:pt x="1585" y="689"/>
                </a:cubicBezTo>
                <a:cubicBezTo>
                  <a:pt x="1585" y="686"/>
                  <a:pt x="1582" y="686"/>
                  <a:pt x="1579" y="685"/>
                </a:cubicBezTo>
                <a:cubicBezTo>
                  <a:pt x="1579" y="684"/>
                  <a:pt x="1579" y="683"/>
                  <a:pt x="1578" y="683"/>
                </a:cubicBezTo>
                <a:cubicBezTo>
                  <a:pt x="1577" y="683"/>
                  <a:pt x="1578" y="682"/>
                  <a:pt x="1578" y="682"/>
                </a:cubicBezTo>
                <a:cubicBezTo>
                  <a:pt x="1578" y="681"/>
                  <a:pt x="1576" y="682"/>
                  <a:pt x="1576" y="682"/>
                </a:cubicBezTo>
                <a:cubicBezTo>
                  <a:pt x="1575" y="681"/>
                  <a:pt x="1577" y="680"/>
                  <a:pt x="1576" y="679"/>
                </a:cubicBezTo>
                <a:cubicBezTo>
                  <a:pt x="1577" y="678"/>
                  <a:pt x="1578" y="681"/>
                  <a:pt x="1579" y="680"/>
                </a:cubicBezTo>
                <a:cubicBezTo>
                  <a:pt x="1580" y="681"/>
                  <a:pt x="1578" y="681"/>
                  <a:pt x="1579" y="682"/>
                </a:cubicBezTo>
                <a:cubicBezTo>
                  <a:pt x="1582" y="682"/>
                  <a:pt x="1582" y="683"/>
                  <a:pt x="1584" y="684"/>
                </a:cubicBezTo>
                <a:cubicBezTo>
                  <a:pt x="1585" y="685"/>
                  <a:pt x="1584" y="683"/>
                  <a:pt x="1584" y="682"/>
                </a:cubicBezTo>
                <a:cubicBezTo>
                  <a:pt x="1586" y="683"/>
                  <a:pt x="1590" y="682"/>
                  <a:pt x="1592" y="684"/>
                </a:cubicBezTo>
                <a:cubicBezTo>
                  <a:pt x="1591" y="685"/>
                  <a:pt x="1589" y="683"/>
                  <a:pt x="1588" y="683"/>
                </a:cubicBezTo>
                <a:cubicBezTo>
                  <a:pt x="1590" y="685"/>
                  <a:pt x="1593" y="686"/>
                  <a:pt x="1596" y="688"/>
                </a:cubicBezTo>
                <a:cubicBezTo>
                  <a:pt x="1597" y="684"/>
                  <a:pt x="1603" y="685"/>
                  <a:pt x="1603" y="688"/>
                </a:cubicBezTo>
                <a:close/>
                <a:moveTo>
                  <a:pt x="1591" y="657"/>
                </a:moveTo>
                <a:cubicBezTo>
                  <a:pt x="1592" y="658"/>
                  <a:pt x="1592" y="658"/>
                  <a:pt x="1594" y="658"/>
                </a:cubicBezTo>
                <a:cubicBezTo>
                  <a:pt x="1594" y="660"/>
                  <a:pt x="1596" y="659"/>
                  <a:pt x="1598" y="660"/>
                </a:cubicBezTo>
                <a:cubicBezTo>
                  <a:pt x="1598" y="660"/>
                  <a:pt x="1598" y="661"/>
                  <a:pt x="1597" y="662"/>
                </a:cubicBezTo>
                <a:cubicBezTo>
                  <a:pt x="1595" y="660"/>
                  <a:pt x="1592" y="660"/>
                  <a:pt x="1591" y="657"/>
                </a:cubicBezTo>
                <a:close/>
                <a:moveTo>
                  <a:pt x="1605" y="667"/>
                </a:moveTo>
                <a:cubicBezTo>
                  <a:pt x="1605" y="667"/>
                  <a:pt x="1604" y="667"/>
                  <a:pt x="1604" y="667"/>
                </a:cubicBezTo>
                <a:cubicBezTo>
                  <a:pt x="1604" y="666"/>
                  <a:pt x="1602" y="665"/>
                  <a:pt x="1604" y="665"/>
                </a:cubicBezTo>
                <a:cubicBezTo>
                  <a:pt x="1604" y="666"/>
                  <a:pt x="1605" y="666"/>
                  <a:pt x="1605" y="667"/>
                </a:cubicBezTo>
                <a:close/>
                <a:moveTo>
                  <a:pt x="1605" y="663"/>
                </a:moveTo>
                <a:cubicBezTo>
                  <a:pt x="1604" y="666"/>
                  <a:pt x="1603" y="663"/>
                  <a:pt x="1602" y="663"/>
                </a:cubicBezTo>
                <a:cubicBezTo>
                  <a:pt x="1602" y="663"/>
                  <a:pt x="1603" y="663"/>
                  <a:pt x="1603" y="662"/>
                </a:cubicBezTo>
                <a:cubicBezTo>
                  <a:pt x="1604" y="662"/>
                  <a:pt x="1603" y="664"/>
                  <a:pt x="1605" y="663"/>
                </a:cubicBezTo>
                <a:close/>
                <a:moveTo>
                  <a:pt x="1602" y="655"/>
                </a:moveTo>
                <a:cubicBezTo>
                  <a:pt x="1601" y="654"/>
                  <a:pt x="1599" y="654"/>
                  <a:pt x="1599" y="653"/>
                </a:cubicBezTo>
                <a:cubicBezTo>
                  <a:pt x="1601" y="653"/>
                  <a:pt x="1602" y="654"/>
                  <a:pt x="1602" y="655"/>
                </a:cubicBezTo>
                <a:close/>
                <a:moveTo>
                  <a:pt x="1587" y="654"/>
                </a:moveTo>
                <a:cubicBezTo>
                  <a:pt x="1589" y="653"/>
                  <a:pt x="1592" y="652"/>
                  <a:pt x="1595" y="653"/>
                </a:cubicBezTo>
                <a:cubicBezTo>
                  <a:pt x="1596" y="654"/>
                  <a:pt x="1594" y="654"/>
                  <a:pt x="1595" y="655"/>
                </a:cubicBezTo>
                <a:cubicBezTo>
                  <a:pt x="1597" y="652"/>
                  <a:pt x="1600" y="657"/>
                  <a:pt x="1601" y="656"/>
                </a:cubicBezTo>
                <a:cubicBezTo>
                  <a:pt x="1602" y="656"/>
                  <a:pt x="1600" y="656"/>
                  <a:pt x="1600" y="655"/>
                </a:cubicBezTo>
                <a:cubicBezTo>
                  <a:pt x="1601" y="655"/>
                  <a:pt x="1601" y="655"/>
                  <a:pt x="1602" y="656"/>
                </a:cubicBezTo>
                <a:cubicBezTo>
                  <a:pt x="1601" y="657"/>
                  <a:pt x="1603" y="657"/>
                  <a:pt x="1602" y="659"/>
                </a:cubicBezTo>
                <a:cubicBezTo>
                  <a:pt x="1601" y="658"/>
                  <a:pt x="1599" y="658"/>
                  <a:pt x="1599" y="657"/>
                </a:cubicBezTo>
                <a:cubicBezTo>
                  <a:pt x="1596" y="658"/>
                  <a:pt x="1594" y="656"/>
                  <a:pt x="1592" y="655"/>
                </a:cubicBezTo>
                <a:cubicBezTo>
                  <a:pt x="1591" y="656"/>
                  <a:pt x="1588" y="654"/>
                  <a:pt x="1587" y="654"/>
                </a:cubicBezTo>
                <a:close/>
                <a:moveTo>
                  <a:pt x="1584" y="659"/>
                </a:moveTo>
                <a:cubicBezTo>
                  <a:pt x="1586" y="660"/>
                  <a:pt x="1588" y="660"/>
                  <a:pt x="1589" y="661"/>
                </a:cubicBezTo>
                <a:cubicBezTo>
                  <a:pt x="1588" y="663"/>
                  <a:pt x="1585" y="660"/>
                  <a:pt x="1584" y="660"/>
                </a:cubicBezTo>
                <a:cubicBezTo>
                  <a:pt x="1584" y="660"/>
                  <a:pt x="1584" y="659"/>
                  <a:pt x="1584" y="659"/>
                </a:cubicBezTo>
                <a:close/>
                <a:moveTo>
                  <a:pt x="1573" y="655"/>
                </a:moveTo>
                <a:cubicBezTo>
                  <a:pt x="1576" y="656"/>
                  <a:pt x="1580" y="657"/>
                  <a:pt x="1582" y="658"/>
                </a:cubicBezTo>
                <a:cubicBezTo>
                  <a:pt x="1581" y="659"/>
                  <a:pt x="1582" y="661"/>
                  <a:pt x="1580" y="660"/>
                </a:cubicBezTo>
                <a:cubicBezTo>
                  <a:pt x="1579" y="660"/>
                  <a:pt x="1582" y="659"/>
                  <a:pt x="1581" y="658"/>
                </a:cubicBezTo>
                <a:cubicBezTo>
                  <a:pt x="1580" y="659"/>
                  <a:pt x="1580" y="660"/>
                  <a:pt x="1579" y="660"/>
                </a:cubicBezTo>
                <a:cubicBezTo>
                  <a:pt x="1578" y="660"/>
                  <a:pt x="1579" y="659"/>
                  <a:pt x="1578" y="658"/>
                </a:cubicBezTo>
                <a:cubicBezTo>
                  <a:pt x="1577" y="660"/>
                  <a:pt x="1573" y="658"/>
                  <a:pt x="1571" y="657"/>
                </a:cubicBezTo>
                <a:cubicBezTo>
                  <a:pt x="1573" y="657"/>
                  <a:pt x="1571" y="655"/>
                  <a:pt x="1573" y="655"/>
                </a:cubicBezTo>
                <a:close/>
                <a:moveTo>
                  <a:pt x="1566" y="675"/>
                </a:moveTo>
                <a:cubicBezTo>
                  <a:pt x="1566" y="676"/>
                  <a:pt x="1567" y="676"/>
                  <a:pt x="1567" y="676"/>
                </a:cubicBezTo>
                <a:cubicBezTo>
                  <a:pt x="1568" y="675"/>
                  <a:pt x="1575" y="678"/>
                  <a:pt x="1572" y="678"/>
                </a:cubicBezTo>
                <a:cubicBezTo>
                  <a:pt x="1570" y="679"/>
                  <a:pt x="1574" y="680"/>
                  <a:pt x="1575" y="680"/>
                </a:cubicBezTo>
                <a:cubicBezTo>
                  <a:pt x="1574" y="681"/>
                  <a:pt x="1573" y="680"/>
                  <a:pt x="1573" y="683"/>
                </a:cubicBezTo>
                <a:cubicBezTo>
                  <a:pt x="1574" y="682"/>
                  <a:pt x="1575" y="684"/>
                  <a:pt x="1575" y="685"/>
                </a:cubicBezTo>
                <a:cubicBezTo>
                  <a:pt x="1574" y="685"/>
                  <a:pt x="1574" y="684"/>
                  <a:pt x="1574" y="684"/>
                </a:cubicBezTo>
                <a:cubicBezTo>
                  <a:pt x="1571" y="685"/>
                  <a:pt x="1569" y="682"/>
                  <a:pt x="1566" y="682"/>
                </a:cubicBezTo>
                <a:cubicBezTo>
                  <a:pt x="1567" y="680"/>
                  <a:pt x="1568" y="683"/>
                  <a:pt x="1568" y="680"/>
                </a:cubicBezTo>
                <a:cubicBezTo>
                  <a:pt x="1569" y="680"/>
                  <a:pt x="1570" y="682"/>
                  <a:pt x="1571" y="681"/>
                </a:cubicBezTo>
                <a:cubicBezTo>
                  <a:pt x="1572" y="678"/>
                  <a:pt x="1567" y="680"/>
                  <a:pt x="1568" y="678"/>
                </a:cubicBezTo>
                <a:cubicBezTo>
                  <a:pt x="1567" y="677"/>
                  <a:pt x="1566" y="677"/>
                  <a:pt x="1565" y="677"/>
                </a:cubicBezTo>
                <a:cubicBezTo>
                  <a:pt x="1565" y="676"/>
                  <a:pt x="1566" y="676"/>
                  <a:pt x="1566" y="675"/>
                </a:cubicBezTo>
                <a:close/>
                <a:moveTo>
                  <a:pt x="1556" y="687"/>
                </a:moveTo>
                <a:cubicBezTo>
                  <a:pt x="1557" y="687"/>
                  <a:pt x="1557" y="687"/>
                  <a:pt x="1557" y="687"/>
                </a:cubicBezTo>
                <a:cubicBezTo>
                  <a:pt x="1557" y="687"/>
                  <a:pt x="1557" y="686"/>
                  <a:pt x="1556" y="686"/>
                </a:cubicBezTo>
                <a:cubicBezTo>
                  <a:pt x="1557" y="687"/>
                  <a:pt x="1558" y="687"/>
                  <a:pt x="1559" y="687"/>
                </a:cubicBezTo>
                <a:cubicBezTo>
                  <a:pt x="1559" y="687"/>
                  <a:pt x="1559" y="688"/>
                  <a:pt x="1559" y="688"/>
                </a:cubicBezTo>
                <a:cubicBezTo>
                  <a:pt x="1558" y="688"/>
                  <a:pt x="1557" y="687"/>
                  <a:pt x="1556" y="687"/>
                </a:cubicBezTo>
                <a:close/>
                <a:moveTo>
                  <a:pt x="1557" y="705"/>
                </a:moveTo>
                <a:cubicBezTo>
                  <a:pt x="1556" y="707"/>
                  <a:pt x="1556" y="709"/>
                  <a:pt x="1555" y="712"/>
                </a:cubicBezTo>
                <a:cubicBezTo>
                  <a:pt x="1553" y="711"/>
                  <a:pt x="1553" y="708"/>
                  <a:pt x="1554" y="706"/>
                </a:cubicBezTo>
                <a:cubicBezTo>
                  <a:pt x="1555" y="706"/>
                  <a:pt x="1556" y="705"/>
                  <a:pt x="1557" y="705"/>
                </a:cubicBezTo>
                <a:close/>
                <a:moveTo>
                  <a:pt x="1561" y="690"/>
                </a:moveTo>
                <a:cubicBezTo>
                  <a:pt x="1561" y="691"/>
                  <a:pt x="1561" y="691"/>
                  <a:pt x="1561" y="692"/>
                </a:cubicBezTo>
                <a:cubicBezTo>
                  <a:pt x="1560" y="691"/>
                  <a:pt x="1560" y="691"/>
                  <a:pt x="1559" y="691"/>
                </a:cubicBezTo>
                <a:cubicBezTo>
                  <a:pt x="1560" y="690"/>
                  <a:pt x="1561" y="690"/>
                  <a:pt x="1561" y="690"/>
                </a:cubicBezTo>
                <a:close/>
                <a:moveTo>
                  <a:pt x="1561" y="692"/>
                </a:moveTo>
                <a:cubicBezTo>
                  <a:pt x="1560" y="692"/>
                  <a:pt x="1560" y="693"/>
                  <a:pt x="1560" y="693"/>
                </a:cubicBezTo>
                <a:cubicBezTo>
                  <a:pt x="1560" y="693"/>
                  <a:pt x="1559" y="692"/>
                  <a:pt x="1559" y="692"/>
                </a:cubicBezTo>
                <a:cubicBezTo>
                  <a:pt x="1559" y="692"/>
                  <a:pt x="1560" y="692"/>
                  <a:pt x="1561" y="692"/>
                </a:cubicBezTo>
                <a:close/>
                <a:moveTo>
                  <a:pt x="1572" y="709"/>
                </a:moveTo>
                <a:cubicBezTo>
                  <a:pt x="1570" y="712"/>
                  <a:pt x="1568" y="715"/>
                  <a:pt x="1565" y="717"/>
                </a:cubicBezTo>
                <a:cubicBezTo>
                  <a:pt x="1564" y="714"/>
                  <a:pt x="1566" y="710"/>
                  <a:pt x="1564" y="708"/>
                </a:cubicBezTo>
                <a:cubicBezTo>
                  <a:pt x="1563" y="707"/>
                  <a:pt x="1561" y="708"/>
                  <a:pt x="1560" y="709"/>
                </a:cubicBezTo>
                <a:cubicBezTo>
                  <a:pt x="1560" y="707"/>
                  <a:pt x="1560" y="705"/>
                  <a:pt x="1560" y="704"/>
                </a:cubicBezTo>
                <a:cubicBezTo>
                  <a:pt x="1564" y="705"/>
                  <a:pt x="1568" y="707"/>
                  <a:pt x="1572" y="709"/>
                </a:cubicBezTo>
                <a:close/>
                <a:moveTo>
                  <a:pt x="1573" y="694"/>
                </a:moveTo>
                <a:cubicBezTo>
                  <a:pt x="1573" y="694"/>
                  <a:pt x="1572" y="695"/>
                  <a:pt x="1572" y="695"/>
                </a:cubicBezTo>
                <a:cubicBezTo>
                  <a:pt x="1571" y="695"/>
                  <a:pt x="1569" y="694"/>
                  <a:pt x="1568" y="694"/>
                </a:cubicBezTo>
                <a:cubicBezTo>
                  <a:pt x="1568" y="694"/>
                  <a:pt x="1568" y="693"/>
                  <a:pt x="1568" y="693"/>
                </a:cubicBezTo>
                <a:cubicBezTo>
                  <a:pt x="1570" y="693"/>
                  <a:pt x="1571" y="694"/>
                  <a:pt x="1573" y="694"/>
                </a:cubicBezTo>
                <a:close/>
                <a:moveTo>
                  <a:pt x="1571" y="692"/>
                </a:moveTo>
                <a:cubicBezTo>
                  <a:pt x="1572" y="690"/>
                  <a:pt x="1571" y="689"/>
                  <a:pt x="1573" y="688"/>
                </a:cubicBezTo>
                <a:cubicBezTo>
                  <a:pt x="1573" y="688"/>
                  <a:pt x="1573" y="689"/>
                  <a:pt x="1573" y="689"/>
                </a:cubicBezTo>
                <a:cubicBezTo>
                  <a:pt x="1573" y="690"/>
                  <a:pt x="1573" y="691"/>
                  <a:pt x="1573" y="693"/>
                </a:cubicBezTo>
                <a:cubicBezTo>
                  <a:pt x="1572" y="692"/>
                  <a:pt x="1572" y="692"/>
                  <a:pt x="1571" y="692"/>
                </a:cubicBezTo>
                <a:close/>
                <a:moveTo>
                  <a:pt x="1570" y="687"/>
                </a:moveTo>
                <a:cubicBezTo>
                  <a:pt x="1570" y="687"/>
                  <a:pt x="1570" y="687"/>
                  <a:pt x="1570" y="687"/>
                </a:cubicBezTo>
                <a:cubicBezTo>
                  <a:pt x="1569" y="687"/>
                  <a:pt x="1569" y="687"/>
                  <a:pt x="1568" y="687"/>
                </a:cubicBezTo>
                <a:cubicBezTo>
                  <a:pt x="1569" y="686"/>
                  <a:pt x="1569" y="686"/>
                  <a:pt x="1569" y="685"/>
                </a:cubicBezTo>
                <a:cubicBezTo>
                  <a:pt x="1569" y="685"/>
                  <a:pt x="1567" y="685"/>
                  <a:pt x="1567" y="684"/>
                </a:cubicBezTo>
                <a:cubicBezTo>
                  <a:pt x="1571" y="684"/>
                  <a:pt x="1569" y="685"/>
                  <a:pt x="1571" y="687"/>
                </a:cubicBezTo>
                <a:cubicBezTo>
                  <a:pt x="1570" y="687"/>
                  <a:pt x="1570" y="687"/>
                  <a:pt x="1570" y="687"/>
                </a:cubicBezTo>
                <a:close/>
                <a:moveTo>
                  <a:pt x="1571" y="696"/>
                </a:moveTo>
                <a:cubicBezTo>
                  <a:pt x="1571" y="696"/>
                  <a:pt x="1571" y="697"/>
                  <a:pt x="1570" y="697"/>
                </a:cubicBezTo>
                <a:cubicBezTo>
                  <a:pt x="1569" y="696"/>
                  <a:pt x="1567" y="696"/>
                  <a:pt x="1566" y="696"/>
                </a:cubicBezTo>
                <a:cubicBezTo>
                  <a:pt x="1566" y="695"/>
                  <a:pt x="1567" y="695"/>
                  <a:pt x="1567" y="695"/>
                </a:cubicBezTo>
                <a:cubicBezTo>
                  <a:pt x="1568" y="695"/>
                  <a:pt x="1570" y="696"/>
                  <a:pt x="1571" y="696"/>
                </a:cubicBezTo>
                <a:close/>
                <a:moveTo>
                  <a:pt x="1574" y="718"/>
                </a:moveTo>
                <a:cubicBezTo>
                  <a:pt x="1573" y="719"/>
                  <a:pt x="1572" y="721"/>
                  <a:pt x="1571" y="720"/>
                </a:cubicBezTo>
                <a:cubicBezTo>
                  <a:pt x="1571" y="719"/>
                  <a:pt x="1572" y="717"/>
                  <a:pt x="1574" y="718"/>
                </a:cubicBezTo>
                <a:close/>
                <a:moveTo>
                  <a:pt x="1565" y="677"/>
                </a:moveTo>
                <a:cubicBezTo>
                  <a:pt x="1566" y="677"/>
                  <a:pt x="1567" y="678"/>
                  <a:pt x="1567" y="678"/>
                </a:cubicBezTo>
                <a:cubicBezTo>
                  <a:pt x="1567" y="678"/>
                  <a:pt x="1566" y="678"/>
                  <a:pt x="1564" y="678"/>
                </a:cubicBezTo>
                <a:cubicBezTo>
                  <a:pt x="1564" y="677"/>
                  <a:pt x="1565" y="677"/>
                  <a:pt x="1565" y="677"/>
                </a:cubicBezTo>
                <a:close/>
                <a:moveTo>
                  <a:pt x="1564" y="679"/>
                </a:moveTo>
                <a:cubicBezTo>
                  <a:pt x="1564" y="679"/>
                  <a:pt x="1564" y="679"/>
                  <a:pt x="1564" y="678"/>
                </a:cubicBezTo>
                <a:cubicBezTo>
                  <a:pt x="1565" y="679"/>
                  <a:pt x="1566" y="680"/>
                  <a:pt x="1567" y="680"/>
                </a:cubicBezTo>
                <a:cubicBezTo>
                  <a:pt x="1566" y="681"/>
                  <a:pt x="1565" y="680"/>
                  <a:pt x="1563" y="680"/>
                </a:cubicBezTo>
                <a:cubicBezTo>
                  <a:pt x="1563" y="679"/>
                  <a:pt x="1563" y="679"/>
                  <a:pt x="1563" y="678"/>
                </a:cubicBezTo>
                <a:cubicBezTo>
                  <a:pt x="1563" y="679"/>
                  <a:pt x="1563" y="679"/>
                  <a:pt x="1564" y="679"/>
                </a:cubicBezTo>
                <a:close/>
                <a:moveTo>
                  <a:pt x="1563" y="680"/>
                </a:moveTo>
                <a:cubicBezTo>
                  <a:pt x="1564" y="681"/>
                  <a:pt x="1565" y="681"/>
                  <a:pt x="1563" y="682"/>
                </a:cubicBezTo>
                <a:cubicBezTo>
                  <a:pt x="1563" y="681"/>
                  <a:pt x="1563" y="681"/>
                  <a:pt x="1562" y="681"/>
                </a:cubicBezTo>
                <a:cubicBezTo>
                  <a:pt x="1563" y="681"/>
                  <a:pt x="1563" y="680"/>
                  <a:pt x="1563" y="680"/>
                </a:cubicBezTo>
                <a:close/>
                <a:moveTo>
                  <a:pt x="1560" y="681"/>
                </a:moveTo>
                <a:cubicBezTo>
                  <a:pt x="1560" y="681"/>
                  <a:pt x="1561" y="681"/>
                  <a:pt x="1561" y="681"/>
                </a:cubicBezTo>
                <a:cubicBezTo>
                  <a:pt x="1561" y="681"/>
                  <a:pt x="1561" y="681"/>
                  <a:pt x="1561" y="681"/>
                </a:cubicBezTo>
                <a:cubicBezTo>
                  <a:pt x="1561" y="682"/>
                  <a:pt x="1561" y="682"/>
                  <a:pt x="1561" y="682"/>
                </a:cubicBezTo>
                <a:cubicBezTo>
                  <a:pt x="1562" y="682"/>
                  <a:pt x="1562" y="682"/>
                  <a:pt x="1562" y="683"/>
                </a:cubicBezTo>
                <a:cubicBezTo>
                  <a:pt x="1561" y="683"/>
                  <a:pt x="1561" y="683"/>
                  <a:pt x="1561" y="683"/>
                </a:cubicBezTo>
                <a:cubicBezTo>
                  <a:pt x="1561" y="682"/>
                  <a:pt x="1560" y="682"/>
                  <a:pt x="1559" y="682"/>
                </a:cubicBezTo>
                <a:cubicBezTo>
                  <a:pt x="1560" y="681"/>
                  <a:pt x="1560" y="681"/>
                  <a:pt x="1560" y="681"/>
                </a:cubicBezTo>
                <a:close/>
                <a:moveTo>
                  <a:pt x="1559" y="683"/>
                </a:moveTo>
                <a:cubicBezTo>
                  <a:pt x="1559" y="684"/>
                  <a:pt x="1557" y="683"/>
                  <a:pt x="1557" y="685"/>
                </a:cubicBezTo>
                <a:cubicBezTo>
                  <a:pt x="1559" y="685"/>
                  <a:pt x="1560" y="685"/>
                  <a:pt x="1561" y="684"/>
                </a:cubicBezTo>
                <a:cubicBezTo>
                  <a:pt x="1561" y="684"/>
                  <a:pt x="1561" y="685"/>
                  <a:pt x="1560" y="685"/>
                </a:cubicBezTo>
                <a:cubicBezTo>
                  <a:pt x="1561" y="686"/>
                  <a:pt x="1563" y="685"/>
                  <a:pt x="1564" y="685"/>
                </a:cubicBezTo>
                <a:cubicBezTo>
                  <a:pt x="1561" y="687"/>
                  <a:pt x="1559" y="686"/>
                  <a:pt x="1556" y="685"/>
                </a:cubicBezTo>
                <a:cubicBezTo>
                  <a:pt x="1557" y="685"/>
                  <a:pt x="1557" y="684"/>
                  <a:pt x="1557" y="684"/>
                </a:cubicBezTo>
                <a:cubicBezTo>
                  <a:pt x="1557" y="683"/>
                  <a:pt x="1558" y="683"/>
                  <a:pt x="1559" y="683"/>
                </a:cubicBezTo>
                <a:cubicBezTo>
                  <a:pt x="1559" y="683"/>
                  <a:pt x="1559" y="683"/>
                  <a:pt x="1559" y="683"/>
                </a:cubicBezTo>
                <a:close/>
                <a:moveTo>
                  <a:pt x="1556" y="665"/>
                </a:moveTo>
                <a:cubicBezTo>
                  <a:pt x="1557" y="665"/>
                  <a:pt x="1558" y="666"/>
                  <a:pt x="1559" y="666"/>
                </a:cubicBezTo>
                <a:cubicBezTo>
                  <a:pt x="1558" y="666"/>
                  <a:pt x="1556" y="665"/>
                  <a:pt x="1556" y="665"/>
                </a:cubicBezTo>
                <a:cubicBezTo>
                  <a:pt x="1556" y="665"/>
                  <a:pt x="1556" y="665"/>
                  <a:pt x="1556" y="665"/>
                </a:cubicBezTo>
                <a:close/>
                <a:moveTo>
                  <a:pt x="1554" y="671"/>
                </a:moveTo>
                <a:cubicBezTo>
                  <a:pt x="1555" y="671"/>
                  <a:pt x="1557" y="672"/>
                  <a:pt x="1559" y="672"/>
                </a:cubicBezTo>
                <a:cubicBezTo>
                  <a:pt x="1558" y="672"/>
                  <a:pt x="1558" y="673"/>
                  <a:pt x="1558" y="673"/>
                </a:cubicBezTo>
                <a:cubicBezTo>
                  <a:pt x="1556" y="673"/>
                  <a:pt x="1556" y="672"/>
                  <a:pt x="1555" y="672"/>
                </a:cubicBezTo>
                <a:cubicBezTo>
                  <a:pt x="1555" y="673"/>
                  <a:pt x="1557" y="673"/>
                  <a:pt x="1557" y="674"/>
                </a:cubicBezTo>
                <a:cubicBezTo>
                  <a:pt x="1557" y="674"/>
                  <a:pt x="1557" y="674"/>
                  <a:pt x="1557" y="674"/>
                </a:cubicBezTo>
                <a:cubicBezTo>
                  <a:pt x="1557" y="674"/>
                  <a:pt x="1556" y="674"/>
                  <a:pt x="1556" y="674"/>
                </a:cubicBezTo>
                <a:cubicBezTo>
                  <a:pt x="1556" y="674"/>
                  <a:pt x="1556" y="674"/>
                  <a:pt x="1557" y="674"/>
                </a:cubicBezTo>
                <a:cubicBezTo>
                  <a:pt x="1557" y="675"/>
                  <a:pt x="1557" y="675"/>
                  <a:pt x="1557" y="675"/>
                </a:cubicBezTo>
                <a:cubicBezTo>
                  <a:pt x="1557" y="675"/>
                  <a:pt x="1556" y="675"/>
                  <a:pt x="1556" y="675"/>
                </a:cubicBezTo>
                <a:cubicBezTo>
                  <a:pt x="1556" y="675"/>
                  <a:pt x="1556" y="675"/>
                  <a:pt x="1556" y="675"/>
                </a:cubicBezTo>
                <a:cubicBezTo>
                  <a:pt x="1555" y="675"/>
                  <a:pt x="1554" y="675"/>
                  <a:pt x="1553" y="674"/>
                </a:cubicBezTo>
                <a:cubicBezTo>
                  <a:pt x="1553" y="673"/>
                  <a:pt x="1554" y="672"/>
                  <a:pt x="1554" y="671"/>
                </a:cubicBezTo>
                <a:close/>
                <a:moveTo>
                  <a:pt x="1553" y="675"/>
                </a:moveTo>
                <a:cubicBezTo>
                  <a:pt x="1553" y="675"/>
                  <a:pt x="1553" y="675"/>
                  <a:pt x="1554" y="675"/>
                </a:cubicBezTo>
                <a:cubicBezTo>
                  <a:pt x="1554" y="676"/>
                  <a:pt x="1556" y="676"/>
                  <a:pt x="1556" y="677"/>
                </a:cubicBezTo>
                <a:cubicBezTo>
                  <a:pt x="1555" y="677"/>
                  <a:pt x="1554" y="676"/>
                  <a:pt x="1552" y="676"/>
                </a:cubicBezTo>
                <a:cubicBezTo>
                  <a:pt x="1553" y="676"/>
                  <a:pt x="1553" y="675"/>
                  <a:pt x="1553" y="675"/>
                </a:cubicBezTo>
                <a:close/>
                <a:moveTo>
                  <a:pt x="1552" y="677"/>
                </a:moveTo>
                <a:cubicBezTo>
                  <a:pt x="1554" y="677"/>
                  <a:pt x="1555" y="678"/>
                  <a:pt x="1556" y="678"/>
                </a:cubicBezTo>
                <a:cubicBezTo>
                  <a:pt x="1555" y="678"/>
                  <a:pt x="1555" y="678"/>
                  <a:pt x="1554" y="678"/>
                </a:cubicBezTo>
                <a:cubicBezTo>
                  <a:pt x="1554" y="678"/>
                  <a:pt x="1553" y="678"/>
                  <a:pt x="1552" y="677"/>
                </a:cubicBezTo>
                <a:cubicBezTo>
                  <a:pt x="1552" y="677"/>
                  <a:pt x="1552" y="677"/>
                  <a:pt x="1552" y="677"/>
                </a:cubicBezTo>
                <a:close/>
                <a:moveTo>
                  <a:pt x="1545" y="670"/>
                </a:moveTo>
                <a:cubicBezTo>
                  <a:pt x="1546" y="669"/>
                  <a:pt x="1548" y="671"/>
                  <a:pt x="1549" y="669"/>
                </a:cubicBezTo>
                <a:cubicBezTo>
                  <a:pt x="1550" y="669"/>
                  <a:pt x="1550" y="670"/>
                  <a:pt x="1551" y="670"/>
                </a:cubicBezTo>
                <a:cubicBezTo>
                  <a:pt x="1550" y="671"/>
                  <a:pt x="1549" y="673"/>
                  <a:pt x="1548" y="675"/>
                </a:cubicBezTo>
                <a:cubicBezTo>
                  <a:pt x="1548" y="675"/>
                  <a:pt x="1547" y="675"/>
                  <a:pt x="1546" y="674"/>
                </a:cubicBezTo>
                <a:cubicBezTo>
                  <a:pt x="1545" y="674"/>
                  <a:pt x="1547" y="671"/>
                  <a:pt x="1545" y="671"/>
                </a:cubicBezTo>
                <a:cubicBezTo>
                  <a:pt x="1545" y="671"/>
                  <a:pt x="1545" y="671"/>
                  <a:pt x="1545" y="670"/>
                </a:cubicBezTo>
                <a:close/>
                <a:moveTo>
                  <a:pt x="1545" y="714"/>
                </a:moveTo>
                <a:cubicBezTo>
                  <a:pt x="1545" y="717"/>
                  <a:pt x="1544" y="718"/>
                  <a:pt x="1544" y="720"/>
                </a:cubicBezTo>
                <a:cubicBezTo>
                  <a:pt x="1544" y="718"/>
                  <a:pt x="1543" y="716"/>
                  <a:pt x="1545" y="714"/>
                </a:cubicBezTo>
                <a:close/>
                <a:moveTo>
                  <a:pt x="1545" y="714"/>
                </a:moveTo>
                <a:cubicBezTo>
                  <a:pt x="1545" y="708"/>
                  <a:pt x="1545" y="703"/>
                  <a:pt x="1546" y="698"/>
                </a:cubicBezTo>
                <a:cubicBezTo>
                  <a:pt x="1547" y="698"/>
                  <a:pt x="1547" y="698"/>
                  <a:pt x="1547" y="698"/>
                </a:cubicBezTo>
                <a:cubicBezTo>
                  <a:pt x="1547" y="700"/>
                  <a:pt x="1549" y="700"/>
                  <a:pt x="1549" y="700"/>
                </a:cubicBezTo>
                <a:cubicBezTo>
                  <a:pt x="1550" y="700"/>
                  <a:pt x="1550" y="700"/>
                  <a:pt x="1549" y="699"/>
                </a:cubicBezTo>
                <a:cubicBezTo>
                  <a:pt x="1550" y="699"/>
                  <a:pt x="1550" y="699"/>
                  <a:pt x="1550" y="699"/>
                </a:cubicBezTo>
                <a:cubicBezTo>
                  <a:pt x="1548" y="704"/>
                  <a:pt x="1547" y="710"/>
                  <a:pt x="1545" y="714"/>
                </a:cubicBezTo>
                <a:close/>
                <a:moveTo>
                  <a:pt x="1544" y="675"/>
                </a:moveTo>
                <a:cubicBezTo>
                  <a:pt x="1545" y="676"/>
                  <a:pt x="1547" y="676"/>
                  <a:pt x="1548" y="676"/>
                </a:cubicBezTo>
                <a:cubicBezTo>
                  <a:pt x="1548" y="677"/>
                  <a:pt x="1548" y="677"/>
                  <a:pt x="1548" y="677"/>
                </a:cubicBezTo>
                <a:cubicBezTo>
                  <a:pt x="1546" y="677"/>
                  <a:pt x="1545" y="676"/>
                  <a:pt x="1544" y="676"/>
                </a:cubicBezTo>
                <a:cubicBezTo>
                  <a:pt x="1544" y="676"/>
                  <a:pt x="1544" y="676"/>
                  <a:pt x="1544" y="675"/>
                </a:cubicBezTo>
                <a:close/>
                <a:moveTo>
                  <a:pt x="1546" y="678"/>
                </a:moveTo>
                <a:cubicBezTo>
                  <a:pt x="1546" y="679"/>
                  <a:pt x="1547" y="679"/>
                  <a:pt x="1547" y="679"/>
                </a:cubicBezTo>
                <a:cubicBezTo>
                  <a:pt x="1547" y="679"/>
                  <a:pt x="1547" y="679"/>
                  <a:pt x="1547" y="679"/>
                </a:cubicBezTo>
                <a:cubicBezTo>
                  <a:pt x="1547" y="679"/>
                  <a:pt x="1547" y="679"/>
                  <a:pt x="1547" y="679"/>
                </a:cubicBezTo>
                <a:cubicBezTo>
                  <a:pt x="1547" y="679"/>
                  <a:pt x="1547" y="679"/>
                  <a:pt x="1547" y="679"/>
                </a:cubicBezTo>
                <a:cubicBezTo>
                  <a:pt x="1547" y="679"/>
                  <a:pt x="1547" y="679"/>
                  <a:pt x="1547" y="680"/>
                </a:cubicBezTo>
                <a:cubicBezTo>
                  <a:pt x="1546" y="680"/>
                  <a:pt x="1545" y="680"/>
                  <a:pt x="1545" y="680"/>
                </a:cubicBezTo>
                <a:cubicBezTo>
                  <a:pt x="1544" y="680"/>
                  <a:pt x="1544" y="680"/>
                  <a:pt x="1543" y="680"/>
                </a:cubicBezTo>
                <a:cubicBezTo>
                  <a:pt x="1544" y="679"/>
                  <a:pt x="1545" y="678"/>
                  <a:pt x="1546" y="678"/>
                </a:cubicBezTo>
                <a:close/>
                <a:moveTo>
                  <a:pt x="1537" y="667"/>
                </a:moveTo>
                <a:cubicBezTo>
                  <a:pt x="1539" y="668"/>
                  <a:pt x="1541" y="668"/>
                  <a:pt x="1542" y="668"/>
                </a:cubicBezTo>
                <a:cubicBezTo>
                  <a:pt x="1541" y="669"/>
                  <a:pt x="1541" y="670"/>
                  <a:pt x="1540" y="670"/>
                </a:cubicBezTo>
                <a:cubicBezTo>
                  <a:pt x="1540" y="670"/>
                  <a:pt x="1540" y="670"/>
                  <a:pt x="1540" y="669"/>
                </a:cubicBezTo>
                <a:cubicBezTo>
                  <a:pt x="1539" y="671"/>
                  <a:pt x="1539" y="669"/>
                  <a:pt x="1537" y="669"/>
                </a:cubicBezTo>
                <a:cubicBezTo>
                  <a:pt x="1537" y="668"/>
                  <a:pt x="1538" y="667"/>
                  <a:pt x="1537" y="667"/>
                </a:cubicBezTo>
                <a:close/>
                <a:moveTo>
                  <a:pt x="1541" y="697"/>
                </a:moveTo>
                <a:cubicBezTo>
                  <a:pt x="1541" y="697"/>
                  <a:pt x="1541" y="697"/>
                  <a:pt x="1541" y="698"/>
                </a:cubicBezTo>
                <a:cubicBezTo>
                  <a:pt x="1541" y="697"/>
                  <a:pt x="1541" y="696"/>
                  <a:pt x="1541" y="695"/>
                </a:cubicBezTo>
                <a:cubicBezTo>
                  <a:pt x="1541" y="695"/>
                  <a:pt x="1541" y="696"/>
                  <a:pt x="1542" y="696"/>
                </a:cubicBezTo>
                <a:cubicBezTo>
                  <a:pt x="1542" y="696"/>
                  <a:pt x="1542" y="696"/>
                  <a:pt x="1542" y="696"/>
                </a:cubicBezTo>
                <a:cubicBezTo>
                  <a:pt x="1541" y="696"/>
                  <a:pt x="1541" y="696"/>
                  <a:pt x="1541" y="696"/>
                </a:cubicBezTo>
                <a:cubicBezTo>
                  <a:pt x="1541" y="696"/>
                  <a:pt x="1541" y="697"/>
                  <a:pt x="1541" y="697"/>
                </a:cubicBezTo>
                <a:cubicBezTo>
                  <a:pt x="1541" y="697"/>
                  <a:pt x="1541" y="697"/>
                  <a:pt x="1541" y="697"/>
                </a:cubicBezTo>
                <a:close/>
                <a:moveTo>
                  <a:pt x="1538" y="672"/>
                </a:moveTo>
                <a:cubicBezTo>
                  <a:pt x="1538" y="672"/>
                  <a:pt x="1538" y="673"/>
                  <a:pt x="1538" y="673"/>
                </a:cubicBezTo>
                <a:cubicBezTo>
                  <a:pt x="1538" y="673"/>
                  <a:pt x="1538" y="673"/>
                  <a:pt x="1538" y="674"/>
                </a:cubicBezTo>
                <a:cubicBezTo>
                  <a:pt x="1536" y="673"/>
                  <a:pt x="1535" y="672"/>
                  <a:pt x="1534" y="672"/>
                </a:cubicBezTo>
                <a:cubicBezTo>
                  <a:pt x="1535" y="672"/>
                  <a:pt x="1537" y="672"/>
                  <a:pt x="1538" y="672"/>
                </a:cubicBezTo>
                <a:close/>
                <a:moveTo>
                  <a:pt x="1519" y="664"/>
                </a:moveTo>
                <a:cubicBezTo>
                  <a:pt x="1519" y="663"/>
                  <a:pt x="1520" y="664"/>
                  <a:pt x="1520" y="664"/>
                </a:cubicBezTo>
                <a:cubicBezTo>
                  <a:pt x="1521" y="663"/>
                  <a:pt x="1520" y="663"/>
                  <a:pt x="1520" y="662"/>
                </a:cubicBezTo>
                <a:cubicBezTo>
                  <a:pt x="1524" y="663"/>
                  <a:pt x="1525" y="664"/>
                  <a:pt x="1525" y="665"/>
                </a:cubicBezTo>
                <a:cubicBezTo>
                  <a:pt x="1526" y="666"/>
                  <a:pt x="1526" y="664"/>
                  <a:pt x="1526" y="664"/>
                </a:cubicBezTo>
                <a:cubicBezTo>
                  <a:pt x="1528" y="665"/>
                  <a:pt x="1528" y="665"/>
                  <a:pt x="1532" y="666"/>
                </a:cubicBezTo>
                <a:cubicBezTo>
                  <a:pt x="1530" y="666"/>
                  <a:pt x="1532" y="668"/>
                  <a:pt x="1533" y="668"/>
                </a:cubicBezTo>
                <a:cubicBezTo>
                  <a:pt x="1533" y="667"/>
                  <a:pt x="1532" y="667"/>
                  <a:pt x="1531" y="667"/>
                </a:cubicBezTo>
                <a:cubicBezTo>
                  <a:pt x="1532" y="665"/>
                  <a:pt x="1534" y="667"/>
                  <a:pt x="1536" y="668"/>
                </a:cubicBezTo>
                <a:cubicBezTo>
                  <a:pt x="1536" y="669"/>
                  <a:pt x="1535" y="668"/>
                  <a:pt x="1534" y="670"/>
                </a:cubicBezTo>
                <a:cubicBezTo>
                  <a:pt x="1533" y="668"/>
                  <a:pt x="1532" y="670"/>
                  <a:pt x="1530" y="669"/>
                </a:cubicBezTo>
                <a:cubicBezTo>
                  <a:pt x="1530" y="670"/>
                  <a:pt x="1531" y="670"/>
                  <a:pt x="1531" y="671"/>
                </a:cubicBezTo>
                <a:cubicBezTo>
                  <a:pt x="1530" y="670"/>
                  <a:pt x="1529" y="670"/>
                  <a:pt x="1528" y="669"/>
                </a:cubicBezTo>
                <a:cubicBezTo>
                  <a:pt x="1528" y="669"/>
                  <a:pt x="1528" y="669"/>
                  <a:pt x="1529" y="669"/>
                </a:cubicBezTo>
                <a:cubicBezTo>
                  <a:pt x="1528" y="669"/>
                  <a:pt x="1528" y="669"/>
                  <a:pt x="1528" y="668"/>
                </a:cubicBezTo>
                <a:cubicBezTo>
                  <a:pt x="1528" y="668"/>
                  <a:pt x="1527" y="669"/>
                  <a:pt x="1527" y="669"/>
                </a:cubicBezTo>
                <a:cubicBezTo>
                  <a:pt x="1522" y="666"/>
                  <a:pt x="1517" y="664"/>
                  <a:pt x="1512" y="661"/>
                </a:cubicBezTo>
                <a:cubicBezTo>
                  <a:pt x="1514" y="662"/>
                  <a:pt x="1517" y="663"/>
                  <a:pt x="1519" y="664"/>
                </a:cubicBezTo>
                <a:close/>
                <a:moveTo>
                  <a:pt x="1524" y="703"/>
                </a:moveTo>
                <a:cubicBezTo>
                  <a:pt x="1524" y="705"/>
                  <a:pt x="1524" y="705"/>
                  <a:pt x="1525" y="705"/>
                </a:cubicBezTo>
                <a:cubicBezTo>
                  <a:pt x="1524" y="709"/>
                  <a:pt x="1523" y="713"/>
                  <a:pt x="1521" y="717"/>
                </a:cubicBezTo>
                <a:cubicBezTo>
                  <a:pt x="1521" y="716"/>
                  <a:pt x="1521" y="714"/>
                  <a:pt x="1522" y="713"/>
                </a:cubicBezTo>
                <a:cubicBezTo>
                  <a:pt x="1520" y="712"/>
                  <a:pt x="1519" y="712"/>
                  <a:pt x="1518" y="711"/>
                </a:cubicBezTo>
                <a:cubicBezTo>
                  <a:pt x="1519" y="709"/>
                  <a:pt x="1518" y="707"/>
                  <a:pt x="1518" y="706"/>
                </a:cubicBezTo>
                <a:cubicBezTo>
                  <a:pt x="1515" y="707"/>
                  <a:pt x="1511" y="705"/>
                  <a:pt x="1508" y="705"/>
                </a:cubicBezTo>
                <a:cubicBezTo>
                  <a:pt x="1509" y="706"/>
                  <a:pt x="1512" y="706"/>
                  <a:pt x="1512" y="708"/>
                </a:cubicBezTo>
                <a:cubicBezTo>
                  <a:pt x="1512" y="708"/>
                  <a:pt x="1511" y="707"/>
                  <a:pt x="1510" y="707"/>
                </a:cubicBezTo>
                <a:cubicBezTo>
                  <a:pt x="1510" y="707"/>
                  <a:pt x="1511" y="707"/>
                  <a:pt x="1511" y="707"/>
                </a:cubicBezTo>
                <a:cubicBezTo>
                  <a:pt x="1510" y="706"/>
                  <a:pt x="1509" y="706"/>
                  <a:pt x="1508" y="707"/>
                </a:cubicBezTo>
                <a:cubicBezTo>
                  <a:pt x="1508" y="707"/>
                  <a:pt x="1508" y="707"/>
                  <a:pt x="1508" y="707"/>
                </a:cubicBezTo>
                <a:cubicBezTo>
                  <a:pt x="1507" y="707"/>
                  <a:pt x="1507" y="706"/>
                  <a:pt x="1507" y="706"/>
                </a:cubicBezTo>
                <a:cubicBezTo>
                  <a:pt x="1507" y="703"/>
                  <a:pt x="1508" y="701"/>
                  <a:pt x="1508" y="698"/>
                </a:cubicBezTo>
                <a:cubicBezTo>
                  <a:pt x="1509" y="699"/>
                  <a:pt x="1510" y="699"/>
                  <a:pt x="1511" y="700"/>
                </a:cubicBezTo>
                <a:cubicBezTo>
                  <a:pt x="1512" y="700"/>
                  <a:pt x="1512" y="701"/>
                  <a:pt x="1512" y="701"/>
                </a:cubicBezTo>
                <a:cubicBezTo>
                  <a:pt x="1513" y="702"/>
                  <a:pt x="1513" y="701"/>
                  <a:pt x="1516" y="702"/>
                </a:cubicBezTo>
                <a:cubicBezTo>
                  <a:pt x="1515" y="701"/>
                  <a:pt x="1519" y="701"/>
                  <a:pt x="1519" y="702"/>
                </a:cubicBezTo>
                <a:cubicBezTo>
                  <a:pt x="1520" y="701"/>
                  <a:pt x="1514" y="700"/>
                  <a:pt x="1514" y="698"/>
                </a:cubicBezTo>
                <a:cubicBezTo>
                  <a:pt x="1514" y="698"/>
                  <a:pt x="1514" y="698"/>
                  <a:pt x="1514" y="698"/>
                </a:cubicBezTo>
                <a:cubicBezTo>
                  <a:pt x="1514" y="698"/>
                  <a:pt x="1515" y="698"/>
                  <a:pt x="1515" y="698"/>
                </a:cubicBezTo>
                <a:cubicBezTo>
                  <a:pt x="1515" y="698"/>
                  <a:pt x="1515" y="697"/>
                  <a:pt x="1514" y="697"/>
                </a:cubicBezTo>
                <a:cubicBezTo>
                  <a:pt x="1514" y="697"/>
                  <a:pt x="1514" y="697"/>
                  <a:pt x="1515" y="697"/>
                </a:cubicBezTo>
                <a:cubicBezTo>
                  <a:pt x="1512" y="696"/>
                  <a:pt x="1515" y="692"/>
                  <a:pt x="1512" y="691"/>
                </a:cubicBezTo>
                <a:cubicBezTo>
                  <a:pt x="1513" y="692"/>
                  <a:pt x="1511" y="697"/>
                  <a:pt x="1513" y="697"/>
                </a:cubicBezTo>
                <a:cubicBezTo>
                  <a:pt x="1513" y="697"/>
                  <a:pt x="1513" y="697"/>
                  <a:pt x="1513" y="697"/>
                </a:cubicBezTo>
                <a:cubicBezTo>
                  <a:pt x="1513" y="698"/>
                  <a:pt x="1513" y="698"/>
                  <a:pt x="1513" y="698"/>
                </a:cubicBezTo>
                <a:cubicBezTo>
                  <a:pt x="1512" y="699"/>
                  <a:pt x="1510" y="698"/>
                  <a:pt x="1508" y="698"/>
                </a:cubicBezTo>
                <a:cubicBezTo>
                  <a:pt x="1509" y="696"/>
                  <a:pt x="1509" y="694"/>
                  <a:pt x="1509" y="692"/>
                </a:cubicBezTo>
                <a:cubicBezTo>
                  <a:pt x="1508" y="694"/>
                  <a:pt x="1507" y="690"/>
                  <a:pt x="1507" y="692"/>
                </a:cubicBezTo>
                <a:cubicBezTo>
                  <a:pt x="1504" y="690"/>
                  <a:pt x="1504" y="686"/>
                  <a:pt x="1505" y="682"/>
                </a:cubicBezTo>
                <a:cubicBezTo>
                  <a:pt x="1506" y="682"/>
                  <a:pt x="1507" y="683"/>
                  <a:pt x="1508" y="683"/>
                </a:cubicBezTo>
                <a:cubicBezTo>
                  <a:pt x="1508" y="682"/>
                  <a:pt x="1508" y="682"/>
                  <a:pt x="1509" y="681"/>
                </a:cubicBezTo>
                <a:cubicBezTo>
                  <a:pt x="1509" y="681"/>
                  <a:pt x="1509" y="681"/>
                  <a:pt x="1509" y="681"/>
                </a:cubicBezTo>
                <a:cubicBezTo>
                  <a:pt x="1509" y="683"/>
                  <a:pt x="1510" y="682"/>
                  <a:pt x="1509" y="683"/>
                </a:cubicBezTo>
                <a:cubicBezTo>
                  <a:pt x="1510" y="683"/>
                  <a:pt x="1510" y="683"/>
                  <a:pt x="1511" y="682"/>
                </a:cubicBezTo>
                <a:cubicBezTo>
                  <a:pt x="1515" y="684"/>
                  <a:pt x="1518" y="686"/>
                  <a:pt x="1522" y="687"/>
                </a:cubicBezTo>
                <a:cubicBezTo>
                  <a:pt x="1519" y="687"/>
                  <a:pt x="1516" y="686"/>
                  <a:pt x="1512" y="685"/>
                </a:cubicBezTo>
                <a:cubicBezTo>
                  <a:pt x="1515" y="687"/>
                  <a:pt x="1519" y="688"/>
                  <a:pt x="1524" y="689"/>
                </a:cubicBezTo>
                <a:cubicBezTo>
                  <a:pt x="1523" y="691"/>
                  <a:pt x="1522" y="692"/>
                  <a:pt x="1521" y="694"/>
                </a:cubicBezTo>
                <a:cubicBezTo>
                  <a:pt x="1521" y="694"/>
                  <a:pt x="1523" y="695"/>
                  <a:pt x="1523" y="696"/>
                </a:cubicBezTo>
                <a:cubicBezTo>
                  <a:pt x="1524" y="695"/>
                  <a:pt x="1527" y="693"/>
                  <a:pt x="1527" y="695"/>
                </a:cubicBezTo>
                <a:cubicBezTo>
                  <a:pt x="1528" y="693"/>
                  <a:pt x="1527" y="692"/>
                  <a:pt x="1528" y="690"/>
                </a:cubicBezTo>
                <a:cubicBezTo>
                  <a:pt x="1528" y="690"/>
                  <a:pt x="1528" y="690"/>
                  <a:pt x="1528" y="690"/>
                </a:cubicBezTo>
                <a:cubicBezTo>
                  <a:pt x="1529" y="690"/>
                  <a:pt x="1529" y="690"/>
                  <a:pt x="1529" y="690"/>
                </a:cubicBezTo>
                <a:cubicBezTo>
                  <a:pt x="1529" y="691"/>
                  <a:pt x="1529" y="693"/>
                  <a:pt x="1529" y="694"/>
                </a:cubicBezTo>
                <a:cubicBezTo>
                  <a:pt x="1528" y="697"/>
                  <a:pt x="1527" y="700"/>
                  <a:pt x="1526" y="703"/>
                </a:cubicBezTo>
                <a:cubicBezTo>
                  <a:pt x="1524" y="703"/>
                  <a:pt x="1522" y="702"/>
                  <a:pt x="1520" y="702"/>
                </a:cubicBezTo>
                <a:cubicBezTo>
                  <a:pt x="1521" y="703"/>
                  <a:pt x="1522" y="703"/>
                  <a:pt x="1524" y="703"/>
                </a:cubicBezTo>
                <a:close/>
                <a:moveTo>
                  <a:pt x="1516" y="722"/>
                </a:moveTo>
                <a:cubicBezTo>
                  <a:pt x="1516" y="721"/>
                  <a:pt x="1517" y="721"/>
                  <a:pt x="1517" y="720"/>
                </a:cubicBezTo>
                <a:cubicBezTo>
                  <a:pt x="1517" y="720"/>
                  <a:pt x="1517" y="720"/>
                  <a:pt x="1517" y="720"/>
                </a:cubicBezTo>
                <a:cubicBezTo>
                  <a:pt x="1517" y="720"/>
                  <a:pt x="1517" y="721"/>
                  <a:pt x="1517" y="721"/>
                </a:cubicBezTo>
                <a:cubicBezTo>
                  <a:pt x="1518" y="721"/>
                  <a:pt x="1518" y="721"/>
                  <a:pt x="1519" y="721"/>
                </a:cubicBezTo>
                <a:cubicBezTo>
                  <a:pt x="1519" y="721"/>
                  <a:pt x="1519" y="721"/>
                  <a:pt x="1519" y="721"/>
                </a:cubicBezTo>
                <a:cubicBezTo>
                  <a:pt x="1518" y="721"/>
                  <a:pt x="1518" y="722"/>
                  <a:pt x="1518" y="723"/>
                </a:cubicBezTo>
                <a:cubicBezTo>
                  <a:pt x="1518" y="722"/>
                  <a:pt x="1517" y="722"/>
                  <a:pt x="1516" y="722"/>
                </a:cubicBezTo>
                <a:close/>
                <a:moveTo>
                  <a:pt x="1518" y="723"/>
                </a:moveTo>
                <a:cubicBezTo>
                  <a:pt x="1517" y="723"/>
                  <a:pt x="1517" y="724"/>
                  <a:pt x="1517" y="724"/>
                </a:cubicBezTo>
                <a:cubicBezTo>
                  <a:pt x="1517" y="725"/>
                  <a:pt x="1517" y="725"/>
                  <a:pt x="1517" y="725"/>
                </a:cubicBezTo>
                <a:cubicBezTo>
                  <a:pt x="1516" y="725"/>
                  <a:pt x="1516" y="726"/>
                  <a:pt x="1516" y="726"/>
                </a:cubicBezTo>
                <a:cubicBezTo>
                  <a:pt x="1516" y="726"/>
                  <a:pt x="1516" y="726"/>
                  <a:pt x="1515" y="726"/>
                </a:cubicBezTo>
                <a:cubicBezTo>
                  <a:pt x="1515" y="725"/>
                  <a:pt x="1515" y="724"/>
                  <a:pt x="1516" y="723"/>
                </a:cubicBezTo>
                <a:cubicBezTo>
                  <a:pt x="1516" y="723"/>
                  <a:pt x="1517" y="723"/>
                  <a:pt x="1518" y="723"/>
                </a:cubicBezTo>
                <a:close/>
                <a:moveTo>
                  <a:pt x="1518" y="719"/>
                </a:moveTo>
                <a:cubicBezTo>
                  <a:pt x="1517" y="719"/>
                  <a:pt x="1517" y="719"/>
                  <a:pt x="1517" y="719"/>
                </a:cubicBezTo>
                <a:cubicBezTo>
                  <a:pt x="1517" y="718"/>
                  <a:pt x="1517" y="717"/>
                  <a:pt x="1518" y="716"/>
                </a:cubicBezTo>
                <a:cubicBezTo>
                  <a:pt x="1519" y="716"/>
                  <a:pt x="1519" y="717"/>
                  <a:pt x="1520" y="719"/>
                </a:cubicBezTo>
                <a:cubicBezTo>
                  <a:pt x="1519" y="719"/>
                  <a:pt x="1518" y="719"/>
                  <a:pt x="1518" y="719"/>
                </a:cubicBezTo>
                <a:close/>
                <a:moveTo>
                  <a:pt x="1512" y="723"/>
                </a:moveTo>
                <a:cubicBezTo>
                  <a:pt x="1512" y="723"/>
                  <a:pt x="1512" y="723"/>
                  <a:pt x="1512" y="722"/>
                </a:cubicBezTo>
                <a:cubicBezTo>
                  <a:pt x="1512" y="722"/>
                  <a:pt x="1512" y="721"/>
                  <a:pt x="1512" y="720"/>
                </a:cubicBezTo>
                <a:cubicBezTo>
                  <a:pt x="1513" y="721"/>
                  <a:pt x="1513" y="722"/>
                  <a:pt x="1512" y="723"/>
                </a:cubicBezTo>
                <a:close/>
                <a:moveTo>
                  <a:pt x="1511" y="712"/>
                </a:moveTo>
                <a:cubicBezTo>
                  <a:pt x="1510" y="712"/>
                  <a:pt x="1510" y="713"/>
                  <a:pt x="1509" y="713"/>
                </a:cubicBezTo>
                <a:cubicBezTo>
                  <a:pt x="1509" y="712"/>
                  <a:pt x="1509" y="710"/>
                  <a:pt x="1508" y="709"/>
                </a:cubicBezTo>
                <a:cubicBezTo>
                  <a:pt x="1508" y="709"/>
                  <a:pt x="1508" y="709"/>
                  <a:pt x="1508" y="709"/>
                </a:cubicBezTo>
                <a:cubicBezTo>
                  <a:pt x="1509" y="709"/>
                  <a:pt x="1510" y="710"/>
                  <a:pt x="1510" y="710"/>
                </a:cubicBezTo>
                <a:cubicBezTo>
                  <a:pt x="1510" y="710"/>
                  <a:pt x="1510" y="711"/>
                  <a:pt x="1509" y="711"/>
                </a:cubicBezTo>
                <a:cubicBezTo>
                  <a:pt x="1509" y="712"/>
                  <a:pt x="1511" y="710"/>
                  <a:pt x="1511" y="712"/>
                </a:cubicBezTo>
                <a:close/>
                <a:moveTo>
                  <a:pt x="1510" y="716"/>
                </a:moveTo>
                <a:cubicBezTo>
                  <a:pt x="1509" y="716"/>
                  <a:pt x="1509" y="716"/>
                  <a:pt x="1509" y="716"/>
                </a:cubicBezTo>
                <a:cubicBezTo>
                  <a:pt x="1509" y="715"/>
                  <a:pt x="1509" y="714"/>
                  <a:pt x="1509" y="714"/>
                </a:cubicBezTo>
                <a:cubicBezTo>
                  <a:pt x="1510" y="714"/>
                  <a:pt x="1509" y="715"/>
                  <a:pt x="1510" y="716"/>
                </a:cubicBezTo>
                <a:close/>
                <a:moveTo>
                  <a:pt x="1509" y="718"/>
                </a:moveTo>
                <a:cubicBezTo>
                  <a:pt x="1509" y="719"/>
                  <a:pt x="1510" y="719"/>
                  <a:pt x="1511" y="719"/>
                </a:cubicBezTo>
                <a:cubicBezTo>
                  <a:pt x="1510" y="719"/>
                  <a:pt x="1509" y="718"/>
                  <a:pt x="1509" y="718"/>
                </a:cubicBezTo>
                <a:cubicBezTo>
                  <a:pt x="1509" y="717"/>
                  <a:pt x="1509" y="717"/>
                  <a:pt x="1509" y="717"/>
                </a:cubicBezTo>
                <a:cubicBezTo>
                  <a:pt x="1510" y="718"/>
                  <a:pt x="1511" y="718"/>
                  <a:pt x="1511" y="719"/>
                </a:cubicBezTo>
                <a:cubicBezTo>
                  <a:pt x="1511" y="719"/>
                  <a:pt x="1510" y="720"/>
                  <a:pt x="1510" y="721"/>
                </a:cubicBezTo>
                <a:cubicBezTo>
                  <a:pt x="1509" y="721"/>
                  <a:pt x="1509" y="721"/>
                  <a:pt x="1508" y="721"/>
                </a:cubicBezTo>
                <a:cubicBezTo>
                  <a:pt x="1508" y="720"/>
                  <a:pt x="1509" y="719"/>
                  <a:pt x="1509" y="718"/>
                </a:cubicBezTo>
                <a:close/>
                <a:moveTo>
                  <a:pt x="1508" y="681"/>
                </a:moveTo>
                <a:cubicBezTo>
                  <a:pt x="1508" y="681"/>
                  <a:pt x="1508" y="681"/>
                  <a:pt x="1508" y="681"/>
                </a:cubicBezTo>
                <a:cubicBezTo>
                  <a:pt x="1507" y="681"/>
                  <a:pt x="1506" y="681"/>
                  <a:pt x="1505" y="681"/>
                </a:cubicBezTo>
                <a:cubicBezTo>
                  <a:pt x="1505" y="681"/>
                  <a:pt x="1505" y="681"/>
                  <a:pt x="1505" y="680"/>
                </a:cubicBezTo>
                <a:cubicBezTo>
                  <a:pt x="1505" y="681"/>
                  <a:pt x="1506" y="681"/>
                  <a:pt x="1507" y="681"/>
                </a:cubicBezTo>
                <a:cubicBezTo>
                  <a:pt x="1507" y="681"/>
                  <a:pt x="1507" y="681"/>
                  <a:pt x="1508" y="681"/>
                </a:cubicBezTo>
                <a:close/>
                <a:moveTo>
                  <a:pt x="1507" y="656"/>
                </a:moveTo>
                <a:cubicBezTo>
                  <a:pt x="1508" y="656"/>
                  <a:pt x="1508" y="656"/>
                  <a:pt x="1508" y="655"/>
                </a:cubicBezTo>
                <a:cubicBezTo>
                  <a:pt x="1509" y="656"/>
                  <a:pt x="1510" y="656"/>
                  <a:pt x="1509" y="657"/>
                </a:cubicBezTo>
                <a:cubicBezTo>
                  <a:pt x="1509" y="656"/>
                  <a:pt x="1508" y="656"/>
                  <a:pt x="1507" y="656"/>
                </a:cubicBezTo>
                <a:close/>
                <a:moveTo>
                  <a:pt x="1507" y="654"/>
                </a:moveTo>
                <a:cubicBezTo>
                  <a:pt x="1506" y="654"/>
                  <a:pt x="1504" y="653"/>
                  <a:pt x="1503" y="653"/>
                </a:cubicBezTo>
                <a:cubicBezTo>
                  <a:pt x="1503" y="653"/>
                  <a:pt x="1503" y="653"/>
                  <a:pt x="1503" y="653"/>
                </a:cubicBezTo>
                <a:cubicBezTo>
                  <a:pt x="1504" y="653"/>
                  <a:pt x="1506" y="653"/>
                  <a:pt x="1507" y="654"/>
                </a:cubicBezTo>
                <a:cubicBezTo>
                  <a:pt x="1507" y="654"/>
                  <a:pt x="1507" y="654"/>
                  <a:pt x="1507" y="654"/>
                </a:cubicBezTo>
                <a:close/>
                <a:moveTo>
                  <a:pt x="1505" y="655"/>
                </a:moveTo>
                <a:cubicBezTo>
                  <a:pt x="1505" y="655"/>
                  <a:pt x="1505" y="655"/>
                  <a:pt x="1505" y="655"/>
                </a:cubicBezTo>
                <a:cubicBezTo>
                  <a:pt x="1504" y="655"/>
                  <a:pt x="1504" y="655"/>
                  <a:pt x="1504" y="655"/>
                </a:cubicBezTo>
                <a:cubicBezTo>
                  <a:pt x="1504" y="655"/>
                  <a:pt x="1505" y="654"/>
                  <a:pt x="1505" y="655"/>
                </a:cubicBezTo>
                <a:close/>
                <a:moveTo>
                  <a:pt x="1503" y="647"/>
                </a:moveTo>
                <a:cubicBezTo>
                  <a:pt x="1504" y="647"/>
                  <a:pt x="1504" y="647"/>
                  <a:pt x="1505" y="647"/>
                </a:cubicBezTo>
                <a:cubicBezTo>
                  <a:pt x="1507" y="649"/>
                  <a:pt x="1509" y="650"/>
                  <a:pt x="1512" y="652"/>
                </a:cubicBezTo>
                <a:cubicBezTo>
                  <a:pt x="1509" y="651"/>
                  <a:pt x="1505" y="651"/>
                  <a:pt x="1502" y="650"/>
                </a:cubicBezTo>
                <a:cubicBezTo>
                  <a:pt x="1502" y="649"/>
                  <a:pt x="1503" y="648"/>
                  <a:pt x="1503" y="647"/>
                </a:cubicBezTo>
                <a:close/>
                <a:moveTo>
                  <a:pt x="1499" y="652"/>
                </a:moveTo>
                <a:cubicBezTo>
                  <a:pt x="1499" y="652"/>
                  <a:pt x="1499" y="652"/>
                  <a:pt x="1499" y="652"/>
                </a:cubicBezTo>
                <a:cubicBezTo>
                  <a:pt x="1498" y="652"/>
                  <a:pt x="1498" y="652"/>
                  <a:pt x="1497" y="652"/>
                </a:cubicBezTo>
                <a:cubicBezTo>
                  <a:pt x="1497" y="651"/>
                  <a:pt x="1498" y="651"/>
                  <a:pt x="1499" y="652"/>
                </a:cubicBezTo>
                <a:close/>
                <a:moveTo>
                  <a:pt x="1498" y="654"/>
                </a:moveTo>
                <a:cubicBezTo>
                  <a:pt x="1498" y="654"/>
                  <a:pt x="1498" y="654"/>
                  <a:pt x="1498" y="654"/>
                </a:cubicBezTo>
                <a:cubicBezTo>
                  <a:pt x="1497" y="654"/>
                  <a:pt x="1496" y="653"/>
                  <a:pt x="1496" y="653"/>
                </a:cubicBezTo>
                <a:cubicBezTo>
                  <a:pt x="1496" y="653"/>
                  <a:pt x="1497" y="653"/>
                  <a:pt x="1498" y="654"/>
                </a:cubicBezTo>
                <a:close/>
                <a:moveTo>
                  <a:pt x="1498" y="1165"/>
                </a:moveTo>
                <a:cubicBezTo>
                  <a:pt x="1498" y="1165"/>
                  <a:pt x="1498" y="1165"/>
                  <a:pt x="1498" y="1165"/>
                </a:cubicBezTo>
                <a:cubicBezTo>
                  <a:pt x="1498" y="1166"/>
                  <a:pt x="1498" y="1166"/>
                  <a:pt x="1499" y="1166"/>
                </a:cubicBezTo>
                <a:cubicBezTo>
                  <a:pt x="1500" y="1166"/>
                  <a:pt x="1499" y="1166"/>
                  <a:pt x="1498" y="1166"/>
                </a:cubicBezTo>
                <a:cubicBezTo>
                  <a:pt x="1499" y="1164"/>
                  <a:pt x="1501" y="1166"/>
                  <a:pt x="1501" y="1164"/>
                </a:cubicBezTo>
                <a:cubicBezTo>
                  <a:pt x="1500" y="1164"/>
                  <a:pt x="1500" y="1164"/>
                  <a:pt x="1500" y="1164"/>
                </a:cubicBezTo>
                <a:cubicBezTo>
                  <a:pt x="1500" y="1163"/>
                  <a:pt x="1501" y="1163"/>
                  <a:pt x="1502" y="1162"/>
                </a:cubicBezTo>
                <a:cubicBezTo>
                  <a:pt x="1503" y="1164"/>
                  <a:pt x="1505" y="1163"/>
                  <a:pt x="1506" y="1164"/>
                </a:cubicBezTo>
                <a:cubicBezTo>
                  <a:pt x="1507" y="1163"/>
                  <a:pt x="1506" y="1163"/>
                  <a:pt x="1505" y="1163"/>
                </a:cubicBezTo>
                <a:cubicBezTo>
                  <a:pt x="1506" y="1161"/>
                  <a:pt x="1507" y="1165"/>
                  <a:pt x="1507" y="1163"/>
                </a:cubicBezTo>
                <a:cubicBezTo>
                  <a:pt x="1505" y="1161"/>
                  <a:pt x="1504" y="1161"/>
                  <a:pt x="1503" y="1162"/>
                </a:cubicBezTo>
                <a:cubicBezTo>
                  <a:pt x="1505" y="1160"/>
                  <a:pt x="1507" y="1159"/>
                  <a:pt x="1509" y="1157"/>
                </a:cubicBezTo>
                <a:cubicBezTo>
                  <a:pt x="1509" y="1158"/>
                  <a:pt x="1509" y="1158"/>
                  <a:pt x="1509" y="1158"/>
                </a:cubicBezTo>
                <a:cubicBezTo>
                  <a:pt x="1510" y="1157"/>
                  <a:pt x="1510" y="1157"/>
                  <a:pt x="1510" y="1157"/>
                </a:cubicBezTo>
                <a:cubicBezTo>
                  <a:pt x="1510" y="1157"/>
                  <a:pt x="1510" y="1156"/>
                  <a:pt x="1511" y="1156"/>
                </a:cubicBezTo>
                <a:cubicBezTo>
                  <a:pt x="1511" y="1157"/>
                  <a:pt x="1513" y="1157"/>
                  <a:pt x="1512" y="1158"/>
                </a:cubicBezTo>
                <a:cubicBezTo>
                  <a:pt x="1513" y="1158"/>
                  <a:pt x="1513" y="1156"/>
                  <a:pt x="1512" y="1155"/>
                </a:cubicBezTo>
                <a:cubicBezTo>
                  <a:pt x="1515" y="1153"/>
                  <a:pt x="1518" y="1151"/>
                  <a:pt x="1520" y="1149"/>
                </a:cubicBezTo>
                <a:cubicBezTo>
                  <a:pt x="1520" y="1149"/>
                  <a:pt x="1522" y="1149"/>
                  <a:pt x="1521" y="1150"/>
                </a:cubicBezTo>
                <a:cubicBezTo>
                  <a:pt x="1522" y="1150"/>
                  <a:pt x="1523" y="1149"/>
                  <a:pt x="1524" y="1150"/>
                </a:cubicBezTo>
                <a:cubicBezTo>
                  <a:pt x="1524" y="1149"/>
                  <a:pt x="1522" y="1149"/>
                  <a:pt x="1523" y="1148"/>
                </a:cubicBezTo>
                <a:cubicBezTo>
                  <a:pt x="1522" y="1148"/>
                  <a:pt x="1522" y="1149"/>
                  <a:pt x="1521" y="1148"/>
                </a:cubicBezTo>
                <a:cubicBezTo>
                  <a:pt x="1522" y="1147"/>
                  <a:pt x="1524" y="1146"/>
                  <a:pt x="1526" y="1144"/>
                </a:cubicBezTo>
                <a:cubicBezTo>
                  <a:pt x="1526" y="1145"/>
                  <a:pt x="1527" y="1145"/>
                  <a:pt x="1528" y="1144"/>
                </a:cubicBezTo>
                <a:cubicBezTo>
                  <a:pt x="1528" y="1144"/>
                  <a:pt x="1527" y="1144"/>
                  <a:pt x="1527" y="1143"/>
                </a:cubicBezTo>
                <a:cubicBezTo>
                  <a:pt x="1527" y="1143"/>
                  <a:pt x="1527" y="1143"/>
                  <a:pt x="1527" y="1143"/>
                </a:cubicBezTo>
                <a:cubicBezTo>
                  <a:pt x="1528" y="1143"/>
                  <a:pt x="1529" y="1143"/>
                  <a:pt x="1529" y="1143"/>
                </a:cubicBezTo>
                <a:cubicBezTo>
                  <a:pt x="1529" y="1142"/>
                  <a:pt x="1528" y="1142"/>
                  <a:pt x="1528" y="1142"/>
                </a:cubicBezTo>
                <a:cubicBezTo>
                  <a:pt x="1532" y="1139"/>
                  <a:pt x="1535" y="1136"/>
                  <a:pt x="1538" y="1133"/>
                </a:cubicBezTo>
                <a:cubicBezTo>
                  <a:pt x="1541" y="1133"/>
                  <a:pt x="1545" y="1135"/>
                  <a:pt x="1547" y="1137"/>
                </a:cubicBezTo>
                <a:cubicBezTo>
                  <a:pt x="1547" y="1136"/>
                  <a:pt x="1546" y="1135"/>
                  <a:pt x="1547" y="1134"/>
                </a:cubicBezTo>
                <a:cubicBezTo>
                  <a:pt x="1549" y="1134"/>
                  <a:pt x="1546" y="1136"/>
                  <a:pt x="1548" y="1136"/>
                </a:cubicBezTo>
                <a:cubicBezTo>
                  <a:pt x="1548" y="1133"/>
                  <a:pt x="1551" y="1136"/>
                  <a:pt x="1553" y="1136"/>
                </a:cubicBezTo>
                <a:cubicBezTo>
                  <a:pt x="1553" y="1134"/>
                  <a:pt x="1551" y="1135"/>
                  <a:pt x="1550" y="1134"/>
                </a:cubicBezTo>
                <a:cubicBezTo>
                  <a:pt x="1550" y="1133"/>
                  <a:pt x="1551" y="1134"/>
                  <a:pt x="1552" y="1134"/>
                </a:cubicBezTo>
                <a:cubicBezTo>
                  <a:pt x="1552" y="1132"/>
                  <a:pt x="1549" y="1134"/>
                  <a:pt x="1550" y="1132"/>
                </a:cubicBezTo>
                <a:cubicBezTo>
                  <a:pt x="1549" y="1132"/>
                  <a:pt x="1549" y="1133"/>
                  <a:pt x="1549" y="1134"/>
                </a:cubicBezTo>
                <a:cubicBezTo>
                  <a:pt x="1547" y="1134"/>
                  <a:pt x="1543" y="1133"/>
                  <a:pt x="1539" y="1132"/>
                </a:cubicBezTo>
                <a:cubicBezTo>
                  <a:pt x="1542" y="1130"/>
                  <a:pt x="1544" y="1128"/>
                  <a:pt x="1546" y="1126"/>
                </a:cubicBezTo>
                <a:cubicBezTo>
                  <a:pt x="1546" y="1126"/>
                  <a:pt x="1546" y="1126"/>
                  <a:pt x="1546" y="1126"/>
                </a:cubicBezTo>
                <a:cubicBezTo>
                  <a:pt x="1546" y="1126"/>
                  <a:pt x="1546" y="1126"/>
                  <a:pt x="1546" y="1126"/>
                </a:cubicBezTo>
                <a:cubicBezTo>
                  <a:pt x="1546" y="1125"/>
                  <a:pt x="1547" y="1125"/>
                  <a:pt x="1548" y="1125"/>
                </a:cubicBezTo>
                <a:cubicBezTo>
                  <a:pt x="1548" y="1124"/>
                  <a:pt x="1549" y="1123"/>
                  <a:pt x="1550" y="1122"/>
                </a:cubicBezTo>
                <a:cubicBezTo>
                  <a:pt x="1550" y="1122"/>
                  <a:pt x="1551" y="1122"/>
                  <a:pt x="1552" y="1122"/>
                </a:cubicBezTo>
                <a:cubicBezTo>
                  <a:pt x="1553" y="1123"/>
                  <a:pt x="1553" y="1124"/>
                  <a:pt x="1556" y="1124"/>
                </a:cubicBezTo>
                <a:cubicBezTo>
                  <a:pt x="1555" y="1122"/>
                  <a:pt x="1557" y="1125"/>
                  <a:pt x="1560" y="1125"/>
                </a:cubicBezTo>
                <a:cubicBezTo>
                  <a:pt x="1561" y="1125"/>
                  <a:pt x="1558" y="1124"/>
                  <a:pt x="1560" y="1124"/>
                </a:cubicBezTo>
                <a:cubicBezTo>
                  <a:pt x="1559" y="1124"/>
                  <a:pt x="1555" y="1122"/>
                  <a:pt x="1554" y="1122"/>
                </a:cubicBezTo>
                <a:cubicBezTo>
                  <a:pt x="1554" y="1121"/>
                  <a:pt x="1553" y="1121"/>
                  <a:pt x="1552" y="1120"/>
                </a:cubicBezTo>
                <a:cubicBezTo>
                  <a:pt x="1561" y="1108"/>
                  <a:pt x="1569" y="1096"/>
                  <a:pt x="1578" y="1084"/>
                </a:cubicBezTo>
                <a:cubicBezTo>
                  <a:pt x="1579" y="1082"/>
                  <a:pt x="1581" y="1079"/>
                  <a:pt x="1581" y="1076"/>
                </a:cubicBezTo>
                <a:cubicBezTo>
                  <a:pt x="1584" y="1069"/>
                  <a:pt x="1588" y="1062"/>
                  <a:pt x="1592" y="1055"/>
                </a:cubicBezTo>
                <a:cubicBezTo>
                  <a:pt x="1593" y="1055"/>
                  <a:pt x="1595" y="1056"/>
                  <a:pt x="1596" y="1056"/>
                </a:cubicBezTo>
                <a:cubicBezTo>
                  <a:pt x="1599" y="1057"/>
                  <a:pt x="1601" y="1059"/>
                  <a:pt x="1604" y="1059"/>
                </a:cubicBezTo>
                <a:cubicBezTo>
                  <a:pt x="1606" y="1060"/>
                  <a:pt x="1609" y="1060"/>
                  <a:pt x="1611" y="1061"/>
                </a:cubicBezTo>
                <a:cubicBezTo>
                  <a:pt x="1607" y="1070"/>
                  <a:pt x="1602" y="1078"/>
                  <a:pt x="1595" y="1086"/>
                </a:cubicBezTo>
                <a:cubicBezTo>
                  <a:pt x="1595" y="1086"/>
                  <a:pt x="1594" y="1086"/>
                  <a:pt x="1594" y="1085"/>
                </a:cubicBezTo>
                <a:cubicBezTo>
                  <a:pt x="1594" y="1086"/>
                  <a:pt x="1594" y="1087"/>
                  <a:pt x="1595" y="1087"/>
                </a:cubicBezTo>
                <a:cubicBezTo>
                  <a:pt x="1594" y="1088"/>
                  <a:pt x="1594" y="1088"/>
                  <a:pt x="1593" y="1089"/>
                </a:cubicBezTo>
                <a:cubicBezTo>
                  <a:pt x="1594" y="1090"/>
                  <a:pt x="1593" y="1090"/>
                  <a:pt x="1594" y="1091"/>
                </a:cubicBezTo>
                <a:cubicBezTo>
                  <a:pt x="1593" y="1092"/>
                  <a:pt x="1593" y="1092"/>
                  <a:pt x="1592" y="1093"/>
                </a:cubicBezTo>
                <a:cubicBezTo>
                  <a:pt x="1591" y="1093"/>
                  <a:pt x="1591" y="1093"/>
                  <a:pt x="1590" y="1094"/>
                </a:cubicBezTo>
                <a:cubicBezTo>
                  <a:pt x="1591" y="1094"/>
                  <a:pt x="1591" y="1094"/>
                  <a:pt x="1591" y="1094"/>
                </a:cubicBezTo>
                <a:cubicBezTo>
                  <a:pt x="1590" y="1096"/>
                  <a:pt x="1589" y="1097"/>
                  <a:pt x="1588" y="1098"/>
                </a:cubicBezTo>
                <a:cubicBezTo>
                  <a:pt x="1588" y="1098"/>
                  <a:pt x="1587" y="1098"/>
                  <a:pt x="1586" y="1097"/>
                </a:cubicBezTo>
                <a:cubicBezTo>
                  <a:pt x="1586" y="1099"/>
                  <a:pt x="1586" y="1100"/>
                  <a:pt x="1585" y="1100"/>
                </a:cubicBezTo>
                <a:cubicBezTo>
                  <a:pt x="1585" y="1100"/>
                  <a:pt x="1586" y="1100"/>
                  <a:pt x="1587" y="1100"/>
                </a:cubicBezTo>
                <a:cubicBezTo>
                  <a:pt x="1582" y="1106"/>
                  <a:pt x="1577" y="1113"/>
                  <a:pt x="1572" y="1119"/>
                </a:cubicBezTo>
                <a:cubicBezTo>
                  <a:pt x="1570" y="1115"/>
                  <a:pt x="1567" y="1115"/>
                  <a:pt x="1564" y="1114"/>
                </a:cubicBezTo>
                <a:cubicBezTo>
                  <a:pt x="1564" y="1113"/>
                  <a:pt x="1564" y="1112"/>
                  <a:pt x="1564" y="1110"/>
                </a:cubicBezTo>
                <a:cubicBezTo>
                  <a:pt x="1563" y="1111"/>
                  <a:pt x="1563" y="1113"/>
                  <a:pt x="1563" y="1114"/>
                </a:cubicBezTo>
                <a:cubicBezTo>
                  <a:pt x="1561" y="1114"/>
                  <a:pt x="1559" y="1114"/>
                  <a:pt x="1557" y="1113"/>
                </a:cubicBezTo>
                <a:cubicBezTo>
                  <a:pt x="1559" y="1114"/>
                  <a:pt x="1561" y="1115"/>
                  <a:pt x="1563" y="1115"/>
                </a:cubicBezTo>
                <a:cubicBezTo>
                  <a:pt x="1563" y="1115"/>
                  <a:pt x="1563" y="1115"/>
                  <a:pt x="1563" y="1115"/>
                </a:cubicBezTo>
                <a:cubicBezTo>
                  <a:pt x="1563" y="1115"/>
                  <a:pt x="1563" y="1115"/>
                  <a:pt x="1563" y="1115"/>
                </a:cubicBezTo>
                <a:cubicBezTo>
                  <a:pt x="1564" y="1115"/>
                  <a:pt x="1565" y="1115"/>
                  <a:pt x="1565" y="1116"/>
                </a:cubicBezTo>
                <a:cubicBezTo>
                  <a:pt x="1567" y="1117"/>
                  <a:pt x="1568" y="1121"/>
                  <a:pt x="1570" y="1121"/>
                </a:cubicBezTo>
                <a:cubicBezTo>
                  <a:pt x="1569" y="1122"/>
                  <a:pt x="1568" y="1124"/>
                  <a:pt x="1566" y="1125"/>
                </a:cubicBezTo>
                <a:cubicBezTo>
                  <a:pt x="1566" y="1125"/>
                  <a:pt x="1566" y="1125"/>
                  <a:pt x="1566" y="1125"/>
                </a:cubicBezTo>
                <a:cubicBezTo>
                  <a:pt x="1566" y="1125"/>
                  <a:pt x="1566" y="1125"/>
                  <a:pt x="1566" y="1125"/>
                </a:cubicBezTo>
                <a:cubicBezTo>
                  <a:pt x="1566" y="1126"/>
                  <a:pt x="1566" y="1126"/>
                  <a:pt x="1566" y="1126"/>
                </a:cubicBezTo>
                <a:cubicBezTo>
                  <a:pt x="1565" y="1125"/>
                  <a:pt x="1563" y="1124"/>
                  <a:pt x="1563" y="1126"/>
                </a:cubicBezTo>
                <a:cubicBezTo>
                  <a:pt x="1564" y="1126"/>
                  <a:pt x="1564" y="1126"/>
                  <a:pt x="1565" y="1127"/>
                </a:cubicBezTo>
                <a:cubicBezTo>
                  <a:pt x="1562" y="1129"/>
                  <a:pt x="1560" y="1132"/>
                  <a:pt x="1557" y="1135"/>
                </a:cubicBezTo>
                <a:cubicBezTo>
                  <a:pt x="1556" y="1135"/>
                  <a:pt x="1556" y="1134"/>
                  <a:pt x="1556" y="1134"/>
                </a:cubicBezTo>
                <a:cubicBezTo>
                  <a:pt x="1555" y="1134"/>
                  <a:pt x="1556" y="1135"/>
                  <a:pt x="1554" y="1134"/>
                </a:cubicBezTo>
                <a:cubicBezTo>
                  <a:pt x="1553" y="1135"/>
                  <a:pt x="1555" y="1135"/>
                  <a:pt x="1556" y="1135"/>
                </a:cubicBezTo>
                <a:cubicBezTo>
                  <a:pt x="1554" y="1137"/>
                  <a:pt x="1552" y="1139"/>
                  <a:pt x="1550" y="1141"/>
                </a:cubicBezTo>
                <a:cubicBezTo>
                  <a:pt x="1550" y="1141"/>
                  <a:pt x="1549" y="1140"/>
                  <a:pt x="1549" y="1140"/>
                </a:cubicBezTo>
                <a:cubicBezTo>
                  <a:pt x="1548" y="1141"/>
                  <a:pt x="1549" y="1141"/>
                  <a:pt x="1549" y="1141"/>
                </a:cubicBezTo>
                <a:cubicBezTo>
                  <a:pt x="1548" y="1142"/>
                  <a:pt x="1548" y="1143"/>
                  <a:pt x="1547" y="1143"/>
                </a:cubicBezTo>
                <a:cubicBezTo>
                  <a:pt x="1546" y="1143"/>
                  <a:pt x="1544" y="1142"/>
                  <a:pt x="1543" y="1142"/>
                </a:cubicBezTo>
                <a:cubicBezTo>
                  <a:pt x="1543" y="1145"/>
                  <a:pt x="1536" y="1140"/>
                  <a:pt x="1533" y="1142"/>
                </a:cubicBezTo>
                <a:cubicBezTo>
                  <a:pt x="1537" y="1143"/>
                  <a:pt x="1541" y="1143"/>
                  <a:pt x="1545" y="1144"/>
                </a:cubicBezTo>
                <a:cubicBezTo>
                  <a:pt x="1545" y="1145"/>
                  <a:pt x="1545" y="1145"/>
                  <a:pt x="1544" y="1145"/>
                </a:cubicBezTo>
                <a:cubicBezTo>
                  <a:pt x="1544" y="1145"/>
                  <a:pt x="1544" y="1145"/>
                  <a:pt x="1544" y="1145"/>
                </a:cubicBezTo>
                <a:cubicBezTo>
                  <a:pt x="1543" y="1145"/>
                  <a:pt x="1543" y="1146"/>
                  <a:pt x="1542" y="1145"/>
                </a:cubicBezTo>
                <a:cubicBezTo>
                  <a:pt x="1542" y="1146"/>
                  <a:pt x="1543" y="1146"/>
                  <a:pt x="1543" y="1146"/>
                </a:cubicBezTo>
                <a:cubicBezTo>
                  <a:pt x="1541" y="1148"/>
                  <a:pt x="1539" y="1149"/>
                  <a:pt x="1537" y="1151"/>
                </a:cubicBezTo>
                <a:cubicBezTo>
                  <a:pt x="1536" y="1151"/>
                  <a:pt x="1536" y="1151"/>
                  <a:pt x="1536" y="1151"/>
                </a:cubicBezTo>
                <a:cubicBezTo>
                  <a:pt x="1536" y="1151"/>
                  <a:pt x="1536" y="1151"/>
                  <a:pt x="1536" y="1151"/>
                </a:cubicBezTo>
                <a:cubicBezTo>
                  <a:pt x="1535" y="1152"/>
                  <a:pt x="1535" y="1152"/>
                  <a:pt x="1534" y="1152"/>
                </a:cubicBezTo>
                <a:cubicBezTo>
                  <a:pt x="1534" y="1152"/>
                  <a:pt x="1534" y="1151"/>
                  <a:pt x="1533" y="1151"/>
                </a:cubicBezTo>
                <a:cubicBezTo>
                  <a:pt x="1532" y="1152"/>
                  <a:pt x="1532" y="1152"/>
                  <a:pt x="1532" y="1153"/>
                </a:cubicBezTo>
                <a:cubicBezTo>
                  <a:pt x="1532" y="1153"/>
                  <a:pt x="1533" y="1153"/>
                  <a:pt x="1533" y="1153"/>
                </a:cubicBezTo>
                <a:cubicBezTo>
                  <a:pt x="1532" y="1153"/>
                  <a:pt x="1532" y="1154"/>
                  <a:pt x="1531" y="1154"/>
                </a:cubicBezTo>
                <a:cubicBezTo>
                  <a:pt x="1529" y="1155"/>
                  <a:pt x="1527" y="1157"/>
                  <a:pt x="1526" y="1158"/>
                </a:cubicBezTo>
                <a:cubicBezTo>
                  <a:pt x="1525" y="1158"/>
                  <a:pt x="1524" y="1158"/>
                  <a:pt x="1524" y="1158"/>
                </a:cubicBezTo>
                <a:cubicBezTo>
                  <a:pt x="1524" y="1158"/>
                  <a:pt x="1524" y="1159"/>
                  <a:pt x="1525" y="1159"/>
                </a:cubicBezTo>
                <a:cubicBezTo>
                  <a:pt x="1523" y="1160"/>
                  <a:pt x="1522" y="1161"/>
                  <a:pt x="1520" y="1162"/>
                </a:cubicBezTo>
                <a:cubicBezTo>
                  <a:pt x="1516" y="1165"/>
                  <a:pt x="1511" y="1168"/>
                  <a:pt x="1506" y="1171"/>
                </a:cubicBezTo>
                <a:cubicBezTo>
                  <a:pt x="1502" y="1170"/>
                  <a:pt x="1498" y="1169"/>
                  <a:pt x="1494" y="1167"/>
                </a:cubicBezTo>
                <a:cubicBezTo>
                  <a:pt x="1495" y="1166"/>
                  <a:pt x="1497" y="1166"/>
                  <a:pt x="1498" y="1165"/>
                </a:cubicBezTo>
                <a:close/>
                <a:moveTo>
                  <a:pt x="1492" y="1168"/>
                </a:moveTo>
                <a:cubicBezTo>
                  <a:pt x="1493" y="1169"/>
                  <a:pt x="1495" y="1170"/>
                  <a:pt x="1496" y="1170"/>
                </a:cubicBezTo>
                <a:cubicBezTo>
                  <a:pt x="1499" y="1171"/>
                  <a:pt x="1502" y="1171"/>
                  <a:pt x="1505" y="1171"/>
                </a:cubicBezTo>
                <a:cubicBezTo>
                  <a:pt x="1504" y="1172"/>
                  <a:pt x="1504" y="1172"/>
                  <a:pt x="1503" y="1173"/>
                </a:cubicBezTo>
                <a:cubicBezTo>
                  <a:pt x="1502" y="1172"/>
                  <a:pt x="1500" y="1172"/>
                  <a:pt x="1500" y="1171"/>
                </a:cubicBezTo>
                <a:cubicBezTo>
                  <a:pt x="1498" y="1171"/>
                  <a:pt x="1493" y="1170"/>
                  <a:pt x="1490" y="1169"/>
                </a:cubicBezTo>
                <a:cubicBezTo>
                  <a:pt x="1491" y="1169"/>
                  <a:pt x="1492" y="1168"/>
                  <a:pt x="1492" y="1168"/>
                </a:cubicBezTo>
                <a:close/>
                <a:moveTo>
                  <a:pt x="1488" y="1171"/>
                </a:moveTo>
                <a:cubicBezTo>
                  <a:pt x="1489" y="1171"/>
                  <a:pt x="1490" y="1172"/>
                  <a:pt x="1490" y="1171"/>
                </a:cubicBezTo>
                <a:cubicBezTo>
                  <a:pt x="1490" y="1173"/>
                  <a:pt x="1488" y="1172"/>
                  <a:pt x="1487" y="1171"/>
                </a:cubicBezTo>
                <a:cubicBezTo>
                  <a:pt x="1487" y="1171"/>
                  <a:pt x="1488" y="1171"/>
                  <a:pt x="1488" y="1171"/>
                </a:cubicBezTo>
                <a:close/>
                <a:moveTo>
                  <a:pt x="1491" y="1174"/>
                </a:moveTo>
                <a:cubicBezTo>
                  <a:pt x="1491" y="1174"/>
                  <a:pt x="1491" y="1175"/>
                  <a:pt x="1492" y="1175"/>
                </a:cubicBezTo>
                <a:cubicBezTo>
                  <a:pt x="1492" y="1174"/>
                  <a:pt x="1492" y="1174"/>
                  <a:pt x="1492" y="1173"/>
                </a:cubicBezTo>
                <a:cubicBezTo>
                  <a:pt x="1492" y="1173"/>
                  <a:pt x="1493" y="1173"/>
                  <a:pt x="1493" y="1173"/>
                </a:cubicBezTo>
                <a:cubicBezTo>
                  <a:pt x="1494" y="1174"/>
                  <a:pt x="1491" y="1174"/>
                  <a:pt x="1493" y="1175"/>
                </a:cubicBezTo>
                <a:cubicBezTo>
                  <a:pt x="1495" y="1175"/>
                  <a:pt x="1494" y="1175"/>
                  <a:pt x="1494" y="1174"/>
                </a:cubicBezTo>
                <a:cubicBezTo>
                  <a:pt x="1496" y="1174"/>
                  <a:pt x="1495" y="1176"/>
                  <a:pt x="1497" y="1175"/>
                </a:cubicBezTo>
                <a:cubicBezTo>
                  <a:pt x="1497" y="1175"/>
                  <a:pt x="1498" y="1175"/>
                  <a:pt x="1498" y="1176"/>
                </a:cubicBezTo>
                <a:cubicBezTo>
                  <a:pt x="1497" y="1176"/>
                  <a:pt x="1496" y="1177"/>
                  <a:pt x="1495" y="1177"/>
                </a:cubicBezTo>
                <a:cubicBezTo>
                  <a:pt x="1493" y="1176"/>
                  <a:pt x="1490" y="1175"/>
                  <a:pt x="1488" y="1174"/>
                </a:cubicBezTo>
                <a:cubicBezTo>
                  <a:pt x="1488" y="1177"/>
                  <a:pt x="1491" y="1176"/>
                  <a:pt x="1492" y="1177"/>
                </a:cubicBezTo>
                <a:cubicBezTo>
                  <a:pt x="1493" y="1177"/>
                  <a:pt x="1494" y="1177"/>
                  <a:pt x="1494" y="1178"/>
                </a:cubicBezTo>
                <a:cubicBezTo>
                  <a:pt x="1492" y="1179"/>
                  <a:pt x="1490" y="1180"/>
                  <a:pt x="1488" y="1181"/>
                </a:cubicBezTo>
                <a:cubicBezTo>
                  <a:pt x="1486" y="1183"/>
                  <a:pt x="1483" y="1184"/>
                  <a:pt x="1481" y="1185"/>
                </a:cubicBezTo>
                <a:cubicBezTo>
                  <a:pt x="1481" y="1185"/>
                  <a:pt x="1482" y="1183"/>
                  <a:pt x="1482" y="1183"/>
                </a:cubicBezTo>
                <a:cubicBezTo>
                  <a:pt x="1481" y="1182"/>
                  <a:pt x="1479" y="1183"/>
                  <a:pt x="1479" y="1185"/>
                </a:cubicBezTo>
                <a:cubicBezTo>
                  <a:pt x="1480" y="1185"/>
                  <a:pt x="1480" y="1185"/>
                  <a:pt x="1480" y="1185"/>
                </a:cubicBezTo>
                <a:cubicBezTo>
                  <a:pt x="1479" y="1186"/>
                  <a:pt x="1478" y="1186"/>
                  <a:pt x="1477" y="1187"/>
                </a:cubicBezTo>
                <a:cubicBezTo>
                  <a:pt x="1477" y="1187"/>
                  <a:pt x="1477" y="1187"/>
                  <a:pt x="1477" y="1187"/>
                </a:cubicBezTo>
                <a:cubicBezTo>
                  <a:pt x="1476" y="1186"/>
                  <a:pt x="1476" y="1187"/>
                  <a:pt x="1476" y="1187"/>
                </a:cubicBezTo>
                <a:cubicBezTo>
                  <a:pt x="1476" y="1187"/>
                  <a:pt x="1476" y="1187"/>
                  <a:pt x="1476" y="1188"/>
                </a:cubicBezTo>
                <a:cubicBezTo>
                  <a:pt x="1476" y="1187"/>
                  <a:pt x="1476" y="1187"/>
                  <a:pt x="1476" y="1187"/>
                </a:cubicBezTo>
                <a:cubicBezTo>
                  <a:pt x="1474" y="1186"/>
                  <a:pt x="1471" y="1186"/>
                  <a:pt x="1473" y="1184"/>
                </a:cubicBezTo>
                <a:cubicBezTo>
                  <a:pt x="1471" y="1183"/>
                  <a:pt x="1472" y="1186"/>
                  <a:pt x="1470" y="1186"/>
                </a:cubicBezTo>
                <a:cubicBezTo>
                  <a:pt x="1469" y="1184"/>
                  <a:pt x="1470" y="1185"/>
                  <a:pt x="1468" y="1183"/>
                </a:cubicBezTo>
                <a:cubicBezTo>
                  <a:pt x="1467" y="1184"/>
                  <a:pt x="1467" y="1184"/>
                  <a:pt x="1467" y="1186"/>
                </a:cubicBezTo>
                <a:cubicBezTo>
                  <a:pt x="1466" y="1185"/>
                  <a:pt x="1466" y="1185"/>
                  <a:pt x="1466" y="1184"/>
                </a:cubicBezTo>
                <a:cubicBezTo>
                  <a:pt x="1468" y="1183"/>
                  <a:pt x="1469" y="1182"/>
                  <a:pt x="1471" y="1181"/>
                </a:cubicBezTo>
                <a:cubicBezTo>
                  <a:pt x="1472" y="1182"/>
                  <a:pt x="1472" y="1181"/>
                  <a:pt x="1474" y="1182"/>
                </a:cubicBezTo>
                <a:cubicBezTo>
                  <a:pt x="1474" y="1182"/>
                  <a:pt x="1474" y="1181"/>
                  <a:pt x="1473" y="1181"/>
                </a:cubicBezTo>
                <a:cubicBezTo>
                  <a:pt x="1473" y="1181"/>
                  <a:pt x="1473" y="1181"/>
                  <a:pt x="1473" y="1181"/>
                </a:cubicBezTo>
                <a:cubicBezTo>
                  <a:pt x="1473" y="1180"/>
                  <a:pt x="1473" y="1180"/>
                  <a:pt x="1472" y="1180"/>
                </a:cubicBezTo>
                <a:cubicBezTo>
                  <a:pt x="1473" y="1180"/>
                  <a:pt x="1473" y="1180"/>
                  <a:pt x="1473" y="1179"/>
                </a:cubicBezTo>
                <a:cubicBezTo>
                  <a:pt x="1474" y="1180"/>
                  <a:pt x="1475" y="1181"/>
                  <a:pt x="1475" y="1182"/>
                </a:cubicBezTo>
                <a:cubicBezTo>
                  <a:pt x="1476" y="1181"/>
                  <a:pt x="1475" y="1180"/>
                  <a:pt x="1477" y="1180"/>
                </a:cubicBezTo>
                <a:cubicBezTo>
                  <a:pt x="1478" y="1179"/>
                  <a:pt x="1475" y="1178"/>
                  <a:pt x="1478" y="1179"/>
                </a:cubicBezTo>
                <a:cubicBezTo>
                  <a:pt x="1478" y="1178"/>
                  <a:pt x="1477" y="1178"/>
                  <a:pt x="1477" y="1177"/>
                </a:cubicBezTo>
                <a:cubicBezTo>
                  <a:pt x="1479" y="1176"/>
                  <a:pt x="1481" y="1175"/>
                  <a:pt x="1483" y="1174"/>
                </a:cubicBezTo>
                <a:cubicBezTo>
                  <a:pt x="1483" y="1174"/>
                  <a:pt x="1483" y="1174"/>
                  <a:pt x="1483" y="1174"/>
                </a:cubicBezTo>
                <a:cubicBezTo>
                  <a:pt x="1483" y="1174"/>
                  <a:pt x="1483" y="1174"/>
                  <a:pt x="1483" y="1174"/>
                </a:cubicBezTo>
                <a:cubicBezTo>
                  <a:pt x="1484" y="1173"/>
                  <a:pt x="1486" y="1172"/>
                  <a:pt x="1487" y="1171"/>
                </a:cubicBezTo>
                <a:cubicBezTo>
                  <a:pt x="1488" y="1174"/>
                  <a:pt x="1491" y="1172"/>
                  <a:pt x="1491" y="1174"/>
                </a:cubicBezTo>
                <a:close/>
                <a:moveTo>
                  <a:pt x="1482" y="672"/>
                </a:moveTo>
                <a:cubicBezTo>
                  <a:pt x="1483" y="670"/>
                  <a:pt x="1478" y="671"/>
                  <a:pt x="1480" y="669"/>
                </a:cubicBezTo>
                <a:cubicBezTo>
                  <a:pt x="1480" y="670"/>
                  <a:pt x="1481" y="670"/>
                  <a:pt x="1481" y="670"/>
                </a:cubicBezTo>
                <a:cubicBezTo>
                  <a:pt x="1481" y="670"/>
                  <a:pt x="1481" y="670"/>
                  <a:pt x="1481" y="670"/>
                </a:cubicBezTo>
                <a:cubicBezTo>
                  <a:pt x="1481" y="670"/>
                  <a:pt x="1481" y="670"/>
                  <a:pt x="1481" y="670"/>
                </a:cubicBezTo>
                <a:cubicBezTo>
                  <a:pt x="1482" y="670"/>
                  <a:pt x="1484" y="671"/>
                  <a:pt x="1485" y="671"/>
                </a:cubicBezTo>
                <a:cubicBezTo>
                  <a:pt x="1485" y="672"/>
                  <a:pt x="1485" y="672"/>
                  <a:pt x="1485" y="673"/>
                </a:cubicBezTo>
                <a:cubicBezTo>
                  <a:pt x="1484" y="672"/>
                  <a:pt x="1484" y="672"/>
                  <a:pt x="1483" y="672"/>
                </a:cubicBezTo>
                <a:cubicBezTo>
                  <a:pt x="1484" y="672"/>
                  <a:pt x="1484" y="673"/>
                  <a:pt x="1485" y="673"/>
                </a:cubicBezTo>
                <a:cubicBezTo>
                  <a:pt x="1484" y="674"/>
                  <a:pt x="1484" y="675"/>
                  <a:pt x="1484" y="675"/>
                </a:cubicBezTo>
                <a:cubicBezTo>
                  <a:pt x="1482" y="675"/>
                  <a:pt x="1481" y="675"/>
                  <a:pt x="1479" y="674"/>
                </a:cubicBezTo>
                <a:cubicBezTo>
                  <a:pt x="1480" y="674"/>
                  <a:pt x="1481" y="674"/>
                  <a:pt x="1481" y="673"/>
                </a:cubicBezTo>
                <a:cubicBezTo>
                  <a:pt x="1483" y="673"/>
                  <a:pt x="1483" y="675"/>
                  <a:pt x="1484" y="674"/>
                </a:cubicBezTo>
                <a:cubicBezTo>
                  <a:pt x="1484" y="673"/>
                  <a:pt x="1479" y="672"/>
                  <a:pt x="1479" y="672"/>
                </a:cubicBezTo>
                <a:cubicBezTo>
                  <a:pt x="1480" y="670"/>
                  <a:pt x="1481" y="672"/>
                  <a:pt x="1482" y="672"/>
                </a:cubicBezTo>
                <a:close/>
                <a:moveTo>
                  <a:pt x="1482" y="678"/>
                </a:moveTo>
                <a:cubicBezTo>
                  <a:pt x="1482" y="677"/>
                  <a:pt x="1482" y="676"/>
                  <a:pt x="1483" y="676"/>
                </a:cubicBezTo>
                <a:cubicBezTo>
                  <a:pt x="1482" y="676"/>
                  <a:pt x="1482" y="675"/>
                  <a:pt x="1482" y="675"/>
                </a:cubicBezTo>
                <a:cubicBezTo>
                  <a:pt x="1482" y="676"/>
                  <a:pt x="1483" y="676"/>
                  <a:pt x="1484" y="676"/>
                </a:cubicBezTo>
                <a:cubicBezTo>
                  <a:pt x="1484" y="677"/>
                  <a:pt x="1484" y="678"/>
                  <a:pt x="1483" y="679"/>
                </a:cubicBezTo>
                <a:cubicBezTo>
                  <a:pt x="1483" y="679"/>
                  <a:pt x="1483" y="679"/>
                  <a:pt x="1482" y="679"/>
                </a:cubicBezTo>
                <a:cubicBezTo>
                  <a:pt x="1482" y="680"/>
                  <a:pt x="1483" y="681"/>
                  <a:pt x="1482" y="681"/>
                </a:cubicBezTo>
                <a:cubicBezTo>
                  <a:pt x="1481" y="682"/>
                  <a:pt x="1482" y="682"/>
                  <a:pt x="1483" y="682"/>
                </a:cubicBezTo>
                <a:cubicBezTo>
                  <a:pt x="1483" y="682"/>
                  <a:pt x="1482" y="683"/>
                  <a:pt x="1482" y="684"/>
                </a:cubicBezTo>
                <a:cubicBezTo>
                  <a:pt x="1480" y="683"/>
                  <a:pt x="1479" y="681"/>
                  <a:pt x="1476" y="680"/>
                </a:cubicBezTo>
                <a:cubicBezTo>
                  <a:pt x="1476" y="681"/>
                  <a:pt x="1477" y="681"/>
                  <a:pt x="1477" y="682"/>
                </a:cubicBezTo>
                <a:cubicBezTo>
                  <a:pt x="1476" y="681"/>
                  <a:pt x="1475" y="681"/>
                  <a:pt x="1475" y="682"/>
                </a:cubicBezTo>
                <a:cubicBezTo>
                  <a:pt x="1474" y="681"/>
                  <a:pt x="1474" y="680"/>
                  <a:pt x="1473" y="680"/>
                </a:cubicBezTo>
                <a:cubicBezTo>
                  <a:pt x="1473" y="680"/>
                  <a:pt x="1473" y="681"/>
                  <a:pt x="1472" y="681"/>
                </a:cubicBezTo>
                <a:cubicBezTo>
                  <a:pt x="1474" y="682"/>
                  <a:pt x="1475" y="683"/>
                  <a:pt x="1477" y="684"/>
                </a:cubicBezTo>
                <a:cubicBezTo>
                  <a:pt x="1478" y="683"/>
                  <a:pt x="1477" y="682"/>
                  <a:pt x="1479" y="681"/>
                </a:cubicBezTo>
                <a:cubicBezTo>
                  <a:pt x="1479" y="682"/>
                  <a:pt x="1479" y="683"/>
                  <a:pt x="1479" y="682"/>
                </a:cubicBezTo>
                <a:cubicBezTo>
                  <a:pt x="1480" y="682"/>
                  <a:pt x="1479" y="683"/>
                  <a:pt x="1478" y="683"/>
                </a:cubicBezTo>
                <a:cubicBezTo>
                  <a:pt x="1479" y="684"/>
                  <a:pt x="1481" y="685"/>
                  <a:pt x="1482" y="684"/>
                </a:cubicBezTo>
                <a:cubicBezTo>
                  <a:pt x="1482" y="685"/>
                  <a:pt x="1482" y="686"/>
                  <a:pt x="1482" y="686"/>
                </a:cubicBezTo>
                <a:cubicBezTo>
                  <a:pt x="1481" y="686"/>
                  <a:pt x="1481" y="686"/>
                  <a:pt x="1481" y="686"/>
                </a:cubicBezTo>
                <a:cubicBezTo>
                  <a:pt x="1480" y="686"/>
                  <a:pt x="1479" y="686"/>
                  <a:pt x="1477" y="685"/>
                </a:cubicBezTo>
                <a:cubicBezTo>
                  <a:pt x="1476" y="686"/>
                  <a:pt x="1480" y="687"/>
                  <a:pt x="1480" y="688"/>
                </a:cubicBezTo>
                <a:cubicBezTo>
                  <a:pt x="1480" y="689"/>
                  <a:pt x="1480" y="689"/>
                  <a:pt x="1479" y="690"/>
                </a:cubicBezTo>
                <a:cubicBezTo>
                  <a:pt x="1475" y="688"/>
                  <a:pt x="1471" y="687"/>
                  <a:pt x="1467" y="686"/>
                </a:cubicBezTo>
                <a:cubicBezTo>
                  <a:pt x="1467" y="684"/>
                  <a:pt x="1467" y="683"/>
                  <a:pt x="1467" y="681"/>
                </a:cubicBezTo>
                <a:cubicBezTo>
                  <a:pt x="1467" y="680"/>
                  <a:pt x="1468" y="680"/>
                  <a:pt x="1469" y="680"/>
                </a:cubicBezTo>
                <a:cubicBezTo>
                  <a:pt x="1470" y="681"/>
                  <a:pt x="1469" y="683"/>
                  <a:pt x="1470" y="681"/>
                </a:cubicBezTo>
                <a:cubicBezTo>
                  <a:pt x="1470" y="680"/>
                  <a:pt x="1472" y="682"/>
                  <a:pt x="1472" y="680"/>
                </a:cubicBezTo>
                <a:cubicBezTo>
                  <a:pt x="1471" y="680"/>
                  <a:pt x="1471" y="679"/>
                  <a:pt x="1470" y="680"/>
                </a:cubicBezTo>
                <a:cubicBezTo>
                  <a:pt x="1469" y="679"/>
                  <a:pt x="1469" y="678"/>
                  <a:pt x="1469" y="678"/>
                </a:cubicBezTo>
                <a:cubicBezTo>
                  <a:pt x="1469" y="677"/>
                  <a:pt x="1469" y="677"/>
                  <a:pt x="1470" y="677"/>
                </a:cubicBezTo>
                <a:cubicBezTo>
                  <a:pt x="1470" y="677"/>
                  <a:pt x="1470" y="678"/>
                  <a:pt x="1470" y="678"/>
                </a:cubicBezTo>
                <a:cubicBezTo>
                  <a:pt x="1471" y="678"/>
                  <a:pt x="1471" y="678"/>
                  <a:pt x="1470" y="678"/>
                </a:cubicBezTo>
                <a:cubicBezTo>
                  <a:pt x="1470" y="677"/>
                  <a:pt x="1471" y="677"/>
                  <a:pt x="1471" y="677"/>
                </a:cubicBezTo>
                <a:cubicBezTo>
                  <a:pt x="1470" y="676"/>
                  <a:pt x="1468" y="677"/>
                  <a:pt x="1467" y="676"/>
                </a:cubicBezTo>
                <a:cubicBezTo>
                  <a:pt x="1467" y="675"/>
                  <a:pt x="1467" y="673"/>
                  <a:pt x="1467" y="672"/>
                </a:cubicBezTo>
                <a:cubicBezTo>
                  <a:pt x="1468" y="672"/>
                  <a:pt x="1468" y="672"/>
                  <a:pt x="1469" y="673"/>
                </a:cubicBezTo>
                <a:cubicBezTo>
                  <a:pt x="1469" y="672"/>
                  <a:pt x="1468" y="672"/>
                  <a:pt x="1468" y="671"/>
                </a:cubicBezTo>
                <a:cubicBezTo>
                  <a:pt x="1471" y="672"/>
                  <a:pt x="1473" y="673"/>
                  <a:pt x="1475" y="675"/>
                </a:cubicBezTo>
                <a:cubicBezTo>
                  <a:pt x="1475" y="677"/>
                  <a:pt x="1477" y="676"/>
                  <a:pt x="1479" y="675"/>
                </a:cubicBezTo>
                <a:cubicBezTo>
                  <a:pt x="1479" y="677"/>
                  <a:pt x="1480" y="678"/>
                  <a:pt x="1482" y="678"/>
                </a:cubicBezTo>
                <a:close/>
                <a:moveTo>
                  <a:pt x="1478" y="672"/>
                </a:moveTo>
                <a:cubicBezTo>
                  <a:pt x="1479" y="672"/>
                  <a:pt x="1477" y="673"/>
                  <a:pt x="1478" y="674"/>
                </a:cubicBezTo>
                <a:cubicBezTo>
                  <a:pt x="1478" y="674"/>
                  <a:pt x="1477" y="674"/>
                  <a:pt x="1477" y="674"/>
                </a:cubicBezTo>
                <a:cubicBezTo>
                  <a:pt x="1474" y="672"/>
                  <a:pt x="1470" y="671"/>
                  <a:pt x="1467" y="670"/>
                </a:cubicBezTo>
                <a:cubicBezTo>
                  <a:pt x="1467" y="669"/>
                  <a:pt x="1467" y="669"/>
                  <a:pt x="1468" y="668"/>
                </a:cubicBezTo>
                <a:cubicBezTo>
                  <a:pt x="1468" y="668"/>
                  <a:pt x="1468" y="668"/>
                  <a:pt x="1468" y="669"/>
                </a:cubicBezTo>
                <a:cubicBezTo>
                  <a:pt x="1471" y="668"/>
                  <a:pt x="1474" y="669"/>
                  <a:pt x="1475" y="671"/>
                </a:cubicBezTo>
                <a:cubicBezTo>
                  <a:pt x="1475" y="673"/>
                  <a:pt x="1477" y="672"/>
                  <a:pt x="1478" y="672"/>
                </a:cubicBezTo>
                <a:close/>
                <a:moveTo>
                  <a:pt x="1474" y="668"/>
                </a:moveTo>
                <a:cubicBezTo>
                  <a:pt x="1472" y="667"/>
                  <a:pt x="1469" y="667"/>
                  <a:pt x="1467" y="667"/>
                </a:cubicBezTo>
                <a:cubicBezTo>
                  <a:pt x="1467" y="666"/>
                  <a:pt x="1467" y="666"/>
                  <a:pt x="1467" y="666"/>
                </a:cubicBezTo>
                <a:cubicBezTo>
                  <a:pt x="1470" y="666"/>
                  <a:pt x="1472" y="667"/>
                  <a:pt x="1474" y="668"/>
                </a:cubicBezTo>
                <a:cubicBezTo>
                  <a:pt x="1474" y="668"/>
                  <a:pt x="1474" y="668"/>
                  <a:pt x="1474" y="668"/>
                </a:cubicBezTo>
                <a:cubicBezTo>
                  <a:pt x="1474" y="668"/>
                  <a:pt x="1474" y="668"/>
                  <a:pt x="1474" y="668"/>
                </a:cubicBezTo>
                <a:close/>
                <a:moveTo>
                  <a:pt x="1477" y="668"/>
                </a:moveTo>
                <a:cubicBezTo>
                  <a:pt x="1477" y="668"/>
                  <a:pt x="1477" y="668"/>
                  <a:pt x="1476" y="668"/>
                </a:cubicBezTo>
                <a:cubicBezTo>
                  <a:pt x="1476" y="668"/>
                  <a:pt x="1476" y="668"/>
                  <a:pt x="1476" y="668"/>
                </a:cubicBezTo>
                <a:cubicBezTo>
                  <a:pt x="1473" y="666"/>
                  <a:pt x="1468" y="666"/>
                  <a:pt x="1466" y="664"/>
                </a:cubicBezTo>
                <a:cubicBezTo>
                  <a:pt x="1470" y="665"/>
                  <a:pt x="1473" y="667"/>
                  <a:pt x="1477" y="668"/>
                </a:cubicBezTo>
                <a:close/>
                <a:moveTo>
                  <a:pt x="1464" y="666"/>
                </a:moveTo>
                <a:cubicBezTo>
                  <a:pt x="1465" y="666"/>
                  <a:pt x="1465" y="666"/>
                  <a:pt x="1466" y="667"/>
                </a:cubicBezTo>
                <a:cubicBezTo>
                  <a:pt x="1466" y="668"/>
                  <a:pt x="1466" y="668"/>
                  <a:pt x="1466" y="669"/>
                </a:cubicBezTo>
                <a:cubicBezTo>
                  <a:pt x="1462" y="668"/>
                  <a:pt x="1458" y="666"/>
                  <a:pt x="1452" y="665"/>
                </a:cubicBezTo>
                <a:cubicBezTo>
                  <a:pt x="1455" y="667"/>
                  <a:pt x="1458" y="669"/>
                  <a:pt x="1462" y="670"/>
                </a:cubicBezTo>
                <a:cubicBezTo>
                  <a:pt x="1462" y="670"/>
                  <a:pt x="1462" y="670"/>
                  <a:pt x="1462" y="670"/>
                </a:cubicBezTo>
                <a:cubicBezTo>
                  <a:pt x="1462" y="670"/>
                  <a:pt x="1462" y="670"/>
                  <a:pt x="1463" y="670"/>
                </a:cubicBezTo>
                <a:cubicBezTo>
                  <a:pt x="1463" y="670"/>
                  <a:pt x="1464" y="670"/>
                  <a:pt x="1464" y="670"/>
                </a:cubicBezTo>
                <a:cubicBezTo>
                  <a:pt x="1465" y="671"/>
                  <a:pt x="1465" y="671"/>
                  <a:pt x="1465" y="671"/>
                </a:cubicBezTo>
                <a:cubicBezTo>
                  <a:pt x="1465" y="673"/>
                  <a:pt x="1466" y="674"/>
                  <a:pt x="1465" y="675"/>
                </a:cubicBezTo>
                <a:cubicBezTo>
                  <a:pt x="1464" y="675"/>
                  <a:pt x="1464" y="675"/>
                  <a:pt x="1464" y="674"/>
                </a:cubicBezTo>
                <a:cubicBezTo>
                  <a:pt x="1464" y="675"/>
                  <a:pt x="1464" y="675"/>
                  <a:pt x="1464" y="675"/>
                </a:cubicBezTo>
                <a:cubicBezTo>
                  <a:pt x="1464" y="676"/>
                  <a:pt x="1464" y="676"/>
                  <a:pt x="1463" y="676"/>
                </a:cubicBezTo>
                <a:cubicBezTo>
                  <a:pt x="1463" y="676"/>
                  <a:pt x="1464" y="676"/>
                  <a:pt x="1464" y="676"/>
                </a:cubicBezTo>
                <a:cubicBezTo>
                  <a:pt x="1463" y="677"/>
                  <a:pt x="1463" y="678"/>
                  <a:pt x="1463" y="679"/>
                </a:cubicBezTo>
                <a:cubicBezTo>
                  <a:pt x="1463" y="679"/>
                  <a:pt x="1462" y="679"/>
                  <a:pt x="1462" y="679"/>
                </a:cubicBezTo>
                <a:cubicBezTo>
                  <a:pt x="1462" y="679"/>
                  <a:pt x="1464" y="676"/>
                  <a:pt x="1462" y="675"/>
                </a:cubicBezTo>
                <a:cubicBezTo>
                  <a:pt x="1462" y="676"/>
                  <a:pt x="1462" y="676"/>
                  <a:pt x="1463" y="677"/>
                </a:cubicBezTo>
                <a:cubicBezTo>
                  <a:pt x="1461" y="679"/>
                  <a:pt x="1460" y="676"/>
                  <a:pt x="1459" y="676"/>
                </a:cubicBezTo>
                <a:cubicBezTo>
                  <a:pt x="1458" y="676"/>
                  <a:pt x="1459" y="678"/>
                  <a:pt x="1460" y="677"/>
                </a:cubicBezTo>
                <a:cubicBezTo>
                  <a:pt x="1459" y="678"/>
                  <a:pt x="1456" y="678"/>
                  <a:pt x="1454" y="678"/>
                </a:cubicBezTo>
                <a:cubicBezTo>
                  <a:pt x="1454" y="677"/>
                  <a:pt x="1454" y="677"/>
                  <a:pt x="1454" y="676"/>
                </a:cubicBezTo>
                <a:cubicBezTo>
                  <a:pt x="1453" y="676"/>
                  <a:pt x="1452" y="675"/>
                  <a:pt x="1451" y="675"/>
                </a:cubicBezTo>
                <a:cubicBezTo>
                  <a:pt x="1451" y="674"/>
                  <a:pt x="1451" y="674"/>
                  <a:pt x="1451" y="674"/>
                </a:cubicBezTo>
                <a:cubicBezTo>
                  <a:pt x="1447" y="673"/>
                  <a:pt x="1444" y="672"/>
                  <a:pt x="1440" y="671"/>
                </a:cubicBezTo>
                <a:cubicBezTo>
                  <a:pt x="1441" y="668"/>
                  <a:pt x="1441" y="665"/>
                  <a:pt x="1441" y="663"/>
                </a:cubicBezTo>
                <a:cubicBezTo>
                  <a:pt x="1442" y="662"/>
                  <a:pt x="1444" y="664"/>
                  <a:pt x="1445" y="664"/>
                </a:cubicBezTo>
                <a:cubicBezTo>
                  <a:pt x="1444" y="665"/>
                  <a:pt x="1443" y="663"/>
                  <a:pt x="1442" y="663"/>
                </a:cubicBezTo>
                <a:cubicBezTo>
                  <a:pt x="1443" y="665"/>
                  <a:pt x="1445" y="664"/>
                  <a:pt x="1446" y="664"/>
                </a:cubicBezTo>
                <a:cubicBezTo>
                  <a:pt x="1444" y="661"/>
                  <a:pt x="1440" y="662"/>
                  <a:pt x="1437" y="661"/>
                </a:cubicBezTo>
                <a:cubicBezTo>
                  <a:pt x="1439" y="660"/>
                  <a:pt x="1443" y="661"/>
                  <a:pt x="1446" y="663"/>
                </a:cubicBezTo>
                <a:cubicBezTo>
                  <a:pt x="1446" y="663"/>
                  <a:pt x="1446" y="662"/>
                  <a:pt x="1446" y="662"/>
                </a:cubicBezTo>
                <a:cubicBezTo>
                  <a:pt x="1446" y="662"/>
                  <a:pt x="1446" y="662"/>
                  <a:pt x="1447" y="662"/>
                </a:cubicBezTo>
                <a:cubicBezTo>
                  <a:pt x="1447" y="662"/>
                  <a:pt x="1447" y="661"/>
                  <a:pt x="1447" y="662"/>
                </a:cubicBezTo>
                <a:cubicBezTo>
                  <a:pt x="1447" y="661"/>
                  <a:pt x="1447" y="661"/>
                  <a:pt x="1447" y="661"/>
                </a:cubicBezTo>
                <a:cubicBezTo>
                  <a:pt x="1447" y="661"/>
                  <a:pt x="1447" y="661"/>
                  <a:pt x="1447" y="661"/>
                </a:cubicBezTo>
                <a:cubicBezTo>
                  <a:pt x="1448" y="661"/>
                  <a:pt x="1448" y="662"/>
                  <a:pt x="1449" y="663"/>
                </a:cubicBezTo>
                <a:cubicBezTo>
                  <a:pt x="1450" y="663"/>
                  <a:pt x="1451" y="663"/>
                  <a:pt x="1452" y="663"/>
                </a:cubicBezTo>
                <a:cubicBezTo>
                  <a:pt x="1452" y="663"/>
                  <a:pt x="1452" y="662"/>
                  <a:pt x="1451" y="662"/>
                </a:cubicBezTo>
                <a:cubicBezTo>
                  <a:pt x="1451" y="662"/>
                  <a:pt x="1451" y="662"/>
                  <a:pt x="1451" y="662"/>
                </a:cubicBezTo>
                <a:cubicBezTo>
                  <a:pt x="1452" y="662"/>
                  <a:pt x="1452" y="662"/>
                  <a:pt x="1452" y="662"/>
                </a:cubicBezTo>
                <a:cubicBezTo>
                  <a:pt x="1452" y="662"/>
                  <a:pt x="1452" y="662"/>
                  <a:pt x="1452" y="662"/>
                </a:cubicBezTo>
                <a:cubicBezTo>
                  <a:pt x="1453" y="662"/>
                  <a:pt x="1453" y="662"/>
                  <a:pt x="1453" y="662"/>
                </a:cubicBezTo>
                <a:cubicBezTo>
                  <a:pt x="1453" y="662"/>
                  <a:pt x="1453" y="662"/>
                  <a:pt x="1453" y="662"/>
                </a:cubicBezTo>
                <a:cubicBezTo>
                  <a:pt x="1454" y="659"/>
                  <a:pt x="1454" y="663"/>
                  <a:pt x="1456" y="662"/>
                </a:cubicBezTo>
                <a:cubicBezTo>
                  <a:pt x="1455" y="664"/>
                  <a:pt x="1454" y="661"/>
                  <a:pt x="1453" y="662"/>
                </a:cubicBezTo>
                <a:cubicBezTo>
                  <a:pt x="1454" y="662"/>
                  <a:pt x="1454" y="663"/>
                  <a:pt x="1454" y="663"/>
                </a:cubicBezTo>
                <a:cubicBezTo>
                  <a:pt x="1454" y="663"/>
                  <a:pt x="1454" y="663"/>
                  <a:pt x="1453" y="663"/>
                </a:cubicBezTo>
                <a:cubicBezTo>
                  <a:pt x="1453" y="663"/>
                  <a:pt x="1453" y="663"/>
                  <a:pt x="1452" y="663"/>
                </a:cubicBezTo>
                <a:cubicBezTo>
                  <a:pt x="1452" y="663"/>
                  <a:pt x="1452" y="663"/>
                  <a:pt x="1452" y="663"/>
                </a:cubicBezTo>
                <a:cubicBezTo>
                  <a:pt x="1452" y="663"/>
                  <a:pt x="1453" y="663"/>
                  <a:pt x="1453" y="663"/>
                </a:cubicBezTo>
                <a:cubicBezTo>
                  <a:pt x="1453" y="664"/>
                  <a:pt x="1454" y="664"/>
                  <a:pt x="1456" y="665"/>
                </a:cubicBezTo>
                <a:cubicBezTo>
                  <a:pt x="1456" y="665"/>
                  <a:pt x="1456" y="664"/>
                  <a:pt x="1455" y="664"/>
                </a:cubicBezTo>
                <a:cubicBezTo>
                  <a:pt x="1456" y="664"/>
                  <a:pt x="1456" y="664"/>
                  <a:pt x="1456" y="665"/>
                </a:cubicBezTo>
                <a:cubicBezTo>
                  <a:pt x="1456" y="664"/>
                  <a:pt x="1456" y="664"/>
                  <a:pt x="1455" y="664"/>
                </a:cubicBezTo>
                <a:cubicBezTo>
                  <a:pt x="1456" y="663"/>
                  <a:pt x="1458" y="664"/>
                  <a:pt x="1460" y="665"/>
                </a:cubicBezTo>
                <a:cubicBezTo>
                  <a:pt x="1460" y="665"/>
                  <a:pt x="1460" y="665"/>
                  <a:pt x="1460" y="665"/>
                </a:cubicBezTo>
                <a:cubicBezTo>
                  <a:pt x="1461" y="665"/>
                  <a:pt x="1462" y="665"/>
                  <a:pt x="1463" y="666"/>
                </a:cubicBezTo>
                <a:cubicBezTo>
                  <a:pt x="1463" y="666"/>
                  <a:pt x="1464" y="666"/>
                  <a:pt x="1464" y="666"/>
                </a:cubicBezTo>
                <a:cubicBezTo>
                  <a:pt x="1464" y="666"/>
                  <a:pt x="1464" y="666"/>
                  <a:pt x="1464" y="666"/>
                </a:cubicBezTo>
                <a:close/>
                <a:moveTo>
                  <a:pt x="1451" y="661"/>
                </a:moveTo>
                <a:cubicBezTo>
                  <a:pt x="1450" y="661"/>
                  <a:pt x="1450" y="661"/>
                  <a:pt x="1450" y="661"/>
                </a:cubicBezTo>
                <a:cubicBezTo>
                  <a:pt x="1450" y="661"/>
                  <a:pt x="1451" y="660"/>
                  <a:pt x="1451" y="660"/>
                </a:cubicBezTo>
                <a:cubicBezTo>
                  <a:pt x="1452" y="660"/>
                  <a:pt x="1452" y="661"/>
                  <a:pt x="1453" y="661"/>
                </a:cubicBezTo>
                <a:cubicBezTo>
                  <a:pt x="1452" y="661"/>
                  <a:pt x="1452" y="661"/>
                  <a:pt x="1452" y="661"/>
                </a:cubicBezTo>
                <a:cubicBezTo>
                  <a:pt x="1452" y="661"/>
                  <a:pt x="1451" y="661"/>
                  <a:pt x="1451" y="661"/>
                </a:cubicBezTo>
                <a:cubicBezTo>
                  <a:pt x="1451" y="661"/>
                  <a:pt x="1451" y="661"/>
                  <a:pt x="1450" y="661"/>
                </a:cubicBezTo>
                <a:cubicBezTo>
                  <a:pt x="1450" y="661"/>
                  <a:pt x="1450" y="661"/>
                  <a:pt x="1451" y="661"/>
                </a:cubicBezTo>
                <a:close/>
                <a:moveTo>
                  <a:pt x="1458" y="660"/>
                </a:moveTo>
                <a:cubicBezTo>
                  <a:pt x="1458" y="660"/>
                  <a:pt x="1457" y="660"/>
                  <a:pt x="1457" y="660"/>
                </a:cubicBezTo>
                <a:cubicBezTo>
                  <a:pt x="1460" y="661"/>
                  <a:pt x="1462" y="662"/>
                  <a:pt x="1464" y="663"/>
                </a:cubicBezTo>
                <a:cubicBezTo>
                  <a:pt x="1464" y="663"/>
                  <a:pt x="1464" y="664"/>
                  <a:pt x="1464" y="664"/>
                </a:cubicBezTo>
                <a:cubicBezTo>
                  <a:pt x="1463" y="664"/>
                  <a:pt x="1463" y="664"/>
                  <a:pt x="1463" y="663"/>
                </a:cubicBezTo>
                <a:cubicBezTo>
                  <a:pt x="1463" y="663"/>
                  <a:pt x="1463" y="664"/>
                  <a:pt x="1463" y="665"/>
                </a:cubicBezTo>
                <a:cubicBezTo>
                  <a:pt x="1463" y="665"/>
                  <a:pt x="1463" y="665"/>
                  <a:pt x="1463" y="665"/>
                </a:cubicBezTo>
                <a:cubicBezTo>
                  <a:pt x="1462" y="664"/>
                  <a:pt x="1460" y="664"/>
                  <a:pt x="1459" y="664"/>
                </a:cubicBezTo>
                <a:cubicBezTo>
                  <a:pt x="1459" y="663"/>
                  <a:pt x="1458" y="663"/>
                  <a:pt x="1457" y="663"/>
                </a:cubicBezTo>
                <a:cubicBezTo>
                  <a:pt x="1457" y="662"/>
                  <a:pt x="1456" y="659"/>
                  <a:pt x="1458" y="660"/>
                </a:cubicBezTo>
                <a:close/>
                <a:moveTo>
                  <a:pt x="1457" y="660"/>
                </a:moveTo>
                <a:cubicBezTo>
                  <a:pt x="1456" y="660"/>
                  <a:pt x="1454" y="661"/>
                  <a:pt x="1452" y="660"/>
                </a:cubicBezTo>
                <a:cubicBezTo>
                  <a:pt x="1452" y="659"/>
                  <a:pt x="1450" y="658"/>
                  <a:pt x="1450" y="657"/>
                </a:cubicBezTo>
                <a:cubicBezTo>
                  <a:pt x="1452" y="658"/>
                  <a:pt x="1454" y="659"/>
                  <a:pt x="1457" y="660"/>
                </a:cubicBezTo>
                <a:close/>
                <a:moveTo>
                  <a:pt x="1438" y="656"/>
                </a:moveTo>
                <a:cubicBezTo>
                  <a:pt x="1438" y="655"/>
                  <a:pt x="1439" y="654"/>
                  <a:pt x="1439" y="653"/>
                </a:cubicBezTo>
                <a:cubicBezTo>
                  <a:pt x="1443" y="654"/>
                  <a:pt x="1446" y="655"/>
                  <a:pt x="1450" y="657"/>
                </a:cubicBezTo>
                <a:cubicBezTo>
                  <a:pt x="1448" y="657"/>
                  <a:pt x="1449" y="659"/>
                  <a:pt x="1448" y="660"/>
                </a:cubicBezTo>
                <a:cubicBezTo>
                  <a:pt x="1449" y="660"/>
                  <a:pt x="1449" y="659"/>
                  <a:pt x="1450" y="659"/>
                </a:cubicBezTo>
                <a:cubicBezTo>
                  <a:pt x="1451" y="659"/>
                  <a:pt x="1449" y="661"/>
                  <a:pt x="1449" y="661"/>
                </a:cubicBezTo>
                <a:cubicBezTo>
                  <a:pt x="1447" y="660"/>
                  <a:pt x="1447" y="660"/>
                  <a:pt x="1446" y="660"/>
                </a:cubicBezTo>
                <a:cubicBezTo>
                  <a:pt x="1444" y="660"/>
                  <a:pt x="1444" y="660"/>
                  <a:pt x="1443" y="660"/>
                </a:cubicBezTo>
                <a:cubicBezTo>
                  <a:pt x="1440" y="659"/>
                  <a:pt x="1437" y="657"/>
                  <a:pt x="1436" y="656"/>
                </a:cubicBezTo>
                <a:cubicBezTo>
                  <a:pt x="1435" y="658"/>
                  <a:pt x="1438" y="657"/>
                  <a:pt x="1438" y="658"/>
                </a:cubicBezTo>
                <a:cubicBezTo>
                  <a:pt x="1437" y="658"/>
                  <a:pt x="1436" y="658"/>
                  <a:pt x="1435" y="657"/>
                </a:cubicBezTo>
                <a:cubicBezTo>
                  <a:pt x="1435" y="657"/>
                  <a:pt x="1435" y="657"/>
                  <a:pt x="1435" y="657"/>
                </a:cubicBezTo>
                <a:cubicBezTo>
                  <a:pt x="1435" y="657"/>
                  <a:pt x="1436" y="657"/>
                  <a:pt x="1436" y="656"/>
                </a:cubicBezTo>
                <a:cubicBezTo>
                  <a:pt x="1435" y="656"/>
                  <a:pt x="1435" y="656"/>
                  <a:pt x="1434" y="656"/>
                </a:cubicBezTo>
                <a:cubicBezTo>
                  <a:pt x="1434" y="655"/>
                  <a:pt x="1434" y="655"/>
                  <a:pt x="1434" y="655"/>
                </a:cubicBezTo>
                <a:cubicBezTo>
                  <a:pt x="1436" y="655"/>
                  <a:pt x="1437" y="654"/>
                  <a:pt x="1438" y="656"/>
                </a:cubicBezTo>
                <a:close/>
                <a:moveTo>
                  <a:pt x="1437" y="618"/>
                </a:moveTo>
                <a:cubicBezTo>
                  <a:pt x="1437" y="619"/>
                  <a:pt x="1437" y="619"/>
                  <a:pt x="1437" y="620"/>
                </a:cubicBezTo>
                <a:cubicBezTo>
                  <a:pt x="1437" y="620"/>
                  <a:pt x="1436" y="619"/>
                  <a:pt x="1436" y="619"/>
                </a:cubicBezTo>
                <a:cubicBezTo>
                  <a:pt x="1436" y="619"/>
                  <a:pt x="1435" y="618"/>
                  <a:pt x="1435" y="618"/>
                </a:cubicBezTo>
                <a:cubicBezTo>
                  <a:pt x="1436" y="618"/>
                  <a:pt x="1437" y="618"/>
                  <a:pt x="1437" y="618"/>
                </a:cubicBezTo>
                <a:close/>
                <a:moveTo>
                  <a:pt x="1434" y="618"/>
                </a:moveTo>
                <a:cubicBezTo>
                  <a:pt x="1434" y="617"/>
                  <a:pt x="1434" y="617"/>
                  <a:pt x="1434" y="617"/>
                </a:cubicBezTo>
                <a:cubicBezTo>
                  <a:pt x="1434" y="617"/>
                  <a:pt x="1435" y="618"/>
                  <a:pt x="1435" y="619"/>
                </a:cubicBezTo>
                <a:cubicBezTo>
                  <a:pt x="1434" y="618"/>
                  <a:pt x="1434" y="618"/>
                  <a:pt x="1433" y="618"/>
                </a:cubicBezTo>
                <a:cubicBezTo>
                  <a:pt x="1433" y="618"/>
                  <a:pt x="1433" y="618"/>
                  <a:pt x="1434" y="618"/>
                </a:cubicBezTo>
                <a:close/>
                <a:moveTo>
                  <a:pt x="1433" y="651"/>
                </a:moveTo>
                <a:cubicBezTo>
                  <a:pt x="1435" y="651"/>
                  <a:pt x="1435" y="652"/>
                  <a:pt x="1437" y="653"/>
                </a:cubicBezTo>
                <a:cubicBezTo>
                  <a:pt x="1436" y="655"/>
                  <a:pt x="1434" y="653"/>
                  <a:pt x="1433" y="653"/>
                </a:cubicBezTo>
                <a:cubicBezTo>
                  <a:pt x="1433" y="653"/>
                  <a:pt x="1433" y="652"/>
                  <a:pt x="1433" y="651"/>
                </a:cubicBezTo>
                <a:close/>
                <a:moveTo>
                  <a:pt x="1435" y="661"/>
                </a:moveTo>
                <a:cubicBezTo>
                  <a:pt x="1435" y="661"/>
                  <a:pt x="1435" y="661"/>
                  <a:pt x="1435" y="662"/>
                </a:cubicBezTo>
                <a:cubicBezTo>
                  <a:pt x="1434" y="661"/>
                  <a:pt x="1432" y="661"/>
                  <a:pt x="1432" y="660"/>
                </a:cubicBezTo>
                <a:cubicBezTo>
                  <a:pt x="1433" y="659"/>
                  <a:pt x="1435" y="660"/>
                  <a:pt x="1435" y="661"/>
                </a:cubicBezTo>
                <a:close/>
                <a:moveTo>
                  <a:pt x="1430" y="667"/>
                </a:moveTo>
                <a:cubicBezTo>
                  <a:pt x="1431" y="668"/>
                  <a:pt x="1432" y="669"/>
                  <a:pt x="1433" y="669"/>
                </a:cubicBezTo>
                <a:cubicBezTo>
                  <a:pt x="1433" y="669"/>
                  <a:pt x="1432" y="668"/>
                  <a:pt x="1432" y="667"/>
                </a:cubicBezTo>
                <a:cubicBezTo>
                  <a:pt x="1432" y="667"/>
                  <a:pt x="1432" y="667"/>
                  <a:pt x="1432" y="668"/>
                </a:cubicBezTo>
                <a:cubicBezTo>
                  <a:pt x="1434" y="667"/>
                  <a:pt x="1433" y="666"/>
                  <a:pt x="1433" y="666"/>
                </a:cubicBezTo>
                <a:cubicBezTo>
                  <a:pt x="1433" y="664"/>
                  <a:pt x="1433" y="667"/>
                  <a:pt x="1431" y="666"/>
                </a:cubicBezTo>
                <a:cubicBezTo>
                  <a:pt x="1432" y="667"/>
                  <a:pt x="1432" y="667"/>
                  <a:pt x="1432" y="667"/>
                </a:cubicBezTo>
                <a:cubicBezTo>
                  <a:pt x="1431" y="666"/>
                  <a:pt x="1431" y="666"/>
                  <a:pt x="1432" y="665"/>
                </a:cubicBezTo>
                <a:cubicBezTo>
                  <a:pt x="1431" y="665"/>
                  <a:pt x="1431" y="665"/>
                  <a:pt x="1430" y="664"/>
                </a:cubicBezTo>
                <a:cubicBezTo>
                  <a:pt x="1430" y="665"/>
                  <a:pt x="1430" y="666"/>
                  <a:pt x="1430" y="666"/>
                </a:cubicBezTo>
                <a:cubicBezTo>
                  <a:pt x="1430" y="664"/>
                  <a:pt x="1430" y="663"/>
                  <a:pt x="1430" y="662"/>
                </a:cubicBezTo>
                <a:cubicBezTo>
                  <a:pt x="1431" y="661"/>
                  <a:pt x="1431" y="661"/>
                  <a:pt x="1432" y="661"/>
                </a:cubicBezTo>
                <a:cubicBezTo>
                  <a:pt x="1431" y="663"/>
                  <a:pt x="1434" y="661"/>
                  <a:pt x="1436" y="662"/>
                </a:cubicBezTo>
                <a:cubicBezTo>
                  <a:pt x="1436" y="662"/>
                  <a:pt x="1435" y="662"/>
                  <a:pt x="1436" y="661"/>
                </a:cubicBezTo>
                <a:cubicBezTo>
                  <a:pt x="1436" y="661"/>
                  <a:pt x="1439" y="663"/>
                  <a:pt x="1440" y="663"/>
                </a:cubicBezTo>
                <a:cubicBezTo>
                  <a:pt x="1440" y="663"/>
                  <a:pt x="1440" y="663"/>
                  <a:pt x="1441" y="663"/>
                </a:cubicBezTo>
                <a:cubicBezTo>
                  <a:pt x="1440" y="665"/>
                  <a:pt x="1439" y="668"/>
                  <a:pt x="1438" y="670"/>
                </a:cubicBezTo>
                <a:cubicBezTo>
                  <a:pt x="1438" y="670"/>
                  <a:pt x="1437" y="670"/>
                  <a:pt x="1437" y="670"/>
                </a:cubicBezTo>
                <a:cubicBezTo>
                  <a:pt x="1437" y="670"/>
                  <a:pt x="1437" y="670"/>
                  <a:pt x="1437" y="670"/>
                </a:cubicBezTo>
                <a:cubicBezTo>
                  <a:pt x="1436" y="670"/>
                  <a:pt x="1436" y="669"/>
                  <a:pt x="1436" y="669"/>
                </a:cubicBezTo>
                <a:cubicBezTo>
                  <a:pt x="1436" y="669"/>
                  <a:pt x="1435" y="669"/>
                  <a:pt x="1435" y="669"/>
                </a:cubicBezTo>
                <a:cubicBezTo>
                  <a:pt x="1435" y="669"/>
                  <a:pt x="1435" y="669"/>
                  <a:pt x="1435" y="669"/>
                </a:cubicBezTo>
                <a:cubicBezTo>
                  <a:pt x="1434" y="669"/>
                  <a:pt x="1434" y="669"/>
                  <a:pt x="1434" y="669"/>
                </a:cubicBezTo>
                <a:cubicBezTo>
                  <a:pt x="1434" y="669"/>
                  <a:pt x="1434" y="669"/>
                  <a:pt x="1434" y="669"/>
                </a:cubicBezTo>
                <a:cubicBezTo>
                  <a:pt x="1434" y="669"/>
                  <a:pt x="1434" y="669"/>
                  <a:pt x="1434" y="669"/>
                </a:cubicBezTo>
                <a:cubicBezTo>
                  <a:pt x="1433" y="670"/>
                  <a:pt x="1435" y="670"/>
                  <a:pt x="1436" y="671"/>
                </a:cubicBezTo>
                <a:cubicBezTo>
                  <a:pt x="1436" y="671"/>
                  <a:pt x="1436" y="671"/>
                  <a:pt x="1436" y="671"/>
                </a:cubicBezTo>
                <a:cubicBezTo>
                  <a:pt x="1437" y="671"/>
                  <a:pt x="1438" y="671"/>
                  <a:pt x="1438" y="671"/>
                </a:cubicBezTo>
                <a:cubicBezTo>
                  <a:pt x="1438" y="673"/>
                  <a:pt x="1438" y="674"/>
                  <a:pt x="1438" y="675"/>
                </a:cubicBezTo>
                <a:cubicBezTo>
                  <a:pt x="1437" y="675"/>
                  <a:pt x="1436" y="676"/>
                  <a:pt x="1435" y="676"/>
                </a:cubicBezTo>
                <a:cubicBezTo>
                  <a:pt x="1435" y="675"/>
                  <a:pt x="1435" y="674"/>
                  <a:pt x="1435" y="672"/>
                </a:cubicBezTo>
                <a:cubicBezTo>
                  <a:pt x="1434" y="674"/>
                  <a:pt x="1435" y="675"/>
                  <a:pt x="1434" y="676"/>
                </a:cubicBezTo>
                <a:cubicBezTo>
                  <a:pt x="1432" y="676"/>
                  <a:pt x="1432" y="672"/>
                  <a:pt x="1432" y="670"/>
                </a:cubicBezTo>
                <a:cubicBezTo>
                  <a:pt x="1431" y="671"/>
                  <a:pt x="1430" y="671"/>
                  <a:pt x="1430" y="670"/>
                </a:cubicBezTo>
                <a:cubicBezTo>
                  <a:pt x="1429" y="669"/>
                  <a:pt x="1430" y="668"/>
                  <a:pt x="1430" y="667"/>
                </a:cubicBezTo>
                <a:close/>
                <a:moveTo>
                  <a:pt x="1413" y="605"/>
                </a:moveTo>
                <a:cubicBezTo>
                  <a:pt x="1413" y="606"/>
                  <a:pt x="1417" y="606"/>
                  <a:pt x="1417" y="607"/>
                </a:cubicBezTo>
                <a:cubicBezTo>
                  <a:pt x="1417" y="606"/>
                  <a:pt x="1417" y="606"/>
                  <a:pt x="1417" y="606"/>
                </a:cubicBezTo>
                <a:cubicBezTo>
                  <a:pt x="1417" y="606"/>
                  <a:pt x="1418" y="606"/>
                  <a:pt x="1418" y="606"/>
                </a:cubicBezTo>
                <a:cubicBezTo>
                  <a:pt x="1418" y="606"/>
                  <a:pt x="1418" y="607"/>
                  <a:pt x="1419" y="607"/>
                </a:cubicBezTo>
                <a:cubicBezTo>
                  <a:pt x="1418" y="607"/>
                  <a:pt x="1416" y="607"/>
                  <a:pt x="1415" y="607"/>
                </a:cubicBezTo>
                <a:cubicBezTo>
                  <a:pt x="1414" y="606"/>
                  <a:pt x="1413" y="606"/>
                  <a:pt x="1412" y="605"/>
                </a:cubicBezTo>
                <a:cubicBezTo>
                  <a:pt x="1412" y="605"/>
                  <a:pt x="1413" y="605"/>
                  <a:pt x="1413" y="605"/>
                </a:cubicBezTo>
                <a:close/>
                <a:moveTo>
                  <a:pt x="1335" y="611"/>
                </a:moveTo>
                <a:cubicBezTo>
                  <a:pt x="1335" y="611"/>
                  <a:pt x="1335" y="611"/>
                  <a:pt x="1335" y="611"/>
                </a:cubicBezTo>
                <a:cubicBezTo>
                  <a:pt x="1335" y="611"/>
                  <a:pt x="1335" y="611"/>
                  <a:pt x="1335" y="611"/>
                </a:cubicBezTo>
                <a:cubicBezTo>
                  <a:pt x="1341" y="613"/>
                  <a:pt x="1347" y="616"/>
                  <a:pt x="1352" y="618"/>
                </a:cubicBezTo>
                <a:cubicBezTo>
                  <a:pt x="1352" y="618"/>
                  <a:pt x="1352" y="618"/>
                  <a:pt x="1352" y="618"/>
                </a:cubicBezTo>
                <a:cubicBezTo>
                  <a:pt x="1354" y="619"/>
                  <a:pt x="1355" y="619"/>
                  <a:pt x="1356" y="620"/>
                </a:cubicBezTo>
                <a:cubicBezTo>
                  <a:pt x="1356" y="620"/>
                  <a:pt x="1356" y="619"/>
                  <a:pt x="1356" y="619"/>
                </a:cubicBezTo>
                <a:cubicBezTo>
                  <a:pt x="1362" y="622"/>
                  <a:pt x="1368" y="624"/>
                  <a:pt x="1375" y="627"/>
                </a:cubicBezTo>
                <a:cubicBezTo>
                  <a:pt x="1374" y="627"/>
                  <a:pt x="1374" y="627"/>
                  <a:pt x="1373" y="627"/>
                </a:cubicBezTo>
                <a:cubicBezTo>
                  <a:pt x="1373" y="628"/>
                  <a:pt x="1374" y="627"/>
                  <a:pt x="1375" y="628"/>
                </a:cubicBezTo>
                <a:cubicBezTo>
                  <a:pt x="1375" y="627"/>
                  <a:pt x="1375" y="627"/>
                  <a:pt x="1375" y="627"/>
                </a:cubicBezTo>
                <a:cubicBezTo>
                  <a:pt x="1377" y="627"/>
                  <a:pt x="1379" y="628"/>
                  <a:pt x="1381" y="629"/>
                </a:cubicBezTo>
                <a:cubicBezTo>
                  <a:pt x="1380" y="629"/>
                  <a:pt x="1380" y="629"/>
                  <a:pt x="1380" y="629"/>
                </a:cubicBezTo>
                <a:cubicBezTo>
                  <a:pt x="1380" y="630"/>
                  <a:pt x="1382" y="630"/>
                  <a:pt x="1382" y="631"/>
                </a:cubicBezTo>
                <a:cubicBezTo>
                  <a:pt x="1382" y="631"/>
                  <a:pt x="1382" y="630"/>
                  <a:pt x="1381" y="629"/>
                </a:cubicBezTo>
                <a:cubicBezTo>
                  <a:pt x="1382" y="630"/>
                  <a:pt x="1383" y="630"/>
                  <a:pt x="1384" y="630"/>
                </a:cubicBezTo>
                <a:cubicBezTo>
                  <a:pt x="1384" y="631"/>
                  <a:pt x="1384" y="631"/>
                  <a:pt x="1384" y="631"/>
                </a:cubicBezTo>
                <a:cubicBezTo>
                  <a:pt x="1384" y="631"/>
                  <a:pt x="1385" y="631"/>
                  <a:pt x="1385" y="631"/>
                </a:cubicBezTo>
                <a:cubicBezTo>
                  <a:pt x="1386" y="631"/>
                  <a:pt x="1386" y="631"/>
                  <a:pt x="1386" y="631"/>
                </a:cubicBezTo>
                <a:cubicBezTo>
                  <a:pt x="1386" y="632"/>
                  <a:pt x="1385" y="633"/>
                  <a:pt x="1388" y="634"/>
                </a:cubicBezTo>
                <a:cubicBezTo>
                  <a:pt x="1388" y="633"/>
                  <a:pt x="1387" y="633"/>
                  <a:pt x="1387" y="633"/>
                </a:cubicBezTo>
                <a:cubicBezTo>
                  <a:pt x="1387" y="633"/>
                  <a:pt x="1388" y="632"/>
                  <a:pt x="1388" y="632"/>
                </a:cubicBezTo>
                <a:cubicBezTo>
                  <a:pt x="1395" y="635"/>
                  <a:pt x="1402" y="637"/>
                  <a:pt x="1409" y="640"/>
                </a:cubicBezTo>
                <a:cubicBezTo>
                  <a:pt x="1409" y="641"/>
                  <a:pt x="1409" y="643"/>
                  <a:pt x="1410" y="643"/>
                </a:cubicBezTo>
                <a:cubicBezTo>
                  <a:pt x="1411" y="642"/>
                  <a:pt x="1409" y="641"/>
                  <a:pt x="1410" y="641"/>
                </a:cubicBezTo>
                <a:cubicBezTo>
                  <a:pt x="1416" y="643"/>
                  <a:pt x="1422" y="646"/>
                  <a:pt x="1429" y="648"/>
                </a:cubicBezTo>
                <a:cubicBezTo>
                  <a:pt x="1428" y="649"/>
                  <a:pt x="1428" y="650"/>
                  <a:pt x="1427" y="651"/>
                </a:cubicBezTo>
                <a:cubicBezTo>
                  <a:pt x="1427" y="651"/>
                  <a:pt x="1426" y="650"/>
                  <a:pt x="1426" y="651"/>
                </a:cubicBezTo>
                <a:cubicBezTo>
                  <a:pt x="1425" y="650"/>
                  <a:pt x="1422" y="649"/>
                  <a:pt x="1422" y="651"/>
                </a:cubicBezTo>
                <a:cubicBezTo>
                  <a:pt x="1421" y="651"/>
                  <a:pt x="1421" y="650"/>
                  <a:pt x="1422" y="649"/>
                </a:cubicBezTo>
                <a:cubicBezTo>
                  <a:pt x="1421" y="649"/>
                  <a:pt x="1421" y="649"/>
                  <a:pt x="1420" y="649"/>
                </a:cubicBezTo>
                <a:cubicBezTo>
                  <a:pt x="1420" y="649"/>
                  <a:pt x="1420" y="649"/>
                  <a:pt x="1420" y="650"/>
                </a:cubicBezTo>
                <a:cubicBezTo>
                  <a:pt x="1418" y="648"/>
                  <a:pt x="1420" y="647"/>
                  <a:pt x="1418" y="646"/>
                </a:cubicBezTo>
                <a:cubicBezTo>
                  <a:pt x="1418" y="647"/>
                  <a:pt x="1419" y="649"/>
                  <a:pt x="1417" y="648"/>
                </a:cubicBezTo>
                <a:cubicBezTo>
                  <a:pt x="1415" y="648"/>
                  <a:pt x="1420" y="649"/>
                  <a:pt x="1417" y="650"/>
                </a:cubicBezTo>
                <a:cubicBezTo>
                  <a:pt x="1418" y="651"/>
                  <a:pt x="1420" y="651"/>
                  <a:pt x="1421" y="652"/>
                </a:cubicBezTo>
                <a:cubicBezTo>
                  <a:pt x="1421" y="650"/>
                  <a:pt x="1424" y="654"/>
                  <a:pt x="1424" y="653"/>
                </a:cubicBezTo>
                <a:cubicBezTo>
                  <a:pt x="1425" y="653"/>
                  <a:pt x="1425" y="653"/>
                  <a:pt x="1424" y="654"/>
                </a:cubicBezTo>
                <a:cubicBezTo>
                  <a:pt x="1424" y="654"/>
                  <a:pt x="1424" y="655"/>
                  <a:pt x="1424" y="655"/>
                </a:cubicBezTo>
                <a:cubicBezTo>
                  <a:pt x="1423" y="655"/>
                  <a:pt x="1423" y="655"/>
                  <a:pt x="1423" y="655"/>
                </a:cubicBezTo>
                <a:cubicBezTo>
                  <a:pt x="1422" y="655"/>
                  <a:pt x="1421" y="654"/>
                  <a:pt x="1419" y="654"/>
                </a:cubicBezTo>
                <a:cubicBezTo>
                  <a:pt x="1419" y="654"/>
                  <a:pt x="1419" y="654"/>
                  <a:pt x="1419" y="655"/>
                </a:cubicBezTo>
                <a:cubicBezTo>
                  <a:pt x="1419" y="655"/>
                  <a:pt x="1419" y="655"/>
                  <a:pt x="1419" y="655"/>
                </a:cubicBezTo>
                <a:cubicBezTo>
                  <a:pt x="1419" y="655"/>
                  <a:pt x="1419" y="655"/>
                  <a:pt x="1419" y="655"/>
                </a:cubicBezTo>
                <a:cubicBezTo>
                  <a:pt x="1420" y="655"/>
                  <a:pt x="1420" y="655"/>
                  <a:pt x="1419" y="655"/>
                </a:cubicBezTo>
                <a:cubicBezTo>
                  <a:pt x="1417" y="656"/>
                  <a:pt x="1419" y="654"/>
                  <a:pt x="1418" y="653"/>
                </a:cubicBezTo>
                <a:cubicBezTo>
                  <a:pt x="1417" y="653"/>
                  <a:pt x="1418" y="656"/>
                  <a:pt x="1415" y="654"/>
                </a:cubicBezTo>
                <a:cubicBezTo>
                  <a:pt x="1416" y="654"/>
                  <a:pt x="1416" y="654"/>
                  <a:pt x="1417" y="654"/>
                </a:cubicBezTo>
                <a:cubicBezTo>
                  <a:pt x="1417" y="652"/>
                  <a:pt x="1414" y="653"/>
                  <a:pt x="1412" y="651"/>
                </a:cubicBezTo>
                <a:cubicBezTo>
                  <a:pt x="1412" y="653"/>
                  <a:pt x="1413" y="652"/>
                  <a:pt x="1415" y="653"/>
                </a:cubicBezTo>
                <a:cubicBezTo>
                  <a:pt x="1413" y="655"/>
                  <a:pt x="1411" y="653"/>
                  <a:pt x="1410" y="652"/>
                </a:cubicBezTo>
                <a:cubicBezTo>
                  <a:pt x="1410" y="652"/>
                  <a:pt x="1411" y="652"/>
                  <a:pt x="1412" y="652"/>
                </a:cubicBezTo>
                <a:cubicBezTo>
                  <a:pt x="1412" y="651"/>
                  <a:pt x="1409" y="651"/>
                  <a:pt x="1410" y="651"/>
                </a:cubicBezTo>
                <a:cubicBezTo>
                  <a:pt x="1410" y="651"/>
                  <a:pt x="1408" y="653"/>
                  <a:pt x="1408" y="654"/>
                </a:cubicBezTo>
                <a:cubicBezTo>
                  <a:pt x="1408" y="654"/>
                  <a:pt x="1407" y="653"/>
                  <a:pt x="1407" y="652"/>
                </a:cubicBezTo>
                <a:cubicBezTo>
                  <a:pt x="1407" y="653"/>
                  <a:pt x="1407" y="653"/>
                  <a:pt x="1407" y="653"/>
                </a:cubicBezTo>
                <a:cubicBezTo>
                  <a:pt x="1407" y="652"/>
                  <a:pt x="1405" y="652"/>
                  <a:pt x="1404" y="651"/>
                </a:cubicBezTo>
                <a:cubicBezTo>
                  <a:pt x="1404" y="651"/>
                  <a:pt x="1404" y="651"/>
                  <a:pt x="1404" y="651"/>
                </a:cubicBezTo>
                <a:cubicBezTo>
                  <a:pt x="1405" y="649"/>
                  <a:pt x="1407" y="651"/>
                  <a:pt x="1409" y="652"/>
                </a:cubicBezTo>
                <a:cubicBezTo>
                  <a:pt x="1409" y="649"/>
                  <a:pt x="1406" y="651"/>
                  <a:pt x="1405" y="649"/>
                </a:cubicBezTo>
                <a:cubicBezTo>
                  <a:pt x="1404" y="650"/>
                  <a:pt x="1401" y="647"/>
                  <a:pt x="1397" y="647"/>
                </a:cubicBezTo>
                <a:cubicBezTo>
                  <a:pt x="1398" y="648"/>
                  <a:pt x="1399" y="649"/>
                  <a:pt x="1400" y="649"/>
                </a:cubicBezTo>
                <a:cubicBezTo>
                  <a:pt x="1401" y="650"/>
                  <a:pt x="1398" y="649"/>
                  <a:pt x="1398" y="651"/>
                </a:cubicBezTo>
                <a:cubicBezTo>
                  <a:pt x="1398" y="651"/>
                  <a:pt x="1398" y="651"/>
                  <a:pt x="1398" y="651"/>
                </a:cubicBezTo>
                <a:cubicBezTo>
                  <a:pt x="1398" y="649"/>
                  <a:pt x="1396" y="648"/>
                  <a:pt x="1394" y="648"/>
                </a:cubicBezTo>
                <a:cubicBezTo>
                  <a:pt x="1394" y="650"/>
                  <a:pt x="1397" y="648"/>
                  <a:pt x="1398" y="650"/>
                </a:cubicBezTo>
                <a:cubicBezTo>
                  <a:pt x="1397" y="650"/>
                  <a:pt x="1396" y="650"/>
                  <a:pt x="1396" y="650"/>
                </a:cubicBezTo>
                <a:cubicBezTo>
                  <a:pt x="1394" y="650"/>
                  <a:pt x="1393" y="649"/>
                  <a:pt x="1392" y="649"/>
                </a:cubicBezTo>
                <a:cubicBezTo>
                  <a:pt x="1392" y="649"/>
                  <a:pt x="1392" y="648"/>
                  <a:pt x="1392" y="648"/>
                </a:cubicBezTo>
                <a:cubicBezTo>
                  <a:pt x="1391" y="648"/>
                  <a:pt x="1391" y="648"/>
                  <a:pt x="1390" y="648"/>
                </a:cubicBezTo>
                <a:cubicBezTo>
                  <a:pt x="1390" y="648"/>
                  <a:pt x="1390" y="648"/>
                  <a:pt x="1390" y="649"/>
                </a:cubicBezTo>
                <a:cubicBezTo>
                  <a:pt x="1390" y="649"/>
                  <a:pt x="1390" y="649"/>
                  <a:pt x="1390" y="649"/>
                </a:cubicBezTo>
                <a:cubicBezTo>
                  <a:pt x="1390" y="649"/>
                  <a:pt x="1390" y="649"/>
                  <a:pt x="1390" y="649"/>
                </a:cubicBezTo>
                <a:cubicBezTo>
                  <a:pt x="1390" y="649"/>
                  <a:pt x="1390" y="649"/>
                  <a:pt x="1390" y="649"/>
                </a:cubicBezTo>
                <a:cubicBezTo>
                  <a:pt x="1391" y="649"/>
                  <a:pt x="1391" y="650"/>
                  <a:pt x="1391" y="650"/>
                </a:cubicBezTo>
                <a:cubicBezTo>
                  <a:pt x="1391" y="650"/>
                  <a:pt x="1391" y="650"/>
                  <a:pt x="1391" y="649"/>
                </a:cubicBezTo>
                <a:cubicBezTo>
                  <a:pt x="1392" y="650"/>
                  <a:pt x="1392" y="650"/>
                  <a:pt x="1393" y="650"/>
                </a:cubicBezTo>
                <a:cubicBezTo>
                  <a:pt x="1393" y="650"/>
                  <a:pt x="1393" y="650"/>
                  <a:pt x="1393" y="650"/>
                </a:cubicBezTo>
                <a:cubicBezTo>
                  <a:pt x="1393" y="651"/>
                  <a:pt x="1394" y="651"/>
                  <a:pt x="1394" y="651"/>
                </a:cubicBezTo>
                <a:cubicBezTo>
                  <a:pt x="1392" y="651"/>
                  <a:pt x="1390" y="651"/>
                  <a:pt x="1388" y="650"/>
                </a:cubicBezTo>
                <a:cubicBezTo>
                  <a:pt x="1388" y="650"/>
                  <a:pt x="1388" y="649"/>
                  <a:pt x="1388" y="649"/>
                </a:cubicBezTo>
                <a:cubicBezTo>
                  <a:pt x="1388" y="649"/>
                  <a:pt x="1389" y="649"/>
                  <a:pt x="1389" y="649"/>
                </a:cubicBezTo>
                <a:cubicBezTo>
                  <a:pt x="1389" y="648"/>
                  <a:pt x="1389" y="648"/>
                  <a:pt x="1389" y="647"/>
                </a:cubicBezTo>
                <a:cubicBezTo>
                  <a:pt x="1389" y="647"/>
                  <a:pt x="1389" y="647"/>
                  <a:pt x="1389" y="647"/>
                </a:cubicBezTo>
                <a:cubicBezTo>
                  <a:pt x="1389" y="647"/>
                  <a:pt x="1390" y="646"/>
                  <a:pt x="1390" y="645"/>
                </a:cubicBezTo>
                <a:cubicBezTo>
                  <a:pt x="1390" y="646"/>
                  <a:pt x="1389" y="647"/>
                  <a:pt x="1389" y="647"/>
                </a:cubicBezTo>
                <a:cubicBezTo>
                  <a:pt x="1387" y="647"/>
                  <a:pt x="1386" y="647"/>
                  <a:pt x="1385" y="647"/>
                </a:cubicBezTo>
                <a:cubicBezTo>
                  <a:pt x="1385" y="647"/>
                  <a:pt x="1384" y="648"/>
                  <a:pt x="1384" y="649"/>
                </a:cubicBezTo>
                <a:cubicBezTo>
                  <a:pt x="1386" y="648"/>
                  <a:pt x="1387" y="648"/>
                  <a:pt x="1387" y="649"/>
                </a:cubicBezTo>
                <a:cubicBezTo>
                  <a:pt x="1387" y="650"/>
                  <a:pt x="1387" y="650"/>
                  <a:pt x="1387" y="650"/>
                </a:cubicBezTo>
                <a:cubicBezTo>
                  <a:pt x="1383" y="649"/>
                  <a:pt x="1380" y="648"/>
                  <a:pt x="1375" y="647"/>
                </a:cubicBezTo>
                <a:cubicBezTo>
                  <a:pt x="1375" y="649"/>
                  <a:pt x="1377" y="648"/>
                  <a:pt x="1379" y="649"/>
                </a:cubicBezTo>
                <a:cubicBezTo>
                  <a:pt x="1375" y="651"/>
                  <a:pt x="1370" y="647"/>
                  <a:pt x="1366" y="647"/>
                </a:cubicBezTo>
                <a:cubicBezTo>
                  <a:pt x="1368" y="645"/>
                  <a:pt x="1371" y="648"/>
                  <a:pt x="1374" y="648"/>
                </a:cubicBezTo>
                <a:cubicBezTo>
                  <a:pt x="1374" y="646"/>
                  <a:pt x="1369" y="646"/>
                  <a:pt x="1369" y="644"/>
                </a:cubicBezTo>
                <a:cubicBezTo>
                  <a:pt x="1366" y="645"/>
                  <a:pt x="1361" y="644"/>
                  <a:pt x="1359" y="643"/>
                </a:cubicBezTo>
                <a:cubicBezTo>
                  <a:pt x="1358" y="642"/>
                  <a:pt x="1358" y="644"/>
                  <a:pt x="1357" y="644"/>
                </a:cubicBezTo>
                <a:cubicBezTo>
                  <a:pt x="1357" y="644"/>
                  <a:pt x="1359" y="645"/>
                  <a:pt x="1360" y="645"/>
                </a:cubicBezTo>
                <a:cubicBezTo>
                  <a:pt x="1359" y="646"/>
                  <a:pt x="1357" y="645"/>
                  <a:pt x="1356" y="645"/>
                </a:cubicBezTo>
                <a:cubicBezTo>
                  <a:pt x="1357" y="647"/>
                  <a:pt x="1360" y="646"/>
                  <a:pt x="1361" y="648"/>
                </a:cubicBezTo>
                <a:cubicBezTo>
                  <a:pt x="1360" y="648"/>
                  <a:pt x="1360" y="648"/>
                  <a:pt x="1361" y="648"/>
                </a:cubicBezTo>
                <a:cubicBezTo>
                  <a:pt x="1361" y="648"/>
                  <a:pt x="1361" y="647"/>
                  <a:pt x="1361" y="646"/>
                </a:cubicBezTo>
                <a:cubicBezTo>
                  <a:pt x="1361" y="647"/>
                  <a:pt x="1362" y="647"/>
                  <a:pt x="1362" y="647"/>
                </a:cubicBezTo>
                <a:cubicBezTo>
                  <a:pt x="1363" y="647"/>
                  <a:pt x="1360" y="648"/>
                  <a:pt x="1362" y="648"/>
                </a:cubicBezTo>
                <a:cubicBezTo>
                  <a:pt x="1364" y="649"/>
                  <a:pt x="1363" y="648"/>
                  <a:pt x="1363" y="647"/>
                </a:cubicBezTo>
                <a:cubicBezTo>
                  <a:pt x="1365" y="648"/>
                  <a:pt x="1364" y="649"/>
                  <a:pt x="1366" y="648"/>
                </a:cubicBezTo>
                <a:cubicBezTo>
                  <a:pt x="1367" y="649"/>
                  <a:pt x="1367" y="649"/>
                  <a:pt x="1367" y="650"/>
                </a:cubicBezTo>
                <a:cubicBezTo>
                  <a:pt x="1368" y="650"/>
                  <a:pt x="1368" y="650"/>
                  <a:pt x="1368" y="649"/>
                </a:cubicBezTo>
                <a:cubicBezTo>
                  <a:pt x="1369" y="649"/>
                  <a:pt x="1369" y="649"/>
                  <a:pt x="1369" y="650"/>
                </a:cubicBezTo>
                <a:cubicBezTo>
                  <a:pt x="1371" y="650"/>
                  <a:pt x="1374" y="650"/>
                  <a:pt x="1378" y="651"/>
                </a:cubicBezTo>
                <a:cubicBezTo>
                  <a:pt x="1378" y="652"/>
                  <a:pt x="1379" y="652"/>
                  <a:pt x="1380" y="652"/>
                </a:cubicBezTo>
                <a:cubicBezTo>
                  <a:pt x="1379" y="652"/>
                  <a:pt x="1379" y="652"/>
                  <a:pt x="1379" y="652"/>
                </a:cubicBezTo>
                <a:cubicBezTo>
                  <a:pt x="1381" y="652"/>
                  <a:pt x="1383" y="653"/>
                  <a:pt x="1385" y="653"/>
                </a:cubicBezTo>
                <a:cubicBezTo>
                  <a:pt x="1383" y="657"/>
                  <a:pt x="1382" y="660"/>
                  <a:pt x="1380" y="663"/>
                </a:cubicBezTo>
                <a:cubicBezTo>
                  <a:pt x="1379" y="663"/>
                  <a:pt x="1378" y="664"/>
                  <a:pt x="1377" y="663"/>
                </a:cubicBezTo>
                <a:cubicBezTo>
                  <a:pt x="1376" y="663"/>
                  <a:pt x="1378" y="664"/>
                  <a:pt x="1379" y="664"/>
                </a:cubicBezTo>
                <a:cubicBezTo>
                  <a:pt x="1379" y="665"/>
                  <a:pt x="1379" y="665"/>
                  <a:pt x="1379" y="666"/>
                </a:cubicBezTo>
                <a:cubicBezTo>
                  <a:pt x="1378" y="666"/>
                  <a:pt x="1378" y="666"/>
                  <a:pt x="1378" y="665"/>
                </a:cubicBezTo>
                <a:cubicBezTo>
                  <a:pt x="1378" y="666"/>
                  <a:pt x="1378" y="666"/>
                  <a:pt x="1379" y="666"/>
                </a:cubicBezTo>
                <a:cubicBezTo>
                  <a:pt x="1378" y="667"/>
                  <a:pt x="1377" y="669"/>
                  <a:pt x="1376" y="671"/>
                </a:cubicBezTo>
                <a:cubicBezTo>
                  <a:pt x="1375" y="670"/>
                  <a:pt x="1375" y="670"/>
                  <a:pt x="1375" y="671"/>
                </a:cubicBezTo>
                <a:cubicBezTo>
                  <a:pt x="1375" y="671"/>
                  <a:pt x="1375" y="671"/>
                  <a:pt x="1376" y="672"/>
                </a:cubicBezTo>
                <a:cubicBezTo>
                  <a:pt x="1375" y="673"/>
                  <a:pt x="1374" y="675"/>
                  <a:pt x="1373" y="677"/>
                </a:cubicBezTo>
                <a:cubicBezTo>
                  <a:pt x="1372" y="676"/>
                  <a:pt x="1373" y="673"/>
                  <a:pt x="1374" y="671"/>
                </a:cubicBezTo>
                <a:cubicBezTo>
                  <a:pt x="1372" y="671"/>
                  <a:pt x="1373" y="670"/>
                  <a:pt x="1371" y="669"/>
                </a:cubicBezTo>
                <a:cubicBezTo>
                  <a:pt x="1370" y="671"/>
                  <a:pt x="1367" y="674"/>
                  <a:pt x="1365" y="677"/>
                </a:cubicBezTo>
                <a:cubicBezTo>
                  <a:pt x="1365" y="676"/>
                  <a:pt x="1364" y="676"/>
                  <a:pt x="1364" y="676"/>
                </a:cubicBezTo>
                <a:cubicBezTo>
                  <a:pt x="1364" y="674"/>
                  <a:pt x="1364" y="673"/>
                  <a:pt x="1365" y="671"/>
                </a:cubicBezTo>
                <a:cubicBezTo>
                  <a:pt x="1364" y="670"/>
                  <a:pt x="1362" y="672"/>
                  <a:pt x="1363" y="670"/>
                </a:cubicBezTo>
                <a:cubicBezTo>
                  <a:pt x="1362" y="671"/>
                  <a:pt x="1362" y="672"/>
                  <a:pt x="1362" y="673"/>
                </a:cubicBezTo>
                <a:cubicBezTo>
                  <a:pt x="1360" y="672"/>
                  <a:pt x="1358" y="672"/>
                  <a:pt x="1357" y="673"/>
                </a:cubicBezTo>
                <a:cubicBezTo>
                  <a:pt x="1359" y="673"/>
                  <a:pt x="1360" y="673"/>
                  <a:pt x="1362" y="673"/>
                </a:cubicBezTo>
                <a:cubicBezTo>
                  <a:pt x="1362" y="674"/>
                  <a:pt x="1362" y="674"/>
                  <a:pt x="1362" y="674"/>
                </a:cubicBezTo>
                <a:cubicBezTo>
                  <a:pt x="1360" y="674"/>
                  <a:pt x="1359" y="674"/>
                  <a:pt x="1357" y="674"/>
                </a:cubicBezTo>
                <a:cubicBezTo>
                  <a:pt x="1357" y="674"/>
                  <a:pt x="1358" y="674"/>
                  <a:pt x="1358" y="675"/>
                </a:cubicBezTo>
                <a:cubicBezTo>
                  <a:pt x="1355" y="674"/>
                  <a:pt x="1353" y="674"/>
                  <a:pt x="1351" y="674"/>
                </a:cubicBezTo>
                <a:cubicBezTo>
                  <a:pt x="1351" y="674"/>
                  <a:pt x="1351" y="674"/>
                  <a:pt x="1351" y="674"/>
                </a:cubicBezTo>
                <a:cubicBezTo>
                  <a:pt x="1350" y="674"/>
                  <a:pt x="1350" y="674"/>
                  <a:pt x="1350" y="674"/>
                </a:cubicBezTo>
                <a:cubicBezTo>
                  <a:pt x="1350" y="674"/>
                  <a:pt x="1350" y="674"/>
                  <a:pt x="1350" y="674"/>
                </a:cubicBezTo>
                <a:cubicBezTo>
                  <a:pt x="1350" y="674"/>
                  <a:pt x="1350" y="674"/>
                  <a:pt x="1350" y="674"/>
                </a:cubicBezTo>
                <a:cubicBezTo>
                  <a:pt x="1351" y="675"/>
                  <a:pt x="1352" y="675"/>
                  <a:pt x="1351" y="676"/>
                </a:cubicBezTo>
                <a:cubicBezTo>
                  <a:pt x="1352" y="676"/>
                  <a:pt x="1352" y="675"/>
                  <a:pt x="1352" y="675"/>
                </a:cubicBezTo>
                <a:cubicBezTo>
                  <a:pt x="1352" y="675"/>
                  <a:pt x="1352" y="675"/>
                  <a:pt x="1352" y="675"/>
                </a:cubicBezTo>
                <a:cubicBezTo>
                  <a:pt x="1352" y="674"/>
                  <a:pt x="1355" y="676"/>
                  <a:pt x="1357" y="677"/>
                </a:cubicBezTo>
                <a:cubicBezTo>
                  <a:pt x="1357" y="677"/>
                  <a:pt x="1357" y="678"/>
                  <a:pt x="1357" y="678"/>
                </a:cubicBezTo>
                <a:cubicBezTo>
                  <a:pt x="1356" y="678"/>
                  <a:pt x="1356" y="678"/>
                  <a:pt x="1356" y="678"/>
                </a:cubicBezTo>
                <a:cubicBezTo>
                  <a:pt x="1356" y="679"/>
                  <a:pt x="1356" y="679"/>
                  <a:pt x="1356" y="679"/>
                </a:cubicBezTo>
                <a:cubicBezTo>
                  <a:pt x="1356" y="680"/>
                  <a:pt x="1357" y="680"/>
                  <a:pt x="1357" y="680"/>
                </a:cubicBezTo>
                <a:cubicBezTo>
                  <a:pt x="1357" y="680"/>
                  <a:pt x="1357" y="680"/>
                  <a:pt x="1357" y="680"/>
                </a:cubicBezTo>
                <a:cubicBezTo>
                  <a:pt x="1358" y="680"/>
                  <a:pt x="1358" y="680"/>
                  <a:pt x="1359" y="680"/>
                </a:cubicBezTo>
                <a:cubicBezTo>
                  <a:pt x="1359" y="680"/>
                  <a:pt x="1359" y="680"/>
                  <a:pt x="1359" y="680"/>
                </a:cubicBezTo>
                <a:cubicBezTo>
                  <a:pt x="1360" y="680"/>
                  <a:pt x="1360" y="680"/>
                  <a:pt x="1360" y="680"/>
                </a:cubicBezTo>
                <a:cubicBezTo>
                  <a:pt x="1360" y="681"/>
                  <a:pt x="1359" y="682"/>
                  <a:pt x="1361" y="682"/>
                </a:cubicBezTo>
                <a:cubicBezTo>
                  <a:pt x="1361" y="682"/>
                  <a:pt x="1360" y="681"/>
                  <a:pt x="1361" y="681"/>
                </a:cubicBezTo>
                <a:cubicBezTo>
                  <a:pt x="1361" y="681"/>
                  <a:pt x="1361" y="681"/>
                  <a:pt x="1361" y="681"/>
                </a:cubicBezTo>
                <a:cubicBezTo>
                  <a:pt x="1361" y="682"/>
                  <a:pt x="1361" y="682"/>
                  <a:pt x="1361" y="683"/>
                </a:cubicBezTo>
                <a:cubicBezTo>
                  <a:pt x="1359" y="682"/>
                  <a:pt x="1357" y="681"/>
                  <a:pt x="1355" y="680"/>
                </a:cubicBezTo>
                <a:cubicBezTo>
                  <a:pt x="1355" y="680"/>
                  <a:pt x="1355" y="679"/>
                  <a:pt x="1356" y="679"/>
                </a:cubicBezTo>
                <a:cubicBezTo>
                  <a:pt x="1354" y="678"/>
                  <a:pt x="1354" y="678"/>
                  <a:pt x="1354" y="676"/>
                </a:cubicBezTo>
                <a:cubicBezTo>
                  <a:pt x="1352" y="678"/>
                  <a:pt x="1353" y="678"/>
                  <a:pt x="1349" y="677"/>
                </a:cubicBezTo>
                <a:cubicBezTo>
                  <a:pt x="1349" y="678"/>
                  <a:pt x="1350" y="678"/>
                  <a:pt x="1351" y="678"/>
                </a:cubicBezTo>
                <a:cubicBezTo>
                  <a:pt x="1351" y="678"/>
                  <a:pt x="1350" y="678"/>
                  <a:pt x="1350" y="678"/>
                </a:cubicBezTo>
                <a:cubicBezTo>
                  <a:pt x="1347" y="677"/>
                  <a:pt x="1344" y="676"/>
                  <a:pt x="1341" y="674"/>
                </a:cubicBezTo>
                <a:cubicBezTo>
                  <a:pt x="1341" y="674"/>
                  <a:pt x="1341" y="674"/>
                  <a:pt x="1341" y="673"/>
                </a:cubicBezTo>
                <a:cubicBezTo>
                  <a:pt x="1343" y="674"/>
                  <a:pt x="1342" y="675"/>
                  <a:pt x="1343" y="675"/>
                </a:cubicBezTo>
                <a:cubicBezTo>
                  <a:pt x="1342" y="673"/>
                  <a:pt x="1340" y="672"/>
                  <a:pt x="1338" y="671"/>
                </a:cubicBezTo>
                <a:cubicBezTo>
                  <a:pt x="1339" y="671"/>
                  <a:pt x="1339" y="671"/>
                  <a:pt x="1339" y="670"/>
                </a:cubicBezTo>
                <a:cubicBezTo>
                  <a:pt x="1338" y="671"/>
                  <a:pt x="1337" y="670"/>
                  <a:pt x="1336" y="670"/>
                </a:cubicBezTo>
                <a:cubicBezTo>
                  <a:pt x="1336" y="670"/>
                  <a:pt x="1336" y="670"/>
                  <a:pt x="1337" y="671"/>
                </a:cubicBezTo>
                <a:cubicBezTo>
                  <a:pt x="1335" y="670"/>
                  <a:pt x="1333" y="670"/>
                  <a:pt x="1331" y="670"/>
                </a:cubicBezTo>
                <a:cubicBezTo>
                  <a:pt x="1330" y="669"/>
                  <a:pt x="1331" y="668"/>
                  <a:pt x="1330" y="669"/>
                </a:cubicBezTo>
                <a:cubicBezTo>
                  <a:pt x="1330" y="668"/>
                  <a:pt x="1330" y="668"/>
                  <a:pt x="1331" y="667"/>
                </a:cubicBezTo>
                <a:cubicBezTo>
                  <a:pt x="1332" y="670"/>
                  <a:pt x="1333" y="667"/>
                  <a:pt x="1335" y="668"/>
                </a:cubicBezTo>
                <a:cubicBezTo>
                  <a:pt x="1334" y="666"/>
                  <a:pt x="1333" y="668"/>
                  <a:pt x="1332" y="666"/>
                </a:cubicBezTo>
                <a:cubicBezTo>
                  <a:pt x="1331" y="668"/>
                  <a:pt x="1329" y="667"/>
                  <a:pt x="1330" y="666"/>
                </a:cubicBezTo>
                <a:cubicBezTo>
                  <a:pt x="1330" y="666"/>
                  <a:pt x="1331" y="666"/>
                  <a:pt x="1332" y="666"/>
                </a:cubicBezTo>
                <a:cubicBezTo>
                  <a:pt x="1332" y="664"/>
                  <a:pt x="1332" y="664"/>
                  <a:pt x="1333" y="663"/>
                </a:cubicBezTo>
                <a:cubicBezTo>
                  <a:pt x="1332" y="664"/>
                  <a:pt x="1331" y="664"/>
                  <a:pt x="1331" y="666"/>
                </a:cubicBezTo>
                <a:cubicBezTo>
                  <a:pt x="1330" y="665"/>
                  <a:pt x="1330" y="664"/>
                  <a:pt x="1330" y="663"/>
                </a:cubicBezTo>
                <a:cubicBezTo>
                  <a:pt x="1328" y="663"/>
                  <a:pt x="1329" y="665"/>
                  <a:pt x="1328" y="665"/>
                </a:cubicBezTo>
                <a:cubicBezTo>
                  <a:pt x="1327" y="665"/>
                  <a:pt x="1327" y="664"/>
                  <a:pt x="1327" y="664"/>
                </a:cubicBezTo>
                <a:cubicBezTo>
                  <a:pt x="1325" y="664"/>
                  <a:pt x="1327" y="664"/>
                  <a:pt x="1327" y="663"/>
                </a:cubicBezTo>
                <a:cubicBezTo>
                  <a:pt x="1326" y="663"/>
                  <a:pt x="1326" y="663"/>
                  <a:pt x="1326" y="664"/>
                </a:cubicBezTo>
                <a:cubicBezTo>
                  <a:pt x="1326" y="665"/>
                  <a:pt x="1328" y="666"/>
                  <a:pt x="1329" y="665"/>
                </a:cubicBezTo>
                <a:cubicBezTo>
                  <a:pt x="1329" y="667"/>
                  <a:pt x="1327" y="667"/>
                  <a:pt x="1327" y="669"/>
                </a:cubicBezTo>
                <a:cubicBezTo>
                  <a:pt x="1327" y="669"/>
                  <a:pt x="1326" y="669"/>
                  <a:pt x="1326" y="669"/>
                </a:cubicBezTo>
                <a:cubicBezTo>
                  <a:pt x="1325" y="669"/>
                  <a:pt x="1326" y="669"/>
                  <a:pt x="1326" y="669"/>
                </a:cubicBezTo>
                <a:cubicBezTo>
                  <a:pt x="1325" y="668"/>
                  <a:pt x="1322" y="668"/>
                  <a:pt x="1321" y="669"/>
                </a:cubicBezTo>
                <a:cubicBezTo>
                  <a:pt x="1321" y="667"/>
                  <a:pt x="1319" y="667"/>
                  <a:pt x="1319" y="666"/>
                </a:cubicBezTo>
                <a:cubicBezTo>
                  <a:pt x="1318" y="666"/>
                  <a:pt x="1319" y="667"/>
                  <a:pt x="1319" y="667"/>
                </a:cubicBezTo>
                <a:cubicBezTo>
                  <a:pt x="1316" y="667"/>
                  <a:pt x="1308" y="664"/>
                  <a:pt x="1302" y="664"/>
                </a:cubicBezTo>
                <a:cubicBezTo>
                  <a:pt x="1302" y="663"/>
                  <a:pt x="1300" y="663"/>
                  <a:pt x="1299" y="663"/>
                </a:cubicBezTo>
                <a:cubicBezTo>
                  <a:pt x="1297" y="662"/>
                  <a:pt x="1294" y="660"/>
                  <a:pt x="1291" y="659"/>
                </a:cubicBezTo>
                <a:cubicBezTo>
                  <a:pt x="1295" y="660"/>
                  <a:pt x="1300" y="662"/>
                  <a:pt x="1304" y="662"/>
                </a:cubicBezTo>
                <a:cubicBezTo>
                  <a:pt x="1304" y="660"/>
                  <a:pt x="1299" y="661"/>
                  <a:pt x="1299" y="659"/>
                </a:cubicBezTo>
                <a:cubicBezTo>
                  <a:pt x="1297" y="659"/>
                  <a:pt x="1294" y="659"/>
                  <a:pt x="1291" y="658"/>
                </a:cubicBezTo>
                <a:cubicBezTo>
                  <a:pt x="1291" y="658"/>
                  <a:pt x="1291" y="658"/>
                  <a:pt x="1291" y="658"/>
                </a:cubicBezTo>
                <a:cubicBezTo>
                  <a:pt x="1290" y="657"/>
                  <a:pt x="1288" y="657"/>
                  <a:pt x="1289" y="658"/>
                </a:cubicBezTo>
                <a:cubicBezTo>
                  <a:pt x="1284" y="657"/>
                  <a:pt x="1279" y="655"/>
                  <a:pt x="1274" y="654"/>
                </a:cubicBezTo>
                <a:cubicBezTo>
                  <a:pt x="1273" y="653"/>
                  <a:pt x="1269" y="652"/>
                  <a:pt x="1267" y="651"/>
                </a:cubicBezTo>
                <a:cubicBezTo>
                  <a:pt x="1268" y="652"/>
                  <a:pt x="1268" y="652"/>
                  <a:pt x="1269" y="652"/>
                </a:cubicBezTo>
                <a:cubicBezTo>
                  <a:pt x="1267" y="652"/>
                  <a:pt x="1268" y="654"/>
                  <a:pt x="1268" y="655"/>
                </a:cubicBezTo>
                <a:cubicBezTo>
                  <a:pt x="1270" y="655"/>
                  <a:pt x="1269" y="653"/>
                  <a:pt x="1269" y="652"/>
                </a:cubicBezTo>
                <a:cubicBezTo>
                  <a:pt x="1270" y="653"/>
                  <a:pt x="1272" y="653"/>
                  <a:pt x="1273" y="654"/>
                </a:cubicBezTo>
                <a:cubicBezTo>
                  <a:pt x="1272" y="654"/>
                  <a:pt x="1271" y="653"/>
                  <a:pt x="1270" y="653"/>
                </a:cubicBezTo>
                <a:cubicBezTo>
                  <a:pt x="1269" y="653"/>
                  <a:pt x="1271" y="655"/>
                  <a:pt x="1270" y="656"/>
                </a:cubicBezTo>
                <a:cubicBezTo>
                  <a:pt x="1272" y="655"/>
                  <a:pt x="1273" y="656"/>
                  <a:pt x="1275" y="657"/>
                </a:cubicBezTo>
                <a:cubicBezTo>
                  <a:pt x="1276" y="655"/>
                  <a:pt x="1276" y="655"/>
                  <a:pt x="1276" y="655"/>
                </a:cubicBezTo>
                <a:cubicBezTo>
                  <a:pt x="1278" y="657"/>
                  <a:pt x="1279" y="656"/>
                  <a:pt x="1281" y="656"/>
                </a:cubicBezTo>
                <a:cubicBezTo>
                  <a:pt x="1281" y="656"/>
                  <a:pt x="1281" y="656"/>
                  <a:pt x="1281" y="657"/>
                </a:cubicBezTo>
                <a:cubicBezTo>
                  <a:pt x="1281" y="657"/>
                  <a:pt x="1281" y="657"/>
                  <a:pt x="1281" y="657"/>
                </a:cubicBezTo>
                <a:cubicBezTo>
                  <a:pt x="1282" y="657"/>
                  <a:pt x="1281" y="657"/>
                  <a:pt x="1281" y="658"/>
                </a:cubicBezTo>
                <a:cubicBezTo>
                  <a:pt x="1282" y="659"/>
                  <a:pt x="1283" y="658"/>
                  <a:pt x="1284" y="658"/>
                </a:cubicBezTo>
                <a:cubicBezTo>
                  <a:pt x="1284" y="658"/>
                  <a:pt x="1285" y="658"/>
                  <a:pt x="1285" y="658"/>
                </a:cubicBezTo>
                <a:cubicBezTo>
                  <a:pt x="1285" y="659"/>
                  <a:pt x="1284" y="659"/>
                  <a:pt x="1284" y="660"/>
                </a:cubicBezTo>
                <a:cubicBezTo>
                  <a:pt x="1286" y="661"/>
                  <a:pt x="1286" y="659"/>
                  <a:pt x="1286" y="659"/>
                </a:cubicBezTo>
                <a:cubicBezTo>
                  <a:pt x="1287" y="659"/>
                  <a:pt x="1287" y="659"/>
                  <a:pt x="1287" y="659"/>
                </a:cubicBezTo>
                <a:cubicBezTo>
                  <a:pt x="1287" y="660"/>
                  <a:pt x="1285" y="660"/>
                  <a:pt x="1286" y="662"/>
                </a:cubicBezTo>
                <a:cubicBezTo>
                  <a:pt x="1285" y="662"/>
                  <a:pt x="1284" y="661"/>
                  <a:pt x="1283" y="662"/>
                </a:cubicBezTo>
                <a:cubicBezTo>
                  <a:pt x="1283" y="662"/>
                  <a:pt x="1283" y="662"/>
                  <a:pt x="1283" y="662"/>
                </a:cubicBezTo>
                <a:cubicBezTo>
                  <a:pt x="1281" y="660"/>
                  <a:pt x="1278" y="660"/>
                  <a:pt x="1276" y="659"/>
                </a:cubicBezTo>
                <a:cubicBezTo>
                  <a:pt x="1279" y="660"/>
                  <a:pt x="1282" y="661"/>
                  <a:pt x="1284" y="660"/>
                </a:cubicBezTo>
                <a:cubicBezTo>
                  <a:pt x="1283" y="660"/>
                  <a:pt x="1280" y="659"/>
                  <a:pt x="1277" y="658"/>
                </a:cubicBezTo>
                <a:cubicBezTo>
                  <a:pt x="1277" y="658"/>
                  <a:pt x="1276" y="658"/>
                  <a:pt x="1276" y="657"/>
                </a:cubicBezTo>
                <a:cubicBezTo>
                  <a:pt x="1275" y="657"/>
                  <a:pt x="1275" y="658"/>
                  <a:pt x="1276" y="658"/>
                </a:cubicBezTo>
                <a:cubicBezTo>
                  <a:pt x="1275" y="658"/>
                  <a:pt x="1274" y="658"/>
                  <a:pt x="1274" y="657"/>
                </a:cubicBezTo>
                <a:cubicBezTo>
                  <a:pt x="1273" y="658"/>
                  <a:pt x="1273" y="658"/>
                  <a:pt x="1273" y="659"/>
                </a:cubicBezTo>
                <a:cubicBezTo>
                  <a:pt x="1273" y="658"/>
                  <a:pt x="1272" y="658"/>
                  <a:pt x="1271" y="658"/>
                </a:cubicBezTo>
                <a:cubicBezTo>
                  <a:pt x="1271" y="658"/>
                  <a:pt x="1270" y="658"/>
                  <a:pt x="1270" y="658"/>
                </a:cubicBezTo>
                <a:cubicBezTo>
                  <a:pt x="1270" y="658"/>
                  <a:pt x="1271" y="658"/>
                  <a:pt x="1271" y="658"/>
                </a:cubicBezTo>
                <a:cubicBezTo>
                  <a:pt x="1272" y="657"/>
                  <a:pt x="1269" y="657"/>
                  <a:pt x="1269" y="656"/>
                </a:cubicBezTo>
                <a:cubicBezTo>
                  <a:pt x="1270" y="655"/>
                  <a:pt x="1271" y="656"/>
                  <a:pt x="1272" y="656"/>
                </a:cubicBezTo>
                <a:cubicBezTo>
                  <a:pt x="1259" y="652"/>
                  <a:pt x="1247" y="647"/>
                  <a:pt x="1234" y="642"/>
                </a:cubicBezTo>
                <a:cubicBezTo>
                  <a:pt x="1236" y="642"/>
                  <a:pt x="1235" y="641"/>
                  <a:pt x="1231" y="640"/>
                </a:cubicBezTo>
                <a:cubicBezTo>
                  <a:pt x="1231" y="640"/>
                  <a:pt x="1230" y="640"/>
                  <a:pt x="1230" y="640"/>
                </a:cubicBezTo>
                <a:cubicBezTo>
                  <a:pt x="1228" y="639"/>
                  <a:pt x="1226" y="639"/>
                  <a:pt x="1224" y="638"/>
                </a:cubicBezTo>
                <a:cubicBezTo>
                  <a:pt x="1224" y="638"/>
                  <a:pt x="1224" y="637"/>
                  <a:pt x="1224" y="637"/>
                </a:cubicBezTo>
                <a:cubicBezTo>
                  <a:pt x="1224" y="637"/>
                  <a:pt x="1224" y="637"/>
                  <a:pt x="1223" y="637"/>
                </a:cubicBezTo>
                <a:cubicBezTo>
                  <a:pt x="1223" y="637"/>
                  <a:pt x="1222" y="637"/>
                  <a:pt x="1222" y="637"/>
                </a:cubicBezTo>
                <a:cubicBezTo>
                  <a:pt x="1221" y="636"/>
                  <a:pt x="1224" y="635"/>
                  <a:pt x="1221" y="634"/>
                </a:cubicBezTo>
                <a:cubicBezTo>
                  <a:pt x="1223" y="633"/>
                  <a:pt x="1225" y="636"/>
                  <a:pt x="1227" y="636"/>
                </a:cubicBezTo>
                <a:cubicBezTo>
                  <a:pt x="1227" y="637"/>
                  <a:pt x="1226" y="636"/>
                  <a:pt x="1225" y="636"/>
                </a:cubicBezTo>
                <a:cubicBezTo>
                  <a:pt x="1226" y="637"/>
                  <a:pt x="1226" y="638"/>
                  <a:pt x="1227" y="638"/>
                </a:cubicBezTo>
                <a:cubicBezTo>
                  <a:pt x="1227" y="636"/>
                  <a:pt x="1229" y="638"/>
                  <a:pt x="1231" y="639"/>
                </a:cubicBezTo>
                <a:cubicBezTo>
                  <a:pt x="1230" y="639"/>
                  <a:pt x="1230" y="639"/>
                  <a:pt x="1230" y="639"/>
                </a:cubicBezTo>
                <a:cubicBezTo>
                  <a:pt x="1231" y="639"/>
                  <a:pt x="1231" y="639"/>
                  <a:pt x="1232" y="640"/>
                </a:cubicBezTo>
                <a:cubicBezTo>
                  <a:pt x="1232" y="640"/>
                  <a:pt x="1232" y="639"/>
                  <a:pt x="1232" y="639"/>
                </a:cubicBezTo>
                <a:cubicBezTo>
                  <a:pt x="1232" y="639"/>
                  <a:pt x="1232" y="639"/>
                  <a:pt x="1232" y="639"/>
                </a:cubicBezTo>
                <a:cubicBezTo>
                  <a:pt x="1232" y="638"/>
                  <a:pt x="1230" y="638"/>
                  <a:pt x="1231" y="636"/>
                </a:cubicBezTo>
                <a:cubicBezTo>
                  <a:pt x="1223" y="633"/>
                  <a:pt x="1217" y="631"/>
                  <a:pt x="1210" y="629"/>
                </a:cubicBezTo>
                <a:cubicBezTo>
                  <a:pt x="1210" y="629"/>
                  <a:pt x="1210" y="628"/>
                  <a:pt x="1208" y="628"/>
                </a:cubicBezTo>
                <a:cubicBezTo>
                  <a:pt x="1208" y="628"/>
                  <a:pt x="1208" y="628"/>
                  <a:pt x="1208" y="628"/>
                </a:cubicBezTo>
                <a:cubicBezTo>
                  <a:pt x="1206" y="628"/>
                  <a:pt x="1205" y="627"/>
                  <a:pt x="1203" y="626"/>
                </a:cubicBezTo>
                <a:cubicBezTo>
                  <a:pt x="1203" y="626"/>
                  <a:pt x="1203" y="625"/>
                  <a:pt x="1203" y="625"/>
                </a:cubicBezTo>
                <a:cubicBezTo>
                  <a:pt x="1213" y="627"/>
                  <a:pt x="1220" y="629"/>
                  <a:pt x="1229" y="631"/>
                </a:cubicBezTo>
                <a:cubicBezTo>
                  <a:pt x="1230" y="632"/>
                  <a:pt x="1232" y="632"/>
                  <a:pt x="1232" y="632"/>
                </a:cubicBezTo>
                <a:cubicBezTo>
                  <a:pt x="1232" y="632"/>
                  <a:pt x="1232" y="632"/>
                  <a:pt x="1232" y="632"/>
                </a:cubicBezTo>
                <a:cubicBezTo>
                  <a:pt x="1233" y="632"/>
                  <a:pt x="1233" y="632"/>
                  <a:pt x="1233" y="632"/>
                </a:cubicBezTo>
                <a:cubicBezTo>
                  <a:pt x="1230" y="633"/>
                  <a:pt x="1238" y="634"/>
                  <a:pt x="1238" y="633"/>
                </a:cubicBezTo>
                <a:cubicBezTo>
                  <a:pt x="1238" y="631"/>
                  <a:pt x="1235" y="633"/>
                  <a:pt x="1237" y="631"/>
                </a:cubicBezTo>
                <a:cubicBezTo>
                  <a:pt x="1234" y="631"/>
                  <a:pt x="1229" y="629"/>
                  <a:pt x="1224" y="628"/>
                </a:cubicBezTo>
                <a:cubicBezTo>
                  <a:pt x="1221" y="627"/>
                  <a:pt x="1216" y="625"/>
                  <a:pt x="1219" y="627"/>
                </a:cubicBezTo>
                <a:cubicBezTo>
                  <a:pt x="1219" y="627"/>
                  <a:pt x="1220" y="627"/>
                  <a:pt x="1220" y="627"/>
                </a:cubicBezTo>
                <a:cubicBezTo>
                  <a:pt x="1218" y="627"/>
                  <a:pt x="1216" y="626"/>
                  <a:pt x="1214" y="626"/>
                </a:cubicBezTo>
                <a:cubicBezTo>
                  <a:pt x="1213" y="625"/>
                  <a:pt x="1214" y="624"/>
                  <a:pt x="1215" y="624"/>
                </a:cubicBezTo>
                <a:cubicBezTo>
                  <a:pt x="1212" y="625"/>
                  <a:pt x="1207" y="625"/>
                  <a:pt x="1205" y="623"/>
                </a:cubicBezTo>
                <a:cubicBezTo>
                  <a:pt x="1206" y="622"/>
                  <a:pt x="1208" y="623"/>
                  <a:pt x="1210" y="623"/>
                </a:cubicBezTo>
                <a:cubicBezTo>
                  <a:pt x="1210" y="623"/>
                  <a:pt x="1210" y="623"/>
                  <a:pt x="1210" y="623"/>
                </a:cubicBezTo>
                <a:cubicBezTo>
                  <a:pt x="1210" y="623"/>
                  <a:pt x="1210" y="623"/>
                  <a:pt x="1210" y="623"/>
                </a:cubicBezTo>
                <a:cubicBezTo>
                  <a:pt x="1210" y="623"/>
                  <a:pt x="1210" y="623"/>
                  <a:pt x="1210" y="623"/>
                </a:cubicBezTo>
                <a:cubicBezTo>
                  <a:pt x="1210" y="623"/>
                  <a:pt x="1210" y="623"/>
                  <a:pt x="1210" y="623"/>
                </a:cubicBezTo>
                <a:cubicBezTo>
                  <a:pt x="1209" y="622"/>
                  <a:pt x="1208" y="622"/>
                  <a:pt x="1208" y="622"/>
                </a:cubicBezTo>
                <a:cubicBezTo>
                  <a:pt x="1207" y="622"/>
                  <a:pt x="1206" y="622"/>
                  <a:pt x="1206" y="621"/>
                </a:cubicBezTo>
                <a:cubicBezTo>
                  <a:pt x="1205" y="621"/>
                  <a:pt x="1205" y="621"/>
                  <a:pt x="1205" y="621"/>
                </a:cubicBezTo>
                <a:cubicBezTo>
                  <a:pt x="1205" y="620"/>
                  <a:pt x="1205" y="620"/>
                  <a:pt x="1205" y="620"/>
                </a:cubicBezTo>
                <a:cubicBezTo>
                  <a:pt x="1205" y="619"/>
                  <a:pt x="1206" y="620"/>
                  <a:pt x="1205" y="621"/>
                </a:cubicBezTo>
                <a:cubicBezTo>
                  <a:pt x="1207" y="621"/>
                  <a:pt x="1207" y="620"/>
                  <a:pt x="1209" y="620"/>
                </a:cubicBezTo>
                <a:cubicBezTo>
                  <a:pt x="1214" y="623"/>
                  <a:pt x="1223" y="624"/>
                  <a:pt x="1231" y="626"/>
                </a:cubicBezTo>
                <a:cubicBezTo>
                  <a:pt x="1232" y="625"/>
                  <a:pt x="1231" y="626"/>
                  <a:pt x="1230" y="625"/>
                </a:cubicBezTo>
                <a:cubicBezTo>
                  <a:pt x="1234" y="625"/>
                  <a:pt x="1237" y="626"/>
                  <a:pt x="1241" y="627"/>
                </a:cubicBezTo>
                <a:cubicBezTo>
                  <a:pt x="1241" y="627"/>
                  <a:pt x="1240" y="627"/>
                  <a:pt x="1240" y="627"/>
                </a:cubicBezTo>
                <a:cubicBezTo>
                  <a:pt x="1240" y="628"/>
                  <a:pt x="1241" y="628"/>
                  <a:pt x="1242" y="629"/>
                </a:cubicBezTo>
                <a:cubicBezTo>
                  <a:pt x="1243" y="628"/>
                  <a:pt x="1243" y="628"/>
                  <a:pt x="1243" y="628"/>
                </a:cubicBezTo>
                <a:cubicBezTo>
                  <a:pt x="1245" y="629"/>
                  <a:pt x="1246" y="630"/>
                  <a:pt x="1247" y="631"/>
                </a:cubicBezTo>
                <a:cubicBezTo>
                  <a:pt x="1247" y="630"/>
                  <a:pt x="1246" y="629"/>
                  <a:pt x="1246" y="628"/>
                </a:cubicBezTo>
                <a:cubicBezTo>
                  <a:pt x="1251" y="628"/>
                  <a:pt x="1256" y="630"/>
                  <a:pt x="1261" y="633"/>
                </a:cubicBezTo>
                <a:cubicBezTo>
                  <a:pt x="1260" y="632"/>
                  <a:pt x="1261" y="632"/>
                  <a:pt x="1263" y="632"/>
                </a:cubicBezTo>
                <a:cubicBezTo>
                  <a:pt x="1258" y="630"/>
                  <a:pt x="1253" y="628"/>
                  <a:pt x="1248" y="627"/>
                </a:cubicBezTo>
                <a:cubicBezTo>
                  <a:pt x="1247" y="627"/>
                  <a:pt x="1246" y="626"/>
                  <a:pt x="1246" y="626"/>
                </a:cubicBezTo>
                <a:cubicBezTo>
                  <a:pt x="1244" y="626"/>
                  <a:pt x="1243" y="625"/>
                  <a:pt x="1241" y="625"/>
                </a:cubicBezTo>
                <a:cubicBezTo>
                  <a:pt x="1245" y="624"/>
                  <a:pt x="1250" y="626"/>
                  <a:pt x="1254" y="626"/>
                </a:cubicBezTo>
                <a:cubicBezTo>
                  <a:pt x="1256" y="627"/>
                  <a:pt x="1258" y="627"/>
                  <a:pt x="1259" y="627"/>
                </a:cubicBezTo>
                <a:cubicBezTo>
                  <a:pt x="1259" y="628"/>
                  <a:pt x="1259" y="628"/>
                  <a:pt x="1258" y="628"/>
                </a:cubicBezTo>
                <a:cubicBezTo>
                  <a:pt x="1258" y="628"/>
                  <a:pt x="1257" y="627"/>
                  <a:pt x="1257" y="627"/>
                </a:cubicBezTo>
                <a:cubicBezTo>
                  <a:pt x="1256" y="629"/>
                  <a:pt x="1259" y="629"/>
                  <a:pt x="1260" y="628"/>
                </a:cubicBezTo>
                <a:cubicBezTo>
                  <a:pt x="1261" y="628"/>
                  <a:pt x="1261" y="628"/>
                  <a:pt x="1261" y="628"/>
                </a:cubicBezTo>
                <a:cubicBezTo>
                  <a:pt x="1261" y="628"/>
                  <a:pt x="1261" y="628"/>
                  <a:pt x="1261" y="629"/>
                </a:cubicBezTo>
                <a:cubicBezTo>
                  <a:pt x="1261" y="629"/>
                  <a:pt x="1262" y="629"/>
                  <a:pt x="1263" y="629"/>
                </a:cubicBezTo>
                <a:cubicBezTo>
                  <a:pt x="1263" y="628"/>
                  <a:pt x="1263" y="628"/>
                  <a:pt x="1262" y="628"/>
                </a:cubicBezTo>
                <a:cubicBezTo>
                  <a:pt x="1264" y="628"/>
                  <a:pt x="1265" y="628"/>
                  <a:pt x="1266" y="628"/>
                </a:cubicBezTo>
                <a:cubicBezTo>
                  <a:pt x="1265" y="628"/>
                  <a:pt x="1265" y="628"/>
                  <a:pt x="1264" y="627"/>
                </a:cubicBezTo>
                <a:cubicBezTo>
                  <a:pt x="1265" y="628"/>
                  <a:pt x="1265" y="628"/>
                  <a:pt x="1266" y="628"/>
                </a:cubicBezTo>
                <a:cubicBezTo>
                  <a:pt x="1266" y="628"/>
                  <a:pt x="1266" y="628"/>
                  <a:pt x="1266" y="628"/>
                </a:cubicBezTo>
                <a:cubicBezTo>
                  <a:pt x="1266" y="628"/>
                  <a:pt x="1267" y="628"/>
                  <a:pt x="1267" y="628"/>
                </a:cubicBezTo>
                <a:cubicBezTo>
                  <a:pt x="1267" y="629"/>
                  <a:pt x="1268" y="629"/>
                  <a:pt x="1268" y="629"/>
                </a:cubicBezTo>
                <a:cubicBezTo>
                  <a:pt x="1268" y="629"/>
                  <a:pt x="1269" y="630"/>
                  <a:pt x="1270" y="630"/>
                </a:cubicBezTo>
                <a:cubicBezTo>
                  <a:pt x="1270" y="630"/>
                  <a:pt x="1269" y="629"/>
                  <a:pt x="1269" y="629"/>
                </a:cubicBezTo>
                <a:cubicBezTo>
                  <a:pt x="1272" y="630"/>
                  <a:pt x="1274" y="630"/>
                  <a:pt x="1275" y="630"/>
                </a:cubicBezTo>
                <a:cubicBezTo>
                  <a:pt x="1275" y="630"/>
                  <a:pt x="1275" y="630"/>
                  <a:pt x="1275" y="630"/>
                </a:cubicBezTo>
                <a:cubicBezTo>
                  <a:pt x="1276" y="630"/>
                  <a:pt x="1276" y="630"/>
                  <a:pt x="1276" y="630"/>
                </a:cubicBezTo>
                <a:cubicBezTo>
                  <a:pt x="1276" y="630"/>
                  <a:pt x="1277" y="630"/>
                  <a:pt x="1277" y="629"/>
                </a:cubicBezTo>
                <a:cubicBezTo>
                  <a:pt x="1278" y="630"/>
                  <a:pt x="1278" y="631"/>
                  <a:pt x="1279" y="631"/>
                </a:cubicBezTo>
                <a:cubicBezTo>
                  <a:pt x="1280" y="631"/>
                  <a:pt x="1279" y="631"/>
                  <a:pt x="1278" y="630"/>
                </a:cubicBezTo>
                <a:cubicBezTo>
                  <a:pt x="1278" y="629"/>
                  <a:pt x="1283" y="630"/>
                  <a:pt x="1282" y="632"/>
                </a:cubicBezTo>
                <a:cubicBezTo>
                  <a:pt x="1283" y="632"/>
                  <a:pt x="1284" y="632"/>
                  <a:pt x="1286" y="632"/>
                </a:cubicBezTo>
                <a:cubicBezTo>
                  <a:pt x="1284" y="632"/>
                  <a:pt x="1287" y="633"/>
                  <a:pt x="1286" y="634"/>
                </a:cubicBezTo>
                <a:cubicBezTo>
                  <a:pt x="1288" y="633"/>
                  <a:pt x="1288" y="636"/>
                  <a:pt x="1289" y="635"/>
                </a:cubicBezTo>
                <a:cubicBezTo>
                  <a:pt x="1289" y="633"/>
                  <a:pt x="1290" y="633"/>
                  <a:pt x="1288" y="632"/>
                </a:cubicBezTo>
                <a:cubicBezTo>
                  <a:pt x="1291" y="633"/>
                  <a:pt x="1293" y="633"/>
                  <a:pt x="1295" y="634"/>
                </a:cubicBezTo>
                <a:cubicBezTo>
                  <a:pt x="1295" y="635"/>
                  <a:pt x="1294" y="635"/>
                  <a:pt x="1296" y="635"/>
                </a:cubicBezTo>
                <a:cubicBezTo>
                  <a:pt x="1296" y="635"/>
                  <a:pt x="1296" y="636"/>
                  <a:pt x="1296" y="636"/>
                </a:cubicBezTo>
                <a:cubicBezTo>
                  <a:pt x="1296" y="637"/>
                  <a:pt x="1297" y="635"/>
                  <a:pt x="1298" y="636"/>
                </a:cubicBezTo>
                <a:cubicBezTo>
                  <a:pt x="1298" y="635"/>
                  <a:pt x="1296" y="635"/>
                  <a:pt x="1296" y="634"/>
                </a:cubicBezTo>
                <a:cubicBezTo>
                  <a:pt x="1296" y="634"/>
                  <a:pt x="1296" y="634"/>
                  <a:pt x="1296" y="634"/>
                </a:cubicBezTo>
                <a:cubicBezTo>
                  <a:pt x="1303" y="636"/>
                  <a:pt x="1309" y="638"/>
                  <a:pt x="1314" y="637"/>
                </a:cubicBezTo>
                <a:cubicBezTo>
                  <a:pt x="1315" y="637"/>
                  <a:pt x="1314" y="638"/>
                  <a:pt x="1314" y="638"/>
                </a:cubicBezTo>
                <a:cubicBezTo>
                  <a:pt x="1314" y="638"/>
                  <a:pt x="1314" y="638"/>
                  <a:pt x="1314" y="638"/>
                </a:cubicBezTo>
                <a:cubicBezTo>
                  <a:pt x="1315" y="639"/>
                  <a:pt x="1315" y="641"/>
                  <a:pt x="1313" y="640"/>
                </a:cubicBezTo>
                <a:cubicBezTo>
                  <a:pt x="1314" y="641"/>
                  <a:pt x="1316" y="640"/>
                  <a:pt x="1319" y="642"/>
                </a:cubicBezTo>
                <a:cubicBezTo>
                  <a:pt x="1318" y="641"/>
                  <a:pt x="1317" y="640"/>
                  <a:pt x="1317" y="640"/>
                </a:cubicBezTo>
                <a:cubicBezTo>
                  <a:pt x="1317" y="640"/>
                  <a:pt x="1318" y="639"/>
                  <a:pt x="1318" y="638"/>
                </a:cubicBezTo>
                <a:cubicBezTo>
                  <a:pt x="1320" y="638"/>
                  <a:pt x="1323" y="639"/>
                  <a:pt x="1324" y="641"/>
                </a:cubicBezTo>
                <a:cubicBezTo>
                  <a:pt x="1325" y="639"/>
                  <a:pt x="1330" y="643"/>
                  <a:pt x="1331" y="640"/>
                </a:cubicBezTo>
                <a:cubicBezTo>
                  <a:pt x="1326" y="640"/>
                  <a:pt x="1320" y="637"/>
                  <a:pt x="1317" y="637"/>
                </a:cubicBezTo>
                <a:cubicBezTo>
                  <a:pt x="1316" y="636"/>
                  <a:pt x="1317" y="636"/>
                  <a:pt x="1317" y="635"/>
                </a:cubicBezTo>
                <a:cubicBezTo>
                  <a:pt x="1316" y="635"/>
                  <a:pt x="1313" y="634"/>
                  <a:pt x="1315" y="634"/>
                </a:cubicBezTo>
                <a:cubicBezTo>
                  <a:pt x="1314" y="634"/>
                  <a:pt x="1313" y="634"/>
                  <a:pt x="1312" y="634"/>
                </a:cubicBezTo>
                <a:cubicBezTo>
                  <a:pt x="1312" y="633"/>
                  <a:pt x="1309" y="634"/>
                  <a:pt x="1310" y="633"/>
                </a:cubicBezTo>
                <a:cubicBezTo>
                  <a:pt x="1309" y="633"/>
                  <a:pt x="1309" y="633"/>
                  <a:pt x="1309" y="633"/>
                </a:cubicBezTo>
                <a:cubicBezTo>
                  <a:pt x="1309" y="633"/>
                  <a:pt x="1308" y="633"/>
                  <a:pt x="1307" y="633"/>
                </a:cubicBezTo>
                <a:cubicBezTo>
                  <a:pt x="1307" y="632"/>
                  <a:pt x="1307" y="631"/>
                  <a:pt x="1306" y="632"/>
                </a:cubicBezTo>
                <a:cubicBezTo>
                  <a:pt x="1306" y="632"/>
                  <a:pt x="1306" y="633"/>
                  <a:pt x="1307" y="633"/>
                </a:cubicBezTo>
                <a:cubicBezTo>
                  <a:pt x="1302" y="632"/>
                  <a:pt x="1297" y="631"/>
                  <a:pt x="1294" y="630"/>
                </a:cubicBezTo>
                <a:cubicBezTo>
                  <a:pt x="1295" y="630"/>
                  <a:pt x="1295" y="630"/>
                  <a:pt x="1296" y="629"/>
                </a:cubicBezTo>
                <a:cubicBezTo>
                  <a:pt x="1295" y="629"/>
                  <a:pt x="1294" y="629"/>
                  <a:pt x="1293" y="629"/>
                </a:cubicBezTo>
                <a:cubicBezTo>
                  <a:pt x="1292" y="629"/>
                  <a:pt x="1293" y="629"/>
                  <a:pt x="1294" y="629"/>
                </a:cubicBezTo>
                <a:cubicBezTo>
                  <a:pt x="1294" y="630"/>
                  <a:pt x="1293" y="630"/>
                  <a:pt x="1293" y="630"/>
                </a:cubicBezTo>
                <a:cubicBezTo>
                  <a:pt x="1292" y="630"/>
                  <a:pt x="1291" y="629"/>
                  <a:pt x="1290" y="629"/>
                </a:cubicBezTo>
                <a:cubicBezTo>
                  <a:pt x="1289" y="630"/>
                  <a:pt x="1287" y="629"/>
                  <a:pt x="1285" y="629"/>
                </a:cubicBezTo>
                <a:cubicBezTo>
                  <a:pt x="1286" y="628"/>
                  <a:pt x="1286" y="627"/>
                  <a:pt x="1285" y="627"/>
                </a:cubicBezTo>
                <a:cubicBezTo>
                  <a:pt x="1285" y="627"/>
                  <a:pt x="1285" y="628"/>
                  <a:pt x="1285" y="628"/>
                </a:cubicBezTo>
                <a:cubicBezTo>
                  <a:pt x="1284" y="628"/>
                  <a:pt x="1284" y="627"/>
                  <a:pt x="1284" y="627"/>
                </a:cubicBezTo>
                <a:cubicBezTo>
                  <a:pt x="1284" y="627"/>
                  <a:pt x="1283" y="627"/>
                  <a:pt x="1283" y="627"/>
                </a:cubicBezTo>
                <a:cubicBezTo>
                  <a:pt x="1282" y="628"/>
                  <a:pt x="1284" y="628"/>
                  <a:pt x="1284" y="628"/>
                </a:cubicBezTo>
                <a:cubicBezTo>
                  <a:pt x="1284" y="628"/>
                  <a:pt x="1283" y="628"/>
                  <a:pt x="1283" y="628"/>
                </a:cubicBezTo>
                <a:cubicBezTo>
                  <a:pt x="1283" y="628"/>
                  <a:pt x="1283" y="629"/>
                  <a:pt x="1283" y="629"/>
                </a:cubicBezTo>
                <a:cubicBezTo>
                  <a:pt x="1282" y="628"/>
                  <a:pt x="1280" y="629"/>
                  <a:pt x="1278" y="628"/>
                </a:cubicBezTo>
                <a:cubicBezTo>
                  <a:pt x="1279" y="627"/>
                  <a:pt x="1279" y="627"/>
                  <a:pt x="1280" y="628"/>
                </a:cubicBezTo>
                <a:cubicBezTo>
                  <a:pt x="1281" y="627"/>
                  <a:pt x="1278" y="627"/>
                  <a:pt x="1279" y="626"/>
                </a:cubicBezTo>
                <a:cubicBezTo>
                  <a:pt x="1277" y="628"/>
                  <a:pt x="1274" y="626"/>
                  <a:pt x="1271" y="625"/>
                </a:cubicBezTo>
                <a:cubicBezTo>
                  <a:pt x="1272" y="625"/>
                  <a:pt x="1272" y="625"/>
                  <a:pt x="1272" y="625"/>
                </a:cubicBezTo>
                <a:cubicBezTo>
                  <a:pt x="1271" y="624"/>
                  <a:pt x="1270" y="625"/>
                  <a:pt x="1270" y="625"/>
                </a:cubicBezTo>
                <a:cubicBezTo>
                  <a:pt x="1270" y="625"/>
                  <a:pt x="1270" y="625"/>
                  <a:pt x="1270" y="625"/>
                </a:cubicBezTo>
                <a:cubicBezTo>
                  <a:pt x="1270" y="625"/>
                  <a:pt x="1269" y="625"/>
                  <a:pt x="1268" y="625"/>
                </a:cubicBezTo>
                <a:cubicBezTo>
                  <a:pt x="1266" y="625"/>
                  <a:pt x="1263" y="624"/>
                  <a:pt x="1261" y="623"/>
                </a:cubicBezTo>
                <a:cubicBezTo>
                  <a:pt x="1262" y="625"/>
                  <a:pt x="1260" y="621"/>
                  <a:pt x="1260" y="624"/>
                </a:cubicBezTo>
                <a:cubicBezTo>
                  <a:pt x="1258" y="623"/>
                  <a:pt x="1259" y="623"/>
                  <a:pt x="1259" y="621"/>
                </a:cubicBezTo>
                <a:cubicBezTo>
                  <a:pt x="1257" y="622"/>
                  <a:pt x="1257" y="620"/>
                  <a:pt x="1257" y="620"/>
                </a:cubicBezTo>
                <a:cubicBezTo>
                  <a:pt x="1255" y="620"/>
                  <a:pt x="1256" y="622"/>
                  <a:pt x="1256" y="623"/>
                </a:cubicBezTo>
                <a:cubicBezTo>
                  <a:pt x="1256" y="622"/>
                  <a:pt x="1254" y="620"/>
                  <a:pt x="1253" y="621"/>
                </a:cubicBezTo>
                <a:cubicBezTo>
                  <a:pt x="1252" y="619"/>
                  <a:pt x="1249" y="620"/>
                  <a:pt x="1247" y="618"/>
                </a:cubicBezTo>
                <a:cubicBezTo>
                  <a:pt x="1248" y="617"/>
                  <a:pt x="1248" y="616"/>
                  <a:pt x="1249" y="616"/>
                </a:cubicBezTo>
                <a:cubicBezTo>
                  <a:pt x="1248" y="615"/>
                  <a:pt x="1247" y="616"/>
                  <a:pt x="1248" y="614"/>
                </a:cubicBezTo>
                <a:cubicBezTo>
                  <a:pt x="1246" y="614"/>
                  <a:pt x="1244" y="613"/>
                  <a:pt x="1242" y="614"/>
                </a:cubicBezTo>
                <a:cubicBezTo>
                  <a:pt x="1243" y="615"/>
                  <a:pt x="1247" y="614"/>
                  <a:pt x="1247" y="617"/>
                </a:cubicBezTo>
                <a:cubicBezTo>
                  <a:pt x="1247" y="617"/>
                  <a:pt x="1247" y="617"/>
                  <a:pt x="1247" y="617"/>
                </a:cubicBezTo>
                <a:cubicBezTo>
                  <a:pt x="1246" y="616"/>
                  <a:pt x="1246" y="617"/>
                  <a:pt x="1245" y="616"/>
                </a:cubicBezTo>
                <a:cubicBezTo>
                  <a:pt x="1244" y="617"/>
                  <a:pt x="1246" y="618"/>
                  <a:pt x="1248" y="619"/>
                </a:cubicBezTo>
                <a:cubicBezTo>
                  <a:pt x="1246" y="622"/>
                  <a:pt x="1243" y="617"/>
                  <a:pt x="1242" y="619"/>
                </a:cubicBezTo>
                <a:cubicBezTo>
                  <a:pt x="1243" y="616"/>
                  <a:pt x="1239" y="618"/>
                  <a:pt x="1237" y="617"/>
                </a:cubicBezTo>
                <a:cubicBezTo>
                  <a:pt x="1237" y="617"/>
                  <a:pt x="1237" y="616"/>
                  <a:pt x="1237" y="615"/>
                </a:cubicBezTo>
                <a:cubicBezTo>
                  <a:pt x="1236" y="615"/>
                  <a:pt x="1235" y="615"/>
                  <a:pt x="1235" y="616"/>
                </a:cubicBezTo>
                <a:cubicBezTo>
                  <a:pt x="1236" y="613"/>
                  <a:pt x="1233" y="617"/>
                  <a:pt x="1232" y="614"/>
                </a:cubicBezTo>
                <a:cubicBezTo>
                  <a:pt x="1231" y="614"/>
                  <a:pt x="1233" y="615"/>
                  <a:pt x="1232" y="617"/>
                </a:cubicBezTo>
                <a:cubicBezTo>
                  <a:pt x="1233" y="615"/>
                  <a:pt x="1231" y="616"/>
                  <a:pt x="1231" y="616"/>
                </a:cubicBezTo>
                <a:cubicBezTo>
                  <a:pt x="1232" y="616"/>
                  <a:pt x="1232" y="616"/>
                  <a:pt x="1232" y="615"/>
                </a:cubicBezTo>
                <a:cubicBezTo>
                  <a:pt x="1232" y="615"/>
                  <a:pt x="1232" y="615"/>
                  <a:pt x="1231" y="615"/>
                </a:cubicBezTo>
                <a:cubicBezTo>
                  <a:pt x="1231" y="615"/>
                  <a:pt x="1231" y="615"/>
                  <a:pt x="1231" y="615"/>
                </a:cubicBezTo>
                <a:cubicBezTo>
                  <a:pt x="1231" y="615"/>
                  <a:pt x="1231" y="615"/>
                  <a:pt x="1231" y="615"/>
                </a:cubicBezTo>
                <a:cubicBezTo>
                  <a:pt x="1230" y="615"/>
                  <a:pt x="1230" y="614"/>
                  <a:pt x="1229" y="614"/>
                </a:cubicBezTo>
                <a:cubicBezTo>
                  <a:pt x="1229" y="614"/>
                  <a:pt x="1228" y="614"/>
                  <a:pt x="1228" y="612"/>
                </a:cubicBezTo>
                <a:cubicBezTo>
                  <a:pt x="1230" y="613"/>
                  <a:pt x="1232" y="614"/>
                  <a:pt x="1233" y="614"/>
                </a:cubicBezTo>
                <a:cubicBezTo>
                  <a:pt x="1232" y="613"/>
                  <a:pt x="1230" y="612"/>
                  <a:pt x="1229" y="612"/>
                </a:cubicBezTo>
                <a:cubicBezTo>
                  <a:pt x="1227" y="611"/>
                  <a:pt x="1226" y="611"/>
                  <a:pt x="1224" y="611"/>
                </a:cubicBezTo>
                <a:cubicBezTo>
                  <a:pt x="1224" y="610"/>
                  <a:pt x="1224" y="610"/>
                  <a:pt x="1225" y="610"/>
                </a:cubicBezTo>
                <a:cubicBezTo>
                  <a:pt x="1227" y="611"/>
                  <a:pt x="1231" y="611"/>
                  <a:pt x="1233" y="612"/>
                </a:cubicBezTo>
                <a:cubicBezTo>
                  <a:pt x="1234" y="613"/>
                  <a:pt x="1232" y="614"/>
                  <a:pt x="1234" y="615"/>
                </a:cubicBezTo>
                <a:cubicBezTo>
                  <a:pt x="1234" y="612"/>
                  <a:pt x="1235" y="613"/>
                  <a:pt x="1238" y="613"/>
                </a:cubicBezTo>
                <a:cubicBezTo>
                  <a:pt x="1238" y="612"/>
                  <a:pt x="1236" y="611"/>
                  <a:pt x="1235" y="610"/>
                </a:cubicBezTo>
                <a:cubicBezTo>
                  <a:pt x="1250" y="615"/>
                  <a:pt x="1266" y="619"/>
                  <a:pt x="1281" y="621"/>
                </a:cubicBezTo>
                <a:cubicBezTo>
                  <a:pt x="1279" y="615"/>
                  <a:pt x="1273" y="611"/>
                  <a:pt x="1265" y="608"/>
                </a:cubicBezTo>
                <a:cubicBezTo>
                  <a:pt x="1265" y="608"/>
                  <a:pt x="1265" y="607"/>
                  <a:pt x="1265" y="607"/>
                </a:cubicBezTo>
                <a:cubicBezTo>
                  <a:pt x="1266" y="607"/>
                  <a:pt x="1266" y="607"/>
                  <a:pt x="1267" y="607"/>
                </a:cubicBezTo>
                <a:cubicBezTo>
                  <a:pt x="1267" y="608"/>
                  <a:pt x="1267" y="608"/>
                  <a:pt x="1267" y="608"/>
                </a:cubicBezTo>
                <a:cubicBezTo>
                  <a:pt x="1267" y="608"/>
                  <a:pt x="1268" y="608"/>
                  <a:pt x="1268" y="607"/>
                </a:cubicBezTo>
                <a:cubicBezTo>
                  <a:pt x="1269" y="608"/>
                  <a:pt x="1271" y="609"/>
                  <a:pt x="1273" y="609"/>
                </a:cubicBezTo>
                <a:cubicBezTo>
                  <a:pt x="1277" y="608"/>
                  <a:pt x="1281" y="610"/>
                  <a:pt x="1285" y="612"/>
                </a:cubicBezTo>
                <a:cubicBezTo>
                  <a:pt x="1286" y="611"/>
                  <a:pt x="1285" y="611"/>
                  <a:pt x="1286" y="610"/>
                </a:cubicBezTo>
                <a:cubicBezTo>
                  <a:pt x="1287" y="611"/>
                  <a:pt x="1289" y="612"/>
                  <a:pt x="1291" y="611"/>
                </a:cubicBezTo>
                <a:cubicBezTo>
                  <a:pt x="1292" y="612"/>
                  <a:pt x="1292" y="612"/>
                  <a:pt x="1293" y="612"/>
                </a:cubicBezTo>
                <a:cubicBezTo>
                  <a:pt x="1293" y="612"/>
                  <a:pt x="1293" y="612"/>
                  <a:pt x="1293" y="613"/>
                </a:cubicBezTo>
                <a:cubicBezTo>
                  <a:pt x="1294" y="612"/>
                  <a:pt x="1294" y="612"/>
                  <a:pt x="1294" y="612"/>
                </a:cubicBezTo>
                <a:cubicBezTo>
                  <a:pt x="1303" y="615"/>
                  <a:pt x="1310" y="616"/>
                  <a:pt x="1321" y="619"/>
                </a:cubicBezTo>
                <a:cubicBezTo>
                  <a:pt x="1321" y="618"/>
                  <a:pt x="1320" y="618"/>
                  <a:pt x="1320" y="618"/>
                </a:cubicBezTo>
                <a:cubicBezTo>
                  <a:pt x="1320" y="618"/>
                  <a:pt x="1320" y="618"/>
                  <a:pt x="1320" y="618"/>
                </a:cubicBezTo>
                <a:cubicBezTo>
                  <a:pt x="1320" y="618"/>
                  <a:pt x="1320" y="618"/>
                  <a:pt x="1320" y="618"/>
                </a:cubicBezTo>
                <a:cubicBezTo>
                  <a:pt x="1323" y="618"/>
                  <a:pt x="1326" y="619"/>
                  <a:pt x="1329" y="619"/>
                </a:cubicBezTo>
                <a:cubicBezTo>
                  <a:pt x="1326" y="617"/>
                  <a:pt x="1323" y="618"/>
                  <a:pt x="1319" y="617"/>
                </a:cubicBezTo>
                <a:cubicBezTo>
                  <a:pt x="1319" y="617"/>
                  <a:pt x="1319" y="616"/>
                  <a:pt x="1319" y="616"/>
                </a:cubicBezTo>
                <a:cubicBezTo>
                  <a:pt x="1318" y="616"/>
                  <a:pt x="1318" y="616"/>
                  <a:pt x="1317" y="616"/>
                </a:cubicBezTo>
                <a:cubicBezTo>
                  <a:pt x="1317" y="616"/>
                  <a:pt x="1318" y="616"/>
                  <a:pt x="1318" y="615"/>
                </a:cubicBezTo>
                <a:cubicBezTo>
                  <a:pt x="1316" y="615"/>
                  <a:pt x="1315" y="614"/>
                  <a:pt x="1313" y="614"/>
                </a:cubicBezTo>
                <a:cubicBezTo>
                  <a:pt x="1315" y="613"/>
                  <a:pt x="1317" y="614"/>
                  <a:pt x="1319" y="614"/>
                </a:cubicBezTo>
                <a:cubicBezTo>
                  <a:pt x="1320" y="615"/>
                  <a:pt x="1321" y="614"/>
                  <a:pt x="1320" y="614"/>
                </a:cubicBezTo>
                <a:cubicBezTo>
                  <a:pt x="1306" y="611"/>
                  <a:pt x="1294" y="607"/>
                  <a:pt x="1280" y="603"/>
                </a:cubicBezTo>
                <a:cubicBezTo>
                  <a:pt x="1280" y="601"/>
                  <a:pt x="1283" y="604"/>
                  <a:pt x="1284" y="604"/>
                </a:cubicBezTo>
                <a:cubicBezTo>
                  <a:pt x="1284" y="602"/>
                  <a:pt x="1282" y="603"/>
                  <a:pt x="1281" y="602"/>
                </a:cubicBezTo>
                <a:cubicBezTo>
                  <a:pt x="1285" y="602"/>
                  <a:pt x="1292" y="605"/>
                  <a:pt x="1297" y="603"/>
                </a:cubicBezTo>
                <a:cubicBezTo>
                  <a:pt x="1297" y="603"/>
                  <a:pt x="1296" y="603"/>
                  <a:pt x="1296" y="603"/>
                </a:cubicBezTo>
                <a:cubicBezTo>
                  <a:pt x="1297" y="603"/>
                  <a:pt x="1297" y="603"/>
                  <a:pt x="1296" y="602"/>
                </a:cubicBezTo>
                <a:cubicBezTo>
                  <a:pt x="1297" y="603"/>
                  <a:pt x="1298" y="603"/>
                  <a:pt x="1299" y="602"/>
                </a:cubicBezTo>
                <a:cubicBezTo>
                  <a:pt x="1299" y="603"/>
                  <a:pt x="1299" y="603"/>
                  <a:pt x="1298" y="603"/>
                </a:cubicBezTo>
                <a:cubicBezTo>
                  <a:pt x="1298" y="605"/>
                  <a:pt x="1302" y="601"/>
                  <a:pt x="1302" y="604"/>
                </a:cubicBezTo>
                <a:cubicBezTo>
                  <a:pt x="1303" y="604"/>
                  <a:pt x="1304" y="604"/>
                  <a:pt x="1305" y="604"/>
                </a:cubicBezTo>
                <a:cubicBezTo>
                  <a:pt x="1302" y="602"/>
                  <a:pt x="1299" y="601"/>
                  <a:pt x="1296" y="601"/>
                </a:cubicBezTo>
                <a:cubicBezTo>
                  <a:pt x="1296" y="601"/>
                  <a:pt x="1297" y="601"/>
                  <a:pt x="1297" y="602"/>
                </a:cubicBezTo>
                <a:cubicBezTo>
                  <a:pt x="1295" y="600"/>
                  <a:pt x="1293" y="600"/>
                  <a:pt x="1291" y="600"/>
                </a:cubicBezTo>
                <a:cubicBezTo>
                  <a:pt x="1291" y="602"/>
                  <a:pt x="1294" y="601"/>
                  <a:pt x="1295" y="603"/>
                </a:cubicBezTo>
                <a:cubicBezTo>
                  <a:pt x="1282" y="599"/>
                  <a:pt x="1272" y="596"/>
                  <a:pt x="1261" y="593"/>
                </a:cubicBezTo>
                <a:cubicBezTo>
                  <a:pt x="1262" y="591"/>
                  <a:pt x="1265" y="593"/>
                  <a:pt x="1267" y="594"/>
                </a:cubicBezTo>
                <a:cubicBezTo>
                  <a:pt x="1267" y="593"/>
                  <a:pt x="1267" y="593"/>
                  <a:pt x="1266" y="592"/>
                </a:cubicBezTo>
                <a:cubicBezTo>
                  <a:pt x="1266" y="592"/>
                  <a:pt x="1267" y="592"/>
                  <a:pt x="1268" y="592"/>
                </a:cubicBezTo>
                <a:cubicBezTo>
                  <a:pt x="1268" y="593"/>
                  <a:pt x="1267" y="593"/>
                  <a:pt x="1267" y="594"/>
                </a:cubicBezTo>
                <a:cubicBezTo>
                  <a:pt x="1268" y="593"/>
                  <a:pt x="1268" y="593"/>
                  <a:pt x="1269" y="594"/>
                </a:cubicBezTo>
                <a:cubicBezTo>
                  <a:pt x="1269" y="592"/>
                  <a:pt x="1267" y="591"/>
                  <a:pt x="1265" y="590"/>
                </a:cubicBezTo>
                <a:cubicBezTo>
                  <a:pt x="1264" y="592"/>
                  <a:pt x="1264" y="591"/>
                  <a:pt x="1264" y="592"/>
                </a:cubicBezTo>
                <a:cubicBezTo>
                  <a:pt x="1263" y="592"/>
                  <a:pt x="1260" y="590"/>
                  <a:pt x="1260" y="592"/>
                </a:cubicBezTo>
                <a:cubicBezTo>
                  <a:pt x="1259" y="592"/>
                  <a:pt x="1259" y="593"/>
                  <a:pt x="1258" y="592"/>
                </a:cubicBezTo>
                <a:cubicBezTo>
                  <a:pt x="1258" y="590"/>
                  <a:pt x="1260" y="593"/>
                  <a:pt x="1260" y="591"/>
                </a:cubicBezTo>
                <a:cubicBezTo>
                  <a:pt x="1259" y="590"/>
                  <a:pt x="1259" y="591"/>
                  <a:pt x="1258" y="591"/>
                </a:cubicBezTo>
                <a:cubicBezTo>
                  <a:pt x="1258" y="589"/>
                  <a:pt x="1259" y="589"/>
                  <a:pt x="1258" y="588"/>
                </a:cubicBezTo>
                <a:cubicBezTo>
                  <a:pt x="1261" y="588"/>
                  <a:pt x="1267" y="589"/>
                  <a:pt x="1266" y="591"/>
                </a:cubicBezTo>
                <a:cubicBezTo>
                  <a:pt x="1275" y="590"/>
                  <a:pt x="1282" y="594"/>
                  <a:pt x="1292" y="595"/>
                </a:cubicBezTo>
                <a:cubicBezTo>
                  <a:pt x="1292" y="595"/>
                  <a:pt x="1292" y="595"/>
                  <a:pt x="1291" y="595"/>
                </a:cubicBezTo>
                <a:cubicBezTo>
                  <a:pt x="1305" y="600"/>
                  <a:pt x="1320" y="605"/>
                  <a:pt x="1335" y="611"/>
                </a:cubicBezTo>
                <a:close/>
                <a:moveTo>
                  <a:pt x="1425" y="652"/>
                </a:moveTo>
                <a:cubicBezTo>
                  <a:pt x="1424" y="651"/>
                  <a:pt x="1422" y="652"/>
                  <a:pt x="1423" y="650"/>
                </a:cubicBezTo>
                <a:cubicBezTo>
                  <a:pt x="1423" y="651"/>
                  <a:pt x="1425" y="651"/>
                  <a:pt x="1425" y="652"/>
                </a:cubicBezTo>
                <a:close/>
                <a:moveTo>
                  <a:pt x="1226" y="612"/>
                </a:moveTo>
                <a:cubicBezTo>
                  <a:pt x="1226" y="612"/>
                  <a:pt x="1227" y="612"/>
                  <a:pt x="1228" y="612"/>
                </a:cubicBezTo>
                <a:cubicBezTo>
                  <a:pt x="1228" y="613"/>
                  <a:pt x="1227" y="613"/>
                  <a:pt x="1227" y="613"/>
                </a:cubicBezTo>
                <a:cubicBezTo>
                  <a:pt x="1226" y="613"/>
                  <a:pt x="1226" y="613"/>
                  <a:pt x="1226" y="612"/>
                </a:cubicBezTo>
                <a:close/>
                <a:moveTo>
                  <a:pt x="1230" y="616"/>
                </a:moveTo>
                <a:cubicBezTo>
                  <a:pt x="1230" y="616"/>
                  <a:pt x="1230" y="616"/>
                  <a:pt x="1230" y="616"/>
                </a:cubicBezTo>
                <a:cubicBezTo>
                  <a:pt x="1230" y="616"/>
                  <a:pt x="1230" y="617"/>
                  <a:pt x="1229" y="616"/>
                </a:cubicBezTo>
                <a:cubicBezTo>
                  <a:pt x="1229" y="616"/>
                  <a:pt x="1229" y="616"/>
                  <a:pt x="1230" y="616"/>
                </a:cubicBezTo>
                <a:close/>
                <a:moveTo>
                  <a:pt x="1244" y="623"/>
                </a:moveTo>
                <a:cubicBezTo>
                  <a:pt x="1244" y="623"/>
                  <a:pt x="1244" y="623"/>
                  <a:pt x="1244" y="623"/>
                </a:cubicBezTo>
                <a:cubicBezTo>
                  <a:pt x="1241" y="621"/>
                  <a:pt x="1240" y="621"/>
                  <a:pt x="1238" y="620"/>
                </a:cubicBezTo>
                <a:cubicBezTo>
                  <a:pt x="1239" y="620"/>
                  <a:pt x="1240" y="621"/>
                  <a:pt x="1240" y="621"/>
                </a:cubicBezTo>
                <a:cubicBezTo>
                  <a:pt x="1240" y="620"/>
                  <a:pt x="1238" y="620"/>
                  <a:pt x="1237" y="619"/>
                </a:cubicBezTo>
                <a:cubicBezTo>
                  <a:pt x="1237" y="619"/>
                  <a:pt x="1237" y="619"/>
                  <a:pt x="1237" y="619"/>
                </a:cubicBezTo>
                <a:cubicBezTo>
                  <a:pt x="1240" y="620"/>
                  <a:pt x="1242" y="621"/>
                  <a:pt x="1243" y="620"/>
                </a:cubicBezTo>
                <a:cubicBezTo>
                  <a:pt x="1243" y="620"/>
                  <a:pt x="1243" y="622"/>
                  <a:pt x="1244" y="623"/>
                </a:cubicBezTo>
                <a:close/>
                <a:moveTo>
                  <a:pt x="1246" y="621"/>
                </a:moveTo>
                <a:cubicBezTo>
                  <a:pt x="1245" y="619"/>
                  <a:pt x="1248" y="620"/>
                  <a:pt x="1247" y="622"/>
                </a:cubicBezTo>
                <a:cubicBezTo>
                  <a:pt x="1246" y="621"/>
                  <a:pt x="1247" y="620"/>
                  <a:pt x="1246" y="621"/>
                </a:cubicBezTo>
                <a:close/>
                <a:moveTo>
                  <a:pt x="1250" y="621"/>
                </a:moveTo>
                <a:cubicBezTo>
                  <a:pt x="1258" y="624"/>
                  <a:pt x="1253" y="623"/>
                  <a:pt x="1250" y="623"/>
                </a:cubicBezTo>
                <a:cubicBezTo>
                  <a:pt x="1251" y="622"/>
                  <a:pt x="1250" y="622"/>
                  <a:pt x="1250" y="621"/>
                </a:cubicBezTo>
                <a:close/>
                <a:moveTo>
                  <a:pt x="1263" y="626"/>
                </a:moveTo>
                <a:cubicBezTo>
                  <a:pt x="1264" y="626"/>
                  <a:pt x="1266" y="626"/>
                  <a:pt x="1267" y="626"/>
                </a:cubicBezTo>
                <a:cubicBezTo>
                  <a:pt x="1267" y="627"/>
                  <a:pt x="1267" y="627"/>
                  <a:pt x="1268" y="627"/>
                </a:cubicBezTo>
                <a:cubicBezTo>
                  <a:pt x="1268" y="627"/>
                  <a:pt x="1268" y="627"/>
                  <a:pt x="1268" y="627"/>
                </a:cubicBezTo>
                <a:cubicBezTo>
                  <a:pt x="1265" y="627"/>
                  <a:pt x="1265" y="627"/>
                  <a:pt x="1263" y="626"/>
                </a:cubicBezTo>
                <a:close/>
                <a:moveTo>
                  <a:pt x="1286" y="632"/>
                </a:moveTo>
                <a:cubicBezTo>
                  <a:pt x="1287" y="632"/>
                  <a:pt x="1287" y="632"/>
                  <a:pt x="1288" y="632"/>
                </a:cubicBezTo>
                <a:cubicBezTo>
                  <a:pt x="1288" y="634"/>
                  <a:pt x="1287" y="632"/>
                  <a:pt x="1286" y="632"/>
                </a:cubicBezTo>
                <a:close/>
                <a:moveTo>
                  <a:pt x="1315" y="639"/>
                </a:moveTo>
                <a:cubicBezTo>
                  <a:pt x="1315" y="639"/>
                  <a:pt x="1316" y="638"/>
                  <a:pt x="1316" y="638"/>
                </a:cubicBezTo>
                <a:cubicBezTo>
                  <a:pt x="1316" y="639"/>
                  <a:pt x="1316" y="639"/>
                  <a:pt x="1316" y="640"/>
                </a:cubicBezTo>
                <a:cubicBezTo>
                  <a:pt x="1315" y="640"/>
                  <a:pt x="1315" y="639"/>
                  <a:pt x="1315" y="639"/>
                </a:cubicBezTo>
                <a:close/>
                <a:moveTo>
                  <a:pt x="1265" y="608"/>
                </a:moveTo>
                <a:cubicBezTo>
                  <a:pt x="1264" y="607"/>
                  <a:pt x="1263" y="607"/>
                  <a:pt x="1262" y="607"/>
                </a:cubicBezTo>
                <a:cubicBezTo>
                  <a:pt x="1263" y="607"/>
                  <a:pt x="1264" y="607"/>
                  <a:pt x="1265" y="608"/>
                </a:cubicBezTo>
                <a:close/>
                <a:moveTo>
                  <a:pt x="1264" y="599"/>
                </a:moveTo>
                <a:cubicBezTo>
                  <a:pt x="1264" y="597"/>
                  <a:pt x="1267" y="599"/>
                  <a:pt x="1267" y="600"/>
                </a:cubicBezTo>
                <a:cubicBezTo>
                  <a:pt x="1265" y="600"/>
                  <a:pt x="1266" y="599"/>
                  <a:pt x="1264" y="599"/>
                </a:cubicBezTo>
                <a:close/>
                <a:moveTo>
                  <a:pt x="1268" y="598"/>
                </a:moveTo>
                <a:cubicBezTo>
                  <a:pt x="1269" y="599"/>
                  <a:pt x="1270" y="599"/>
                  <a:pt x="1271" y="600"/>
                </a:cubicBezTo>
                <a:cubicBezTo>
                  <a:pt x="1271" y="598"/>
                  <a:pt x="1277" y="601"/>
                  <a:pt x="1279" y="601"/>
                </a:cubicBezTo>
                <a:cubicBezTo>
                  <a:pt x="1279" y="602"/>
                  <a:pt x="1280" y="602"/>
                  <a:pt x="1279" y="604"/>
                </a:cubicBezTo>
                <a:cubicBezTo>
                  <a:pt x="1274" y="603"/>
                  <a:pt x="1269" y="602"/>
                  <a:pt x="1267" y="599"/>
                </a:cubicBezTo>
                <a:cubicBezTo>
                  <a:pt x="1268" y="599"/>
                  <a:pt x="1268" y="599"/>
                  <a:pt x="1268" y="598"/>
                </a:cubicBezTo>
                <a:close/>
                <a:moveTo>
                  <a:pt x="1282" y="611"/>
                </a:moveTo>
                <a:cubicBezTo>
                  <a:pt x="1283" y="610"/>
                  <a:pt x="1284" y="611"/>
                  <a:pt x="1285" y="611"/>
                </a:cubicBezTo>
                <a:cubicBezTo>
                  <a:pt x="1285" y="612"/>
                  <a:pt x="1283" y="611"/>
                  <a:pt x="1282" y="611"/>
                </a:cubicBezTo>
                <a:close/>
                <a:moveTo>
                  <a:pt x="1376" y="426"/>
                </a:moveTo>
                <a:cubicBezTo>
                  <a:pt x="1379" y="427"/>
                  <a:pt x="1378" y="426"/>
                  <a:pt x="1382" y="426"/>
                </a:cubicBezTo>
                <a:cubicBezTo>
                  <a:pt x="1384" y="428"/>
                  <a:pt x="1374" y="427"/>
                  <a:pt x="1376" y="426"/>
                </a:cubicBezTo>
                <a:close/>
                <a:moveTo>
                  <a:pt x="1438" y="597"/>
                </a:moveTo>
                <a:cubicBezTo>
                  <a:pt x="1438" y="595"/>
                  <a:pt x="1436" y="595"/>
                  <a:pt x="1435" y="596"/>
                </a:cubicBezTo>
                <a:cubicBezTo>
                  <a:pt x="1436" y="594"/>
                  <a:pt x="1430" y="595"/>
                  <a:pt x="1430" y="593"/>
                </a:cubicBezTo>
                <a:cubicBezTo>
                  <a:pt x="1432" y="593"/>
                  <a:pt x="1437" y="595"/>
                  <a:pt x="1440" y="595"/>
                </a:cubicBezTo>
                <a:cubicBezTo>
                  <a:pt x="1439" y="594"/>
                  <a:pt x="1439" y="594"/>
                  <a:pt x="1439" y="594"/>
                </a:cubicBezTo>
                <a:cubicBezTo>
                  <a:pt x="1439" y="594"/>
                  <a:pt x="1440" y="594"/>
                  <a:pt x="1440" y="594"/>
                </a:cubicBezTo>
                <a:cubicBezTo>
                  <a:pt x="1440" y="594"/>
                  <a:pt x="1440" y="594"/>
                  <a:pt x="1440" y="595"/>
                </a:cubicBezTo>
                <a:cubicBezTo>
                  <a:pt x="1441" y="595"/>
                  <a:pt x="1441" y="592"/>
                  <a:pt x="1443" y="593"/>
                </a:cubicBezTo>
                <a:cubicBezTo>
                  <a:pt x="1443" y="594"/>
                  <a:pt x="1441" y="594"/>
                  <a:pt x="1441" y="596"/>
                </a:cubicBezTo>
                <a:cubicBezTo>
                  <a:pt x="1440" y="596"/>
                  <a:pt x="1439" y="595"/>
                  <a:pt x="1438" y="597"/>
                </a:cubicBezTo>
                <a:close/>
                <a:moveTo>
                  <a:pt x="1440" y="596"/>
                </a:moveTo>
                <a:cubicBezTo>
                  <a:pt x="1442" y="597"/>
                  <a:pt x="1443" y="597"/>
                  <a:pt x="1444" y="598"/>
                </a:cubicBezTo>
                <a:cubicBezTo>
                  <a:pt x="1443" y="600"/>
                  <a:pt x="1441" y="597"/>
                  <a:pt x="1440" y="596"/>
                </a:cubicBezTo>
                <a:close/>
                <a:moveTo>
                  <a:pt x="1448" y="600"/>
                </a:moveTo>
                <a:cubicBezTo>
                  <a:pt x="1447" y="599"/>
                  <a:pt x="1445" y="599"/>
                  <a:pt x="1444" y="599"/>
                </a:cubicBezTo>
                <a:cubicBezTo>
                  <a:pt x="1444" y="598"/>
                  <a:pt x="1445" y="598"/>
                  <a:pt x="1445" y="597"/>
                </a:cubicBezTo>
                <a:cubicBezTo>
                  <a:pt x="1446" y="599"/>
                  <a:pt x="1447" y="598"/>
                  <a:pt x="1449" y="599"/>
                </a:cubicBezTo>
                <a:cubicBezTo>
                  <a:pt x="1448" y="599"/>
                  <a:pt x="1448" y="599"/>
                  <a:pt x="1448" y="600"/>
                </a:cubicBezTo>
                <a:close/>
                <a:moveTo>
                  <a:pt x="1451" y="603"/>
                </a:moveTo>
                <a:cubicBezTo>
                  <a:pt x="1451" y="602"/>
                  <a:pt x="1449" y="604"/>
                  <a:pt x="1449" y="602"/>
                </a:cubicBezTo>
                <a:cubicBezTo>
                  <a:pt x="1450" y="602"/>
                  <a:pt x="1452" y="603"/>
                  <a:pt x="1451" y="603"/>
                </a:cubicBezTo>
                <a:close/>
                <a:moveTo>
                  <a:pt x="1452" y="601"/>
                </a:moveTo>
                <a:cubicBezTo>
                  <a:pt x="1452" y="600"/>
                  <a:pt x="1451" y="600"/>
                  <a:pt x="1450" y="600"/>
                </a:cubicBezTo>
                <a:cubicBezTo>
                  <a:pt x="1450" y="598"/>
                  <a:pt x="1454" y="600"/>
                  <a:pt x="1452" y="601"/>
                </a:cubicBezTo>
                <a:close/>
                <a:moveTo>
                  <a:pt x="1456" y="598"/>
                </a:moveTo>
                <a:cubicBezTo>
                  <a:pt x="1457" y="599"/>
                  <a:pt x="1458" y="598"/>
                  <a:pt x="1459" y="600"/>
                </a:cubicBezTo>
                <a:cubicBezTo>
                  <a:pt x="1458" y="599"/>
                  <a:pt x="1456" y="599"/>
                  <a:pt x="1456" y="598"/>
                </a:cubicBezTo>
                <a:close/>
                <a:moveTo>
                  <a:pt x="1463" y="601"/>
                </a:moveTo>
                <a:cubicBezTo>
                  <a:pt x="1461" y="601"/>
                  <a:pt x="1460" y="600"/>
                  <a:pt x="1461" y="599"/>
                </a:cubicBezTo>
                <a:cubicBezTo>
                  <a:pt x="1461" y="600"/>
                  <a:pt x="1464" y="600"/>
                  <a:pt x="1463" y="601"/>
                </a:cubicBezTo>
                <a:close/>
                <a:moveTo>
                  <a:pt x="1465" y="601"/>
                </a:moveTo>
                <a:cubicBezTo>
                  <a:pt x="1468" y="601"/>
                  <a:pt x="1470" y="602"/>
                  <a:pt x="1473" y="603"/>
                </a:cubicBezTo>
                <a:cubicBezTo>
                  <a:pt x="1471" y="604"/>
                  <a:pt x="1467" y="602"/>
                  <a:pt x="1465" y="601"/>
                </a:cubicBezTo>
                <a:close/>
                <a:moveTo>
                  <a:pt x="1466" y="599"/>
                </a:moveTo>
                <a:cubicBezTo>
                  <a:pt x="1468" y="600"/>
                  <a:pt x="1471" y="600"/>
                  <a:pt x="1474" y="601"/>
                </a:cubicBezTo>
                <a:cubicBezTo>
                  <a:pt x="1474" y="601"/>
                  <a:pt x="1474" y="602"/>
                  <a:pt x="1475" y="602"/>
                </a:cubicBezTo>
                <a:cubicBezTo>
                  <a:pt x="1473" y="602"/>
                  <a:pt x="1469" y="600"/>
                  <a:pt x="1466" y="599"/>
                </a:cubicBezTo>
                <a:close/>
                <a:moveTo>
                  <a:pt x="1462" y="607"/>
                </a:moveTo>
                <a:cubicBezTo>
                  <a:pt x="1466" y="608"/>
                  <a:pt x="1469" y="609"/>
                  <a:pt x="1473" y="609"/>
                </a:cubicBezTo>
                <a:cubicBezTo>
                  <a:pt x="1470" y="611"/>
                  <a:pt x="1466" y="609"/>
                  <a:pt x="1462" y="607"/>
                </a:cubicBezTo>
                <a:close/>
                <a:moveTo>
                  <a:pt x="1476" y="611"/>
                </a:moveTo>
                <a:cubicBezTo>
                  <a:pt x="1476" y="611"/>
                  <a:pt x="1478" y="610"/>
                  <a:pt x="1478" y="611"/>
                </a:cubicBezTo>
                <a:cubicBezTo>
                  <a:pt x="1477" y="611"/>
                  <a:pt x="1474" y="611"/>
                  <a:pt x="1476" y="611"/>
                </a:cubicBezTo>
                <a:close/>
                <a:moveTo>
                  <a:pt x="1461" y="620"/>
                </a:moveTo>
                <a:cubicBezTo>
                  <a:pt x="1461" y="620"/>
                  <a:pt x="1461" y="620"/>
                  <a:pt x="1461" y="620"/>
                </a:cubicBezTo>
                <a:cubicBezTo>
                  <a:pt x="1462" y="620"/>
                  <a:pt x="1463" y="620"/>
                  <a:pt x="1464" y="620"/>
                </a:cubicBezTo>
                <a:cubicBezTo>
                  <a:pt x="1466" y="621"/>
                  <a:pt x="1468" y="622"/>
                  <a:pt x="1471" y="623"/>
                </a:cubicBezTo>
                <a:cubicBezTo>
                  <a:pt x="1471" y="623"/>
                  <a:pt x="1471" y="623"/>
                  <a:pt x="1471" y="623"/>
                </a:cubicBezTo>
                <a:cubicBezTo>
                  <a:pt x="1468" y="622"/>
                  <a:pt x="1462" y="621"/>
                  <a:pt x="1461" y="620"/>
                </a:cubicBezTo>
                <a:close/>
                <a:moveTo>
                  <a:pt x="1554" y="635"/>
                </a:moveTo>
                <a:cubicBezTo>
                  <a:pt x="1555" y="635"/>
                  <a:pt x="1556" y="634"/>
                  <a:pt x="1557" y="634"/>
                </a:cubicBezTo>
                <a:cubicBezTo>
                  <a:pt x="1556" y="636"/>
                  <a:pt x="1555" y="636"/>
                  <a:pt x="1554" y="636"/>
                </a:cubicBezTo>
                <a:cubicBezTo>
                  <a:pt x="1554" y="635"/>
                  <a:pt x="1554" y="635"/>
                  <a:pt x="1554" y="635"/>
                </a:cubicBezTo>
                <a:close/>
                <a:moveTo>
                  <a:pt x="1549" y="640"/>
                </a:moveTo>
                <a:cubicBezTo>
                  <a:pt x="1550" y="640"/>
                  <a:pt x="1550" y="640"/>
                  <a:pt x="1551" y="639"/>
                </a:cubicBezTo>
                <a:cubicBezTo>
                  <a:pt x="1551" y="640"/>
                  <a:pt x="1552" y="640"/>
                  <a:pt x="1552" y="640"/>
                </a:cubicBezTo>
                <a:cubicBezTo>
                  <a:pt x="1549" y="639"/>
                  <a:pt x="1550" y="640"/>
                  <a:pt x="1549" y="641"/>
                </a:cubicBezTo>
                <a:cubicBezTo>
                  <a:pt x="1549" y="641"/>
                  <a:pt x="1548" y="641"/>
                  <a:pt x="1548" y="640"/>
                </a:cubicBezTo>
                <a:cubicBezTo>
                  <a:pt x="1549" y="640"/>
                  <a:pt x="1549" y="640"/>
                  <a:pt x="1549" y="640"/>
                </a:cubicBezTo>
                <a:close/>
                <a:moveTo>
                  <a:pt x="1537" y="622"/>
                </a:moveTo>
                <a:cubicBezTo>
                  <a:pt x="1538" y="622"/>
                  <a:pt x="1539" y="622"/>
                  <a:pt x="1540" y="622"/>
                </a:cubicBezTo>
                <a:cubicBezTo>
                  <a:pt x="1540" y="622"/>
                  <a:pt x="1540" y="623"/>
                  <a:pt x="1540" y="623"/>
                </a:cubicBezTo>
                <a:cubicBezTo>
                  <a:pt x="1539" y="622"/>
                  <a:pt x="1537" y="624"/>
                  <a:pt x="1537" y="622"/>
                </a:cubicBezTo>
                <a:close/>
                <a:moveTo>
                  <a:pt x="1538" y="633"/>
                </a:moveTo>
                <a:cubicBezTo>
                  <a:pt x="1537" y="632"/>
                  <a:pt x="1537" y="632"/>
                  <a:pt x="1538" y="632"/>
                </a:cubicBezTo>
                <a:cubicBezTo>
                  <a:pt x="1538" y="632"/>
                  <a:pt x="1538" y="632"/>
                  <a:pt x="1538" y="633"/>
                </a:cubicBezTo>
                <a:cubicBezTo>
                  <a:pt x="1539" y="633"/>
                  <a:pt x="1539" y="633"/>
                  <a:pt x="1539" y="634"/>
                </a:cubicBezTo>
                <a:cubicBezTo>
                  <a:pt x="1539" y="634"/>
                  <a:pt x="1539" y="634"/>
                  <a:pt x="1539" y="634"/>
                </a:cubicBezTo>
                <a:cubicBezTo>
                  <a:pt x="1539" y="634"/>
                  <a:pt x="1538" y="634"/>
                  <a:pt x="1537" y="635"/>
                </a:cubicBezTo>
                <a:cubicBezTo>
                  <a:pt x="1536" y="635"/>
                  <a:pt x="1536" y="634"/>
                  <a:pt x="1536" y="634"/>
                </a:cubicBezTo>
                <a:cubicBezTo>
                  <a:pt x="1537" y="634"/>
                  <a:pt x="1537" y="633"/>
                  <a:pt x="1538" y="633"/>
                </a:cubicBezTo>
                <a:close/>
                <a:moveTo>
                  <a:pt x="1488" y="626"/>
                </a:moveTo>
                <a:cubicBezTo>
                  <a:pt x="1489" y="626"/>
                  <a:pt x="1491" y="625"/>
                  <a:pt x="1491" y="627"/>
                </a:cubicBezTo>
                <a:cubicBezTo>
                  <a:pt x="1490" y="626"/>
                  <a:pt x="1488" y="628"/>
                  <a:pt x="1488" y="626"/>
                </a:cubicBezTo>
                <a:close/>
                <a:moveTo>
                  <a:pt x="1502" y="627"/>
                </a:moveTo>
                <a:cubicBezTo>
                  <a:pt x="1502" y="629"/>
                  <a:pt x="1500" y="627"/>
                  <a:pt x="1501" y="629"/>
                </a:cubicBezTo>
                <a:cubicBezTo>
                  <a:pt x="1500" y="628"/>
                  <a:pt x="1499" y="628"/>
                  <a:pt x="1499" y="627"/>
                </a:cubicBezTo>
                <a:cubicBezTo>
                  <a:pt x="1500" y="627"/>
                  <a:pt x="1501" y="626"/>
                  <a:pt x="1502" y="627"/>
                </a:cubicBezTo>
                <a:close/>
                <a:moveTo>
                  <a:pt x="1492" y="624"/>
                </a:moveTo>
                <a:cubicBezTo>
                  <a:pt x="1492" y="623"/>
                  <a:pt x="1492" y="622"/>
                  <a:pt x="1493" y="622"/>
                </a:cubicBezTo>
                <a:cubicBezTo>
                  <a:pt x="1492" y="627"/>
                  <a:pt x="1500" y="624"/>
                  <a:pt x="1499" y="629"/>
                </a:cubicBezTo>
                <a:cubicBezTo>
                  <a:pt x="1497" y="630"/>
                  <a:pt x="1496" y="629"/>
                  <a:pt x="1496" y="628"/>
                </a:cubicBezTo>
                <a:cubicBezTo>
                  <a:pt x="1496" y="628"/>
                  <a:pt x="1495" y="629"/>
                  <a:pt x="1495" y="629"/>
                </a:cubicBezTo>
                <a:cubicBezTo>
                  <a:pt x="1496" y="627"/>
                  <a:pt x="1495" y="629"/>
                  <a:pt x="1494" y="627"/>
                </a:cubicBezTo>
                <a:cubicBezTo>
                  <a:pt x="1495" y="626"/>
                  <a:pt x="1497" y="628"/>
                  <a:pt x="1498" y="627"/>
                </a:cubicBezTo>
                <a:cubicBezTo>
                  <a:pt x="1497" y="627"/>
                  <a:pt x="1497" y="627"/>
                  <a:pt x="1497" y="627"/>
                </a:cubicBezTo>
                <a:cubicBezTo>
                  <a:pt x="1495" y="626"/>
                  <a:pt x="1492" y="626"/>
                  <a:pt x="1493" y="625"/>
                </a:cubicBezTo>
                <a:cubicBezTo>
                  <a:pt x="1491" y="626"/>
                  <a:pt x="1488" y="625"/>
                  <a:pt x="1488" y="623"/>
                </a:cubicBezTo>
                <a:cubicBezTo>
                  <a:pt x="1490" y="622"/>
                  <a:pt x="1489" y="625"/>
                  <a:pt x="1492" y="624"/>
                </a:cubicBezTo>
                <a:close/>
                <a:moveTo>
                  <a:pt x="1516" y="623"/>
                </a:moveTo>
                <a:cubicBezTo>
                  <a:pt x="1515" y="623"/>
                  <a:pt x="1514" y="622"/>
                  <a:pt x="1514" y="621"/>
                </a:cubicBezTo>
                <a:cubicBezTo>
                  <a:pt x="1515" y="621"/>
                  <a:pt x="1515" y="621"/>
                  <a:pt x="1516" y="621"/>
                </a:cubicBezTo>
                <a:cubicBezTo>
                  <a:pt x="1516" y="622"/>
                  <a:pt x="1516" y="622"/>
                  <a:pt x="1516" y="623"/>
                </a:cubicBezTo>
                <a:close/>
                <a:moveTo>
                  <a:pt x="1519" y="621"/>
                </a:moveTo>
                <a:cubicBezTo>
                  <a:pt x="1518" y="621"/>
                  <a:pt x="1518" y="621"/>
                  <a:pt x="1518" y="622"/>
                </a:cubicBezTo>
                <a:cubicBezTo>
                  <a:pt x="1517" y="622"/>
                  <a:pt x="1517" y="621"/>
                  <a:pt x="1518" y="620"/>
                </a:cubicBezTo>
                <a:cubicBezTo>
                  <a:pt x="1518" y="620"/>
                  <a:pt x="1519" y="621"/>
                  <a:pt x="1519" y="621"/>
                </a:cubicBezTo>
                <a:close/>
                <a:moveTo>
                  <a:pt x="1515" y="612"/>
                </a:moveTo>
                <a:cubicBezTo>
                  <a:pt x="1515" y="614"/>
                  <a:pt x="1516" y="614"/>
                  <a:pt x="1518" y="614"/>
                </a:cubicBezTo>
                <a:cubicBezTo>
                  <a:pt x="1518" y="615"/>
                  <a:pt x="1516" y="615"/>
                  <a:pt x="1515" y="614"/>
                </a:cubicBezTo>
                <a:cubicBezTo>
                  <a:pt x="1515" y="614"/>
                  <a:pt x="1516" y="614"/>
                  <a:pt x="1516" y="615"/>
                </a:cubicBezTo>
                <a:cubicBezTo>
                  <a:pt x="1515" y="614"/>
                  <a:pt x="1515" y="614"/>
                  <a:pt x="1515" y="614"/>
                </a:cubicBezTo>
                <a:cubicBezTo>
                  <a:pt x="1514" y="614"/>
                  <a:pt x="1513" y="614"/>
                  <a:pt x="1513" y="613"/>
                </a:cubicBezTo>
                <a:cubicBezTo>
                  <a:pt x="1513" y="613"/>
                  <a:pt x="1514" y="612"/>
                  <a:pt x="1515" y="612"/>
                </a:cubicBezTo>
                <a:close/>
                <a:moveTo>
                  <a:pt x="1505" y="613"/>
                </a:moveTo>
                <a:cubicBezTo>
                  <a:pt x="1505" y="614"/>
                  <a:pt x="1505" y="614"/>
                  <a:pt x="1505" y="614"/>
                </a:cubicBezTo>
                <a:cubicBezTo>
                  <a:pt x="1505" y="614"/>
                  <a:pt x="1504" y="614"/>
                  <a:pt x="1504" y="613"/>
                </a:cubicBezTo>
                <a:cubicBezTo>
                  <a:pt x="1504" y="613"/>
                  <a:pt x="1505" y="613"/>
                  <a:pt x="1505" y="613"/>
                </a:cubicBezTo>
                <a:close/>
                <a:moveTo>
                  <a:pt x="1503" y="615"/>
                </a:moveTo>
                <a:cubicBezTo>
                  <a:pt x="1503" y="614"/>
                  <a:pt x="1502" y="614"/>
                  <a:pt x="1503" y="614"/>
                </a:cubicBezTo>
                <a:cubicBezTo>
                  <a:pt x="1503" y="615"/>
                  <a:pt x="1505" y="615"/>
                  <a:pt x="1504" y="616"/>
                </a:cubicBezTo>
                <a:cubicBezTo>
                  <a:pt x="1502" y="616"/>
                  <a:pt x="1502" y="615"/>
                  <a:pt x="1501" y="614"/>
                </a:cubicBezTo>
                <a:cubicBezTo>
                  <a:pt x="1502" y="614"/>
                  <a:pt x="1502" y="616"/>
                  <a:pt x="1503" y="615"/>
                </a:cubicBezTo>
                <a:close/>
                <a:moveTo>
                  <a:pt x="1476" y="605"/>
                </a:moveTo>
                <a:cubicBezTo>
                  <a:pt x="1476" y="602"/>
                  <a:pt x="1478" y="604"/>
                  <a:pt x="1479" y="605"/>
                </a:cubicBezTo>
                <a:cubicBezTo>
                  <a:pt x="1478" y="606"/>
                  <a:pt x="1477" y="604"/>
                  <a:pt x="1476" y="605"/>
                </a:cubicBezTo>
                <a:close/>
                <a:moveTo>
                  <a:pt x="1481" y="605"/>
                </a:moveTo>
                <a:cubicBezTo>
                  <a:pt x="1481" y="605"/>
                  <a:pt x="1484" y="605"/>
                  <a:pt x="1483" y="606"/>
                </a:cubicBezTo>
                <a:cubicBezTo>
                  <a:pt x="1482" y="605"/>
                  <a:pt x="1481" y="606"/>
                  <a:pt x="1481" y="605"/>
                </a:cubicBezTo>
                <a:close/>
                <a:moveTo>
                  <a:pt x="1469" y="613"/>
                </a:moveTo>
                <a:cubicBezTo>
                  <a:pt x="1470" y="614"/>
                  <a:pt x="1470" y="613"/>
                  <a:pt x="1471" y="614"/>
                </a:cubicBezTo>
                <a:cubicBezTo>
                  <a:pt x="1471" y="615"/>
                  <a:pt x="1469" y="614"/>
                  <a:pt x="1469" y="613"/>
                </a:cubicBezTo>
                <a:close/>
                <a:moveTo>
                  <a:pt x="1472" y="614"/>
                </a:moveTo>
                <a:cubicBezTo>
                  <a:pt x="1474" y="614"/>
                  <a:pt x="1474" y="614"/>
                  <a:pt x="1476" y="615"/>
                </a:cubicBezTo>
                <a:cubicBezTo>
                  <a:pt x="1476" y="616"/>
                  <a:pt x="1472" y="615"/>
                  <a:pt x="1472" y="614"/>
                </a:cubicBezTo>
                <a:close/>
                <a:moveTo>
                  <a:pt x="1479" y="615"/>
                </a:moveTo>
                <a:cubicBezTo>
                  <a:pt x="1478" y="616"/>
                  <a:pt x="1477" y="615"/>
                  <a:pt x="1476" y="616"/>
                </a:cubicBezTo>
                <a:cubicBezTo>
                  <a:pt x="1476" y="614"/>
                  <a:pt x="1480" y="616"/>
                  <a:pt x="1479" y="615"/>
                </a:cubicBezTo>
                <a:close/>
                <a:moveTo>
                  <a:pt x="1480" y="615"/>
                </a:moveTo>
                <a:cubicBezTo>
                  <a:pt x="1482" y="616"/>
                  <a:pt x="1484" y="616"/>
                  <a:pt x="1484" y="617"/>
                </a:cubicBezTo>
                <a:cubicBezTo>
                  <a:pt x="1483" y="616"/>
                  <a:pt x="1480" y="618"/>
                  <a:pt x="1480" y="615"/>
                </a:cubicBezTo>
                <a:close/>
                <a:moveTo>
                  <a:pt x="1483" y="615"/>
                </a:moveTo>
                <a:cubicBezTo>
                  <a:pt x="1485" y="615"/>
                  <a:pt x="1487" y="616"/>
                  <a:pt x="1489" y="616"/>
                </a:cubicBezTo>
                <a:cubicBezTo>
                  <a:pt x="1487" y="617"/>
                  <a:pt x="1484" y="616"/>
                  <a:pt x="1483" y="615"/>
                </a:cubicBezTo>
                <a:close/>
                <a:moveTo>
                  <a:pt x="1495" y="607"/>
                </a:moveTo>
                <a:cubicBezTo>
                  <a:pt x="1495" y="608"/>
                  <a:pt x="1495" y="609"/>
                  <a:pt x="1495" y="609"/>
                </a:cubicBezTo>
                <a:cubicBezTo>
                  <a:pt x="1493" y="609"/>
                  <a:pt x="1492" y="609"/>
                  <a:pt x="1494" y="608"/>
                </a:cubicBezTo>
                <a:cubicBezTo>
                  <a:pt x="1492" y="608"/>
                  <a:pt x="1492" y="608"/>
                  <a:pt x="1491" y="609"/>
                </a:cubicBezTo>
                <a:cubicBezTo>
                  <a:pt x="1491" y="608"/>
                  <a:pt x="1490" y="607"/>
                  <a:pt x="1490" y="606"/>
                </a:cubicBezTo>
                <a:cubicBezTo>
                  <a:pt x="1492" y="606"/>
                  <a:pt x="1493" y="606"/>
                  <a:pt x="1495" y="607"/>
                </a:cubicBezTo>
                <a:close/>
                <a:moveTo>
                  <a:pt x="1489" y="605"/>
                </a:moveTo>
                <a:cubicBezTo>
                  <a:pt x="1489" y="606"/>
                  <a:pt x="1489" y="606"/>
                  <a:pt x="1488" y="607"/>
                </a:cubicBezTo>
                <a:cubicBezTo>
                  <a:pt x="1488" y="607"/>
                  <a:pt x="1487" y="606"/>
                  <a:pt x="1487" y="606"/>
                </a:cubicBezTo>
                <a:cubicBezTo>
                  <a:pt x="1488" y="606"/>
                  <a:pt x="1488" y="605"/>
                  <a:pt x="1489" y="605"/>
                </a:cubicBezTo>
                <a:close/>
                <a:moveTo>
                  <a:pt x="1486" y="611"/>
                </a:moveTo>
                <a:cubicBezTo>
                  <a:pt x="1489" y="613"/>
                  <a:pt x="1489" y="609"/>
                  <a:pt x="1490" y="609"/>
                </a:cubicBezTo>
                <a:cubicBezTo>
                  <a:pt x="1489" y="611"/>
                  <a:pt x="1490" y="613"/>
                  <a:pt x="1490" y="614"/>
                </a:cubicBezTo>
                <a:cubicBezTo>
                  <a:pt x="1488" y="614"/>
                  <a:pt x="1486" y="614"/>
                  <a:pt x="1485" y="613"/>
                </a:cubicBezTo>
                <a:cubicBezTo>
                  <a:pt x="1486" y="612"/>
                  <a:pt x="1488" y="614"/>
                  <a:pt x="1489" y="612"/>
                </a:cubicBezTo>
                <a:cubicBezTo>
                  <a:pt x="1488" y="612"/>
                  <a:pt x="1486" y="612"/>
                  <a:pt x="1486" y="611"/>
                </a:cubicBezTo>
                <a:close/>
                <a:moveTo>
                  <a:pt x="1485" y="605"/>
                </a:moveTo>
                <a:cubicBezTo>
                  <a:pt x="1485" y="606"/>
                  <a:pt x="1486" y="606"/>
                  <a:pt x="1486" y="606"/>
                </a:cubicBezTo>
                <a:cubicBezTo>
                  <a:pt x="1486" y="607"/>
                  <a:pt x="1484" y="607"/>
                  <a:pt x="1484" y="606"/>
                </a:cubicBezTo>
                <a:cubicBezTo>
                  <a:pt x="1485" y="607"/>
                  <a:pt x="1485" y="605"/>
                  <a:pt x="1485" y="605"/>
                </a:cubicBezTo>
                <a:close/>
                <a:moveTo>
                  <a:pt x="1630" y="603"/>
                </a:moveTo>
                <a:cubicBezTo>
                  <a:pt x="1627" y="601"/>
                  <a:pt x="1622" y="602"/>
                  <a:pt x="1621" y="599"/>
                </a:cubicBezTo>
                <a:cubicBezTo>
                  <a:pt x="1625" y="601"/>
                  <a:pt x="1628" y="600"/>
                  <a:pt x="1630" y="603"/>
                </a:cubicBezTo>
                <a:close/>
                <a:moveTo>
                  <a:pt x="1860" y="616"/>
                </a:moveTo>
                <a:cubicBezTo>
                  <a:pt x="1864" y="617"/>
                  <a:pt x="1854" y="616"/>
                  <a:pt x="1851" y="616"/>
                </a:cubicBezTo>
                <a:cubicBezTo>
                  <a:pt x="1847" y="614"/>
                  <a:pt x="1858" y="616"/>
                  <a:pt x="1860" y="616"/>
                </a:cubicBezTo>
                <a:close/>
                <a:moveTo>
                  <a:pt x="1765" y="603"/>
                </a:moveTo>
                <a:cubicBezTo>
                  <a:pt x="1764" y="605"/>
                  <a:pt x="1759" y="603"/>
                  <a:pt x="1756" y="603"/>
                </a:cubicBezTo>
                <a:cubicBezTo>
                  <a:pt x="1757" y="602"/>
                  <a:pt x="1762" y="603"/>
                  <a:pt x="1765" y="603"/>
                </a:cubicBezTo>
                <a:close/>
                <a:moveTo>
                  <a:pt x="1735" y="563"/>
                </a:moveTo>
                <a:cubicBezTo>
                  <a:pt x="1752" y="563"/>
                  <a:pt x="1783" y="568"/>
                  <a:pt x="1807" y="571"/>
                </a:cubicBezTo>
                <a:cubicBezTo>
                  <a:pt x="1784" y="571"/>
                  <a:pt x="1766" y="567"/>
                  <a:pt x="1735" y="563"/>
                </a:cubicBezTo>
                <a:close/>
                <a:moveTo>
                  <a:pt x="1813" y="567"/>
                </a:moveTo>
                <a:cubicBezTo>
                  <a:pt x="1812" y="566"/>
                  <a:pt x="1818" y="567"/>
                  <a:pt x="1820" y="567"/>
                </a:cubicBezTo>
                <a:cubicBezTo>
                  <a:pt x="1819" y="568"/>
                  <a:pt x="1816" y="567"/>
                  <a:pt x="1813" y="567"/>
                </a:cubicBezTo>
                <a:close/>
                <a:moveTo>
                  <a:pt x="1832" y="568"/>
                </a:moveTo>
                <a:cubicBezTo>
                  <a:pt x="1836" y="568"/>
                  <a:pt x="1835" y="569"/>
                  <a:pt x="1838" y="569"/>
                </a:cubicBezTo>
                <a:cubicBezTo>
                  <a:pt x="1839" y="569"/>
                  <a:pt x="1840" y="569"/>
                  <a:pt x="1842" y="569"/>
                </a:cubicBezTo>
                <a:cubicBezTo>
                  <a:pt x="1842" y="570"/>
                  <a:pt x="1841" y="570"/>
                  <a:pt x="1841" y="571"/>
                </a:cubicBezTo>
                <a:cubicBezTo>
                  <a:pt x="1834" y="570"/>
                  <a:pt x="1834" y="570"/>
                  <a:pt x="1828" y="569"/>
                </a:cubicBezTo>
                <a:cubicBezTo>
                  <a:pt x="1828" y="568"/>
                  <a:pt x="1832" y="569"/>
                  <a:pt x="1832" y="568"/>
                </a:cubicBezTo>
                <a:close/>
                <a:moveTo>
                  <a:pt x="1827" y="561"/>
                </a:moveTo>
                <a:cubicBezTo>
                  <a:pt x="1812" y="562"/>
                  <a:pt x="1788" y="558"/>
                  <a:pt x="1775" y="555"/>
                </a:cubicBezTo>
                <a:cubicBezTo>
                  <a:pt x="1791" y="556"/>
                  <a:pt x="1812" y="561"/>
                  <a:pt x="1827" y="561"/>
                </a:cubicBezTo>
                <a:close/>
                <a:moveTo>
                  <a:pt x="1768" y="554"/>
                </a:moveTo>
                <a:cubicBezTo>
                  <a:pt x="1759" y="555"/>
                  <a:pt x="1746" y="551"/>
                  <a:pt x="1733" y="550"/>
                </a:cubicBezTo>
                <a:cubicBezTo>
                  <a:pt x="1741" y="549"/>
                  <a:pt x="1756" y="553"/>
                  <a:pt x="1768" y="554"/>
                </a:cubicBezTo>
                <a:close/>
                <a:moveTo>
                  <a:pt x="1729" y="549"/>
                </a:moveTo>
                <a:cubicBezTo>
                  <a:pt x="1724" y="549"/>
                  <a:pt x="1720" y="548"/>
                  <a:pt x="1716" y="547"/>
                </a:cubicBezTo>
                <a:cubicBezTo>
                  <a:pt x="1719" y="546"/>
                  <a:pt x="1724" y="548"/>
                  <a:pt x="1729" y="549"/>
                </a:cubicBezTo>
                <a:close/>
                <a:moveTo>
                  <a:pt x="1719" y="570"/>
                </a:moveTo>
                <a:cubicBezTo>
                  <a:pt x="1720" y="572"/>
                  <a:pt x="1712" y="570"/>
                  <a:pt x="1709" y="570"/>
                </a:cubicBezTo>
                <a:cubicBezTo>
                  <a:pt x="1709" y="569"/>
                  <a:pt x="1715" y="570"/>
                  <a:pt x="1719" y="570"/>
                </a:cubicBezTo>
                <a:close/>
                <a:moveTo>
                  <a:pt x="1839" y="533"/>
                </a:moveTo>
                <a:cubicBezTo>
                  <a:pt x="1838" y="534"/>
                  <a:pt x="1831" y="532"/>
                  <a:pt x="1828" y="532"/>
                </a:cubicBezTo>
                <a:cubicBezTo>
                  <a:pt x="1829" y="531"/>
                  <a:pt x="1836" y="532"/>
                  <a:pt x="1839" y="533"/>
                </a:cubicBezTo>
                <a:close/>
                <a:moveTo>
                  <a:pt x="1823" y="531"/>
                </a:moveTo>
                <a:cubicBezTo>
                  <a:pt x="1821" y="532"/>
                  <a:pt x="1812" y="530"/>
                  <a:pt x="1807" y="530"/>
                </a:cubicBezTo>
                <a:cubicBezTo>
                  <a:pt x="1811" y="529"/>
                  <a:pt x="1819" y="529"/>
                  <a:pt x="1823" y="531"/>
                </a:cubicBezTo>
                <a:close/>
                <a:moveTo>
                  <a:pt x="1771" y="525"/>
                </a:moveTo>
                <a:cubicBezTo>
                  <a:pt x="1776" y="526"/>
                  <a:pt x="1779" y="526"/>
                  <a:pt x="1778" y="527"/>
                </a:cubicBezTo>
                <a:cubicBezTo>
                  <a:pt x="1787" y="529"/>
                  <a:pt x="1794" y="529"/>
                  <a:pt x="1797" y="529"/>
                </a:cubicBezTo>
                <a:cubicBezTo>
                  <a:pt x="1796" y="528"/>
                  <a:pt x="1787" y="528"/>
                  <a:pt x="1786" y="527"/>
                </a:cubicBezTo>
                <a:cubicBezTo>
                  <a:pt x="1788" y="525"/>
                  <a:pt x="1802" y="528"/>
                  <a:pt x="1801" y="530"/>
                </a:cubicBezTo>
                <a:cubicBezTo>
                  <a:pt x="1800" y="530"/>
                  <a:pt x="1800" y="529"/>
                  <a:pt x="1800" y="529"/>
                </a:cubicBezTo>
                <a:cubicBezTo>
                  <a:pt x="1800" y="529"/>
                  <a:pt x="1798" y="531"/>
                  <a:pt x="1800" y="531"/>
                </a:cubicBezTo>
                <a:cubicBezTo>
                  <a:pt x="1791" y="532"/>
                  <a:pt x="1780" y="528"/>
                  <a:pt x="1775" y="528"/>
                </a:cubicBezTo>
                <a:cubicBezTo>
                  <a:pt x="1782" y="530"/>
                  <a:pt x="1768" y="530"/>
                  <a:pt x="1764" y="528"/>
                </a:cubicBezTo>
                <a:cubicBezTo>
                  <a:pt x="1767" y="527"/>
                  <a:pt x="1770" y="527"/>
                  <a:pt x="1777" y="527"/>
                </a:cubicBezTo>
                <a:cubicBezTo>
                  <a:pt x="1778" y="526"/>
                  <a:pt x="1770" y="526"/>
                  <a:pt x="1771" y="525"/>
                </a:cubicBezTo>
                <a:close/>
                <a:moveTo>
                  <a:pt x="1763" y="543"/>
                </a:moveTo>
                <a:cubicBezTo>
                  <a:pt x="1764" y="542"/>
                  <a:pt x="1767" y="543"/>
                  <a:pt x="1769" y="543"/>
                </a:cubicBezTo>
                <a:cubicBezTo>
                  <a:pt x="1769" y="545"/>
                  <a:pt x="1766" y="543"/>
                  <a:pt x="1763" y="543"/>
                </a:cubicBezTo>
                <a:close/>
                <a:moveTo>
                  <a:pt x="1767" y="538"/>
                </a:moveTo>
                <a:cubicBezTo>
                  <a:pt x="1768" y="538"/>
                  <a:pt x="1769" y="538"/>
                  <a:pt x="1770" y="538"/>
                </a:cubicBezTo>
                <a:cubicBezTo>
                  <a:pt x="1770" y="539"/>
                  <a:pt x="1765" y="538"/>
                  <a:pt x="1762" y="538"/>
                </a:cubicBezTo>
                <a:cubicBezTo>
                  <a:pt x="1764" y="537"/>
                  <a:pt x="1765" y="537"/>
                  <a:pt x="1766" y="536"/>
                </a:cubicBezTo>
                <a:cubicBezTo>
                  <a:pt x="1771" y="537"/>
                  <a:pt x="1766" y="537"/>
                  <a:pt x="1767" y="538"/>
                </a:cubicBezTo>
                <a:close/>
                <a:moveTo>
                  <a:pt x="1766" y="532"/>
                </a:moveTo>
                <a:cubicBezTo>
                  <a:pt x="1766" y="534"/>
                  <a:pt x="1758" y="533"/>
                  <a:pt x="1756" y="532"/>
                </a:cubicBezTo>
                <a:cubicBezTo>
                  <a:pt x="1759" y="531"/>
                  <a:pt x="1760" y="532"/>
                  <a:pt x="1766" y="532"/>
                </a:cubicBezTo>
                <a:close/>
                <a:moveTo>
                  <a:pt x="1759" y="527"/>
                </a:moveTo>
                <a:cubicBezTo>
                  <a:pt x="1759" y="528"/>
                  <a:pt x="1755" y="528"/>
                  <a:pt x="1755" y="529"/>
                </a:cubicBezTo>
                <a:cubicBezTo>
                  <a:pt x="1750" y="528"/>
                  <a:pt x="1747" y="527"/>
                  <a:pt x="1742" y="526"/>
                </a:cubicBezTo>
                <a:cubicBezTo>
                  <a:pt x="1746" y="526"/>
                  <a:pt x="1752" y="526"/>
                  <a:pt x="1759" y="527"/>
                </a:cubicBezTo>
                <a:close/>
                <a:moveTo>
                  <a:pt x="1741" y="531"/>
                </a:moveTo>
                <a:cubicBezTo>
                  <a:pt x="1745" y="531"/>
                  <a:pt x="1748" y="532"/>
                  <a:pt x="1747" y="533"/>
                </a:cubicBezTo>
                <a:cubicBezTo>
                  <a:pt x="1751" y="532"/>
                  <a:pt x="1754" y="534"/>
                  <a:pt x="1761" y="535"/>
                </a:cubicBezTo>
                <a:cubicBezTo>
                  <a:pt x="1761" y="535"/>
                  <a:pt x="1759" y="536"/>
                  <a:pt x="1758" y="536"/>
                </a:cubicBezTo>
                <a:cubicBezTo>
                  <a:pt x="1754" y="534"/>
                  <a:pt x="1748" y="535"/>
                  <a:pt x="1740" y="533"/>
                </a:cubicBezTo>
                <a:cubicBezTo>
                  <a:pt x="1739" y="532"/>
                  <a:pt x="1740" y="531"/>
                  <a:pt x="1741" y="531"/>
                </a:cubicBezTo>
                <a:close/>
                <a:moveTo>
                  <a:pt x="1703" y="523"/>
                </a:moveTo>
                <a:cubicBezTo>
                  <a:pt x="1702" y="523"/>
                  <a:pt x="1703" y="524"/>
                  <a:pt x="1704" y="524"/>
                </a:cubicBezTo>
                <a:cubicBezTo>
                  <a:pt x="1706" y="525"/>
                  <a:pt x="1694" y="523"/>
                  <a:pt x="1690" y="522"/>
                </a:cubicBezTo>
                <a:cubicBezTo>
                  <a:pt x="1691" y="520"/>
                  <a:pt x="1696" y="522"/>
                  <a:pt x="1703" y="523"/>
                </a:cubicBezTo>
                <a:close/>
                <a:moveTo>
                  <a:pt x="1686" y="503"/>
                </a:moveTo>
                <a:cubicBezTo>
                  <a:pt x="1688" y="503"/>
                  <a:pt x="1693" y="503"/>
                  <a:pt x="1698" y="504"/>
                </a:cubicBezTo>
                <a:cubicBezTo>
                  <a:pt x="1697" y="505"/>
                  <a:pt x="1690" y="504"/>
                  <a:pt x="1686" y="503"/>
                </a:cubicBezTo>
                <a:close/>
                <a:moveTo>
                  <a:pt x="1694" y="501"/>
                </a:moveTo>
                <a:cubicBezTo>
                  <a:pt x="1699" y="499"/>
                  <a:pt x="1717" y="502"/>
                  <a:pt x="1721" y="506"/>
                </a:cubicBezTo>
                <a:cubicBezTo>
                  <a:pt x="1719" y="505"/>
                  <a:pt x="1717" y="505"/>
                  <a:pt x="1715" y="505"/>
                </a:cubicBezTo>
                <a:cubicBezTo>
                  <a:pt x="1719" y="507"/>
                  <a:pt x="1723" y="507"/>
                  <a:pt x="1728" y="509"/>
                </a:cubicBezTo>
                <a:cubicBezTo>
                  <a:pt x="1723" y="510"/>
                  <a:pt x="1714" y="508"/>
                  <a:pt x="1708" y="507"/>
                </a:cubicBezTo>
                <a:cubicBezTo>
                  <a:pt x="1707" y="505"/>
                  <a:pt x="1711" y="506"/>
                  <a:pt x="1712" y="505"/>
                </a:cubicBezTo>
                <a:cubicBezTo>
                  <a:pt x="1696" y="502"/>
                  <a:pt x="1670" y="500"/>
                  <a:pt x="1662" y="497"/>
                </a:cubicBezTo>
                <a:cubicBezTo>
                  <a:pt x="1675" y="500"/>
                  <a:pt x="1685" y="499"/>
                  <a:pt x="1694" y="501"/>
                </a:cubicBezTo>
                <a:close/>
                <a:moveTo>
                  <a:pt x="1671" y="568"/>
                </a:moveTo>
                <a:cubicBezTo>
                  <a:pt x="1672" y="568"/>
                  <a:pt x="1672" y="568"/>
                  <a:pt x="1673" y="568"/>
                </a:cubicBezTo>
                <a:cubicBezTo>
                  <a:pt x="1675" y="568"/>
                  <a:pt x="1676" y="569"/>
                  <a:pt x="1677" y="570"/>
                </a:cubicBezTo>
                <a:cubicBezTo>
                  <a:pt x="1665" y="569"/>
                  <a:pt x="1653" y="566"/>
                  <a:pt x="1640" y="564"/>
                </a:cubicBezTo>
                <a:cubicBezTo>
                  <a:pt x="1640" y="564"/>
                  <a:pt x="1640" y="563"/>
                  <a:pt x="1640" y="563"/>
                </a:cubicBezTo>
                <a:cubicBezTo>
                  <a:pt x="1649" y="563"/>
                  <a:pt x="1665" y="565"/>
                  <a:pt x="1671" y="568"/>
                </a:cubicBezTo>
                <a:close/>
                <a:moveTo>
                  <a:pt x="1638" y="563"/>
                </a:moveTo>
                <a:cubicBezTo>
                  <a:pt x="1638" y="563"/>
                  <a:pt x="1638" y="564"/>
                  <a:pt x="1638" y="564"/>
                </a:cubicBezTo>
                <a:cubicBezTo>
                  <a:pt x="1637" y="564"/>
                  <a:pt x="1635" y="563"/>
                  <a:pt x="1634" y="563"/>
                </a:cubicBezTo>
                <a:cubicBezTo>
                  <a:pt x="1634" y="563"/>
                  <a:pt x="1636" y="563"/>
                  <a:pt x="1638" y="563"/>
                </a:cubicBezTo>
                <a:close/>
                <a:moveTo>
                  <a:pt x="1755" y="501"/>
                </a:moveTo>
                <a:cubicBezTo>
                  <a:pt x="1760" y="501"/>
                  <a:pt x="1758" y="503"/>
                  <a:pt x="1761" y="503"/>
                </a:cubicBezTo>
                <a:cubicBezTo>
                  <a:pt x="1760" y="504"/>
                  <a:pt x="1757" y="503"/>
                  <a:pt x="1755" y="503"/>
                </a:cubicBezTo>
                <a:cubicBezTo>
                  <a:pt x="1755" y="502"/>
                  <a:pt x="1755" y="502"/>
                  <a:pt x="1755" y="501"/>
                </a:cubicBezTo>
                <a:close/>
                <a:moveTo>
                  <a:pt x="1749" y="501"/>
                </a:moveTo>
                <a:cubicBezTo>
                  <a:pt x="1747" y="502"/>
                  <a:pt x="1740" y="501"/>
                  <a:pt x="1735" y="500"/>
                </a:cubicBezTo>
                <a:cubicBezTo>
                  <a:pt x="1736" y="499"/>
                  <a:pt x="1744" y="502"/>
                  <a:pt x="1749" y="501"/>
                </a:cubicBezTo>
                <a:close/>
                <a:moveTo>
                  <a:pt x="1548" y="588"/>
                </a:moveTo>
                <a:cubicBezTo>
                  <a:pt x="1547" y="589"/>
                  <a:pt x="1541" y="587"/>
                  <a:pt x="1537" y="585"/>
                </a:cubicBezTo>
                <a:cubicBezTo>
                  <a:pt x="1538" y="585"/>
                  <a:pt x="1539" y="585"/>
                  <a:pt x="1540" y="586"/>
                </a:cubicBezTo>
                <a:cubicBezTo>
                  <a:pt x="1541" y="586"/>
                  <a:pt x="1542" y="586"/>
                  <a:pt x="1543" y="586"/>
                </a:cubicBezTo>
                <a:cubicBezTo>
                  <a:pt x="1544" y="586"/>
                  <a:pt x="1545" y="586"/>
                  <a:pt x="1546" y="586"/>
                </a:cubicBezTo>
                <a:cubicBezTo>
                  <a:pt x="1547" y="587"/>
                  <a:pt x="1550" y="587"/>
                  <a:pt x="1551" y="589"/>
                </a:cubicBezTo>
                <a:cubicBezTo>
                  <a:pt x="1550" y="590"/>
                  <a:pt x="1550" y="588"/>
                  <a:pt x="1548" y="588"/>
                </a:cubicBezTo>
                <a:close/>
                <a:moveTo>
                  <a:pt x="1553" y="590"/>
                </a:moveTo>
                <a:cubicBezTo>
                  <a:pt x="1553" y="589"/>
                  <a:pt x="1552" y="590"/>
                  <a:pt x="1552" y="589"/>
                </a:cubicBezTo>
                <a:cubicBezTo>
                  <a:pt x="1552" y="588"/>
                  <a:pt x="1554" y="590"/>
                  <a:pt x="1553" y="590"/>
                </a:cubicBezTo>
                <a:close/>
                <a:moveTo>
                  <a:pt x="1557" y="591"/>
                </a:moveTo>
                <a:cubicBezTo>
                  <a:pt x="1559" y="592"/>
                  <a:pt x="1559" y="591"/>
                  <a:pt x="1561" y="591"/>
                </a:cubicBezTo>
                <a:cubicBezTo>
                  <a:pt x="1561" y="593"/>
                  <a:pt x="1556" y="591"/>
                  <a:pt x="1557" y="591"/>
                </a:cubicBezTo>
                <a:close/>
                <a:moveTo>
                  <a:pt x="1559" y="585"/>
                </a:moveTo>
                <a:cubicBezTo>
                  <a:pt x="1559" y="585"/>
                  <a:pt x="1559" y="585"/>
                  <a:pt x="1559" y="585"/>
                </a:cubicBezTo>
                <a:cubicBezTo>
                  <a:pt x="1560" y="583"/>
                  <a:pt x="1562" y="585"/>
                  <a:pt x="1564" y="586"/>
                </a:cubicBezTo>
                <a:cubicBezTo>
                  <a:pt x="1562" y="585"/>
                  <a:pt x="1561" y="585"/>
                  <a:pt x="1559" y="585"/>
                </a:cubicBezTo>
                <a:close/>
                <a:moveTo>
                  <a:pt x="1567" y="589"/>
                </a:moveTo>
                <a:cubicBezTo>
                  <a:pt x="1567" y="589"/>
                  <a:pt x="1568" y="589"/>
                  <a:pt x="1568" y="589"/>
                </a:cubicBezTo>
                <a:cubicBezTo>
                  <a:pt x="1569" y="589"/>
                  <a:pt x="1569" y="589"/>
                  <a:pt x="1569" y="590"/>
                </a:cubicBezTo>
                <a:cubicBezTo>
                  <a:pt x="1568" y="590"/>
                  <a:pt x="1567" y="590"/>
                  <a:pt x="1567" y="589"/>
                </a:cubicBezTo>
                <a:close/>
                <a:moveTo>
                  <a:pt x="1570" y="593"/>
                </a:moveTo>
                <a:cubicBezTo>
                  <a:pt x="1570" y="592"/>
                  <a:pt x="1571" y="593"/>
                  <a:pt x="1572" y="593"/>
                </a:cubicBezTo>
                <a:cubicBezTo>
                  <a:pt x="1572" y="594"/>
                  <a:pt x="1571" y="594"/>
                  <a:pt x="1570" y="593"/>
                </a:cubicBezTo>
                <a:close/>
                <a:moveTo>
                  <a:pt x="1573" y="594"/>
                </a:moveTo>
                <a:cubicBezTo>
                  <a:pt x="1573" y="594"/>
                  <a:pt x="1573" y="593"/>
                  <a:pt x="1573" y="592"/>
                </a:cubicBezTo>
                <a:cubicBezTo>
                  <a:pt x="1576" y="593"/>
                  <a:pt x="1577" y="593"/>
                  <a:pt x="1579" y="594"/>
                </a:cubicBezTo>
                <a:cubicBezTo>
                  <a:pt x="1579" y="593"/>
                  <a:pt x="1579" y="593"/>
                  <a:pt x="1580" y="593"/>
                </a:cubicBezTo>
                <a:cubicBezTo>
                  <a:pt x="1582" y="594"/>
                  <a:pt x="1580" y="593"/>
                  <a:pt x="1581" y="596"/>
                </a:cubicBezTo>
                <a:cubicBezTo>
                  <a:pt x="1578" y="596"/>
                  <a:pt x="1577" y="595"/>
                  <a:pt x="1573" y="594"/>
                </a:cubicBezTo>
                <a:close/>
                <a:moveTo>
                  <a:pt x="1578" y="591"/>
                </a:moveTo>
                <a:cubicBezTo>
                  <a:pt x="1581" y="591"/>
                  <a:pt x="1582" y="592"/>
                  <a:pt x="1584" y="592"/>
                </a:cubicBezTo>
                <a:cubicBezTo>
                  <a:pt x="1583" y="594"/>
                  <a:pt x="1578" y="593"/>
                  <a:pt x="1578" y="591"/>
                </a:cubicBezTo>
                <a:close/>
                <a:moveTo>
                  <a:pt x="1580" y="590"/>
                </a:moveTo>
                <a:cubicBezTo>
                  <a:pt x="1582" y="590"/>
                  <a:pt x="1583" y="590"/>
                  <a:pt x="1584" y="590"/>
                </a:cubicBezTo>
                <a:cubicBezTo>
                  <a:pt x="1584" y="591"/>
                  <a:pt x="1584" y="591"/>
                  <a:pt x="1585" y="591"/>
                </a:cubicBezTo>
                <a:cubicBezTo>
                  <a:pt x="1584" y="591"/>
                  <a:pt x="1581" y="591"/>
                  <a:pt x="1580" y="590"/>
                </a:cubicBezTo>
                <a:close/>
                <a:moveTo>
                  <a:pt x="1578" y="585"/>
                </a:moveTo>
                <a:cubicBezTo>
                  <a:pt x="1579" y="585"/>
                  <a:pt x="1581" y="585"/>
                  <a:pt x="1581" y="586"/>
                </a:cubicBezTo>
                <a:cubicBezTo>
                  <a:pt x="1580" y="585"/>
                  <a:pt x="1577" y="587"/>
                  <a:pt x="1578" y="585"/>
                </a:cubicBezTo>
                <a:close/>
                <a:moveTo>
                  <a:pt x="1590" y="596"/>
                </a:moveTo>
                <a:cubicBezTo>
                  <a:pt x="1590" y="595"/>
                  <a:pt x="1588" y="595"/>
                  <a:pt x="1588" y="594"/>
                </a:cubicBezTo>
                <a:cubicBezTo>
                  <a:pt x="1588" y="593"/>
                  <a:pt x="1591" y="594"/>
                  <a:pt x="1591" y="595"/>
                </a:cubicBezTo>
                <a:cubicBezTo>
                  <a:pt x="1590" y="595"/>
                  <a:pt x="1590" y="595"/>
                  <a:pt x="1590" y="596"/>
                </a:cubicBezTo>
                <a:close/>
                <a:moveTo>
                  <a:pt x="1593" y="593"/>
                </a:moveTo>
                <a:cubicBezTo>
                  <a:pt x="1591" y="592"/>
                  <a:pt x="1589" y="593"/>
                  <a:pt x="1585" y="591"/>
                </a:cubicBezTo>
                <a:cubicBezTo>
                  <a:pt x="1585" y="591"/>
                  <a:pt x="1586" y="591"/>
                  <a:pt x="1585" y="590"/>
                </a:cubicBezTo>
                <a:cubicBezTo>
                  <a:pt x="1585" y="590"/>
                  <a:pt x="1585" y="590"/>
                  <a:pt x="1586" y="590"/>
                </a:cubicBezTo>
                <a:cubicBezTo>
                  <a:pt x="1586" y="590"/>
                  <a:pt x="1587" y="590"/>
                  <a:pt x="1587" y="590"/>
                </a:cubicBezTo>
                <a:cubicBezTo>
                  <a:pt x="1588" y="591"/>
                  <a:pt x="1589" y="592"/>
                  <a:pt x="1590" y="592"/>
                </a:cubicBezTo>
                <a:cubicBezTo>
                  <a:pt x="1590" y="592"/>
                  <a:pt x="1591" y="591"/>
                  <a:pt x="1591" y="591"/>
                </a:cubicBezTo>
                <a:cubicBezTo>
                  <a:pt x="1591" y="591"/>
                  <a:pt x="1591" y="591"/>
                  <a:pt x="1591" y="591"/>
                </a:cubicBezTo>
                <a:cubicBezTo>
                  <a:pt x="1591" y="592"/>
                  <a:pt x="1594" y="592"/>
                  <a:pt x="1593" y="593"/>
                </a:cubicBezTo>
                <a:close/>
                <a:moveTo>
                  <a:pt x="1715" y="614"/>
                </a:moveTo>
                <a:cubicBezTo>
                  <a:pt x="1716" y="613"/>
                  <a:pt x="1716" y="612"/>
                  <a:pt x="1717" y="612"/>
                </a:cubicBezTo>
                <a:cubicBezTo>
                  <a:pt x="1717" y="613"/>
                  <a:pt x="1716" y="614"/>
                  <a:pt x="1715" y="614"/>
                </a:cubicBezTo>
                <a:close/>
                <a:moveTo>
                  <a:pt x="1720" y="600"/>
                </a:moveTo>
                <a:cubicBezTo>
                  <a:pt x="1721" y="600"/>
                  <a:pt x="1721" y="600"/>
                  <a:pt x="1722" y="600"/>
                </a:cubicBezTo>
                <a:cubicBezTo>
                  <a:pt x="1722" y="600"/>
                  <a:pt x="1722" y="600"/>
                  <a:pt x="1722" y="600"/>
                </a:cubicBezTo>
                <a:cubicBezTo>
                  <a:pt x="1722" y="601"/>
                  <a:pt x="1721" y="600"/>
                  <a:pt x="1720" y="600"/>
                </a:cubicBezTo>
                <a:close/>
                <a:moveTo>
                  <a:pt x="1701" y="596"/>
                </a:moveTo>
                <a:cubicBezTo>
                  <a:pt x="1693" y="595"/>
                  <a:pt x="1684" y="594"/>
                  <a:pt x="1677" y="593"/>
                </a:cubicBezTo>
                <a:cubicBezTo>
                  <a:pt x="1694" y="594"/>
                  <a:pt x="1706" y="596"/>
                  <a:pt x="1721" y="598"/>
                </a:cubicBezTo>
                <a:cubicBezTo>
                  <a:pt x="1721" y="599"/>
                  <a:pt x="1721" y="599"/>
                  <a:pt x="1721" y="599"/>
                </a:cubicBezTo>
                <a:cubicBezTo>
                  <a:pt x="1716" y="598"/>
                  <a:pt x="1710" y="598"/>
                  <a:pt x="1704" y="597"/>
                </a:cubicBezTo>
                <a:cubicBezTo>
                  <a:pt x="1704" y="596"/>
                  <a:pt x="1702" y="596"/>
                  <a:pt x="1701" y="595"/>
                </a:cubicBezTo>
                <a:cubicBezTo>
                  <a:pt x="1701" y="596"/>
                  <a:pt x="1701" y="596"/>
                  <a:pt x="1701" y="596"/>
                </a:cubicBezTo>
                <a:close/>
                <a:moveTo>
                  <a:pt x="1742" y="601"/>
                </a:moveTo>
                <a:cubicBezTo>
                  <a:pt x="1738" y="601"/>
                  <a:pt x="1733" y="600"/>
                  <a:pt x="1729" y="600"/>
                </a:cubicBezTo>
                <a:cubicBezTo>
                  <a:pt x="1728" y="600"/>
                  <a:pt x="1728" y="600"/>
                  <a:pt x="1728" y="600"/>
                </a:cubicBezTo>
                <a:cubicBezTo>
                  <a:pt x="1728" y="600"/>
                  <a:pt x="1728" y="600"/>
                  <a:pt x="1728" y="600"/>
                </a:cubicBezTo>
                <a:cubicBezTo>
                  <a:pt x="1727" y="600"/>
                  <a:pt x="1726" y="600"/>
                  <a:pt x="1725" y="599"/>
                </a:cubicBezTo>
                <a:cubicBezTo>
                  <a:pt x="1725" y="599"/>
                  <a:pt x="1725" y="599"/>
                  <a:pt x="1724" y="599"/>
                </a:cubicBezTo>
                <a:cubicBezTo>
                  <a:pt x="1730" y="599"/>
                  <a:pt x="1735" y="600"/>
                  <a:pt x="1742" y="601"/>
                </a:cubicBezTo>
                <a:close/>
                <a:moveTo>
                  <a:pt x="1716" y="588"/>
                </a:moveTo>
                <a:cubicBezTo>
                  <a:pt x="1720" y="589"/>
                  <a:pt x="1712" y="588"/>
                  <a:pt x="1710" y="588"/>
                </a:cubicBezTo>
                <a:cubicBezTo>
                  <a:pt x="1705" y="587"/>
                  <a:pt x="1714" y="588"/>
                  <a:pt x="1716" y="588"/>
                </a:cubicBezTo>
                <a:close/>
                <a:moveTo>
                  <a:pt x="1715" y="590"/>
                </a:moveTo>
                <a:cubicBezTo>
                  <a:pt x="1715" y="592"/>
                  <a:pt x="1718" y="592"/>
                  <a:pt x="1721" y="592"/>
                </a:cubicBezTo>
                <a:cubicBezTo>
                  <a:pt x="1722" y="592"/>
                  <a:pt x="1722" y="593"/>
                  <a:pt x="1723" y="593"/>
                </a:cubicBezTo>
                <a:cubicBezTo>
                  <a:pt x="1728" y="595"/>
                  <a:pt x="1735" y="597"/>
                  <a:pt x="1740" y="599"/>
                </a:cubicBezTo>
                <a:cubicBezTo>
                  <a:pt x="1735" y="599"/>
                  <a:pt x="1729" y="598"/>
                  <a:pt x="1725" y="597"/>
                </a:cubicBezTo>
                <a:cubicBezTo>
                  <a:pt x="1724" y="597"/>
                  <a:pt x="1726" y="596"/>
                  <a:pt x="1726" y="596"/>
                </a:cubicBezTo>
                <a:cubicBezTo>
                  <a:pt x="1721" y="595"/>
                  <a:pt x="1719" y="596"/>
                  <a:pt x="1713" y="595"/>
                </a:cubicBezTo>
                <a:cubicBezTo>
                  <a:pt x="1714" y="594"/>
                  <a:pt x="1712" y="594"/>
                  <a:pt x="1712" y="593"/>
                </a:cubicBezTo>
                <a:cubicBezTo>
                  <a:pt x="1713" y="594"/>
                  <a:pt x="1713" y="594"/>
                  <a:pt x="1714" y="594"/>
                </a:cubicBezTo>
                <a:cubicBezTo>
                  <a:pt x="1713" y="593"/>
                  <a:pt x="1712" y="592"/>
                  <a:pt x="1711" y="592"/>
                </a:cubicBezTo>
                <a:cubicBezTo>
                  <a:pt x="1711" y="592"/>
                  <a:pt x="1711" y="593"/>
                  <a:pt x="1711" y="593"/>
                </a:cubicBezTo>
                <a:cubicBezTo>
                  <a:pt x="1696" y="590"/>
                  <a:pt x="1676" y="587"/>
                  <a:pt x="1660" y="584"/>
                </a:cubicBezTo>
                <a:cubicBezTo>
                  <a:pt x="1681" y="585"/>
                  <a:pt x="1691" y="589"/>
                  <a:pt x="1715" y="590"/>
                </a:cubicBezTo>
                <a:close/>
                <a:moveTo>
                  <a:pt x="1661" y="591"/>
                </a:moveTo>
                <a:cubicBezTo>
                  <a:pt x="1661" y="591"/>
                  <a:pt x="1662" y="591"/>
                  <a:pt x="1662" y="590"/>
                </a:cubicBezTo>
                <a:cubicBezTo>
                  <a:pt x="1663" y="590"/>
                  <a:pt x="1663" y="590"/>
                  <a:pt x="1664" y="591"/>
                </a:cubicBezTo>
                <a:cubicBezTo>
                  <a:pt x="1665" y="592"/>
                  <a:pt x="1661" y="591"/>
                  <a:pt x="1658" y="591"/>
                </a:cubicBezTo>
                <a:cubicBezTo>
                  <a:pt x="1658" y="591"/>
                  <a:pt x="1657" y="590"/>
                  <a:pt x="1657" y="590"/>
                </a:cubicBezTo>
                <a:cubicBezTo>
                  <a:pt x="1657" y="590"/>
                  <a:pt x="1657" y="590"/>
                  <a:pt x="1657" y="590"/>
                </a:cubicBezTo>
                <a:cubicBezTo>
                  <a:pt x="1658" y="590"/>
                  <a:pt x="1659" y="590"/>
                  <a:pt x="1660" y="590"/>
                </a:cubicBezTo>
                <a:cubicBezTo>
                  <a:pt x="1660" y="590"/>
                  <a:pt x="1661" y="591"/>
                  <a:pt x="1661" y="591"/>
                </a:cubicBezTo>
                <a:close/>
                <a:moveTo>
                  <a:pt x="1650" y="583"/>
                </a:moveTo>
                <a:cubicBezTo>
                  <a:pt x="1651" y="583"/>
                  <a:pt x="1652" y="583"/>
                  <a:pt x="1653" y="583"/>
                </a:cubicBezTo>
                <a:cubicBezTo>
                  <a:pt x="1653" y="583"/>
                  <a:pt x="1653" y="583"/>
                  <a:pt x="1653" y="583"/>
                </a:cubicBezTo>
                <a:cubicBezTo>
                  <a:pt x="1653" y="583"/>
                  <a:pt x="1653" y="583"/>
                  <a:pt x="1653" y="583"/>
                </a:cubicBezTo>
                <a:cubicBezTo>
                  <a:pt x="1655" y="583"/>
                  <a:pt x="1658" y="584"/>
                  <a:pt x="1659" y="584"/>
                </a:cubicBezTo>
                <a:cubicBezTo>
                  <a:pt x="1658" y="584"/>
                  <a:pt x="1658" y="584"/>
                  <a:pt x="1657" y="584"/>
                </a:cubicBezTo>
                <a:cubicBezTo>
                  <a:pt x="1657" y="584"/>
                  <a:pt x="1657" y="584"/>
                  <a:pt x="1657" y="584"/>
                </a:cubicBezTo>
                <a:cubicBezTo>
                  <a:pt x="1657" y="584"/>
                  <a:pt x="1657" y="584"/>
                  <a:pt x="1657" y="584"/>
                </a:cubicBezTo>
                <a:cubicBezTo>
                  <a:pt x="1655" y="584"/>
                  <a:pt x="1652" y="584"/>
                  <a:pt x="1650" y="583"/>
                </a:cubicBezTo>
                <a:cubicBezTo>
                  <a:pt x="1650" y="583"/>
                  <a:pt x="1650" y="583"/>
                  <a:pt x="1650" y="583"/>
                </a:cubicBezTo>
                <a:close/>
                <a:moveTo>
                  <a:pt x="1649" y="582"/>
                </a:moveTo>
                <a:cubicBezTo>
                  <a:pt x="1649" y="583"/>
                  <a:pt x="1649" y="583"/>
                  <a:pt x="1649" y="583"/>
                </a:cubicBezTo>
                <a:cubicBezTo>
                  <a:pt x="1649" y="583"/>
                  <a:pt x="1648" y="583"/>
                  <a:pt x="1647" y="583"/>
                </a:cubicBezTo>
                <a:cubicBezTo>
                  <a:pt x="1647" y="583"/>
                  <a:pt x="1647" y="583"/>
                  <a:pt x="1647" y="582"/>
                </a:cubicBezTo>
                <a:cubicBezTo>
                  <a:pt x="1648" y="582"/>
                  <a:pt x="1648" y="582"/>
                  <a:pt x="1649" y="582"/>
                </a:cubicBezTo>
                <a:close/>
                <a:moveTo>
                  <a:pt x="1653" y="591"/>
                </a:moveTo>
                <a:cubicBezTo>
                  <a:pt x="1653" y="591"/>
                  <a:pt x="1654" y="592"/>
                  <a:pt x="1654" y="592"/>
                </a:cubicBezTo>
                <a:cubicBezTo>
                  <a:pt x="1654" y="592"/>
                  <a:pt x="1654" y="591"/>
                  <a:pt x="1654" y="591"/>
                </a:cubicBezTo>
                <a:cubicBezTo>
                  <a:pt x="1655" y="591"/>
                  <a:pt x="1655" y="591"/>
                  <a:pt x="1655" y="591"/>
                </a:cubicBezTo>
                <a:cubicBezTo>
                  <a:pt x="1656" y="593"/>
                  <a:pt x="1650" y="592"/>
                  <a:pt x="1647" y="591"/>
                </a:cubicBezTo>
                <a:cubicBezTo>
                  <a:pt x="1647" y="591"/>
                  <a:pt x="1647" y="591"/>
                  <a:pt x="1647" y="591"/>
                </a:cubicBezTo>
                <a:cubicBezTo>
                  <a:pt x="1647" y="590"/>
                  <a:pt x="1650" y="591"/>
                  <a:pt x="1653" y="591"/>
                </a:cubicBezTo>
                <a:close/>
                <a:moveTo>
                  <a:pt x="1626" y="586"/>
                </a:moveTo>
                <a:cubicBezTo>
                  <a:pt x="1626" y="586"/>
                  <a:pt x="1626" y="586"/>
                  <a:pt x="1626" y="586"/>
                </a:cubicBezTo>
                <a:cubicBezTo>
                  <a:pt x="1631" y="586"/>
                  <a:pt x="1635" y="587"/>
                  <a:pt x="1638" y="587"/>
                </a:cubicBezTo>
                <a:cubicBezTo>
                  <a:pt x="1629" y="588"/>
                  <a:pt x="1622" y="585"/>
                  <a:pt x="1614" y="585"/>
                </a:cubicBezTo>
                <a:cubicBezTo>
                  <a:pt x="1617" y="584"/>
                  <a:pt x="1621" y="585"/>
                  <a:pt x="1626" y="586"/>
                </a:cubicBezTo>
                <a:close/>
                <a:moveTo>
                  <a:pt x="1645" y="591"/>
                </a:moveTo>
                <a:cubicBezTo>
                  <a:pt x="1644" y="592"/>
                  <a:pt x="1636" y="590"/>
                  <a:pt x="1636" y="589"/>
                </a:cubicBezTo>
                <a:cubicBezTo>
                  <a:pt x="1641" y="590"/>
                  <a:pt x="1642" y="591"/>
                  <a:pt x="1645" y="591"/>
                </a:cubicBezTo>
                <a:close/>
                <a:moveTo>
                  <a:pt x="1594" y="588"/>
                </a:moveTo>
                <a:cubicBezTo>
                  <a:pt x="1601" y="589"/>
                  <a:pt x="1610" y="590"/>
                  <a:pt x="1603" y="588"/>
                </a:cubicBezTo>
                <a:cubicBezTo>
                  <a:pt x="1609" y="587"/>
                  <a:pt x="1622" y="589"/>
                  <a:pt x="1629" y="589"/>
                </a:cubicBezTo>
                <a:cubicBezTo>
                  <a:pt x="1627" y="589"/>
                  <a:pt x="1627" y="590"/>
                  <a:pt x="1629" y="591"/>
                </a:cubicBezTo>
                <a:cubicBezTo>
                  <a:pt x="1643" y="592"/>
                  <a:pt x="1655" y="595"/>
                  <a:pt x="1665" y="594"/>
                </a:cubicBezTo>
                <a:cubicBezTo>
                  <a:pt x="1663" y="594"/>
                  <a:pt x="1661" y="593"/>
                  <a:pt x="1661" y="593"/>
                </a:cubicBezTo>
                <a:cubicBezTo>
                  <a:pt x="1662" y="593"/>
                  <a:pt x="1664" y="593"/>
                  <a:pt x="1666" y="593"/>
                </a:cubicBezTo>
                <a:cubicBezTo>
                  <a:pt x="1666" y="593"/>
                  <a:pt x="1667" y="594"/>
                  <a:pt x="1667" y="594"/>
                </a:cubicBezTo>
                <a:cubicBezTo>
                  <a:pt x="1668" y="594"/>
                  <a:pt x="1668" y="593"/>
                  <a:pt x="1668" y="593"/>
                </a:cubicBezTo>
                <a:cubicBezTo>
                  <a:pt x="1669" y="593"/>
                  <a:pt x="1670" y="593"/>
                  <a:pt x="1671" y="593"/>
                </a:cubicBezTo>
                <a:cubicBezTo>
                  <a:pt x="1671" y="594"/>
                  <a:pt x="1672" y="595"/>
                  <a:pt x="1674" y="595"/>
                </a:cubicBezTo>
                <a:cubicBezTo>
                  <a:pt x="1674" y="594"/>
                  <a:pt x="1674" y="594"/>
                  <a:pt x="1674" y="594"/>
                </a:cubicBezTo>
                <a:cubicBezTo>
                  <a:pt x="1691" y="596"/>
                  <a:pt x="1703" y="599"/>
                  <a:pt x="1719" y="600"/>
                </a:cubicBezTo>
                <a:cubicBezTo>
                  <a:pt x="1719" y="601"/>
                  <a:pt x="1721" y="604"/>
                  <a:pt x="1720" y="606"/>
                </a:cubicBezTo>
                <a:cubicBezTo>
                  <a:pt x="1719" y="606"/>
                  <a:pt x="1719" y="605"/>
                  <a:pt x="1719" y="605"/>
                </a:cubicBezTo>
                <a:cubicBezTo>
                  <a:pt x="1720" y="603"/>
                  <a:pt x="1717" y="603"/>
                  <a:pt x="1717" y="601"/>
                </a:cubicBezTo>
                <a:cubicBezTo>
                  <a:pt x="1713" y="601"/>
                  <a:pt x="1711" y="598"/>
                  <a:pt x="1709" y="600"/>
                </a:cubicBezTo>
                <a:cubicBezTo>
                  <a:pt x="1711" y="601"/>
                  <a:pt x="1712" y="601"/>
                  <a:pt x="1714" y="602"/>
                </a:cubicBezTo>
                <a:cubicBezTo>
                  <a:pt x="1714" y="602"/>
                  <a:pt x="1714" y="603"/>
                  <a:pt x="1715" y="604"/>
                </a:cubicBezTo>
                <a:cubicBezTo>
                  <a:pt x="1715" y="604"/>
                  <a:pt x="1715" y="604"/>
                  <a:pt x="1715" y="605"/>
                </a:cubicBezTo>
                <a:cubicBezTo>
                  <a:pt x="1697" y="602"/>
                  <a:pt x="1679" y="600"/>
                  <a:pt x="1661" y="598"/>
                </a:cubicBezTo>
                <a:cubicBezTo>
                  <a:pt x="1661" y="596"/>
                  <a:pt x="1657" y="596"/>
                  <a:pt x="1657" y="596"/>
                </a:cubicBezTo>
                <a:cubicBezTo>
                  <a:pt x="1657" y="597"/>
                  <a:pt x="1658" y="597"/>
                  <a:pt x="1659" y="598"/>
                </a:cubicBezTo>
                <a:cubicBezTo>
                  <a:pt x="1651" y="597"/>
                  <a:pt x="1643" y="596"/>
                  <a:pt x="1636" y="595"/>
                </a:cubicBezTo>
                <a:cubicBezTo>
                  <a:pt x="1636" y="595"/>
                  <a:pt x="1637" y="594"/>
                  <a:pt x="1637" y="594"/>
                </a:cubicBezTo>
                <a:cubicBezTo>
                  <a:pt x="1636" y="593"/>
                  <a:pt x="1636" y="593"/>
                  <a:pt x="1635" y="593"/>
                </a:cubicBezTo>
                <a:cubicBezTo>
                  <a:pt x="1635" y="594"/>
                  <a:pt x="1635" y="594"/>
                  <a:pt x="1634" y="594"/>
                </a:cubicBezTo>
                <a:cubicBezTo>
                  <a:pt x="1634" y="594"/>
                  <a:pt x="1634" y="595"/>
                  <a:pt x="1634" y="595"/>
                </a:cubicBezTo>
                <a:cubicBezTo>
                  <a:pt x="1621" y="593"/>
                  <a:pt x="1607" y="591"/>
                  <a:pt x="1593" y="590"/>
                </a:cubicBezTo>
                <a:cubicBezTo>
                  <a:pt x="1593" y="589"/>
                  <a:pt x="1594" y="589"/>
                  <a:pt x="1594" y="588"/>
                </a:cubicBezTo>
                <a:close/>
                <a:moveTo>
                  <a:pt x="1589" y="589"/>
                </a:moveTo>
                <a:cubicBezTo>
                  <a:pt x="1589" y="589"/>
                  <a:pt x="1589" y="589"/>
                  <a:pt x="1589" y="589"/>
                </a:cubicBezTo>
                <a:cubicBezTo>
                  <a:pt x="1591" y="589"/>
                  <a:pt x="1592" y="589"/>
                  <a:pt x="1593" y="590"/>
                </a:cubicBezTo>
                <a:cubicBezTo>
                  <a:pt x="1592" y="589"/>
                  <a:pt x="1591" y="589"/>
                  <a:pt x="1589" y="589"/>
                </a:cubicBezTo>
                <a:close/>
                <a:moveTo>
                  <a:pt x="1577" y="584"/>
                </a:moveTo>
                <a:cubicBezTo>
                  <a:pt x="1581" y="584"/>
                  <a:pt x="1586" y="584"/>
                  <a:pt x="1589" y="585"/>
                </a:cubicBezTo>
                <a:cubicBezTo>
                  <a:pt x="1588" y="585"/>
                  <a:pt x="1588" y="585"/>
                  <a:pt x="1588" y="586"/>
                </a:cubicBezTo>
                <a:cubicBezTo>
                  <a:pt x="1589" y="585"/>
                  <a:pt x="1589" y="586"/>
                  <a:pt x="1589" y="586"/>
                </a:cubicBezTo>
                <a:cubicBezTo>
                  <a:pt x="1590" y="586"/>
                  <a:pt x="1591" y="587"/>
                  <a:pt x="1590" y="588"/>
                </a:cubicBezTo>
                <a:cubicBezTo>
                  <a:pt x="1590" y="588"/>
                  <a:pt x="1591" y="588"/>
                  <a:pt x="1592" y="588"/>
                </a:cubicBezTo>
                <a:cubicBezTo>
                  <a:pt x="1591" y="589"/>
                  <a:pt x="1588" y="586"/>
                  <a:pt x="1587" y="588"/>
                </a:cubicBezTo>
                <a:cubicBezTo>
                  <a:pt x="1586" y="588"/>
                  <a:pt x="1587" y="588"/>
                  <a:pt x="1587" y="587"/>
                </a:cubicBezTo>
                <a:cubicBezTo>
                  <a:pt x="1586" y="588"/>
                  <a:pt x="1583" y="584"/>
                  <a:pt x="1582" y="586"/>
                </a:cubicBezTo>
                <a:cubicBezTo>
                  <a:pt x="1582" y="584"/>
                  <a:pt x="1578" y="583"/>
                  <a:pt x="1577" y="585"/>
                </a:cubicBezTo>
                <a:cubicBezTo>
                  <a:pt x="1577" y="585"/>
                  <a:pt x="1577" y="584"/>
                  <a:pt x="1577" y="584"/>
                </a:cubicBezTo>
                <a:close/>
                <a:moveTo>
                  <a:pt x="1536" y="581"/>
                </a:moveTo>
                <a:cubicBezTo>
                  <a:pt x="1537" y="581"/>
                  <a:pt x="1538" y="581"/>
                  <a:pt x="1539" y="580"/>
                </a:cubicBezTo>
                <a:cubicBezTo>
                  <a:pt x="1539" y="580"/>
                  <a:pt x="1540" y="580"/>
                  <a:pt x="1540" y="581"/>
                </a:cubicBezTo>
                <a:cubicBezTo>
                  <a:pt x="1541" y="581"/>
                  <a:pt x="1542" y="581"/>
                  <a:pt x="1542" y="581"/>
                </a:cubicBezTo>
                <a:cubicBezTo>
                  <a:pt x="1542" y="581"/>
                  <a:pt x="1542" y="581"/>
                  <a:pt x="1542" y="581"/>
                </a:cubicBezTo>
                <a:cubicBezTo>
                  <a:pt x="1544" y="581"/>
                  <a:pt x="1545" y="581"/>
                  <a:pt x="1547" y="582"/>
                </a:cubicBezTo>
                <a:cubicBezTo>
                  <a:pt x="1547" y="581"/>
                  <a:pt x="1544" y="581"/>
                  <a:pt x="1547" y="580"/>
                </a:cubicBezTo>
                <a:cubicBezTo>
                  <a:pt x="1552" y="582"/>
                  <a:pt x="1561" y="582"/>
                  <a:pt x="1566" y="582"/>
                </a:cubicBezTo>
                <a:cubicBezTo>
                  <a:pt x="1569" y="582"/>
                  <a:pt x="1570" y="586"/>
                  <a:pt x="1574" y="585"/>
                </a:cubicBezTo>
                <a:cubicBezTo>
                  <a:pt x="1575" y="585"/>
                  <a:pt x="1576" y="586"/>
                  <a:pt x="1576" y="586"/>
                </a:cubicBezTo>
                <a:cubicBezTo>
                  <a:pt x="1576" y="584"/>
                  <a:pt x="1580" y="588"/>
                  <a:pt x="1580" y="587"/>
                </a:cubicBezTo>
                <a:cubicBezTo>
                  <a:pt x="1580" y="587"/>
                  <a:pt x="1580" y="587"/>
                  <a:pt x="1580" y="588"/>
                </a:cubicBezTo>
                <a:cubicBezTo>
                  <a:pt x="1579" y="588"/>
                  <a:pt x="1579" y="588"/>
                  <a:pt x="1578" y="588"/>
                </a:cubicBezTo>
                <a:cubicBezTo>
                  <a:pt x="1578" y="588"/>
                  <a:pt x="1578" y="587"/>
                  <a:pt x="1578" y="587"/>
                </a:cubicBezTo>
                <a:cubicBezTo>
                  <a:pt x="1578" y="587"/>
                  <a:pt x="1577" y="587"/>
                  <a:pt x="1577" y="587"/>
                </a:cubicBezTo>
                <a:cubicBezTo>
                  <a:pt x="1577" y="587"/>
                  <a:pt x="1577" y="587"/>
                  <a:pt x="1577" y="588"/>
                </a:cubicBezTo>
                <a:cubicBezTo>
                  <a:pt x="1576" y="587"/>
                  <a:pt x="1575" y="587"/>
                  <a:pt x="1574" y="587"/>
                </a:cubicBezTo>
                <a:cubicBezTo>
                  <a:pt x="1574" y="587"/>
                  <a:pt x="1573" y="585"/>
                  <a:pt x="1573" y="585"/>
                </a:cubicBezTo>
                <a:cubicBezTo>
                  <a:pt x="1573" y="585"/>
                  <a:pt x="1572" y="586"/>
                  <a:pt x="1572" y="587"/>
                </a:cubicBezTo>
                <a:cubicBezTo>
                  <a:pt x="1572" y="587"/>
                  <a:pt x="1572" y="587"/>
                  <a:pt x="1573" y="587"/>
                </a:cubicBezTo>
                <a:cubicBezTo>
                  <a:pt x="1572" y="587"/>
                  <a:pt x="1572" y="587"/>
                  <a:pt x="1572" y="587"/>
                </a:cubicBezTo>
                <a:cubicBezTo>
                  <a:pt x="1571" y="586"/>
                  <a:pt x="1569" y="586"/>
                  <a:pt x="1567" y="586"/>
                </a:cubicBezTo>
                <a:cubicBezTo>
                  <a:pt x="1567" y="586"/>
                  <a:pt x="1567" y="586"/>
                  <a:pt x="1568" y="586"/>
                </a:cubicBezTo>
                <a:cubicBezTo>
                  <a:pt x="1567" y="586"/>
                  <a:pt x="1567" y="586"/>
                  <a:pt x="1567" y="586"/>
                </a:cubicBezTo>
                <a:cubicBezTo>
                  <a:pt x="1567" y="585"/>
                  <a:pt x="1565" y="586"/>
                  <a:pt x="1565" y="585"/>
                </a:cubicBezTo>
                <a:cubicBezTo>
                  <a:pt x="1565" y="585"/>
                  <a:pt x="1565" y="585"/>
                  <a:pt x="1565" y="586"/>
                </a:cubicBezTo>
                <a:cubicBezTo>
                  <a:pt x="1565" y="586"/>
                  <a:pt x="1564" y="586"/>
                  <a:pt x="1564" y="586"/>
                </a:cubicBezTo>
                <a:cubicBezTo>
                  <a:pt x="1565" y="583"/>
                  <a:pt x="1561" y="585"/>
                  <a:pt x="1561" y="583"/>
                </a:cubicBezTo>
                <a:cubicBezTo>
                  <a:pt x="1560" y="584"/>
                  <a:pt x="1559" y="583"/>
                  <a:pt x="1558" y="583"/>
                </a:cubicBezTo>
                <a:cubicBezTo>
                  <a:pt x="1558" y="583"/>
                  <a:pt x="1558" y="583"/>
                  <a:pt x="1558" y="582"/>
                </a:cubicBezTo>
                <a:cubicBezTo>
                  <a:pt x="1557" y="582"/>
                  <a:pt x="1556" y="582"/>
                  <a:pt x="1555" y="582"/>
                </a:cubicBezTo>
                <a:cubicBezTo>
                  <a:pt x="1554" y="582"/>
                  <a:pt x="1554" y="582"/>
                  <a:pt x="1553" y="582"/>
                </a:cubicBezTo>
                <a:cubicBezTo>
                  <a:pt x="1553" y="582"/>
                  <a:pt x="1553" y="582"/>
                  <a:pt x="1553" y="582"/>
                </a:cubicBezTo>
                <a:cubicBezTo>
                  <a:pt x="1553" y="582"/>
                  <a:pt x="1552" y="582"/>
                  <a:pt x="1552" y="582"/>
                </a:cubicBezTo>
                <a:cubicBezTo>
                  <a:pt x="1553" y="582"/>
                  <a:pt x="1554" y="583"/>
                  <a:pt x="1555" y="583"/>
                </a:cubicBezTo>
                <a:cubicBezTo>
                  <a:pt x="1555" y="583"/>
                  <a:pt x="1555" y="583"/>
                  <a:pt x="1555" y="583"/>
                </a:cubicBezTo>
                <a:cubicBezTo>
                  <a:pt x="1555" y="583"/>
                  <a:pt x="1556" y="583"/>
                  <a:pt x="1556" y="583"/>
                </a:cubicBezTo>
                <a:cubicBezTo>
                  <a:pt x="1556" y="584"/>
                  <a:pt x="1554" y="583"/>
                  <a:pt x="1554" y="584"/>
                </a:cubicBezTo>
                <a:cubicBezTo>
                  <a:pt x="1554" y="584"/>
                  <a:pt x="1554" y="584"/>
                  <a:pt x="1553" y="584"/>
                </a:cubicBezTo>
                <a:cubicBezTo>
                  <a:pt x="1553" y="583"/>
                  <a:pt x="1551" y="583"/>
                  <a:pt x="1550" y="582"/>
                </a:cubicBezTo>
                <a:cubicBezTo>
                  <a:pt x="1550" y="584"/>
                  <a:pt x="1552" y="583"/>
                  <a:pt x="1553" y="584"/>
                </a:cubicBezTo>
                <a:cubicBezTo>
                  <a:pt x="1551" y="584"/>
                  <a:pt x="1549" y="583"/>
                  <a:pt x="1547" y="583"/>
                </a:cubicBezTo>
                <a:cubicBezTo>
                  <a:pt x="1547" y="583"/>
                  <a:pt x="1547" y="583"/>
                  <a:pt x="1547" y="582"/>
                </a:cubicBezTo>
                <a:cubicBezTo>
                  <a:pt x="1547" y="582"/>
                  <a:pt x="1547" y="583"/>
                  <a:pt x="1546" y="582"/>
                </a:cubicBezTo>
                <a:cubicBezTo>
                  <a:pt x="1546" y="583"/>
                  <a:pt x="1546" y="583"/>
                  <a:pt x="1546" y="583"/>
                </a:cubicBezTo>
                <a:cubicBezTo>
                  <a:pt x="1545" y="583"/>
                  <a:pt x="1545" y="583"/>
                  <a:pt x="1545" y="583"/>
                </a:cubicBezTo>
                <a:cubicBezTo>
                  <a:pt x="1545" y="582"/>
                  <a:pt x="1545" y="582"/>
                  <a:pt x="1545" y="582"/>
                </a:cubicBezTo>
                <a:cubicBezTo>
                  <a:pt x="1543" y="582"/>
                  <a:pt x="1542" y="582"/>
                  <a:pt x="1540" y="581"/>
                </a:cubicBezTo>
                <a:cubicBezTo>
                  <a:pt x="1540" y="581"/>
                  <a:pt x="1540" y="582"/>
                  <a:pt x="1540" y="582"/>
                </a:cubicBezTo>
                <a:cubicBezTo>
                  <a:pt x="1535" y="581"/>
                  <a:pt x="1530" y="580"/>
                  <a:pt x="1525" y="579"/>
                </a:cubicBezTo>
                <a:cubicBezTo>
                  <a:pt x="1525" y="579"/>
                  <a:pt x="1525" y="579"/>
                  <a:pt x="1525" y="579"/>
                </a:cubicBezTo>
                <a:cubicBezTo>
                  <a:pt x="1528" y="580"/>
                  <a:pt x="1531" y="580"/>
                  <a:pt x="1533" y="580"/>
                </a:cubicBezTo>
                <a:cubicBezTo>
                  <a:pt x="1534" y="580"/>
                  <a:pt x="1535" y="581"/>
                  <a:pt x="1536" y="581"/>
                </a:cubicBezTo>
                <a:close/>
                <a:moveTo>
                  <a:pt x="1533" y="458"/>
                </a:moveTo>
                <a:cubicBezTo>
                  <a:pt x="1533" y="458"/>
                  <a:pt x="1533" y="459"/>
                  <a:pt x="1533" y="459"/>
                </a:cubicBezTo>
                <a:cubicBezTo>
                  <a:pt x="1530" y="458"/>
                  <a:pt x="1523" y="458"/>
                  <a:pt x="1520" y="457"/>
                </a:cubicBezTo>
                <a:cubicBezTo>
                  <a:pt x="1521" y="455"/>
                  <a:pt x="1527" y="458"/>
                  <a:pt x="1533" y="458"/>
                </a:cubicBezTo>
                <a:close/>
                <a:moveTo>
                  <a:pt x="1522" y="583"/>
                </a:moveTo>
                <a:cubicBezTo>
                  <a:pt x="1522" y="583"/>
                  <a:pt x="1522" y="583"/>
                  <a:pt x="1522" y="583"/>
                </a:cubicBezTo>
                <a:cubicBezTo>
                  <a:pt x="1522" y="583"/>
                  <a:pt x="1522" y="583"/>
                  <a:pt x="1522" y="583"/>
                </a:cubicBezTo>
                <a:cubicBezTo>
                  <a:pt x="1521" y="583"/>
                  <a:pt x="1520" y="583"/>
                  <a:pt x="1519" y="582"/>
                </a:cubicBezTo>
                <a:cubicBezTo>
                  <a:pt x="1519" y="582"/>
                  <a:pt x="1519" y="582"/>
                  <a:pt x="1519" y="582"/>
                </a:cubicBezTo>
                <a:cubicBezTo>
                  <a:pt x="1519" y="582"/>
                  <a:pt x="1520" y="582"/>
                  <a:pt x="1520" y="582"/>
                </a:cubicBezTo>
                <a:cubicBezTo>
                  <a:pt x="1520" y="583"/>
                  <a:pt x="1520" y="583"/>
                  <a:pt x="1522" y="583"/>
                </a:cubicBezTo>
                <a:close/>
                <a:moveTo>
                  <a:pt x="1519" y="456"/>
                </a:moveTo>
                <a:cubicBezTo>
                  <a:pt x="1517" y="458"/>
                  <a:pt x="1512" y="456"/>
                  <a:pt x="1507" y="455"/>
                </a:cubicBezTo>
                <a:cubicBezTo>
                  <a:pt x="1509" y="454"/>
                  <a:pt x="1515" y="456"/>
                  <a:pt x="1519" y="456"/>
                </a:cubicBezTo>
                <a:close/>
                <a:moveTo>
                  <a:pt x="1501" y="576"/>
                </a:moveTo>
                <a:cubicBezTo>
                  <a:pt x="1504" y="577"/>
                  <a:pt x="1509" y="577"/>
                  <a:pt x="1513" y="578"/>
                </a:cubicBezTo>
                <a:cubicBezTo>
                  <a:pt x="1513" y="578"/>
                  <a:pt x="1513" y="578"/>
                  <a:pt x="1513" y="578"/>
                </a:cubicBezTo>
                <a:cubicBezTo>
                  <a:pt x="1513" y="578"/>
                  <a:pt x="1513" y="578"/>
                  <a:pt x="1513" y="578"/>
                </a:cubicBezTo>
                <a:cubicBezTo>
                  <a:pt x="1508" y="578"/>
                  <a:pt x="1502" y="577"/>
                  <a:pt x="1501" y="576"/>
                </a:cubicBezTo>
                <a:cubicBezTo>
                  <a:pt x="1501" y="576"/>
                  <a:pt x="1501" y="576"/>
                  <a:pt x="1501" y="576"/>
                </a:cubicBezTo>
                <a:close/>
                <a:moveTo>
                  <a:pt x="1499" y="585"/>
                </a:moveTo>
                <a:cubicBezTo>
                  <a:pt x="1499" y="586"/>
                  <a:pt x="1499" y="587"/>
                  <a:pt x="1498" y="586"/>
                </a:cubicBezTo>
                <a:cubicBezTo>
                  <a:pt x="1498" y="586"/>
                  <a:pt x="1497" y="585"/>
                  <a:pt x="1497" y="585"/>
                </a:cubicBezTo>
                <a:cubicBezTo>
                  <a:pt x="1498" y="585"/>
                  <a:pt x="1499" y="585"/>
                  <a:pt x="1499" y="585"/>
                </a:cubicBezTo>
                <a:close/>
                <a:moveTo>
                  <a:pt x="1491" y="446"/>
                </a:moveTo>
                <a:cubicBezTo>
                  <a:pt x="1493" y="447"/>
                  <a:pt x="1495" y="447"/>
                  <a:pt x="1497" y="447"/>
                </a:cubicBezTo>
                <a:cubicBezTo>
                  <a:pt x="1497" y="447"/>
                  <a:pt x="1497" y="448"/>
                  <a:pt x="1497" y="448"/>
                </a:cubicBezTo>
                <a:cubicBezTo>
                  <a:pt x="1495" y="448"/>
                  <a:pt x="1493" y="448"/>
                  <a:pt x="1491" y="447"/>
                </a:cubicBezTo>
                <a:cubicBezTo>
                  <a:pt x="1491" y="447"/>
                  <a:pt x="1491" y="447"/>
                  <a:pt x="1491" y="446"/>
                </a:cubicBezTo>
                <a:close/>
                <a:moveTo>
                  <a:pt x="1480" y="451"/>
                </a:moveTo>
                <a:cubicBezTo>
                  <a:pt x="1483" y="451"/>
                  <a:pt x="1493" y="452"/>
                  <a:pt x="1494" y="454"/>
                </a:cubicBezTo>
                <a:cubicBezTo>
                  <a:pt x="1477" y="450"/>
                  <a:pt x="1473" y="450"/>
                  <a:pt x="1458" y="448"/>
                </a:cubicBezTo>
                <a:cubicBezTo>
                  <a:pt x="1459" y="446"/>
                  <a:pt x="1484" y="450"/>
                  <a:pt x="1480" y="451"/>
                </a:cubicBezTo>
                <a:close/>
                <a:moveTo>
                  <a:pt x="1405" y="420"/>
                </a:moveTo>
                <a:cubicBezTo>
                  <a:pt x="1403" y="421"/>
                  <a:pt x="1401" y="419"/>
                  <a:pt x="1396" y="419"/>
                </a:cubicBezTo>
                <a:cubicBezTo>
                  <a:pt x="1396" y="418"/>
                  <a:pt x="1402" y="420"/>
                  <a:pt x="1405" y="420"/>
                </a:cubicBezTo>
                <a:close/>
                <a:moveTo>
                  <a:pt x="1403" y="582"/>
                </a:moveTo>
                <a:cubicBezTo>
                  <a:pt x="1403" y="581"/>
                  <a:pt x="1406" y="582"/>
                  <a:pt x="1406" y="583"/>
                </a:cubicBezTo>
                <a:cubicBezTo>
                  <a:pt x="1404" y="583"/>
                  <a:pt x="1404" y="583"/>
                  <a:pt x="1403" y="582"/>
                </a:cubicBezTo>
                <a:close/>
                <a:moveTo>
                  <a:pt x="1404" y="580"/>
                </a:moveTo>
                <a:cubicBezTo>
                  <a:pt x="1404" y="580"/>
                  <a:pt x="1405" y="580"/>
                  <a:pt x="1405" y="581"/>
                </a:cubicBezTo>
                <a:cubicBezTo>
                  <a:pt x="1405" y="580"/>
                  <a:pt x="1404" y="580"/>
                  <a:pt x="1404" y="580"/>
                </a:cubicBezTo>
                <a:cubicBezTo>
                  <a:pt x="1404" y="580"/>
                  <a:pt x="1404" y="580"/>
                  <a:pt x="1404" y="580"/>
                </a:cubicBezTo>
                <a:cubicBezTo>
                  <a:pt x="1404" y="580"/>
                  <a:pt x="1404" y="580"/>
                  <a:pt x="1404" y="580"/>
                </a:cubicBezTo>
                <a:cubicBezTo>
                  <a:pt x="1403" y="580"/>
                  <a:pt x="1403" y="580"/>
                  <a:pt x="1403" y="580"/>
                </a:cubicBezTo>
                <a:cubicBezTo>
                  <a:pt x="1403" y="580"/>
                  <a:pt x="1403" y="580"/>
                  <a:pt x="1403" y="580"/>
                </a:cubicBezTo>
                <a:cubicBezTo>
                  <a:pt x="1400" y="580"/>
                  <a:pt x="1395" y="578"/>
                  <a:pt x="1391" y="577"/>
                </a:cubicBezTo>
                <a:cubicBezTo>
                  <a:pt x="1392" y="577"/>
                  <a:pt x="1392" y="577"/>
                  <a:pt x="1393" y="577"/>
                </a:cubicBezTo>
                <a:cubicBezTo>
                  <a:pt x="1397" y="578"/>
                  <a:pt x="1402" y="579"/>
                  <a:pt x="1405" y="579"/>
                </a:cubicBezTo>
                <a:cubicBezTo>
                  <a:pt x="1402" y="578"/>
                  <a:pt x="1398" y="577"/>
                  <a:pt x="1394" y="576"/>
                </a:cubicBezTo>
                <a:cubicBezTo>
                  <a:pt x="1395" y="575"/>
                  <a:pt x="1397" y="574"/>
                  <a:pt x="1399" y="574"/>
                </a:cubicBezTo>
                <a:cubicBezTo>
                  <a:pt x="1398" y="574"/>
                  <a:pt x="1398" y="575"/>
                  <a:pt x="1397" y="575"/>
                </a:cubicBezTo>
                <a:cubicBezTo>
                  <a:pt x="1397" y="575"/>
                  <a:pt x="1399" y="575"/>
                  <a:pt x="1398" y="576"/>
                </a:cubicBezTo>
                <a:cubicBezTo>
                  <a:pt x="1399" y="576"/>
                  <a:pt x="1399" y="574"/>
                  <a:pt x="1400" y="574"/>
                </a:cubicBezTo>
                <a:cubicBezTo>
                  <a:pt x="1400" y="574"/>
                  <a:pt x="1400" y="574"/>
                  <a:pt x="1400" y="574"/>
                </a:cubicBezTo>
                <a:cubicBezTo>
                  <a:pt x="1401" y="575"/>
                  <a:pt x="1402" y="574"/>
                  <a:pt x="1402" y="574"/>
                </a:cubicBezTo>
                <a:cubicBezTo>
                  <a:pt x="1402" y="574"/>
                  <a:pt x="1402" y="574"/>
                  <a:pt x="1402" y="574"/>
                </a:cubicBezTo>
                <a:cubicBezTo>
                  <a:pt x="1403" y="574"/>
                  <a:pt x="1404" y="574"/>
                  <a:pt x="1405" y="575"/>
                </a:cubicBezTo>
                <a:cubicBezTo>
                  <a:pt x="1405" y="575"/>
                  <a:pt x="1406" y="575"/>
                  <a:pt x="1406" y="575"/>
                </a:cubicBezTo>
                <a:cubicBezTo>
                  <a:pt x="1406" y="575"/>
                  <a:pt x="1406" y="575"/>
                  <a:pt x="1406" y="576"/>
                </a:cubicBezTo>
                <a:cubicBezTo>
                  <a:pt x="1406" y="576"/>
                  <a:pt x="1406" y="576"/>
                  <a:pt x="1406" y="576"/>
                </a:cubicBezTo>
                <a:cubicBezTo>
                  <a:pt x="1409" y="578"/>
                  <a:pt x="1410" y="580"/>
                  <a:pt x="1410" y="583"/>
                </a:cubicBezTo>
                <a:cubicBezTo>
                  <a:pt x="1408" y="582"/>
                  <a:pt x="1405" y="583"/>
                  <a:pt x="1404" y="580"/>
                </a:cubicBezTo>
                <a:close/>
                <a:moveTo>
                  <a:pt x="1415" y="432"/>
                </a:moveTo>
                <a:cubicBezTo>
                  <a:pt x="1410" y="432"/>
                  <a:pt x="1403" y="430"/>
                  <a:pt x="1398" y="430"/>
                </a:cubicBezTo>
                <a:cubicBezTo>
                  <a:pt x="1398" y="429"/>
                  <a:pt x="1395" y="429"/>
                  <a:pt x="1397" y="428"/>
                </a:cubicBezTo>
                <a:cubicBezTo>
                  <a:pt x="1403" y="429"/>
                  <a:pt x="1412" y="430"/>
                  <a:pt x="1415" y="432"/>
                </a:cubicBezTo>
                <a:close/>
                <a:moveTo>
                  <a:pt x="1566" y="445"/>
                </a:moveTo>
                <a:cubicBezTo>
                  <a:pt x="1564" y="446"/>
                  <a:pt x="1560" y="444"/>
                  <a:pt x="1557" y="444"/>
                </a:cubicBezTo>
                <a:cubicBezTo>
                  <a:pt x="1559" y="442"/>
                  <a:pt x="1563" y="444"/>
                  <a:pt x="1566" y="445"/>
                </a:cubicBezTo>
                <a:close/>
                <a:moveTo>
                  <a:pt x="1647" y="441"/>
                </a:moveTo>
                <a:cubicBezTo>
                  <a:pt x="1648" y="443"/>
                  <a:pt x="1641" y="441"/>
                  <a:pt x="1638" y="441"/>
                </a:cubicBezTo>
                <a:cubicBezTo>
                  <a:pt x="1639" y="440"/>
                  <a:pt x="1644" y="439"/>
                  <a:pt x="1647" y="441"/>
                </a:cubicBezTo>
                <a:close/>
                <a:moveTo>
                  <a:pt x="1789" y="423"/>
                </a:moveTo>
                <a:cubicBezTo>
                  <a:pt x="1787" y="424"/>
                  <a:pt x="1774" y="422"/>
                  <a:pt x="1772" y="421"/>
                </a:cubicBezTo>
                <a:cubicBezTo>
                  <a:pt x="1778" y="420"/>
                  <a:pt x="1781" y="422"/>
                  <a:pt x="1789" y="423"/>
                </a:cubicBezTo>
                <a:close/>
                <a:moveTo>
                  <a:pt x="1736" y="415"/>
                </a:moveTo>
                <a:cubicBezTo>
                  <a:pt x="1740" y="415"/>
                  <a:pt x="1752" y="416"/>
                  <a:pt x="1756" y="418"/>
                </a:cubicBezTo>
                <a:cubicBezTo>
                  <a:pt x="1759" y="418"/>
                  <a:pt x="1772" y="419"/>
                  <a:pt x="1770" y="421"/>
                </a:cubicBezTo>
                <a:cubicBezTo>
                  <a:pt x="1764" y="421"/>
                  <a:pt x="1756" y="418"/>
                  <a:pt x="1749" y="418"/>
                </a:cubicBezTo>
                <a:cubicBezTo>
                  <a:pt x="1747" y="417"/>
                  <a:pt x="1728" y="414"/>
                  <a:pt x="1736" y="415"/>
                </a:cubicBezTo>
                <a:close/>
                <a:moveTo>
                  <a:pt x="1913" y="425"/>
                </a:moveTo>
                <a:cubicBezTo>
                  <a:pt x="1911" y="426"/>
                  <a:pt x="1904" y="426"/>
                  <a:pt x="1903" y="424"/>
                </a:cubicBezTo>
                <a:cubicBezTo>
                  <a:pt x="1907" y="424"/>
                  <a:pt x="1910" y="425"/>
                  <a:pt x="1913" y="425"/>
                </a:cubicBezTo>
                <a:close/>
                <a:moveTo>
                  <a:pt x="2023" y="399"/>
                </a:moveTo>
                <a:cubicBezTo>
                  <a:pt x="2021" y="401"/>
                  <a:pt x="2009" y="398"/>
                  <a:pt x="2004" y="398"/>
                </a:cubicBezTo>
                <a:cubicBezTo>
                  <a:pt x="2002" y="396"/>
                  <a:pt x="2019" y="398"/>
                  <a:pt x="2023" y="399"/>
                </a:cubicBezTo>
                <a:close/>
                <a:moveTo>
                  <a:pt x="1889" y="392"/>
                </a:moveTo>
                <a:cubicBezTo>
                  <a:pt x="1891" y="394"/>
                  <a:pt x="1885" y="392"/>
                  <a:pt x="1882" y="392"/>
                </a:cubicBezTo>
                <a:cubicBezTo>
                  <a:pt x="1883" y="391"/>
                  <a:pt x="1886" y="391"/>
                  <a:pt x="1889" y="392"/>
                </a:cubicBezTo>
                <a:close/>
                <a:moveTo>
                  <a:pt x="1852" y="361"/>
                </a:moveTo>
                <a:cubicBezTo>
                  <a:pt x="1853" y="361"/>
                  <a:pt x="1854" y="361"/>
                  <a:pt x="1855" y="362"/>
                </a:cubicBezTo>
                <a:cubicBezTo>
                  <a:pt x="1855" y="362"/>
                  <a:pt x="1855" y="363"/>
                  <a:pt x="1856" y="363"/>
                </a:cubicBezTo>
                <a:cubicBezTo>
                  <a:pt x="1856" y="364"/>
                  <a:pt x="1847" y="361"/>
                  <a:pt x="1852" y="361"/>
                </a:cubicBezTo>
                <a:close/>
                <a:moveTo>
                  <a:pt x="1836" y="360"/>
                </a:moveTo>
                <a:cubicBezTo>
                  <a:pt x="1841" y="360"/>
                  <a:pt x="1842" y="362"/>
                  <a:pt x="1842" y="363"/>
                </a:cubicBezTo>
                <a:cubicBezTo>
                  <a:pt x="1832" y="361"/>
                  <a:pt x="1830" y="363"/>
                  <a:pt x="1822" y="360"/>
                </a:cubicBezTo>
                <a:cubicBezTo>
                  <a:pt x="1824" y="358"/>
                  <a:pt x="1833" y="362"/>
                  <a:pt x="1836" y="360"/>
                </a:cubicBezTo>
                <a:close/>
                <a:moveTo>
                  <a:pt x="1799" y="413"/>
                </a:moveTo>
                <a:cubicBezTo>
                  <a:pt x="1789" y="413"/>
                  <a:pt x="1782" y="411"/>
                  <a:pt x="1772" y="410"/>
                </a:cubicBezTo>
                <a:cubicBezTo>
                  <a:pt x="1781" y="408"/>
                  <a:pt x="1794" y="412"/>
                  <a:pt x="1799" y="413"/>
                </a:cubicBezTo>
                <a:close/>
                <a:moveTo>
                  <a:pt x="1763" y="410"/>
                </a:moveTo>
                <a:cubicBezTo>
                  <a:pt x="1758" y="409"/>
                  <a:pt x="1756" y="409"/>
                  <a:pt x="1753" y="409"/>
                </a:cubicBezTo>
                <a:cubicBezTo>
                  <a:pt x="1746" y="407"/>
                  <a:pt x="1737" y="406"/>
                  <a:pt x="1731" y="407"/>
                </a:cubicBezTo>
                <a:cubicBezTo>
                  <a:pt x="1730" y="406"/>
                  <a:pt x="1732" y="405"/>
                  <a:pt x="1727" y="405"/>
                </a:cubicBezTo>
                <a:cubicBezTo>
                  <a:pt x="1734" y="405"/>
                  <a:pt x="1757" y="405"/>
                  <a:pt x="1763" y="410"/>
                </a:cubicBezTo>
                <a:close/>
                <a:moveTo>
                  <a:pt x="1753" y="357"/>
                </a:moveTo>
                <a:cubicBezTo>
                  <a:pt x="1745" y="359"/>
                  <a:pt x="1721" y="354"/>
                  <a:pt x="1708" y="352"/>
                </a:cubicBezTo>
                <a:cubicBezTo>
                  <a:pt x="1718" y="353"/>
                  <a:pt x="1735" y="355"/>
                  <a:pt x="1753" y="357"/>
                </a:cubicBezTo>
                <a:close/>
                <a:moveTo>
                  <a:pt x="1717" y="403"/>
                </a:moveTo>
                <a:cubicBezTo>
                  <a:pt x="1719" y="404"/>
                  <a:pt x="1717" y="404"/>
                  <a:pt x="1717" y="404"/>
                </a:cubicBezTo>
                <a:cubicBezTo>
                  <a:pt x="1710" y="404"/>
                  <a:pt x="1709" y="403"/>
                  <a:pt x="1702" y="402"/>
                </a:cubicBezTo>
                <a:cubicBezTo>
                  <a:pt x="1700" y="401"/>
                  <a:pt x="1717" y="403"/>
                  <a:pt x="1717" y="403"/>
                </a:cubicBezTo>
                <a:close/>
                <a:moveTo>
                  <a:pt x="1659" y="435"/>
                </a:moveTo>
                <a:cubicBezTo>
                  <a:pt x="1659" y="435"/>
                  <a:pt x="1660" y="435"/>
                  <a:pt x="1661" y="435"/>
                </a:cubicBezTo>
                <a:cubicBezTo>
                  <a:pt x="1660" y="434"/>
                  <a:pt x="1658" y="434"/>
                  <a:pt x="1656" y="434"/>
                </a:cubicBezTo>
                <a:cubicBezTo>
                  <a:pt x="1662" y="433"/>
                  <a:pt x="1671" y="435"/>
                  <a:pt x="1672" y="436"/>
                </a:cubicBezTo>
                <a:cubicBezTo>
                  <a:pt x="1669" y="437"/>
                  <a:pt x="1666" y="436"/>
                  <a:pt x="1659" y="435"/>
                </a:cubicBezTo>
                <a:close/>
                <a:moveTo>
                  <a:pt x="1683" y="439"/>
                </a:moveTo>
                <a:cubicBezTo>
                  <a:pt x="1680" y="438"/>
                  <a:pt x="1675" y="437"/>
                  <a:pt x="1675" y="435"/>
                </a:cubicBezTo>
                <a:cubicBezTo>
                  <a:pt x="1682" y="437"/>
                  <a:pt x="1686" y="436"/>
                  <a:pt x="1691" y="438"/>
                </a:cubicBezTo>
                <a:cubicBezTo>
                  <a:pt x="1691" y="439"/>
                  <a:pt x="1687" y="439"/>
                  <a:pt x="1683" y="439"/>
                </a:cubicBezTo>
                <a:close/>
                <a:moveTo>
                  <a:pt x="1733" y="444"/>
                </a:moveTo>
                <a:cubicBezTo>
                  <a:pt x="1733" y="443"/>
                  <a:pt x="1743" y="444"/>
                  <a:pt x="1746" y="445"/>
                </a:cubicBezTo>
                <a:cubicBezTo>
                  <a:pt x="1743" y="446"/>
                  <a:pt x="1738" y="445"/>
                  <a:pt x="1733" y="444"/>
                </a:cubicBezTo>
                <a:close/>
                <a:moveTo>
                  <a:pt x="1767" y="440"/>
                </a:moveTo>
                <a:cubicBezTo>
                  <a:pt x="1769" y="440"/>
                  <a:pt x="1772" y="439"/>
                  <a:pt x="1778" y="440"/>
                </a:cubicBezTo>
                <a:cubicBezTo>
                  <a:pt x="1778" y="440"/>
                  <a:pt x="1775" y="442"/>
                  <a:pt x="1778" y="442"/>
                </a:cubicBezTo>
                <a:cubicBezTo>
                  <a:pt x="1761" y="441"/>
                  <a:pt x="1738" y="436"/>
                  <a:pt x="1721" y="433"/>
                </a:cubicBezTo>
                <a:cubicBezTo>
                  <a:pt x="1732" y="433"/>
                  <a:pt x="1761" y="438"/>
                  <a:pt x="1767" y="440"/>
                </a:cubicBezTo>
                <a:close/>
                <a:moveTo>
                  <a:pt x="1730" y="443"/>
                </a:moveTo>
                <a:cubicBezTo>
                  <a:pt x="1720" y="444"/>
                  <a:pt x="1702" y="441"/>
                  <a:pt x="1692" y="438"/>
                </a:cubicBezTo>
                <a:cubicBezTo>
                  <a:pt x="1706" y="439"/>
                  <a:pt x="1717" y="442"/>
                  <a:pt x="1730" y="443"/>
                </a:cubicBezTo>
                <a:close/>
                <a:moveTo>
                  <a:pt x="1717" y="412"/>
                </a:moveTo>
                <a:cubicBezTo>
                  <a:pt x="1721" y="413"/>
                  <a:pt x="1723" y="412"/>
                  <a:pt x="1727" y="413"/>
                </a:cubicBezTo>
                <a:cubicBezTo>
                  <a:pt x="1727" y="414"/>
                  <a:pt x="1715" y="413"/>
                  <a:pt x="1717" y="412"/>
                </a:cubicBezTo>
                <a:close/>
                <a:moveTo>
                  <a:pt x="1718" y="422"/>
                </a:moveTo>
                <a:cubicBezTo>
                  <a:pt x="1697" y="421"/>
                  <a:pt x="1677" y="417"/>
                  <a:pt x="1660" y="413"/>
                </a:cubicBezTo>
                <a:cubicBezTo>
                  <a:pt x="1662" y="412"/>
                  <a:pt x="1667" y="412"/>
                  <a:pt x="1672" y="413"/>
                </a:cubicBezTo>
                <a:cubicBezTo>
                  <a:pt x="1680" y="420"/>
                  <a:pt x="1708" y="417"/>
                  <a:pt x="1718" y="422"/>
                </a:cubicBezTo>
                <a:close/>
                <a:moveTo>
                  <a:pt x="1665" y="397"/>
                </a:moveTo>
                <a:cubicBezTo>
                  <a:pt x="1665" y="398"/>
                  <a:pt x="1658" y="399"/>
                  <a:pt x="1666" y="400"/>
                </a:cubicBezTo>
                <a:cubicBezTo>
                  <a:pt x="1671" y="401"/>
                  <a:pt x="1659" y="399"/>
                  <a:pt x="1660" y="400"/>
                </a:cubicBezTo>
                <a:cubicBezTo>
                  <a:pt x="1660" y="398"/>
                  <a:pt x="1651" y="398"/>
                  <a:pt x="1651" y="395"/>
                </a:cubicBezTo>
                <a:cubicBezTo>
                  <a:pt x="1653" y="396"/>
                  <a:pt x="1660" y="397"/>
                  <a:pt x="1665" y="397"/>
                </a:cubicBezTo>
                <a:close/>
                <a:moveTo>
                  <a:pt x="1634" y="432"/>
                </a:moveTo>
                <a:cubicBezTo>
                  <a:pt x="1640" y="431"/>
                  <a:pt x="1646" y="434"/>
                  <a:pt x="1653" y="434"/>
                </a:cubicBezTo>
                <a:cubicBezTo>
                  <a:pt x="1645" y="435"/>
                  <a:pt x="1634" y="433"/>
                  <a:pt x="1627" y="431"/>
                </a:cubicBezTo>
                <a:cubicBezTo>
                  <a:pt x="1627" y="429"/>
                  <a:pt x="1634" y="431"/>
                  <a:pt x="1634" y="432"/>
                </a:cubicBezTo>
                <a:close/>
                <a:moveTo>
                  <a:pt x="1617" y="430"/>
                </a:moveTo>
                <a:cubicBezTo>
                  <a:pt x="1613" y="430"/>
                  <a:pt x="1608" y="430"/>
                  <a:pt x="1606" y="429"/>
                </a:cubicBezTo>
                <a:cubicBezTo>
                  <a:pt x="1607" y="428"/>
                  <a:pt x="1619" y="428"/>
                  <a:pt x="1617" y="430"/>
                </a:cubicBezTo>
                <a:close/>
                <a:moveTo>
                  <a:pt x="1607" y="432"/>
                </a:moveTo>
                <a:cubicBezTo>
                  <a:pt x="1605" y="432"/>
                  <a:pt x="1605" y="433"/>
                  <a:pt x="1609" y="433"/>
                </a:cubicBezTo>
                <a:cubicBezTo>
                  <a:pt x="1600" y="432"/>
                  <a:pt x="1584" y="430"/>
                  <a:pt x="1571" y="427"/>
                </a:cubicBezTo>
                <a:cubicBezTo>
                  <a:pt x="1578" y="426"/>
                  <a:pt x="1593" y="430"/>
                  <a:pt x="1607" y="432"/>
                </a:cubicBezTo>
                <a:close/>
                <a:moveTo>
                  <a:pt x="1501" y="34"/>
                </a:moveTo>
                <a:cubicBezTo>
                  <a:pt x="1506" y="32"/>
                  <a:pt x="1513" y="33"/>
                  <a:pt x="1516" y="34"/>
                </a:cubicBezTo>
                <a:cubicBezTo>
                  <a:pt x="1536" y="35"/>
                  <a:pt x="1511" y="34"/>
                  <a:pt x="1501" y="34"/>
                </a:cubicBezTo>
                <a:close/>
                <a:moveTo>
                  <a:pt x="1575" y="36"/>
                </a:moveTo>
                <a:cubicBezTo>
                  <a:pt x="1578" y="36"/>
                  <a:pt x="1589" y="34"/>
                  <a:pt x="1592" y="36"/>
                </a:cubicBezTo>
                <a:cubicBezTo>
                  <a:pt x="1586" y="36"/>
                  <a:pt x="1578" y="37"/>
                  <a:pt x="1575" y="36"/>
                </a:cubicBezTo>
                <a:close/>
                <a:moveTo>
                  <a:pt x="1596" y="36"/>
                </a:moveTo>
                <a:cubicBezTo>
                  <a:pt x="1597" y="35"/>
                  <a:pt x="1602" y="36"/>
                  <a:pt x="1604" y="36"/>
                </a:cubicBezTo>
                <a:cubicBezTo>
                  <a:pt x="1602" y="38"/>
                  <a:pt x="1598" y="36"/>
                  <a:pt x="1596" y="36"/>
                </a:cubicBezTo>
                <a:close/>
                <a:moveTo>
                  <a:pt x="1614" y="37"/>
                </a:moveTo>
                <a:cubicBezTo>
                  <a:pt x="1615" y="35"/>
                  <a:pt x="1620" y="37"/>
                  <a:pt x="1625" y="37"/>
                </a:cubicBezTo>
                <a:cubicBezTo>
                  <a:pt x="1626" y="38"/>
                  <a:pt x="1615" y="37"/>
                  <a:pt x="1614" y="37"/>
                </a:cubicBezTo>
                <a:close/>
                <a:moveTo>
                  <a:pt x="2271" y="312"/>
                </a:moveTo>
                <a:cubicBezTo>
                  <a:pt x="2275" y="313"/>
                  <a:pt x="2265" y="313"/>
                  <a:pt x="2262" y="313"/>
                </a:cubicBezTo>
                <a:cubicBezTo>
                  <a:pt x="2258" y="312"/>
                  <a:pt x="2269" y="312"/>
                  <a:pt x="2271" y="312"/>
                </a:cubicBezTo>
                <a:close/>
                <a:moveTo>
                  <a:pt x="2175" y="310"/>
                </a:moveTo>
                <a:cubicBezTo>
                  <a:pt x="2174" y="312"/>
                  <a:pt x="2170" y="311"/>
                  <a:pt x="2166" y="311"/>
                </a:cubicBezTo>
                <a:cubicBezTo>
                  <a:pt x="2167" y="310"/>
                  <a:pt x="2172" y="311"/>
                  <a:pt x="2175" y="310"/>
                </a:cubicBezTo>
                <a:close/>
                <a:moveTo>
                  <a:pt x="2152" y="310"/>
                </a:moveTo>
                <a:cubicBezTo>
                  <a:pt x="2136" y="312"/>
                  <a:pt x="2107" y="310"/>
                  <a:pt x="2086" y="310"/>
                </a:cubicBezTo>
                <a:cubicBezTo>
                  <a:pt x="2111" y="309"/>
                  <a:pt x="2124" y="311"/>
                  <a:pt x="2152" y="310"/>
                </a:cubicBezTo>
                <a:close/>
                <a:moveTo>
                  <a:pt x="2124" y="300"/>
                </a:moveTo>
                <a:cubicBezTo>
                  <a:pt x="2129" y="301"/>
                  <a:pt x="2120" y="301"/>
                  <a:pt x="2118" y="301"/>
                </a:cubicBezTo>
                <a:cubicBezTo>
                  <a:pt x="2114" y="300"/>
                  <a:pt x="2122" y="300"/>
                  <a:pt x="2124" y="300"/>
                </a:cubicBezTo>
                <a:close/>
                <a:moveTo>
                  <a:pt x="2056" y="312"/>
                </a:moveTo>
                <a:cubicBezTo>
                  <a:pt x="2056" y="311"/>
                  <a:pt x="2061" y="311"/>
                  <a:pt x="2065" y="311"/>
                </a:cubicBezTo>
                <a:cubicBezTo>
                  <a:pt x="2066" y="313"/>
                  <a:pt x="2059" y="311"/>
                  <a:pt x="2056" y="312"/>
                </a:cubicBezTo>
                <a:close/>
                <a:moveTo>
                  <a:pt x="2073" y="309"/>
                </a:moveTo>
                <a:cubicBezTo>
                  <a:pt x="2076" y="310"/>
                  <a:pt x="2064" y="310"/>
                  <a:pt x="2066" y="309"/>
                </a:cubicBezTo>
                <a:cubicBezTo>
                  <a:pt x="2068" y="309"/>
                  <a:pt x="2071" y="309"/>
                  <a:pt x="2073" y="309"/>
                </a:cubicBezTo>
                <a:close/>
                <a:moveTo>
                  <a:pt x="2068" y="303"/>
                </a:moveTo>
                <a:cubicBezTo>
                  <a:pt x="2065" y="305"/>
                  <a:pt x="2058" y="303"/>
                  <a:pt x="2054" y="303"/>
                </a:cubicBezTo>
                <a:cubicBezTo>
                  <a:pt x="2057" y="302"/>
                  <a:pt x="2065" y="303"/>
                  <a:pt x="2068" y="303"/>
                </a:cubicBezTo>
                <a:close/>
                <a:moveTo>
                  <a:pt x="2054" y="312"/>
                </a:moveTo>
                <a:cubicBezTo>
                  <a:pt x="2053" y="313"/>
                  <a:pt x="2045" y="312"/>
                  <a:pt x="2046" y="311"/>
                </a:cubicBezTo>
                <a:cubicBezTo>
                  <a:pt x="2050" y="311"/>
                  <a:pt x="2051" y="311"/>
                  <a:pt x="2054" y="312"/>
                </a:cubicBezTo>
                <a:close/>
                <a:moveTo>
                  <a:pt x="2047" y="309"/>
                </a:moveTo>
                <a:cubicBezTo>
                  <a:pt x="2038" y="310"/>
                  <a:pt x="2031" y="309"/>
                  <a:pt x="2022" y="309"/>
                </a:cubicBezTo>
                <a:cubicBezTo>
                  <a:pt x="2029" y="308"/>
                  <a:pt x="2040" y="309"/>
                  <a:pt x="2047" y="309"/>
                </a:cubicBezTo>
                <a:close/>
                <a:moveTo>
                  <a:pt x="2140" y="274"/>
                </a:moveTo>
                <a:cubicBezTo>
                  <a:pt x="2157" y="272"/>
                  <a:pt x="2189" y="273"/>
                  <a:pt x="2213" y="273"/>
                </a:cubicBezTo>
                <a:cubicBezTo>
                  <a:pt x="2190" y="276"/>
                  <a:pt x="2172" y="274"/>
                  <a:pt x="2140" y="274"/>
                </a:cubicBezTo>
                <a:close/>
                <a:moveTo>
                  <a:pt x="2219" y="269"/>
                </a:moveTo>
                <a:cubicBezTo>
                  <a:pt x="2217" y="267"/>
                  <a:pt x="2223" y="268"/>
                  <a:pt x="2226" y="268"/>
                </a:cubicBezTo>
                <a:cubicBezTo>
                  <a:pt x="2225" y="269"/>
                  <a:pt x="2221" y="269"/>
                  <a:pt x="2219" y="269"/>
                </a:cubicBezTo>
                <a:close/>
                <a:moveTo>
                  <a:pt x="2238" y="267"/>
                </a:moveTo>
                <a:cubicBezTo>
                  <a:pt x="2242" y="267"/>
                  <a:pt x="2241" y="268"/>
                  <a:pt x="2244" y="268"/>
                </a:cubicBezTo>
                <a:cubicBezTo>
                  <a:pt x="2245" y="268"/>
                  <a:pt x="2246" y="268"/>
                  <a:pt x="2248" y="268"/>
                </a:cubicBezTo>
                <a:cubicBezTo>
                  <a:pt x="2248" y="269"/>
                  <a:pt x="2247" y="269"/>
                  <a:pt x="2246" y="269"/>
                </a:cubicBezTo>
                <a:cubicBezTo>
                  <a:pt x="2240" y="269"/>
                  <a:pt x="2240" y="269"/>
                  <a:pt x="2233" y="269"/>
                </a:cubicBezTo>
                <a:cubicBezTo>
                  <a:pt x="2234" y="268"/>
                  <a:pt x="2238" y="268"/>
                  <a:pt x="2238" y="267"/>
                </a:cubicBezTo>
                <a:close/>
                <a:moveTo>
                  <a:pt x="2232" y="261"/>
                </a:moveTo>
                <a:cubicBezTo>
                  <a:pt x="2217" y="264"/>
                  <a:pt x="2193" y="262"/>
                  <a:pt x="2180" y="261"/>
                </a:cubicBezTo>
                <a:cubicBezTo>
                  <a:pt x="2196" y="260"/>
                  <a:pt x="2217" y="263"/>
                  <a:pt x="2232" y="261"/>
                </a:cubicBezTo>
                <a:close/>
                <a:moveTo>
                  <a:pt x="2172" y="261"/>
                </a:moveTo>
                <a:cubicBezTo>
                  <a:pt x="2164" y="263"/>
                  <a:pt x="2150" y="260"/>
                  <a:pt x="2137" y="261"/>
                </a:cubicBezTo>
                <a:cubicBezTo>
                  <a:pt x="2145" y="259"/>
                  <a:pt x="2160" y="261"/>
                  <a:pt x="2172" y="261"/>
                </a:cubicBezTo>
                <a:close/>
                <a:moveTo>
                  <a:pt x="2133" y="260"/>
                </a:moveTo>
                <a:cubicBezTo>
                  <a:pt x="2128" y="261"/>
                  <a:pt x="2124" y="260"/>
                  <a:pt x="2120" y="260"/>
                </a:cubicBezTo>
                <a:cubicBezTo>
                  <a:pt x="2123" y="258"/>
                  <a:pt x="2128" y="260"/>
                  <a:pt x="2133" y="260"/>
                </a:cubicBezTo>
                <a:close/>
                <a:moveTo>
                  <a:pt x="2126" y="283"/>
                </a:moveTo>
                <a:cubicBezTo>
                  <a:pt x="2127" y="285"/>
                  <a:pt x="2119" y="283"/>
                  <a:pt x="2116" y="284"/>
                </a:cubicBezTo>
                <a:cubicBezTo>
                  <a:pt x="2116" y="282"/>
                  <a:pt x="2122" y="283"/>
                  <a:pt x="2126" y="283"/>
                </a:cubicBezTo>
                <a:close/>
                <a:moveTo>
                  <a:pt x="2241" y="232"/>
                </a:moveTo>
                <a:cubicBezTo>
                  <a:pt x="2240" y="233"/>
                  <a:pt x="2233" y="232"/>
                  <a:pt x="2229" y="232"/>
                </a:cubicBezTo>
                <a:cubicBezTo>
                  <a:pt x="2231" y="231"/>
                  <a:pt x="2237" y="231"/>
                  <a:pt x="2241" y="232"/>
                </a:cubicBezTo>
                <a:close/>
                <a:moveTo>
                  <a:pt x="2225" y="232"/>
                </a:moveTo>
                <a:cubicBezTo>
                  <a:pt x="2222" y="233"/>
                  <a:pt x="2214" y="232"/>
                  <a:pt x="2209" y="232"/>
                </a:cubicBezTo>
                <a:cubicBezTo>
                  <a:pt x="2212" y="231"/>
                  <a:pt x="2220" y="231"/>
                  <a:pt x="2225" y="232"/>
                </a:cubicBezTo>
                <a:close/>
                <a:moveTo>
                  <a:pt x="2172" y="231"/>
                </a:moveTo>
                <a:cubicBezTo>
                  <a:pt x="2177" y="232"/>
                  <a:pt x="2180" y="232"/>
                  <a:pt x="2180" y="233"/>
                </a:cubicBezTo>
                <a:cubicBezTo>
                  <a:pt x="2188" y="233"/>
                  <a:pt x="2195" y="233"/>
                  <a:pt x="2199" y="233"/>
                </a:cubicBezTo>
                <a:cubicBezTo>
                  <a:pt x="2197" y="232"/>
                  <a:pt x="2189" y="233"/>
                  <a:pt x="2187" y="232"/>
                </a:cubicBezTo>
                <a:cubicBezTo>
                  <a:pt x="2189" y="230"/>
                  <a:pt x="2203" y="231"/>
                  <a:pt x="2203" y="233"/>
                </a:cubicBezTo>
                <a:cubicBezTo>
                  <a:pt x="2202" y="233"/>
                  <a:pt x="2202" y="233"/>
                  <a:pt x="2202" y="232"/>
                </a:cubicBezTo>
                <a:cubicBezTo>
                  <a:pt x="2201" y="233"/>
                  <a:pt x="2199" y="234"/>
                  <a:pt x="2202" y="235"/>
                </a:cubicBezTo>
                <a:cubicBezTo>
                  <a:pt x="2192" y="236"/>
                  <a:pt x="2182" y="234"/>
                  <a:pt x="2177" y="234"/>
                </a:cubicBezTo>
                <a:cubicBezTo>
                  <a:pt x="2183" y="236"/>
                  <a:pt x="2170" y="237"/>
                  <a:pt x="2165" y="236"/>
                </a:cubicBezTo>
                <a:cubicBezTo>
                  <a:pt x="2168" y="234"/>
                  <a:pt x="2172" y="233"/>
                  <a:pt x="2178" y="233"/>
                </a:cubicBezTo>
                <a:cubicBezTo>
                  <a:pt x="2179" y="232"/>
                  <a:pt x="2171" y="233"/>
                  <a:pt x="2172" y="231"/>
                </a:cubicBezTo>
                <a:close/>
                <a:moveTo>
                  <a:pt x="2167" y="250"/>
                </a:moveTo>
                <a:cubicBezTo>
                  <a:pt x="2167" y="249"/>
                  <a:pt x="2170" y="250"/>
                  <a:pt x="2172" y="250"/>
                </a:cubicBezTo>
                <a:cubicBezTo>
                  <a:pt x="2173" y="252"/>
                  <a:pt x="2169" y="250"/>
                  <a:pt x="2167" y="250"/>
                </a:cubicBezTo>
                <a:close/>
                <a:moveTo>
                  <a:pt x="2170" y="245"/>
                </a:moveTo>
                <a:cubicBezTo>
                  <a:pt x="2170" y="245"/>
                  <a:pt x="2171" y="245"/>
                  <a:pt x="2172" y="245"/>
                </a:cubicBezTo>
                <a:cubicBezTo>
                  <a:pt x="2173" y="246"/>
                  <a:pt x="2167" y="245"/>
                  <a:pt x="2165" y="245"/>
                </a:cubicBezTo>
                <a:cubicBezTo>
                  <a:pt x="2167" y="244"/>
                  <a:pt x="2167" y="244"/>
                  <a:pt x="2168" y="243"/>
                </a:cubicBezTo>
                <a:cubicBezTo>
                  <a:pt x="2174" y="243"/>
                  <a:pt x="2169" y="244"/>
                  <a:pt x="2170" y="245"/>
                </a:cubicBezTo>
                <a:close/>
                <a:moveTo>
                  <a:pt x="2168" y="240"/>
                </a:moveTo>
                <a:cubicBezTo>
                  <a:pt x="2168" y="242"/>
                  <a:pt x="2160" y="241"/>
                  <a:pt x="2158" y="240"/>
                </a:cubicBezTo>
                <a:cubicBezTo>
                  <a:pt x="2161" y="239"/>
                  <a:pt x="2162" y="240"/>
                  <a:pt x="2168" y="240"/>
                </a:cubicBezTo>
                <a:close/>
                <a:moveTo>
                  <a:pt x="2161" y="235"/>
                </a:moveTo>
                <a:cubicBezTo>
                  <a:pt x="2160" y="236"/>
                  <a:pt x="2157" y="236"/>
                  <a:pt x="2156" y="237"/>
                </a:cubicBezTo>
                <a:cubicBezTo>
                  <a:pt x="2152" y="237"/>
                  <a:pt x="2149" y="236"/>
                  <a:pt x="2143" y="236"/>
                </a:cubicBezTo>
                <a:cubicBezTo>
                  <a:pt x="2148" y="235"/>
                  <a:pt x="2154" y="235"/>
                  <a:pt x="2161" y="235"/>
                </a:cubicBezTo>
                <a:close/>
                <a:moveTo>
                  <a:pt x="2143" y="241"/>
                </a:moveTo>
                <a:cubicBezTo>
                  <a:pt x="2147" y="241"/>
                  <a:pt x="2150" y="241"/>
                  <a:pt x="2149" y="243"/>
                </a:cubicBezTo>
                <a:cubicBezTo>
                  <a:pt x="2153" y="241"/>
                  <a:pt x="2156" y="243"/>
                  <a:pt x="2164" y="242"/>
                </a:cubicBezTo>
                <a:cubicBezTo>
                  <a:pt x="2163" y="243"/>
                  <a:pt x="2162" y="244"/>
                  <a:pt x="2161" y="244"/>
                </a:cubicBezTo>
                <a:cubicBezTo>
                  <a:pt x="2156" y="243"/>
                  <a:pt x="2150" y="245"/>
                  <a:pt x="2142" y="243"/>
                </a:cubicBezTo>
                <a:cubicBezTo>
                  <a:pt x="2141" y="242"/>
                  <a:pt x="2142" y="241"/>
                  <a:pt x="2143" y="241"/>
                </a:cubicBezTo>
                <a:close/>
                <a:moveTo>
                  <a:pt x="2104" y="237"/>
                </a:moveTo>
                <a:cubicBezTo>
                  <a:pt x="2104" y="238"/>
                  <a:pt x="2104" y="238"/>
                  <a:pt x="2106" y="238"/>
                </a:cubicBezTo>
                <a:cubicBezTo>
                  <a:pt x="2107" y="239"/>
                  <a:pt x="2095" y="238"/>
                  <a:pt x="2091" y="238"/>
                </a:cubicBezTo>
                <a:cubicBezTo>
                  <a:pt x="2092" y="236"/>
                  <a:pt x="2098" y="238"/>
                  <a:pt x="2104" y="237"/>
                </a:cubicBezTo>
                <a:close/>
                <a:moveTo>
                  <a:pt x="2085" y="220"/>
                </a:moveTo>
                <a:cubicBezTo>
                  <a:pt x="2088" y="219"/>
                  <a:pt x="2092" y="219"/>
                  <a:pt x="2097" y="219"/>
                </a:cubicBezTo>
                <a:cubicBezTo>
                  <a:pt x="2097" y="221"/>
                  <a:pt x="2090" y="220"/>
                  <a:pt x="2085" y="220"/>
                </a:cubicBezTo>
                <a:close/>
                <a:moveTo>
                  <a:pt x="2093" y="217"/>
                </a:moveTo>
                <a:cubicBezTo>
                  <a:pt x="2097" y="214"/>
                  <a:pt x="2116" y="215"/>
                  <a:pt x="2120" y="218"/>
                </a:cubicBezTo>
                <a:cubicBezTo>
                  <a:pt x="2118" y="218"/>
                  <a:pt x="2116" y="218"/>
                  <a:pt x="2114" y="218"/>
                </a:cubicBezTo>
                <a:cubicBezTo>
                  <a:pt x="2118" y="220"/>
                  <a:pt x="2123" y="219"/>
                  <a:pt x="2127" y="221"/>
                </a:cubicBezTo>
                <a:cubicBezTo>
                  <a:pt x="2123" y="222"/>
                  <a:pt x="2113" y="221"/>
                  <a:pt x="2107" y="221"/>
                </a:cubicBezTo>
                <a:cubicBezTo>
                  <a:pt x="2106" y="219"/>
                  <a:pt x="2111" y="220"/>
                  <a:pt x="2111" y="219"/>
                </a:cubicBezTo>
                <a:cubicBezTo>
                  <a:pt x="2095" y="217"/>
                  <a:pt x="2069" y="218"/>
                  <a:pt x="2061" y="216"/>
                </a:cubicBezTo>
                <a:cubicBezTo>
                  <a:pt x="2074" y="217"/>
                  <a:pt x="2084" y="215"/>
                  <a:pt x="2093" y="217"/>
                </a:cubicBezTo>
                <a:close/>
                <a:moveTo>
                  <a:pt x="2154" y="210"/>
                </a:moveTo>
                <a:cubicBezTo>
                  <a:pt x="2158" y="210"/>
                  <a:pt x="2157" y="211"/>
                  <a:pt x="2159" y="211"/>
                </a:cubicBezTo>
                <a:cubicBezTo>
                  <a:pt x="2159" y="212"/>
                  <a:pt x="2156" y="211"/>
                  <a:pt x="2154" y="212"/>
                </a:cubicBezTo>
                <a:cubicBezTo>
                  <a:pt x="2154" y="211"/>
                  <a:pt x="2154" y="211"/>
                  <a:pt x="2154" y="210"/>
                </a:cubicBezTo>
                <a:close/>
                <a:moveTo>
                  <a:pt x="2148" y="211"/>
                </a:moveTo>
                <a:cubicBezTo>
                  <a:pt x="2146" y="212"/>
                  <a:pt x="2139" y="211"/>
                  <a:pt x="2133" y="211"/>
                </a:cubicBezTo>
                <a:cubicBezTo>
                  <a:pt x="2135" y="210"/>
                  <a:pt x="2143" y="212"/>
                  <a:pt x="2148" y="211"/>
                </a:cubicBezTo>
                <a:close/>
                <a:moveTo>
                  <a:pt x="1909" y="313"/>
                </a:moveTo>
                <a:cubicBezTo>
                  <a:pt x="1913" y="313"/>
                  <a:pt x="1923" y="313"/>
                  <a:pt x="1927" y="314"/>
                </a:cubicBezTo>
                <a:cubicBezTo>
                  <a:pt x="1922" y="314"/>
                  <a:pt x="1910" y="315"/>
                  <a:pt x="1909" y="313"/>
                </a:cubicBezTo>
                <a:close/>
                <a:moveTo>
                  <a:pt x="1929" y="192"/>
                </a:moveTo>
                <a:cubicBezTo>
                  <a:pt x="1929" y="192"/>
                  <a:pt x="1929" y="193"/>
                  <a:pt x="1929" y="193"/>
                </a:cubicBezTo>
                <a:cubicBezTo>
                  <a:pt x="1925" y="193"/>
                  <a:pt x="1918" y="193"/>
                  <a:pt x="1915" y="192"/>
                </a:cubicBezTo>
                <a:cubicBezTo>
                  <a:pt x="1916" y="191"/>
                  <a:pt x="1922" y="192"/>
                  <a:pt x="1929" y="192"/>
                </a:cubicBezTo>
                <a:close/>
                <a:moveTo>
                  <a:pt x="1914" y="192"/>
                </a:moveTo>
                <a:cubicBezTo>
                  <a:pt x="1913" y="194"/>
                  <a:pt x="1907" y="192"/>
                  <a:pt x="1902" y="192"/>
                </a:cubicBezTo>
                <a:cubicBezTo>
                  <a:pt x="1903" y="191"/>
                  <a:pt x="1910" y="192"/>
                  <a:pt x="1914" y="192"/>
                </a:cubicBezTo>
                <a:close/>
                <a:moveTo>
                  <a:pt x="1908" y="313"/>
                </a:moveTo>
                <a:cubicBezTo>
                  <a:pt x="1907" y="313"/>
                  <a:pt x="1905" y="314"/>
                  <a:pt x="1902" y="314"/>
                </a:cubicBezTo>
                <a:cubicBezTo>
                  <a:pt x="1900" y="312"/>
                  <a:pt x="1905" y="313"/>
                  <a:pt x="1908" y="313"/>
                </a:cubicBezTo>
                <a:close/>
                <a:moveTo>
                  <a:pt x="1885" y="185"/>
                </a:moveTo>
                <a:cubicBezTo>
                  <a:pt x="1887" y="185"/>
                  <a:pt x="1889" y="185"/>
                  <a:pt x="1891" y="185"/>
                </a:cubicBezTo>
                <a:cubicBezTo>
                  <a:pt x="1891" y="186"/>
                  <a:pt x="1891" y="186"/>
                  <a:pt x="1891" y="186"/>
                </a:cubicBezTo>
                <a:cubicBezTo>
                  <a:pt x="1889" y="186"/>
                  <a:pt x="1887" y="186"/>
                  <a:pt x="1885" y="186"/>
                </a:cubicBezTo>
                <a:cubicBezTo>
                  <a:pt x="1885" y="186"/>
                  <a:pt x="1885" y="186"/>
                  <a:pt x="1885" y="185"/>
                </a:cubicBezTo>
                <a:close/>
                <a:moveTo>
                  <a:pt x="1875" y="191"/>
                </a:moveTo>
                <a:cubicBezTo>
                  <a:pt x="1878" y="191"/>
                  <a:pt x="1888" y="190"/>
                  <a:pt x="1889" y="192"/>
                </a:cubicBezTo>
                <a:cubicBezTo>
                  <a:pt x="1872" y="191"/>
                  <a:pt x="1868" y="191"/>
                  <a:pt x="1853" y="191"/>
                </a:cubicBezTo>
                <a:cubicBezTo>
                  <a:pt x="1853" y="188"/>
                  <a:pt x="1878" y="190"/>
                  <a:pt x="1875" y="191"/>
                </a:cubicBezTo>
                <a:close/>
                <a:moveTo>
                  <a:pt x="1769" y="178"/>
                </a:moveTo>
                <a:cubicBezTo>
                  <a:pt x="1772" y="178"/>
                  <a:pt x="1771" y="178"/>
                  <a:pt x="1775" y="178"/>
                </a:cubicBezTo>
                <a:cubicBezTo>
                  <a:pt x="1777" y="179"/>
                  <a:pt x="1766" y="179"/>
                  <a:pt x="1769" y="178"/>
                </a:cubicBezTo>
                <a:close/>
                <a:moveTo>
                  <a:pt x="1796" y="169"/>
                </a:moveTo>
                <a:cubicBezTo>
                  <a:pt x="1795" y="170"/>
                  <a:pt x="1793" y="169"/>
                  <a:pt x="1788" y="169"/>
                </a:cubicBezTo>
                <a:cubicBezTo>
                  <a:pt x="1788" y="168"/>
                  <a:pt x="1794" y="169"/>
                  <a:pt x="1796" y="169"/>
                </a:cubicBezTo>
                <a:close/>
                <a:moveTo>
                  <a:pt x="1808" y="179"/>
                </a:moveTo>
                <a:cubicBezTo>
                  <a:pt x="1803" y="181"/>
                  <a:pt x="1796" y="179"/>
                  <a:pt x="1791" y="180"/>
                </a:cubicBezTo>
                <a:cubicBezTo>
                  <a:pt x="1791" y="179"/>
                  <a:pt x="1788" y="179"/>
                  <a:pt x="1789" y="177"/>
                </a:cubicBezTo>
                <a:cubicBezTo>
                  <a:pt x="1796" y="178"/>
                  <a:pt x="1805" y="178"/>
                  <a:pt x="1808" y="179"/>
                </a:cubicBezTo>
                <a:close/>
                <a:moveTo>
                  <a:pt x="1959" y="175"/>
                </a:moveTo>
                <a:cubicBezTo>
                  <a:pt x="1958" y="176"/>
                  <a:pt x="1953" y="175"/>
                  <a:pt x="1950" y="175"/>
                </a:cubicBezTo>
                <a:cubicBezTo>
                  <a:pt x="1952" y="174"/>
                  <a:pt x="1957" y="175"/>
                  <a:pt x="1959" y="175"/>
                </a:cubicBezTo>
                <a:close/>
                <a:moveTo>
                  <a:pt x="2039" y="162"/>
                </a:moveTo>
                <a:cubicBezTo>
                  <a:pt x="2040" y="164"/>
                  <a:pt x="2033" y="163"/>
                  <a:pt x="2030" y="163"/>
                </a:cubicBezTo>
                <a:cubicBezTo>
                  <a:pt x="2032" y="162"/>
                  <a:pt x="2036" y="161"/>
                  <a:pt x="2039" y="162"/>
                </a:cubicBezTo>
                <a:close/>
                <a:moveTo>
                  <a:pt x="1962" y="157"/>
                </a:moveTo>
                <a:cubicBezTo>
                  <a:pt x="1969" y="155"/>
                  <a:pt x="1985" y="157"/>
                  <a:pt x="1998" y="157"/>
                </a:cubicBezTo>
                <a:cubicBezTo>
                  <a:pt x="1996" y="158"/>
                  <a:pt x="1997" y="159"/>
                  <a:pt x="2001" y="159"/>
                </a:cubicBezTo>
                <a:cubicBezTo>
                  <a:pt x="1992" y="159"/>
                  <a:pt x="1975" y="158"/>
                  <a:pt x="1962" y="157"/>
                </a:cubicBezTo>
                <a:close/>
                <a:moveTo>
                  <a:pt x="2009" y="155"/>
                </a:moveTo>
                <a:cubicBezTo>
                  <a:pt x="2004" y="155"/>
                  <a:pt x="1999" y="155"/>
                  <a:pt x="1997" y="155"/>
                </a:cubicBezTo>
                <a:cubicBezTo>
                  <a:pt x="1999" y="153"/>
                  <a:pt x="2011" y="152"/>
                  <a:pt x="2009" y="155"/>
                </a:cubicBezTo>
                <a:close/>
                <a:moveTo>
                  <a:pt x="2179" y="128"/>
                </a:moveTo>
                <a:cubicBezTo>
                  <a:pt x="2176" y="129"/>
                  <a:pt x="2164" y="129"/>
                  <a:pt x="2161" y="128"/>
                </a:cubicBezTo>
                <a:cubicBezTo>
                  <a:pt x="2167" y="127"/>
                  <a:pt x="2171" y="128"/>
                  <a:pt x="2179" y="128"/>
                </a:cubicBezTo>
                <a:close/>
                <a:moveTo>
                  <a:pt x="2125" y="126"/>
                </a:moveTo>
                <a:cubicBezTo>
                  <a:pt x="2129" y="126"/>
                  <a:pt x="2141" y="126"/>
                  <a:pt x="2145" y="127"/>
                </a:cubicBezTo>
                <a:cubicBezTo>
                  <a:pt x="2148" y="127"/>
                  <a:pt x="2161" y="126"/>
                  <a:pt x="2160" y="128"/>
                </a:cubicBezTo>
                <a:cubicBezTo>
                  <a:pt x="2154" y="130"/>
                  <a:pt x="2145" y="127"/>
                  <a:pt x="2138" y="128"/>
                </a:cubicBezTo>
                <a:cubicBezTo>
                  <a:pt x="2136" y="127"/>
                  <a:pt x="2117" y="126"/>
                  <a:pt x="2125" y="126"/>
                </a:cubicBezTo>
                <a:close/>
                <a:moveTo>
                  <a:pt x="2019" y="154"/>
                </a:moveTo>
                <a:cubicBezTo>
                  <a:pt x="2018" y="152"/>
                  <a:pt x="2026" y="154"/>
                  <a:pt x="2026" y="155"/>
                </a:cubicBezTo>
                <a:cubicBezTo>
                  <a:pt x="2032" y="153"/>
                  <a:pt x="2038" y="155"/>
                  <a:pt x="2045" y="155"/>
                </a:cubicBezTo>
                <a:cubicBezTo>
                  <a:pt x="2037" y="156"/>
                  <a:pt x="2026" y="155"/>
                  <a:pt x="2019" y="154"/>
                </a:cubicBezTo>
                <a:close/>
                <a:moveTo>
                  <a:pt x="2038" y="116"/>
                </a:moveTo>
                <a:cubicBezTo>
                  <a:pt x="2041" y="117"/>
                  <a:pt x="2047" y="117"/>
                  <a:pt x="2052" y="117"/>
                </a:cubicBezTo>
                <a:cubicBezTo>
                  <a:pt x="2053" y="118"/>
                  <a:pt x="2045" y="119"/>
                  <a:pt x="2054" y="119"/>
                </a:cubicBezTo>
                <a:cubicBezTo>
                  <a:pt x="2059" y="120"/>
                  <a:pt x="2047" y="119"/>
                  <a:pt x="2048" y="120"/>
                </a:cubicBezTo>
                <a:cubicBezTo>
                  <a:pt x="2047" y="118"/>
                  <a:pt x="2039" y="119"/>
                  <a:pt x="2038" y="116"/>
                </a:cubicBezTo>
                <a:close/>
                <a:moveTo>
                  <a:pt x="2051" y="155"/>
                </a:moveTo>
                <a:cubicBezTo>
                  <a:pt x="2051" y="155"/>
                  <a:pt x="2052" y="155"/>
                  <a:pt x="2052" y="154"/>
                </a:cubicBezTo>
                <a:cubicBezTo>
                  <a:pt x="2052" y="154"/>
                  <a:pt x="2050" y="154"/>
                  <a:pt x="2048" y="154"/>
                </a:cubicBezTo>
                <a:cubicBezTo>
                  <a:pt x="2053" y="153"/>
                  <a:pt x="2063" y="153"/>
                  <a:pt x="2064" y="154"/>
                </a:cubicBezTo>
                <a:cubicBezTo>
                  <a:pt x="2061" y="156"/>
                  <a:pt x="2058" y="155"/>
                  <a:pt x="2051" y="155"/>
                </a:cubicBezTo>
                <a:close/>
                <a:moveTo>
                  <a:pt x="2075" y="156"/>
                </a:moveTo>
                <a:cubicBezTo>
                  <a:pt x="2072" y="155"/>
                  <a:pt x="2067" y="155"/>
                  <a:pt x="2067" y="153"/>
                </a:cubicBezTo>
                <a:cubicBezTo>
                  <a:pt x="2074" y="155"/>
                  <a:pt x="2077" y="153"/>
                  <a:pt x="2083" y="154"/>
                </a:cubicBezTo>
                <a:cubicBezTo>
                  <a:pt x="2083" y="155"/>
                  <a:pt x="2079" y="156"/>
                  <a:pt x="2075" y="156"/>
                </a:cubicBezTo>
                <a:close/>
                <a:moveTo>
                  <a:pt x="2125" y="156"/>
                </a:moveTo>
                <a:cubicBezTo>
                  <a:pt x="2125" y="155"/>
                  <a:pt x="2135" y="154"/>
                  <a:pt x="2138" y="155"/>
                </a:cubicBezTo>
                <a:cubicBezTo>
                  <a:pt x="2135" y="156"/>
                  <a:pt x="2130" y="156"/>
                  <a:pt x="2125" y="156"/>
                </a:cubicBezTo>
                <a:close/>
                <a:moveTo>
                  <a:pt x="2158" y="148"/>
                </a:moveTo>
                <a:cubicBezTo>
                  <a:pt x="2161" y="147"/>
                  <a:pt x="2164" y="146"/>
                  <a:pt x="2170" y="147"/>
                </a:cubicBezTo>
                <a:cubicBezTo>
                  <a:pt x="2169" y="147"/>
                  <a:pt x="2166" y="148"/>
                  <a:pt x="2170" y="149"/>
                </a:cubicBezTo>
                <a:cubicBezTo>
                  <a:pt x="2153" y="149"/>
                  <a:pt x="2130" y="147"/>
                  <a:pt x="2112" y="146"/>
                </a:cubicBezTo>
                <a:cubicBezTo>
                  <a:pt x="2123" y="145"/>
                  <a:pt x="2152" y="146"/>
                  <a:pt x="2158" y="148"/>
                </a:cubicBezTo>
                <a:close/>
                <a:moveTo>
                  <a:pt x="2122" y="155"/>
                </a:moveTo>
                <a:cubicBezTo>
                  <a:pt x="2112" y="157"/>
                  <a:pt x="2095" y="156"/>
                  <a:pt x="2084" y="154"/>
                </a:cubicBezTo>
                <a:cubicBezTo>
                  <a:pt x="2098" y="154"/>
                  <a:pt x="2109" y="155"/>
                  <a:pt x="2122" y="155"/>
                </a:cubicBezTo>
                <a:close/>
                <a:moveTo>
                  <a:pt x="2106" y="125"/>
                </a:moveTo>
                <a:cubicBezTo>
                  <a:pt x="2110" y="126"/>
                  <a:pt x="2112" y="125"/>
                  <a:pt x="2116" y="126"/>
                </a:cubicBezTo>
                <a:cubicBezTo>
                  <a:pt x="2116" y="126"/>
                  <a:pt x="2104" y="127"/>
                  <a:pt x="2106" y="125"/>
                </a:cubicBezTo>
                <a:close/>
                <a:moveTo>
                  <a:pt x="2107" y="136"/>
                </a:moveTo>
                <a:cubicBezTo>
                  <a:pt x="2087" y="137"/>
                  <a:pt x="2067" y="135"/>
                  <a:pt x="2049" y="133"/>
                </a:cubicBezTo>
                <a:cubicBezTo>
                  <a:pt x="2051" y="132"/>
                  <a:pt x="2056" y="132"/>
                  <a:pt x="2061" y="132"/>
                </a:cubicBezTo>
                <a:cubicBezTo>
                  <a:pt x="2069" y="138"/>
                  <a:pt x="2098" y="132"/>
                  <a:pt x="2107" y="136"/>
                </a:cubicBezTo>
                <a:close/>
                <a:moveTo>
                  <a:pt x="2135" y="67"/>
                </a:moveTo>
                <a:cubicBezTo>
                  <a:pt x="2128" y="70"/>
                  <a:pt x="2103" y="67"/>
                  <a:pt x="2090" y="67"/>
                </a:cubicBezTo>
                <a:cubicBezTo>
                  <a:pt x="2100" y="66"/>
                  <a:pt x="2118" y="66"/>
                  <a:pt x="2135" y="67"/>
                </a:cubicBezTo>
                <a:close/>
                <a:moveTo>
                  <a:pt x="2105" y="118"/>
                </a:moveTo>
                <a:cubicBezTo>
                  <a:pt x="2098" y="118"/>
                  <a:pt x="2096" y="117"/>
                  <a:pt x="2090" y="117"/>
                </a:cubicBezTo>
                <a:cubicBezTo>
                  <a:pt x="2088" y="117"/>
                  <a:pt x="2104" y="117"/>
                  <a:pt x="2105" y="117"/>
                </a:cubicBezTo>
                <a:cubicBezTo>
                  <a:pt x="2107" y="117"/>
                  <a:pt x="2105" y="117"/>
                  <a:pt x="2105" y="118"/>
                </a:cubicBezTo>
                <a:close/>
                <a:moveTo>
                  <a:pt x="2141" y="119"/>
                </a:moveTo>
                <a:cubicBezTo>
                  <a:pt x="2134" y="117"/>
                  <a:pt x="2125" y="117"/>
                  <a:pt x="2119" y="119"/>
                </a:cubicBezTo>
                <a:cubicBezTo>
                  <a:pt x="2118" y="118"/>
                  <a:pt x="2120" y="117"/>
                  <a:pt x="2115" y="117"/>
                </a:cubicBezTo>
                <a:cubicBezTo>
                  <a:pt x="2122" y="117"/>
                  <a:pt x="2145" y="114"/>
                  <a:pt x="2151" y="118"/>
                </a:cubicBezTo>
                <a:cubicBezTo>
                  <a:pt x="2146" y="118"/>
                  <a:pt x="2144" y="118"/>
                  <a:pt x="2141" y="119"/>
                </a:cubicBezTo>
                <a:close/>
                <a:moveTo>
                  <a:pt x="2160" y="117"/>
                </a:moveTo>
                <a:cubicBezTo>
                  <a:pt x="2169" y="114"/>
                  <a:pt x="2182" y="117"/>
                  <a:pt x="2187" y="117"/>
                </a:cubicBezTo>
                <a:cubicBezTo>
                  <a:pt x="2177" y="119"/>
                  <a:pt x="2170" y="117"/>
                  <a:pt x="2160" y="117"/>
                </a:cubicBezTo>
                <a:close/>
                <a:moveTo>
                  <a:pt x="2292" y="116"/>
                </a:moveTo>
                <a:cubicBezTo>
                  <a:pt x="2295" y="116"/>
                  <a:pt x="2299" y="116"/>
                  <a:pt x="2302" y="116"/>
                </a:cubicBezTo>
                <a:cubicBezTo>
                  <a:pt x="2300" y="117"/>
                  <a:pt x="2293" y="119"/>
                  <a:pt x="2292" y="116"/>
                </a:cubicBezTo>
                <a:close/>
              </a:path>
            </a:pathLst>
          </a:custGeom>
          <a:solidFill>
            <a:schemeClr val="accent1">
              <a:alpha val="33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userDrawn="1"/>
        </p:nvSpPr>
        <p:spPr bwMode="auto">
          <a:xfrm flipV="1">
            <a:off x="-20292" y="-1587"/>
            <a:ext cx="10294447" cy="6875462"/>
          </a:xfrm>
          <a:custGeom>
            <a:avLst/>
            <a:gdLst>
              <a:gd name="T0" fmla="*/ 1736 w 2420"/>
              <a:gd name="T1" fmla="*/ 662 h 1739"/>
              <a:gd name="T2" fmla="*/ 1682 w 2420"/>
              <a:gd name="T3" fmla="*/ 409 h 1739"/>
              <a:gd name="T4" fmla="*/ 2149 w 2420"/>
              <a:gd name="T5" fmla="*/ 333 h 1739"/>
              <a:gd name="T6" fmla="*/ 1997 w 2420"/>
              <a:gd name="T7" fmla="*/ 257 h 1739"/>
              <a:gd name="T8" fmla="*/ 2080 w 2420"/>
              <a:gd name="T9" fmla="*/ 2 h 1739"/>
              <a:gd name="T10" fmla="*/ 124 w 2420"/>
              <a:gd name="T11" fmla="*/ 1614 h 1739"/>
              <a:gd name="T12" fmla="*/ 731 w 2420"/>
              <a:gd name="T13" fmla="*/ 1723 h 1739"/>
              <a:gd name="T14" fmla="*/ 631 w 2420"/>
              <a:gd name="T15" fmla="*/ 1543 h 1739"/>
              <a:gd name="T16" fmla="*/ 1049 w 2420"/>
              <a:gd name="T17" fmla="*/ 1653 h 1739"/>
              <a:gd name="T18" fmla="*/ 917 w 2420"/>
              <a:gd name="T19" fmla="*/ 1549 h 1739"/>
              <a:gd name="T20" fmla="*/ 1404 w 2420"/>
              <a:gd name="T21" fmla="*/ 1526 h 1739"/>
              <a:gd name="T22" fmla="*/ 1521 w 2420"/>
              <a:gd name="T23" fmla="*/ 1424 h 1739"/>
              <a:gd name="T24" fmla="*/ 1301 w 2420"/>
              <a:gd name="T25" fmla="*/ 1390 h 1739"/>
              <a:gd name="T26" fmla="*/ 1248 w 2420"/>
              <a:gd name="T27" fmla="*/ 1190 h 1739"/>
              <a:gd name="T28" fmla="*/ 1250 w 2420"/>
              <a:gd name="T29" fmla="*/ 1126 h 1739"/>
              <a:gd name="T30" fmla="*/ 1429 w 2420"/>
              <a:gd name="T31" fmla="*/ 1253 h 1739"/>
              <a:gd name="T32" fmla="*/ 1538 w 2420"/>
              <a:gd name="T33" fmla="*/ 1250 h 1739"/>
              <a:gd name="T34" fmla="*/ 1664 w 2420"/>
              <a:gd name="T35" fmla="*/ 1009 h 1739"/>
              <a:gd name="T36" fmla="*/ 2023 w 2420"/>
              <a:gd name="T37" fmla="*/ 969 h 1739"/>
              <a:gd name="T38" fmla="*/ 2071 w 2420"/>
              <a:gd name="T39" fmla="*/ 321 h 1739"/>
              <a:gd name="T40" fmla="*/ 51 w 2420"/>
              <a:gd name="T41" fmla="*/ 1509 h 1739"/>
              <a:gd name="T42" fmla="*/ 150 w 2420"/>
              <a:gd name="T43" fmla="*/ 1471 h 1739"/>
              <a:gd name="T44" fmla="*/ 236 w 2420"/>
              <a:gd name="T45" fmla="*/ 1594 h 1739"/>
              <a:gd name="T46" fmla="*/ 257 w 2420"/>
              <a:gd name="T47" fmla="*/ 1607 h 1739"/>
              <a:gd name="T48" fmla="*/ 1090 w 2420"/>
              <a:gd name="T49" fmla="*/ 1687 h 1739"/>
              <a:gd name="T50" fmla="*/ 833 w 2420"/>
              <a:gd name="T51" fmla="*/ 1297 h 1739"/>
              <a:gd name="T52" fmla="*/ 581 w 2420"/>
              <a:gd name="T53" fmla="*/ 928 h 1739"/>
              <a:gd name="T54" fmla="*/ 494 w 2420"/>
              <a:gd name="T55" fmla="*/ 901 h 1739"/>
              <a:gd name="T56" fmla="*/ 664 w 2420"/>
              <a:gd name="T57" fmla="*/ 1518 h 1739"/>
              <a:gd name="T58" fmla="*/ 835 w 2420"/>
              <a:gd name="T59" fmla="*/ 1352 h 1739"/>
              <a:gd name="T60" fmla="*/ 888 w 2420"/>
              <a:gd name="T61" fmla="*/ 1484 h 1739"/>
              <a:gd name="T62" fmla="*/ 977 w 2420"/>
              <a:gd name="T63" fmla="*/ 1287 h 1739"/>
              <a:gd name="T64" fmla="*/ 1447 w 2420"/>
              <a:gd name="T65" fmla="*/ 1522 h 1739"/>
              <a:gd name="T66" fmla="*/ 1219 w 2420"/>
              <a:gd name="T67" fmla="*/ 1171 h 1739"/>
              <a:gd name="T68" fmla="*/ 1695 w 2420"/>
              <a:gd name="T69" fmla="*/ 679 h 1739"/>
              <a:gd name="T70" fmla="*/ 1628 w 2420"/>
              <a:gd name="T71" fmla="*/ 573 h 1739"/>
              <a:gd name="T72" fmla="*/ 1409 w 2420"/>
              <a:gd name="T73" fmla="*/ 265 h 1739"/>
              <a:gd name="T74" fmla="*/ 1381 w 2420"/>
              <a:gd name="T75" fmla="*/ 918 h 1739"/>
              <a:gd name="T76" fmla="*/ 1159 w 2420"/>
              <a:gd name="T77" fmla="*/ 846 h 1739"/>
              <a:gd name="T78" fmla="*/ 1134 w 2420"/>
              <a:gd name="T79" fmla="*/ 956 h 1739"/>
              <a:gd name="T80" fmla="*/ 1236 w 2420"/>
              <a:gd name="T81" fmla="*/ 715 h 1739"/>
              <a:gd name="T82" fmla="*/ 1351 w 2420"/>
              <a:gd name="T83" fmla="*/ 272 h 1739"/>
              <a:gd name="T84" fmla="*/ 1423 w 2420"/>
              <a:gd name="T85" fmla="*/ 226 h 1739"/>
              <a:gd name="T86" fmla="*/ 1412 w 2420"/>
              <a:gd name="T87" fmla="*/ 242 h 1739"/>
              <a:gd name="T88" fmla="*/ 1852 w 2420"/>
              <a:gd name="T89" fmla="*/ 365 h 1739"/>
              <a:gd name="T90" fmla="*/ 1535 w 2420"/>
              <a:gd name="T91" fmla="*/ 172 h 1739"/>
              <a:gd name="T92" fmla="*/ 1844 w 2420"/>
              <a:gd name="T93" fmla="*/ 175 h 1739"/>
              <a:gd name="T94" fmla="*/ 1608 w 2420"/>
              <a:gd name="T95" fmla="*/ 7 h 1739"/>
              <a:gd name="T96" fmla="*/ 1987 w 2420"/>
              <a:gd name="T97" fmla="*/ 138 h 1739"/>
              <a:gd name="T98" fmla="*/ 1512 w 2420"/>
              <a:gd name="T99" fmla="*/ 148 h 1739"/>
              <a:gd name="T100" fmla="*/ 1272 w 2420"/>
              <a:gd name="T101" fmla="*/ 208 h 1739"/>
              <a:gd name="T102" fmla="*/ 1192 w 2420"/>
              <a:gd name="T103" fmla="*/ 182 h 1739"/>
              <a:gd name="T104" fmla="*/ 1077 w 2420"/>
              <a:gd name="T105" fmla="*/ 153 h 1739"/>
              <a:gd name="T106" fmla="*/ 1118 w 2420"/>
              <a:gd name="T107" fmla="*/ 1312 h 1739"/>
              <a:gd name="T108" fmla="*/ 1189 w 2420"/>
              <a:gd name="T109" fmla="*/ 1356 h 1739"/>
              <a:gd name="T110" fmla="*/ 1176 w 2420"/>
              <a:gd name="T111" fmla="*/ 998 h 1739"/>
              <a:gd name="T112" fmla="*/ 1343 w 2420"/>
              <a:gd name="T113" fmla="*/ 1108 h 1739"/>
              <a:gd name="T114" fmla="*/ 1455 w 2420"/>
              <a:gd name="T115" fmla="*/ 1213 h 1739"/>
              <a:gd name="T116" fmla="*/ 1484 w 2420"/>
              <a:gd name="T117" fmla="*/ 1176 h 1739"/>
              <a:gd name="T118" fmla="*/ 1222 w 2420"/>
              <a:gd name="T119" fmla="*/ 974 h 1739"/>
              <a:gd name="T120" fmla="*/ 1506 w 2420"/>
              <a:gd name="T121" fmla="*/ 983 h 1739"/>
              <a:gd name="T122" fmla="*/ 1718 w 2420"/>
              <a:gd name="T123" fmla="*/ 901 h 1739"/>
              <a:gd name="T124" fmla="*/ 1442 w 2420"/>
              <a:gd name="T125" fmla="*/ 866 h 1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0" h="1739">
                <a:moveTo>
                  <a:pt x="2097" y="924"/>
                </a:moveTo>
                <a:cubicBezTo>
                  <a:pt x="2095" y="918"/>
                  <a:pt x="2089" y="916"/>
                  <a:pt x="2083" y="913"/>
                </a:cubicBezTo>
                <a:cubicBezTo>
                  <a:pt x="2085" y="908"/>
                  <a:pt x="2083" y="904"/>
                  <a:pt x="2081" y="900"/>
                </a:cubicBezTo>
                <a:cubicBezTo>
                  <a:pt x="2086" y="892"/>
                  <a:pt x="2090" y="882"/>
                  <a:pt x="2081" y="874"/>
                </a:cubicBezTo>
                <a:cubicBezTo>
                  <a:pt x="2087" y="865"/>
                  <a:pt x="2076" y="847"/>
                  <a:pt x="2087" y="840"/>
                </a:cubicBezTo>
                <a:cubicBezTo>
                  <a:pt x="2089" y="837"/>
                  <a:pt x="2084" y="836"/>
                  <a:pt x="2087" y="836"/>
                </a:cubicBezTo>
                <a:cubicBezTo>
                  <a:pt x="2077" y="827"/>
                  <a:pt x="2066" y="827"/>
                  <a:pt x="2057" y="815"/>
                </a:cubicBezTo>
                <a:cubicBezTo>
                  <a:pt x="2056" y="814"/>
                  <a:pt x="2057" y="811"/>
                  <a:pt x="2056" y="810"/>
                </a:cubicBezTo>
                <a:cubicBezTo>
                  <a:pt x="2051" y="803"/>
                  <a:pt x="2042" y="801"/>
                  <a:pt x="2040" y="798"/>
                </a:cubicBezTo>
                <a:cubicBezTo>
                  <a:pt x="2039" y="798"/>
                  <a:pt x="2041" y="797"/>
                  <a:pt x="2041" y="797"/>
                </a:cubicBezTo>
                <a:cubicBezTo>
                  <a:pt x="2039" y="795"/>
                  <a:pt x="2033" y="794"/>
                  <a:pt x="2032" y="791"/>
                </a:cubicBezTo>
                <a:cubicBezTo>
                  <a:pt x="2032" y="790"/>
                  <a:pt x="2032" y="789"/>
                  <a:pt x="2031" y="788"/>
                </a:cubicBezTo>
                <a:cubicBezTo>
                  <a:pt x="2036" y="789"/>
                  <a:pt x="2041" y="789"/>
                  <a:pt x="2046" y="790"/>
                </a:cubicBezTo>
                <a:cubicBezTo>
                  <a:pt x="2045" y="790"/>
                  <a:pt x="2043" y="789"/>
                  <a:pt x="2042" y="789"/>
                </a:cubicBezTo>
                <a:cubicBezTo>
                  <a:pt x="2045" y="788"/>
                  <a:pt x="2046" y="784"/>
                  <a:pt x="2049" y="782"/>
                </a:cubicBezTo>
                <a:cubicBezTo>
                  <a:pt x="2048" y="781"/>
                  <a:pt x="2048" y="780"/>
                  <a:pt x="2048" y="779"/>
                </a:cubicBezTo>
                <a:cubicBezTo>
                  <a:pt x="2049" y="779"/>
                  <a:pt x="2050" y="780"/>
                  <a:pt x="2051" y="780"/>
                </a:cubicBezTo>
                <a:cubicBezTo>
                  <a:pt x="2050" y="779"/>
                  <a:pt x="2049" y="778"/>
                  <a:pt x="2047" y="777"/>
                </a:cubicBezTo>
                <a:cubicBezTo>
                  <a:pt x="2047" y="776"/>
                  <a:pt x="2047" y="775"/>
                  <a:pt x="2046" y="775"/>
                </a:cubicBezTo>
                <a:cubicBezTo>
                  <a:pt x="2048" y="775"/>
                  <a:pt x="2050" y="775"/>
                  <a:pt x="2052" y="776"/>
                </a:cubicBezTo>
                <a:cubicBezTo>
                  <a:pt x="2049" y="772"/>
                  <a:pt x="2039" y="774"/>
                  <a:pt x="2036" y="771"/>
                </a:cubicBezTo>
                <a:cubicBezTo>
                  <a:pt x="2039" y="771"/>
                  <a:pt x="2041" y="770"/>
                  <a:pt x="2044" y="769"/>
                </a:cubicBezTo>
                <a:cubicBezTo>
                  <a:pt x="2049" y="770"/>
                  <a:pt x="2055" y="772"/>
                  <a:pt x="2060" y="772"/>
                </a:cubicBezTo>
                <a:cubicBezTo>
                  <a:pt x="2056" y="769"/>
                  <a:pt x="2052" y="768"/>
                  <a:pt x="2047" y="767"/>
                </a:cubicBezTo>
                <a:cubicBezTo>
                  <a:pt x="2049" y="767"/>
                  <a:pt x="2050" y="765"/>
                  <a:pt x="2051" y="764"/>
                </a:cubicBezTo>
                <a:cubicBezTo>
                  <a:pt x="2049" y="761"/>
                  <a:pt x="2046" y="765"/>
                  <a:pt x="2044" y="761"/>
                </a:cubicBezTo>
                <a:cubicBezTo>
                  <a:pt x="2045" y="761"/>
                  <a:pt x="2046" y="760"/>
                  <a:pt x="2046" y="759"/>
                </a:cubicBezTo>
                <a:cubicBezTo>
                  <a:pt x="2051" y="760"/>
                  <a:pt x="2058" y="760"/>
                  <a:pt x="2063" y="760"/>
                </a:cubicBezTo>
                <a:cubicBezTo>
                  <a:pt x="2057" y="759"/>
                  <a:pt x="2051" y="757"/>
                  <a:pt x="2045" y="757"/>
                </a:cubicBezTo>
                <a:cubicBezTo>
                  <a:pt x="2045" y="756"/>
                  <a:pt x="2044" y="755"/>
                  <a:pt x="2043" y="754"/>
                </a:cubicBezTo>
                <a:cubicBezTo>
                  <a:pt x="2047" y="755"/>
                  <a:pt x="2051" y="755"/>
                  <a:pt x="2055" y="756"/>
                </a:cubicBezTo>
                <a:cubicBezTo>
                  <a:pt x="2054" y="752"/>
                  <a:pt x="2048" y="753"/>
                  <a:pt x="2042" y="752"/>
                </a:cubicBezTo>
                <a:cubicBezTo>
                  <a:pt x="2041" y="752"/>
                  <a:pt x="2041" y="751"/>
                  <a:pt x="2041" y="750"/>
                </a:cubicBezTo>
                <a:cubicBezTo>
                  <a:pt x="2038" y="750"/>
                  <a:pt x="2038" y="752"/>
                  <a:pt x="2034" y="751"/>
                </a:cubicBezTo>
                <a:cubicBezTo>
                  <a:pt x="2035" y="751"/>
                  <a:pt x="2036" y="752"/>
                  <a:pt x="2036" y="752"/>
                </a:cubicBezTo>
                <a:cubicBezTo>
                  <a:pt x="2034" y="752"/>
                  <a:pt x="2034" y="755"/>
                  <a:pt x="2036" y="753"/>
                </a:cubicBezTo>
                <a:cubicBezTo>
                  <a:pt x="2036" y="753"/>
                  <a:pt x="2037" y="753"/>
                  <a:pt x="2037" y="753"/>
                </a:cubicBezTo>
                <a:cubicBezTo>
                  <a:pt x="2037" y="756"/>
                  <a:pt x="2034" y="760"/>
                  <a:pt x="2039" y="760"/>
                </a:cubicBezTo>
                <a:cubicBezTo>
                  <a:pt x="2039" y="761"/>
                  <a:pt x="2039" y="761"/>
                  <a:pt x="2039" y="762"/>
                </a:cubicBezTo>
                <a:cubicBezTo>
                  <a:pt x="2032" y="760"/>
                  <a:pt x="2025" y="760"/>
                  <a:pt x="2019" y="760"/>
                </a:cubicBezTo>
                <a:cubicBezTo>
                  <a:pt x="2019" y="758"/>
                  <a:pt x="2020" y="757"/>
                  <a:pt x="2022" y="757"/>
                </a:cubicBezTo>
                <a:cubicBezTo>
                  <a:pt x="2021" y="753"/>
                  <a:pt x="2020" y="756"/>
                  <a:pt x="2017" y="756"/>
                </a:cubicBezTo>
                <a:cubicBezTo>
                  <a:pt x="2018" y="748"/>
                  <a:pt x="2022" y="748"/>
                  <a:pt x="2028" y="745"/>
                </a:cubicBezTo>
                <a:cubicBezTo>
                  <a:pt x="2029" y="748"/>
                  <a:pt x="2033" y="749"/>
                  <a:pt x="2035" y="750"/>
                </a:cubicBezTo>
                <a:cubicBezTo>
                  <a:pt x="2041" y="741"/>
                  <a:pt x="2022" y="725"/>
                  <a:pt x="2011" y="724"/>
                </a:cubicBezTo>
                <a:cubicBezTo>
                  <a:pt x="2010" y="731"/>
                  <a:pt x="2006" y="730"/>
                  <a:pt x="2002" y="735"/>
                </a:cubicBezTo>
                <a:cubicBezTo>
                  <a:pt x="2002" y="742"/>
                  <a:pt x="2002" y="742"/>
                  <a:pt x="2002" y="742"/>
                </a:cubicBezTo>
                <a:cubicBezTo>
                  <a:pt x="2005" y="744"/>
                  <a:pt x="2005" y="740"/>
                  <a:pt x="2008" y="740"/>
                </a:cubicBezTo>
                <a:cubicBezTo>
                  <a:pt x="2006" y="748"/>
                  <a:pt x="2010" y="750"/>
                  <a:pt x="2008" y="756"/>
                </a:cubicBezTo>
                <a:cubicBezTo>
                  <a:pt x="2008" y="754"/>
                  <a:pt x="2005" y="752"/>
                  <a:pt x="2002" y="751"/>
                </a:cubicBezTo>
                <a:cubicBezTo>
                  <a:pt x="1999" y="759"/>
                  <a:pt x="1985" y="753"/>
                  <a:pt x="1981" y="749"/>
                </a:cubicBezTo>
                <a:cubicBezTo>
                  <a:pt x="1981" y="749"/>
                  <a:pt x="1981" y="749"/>
                  <a:pt x="1981" y="749"/>
                </a:cubicBezTo>
                <a:cubicBezTo>
                  <a:pt x="1981" y="749"/>
                  <a:pt x="1982" y="749"/>
                  <a:pt x="1982" y="749"/>
                </a:cubicBezTo>
                <a:cubicBezTo>
                  <a:pt x="1984" y="741"/>
                  <a:pt x="1978" y="745"/>
                  <a:pt x="1975" y="742"/>
                </a:cubicBezTo>
                <a:cubicBezTo>
                  <a:pt x="1974" y="738"/>
                  <a:pt x="1979" y="743"/>
                  <a:pt x="1979" y="739"/>
                </a:cubicBezTo>
                <a:cubicBezTo>
                  <a:pt x="1975" y="739"/>
                  <a:pt x="1977" y="736"/>
                  <a:pt x="1974" y="735"/>
                </a:cubicBezTo>
                <a:cubicBezTo>
                  <a:pt x="1975" y="733"/>
                  <a:pt x="1978" y="734"/>
                  <a:pt x="1980" y="733"/>
                </a:cubicBezTo>
                <a:cubicBezTo>
                  <a:pt x="1980" y="730"/>
                  <a:pt x="1977" y="734"/>
                  <a:pt x="1975" y="732"/>
                </a:cubicBezTo>
                <a:cubicBezTo>
                  <a:pt x="1975" y="731"/>
                  <a:pt x="1976" y="731"/>
                  <a:pt x="1977" y="729"/>
                </a:cubicBezTo>
                <a:cubicBezTo>
                  <a:pt x="1979" y="729"/>
                  <a:pt x="1981" y="731"/>
                  <a:pt x="1984" y="728"/>
                </a:cubicBezTo>
                <a:cubicBezTo>
                  <a:pt x="1983" y="727"/>
                  <a:pt x="1979" y="727"/>
                  <a:pt x="1977" y="727"/>
                </a:cubicBezTo>
                <a:cubicBezTo>
                  <a:pt x="1976" y="726"/>
                  <a:pt x="1979" y="721"/>
                  <a:pt x="1975" y="720"/>
                </a:cubicBezTo>
                <a:cubicBezTo>
                  <a:pt x="1973" y="721"/>
                  <a:pt x="1971" y="724"/>
                  <a:pt x="1967" y="726"/>
                </a:cubicBezTo>
                <a:cubicBezTo>
                  <a:pt x="1964" y="724"/>
                  <a:pt x="1967" y="723"/>
                  <a:pt x="1968" y="720"/>
                </a:cubicBezTo>
                <a:cubicBezTo>
                  <a:pt x="1969" y="720"/>
                  <a:pt x="1970" y="720"/>
                  <a:pt x="1971" y="721"/>
                </a:cubicBezTo>
                <a:cubicBezTo>
                  <a:pt x="1973" y="720"/>
                  <a:pt x="1965" y="717"/>
                  <a:pt x="1964" y="718"/>
                </a:cubicBezTo>
                <a:cubicBezTo>
                  <a:pt x="1962" y="717"/>
                  <a:pt x="1966" y="716"/>
                  <a:pt x="1964" y="714"/>
                </a:cubicBezTo>
                <a:cubicBezTo>
                  <a:pt x="1962" y="714"/>
                  <a:pt x="1960" y="716"/>
                  <a:pt x="1957" y="715"/>
                </a:cubicBezTo>
                <a:cubicBezTo>
                  <a:pt x="1958" y="713"/>
                  <a:pt x="1960" y="714"/>
                  <a:pt x="1960" y="711"/>
                </a:cubicBezTo>
                <a:cubicBezTo>
                  <a:pt x="1961" y="711"/>
                  <a:pt x="1963" y="712"/>
                  <a:pt x="1964" y="712"/>
                </a:cubicBezTo>
                <a:cubicBezTo>
                  <a:pt x="1965" y="707"/>
                  <a:pt x="1956" y="707"/>
                  <a:pt x="1955" y="707"/>
                </a:cubicBezTo>
                <a:cubicBezTo>
                  <a:pt x="1955" y="707"/>
                  <a:pt x="1955" y="707"/>
                  <a:pt x="1955" y="707"/>
                </a:cubicBezTo>
                <a:cubicBezTo>
                  <a:pt x="1952" y="705"/>
                  <a:pt x="1955" y="710"/>
                  <a:pt x="1956" y="712"/>
                </a:cubicBezTo>
                <a:cubicBezTo>
                  <a:pt x="1955" y="715"/>
                  <a:pt x="1952" y="713"/>
                  <a:pt x="1951" y="715"/>
                </a:cubicBezTo>
                <a:cubicBezTo>
                  <a:pt x="1955" y="718"/>
                  <a:pt x="1951" y="722"/>
                  <a:pt x="1951" y="726"/>
                </a:cubicBezTo>
                <a:cubicBezTo>
                  <a:pt x="1955" y="725"/>
                  <a:pt x="1954" y="723"/>
                  <a:pt x="1959" y="726"/>
                </a:cubicBezTo>
                <a:cubicBezTo>
                  <a:pt x="1959" y="729"/>
                  <a:pt x="1955" y="726"/>
                  <a:pt x="1954" y="728"/>
                </a:cubicBezTo>
                <a:cubicBezTo>
                  <a:pt x="1955" y="729"/>
                  <a:pt x="1955" y="730"/>
                  <a:pt x="1954" y="732"/>
                </a:cubicBezTo>
                <a:cubicBezTo>
                  <a:pt x="1957" y="729"/>
                  <a:pt x="1963" y="731"/>
                  <a:pt x="1962" y="735"/>
                </a:cubicBezTo>
                <a:cubicBezTo>
                  <a:pt x="1962" y="737"/>
                  <a:pt x="1958" y="734"/>
                  <a:pt x="1958" y="733"/>
                </a:cubicBezTo>
                <a:cubicBezTo>
                  <a:pt x="1957" y="734"/>
                  <a:pt x="1955" y="735"/>
                  <a:pt x="1953" y="736"/>
                </a:cubicBezTo>
                <a:cubicBezTo>
                  <a:pt x="1951" y="735"/>
                  <a:pt x="1954" y="732"/>
                  <a:pt x="1950" y="732"/>
                </a:cubicBezTo>
                <a:cubicBezTo>
                  <a:pt x="1949" y="734"/>
                  <a:pt x="1946" y="731"/>
                  <a:pt x="1948" y="734"/>
                </a:cubicBezTo>
                <a:cubicBezTo>
                  <a:pt x="1941" y="731"/>
                  <a:pt x="1937" y="729"/>
                  <a:pt x="1934" y="723"/>
                </a:cubicBezTo>
                <a:cubicBezTo>
                  <a:pt x="1935" y="720"/>
                  <a:pt x="1939" y="722"/>
                  <a:pt x="1941" y="722"/>
                </a:cubicBezTo>
                <a:cubicBezTo>
                  <a:pt x="1939" y="721"/>
                  <a:pt x="1939" y="717"/>
                  <a:pt x="1937" y="714"/>
                </a:cubicBezTo>
                <a:cubicBezTo>
                  <a:pt x="1937" y="712"/>
                  <a:pt x="1942" y="710"/>
                  <a:pt x="1942" y="713"/>
                </a:cubicBezTo>
                <a:cubicBezTo>
                  <a:pt x="1944" y="710"/>
                  <a:pt x="1944" y="708"/>
                  <a:pt x="1946" y="704"/>
                </a:cubicBezTo>
                <a:cubicBezTo>
                  <a:pt x="1943" y="703"/>
                  <a:pt x="1944" y="702"/>
                  <a:pt x="1940" y="702"/>
                </a:cubicBezTo>
                <a:cubicBezTo>
                  <a:pt x="1940" y="706"/>
                  <a:pt x="1943" y="703"/>
                  <a:pt x="1944" y="705"/>
                </a:cubicBezTo>
                <a:cubicBezTo>
                  <a:pt x="1941" y="706"/>
                  <a:pt x="1936" y="704"/>
                  <a:pt x="1930" y="703"/>
                </a:cubicBezTo>
                <a:cubicBezTo>
                  <a:pt x="1927" y="704"/>
                  <a:pt x="1934" y="705"/>
                  <a:pt x="1936" y="705"/>
                </a:cubicBezTo>
                <a:cubicBezTo>
                  <a:pt x="1935" y="708"/>
                  <a:pt x="1930" y="708"/>
                  <a:pt x="1932" y="710"/>
                </a:cubicBezTo>
                <a:cubicBezTo>
                  <a:pt x="1930" y="711"/>
                  <a:pt x="1929" y="710"/>
                  <a:pt x="1925" y="710"/>
                </a:cubicBezTo>
                <a:cubicBezTo>
                  <a:pt x="1928" y="712"/>
                  <a:pt x="1926" y="715"/>
                  <a:pt x="1923" y="713"/>
                </a:cubicBezTo>
                <a:cubicBezTo>
                  <a:pt x="1923" y="715"/>
                  <a:pt x="1923" y="715"/>
                  <a:pt x="1924" y="715"/>
                </a:cubicBezTo>
                <a:cubicBezTo>
                  <a:pt x="1924" y="715"/>
                  <a:pt x="1925" y="715"/>
                  <a:pt x="1925" y="715"/>
                </a:cubicBezTo>
                <a:cubicBezTo>
                  <a:pt x="1924" y="715"/>
                  <a:pt x="1924" y="715"/>
                  <a:pt x="1924" y="715"/>
                </a:cubicBezTo>
                <a:cubicBezTo>
                  <a:pt x="1915" y="717"/>
                  <a:pt x="1921" y="720"/>
                  <a:pt x="1926" y="719"/>
                </a:cubicBezTo>
                <a:cubicBezTo>
                  <a:pt x="1926" y="722"/>
                  <a:pt x="1926" y="719"/>
                  <a:pt x="1931" y="720"/>
                </a:cubicBezTo>
                <a:cubicBezTo>
                  <a:pt x="1936" y="725"/>
                  <a:pt x="1932" y="734"/>
                  <a:pt x="1924" y="728"/>
                </a:cubicBezTo>
                <a:cubicBezTo>
                  <a:pt x="1924" y="730"/>
                  <a:pt x="1926" y="729"/>
                  <a:pt x="1926" y="731"/>
                </a:cubicBezTo>
                <a:cubicBezTo>
                  <a:pt x="1924" y="733"/>
                  <a:pt x="1922" y="733"/>
                  <a:pt x="1919" y="732"/>
                </a:cubicBezTo>
                <a:cubicBezTo>
                  <a:pt x="1918" y="731"/>
                  <a:pt x="1917" y="730"/>
                  <a:pt x="1917" y="729"/>
                </a:cubicBezTo>
                <a:cubicBezTo>
                  <a:pt x="1920" y="730"/>
                  <a:pt x="1922" y="726"/>
                  <a:pt x="1924" y="724"/>
                </a:cubicBezTo>
                <a:cubicBezTo>
                  <a:pt x="1919" y="727"/>
                  <a:pt x="1916" y="726"/>
                  <a:pt x="1910" y="726"/>
                </a:cubicBezTo>
                <a:cubicBezTo>
                  <a:pt x="1909" y="724"/>
                  <a:pt x="1908" y="719"/>
                  <a:pt x="1911" y="720"/>
                </a:cubicBezTo>
                <a:cubicBezTo>
                  <a:pt x="1911" y="717"/>
                  <a:pt x="1908" y="720"/>
                  <a:pt x="1906" y="719"/>
                </a:cubicBezTo>
                <a:cubicBezTo>
                  <a:pt x="1905" y="720"/>
                  <a:pt x="1906" y="721"/>
                  <a:pt x="1906" y="723"/>
                </a:cubicBezTo>
                <a:cubicBezTo>
                  <a:pt x="1905" y="725"/>
                  <a:pt x="1903" y="721"/>
                  <a:pt x="1902" y="723"/>
                </a:cubicBezTo>
                <a:cubicBezTo>
                  <a:pt x="1898" y="722"/>
                  <a:pt x="1904" y="719"/>
                  <a:pt x="1899" y="718"/>
                </a:cubicBezTo>
                <a:cubicBezTo>
                  <a:pt x="1900" y="717"/>
                  <a:pt x="1904" y="718"/>
                  <a:pt x="1900" y="716"/>
                </a:cubicBezTo>
                <a:cubicBezTo>
                  <a:pt x="1904" y="715"/>
                  <a:pt x="1907" y="713"/>
                  <a:pt x="1907" y="710"/>
                </a:cubicBezTo>
                <a:cubicBezTo>
                  <a:pt x="1909" y="710"/>
                  <a:pt x="1909" y="712"/>
                  <a:pt x="1911" y="712"/>
                </a:cubicBezTo>
                <a:cubicBezTo>
                  <a:pt x="1910" y="706"/>
                  <a:pt x="1898" y="708"/>
                  <a:pt x="1895" y="709"/>
                </a:cubicBezTo>
                <a:cubicBezTo>
                  <a:pt x="1895" y="710"/>
                  <a:pt x="1895" y="716"/>
                  <a:pt x="1892" y="715"/>
                </a:cubicBezTo>
                <a:cubicBezTo>
                  <a:pt x="1896" y="717"/>
                  <a:pt x="1890" y="722"/>
                  <a:pt x="1896" y="721"/>
                </a:cubicBezTo>
                <a:cubicBezTo>
                  <a:pt x="1892" y="725"/>
                  <a:pt x="1891" y="718"/>
                  <a:pt x="1889" y="715"/>
                </a:cubicBezTo>
                <a:cubicBezTo>
                  <a:pt x="1884" y="715"/>
                  <a:pt x="1883" y="715"/>
                  <a:pt x="1878" y="715"/>
                </a:cubicBezTo>
                <a:cubicBezTo>
                  <a:pt x="1878" y="716"/>
                  <a:pt x="1878" y="718"/>
                  <a:pt x="1878" y="720"/>
                </a:cubicBezTo>
                <a:cubicBezTo>
                  <a:pt x="1874" y="720"/>
                  <a:pt x="1877" y="716"/>
                  <a:pt x="1876" y="715"/>
                </a:cubicBezTo>
                <a:cubicBezTo>
                  <a:pt x="1874" y="715"/>
                  <a:pt x="1874" y="719"/>
                  <a:pt x="1873" y="719"/>
                </a:cubicBezTo>
                <a:cubicBezTo>
                  <a:pt x="1870" y="718"/>
                  <a:pt x="1872" y="716"/>
                  <a:pt x="1874" y="715"/>
                </a:cubicBezTo>
                <a:cubicBezTo>
                  <a:pt x="1873" y="712"/>
                  <a:pt x="1871" y="717"/>
                  <a:pt x="1869" y="715"/>
                </a:cubicBezTo>
                <a:cubicBezTo>
                  <a:pt x="1871" y="709"/>
                  <a:pt x="1880" y="713"/>
                  <a:pt x="1884" y="711"/>
                </a:cubicBezTo>
                <a:cubicBezTo>
                  <a:pt x="1884" y="708"/>
                  <a:pt x="1879" y="707"/>
                  <a:pt x="1877" y="709"/>
                </a:cubicBezTo>
                <a:cubicBezTo>
                  <a:pt x="1875" y="706"/>
                  <a:pt x="1879" y="707"/>
                  <a:pt x="1879" y="704"/>
                </a:cubicBezTo>
                <a:cubicBezTo>
                  <a:pt x="1875" y="704"/>
                  <a:pt x="1872" y="705"/>
                  <a:pt x="1869" y="707"/>
                </a:cubicBezTo>
                <a:cubicBezTo>
                  <a:pt x="1867" y="707"/>
                  <a:pt x="1867" y="705"/>
                  <a:pt x="1865" y="705"/>
                </a:cubicBezTo>
                <a:cubicBezTo>
                  <a:pt x="1865" y="705"/>
                  <a:pt x="1866" y="704"/>
                  <a:pt x="1867" y="704"/>
                </a:cubicBezTo>
                <a:cubicBezTo>
                  <a:pt x="1866" y="701"/>
                  <a:pt x="1862" y="704"/>
                  <a:pt x="1861" y="701"/>
                </a:cubicBezTo>
                <a:cubicBezTo>
                  <a:pt x="1860" y="700"/>
                  <a:pt x="1851" y="708"/>
                  <a:pt x="1850" y="703"/>
                </a:cubicBezTo>
                <a:cubicBezTo>
                  <a:pt x="1847" y="703"/>
                  <a:pt x="1849" y="709"/>
                  <a:pt x="1845" y="706"/>
                </a:cubicBezTo>
                <a:cubicBezTo>
                  <a:pt x="1847" y="708"/>
                  <a:pt x="1847" y="711"/>
                  <a:pt x="1851" y="712"/>
                </a:cubicBezTo>
                <a:cubicBezTo>
                  <a:pt x="1854" y="711"/>
                  <a:pt x="1847" y="712"/>
                  <a:pt x="1849" y="709"/>
                </a:cubicBezTo>
                <a:cubicBezTo>
                  <a:pt x="1852" y="707"/>
                  <a:pt x="1860" y="712"/>
                  <a:pt x="1863" y="710"/>
                </a:cubicBezTo>
                <a:cubicBezTo>
                  <a:pt x="1863" y="708"/>
                  <a:pt x="1861" y="710"/>
                  <a:pt x="1861" y="709"/>
                </a:cubicBezTo>
                <a:cubicBezTo>
                  <a:pt x="1863" y="708"/>
                  <a:pt x="1867" y="707"/>
                  <a:pt x="1868" y="709"/>
                </a:cubicBezTo>
                <a:cubicBezTo>
                  <a:pt x="1865" y="709"/>
                  <a:pt x="1868" y="714"/>
                  <a:pt x="1862" y="713"/>
                </a:cubicBezTo>
                <a:cubicBezTo>
                  <a:pt x="1862" y="715"/>
                  <a:pt x="1866" y="715"/>
                  <a:pt x="1864" y="718"/>
                </a:cubicBezTo>
                <a:cubicBezTo>
                  <a:pt x="1861" y="719"/>
                  <a:pt x="1856" y="717"/>
                  <a:pt x="1852" y="718"/>
                </a:cubicBezTo>
                <a:cubicBezTo>
                  <a:pt x="1855" y="720"/>
                  <a:pt x="1862" y="718"/>
                  <a:pt x="1865" y="721"/>
                </a:cubicBezTo>
                <a:cubicBezTo>
                  <a:pt x="1864" y="722"/>
                  <a:pt x="1863" y="722"/>
                  <a:pt x="1861" y="722"/>
                </a:cubicBezTo>
                <a:cubicBezTo>
                  <a:pt x="1862" y="725"/>
                  <a:pt x="1870" y="723"/>
                  <a:pt x="1873" y="721"/>
                </a:cubicBezTo>
                <a:cubicBezTo>
                  <a:pt x="1874" y="724"/>
                  <a:pt x="1884" y="723"/>
                  <a:pt x="1882" y="729"/>
                </a:cubicBezTo>
                <a:cubicBezTo>
                  <a:pt x="1881" y="729"/>
                  <a:pt x="1880" y="729"/>
                  <a:pt x="1879" y="729"/>
                </a:cubicBezTo>
                <a:cubicBezTo>
                  <a:pt x="1879" y="728"/>
                  <a:pt x="1879" y="728"/>
                  <a:pt x="1879" y="728"/>
                </a:cubicBezTo>
                <a:cubicBezTo>
                  <a:pt x="1878" y="728"/>
                  <a:pt x="1878" y="728"/>
                  <a:pt x="1878" y="729"/>
                </a:cubicBezTo>
                <a:cubicBezTo>
                  <a:pt x="1874" y="728"/>
                  <a:pt x="1870" y="728"/>
                  <a:pt x="1866" y="729"/>
                </a:cubicBezTo>
                <a:cubicBezTo>
                  <a:pt x="1863" y="728"/>
                  <a:pt x="1866" y="726"/>
                  <a:pt x="1864" y="725"/>
                </a:cubicBezTo>
                <a:cubicBezTo>
                  <a:pt x="1860" y="727"/>
                  <a:pt x="1853" y="724"/>
                  <a:pt x="1856" y="727"/>
                </a:cubicBezTo>
                <a:cubicBezTo>
                  <a:pt x="1850" y="727"/>
                  <a:pt x="1843" y="727"/>
                  <a:pt x="1838" y="724"/>
                </a:cubicBezTo>
                <a:cubicBezTo>
                  <a:pt x="1839" y="723"/>
                  <a:pt x="1841" y="724"/>
                  <a:pt x="1842" y="723"/>
                </a:cubicBezTo>
                <a:cubicBezTo>
                  <a:pt x="1842" y="723"/>
                  <a:pt x="1841" y="723"/>
                  <a:pt x="1841" y="722"/>
                </a:cubicBezTo>
                <a:cubicBezTo>
                  <a:pt x="1844" y="722"/>
                  <a:pt x="1848" y="723"/>
                  <a:pt x="1850" y="725"/>
                </a:cubicBezTo>
                <a:cubicBezTo>
                  <a:pt x="1851" y="725"/>
                  <a:pt x="1851" y="724"/>
                  <a:pt x="1850" y="724"/>
                </a:cubicBezTo>
                <a:cubicBezTo>
                  <a:pt x="1850" y="722"/>
                  <a:pt x="1851" y="722"/>
                  <a:pt x="1853" y="722"/>
                </a:cubicBezTo>
                <a:cubicBezTo>
                  <a:pt x="1848" y="722"/>
                  <a:pt x="1842" y="721"/>
                  <a:pt x="1835" y="720"/>
                </a:cubicBezTo>
                <a:cubicBezTo>
                  <a:pt x="1829" y="718"/>
                  <a:pt x="1822" y="717"/>
                  <a:pt x="1815" y="718"/>
                </a:cubicBezTo>
                <a:cubicBezTo>
                  <a:pt x="1814" y="721"/>
                  <a:pt x="1817" y="720"/>
                  <a:pt x="1818" y="721"/>
                </a:cubicBezTo>
                <a:cubicBezTo>
                  <a:pt x="1818" y="723"/>
                  <a:pt x="1813" y="722"/>
                  <a:pt x="1812" y="722"/>
                </a:cubicBezTo>
                <a:cubicBezTo>
                  <a:pt x="1809" y="720"/>
                  <a:pt x="1814" y="724"/>
                  <a:pt x="1816" y="724"/>
                </a:cubicBezTo>
                <a:cubicBezTo>
                  <a:pt x="1814" y="724"/>
                  <a:pt x="1812" y="724"/>
                  <a:pt x="1810" y="725"/>
                </a:cubicBezTo>
                <a:cubicBezTo>
                  <a:pt x="1809" y="725"/>
                  <a:pt x="1809" y="725"/>
                  <a:pt x="1808" y="725"/>
                </a:cubicBezTo>
                <a:cubicBezTo>
                  <a:pt x="1808" y="724"/>
                  <a:pt x="1807" y="724"/>
                  <a:pt x="1807" y="724"/>
                </a:cubicBezTo>
                <a:cubicBezTo>
                  <a:pt x="1807" y="724"/>
                  <a:pt x="1807" y="724"/>
                  <a:pt x="1807" y="724"/>
                </a:cubicBezTo>
                <a:cubicBezTo>
                  <a:pt x="1805" y="724"/>
                  <a:pt x="1804" y="724"/>
                  <a:pt x="1803" y="725"/>
                </a:cubicBezTo>
                <a:cubicBezTo>
                  <a:pt x="1803" y="725"/>
                  <a:pt x="1803" y="725"/>
                  <a:pt x="1803" y="725"/>
                </a:cubicBezTo>
                <a:cubicBezTo>
                  <a:pt x="1803" y="725"/>
                  <a:pt x="1803" y="724"/>
                  <a:pt x="1804" y="724"/>
                </a:cubicBezTo>
                <a:cubicBezTo>
                  <a:pt x="1803" y="724"/>
                  <a:pt x="1802" y="723"/>
                  <a:pt x="1801" y="723"/>
                </a:cubicBezTo>
                <a:cubicBezTo>
                  <a:pt x="1802" y="723"/>
                  <a:pt x="1803" y="723"/>
                  <a:pt x="1805" y="723"/>
                </a:cubicBezTo>
                <a:cubicBezTo>
                  <a:pt x="1799" y="719"/>
                  <a:pt x="1786" y="719"/>
                  <a:pt x="1780" y="714"/>
                </a:cubicBezTo>
                <a:cubicBezTo>
                  <a:pt x="1776" y="717"/>
                  <a:pt x="1775" y="712"/>
                  <a:pt x="1771" y="712"/>
                </a:cubicBezTo>
                <a:cubicBezTo>
                  <a:pt x="1770" y="712"/>
                  <a:pt x="1771" y="711"/>
                  <a:pt x="1771" y="710"/>
                </a:cubicBezTo>
                <a:cubicBezTo>
                  <a:pt x="1769" y="711"/>
                  <a:pt x="1768" y="712"/>
                  <a:pt x="1765" y="710"/>
                </a:cubicBezTo>
                <a:cubicBezTo>
                  <a:pt x="1765" y="708"/>
                  <a:pt x="1766" y="711"/>
                  <a:pt x="1767" y="710"/>
                </a:cubicBezTo>
                <a:cubicBezTo>
                  <a:pt x="1764" y="708"/>
                  <a:pt x="1759" y="709"/>
                  <a:pt x="1755" y="706"/>
                </a:cubicBezTo>
                <a:cubicBezTo>
                  <a:pt x="1757" y="707"/>
                  <a:pt x="1761" y="708"/>
                  <a:pt x="1762" y="708"/>
                </a:cubicBezTo>
                <a:cubicBezTo>
                  <a:pt x="1759" y="702"/>
                  <a:pt x="1754" y="702"/>
                  <a:pt x="1748" y="702"/>
                </a:cubicBezTo>
                <a:cubicBezTo>
                  <a:pt x="1748" y="702"/>
                  <a:pt x="1746" y="701"/>
                  <a:pt x="1745" y="701"/>
                </a:cubicBezTo>
                <a:cubicBezTo>
                  <a:pt x="1745" y="701"/>
                  <a:pt x="1744" y="702"/>
                  <a:pt x="1745" y="702"/>
                </a:cubicBezTo>
                <a:cubicBezTo>
                  <a:pt x="1743" y="702"/>
                  <a:pt x="1742" y="702"/>
                  <a:pt x="1741" y="702"/>
                </a:cubicBezTo>
                <a:cubicBezTo>
                  <a:pt x="1742" y="701"/>
                  <a:pt x="1743" y="700"/>
                  <a:pt x="1744" y="701"/>
                </a:cubicBezTo>
                <a:cubicBezTo>
                  <a:pt x="1740" y="698"/>
                  <a:pt x="1735" y="697"/>
                  <a:pt x="1731" y="695"/>
                </a:cubicBezTo>
                <a:cubicBezTo>
                  <a:pt x="1733" y="696"/>
                  <a:pt x="1734" y="696"/>
                  <a:pt x="1736" y="696"/>
                </a:cubicBezTo>
                <a:cubicBezTo>
                  <a:pt x="1738" y="694"/>
                  <a:pt x="1732" y="692"/>
                  <a:pt x="1737" y="693"/>
                </a:cubicBezTo>
                <a:cubicBezTo>
                  <a:pt x="1726" y="691"/>
                  <a:pt x="1714" y="686"/>
                  <a:pt x="1707" y="684"/>
                </a:cubicBezTo>
                <a:cubicBezTo>
                  <a:pt x="1707" y="684"/>
                  <a:pt x="1707" y="684"/>
                  <a:pt x="1707" y="685"/>
                </a:cubicBezTo>
                <a:cubicBezTo>
                  <a:pt x="1706" y="684"/>
                  <a:pt x="1705" y="684"/>
                  <a:pt x="1704" y="684"/>
                </a:cubicBezTo>
                <a:cubicBezTo>
                  <a:pt x="1724" y="687"/>
                  <a:pt x="1741" y="686"/>
                  <a:pt x="1758" y="694"/>
                </a:cubicBezTo>
                <a:cubicBezTo>
                  <a:pt x="1758" y="692"/>
                  <a:pt x="1755" y="692"/>
                  <a:pt x="1755" y="690"/>
                </a:cubicBezTo>
                <a:cubicBezTo>
                  <a:pt x="1762" y="690"/>
                  <a:pt x="1764" y="694"/>
                  <a:pt x="1772" y="696"/>
                </a:cubicBezTo>
                <a:cubicBezTo>
                  <a:pt x="1770" y="691"/>
                  <a:pt x="1775" y="698"/>
                  <a:pt x="1775" y="694"/>
                </a:cubicBezTo>
                <a:cubicBezTo>
                  <a:pt x="1778" y="694"/>
                  <a:pt x="1776" y="697"/>
                  <a:pt x="1781" y="697"/>
                </a:cubicBezTo>
                <a:cubicBezTo>
                  <a:pt x="1781" y="695"/>
                  <a:pt x="1778" y="696"/>
                  <a:pt x="1778" y="694"/>
                </a:cubicBezTo>
                <a:cubicBezTo>
                  <a:pt x="1784" y="693"/>
                  <a:pt x="1788" y="696"/>
                  <a:pt x="1792" y="694"/>
                </a:cubicBezTo>
                <a:cubicBezTo>
                  <a:pt x="1793" y="692"/>
                  <a:pt x="1789" y="690"/>
                  <a:pt x="1791" y="693"/>
                </a:cubicBezTo>
                <a:cubicBezTo>
                  <a:pt x="1790" y="695"/>
                  <a:pt x="1787" y="692"/>
                  <a:pt x="1785" y="692"/>
                </a:cubicBezTo>
                <a:cubicBezTo>
                  <a:pt x="1785" y="690"/>
                  <a:pt x="1783" y="692"/>
                  <a:pt x="1782" y="690"/>
                </a:cubicBezTo>
                <a:cubicBezTo>
                  <a:pt x="1782" y="691"/>
                  <a:pt x="1782" y="691"/>
                  <a:pt x="1783" y="692"/>
                </a:cubicBezTo>
                <a:cubicBezTo>
                  <a:pt x="1782" y="692"/>
                  <a:pt x="1782" y="692"/>
                  <a:pt x="1781" y="693"/>
                </a:cubicBezTo>
                <a:cubicBezTo>
                  <a:pt x="1780" y="692"/>
                  <a:pt x="1780" y="691"/>
                  <a:pt x="1780" y="689"/>
                </a:cubicBezTo>
                <a:cubicBezTo>
                  <a:pt x="1779" y="689"/>
                  <a:pt x="1777" y="690"/>
                  <a:pt x="1777" y="688"/>
                </a:cubicBezTo>
                <a:cubicBezTo>
                  <a:pt x="1775" y="688"/>
                  <a:pt x="1775" y="689"/>
                  <a:pt x="1776" y="691"/>
                </a:cubicBezTo>
                <a:cubicBezTo>
                  <a:pt x="1774" y="690"/>
                  <a:pt x="1773" y="690"/>
                  <a:pt x="1771" y="690"/>
                </a:cubicBezTo>
                <a:cubicBezTo>
                  <a:pt x="1771" y="687"/>
                  <a:pt x="1775" y="691"/>
                  <a:pt x="1775" y="688"/>
                </a:cubicBezTo>
                <a:cubicBezTo>
                  <a:pt x="1770" y="685"/>
                  <a:pt x="1774" y="689"/>
                  <a:pt x="1768" y="686"/>
                </a:cubicBezTo>
                <a:cubicBezTo>
                  <a:pt x="1768" y="688"/>
                  <a:pt x="1771" y="687"/>
                  <a:pt x="1770" y="690"/>
                </a:cubicBezTo>
                <a:cubicBezTo>
                  <a:pt x="1768" y="689"/>
                  <a:pt x="1759" y="689"/>
                  <a:pt x="1757" y="686"/>
                </a:cubicBezTo>
                <a:cubicBezTo>
                  <a:pt x="1757" y="691"/>
                  <a:pt x="1742" y="683"/>
                  <a:pt x="1738" y="687"/>
                </a:cubicBezTo>
                <a:cubicBezTo>
                  <a:pt x="1736" y="684"/>
                  <a:pt x="1733" y="684"/>
                  <a:pt x="1730" y="683"/>
                </a:cubicBezTo>
                <a:cubicBezTo>
                  <a:pt x="1729" y="682"/>
                  <a:pt x="1727" y="682"/>
                  <a:pt x="1724" y="682"/>
                </a:cubicBezTo>
                <a:cubicBezTo>
                  <a:pt x="1725" y="681"/>
                  <a:pt x="1728" y="682"/>
                  <a:pt x="1729" y="682"/>
                </a:cubicBezTo>
                <a:cubicBezTo>
                  <a:pt x="1725" y="679"/>
                  <a:pt x="1712" y="679"/>
                  <a:pt x="1710" y="676"/>
                </a:cubicBezTo>
                <a:cubicBezTo>
                  <a:pt x="1709" y="677"/>
                  <a:pt x="1710" y="678"/>
                  <a:pt x="1712" y="679"/>
                </a:cubicBezTo>
                <a:cubicBezTo>
                  <a:pt x="1709" y="678"/>
                  <a:pt x="1707" y="678"/>
                  <a:pt x="1704" y="677"/>
                </a:cubicBezTo>
                <a:cubicBezTo>
                  <a:pt x="1703" y="676"/>
                  <a:pt x="1705" y="676"/>
                  <a:pt x="1704" y="675"/>
                </a:cubicBezTo>
                <a:cubicBezTo>
                  <a:pt x="1702" y="675"/>
                  <a:pt x="1702" y="677"/>
                  <a:pt x="1699" y="675"/>
                </a:cubicBezTo>
                <a:cubicBezTo>
                  <a:pt x="1698" y="674"/>
                  <a:pt x="1703" y="673"/>
                  <a:pt x="1702" y="671"/>
                </a:cubicBezTo>
                <a:cubicBezTo>
                  <a:pt x="1700" y="672"/>
                  <a:pt x="1698" y="671"/>
                  <a:pt x="1699" y="669"/>
                </a:cubicBezTo>
                <a:cubicBezTo>
                  <a:pt x="1698" y="669"/>
                  <a:pt x="1698" y="669"/>
                  <a:pt x="1698" y="670"/>
                </a:cubicBezTo>
                <a:cubicBezTo>
                  <a:pt x="1698" y="669"/>
                  <a:pt x="1697" y="669"/>
                  <a:pt x="1696" y="669"/>
                </a:cubicBezTo>
                <a:cubicBezTo>
                  <a:pt x="1696" y="669"/>
                  <a:pt x="1696" y="668"/>
                  <a:pt x="1696" y="668"/>
                </a:cubicBezTo>
                <a:cubicBezTo>
                  <a:pt x="1696" y="668"/>
                  <a:pt x="1695" y="669"/>
                  <a:pt x="1695" y="669"/>
                </a:cubicBezTo>
                <a:cubicBezTo>
                  <a:pt x="1695" y="669"/>
                  <a:pt x="1694" y="669"/>
                  <a:pt x="1694" y="669"/>
                </a:cubicBezTo>
                <a:cubicBezTo>
                  <a:pt x="1694" y="669"/>
                  <a:pt x="1694" y="668"/>
                  <a:pt x="1694" y="668"/>
                </a:cubicBezTo>
                <a:cubicBezTo>
                  <a:pt x="1707" y="668"/>
                  <a:pt x="1712" y="671"/>
                  <a:pt x="1727" y="670"/>
                </a:cubicBezTo>
                <a:cubicBezTo>
                  <a:pt x="1725" y="669"/>
                  <a:pt x="1723" y="669"/>
                  <a:pt x="1721" y="668"/>
                </a:cubicBezTo>
                <a:cubicBezTo>
                  <a:pt x="1721" y="668"/>
                  <a:pt x="1721" y="668"/>
                  <a:pt x="1721" y="668"/>
                </a:cubicBezTo>
                <a:cubicBezTo>
                  <a:pt x="1716" y="664"/>
                  <a:pt x="1709" y="664"/>
                  <a:pt x="1702" y="661"/>
                </a:cubicBezTo>
                <a:cubicBezTo>
                  <a:pt x="1707" y="660"/>
                  <a:pt x="1714" y="663"/>
                  <a:pt x="1719" y="662"/>
                </a:cubicBezTo>
                <a:cubicBezTo>
                  <a:pt x="1713" y="658"/>
                  <a:pt x="1701" y="657"/>
                  <a:pt x="1693" y="653"/>
                </a:cubicBezTo>
                <a:cubicBezTo>
                  <a:pt x="1695" y="651"/>
                  <a:pt x="1698" y="654"/>
                  <a:pt x="1703" y="654"/>
                </a:cubicBezTo>
                <a:cubicBezTo>
                  <a:pt x="1704" y="652"/>
                  <a:pt x="1701" y="653"/>
                  <a:pt x="1702" y="651"/>
                </a:cubicBezTo>
                <a:cubicBezTo>
                  <a:pt x="1704" y="650"/>
                  <a:pt x="1708" y="651"/>
                  <a:pt x="1710" y="652"/>
                </a:cubicBezTo>
                <a:cubicBezTo>
                  <a:pt x="1710" y="652"/>
                  <a:pt x="1709" y="652"/>
                  <a:pt x="1709" y="652"/>
                </a:cubicBezTo>
                <a:cubicBezTo>
                  <a:pt x="1709" y="652"/>
                  <a:pt x="1710" y="652"/>
                  <a:pt x="1710" y="652"/>
                </a:cubicBezTo>
                <a:cubicBezTo>
                  <a:pt x="1711" y="652"/>
                  <a:pt x="1711" y="652"/>
                  <a:pt x="1712" y="653"/>
                </a:cubicBezTo>
                <a:cubicBezTo>
                  <a:pt x="1712" y="653"/>
                  <a:pt x="1712" y="653"/>
                  <a:pt x="1712" y="654"/>
                </a:cubicBezTo>
                <a:cubicBezTo>
                  <a:pt x="1712" y="654"/>
                  <a:pt x="1712" y="654"/>
                  <a:pt x="1712" y="654"/>
                </a:cubicBezTo>
                <a:cubicBezTo>
                  <a:pt x="1713" y="654"/>
                  <a:pt x="1713" y="653"/>
                  <a:pt x="1713" y="653"/>
                </a:cubicBezTo>
                <a:cubicBezTo>
                  <a:pt x="1714" y="653"/>
                  <a:pt x="1715" y="653"/>
                  <a:pt x="1716" y="654"/>
                </a:cubicBezTo>
                <a:cubicBezTo>
                  <a:pt x="1717" y="655"/>
                  <a:pt x="1718" y="656"/>
                  <a:pt x="1720" y="656"/>
                </a:cubicBezTo>
                <a:cubicBezTo>
                  <a:pt x="1720" y="656"/>
                  <a:pt x="1720" y="656"/>
                  <a:pt x="1720" y="656"/>
                </a:cubicBezTo>
                <a:cubicBezTo>
                  <a:pt x="1721" y="656"/>
                  <a:pt x="1722" y="657"/>
                  <a:pt x="1723" y="657"/>
                </a:cubicBezTo>
                <a:cubicBezTo>
                  <a:pt x="1717" y="660"/>
                  <a:pt x="1733" y="659"/>
                  <a:pt x="1736" y="662"/>
                </a:cubicBezTo>
                <a:cubicBezTo>
                  <a:pt x="1736" y="662"/>
                  <a:pt x="1736" y="662"/>
                  <a:pt x="1736" y="662"/>
                </a:cubicBezTo>
                <a:cubicBezTo>
                  <a:pt x="1736" y="663"/>
                  <a:pt x="1736" y="663"/>
                  <a:pt x="1736" y="663"/>
                </a:cubicBezTo>
                <a:cubicBezTo>
                  <a:pt x="1736" y="663"/>
                  <a:pt x="1736" y="663"/>
                  <a:pt x="1736" y="663"/>
                </a:cubicBezTo>
                <a:cubicBezTo>
                  <a:pt x="1736" y="663"/>
                  <a:pt x="1736" y="663"/>
                  <a:pt x="1736" y="663"/>
                </a:cubicBezTo>
                <a:cubicBezTo>
                  <a:pt x="1739" y="664"/>
                  <a:pt x="1742" y="664"/>
                  <a:pt x="1746" y="665"/>
                </a:cubicBezTo>
                <a:cubicBezTo>
                  <a:pt x="1745" y="665"/>
                  <a:pt x="1745" y="664"/>
                  <a:pt x="1744" y="664"/>
                </a:cubicBezTo>
                <a:cubicBezTo>
                  <a:pt x="1747" y="663"/>
                  <a:pt x="1752" y="663"/>
                  <a:pt x="1758" y="663"/>
                </a:cubicBezTo>
                <a:cubicBezTo>
                  <a:pt x="1758" y="663"/>
                  <a:pt x="1758" y="663"/>
                  <a:pt x="1758" y="663"/>
                </a:cubicBezTo>
                <a:cubicBezTo>
                  <a:pt x="1753" y="665"/>
                  <a:pt x="1768" y="669"/>
                  <a:pt x="1772" y="667"/>
                </a:cubicBezTo>
                <a:cubicBezTo>
                  <a:pt x="1778" y="670"/>
                  <a:pt x="1785" y="674"/>
                  <a:pt x="1788" y="672"/>
                </a:cubicBezTo>
                <a:cubicBezTo>
                  <a:pt x="1784" y="670"/>
                  <a:pt x="1778" y="668"/>
                  <a:pt x="1773" y="666"/>
                </a:cubicBezTo>
                <a:cubicBezTo>
                  <a:pt x="1773" y="666"/>
                  <a:pt x="1773" y="666"/>
                  <a:pt x="1773" y="666"/>
                </a:cubicBezTo>
                <a:cubicBezTo>
                  <a:pt x="1782" y="669"/>
                  <a:pt x="1800" y="668"/>
                  <a:pt x="1817" y="671"/>
                </a:cubicBezTo>
                <a:cubicBezTo>
                  <a:pt x="1815" y="674"/>
                  <a:pt x="1816" y="675"/>
                  <a:pt x="1816" y="678"/>
                </a:cubicBezTo>
                <a:cubicBezTo>
                  <a:pt x="1821" y="676"/>
                  <a:pt x="1824" y="672"/>
                  <a:pt x="1830" y="670"/>
                </a:cubicBezTo>
                <a:cubicBezTo>
                  <a:pt x="1818" y="668"/>
                  <a:pt x="1808" y="669"/>
                  <a:pt x="1794" y="665"/>
                </a:cubicBezTo>
                <a:cubicBezTo>
                  <a:pt x="1794" y="664"/>
                  <a:pt x="1796" y="664"/>
                  <a:pt x="1797" y="665"/>
                </a:cubicBezTo>
                <a:cubicBezTo>
                  <a:pt x="1792" y="660"/>
                  <a:pt x="1790" y="666"/>
                  <a:pt x="1784" y="666"/>
                </a:cubicBezTo>
                <a:cubicBezTo>
                  <a:pt x="1784" y="662"/>
                  <a:pt x="1786" y="663"/>
                  <a:pt x="1788" y="664"/>
                </a:cubicBezTo>
                <a:cubicBezTo>
                  <a:pt x="1786" y="660"/>
                  <a:pt x="1784" y="659"/>
                  <a:pt x="1780" y="659"/>
                </a:cubicBezTo>
                <a:cubicBezTo>
                  <a:pt x="1768" y="659"/>
                  <a:pt x="1750" y="655"/>
                  <a:pt x="1734" y="653"/>
                </a:cubicBezTo>
                <a:cubicBezTo>
                  <a:pt x="1733" y="652"/>
                  <a:pt x="1732" y="652"/>
                  <a:pt x="1731" y="652"/>
                </a:cubicBezTo>
                <a:cubicBezTo>
                  <a:pt x="1733" y="651"/>
                  <a:pt x="1736" y="651"/>
                  <a:pt x="1738" y="650"/>
                </a:cubicBezTo>
                <a:cubicBezTo>
                  <a:pt x="1741" y="651"/>
                  <a:pt x="1746" y="652"/>
                  <a:pt x="1749" y="653"/>
                </a:cubicBezTo>
                <a:cubicBezTo>
                  <a:pt x="1746" y="652"/>
                  <a:pt x="1743" y="651"/>
                  <a:pt x="1739" y="650"/>
                </a:cubicBezTo>
                <a:cubicBezTo>
                  <a:pt x="1744" y="648"/>
                  <a:pt x="1749" y="646"/>
                  <a:pt x="1754" y="642"/>
                </a:cubicBezTo>
                <a:cubicBezTo>
                  <a:pt x="1756" y="640"/>
                  <a:pt x="1758" y="637"/>
                  <a:pt x="1761" y="634"/>
                </a:cubicBezTo>
                <a:cubicBezTo>
                  <a:pt x="1762" y="634"/>
                  <a:pt x="1762" y="635"/>
                  <a:pt x="1763" y="636"/>
                </a:cubicBezTo>
                <a:cubicBezTo>
                  <a:pt x="1763" y="635"/>
                  <a:pt x="1762" y="634"/>
                  <a:pt x="1762" y="633"/>
                </a:cubicBezTo>
                <a:cubicBezTo>
                  <a:pt x="1762" y="633"/>
                  <a:pt x="1762" y="633"/>
                  <a:pt x="1762" y="633"/>
                </a:cubicBezTo>
                <a:cubicBezTo>
                  <a:pt x="1764" y="632"/>
                  <a:pt x="1766" y="631"/>
                  <a:pt x="1768" y="630"/>
                </a:cubicBezTo>
                <a:cubicBezTo>
                  <a:pt x="1773" y="631"/>
                  <a:pt x="1777" y="631"/>
                  <a:pt x="1781" y="632"/>
                </a:cubicBezTo>
                <a:cubicBezTo>
                  <a:pt x="1781" y="630"/>
                  <a:pt x="1779" y="629"/>
                  <a:pt x="1777" y="629"/>
                </a:cubicBezTo>
                <a:cubicBezTo>
                  <a:pt x="1777" y="629"/>
                  <a:pt x="1777" y="629"/>
                  <a:pt x="1777" y="629"/>
                </a:cubicBezTo>
                <a:cubicBezTo>
                  <a:pt x="1777" y="629"/>
                  <a:pt x="1777" y="629"/>
                  <a:pt x="1777" y="629"/>
                </a:cubicBezTo>
                <a:cubicBezTo>
                  <a:pt x="1774" y="628"/>
                  <a:pt x="1772" y="629"/>
                  <a:pt x="1769" y="628"/>
                </a:cubicBezTo>
                <a:cubicBezTo>
                  <a:pt x="1770" y="628"/>
                  <a:pt x="1772" y="627"/>
                  <a:pt x="1773" y="626"/>
                </a:cubicBezTo>
                <a:cubicBezTo>
                  <a:pt x="1773" y="626"/>
                  <a:pt x="1774" y="626"/>
                  <a:pt x="1774" y="626"/>
                </a:cubicBezTo>
                <a:cubicBezTo>
                  <a:pt x="1773" y="627"/>
                  <a:pt x="1773" y="626"/>
                  <a:pt x="1772" y="627"/>
                </a:cubicBezTo>
                <a:cubicBezTo>
                  <a:pt x="1774" y="628"/>
                  <a:pt x="1775" y="628"/>
                  <a:pt x="1777" y="629"/>
                </a:cubicBezTo>
                <a:cubicBezTo>
                  <a:pt x="1777" y="629"/>
                  <a:pt x="1777" y="629"/>
                  <a:pt x="1777" y="629"/>
                </a:cubicBezTo>
                <a:cubicBezTo>
                  <a:pt x="1777" y="628"/>
                  <a:pt x="1776" y="628"/>
                  <a:pt x="1777" y="627"/>
                </a:cubicBezTo>
                <a:cubicBezTo>
                  <a:pt x="1776" y="626"/>
                  <a:pt x="1776" y="627"/>
                  <a:pt x="1775" y="627"/>
                </a:cubicBezTo>
                <a:cubicBezTo>
                  <a:pt x="1775" y="627"/>
                  <a:pt x="1775" y="627"/>
                  <a:pt x="1775" y="626"/>
                </a:cubicBezTo>
                <a:cubicBezTo>
                  <a:pt x="1779" y="626"/>
                  <a:pt x="1788" y="628"/>
                  <a:pt x="1787" y="625"/>
                </a:cubicBezTo>
                <a:cubicBezTo>
                  <a:pt x="1788" y="625"/>
                  <a:pt x="1788" y="625"/>
                  <a:pt x="1788" y="626"/>
                </a:cubicBezTo>
                <a:cubicBezTo>
                  <a:pt x="1789" y="624"/>
                  <a:pt x="1781" y="624"/>
                  <a:pt x="1778" y="624"/>
                </a:cubicBezTo>
                <a:cubicBezTo>
                  <a:pt x="1778" y="624"/>
                  <a:pt x="1777" y="623"/>
                  <a:pt x="1777" y="623"/>
                </a:cubicBezTo>
                <a:cubicBezTo>
                  <a:pt x="1777" y="623"/>
                  <a:pt x="1778" y="623"/>
                  <a:pt x="1778" y="622"/>
                </a:cubicBezTo>
                <a:cubicBezTo>
                  <a:pt x="1778" y="623"/>
                  <a:pt x="1778" y="623"/>
                  <a:pt x="1778" y="623"/>
                </a:cubicBezTo>
                <a:cubicBezTo>
                  <a:pt x="1779" y="622"/>
                  <a:pt x="1780" y="621"/>
                  <a:pt x="1783" y="622"/>
                </a:cubicBezTo>
                <a:cubicBezTo>
                  <a:pt x="1783" y="621"/>
                  <a:pt x="1782" y="620"/>
                  <a:pt x="1781" y="620"/>
                </a:cubicBezTo>
                <a:cubicBezTo>
                  <a:pt x="1783" y="618"/>
                  <a:pt x="1785" y="616"/>
                  <a:pt x="1785" y="615"/>
                </a:cubicBezTo>
                <a:cubicBezTo>
                  <a:pt x="1786" y="613"/>
                  <a:pt x="1787" y="611"/>
                  <a:pt x="1787" y="608"/>
                </a:cubicBezTo>
                <a:cubicBezTo>
                  <a:pt x="1788" y="609"/>
                  <a:pt x="1789" y="610"/>
                  <a:pt x="1788" y="610"/>
                </a:cubicBezTo>
                <a:cubicBezTo>
                  <a:pt x="1791" y="610"/>
                  <a:pt x="1788" y="608"/>
                  <a:pt x="1787" y="608"/>
                </a:cubicBezTo>
                <a:cubicBezTo>
                  <a:pt x="1787" y="604"/>
                  <a:pt x="1788" y="601"/>
                  <a:pt x="1790" y="602"/>
                </a:cubicBezTo>
                <a:cubicBezTo>
                  <a:pt x="1790" y="600"/>
                  <a:pt x="1793" y="596"/>
                  <a:pt x="1797" y="594"/>
                </a:cubicBezTo>
                <a:cubicBezTo>
                  <a:pt x="1797" y="594"/>
                  <a:pt x="1798" y="594"/>
                  <a:pt x="1798" y="594"/>
                </a:cubicBezTo>
                <a:cubicBezTo>
                  <a:pt x="1798" y="593"/>
                  <a:pt x="1798" y="593"/>
                  <a:pt x="1797" y="593"/>
                </a:cubicBezTo>
                <a:cubicBezTo>
                  <a:pt x="1800" y="592"/>
                  <a:pt x="1803" y="590"/>
                  <a:pt x="1807" y="590"/>
                </a:cubicBezTo>
                <a:cubicBezTo>
                  <a:pt x="1807" y="590"/>
                  <a:pt x="1807" y="590"/>
                  <a:pt x="1807" y="590"/>
                </a:cubicBezTo>
                <a:cubicBezTo>
                  <a:pt x="1807" y="590"/>
                  <a:pt x="1807" y="590"/>
                  <a:pt x="1807" y="590"/>
                </a:cubicBezTo>
                <a:cubicBezTo>
                  <a:pt x="1807" y="590"/>
                  <a:pt x="1807" y="590"/>
                  <a:pt x="1807" y="590"/>
                </a:cubicBezTo>
                <a:cubicBezTo>
                  <a:pt x="1807" y="589"/>
                  <a:pt x="1807" y="589"/>
                  <a:pt x="1807" y="589"/>
                </a:cubicBezTo>
                <a:cubicBezTo>
                  <a:pt x="1808" y="589"/>
                  <a:pt x="1808" y="588"/>
                  <a:pt x="1808" y="587"/>
                </a:cubicBezTo>
                <a:cubicBezTo>
                  <a:pt x="1807" y="587"/>
                  <a:pt x="1807" y="587"/>
                  <a:pt x="1806" y="587"/>
                </a:cubicBezTo>
                <a:cubicBezTo>
                  <a:pt x="1803" y="583"/>
                  <a:pt x="1798" y="582"/>
                  <a:pt x="1797" y="576"/>
                </a:cubicBezTo>
                <a:cubicBezTo>
                  <a:pt x="1794" y="576"/>
                  <a:pt x="1791" y="576"/>
                  <a:pt x="1788" y="577"/>
                </a:cubicBezTo>
                <a:cubicBezTo>
                  <a:pt x="1785" y="575"/>
                  <a:pt x="1775" y="572"/>
                  <a:pt x="1774" y="569"/>
                </a:cubicBezTo>
                <a:cubicBezTo>
                  <a:pt x="1776" y="574"/>
                  <a:pt x="1768" y="566"/>
                  <a:pt x="1767" y="570"/>
                </a:cubicBezTo>
                <a:cubicBezTo>
                  <a:pt x="1762" y="565"/>
                  <a:pt x="1755" y="565"/>
                  <a:pt x="1748" y="558"/>
                </a:cubicBezTo>
                <a:cubicBezTo>
                  <a:pt x="1747" y="558"/>
                  <a:pt x="1746" y="558"/>
                  <a:pt x="1746" y="559"/>
                </a:cubicBezTo>
                <a:cubicBezTo>
                  <a:pt x="1745" y="559"/>
                  <a:pt x="1745" y="558"/>
                  <a:pt x="1745" y="556"/>
                </a:cubicBezTo>
                <a:cubicBezTo>
                  <a:pt x="1740" y="554"/>
                  <a:pt x="1735" y="552"/>
                  <a:pt x="1731" y="550"/>
                </a:cubicBezTo>
                <a:cubicBezTo>
                  <a:pt x="1734" y="549"/>
                  <a:pt x="1738" y="552"/>
                  <a:pt x="1740" y="552"/>
                </a:cubicBezTo>
                <a:cubicBezTo>
                  <a:pt x="1741" y="548"/>
                  <a:pt x="1736" y="550"/>
                  <a:pt x="1733" y="548"/>
                </a:cubicBezTo>
                <a:cubicBezTo>
                  <a:pt x="1734" y="545"/>
                  <a:pt x="1738" y="544"/>
                  <a:pt x="1738" y="542"/>
                </a:cubicBezTo>
                <a:cubicBezTo>
                  <a:pt x="1749" y="544"/>
                  <a:pt x="1757" y="545"/>
                  <a:pt x="1768" y="549"/>
                </a:cubicBezTo>
                <a:cubicBezTo>
                  <a:pt x="1769" y="549"/>
                  <a:pt x="1768" y="550"/>
                  <a:pt x="1768" y="551"/>
                </a:cubicBezTo>
                <a:cubicBezTo>
                  <a:pt x="1770" y="551"/>
                  <a:pt x="1770" y="550"/>
                  <a:pt x="1772" y="550"/>
                </a:cubicBezTo>
                <a:cubicBezTo>
                  <a:pt x="1770" y="552"/>
                  <a:pt x="1780" y="552"/>
                  <a:pt x="1784" y="555"/>
                </a:cubicBezTo>
                <a:cubicBezTo>
                  <a:pt x="1784" y="554"/>
                  <a:pt x="1786" y="555"/>
                  <a:pt x="1786" y="554"/>
                </a:cubicBezTo>
                <a:cubicBezTo>
                  <a:pt x="1787" y="554"/>
                  <a:pt x="1788" y="554"/>
                  <a:pt x="1789" y="554"/>
                </a:cubicBezTo>
                <a:cubicBezTo>
                  <a:pt x="1790" y="555"/>
                  <a:pt x="1792" y="554"/>
                  <a:pt x="1789" y="554"/>
                </a:cubicBezTo>
                <a:cubicBezTo>
                  <a:pt x="1788" y="553"/>
                  <a:pt x="1787" y="553"/>
                  <a:pt x="1786" y="553"/>
                </a:cubicBezTo>
                <a:cubicBezTo>
                  <a:pt x="1785" y="552"/>
                  <a:pt x="1786" y="552"/>
                  <a:pt x="1786" y="552"/>
                </a:cubicBezTo>
                <a:cubicBezTo>
                  <a:pt x="1774" y="547"/>
                  <a:pt x="1763" y="544"/>
                  <a:pt x="1749" y="538"/>
                </a:cubicBezTo>
                <a:cubicBezTo>
                  <a:pt x="1747" y="539"/>
                  <a:pt x="1746" y="539"/>
                  <a:pt x="1744" y="540"/>
                </a:cubicBezTo>
                <a:cubicBezTo>
                  <a:pt x="1743" y="540"/>
                  <a:pt x="1741" y="537"/>
                  <a:pt x="1742" y="537"/>
                </a:cubicBezTo>
                <a:cubicBezTo>
                  <a:pt x="1736" y="531"/>
                  <a:pt x="1725" y="535"/>
                  <a:pt x="1723" y="528"/>
                </a:cubicBezTo>
                <a:cubicBezTo>
                  <a:pt x="1722" y="527"/>
                  <a:pt x="1723" y="529"/>
                  <a:pt x="1722" y="530"/>
                </a:cubicBezTo>
                <a:cubicBezTo>
                  <a:pt x="1718" y="529"/>
                  <a:pt x="1715" y="528"/>
                  <a:pt x="1714" y="525"/>
                </a:cubicBezTo>
                <a:cubicBezTo>
                  <a:pt x="1712" y="528"/>
                  <a:pt x="1706" y="524"/>
                  <a:pt x="1709" y="523"/>
                </a:cubicBezTo>
                <a:cubicBezTo>
                  <a:pt x="1704" y="520"/>
                  <a:pt x="1700" y="524"/>
                  <a:pt x="1695" y="519"/>
                </a:cubicBezTo>
                <a:cubicBezTo>
                  <a:pt x="1695" y="519"/>
                  <a:pt x="1695" y="520"/>
                  <a:pt x="1695" y="521"/>
                </a:cubicBezTo>
                <a:cubicBezTo>
                  <a:pt x="1693" y="519"/>
                  <a:pt x="1690" y="520"/>
                  <a:pt x="1690" y="517"/>
                </a:cubicBezTo>
                <a:cubicBezTo>
                  <a:pt x="1704" y="520"/>
                  <a:pt x="1718" y="523"/>
                  <a:pt x="1734" y="526"/>
                </a:cubicBezTo>
                <a:cubicBezTo>
                  <a:pt x="1738" y="527"/>
                  <a:pt x="1742" y="530"/>
                  <a:pt x="1744" y="527"/>
                </a:cubicBezTo>
                <a:cubicBezTo>
                  <a:pt x="1745" y="528"/>
                  <a:pt x="1745" y="529"/>
                  <a:pt x="1745" y="529"/>
                </a:cubicBezTo>
                <a:cubicBezTo>
                  <a:pt x="1753" y="530"/>
                  <a:pt x="1760" y="533"/>
                  <a:pt x="1766" y="534"/>
                </a:cubicBezTo>
                <a:cubicBezTo>
                  <a:pt x="1768" y="534"/>
                  <a:pt x="1773" y="535"/>
                  <a:pt x="1774" y="533"/>
                </a:cubicBezTo>
                <a:cubicBezTo>
                  <a:pt x="1771" y="533"/>
                  <a:pt x="1769" y="532"/>
                  <a:pt x="1767" y="530"/>
                </a:cubicBezTo>
                <a:cubicBezTo>
                  <a:pt x="1774" y="531"/>
                  <a:pt x="1782" y="536"/>
                  <a:pt x="1790" y="537"/>
                </a:cubicBezTo>
                <a:cubicBezTo>
                  <a:pt x="1790" y="533"/>
                  <a:pt x="1781" y="535"/>
                  <a:pt x="1779" y="532"/>
                </a:cubicBezTo>
                <a:cubicBezTo>
                  <a:pt x="1785" y="532"/>
                  <a:pt x="1793" y="536"/>
                  <a:pt x="1799" y="535"/>
                </a:cubicBezTo>
                <a:cubicBezTo>
                  <a:pt x="1787" y="531"/>
                  <a:pt x="1781" y="527"/>
                  <a:pt x="1765" y="520"/>
                </a:cubicBezTo>
                <a:cubicBezTo>
                  <a:pt x="1765" y="518"/>
                  <a:pt x="1767" y="519"/>
                  <a:pt x="1767" y="517"/>
                </a:cubicBezTo>
                <a:cubicBezTo>
                  <a:pt x="1766" y="516"/>
                  <a:pt x="1764" y="516"/>
                  <a:pt x="1762" y="515"/>
                </a:cubicBezTo>
                <a:cubicBezTo>
                  <a:pt x="1764" y="514"/>
                  <a:pt x="1770" y="516"/>
                  <a:pt x="1775" y="518"/>
                </a:cubicBezTo>
                <a:cubicBezTo>
                  <a:pt x="1774" y="520"/>
                  <a:pt x="1771" y="518"/>
                  <a:pt x="1770" y="519"/>
                </a:cubicBezTo>
                <a:cubicBezTo>
                  <a:pt x="1771" y="520"/>
                  <a:pt x="1773" y="521"/>
                  <a:pt x="1774" y="522"/>
                </a:cubicBezTo>
                <a:cubicBezTo>
                  <a:pt x="1776" y="521"/>
                  <a:pt x="1777" y="523"/>
                  <a:pt x="1779" y="523"/>
                </a:cubicBezTo>
                <a:cubicBezTo>
                  <a:pt x="1779" y="521"/>
                  <a:pt x="1779" y="522"/>
                  <a:pt x="1780" y="520"/>
                </a:cubicBezTo>
                <a:cubicBezTo>
                  <a:pt x="1783" y="522"/>
                  <a:pt x="1783" y="520"/>
                  <a:pt x="1787" y="522"/>
                </a:cubicBezTo>
                <a:cubicBezTo>
                  <a:pt x="1788" y="520"/>
                  <a:pt x="1783" y="520"/>
                  <a:pt x="1784" y="518"/>
                </a:cubicBezTo>
                <a:cubicBezTo>
                  <a:pt x="1781" y="518"/>
                  <a:pt x="1776" y="516"/>
                  <a:pt x="1771" y="515"/>
                </a:cubicBezTo>
                <a:cubicBezTo>
                  <a:pt x="1772" y="514"/>
                  <a:pt x="1772" y="514"/>
                  <a:pt x="1772" y="513"/>
                </a:cubicBezTo>
                <a:cubicBezTo>
                  <a:pt x="1772" y="513"/>
                  <a:pt x="1772" y="513"/>
                  <a:pt x="1772" y="513"/>
                </a:cubicBezTo>
                <a:cubicBezTo>
                  <a:pt x="1773" y="513"/>
                  <a:pt x="1775" y="513"/>
                  <a:pt x="1776" y="513"/>
                </a:cubicBezTo>
                <a:cubicBezTo>
                  <a:pt x="1781" y="516"/>
                  <a:pt x="1792" y="518"/>
                  <a:pt x="1800" y="521"/>
                </a:cubicBezTo>
                <a:cubicBezTo>
                  <a:pt x="1803" y="522"/>
                  <a:pt x="1807" y="525"/>
                  <a:pt x="1808" y="521"/>
                </a:cubicBezTo>
                <a:cubicBezTo>
                  <a:pt x="1803" y="522"/>
                  <a:pt x="1804" y="518"/>
                  <a:pt x="1801" y="516"/>
                </a:cubicBezTo>
                <a:cubicBezTo>
                  <a:pt x="1800" y="516"/>
                  <a:pt x="1799" y="517"/>
                  <a:pt x="1799" y="517"/>
                </a:cubicBezTo>
                <a:cubicBezTo>
                  <a:pt x="1798" y="517"/>
                  <a:pt x="1796" y="514"/>
                  <a:pt x="1796" y="514"/>
                </a:cubicBezTo>
                <a:cubicBezTo>
                  <a:pt x="1794" y="513"/>
                  <a:pt x="1792" y="515"/>
                  <a:pt x="1792" y="512"/>
                </a:cubicBezTo>
                <a:cubicBezTo>
                  <a:pt x="1792" y="512"/>
                  <a:pt x="1791" y="512"/>
                  <a:pt x="1791" y="512"/>
                </a:cubicBezTo>
                <a:cubicBezTo>
                  <a:pt x="1797" y="512"/>
                  <a:pt x="1803" y="513"/>
                  <a:pt x="1808" y="513"/>
                </a:cubicBezTo>
                <a:cubicBezTo>
                  <a:pt x="1803" y="508"/>
                  <a:pt x="1788" y="507"/>
                  <a:pt x="1784" y="510"/>
                </a:cubicBezTo>
                <a:cubicBezTo>
                  <a:pt x="1774" y="506"/>
                  <a:pt x="1761" y="500"/>
                  <a:pt x="1750" y="498"/>
                </a:cubicBezTo>
                <a:cubicBezTo>
                  <a:pt x="1749" y="498"/>
                  <a:pt x="1749" y="498"/>
                  <a:pt x="1748" y="498"/>
                </a:cubicBezTo>
                <a:cubicBezTo>
                  <a:pt x="1749" y="493"/>
                  <a:pt x="1761" y="498"/>
                  <a:pt x="1766" y="497"/>
                </a:cubicBezTo>
                <a:cubicBezTo>
                  <a:pt x="1766" y="499"/>
                  <a:pt x="1764" y="498"/>
                  <a:pt x="1762" y="498"/>
                </a:cubicBezTo>
                <a:cubicBezTo>
                  <a:pt x="1762" y="500"/>
                  <a:pt x="1766" y="499"/>
                  <a:pt x="1767" y="500"/>
                </a:cubicBezTo>
                <a:cubicBezTo>
                  <a:pt x="1767" y="499"/>
                  <a:pt x="1766" y="498"/>
                  <a:pt x="1767" y="497"/>
                </a:cubicBezTo>
                <a:cubicBezTo>
                  <a:pt x="1776" y="499"/>
                  <a:pt x="1788" y="500"/>
                  <a:pt x="1798" y="500"/>
                </a:cubicBezTo>
                <a:cubicBezTo>
                  <a:pt x="1792" y="498"/>
                  <a:pt x="1783" y="497"/>
                  <a:pt x="1782" y="494"/>
                </a:cubicBezTo>
                <a:cubicBezTo>
                  <a:pt x="1781" y="496"/>
                  <a:pt x="1774" y="497"/>
                  <a:pt x="1773" y="492"/>
                </a:cubicBezTo>
                <a:cubicBezTo>
                  <a:pt x="1765" y="492"/>
                  <a:pt x="1758" y="491"/>
                  <a:pt x="1750" y="491"/>
                </a:cubicBezTo>
                <a:cubicBezTo>
                  <a:pt x="1751" y="489"/>
                  <a:pt x="1749" y="489"/>
                  <a:pt x="1748" y="489"/>
                </a:cubicBezTo>
                <a:cubicBezTo>
                  <a:pt x="1748" y="490"/>
                  <a:pt x="1749" y="490"/>
                  <a:pt x="1750" y="491"/>
                </a:cubicBezTo>
                <a:cubicBezTo>
                  <a:pt x="1748" y="491"/>
                  <a:pt x="1747" y="491"/>
                  <a:pt x="1745" y="490"/>
                </a:cubicBezTo>
                <a:cubicBezTo>
                  <a:pt x="1746" y="490"/>
                  <a:pt x="1746" y="490"/>
                  <a:pt x="1747" y="490"/>
                </a:cubicBezTo>
                <a:cubicBezTo>
                  <a:pt x="1746" y="489"/>
                  <a:pt x="1742" y="489"/>
                  <a:pt x="1740" y="489"/>
                </a:cubicBezTo>
                <a:cubicBezTo>
                  <a:pt x="1741" y="490"/>
                  <a:pt x="1742" y="490"/>
                  <a:pt x="1743" y="490"/>
                </a:cubicBezTo>
                <a:cubicBezTo>
                  <a:pt x="1736" y="490"/>
                  <a:pt x="1729" y="489"/>
                  <a:pt x="1722" y="489"/>
                </a:cubicBezTo>
                <a:cubicBezTo>
                  <a:pt x="1719" y="488"/>
                  <a:pt x="1717" y="487"/>
                  <a:pt x="1715" y="485"/>
                </a:cubicBezTo>
                <a:cubicBezTo>
                  <a:pt x="1711" y="487"/>
                  <a:pt x="1702" y="483"/>
                  <a:pt x="1701" y="481"/>
                </a:cubicBezTo>
                <a:cubicBezTo>
                  <a:pt x="1708" y="483"/>
                  <a:pt x="1715" y="482"/>
                  <a:pt x="1720" y="485"/>
                </a:cubicBezTo>
                <a:cubicBezTo>
                  <a:pt x="1722" y="486"/>
                  <a:pt x="1722" y="483"/>
                  <a:pt x="1725" y="485"/>
                </a:cubicBezTo>
                <a:cubicBezTo>
                  <a:pt x="1715" y="479"/>
                  <a:pt x="1706" y="476"/>
                  <a:pt x="1694" y="470"/>
                </a:cubicBezTo>
                <a:cubicBezTo>
                  <a:pt x="1694" y="469"/>
                  <a:pt x="1695" y="469"/>
                  <a:pt x="1696" y="468"/>
                </a:cubicBezTo>
                <a:cubicBezTo>
                  <a:pt x="1697" y="468"/>
                  <a:pt x="1697" y="468"/>
                  <a:pt x="1698" y="468"/>
                </a:cubicBezTo>
                <a:cubicBezTo>
                  <a:pt x="1709" y="470"/>
                  <a:pt x="1720" y="474"/>
                  <a:pt x="1728" y="472"/>
                </a:cubicBezTo>
                <a:cubicBezTo>
                  <a:pt x="1730" y="473"/>
                  <a:pt x="1731" y="472"/>
                  <a:pt x="1731" y="474"/>
                </a:cubicBezTo>
                <a:cubicBezTo>
                  <a:pt x="1735" y="472"/>
                  <a:pt x="1742" y="477"/>
                  <a:pt x="1746" y="475"/>
                </a:cubicBezTo>
                <a:cubicBezTo>
                  <a:pt x="1747" y="476"/>
                  <a:pt x="1747" y="476"/>
                  <a:pt x="1747" y="476"/>
                </a:cubicBezTo>
                <a:cubicBezTo>
                  <a:pt x="1749" y="476"/>
                  <a:pt x="1753" y="477"/>
                  <a:pt x="1757" y="478"/>
                </a:cubicBezTo>
                <a:cubicBezTo>
                  <a:pt x="1756" y="478"/>
                  <a:pt x="1755" y="478"/>
                  <a:pt x="1754" y="478"/>
                </a:cubicBezTo>
                <a:cubicBezTo>
                  <a:pt x="1751" y="478"/>
                  <a:pt x="1756" y="479"/>
                  <a:pt x="1757" y="479"/>
                </a:cubicBezTo>
                <a:cubicBezTo>
                  <a:pt x="1757" y="480"/>
                  <a:pt x="1756" y="480"/>
                  <a:pt x="1754" y="480"/>
                </a:cubicBezTo>
                <a:cubicBezTo>
                  <a:pt x="1754" y="482"/>
                  <a:pt x="1758" y="481"/>
                  <a:pt x="1759" y="482"/>
                </a:cubicBezTo>
                <a:cubicBezTo>
                  <a:pt x="1759" y="481"/>
                  <a:pt x="1759" y="480"/>
                  <a:pt x="1759" y="479"/>
                </a:cubicBezTo>
                <a:cubicBezTo>
                  <a:pt x="1763" y="480"/>
                  <a:pt x="1768" y="481"/>
                  <a:pt x="1772" y="481"/>
                </a:cubicBezTo>
                <a:cubicBezTo>
                  <a:pt x="1772" y="480"/>
                  <a:pt x="1769" y="479"/>
                  <a:pt x="1769" y="478"/>
                </a:cubicBezTo>
                <a:cubicBezTo>
                  <a:pt x="1767" y="480"/>
                  <a:pt x="1763" y="477"/>
                  <a:pt x="1760" y="475"/>
                </a:cubicBezTo>
                <a:cubicBezTo>
                  <a:pt x="1760" y="476"/>
                  <a:pt x="1760" y="476"/>
                  <a:pt x="1760" y="477"/>
                </a:cubicBezTo>
                <a:cubicBezTo>
                  <a:pt x="1754" y="473"/>
                  <a:pt x="1749" y="474"/>
                  <a:pt x="1741" y="470"/>
                </a:cubicBezTo>
                <a:cubicBezTo>
                  <a:pt x="1740" y="470"/>
                  <a:pt x="1738" y="470"/>
                  <a:pt x="1738" y="471"/>
                </a:cubicBezTo>
                <a:cubicBezTo>
                  <a:pt x="1730" y="466"/>
                  <a:pt x="1725" y="468"/>
                  <a:pt x="1718" y="464"/>
                </a:cubicBezTo>
                <a:cubicBezTo>
                  <a:pt x="1724" y="465"/>
                  <a:pt x="1732" y="467"/>
                  <a:pt x="1738" y="468"/>
                </a:cubicBezTo>
                <a:cubicBezTo>
                  <a:pt x="1738" y="466"/>
                  <a:pt x="1739" y="467"/>
                  <a:pt x="1739" y="465"/>
                </a:cubicBezTo>
                <a:cubicBezTo>
                  <a:pt x="1742" y="465"/>
                  <a:pt x="1742" y="467"/>
                  <a:pt x="1744" y="468"/>
                </a:cubicBezTo>
                <a:cubicBezTo>
                  <a:pt x="1744" y="468"/>
                  <a:pt x="1744" y="466"/>
                  <a:pt x="1744" y="466"/>
                </a:cubicBezTo>
                <a:cubicBezTo>
                  <a:pt x="1750" y="466"/>
                  <a:pt x="1758" y="472"/>
                  <a:pt x="1763" y="470"/>
                </a:cubicBezTo>
                <a:cubicBezTo>
                  <a:pt x="1764" y="471"/>
                  <a:pt x="1762" y="473"/>
                  <a:pt x="1764" y="473"/>
                </a:cubicBezTo>
                <a:cubicBezTo>
                  <a:pt x="1765" y="470"/>
                  <a:pt x="1772" y="473"/>
                  <a:pt x="1772" y="474"/>
                </a:cubicBezTo>
                <a:cubicBezTo>
                  <a:pt x="1772" y="474"/>
                  <a:pt x="1772" y="474"/>
                  <a:pt x="1772" y="474"/>
                </a:cubicBezTo>
                <a:cubicBezTo>
                  <a:pt x="1784" y="475"/>
                  <a:pt x="1795" y="481"/>
                  <a:pt x="1805" y="482"/>
                </a:cubicBezTo>
                <a:cubicBezTo>
                  <a:pt x="1803" y="478"/>
                  <a:pt x="1800" y="481"/>
                  <a:pt x="1797" y="478"/>
                </a:cubicBezTo>
                <a:cubicBezTo>
                  <a:pt x="1814" y="481"/>
                  <a:pt x="1826" y="486"/>
                  <a:pt x="1840" y="489"/>
                </a:cubicBezTo>
                <a:cubicBezTo>
                  <a:pt x="1829" y="484"/>
                  <a:pt x="1818" y="480"/>
                  <a:pt x="1806" y="476"/>
                </a:cubicBezTo>
                <a:cubicBezTo>
                  <a:pt x="1806" y="476"/>
                  <a:pt x="1807" y="476"/>
                  <a:pt x="1807" y="475"/>
                </a:cubicBezTo>
                <a:cubicBezTo>
                  <a:pt x="1804" y="474"/>
                  <a:pt x="1802" y="475"/>
                  <a:pt x="1798" y="474"/>
                </a:cubicBezTo>
                <a:cubicBezTo>
                  <a:pt x="1798" y="474"/>
                  <a:pt x="1798" y="474"/>
                  <a:pt x="1798" y="474"/>
                </a:cubicBezTo>
                <a:cubicBezTo>
                  <a:pt x="1796" y="474"/>
                  <a:pt x="1793" y="473"/>
                  <a:pt x="1791" y="472"/>
                </a:cubicBezTo>
                <a:cubicBezTo>
                  <a:pt x="1779" y="469"/>
                  <a:pt x="1767" y="465"/>
                  <a:pt x="1757" y="465"/>
                </a:cubicBezTo>
                <a:cubicBezTo>
                  <a:pt x="1754" y="464"/>
                  <a:pt x="1749" y="462"/>
                  <a:pt x="1745" y="463"/>
                </a:cubicBezTo>
                <a:cubicBezTo>
                  <a:pt x="1737" y="458"/>
                  <a:pt x="1731" y="460"/>
                  <a:pt x="1722" y="456"/>
                </a:cubicBezTo>
                <a:cubicBezTo>
                  <a:pt x="1723" y="456"/>
                  <a:pt x="1724" y="456"/>
                  <a:pt x="1726" y="456"/>
                </a:cubicBezTo>
                <a:cubicBezTo>
                  <a:pt x="1725" y="454"/>
                  <a:pt x="1724" y="454"/>
                  <a:pt x="1722" y="454"/>
                </a:cubicBezTo>
                <a:cubicBezTo>
                  <a:pt x="1721" y="452"/>
                  <a:pt x="1719" y="452"/>
                  <a:pt x="1716" y="451"/>
                </a:cubicBezTo>
                <a:cubicBezTo>
                  <a:pt x="1716" y="451"/>
                  <a:pt x="1715" y="451"/>
                  <a:pt x="1715" y="451"/>
                </a:cubicBezTo>
                <a:cubicBezTo>
                  <a:pt x="1715" y="449"/>
                  <a:pt x="1716" y="448"/>
                  <a:pt x="1717" y="448"/>
                </a:cubicBezTo>
                <a:cubicBezTo>
                  <a:pt x="1718" y="448"/>
                  <a:pt x="1718" y="448"/>
                  <a:pt x="1718" y="448"/>
                </a:cubicBezTo>
                <a:cubicBezTo>
                  <a:pt x="1718" y="448"/>
                  <a:pt x="1718" y="448"/>
                  <a:pt x="1718" y="448"/>
                </a:cubicBezTo>
                <a:cubicBezTo>
                  <a:pt x="1718" y="448"/>
                  <a:pt x="1718" y="448"/>
                  <a:pt x="1719" y="448"/>
                </a:cubicBezTo>
                <a:cubicBezTo>
                  <a:pt x="1729" y="451"/>
                  <a:pt x="1739" y="454"/>
                  <a:pt x="1749" y="456"/>
                </a:cubicBezTo>
                <a:cubicBezTo>
                  <a:pt x="1745" y="452"/>
                  <a:pt x="1741" y="454"/>
                  <a:pt x="1735" y="451"/>
                </a:cubicBezTo>
                <a:cubicBezTo>
                  <a:pt x="1735" y="450"/>
                  <a:pt x="1736" y="450"/>
                  <a:pt x="1737" y="451"/>
                </a:cubicBezTo>
                <a:cubicBezTo>
                  <a:pt x="1736" y="450"/>
                  <a:pt x="1736" y="450"/>
                  <a:pt x="1735" y="450"/>
                </a:cubicBezTo>
                <a:cubicBezTo>
                  <a:pt x="1736" y="450"/>
                  <a:pt x="1736" y="450"/>
                  <a:pt x="1737" y="450"/>
                </a:cubicBezTo>
                <a:cubicBezTo>
                  <a:pt x="1737" y="449"/>
                  <a:pt x="1735" y="448"/>
                  <a:pt x="1735" y="447"/>
                </a:cubicBezTo>
                <a:cubicBezTo>
                  <a:pt x="1734" y="447"/>
                  <a:pt x="1735" y="448"/>
                  <a:pt x="1735" y="448"/>
                </a:cubicBezTo>
                <a:cubicBezTo>
                  <a:pt x="1735" y="449"/>
                  <a:pt x="1734" y="449"/>
                  <a:pt x="1733" y="449"/>
                </a:cubicBezTo>
                <a:cubicBezTo>
                  <a:pt x="1726" y="447"/>
                  <a:pt x="1717" y="444"/>
                  <a:pt x="1712" y="444"/>
                </a:cubicBezTo>
                <a:cubicBezTo>
                  <a:pt x="1712" y="442"/>
                  <a:pt x="1711" y="440"/>
                  <a:pt x="1708" y="440"/>
                </a:cubicBezTo>
                <a:cubicBezTo>
                  <a:pt x="1706" y="442"/>
                  <a:pt x="1710" y="440"/>
                  <a:pt x="1709" y="442"/>
                </a:cubicBezTo>
                <a:cubicBezTo>
                  <a:pt x="1703" y="441"/>
                  <a:pt x="1696" y="442"/>
                  <a:pt x="1691" y="436"/>
                </a:cubicBezTo>
                <a:cubicBezTo>
                  <a:pt x="1690" y="436"/>
                  <a:pt x="1690" y="437"/>
                  <a:pt x="1690" y="438"/>
                </a:cubicBezTo>
                <a:cubicBezTo>
                  <a:pt x="1689" y="437"/>
                  <a:pt x="1688" y="436"/>
                  <a:pt x="1686" y="435"/>
                </a:cubicBezTo>
                <a:cubicBezTo>
                  <a:pt x="1690" y="436"/>
                  <a:pt x="1696" y="435"/>
                  <a:pt x="1697" y="437"/>
                </a:cubicBezTo>
                <a:cubicBezTo>
                  <a:pt x="1700" y="433"/>
                  <a:pt x="1685" y="436"/>
                  <a:pt x="1680" y="433"/>
                </a:cubicBezTo>
                <a:cubicBezTo>
                  <a:pt x="1680" y="433"/>
                  <a:pt x="1681" y="434"/>
                  <a:pt x="1681" y="434"/>
                </a:cubicBezTo>
                <a:cubicBezTo>
                  <a:pt x="1680" y="434"/>
                  <a:pt x="1679" y="434"/>
                  <a:pt x="1678" y="433"/>
                </a:cubicBezTo>
                <a:cubicBezTo>
                  <a:pt x="1678" y="433"/>
                  <a:pt x="1678" y="432"/>
                  <a:pt x="1674" y="431"/>
                </a:cubicBezTo>
                <a:cubicBezTo>
                  <a:pt x="1675" y="432"/>
                  <a:pt x="1675" y="433"/>
                  <a:pt x="1675" y="433"/>
                </a:cubicBezTo>
                <a:cubicBezTo>
                  <a:pt x="1674" y="433"/>
                  <a:pt x="1673" y="433"/>
                  <a:pt x="1672" y="432"/>
                </a:cubicBezTo>
                <a:cubicBezTo>
                  <a:pt x="1672" y="432"/>
                  <a:pt x="1672" y="432"/>
                  <a:pt x="1672" y="432"/>
                </a:cubicBezTo>
                <a:cubicBezTo>
                  <a:pt x="1673" y="431"/>
                  <a:pt x="1668" y="429"/>
                  <a:pt x="1667" y="431"/>
                </a:cubicBezTo>
                <a:cubicBezTo>
                  <a:pt x="1667" y="431"/>
                  <a:pt x="1667" y="431"/>
                  <a:pt x="1667" y="431"/>
                </a:cubicBezTo>
                <a:cubicBezTo>
                  <a:pt x="1656" y="428"/>
                  <a:pt x="1643" y="422"/>
                  <a:pt x="1631" y="420"/>
                </a:cubicBezTo>
                <a:cubicBezTo>
                  <a:pt x="1612" y="417"/>
                  <a:pt x="1588" y="411"/>
                  <a:pt x="1569" y="406"/>
                </a:cubicBezTo>
                <a:cubicBezTo>
                  <a:pt x="1568" y="406"/>
                  <a:pt x="1567" y="406"/>
                  <a:pt x="1566" y="406"/>
                </a:cubicBezTo>
                <a:cubicBezTo>
                  <a:pt x="1563" y="405"/>
                  <a:pt x="1560" y="404"/>
                  <a:pt x="1557" y="403"/>
                </a:cubicBezTo>
                <a:cubicBezTo>
                  <a:pt x="1557" y="403"/>
                  <a:pt x="1557" y="402"/>
                  <a:pt x="1557" y="401"/>
                </a:cubicBezTo>
                <a:cubicBezTo>
                  <a:pt x="1557" y="401"/>
                  <a:pt x="1557" y="401"/>
                  <a:pt x="1557" y="401"/>
                </a:cubicBezTo>
                <a:cubicBezTo>
                  <a:pt x="1556" y="402"/>
                  <a:pt x="1555" y="402"/>
                  <a:pt x="1553" y="402"/>
                </a:cubicBezTo>
                <a:cubicBezTo>
                  <a:pt x="1550" y="401"/>
                  <a:pt x="1546" y="400"/>
                  <a:pt x="1542" y="399"/>
                </a:cubicBezTo>
                <a:cubicBezTo>
                  <a:pt x="1547" y="398"/>
                  <a:pt x="1553" y="401"/>
                  <a:pt x="1557" y="401"/>
                </a:cubicBezTo>
                <a:cubicBezTo>
                  <a:pt x="1557" y="401"/>
                  <a:pt x="1557" y="401"/>
                  <a:pt x="1557" y="401"/>
                </a:cubicBezTo>
                <a:cubicBezTo>
                  <a:pt x="1557" y="401"/>
                  <a:pt x="1557" y="401"/>
                  <a:pt x="1557" y="401"/>
                </a:cubicBezTo>
                <a:cubicBezTo>
                  <a:pt x="1559" y="401"/>
                  <a:pt x="1561" y="401"/>
                  <a:pt x="1561" y="399"/>
                </a:cubicBezTo>
                <a:cubicBezTo>
                  <a:pt x="1555" y="398"/>
                  <a:pt x="1544" y="397"/>
                  <a:pt x="1540" y="395"/>
                </a:cubicBezTo>
                <a:cubicBezTo>
                  <a:pt x="1567" y="395"/>
                  <a:pt x="1588" y="409"/>
                  <a:pt x="1607" y="408"/>
                </a:cubicBezTo>
                <a:cubicBezTo>
                  <a:pt x="1608" y="410"/>
                  <a:pt x="1608" y="413"/>
                  <a:pt x="1612" y="413"/>
                </a:cubicBezTo>
                <a:cubicBezTo>
                  <a:pt x="1612" y="411"/>
                  <a:pt x="1609" y="411"/>
                  <a:pt x="1610" y="409"/>
                </a:cubicBezTo>
                <a:cubicBezTo>
                  <a:pt x="1621" y="412"/>
                  <a:pt x="1627" y="411"/>
                  <a:pt x="1635" y="415"/>
                </a:cubicBezTo>
                <a:cubicBezTo>
                  <a:pt x="1640" y="413"/>
                  <a:pt x="1653" y="414"/>
                  <a:pt x="1653" y="418"/>
                </a:cubicBezTo>
                <a:cubicBezTo>
                  <a:pt x="1655" y="421"/>
                  <a:pt x="1653" y="415"/>
                  <a:pt x="1656" y="416"/>
                </a:cubicBezTo>
                <a:cubicBezTo>
                  <a:pt x="1658" y="416"/>
                  <a:pt x="1655" y="420"/>
                  <a:pt x="1658" y="419"/>
                </a:cubicBezTo>
                <a:cubicBezTo>
                  <a:pt x="1657" y="414"/>
                  <a:pt x="1667" y="418"/>
                  <a:pt x="1670" y="416"/>
                </a:cubicBezTo>
                <a:cubicBezTo>
                  <a:pt x="1668" y="413"/>
                  <a:pt x="1667" y="409"/>
                  <a:pt x="1664" y="407"/>
                </a:cubicBezTo>
                <a:cubicBezTo>
                  <a:pt x="1667" y="406"/>
                  <a:pt x="1672" y="410"/>
                  <a:pt x="1676" y="411"/>
                </a:cubicBezTo>
                <a:cubicBezTo>
                  <a:pt x="1675" y="410"/>
                  <a:pt x="1675" y="409"/>
                  <a:pt x="1675" y="408"/>
                </a:cubicBezTo>
                <a:cubicBezTo>
                  <a:pt x="1678" y="410"/>
                  <a:pt x="1677" y="410"/>
                  <a:pt x="1676" y="414"/>
                </a:cubicBezTo>
                <a:cubicBezTo>
                  <a:pt x="1677" y="413"/>
                  <a:pt x="1684" y="411"/>
                  <a:pt x="1679" y="411"/>
                </a:cubicBezTo>
                <a:cubicBezTo>
                  <a:pt x="1680" y="410"/>
                  <a:pt x="1681" y="409"/>
                  <a:pt x="1682" y="409"/>
                </a:cubicBezTo>
                <a:cubicBezTo>
                  <a:pt x="1683" y="410"/>
                  <a:pt x="1682" y="411"/>
                  <a:pt x="1682" y="412"/>
                </a:cubicBezTo>
                <a:cubicBezTo>
                  <a:pt x="1684" y="413"/>
                  <a:pt x="1688" y="412"/>
                  <a:pt x="1687" y="414"/>
                </a:cubicBezTo>
                <a:cubicBezTo>
                  <a:pt x="1690" y="414"/>
                  <a:pt x="1686" y="411"/>
                  <a:pt x="1684" y="412"/>
                </a:cubicBezTo>
                <a:cubicBezTo>
                  <a:pt x="1688" y="407"/>
                  <a:pt x="1693" y="419"/>
                  <a:pt x="1694" y="412"/>
                </a:cubicBezTo>
                <a:cubicBezTo>
                  <a:pt x="1697" y="412"/>
                  <a:pt x="1695" y="415"/>
                  <a:pt x="1697" y="415"/>
                </a:cubicBezTo>
                <a:cubicBezTo>
                  <a:pt x="1697" y="419"/>
                  <a:pt x="1693" y="416"/>
                  <a:pt x="1693" y="419"/>
                </a:cubicBezTo>
                <a:cubicBezTo>
                  <a:pt x="1695" y="419"/>
                  <a:pt x="1696" y="420"/>
                  <a:pt x="1695" y="422"/>
                </a:cubicBezTo>
                <a:cubicBezTo>
                  <a:pt x="1698" y="421"/>
                  <a:pt x="1699" y="420"/>
                  <a:pt x="1698" y="417"/>
                </a:cubicBezTo>
                <a:cubicBezTo>
                  <a:pt x="1723" y="420"/>
                  <a:pt x="1737" y="422"/>
                  <a:pt x="1762" y="424"/>
                </a:cubicBezTo>
                <a:cubicBezTo>
                  <a:pt x="1755" y="427"/>
                  <a:pt x="1771" y="426"/>
                  <a:pt x="1772" y="424"/>
                </a:cubicBezTo>
                <a:cubicBezTo>
                  <a:pt x="1771" y="421"/>
                  <a:pt x="1766" y="425"/>
                  <a:pt x="1769" y="420"/>
                </a:cubicBezTo>
                <a:cubicBezTo>
                  <a:pt x="1760" y="421"/>
                  <a:pt x="1739" y="418"/>
                  <a:pt x="1721" y="416"/>
                </a:cubicBezTo>
                <a:cubicBezTo>
                  <a:pt x="1720" y="415"/>
                  <a:pt x="1721" y="413"/>
                  <a:pt x="1722" y="413"/>
                </a:cubicBezTo>
                <a:cubicBezTo>
                  <a:pt x="1717" y="415"/>
                  <a:pt x="1706" y="416"/>
                  <a:pt x="1701" y="411"/>
                </a:cubicBezTo>
                <a:cubicBezTo>
                  <a:pt x="1703" y="411"/>
                  <a:pt x="1708" y="412"/>
                  <a:pt x="1712" y="412"/>
                </a:cubicBezTo>
                <a:cubicBezTo>
                  <a:pt x="1711" y="408"/>
                  <a:pt x="1700" y="411"/>
                  <a:pt x="1700" y="406"/>
                </a:cubicBezTo>
                <a:cubicBezTo>
                  <a:pt x="1701" y="405"/>
                  <a:pt x="1703" y="406"/>
                  <a:pt x="1702" y="407"/>
                </a:cubicBezTo>
                <a:cubicBezTo>
                  <a:pt x="1705" y="407"/>
                  <a:pt x="1706" y="406"/>
                  <a:pt x="1709" y="405"/>
                </a:cubicBezTo>
                <a:cubicBezTo>
                  <a:pt x="1720" y="410"/>
                  <a:pt x="1740" y="410"/>
                  <a:pt x="1755" y="413"/>
                </a:cubicBezTo>
                <a:cubicBezTo>
                  <a:pt x="1756" y="409"/>
                  <a:pt x="1755" y="412"/>
                  <a:pt x="1753" y="411"/>
                </a:cubicBezTo>
                <a:cubicBezTo>
                  <a:pt x="1762" y="408"/>
                  <a:pt x="1772" y="412"/>
                  <a:pt x="1779" y="413"/>
                </a:cubicBezTo>
                <a:cubicBezTo>
                  <a:pt x="1775" y="412"/>
                  <a:pt x="1785" y="409"/>
                  <a:pt x="1783" y="413"/>
                </a:cubicBezTo>
                <a:cubicBezTo>
                  <a:pt x="1793" y="411"/>
                  <a:pt x="1807" y="414"/>
                  <a:pt x="1819" y="420"/>
                </a:cubicBezTo>
                <a:cubicBezTo>
                  <a:pt x="1817" y="418"/>
                  <a:pt x="1818" y="417"/>
                  <a:pt x="1821" y="416"/>
                </a:cubicBezTo>
                <a:cubicBezTo>
                  <a:pt x="1808" y="412"/>
                  <a:pt x="1792" y="411"/>
                  <a:pt x="1776" y="407"/>
                </a:cubicBezTo>
                <a:cubicBezTo>
                  <a:pt x="1788" y="402"/>
                  <a:pt x="1806" y="411"/>
                  <a:pt x="1813" y="405"/>
                </a:cubicBezTo>
                <a:cubicBezTo>
                  <a:pt x="1800" y="408"/>
                  <a:pt x="1780" y="400"/>
                  <a:pt x="1757" y="398"/>
                </a:cubicBezTo>
                <a:cubicBezTo>
                  <a:pt x="1747" y="393"/>
                  <a:pt x="1738" y="392"/>
                  <a:pt x="1729" y="391"/>
                </a:cubicBezTo>
                <a:cubicBezTo>
                  <a:pt x="1735" y="384"/>
                  <a:pt x="1754" y="396"/>
                  <a:pt x="1755" y="390"/>
                </a:cubicBezTo>
                <a:cubicBezTo>
                  <a:pt x="1753" y="388"/>
                  <a:pt x="1744" y="390"/>
                  <a:pt x="1741" y="385"/>
                </a:cubicBezTo>
                <a:cubicBezTo>
                  <a:pt x="1745" y="383"/>
                  <a:pt x="1752" y="387"/>
                  <a:pt x="1757" y="387"/>
                </a:cubicBezTo>
                <a:cubicBezTo>
                  <a:pt x="1747" y="382"/>
                  <a:pt x="1729" y="383"/>
                  <a:pt x="1717" y="380"/>
                </a:cubicBezTo>
                <a:cubicBezTo>
                  <a:pt x="1719" y="375"/>
                  <a:pt x="1724" y="380"/>
                  <a:pt x="1727" y="380"/>
                </a:cubicBezTo>
                <a:cubicBezTo>
                  <a:pt x="1730" y="373"/>
                  <a:pt x="1744" y="384"/>
                  <a:pt x="1744" y="379"/>
                </a:cubicBezTo>
                <a:cubicBezTo>
                  <a:pt x="1749" y="380"/>
                  <a:pt x="1756" y="383"/>
                  <a:pt x="1759" y="379"/>
                </a:cubicBezTo>
                <a:cubicBezTo>
                  <a:pt x="1754" y="380"/>
                  <a:pt x="1752" y="378"/>
                  <a:pt x="1747" y="379"/>
                </a:cubicBezTo>
                <a:cubicBezTo>
                  <a:pt x="1745" y="379"/>
                  <a:pt x="1746" y="378"/>
                  <a:pt x="1748" y="377"/>
                </a:cubicBezTo>
                <a:cubicBezTo>
                  <a:pt x="1741" y="377"/>
                  <a:pt x="1731" y="377"/>
                  <a:pt x="1724" y="376"/>
                </a:cubicBezTo>
                <a:cubicBezTo>
                  <a:pt x="1725" y="375"/>
                  <a:pt x="1725" y="375"/>
                  <a:pt x="1724" y="373"/>
                </a:cubicBezTo>
                <a:cubicBezTo>
                  <a:pt x="1731" y="368"/>
                  <a:pt x="1738" y="374"/>
                  <a:pt x="1754" y="376"/>
                </a:cubicBezTo>
                <a:cubicBezTo>
                  <a:pt x="1760" y="377"/>
                  <a:pt x="1766" y="378"/>
                  <a:pt x="1772" y="378"/>
                </a:cubicBezTo>
                <a:cubicBezTo>
                  <a:pt x="1772" y="378"/>
                  <a:pt x="1772" y="378"/>
                  <a:pt x="1772" y="378"/>
                </a:cubicBezTo>
                <a:cubicBezTo>
                  <a:pt x="1773" y="378"/>
                  <a:pt x="1775" y="380"/>
                  <a:pt x="1776" y="378"/>
                </a:cubicBezTo>
                <a:cubicBezTo>
                  <a:pt x="1779" y="378"/>
                  <a:pt x="1782" y="378"/>
                  <a:pt x="1784" y="377"/>
                </a:cubicBezTo>
                <a:cubicBezTo>
                  <a:pt x="1790" y="376"/>
                  <a:pt x="1799" y="383"/>
                  <a:pt x="1804" y="378"/>
                </a:cubicBezTo>
                <a:cubicBezTo>
                  <a:pt x="1803" y="381"/>
                  <a:pt x="1810" y="378"/>
                  <a:pt x="1813" y="381"/>
                </a:cubicBezTo>
                <a:cubicBezTo>
                  <a:pt x="1813" y="379"/>
                  <a:pt x="1813" y="379"/>
                  <a:pt x="1813" y="379"/>
                </a:cubicBezTo>
                <a:cubicBezTo>
                  <a:pt x="1817" y="380"/>
                  <a:pt x="1822" y="379"/>
                  <a:pt x="1827" y="379"/>
                </a:cubicBezTo>
                <a:cubicBezTo>
                  <a:pt x="1832" y="385"/>
                  <a:pt x="1841" y="381"/>
                  <a:pt x="1845" y="378"/>
                </a:cubicBezTo>
                <a:cubicBezTo>
                  <a:pt x="1851" y="379"/>
                  <a:pt x="1858" y="379"/>
                  <a:pt x="1865" y="379"/>
                </a:cubicBezTo>
                <a:cubicBezTo>
                  <a:pt x="1868" y="380"/>
                  <a:pt x="1868" y="384"/>
                  <a:pt x="1871" y="385"/>
                </a:cubicBezTo>
                <a:cubicBezTo>
                  <a:pt x="1876" y="383"/>
                  <a:pt x="1874" y="384"/>
                  <a:pt x="1880" y="385"/>
                </a:cubicBezTo>
                <a:cubicBezTo>
                  <a:pt x="1881" y="377"/>
                  <a:pt x="1893" y="379"/>
                  <a:pt x="1901" y="381"/>
                </a:cubicBezTo>
                <a:cubicBezTo>
                  <a:pt x="1906" y="377"/>
                  <a:pt x="1910" y="381"/>
                  <a:pt x="1914" y="384"/>
                </a:cubicBezTo>
                <a:cubicBezTo>
                  <a:pt x="1917" y="379"/>
                  <a:pt x="1921" y="384"/>
                  <a:pt x="1926" y="384"/>
                </a:cubicBezTo>
                <a:cubicBezTo>
                  <a:pt x="1926" y="384"/>
                  <a:pt x="1927" y="383"/>
                  <a:pt x="1927" y="383"/>
                </a:cubicBezTo>
                <a:cubicBezTo>
                  <a:pt x="1928" y="382"/>
                  <a:pt x="1929" y="382"/>
                  <a:pt x="1930" y="383"/>
                </a:cubicBezTo>
                <a:cubicBezTo>
                  <a:pt x="1930" y="383"/>
                  <a:pt x="1929" y="383"/>
                  <a:pt x="1929" y="383"/>
                </a:cubicBezTo>
                <a:cubicBezTo>
                  <a:pt x="1929" y="386"/>
                  <a:pt x="1932" y="384"/>
                  <a:pt x="1931" y="382"/>
                </a:cubicBezTo>
                <a:cubicBezTo>
                  <a:pt x="1931" y="382"/>
                  <a:pt x="1930" y="382"/>
                  <a:pt x="1930" y="382"/>
                </a:cubicBezTo>
                <a:cubicBezTo>
                  <a:pt x="1931" y="381"/>
                  <a:pt x="1933" y="381"/>
                  <a:pt x="1935" y="382"/>
                </a:cubicBezTo>
                <a:cubicBezTo>
                  <a:pt x="1935" y="384"/>
                  <a:pt x="1937" y="384"/>
                  <a:pt x="1939" y="384"/>
                </a:cubicBezTo>
                <a:cubicBezTo>
                  <a:pt x="1941" y="385"/>
                  <a:pt x="1942" y="386"/>
                  <a:pt x="1943" y="387"/>
                </a:cubicBezTo>
                <a:cubicBezTo>
                  <a:pt x="1950" y="384"/>
                  <a:pt x="1968" y="384"/>
                  <a:pt x="1972" y="390"/>
                </a:cubicBezTo>
                <a:cubicBezTo>
                  <a:pt x="1975" y="388"/>
                  <a:pt x="1973" y="389"/>
                  <a:pt x="1978" y="390"/>
                </a:cubicBezTo>
                <a:cubicBezTo>
                  <a:pt x="1978" y="389"/>
                  <a:pt x="1976" y="389"/>
                  <a:pt x="1976" y="387"/>
                </a:cubicBezTo>
                <a:cubicBezTo>
                  <a:pt x="1992" y="390"/>
                  <a:pt x="2016" y="390"/>
                  <a:pt x="2033" y="396"/>
                </a:cubicBezTo>
                <a:cubicBezTo>
                  <a:pt x="2045" y="393"/>
                  <a:pt x="2062" y="398"/>
                  <a:pt x="2076" y="399"/>
                </a:cubicBezTo>
                <a:cubicBezTo>
                  <a:pt x="2076" y="401"/>
                  <a:pt x="2078" y="403"/>
                  <a:pt x="2078" y="404"/>
                </a:cubicBezTo>
                <a:cubicBezTo>
                  <a:pt x="2080" y="404"/>
                  <a:pt x="2077" y="403"/>
                  <a:pt x="2079" y="402"/>
                </a:cubicBezTo>
                <a:cubicBezTo>
                  <a:pt x="2082" y="402"/>
                  <a:pt x="2082" y="404"/>
                  <a:pt x="2084" y="405"/>
                </a:cubicBezTo>
                <a:cubicBezTo>
                  <a:pt x="2082" y="407"/>
                  <a:pt x="2079" y="409"/>
                  <a:pt x="2075" y="406"/>
                </a:cubicBezTo>
                <a:cubicBezTo>
                  <a:pt x="2076" y="408"/>
                  <a:pt x="2078" y="414"/>
                  <a:pt x="2078" y="414"/>
                </a:cubicBezTo>
                <a:cubicBezTo>
                  <a:pt x="2078" y="416"/>
                  <a:pt x="2079" y="414"/>
                  <a:pt x="2079" y="415"/>
                </a:cubicBezTo>
                <a:cubicBezTo>
                  <a:pt x="2079" y="412"/>
                  <a:pt x="2089" y="410"/>
                  <a:pt x="2085" y="406"/>
                </a:cubicBezTo>
                <a:cubicBezTo>
                  <a:pt x="2089" y="405"/>
                  <a:pt x="2094" y="407"/>
                  <a:pt x="2100" y="407"/>
                </a:cubicBezTo>
                <a:cubicBezTo>
                  <a:pt x="2106" y="408"/>
                  <a:pt x="2098" y="405"/>
                  <a:pt x="2097" y="404"/>
                </a:cubicBezTo>
                <a:cubicBezTo>
                  <a:pt x="2093" y="403"/>
                  <a:pt x="2083" y="402"/>
                  <a:pt x="2079" y="401"/>
                </a:cubicBezTo>
                <a:cubicBezTo>
                  <a:pt x="2078" y="401"/>
                  <a:pt x="2078" y="400"/>
                  <a:pt x="2077" y="400"/>
                </a:cubicBezTo>
                <a:cubicBezTo>
                  <a:pt x="2080" y="400"/>
                  <a:pt x="2082" y="400"/>
                  <a:pt x="2084" y="400"/>
                </a:cubicBezTo>
                <a:cubicBezTo>
                  <a:pt x="2085" y="400"/>
                  <a:pt x="2085" y="399"/>
                  <a:pt x="2085" y="398"/>
                </a:cubicBezTo>
                <a:cubicBezTo>
                  <a:pt x="2104" y="403"/>
                  <a:pt x="2118" y="413"/>
                  <a:pt x="2137" y="419"/>
                </a:cubicBezTo>
                <a:cubicBezTo>
                  <a:pt x="2136" y="417"/>
                  <a:pt x="2137" y="415"/>
                  <a:pt x="2137" y="414"/>
                </a:cubicBezTo>
                <a:cubicBezTo>
                  <a:pt x="2138" y="415"/>
                  <a:pt x="2139" y="415"/>
                  <a:pt x="2140" y="416"/>
                </a:cubicBezTo>
                <a:cubicBezTo>
                  <a:pt x="2140" y="416"/>
                  <a:pt x="2140" y="416"/>
                  <a:pt x="2139" y="416"/>
                </a:cubicBezTo>
                <a:cubicBezTo>
                  <a:pt x="2140" y="417"/>
                  <a:pt x="2142" y="418"/>
                  <a:pt x="2143" y="418"/>
                </a:cubicBezTo>
                <a:cubicBezTo>
                  <a:pt x="2143" y="418"/>
                  <a:pt x="2144" y="419"/>
                  <a:pt x="2144" y="419"/>
                </a:cubicBezTo>
                <a:cubicBezTo>
                  <a:pt x="2145" y="419"/>
                  <a:pt x="2146" y="420"/>
                  <a:pt x="2146" y="421"/>
                </a:cubicBezTo>
                <a:cubicBezTo>
                  <a:pt x="2147" y="420"/>
                  <a:pt x="2147" y="420"/>
                  <a:pt x="2147" y="420"/>
                </a:cubicBezTo>
                <a:cubicBezTo>
                  <a:pt x="2149" y="421"/>
                  <a:pt x="2152" y="421"/>
                  <a:pt x="2155" y="421"/>
                </a:cubicBezTo>
                <a:cubicBezTo>
                  <a:pt x="2155" y="422"/>
                  <a:pt x="2155" y="423"/>
                  <a:pt x="2155" y="423"/>
                </a:cubicBezTo>
                <a:cubicBezTo>
                  <a:pt x="2159" y="425"/>
                  <a:pt x="2163" y="424"/>
                  <a:pt x="2165" y="425"/>
                </a:cubicBezTo>
                <a:cubicBezTo>
                  <a:pt x="2165" y="426"/>
                  <a:pt x="2164" y="426"/>
                  <a:pt x="2163" y="426"/>
                </a:cubicBezTo>
                <a:cubicBezTo>
                  <a:pt x="2163" y="427"/>
                  <a:pt x="2164" y="427"/>
                  <a:pt x="2165" y="427"/>
                </a:cubicBezTo>
                <a:cubicBezTo>
                  <a:pt x="2164" y="429"/>
                  <a:pt x="2156" y="429"/>
                  <a:pt x="2155" y="425"/>
                </a:cubicBezTo>
                <a:cubicBezTo>
                  <a:pt x="2152" y="428"/>
                  <a:pt x="2149" y="425"/>
                  <a:pt x="2145" y="424"/>
                </a:cubicBezTo>
                <a:cubicBezTo>
                  <a:pt x="2144" y="426"/>
                  <a:pt x="2145" y="426"/>
                  <a:pt x="2145" y="427"/>
                </a:cubicBezTo>
                <a:cubicBezTo>
                  <a:pt x="2141" y="428"/>
                  <a:pt x="2144" y="424"/>
                  <a:pt x="2142" y="424"/>
                </a:cubicBezTo>
                <a:cubicBezTo>
                  <a:pt x="2138" y="422"/>
                  <a:pt x="2142" y="428"/>
                  <a:pt x="2137" y="425"/>
                </a:cubicBezTo>
                <a:cubicBezTo>
                  <a:pt x="2137" y="424"/>
                  <a:pt x="2138" y="425"/>
                  <a:pt x="2140" y="425"/>
                </a:cubicBezTo>
                <a:cubicBezTo>
                  <a:pt x="2139" y="420"/>
                  <a:pt x="2134" y="423"/>
                  <a:pt x="2129" y="421"/>
                </a:cubicBezTo>
                <a:cubicBezTo>
                  <a:pt x="2130" y="424"/>
                  <a:pt x="2132" y="422"/>
                  <a:pt x="2136" y="424"/>
                </a:cubicBezTo>
                <a:cubicBezTo>
                  <a:pt x="2133" y="427"/>
                  <a:pt x="2127" y="425"/>
                  <a:pt x="2125" y="423"/>
                </a:cubicBezTo>
                <a:cubicBezTo>
                  <a:pt x="2126" y="422"/>
                  <a:pt x="2127" y="423"/>
                  <a:pt x="2128" y="423"/>
                </a:cubicBezTo>
                <a:cubicBezTo>
                  <a:pt x="2129" y="419"/>
                  <a:pt x="2123" y="422"/>
                  <a:pt x="2124" y="420"/>
                </a:cubicBezTo>
                <a:cubicBezTo>
                  <a:pt x="2124" y="421"/>
                  <a:pt x="2121" y="425"/>
                  <a:pt x="2122" y="426"/>
                </a:cubicBezTo>
                <a:cubicBezTo>
                  <a:pt x="2119" y="426"/>
                  <a:pt x="2117" y="421"/>
                  <a:pt x="2117" y="425"/>
                </a:cubicBezTo>
                <a:cubicBezTo>
                  <a:pt x="2115" y="424"/>
                  <a:pt x="2114" y="422"/>
                  <a:pt x="2112" y="421"/>
                </a:cubicBezTo>
                <a:cubicBezTo>
                  <a:pt x="2114" y="417"/>
                  <a:pt x="2119" y="421"/>
                  <a:pt x="2122" y="423"/>
                </a:cubicBezTo>
                <a:cubicBezTo>
                  <a:pt x="2123" y="417"/>
                  <a:pt x="2116" y="421"/>
                  <a:pt x="2115" y="417"/>
                </a:cubicBezTo>
                <a:cubicBezTo>
                  <a:pt x="2113" y="421"/>
                  <a:pt x="2105" y="415"/>
                  <a:pt x="2098" y="416"/>
                </a:cubicBezTo>
                <a:cubicBezTo>
                  <a:pt x="2100" y="417"/>
                  <a:pt x="2103" y="420"/>
                  <a:pt x="2105" y="418"/>
                </a:cubicBezTo>
                <a:cubicBezTo>
                  <a:pt x="2107" y="420"/>
                  <a:pt x="2099" y="419"/>
                  <a:pt x="2101" y="423"/>
                </a:cubicBezTo>
                <a:cubicBezTo>
                  <a:pt x="2100" y="420"/>
                  <a:pt x="2097" y="419"/>
                  <a:pt x="2092" y="418"/>
                </a:cubicBezTo>
                <a:cubicBezTo>
                  <a:pt x="2092" y="422"/>
                  <a:pt x="2098" y="418"/>
                  <a:pt x="2100" y="422"/>
                </a:cubicBezTo>
                <a:cubicBezTo>
                  <a:pt x="2097" y="423"/>
                  <a:pt x="2092" y="421"/>
                  <a:pt x="2090" y="423"/>
                </a:cubicBezTo>
                <a:cubicBezTo>
                  <a:pt x="2090" y="424"/>
                  <a:pt x="2092" y="424"/>
                  <a:pt x="2093" y="424"/>
                </a:cubicBezTo>
                <a:cubicBezTo>
                  <a:pt x="2076" y="425"/>
                  <a:pt x="2071" y="423"/>
                  <a:pt x="2052" y="421"/>
                </a:cubicBezTo>
                <a:cubicBezTo>
                  <a:pt x="2054" y="424"/>
                  <a:pt x="2057" y="422"/>
                  <a:pt x="2062" y="425"/>
                </a:cubicBezTo>
                <a:cubicBezTo>
                  <a:pt x="2055" y="430"/>
                  <a:pt x="2043" y="422"/>
                  <a:pt x="2034" y="422"/>
                </a:cubicBezTo>
                <a:cubicBezTo>
                  <a:pt x="2038" y="419"/>
                  <a:pt x="2046" y="423"/>
                  <a:pt x="2051" y="423"/>
                </a:cubicBezTo>
                <a:cubicBezTo>
                  <a:pt x="2051" y="418"/>
                  <a:pt x="2041" y="420"/>
                  <a:pt x="2041" y="416"/>
                </a:cubicBezTo>
                <a:cubicBezTo>
                  <a:pt x="2035" y="419"/>
                  <a:pt x="2024" y="417"/>
                  <a:pt x="2019" y="416"/>
                </a:cubicBezTo>
                <a:cubicBezTo>
                  <a:pt x="2017" y="415"/>
                  <a:pt x="2017" y="418"/>
                  <a:pt x="2015" y="418"/>
                </a:cubicBezTo>
                <a:cubicBezTo>
                  <a:pt x="2017" y="420"/>
                  <a:pt x="2020" y="421"/>
                  <a:pt x="2021" y="420"/>
                </a:cubicBezTo>
                <a:cubicBezTo>
                  <a:pt x="2020" y="423"/>
                  <a:pt x="2016" y="422"/>
                  <a:pt x="2014" y="421"/>
                </a:cubicBezTo>
                <a:cubicBezTo>
                  <a:pt x="2016" y="426"/>
                  <a:pt x="2022" y="421"/>
                  <a:pt x="2024" y="426"/>
                </a:cubicBezTo>
                <a:cubicBezTo>
                  <a:pt x="2022" y="426"/>
                  <a:pt x="2023" y="427"/>
                  <a:pt x="2025" y="427"/>
                </a:cubicBezTo>
                <a:cubicBezTo>
                  <a:pt x="2025" y="425"/>
                  <a:pt x="2024" y="425"/>
                  <a:pt x="2024" y="423"/>
                </a:cubicBezTo>
                <a:cubicBezTo>
                  <a:pt x="2025" y="423"/>
                  <a:pt x="2026" y="423"/>
                  <a:pt x="2026" y="423"/>
                </a:cubicBezTo>
                <a:cubicBezTo>
                  <a:pt x="2030" y="424"/>
                  <a:pt x="2024" y="426"/>
                  <a:pt x="2027" y="426"/>
                </a:cubicBezTo>
                <a:cubicBezTo>
                  <a:pt x="2030" y="427"/>
                  <a:pt x="2029" y="426"/>
                  <a:pt x="2029" y="424"/>
                </a:cubicBezTo>
                <a:cubicBezTo>
                  <a:pt x="2033" y="425"/>
                  <a:pt x="2031" y="428"/>
                  <a:pt x="2036" y="425"/>
                </a:cubicBezTo>
                <a:cubicBezTo>
                  <a:pt x="2036" y="426"/>
                  <a:pt x="2037" y="427"/>
                  <a:pt x="2037" y="429"/>
                </a:cubicBezTo>
                <a:cubicBezTo>
                  <a:pt x="2039" y="428"/>
                  <a:pt x="2039" y="427"/>
                  <a:pt x="2039" y="426"/>
                </a:cubicBezTo>
                <a:cubicBezTo>
                  <a:pt x="2040" y="426"/>
                  <a:pt x="2041" y="427"/>
                  <a:pt x="2041" y="428"/>
                </a:cubicBezTo>
                <a:cubicBezTo>
                  <a:pt x="2055" y="424"/>
                  <a:pt x="2087" y="435"/>
                  <a:pt x="2104" y="438"/>
                </a:cubicBezTo>
                <a:cubicBezTo>
                  <a:pt x="2104" y="439"/>
                  <a:pt x="2104" y="439"/>
                  <a:pt x="2103" y="439"/>
                </a:cubicBezTo>
                <a:cubicBezTo>
                  <a:pt x="2104" y="442"/>
                  <a:pt x="2109" y="441"/>
                  <a:pt x="2108" y="437"/>
                </a:cubicBezTo>
                <a:cubicBezTo>
                  <a:pt x="2116" y="437"/>
                  <a:pt x="2117" y="440"/>
                  <a:pt x="2121" y="444"/>
                </a:cubicBezTo>
                <a:cubicBezTo>
                  <a:pt x="2122" y="443"/>
                  <a:pt x="2122" y="442"/>
                  <a:pt x="2122" y="440"/>
                </a:cubicBezTo>
                <a:cubicBezTo>
                  <a:pt x="2125" y="439"/>
                  <a:pt x="2124" y="446"/>
                  <a:pt x="2125" y="441"/>
                </a:cubicBezTo>
                <a:cubicBezTo>
                  <a:pt x="2128" y="441"/>
                  <a:pt x="2127" y="444"/>
                  <a:pt x="2129" y="445"/>
                </a:cubicBezTo>
                <a:cubicBezTo>
                  <a:pt x="2131" y="445"/>
                  <a:pt x="2128" y="443"/>
                  <a:pt x="2129" y="441"/>
                </a:cubicBezTo>
                <a:cubicBezTo>
                  <a:pt x="2132" y="441"/>
                  <a:pt x="2131" y="443"/>
                  <a:pt x="2134" y="443"/>
                </a:cubicBezTo>
                <a:cubicBezTo>
                  <a:pt x="2133" y="442"/>
                  <a:pt x="2134" y="439"/>
                  <a:pt x="2132" y="439"/>
                </a:cubicBezTo>
                <a:cubicBezTo>
                  <a:pt x="2132" y="439"/>
                  <a:pt x="2133" y="439"/>
                  <a:pt x="2133" y="438"/>
                </a:cubicBezTo>
                <a:cubicBezTo>
                  <a:pt x="2138" y="442"/>
                  <a:pt x="2150" y="437"/>
                  <a:pt x="2156" y="444"/>
                </a:cubicBezTo>
                <a:cubicBezTo>
                  <a:pt x="2153" y="440"/>
                  <a:pt x="2163" y="444"/>
                  <a:pt x="2166" y="444"/>
                </a:cubicBezTo>
                <a:cubicBezTo>
                  <a:pt x="2166" y="442"/>
                  <a:pt x="2163" y="442"/>
                  <a:pt x="2164" y="439"/>
                </a:cubicBezTo>
                <a:cubicBezTo>
                  <a:pt x="2163" y="440"/>
                  <a:pt x="2163" y="443"/>
                  <a:pt x="2159" y="441"/>
                </a:cubicBezTo>
                <a:cubicBezTo>
                  <a:pt x="2159" y="438"/>
                  <a:pt x="2163" y="441"/>
                  <a:pt x="2162" y="437"/>
                </a:cubicBezTo>
                <a:cubicBezTo>
                  <a:pt x="2167" y="438"/>
                  <a:pt x="2169" y="437"/>
                  <a:pt x="2172" y="436"/>
                </a:cubicBezTo>
                <a:cubicBezTo>
                  <a:pt x="2171" y="440"/>
                  <a:pt x="2176" y="436"/>
                  <a:pt x="2181" y="438"/>
                </a:cubicBezTo>
                <a:cubicBezTo>
                  <a:pt x="2181" y="436"/>
                  <a:pt x="2179" y="437"/>
                  <a:pt x="2179" y="435"/>
                </a:cubicBezTo>
                <a:cubicBezTo>
                  <a:pt x="2181" y="434"/>
                  <a:pt x="2187" y="437"/>
                  <a:pt x="2189" y="438"/>
                </a:cubicBezTo>
                <a:cubicBezTo>
                  <a:pt x="2188" y="435"/>
                  <a:pt x="2197" y="438"/>
                  <a:pt x="2198" y="438"/>
                </a:cubicBezTo>
                <a:cubicBezTo>
                  <a:pt x="2198" y="440"/>
                  <a:pt x="2195" y="438"/>
                  <a:pt x="2193" y="438"/>
                </a:cubicBezTo>
                <a:cubicBezTo>
                  <a:pt x="2194" y="441"/>
                  <a:pt x="2199" y="439"/>
                  <a:pt x="2200" y="439"/>
                </a:cubicBezTo>
                <a:cubicBezTo>
                  <a:pt x="2196" y="434"/>
                  <a:pt x="2188" y="435"/>
                  <a:pt x="2181" y="435"/>
                </a:cubicBezTo>
                <a:cubicBezTo>
                  <a:pt x="2186" y="431"/>
                  <a:pt x="2195" y="432"/>
                  <a:pt x="2202" y="436"/>
                </a:cubicBezTo>
                <a:cubicBezTo>
                  <a:pt x="2201" y="435"/>
                  <a:pt x="2201" y="433"/>
                  <a:pt x="2202" y="433"/>
                </a:cubicBezTo>
                <a:cubicBezTo>
                  <a:pt x="2197" y="431"/>
                  <a:pt x="2184" y="429"/>
                  <a:pt x="2179" y="424"/>
                </a:cubicBezTo>
                <a:cubicBezTo>
                  <a:pt x="2176" y="429"/>
                  <a:pt x="2183" y="427"/>
                  <a:pt x="2183" y="429"/>
                </a:cubicBezTo>
                <a:cubicBezTo>
                  <a:pt x="2178" y="429"/>
                  <a:pt x="2173" y="430"/>
                  <a:pt x="2166" y="429"/>
                </a:cubicBezTo>
                <a:cubicBezTo>
                  <a:pt x="2166" y="428"/>
                  <a:pt x="2167" y="427"/>
                  <a:pt x="2166" y="427"/>
                </a:cubicBezTo>
                <a:cubicBezTo>
                  <a:pt x="2170" y="424"/>
                  <a:pt x="2171" y="428"/>
                  <a:pt x="2176" y="429"/>
                </a:cubicBezTo>
                <a:cubicBezTo>
                  <a:pt x="2178" y="425"/>
                  <a:pt x="2175" y="424"/>
                  <a:pt x="2174" y="422"/>
                </a:cubicBezTo>
                <a:cubicBezTo>
                  <a:pt x="2178" y="423"/>
                  <a:pt x="2181" y="421"/>
                  <a:pt x="2182" y="424"/>
                </a:cubicBezTo>
                <a:cubicBezTo>
                  <a:pt x="2182" y="422"/>
                  <a:pt x="2183" y="421"/>
                  <a:pt x="2184" y="419"/>
                </a:cubicBezTo>
                <a:cubicBezTo>
                  <a:pt x="2184" y="418"/>
                  <a:pt x="2184" y="418"/>
                  <a:pt x="2184" y="417"/>
                </a:cubicBezTo>
                <a:cubicBezTo>
                  <a:pt x="2185" y="414"/>
                  <a:pt x="2186" y="411"/>
                  <a:pt x="2185" y="408"/>
                </a:cubicBezTo>
                <a:cubicBezTo>
                  <a:pt x="2185" y="408"/>
                  <a:pt x="2185" y="408"/>
                  <a:pt x="2185" y="408"/>
                </a:cubicBezTo>
                <a:cubicBezTo>
                  <a:pt x="2184" y="406"/>
                  <a:pt x="2184" y="402"/>
                  <a:pt x="2186" y="399"/>
                </a:cubicBezTo>
                <a:cubicBezTo>
                  <a:pt x="2187" y="399"/>
                  <a:pt x="2188" y="398"/>
                  <a:pt x="2190" y="399"/>
                </a:cubicBezTo>
                <a:cubicBezTo>
                  <a:pt x="2189" y="398"/>
                  <a:pt x="2188" y="397"/>
                  <a:pt x="2187" y="397"/>
                </a:cubicBezTo>
                <a:cubicBezTo>
                  <a:pt x="2189" y="395"/>
                  <a:pt x="2191" y="394"/>
                  <a:pt x="2194" y="394"/>
                </a:cubicBezTo>
                <a:cubicBezTo>
                  <a:pt x="2195" y="395"/>
                  <a:pt x="2196" y="396"/>
                  <a:pt x="2198" y="396"/>
                </a:cubicBezTo>
                <a:cubicBezTo>
                  <a:pt x="2198" y="393"/>
                  <a:pt x="2196" y="395"/>
                  <a:pt x="2194" y="394"/>
                </a:cubicBezTo>
                <a:cubicBezTo>
                  <a:pt x="2195" y="394"/>
                  <a:pt x="2196" y="394"/>
                  <a:pt x="2197" y="394"/>
                </a:cubicBezTo>
                <a:cubicBezTo>
                  <a:pt x="2196" y="393"/>
                  <a:pt x="2195" y="392"/>
                  <a:pt x="2194" y="392"/>
                </a:cubicBezTo>
                <a:cubicBezTo>
                  <a:pt x="2195" y="391"/>
                  <a:pt x="2195" y="390"/>
                  <a:pt x="2196" y="390"/>
                </a:cubicBezTo>
                <a:cubicBezTo>
                  <a:pt x="2197" y="388"/>
                  <a:pt x="2193" y="389"/>
                  <a:pt x="2193" y="387"/>
                </a:cubicBezTo>
                <a:cubicBezTo>
                  <a:pt x="2191" y="386"/>
                  <a:pt x="2191" y="389"/>
                  <a:pt x="2190" y="389"/>
                </a:cubicBezTo>
                <a:cubicBezTo>
                  <a:pt x="2191" y="389"/>
                  <a:pt x="2192" y="390"/>
                  <a:pt x="2192" y="392"/>
                </a:cubicBezTo>
                <a:cubicBezTo>
                  <a:pt x="2191" y="391"/>
                  <a:pt x="2189" y="391"/>
                  <a:pt x="2187" y="390"/>
                </a:cubicBezTo>
                <a:cubicBezTo>
                  <a:pt x="2189" y="388"/>
                  <a:pt x="2189" y="387"/>
                  <a:pt x="2187" y="385"/>
                </a:cubicBezTo>
                <a:cubicBezTo>
                  <a:pt x="2183" y="387"/>
                  <a:pt x="2187" y="389"/>
                  <a:pt x="2185" y="391"/>
                </a:cubicBezTo>
                <a:cubicBezTo>
                  <a:pt x="2183" y="391"/>
                  <a:pt x="2182" y="390"/>
                  <a:pt x="2181" y="389"/>
                </a:cubicBezTo>
                <a:cubicBezTo>
                  <a:pt x="2181" y="387"/>
                  <a:pt x="2180" y="386"/>
                  <a:pt x="2182" y="389"/>
                </a:cubicBezTo>
                <a:cubicBezTo>
                  <a:pt x="2182" y="389"/>
                  <a:pt x="2183" y="384"/>
                  <a:pt x="2181" y="382"/>
                </a:cubicBezTo>
                <a:cubicBezTo>
                  <a:pt x="2184" y="382"/>
                  <a:pt x="2187" y="382"/>
                  <a:pt x="2186" y="380"/>
                </a:cubicBezTo>
                <a:cubicBezTo>
                  <a:pt x="2191" y="380"/>
                  <a:pt x="2187" y="383"/>
                  <a:pt x="2191" y="383"/>
                </a:cubicBezTo>
                <a:cubicBezTo>
                  <a:pt x="2191" y="380"/>
                  <a:pt x="2187" y="375"/>
                  <a:pt x="2192" y="375"/>
                </a:cubicBezTo>
                <a:cubicBezTo>
                  <a:pt x="2193" y="379"/>
                  <a:pt x="2189" y="377"/>
                  <a:pt x="2192" y="380"/>
                </a:cubicBezTo>
                <a:cubicBezTo>
                  <a:pt x="2191" y="379"/>
                  <a:pt x="2191" y="379"/>
                  <a:pt x="2191" y="379"/>
                </a:cubicBezTo>
                <a:cubicBezTo>
                  <a:pt x="2191" y="380"/>
                  <a:pt x="2191" y="381"/>
                  <a:pt x="2191" y="382"/>
                </a:cubicBezTo>
                <a:cubicBezTo>
                  <a:pt x="2192" y="383"/>
                  <a:pt x="2193" y="383"/>
                  <a:pt x="2194" y="383"/>
                </a:cubicBezTo>
                <a:cubicBezTo>
                  <a:pt x="2193" y="382"/>
                  <a:pt x="2193" y="381"/>
                  <a:pt x="2194" y="381"/>
                </a:cubicBezTo>
                <a:cubicBezTo>
                  <a:pt x="2194" y="380"/>
                  <a:pt x="2193" y="380"/>
                  <a:pt x="2192" y="380"/>
                </a:cubicBezTo>
                <a:cubicBezTo>
                  <a:pt x="2195" y="378"/>
                  <a:pt x="2198" y="373"/>
                  <a:pt x="2195" y="369"/>
                </a:cubicBezTo>
                <a:cubicBezTo>
                  <a:pt x="2192" y="369"/>
                  <a:pt x="2191" y="376"/>
                  <a:pt x="2189" y="370"/>
                </a:cubicBezTo>
                <a:cubicBezTo>
                  <a:pt x="2186" y="371"/>
                  <a:pt x="2188" y="372"/>
                  <a:pt x="2188" y="375"/>
                </a:cubicBezTo>
                <a:cubicBezTo>
                  <a:pt x="2187" y="373"/>
                  <a:pt x="2186" y="374"/>
                  <a:pt x="2186" y="376"/>
                </a:cubicBezTo>
                <a:cubicBezTo>
                  <a:pt x="2186" y="376"/>
                  <a:pt x="2185" y="376"/>
                  <a:pt x="2185" y="376"/>
                </a:cubicBezTo>
                <a:cubicBezTo>
                  <a:pt x="2184" y="375"/>
                  <a:pt x="2183" y="375"/>
                  <a:pt x="2182" y="375"/>
                </a:cubicBezTo>
                <a:cubicBezTo>
                  <a:pt x="2182" y="375"/>
                  <a:pt x="2182" y="375"/>
                  <a:pt x="2182" y="375"/>
                </a:cubicBezTo>
                <a:cubicBezTo>
                  <a:pt x="2180" y="376"/>
                  <a:pt x="2178" y="376"/>
                  <a:pt x="2175" y="376"/>
                </a:cubicBezTo>
                <a:cubicBezTo>
                  <a:pt x="2176" y="375"/>
                  <a:pt x="2178" y="374"/>
                  <a:pt x="2179" y="373"/>
                </a:cubicBezTo>
                <a:cubicBezTo>
                  <a:pt x="2179" y="371"/>
                  <a:pt x="2175" y="372"/>
                  <a:pt x="2174" y="372"/>
                </a:cubicBezTo>
                <a:cubicBezTo>
                  <a:pt x="2174" y="375"/>
                  <a:pt x="2174" y="375"/>
                  <a:pt x="2174" y="375"/>
                </a:cubicBezTo>
                <a:cubicBezTo>
                  <a:pt x="2173" y="375"/>
                  <a:pt x="2172" y="375"/>
                  <a:pt x="2172" y="375"/>
                </a:cubicBezTo>
                <a:cubicBezTo>
                  <a:pt x="2171" y="375"/>
                  <a:pt x="2171" y="375"/>
                  <a:pt x="2171" y="375"/>
                </a:cubicBezTo>
                <a:cubicBezTo>
                  <a:pt x="2170" y="374"/>
                  <a:pt x="2170" y="373"/>
                  <a:pt x="2169" y="373"/>
                </a:cubicBezTo>
                <a:cubicBezTo>
                  <a:pt x="2172" y="370"/>
                  <a:pt x="2171" y="367"/>
                  <a:pt x="2172" y="363"/>
                </a:cubicBezTo>
                <a:cubicBezTo>
                  <a:pt x="2174" y="364"/>
                  <a:pt x="2177" y="364"/>
                  <a:pt x="2179" y="365"/>
                </a:cubicBezTo>
                <a:cubicBezTo>
                  <a:pt x="2175" y="362"/>
                  <a:pt x="2178" y="360"/>
                  <a:pt x="2179" y="358"/>
                </a:cubicBezTo>
                <a:cubicBezTo>
                  <a:pt x="2181" y="359"/>
                  <a:pt x="2183" y="359"/>
                  <a:pt x="2184" y="360"/>
                </a:cubicBezTo>
                <a:cubicBezTo>
                  <a:pt x="2183" y="357"/>
                  <a:pt x="2181" y="357"/>
                  <a:pt x="2179" y="357"/>
                </a:cubicBezTo>
                <a:cubicBezTo>
                  <a:pt x="2179" y="356"/>
                  <a:pt x="2179" y="356"/>
                  <a:pt x="2179" y="355"/>
                </a:cubicBezTo>
                <a:cubicBezTo>
                  <a:pt x="2182" y="354"/>
                  <a:pt x="2184" y="357"/>
                  <a:pt x="2186" y="355"/>
                </a:cubicBezTo>
                <a:cubicBezTo>
                  <a:pt x="2186" y="355"/>
                  <a:pt x="2185" y="354"/>
                  <a:pt x="2185" y="354"/>
                </a:cubicBezTo>
                <a:cubicBezTo>
                  <a:pt x="2186" y="353"/>
                  <a:pt x="2188" y="353"/>
                  <a:pt x="2189" y="351"/>
                </a:cubicBezTo>
                <a:cubicBezTo>
                  <a:pt x="2188" y="351"/>
                  <a:pt x="2185" y="350"/>
                  <a:pt x="2184" y="351"/>
                </a:cubicBezTo>
                <a:cubicBezTo>
                  <a:pt x="2183" y="349"/>
                  <a:pt x="2183" y="348"/>
                  <a:pt x="2183" y="345"/>
                </a:cubicBezTo>
                <a:cubicBezTo>
                  <a:pt x="2179" y="347"/>
                  <a:pt x="2182" y="350"/>
                  <a:pt x="2182" y="351"/>
                </a:cubicBezTo>
                <a:cubicBezTo>
                  <a:pt x="2182" y="352"/>
                  <a:pt x="2182" y="352"/>
                  <a:pt x="2182" y="352"/>
                </a:cubicBezTo>
                <a:cubicBezTo>
                  <a:pt x="2178" y="348"/>
                  <a:pt x="2174" y="351"/>
                  <a:pt x="2173" y="347"/>
                </a:cubicBezTo>
                <a:cubicBezTo>
                  <a:pt x="2171" y="347"/>
                  <a:pt x="2174" y="351"/>
                  <a:pt x="2173" y="353"/>
                </a:cubicBezTo>
                <a:cubicBezTo>
                  <a:pt x="2173" y="354"/>
                  <a:pt x="2172" y="354"/>
                  <a:pt x="2172" y="355"/>
                </a:cubicBezTo>
                <a:cubicBezTo>
                  <a:pt x="2171" y="354"/>
                  <a:pt x="2169" y="354"/>
                  <a:pt x="2169" y="353"/>
                </a:cubicBezTo>
                <a:cubicBezTo>
                  <a:pt x="2169" y="355"/>
                  <a:pt x="2171" y="356"/>
                  <a:pt x="2173" y="357"/>
                </a:cubicBezTo>
                <a:cubicBezTo>
                  <a:pt x="2170" y="357"/>
                  <a:pt x="2168" y="354"/>
                  <a:pt x="2167" y="357"/>
                </a:cubicBezTo>
                <a:cubicBezTo>
                  <a:pt x="2164" y="355"/>
                  <a:pt x="2162" y="352"/>
                  <a:pt x="2159" y="347"/>
                </a:cubicBezTo>
                <a:cubicBezTo>
                  <a:pt x="2161" y="348"/>
                  <a:pt x="2163" y="350"/>
                  <a:pt x="2165" y="347"/>
                </a:cubicBezTo>
                <a:cubicBezTo>
                  <a:pt x="2166" y="342"/>
                  <a:pt x="2157" y="342"/>
                  <a:pt x="2157" y="347"/>
                </a:cubicBezTo>
                <a:cubicBezTo>
                  <a:pt x="2157" y="347"/>
                  <a:pt x="2157" y="347"/>
                  <a:pt x="2157" y="347"/>
                </a:cubicBezTo>
                <a:cubicBezTo>
                  <a:pt x="2157" y="348"/>
                  <a:pt x="2159" y="350"/>
                  <a:pt x="2160" y="350"/>
                </a:cubicBezTo>
                <a:cubicBezTo>
                  <a:pt x="2159" y="352"/>
                  <a:pt x="2156" y="352"/>
                  <a:pt x="2155" y="353"/>
                </a:cubicBezTo>
                <a:cubicBezTo>
                  <a:pt x="2153" y="351"/>
                  <a:pt x="2152" y="349"/>
                  <a:pt x="2151" y="347"/>
                </a:cubicBezTo>
                <a:cubicBezTo>
                  <a:pt x="2151" y="346"/>
                  <a:pt x="2151" y="344"/>
                  <a:pt x="2152" y="344"/>
                </a:cubicBezTo>
                <a:cubicBezTo>
                  <a:pt x="2151" y="344"/>
                  <a:pt x="2150" y="344"/>
                  <a:pt x="2150" y="344"/>
                </a:cubicBezTo>
                <a:cubicBezTo>
                  <a:pt x="2148" y="342"/>
                  <a:pt x="2147" y="340"/>
                  <a:pt x="2143" y="339"/>
                </a:cubicBezTo>
                <a:cubicBezTo>
                  <a:pt x="2142" y="336"/>
                  <a:pt x="2147" y="338"/>
                  <a:pt x="2145" y="335"/>
                </a:cubicBezTo>
                <a:cubicBezTo>
                  <a:pt x="2146" y="336"/>
                  <a:pt x="2148" y="335"/>
                  <a:pt x="2148" y="337"/>
                </a:cubicBezTo>
                <a:cubicBezTo>
                  <a:pt x="2152" y="335"/>
                  <a:pt x="2146" y="334"/>
                  <a:pt x="2148" y="332"/>
                </a:cubicBezTo>
                <a:cubicBezTo>
                  <a:pt x="2148" y="332"/>
                  <a:pt x="2149" y="333"/>
                  <a:pt x="2149" y="333"/>
                </a:cubicBezTo>
                <a:cubicBezTo>
                  <a:pt x="2149" y="333"/>
                  <a:pt x="2148" y="332"/>
                  <a:pt x="2148" y="332"/>
                </a:cubicBezTo>
                <a:cubicBezTo>
                  <a:pt x="2148" y="332"/>
                  <a:pt x="2148" y="332"/>
                  <a:pt x="2148" y="332"/>
                </a:cubicBezTo>
                <a:cubicBezTo>
                  <a:pt x="2150" y="330"/>
                  <a:pt x="2154" y="332"/>
                  <a:pt x="2158" y="333"/>
                </a:cubicBezTo>
                <a:cubicBezTo>
                  <a:pt x="2158" y="337"/>
                  <a:pt x="2161" y="337"/>
                  <a:pt x="2161" y="339"/>
                </a:cubicBezTo>
                <a:cubicBezTo>
                  <a:pt x="2163" y="338"/>
                  <a:pt x="2163" y="335"/>
                  <a:pt x="2165" y="335"/>
                </a:cubicBezTo>
                <a:cubicBezTo>
                  <a:pt x="2171" y="337"/>
                  <a:pt x="2177" y="338"/>
                  <a:pt x="2181" y="340"/>
                </a:cubicBezTo>
                <a:cubicBezTo>
                  <a:pt x="2180" y="341"/>
                  <a:pt x="2179" y="341"/>
                  <a:pt x="2177" y="340"/>
                </a:cubicBezTo>
                <a:cubicBezTo>
                  <a:pt x="2178" y="343"/>
                  <a:pt x="2176" y="343"/>
                  <a:pt x="2176" y="345"/>
                </a:cubicBezTo>
                <a:cubicBezTo>
                  <a:pt x="2180" y="344"/>
                  <a:pt x="2181" y="344"/>
                  <a:pt x="2183" y="343"/>
                </a:cubicBezTo>
                <a:cubicBezTo>
                  <a:pt x="2184" y="341"/>
                  <a:pt x="2183" y="339"/>
                  <a:pt x="2182" y="338"/>
                </a:cubicBezTo>
                <a:cubicBezTo>
                  <a:pt x="2182" y="334"/>
                  <a:pt x="2175" y="332"/>
                  <a:pt x="2169" y="332"/>
                </a:cubicBezTo>
                <a:cubicBezTo>
                  <a:pt x="2172" y="334"/>
                  <a:pt x="2170" y="334"/>
                  <a:pt x="2168" y="334"/>
                </a:cubicBezTo>
                <a:cubicBezTo>
                  <a:pt x="2168" y="329"/>
                  <a:pt x="2162" y="329"/>
                  <a:pt x="2159" y="326"/>
                </a:cubicBezTo>
                <a:cubicBezTo>
                  <a:pt x="2159" y="325"/>
                  <a:pt x="2164" y="326"/>
                  <a:pt x="2164" y="328"/>
                </a:cubicBezTo>
                <a:cubicBezTo>
                  <a:pt x="2166" y="326"/>
                  <a:pt x="2167" y="324"/>
                  <a:pt x="2172" y="324"/>
                </a:cubicBezTo>
                <a:cubicBezTo>
                  <a:pt x="2172" y="321"/>
                  <a:pt x="2169" y="322"/>
                  <a:pt x="2169" y="320"/>
                </a:cubicBezTo>
                <a:cubicBezTo>
                  <a:pt x="2168" y="321"/>
                  <a:pt x="2168" y="324"/>
                  <a:pt x="2166" y="325"/>
                </a:cubicBezTo>
                <a:cubicBezTo>
                  <a:pt x="2163" y="322"/>
                  <a:pt x="2159" y="321"/>
                  <a:pt x="2157" y="319"/>
                </a:cubicBezTo>
                <a:cubicBezTo>
                  <a:pt x="2154" y="320"/>
                  <a:pt x="2157" y="323"/>
                  <a:pt x="2157" y="325"/>
                </a:cubicBezTo>
                <a:cubicBezTo>
                  <a:pt x="2154" y="324"/>
                  <a:pt x="2150" y="322"/>
                  <a:pt x="2147" y="322"/>
                </a:cubicBezTo>
                <a:cubicBezTo>
                  <a:pt x="2145" y="322"/>
                  <a:pt x="2142" y="322"/>
                  <a:pt x="2141" y="322"/>
                </a:cubicBezTo>
                <a:cubicBezTo>
                  <a:pt x="2143" y="324"/>
                  <a:pt x="2144" y="324"/>
                  <a:pt x="2147" y="324"/>
                </a:cubicBezTo>
                <a:cubicBezTo>
                  <a:pt x="2147" y="325"/>
                  <a:pt x="2147" y="325"/>
                  <a:pt x="2147" y="325"/>
                </a:cubicBezTo>
                <a:cubicBezTo>
                  <a:pt x="2145" y="325"/>
                  <a:pt x="2143" y="324"/>
                  <a:pt x="2143" y="326"/>
                </a:cubicBezTo>
                <a:cubicBezTo>
                  <a:pt x="2142" y="325"/>
                  <a:pt x="2143" y="324"/>
                  <a:pt x="2141" y="322"/>
                </a:cubicBezTo>
                <a:cubicBezTo>
                  <a:pt x="2141" y="321"/>
                  <a:pt x="2143" y="321"/>
                  <a:pt x="2144" y="321"/>
                </a:cubicBezTo>
                <a:cubicBezTo>
                  <a:pt x="2144" y="320"/>
                  <a:pt x="2144" y="320"/>
                  <a:pt x="2144" y="320"/>
                </a:cubicBezTo>
                <a:cubicBezTo>
                  <a:pt x="2146" y="320"/>
                  <a:pt x="2149" y="320"/>
                  <a:pt x="2152" y="321"/>
                </a:cubicBezTo>
                <a:cubicBezTo>
                  <a:pt x="2152" y="320"/>
                  <a:pt x="2151" y="319"/>
                  <a:pt x="2151" y="319"/>
                </a:cubicBezTo>
                <a:cubicBezTo>
                  <a:pt x="2151" y="319"/>
                  <a:pt x="2151" y="319"/>
                  <a:pt x="2151" y="318"/>
                </a:cubicBezTo>
                <a:cubicBezTo>
                  <a:pt x="2150" y="316"/>
                  <a:pt x="2148" y="316"/>
                  <a:pt x="2147" y="314"/>
                </a:cubicBezTo>
                <a:cubicBezTo>
                  <a:pt x="2145" y="316"/>
                  <a:pt x="2146" y="317"/>
                  <a:pt x="2146" y="318"/>
                </a:cubicBezTo>
                <a:cubicBezTo>
                  <a:pt x="2146" y="318"/>
                  <a:pt x="2145" y="318"/>
                  <a:pt x="2144" y="317"/>
                </a:cubicBezTo>
                <a:cubicBezTo>
                  <a:pt x="2145" y="318"/>
                  <a:pt x="2144" y="318"/>
                  <a:pt x="2144" y="318"/>
                </a:cubicBezTo>
                <a:cubicBezTo>
                  <a:pt x="2143" y="317"/>
                  <a:pt x="2142" y="316"/>
                  <a:pt x="2141" y="317"/>
                </a:cubicBezTo>
                <a:cubicBezTo>
                  <a:pt x="2141" y="317"/>
                  <a:pt x="2141" y="317"/>
                  <a:pt x="2141" y="318"/>
                </a:cubicBezTo>
                <a:cubicBezTo>
                  <a:pt x="2139" y="318"/>
                  <a:pt x="2138" y="317"/>
                  <a:pt x="2136" y="317"/>
                </a:cubicBezTo>
                <a:cubicBezTo>
                  <a:pt x="2135" y="313"/>
                  <a:pt x="2133" y="310"/>
                  <a:pt x="2132" y="306"/>
                </a:cubicBezTo>
                <a:cubicBezTo>
                  <a:pt x="2133" y="305"/>
                  <a:pt x="2134" y="305"/>
                  <a:pt x="2135" y="304"/>
                </a:cubicBezTo>
                <a:cubicBezTo>
                  <a:pt x="2136" y="307"/>
                  <a:pt x="2138" y="309"/>
                  <a:pt x="2142" y="309"/>
                </a:cubicBezTo>
                <a:cubicBezTo>
                  <a:pt x="2141" y="305"/>
                  <a:pt x="2145" y="311"/>
                  <a:pt x="2151" y="311"/>
                </a:cubicBezTo>
                <a:cubicBezTo>
                  <a:pt x="2151" y="310"/>
                  <a:pt x="2151" y="310"/>
                  <a:pt x="2151" y="310"/>
                </a:cubicBezTo>
                <a:cubicBezTo>
                  <a:pt x="2152" y="311"/>
                  <a:pt x="2153" y="312"/>
                  <a:pt x="2155" y="312"/>
                </a:cubicBezTo>
                <a:cubicBezTo>
                  <a:pt x="2154" y="311"/>
                  <a:pt x="2153" y="309"/>
                  <a:pt x="2151" y="309"/>
                </a:cubicBezTo>
                <a:cubicBezTo>
                  <a:pt x="2150" y="308"/>
                  <a:pt x="2148" y="308"/>
                  <a:pt x="2150" y="308"/>
                </a:cubicBezTo>
                <a:cubicBezTo>
                  <a:pt x="2148" y="307"/>
                  <a:pt x="2141" y="304"/>
                  <a:pt x="2139" y="305"/>
                </a:cubicBezTo>
                <a:cubicBezTo>
                  <a:pt x="2138" y="302"/>
                  <a:pt x="2132" y="302"/>
                  <a:pt x="2131" y="299"/>
                </a:cubicBezTo>
                <a:cubicBezTo>
                  <a:pt x="2128" y="300"/>
                  <a:pt x="2127" y="305"/>
                  <a:pt x="2123" y="305"/>
                </a:cubicBezTo>
                <a:cubicBezTo>
                  <a:pt x="2124" y="307"/>
                  <a:pt x="2126" y="306"/>
                  <a:pt x="2127" y="306"/>
                </a:cubicBezTo>
                <a:cubicBezTo>
                  <a:pt x="2128" y="310"/>
                  <a:pt x="2124" y="309"/>
                  <a:pt x="2123" y="311"/>
                </a:cubicBezTo>
                <a:cubicBezTo>
                  <a:pt x="2118" y="307"/>
                  <a:pt x="2113" y="306"/>
                  <a:pt x="2107" y="301"/>
                </a:cubicBezTo>
                <a:cubicBezTo>
                  <a:pt x="2104" y="302"/>
                  <a:pt x="2109" y="304"/>
                  <a:pt x="2109" y="305"/>
                </a:cubicBezTo>
                <a:cubicBezTo>
                  <a:pt x="2105" y="305"/>
                  <a:pt x="2102" y="303"/>
                  <a:pt x="2097" y="304"/>
                </a:cubicBezTo>
                <a:cubicBezTo>
                  <a:pt x="2098" y="301"/>
                  <a:pt x="2103" y="303"/>
                  <a:pt x="2103" y="301"/>
                </a:cubicBezTo>
                <a:cubicBezTo>
                  <a:pt x="2103" y="300"/>
                  <a:pt x="2103" y="299"/>
                  <a:pt x="2103" y="297"/>
                </a:cubicBezTo>
                <a:cubicBezTo>
                  <a:pt x="2097" y="297"/>
                  <a:pt x="2100" y="301"/>
                  <a:pt x="2096" y="303"/>
                </a:cubicBezTo>
                <a:cubicBezTo>
                  <a:pt x="2095" y="302"/>
                  <a:pt x="2097" y="294"/>
                  <a:pt x="2091" y="296"/>
                </a:cubicBezTo>
                <a:cubicBezTo>
                  <a:pt x="2092" y="297"/>
                  <a:pt x="2092" y="299"/>
                  <a:pt x="2093" y="301"/>
                </a:cubicBezTo>
                <a:cubicBezTo>
                  <a:pt x="2090" y="301"/>
                  <a:pt x="2087" y="301"/>
                  <a:pt x="2085" y="300"/>
                </a:cubicBezTo>
                <a:cubicBezTo>
                  <a:pt x="2083" y="298"/>
                  <a:pt x="2081" y="298"/>
                  <a:pt x="2079" y="299"/>
                </a:cubicBezTo>
                <a:cubicBezTo>
                  <a:pt x="2079" y="299"/>
                  <a:pt x="2079" y="300"/>
                  <a:pt x="2080" y="300"/>
                </a:cubicBezTo>
                <a:cubicBezTo>
                  <a:pt x="2078" y="300"/>
                  <a:pt x="2076" y="300"/>
                  <a:pt x="2075" y="299"/>
                </a:cubicBezTo>
                <a:cubicBezTo>
                  <a:pt x="2075" y="298"/>
                  <a:pt x="2077" y="298"/>
                  <a:pt x="2077" y="295"/>
                </a:cubicBezTo>
                <a:cubicBezTo>
                  <a:pt x="2075" y="295"/>
                  <a:pt x="2074" y="295"/>
                  <a:pt x="2073" y="295"/>
                </a:cubicBezTo>
                <a:cubicBezTo>
                  <a:pt x="2071" y="297"/>
                  <a:pt x="2074" y="298"/>
                  <a:pt x="2070" y="296"/>
                </a:cubicBezTo>
                <a:cubicBezTo>
                  <a:pt x="2071" y="298"/>
                  <a:pt x="2069" y="297"/>
                  <a:pt x="2069" y="300"/>
                </a:cubicBezTo>
                <a:cubicBezTo>
                  <a:pt x="2071" y="298"/>
                  <a:pt x="2071" y="301"/>
                  <a:pt x="2073" y="301"/>
                </a:cubicBezTo>
                <a:cubicBezTo>
                  <a:pt x="2073" y="303"/>
                  <a:pt x="2074" y="304"/>
                  <a:pt x="2074" y="305"/>
                </a:cubicBezTo>
                <a:cubicBezTo>
                  <a:pt x="2073" y="306"/>
                  <a:pt x="2072" y="306"/>
                  <a:pt x="2070" y="306"/>
                </a:cubicBezTo>
                <a:cubicBezTo>
                  <a:pt x="2072" y="303"/>
                  <a:pt x="2066" y="305"/>
                  <a:pt x="2068" y="302"/>
                </a:cubicBezTo>
                <a:cubicBezTo>
                  <a:pt x="2068" y="302"/>
                  <a:pt x="2067" y="302"/>
                  <a:pt x="2066" y="302"/>
                </a:cubicBezTo>
                <a:cubicBezTo>
                  <a:pt x="2066" y="302"/>
                  <a:pt x="2066" y="301"/>
                  <a:pt x="2066" y="301"/>
                </a:cubicBezTo>
                <a:cubicBezTo>
                  <a:pt x="2066" y="300"/>
                  <a:pt x="2065" y="300"/>
                  <a:pt x="2065" y="300"/>
                </a:cubicBezTo>
                <a:cubicBezTo>
                  <a:pt x="2065" y="299"/>
                  <a:pt x="2065" y="297"/>
                  <a:pt x="2064" y="297"/>
                </a:cubicBezTo>
                <a:cubicBezTo>
                  <a:pt x="2063" y="297"/>
                  <a:pt x="2062" y="297"/>
                  <a:pt x="2060" y="297"/>
                </a:cubicBezTo>
                <a:cubicBezTo>
                  <a:pt x="2060" y="299"/>
                  <a:pt x="2063" y="299"/>
                  <a:pt x="2063" y="300"/>
                </a:cubicBezTo>
                <a:cubicBezTo>
                  <a:pt x="2062" y="300"/>
                  <a:pt x="2061" y="299"/>
                  <a:pt x="2059" y="300"/>
                </a:cubicBezTo>
                <a:cubicBezTo>
                  <a:pt x="2063" y="302"/>
                  <a:pt x="2060" y="304"/>
                  <a:pt x="2056" y="305"/>
                </a:cubicBezTo>
                <a:cubicBezTo>
                  <a:pt x="2056" y="306"/>
                  <a:pt x="2056" y="308"/>
                  <a:pt x="2058" y="308"/>
                </a:cubicBezTo>
                <a:cubicBezTo>
                  <a:pt x="2057" y="310"/>
                  <a:pt x="2055" y="307"/>
                  <a:pt x="2052" y="308"/>
                </a:cubicBezTo>
                <a:cubicBezTo>
                  <a:pt x="2056" y="310"/>
                  <a:pt x="2055" y="316"/>
                  <a:pt x="2056" y="319"/>
                </a:cubicBezTo>
                <a:cubicBezTo>
                  <a:pt x="2058" y="320"/>
                  <a:pt x="2061" y="317"/>
                  <a:pt x="2061" y="319"/>
                </a:cubicBezTo>
                <a:cubicBezTo>
                  <a:pt x="2063" y="318"/>
                  <a:pt x="2058" y="315"/>
                  <a:pt x="2058" y="312"/>
                </a:cubicBezTo>
                <a:cubicBezTo>
                  <a:pt x="2059" y="311"/>
                  <a:pt x="2060" y="310"/>
                  <a:pt x="2060" y="307"/>
                </a:cubicBezTo>
                <a:cubicBezTo>
                  <a:pt x="2061" y="306"/>
                  <a:pt x="2063" y="307"/>
                  <a:pt x="2064" y="308"/>
                </a:cubicBezTo>
                <a:cubicBezTo>
                  <a:pt x="2062" y="308"/>
                  <a:pt x="2061" y="308"/>
                  <a:pt x="2060" y="311"/>
                </a:cubicBezTo>
                <a:cubicBezTo>
                  <a:pt x="2060" y="311"/>
                  <a:pt x="2061" y="311"/>
                  <a:pt x="2062" y="311"/>
                </a:cubicBezTo>
                <a:cubicBezTo>
                  <a:pt x="2063" y="311"/>
                  <a:pt x="2063" y="310"/>
                  <a:pt x="2063" y="310"/>
                </a:cubicBezTo>
                <a:cubicBezTo>
                  <a:pt x="2064" y="310"/>
                  <a:pt x="2064" y="310"/>
                  <a:pt x="2064" y="310"/>
                </a:cubicBezTo>
                <a:cubicBezTo>
                  <a:pt x="2064" y="310"/>
                  <a:pt x="2063" y="310"/>
                  <a:pt x="2063" y="310"/>
                </a:cubicBezTo>
                <a:cubicBezTo>
                  <a:pt x="2063" y="309"/>
                  <a:pt x="2064" y="309"/>
                  <a:pt x="2064" y="309"/>
                </a:cubicBezTo>
                <a:cubicBezTo>
                  <a:pt x="2064" y="309"/>
                  <a:pt x="2064" y="309"/>
                  <a:pt x="2064" y="310"/>
                </a:cubicBezTo>
                <a:cubicBezTo>
                  <a:pt x="2064" y="310"/>
                  <a:pt x="2064" y="310"/>
                  <a:pt x="2065" y="310"/>
                </a:cubicBezTo>
                <a:cubicBezTo>
                  <a:pt x="2065" y="310"/>
                  <a:pt x="2065" y="310"/>
                  <a:pt x="2065" y="311"/>
                </a:cubicBezTo>
                <a:cubicBezTo>
                  <a:pt x="2066" y="311"/>
                  <a:pt x="2066" y="311"/>
                  <a:pt x="2067" y="310"/>
                </a:cubicBezTo>
                <a:cubicBezTo>
                  <a:pt x="2069" y="312"/>
                  <a:pt x="2071" y="315"/>
                  <a:pt x="2074" y="317"/>
                </a:cubicBezTo>
                <a:cubicBezTo>
                  <a:pt x="2073" y="321"/>
                  <a:pt x="2070" y="317"/>
                  <a:pt x="2066" y="318"/>
                </a:cubicBezTo>
                <a:cubicBezTo>
                  <a:pt x="2065" y="322"/>
                  <a:pt x="2069" y="325"/>
                  <a:pt x="2066" y="328"/>
                </a:cubicBezTo>
                <a:cubicBezTo>
                  <a:pt x="2063" y="324"/>
                  <a:pt x="2051" y="320"/>
                  <a:pt x="2050" y="325"/>
                </a:cubicBezTo>
                <a:cubicBezTo>
                  <a:pt x="2047" y="325"/>
                  <a:pt x="2047" y="321"/>
                  <a:pt x="2044" y="323"/>
                </a:cubicBezTo>
                <a:cubicBezTo>
                  <a:pt x="2048" y="318"/>
                  <a:pt x="2040" y="322"/>
                  <a:pt x="2038" y="319"/>
                </a:cubicBezTo>
                <a:cubicBezTo>
                  <a:pt x="2038" y="318"/>
                  <a:pt x="2040" y="318"/>
                  <a:pt x="2040" y="318"/>
                </a:cubicBezTo>
                <a:cubicBezTo>
                  <a:pt x="2040" y="315"/>
                  <a:pt x="2035" y="315"/>
                  <a:pt x="2036" y="319"/>
                </a:cubicBezTo>
                <a:cubicBezTo>
                  <a:pt x="2033" y="314"/>
                  <a:pt x="2027" y="316"/>
                  <a:pt x="2022" y="316"/>
                </a:cubicBezTo>
                <a:cubicBezTo>
                  <a:pt x="2023" y="317"/>
                  <a:pt x="2023" y="320"/>
                  <a:pt x="2024" y="321"/>
                </a:cubicBezTo>
                <a:cubicBezTo>
                  <a:pt x="2019" y="322"/>
                  <a:pt x="2017" y="320"/>
                  <a:pt x="2013" y="321"/>
                </a:cubicBezTo>
                <a:cubicBezTo>
                  <a:pt x="2013" y="321"/>
                  <a:pt x="2012" y="322"/>
                  <a:pt x="2012" y="322"/>
                </a:cubicBezTo>
                <a:cubicBezTo>
                  <a:pt x="2011" y="322"/>
                  <a:pt x="2009" y="322"/>
                  <a:pt x="2009" y="324"/>
                </a:cubicBezTo>
                <a:cubicBezTo>
                  <a:pt x="2010" y="324"/>
                  <a:pt x="2010" y="324"/>
                  <a:pt x="2010" y="324"/>
                </a:cubicBezTo>
                <a:cubicBezTo>
                  <a:pt x="2009" y="325"/>
                  <a:pt x="2007" y="326"/>
                  <a:pt x="2004" y="327"/>
                </a:cubicBezTo>
                <a:cubicBezTo>
                  <a:pt x="2004" y="326"/>
                  <a:pt x="2004" y="325"/>
                  <a:pt x="2003" y="325"/>
                </a:cubicBezTo>
                <a:cubicBezTo>
                  <a:pt x="2003" y="323"/>
                  <a:pt x="2004" y="325"/>
                  <a:pt x="2006" y="325"/>
                </a:cubicBezTo>
                <a:cubicBezTo>
                  <a:pt x="2006" y="324"/>
                  <a:pt x="2005" y="324"/>
                  <a:pt x="2005" y="324"/>
                </a:cubicBezTo>
                <a:cubicBezTo>
                  <a:pt x="2006" y="324"/>
                  <a:pt x="2007" y="324"/>
                  <a:pt x="2007" y="323"/>
                </a:cubicBezTo>
                <a:cubicBezTo>
                  <a:pt x="2007" y="323"/>
                  <a:pt x="2005" y="322"/>
                  <a:pt x="2004" y="322"/>
                </a:cubicBezTo>
                <a:cubicBezTo>
                  <a:pt x="2003" y="321"/>
                  <a:pt x="2003" y="320"/>
                  <a:pt x="2004" y="319"/>
                </a:cubicBezTo>
                <a:cubicBezTo>
                  <a:pt x="2007" y="317"/>
                  <a:pt x="2012" y="317"/>
                  <a:pt x="2016" y="315"/>
                </a:cubicBezTo>
                <a:cubicBezTo>
                  <a:pt x="2018" y="311"/>
                  <a:pt x="2007" y="311"/>
                  <a:pt x="2011" y="314"/>
                </a:cubicBezTo>
                <a:cubicBezTo>
                  <a:pt x="2009" y="314"/>
                  <a:pt x="2009" y="312"/>
                  <a:pt x="2006" y="312"/>
                </a:cubicBezTo>
                <a:cubicBezTo>
                  <a:pt x="2006" y="309"/>
                  <a:pt x="2008" y="308"/>
                  <a:pt x="2009" y="307"/>
                </a:cubicBezTo>
                <a:cubicBezTo>
                  <a:pt x="2008" y="305"/>
                  <a:pt x="2007" y="304"/>
                  <a:pt x="2003" y="304"/>
                </a:cubicBezTo>
                <a:cubicBezTo>
                  <a:pt x="2005" y="307"/>
                  <a:pt x="2002" y="308"/>
                  <a:pt x="2004" y="311"/>
                </a:cubicBezTo>
                <a:cubicBezTo>
                  <a:pt x="2003" y="313"/>
                  <a:pt x="1998" y="312"/>
                  <a:pt x="1998" y="309"/>
                </a:cubicBezTo>
                <a:cubicBezTo>
                  <a:pt x="1995" y="315"/>
                  <a:pt x="1979" y="304"/>
                  <a:pt x="1979" y="314"/>
                </a:cubicBezTo>
                <a:cubicBezTo>
                  <a:pt x="1981" y="310"/>
                  <a:pt x="1981" y="315"/>
                  <a:pt x="1985" y="315"/>
                </a:cubicBezTo>
                <a:cubicBezTo>
                  <a:pt x="1983" y="321"/>
                  <a:pt x="1977" y="319"/>
                  <a:pt x="1974" y="324"/>
                </a:cubicBezTo>
                <a:cubicBezTo>
                  <a:pt x="1973" y="323"/>
                  <a:pt x="1972" y="323"/>
                  <a:pt x="1970" y="324"/>
                </a:cubicBezTo>
                <a:cubicBezTo>
                  <a:pt x="1968" y="323"/>
                  <a:pt x="1969" y="319"/>
                  <a:pt x="1966" y="319"/>
                </a:cubicBezTo>
                <a:cubicBezTo>
                  <a:pt x="1972" y="316"/>
                  <a:pt x="1968" y="312"/>
                  <a:pt x="1975" y="310"/>
                </a:cubicBezTo>
                <a:cubicBezTo>
                  <a:pt x="1974" y="308"/>
                  <a:pt x="1968" y="311"/>
                  <a:pt x="1970" y="306"/>
                </a:cubicBezTo>
                <a:cubicBezTo>
                  <a:pt x="1967" y="307"/>
                  <a:pt x="1967" y="308"/>
                  <a:pt x="1963" y="308"/>
                </a:cubicBezTo>
                <a:cubicBezTo>
                  <a:pt x="1962" y="307"/>
                  <a:pt x="1962" y="306"/>
                  <a:pt x="1961" y="305"/>
                </a:cubicBezTo>
                <a:cubicBezTo>
                  <a:pt x="1962" y="299"/>
                  <a:pt x="1967" y="301"/>
                  <a:pt x="1971" y="302"/>
                </a:cubicBezTo>
                <a:cubicBezTo>
                  <a:pt x="1973" y="299"/>
                  <a:pt x="1974" y="295"/>
                  <a:pt x="1979" y="295"/>
                </a:cubicBezTo>
                <a:cubicBezTo>
                  <a:pt x="1979" y="294"/>
                  <a:pt x="1978" y="293"/>
                  <a:pt x="1977" y="292"/>
                </a:cubicBezTo>
                <a:cubicBezTo>
                  <a:pt x="1978" y="293"/>
                  <a:pt x="1980" y="293"/>
                  <a:pt x="1981" y="293"/>
                </a:cubicBezTo>
                <a:cubicBezTo>
                  <a:pt x="1983" y="297"/>
                  <a:pt x="1985" y="294"/>
                  <a:pt x="1988" y="297"/>
                </a:cubicBezTo>
                <a:cubicBezTo>
                  <a:pt x="1988" y="298"/>
                  <a:pt x="1982" y="299"/>
                  <a:pt x="1983" y="297"/>
                </a:cubicBezTo>
                <a:cubicBezTo>
                  <a:pt x="1981" y="303"/>
                  <a:pt x="1990" y="299"/>
                  <a:pt x="1995" y="298"/>
                </a:cubicBezTo>
                <a:cubicBezTo>
                  <a:pt x="1994" y="299"/>
                  <a:pt x="1992" y="299"/>
                  <a:pt x="1993" y="301"/>
                </a:cubicBezTo>
                <a:cubicBezTo>
                  <a:pt x="1994" y="301"/>
                  <a:pt x="1996" y="300"/>
                  <a:pt x="1996" y="302"/>
                </a:cubicBezTo>
                <a:cubicBezTo>
                  <a:pt x="1998" y="300"/>
                  <a:pt x="1997" y="296"/>
                  <a:pt x="2001" y="297"/>
                </a:cubicBezTo>
                <a:cubicBezTo>
                  <a:pt x="1997" y="292"/>
                  <a:pt x="1991" y="296"/>
                  <a:pt x="1984" y="294"/>
                </a:cubicBezTo>
                <a:cubicBezTo>
                  <a:pt x="1984" y="292"/>
                  <a:pt x="1985" y="292"/>
                  <a:pt x="1985" y="291"/>
                </a:cubicBezTo>
                <a:cubicBezTo>
                  <a:pt x="1992" y="291"/>
                  <a:pt x="1995" y="294"/>
                  <a:pt x="2001" y="292"/>
                </a:cubicBezTo>
                <a:cubicBezTo>
                  <a:pt x="2000" y="290"/>
                  <a:pt x="1999" y="288"/>
                  <a:pt x="2001" y="286"/>
                </a:cubicBezTo>
                <a:cubicBezTo>
                  <a:pt x="2003" y="286"/>
                  <a:pt x="2002" y="290"/>
                  <a:pt x="2005" y="289"/>
                </a:cubicBezTo>
                <a:cubicBezTo>
                  <a:pt x="2003" y="286"/>
                  <a:pt x="2004" y="286"/>
                  <a:pt x="2001" y="282"/>
                </a:cubicBezTo>
                <a:cubicBezTo>
                  <a:pt x="2001" y="282"/>
                  <a:pt x="2001" y="282"/>
                  <a:pt x="2001" y="283"/>
                </a:cubicBezTo>
                <a:cubicBezTo>
                  <a:pt x="1998" y="283"/>
                  <a:pt x="1997" y="282"/>
                  <a:pt x="1995" y="282"/>
                </a:cubicBezTo>
                <a:cubicBezTo>
                  <a:pt x="1995" y="280"/>
                  <a:pt x="1994" y="277"/>
                  <a:pt x="1993" y="276"/>
                </a:cubicBezTo>
                <a:cubicBezTo>
                  <a:pt x="1992" y="277"/>
                  <a:pt x="1991" y="278"/>
                  <a:pt x="1989" y="278"/>
                </a:cubicBezTo>
                <a:cubicBezTo>
                  <a:pt x="1989" y="280"/>
                  <a:pt x="1990" y="280"/>
                  <a:pt x="1990" y="282"/>
                </a:cubicBezTo>
                <a:cubicBezTo>
                  <a:pt x="1990" y="282"/>
                  <a:pt x="1990" y="282"/>
                  <a:pt x="1990" y="282"/>
                </a:cubicBezTo>
                <a:cubicBezTo>
                  <a:pt x="1990" y="282"/>
                  <a:pt x="1989" y="282"/>
                  <a:pt x="1989" y="282"/>
                </a:cubicBezTo>
                <a:cubicBezTo>
                  <a:pt x="1989" y="282"/>
                  <a:pt x="1989" y="282"/>
                  <a:pt x="1989" y="282"/>
                </a:cubicBezTo>
                <a:cubicBezTo>
                  <a:pt x="1989" y="282"/>
                  <a:pt x="1989" y="282"/>
                  <a:pt x="1989" y="282"/>
                </a:cubicBezTo>
                <a:cubicBezTo>
                  <a:pt x="1984" y="281"/>
                  <a:pt x="1980" y="284"/>
                  <a:pt x="1979" y="282"/>
                </a:cubicBezTo>
                <a:cubicBezTo>
                  <a:pt x="1982" y="282"/>
                  <a:pt x="1985" y="282"/>
                  <a:pt x="1986" y="280"/>
                </a:cubicBezTo>
                <a:cubicBezTo>
                  <a:pt x="1983" y="280"/>
                  <a:pt x="1976" y="281"/>
                  <a:pt x="1975" y="279"/>
                </a:cubicBezTo>
                <a:cubicBezTo>
                  <a:pt x="1973" y="280"/>
                  <a:pt x="1976" y="281"/>
                  <a:pt x="1979" y="282"/>
                </a:cubicBezTo>
                <a:cubicBezTo>
                  <a:pt x="1976" y="283"/>
                  <a:pt x="1975" y="286"/>
                  <a:pt x="1970" y="285"/>
                </a:cubicBezTo>
                <a:cubicBezTo>
                  <a:pt x="1976" y="287"/>
                  <a:pt x="1971" y="288"/>
                  <a:pt x="1971" y="296"/>
                </a:cubicBezTo>
                <a:cubicBezTo>
                  <a:pt x="1968" y="300"/>
                  <a:pt x="1966" y="298"/>
                  <a:pt x="1961" y="300"/>
                </a:cubicBezTo>
                <a:cubicBezTo>
                  <a:pt x="1959" y="297"/>
                  <a:pt x="1959" y="293"/>
                  <a:pt x="1954" y="292"/>
                </a:cubicBezTo>
                <a:cubicBezTo>
                  <a:pt x="1954" y="293"/>
                  <a:pt x="1955" y="303"/>
                  <a:pt x="1960" y="301"/>
                </a:cubicBezTo>
                <a:cubicBezTo>
                  <a:pt x="1961" y="304"/>
                  <a:pt x="1958" y="304"/>
                  <a:pt x="1960" y="306"/>
                </a:cubicBezTo>
                <a:cubicBezTo>
                  <a:pt x="1951" y="308"/>
                  <a:pt x="1948" y="305"/>
                  <a:pt x="1941" y="306"/>
                </a:cubicBezTo>
                <a:cubicBezTo>
                  <a:pt x="1941" y="300"/>
                  <a:pt x="1934" y="301"/>
                  <a:pt x="1933" y="295"/>
                </a:cubicBezTo>
                <a:cubicBezTo>
                  <a:pt x="1931" y="297"/>
                  <a:pt x="1933" y="299"/>
                  <a:pt x="1934" y="302"/>
                </a:cubicBezTo>
                <a:cubicBezTo>
                  <a:pt x="1930" y="305"/>
                  <a:pt x="1926" y="303"/>
                  <a:pt x="1922" y="305"/>
                </a:cubicBezTo>
                <a:cubicBezTo>
                  <a:pt x="1921" y="308"/>
                  <a:pt x="1926" y="305"/>
                  <a:pt x="1926" y="308"/>
                </a:cubicBezTo>
                <a:cubicBezTo>
                  <a:pt x="1925" y="311"/>
                  <a:pt x="1922" y="306"/>
                  <a:pt x="1919" y="308"/>
                </a:cubicBezTo>
                <a:cubicBezTo>
                  <a:pt x="1915" y="305"/>
                  <a:pt x="1918" y="300"/>
                  <a:pt x="1913" y="299"/>
                </a:cubicBezTo>
                <a:cubicBezTo>
                  <a:pt x="1915" y="294"/>
                  <a:pt x="1913" y="291"/>
                  <a:pt x="1915" y="285"/>
                </a:cubicBezTo>
                <a:cubicBezTo>
                  <a:pt x="1916" y="285"/>
                  <a:pt x="1920" y="288"/>
                  <a:pt x="1916" y="288"/>
                </a:cubicBezTo>
                <a:cubicBezTo>
                  <a:pt x="1915" y="290"/>
                  <a:pt x="1920" y="288"/>
                  <a:pt x="1920" y="291"/>
                </a:cubicBezTo>
                <a:cubicBezTo>
                  <a:pt x="1921" y="290"/>
                  <a:pt x="1921" y="287"/>
                  <a:pt x="1922" y="285"/>
                </a:cubicBezTo>
                <a:cubicBezTo>
                  <a:pt x="1924" y="286"/>
                  <a:pt x="1925" y="291"/>
                  <a:pt x="1922" y="292"/>
                </a:cubicBezTo>
                <a:cubicBezTo>
                  <a:pt x="1922" y="293"/>
                  <a:pt x="1924" y="294"/>
                  <a:pt x="1926" y="293"/>
                </a:cubicBezTo>
                <a:cubicBezTo>
                  <a:pt x="1924" y="297"/>
                  <a:pt x="1925" y="296"/>
                  <a:pt x="1925" y="302"/>
                </a:cubicBezTo>
                <a:cubicBezTo>
                  <a:pt x="1927" y="302"/>
                  <a:pt x="1929" y="302"/>
                  <a:pt x="1932" y="301"/>
                </a:cubicBezTo>
                <a:cubicBezTo>
                  <a:pt x="1932" y="297"/>
                  <a:pt x="1926" y="300"/>
                  <a:pt x="1927" y="295"/>
                </a:cubicBezTo>
                <a:cubicBezTo>
                  <a:pt x="1928" y="294"/>
                  <a:pt x="1934" y="295"/>
                  <a:pt x="1930" y="291"/>
                </a:cubicBezTo>
                <a:cubicBezTo>
                  <a:pt x="1932" y="291"/>
                  <a:pt x="1934" y="291"/>
                  <a:pt x="1936" y="291"/>
                </a:cubicBezTo>
                <a:cubicBezTo>
                  <a:pt x="1937" y="294"/>
                  <a:pt x="1934" y="293"/>
                  <a:pt x="1932" y="293"/>
                </a:cubicBezTo>
                <a:cubicBezTo>
                  <a:pt x="1933" y="295"/>
                  <a:pt x="1937" y="293"/>
                  <a:pt x="1935" y="297"/>
                </a:cubicBezTo>
                <a:cubicBezTo>
                  <a:pt x="1937" y="295"/>
                  <a:pt x="1939" y="294"/>
                  <a:pt x="1938" y="291"/>
                </a:cubicBezTo>
                <a:cubicBezTo>
                  <a:pt x="1941" y="293"/>
                  <a:pt x="1942" y="291"/>
                  <a:pt x="1942" y="288"/>
                </a:cubicBezTo>
                <a:cubicBezTo>
                  <a:pt x="1944" y="290"/>
                  <a:pt x="1942" y="292"/>
                  <a:pt x="1943" y="296"/>
                </a:cubicBezTo>
                <a:cubicBezTo>
                  <a:pt x="1946" y="295"/>
                  <a:pt x="1947" y="298"/>
                  <a:pt x="1951" y="297"/>
                </a:cubicBezTo>
                <a:cubicBezTo>
                  <a:pt x="1947" y="293"/>
                  <a:pt x="1951" y="294"/>
                  <a:pt x="1952" y="292"/>
                </a:cubicBezTo>
                <a:cubicBezTo>
                  <a:pt x="1949" y="291"/>
                  <a:pt x="1948" y="290"/>
                  <a:pt x="1948" y="294"/>
                </a:cubicBezTo>
                <a:cubicBezTo>
                  <a:pt x="1946" y="290"/>
                  <a:pt x="1947" y="288"/>
                  <a:pt x="1950" y="285"/>
                </a:cubicBezTo>
                <a:cubicBezTo>
                  <a:pt x="1955" y="285"/>
                  <a:pt x="1956" y="289"/>
                  <a:pt x="1960" y="290"/>
                </a:cubicBezTo>
                <a:cubicBezTo>
                  <a:pt x="1963" y="290"/>
                  <a:pt x="1966" y="289"/>
                  <a:pt x="1965" y="285"/>
                </a:cubicBezTo>
                <a:cubicBezTo>
                  <a:pt x="1962" y="288"/>
                  <a:pt x="1957" y="285"/>
                  <a:pt x="1957" y="281"/>
                </a:cubicBezTo>
                <a:cubicBezTo>
                  <a:pt x="1952" y="285"/>
                  <a:pt x="1947" y="281"/>
                  <a:pt x="1943" y="282"/>
                </a:cubicBezTo>
                <a:cubicBezTo>
                  <a:pt x="1944" y="279"/>
                  <a:pt x="1948" y="280"/>
                  <a:pt x="1946" y="275"/>
                </a:cubicBezTo>
                <a:cubicBezTo>
                  <a:pt x="1942" y="277"/>
                  <a:pt x="1944" y="279"/>
                  <a:pt x="1941" y="282"/>
                </a:cubicBezTo>
                <a:cubicBezTo>
                  <a:pt x="1933" y="281"/>
                  <a:pt x="1925" y="278"/>
                  <a:pt x="1922" y="275"/>
                </a:cubicBezTo>
                <a:cubicBezTo>
                  <a:pt x="1920" y="276"/>
                  <a:pt x="1920" y="279"/>
                  <a:pt x="1918" y="279"/>
                </a:cubicBezTo>
                <a:cubicBezTo>
                  <a:pt x="1915" y="277"/>
                  <a:pt x="1908" y="279"/>
                  <a:pt x="1907" y="273"/>
                </a:cubicBezTo>
                <a:cubicBezTo>
                  <a:pt x="1909" y="271"/>
                  <a:pt x="1913" y="270"/>
                  <a:pt x="1914" y="271"/>
                </a:cubicBezTo>
                <a:cubicBezTo>
                  <a:pt x="1914" y="274"/>
                  <a:pt x="1908" y="273"/>
                  <a:pt x="1911" y="275"/>
                </a:cubicBezTo>
                <a:cubicBezTo>
                  <a:pt x="1912" y="275"/>
                  <a:pt x="1912" y="274"/>
                  <a:pt x="1912" y="273"/>
                </a:cubicBezTo>
                <a:cubicBezTo>
                  <a:pt x="1913" y="274"/>
                  <a:pt x="1913" y="276"/>
                  <a:pt x="1915" y="275"/>
                </a:cubicBezTo>
                <a:cubicBezTo>
                  <a:pt x="1916" y="273"/>
                  <a:pt x="1918" y="273"/>
                  <a:pt x="1917" y="270"/>
                </a:cubicBezTo>
                <a:cubicBezTo>
                  <a:pt x="1912" y="269"/>
                  <a:pt x="1905" y="270"/>
                  <a:pt x="1901" y="270"/>
                </a:cubicBezTo>
                <a:cubicBezTo>
                  <a:pt x="1905" y="271"/>
                  <a:pt x="1901" y="273"/>
                  <a:pt x="1898" y="274"/>
                </a:cubicBezTo>
                <a:cubicBezTo>
                  <a:pt x="1896" y="273"/>
                  <a:pt x="1898" y="267"/>
                  <a:pt x="1894" y="268"/>
                </a:cubicBezTo>
                <a:cubicBezTo>
                  <a:pt x="1895" y="272"/>
                  <a:pt x="1896" y="273"/>
                  <a:pt x="1892" y="278"/>
                </a:cubicBezTo>
                <a:cubicBezTo>
                  <a:pt x="1889" y="279"/>
                  <a:pt x="1890" y="275"/>
                  <a:pt x="1889" y="274"/>
                </a:cubicBezTo>
                <a:cubicBezTo>
                  <a:pt x="1887" y="274"/>
                  <a:pt x="1886" y="275"/>
                  <a:pt x="1886" y="277"/>
                </a:cubicBezTo>
                <a:cubicBezTo>
                  <a:pt x="1885" y="276"/>
                  <a:pt x="1884" y="275"/>
                  <a:pt x="1883" y="274"/>
                </a:cubicBezTo>
                <a:cubicBezTo>
                  <a:pt x="1886" y="272"/>
                  <a:pt x="1885" y="273"/>
                  <a:pt x="1883" y="270"/>
                </a:cubicBezTo>
                <a:cubicBezTo>
                  <a:pt x="1884" y="267"/>
                  <a:pt x="1887" y="273"/>
                  <a:pt x="1889" y="270"/>
                </a:cubicBezTo>
                <a:cubicBezTo>
                  <a:pt x="1888" y="268"/>
                  <a:pt x="1888" y="264"/>
                  <a:pt x="1884" y="265"/>
                </a:cubicBezTo>
                <a:cubicBezTo>
                  <a:pt x="1885" y="263"/>
                  <a:pt x="1888" y="262"/>
                  <a:pt x="1889" y="261"/>
                </a:cubicBezTo>
                <a:cubicBezTo>
                  <a:pt x="1890" y="257"/>
                  <a:pt x="1886" y="259"/>
                  <a:pt x="1884" y="259"/>
                </a:cubicBezTo>
                <a:cubicBezTo>
                  <a:pt x="1884" y="257"/>
                  <a:pt x="1885" y="254"/>
                  <a:pt x="1888" y="255"/>
                </a:cubicBezTo>
                <a:cubicBezTo>
                  <a:pt x="1887" y="254"/>
                  <a:pt x="1887" y="253"/>
                  <a:pt x="1887" y="253"/>
                </a:cubicBezTo>
                <a:cubicBezTo>
                  <a:pt x="1888" y="253"/>
                  <a:pt x="1888" y="252"/>
                  <a:pt x="1890" y="253"/>
                </a:cubicBezTo>
                <a:cubicBezTo>
                  <a:pt x="1890" y="252"/>
                  <a:pt x="1888" y="251"/>
                  <a:pt x="1887" y="251"/>
                </a:cubicBezTo>
                <a:cubicBezTo>
                  <a:pt x="1887" y="250"/>
                  <a:pt x="1887" y="250"/>
                  <a:pt x="1886" y="249"/>
                </a:cubicBezTo>
                <a:cubicBezTo>
                  <a:pt x="1883" y="250"/>
                  <a:pt x="1878" y="251"/>
                  <a:pt x="1877" y="248"/>
                </a:cubicBezTo>
                <a:cubicBezTo>
                  <a:pt x="1890" y="246"/>
                  <a:pt x="1904" y="249"/>
                  <a:pt x="1916" y="249"/>
                </a:cubicBezTo>
                <a:cubicBezTo>
                  <a:pt x="1916" y="247"/>
                  <a:pt x="1918" y="247"/>
                  <a:pt x="1918" y="245"/>
                </a:cubicBezTo>
                <a:cubicBezTo>
                  <a:pt x="1920" y="245"/>
                  <a:pt x="1920" y="248"/>
                  <a:pt x="1917" y="248"/>
                </a:cubicBezTo>
                <a:cubicBezTo>
                  <a:pt x="1918" y="252"/>
                  <a:pt x="1921" y="249"/>
                  <a:pt x="1926" y="249"/>
                </a:cubicBezTo>
                <a:cubicBezTo>
                  <a:pt x="1926" y="247"/>
                  <a:pt x="1923" y="248"/>
                  <a:pt x="1922" y="247"/>
                </a:cubicBezTo>
                <a:cubicBezTo>
                  <a:pt x="1923" y="244"/>
                  <a:pt x="1929" y="249"/>
                  <a:pt x="1929" y="243"/>
                </a:cubicBezTo>
                <a:cubicBezTo>
                  <a:pt x="1926" y="245"/>
                  <a:pt x="1925" y="243"/>
                  <a:pt x="1920" y="244"/>
                </a:cubicBezTo>
                <a:cubicBezTo>
                  <a:pt x="1922" y="241"/>
                  <a:pt x="1931" y="242"/>
                  <a:pt x="1935" y="242"/>
                </a:cubicBezTo>
                <a:cubicBezTo>
                  <a:pt x="1935" y="244"/>
                  <a:pt x="1929" y="245"/>
                  <a:pt x="1933" y="246"/>
                </a:cubicBezTo>
                <a:cubicBezTo>
                  <a:pt x="1933" y="249"/>
                  <a:pt x="1930" y="248"/>
                  <a:pt x="1927" y="248"/>
                </a:cubicBezTo>
                <a:cubicBezTo>
                  <a:pt x="1931" y="254"/>
                  <a:pt x="1941" y="253"/>
                  <a:pt x="1949" y="254"/>
                </a:cubicBezTo>
                <a:cubicBezTo>
                  <a:pt x="1949" y="257"/>
                  <a:pt x="1946" y="256"/>
                  <a:pt x="1948" y="259"/>
                </a:cubicBezTo>
                <a:cubicBezTo>
                  <a:pt x="1950" y="259"/>
                  <a:pt x="1950" y="257"/>
                  <a:pt x="1951" y="255"/>
                </a:cubicBezTo>
                <a:cubicBezTo>
                  <a:pt x="1954" y="255"/>
                  <a:pt x="1955" y="258"/>
                  <a:pt x="1956" y="260"/>
                </a:cubicBezTo>
                <a:cubicBezTo>
                  <a:pt x="1957" y="259"/>
                  <a:pt x="1958" y="257"/>
                  <a:pt x="1958" y="256"/>
                </a:cubicBezTo>
                <a:cubicBezTo>
                  <a:pt x="1959" y="256"/>
                  <a:pt x="1959" y="255"/>
                  <a:pt x="1960" y="255"/>
                </a:cubicBezTo>
                <a:cubicBezTo>
                  <a:pt x="1966" y="255"/>
                  <a:pt x="1971" y="256"/>
                  <a:pt x="1977" y="256"/>
                </a:cubicBezTo>
                <a:cubicBezTo>
                  <a:pt x="1976" y="256"/>
                  <a:pt x="1976" y="256"/>
                  <a:pt x="1976" y="257"/>
                </a:cubicBezTo>
                <a:cubicBezTo>
                  <a:pt x="1980" y="259"/>
                  <a:pt x="1990" y="261"/>
                  <a:pt x="1993" y="259"/>
                </a:cubicBezTo>
                <a:cubicBezTo>
                  <a:pt x="1993" y="259"/>
                  <a:pt x="1993" y="260"/>
                  <a:pt x="1993" y="260"/>
                </a:cubicBezTo>
                <a:cubicBezTo>
                  <a:pt x="1995" y="259"/>
                  <a:pt x="1993" y="256"/>
                  <a:pt x="1997" y="257"/>
                </a:cubicBezTo>
                <a:cubicBezTo>
                  <a:pt x="1998" y="257"/>
                  <a:pt x="1998" y="258"/>
                  <a:pt x="1998" y="258"/>
                </a:cubicBezTo>
                <a:cubicBezTo>
                  <a:pt x="1997" y="258"/>
                  <a:pt x="1997" y="258"/>
                  <a:pt x="1996" y="258"/>
                </a:cubicBezTo>
                <a:cubicBezTo>
                  <a:pt x="1996" y="259"/>
                  <a:pt x="1996" y="260"/>
                  <a:pt x="1997" y="260"/>
                </a:cubicBezTo>
                <a:cubicBezTo>
                  <a:pt x="1997" y="261"/>
                  <a:pt x="1997" y="261"/>
                  <a:pt x="1998" y="262"/>
                </a:cubicBezTo>
                <a:cubicBezTo>
                  <a:pt x="1998" y="261"/>
                  <a:pt x="1998" y="261"/>
                  <a:pt x="1998" y="261"/>
                </a:cubicBezTo>
                <a:cubicBezTo>
                  <a:pt x="2001" y="262"/>
                  <a:pt x="2005" y="262"/>
                  <a:pt x="2007" y="263"/>
                </a:cubicBezTo>
                <a:cubicBezTo>
                  <a:pt x="2007" y="261"/>
                  <a:pt x="2009" y="261"/>
                  <a:pt x="2009" y="259"/>
                </a:cubicBezTo>
                <a:cubicBezTo>
                  <a:pt x="2007" y="258"/>
                  <a:pt x="2005" y="258"/>
                  <a:pt x="2003" y="258"/>
                </a:cubicBezTo>
                <a:cubicBezTo>
                  <a:pt x="2007" y="257"/>
                  <a:pt x="2011" y="258"/>
                  <a:pt x="2016" y="259"/>
                </a:cubicBezTo>
                <a:cubicBezTo>
                  <a:pt x="2014" y="254"/>
                  <a:pt x="2020" y="253"/>
                  <a:pt x="2025" y="254"/>
                </a:cubicBezTo>
                <a:cubicBezTo>
                  <a:pt x="2026" y="255"/>
                  <a:pt x="2025" y="257"/>
                  <a:pt x="2026" y="260"/>
                </a:cubicBezTo>
                <a:cubicBezTo>
                  <a:pt x="2030" y="258"/>
                  <a:pt x="2032" y="263"/>
                  <a:pt x="2039" y="261"/>
                </a:cubicBezTo>
                <a:cubicBezTo>
                  <a:pt x="2037" y="255"/>
                  <a:pt x="2053" y="258"/>
                  <a:pt x="2058" y="260"/>
                </a:cubicBezTo>
                <a:cubicBezTo>
                  <a:pt x="2058" y="262"/>
                  <a:pt x="2055" y="261"/>
                  <a:pt x="2054" y="263"/>
                </a:cubicBezTo>
                <a:cubicBezTo>
                  <a:pt x="2053" y="263"/>
                  <a:pt x="2052" y="263"/>
                  <a:pt x="2051" y="262"/>
                </a:cubicBezTo>
                <a:cubicBezTo>
                  <a:pt x="2051" y="264"/>
                  <a:pt x="2052" y="264"/>
                  <a:pt x="2054" y="264"/>
                </a:cubicBezTo>
                <a:cubicBezTo>
                  <a:pt x="2054" y="264"/>
                  <a:pt x="2054" y="264"/>
                  <a:pt x="2054" y="264"/>
                </a:cubicBezTo>
                <a:cubicBezTo>
                  <a:pt x="2054" y="264"/>
                  <a:pt x="2054" y="264"/>
                  <a:pt x="2055" y="264"/>
                </a:cubicBezTo>
                <a:cubicBezTo>
                  <a:pt x="2055" y="264"/>
                  <a:pt x="2056" y="264"/>
                  <a:pt x="2056" y="264"/>
                </a:cubicBezTo>
                <a:cubicBezTo>
                  <a:pt x="2056" y="264"/>
                  <a:pt x="2056" y="264"/>
                  <a:pt x="2056" y="264"/>
                </a:cubicBezTo>
                <a:cubicBezTo>
                  <a:pt x="2058" y="264"/>
                  <a:pt x="2059" y="266"/>
                  <a:pt x="2061" y="266"/>
                </a:cubicBezTo>
                <a:cubicBezTo>
                  <a:pt x="2063" y="263"/>
                  <a:pt x="2064" y="260"/>
                  <a:pt x="2060" y="260"/>
                </a:cubicBezTo>
                <a:cubicBezTo>
                  <a:pt x="2061" y="258"/>
                  <a:pt x="2061" y="260"/>
                  <a:pt x="2063" y="260"/>
                </a:cubicBezTo>
                <a:cubicBezTo>
                  <a:pt x="2063" y="257"/>
                  <a:pt x="2063" y="255"/>
                  <a:pt x="2060" y="256"/>
                </a:cubicBezTo>
                <a:cubicBezTo>
                  <a:pt x="2060" y="255"/>
                  <a:pt x="2060" y="255"/>
                  <a:pt x="2061" y="255"/>
                </a:cubicBezTo>
                <a:cubicBezTo>
                  <a:pt x="2062" y="255"/>
                  <a:pt x="2063" y="256"/>
                  <a:pt x="2065" y="256"/>
                </a:cubicBezTo>
                <a:cubicBezTo>
                  <a:pt x="2065" y="257"/>
                  <a:pt x="2064" y="258"/>
                  <a:pt x="2064" y="259"/>
                </a:cubicBezTo>
                <a:cubicBezTo>
                  <a:pt x="2070" y="259"/>
                  <a:pt x="2074" y="262"/>
                  <a:pt x="2075" y="268"/>
                </a:cubicBezTo>
                <a:cubicBezTo>
                  <a:pt x="2079" y="268"/>
                  <a:pt x="2081" y="268"/>
                  <a:pt x="2083" y="268"/>
                </a:cubicBezTo>
                <a:cubicBezTo>
                  <a:pt x="2082" y="269"/>
                  <a:pt x="2082" y="269"/>
                  <a:pt x="2081" y="269"/>
                </a:cubicBezTo>
                <a:cubicBezTo>
                  <a:pt x="2081" y="270"/>
                  <a:pt x="2084" y="269"/>
                  <a:pt x="2084" y="271"/>
                </a:cubicBezTo>
                <a:cubicBezTo>
                  <a:pt x="2084" y="271"/>
                  <a:pt x="2085" y="270"/>
                  <a:pt x="2085" y="269"/>
                </a:cubicBezTo>
                <a:cubicBezTo>
                  <a:pt x="2086" y="269"/>
                  <a:pt x="2088" y="269"/>
                  <a:pt x="2090" y="269"/>
                </a:cubicBezTo>
                <a:cubicBezTo>
                  <a:pt x="2089" y="264"/>
                  <a:pt x="2097" y="263"/>
                  <a:pt x="2092" y="259"/>
                </a:cubicBezTo>
                <a:cubicBezTo>
                  <a:pt x="2095" y="259"/>
                  <a:pt x="2097" y="259"/>
                  <a:pt x="2100" y="259"/>
                </a:cubicBezTo>
                <a:cubicBezTo>
                  <a:pt x="2098" y="259"/>
                  <a:pt x="2104" y="260"/>
                  <a:pt x="2103" y="263"/>
                </a:cubicBezTo>
                <a:cubicBezTo>
                  <a:pt x="2103" y="262"/>
                  <a:pt x="2102" y="262"/>
                  <a:pt x="2101" y="263"/>
                </a:cubicBezTo>
                <a:cubicBezTo>
                  <a:pt x="2101" y="263"/>
                  <a:pt x="2102" y="263"/>
                  <a:pt x="2103" y="264"/>
                </a:cubicBezTo>
                <a:cubicBezTo>
                  <a:pt x="2102" y="267"/>
                  <a:pt x="2098" y="264"/>
                  <a:pt x="2099" y="268"/>
                </a:cubicBezTo>
                <a:cubicBezTo>
                  <a:pt x="2101" y="268"/>
                  <a:pt x="2103" y="267"/>
                  <a:pt x="2105" y="265"/>
                </a:cubicBezTo>
                <a:cubicBezTo>
                  <a:pt x="2106" y="265"/>
                  <a:pt x="2108" y="266"/>
                  <a:pt x="2107" y="268"/>
                </a:cubicBezTo>
                <a:cubicBezTo>
                  <a:pt x="2109" y="266"/>
                  <a:pt x="2108" y="264"/>
                  <a:pt x="2107" y="263"/>
                </a:cubicBezTo>
                <a:cubicBezTo>
                  <a:pt x="2113" y="263"/>
                  <a:pt x="2122" y="269"/>
                  <a:pt x="2127" y="265"/>
                </a:cubicBezTo>
                <a:cubicBezTo>
                  <a:pt x="2135" y="267"/>
                  <a:pt x="2144" y="269"/>
                  <a:pt x="2154" y="268"/>
                </a:cubicBezTo>
                <a:cubicBezTo>
                  <a:pt x="2155" y="264"/>
                  <a:pt x="2152" y="269"/>
                  <a:pt x="2152" y="266"/>
                </a:cubicBezTo>
                <a:cubicBezTo>
                  <a:pt x="2156" y="264"/>
                  <a:pt x="2164" y="260"/>
                  <a:pt x="2165" y="267"/>
                </a:cubicBezTo>
                <a:cubicBezTo>
                  <a:pt x="2165" y="268"/>
                  <a:pt x="2163" y="268"/>
                  <a:pt x="2162" y="268"/>
                </a:cubicBezTo>
                <a:cubicBezTo>
                  <a:pt x="2163" y="270"/>
                  <a:pt x="2162" y="269"/>
                  <a:pt x="2162" y="272"/>
                </a:cubicBezTo>
                <a:cubicBezTo>
                  <a:pt x="2163" y="272"/>
                  <a:pt x="2164" y="273"/>
                  <a:pt x="2164" y="274"/>
                </a:cubicBezTo>
                <a:cubicBezTo>
                  <a:pt x="2167" y="271"/>
                  <a:pt x="2172" y="273"/>
                  <a:pt x="2176" y="275"/>
                </a:cubicBezTo>
                <a:cubicBezTo>
                  <a:pt x="2176" y="271"/>
                  <a:pt x="2176" y="268"/>
                  <a:pt x="2174" y="268"/>
                </a:cubicBezTo>
                <a:cubicBezTo>
                  <a:pt x="2177" y="266"/>
                  <a:pt x="2181" y="266"/>
                  <a:pt x="2182" y="266"/>
                </a:cubicBezTo>
                <a:cubicBezTo>
                  <a:pt x="2184" y="264"/>
                  <a:pt x="2178" y="261"/>
                  <a:pt x="2175" y="261"/>
                </a:cubicBezTo>
                <a:cubicBezTo>
                  <a:pt x="2178" y="260"/>
                  <a:pt x="2180" y="259"/>
                  <a:pt x="2184" y="258"/>
                </a:cubicBezTo>
                <a:cubicBezTo>
                  <a:pt x="2186" y="259"/>
                  <a:pt x="2186" y="262"/>
                  <a:pt x="2188" y="262"/>
                </a:cubicBezTo>
                <a:cubicBezTo>
                  <a:pt x="2188" y="265"/>
                  <a:pt x="2184" y="263"/>
                  <a:pt x="2185" y="266"/>
                </a:cubicBezTo>
                <a:cubicBezTo>
                  <a:pt x="2186" y="266"/>
                  <a:pt x="2186" y="268"/>
                  <a:pt x="2186" y="268"/>
                </a:cubicBezTo>
                <a:cubicBezTo>
                  <a:pt x="2197" y="267"/>
                  <a:pt x="2202" y="272"/>
                  <a:pt x="2211" y="272"/>
                </a:cubicBezTo>
                <a:cubicBezTo>
                  <a:pt x="2210" y="269"/>
                  <a:pt x="2209" y="266"/>
                  <a:pt x="2214" y="266"/>
                </a:cubicBezTo>
                <a:cubicBezTo>
                  <a:pt x="2216" y="267"/>
                  <a:pt x="2214" y="271"/>
                  <a:pt x="2216" y="271"/>
                </a:cubicBezTo>
                <a:cubicBezTo>
                  <a:pt x="2223" y="271"/>
                  <a:pt x="2222" y="274"/>
                  <a:pt x="2227" y="273"/>
                </a:cubicBezTo>
                <a:cubicBezTo>
                  <a:pt x="2226" y="271"/>
                  <a:pt x="2223" y="272"/>
                  <a:pt x="2223" y="269"/>
                </a:cubicBezTo>
                <a:cubicBezTo>
                  <a:pt x="2231" y="268"/>
                  <a:pt x="2238" y="273"/>
                  <a:pt x="2246" y="272"/>
                </a:cubicBezTo>
                <a:cubicBezTo>
                  <a:pt x="2248" y="275"/>
                  <a:pt x="2261" y="277"/>
                  <a:pt x="2260" y="272"/>
                </a:cubicBezTo>
                <a:cubicBezTo>
                  <a:pt x="2268" y="275"/>
                  <a:pt x="2277" y="276"/>
                  <a:pt x="2284" y="281"/>
                </a:cubicBezTo>
                <a:cubicBezTo>
                  <a:pt x="2284" y="283"/>
                  <a:pt x="2283" y="284"/>
                  <a:pt x="2282" y="285"/>
                </a:cubicBezTo>
                <a:cubicBezTo>
                  <a:pt x="2284" y="287"/>
                  <a:pt x="2287" y="283"/>
                  <a:pt x="2285" y="281"/>
                </a:cubicBezTo>
                <a:cubicBezTo>
                  <a:pt x="2299" y="282"/>
                  <a:pt x="2301" y="296"/>
                  <a:pt x="2305" y="307"/>
                </a:cubicBezTo>
                <a:cubicBezTo>
                  <a:pt x="2304" y="308"/>
                  <a:pt x="2303" y="311"/>
                  <a:pt x="2300" y="311"/>
                </a:cubicBezTo>
                <a:cubicBezTo>
                  <a:pt x="2301" y="316"/>
                  <a:pt x="2303" y="321"/>
                  <a:pt x="2308" y="321"/>
                </a:cubicBezTo>
                <a:cubicBezTo>
                  <a:pt x="2306" y="328"/>
                  <a:pt x="2312" y="335"/>
                  <a:pt x="2318" y="333"/>
                </a:cubicBezTo>
                <a:cubicBezTo>
                  <a:pt x="2317" y="328"/>
                  <a:pt x="2311" y="324"/>
                  <a:pt x="2313" y="318"/>
                </a:cubicBezTo>
                <a:cubicBezTo>
                  <a:pt x="2330" y="315"/>
                  <a:pt x="2326" y="301"/>
                  <a:pt x="2321" y="290"/>
                </a:cubicBezTo>
                <a:cubicBezTo>
                  <a:pt x="2313" y="286"/>
                  <a:pt x="2310" y="276"/>
                  <a:pt x="2303" y="271"/>
                </a:cubicBezTo>
                <a:cubicBezTo>
                  <a:pt x="2309" y="266"/>
                  <a:pt x="2297" y="265"/>
                  <a:pt x="2299" y="258"/>
                </a:cubicBezTo>
                <a:cubicBezTo>
                  <a:pt x="2289" y="257"/>
                  <a:pt x="2284" y="245"/>
                  <a:pt x="2276" y="251"/>
                </a:cubicBezTo>
                <a:cubicBezTo>
                  <a:pt x="2274" y="251"/>
                  <a:pt x="2273" y="250"/>
                  <a:pt x="2272" y="249"/>
                </a:cubicBezTo>
                <a:cubicBezTo>
                  <a:pt x="2272" y="246"/>
                  <a:pt x="2275" y="250"/>
                  <a:pt x="2277" y="249"/>
                </a:cubicBezTo>
                <a:cubicBezTo>
                  <a:pt x="2276" y="247"/>
                  <a:pt x="2273" y="246"/>
                  <a:pt x="2271" y="245"/>
                </a:cubicBezTo>
                <a:cubicBezTo>
                  <a:pt x="2273" y="243"/>
                  <a:pt x="2277" y="247"/>
                  <a:pt x="2279" y="243"/>
                </a:cubicBezTo>
                <a:cubicBezTo>
                  <a:pt x="2281" y="247"/>
                  <a:pt x="2287" y="247"/>
                  <a:pt x="2289" y="252"/>
                </a:cubicBezTo>
                <a:cubicBezTo>
                  <a:pt x="2290" y="248"/>
                  <a:pt x="2297" y="253"/>
                  <a:pt x="2300" y="250"/>
                </a:cubicBezTo>
                <a:cubicBezTo>
                  <a:pt x="2298" y="246"/>
                  <a:pt x="2302" y="242"/>
                  <a:pt x="2304" y="239"/>
                </a:cubicBezTo>
                <a:cubicBezTo>
                  <a:pt x="2304" y="232"/>
                  <a:pt x="2296" y="227"/>
                  <a:pt x="2298" y="223"/>
                </a:cubicBezTo>
                <a:cubicBezTo>
                  <a:pt x="2297" y="220"/>
                  <a:pt x="2295" y="227"/>
                  <a:pt x="2293" y="222"/>
                </a:cubicBezTo>
                <a:cubicBezTo>
                  <a:pt x="2291" y="222"/>
                  <a:pt x="2290" y="224"/>
                  <a:pt x="2290" y="226"/>
                </a:cubicBezTo>
                <a:cubicBezTo>
                  <a:pt x="2289" y="223"/>
                  <a:pt x="2285" y="222"/>
                  <a:pt x="2285" y="230"/>
                </a:cubicBezTo>
                <a:cubicBezTo>
                  <a:pt x="2284" y="230"/>
                  <a:pt x="2282" y="230"/>
                  <a:pt x="2280" y="230"/>
                </a:cubicBezTo>
                <a:cubicBezTo>
                  <a:pt x="2279" y="232"/>
                  <a:pt x="2279" y="233"/>
                  <a:pt x="2280" y="237"/>
                </a:cubicBezTo>
                <a:cubicBezTo>
                  <a:pt x="2285" y="235"/>
                  <a:pt x="2284" y="238"/>
                  <a:pt x="2290" y="237"/>
                </a:cubicBezTo>
                <a:cubicBezTo>
                  <a:pt x="2291" y="239"/>
                  <a:pt x="2291" y="243"/>
                  <a:pt x="2292" y="247"/>
                </a:cubicBezTo>
                <a:cubicBezTo>
                  <a:pt x="2285" y="244"/>
                  <a:pt x="2280" y="239"/>
                  <a:pt x="2272" y="237"/>
                </a:cubicBezTo>
                <a:cubicBezTo>
                  <a:pt x="2273" y="240"/>
                  <a:pt x="2275" y="240"/>
                  <a:pt x="2277" y="241"/>
                </a:cubicBezTo>
                <a:cubicBezTo>
                  <a:pt x="2274" y="244"/>
                  <a:pt x="2268" y="242"/>
                  <a:pt x="2265" y="239"/>
                </a:cubicBezTo>
                <a:cubicBezTo>
                  <a:pt x="2262" y="243"/>
                  <a:pt x="2272" y="243"/>
                  <a:pt x="2271" y="247"/>
                </a:cubicBezTo>
                <a:cubicBezTo>
                  <a:pt x="2268" y="245"/>
                  <a:pt x="2266" y="244"/>
                  <a:pt x="2261" y="247"/>
                </a:cubicBezTo>
                <a:cubicBezTo>
                  <a:pt x="2261" y="244"/>
                  <a:pt x="2256" y="241"/>
                  <a:pt x="2251" y="241"/>
                </a:cubicBezTo>
                <a:cubicBezTo>
                  <a:pt x="2255" y="240"/>
                  <a:pt x="2249" y="235"/>
                  <a:pt x="2255" y="236"/>
                </a:cubicBezTo>
                <a:cubicBezTo>
                  <a:pt x="2253" y="231"/>
                  <a:pt x="2247" y="232"/>
                  <a:pt x="2243" y="230"/>
                </a:cubicBezTo>
                <a:cubicBezTo>
                  <a:pt x="2248" y="228"/>
                  <a:pt x="2245" y="226"/>
                  <a:pt x="2246" y="221"/>
                </a:cubicBezTo>
                <a:cubicBezTo>
                  <a:pt x="2242" y="225"/>
                  <a:pt x="2235" y="222"/>
                  <a:pt x="2236" y="226"/>
                </a:cubicBezTo>
                <a:cubicBezTo>
                  <a:pt x="2231" y="221"/>
                  <a:pt x="2221" y="222"/>
                  <a:pt x="2220" y="213"/>
                </a:cubicBezTo>
                <a:cubicBezTo>
                  <a:pt x="2219" y="214"/>
                  <a:pt x="2218" y="215"/>
                  <a:pt x="2217" y="216"/>
                </a:cubicBezTo>
                <a:cubicBezTo>
                  <a:pt x="2216" y="215"/>
                  <a:pt x="2215" y="214"/>
                  <a:pt x="2214" y="213"/>
                </a:cubicBezTo>
                <a:cubicBezTo>
                  <a:pt x="2218" y="208"/>
                  <a:pt x="2225" y="212"/>
                  <a:pt x="2226" y="213"/>
                </a:cubicBezTo>
                <a:cubicBezTo>
                  <a:pt x="2229" y="208"/>
                  <a:pt x="2218" y="210"/>
                  <a:pt x="2215" y="205"/>
                </a:cubicBezTo>
                <a:cubicBezTo>
                  <a:pt x="2215" y="204"/>
                  <a:pt x="2217" y="204"/>
                  <a:pt x="2217" y="203"/>
                </a:cubicBezTo>
                <a:cubicBezTo>
                  <a:pt x="2220" y="206"/>
                  <a:pt x="2224" y="204"/>
                  <a:pt x="2225" y="207"/>
                </a:cubicBezTo>
                <a:cubicBezTo>
                  <a:pt x="2227" y="206"/>
                  <a:pt x="2228" y="205"/>
                  <a:pt x="2228" y="203"/>
                </a:cubicBezTo>
                <a:cubicBezTo>
                  <a:pt x="2231" y="203"/>
                  <a:pt x="2231" y="206"/>
                  <a:pt x="2231" y="209"/>
                </a:cubicBezTo>
                <a:cubicBezTo>
                  <a:pt x="2234" y="207"/>
                  <a:pt x="2233" y="206"/>
                  <a:pt x="2237" y="207"/>
                </a:cubicBezTo>
                <a:cubicBezTo>
                  <a:pt x="2234" y="203"/>
                  <a:pt x="2236" y="202"/>
                  <a:pt x="2239" y="200"/>
                </a:cubicBezTo>
                <a:cubicBezTo>
                  <a:pt x="2237" y="194"/>
                  <a:pt x="2243" y="200"/>
                  <a:pt x="2237" y="191"/>
                </a:cubicBezTo>
                <a:cubicBezTo>
                  <a:pt x="2234" y="191"/>
                  <a:pt x="2234" y="195"/>
                  <a:pt x="2229" y="194"/>
                </a:cubicBezTo>
                <a:cubicBezTo>
                  <a:pt x="2231" y="190"/>
                  <a:pt x="2230" y="190"/>
                  <a:pt x="2230" y="185"/>
                </a:cubicBezTo>
                <a:cubicBezTo>
                  <a:pt x="2231" y="185"/>
                  <a:pt x="2232" y="185"/>
                  <a:pt x="2234" y="185"/>
                </a:cubicBezTo>
                <a:cubicBezTo>
                  <a:pt x="2234" y="187"/>
                  <a:pt x="2234" y="188"/>
                  <a:pt x="2232" y="188"/>
                </a:cubicBezTo>
                <a:cubicBezTo>
                  <a:pt x="2234" y="193"/>
                  <a:pt x="2237" y="188"/>
                  <a:pt x="2237" y="185"/>
                </a:cubicBezTo>
                <a:cubicBezTo>
                  <a:pt x="2235" y="185"/>
                  <a:pt x="2234" y="185"/>
                  <a:pt x="2234" y="184"/>
                </a:cubicBezTo>
                <a:cubicBezTo>
                  <a:pt x="2234" y="183"/>
                  <a:pt x="2235" y="183"/>
                  <a:pt x="2235" y="184"/>
                </a:cubicBezTo>
                <a:cubicBezTo>
                  <a:pt x="2237" y="183"/>
                  <a:pt x="2235" y="182"/>
                  <a:pt x="2234" y="182"/>
                </a:cubicBezTo>
                <a:cubicBezTo>
                  <a:pt x="2236" y="180"/>
                  <a:pt x="2241" y="183"/>
                  <a:pt x="2244" y="183"/>
                </a:cubicBezTo>
                <a:cubicBezTo>
                  <a:pt x="2243" y="186"/>
                  <a:pt x="2242" y="182"/>
                  <a:pt x="2240" y="183"/>
                </a:cubicBezTo>
                <a:cubicBezTo>
                  <a:pt x="2238" y="186"/>
                  <a:pt x="2237" y="190"/>
                  <a:pt x="2240" y="193"/>
                </a:cubicBezTo>
                <a:cubicBezTo>
                  <a:pt x="2244" y="191"/>
                  <a:pt x="2247" y="188"/>
                  <a:pt x="2248" y="184"/>
                </a:cubicBezTo>
                <a:cubicBezTo>
                  <a:pt x="2257" y="186"/>
                  <a:pt x="2265" y="187"/>
                  <a:pt x="2266" y="197"/>
                </a:cubicBezTo>
                <a:cubicBezTo>
                  <a:pt x="2263" y="198"/>
                  <a:pt x="2264" y="203"/>
                  <a:pt x="2261" y="204"/>
                </a:cubicBezTo>
                <a:cubicBezTo>
                  <a:pt x="2262" y="207"/>
                  <a:pt x="2265" y="203"/>
                  <a:pt x="2267" y="202"/>
                </a:cubicBezTo>
                <a:cubicBezTo>
                  <a:pt x="2267" y="202"/>
                  <a:pt x="2266" y="201"/>
                  <a:pt x="2266" y="199"/>
                </a:cubicBezTo>
                <a:cubicBezTo>
                  <a:pt x="2268" y="203"/>
                  <a:pt x="2269" y="201"/>
                  <a:pt x="2271" y="202"/>
                </a:cubicBezTo>
                <a:cubicBezTo>
                  <a:pt x="2273" y="202"/>
                  <a:pt x="2272" y="200"/>
                  <a:pt x="2270" y="200"/>
                </a:cubicBezTo>
                <a:cubicBezTo>
                  <a:pt x="2269" y="199"/>
                  <a:pt x="2266" y="194"/>
                  <a:pt x="2265" y="190"/>
                </a:cubicBezTo>
                <a:cubicBezTo>
                  <a:pt x="2266" y="187"/>
                  <a:pt x="2268" y="195"/>
                  <a:pt x="2269" y="192"/>
                </a:cubicBezTo>
                <a:cubicBezTo>
                  <a:pt x="2269" y="193"/>
                  <a:pt x="2270" y="194"/>
                  <a:pt x="2271" y="197"/>
                </a:cubicBezTo>
                <a:cubicBezTo>
                  <a:pt x="2273" y="197"/>
                  <a:pt x="2275" y="196"/>
                  <a:pt x="2277" y="195"/>
                </a:cubicBezTo>
                <a:cubicBezTo>
                  <a:pt x="2280" y="195"/>
                  <a:pt x="2282" y="198"/>
                  <a:pt x="2283" y="200"/>
                </a:cubicBezTo>
                <a:cubicBezTo>
                  <a:pt x="2282" y="203"/>
                  <a:pt x="2281" y="198"/>
                  <a:pt x="2278" y="199"/>
                </a:cubicBezTo>
                <a:cubicBezTo>
                  <a:pt x="2277" y="201"/>
                  <a:pt x="2277" y="204"/>
                  <a:pt x="2273" y="203"/>
                </a:cubicBezTo>
                <a:cubicBezTo>
                  <a:pt x="2276" y="204"/>
                  <a:pt x="2277" y="207"/>
                  <a:pt x="2279" y="209"/>
                </a:cubicBezTo>
                <a:cubicBezTo>
                  <a:pt x="2277" y="211"/>
                  <a:pt x="2274" y="209"/>
                  <a:pt x="2271" y="211"/>
                </a:cubicBezTo>
                <a:cubicBezTo>
                  <a:pt x="2271" y="216"/>
                  <a:pt x="2273" y="217"/>
                  <a:pt x="2272" y="221"/>
                </a:cubicBezTo>
                <a:cubicBezTo>
                  <a:pt x="2275" y="221"/>
                  <a:pt x="2276" y="219"/>
                  <a:pt x="2280" y="219"/>
                </a:cubicBezTo>
                <a:cubicBezTo>
                  <a:pt x="2282" y="217"/>
                  <a:pt x="2278" y="217"/>
                  <a:pt x="2278" y="214"/>
                </a:cubicBezTo>
                <a:cubicBezTo>
                  <a:pt x="2280" y="213"/>
                  <a:pt x="2285" y="212"/>
                  <a:pt x="2281" y="209"/>
                </a:cubicBezTo>
                <a:cubicBezTo>
                  <a:pt x="2285" y="205"/>
                  <a:pt x="2285" y="213"/>
                  <a:pt x="2287" y="212"/>
                </a:cubicBezTo>
                <a:cubicBezTo>
                  <a:pt x="2287" y="205"/>
                  <a:pt x="2287" y="205"/>
                  <a:pt x="2287" y="205"/>
                </a:cubicBezTo>
                <a:cubicBezTo>
                  <a:pt x="2284" y="206"/>
                  <a:pt x="2281" y="207"/>
                  <a:pt x="2279" y="204"/>
                </a:cubicBezTo>
                <a:cubicBezTo>
                  <a:pt x="2279" y="202"/>
                  <a:pt x="2284" y="204"/>
                  <a:pt x="2286" y="203"/>
                </a:cubicBezTo>
                <a:cubicBezTo>
                  <a:pt x="2284" y="201"/>
                  <a:pt x="2286" y="201"/>
                  <a:pt x="2285" y="198"/>
                </a:cubicBezTo>
                <a:cubicBezTo>
                  <a:pt x="2287" y="200"/>
                  <a:pt x="2288" y="198"/>
                  <a:pt x="2290" y="198"/>
                </a:cubicBezTo>
                <a:cubicBezTo>
                  <a:pt x="2287" y="201"/>
                  <a:pt x="2290" y="199"/>
                  <a:pt x="2294" y="199"/>
                </a:cubicBezTo>
                <a:cubicBezTo>
                  <a:pt x="2297" y="199"/>
                  <a:pt x="2294" y="201"/>
                  <a:pt x="2296" y="203"/>
                </a:cubicBezTo>
                <a:cubicBezTo>
                  <a:pt x="2299" y="202"/>
                  <a:pt x="2300" y="205"/>
                  <a:pt x="2302" y="202"/>
                </a:cubicBezTo>
                <a:cubicBezTo>
                  <a:pt x="2304" y="205"/>
                  <a:pt x="2305" y="207"/>
                  <a:pt x="2308" y="207"/>
                </a:cubicBezTo>
                <a:cubicBezTo>
                  <a:pt x="2307" y="208"/>
                  <a:pt x="2307" y="210"/>
                  <a:pt x="2307" y="211"/>
                </a:cubicBezTo>
                <a:cubicBezTo>
                  <a:pt x="2309" y="211"/>
                  <a:pt x="2310" y="212"/>
                  <a:pt x="2310" y="212"/>
                </a:cubicBezTo>
                <a:cubicBezTo>
                  <a:pt x="2313" y="211"/>
                  <a:pt x="2322" y="214"/>
                  <a:pt x="2318" y="216"/>
                </a:cubicBezTo>
                <a:cubicBezTo>
                  <a:pt x="2321" y="219"/>
                  <a:pt x="2327" y="218"/>
                  <a:pt x="2329" y="221"/>
                </a:cubicBezTo>
                <a:cubicBezTo>
                  <a:pt x="2327" y="223"/>
                  <a:pt x="2326" y="221"/>
                  <a:pt x="2325" y="224"/>
                </a:cubicBezTo>
                <a:cubicBezTo>
                  <a:pt x="2329" y="227"/>
                  <a:pt x="2332" y="230"/>
                  <a:pt x="2330" y="236"/>
                </a:cubicBezTo>
                <a:cubicBezTo>
                  <a:pt x="2330" y="236"/>
                  <a:pt x="2326" y="234"/>
                  <a:pt x="2326" y="236"/>
                </a:cubicBezTo>
                <a:cubicBezTo>
                  <a:pt x="2321" y="232"/>
                  <a:pt x="2319" y="230"/>
                  <a:pt x="2319" y="223"/>
                </a:cubicBezTo>
                <a:cubicBezTo>
                  <a:pt x="2318" y="225"/>
                  <a:pt x="2316" y="229"/>
                  <a:pt x="2314" y="226"/>
                </a:cubicBezTo>
                <a:cubicBezTo>
                  <a:pt x="2316" y="230"/>
                  <a:pt x="2326" y="235"/>
                  <a:pt x="2324" y="243"/>
                </a:cubicBezTo>
                <a:cubicBezTo>
                  <a:pt x="2326" y="243"/>
                  <a:pt x="2325" y="247"/>
                  <a:pt x="2328" y="247"/>
                </a:cubicBezTo>
                <a:cubicBezTo>
                  <a:pt x="2328" y="250"/>
                  <a:pt x="2327" y="252"/>
                  <a:pt x="2327" y="255"/>
                </a:cubicBezTo>
                <a:cubicBezTo>
                  <a:pt x="2329" y="254"/>
                  <a:pt x="2330" y="255"/>
                  <a:pt x="2330" y="257"/>
                </a:cubicBezTo>
                <a:cubicBezTo>
                  <a:pt x="2337" y="252"/>
                  <a:pt x="2334" y="246"/>
                  <a:pt x="2332" y="239"/>
                </a:cubicBezTo>
                <a:cubicBezTo>
                  <a:pt x="2334" y="237"/>
                  <a:pt x="2336" y="244"/>
                  <a:pt x="2339" y="244"/>
                </a:cubicBezTo>
                <a:cubicBezTo>
                  <a:pt x="2340" y="241"/>
                  <a:pt x="2328" y="238"/>
                  <a:pt x="2333" y="230"/>
                </a:cubicBezTo>
                <a:cubicBezTo>
                  <a:pt x="2346" y="237"/>
                  <a:pt x="2352" y="239"/>
                  <a:pt x="2357" y="253"/>
                </a:cubicBezTo>
                <a:cubicBezTo>
                  <a:pt x="2354" y="253"/>
                  <a:pt x="2354" y="251"/>
                  <a:pt x="2351" y="252"/>
                </a:cubicBezTo>
                <a:cubicBezTo>
                  <a:pt x="2351" y="255"/>
                  <a:pt x="2354" y="254"/>
                  <a:pt x="2355" y="256"/>
                </a:cubicBezTo>
                <a:cubicBezTo>
                  <a:pt x="2355" y="259"/>
                  <a:pt x="2353" y="258"/>
                  <a:pt x="2353" y="260"/>
                </a:cubicBezTo>
                <a:cubicBezTo>
                  <a:pt x="2350" y="260"/>
                  <a:pt x="2348" y="258"/>
                  <a:pt x="2347" y="255"/>
                </a:cubicBezTo>
                <a:cubicBezTo>
                  <a:pt x="2344" y="257"/>
                  <a:pt x="2342" y="258"/>
                  <a:pt x="2340" y="253"/>
                </a:cubicBezTo>
                <a:cubicBezTo>
                  <a:pt x="2338" y="254"/>
                  <a:pt x="2341" y="260"/>
                  <a:pt x="2338" y="261"/>
                </a:cubicBezTo>
                <a:cubicBezTo>
                  <a:pt x="2337" y="257"/>
                  <a:pt x="2333" y="263"/>
                  <a:pt x="2334" y="265"/>
                </a:cubicBezTo>
                <a:cubicBezTo>
                  <a:pt x="2341" y="263"/>
                  <a:pt x="2347" y="257"/>
                  <a:pt x="2350" y="265"/>
                </a:cubicBezTo>
                <a:cubicBezTo>
                  <a:pt x="2352" y="265"/>
                  <a:pt x="2354" y="265"/>
                  <a:pt x="2354" y="262"/>
                </a:cubicBezTo>
                <a:cubicBezTo>
                  <a:pt x="2356" y="263"/>
                  <a:pt x="2352" y="268"/>
                  <a:pt x="2355" y="269"/>
                </a:cubicBezTo>
                <a:cubicBezTo>
                  <a:pt x="2357" y="264"/>
                  <a:pt x="2364" y="259"/>
                  <a:pt x="2361" y="252"/>
                </a:cubicBezTo>
                <a:cubicBezTo>
                  <a:pt x="2362" y="250"/>
                  <a:pt x="2366" y="250"/>
                  <a:pt x="2369" y="250"/>
                </a:cubicBezTo>
                <a:cubicBezTo>
                  <a:pt x="2368" y="246"/>
                  <a:pt x="2363" y="248"/>
                  <a:pt x="2364" y="242"/>
                </a:cubicBezTo>
                <a:cubicBezTo>
                  <a:pt x="2368" y="244"/>
                  <a:pt x="2369" y="249"/>
                  <a:pt x="2372" y="251"/>
                </a:cubicBezTo>
                <a:cubicBezTo>
                  <a:pt x="2370" y="256"/>
                  <a:pt x="2368" y="250"/>
                  <a:pt x="2366" y="253"/>
                </a:cubicBezTo>
                <a:cubicBezTo>
                  <a:pt x="2369" y="255"/>
                  <a:pt x="2373" y="257"/>
                  <a:pt x="2375" y="261"/>
                </a:cubicBezTo>
                <a:cubicBezTo>
                  <a:pt x="2381" y="260"/>
                  <a:pt x="2377" y="256"/>
                  <a:pt x="2380" y="253"/>
                </a:cubicBezTo>
                <a:cubicBezTo>
                  <a:pt x="2383" y="257"/>
                  <a:pt x="2385" y="264"/>
                  <a:pt x="2381" y="268"/>
                </a:cubicBezTo>
                <a:cubicBezTo>
                  <a:pt x="2386" y="268"/>
                  <a:pt x="2384" y="263"/>
                  <a:pt x="2388" y="262"/>
                </a:cubicBezTo>
                <a:cubicBezTo>
                  <a:pt x="2390" y="264"/>
                  <a:pt x="2397" y="269"/>
                  <a:pt x="2395" y="264"/>
                </a:cubicBezTo>
                <a:cubicBezTo>
                  <a:pt x="2399" y="269"/>
                  <a:pt x="2400" y="282"/>
                  <a:pt x="2397" y="290"/>
                </a:cubicBezTo>
                <a:cubicBezTo>
                  <a:pt x="2405" y="285"/>
                  <a:pt x="2400" y="274"/>
                  <a:pt x="2403" y="266"/>
                </a:cubicBezTo>
                <a:cubicBezTo>
                  <a:pt x="2401" y="266"/>
                  <a:pt x="2402" y="263"/>
                  <a:pt x="2399" y="264"/>
                </a:cubicBezTo>
                <a:cubicBezTo>
                  <a:pt x="2399" y="261"/>
                  <a:pt x="2399" y="258"/>
                  <a:pt x="2401" y="257"/>
                </a:cubicBezTo>
                <a:cubicBezTo>
                  <a:pt x="2399" y="255"/>
                  <a:pt x="2399" y="251"/>
                  <a:pt x="2395" y="250"/>
                </a:cubicBezTo>
                <a:cubicBezTo>
                  <a:pt x="2395" y="242"/>
                  <a:pt x="2395" y="235"/>
                  <a:pt x="2394" y="229"/>
                </a:cubicBezTo>
                <a:cubicBezTo>
                  <a:pt x="2398" y="228"/>
                  <a:pt x="2396" y="234"/>
                  <a:pt x="2400" y="233"/>
                </a:cubicBezTo>
                <a:cubicBezTo>
                  <a:pt x="2401" y="228"/>
                  <a:pt x="2397" y="228"/>
                  <a:pt x="2395" y="227"/>
                </a:cubicBezTo>
                <a:cubicBezTo>
                  <a:pt x="2397" y="222"/>
                  <a:pt x="2395" y="217"/>
                  <a:pt x="2396" y="212"/>
                </a:cubicBezTo>
                <a:cubicBezTo>
                  <a:pt x="2392" y="211"/>
                  <a:pt x="2387" y="207"/>
                  <a:pt x="2391" y="204"/>
                </a:cubicBezTo>
                <a:cubicBezTo>
                  <a:pt x="2402" y="210"/>
                  <a:pt x="2407" y="222"/>
                  <a:pt x="2414" y="232"/>
                </a:cubicBezTo>
                <a:cubicBezTo>
                  <a:pt x="2420" y="222"/>
                  <a:pt x="2404" y="214"/>
                  <a:pt x="2415" y="208"/>
                </a:cubicBezTo>
                <a:cubicBezTo>
                  <a:pt x="2413" y="202"/>
                  <a:pt x="2406" y="200"/>
                  <a:pt x="2401" y="197"/>
                </a:cubicBezTo>
                <a:cubicBezTo>
                  <a:pt x="2403" y="192"/>
                  <a:pt x="2401" y="188"/>
                  <a:pt x="2398" y="184"/>
                </a:cubicBezTo>
                <a:cubicBezTo>
                  <a:pt x="2404" y="175"/>
                  <a:pt x="2407" y="166"/>
                  <a:pt x="2399" y="158"/>
                </a:cubicBezTo>
                <a:cubicBezTo>
                  <a:pt x="2405" y="149"/>
                  <a:pt x="2393" y="131"/>
                  <a:pt x="2405" y="124"/>
                </a:cubicBezTo>
                <a:cubicBezTo>
                  <a:pt x="2406" y="121"/>
                  <a:pt x="2402" y="120"/>
                  <a:pt x="2405" y="120"/>
                </a:cubicBezTo>
                <a:cubicBezTo>
                  <a:pt x="2394" y="111"/>
                  <a:pt x="2383" y="111"/>
                  <a:pt x="2374" y="99"/>
                </a:cubicBezTo>
                <a:cubicBezTo>
                  <a:pt x="2374" y="98"/>
                  <a:pt x="2374" y="95"/>
                  <a:pt x="2373" y="94"/>
                </a:cubicBezTo>
                <a:cubicBezTo>
                  <a:pt x="2369" y="87"/>
                  <a:pt x="2360" y="85"/>
                  <a:pt x="2358" y="82"/>
                </a:cubicBezTo>
                <a:cubicBezTo>
                  <a:pt x="2357" y="82"/>
                  <a:pt x="2358" y="81"/>
                  <a:pt x="2359" y="81"/>
                </a:cubicBezTo>
                <a:cubicBezTo>
                  <a:pt x="2356" y="79"/>
                  <a:pt x="2351" y="78"/>
                  <a:pt x="2349" y="75"/>
                </a:cubicBezTo>
                <a:cubicBezTo>
                  <a:pt x="2350" y="67"/>
                  <a:pt x="2341" y="62"/>
                  <a:pt x="2333" y="59"/>
                </a:cubicBezTo>
                <a:cubicBezTo>
                  <a:pt x="2335" y="58"/>
                  <a:pt x="2337" y="57"/>
                  <a:pt x="2337" y="53"/>
                </a:cubicBezTo>
                <a:cubicBezTo>
                  <a:pt x="2332" y="51"/>
                  <a:pt x="2332" y="54"/>
                  <a:pt x="2326" y="54"/>
                </a:cubicBezTo>
                <a:cubicBezTo>
                  <a:pt x="2325" y="54"/>
                  <a:pt x="2325" y="52"/>
                  <a:pt x="2323" y="52"/>
                </a:cubicBezTo>
                <a:cubicBezTo>
                  <a:pt x="2321" y="47"/>
                  <a:pt x="2328" y="48"/>
                  <a:pt x="2325" y="45"/>
                </a:cubicBezTo>
                <a:cubicBezTo>
                  <a:pt x="2327" y="45"/>
                  <a:pt x="2327" y="47"/>
                  <a:pt x="2330" y="46"/>
                </a:cubicBezTo>
                <a:cubicBezTo>
                  <a:pt x="2332" y="44"/>
                  <a:pt x="2328" y="44"/>
                  <a:pt x="2329" y="41"/>
                </a:cubicBezTo>
                <a:cubicBezTo>
                  <a:pt x="2331" y="41"/>
                  <a:pt x="2331" y="42"/>
                  <a:pt x="2333" y="42"/>
                </a:cubicBezTo>
                <a:cubicBezTo>
                  <a:pt x="2333" y="45"/>
                  <a:pt x="2331" y="46"/>
                  <a:pt x="2331" y="49"/>
                </a:cubicBezTo>
                <a:cubicBezTo>
                  <a:pt x="2333" y="50"/>
                  <a:pt x="2333" y="48"/>
                  <a:pt x="2333" y="47"/>
                </a:cubicBezTo>
                <a:cubicBezTo>
                  <a:pt x="2336" y="46"/>
                  <a:pt x="2334" y="50"/>
                  <a:pt x="2337" y="49"/>
                </a:cubicBezTo>
                <a:cubicBezTo>
                  <a:pt x="2337" y="44"/>
                  <a:pt x="2335" y="41"/>
                  <a:pt x="2340" y="41"/>
                </a:cubicBezTo>
                <a:cubicBezTo>
                  <a:pt x="2339" y="37"/>
                  <a:pt x="2338" y="40"/>
                  <a:pt x="2335" y="40"/>
                </a:cubicBezTo>
                <a:cubicBezTo>
                  <a:pt x="2335" y="32"/>
                  <a:pt x="2340" y="32"/>
                  <a:pt x="2346" y="29"/>
                </a:cubicBezTo>
                <a:cubicBezTo>
                  <a:pt x="2347" y="32"/>
                  <a:pt x="2351" y="33"/>
                  <a:pt x="2353" y="34"/>
                </a:cubicBezTo>
                <a:cubicBezTo>
                  <a:pt x="2359" y="25"/>
                  <a:pt x="2340" y="9"/>
                  <a:pt x="2329" y="8"/>
                </a:cubicBezTo>
                <a:cubicBezTo>
                  <a:pt x="2328" y="15"/>
                  <a:pt x="2324" y="14"/>
                  <a:pt x="2320" y="19"/>
                </a:cubicBezTo>
                <a:cubicBezTo>
                  <a:pt x="2320" y="21"/>
                  <a:pt x="2320" y="24"/>
                  <a:pt x="2320" y="26"/>
                </a:cubicBezTo>
                <a:cubicBezTo>
                  <a:pt x="2323" y="28"/>
                  <a:pt x="2323" y="24"/>
                  <a:pt x="2325" y="24"/>
                </a:cubicBezTo>
                <a:cubicBezTo>
                  <a:pt x="2323" y="32"/>
                  <a:pt x="2328" y="34"/>
                  <a:pt x="2326" y="40"/>
                </a:cubicBezTo>
                <a:cubicBezTo>
                  <a:pt x="2326" y="38"/>
                  <a:pt x="2323" y="36"/>
                  <a:pt x="2319" y="35"/>
                </a:cubicBezTo>
                <a:cubicBezTo>
                  <a:pt x="2316" y="43"/>
                  <a:pt x="2302" y="37"/>
                  <a:pt x="2299" y="33"/>
                </a:cubicBezTo>
                <a:cubicBezTo>
                  <a:pt x="2260" y="30"/>
                  <a:pt x="2226" y="10"/>
                  <a:pt x="2184" y="13"/>
                </a:cubicBezTo>
                <a:cubicBezTo>
                  <a:pt x="2180" y="12"/>
                  <a:pt x="2183" y="10"/>
                  <a:pt x="2182" y="9"/>
                </a:cubicBezTo>
                <a:cubicBezTo>
                  <a:pt x="2178" y="11"/>
                  <a:pt x="2171" y="8"/>
                  <a:pt x="2173" y="11"/>
                </a:cubicBezTo>
                <a:cubicBezTo>
                  <a:pt x="2167" y="11"/>
                  <a:pt x="2160" y="11"/>
                  <a:pt x="2156" y="8"/>
                </a:cubicBezTo>
                <a:cubicBezTo>
                  <a:pt x="2156" y="7"/>
                  <a:pt x="2158" y="7"/>
                  <a:pt x="2160" y="7"/>
                </a:cubicBezTo>
                <a:cubicBezTo>
                  <a:pt x="2155" y="5"/>
                  <a:pt x="2150" y="3"/>
                  <a:pt x="2144" y="2"/>
                </a:cubicBezTo>
                <a:cubicBezTo>
                  <a:pt x="2132" y="2"/>
                  <a:pt x="2132" y="2"/>
                  <a:pt x="2132" y="2"/>
                </a:cubicBezTo>
                <a:cubicBezTo>
                  <a:pt x="2132" y="5"/>
                  <a:pt x="2134" y="4"/>
                  <a:pt x="2135" y="5"/>
                </a:cubicBezTo>
                <a:cubicBezTo>
                  <a:pt x="2135" y="7"/>
                  <a:pt x="2131" y="5"/>
                  <a:pt x="2129" y="6"/>
                </a:cubicBezTo>
                <a:cubicBezTo>
                  <a:pt x="2126" y="4"/>
                  <a:pt x="2132" y="8"/>
                  <a:pt x="2133" y="8"/>
                </a:cubicBezTo>
                <a:cubicBezTo>
                  <a:pt x="2129" y="8"/>
                  <a:pt x="2114" y="11"/>
                  <a:pt x="2108" y="6"/>
                </a:cubicBezTo>
                <a:cubicBezTo>
                  <a:pt x="2098" y="7"/>
                  <a:pt x="2087" y="11"/>
                  <a:pt x="2080" y="2"/>
                </a:cubicBezTo>
                <a:cubicBezTo>
                  <a:pt x="2076" y="5"/>
                  <a:pt x="2071" y="6"/>
                  <a:pt x="2068" y="7"/>
                </a:cubicBezTo>
                <a:cubicBezTo>
                  <a:pt x="2065" y="5"/>
                  <a:pt x="2067" y="4"/>
                  <a:pt x="2066" y="2"/>
                </a:cubicBezTo>
                <a:cubicBezTo>
                  <a:pt x="2065" y="2"/>
                  <a:pt x="2065" y="2"/>
                  <a:pt x="2065" y="2"/>
                </a:cubicBezTo>
                <a:cubicBezTo>
                  <a:pt x="2059" y="7"/>
                  <a:pt x="2051" y="4"/>
                  <a:pt x="2044" y="2"/>
                </a:cubicBezTo>
                <a:cubicBezTo>
                  <a:pt x="2037" y="2"/>
                  <a:pt x="2037" y="2"/>
                  <a:pt x="2037" y="2"/>
                </a:cubicBezTo>
                <a:cubicBezTo>
                  <a:pt x="2035" y="4"/>
                  <a:pt x="2031" y="4"/>
                  <a:pt x="2027" y="3"/>
                </a:cubicBezTo>
                <a:cubicBezTo>
                  <a:pt x="2027" y="3"/>
                  <a:pt x="2028" y="2"/>
                  <a:pt x="2028" y="2"/>
                </a:cubicBezTo>
                <a:cubicBezTo>
                  <a:pt x="2023" y="2"/>
                  <a:pt x="2023" y="2"/>
                  <a:pt x="2023" y="2"/>
                </a:cubicBezTo>
                <a:cubicBezTo>
                  <a:pt x="2023" y="2"/>
                  <a:pt x="2022" y="3"/>
                  <a:pt x="2022" y="3"/>
                </a:cubicBezTo>
                <a:cubicBezTo>
                  <a:pt x="2018" y="2"/>
                  <a:pt x="2018" y="3"/>
                  <a:pt x="2013" y="2"/>
                </a:cubicBezTo>
                <a:cubicBezTo>
                  <a:pt x="2013" y="2"/>
                  <a:pt x="2013" y="2"/>
                  <a:pt x="2013" y="2"/>
                </a:cubicBezTo>
                <a:cubicBezTo>
                  <a:pt x="1962" y="2"/>
                  <a:pt x="1962" y="2"/>
                  <a:pt x="1962" y="2"/>
                </a:cubicBezTo>
                <a:cubicBezTo>
                  <a:pt x="1960" y="8"/>
                  <a:pt x="1950" y="8"/>
                  <a:pt x="1948" y="2"/>
                </a:cubicBezTo>
                <a:cubicBezTo>
                  <a:pt x="1948" y="2"/>
                  <a:pt x="1948" y="2"/>
                  <a:pt x="1948" y="2"/>
                </a:cubicBezTo>
                <a:cubicBezTo>
                  <a:pt x="1592" y="2"/>
                  <a:pt x="1592" y="2"/>
                  <a:pt x="1592" y="2"/>
                </a:cubicBezTo>
                <a:cubicBezTo>
                  <a:pt x="1593" y="3"/>
                  <a:pt x="1593" y="3"/>
                  <a:pt x="1591" y="4"/>
                </a:cubicBezTo>
                <a:cubicBezTo>
                  <a:pt x="1591" y="2"/>
                  <a:pt x="1589" y="5"/>
                  <a:pt x="1588" y="2"/>
                </a:cubicBezTo>
                <a:cubicBezTo>
                  <a:pt x="1580" y="2"/>
                  <a:pt x="1580" y="2"/>
                  <a:pt x="1580" y="2"/>
                </a:cubicBezTo>
                <a:cubicBezTo>
                  <a:pt x="1578" y="2"/>
                  <a:pt x="1579" y="4"/>
                  <a:pt x="1577" y="4"/>
                </a:cubicBezTo>
                <a:cubicBezTo>
                  <a:pt x="1577" y="3"/>
                  <a:pt x="1576" y="3"/>
                  <a:pt x="1576" y="2"/>
                </a:cubicBezTo>
                <a:cubicBezTo>
                  <a:pt x="1575" y="2"/>
                  <a:pt x="1575" y="2"/>
                  <a:pt x="1575" y="2"/>
                </a:cubicBezTo>
                <a:cubicBezTo>
                  <a:pt x="1575" y="2"/>
                  <a:pt x="1575" y="3"/>
                  <a:pt x="1575" y="3"/>
                </a:cubicBezTo>
                <a:cubicBezTo>
                  <a:pt x="1574" y="4"/>
                  <a:pt x="1572" y="3"/>
                  <a:pt x="1572" y="2"/>
                </a:cubicBezTo>
                <a:cubicBezTo>
                  <a:pt x="1564" y="2"/>
                  <a:pt x="1564" y="2"/>
                  <a:pt x="1564" y="2"/>
                </a:cubicBezTo>
                <a:cubicBezTo>
                  <a:pt x="1565" y="2"/>
                  <a:pt x="1565" y="3"/>
                  <a:pt x="1565" y="4"/>
                </a:cubicBezTo>
                <a:cubicBezTo>
                  <a:pt x="1562" y="4"/>
                  <a:pt x="1560" y="4"/>
                  <a:pt x="1560" y="2"/>
                </a:cubicBezTo>
                <a:cubicBezTo>
                  <a:pt x="1254" y="2"/>
                  <a:pt x="1254" y="2"/>
                  <a:pt x="1254" y="2"/>
                </a:cubicBezTo>
                <a:cubicBezTo>
                  <a:pt x="1257" y="4"/>
                  <a:pt x="1261" y="5"/>
                  <a:pt x="1264" y="7"/>
                </a:cubicBezTo>
                <a:cubicBezTo>
                  <a:pt x="1260" y="9"/>
                  <a:pt x="1256" y="1"/>
                  <a:pt x="1251" y="6"/>
                </a:cubicBezTo>
                <a:cubicBezTo>
                  <a:pt x="1250" y="4"/>
                  <a:pt x="1251" y="3"/>
                  <a:pt x="1251" y="2"/>
                </a:cubicBezTo>
                <a:cubicBezTo>
                  <a:pt x="1249" y="2"/>
                  <a:pt x="1249" y="2"/>
                  <a:pt x="1249" y="2"/>
                </a:cubicBezTo>
                <a:cubicBezTo>
                  <a:pt x="1247" y="4"/>
                  <a:pt x="1246" y="7"/>
                  <a:pt x="1243" y="5"/>
                </a:cubicBezTo>
                <a:cubicBezTo>
                  <a:pt x="1242" y="4"/>
                  <a:pt x="1242" y="3"/>
                  <a:pt x="1243" y="2"/>
                </a:cubicBezTo>
                <a:cubicBezTo>
                  <a:pt x="1240" y="2"/>
                  <a:pt x="1240" y="2"/>
                  <a:pt x="1240" y="2"/>
                </a:cubicBezTo>
                <a:cubicBezTo>
                  <a:pt x="1241" y="3"/>
                  <a:pt x="1241" y="3"/>
                  <a:pt x="1241" y="4"/>
                </a:cubicBezTo>
                <a:cubicBezTo>
                  <a:pt x="1236" y="7"/>
                  <a:pt x="1235" y="0"/>
                  <a:pt x="1231" y="5"/>
                </a:cubicBezTo>
                <a:cubicBezTo>
                  <a:pt x="1230" y="5"/>
                  <a:pt x="1230" y="3"/>
                  <a:pt x="1230" y="2"/>
                </a:cubicBezTo>
                <a:cubicBezTo>
                  <a:pt x="1222" y="2"/>
                  <a:pt x="1222" y="2"/>
                  <a:pt x="1222" y="2"/>
                </a:cubicBezTo>
                <a:cubicBezTo>
                  <a:pt x="1222" y="2"/>
                  <a:pt x="1223" y="3"/>
                  <a:pt x="1223" y="4"/>
                </a:cubicBezTo>
                <a:cubicBezTo>
                  <a:pt x="1222" y="5"/>
                  <a:pt x="1217" y="6"/>
                  <a:pt x="1217" y="2"/>
                </a:cubicBezTo>
                <a:cubicBezTo>
                  <a:pt x="0" y="2"/>
                  <a:pt x="0" y="2"/>
                  <a:pt x="0" y="2"/>
                </a:cubicBezTo>
                <a:cubicBezTo>
                  <a:pt x="0" y="1490"/>
                  <a:pt x="0" y="1490"/>
                  <a:pt x="0" y="1490"/>
                </a:cubicBezTo>
                <a:cubicBezTo>
                  <a:pt x="2" y="1490"/>
                  <a:pt x="4" y="1492"/>
                  <a:pt x="5" y="1494"/>
                </a:cubicBezTo>
                <a:cubicBezTo>
                  <a:pt x="4" y="1493"/>
                  <a:pt x="2" y="1493"/>
                  <a:pt x="0" y="1492"/>
                </a:cubicBezTo>
                <a:cubicBezTo>
                  <a:pt x="0" y="1555"/>
                  <a:pt x="0" y="1555"/>
                  <a:pt x="0" y="1555"/>
                </a:cubicBezTo>
                <a:cubicBezTo>
                  <a:pt x="2" y="1555"/>
                  <a:pt x="3" y="1556"/>
                  <a:pt x="4" y="1557"/>
                </a:cubicBezTo>
                <a:cubicBezTo>
                  <a:pt x="4" y="1602"/>
                  <a:pt x="3" y="1650"/>
                  <a:pt x="4" y="1695"/>
                </a:cubicBezTo>
                <a:cubicBezTo>
                  <a:pt x="1" y="1697"/>
                  <a:pt x="1" y="1704"/>
                  <a:pt x="3" y="1708"/>
                </a:cubicBezTo>
                <a:cubicBezTo>
                  <a:pt x="3" y="1710"/>
                  <a:pt x="1" y="1709"/>
                  <a:pt x="1" y="1711"/>
                </a:cubicBezTo>
                <a:cubicBezTo>
                  <a:pt x="2" y="1711"/>
                  <a:pt x="3" y="1713"/>
                  <a:pt x="4" y="1713"/>
                </a:cubicBezTo>
                <a:cubicBezTo>
                  <a:pt x="2" y="1714"/>
                  <a:pt x="4" y="1717"/>
                  <a:pt x="1" y="1718"/>
                </a:cubicBezTo>
                <a:cubicBezTo>
                  <a:pt x="1" y="1719"/>
                  <a:pt x="2" y="1718"/>
                  <a:pt x="3" y="1719"/>
                </a:cubicBezTo>
                <a:cubicBezTo>
                  <a:pt x="0" y="1721"/>
                  <a:pt x="4" y="1724"/>
                  <a:pt x="2" y="1726"/>
                </a:cubicBezTo>
                <a:cubicBezTo>
                  <a:pt x="2" y="1729"/>
                  <a:pt x="4" y="1731"/>
                  <a:pt x="2" y="1733"/>
                </a:cubicBezTo>
                <a:cubicBezTo>
                  <a:pt x="1" y="1733"/>
                  <a:pt x="1" y="1733"/>
                  <a:pt x="1" y="1732"/>
                </a:cubicBezTo>
                <a:cubicBezTo>
                  <a:pt x="1" y="1732"/>
                  <a:pt x="1" y="1732"/>
                  <a:pt x="0" y="1732"/>
                </a:cubicBezTo>
                <a:cubicBezTo>
                  <a:pt x="0" y="1736"/>
                  <a:pt x="0" y="1736"/>
                  <a:pt x="0" y="1736"/>
                </a:cubicBezTo>
                <a:cubicBezTo>
                  <a:pt x="2" y="1736"/>
                  <a:pt x="2" y="1736"/>
                  <a:pt x="2" y="1736"/>
                </a:cubicBezTo>
                <a:cubicBezTo>
                  <a:pt x="2" y="1736"/>
                  <a:pt x="2" y="1735"/>
                  <a:pt x="2" y="1735"/>
                </a:cubicBezTo>
                <a:cubicBezTo>
                  <a:pt x="3" y="1735"/>
                  <a:pt x="3" y="1735"/>
                  <a:pt x="4" y="1735"/>
                </a:cubicBezTo>
                <a:cubicBezTo>
                  <a:pt x="4" y="1736"/>
                  <a:pt x="4" y="1736"/>
                  <a:pt x="4" y="1736"/>
                </a:cubicBezTo>
                <a:cubicBezTo>
                  <a:pt x="12" y="1736"/>
                  <a:pt x="12" y="1736"/>
                  <a:pt x="12" y="1736"/>
                </a:cubicBezTo>
                <a:cubicBezTo>
                  <a:pt x="12" y="1736"/>
                  <a:pt x="12" y="1736"/>
                  <a:pt x="11" y="1735"/>
                </a:cubicBezTo>
                <a:cubicBezTo>
                  <a:pt x="10" y="1733"/>
                  <a:pt x="10" y="1734"/>
                  <a:pt x="10" y="1731"/>
                </a:cubicBezTo>
                <a:cubicBezTo>
                  <a:pt x="12" y="1732"/>
                  <a:pt x="13" y="1734"/>
                  <a:pt x="12" y="1736"/>
                </a:cubicBezTo>
                <a:cubicBezTo>
                  <a:pt x="13" y="1736"/>
                  <a:pt x="13" y="1736"/>
                  <a:pt x="13" y="1736"/>
                </a:cubicBezTo>
                <a:cubicBezTo>
                  <a:pt x="14" y="1735"/>
                  <a:pt x="14" y="1735"/>
                  <a:pt x="13" y="1734"/>
                </a:cubicBezTo>
                <a:cubicBezTo>
                  <a:pt x="14" y="1734"/>
                  <a:pt x="16" y="1733"/>
                  <a:pt x="16" y="1733"/>
                </a:cubicBezTo>
                <a:cubicBezTo>
                  <a:pt x="17" y="1735"/>
                  <a:pt x="14" y="1734"/>
                  <a:pt x="14" y="1736"/>
                </a:cubicBezTo>
                <a:cubicBezTo>
                  <a:pt x="15" y="1736"/>
                  <a:pt x="15" y="1736"/>
                  <a:pt x="16" y="1736"/>
                </a:cubicBezTo>
                <a:cubicBezTo>
                  <a:pt x="22" y="1736"/>
                  <a:pt x="22" y="1736"/>
                  <a:pt x="22" y="1736"/>
                </a:cubicBezTo>
                <a:cubicBezTo>
                  <a:pt x="22" y="1736"/>
                  <a:pt x="22" y="1735"/>
                  <a:pt x="22" y="1735"/>
                </a:cubicBezTo>
                <a:cubicBezTo>
                  <a:pt x="23" y="1735"/>
                  <a:pt x="23" y="1735"/>
                  <a:pt x="23" y="1735"/>
                </a:cubicBezTo>
                <a:cubicBezTo>
                  <a:pt x="23" y="1735"/>
                  <a:pt x="23" y="1736"/>
                  <a:pt x="23" y="1736"/>
                </a:cubicBezTo>
                <a:cubicBezTo>
                  <a:pt x="31" y="1736"/>
                  <a:pt x="31" y="1736"/>
                  <a:pt x="31" y="1736"/>
                </a:cubicBezTo>
                <a:cubicBezTo>
                  <a:pt x="31" y="1735"/>
                  <a:pt x="32" y="1735"/>
                  <a:pt x="33" y="1734"/>
                </a:cubicBezTo>
                <a:cubicBezTo>
                  <a:pt x="34" y="1734"/>
                  <a:pt x="34" y="1735"/>
                  <a:pt x="34" y="1736"/>
                </a:cubicBezTo>
                <a:cubicBezTo>
                  <a:pt x="36" y="1736"/>
                  <a:pt x="36" y="1736"/>
                  <a:pt x="36" y="1736"/>
                </a:cubicBezTo>
                <a:cubicBezTo>
                  <a:pt x="36" y="1736"/>
                  <a:pt x="37" y="1735"/>
                  <a:pt x="37" y="1735"/>
                </a:cubicBezTo>
                <a:cubicBezTo>
                  <a:pt x="38" y="1735"/>
                  <a:pt x="38" y="1735"/>
                  <a:pt x="39" y="1736"/>
                </a:cubicBezTo>
                <a:cubicBezTo>
                  <a:pt x="42" y="1736"/>
                  <a:pt x="42" y="1736"/>
                  <a:pt x="42" y="1736"/>
                </a:cubicBezTo>
                <a:cubicBezTo>
                  <a:pt x="42" y="1734"/>
                  <a:pt x="42" y="1733"/>
                  <a:pt x="42" y="1731"/>
                </a:cubicBezTo>
                <a:cubicBezTo>
                  <a:pt x="41" y="1729"/>
                  <a:pt x="42" y="1733"/>
                  <a:pt x="41" y="1734"/>
                </a:cubicBezTo>
                <a:cubicBezTo>
                  <a:pt x="40" y="1734"/>
                  <a:pt x="40" y="1731"/>
                  <a:pt x="39" y="1732"/>
                </a:cubicBezTo>
                <a:cubicBezTo>
                  <a:pt x="38" y="1731"/>
                  <a:pt x="39" y="1731"/>
                  <a:pt x="38" y="1729"/>
                </a:cubicBezTo>
                <a:cubicBezTo>
                  <a:pt x="38" y="1730"/>
                  <a:pt x="36" y="1730"/>
                  <a:pt x="37" y="1728"/>
                </a:cubicBezTo>
                <a:cubicBezTo>
                  <a:pt x="36" y="1728"/>
                  <a:pt x="36" y="1728"/>
                  <a:pt x="36" y="1728"/>
                </a:cubicBezTo>
                <a:cubicBezTo>
                  <a:pt x="34" y="1725"/>
                  <a:pt x="33" y="1728"/>
                  <a:pt x="34" y="1730"/>
                </a:cubicBezTo>
                <a:cubicBezTo>
                  <a:pt x="33" y="1730"/>
                  <a:pt x="34" y="1730"/>
                  <a:pt x="34" y="1732"/>
                </a:cubicBezTo>
                <a:cubicBezTo>
                  <a:pt x="32" y="1735"/>
                  <a:pt x="27" y="1734"/>
                  <a:pt x="30" y="1730"/>
                </a:cubicBezTo>
                <a:cubicBezTo>
                  <a:pt x="29" y="1729"/>
                  <a:pt x="29" y="1731"/>
                  <a:pt x="28" y="1731"/>
                </a:cubicBezTo>
                <a:cubicBezTo>
                  <a:pt x="27" y="1730"/>
                  <a:pt x="27" y="1729"/>
                  <a:pt x="27" y="1727"/>
                </a:cubicBezTo>
                <a:cubicBezTo>
                  <a:pt x="28" y="1727"/>
                  <a:pt x="28" y="1726"/>
                  <a:pt x="29" y="1726"/>
                </a:cubicBezTo>
                <a:cubicBezTo>
                  <a:pt x="29" y="1728"/>
                  <a:pt x="30" y="1728"/>
                  <a:pt x="32" y="1729"/>
                </a:cubicBezTo>
                <a:cubicBezTo>
                  <a:pt x="30" y="1727"/>
                  <a:pt x="30" y="1725"/>
                  <a:pt x="30" y="1723"/>
                </a:cubicBezTo>
                <a:cubicBezTo>
                  <a:pt x="31" y="1722"/>
                  <a:pt x="33" y="1721"/>
                  <a:pt x="33" y="1723"/>
                </a:cubicBezTo>
                <a:cubicBezTo>
                  <a:pt x="34" y="1722"/>
                  <a:pt x="32" y="1721"/>
                  <a:pt x="33" y="1720"/>
                </a:cubicBezTo>
                <a:cubicBezTo>
                  <a:pt x="32" y="1720"/>
                  <a:pt x="32" y="1720"/>
                  <a:pt x="31" y="1720"/>
                </a:cubicBezTo>
                <a:cubicBezTo>
                  <a:pt x="30" y="1720"/>
                  <a:pt x="32" y="1719"/>
                  <a:pt x="31" y="1718"/>
                </a:cubicBezTo>
                <a:cubicBezTo>
                  <a:pt x="31" y="1717"/>
                  <a:pt x="33" y="1719"/>
                  <a:pt x="33" y="1717"/>
                </a:cubicBezTo>
                <a:cubicBezTo>
                  <a:pt x="33" y="1717"/>
                  <a:pt x="33" y="1719"/>
                  <a:pt x="34" y="1717"/>
                </a:cubicBezTo>
                <a:cubicBezTo>
                  <a:pt x="35" y="1719"/>
                  <a:pt x="36" y="1720"/>
                  <a:pt x="37" y="1720"/>
                </a:cubicBezTo>
                <a:cubicBezTo>
                  <a:pt x="37" y="1721"/>
                  <a:pt x="37" y="1721"/>
                  <a:pt x="37" y="1722"/>
                </a:cubicBezTo>
                <a:cubicBezTo>
                  <a:pt x="39" y="1721"/>
                  <a:pt x="37" y="1716"/>
                  <a:pt x="37" y="1714"/>
                </a:cubicBezTo>
                <a:cubicBezTo>
                  <a:pt x="37" y="1714"/>
                  <a:pt x="34" y="1715"/>
                  <a:pt x="34" y="1713"/>
                </a:cubicBezTo>
                <a:cubicBezTo>
                  <a:pt x="33" y="1715"/>
                  <a:pt x="31" y="1712"/>
                  <a:pt x="31" y="1716"/>
                </a:cubicBezTo>
                <a:cubicBezTo>
                  <a:pt x="29" y="1714"/>
                  <a:pt x="33" y="1713"/>
                  <a:pt x="34" y="1712"/>
                </a:cubicBezTo>
                <a:cubicBezTo>
                  <a:pt x="33" y="1709"/>
                  <a:pt x="33" y="1709"/>
                  <a:pt x="33" y="1706"/>
                </a:cubicBezTo>
                <a:cubicBezTo>
                  <a:pt x="32" y="1707"/>
                  <a:pt x="32" y="1707"/>
                  <a:pt x="31" y="1706"/>
                </a:cubicBezTo>
                <a:cubicBezTo>
                  <a:pt x="30" y="1705"/>
                  <a:pt x="32" y="1706"/>
                  <a:pt x="33" y="1705"/>
                </a:cubicBezTo>
                <a:cubicBezTo>
                  <a:pt x="33" y="1704"/>
                  <a:pt x="31" y="1705"/>
                  <a:pt x="31" y="1704"/>
                </a:cubicBezTo>
                <a:cubicBezTo>
                  <a:pt x="31" y="1703"/>
                  <a:pt x="32" y="1703"/>
                  <a:pt x="33" y="1704"/>
                </a:cubicBezTo>
                <a:cubicBezTo>
                  <a:pt x="34" y="1704"/>
                  <a:pt x="32" y="1703"/>
                  <a:pt x="32" y="1702"/>
                </a:cubicBezTo>
                <a:cubicBezTo>
                  <a:pt x="35" y="1703"/>
                  <a:pt x="34" y="1707"/>
                  <a:pt x="35" y="1709"/>
                </a:cubicBezTo>
                <a:cubicBezTo>
                  <a:pt x="37" y="1709"/>
                  <a:pt x="37" y="1706"/>
                  <a:pt x="36" y="1705"/>
                </a:cubicBezTo>
                <a:cubicBezTo>
                  <a:pt x="37" y="1704"/>
                  <a:pt x="37" y="1706"/>
                  <a:pt x="38" y="1706"/>
                </a:cubicBezTo>
                <a:cubicBezTo>
                  <a:pt x="38" y="1704"/>
                  <a:pt x="37" y="1703"/>
                  <a:pt x="36" y="1702"/>
                </a:cubicBezTo>
                <a:cubicBezTo>
                  <a:pt x="36" y="1700"/>
                  <a:pt x="37" y="1700"/>
                  <a:pt x="37" y="1699"/>
                </a:cubicBezTo>
                <a:cubicBezTo>
                  <a:pt x="37" y="1700"/>
                  <a:pt x="38" y="1700"/>
                  <a:pt x="38" y="1700"/>
                </a:cubicBezTo>
                <a:cubicBezTo>
                  <a:pt x="39" y="1700"/>
                  <a:pt x="37" y="1698"/>
                  <a:pt x="39" y="1697"/>
                </a:cubicBezTo>
                <a:cubicBezTo>
                  <a:pt x="39" y="1697"/>
                  <a:pt x="35" y="1693"/>
                  <a:pt x="37" y="1692"/>
                </a:cubicBezTo>
                <a:cubicBezTo>
                  <a:pt x="37" y="1691"/>
                  <a:pt x="34" y="1692"/>
                  <a:pt x="35" y="1690"/>
                </a:cubicBezTo>
                <a:cubicBezTo>
                  <a:pt x="35" y="1691"/>
                  <a:pt x="33" y="1691"/>
                  <a:pt x="33" y="1693"/>
                </a:cubicBezTo>
                <a:cubicBezTo>
                  <a:pt x="33" y="1695"/>
                  <a:pt x="33" y="1691"/>
                  <a:pt x="34" y="1692"/>
                </a:cubicBezTo>
                <a:cubicBezTo>
                  <a:pt x="35" y="1693"/>
                  <a:pt x="33" y="1697"/>
                  <a:pt x="35" y="1699"/>
                </a:cubicBezTo>
                <a:cubicBezTo>
                  <a:pt x="35" y="1699"/>
                  <a:pt x="34" y="1698"/>
                  <a:pt x="35" y="1698"/>
                </a:cubicBezTo>
                <a:cubicBezTo>
                  <a:pt x="36" y="1699"/>
                  <a:pt x="36" y="1700"/>
                  <a:pt x="35" y="1701"/>
                </a:cubicBezTo>
                <a:cubicBezTo>
                  <a:pt x="35" y="1700"/>
                  <a:pt x="33" y="1701"/>
                  <a:pt x="33" y="1699"/>
                </a:cubicBezTo>
                <a:cubicBezTo>
                  <a:pt x="32" y="1699"/>
                  <a:pt x="32" y="1701"/>
                  <a:pt x="31" y="1700"/>
                </a:cubicBezTo>
                <a:cubicBezTo>
                  <a:pt x="30" y="1698"/>
                  <a:pt x="31" y="1696"/>
                  <a:pt x="30" y="1694"/>
                </a:cubicBezTo>
                <a:cubicBezTo>
                  <a:pt x="29" y="1695"/>
                  <a:pt x="31" y="1699"/>
                  <a:pt x="29" y="1700"/>
                </a:cubicBezTo>
                <a:cubicBezTo>
                  <a:pt x="29" y="1700"/>
                  <a:pt x="29" y="1699"/>
                  <a:pt x="28" y="1699"/>
                </a:cubicBezTo>
                <a:cubicBezTo>
                  <a:pt x="27" y="1699"/>
                  <a:pt x="29" y="1703"/>
                  <a:pt x="30" y="1704"/>
                </a:cubicBezTo>
                <a:cubicBezTo>
                  <a:pt x="28" y="1705"/>
                  <a:pt x="30" y="1710"/>
                  <a:pt x="26" y="1709"/>
                </a:cubicBezTo>
                <a:cubicBezTo>
                  <a:pt x="26" y="1710"/>
                  <a:pt x="27" y="1711"/>
                  <a:pt x="26" y="1711"/>
                </a:cubicBezTo>
                <a:cubicBezTo>
                  <a:pt x="25" y="1711"/>
                  <a:pt x="26" y="1708"/>
                  <a:pt x="27" y="1708"/>
                </a:cubicBezTo>
                <a:cubicBezTo>
                  <a:pt x="27" y="1707"/>
                  <a:pt x="26" y="1707"/>
                  <a:pt x="26" y="1708"/>
                </a:cubicBezTo>
                <a:cubicBezTo>
                  <a:pt x="25" y="1708"/>
                  <a:pt x="25" y="1707"/>
                  <a:pt x="25" y="1707"/>
                </a:cubicBezTo>
                <a:cubicBezTo>
                  <a:pt x="23" y="1712"/>
                  <a:pt x="26" y="1717"/>
                  <a:pt x="23" y="1722"/>
                </a:cubicBezTo>
                <a:cubicBezTo>
                  <a:pt x="25" y="1722"/>
                  <a:pt x="25" y="1726"/>
                  <a:pt x="23" y="1727"/>
                </a:cubicBezTo>
                <a:cubicBezTo>
                  <a:pt x="22" y="1729"/>
                  <a:pt x="24" y="1728"/>
                  <a:pt x="24" y="1728"/>
                </a:cubicBezTo>
                <a:cubicBezTo>
                  <a:pt x="24" y="1729"/>
                  <a:pt x="23" y="1728"/>
                  <a:pt x="23" y="1729"/>
                </a:cubicBezTo>
                <a:cubicBezTo>
                  <a:pt x="22" y="1727"/>
                  <a:pt x="21" y="1724"/>
                  <a:pt x="21" y="1720"/>
                </a:cubicBezTo>
                <a:cubicBezTo>
                  <a:pt x="23" y="1721"/>
                  <a:pt x="20" y="1725"/>
                  <a:pt x="23" y="1725"/>
                </a:cubicBezTo>
                <a:cubicBezTo>
                  <a:pt x="22" y="1722"/>
                  <a:pt x="23" y="1719"/>
                  <a:pt x="22" y="1716"/>
                </a:cubicBezTo>
                <a:cubicBezTo>
                  <a:pt x="21" y="1716"/>
                  <a:pt x="22" y="1718"/>
                  <a:pt x="22" y="1719"/>
                </a:cubicBezTo>
                <a:cubicBezTo>
                  <a:pt x="20" y="1714"/>
                  <a:pt x="22" y="1709"/>
                  <a:pt x="21" y="1705"/>
                </a:cubicBezTo>
                <a:cubicBezTo>
                  <a:pt x="23" y="1698"/>
                  <a:pt x="22" y="1683"/>
                  <a:pt x="23" y="1674"/>
                </a:cubicBezTo>
                <a:cubicBezTo>
                  <a:pt x="23" y="1673"/>
                  <a:pt x="23" y="1674"/>
                  <a:pt x="23" y="1675"/>
                </a:cubicBezTo>
                <a:cubicBezTo>
                  <a:pt x="25" y="1674"/>
                  <a:pt x="23" y="1673"/>
                  <a:pt x="23" y="1673"/>
                </a:cubicBezTo>
                <a:cubicBezTo>
                  <a:pt x="23" y="1671"/>
                  <a:pt x="23" y="1672"/>
                  <a:pt x="24" y="1672"/>
                </a:cubicBezTo>
                <a:cubicBezTo>
                  <a:pt x="24" y="1671"/>
                  <a:pt x="24" y="1671"/>
                  <a:pt x="23" y="1671"/>
                </a:cubicBezTo>
                <a:cubicBezTo>
                  <a:pt x="23" y="1670"/>
                  <a:pt x="24" y="1671"/>
                  <a:pt x="24" y="1671"/>
                </a:cubicBezTo>
                <a:cubicBezTo>
                  <a:pt x="27" y="1660"/>
                  <a:pt x="23" y="1648"/>
                  <a:pt x="26" y="1637"/>
                </a:cubicBezTo>
                <a:cubicBezTo>
                  <a:pt x="27" y="1638"/>
                  <a:pt x="26" y="1641"/>
                  <a:pt x="26" y="1643"/>
                </a:cubicBezTo>
                <a:cubicBezTo>
                  <a:pt x="27" y="1643"/>
                  <a:pt x="28" y="1641"/>
                  <a:pt x="27" y="1640"/>
                </a:cubicBezTo>
                <a:cubicBezTo>
                  <a:pt x="29" y="1640"/>
                  <a:pt x="28" y="1642"/>
                  <a:pt x="28" y="1643"/>
                </a:cubicBezTo>
                <a:cubicBezTo>
                  <a:pt x="29" y="1643"/>
                  <a:pt x="28" y="1638"/>
                  <a:pt x="29" y="1638"/>
                </a:cubicBezTo>
                <a:cubicBezTo>
                  <a:pt x="29" y="1638"/>
                  <a:pt x="29" y="1641"/>
                  <a:pt x="29" y="1638"/>
                </a:cubicBezTo>
                <a:cubicBezTo>
                  <a:pt x="30" y="1641"/>
                  <a:pt x="30" y="1644"/>
                  <a:pt x="30" y="1648"/>
                </a:cubicBezTo>
                <a:cubicBezTo>
                  <a:pt x="30" y="1642"/>
                  <a:pt x="29" y="1648"/>
                  <a:pt x="29" y="1650"/>
                </a:cubicBezTo>
                <a:cubicBezTo>
                  <a:pt x="33" y="1646"/>
                  <a:pt x="31" y="1643"/>
                  <a:pt x="30" y="1639"/>
                </a:cubicBezTo>
                <a:cubicBezTo>
                  <a:pt x="30" y="1635"/>
                  <a:pt x="32" y="1631"/>
                  <a:pt x="31" y="1628"/>
                </a:cubicBezTo>
                <a:cubicBezTo>
                  <a:pt x="33" y="1628"/>
                  <a:pt x="32" y="1629"/>
                  <a:pt x="33" y="1627"/>
                </a:cubicBezTo>
                <a:cubicBezTo>
                  <a:pt x="33" y="1630"/>
                  <a:pt x="33" y="1633"/>
                  <a:pt x="33" y="1636"/>
                </a:cubicBezTo>
                <a:cubicBezTo>
                  <a:pt x="34" y="1637"/>
                  <a:pt x="35" y="1634"/>
                  <a:pt x="35" y="1636"/>
                </a:cubicBezTo>
                <a:cubicBezTo>
                  <a:pt x="35" y="1631"/>
                  <a:pt x="37" y="1625"/>
                  <a:pt x="37" y="1621"/>
                </a:cubicBezTo>
                <a:cubicBezTo>
                  <a:pt x="37" y="1621"/>
                  <a:pt x="36" y="1620"/>
                  <a:pt x="36" y="1620"/>
                </a:cubicBezTo>
                <a:cubicBezTo>
                  <a:pt x="36" y="1620"/>
                  <a:pt x="37" y="1620"/>
                  <a:pt x="37" y="1619"/>
                </a:cubicBezTo>
                <a:cubicBezTo>
                  <a:pt x="37" y="1619"/>
                  <a:pt x="37" y="1618"/>
                  <a:pt x="37" y="1618"/>
                </a:cubicBezTo>
                <a:cubicBezTo>
                  <a:pt x="38" y="1618"/>
                  <a:pt x="37" y="1619"/>
                  <a:pt x="37" y="1619"/>
                </a:cubicBezTo>
                <a:cubicBezTo>
                  <a:pt x="37" y="1630"/>
                  <a:pt x="38" y="1638"/>
                  <a:pt x="35" y="1647"/>
                </a:cubicBezTo>
                <a:cubicBezTo>
                  <a:pt x="36" y="1647"/>
                  <a:pt x="36" y="1645"/>
                  <a:pt x="38" y="1645"/>
                </a:cubicBezTo>
                <a:cubicBezTo>
                  <a:pt x="38" y="1649"/>
                  <a:pt x="36" y="1650"/>
                  <a:pt x="35" y="1654"/>
                </a:cubicBezTo>
                <a:cubicBezTo>
                  <a:pt x="38" y="1652"/>
                  <a:pt x="34" y="1655"/>
                  <a:pt x="37" y="1655"/>
                </a:cubicBezTo>
                <a:cubicBezTo>
                  <a:pt x="37" y="1656"/>
                  <a:pt x="35" y="1656"/>
                  <a:pt x="36" y="1658"/>
                </a:cubicBezTo>
                <a:cubicBezTo>
                  <a:pt x="36" y="1658"/>
                  <a:pt x="36" y="1656"/>
                  <a:pt x="37" y="1657"/>
                </a:cubicBezTo>
                <a:cubicBezTo>
                  <a:pt x="38" y="1659"/>
                  <a:pt x="36" y="1661"/>
                  <a:pt x="38" y="1663"/>
                </a:cubicBezTo>
                <a:cubicBezTo>
                  <a:pt x="39" y="1663"/>
                  <a:pt x="39" y="1662"/>
                  <a:pt x="38" y="1663"/>
                </a:cubicBezTo>
                <a:cubicBezTo>
                  <a:pt x="37" y="1662"/>
                  <a:pt x="40" y="1659"/>
                  <a:pt x="38" y="1658"/>
                </a:cubicBezTo>
                <a:cubicBezTo>
                  <a:pt x="38" y="1657"/>
                  <a:pt x="39" y="1657"/>
                  <a:pt x="39" y="1657"/>
                </a:cubicBezTo>
                <a:cubicBezTo>
                  <a:pt x="39" y="1657"/>
                  <a:pt x="39" y="1656"/>
                  <a:pt x="40" y="1656"/>
                </a:cubicBezTo>
                <a:cubicBezTo>
                  <a:pt x="39" y="1655"/>
                  <a:pt x="39" y="1655"/>
                  <a:pt x="38" y="1655"/>
                </a:cubicBezTo>
                <a:cubicBezTo>
                  <a:pt x="38" y="1654"/>
                  <a:pt x="38" y="1654"/>
                  <a:pt x="38" y="1653"/>
                </a:cubicBezTo>
                <a:cubicBezTo>
                  <a:pt x="40" y="1653"/>
                  <a:pt x="38" y="1655"/>
                  <a:pt x="40" y="1654"/>
                </a:cubicBezTo>
                <a:cubicBezTo>
                  <a:pt x="41" y="1652"/>
                  <a:pt x="39" y="1654"/>
                  <a:pt x="40" y="1651"/>
                </a:cubicBezTo>
                <a:cubicBezTo>
                  <a:pt x="39" y="1651"/>
                  <a:pt x="39" y="1653"/>
                  <a:pt x="38" y="1652"/>
                </a:cubicBezTo>
                <a:cubicBezTo>
                  <a:pt x="39" y="1651"/>
                  <a:pt x="38" y="1647"/>
                  <a:pt x="39" y="1646"/>
                </a:cubicBezTo>
                <a:cubicBezTo>
                  <a:pt x="37" y="1646"/>
                  <a:pt x="40" y="1638"/>
                  <a:pt x="38" y="1637"/>
                </a:cubicBezTo>
                <a:cubicBezTo>
                  <a:pt x="39" y="1635"/>
                  <a:pt x="39" y="1633"/>
                  <a:pt x="39" y="1630"/>
                </a:cubicBezTo>
                <a:cubicBezTo>
                  <a:pt x="40" y="1629"/>
                  <a:pt x="39" y="1631"/>
                  <a:pt x="39" y="1632"/>
                </a:cubicBezTo>
                <a:cubicBezTo>
                  <a:pt x="41" y="1630"/>
                  <a:pt x="40" y="1624"/>
                  <a:pt x="41" y="1622"/>
                </a:cubicBezTo>
                <a:cubicBezTo>
                  <a:pt x="40" y="1622"/>
                  <a:pt x="40" y="1625"/>
                  <a:pt x="40" y="1626"/>
                </a:cubicBezTo>
                <a:cubicBezTo>
                  <a:pt x="37" y="1624"/>
                  <a:pt x="40" y="1620"/>
                  <a:pt x="39" y="1617"/>
                </a:cubicBezTo>
                <a:cubicBezTo>
                  <a:pt x="39" y="1617"/>
                  <a:pt x="39" y="1617"/>
                  <a:pt x="38" y="1617"/>
                </a:cubicBezTo>
                <a:cubicBezTo>
                  <a:pt x="38" y="1616"/>
                  <a:pt x="38" y="1614"/>
                  <a:pt x="38" y="1613"/>
                </a:cubicBezTo>
                <a:cubicBezTo>
                  <a:pt x="39" y="1608"/>
                  <a:pt x="37" y="1606"/>
                  <a:pt x="37" y="1616"/>
                </a:cubicBezTo>
                <a:cubicBezTo>
                  <a:pt x="37" y="1617"/>
                  <a:pt x="36" y="1615"/>
                  <a:pt x="35" y="1616"/>
                </a:cubicBezTo>
                <a:cubicBezTo>
                  <a:pt x="35" y="1617"/>
                  <a:pt x="35" y="1617"/>
                  <a:pt x="34" y="1617"/>
                </a:cubicBezTo>
                <a:cubicBezTo>
                  <a:pt x="35" y="1618"/>
                  <a:pt x="36" y="1617"/>
                  <a:pt x="35" y="1619"/>
                </a:cubicBezTo>
                <a:cubicBezTo>
                  <a:pt x="33" y="1619"/>
                  <a:pt x="34" y="1617"/>
                  <a:pt x="34" y="1615"/>
                </a:cubicBezTo>
                <a:cubicBezTo>
                  <a:pt x="33" y="1615"/>
                  <a:pt x="33" y="1619"/>
                  <a:pt x="33" y="1621"/>
                </a:cubicBezTo>
                <a:cubicBezTo>
                  <a:pt x="33" y="1620"/>
                  <a:pt x="32" y="1619"/>
                  <a:pt x="32" y="1621"/>
                </a:cubicBezTo>
                <a:cubicBezTo>
                  <a:pt x="31" y="1609"/>
                  <a:pt x="32" y="1597"/>
                  <a:pt x="32" y="1584"/>
                </a:cubicBezTo>
                <a:cubicBezTo>
                  <a:pt x="31" y="1584"/>
                  <a:pt x="31" y="1582"/>
                  <a:pt x="30" y="1582"/>
                </a:cubicBezTo>
                <a:cubicBezTo>
                  <a:pt x="30" y="1581"/>
                  <a:pt x="31" y="1582"/>
                  <a:pt x="31" y="1582"/>
                </a:cubicBezTo>
                <a:cubicBezTo>
                  <a:pt x="32" y="1579"/>
                  <a:pt x="31" y="1574"/>
                  <a:pt x="32" y="1570"/>
                </a:cubicBezTo>
                <a:cubicBezTo>
                  <a:pt x="32" y="1570"/>
                  <a:pt x="33" y="1571"/>
                  <a:pt x="33" y="1571"/>
                </a:cubicBezTo>
                <a:cubicBezTo>
                  <a:pt x="33" y="1572"/>
                  <a:pt x="33" y="1574"/>
                  <a:pt x="34" y="1576"/>
                </a:cubicBezTo>
                <a:cubicBezTo>
                  <a:pt x="35" y="1580"/>
                  <a:pt x="33" y="1572"/>
                  <a:pt x="35" y="1572"/>
                </a:cubicBezTo>
                <a:cubicBezTo>
                  <a:pt x="35" y="1571"/>
                  <a:pt x="34" y="1572"/>
                  <a:pt x="34" y="1571"/>
                </a:cubicBezTo>
                <a:cubicBezTo>
                  <a:pt x="35" y="1572"/>
                  <a:pt x="35" y="1572"/>
                  <a:pt x="36" y="1572"/>
                </a:cubicBezTo>
                <a:cubicBezTo>
                  <a:pt x="36" y="1572"/>
                  <a:pt x="36" y="1573"/>
                  <a:pt x="36" y="1573"/>
                </a:cubicBezTo>
                <a:cubicBezTo>
                  <a:pt x="36" y="1573"/>
                  <a:pt x="36" y="1573"/>
                  <a:pt x="37" y="1572"/>
                </a:cubicBezTo>
                <a:cubicBezTo>
                  <a:pt x="39" y="1574"/>
                  <a:pt x="42" y="1575"/>
                  <a:pt x="44" y="1576"/>
                </a:cubicBezTo>
                <a:cubicBezTo>
                  <a:pt x="44" y="1577"/>
                  <a:pt x="44" y="1578"/>
                  <a:pt x="45" y="1579"/>
                </a:cubicBezTo>
                <a:cubicBezTo>
                  <a:pt x="45" y="1578"/>
                  <a:pt x="45" y="1577"/>
                  <a:pt x="45" y="1577"/>
                </a:cubicBezTo>
                <a:cubicBezTo>
                  <a:pt x="46" y="1577"/>
                  <a:pt x="47" y="1578"/>
                  <a:pt x="49" y="1578"/>
                </a:cubicBezTo>
                <a:cubicBezTo>
                  <a:pt x="48" y="1579"/>
                  <a:pt x="46" y="1579"/>
                  <a:pt x="45" y="1580"/>
                </a:cubicBezTo>
                <a:cubicBezTo>
                  <a:pt x="45" y="1580"/>
                  <a:pt x="45" y="1579"/>
                  <a:pt x="46" y="1579"/>
                </a:cubicBezTo>
                <a:cubicBezTo>
                  <a:pt x="45" y="1577"/>
                  <a:pt x="44" y="1581"/>
                  <a:pt x="44" y="1580"/>
                </a:cubicBezTo>
                <a:cubicBezTo>
                  <a:pt x="44" y="1580"/>
                  <a:pt x="44" y="1581"/>
                  <a:pt x="44" y="1581"/>
                </a:cubicBezTo>
                <a:cubicBezTo>
                  <a:pt x="43" y="1582"/>
                  <a:pt x="43" y="1582"/>
                  <a:pt x="42" y="1583"/>
                </a:cubicBezTo>
                <a:cubicBezTo>
                  <a:pt x="43" y="1583"/>
                  <a:pt x="44" y="1583"/>
                  <a:pt x="44" y="1584"/>
                </a:cubicBezTo>
                <a:cubicBezTo>
                  <a:pt x="44" y="1585"/>
                  <a:pt x="45" y="1589"/>
                  <a:pt x="45" y="1591"/>
                </a:cubicBezTo>
                <a:cubicBezTo>
                  <a:pt x="45" y="1589"/>
                  <a:pt x="45" y="1586"/>
                  <a:pt x="45" y="1584"/>
                </a:cubicBezTo>
                <a:cubicBezTo>
                  <a:pt x="50" y="1584"/>
                  <a:pt x="55" y="1585"/>
                  <a:pt x="60" y="1584"/>
                </a:cubicBezTo>
                <a:cubicBezTo>
                  <a:pt x="61" y="1584"/>
                  <a:pt x="62" y="1585"/>
                  <a:pt x="63" y="1585"/>
                </a:cubicBezTo>
                <a:cubicBezTo>
                  <a:pt x="65" y="1587"/>
                  <a:pt x="68" y="1588"/>
                  <a:pt x="70" y="1589"/>
                </a:cubicBezTo>
                <a:cubicBezTo>
                  <a:pt x="70" y="1589"/>
                  <a:pt x="70" y="1589"/>
                  <a:pt x="70" y="1590"/>
                </a:cubicBezTo>
                <a:cubicBezTo>
                  <a:pt x="71" y="1590"/>
                  <a:pt x="71" y="1590"/>
                  <a:pt x="71" y="1589"/>
                </a:cubicBezTo>
                <a:cubicBezTo>
                  <a:pt x="71" y="1589"/>
                  <a:pt x="71" y="1590"/>
                  <a:pt x="71" y="1590"/>
                </a:cubicBezTo>
                <a:cubicBezTo>
                  <a:pt x="71" y="1590"/>
                  <a:pt x="71" y="1590"/>
                  <a:pt x="71" y="1590"/>
                </a:cubicBezTo>
                <a:cubicBezTo>
                  <a:pt x="71" y="1591"/>
                  <a:pt x="70" y="1592"/>
                  <a:pt x="72" y="1592"/>
                </a:cubicBezTo>
                <a:cubicBezTo>
                  <a:pt x="72" y="1591"/>
                  <a:pt x="72" y="1590"/>
                  <a:pt x="72" y="1590"/>
                </a:cubicBezTo>
                <a:cubicBezTo>
                  <a:pt x="72" y="1590"/>
                  <a:pt x="73" y="1590"/>
                  <a:pt x="73" y="1590"/>
                </a:cubicBezTo>
                <a:cubicBezTo>
                  <a:pt x="73" y="1591"/>
                  <a:pt x="73" y="1591"/>
                  <a:pt x="73" y="1591"/>
                </a:cubicBezTo>
                <a:cubicBezTo>
                  <a:pt x="71" y="1592"/>
                  <a:pt x="74" y="1592"/>
                  <a:pt x="73" y="1595"/>
                </a:cubicBezTo>
                <a:cubicBezTo>
                  <a:pt x="74" y="1595"/>
                  <a:pt x="73" y="1592"/>
                  <a:pt x="75" y="1593"/>
                </a:cubicBezTo>
                <a:cubicBezTo>
                  <a:pt x="74" y="1593"/>
                  <a:pt x="74" y="1592"/>
                  <a:pt x="74" y="1591"/>
                </a:cubicBezTo>
                <a:cubicBezTo>
                  <a:pt x="75" y="1591"/>
                  <a:pt x="75" y="1592"/>
                  <a:pt x="76" y="1592"/>
                </a:cubicBezTo>
                <a:cubicBezTo>
                  <a:pt x="76" y="1592"/>
                  <a:pt x="76" y="1593"/>
                  <a:pt x="77" y="1592"/>
                </a:cubicBezTo>
                <a:cubicBezTo>
                  <a:pt x="77" y="1593"/>
                  <a:pt x="77" y="1593"/>
                  <a:pt x="77" y="1592"/>
                </a:cubicBezTo>
                <a:cubicBezTo>
                  <a:pt x="80" y="1594"/>
                  <a:pt x="82" y="1595"/>
                  <a:pt x="85" y="1596"/>
                </a:cubicBezTo>
                <a:cubicBezTo>
                  <a:pt x="85" y="1597"/>
                  <a:pt x="85" y="1597"/>
                  <a:pt x="85" y="1596"/>
                </a:cubicBezTo>
                <a:cubicBezTo>
                  <a:pt x="98" y="1602"/>
                  <a:pt x="111" y="1608"/>
                  <a:pt x="124" y="1614"/>
                </a:cubicBezTo>
                <a:cubicBezTo>
                  <a:pt x="124" y="1614"/>
                  <a:pt x="124" y="1614"/>
                  <a:pt x="124" y="1614"/>
                </a:cubicBezTo>
                <a:cubicBezTo>
                  <a:pt x="124" y="1614"/>
                  <a:pt x="124" y="1614"/>
                  <a:pt x="124" y="1614"/>
                </a:cubicBezTo>
                <a:cubicBezTo>
                  <a:pt x="126" y="1615"/>
                  <a:pt x="128" y="1616"/>
                  <a:pt x="130" y="1617"/>
                </a:cubicBezTo>
                <a:cubicBezTo>
                  <a:pt x="128" y="1621"/>
                  <a:pt x="132" y="1626"/>
                  <a:pt x="130" y="1629"/>
                </a:cubicBezTo>
                <a:cubicBezTo>
                  <a:pt x="132" y="1629"/>
                  <a:pt x="131" y="1635"/>
                  <a:pt x="132" y="1638"/>
                </a:cubicBezTo>
                <a:cubicBezTo>
                  <a:pt x="131" y="1638"/>
                  <a:pt x="131" y="1637"/>
                  <a:pt x="131" y="1636"/>
                </a:cubicBezTo>
                <a:cubicBezTo>
                  <a:pt x="130" y="1636"/>
                  <a:pt x="130" y="1638"/>
                  <a:pt x="130" y="1639"/>
                </a:cubicBezTo>
                <a:cubicBezTo>
                  <a:pt x="131" y="1638"/>
                  <a:pt x="131" y="1638"/>
                  <a:pt x="132" y="1638"/>
                </a:cubicBezTo>
                <a:cubicBezTo>
                  <a:pt x="131" y="1643"/>
                  <a:pt x="132" y="1649"/>
                  <a:pt x="132" y="1654"/>
                </a:cubicBezTo>
                <a:cubicBezTo>
                  <a:pt x="133" y="1651"/>
                  <a:pt x="133" y="1646"/>
                  <a:pt x="134" y="1646"/>
                </a:cubicBezTo>
                <a:cubicBezTo>
                  <a:pt x="133" y="1645"/>
                  <a:pt x="132" y="1642"/>
                  <a:pt x="134" y="1641"/>
                </a:cubicBezTo>
                <a:cubicBezTo>
                  <a:pt x="134" y="1634"/>
                  <a:pt x="133" y="1626"/>
                  <a:pt x="133" y="1618"/>
                </a:cubicBezTo>
                <a:cubicBezTo>
                  <a:pt x="134" y="1619"/>
                  <a:pt x="135" y="1619"/>
                  <a:pt x="136" y="1620"/>
                </a:cubicBezTo>
                <a:cubicBezTo>
                  <a:pt x="136" y="1624"/>
                  <a:pt x="136" y="1632"/>
                  <a:pt x="136" y="1637"/>
                </a:cubicBezTo>
                <a:cubicBezTo>
                  <a:pt x="136" y="1638"/>
                  <a:pt x="136" y="1642"/>
                  <a:pt x="137" y="1639"/>
                </a:cubicBezTo>
                <a:cubicBezTo>
                  <a:pt x="137" y="1633"/>
                  <a:pt x="136" y="1627"/>
                  <a:pt x="138" y="1625"/>
                </a:cubicBezTo>
                <a:cubicBezTo>
                  <a:pt x="137" y="1624"/>
                  <a:pt x="137" y="1622"/>
                  <a:pt x="137" y="1620"/>
                </a:cubicBezTo>
                <a:cubicBezTo>
                  <a:pt x="139" y="1621"/>
                  <a:pt x="140" y="1621"/>
                  <a:pt x="141" y="1622"/>
                </a:cubicBezTo>
                <a:cubicBezTo>
                  <a:pt x="141" y="1622"/>
                  <a:pt x="141" y="1623"/>
                  <a:pt x="141" y="1623"/>
                </a:cubicBezTo>
                <a:cubicBezTo>
                  <a:pt x="142" y="1623"/>
                  <a:pt x="142" y="1623"/>
                  <a:pt x="142" y="1622"/>
                </a:cubicBezTo>
                <a:cubicBezTo>
                  <a:pt x="147" y="1625"/>
                  <a:pt x="152" y="1627"/>
                  <a:pt x="157" y="1629"/>
                </a:cubicBezTo>
                <a:cubicBezTo>
                  <a:pt x="157" y="1630"/>
                  <a:pt x="157" y="1630"/>
                  <a:pt x="157" y="1631"/>
                </a:cubicBezTo>
                <a:cubicBezTo>
                  <a:pt x="158" y="1631"/>
                  <a:pt x="158" y="1630"/>
                  <a:pt x="158" y="1629"/>
                </a:cubicBezTo>
                <a:cubicBezTo>
                  <a:pt x="158" y="1630"/>
                  <a:pt x="159" y="1630"/>
                  <a:pt x="159" y="1630"/>
                </a:cubicBezTo>
                <a:cubicBezTo>
                  <a:pt x="159" y="1630"/>
                  <a:pt x="159" y="1630"/>
                  <a:pt x="159" y="1630"/>
                </a:cubicBezTo>
                <a:cubicBezTo>
                  <a:pt x="159" y="1630"/>
                  <a:pt x="159" y="1631"/>
                  <a:pt x="159" y="1632"/>
                </a:cubicBezTo>
                <a:cubicBezTo>
                  <a:pt x="160" y="1632"/>
                  <a:pt x="160" y="1631"/>
                  <a:pt x="160" y="1630"/>
                </a:cubicBezTo>
                <a:cubicBezTo>
                  <a:pt x="162" y="1631"/>
                  <a:pt x="164" y="1632"/>
                  <a:pt x="166" y="1633"/>
                </a:cubicBezTo>
                <a:cubicBezTo>
                  <a:pt x="166" y="1634"/>
                  <a:pt x="167" y="1636"/>
                  <a:pt x="167" y="1636"/>
                </a:cubicBezTo>
                <a:cubicBezTo>
                  <a:pt x="169" y="1636"/>
                  <a:pt x="166" y="1634"/>
                  <a:pt x="169" y="1634"/>
                </a:cubicBezTo>
                <a:cubicBezTo>
                  <a:pt x="169" y="1634"/>
                  <a:pt x="169" y="1634"/>
                  <a:pt x="169" y="1634"/>
                </a:cubicBezTo>
                <a:cubicBezTo>
                  <a:pt x="170" y="1635"/>
                  <a:pt x="172" y="1635"/>
                  <a:pt x="173" y="1636"/>
                </a:cubicBezTo>
                <a:cubicBezTo>
                  <a:pt x="173" y="1637"/>
                  <a:pt x="173" y="1638"/>
                  <a:pt x="173" y="1639"/>
                </a:cubicBezTo>
                <a:cubicBezTo>
                  <a:pt x="173" y="1637"/>
                  <a:pt x="176" y="1642"/>
                  <a:pt x="173" y="1641"/>
                </a:cubicBezTo>
                <a:cubicBezTo>
                  <a:pt x="175" y="1645"/>
                  <a:pt x="174" y="1652"/>
                  <a:pt x="172" y="1659"/>
                </a:cubicBezTo>
                <a:cubicBezTo>
                  <a:pt x="173" y="1658"/>
                  <a:pt x="174" y="1658"/>
                  <a:pt x="174" y="1660"/>
                </a:cubicBezTo>
                <a:cubicBezTo>
                  <a:pt x="176" y="1653"/>
                  <a:pt x="175" y="1645"/>
                  <a:pt x="176" y="1637"/>
                </a:cubicBezTo>
                <a:cubicBezTo>
                  <a:pt x="179" y="1643"/>
                  <a:pt x="176" y="1652"/>
                  <a:pt x="179" y="1655"/>
                </a:cubicBezTo>
                <a:cubicBezTo>
                  <a:pt x="178" y="1651"/>
                  <a:pt x="178" y="1645"/>
                  <a:pt x="179" y="1638"/>
                </a:cubicBezTo>
                <a:cubicBezTo>
                  <a:pt x="185" y="1641"/>
                  <a:pt x="191" y="1644"/>
                  <a:pt x="198" y="1647"/>
                </a:cubicBezTo>
                <a:cubicBezTo>
                  <a:pt x="198" y="1649"/>
                  <a:pt x="198" y="1651"/>
                  <a:pt x="198" y="1652"/>
                </a:cubicBezTo>
                <a:cubicBezTo>
                  <a:pt x="198" y="1652"/>
                  <a:pt x="198" y="1652"/>
                  <a:pt x="198" y="1651"/>
                </a:cubicBezTo>
                <a:cubicBezTo>
                  <a:pt x="199" y="1654"/>
                  <a:pt x="198" y="1656"/>
                  <a:pt x="197" y="1656"/>
                </a:cubicBezTo>
                <a:cubicBezTo>
                  <a:pt x="198" y="1656"/>
                  <a:pt x="199" y="1656"/>
                  <a:pt x="200" y="1657"/>
                </a:cubicBezTo>
                <a:cubicBezTo>
                  <a:pt x="200" y="1658"/>
                  <a:pt x="198" y="1657"/>
                  <a:pt x="199" y="1658"/>
                </a:cubicBezTo>
                <a:cubicBezTo>
                  <a:pt x="200" y="1658"/>
                  <a:pt x="198" y="1660"/>
                  <a:pt x="200" y="1662"/>
                </a:cubicBezTo>
                <a:cubicBezTo>
                  <a:pt x="202" y="1660"/>
                  <a:pt x="199" y="1658"/>
                  <a:pt x="201" y="1656"/>
                </a:cubicBezTo>
                <a:cubicBezTo>
                  <a:pt x="199" y="1655"/>
                  <a:pt x="200" y="1656"/>
                  <a:pt x="199" y="1654"/>
                </a:cubicBezTo>
                <a:cubicBezTo>
                  <a:pt x="200" y="1654"/>
                  <a:pt x="200" y="1653"/>
                  <a:pt x="200" y="1652"/>
                </a:cubicBezTo>
                <a:cubicBezTo>
                  <a:pt x="200" y="1652"/>
                  <a:pt x="200" y="1652"/>
                  <a:pt x="199" y="1653"/>
                </a:cubicBezTo>
                <a:cubicBezTo>
                  <a:pt x="199" y="1651"/>
                  <a:pt x="199" y="1649"/>
                  <a:pt x="199" y="1647"/>
                </a:cubicBezTo>
                <a:cubicBezTo>
                  <a:pt x="201" y="1648"/>
                  <a:pt x="204" y="1649"/>
                  <a:pt x="207" y="1650"/>
                </a:cubicBezTo>
                <a:cubicBezTo>
                  <a:pt x="212" y="1653"/>
                  <a:pt x="216" y="1656"/>
                  <a:pt x="221" y="1659"/>
                </a:cubicBezTo>
                <a:cubicBezTo>
                  <a:pt x="232" y="1663"/>
                  <a:pt x="244" y="1666"/>
                  <a:pt x="255" y="1671"/>
                </a:cubicBezTo>
                <a:cubicBezTo>
                  <a:pt x="256" y="1672"/>
                  <a:pt x="257" y="1672"/>
                  <a:pt x="258" y="1673"/>
                </a:cubicBezTo>
                <a:cubicBezTo>
                  <a:pt x="258" y="1673"/>
                  <a:pt x="258" y="1674"/>
                  <a:pt x="257" y="1674"/>
                </a:cubicBezTo>
                <a:cubicBezTo>
                  <a:pt x="258" y="1675"/>
                  <a:pt x="258" y="1677"/>
                  <a:pt x="258" y="1678"/>
                </a:cubicBezTo>
                <a:cubicBezTo>
                  <a:pt x="259" y="1681"/>
                  <a:pt x="259" y="1675"/>
                  <a:pt x="259" y="1673"/>
                </a:cubicBezTo>
                <a:cubicBezTo>
                  <a:pt x="268" y="1677"/>
                  <a:pt x="277" y="1681"/>
                  <a:pt x="287" y="1685"/>
                </a:cubicBezTo>
                <a:cubicBezTo>
                  <a:pt x="327" y="1701"/>
                  <a:pt x="368" y="1719"/>
                  <a:pt x="409" y="1736"/>
                </a:cubicBezTo>
                <a:cubicBezTo>
                  <a:pt x="520" y="1736"/>
                  <a:pt x="520" y="1736"/>
                  <a:pt x="520" y="1736"/>
                </a:cubicBezTo>
                <a:cubicBezTo>
                  <a:pt x="503" y="1725"/>
                  <a:pt x="479" y="1722"/>
                  <a:pt x="463" y="1710"/>
                </a:cubicBezTo>
                <a:cubicBezTo>
                  <a:pt x="466" y="1709"/>
                  <a:pt x="471" y="1712"/>
                  <a:pt x="476" y="1714"/>
                </a:cubicBezTo>
                <a:cubicBezTo>
                  <a:pt x="476" y="1712"/>
                  <a:pt x="472" y="1709"/>
                  <a:pt x="470" y="1710"/>
                </a:cubicBezTo>
                <a:cubicBezTo>
                  <a:pt x="471" y="1707"/>
                  <a:pt x="473" y="1710"/>
                  <a:pt x="475" y="1710"/>
                </a:cubicBezTo>
                <a:cubicBezTo>
                  <a:pt x="478" y="1709"/>
                  <a:pt x="468" y="1707"/>
                  <a:pt x="467" y="1705"/>
                </a:cubicBezTo>
                <a:cubicBezTo>
                  <a:pt x="468" y="1704"/>
                  <a:pt x="473" y="1707"/>
                  <a:pt x="469" y="1704"/>
                </a:cubicBezTo>
                <a:cubicBezTo>
                  <a:pt x="475" y="1706"/>
                  <a:pt x="480" y="1707"/>
                  <a:pt x="487" y="1710"/>
                </a:cubicBezTo>
                <a:cubicBezTo>
                  <a:pt x="476" y="1706"/>
                  <a:pt x="486" y="1712"/>
                  <a:pt x="490" y="1713"/>
                </a:cubicBezTo>
                <a:cubicBezTo>
                  <a:pt x="487" y="1703"/>
                  <a:pt x="479" y="1705"/>
                  <a:pt x="471" y="1703"/>
                </a:cubicBezTo>
                <a:cubicBezTo>
                  <a:pt x="463" y="1700"/>
                  <a:pt x="457" y="1694"/>
                  <a:pt x="450" y="1692"/>
                </a:cubicBezTo>
                <a:cubicBezTo>
                  <a:pt x="452" y="1690"/>
                  <a:pt x="454" y="1691"/>
                  <a:pt x="449" y="1689"/>
                </a:cubicBezTo>
                <a:cubicBezTo>
                  <a:pt x="455" y="1690"/>
                  <a:pt x="461" y="1693"/>
                  <a:pt x="467" y="1696"/>
                </a:cubicBezTo>
                <a:cubicBezTo>
                  <a:pt x="470" y="1694"/>
                  <a:pt x="465" y="1690"/>
                  <a:pt x="469" y="1692"/>
                </a:cubicBezTo>
                <a:cubicBezTo>
                  <a:pt x="459" y="1688"/>
                  <a:pt x="448" y="1680"/>
                  <a:pt x="442" y="1677"/>
                </a:cubicBezTo>
                <a:cubicBezTo>
                  <a:pt x="442" y="1676"/>
                  <a:pt x="439" y="1679"/>
                  <a:pt x="439" y="1678"/>
                </a:cubicBezTo>
                <a:cubicBezTo>
                  <a:pt x="439" y="1678"/>
                  <a:pt x="439" y="1676"/>
                  <a:pt x="438" y="1675"/>
                </a:cubicBezTo>
                <a:cubicBezTo>
                  <a:pt x="437" y="1674"/>
                  <a:pt x="436" y="1674"/>
                  <a:pt x="435" y="1673"/>
                </a:cubicBezTo>
                <a:cubicBezTo>
                  <a:pt x="437" y="1673"/>
                  <a:pt x="438" y="1674"/>
                  <a:pt x="438" y="1675"/>
                </a:cubicBezTo>
                <a:cubicBezTo>
                  <a:pt x="458" y="1683"/>
                  <a:pt x="475" y="1687"/>
                  <a:pt x="490" y="1699"/>
                </a:cubicBezTo>
                <a:cubicBezTo>
                  <a:pt x="490" y="1697"/>
                  <a:pt x="487" y="1696"/>
                  <a:pt x="488" y="1694"/>
                </a:cubicBezTo>
                <a:cubicBezTo>
                  <a:pt x="495" y="1696"/>
                  <a:pt x="495" y="1701"/>
                  <a:pt x="502" y="1704"/>
                </a:cubicBezTo>
                <a:cubicBezTo>
                  <a:pt x="501" y="1699"/>
                  <a:pt x="505" y="1708"/>
                  <a:pt x="506" y="1703"/>
                </a:cubicBezTo>
                <a:cubicBezTo>
                  <a:pt x="509" y="1704"/>
                  <a:pt x="506" y="1707"/>
                  <a:pt x="510" y="1707"/>
                </a:cubicBezTo>
                <a:cubicBezTo>
                  <a:pt x="511" y="1706"/>
                  <a:pt x="508" y="1706"/>
                  <a:pt x="509" y="1704"/>
                </a:cubicBezTo>
                <a:cubicBezTo>
                  <a:pt x="514" y="1705"/>
                  <a:pt x="517" y="1708"/>
                  <a:pt x="521" y="1708"/>
                </a:cubicBezTo>
                <a:cubicBezTo>
                  <a:pt x="523" y="1710"/>
                  <a:pt x="525" y="1712"/>
                  <a:pt x="528" y="1714"/>
                </a:cubicBezTo>
                <a:cubicBezTo>
                  <a:pt x="526" y="1703"/>
                  <a:pt x="519" y="1694"/>
                  <a:pt x="510" y="1685"/>
                </a:cubicBezTo>
                <a:cubicBezTo>
                  <a:pt x="510" y="1685"/>
                  <a:pt x="510" y="1684"/>
                  <a:pt x="510" y="1684"/>
                </a:cubicBezTo>
                <a:cubicBezTo>
                  <a:pt x="510" y="1683"/>
                  <a:pt x="509" y="1684"/>
                  <a:pt x="508" y="1684"/>
                </a:cubicBezTo>
                <a:cubicBezTo>
                  <a:pt x="502" y="1678"/>
                  <a:pt x="495" y="1672"/>
                  <a:pt x="488" y="1667"/>
                </a:cubicBezTo>
                <a:cubicBezTo>
                  <a:pt x="490" y="1667"/>
                  <a:pt x="494" y="1668"/>
                  <a:pt x="497" y="1669"/>
                </a:cubicBezTo>
                <a:cubicBezTo>
                  <a:pt x="490" y="1669"/>
                  <a:pt x="513" y="1681"/>
                  <a:pt x="511" y="1675"/>
                </a:cubicBezTo>
                <a:cubicBezTo>
                  <a:pt x="519" y="1680"/>
                  <a:pt x="536" y="1685"/>
                  <a:pt x="552" y="1691"/>
                </a:cubicBezTo>
                <a:cubicBezTo>
                  <a:pt x="549" y="1694"/>
                  <a:pt x="550" y="1695"/>
                  <a:pt x="549" y="1699"/>
                </a:cubicBezTo>
                <a:cubicBezTo>
                  <a:pt x="555" y="1698"/>
                  <a:pt x="559" y="1695"/>
                  <a:pt x="564" y="1694"/>
                </a:cubicBezTo>
                <a:cubicBezTo>
                  <a:pt x="554" y="1688"/>
                  <a:pt x="544" y="1688"/>
                  <a:pt x="532" y="1680"/>
                </a:cubicBezTo>
                <a:cubicBezTo>
                  <a:pt x="532" y="1679"/>
                  <a:pt x="533" y="1680"/>
                  <a:pt x="535" y="1680"/>
                </a:cubicBezTo>
                <a:cubicBezTo>
                  <a:pt x="530" y="1674"/>
                  <a:pt x="527" y="1680"/>
                  <a:pt x="522" y="1678"/>
                </a:cubicBezTo>
                <a:cubicBezTo>
                  <a:pt x="522" y="1675"/>
                  <a:pt x="524" y="1676"/>
                  <a:pt x="526" y="1677"/>
                </a:cubicBezTo>
                <a:cubicBezTo>
                  <a:pt x="525" y="1673"/>
                  <a:pt x="523" y="1672"/>
                  <a:pt x="519" y="1671"/>
                </a:cubicBezTo>
                <a:cubicBezTo>
                  <a:pt x="506" y="1667"/>
                  <a:pt x="484" y="1655"/>
                  <a:pt x="467" y="1649"/>
                </a:cubicBezTo>
                <a:cubicBezTo>
                  <a:pt x="463" y="1645"/>
                  <a:pt x="459" y="1641"/>
                  <a:pt x="456" y="1636"/>
                </a:cubicBezTo>
                <a:cubicBezTo>
                  <a:pt x="458" y="1636"/>
                  <a:pt x="461" y="1638"/>
                  <a:pt x="461" y="1634"/>
                </a:cubicBezTo>
                <a:cubicBezTo>
                  <a:pt x="460" y="1636"/>
                  <a:pt x="457" y="1634"/>
                  <a:pt x="456" y="1636"/>
                </a:cubicBezTo>
                <a:cubicBezTo>
                  <a:pt x="456" y="1635"/>
                  <a:pt x="455" y="1634"/>
                  <a:pt x="455" y="1633"/>
                </a:cubicBezTo>
                <a:cubicBezTo>
                  <a:pt x="455" y="1633"/>
                  <a:pt x="456" y="1633"/>
                  <a:pt x="457" y="1633"/>
                </a:cubicBezTo>
                <a:cubicBezTo>
                  <a:pt x="457" y="1632"/>
                  <a:pt x="455" y="1631"/>
                  <a:pt x="453" y="1630"/>
                </a:cubicBezTo>
                <a:cubicBezTo>
                  <a:pt x="450" y="1622"/>
                  <a:pt x="449" y="1613"/>
                  <a:pt x="453" y="1603"/>
                </a:cubicBezTo>
                <a:cubicBezTo>
                  <a:pt x="458" y="1606"/>
                  <a:pt x="465" y="1609"/>
                  <a:pt x="469" y="1608"/>
                </a:cubicBezTo>
                <a:cubicBezTo>
                  <a:pt x="463" y="1606"/>
                  <a:pt x="458" y="1604"/>
                  <a:pt x="453" y="1602"/>
                </a:cubicBezTo>
                <a:cubicBezTo>
                  <a:pt x="453" y="1601"/>
                  <a:pt x="453" y="1601"/>
                  <a:pt x="453" y="1601"/>
                </a:cubicBezTo>
                <a:cubicBezTo>
                  <a:pt x="446" y="1594"/>
                  <a:pt x="441" y="1586"/>
                  <a:pt x="429" y="1579"/>
                </a:cubicBezTo>
                <a:cubicBezTo>
                  <a:pt x="447" y="1565"/>
                  <a:pt x="489" y="1588"/>
                  <a:pt x="496" y="1611"/>
                </a:cubicBezTo>
                <a:cubicBezTo>
                  <a:pt x="500" y="1612"/>
                  <a:pt x="504" y="1613"/>
                  <a:pt x="508" y="1615"/>
                </a:cubicBezTo>
                <a:cubicBezTo>
                  <a:pt x="508" y="1615"/>
                  <a:pt x="508" y="1616"/>
                  <a:pt x="509" y="1617"/>
                </a:cubicBezTo>
                <a:cubicBezTo>
                  <a:pt x="509" y="1616"/>
                  <a:pt x="510" y="1616"/>
                  <a:pt x="510" y="1616"/>
                </a:cubicBezTo>
                <a:cubicBezTo>
                  <a:pt x="514" y="1617"/>
                  <a:pt x="517" y="1619"/>
                  <a:pt x="521" y="1620"/>
                </a:cubicBezTo>
                <a:cubicBezTo>
                  <a:pt x="521" y="1621"/>
                  <a:pt x="521" y="1621"/>
                  <a:pt x="521" y="1621"/>
                </a:cubicBezTo>
                <a:cubicBezTo>
                  <a:pt x="521" y="1621"/>
                  <a:pt x="521" y="1621"/>
                  <a:pt x="522" y="1621"/>
                </a:cubicBezTo>
                <a:cubicBezTo>
                  <a:pt x="523" y="1621"/>
                  <a:pt x="524" y="1622"/>
                  <a:pt x="525" y="1623"/>
                </a:cubicBezTo>
                <a:cubicBezTo>
                  <a:pt x="525" y="1623"/>
                  <a:pt x="526" y="1623"/>
                  <a:pt x="526" y="1623"/>
                </a:cubicBezTo>
                <a:cubicBezTo>
                  <a:pt x="526" y="1623"/>
                  <a:pt x="526" y="1623"/>
                  <a:pt x="526" y="1623"/>
                </a:cubicBezTo>
                <a:cubicBezTo>
                  <a:pt x="531" y="1626"/>
                  <a:pt x="536" y="1629"/>
                  <a:pt x="541" y="1632"/>
                </a:cubicBezTo>
                <a:cubicBezTo>
                  <a:pt x="540" y="1633"/>
                  <a:pt x="541" y="1633"/>
                  <a:pt x="541" y="1633"/>
                </a:cubicBezTo>
                <a:cubicBezTo>
                  <a:pt x="560" y="1645"/>
                  <a:pt x="578" y="1661"/>
                  <a:pt x="597" y="1674"/>
                </a:cubicBezTo>
                <a:cubicBezTo>
                  <a:pt x="597" y="1674"/>
                  <a:pt x="597" y="1675"/>
                  <a:pt x="596" y="1676"/>
                </a:cubicBezTo>
                <a:cubicBezTo>
                  <a:pt x="596" y="1673"/>
                  <a:pt x="594" y="1676"/>
                  <a:pt x="594" y="1673"/>
                </a:cubicBezTo>
                <a:cubicBezTo>
                  <a:pt x="591" y="1676"/>
                  <a:pt x="598" y="1675"/>
                  <a:pt x="602" y="1678"/>
                </a:cubicBezTo>
                <a:cubicBezTo>
                  <a:pt x="601" y="1678"/>
                  <a:pt x="601" y="1677"/>
                  <a:pt x="601" y="1677"/>
                </a:cubicBezTo>
                <a:cubicBezTo>
                  <a:pt x="603" y="1678"/>
                  <a:pt x="604" y="1679"/>
                  <a:pt x="606" y="1680"/>
                </a:cubicBezTo>
                <a:cubicBezTo>
                  <a:pt x="606" y="1680"/>
                  <a:pt x="606" y="1680"/>
                  <a:pt x="606" y="1680"/>
                </a:cubicBezTo>
                <a:cubicBezTo>
                  <a:pt x="607" y="1682"/>
                  <a:pt x="608" y="1682"/>
                  <a:pt x="609" y="1682"/>
                </a:cubicBezTo>
                <a:cubicBezTo>
                  <a:pt x="617" y="1687"/>
                  <a:pt x="625" y="1692"/>
                  <a:pt x="632" y="1695"/>
                </a:cubicBezTo>
                <a:cubicBezTo>
                  <a:pt x="633" y="1696"/>
                  <a:pt x="633" y="1697"/>
                  <a:pt x="632" y="1698"/>
                </a:cubicBezTo>
                <a:cubicBezTo>
                  <a:pt x="633" y="1699"/>
                  <a:pt x="634" y="1698"/>
                  <a:pt x="635" y="1699"/>
                </a:cubicBezTo>
                <a:cubicBezTo>
                  <a:pt x="634" y="1698"/>
                  <a:pt x="635" y="1697"/>
                  <a:pt x="635" y="1696"/>
                </a:cubicBezTo>
                <a:cubicBezTo>
                  <a:pt x="636" y="1696"/>
                  <a:pt x="637" y="1697"/>
                  <a:pt x="638" y="1697"/>
                </a:cubicBezTo>
                <a:cubicBezTo>
                  <a:pt x="637" y="1699"/>
                  <a:pt x="635" y="1703"/>
                  <a:pt x="637" y="1702"/>
                </a:cubicBezTo>
                <a:cubicBezTo>
                  <a:pt x="637" y="1703"/>
                  <a:pt x="637" y="1703"/>
                  <a:pt x="636" y="1704"/>
                </a:cubicBezTo>
                <a:cubicBezTo>
                  <a:pt x="631" y="1704"/>
                  <a:pt x="617" y="1696"/>
                  <a:pt x="621" y="1692"/>
                </a:cubicBezTo>
                <a:cubicBezTo>
                  <a:pt x="618" y="1690"/>
                  <a:pt x="618" y="1693"/>
                  <a:pt x="616" y="1693"/>
                </a:cubicBezTo>
                <a:cubicBezTo>
                  <a:pt x="618" y="1690"/>
                  <a:pt x="614" y="1692"/>
                  <a:pt x="614" y="1688"/>
                </a:cubicBezTo>
                <a:cubicBezTo>
                  <a:pt x="610" y="1688"/>
                  <a:pt x="609" y="1693"/>
                  <a:pt x="607" y="1692"/>
                </a:cubicBezTo>
                <a:cubicBezTo>
                  <a:pt x="609" y="1694"/>
                  <a:pt x="612" y="1697"/>
                  <a:pt x="615" y="1697"/>
                </a:cubicBezTo>
                <a:cubicBezTo>
                  <a:pt x="610" y="1696"/>
                  <a:pt x="617" y="1702"/>
                  <a:pt x="618" y="1697"/>
                </a:cubicBezTo>
                <a:cubicBezTo>
                  <a:pt x="619" y="1699"/>
                  <a:pt x="623" y="1700"/>
                  <a:pt x="622" y="1702"/>
                </a:cubicBezTo>
                <a:cubicBezTo>
                  <a:pt x="629" y="1700"/>
                  <a:pt x="635" y="1708"/>
                  <a:pt x="641" y="1707"/>
                </a:cubicBezTo>
                <a:cubicBezTo>
                  <a:pt x="639" y="1708"/>
                  <a:pt x="638" y="1710"/>
                  <a:pt x="638" y="1712"/>
                </a:cubicBezTo>
                <a:cubicBezTo>
                  <a:pt x="636" y="1714"/>
                  <a:pt x="636" y="1710"/>
                  <a:pt x="634" y="1711"/>
                </a:cubicBezTo>
                <a:cubicBezTo>
                  <a:pt x="632" y="1713"/>
                  <a:pt x="635" y="1714"/>
                  <a:pt x="634" y="1716"/>
                </a:cubicBezTo>
                <a:cubicBezTo>
                  <a:pt x="631" y="1714"/>
                  <a:pt x="628" y="1713"/>
                  <a:pt x="627" y="1717"/>
                </a:cubicBezTo>
                <a:cubicBezTo>
                  <a:pt x="622" y="1714"/>
                  <a:pt x="616" y="1714"/>
                  <a:pt x="616" y="1710"/>
                </a:cubicBezTo>
                <a:cubicBezTo>
                  <a:pt x="615" y="1710"/>
                  <a:pt x="614" y="1710"/>
                  <a:pt x="614" y="1709"/>
                </a:cubicBezTo>
                <a:cubicBezTo>
                  <a:pt x="614" y="1711"/>
                  <a:pt x="612" y="1711"/>
                  <a:pt x="608" y="1708"/>
                </a:cubicBezTo>
                <a:cubicBezTo>
                  <a:pt x="615" y="1708"/>
                  <a:pt x="607" y="1707"/>
                  <a:pt x="605" y="1709"/>
                </a:cubicBezTo>
                <a:cubicBezTo>
                  <a:pt x="601" y="1705"/>
                  <a:pt x="592" y="1702"/>
                  <a:pt x="584" y="1699"/>
                </a:cubicBezTo>
                <a:cubicBezTo>
                  <a:pt x="582" y="1698"/>
                  <a:pt x="581" y="1697"/>
                  <a:pt x="580" y="1696"/>
                </a:cubicBezTo>
                <a:cubicBezTo>
                  <a:pt x="579" y="1696"/>
                  <a:pt x="578" y="1696"/>
                  <a:pt x="578" y="1697"/>
                </a:cubicBezTo>
                <a:cubicBezTo>
                  <a:pt x="575" y="1696"/>
                  <a:pt x="572" y="1694"/>
                  <a:pt x="571" y="1693"/>
                </a:cubicBezTo>
                <a:cubicBezTo>
                  <a:pt x="571" y="1696"/>
                  <a:pt x="574" y="1696"/>
                  <a:pt x="578" y="1698"/>
                </a:cubicBezTo>
                <a:cubicBezTo>
                  <a:pt x="578" y="1699"/>
                  <a:pt x="580" y="1701"/>
                  <a:pt x="583" y="1703"/>
                </a:cubicBezTo>
                <a:cubicBezTo>
                  <a:pt x="583" y="1703"/>
                  <a:pt x="582" y="1703"/>
                  <a:pt x="582" y="1703"/>
                </a:cubicBezTo>
                <a:cubicBezTo>
                  <a:pt x="582" y="1705"/>
                  <a:pt x="583" y="1704"/>
                  <a:pt x="584" y="1703"/>
                </a:cubicBezTo>
                <a:cubicBezTo>
                  <a:pt x="591" y="1709"/>
                  <a:pt x="602" y="1717"/>
                  <a:pt x="602" y="1721"/>
                </a:cubicBezTo>
                <a:cubicBezTo>
                  <a:pt x="606" y="1718"/>
                  <a:pt x="606" y="1715"/>
                  <a:pt x="604" y="1712"/>
                </a:cubicBezTo>
                <a:cubicBezTo>
                  <a:pt x="605" y="1712"/>
                  <a:pt x="605" y="1712"/>
                  <a:pt x="605" y="1712"/>
                </a:cubicBezTo>
                <a:cubicBezTo>
                  <a:pt x="607" y="1714"/>
                  <a:pt x="605" y="1717"/>
                  <a:pt x="608" y="1718"/>
                </a:cubicBezTo>
                <a:cubicBezTo>
                  <a:pt x="607" y="1715"/>
                  <a:pt x="609" y="1713"/>
                  <a:pt x="611" y="1716"/>
                </a:cubicBezTo>
                <a:cubicBezTo>
                  <a:pt x="612" y="1715"/>
                  <a:pt x="612" y="1714"/>
                  <a:pt x="611" y="1713"/>
                </a:cubicBezTo>
                <a:cubicBezTo>
                  <a:pt x="612" y="1712"/>
                  <a:pt x="614" y="1714"/>
                  <a:pt x="616" y="1714"/>
                </a:cubicBezTo>
                <a:cubicBezTo>
                  <a:pt x="610" y="1716"/>
                  <a:pt x="625" y="1724"/>
                  <a:pt x="629" y="1723"/>
                </a:cubicBezTo>
                <a:cubicBezTo>
                  <a:pt x="634" y="1725"/>
                  <a:pt x="628" y="1728"/>
                  <a:pt x="633" y="1729"/>
                </a:cubicBezTo>
                <a:cubicBezTo>
                  <a:pt x="629" y="1730"/>
                  <a:pt x="628" y="1733"/>
                  <a:pt x="627" y="1736"/>
                </a:cubicBezTo>
                <a:cubicBezTo>
                  <a:pt x="630" y="1736"/>
                  <a:pt x="630" y="1736"/>
                  <a:pt x="630" y="1736"/>
                </a:cubicBezTo>
                <a:cubicBezTo>
                  <a:pt x="630" y="1736"/>
                  <a:pt x="630" y="1735"/>
                  <a:pt x="630" y="1735"/>
                </a:cubicBezTo>
                <a:cubicBezTo>
                  <a:pt x="632" y="1733"/>
                  <a:pt x="634" y="1734"/>
                  <a:pt x="635" y="1736"/>
                </a:cubicBezTo>
                <a:cubicBezTo>
                  <a:pt x="635" y="1736"/>
                  <a:pt x="635" y="1736"/>
                  <a:pt x="635" y="1736"/>
                </a:cubicBezTo>
                <a:cubicBezTo>
                  <a:pt x="634" y="1734"/>
                  <a:pt x="634" y="1732"/>
                  <a:pt x="635" y="1730"/>
                </a:cubicBezTo>
                <a:cubicBezTo>
                  <a:pt x="636" y="1731"/>
                  <a:pt x="635" y="1732"/>
                  <a:pt x="635" y="1733"/>
                </a:cubicBezTo>
                <a:cubicBezTo>
                  <a:pt x="637" y="1733"/>
                  <a:pt x="638" y="1732"/>
                  <a:pt x="639" y="1730"/>
                </a:cubicBezTo>
                <a:cubicBezTo>
                  <a:pt x="641" y="1732"/>
                  <a:pt x="645" y="1730"/>
                  <a:pt x="645" y="1733"/>
                </a:cubicBezTo>
                <a:cubicBezTo>
                  <a:pt x="647" y="1734"/>
                  <a:pt x="644" y="1731"/>
                  <a:pt x="646" y="1730"/>
                </a:cubicBezTo>
                <a:cubicBezTo>
                  <a:pt x="650" y="1730"/>
                  <a:pt x="649" y="1739"/>
                  <a:pt x="652" y="1733"/>
                </a:cubicBezTo>
                <a:cubicBezTo>
                  <a:pt x="653" y="1734"/>
                  <a:pt x="653" y="1735"/>
                  <a:pt x="652" y="1736"/>
                </a:cubicBezTo>
                <a:cubicBezTo>
                  <a:pt x="655" y="1736"/>
                  <a:pt x="655" y="1736"/>
                  <a:pt x="655" y="1736"/>
                </a:cubicBezTo>
                <a:cubicBezTo>
                  <a:pt x="657" y="1734"/>
                  <a:pt x="659" y="1730"/>
                  <a:pt x="659" y="1734"/>
                </a:cubicBezTo>
                <a:cubicBezTo>
                  <a:pt x="659" y="1734"/>
                  <a:pt x="658" y="1735"/>
                  <a:pt x="657" y="1736"/>
                </a:cubicBezTo>
                <a:cubicBezTo>
                  <a:pt x="660" y="1736"/>
                  <a:pt x="660" y="1736"/>
                  <a:pt x="660" y="1736"/>
                </a:cubicBezTo>
                <a:cubicBezTo>
                  <a:pt x="660" y="1735"/>
                  <a:pt x="661" y="1734"/>
                  <a:pt x="662" y="1734"/>
                </a:cubicBezTo>
                <a:cubicBezTo>
                  <a:pt x="661" y="1735"/>
                  <a:pt x="662" y="1735"/>
                  <a:pt x="663" y="1735"/>
                </a:cubicBezTo>
                <a:cubicBezTo>
                  <a:pt x="663" y="1735"/>
                  <a:pt x="663" y="1735"/>
                  <a:pt x="663" y="1736"/>
                </a:cubicBezTo>
                <a:cubicBezTo>
                  <a:pt x="673" y="1736"/>
                  <a:pt x="673" y="1736"/>
                  <a:pt x="673" y="1736"/>
                </a:cubicBezTo>
                <a:cubicBezTo>
                  <a:pt x="673" y="1735"/>
                  <a:pt x="673" y="1734"/>
                  <a:pt x="674" y="1733"/>
                </a:cubicBezTo>
                <a:cubicBezTo>
                  <a:pt x="671" y="1735"/>
                  <a:pt x="670" y="1731"/>
                  <a:pt x="669" y="1735"/>
                </a:cubicBezTo>
                <a:cubicBezTo>
                  <a:pt x="666" y="1732"/>
                  <a:pt x="670" y="1733"/>
                  <a:pt x="671" y="1731"/>
                </a:cubicBezTo>
                <a:cubicBezTo>
                  <a:pt x="668" y="1729"/>
                  <a:pt x="667" y="1733"/>
                  <a:pt x="666" y="1730"/>
                </a:cubicBezTo>
                <a:cubicBezTo>
                  <a:pt x="667" y="1729"/>
                  <a:pt x="668" y="1727"/>
                  <a:pt x="670" y="1727"/>
                </a:cubicBezTo>
                <a:cubicBezTo>
                  <a:pt x="671" y="1732"/>
                  <a:pt x="674" y="1729"/>
                  <a:pt x="676" y="1733"/>
                </a:cubicBezTo>
                <a:cubicBezTo>
                  <a:pt x="676" y="1733"/>
                  <a:pt x="676" y="1732"/>
                  <a:pt x="676" y="1731"/>
                </a:cubicBezTo>
                <a:cubicBezTo>
                  <a:pt x="676" y="1731"/>
                  <a:pt x="677" y="1731"/>
                  <a:pt x="677" y="1731"/>
                </a:cubicBezTo>
                <a:cubicBezTo>
                  <a:pt x="677" y="1735"/>
                  <a:pt x="680" y="1734"/>
                  <a:pt x="682" y="1736"/>
                </a:cubicBezTo>
                <a:cubicBezTo>
                  <a:pt x="694" y="1736"/>
                  <a:pt x="694" y="1736"/>
                  <a:pt x="694" y="1736"/>
                </a:cubicBezTo>
                <a:cubicBezTo>
                  <a:pt x="693" y="1735"/>
                  <a:pt x="692" y="1734"/>
                  <a:pt x="691" y="1733"/>
                </a:cubicBezTo>
                <a:cubicBezTo>
                  <a:pt x="693" y="1733"/>
                  <a:pt x="695" y="1732"/>
                  <a:pt x="697" y="1733"/>
                </a:cubicBezTo>
                <a:cubicBezTo>
                  <a:pt x="697" y="1732"/>
                  <a:pt x="696" y="1732"/>
                  <a:pt x="695" y="1731"/>
                </a:cubicBezTo>
                <a:cubicBezTo>
                  <a:pt x="697" y="1730"/>
                  <a:pt x="700" y="1731"/>
                  <a:pt x="700" y="1732"/>
                </a:cubicBezTo>
                <a:cubicBezTo>
                  <a:pt x="701" y="1729"/>
                  <a:pt x="696" y="1729"/>
                  <a:pt x="690" y="1727"/>
                </a:cubicBezTo>
                <a:cubicBezTo>
                  <a:pt x="688" y="1726"/>
                  <a:pt x="691" y="1726"/>
                  <a:pt x="690" y="1724"/>
                </a:cubicBezTo>
                <a:cubicBezTo>
                  <a:pt x="689" y="1724"/>
                  <a:pt x="688" y="1726"/>
                  <a:pt x="688" y="1727"/>
                </a:cubicBezTo>
                <a:cubicBezTo>
                  <a:pt x="690" y="1728"/>
                  <a:pt x="692" y="1729"/>
                  <a:pt x="694" y="1730"/>
                </a:cubicBezTo>
                <a:cubicBezTo>
                  <a:pt x="691" y="1732"/>
                  <a:pt x="690" y="1729"/>
                  <a:pt x="687" y="1729"/>
                </a:cubicBezTo>
                <a:cubicBezTo>
                  <a:pt x="687" y="1729"/>
                  <a:pt x="687" y="1730"/>
                  <a:pt x="687" y="1730"/>
                </a:cubicBezTo>
                <a:cubicBezTo>
                  <a:pt x="684" y="1728"/>
                  <a:pt x="681" y="1726"/>
                  <a:pt x="677" y="1724"/>
                </a:cubicBezTo>
                <a:cubicBezTo>
                  <a:pt x="677" y="1724"/>
                  <a:pt x="677" y="1724"/>
                  <a:pt x="678" y="1723"/>
                </a:cubicBezTo>
                <a:cubicBezTo>
                  <a:pt x="677" y="1722"/>
                  <a:pt x="678" y="1721"/>
                  <a:pt x="679" y="1719"/>
                </a:cubicBezTo>
                <a:cubicBezTo>
                  <a:pt x="676" y="1716"/>
                  <a:pt x="676" y="1721"/>
                  <a:pt x="675" y="1721"/>
                </a:cubicBezTo>
                <a:cubicBezTo>
                  <a:pt x="675" y="1716"/>
                  <a:pt x="672" y="1717"/>
                  <a:pt x="668" y="1717"/>
                </a:cubicBezTo>
                <a:cubicBezTo>
                  <a:pt x="667" y="1715"/>
                  <a:pt x="669" y="1711"/>
                  <a:pt x="671" y="1708"/>
                </a:cubicBezTo>
                <a:cubicBezTo>
                  <a:pt x="672" y="1708"/>
                  <a:pt x="674" y="1709"/>
                  <a:pt x="675" y="1710"/>
                </a:cubicBezTo>
                <a:cubicBezTo>
                  <a:pt x="677" y="1708"/>
                  <a:pt x="678" y="1709"/>
                  <a:pt x="678" y="1706"/>
                </a:cubicBezTo>
                <a:cubicBezTo>
                  <a:pt x="680" y="1708"/>
                  <a:pt x="682" y="1710"/>
                  <a:pt x="679" y="1711"/>
                </a:cubicBezTo>
                <a:cubicBezTo>
                  <a:pt x="680" y="1713"/>
                  <a:pt x="684" y="1709"/>
                  <a:pt x="681" y="1707"/>
                </a:cubicBezTo>
                <a:cubicBezTo>
                  <a:pt x="682" y="1705"/>
                  <a:pt x="685" y="1708"/>
                  <a:pt x="686" y="1708"/>
                </a:cubicBezTo>
                <a:cubicBezTo>
                  <a:pt x="686" y="1710"/>
                  <a:pt x="686" y="1711"/>
                  <a:pt x="687" y="1713"/>
                </a:cubicBezTo>
                <a:cubicBezTo>
                  <a:pt x="689" y="1714"/>
                  <a:pt x="687" y="1710"/>
                  <a:pt x="688" y="1709"/>
                </a:cubicBezTo>
                <a:cubicBezTo>
                  <a:pt x="690" y="1708"/>
                  <a:pt x="697" y="1712"/>
                  <a:pt x="696" y="1714"/>
                </a:cubicBezTo>
                <a:cubicBezTo>
                  <a:pt x="699" y="1714"/>
                  <a:pt x="700" y="1712"/>
                  <a:pt x="702" y="1715"/>
                </a:cubicBezTo>
                <a:cubicBezTo>
                  <a:pt x="701" y="1716"/>
                  <a:pt x="697" y="1719"/>
                  <a:pt x="697" y="1716"/>
                </a:cubicBezTo>
                <a:cubicBezTo>
                  <a:pt x="692" y="1716"/>
                  <a:pt x="701" y="1721"/>
                  <a:pt x="702" y="1719"/>
                </a:cubicBezTo>
                <a:cubicBezTo>
                  <a:pt x="700" y="1716"/>
                  <a:pt x="704" y="1718"/>
                  <a:pt x="705" y="1716"/>
                </a:cubicBezTo>
                <a:cubicBezTo>
                  <a:pt x="707" y="1717"/>
                  <a:pt x="702" y="1719"/>
                  <a:pt x="701" y="1721"/>
                </a:cubicBezTo>
                <a:cubicBezTo>
                  <a:pt x="704" y="1723"/>
                  <a:pt x="705" y="1724"/>
                  <a:pt x="702" y="1726"/>
                </a:cubicBezTo>
                <a:cubicBezTo>
                  <a:pt x="704" y="1729"/>
                  <a:pt x="708" y="1728"/>
                  <a:pt x="712" y="1729"/>
                </a:cubicBezTo>
                <a:cubicBezTo>
                  <a:pt x="712" y="1727"/>
                  <a:pt x="712" y="1726"/>
                  <a:pt x="711" y="1725"/>
                </a:cubicBezTo>
                <a:cubicBezTo>
                  <a:pt x="716" y="1726"/>
                  <a:pt x="714" y="1719"/>
                  <a:pt x="719" y="1720"/>
                </a:cubicBezTo>
                <a:cubicBezTo>
                  <a:pt x="721" y="1722"/>
                  <a:pt x="717" y="1722"/>
                  <a:pt x="717" y="1724"/>
                </a:cubicBezTo>
                <a:cubicBezTo>
                  <a:pt x="718" y="1726"/>
                  <a:pt x="719" y="1724"/>
                  <a:pt x="722" y="1726"/>
                </a:cubicBezTo>
                <a:cubicBezTo>
                  <a:pt x="723" y="1724"/>
                  <a:pt x="721" y="1724"/>
                  <a:pt x="721" y="1722"/>
                </a:cubicBezTo>
                <a:cubicBezTo>
                  <a:pt x="724" y="1721"/>
                  <a:pt x="725" y="1723"/>
                  <a:pt x="730" y="1725"/>
                </a:cubicBezTo>
                <a:cubicBezTo>
                  <a:pt x="729" y="1726"/>
                  <a:pt x="728" y="1726"/>
                  <a:pt x="727" y="1728"/>
                </a:cubicBezTo>
                <a:cubicBezTo>
                  <a:pt x="731" y="1730"/>
                  <a:pt x="732" y="1728"/>
                  <a:pt x="731" y="1725"/>
                </a:cubicBezTo>
                <a:cubicBezTo>
                  <a:pt x="737" y="1730"/>
                  <a:pt x="747" y="1732"/>
                  <a:pt x="757" y="1736"/>
                </a:cubicBezTo>
                <a:cubicBezTo>
                  <a:pt x="759" y="1736"/>
                  <a:pt x="759" y="1736"/>
                  <a:pt x="759" y="1736"/>
                </a:cubicBezTo>
                <a:cubicBezTo>
                  <a:pt x="753" y="1733"/>
                  <a:pt x="747" y="1729"/>
                  <a:pt x="742" y="1728"/>
                </a:cubicBezTo>
                <a:cubicBezTo>
                  <a:pt x="740" y="1727"/>
                  <a:pt x="743" y="1724"/>
                  <a:pt x="741" y="1722"/>
                </a:cubicBezTo>
                <a:cubicBezTo>
                  <a:pt x="739" y="1722"/>
                  <a:pt x="740" y="1725"/>
                  <a:pt x="738" y="1726"/>
                </a:cubicBezTo>
                <a:cubicBezTo>
                  <a:pt x="736" y="1723"/>
                  <a:pt x="734" y="1725"/>
                  <a:pt x="731" y="1723"/>
                </a:cubicBezTo>
                <a:cubicBezTo>
                  <a:pt x="732" y="1720"/>
                  <a:pt x="734" y="1721"/>
                  <a:pt x="736" y="1722"/>
                </a:cubicBezTo>
                <a:cubicBezTo>
                  <a:pt x="736" y="1721"/>
                  <a:pt x="736" y="1721"/>
                  <a:pt x="737" y="1719"/>
                </a:cubicBezTo>
                <a:cubicBezTo>
                  <a:pt x="734" y="1719"/>
                  <a:pt x="734" y="1718"/>
                  <a:pt x="730" y="1718"/>
                </a:cubicBezTo>
                <a:cubicBezTo>
                  <a:pt x="730" y="1720"/>
                  <a:pt x="731" y="1723"/>
                  <a:pt x="727" y="1721"/>
                </a:cubicBezTo>
                <a:cubicBezTo>
                  <a:pt x="727" y="1721"/>
                  <a:pt x="726" y="1718"/>
                  <a:pt x="727" y="1718"/>
                </a:cubicBezTo>
                <a:cubicBezTo>
                  <a:pt x="725" y="1717"/>
                  <a:pt x="720" y="1721"/>
                  <a:pt x="716" y="1716"/>
                </a:cubicBezTo>
                <a:cubicBezTo>
                  <a:pt x="718" y="1713"/>
                  <a:pt x="718" y="1713"/>
                  <a:pt x="715" y="1712"/>
                </a:cubicBezTo>
                <a:cubicBezTo>
                  <a:pt x="716" y="1710"/>
                  <a:pt x="719" y="1713"/>
                  <a:pt x="720" y="1713"/>
                </a:cubicBezTo>
                <a:cubicBezTo>
                  <a:pt x="721" y="1709"/>
                  <a:pt x="724" y="1711"/>
                  <a:pt x="725" y="1708"/>
                </a:cubicBezTo>
                <a:cubicBezTo>
                  <a:pt x="722" y="1708"/>
                  <a:pt x="720" y="1709"/>
                  <a:pt x="718" y="1711"/>
                </a:cubicBezTo>
                <a:cubicBezTo>
                  <a:pt x="718" y="1709"/>
                  <a:pt x="713" y="1709"/>
                  <a:pt x="713" y="1706"/>
                </a:cubicBezTo>
                <a:cubicBezTo>
                  <a:pt x="711" y="1708"/>
                  <a:pt x="709" y="1707"/>
                  <a:pt x="706" y="1705"/>
                </a:cubicBezTo>
                <a:cubicBezTo>
                  <a:pt x="704" y="1706"/>
                  <a:pt x="712" y="1709"/>
                  <a:pt x="712" y="1711"/>
                </a:cubicBezTo>
                <a:cubicBezTo>
                  <a:pt x="711" y="1713"/>
                  <a:pt x="710" y="1713"/>
                  <a:pt x="709" y="1714"/>
                </a:cubicBezTo>
                <a:cubicBezTo>
                  <a:pt x="698" y="1707"/>
                  <a:pt x="687" y="1706"/>
                  <a:pt x="675" y="1697"/>
                </a:cubicBezTo>
                <a:cubicBezTo>
                  <a:pt x="676" y="1697"/>
                  <a:pt x="682" y="1698"/>
                  <a:pt x="681" y="1699"/>
                </a:cubicBezTo>
                <a:cubicBezTo>
                  <a:pt x="687" y="1699"/>
                  <a:pt x="685" y="1689"/>
                  <a:pt x="692" y="1693"/>
                </a:cubicBezTo>
                <a:cubicBezTo>
                  <a:pt x="693" y="1693"/>
                  <a:pt x="690" y="1698"/>
                  <a:pt x="693" y="1694"/>
                </a:cubicBezTo>
                <a:cubicBezTo>
                  <a:pt x="694" y="1692"/>
                  <a:pt x="697" y="1697"/>
                  <a:pt x="697" y="1693"/>
                </a:cubicBezTo>
                <a:cubicBezTo>
                  <a:pt x="694" y="1692"/>
                  <a:pt x="694" y="1689"/>
                  <a:pt x="692" y="1692"/>
                </a:cubicBezTo>
                <a:cubicBezTo>
                  <a:pt x="691" y="1690"/>
                  <a:pt x="692" y="1689"/>
                  <a:pt x="691" y="1687"/>
                </a:cubicBezTo>
                <a:cubicBezTo>
                  <a:pt x="692" y="1686"/>
                  <a:pt x="693" y="1687"/>
                  <a:pt x="693" y="1686"/>
                </a:cubicBezTo>
                <a:cubicBezTo>
                  <a:pt x="694" y="1686"/>
                  <a:pt x="694" y="1687"/>
                  <a:pt x="694" y="1688"/>
                </a:cubicBezTo>
                <a:cubicBezTo>
                  <a:pt x="695" y="1689"/>
                  <a:pt x="695" y="1688"/>
                  <a:pt x="694" y="1687"/>
                </a:cubicBezTo>
                <a:cubicBezTo>
                  <a:pt x="695" y="1687"/>
                  <a:pt x="695" y="1687"/>
                  <a:pt x="696" y="1687"/>
                </a:cubicBezTo>
                <a:cubicBezTo>
                  <a:pt x="695" y="1684"/>
                  <a:pt x="688" y="1685"/>
                  <a:pt x="687" y="1682"/>
                </a:cubicBezTo>
                <a:cubicBezTo>
                  <a:pt x="685" y="1682"/>
                  <a:pt x="685" y="1687"/>
                  <a:pt x="687" y="1686"/>
                </a:cubicBezTo>
                <a:cubicBezTo>
                  <a:pt x="687" y="1688"/>
                  <a:pt x="686" y="1688"/>
                  <a:pt x="684" y="1688"/>
                </a:cubicBezTo>
                <a:cubicBezTo>
                  <a:pt x="685" y="1685"/>
                  <a:pt x="684" y="1678"/>
                  <a:pt x="681" y="1683"/>
                </a:cubicBezTo>
                <a:cubicBezTo>
                  <a:pt x="685" y="1681"/>
                  <a:pt x="679" y="1687"/>
                  <a:pt x="684" y="1685"/>
                </a:cubicBezTo>
                <a:cubicBezTo>
                  <a:pt x="683" y="1686"/>
                  <a:pt x="683" y="1687"/>
                  <a:pt x="682" y="1687"/>
                </a:cubicBezTo>
                <a:cubicBezTo>
                  <a:pt x="691" y="1694"/>
                  <a:pt x="673" y="1699"/>
                  <a:pt x="679" y="1690"/>
                </a:cubicBezTo>
                <a:cubicBezTo>
                  <a:pt x="680" y="1688"/>
                  <a:pt x="678" y="1688"/>
                  <a:pt x="678" y="1689"/>
                </a:cubicBezTo>
                <a:cubicBezTo>
                  <a:pt x="678" y="1688"/>
                  <a:pt x="682" y="1683"/>
                  <a:pt x="677" y="1680"/>
                </a:cubicBezTo>
                <a:cubicBezTo>
                  <a:pt x="677" y="1681"/>
                  <a:pt x="678" y="1682"/>
                  <a:pt x="679" y="1683"/>
                </a:cubicBezTo>
                <a:cubicBezTo>
                  <a:pt x="676" y="1687"/>
                  <a:pt x="674" y="1682"/>
                  <a:pt x="673" y="1681"/>
                </a:cubicBezTo>
                <a:cubicBezTo>
                  <a:pt x="670" y="1681"/>
                  <a:pt x="672" y="1684"/>
                  <a:pt x="674" y="1683"/>
                </a:cubicBezTo>
                <a:cubicBezTo>
                  <a:pt x="671" y="1685"/>
                  <a:pt x="666" y="1684"/>
                  <a:pt x="662" y="1683"/>
                </a:cubicBezTo>
                <a:cubicBezTo>
                  <a:pt x="660" y="1682"/>
                  <a:pt x="661" y="1681"/>
                  <a:pt x="662" y="1679"/>
                </a:cubicBezTo>
                <a:cubicBezTo>
                  <a:pt x="657" y="1681"/>
                  <a:pt x="656" y="1670"/>
                  <a:pt x="652" y="1677"/>
                </a:cubicBezTo>
                <a:cubicBezTo>
                  <a:pt x="651" y="1675"/>
                  <a:pt x="649" y="1673"/>
                  <a:pt x="648" y="1671"/>
                </a:cubicBezTo>
                <a:cubicBezTo>
                  <a:pt x="648" y="1671"/>
                  <a:pt x="648" y="1671"/>
                  <a:pt x="648" y="1671"/>
                </a:cubicBezTo>
                <a:cubicBezTo>
                  <a:pt x="650" y="1670"/>
                  <a:pt x="649" y="1669"/>
                  <a:pt x="648" y="1668"/>
                </a:cubicBezTo>
                <a:cubicBezTo>
                  <a:pt x="648" y="1667"/>
                  <a:pt x="649" y="1666"/>
                  <a:pt x="649" y="1665"/>
                </a:cubicBezTo>
                <a:cubicBezTo>
                  <a:pt x="647" y="1665"/>
                  <a:pt x="646" y="1667"/>
                  <a:pt x="646" y="1668"/>
                </a:cubicBezTo>
                <a:cubicBezTo>
                  <a:pt x="644" y="1665"/>
                  <a:pt x="642" y="1663"/>
                  <a:pt x="640" y="1660"/>
                </a:cubicBezTo>
                <a:cubicBezTo>
                  <a:pt x="640" y="1660"/>
                  <a:pt x="640" y="1660"/>
                  <a:pt x="640" y="1659"/>
                </a:cubicBezTo>
                <a:cubicBezTo>
                  <a:pt x="639" y="1659"/>
                  <a:pt x="639" y="1659"/>
                  <a:pt x="639" y="1659"/>
                </a:cubicBezTo>
                <a:cubicBezTo>
                  <a:pt x="636" y="1655"/>
                  <a:pt x="631" y="1651"/>
                  <a:pt x="625" y="1647"/>
                </a:cubicBezTo>
                <a:cubicBezTo>
                  <a:pt x="629" y="1640"/>
                  <a:pt x="638" y="1654"/>
                  <a:pt x="644" y="1656"/>
                </a:cubicBezTo>
                <a:cubicBezTo>
                  <a:pt x="643" y="1644"/>
                  <a:pt x="631" y="1641"/>
                  <a:pt x="622" y="1636"/>
                </a:cubicBezTo>
                <a:cubicBezTo>
                  <a:pt x="625" y="1637"/>
                  <a:pt x="629" y="1639"/>
                  <a:pt x="631" y="1640"/>
                </a:cubicBezTo>
                <a:cubicBezTo>
                  <a:pt x="639" y="1643"/>
                  <a:pt x="637" y="1639"/>
                  <a:pt x="625" y="1635"/>
                </a:cubicBezTo>
                <a:cubicBezTo>
                  <a:pt x="627" y="1633"/>
                  <a:pt x="630" y="1638"/>
                  <a:pt x="631" y="1633"/>
                </a:cubicBezTo>
                <a:cubicBezTo>
                  <a:pt x="624" y="1632"/>
                  <a:pt x="627" y="1631"/>
                  <a:pt x="621" y="1629"/>
                </a:cubicBezTo>
                <a:cubicBezTo>
                  <a:pt x="622" y="1632"/>
                  <a:pt x="618" y="1630"/>
                  <a:pt x="617" y="1632"/>
                </a:cubicBezTo>
                <a:cubicBezTo>
                  <a:pt x="617" y="1632"/>
                  <a:pt x="617" y="1632"/>
                  <a:pt x="616" y="1632"/>
                </a:cubicBezTo>
                <a:cubicBezTo>
                  <a:pt x="615" y="1630"/>
                  <a:pt x="619" y="1631"/>
                  <a:pt x="620" y="1629"/>
                </a:cubicBezTo>
                <a:cubicBezTo>
                  <a:pt x="618" y="1627"/>
                  <a:pt x="616" y="1627"/>
                  <a:pt x="615" y="1628"/>
                </a:cubicBezTo>
                <a:cubicBezTo>
                  <a:pt x="615" y="1629"/>
                  <a:pt x="615" y="1630"/>
                  <a:pt x="615" y="1631"/>
                </a:cubicBezTo>
                <a:cubicBezTo>
                  <a:pt x="611" y="1627"/>
                  <a:pt x="608" y="1622"/>
                  <a:pt x="607" y="1615"/>
                </a:cubicBezTo>
                <a:cubicBezTo>
                  <a:pt x="617" y="1619"/>
                  <a:pt x="632" y="1632"/>
                  <a:pt x="650" y="1640"/>
                </a:cubicBezTo>
                <a:cubicBezTo>
                  <a:pt x="655" y="1638"/>
                  <a:pt x="660" y="1634"/>
                  <a:pt x="665" y="1626"/>
                </a:cubicBezTo>
                <a:cubicBezTo>
                  <a:pt x="667" y="1628"/>
                  <a:pt x="670" y="1630"/>
                  <a:pt x="672" y="1631"/>
                </a:cubicBezTo>
                <a:cubicBezTo>
                  <a:pt x="672" y="1631"/>
                  <a:pt x="672" y="1631"/>
                  <a:pt x="672" y="1631"/>
                </a:cubicBezTo>
                <a:cubicBezTo>
                  <a:pt x="672" y="1631"/>
                  <a:pt x="672" y="1631"/>
                  <a:pt x="672" y="1631"/>
                </a:cubicBezTo>
                <a:cubicBezTo>
                  <a:pt x="674" y="1631"/>
                  <a:pt x="676" y="1631"/>
                  <a:pt x="677" y="1630"/>
                </a:cubicBezTo>
                <a:cubicBezTo>
                  <a:pt x="688" y="1633"/>
                  <a:pt x="683" y="1639"/>
                  <a:pt x="690" y="1644"/>
                </a:cubicBezTo>
                <a:cubicBezTo>
                  <a:pt x="690" y="1646"/>
                  <a:pt x="688" y="1646"/>
                  <a:pt x="687" y="1648"/>
                </a:cubicBezTo>
                <a:cubicBezTo>
                  <a:pt x="689" y="1649"/>
                  <a:pt x="690" y="1648"/>
                  <a:pt x="692" y="1648"/>
                </a:cubicBezTo>
                <a:cubicBezTo>
                  <a:pt x="692" y="1647"/>
                  <a:pt x="692" y="1646"/>
                  <a:pt x="693" y="1644"/>
                </a:cubicBezTo>
                <a:cubicBezTo>
                  <a:pt x="696" y="1643"/>
                  <a:pt x="699" y="1644"/>
                  <a:pt x="703" y="1647"/>
                </a:cubicBezTo>
                <a:cubicBezTo>
                  <a:pt x="703" y="1647"/>
                  <a:pt x="703" y="1648"/>
                  <a:pt x="702" y="1648"/>
                </a:cubicBezTo>
                <a:cubicBezTo>
                  <a:pt x="704" y="1649"/>
                  <a:pt x="704" y="1648"/>
                  <a:pt x="703" y="1648"/>
                </a:cubicBezTo>
                <a:cubicBezTo>
                  <a:pt x="703" y="1648"/>
                  <a:pt x="703" y="1648"/>
                  <a:pt x="704" y="1647"/>
                </a:cubicBezTo>
                <a:cubicBezTo>
                  <a:pt x="709" y="1652"/>
                  <a:pt x="715" y="1658"/>
                  <a:pt x="720" y="1660"/>
                </a:cubicBezTo>
                <a:cubicBezTo>
                  <a:pt x="728" y="1667"/>
                  <a:pt x="729" y="1663"/>
                  <a:pt x="726" y="1659"/>
                </a:cubicBezTo>
                <a:cubicBezTo>
                  <a:pt x="726" y="1658"/>
                  <a:pt x="726" y="1657"/>
                  <a:pt x="726" y="1656"/>
                </a:cubicBezTo>
                <a:cubicBezTo>
                  <a:pt x="733" y="1658"/>
                  <a:pt x="734" y="1658"/>
                  <a:pt x="741" y="1662"/>
                </a:cubicBezTo>
                <a:cubicBezTo>
                  <a:pt x="740" y="1667"/>
                  <a:pt x="739" y="1668"/>
                  <a:pt x="746" y="1670"/>
                </a:cubicBezTo>
                <a:cubicBezTo>
                  <a:pt x="743" y="1673"/>
                  <a:pt x="741" y="1667"/>
                  <a:pt x="739" y="1673"/>
                </a:cubicBezTo>
                <a:cubicBezTo>
                  <a:pt x="735" y="1671"/>
                  <a:pt x="728" y="1670"/>
                  <a:pt x="722" y="1667"/>
                </a:cubicBezTo>
                <a:cubicBezTo>
                  <a:pt x="723" y="1668"/>
                  <a:pt x="722" y="1670"/>
                  <a:pt x="723" y="1671"/>
                </a:cubicBezTo>
                <a:cubicBezTo>
                  <a:pt x="722" y="1672"/>
                  <a:pt x="719" y="1669"/>
                  <a:pt x="716" y="1670"/>
                </a:cubicBezTo>
                <a:cubicBezTo>
                  <a:pt x="715" y="1672"/>
                  <a:pt x="719" y="1673"/>
                  <a:pt x="718" y="1675"/>
                </a:cubicBezTo>
                <a:cubicBezTo>
                  <a:pt x="721" y="1673"/>
                  <a:pt x="722" y="1677"/>
                  <a:pt x="726" y="1674"/>
                </a:cubicBezTo>
                <a:cubicBezTo>
                  <a:pt x="726" y="1675"/>
                  <a:pt x="726" y="1676"/>
                  <a:pt x="726" y="1676"/>
                </a:cubicBezTo>
                <a:cubicBezTo>
                  <a:pt x="726" y="1676"/>
                  <a:pt x="727" y="1676"/>
                  <a:pt x="727" y="1676"/>
                </a:cubicBezTo>
                <a:cubicBezTo>
                  <a:pt x="729" y="1676"/>
                  <a:pt x="731" y="1677"/>
                  <a:pt x="734" y="1678"/>
                </a:cubicBezTo>
                <a:cubicBezTo>
                  <a:pt x="733" y="1677"/>
                  <a:pt x="734" y="1676"/>
                  <a:pt x="733" y="1675"/>
                </a:cubicBezTo>
                <a:cubicBezTo>
                  <a:pt x="735" y="1673"/>
                  <a:pt x="739" y="1676"/>
                  <a:pt x="738" y="1678"/>
                </a:cubicBezTo>
                <a:cubicBezTo>
                  <a:pt x="742" y="1675"/>
                  <a:pt x="747" y="1681"/>
                  <a:pt x="752" y="1680"/>
                </a:cubicBezTo>
                <a:cubicBezTo>
                  <a:pt x="752" y="1678"/>
                  <a:pt x="750" y="1677"/>
                  <a:pt x="747" y="1676"/>
                </a:cubicBezTo>
                <a:cubicBezTo>
                  <a:pt x="753" y="1673"/>
                  <a:pt x="759" y="1676"/>
                  <a:pt x="762" y="1679"/>
                </a:cubicBezTo>
                <a:cubicBezTo>
                  <a:pt x="764" y="1680"/>
                  <a:pt x="764" y="1679"/>
                  <a:pt x="763" y="1678"/>
                </a:cubicBezTo>
                <a:cubicBezTo>
                  <a:pt x="761" y="1676"/>
                  <a:pt x="757" y="1674"/>
                  <a:pt x="753" y="1672"/>
                </a:cubicBezTo>
                <a:cubicBezTo>
                  <a:pt x="752" y="1671"/>
                  <a:pt x="750" y="1670"/>
                  <a:pt x="752" y="1668"/>
                </a:cubicBezTo>
                <a:cubicBezTo>
                  <a:pt x="748" y="1668"/>
                  <a:pt x="745" y="1669"/>
                  <a:pt x="742" y="1668"/>
                </a:cubicBezTo>
                <a:cubicBezTo>
                  <a:pt x="740" y="1665"/>
                  <a:pt x="744" y="1664"/>
                  <a:pt x="745" y="1663"/>
                </a:cubicBezTo>
                <a:cubicBezTo>
                  <a:pt x="755" y="1671"/>
                  <a:pt x="765" y="1667"/>
                  <a:pt x="771" y="1676"/>
                </a:cubicBezTo>
                <a:cubicBezTo>
                  <a:pt x="773" y="1671"/>
                  <a:pt x="779" y="1678"/>
                  <a:pt x="782" y="1676"/>
                </a:cubicBezTo>
                <a:cubicBezTo>
                  <a:pt x="783" y="1675"/>
                  <a:pt x="782" y="1675"/>
                  <a:pt x="781" y="1676"/>
                </a:cubicBezTo>
                <a:cubicBezTo>
                  <a:pt x="778" y="1675"/>
                  <a:pt x="781" y="1672"/>
                  <a:pt x="782" y="1670"/>
                </a:cubicBezTo>
                <a:cubicBezTo>
                  <a:pt x="779" y="1670"/>
                  <a:pt x="780" y="1672"/>
                  <a:pt x="779" y="1674"/>
                </a:cubicBezTo>
                <a:cubicBezTo>
                  <a:pt x="772" y="1671"/>
                  <a:pt x="768" y="1668"/>
                  <a:pt x="762" y="1668"/>
                </a:cubicBezTo>
                <a:cubicBezTo>
                  <a:pt x="760" y="1666"/>
                  <a:pt x="766" y="1668"/>
                  <a:pt x="764" y="1665"/>
                </a:cubicBezTo>
                <a:cubicBezTo>
                  <a:pt x="760" y="1667"/>
                  <a:pt x="753" y="1665"/>
                  <a:pt x="745" y="1660"/>
                </a:cubicBezTo>
                <a:cubicBezTo>
                  <a:pt x="751" y="1660"/>
                  <a:pt x="739" y="1655"/>
                  <a:pt x="741" y="1660"/>
                </a:cubicBezTo>
                <a:cubicBezTo>
                  <a:pt x="732" y="1654"/>
                  <a:pt x="726" y="1652"/>
                  <a:pt x="721" y="1652"/>
                </a:cubicBezTo>
                <a:cubicBezTo>
                  <a:pt x="721" y="1654"/>
                  <a:pt x="725" y="1655"/>
                  <a:pt x="726" y="1657"/>
                </a:cubicBezTo>
                <a:cubicBezTo>
                  <a:pt x="726" y="1657"/>
                  <a:pt x="725" y="1657"/>
                  <a:pt x="725" y="1657"/>
                </a:cubicBezTo>
                <a:cubicBezTo>
                  <a:pt x="723" y="1656"/>
                  <a:pt x="722" y="1655"/>
                  <a:pt x="719" y="1654"/>
                </a:cubicBezTo>
                <a:cubicBezTo>
                  <a:pt x="717" y="1652"/>
                  <a:pt x="716" y="1651"/>
                  <a:pt x="714" y="1649"/>
                </a:cubicBezTo>
                <a:cubicBezTo>
                  <a:pt x="714" y="1648"/>
                  <a:pt x="715" y="1647"/>
                  <a:pt x="717" y="1649"/>
                </a:cubicBezTo>
                <a:cubicBezTo>
                  <a:pt x="717" y="1647"/>
                  <a:pt x="714" y="1646"/>
                  <a:pt x="712" y="1645"/>
                </a:cubicBezTo>
                <a:cubicBezTo>
                  <a:pt x="712" y="1645"/>
                  <a:pt x="712" y="1646"/>
                  <a:pt x="712" y="1646"/>
                </a:cubicBezTo>
                <a:cubicBezTo>
                  <a:pt x="675" y="1608"/>
                  <a:pt x="636" y="1575"/>
                  <a:pt x="598" y="1543"/>
                </a:cubicBezTo>
                <a:cubicBezTo>
                  <a:pt x="601" y="1544"/>
                  <a:pt x="605" y="1544"/>
                  <a:pt x="609" y="1544"/>
                </a:cubicBezTo>
                <a:cubicBezTo>
                  <a:pt x="610" y="1542"/>
                  <a:pt x="606" y="1542"/>
                  <a:pt x="605" y="1541"/>
                </a:cubicBezTo>
                <a:cubicBezTo>
                  <a:pt x="602" y="1545"/>
                  <a:pt x="598" y="1538"/>
                  <a:pt x="592" y="1538"/>
                </a:cubicBezTo>
                <a:cubicBezTo>
                  <a:pt x="585" y="1532"/>
                  <a:pt x="578" y="1526"/>
                  <a:pt x="571" y="1520"/>
                </a:cubicBezTo>
                <a:cubicBezTo>
                  <a:pt x="573" y="1520"/>
                  <a:pt x="575" y="1521"/>
                  <a:pt x="577" y="1522"/>
                </a:cubicBezTo>
                <a:cubicBezTo>
                  <a:pt x="572" y="1518"/>
                  <a:pt x="564" y="1515"/>
                  <a:pt x="563" y="1512"/>
                </a:cubicBezTo>
                <a:cubicBezTo>
                  <a:pt x="563" y="1512"/>
                  <a:pt x="562" y="1512"/>
                  <a:pt x="562" y="1512"/>
                </a:cubicBezTo>
                <a:cubicBezTo>
                  <a:pt x="557" y="1508"/>
                  <a:pt x="553" y="1504"/>
                  <a:pt x="548" y="1500"/>
                </a:cubicBezTo>
                <a:cubicBezTo>
                  <a:pt x="548" y="1500"/>
                  <a:pt x="548" y="1500"/>
                  <a:pt x="548" y="1500"/>
                </a:cubicBezTo>
                <a:cubicBezTo>
                  <a:pt x="550" y="1501"/>
                  <a:pt x="558" y="1505"/>
                  <a:pt x="553" y="1502"/>
                </a:cubicBezTo>
                <a:cubicBezTo>
                  <a:pt x="551" y="1500"/>
                  <a:pt x="548" y="1499"/>
                  <a:pt x="546" y="1498"/>
                </a:cubicBezTo>
                <a:cubicBezTo>
                  <a:pt x="539" y="1492"/>
                  <a:pt x="532" y="1486"/>
                  <a:pt x="526" y="1480"/>
                </a:cubicBezTo>
                <a:cubicBezTo>
                  <a:pt x="526" y="1478"/>
                  <a:pt x="525" y="1478"/>
                  <a:pt x="524" y="1478"/>
                </a:cubicBezTo>
                <a:cubicBezTo>
                  <a:pt x="521" y="1475"/>
                  <a:pt x="519" y="1473"/>
                  <a:pt x="516" y="1471"/>
                </a:cubicBezTo>
                <a:cubicBezTo>
                  <a:pt x="517" y="1471"/>
                  <a:pt x="517" y="1471"/>
                  <a:pt x="516" y="1471"/>
                </a:cubicBezTo>
                <a:cubicBezTo>
                  <a:pt x="513" y="1468"/>
                  <a:pt x="510" y="1464"/>
                  <a:pt x="507" y="1461"/>
                </a:cubicBezTo>
                <a:cubicBezTo>
                  <a:pt x="516" y="1464"/>
                  <a:pt x="522" y="1469"/>
                  <a:pt x="532" y="1472"/>
                </a:cubicBezTo>
                <a:cubicBezTo>
                  <a:pt x="524" y="1465"/>
                  <a:pt x="514" y="1461"/>
                  <a:pt x="502" y="1457"/>
                </a:cubicBezTo>
                <a:cubicBezTo>
                  <a:pt x="502" y="1456"/>
                  <a:pt x="501" y="1456"/>
                  <a:pt x="501" y="1456"/>
                </a:cubicBezTo>
                <a:cubicBezTo>
                  <a:pt x="525" y="1458"/>
                  <a:pt x="553" y="1488"/>
                  <a:pt x="577" y="1489"/>
                </a:cubicBezTo>
                <a:cubicBezTo>
                  <a:pt x="579" y="1486"/>
                  <a:pt x="570" y="1475"/>
                  <a:pt x="577" y="1476"/>
                </a:cubicBezTo>
                <a:cubicBezTo>
                  <a:pt x="563" y="1472"/>
                  <a:pt x="549" y="1461"/>
                  <a:pt x="536" y="1449"/>
                </a:cubicBezTo>
                <a:cubicBezTo>
                  <a:pt x="537" y="1450"/>
                  <a:pt x="538" y="1450"/>
                  <a:pt x="540" y="1450"/>
                </a:cubicBezTo>
                <a:cubicBezTo>
                  <a:pt x="540" y="1449"/>
                  <a:pt x="539" y="1450"/>
                  <a:pt x="539" y="1450"/>
                </a:cubicBezTo>
                <a:cubicBezTo>
                  <a:pt x="538" y="1448"/>
                  <a:pt x="536" y="1447"/>
                  <a:pt x="534" y="1448"/>
                </a:cubicBezTo>
                <a:cubicBezTo>
                  <a:pt x="535" y="1448"/>
                  <a:pt x="535" y="1448"/>
                  <a:pt x="535" y="1449"/>
                </a:cubicBezTo>
                <a:cubicBezTo>
                  <a:pt x="535" y="1448"/>
                  <a:pt x="534" y="1448"/>
                  <a:pt x="534" y="1448"/>
                </a:cubicBezTo>
                <a:cubicBezTo>
                  <a:pt x="537" y="1445"/>
                  <a:pt x="538" y="1441"/>
                  <a:pt x="538" y="1437"/>
                </a:cubicBezTo>
                <a:cubicBezTo>
                  <a:pt x="539" y="1437"/>
                  <a:pt x="539" y="1437"/>
                  <a:pt x="539" y="1437"/>
                </a:cubicBezTo>
                <a:cubicBezTo>
                  <a:pt x="538" y="1437"/>
                  <a:pt x="538" y="1436"/>
                  <a:pt x="538" y="1436"/>
                </a:cubicBezTo>
                <a:cubicBezTo>
                  <a:pt x="538" y="1436"/>
                  <a:pt x="538" y="1435"/>
                  <a:pt x="538" y="1435"/>
                </a:cubicBezTo>
                <a:cubicBezTo>
                  <a:pt x="538" y="1435"/>
                  <a:pt x="538" y="1436"/>
                  <a:pt x="538" y="1436"/>
                </a:cubicBezTo>
                <a:cubicBezTo>
                  <a:pt x="539" y="1435"/>
                  <a:pt x="539" y="1434"/>
                  <a:pt x="540" y="1433"/>
                </a:cubicBezTo>
                <a:cubicBezTo>
                  <a:pt x="539" y="1433"/>
                  <a:pt x="538" y="1433"/>
                  <a:pt x="538" y="1433"/>
                </a:cubicBezTo>
                <a:cubicBezTo>
                  <a:pt x="538" y="1432"/>
                  <a:pt x="538" y="1431"/>
                  <a:pt x="538" y="1430"/>
                </a:cubicBezTo>
                <a:cubicBezTo>
                  <a:pt x="539" y="1430"/>
                  <a:pt x="540" y="1431"/>
                  <a:pt x="541" y="1431"/>
                </a:cubicBezTo>
                <a:cubicBezTo>
                  <a:pt x="541" y="1432"/>
                  <a:pt x="541" y="1433"/>
                  <a:pt x="541" y="1434"/>
                </a:cubicBezTo>
                <a:cubicBezTo>
                  <a:pt x="544" y="1433"/>
                  <a:pt x="545" y="1434"/>
                  <a:pt x="548" y="1434"/>
                </a:cubicBezTo>
                <a:cubicBezTo>
                  <a:pt x="548" y="1434"/>
                  <a:pt x="548" y="1434"/>
                  <a:pt x="548" y="1434"/>
                </a:cubicBezTo>
                <a:cubicBezTo>
                  <a:pt x="552" y="1435"/>
                  <a:pt x="557" y="1437"/>
                  <a:pt x="562" y="1439"/>
                </a:cubicBezTo>
                <a:cubicBezTo>
                  <a:pt x="554" y="1440"/>
                  <a:pt x="570" y="1443"/>
                  <a:pt x="571" y="1441"/>
                </a:cubicBezTo>
                <a:cubicBezTo>
                  <a:pt x="572" y="1438"/>
                  <a:pt x="566" y="1441"/>
                  <a:pt x="569" y="1437"/>
                </a:cubicBezTo>
                <a:cubicBezTo>
                  <a:pt x="565" y="1436"/>
                  <a:pt x="557" y="1434"/>
                  <a:pt x="549" y="1430"/>
                </a:cubicBezTo>
                <a:cubicBezTo>
                  <a:pt x="549" y="1430"/>
                  <a:pt x="549" y="1429"/>
                  <a:pt x="550" y="1428"/>
                </a:cubicBezTo>
                <a:cubicBezTo>
                  <a:pt x="548" y="1427"/>
                  <a:pt x="546" y="1428"/>
                  <a:pt x="545" y="1429"/>
                </a:cubicBezTo>
                <a:cubicBezTo>
                  <a:pt x="542" y="1428"/>
                  <a:pt x="539" y="1427"/>
                  <a:pt x="536" y="1426"/>
                </a:cubicBezTo>
                <a:cubicBezTo>
                  <a:pt x="538" y="1423"/>
                  <a:pt x="541" y="1421"/>
                  <a:pt x="541" y="1419"/>
                </a:cubicBezTo>
                <a:cubicBezTo>
                  <a:pt x="542" y="1420"/>
                  <a:pt x="544" y="1420"/>
                  <a:pt x="545" y="1421"/>
                </a:cubicBezTo>
                <a:cubicBezTo>
                  <a:pt x="544" y="1422"/>
                  <a:pt x="543" y="1423"/>
                  <a:pt x="542" y="1423"/>
                </a:cubicBezTo>
                <a:cubicBezTo>
                  <a:pt x="542" y="1427"/>
                  <a:pt x="548" y="1424"/>
                  <a:pt x="549" y="1422"/>
                </a:cubicBezTo>
                <a:cubicBezTo>
                  <a:pt x="552" y="1423"/>
                  <a:pt x="555" y="1425"/>
                  <a:pt x="558" y="1426"/>
                </a:cubicBezTo>
                <a:cubicBezTo>
                  <a:pt x="560" y="1423"/>
                  <a:pt x="558" y="1425"/>
                  <a:pt x="556" y="1424"/>
                </a:cubicBezTo>
                <a:cubicBezTo>
                  <a:pt x="560" y="1424"/>
                  <a:pt x="564" y="1425"/>
                  <a:pt x="567" y="1426"/>
                </a:cubicBezTo>
                <a:cubicBezTo>
                  <a:pt x="591" y="1447"/>
                  <a:pt x="615" y="1467"/>
                  <a:pt x="639" y="1487"/>
                </a:cubicBezTo>
                <a:cubicBezTo>
                  <a:pt x="639" y="1488"/>
                  <a:pt x="638" y="1488"/>
                  <a:pt x="637" y="1489"/>
                </a:cubicBezTo>
                <a:cubicBezTo>
                  <a:pt x="638" y="1489"/>
                  <a:pt x="639" y="1489"/>
                  <a:pt x="640" y="1488"/>
                </a:cubicBezTo>
                <a:cubicBezTo>
                  <a:pt x="647" y="1494"/>
                  <a:pt x="654" y="1499"/>
                  <a:pt x="661" y="1505"/>
                </a:cubicBezTo>
                <a:cubicBezTo>
                  <a:pt x="650" y="1500"/>
                  <a:pt x="638" y="1494"/>
                  <a:pt x="630" y="1492"/>
                </a:cubicBezTo>
                <a:cubicBezTo>
                  <a:pt x="628" y="1492"/>
                  <a:pt x="632" y="1495"/>
                  <a:pt x="629" y="1497"/>
                </a:cubicBezTo>
                <a:cubicBezTo>
                  <a:pt x="633" y="1496"/>
                  <a:pt x="635" y="1498"/>
                  <a:pt x="639" y="1501"/>
                </a:cubicBezTo>
                <a:cubicBezTo>
                  <a:pt x="640" y="1500"/>
                  <a:pt x="640" y="1499"/>
                  <a:pt x="641" y="1497"/>
                </a:cubicBezTo>
                <a:cubicBezTo>
                  <a:pt x="645" y="1503"/>
                  <a:pt x="649" y="1500"/>
                  <a:pt x="652" y="1502"/>
                </a:cubicBezTo>
                <a:cubicBezTo>
                  <a:pt x="652" y="1503"/>
                  <a:pt x="651" y="1503"/>
                  <a:pt x="651" y="1506"/>
                </a:cubicBezTo>
                <a:cubicBezTo>
                  <a:pt x="654" y="1507"/>
                  <a:pt x="655" y="1503"/>
                  <a:pt x="658" y="1505"/>
                </a:cubicBezTo>
                <a:cubicBezTo>
                  <a:pt x="659" y="1507"/>
                  <a:pt x="657" y="1507"/>
                  <a:pt x="657" y="1511"/>
                </a:cubicBezTo>
                <a:cubicBezTo>
                  <a:pt x="659" y="1512"/>
                  <a:pt x="660" y="1506"/>
                  <a:pt x="662" y="1508"/>
                </a:cubicBezTo>
                <a:cubicBezTo>
                  <a:pt x="663" y="1510"/>
                  <a:pt x="659" y="1511"/>
                  <a:pt x="659" y="1514"/>
                </a:cubicBezTo>
                <a:cubicBezTo>
                  <a:pt x="657" y="1513"/>
                  <a:pt x="654" y="1511"/>
                  <a:pt x="653" y="1514"/>
                </a:cubicBezTo>
                <a:cubicBezTo>
                  <a:pt x="652" y="1511"/>
                  <a:pt x="649" y="1510"/>
                  <a:pt x="647" y="1511"/>
                </a:cubicBezTo>
                <a:cubicBezTo>
                  <a:pt x="649" y="1508"/>
                  <a:pt x="637" y="1508"/>
                  <a:pt x="636" y="1504"/>
                </a:cubicBezTo>
                <a:cubicBezTo>
                  <a:pt x="641" y="1506"/>
                  <a:pt x="650" y="1510"/>
                  <a:pt x="656" y="1510"/>
                </a:cubicBezTo>
                <a:cubicBezTo>
                  <a:pt x="652" y="1508"/>
                  <a:pt x="643" y="1504"/>
                  <a:pt x="636" y="1501"/>
                </a:cubicBezTo>
                <a:cubicBezTo>
                  <a:pt x="635" y="1502"/>
                  <a:pt x="635" y="1503"/>
                  <a:pt x="634" y="1504"/>
                </a:cubicBezTo>
                <a:cubicBezTo>
                  <a:pt x="632" y="1500"/>
                  <a:pt x="620" y="1502"/>
                  <a:pt x="620" y="1495"/>
                </a:cubicBezTo>
                <a:cubicBezTo>
                  <a:pt x="618" y="1496"/>
                  <a:pt x="619" y="1497"/>
                  <a:pt x="619" y="1501"/>
                </a:cubicBezTo>
                <a:cubicBezTo>
                  <a:pt x="617" y="1500"/>
                  <a:pt x="617" y="1499"/>
                  <a:pt x="617" y="1497"/>
                </a:cubicBezTo>
                <a:cubicBezTo>
                  <a:pt x="615" y="1497"/>
                  <a:pt x="617" y="1501"/>
                  <a:pt x="613" y="1498"/>
                </a:cubicBezTo>
                <a:cubicBezTo>
                  <a:pt x="613" y="1499"/>
                  <a:pt x="614" y="1500"/>
                  <a:pt x="615" y="1501"/>
                </a:cubicBezTo>
                <a:cubicBezTo>
                  <a:pt x="613" y="1502"/>
                  <a:pt x="612" y="1501"/>
                  <a:pt x="610" y="1500"/>
                </a:cubicBezTo>
                <a:cubicBezTo>
                  <a:pt x="608" y="1492"/>
                  <a:pt x="595" y="1495"/>
                  <a:pt x="589" y="1488"/>
                </a:cubicBezTo>
                <a:cubicBezTo>
                  <a:pt x="590" y="1486"/>
                  <a:pt x="590" y="1490"/>
                  <a:pt x="593" y="1490"/>
                </a:cubicBezTo>
                <a:cubicBezTo>
                  <a:pt x="593" y="1486"/>
                  <a:pt x="587" y="1486"/>
                  <a:pt x="585" y="1487"/>
                </a:cubicBezTo>
                <a:cubicBezTo>
                  <a:pt x="585" y="1490"/>
                  <a:pt x="593" y="1490"/>
                  <a:pt x="591" y="1493"/>
                </a:cubicBezTo>
                <a:cubicBezTo>
                  <a:pt x="604" y="1496"/>
                  <a:pt x="614" y="1507"/>
                  <a:pt x="633" y="1509"/>
                </a:cubicBezTo>
                <a:cubicBezTo>
                  <a:pt x="634" y="1512"/>
                  <a:pt x="636" y="1510"/>
                  <a:pt x="636" y="1513"/>
                </a:cubicBezTo>
                <a:cubicBezTo>
                  <a:pt x="637" y="1514"/>
                  <a:pt x="638" y="1513"/>
                  <a:pt x="639" y="1512"/>
                </a:cubicBezTo>
                <a:cubicBezTo>
                  <a:pt x="640" y="1513"/>
                  <a:pt x="639" y="1515"/>
                  <a:pt x="642" y="1516"/>
                </a:cubicBezTo>
                <a:cubicBezTo>
                  <a:pt x="642" y="1516"/>
                  <a:pt x="643" y="1516"/>
                  <a:pt x="644" y="1516"/>
                </a:cubicBezTo>
                <a:cubicBezTo>
                  <a:pt x="644" y="1515"/>
                  <a:pt x="643" y="1516"/>
                  <a:pt x="642" y="1515"/>
                </a:cubicBezTo>
                <a:cubicBezTo>
                  <a:pt x="652" y="1514"/>
                  <a:pt x="659" y="1522"/>
                  <a:pt x="671" y="1526"/>
                </a:cubicBezTo>
                <a:cubicBezTo>
                  <a:pt x="671" y="1526"/>
                  <a:pt x="671" y="1527"/>
                  <a:pt x="670" y="1527"/>
                </a:cubicBezTo>
                <a:cubicBezTo>
                  <a:pt x="665" y="1528"/>
                  <a:pt x="663" y="1523"/>
                  <a:pt x="658" y="1524"/>
                </a:cubicBezTo>
                <a:cubicBezTo>
                  <a:pt x="661" y="1528"/>
                  <a:pt x="674" y="1530"/>
                  <a:pt x="679" y="1535"/>
                </a:cubicBezTo>
                <a:cubicBezTo>
                  <a:pt x="679" y="1535"/>
                  <a:pt x="678" y="1536"/>
                  <a:pt x="677" y="1537"/>
                </a:cubicBezTo>
                <a:cubicBezTo>
                  <a:pt x="675" y="1535"/>
                  <a:pt x="669" y="1535"/>
                  <a:pt x="669" y="1532"/>
                </a:cubicBezTo>
                <a:cubicBezTo>
                  <a:pt x="666" y="1534"/>
                  <a:pt x="682" y="1542"/>
                  <a:pt x="684" y="1538"/>
                </a:cubicBezTo>
                <a:cubicBezTo>
                  <a:pt x="681" y="1539"/>
                  <a:pt x="683" y="1538"/>
                  <a:pt x="679" y="1537"/>
                </a:cubicBezTo>
                <a:cubicBezTo>
                  <a:pt x="680" y="1537"/>
                  <a:pt x="681" y="1536"/>
                  <a:pt x="680" y="1535"/>
                </a:cubicBezTo>
                <a:cubicBezTo>
                  <a:pt x="685" y="1535"/>
                  <a:pt x="686" y="1536"/>
                  <a:pt x="682" y="1532"/>
                </a:cubicBezTo>
                <a:cubicBezTo>
                  <a:pt x="683" y="1532"/>
                  <a:pt x="688" y="1531"/>
                  <a:pt x="688" y="1533"/>
                </a:cubicBezTo>
                <a:cubicBezTo>
                  <a:pt x="690" y="1534"/>
                  <a:pt x="690" y="1530"/>
                  <a:pt x="688" y="1529"/>
                </a:cubicBezTo>
                <a:cubicBezTo>
                  <a:pt x="691" y="1530"/>
                  <a:pt x="695" y="1531"/>
                  <a:pt x="698" y="1532"/>
                </a:cubicBezTo>
                <a:cubicBezTo>
                  <a:pt x="705" y="1537"/>
                  <a:pt x="713" y="1542"/>
                  <a:pt x="720" y="1547"/>
                </a:cubicBezTo>
                <a:cubicBezTo>
                  <a:pt x="708" y="1542"/>
                  <a:pt x="699" y="1539"/>
                  <a:pt x="687" y="1535"/>
                </a:cubicBezTo>
                <a:cubicBezTo>
                  <a:pt x="686" y="1540"/>
                  <a:pt x="697" y="1539"/>
                  <a:pt x="698" y="1542"/>
                </a:cubicBezTo>
                <a:cubicBezTo>
                  <a:pt x="694" y="1545"/>
                  <a:pt x="685" y="1534"/>
                  <a:pt x="683" y="1542"/>
                </a:cubicBezTo>
                <a:cubicBezTo>
                  <a:pt x="699" y="1543"/>
                  <a:pt x="714" y="1553"/>
                  <a:pt x="729" y="1561"/>
                </a:cubicBezTo>
                <a:cubicBezTo>
                  <a:pt x="724" y="1561"/>
                  <a:pt x="718" y="1558"/>
                  <a:pt x="712" y="1554"/>
                </a:cubicBezTo>
                <a:cubicBezTo>
                  <a:pt x="709" y="1560"/>
                  <a:pt x="699" y="1555"/>
                  <a:pt x="696" y="1553"/>
                </a:cubicBezTo>
                <a:cubicBezTo>
                  <a:pt x="694" y="1557"/>
                  <a:pt x="702" y="1559"/>
                  <a:pt x="708" y="1562"/>
                </a:cubicBezTo>
                <a:cubicBezTo>
                  <a:pt x="705" y="1565"/>
                  <a:pt x="705" y="1561"/>
                  <a:pt x="702" y="1561"/>
                </a:cubicBezTo>
                <a:cubicBezTo>
                  <a:pt x="702" y="1565"/>
                  <a:pt x="709" y="1562"/>
                  <a:pt x="708" y="1566"/>
                </a:cubicBezTo>
                <a:cubicBezTo>
                  <a:pt x="712" y="1567"/>
                  <a:pt x="707" y="1562"/>
                  <a:pt x="710" y="1563"/>
                </a:cubicBezTo>
                <a:cubicBezTo>
                  <a:pt x="710" y="1562"/>
                  <a:pt x="708" y="1561"/>
                  <a:pt x="707" y="1561"/>
                </a:cubicBezTo>
                <a:cubicBezTo>
                  <a:pt x="711" y="1560"/>
                  <a:pt x="715" y="1569"/>
                  <a:pt x="720" y="1566"/>
                </a:cubicBezTo>
                <a:cubicBezTo>
                  <a:pt x="723" y="1567"/>
                  <a:pt x="721" y="1569"/>
                  <a:pt x="724" y="1570"/>
                </a:cubicBezTo>
                <a:cubicBezTo>
                  <a:pt x="722" y="1572"/>
                  <a:pt x="721" y="1572"/>
                  <a:pt x="721" y="1574"/>
                </a:cubicBezTo>
                <a:cubicBezTo>
                  <a:pt x="725" y="1575"/>
                  <a:pt x="725" y="1572"/>
                  <a:pt x="728" y="1572"/>
                </a:cubicBezTo>
                <a:cubicBezTo>
                  <a:pt x="727" y="1570"/>
                  <a:pt x="727" y="1568"/>
                  <a:pt x="725" y="1567"/>
                </a:cubicBezTo>
                <a:cubicBezTo>
                  <a:pt x="732" y="1569"/>
                  <a:pt x="737" y="1572"/>
                  <a:pt x="742" y="1575"/>
                </a:cubicBezTo>
                <a:cubicBezTo>
                  <a:pt x="739" y="1577"/>
                  <a:pt x="734" y="1572"/>
                  <a:pt x="733" y="1576"/>
                </a:cubicBezTo>
                <a:cubicBezTo>
                  <a:pt x="735" y="1575"/>
                  <a:pt x="738" y="1578"/>
                  <a:pt x="735" y="1581"/>
                </a:cubicBezTo>
                <a:cubicBezTo>
                  <a:pt x="732" y="1576"/>
                  <a:pt x="713" y="1575"/>
                  <a:pt x="709" y="1568"/>
                </a:cubicBezTo>
                <a:cubicBezTo>
                  <a:pt x="707" y="1567"/>
                  <a:pt x="708" y="1573"/>
                  <a:pt x="705" y="1572"/>
                </a:cubicBezTo>
                <a:cubicBezTo>
                  <a:pt x="704" y="1571"/>
                  <a:pt x="706" y="1571"/>
                  <a:pt x="707" y="1569"/>
                </a:cubicBezTo>
                <a:cubicBezTo>
                  <a:pt x="694" y="1565"/>
                  <a:pt x="682" y="1558"/>
                  <a:pt x="674" y="1554"/>
                </a:cubicBezTo>
                <a:cubicBezTo>
                  <a:pt x="659" y="1555"/>
                  <a:pt x="640" y="1541"/>
                  <a:pt x="624" y="1539"/>
                </a:cubicBezTo>
                <a:cubicBezTo>
                  <a:pt x="623" y="1542"/>
                  <a:pt x="631" y="1542"/>
                  <a:pt x="626" y="1544"/>
                </a:cubicBezTo>
                <a:cubicBezTo>
                  <a:pt x="627" y="1547"/>
                  <a:pt x="632" y="1544"/>
                  <a:pt x="635" y="1546"/>
                </a:cubicBezTo>
                <a:cubicBezTo>
                  <a:pt x="636" y="1545"/>
                  <a:pt x="632" y="1544"/>
                  <a:pt x="631" y="1543"/>
                </a:cubicBezTo>
                <a:cubicBezTo>
                  <a:pt x="638" y="1545"/>
                  <a:pt x="646" y="1549"/>
                  <a:pt x="654" y="1553"/>
                </a:cubicBezTo>
                <a:cubicBezTo>
                  <a:pt x="650" y="1553"/>
                  <a:pt x="644" y="1548"/>
                  <a:pt x="640" y="1548"/>
                </a:cubicBezTo>
                <a:cubicBezTo>
                  <a:pt x="645" y="1554"/>
                  <a:pt x="665" y="1560"/>
                  <a:pt x="672" y="1563"/>
                </a:cubicBezTo>
                <a:cubicBezTo>
                  <a:pt x="674" y="1560"/>
                  <a:pt x="664" y="1559"/>
                  <a:pt x="661" y="1556"/>
                </a:cubicBezTo>
                <a:cubicBezTo>
                  <a:pt x="669" y="1557"/>
                  <a:pt x="680" y="1563"/>
                  <a:pt x="686" y="1565"/>
                </a:cubicBezTo>
                <a:cubicBezTo>
                  <a:pt x="683" y="1569"/>
                  <a:pt x="685" y="1572"/>
                  <a:pt x="687" y="1576"/>
                </a:cubicBezTo>
                <a:cubicBezTo>
                  <a:pt x="688" y="1574"/>
                  <a:pt x="691" y="1573"/>
                  <a:pt x="688" y="1572"/>
                </a:cubicBezTo>
                <a:cubicBezTo>
                  <a:pt x="693" y="1572"/>
                  <a:pt x="713" y="1578"/>
                  <a:pt x="713" y="1584"/>
                </a:cubicBezTo>
                <a:cubicBezTo>
                  <a:pt x="715" y="1585"/>
                  <a:pt x="716" y="1581"/>
                  <a:pt x="718" y="1581"/>
                </a:cubicBezTo>
                <a:cubicBezTo>
                  <a:pt x="719" y="1579"/>
                  <a:pt x="715" y="1579"/>
                  <a:pt x="714" y="1578"/>
                </a:cubicBezTo>
                <a:cubicBezTo>
                  <a:pt x="714" y="1577"/>
                  <a:pt x="714" y="1576"/>
                  <a:pt x="714" y="1575"/>
                </a:cubicBezTo>
                <a:cubicBezTo>
                  <a:pt x="714" y="1574"/>
                  <a:pt x="715" y="1574"/>
                  <a:pt x="716" y="1574"/>
                </a:cubicBezTo>
                <a:cubicBezTo>
                  <a:pt x="717" y="1575"/>
                  <a:pt x="716" y="1576"/>
                  <a:pt x="715" y="1578"/>
                </a:cubicBezTo>
                <a:cubicBezTo>
                  <a:pt x="717" y="1578"/>
                  <a:pt x="721" y="1579"/>
                  <a:pt x="720" y="1576"/>
                </a:cubicBezTo>
                <a:cubicBezTo>
                  <a:pt x="726" y="1579"/>
                  <a:pt x="730" y="1580"/>
                  <a:pt x="735" y="1582"/>
                </a:cubicBezTo>
                <a:cubicBezTo>
                  <a:pt x="736" y="1583"/>
                  <a:pt x="735" y="1584"/>
                  <a:pt x="736" y="1585"/>
                </a:cubicBezTo>
                <a:cubicBezTo>
                  <a:pt x="732" y="1586"/>
                  <a:pt x="730" y="1582"/>
                  <a:pt x="728" y="1582"/>
                </a:cubicBezTo>
                <a:cubicBezTo>
                  <a:pt x="725" y="1585"/>
                  <a:pt x="734" y="1586"/>
                  <a:pt x="739" y="1589"/>
                </a:cubicBezTo>
                <a:cubicBezTo>
                  <a:pt x="736" y="1591"/>
                  <a:pt x="730" y="1587"/>
                  <a:pt x="722" y="1583"/>
                </a:cubicBezTo>
                <a:cubicBezTo>
                  <a:pt x="723" y="1582"/>
                  <a:pt x="724" y="1583"/>
                  <a:pt x="725" y="1584"/>
                </a:cubicBezTo>
                <a:cubicBezTo>
                  <a:pt x="725" y="1582"/>
                  <a:pt x="720" y="1580"/>
                  <a:pt x="719" y="1583"/>
                </a:cubicBezTo>
                <a:cubicBezTo>
                  <a:pt x="723" y="1584"/>
                  <a:pt x="727" y="1589"/>
                  <a:pt x="734" y="1589"/>
                </a:cubicBezTo>
                <a:cubicBezTo>
                  <a:pt x="736" y="1591"/>
                  <a:pt x="732" y="1590"/>
                  <a:pt x="732" y="1593"/>
                </a:cubicBezTo>
                <a:cubicBezTo>
                  <a:pt x="734" y="1594"/>
                  <a:pt x="735" y="1592"/>
                  <a:pt x="737" y="1594"/>
                </a:cubicBezTo>
                <a:cubicBezTo>
                  <a:pt x="739" y="1587"/>
                  <a:pt x="741" y="1594"/>
                  <a:pt x="743" y="1589"/>
                </a:cubicBezTo>
                <a:cubicBezTo>
                  <a:pt x="750" y="1594"/>
                  <a:pt x="759" y="1598"/>
                  <a:pt x="763" y="1599"/>
                </a:cubicBezTo>
                <a:cubicBezTo>
                  <a:pt x="764" y="1600"/>
                  <a:pt x="764" y="1602"/>
                  <a:pt x="765" y="1602"/>
                </a:cubicBezTo>
                <a:cubicBezTo>
                  <a:pt x="762" y="1604"/>
                  <a:pt x="762" y="1603"/>
                  <a:pt x="760" y="1601"/>
                </a:cubicBezTo>
                <a:cubicBezTo>
                  <a:pt x="759" y="1604"/>
                  <a:pt x="760" y="1605"/>
                  <a:pt x="757" y="1604"/>
                </a:cubicBezTo>
                <a:cubicBezTo>
                  <a:pt x="755" y="1607"/>
                  <a:pt x="763" y="1608"/>
                  <a:pt x="761" y="1605"/>
                </a:cubicBezTo>
                <a:cubicBezTo>
                  <a:pt x="765" y="1607"/>
                  <a:pt x="763" y="1612"/>
                  <a:pt x="769" y="1613"/>
                </a:cubicBezTo>
                <a:cubicBezTo>
                  <a:pt x="769" y="1612"/>
                  <a:pt x="770" y="1609"/>
                  <a:pt x="771" y="1607"/>
                </a:cubicBezTo>
                <a:cubicBezTo>
                  <a:pt x="769" y="1606"/>
                  <a:pt x="770" y="1604"/>
                  <a:pt x="767" y="1604"/>
                </a:cubicBezTo>
                <a:cubicBezTo>
                  <a:pt x="766" y="1605"/>
                  <a:pt x="768" y="1606"/>
                  <a:pt x="769" y="1607"/>
                </a:cubicBezTo>
                <a:cubicBezTo>
                  <a:pt x="768" y="1607"/>
                  <a:pt x="767" y="1610"/>
                  <a:pt x="766" y="1609"/>
                </a:cubicBezTo>
                <a:cubicBezTo>
                  <a:pt x="767" y="1608"/>
                  <a:pt x="763" y="1607"/>
                  <a:pt x="766" y="1603"/>
                </a:cubicBezTo>
                <a:cubicBezTo>
                  <a:pt x="770" y="1601"/>
                  <a:pt x="772" y="1605"/>
                  <a:pt x="776" y="1602"/>
                </a:cubicBezTo>
                <a:cubicBezTo>
                  <a:pt x="774" y="1605"/>
                  <a:pt x="784" y="1609"/>
                  <a:pt x="784" y="1605"/>
                </a:cubicBezTo>
                <a:cubicBezTo>
                  <a:pt x="793" y="1613"/>
                  <a:pt x="801" y="1608"/>
                  <a:pt x="811" y="1618"/>
                </a:cubicBezTo>
                <a:cubicBezTo>
                  <a:pt x="811" y="1617"/>
                  <a:pt x="811" y="1617"/>
                  <a:pt x="811" y="1616"/>
                </a:cubicBezTo>
                <a:cubicBezTo>
                  <a:pt x="818" y="1620"/>
                  <a:pt x="814" y="1622"/>
                  <a:pt x="813" y="1627"/>
                </a:cubicBezTo>
                <a:cubicBezTo>
                  <a:pt x="818" y="1624"/>
                  <a:pt x="823" y="1633"/>
                  <a:pt x="828" y="1630"/>
                </a:cubicBezTo>
                <a:cubicBezTo>
                  <a:pt x="820" y="1625"/>
                  <a:pt x="814" y="1625"/>
                  <a:pt x="816" y="1619"/>
                </a:cubicBezTo>
                <a:cubicBezTo>
                  <a:pt x="821" y="1622"/>
                  <a:pt x="834" y="1623"/>
                  <a:pt x="832" y="1627"/>
                </a:cubicBezTo>
                <a:cubicBezTo>
                  <a:pt x="836" y="1627"/>
                  <a:pt x="835" y="1627"/>
                  <a:pt x="838" y="1628"/>
                </a:cubicBezTo>
                <a:cubicBezTo>
                  <a:pt x="839" y="1627"/>
                  <a:pt x="838" y="1626"/>
                  <a:pt x="839" y="1624"/>
                </a:cubicBezTo>
                <a:cubicBezTo>
                  <a:pt x="841" y="1625"/>
                  <a:pt x="841" y="1626"/>
                  <a:pt x="842" y="1627"/>
                </a:cubicBezTo>
                <a:cubicBezTo>
                  <a:pt x="841" y="1628"/>
                  <a:pt x="839" y="1626"/>
                  <a:pt x="839" y="1630"/>
                </a:cubicBezTo>
                <a:cubicBezTo>
                  <a:pt x="840" y="1630"/>
                  <a:pt x="841" y="1631"/>
                  <a:pt x="842" y="1631"/>
                </a:cubicBezTo>
                <a:cubicBezTo>
                  <a:pt x="843" y="1627"/>
                  <a:pt x="846" y="1631"/>
                  <a:pt x="846" y="1628"/>
                </a:cubicBezTo>
                <a:cubicBezTo>
                  <a:pt x="850" y="1629"/>
                  <a:pt x="850" y="1631"/>
                  <a:pt x="853" y="1631"/>
                </a:cubicBezTo>
                <a:cubicBezTo>
                  <a:pt x="855" y="1632"/>
                  <a:pt x="852" y="1634"/>
                  <a:pt x="853" y="1636"/>
                </a:cubicBezTo>
                <a:cubicBezTo>
                  <a:pt x="854" y="1636"/>
                  <a:pt x="854" y="1635"/>
                  <a:pt x="854" y="1635"/>
                </a:cubicBezTo>
                <a:cubicBezTo>
                  <a:pt x="855" y="1633"/>
                  <a:pt x="857" y="1633"/>
                  <a:pt x="859" y="1634"/>
                </a:cubicBezTo>
                <a:cubicBezTo>
                  <a:pt x="864" y="1639"/>
                  <a:pt x="870" y="1644"/>
                  <a:pt x="876" y="1649"/>
                </a:cubicBezTo>
                <a:cubicBezTo>
                  <a:pt x="874" y="1651"/>
                  <a:pt x="872" y="1651"/>
                  <a:pt x="872" y="1654"/>
                </a:cubicBezTo>
                <a:cubicBezTo>
                  <a:pt x="878" y="1654"/>
                  <a:pt x="874" y="1655"/>
                  <a:pt x="874" y="1659"/>
                </a:cubicBezTo>
                <a:cubicBezTo>
                  <a:pt x="875" y="1659"/>
                  <a:pt x="875" y="1658"/>
                  <a:pt x="874" y="1658"/>
                </a:cubicBezTo>
                <a:cubicBezTo>
                  <a:pt x="876" y="1658"/>
                  <a:pt x="877" y="1657"/>
                  <a:pt x="878" y="1658"/>
                </a:cubicBezTo>
                <a:cubicBezTo>
                  <a:pt x="880" y="1652"/>
                  <a:pt x="875" y="1653"/>
                  <a:pt x="876" y="1649"/>
                </a:cubicBezTo>
                <a:cubicBezTo>
                  <a:pt x="880" y="1653"/>
                  <a:pt x="884" y="1657"/>
                  <a:pt x="889" y="1660"/>
                </a:cubicBezTo>
                <a:cubicBezTo>
                  <a:pt x="887" y="1660"/>
                  <a:pt x="886" y="1659"/>
                  <a:pt x="885" y="1659"/>
                </a:cubicBezTo>
                <a:cubicBezTo>
                  <a:pt x="884" y="1663"/>
                  <a:pt x="891" y="1664"/>
                  <a:pt x="891" y="1665"/>
                </a:cubicBezTo>
                <a:cubicBezTo>
                  <a:pt x="891" y="1666"/>
                  <a:pt x="889" y="1668"/>
                  <a:pt x="890" y="1670"/>
                </a:cubicBezTo>
                <a:cubicBezTo>
                  <a:pt x="878" y="1668"/>
                  <a:pt x="874" y="1664"/>
                  <a:pt x="864" y="1658"/>
                </a:cubicBezTo>
                <a:cubicBezTo>
                  <a:pt x="866" y="1656"/>
                  <a:pt x="865" y="1651"/>
                  <a:pt x="867" y="1651"/>
                </a:cubicBezTo>
                <a:cubicBezTo>
                  <a:pt x="867" y="1648"/>
                  <a:pt x="860" y="1648"/>
                  <a:pt x="863" y="1644"/>
                </a:cubicBezTo>
                <a:cubicBezTo>
                  <a:pt x="862" y="1642"/>
                  <a:pt x="860" y="1650"/>
                  <a:pt x="860" y="1645"/>
                </a:cubicBezTo>
                <a:cubicBezTo>
                  <a:pt x="858" y="1648"/>
                  <a:pt x="853" y="1650"/>
                  <a:pt x="855" y="1654"/>
                </a:cubicBezTo>
                <a:cubicBezTo>
                  <a:pt x="854" y="1655"/>
                  <a:pt x="849" y="1650"/>
                  <a:pt x="848" y="1653"/>
                </a:cubicBezTo>
                <a:cubicBezTo>
                  <a:pt x="855" y="1653"/>
                  <a:pt x="857" y="1661"/>
                  <a:pt x="854" y="1666"/>
                </a:cubicBezTo>
                <a:cubicBezTo>
                  <a:pt x="857" y="1669"/>
                  <a:pt x="862" y="1669"/>
                  <a:pt x="863" y="1671"/>
                </a:cubicBezTo>
                <a:cubicBezTo>
                  <a:pt x="841" y="1663"/>
                  <a:pt x="825" y="1653"/>
                  <a:pt x="806" y="1646"/>
                </a:cubicBezTo>
                <a:cubicBezTo>
                  <a:pt x="806" y="1643"/>
                  <a:pt x="809" y="1645"/>
                  <a:pt x="810" y="1646"/>
                </a:cubicBezTo>
                <a:cubicBezTo>
                  <a:pt x="811" y="1644"/>
                  <a:pt x="807" y="1643"/>
                  <a:pt x="806" y="1642"/>
                </a:cubicBezTo>
                <a:cubicBezTo>
                  <a:pt x="803" y="1647"/>
                  <a:pt x="793" y="1642"/>
                  <a:pt x="788" y="1638"/>
                </a:cubicBezTo>
                <a:cubicBezTo>
                  <a:pt x="784" y="1640"/>
                  <a:pt x="780" y="1635"/>
                  <a:pt x="774" y="1634"/>
                </a:cubicBezTo>
                <a:cubicBezTo>
                  <a:pt x="774" y="1632"/>
                  <a:pt x="775" y="1633"/>
                  <a:pt x="777" y="1633"/>
                </a:cubicBezTo>
                <a:cubicBezTo>
                  <a:pt x="776" y="1630"/>
                  <a:pt x="771" y="1630"/>
                  <a:pt x="770" y="1630"/>
                </a:cubicBezTo>
                <a:cubicBezTo>
                  <a:pt x="769" y="1632"/>
                  <a:pt x="773" y="1630"/>
                  <a:pt x="774" y="1633"/>
                </a:cubicBezTo>
                <a:cubicBezTo>
                  <a:pt x="770" y="1634"/>
                  <a:pt x="770" y="1631"/>
                  <a:pt x="766" y="1632"/>
                </a:cubicBezTo>
                <a:cubicBezTo>
                  <a:pt x="779" y="1639"/>
                  <a:pt x="808" y="1653"/>
                  <a:pt x="823" y="1657"/>
                </a:cubicBezTo>
                <a:cubicBezTo>
                  <a:pt x="823" y="1659"/>
                  <a:pt x="826" y="1660"/>
                  <a:pt x="826" y="1662"/>
                </a:cubicBezTo>
                <a:cubicBezTo>
                  <a:pt x="799" y="1653"/>
                  <a:pt x="769" y="1640"/>
                  <a:pt x="740" y="1632"/>
                </a:cubicBezTo>
                <a:cubicBezTo>
                  <a:pt x="738" y="1631"/>
                  <a:pt x="738" y="1630"/>
                  <a:pt x="738" y="1628"/>
                </a:cubicBezTo>
                <a:cubicBezTo>
                  <a:pt x="731" y="1630"/>
                  <a:pt x="715" y="1627"/>
                  <a:pt x="714" y="1619"/>
                </a:cubicBezTo>
                <a:cubicBezTo>
                  <a:pt x="709" y="1622"/>
                  <a:pt x="698" y="1619"/>
                  <a:pt x="691" y="1616"/>
                </a:cubicBezTo>
                <a:cubicBezTo>
                  <a:pt x="694" y="1621"/>
                  <a:pt x="697" y="1618"/>
                  <a:pt x="707" y="1625"/>
                </a:cubicBezTo>
                <a:cubicBezTo>
                  <a:pt x="705" y="1626"/>
                  <a:pt x="702" y="1625"/>
                  <a:pt x="700" y="1623"/>
                </a:cubicBezTo>
                <a:cubicBezTo>
                  <a:pt x="698" y="1627"/>
                  <a:pt x="708" y="1627"/>
                  <a:pt x="712" y="1629"/>
                </a:cubicBezTo>
                <a:cubicBezTo>
                  <a:pt x="715" y="1631"/>
                  <a:pt x="715" y="1633"/>
                  <a:pt x="715" y="1636"/>
                </a:cubicBezTo>
                <a:cubicBezTo>
                  <a:pt x="713" y="1638"/>
                  <a:pt x="714" y="1634"/>
                  <a:pt x="711" y="1634"/>
                </a:cubicBezTo>
                <a:cubicBezTo>
                  <a:pt x="712" y="1634"/>
                  <a:pt x="714" y="1634"/>
                  <a:pt x="714" y="1632"/>
                </a:cubicBezTo>
                <a:cubicBezTo>
                  <a:pt x="710" y="1631"/>
                  <a:pt x="711" y="1633"/>
                  <a:pt x="707" y="1635"/>
                </a:cubicBezTo>
                <a:cubicBezTo>
                  <a:pt x="709" y="1637"/>
                  <a:pt x="714" y="1637"/>
                  <a:pt x="711" y="1641"/>
                </a:cubicBezTo>
                <a:cubicBezTo>
                  <a:pt x="716" y="1642"/>
                  <a:pt x="713" y="1637"/>
                  <a:pt x="719" y="1641"/>
                </a:cubicBezTo>
                <a:cubicBezTo>
                  <a:pt x="720" y="1639"/>
                  <a:pt x="717" y="1639"/>
                  <a:pt x="717" y="1637"/>
                </a:cubicBezTo>
                <a:cubicBezTo>
                  <a:pt x="732" y="1651"/>
                  <a:pt x="771" y="1656"/>
                  <a:pt x="796" y="1674"/>
                </a:cubicBezTo>
                <a:cubicBezTo>
                  <a:pt x="797" y="1672"/>
                  <a:pt x="798" y="1673"/>
                  <a:pt x="800" y="1674"/>
                </a:cubicBezTo>
                <a:cubicBezTo>
                  <a:pt x="801" y="1672"/>
                  <a:pt x="800" y="1672"/>
                  <a:pt x="800" y="1671"/>
                </a:cubicBezTo>
                <a:cubicBezTo>
                  <a:pt x="807" y="1674"/>
                  <a:pt x="809" y="1676"/>
                  <a:pt x="809" y="1679"/>
                </a:cubicBezTo>
                <a:cubicBezTo>
                  <a:pt x="810" y="1679"/>
                  <a:pt x="811" y="1677"/>
                  <a:pt x="812" y="1675"/>
                </a:cubicBezTo>
                <a:cubicBezTo>
                  <a:pt x="814" y="1678"/>
                  <a:pt x="815" y="1679"/>
                  <a:pt x="822" y="1682"/>
                </a:cubicBezTo>
                <a:cubicBezTo>
                  <a:pt x="818" y="1681"/>
                  <a:pt x="821" y="1686"/>
                  <a:pt x="824" y="1686"/>
                </a:cubicBezTo>
                <a:cubicBezTo>
                  <a:pt x="824" y="1685"/>
                  <a:pt x="822" y="1684"/>
                  <a:pt x="821" y="1683"/>
                </a:cubicBezTo>
                <a:cubicBezTo>
                  <a:pt x="823" y="1680"/>
                  <a:pt x="827" y="1685"/>
                  <a:pt x="830" y="1686"/>
                </a:cubicBezTo>
                <a:cubicBezTo>
                  <a:pt x="830" y="1690"/>
                  <a:pt x="827" y="1687"/>
                  <a:pt x="826" y="1690"/>
                </a:cubicBezTo>
                <a:cubicBezTo>
                  <a:pt x="824" y="1686"/>
                  <a:pt x="821" y="1689"/>
                  <a:pt x="818" y="1687"/>
                </a:cubicBezTo>
                <a:cubicBezTo>
                  <a:pt x="819" y="1692"/>
                  <a:pt x="828" y="1695"/>
                  <a:pt x="832" y="1695"/>
                </a:cubicBezTo>
                <a:cubicBezTo>
                  <a:pt x="831" y="1700"/>
                  <a:pt x="844" y="1703"/>
                  <a:pt x="853" y="1708"/>
                </a:cubicBezTo>
                <a:cubicBezTo>
                  <a:pt x="849" y="1701"/>
                  <a:pt x="863" y="1713"/>
                  <a:pt x="868" y="1712"/>
                </a:cubicBezTo>
                <a:cubicBezTo>
                  <a:pt x="864" y="1707"/>
                  <a:pt x="855" y="1707"/>
                  <a:pt x="849" y="1703"/>
                </a:cubicBezTo>
                <a:cubicBezTo>
                  <a:pt x="846" y="1701"/>
                  <a:pt x="853" y="1695"/>
                  <a:pt x="847" y="1696"/>
                </a:cubicBezTo>
                <a:cubicBezTo>
                  <a:pt x="849" y="1691"/>
                  <a:pt x="854" y="1696"/>
                  <a:pt x="856" y="1692"/>
                </a:cubicBezTo>
                <a:cubicBezTo>
                  <a:pt x="861" y="1697"/>
                  <a:pt x="879" y="1702"/>
                  <a:pt x="891" y="1710"/>
                </a:cubicBezTo>
                <a:cubicBezTo>
                  <a:pt x="887" y="1710"/>
                  <a:pt x="881" y="1705"/>
                  <a:pt x="876" y="1703"/>
                </a:cubicBezTo>
                <a:cubicBezTo>
                  <a:pt x="878" y="1707"/>
                  <a:pt x="886" y="1708"/>
                  <a:pt x="890" y="1711"/>
                </a:cubicBezTo>
                <a:cubicBezTo>
                  <a:pt x="893" y="1711"/>
                  <a:pt x="906" y="1719"/>
                  <a:pt x="900" y="1718"/>
                </a:cubicBezTo>
                <a:cubicBezTo>
                  <a:pt x="897" y="1718"/>
                  <a:pt x="904" y="1721"/>
                  <a:pt x="905" y="1722"/>
                </a:cubicBezTo>
                <a:cubicBezTo>
                  <a:pt x="903" y="1723"/>
                  <a:pt x="901" y="1722"/>
                  <a:pt x="900" y="1727"/>
                </a:cubicBezTo>
                <a:cubicBezTo>
                  <a:pt x="902" y="1726"/>
                  <a:pt x="905" y="1729"/>
                  <a:pt x="904" y="1732"/>
                </a:cubicBezTo>
                <a:cubicBezTo>
                  <a:pt x="902" y="1732"/>
                  <a:pt x="902" y="1731"/>
                  <a:pt x="903" y="1729"/>
                </a:cubicBezTo>
                <a:cubicBezTo>
                  <a:pt x="896" y="1731"/>
                  <a:pt x="893" y="1724"/>
                  <a:pt x="886" y="1723"/>
                </a:cubicBezTo>
                <a:cubicBezTo>
                  <a:pt x="890" y="1719"/>
                  <a:pt x="891" y="1726"/>
                  <a:pt x="892" y="1719"/>
                </a:cubicBezTo>
                <a:cubicBezTo>
                  <a:pt x="894" y="1721"/>
                  <a:pt x="895" y="1725"/>
                  <a:pt x="898" y="1724"/>
                </a:cubicBezTo>
                <a:cubicBezTo>
                  <a:pt x="900" y="1718"/>
                  <a:pt x="888" y="1721"/>
                  <a:pt x="892" y="1716"/>
                </a:cubicBezTo>
                <a:cubicBezTo>
                  <a:pt x="890" y="1714"/>
                  <a:pt x="888" y="1713"/>
                  <a:pt x="885" y="1712"/>
                </a:cubicBezTo>
                <a:cubicBezTo>
                  <a:pt x="880" y="1712"/>
                  <a:pt x="890" y="1714"/>
                  <a:pt x="889" y="1715"/>
                </a:cubicBezTo>
                <a:cubicBezTo>
                  <a:pt x="888" y="1719"/>
                  <a:pt x="871" y="1702"/>
                  <a:pt x="869" y="1704"/>
                </a:cubicBezTo>
                <a:cubicBezTo>
                  <a:pt x="868" y="1706"/>
                  <a:pt x="872" y="1706"/>
                  <a:pt x="872" y="1706"/>
                </a:cubicBezTo>
                <a:cubicBezTo>
                  <a:pt x="868" y="1711"/>
                  <a:pt x="862" y="1703"/>
                  <a:pt x="856" y="1702"/>
                </a:cubicBezTo>
                <a:cubicBezTo>
                  <a:pt x="870" y="1712"/>
                  <a:pt x="879" y="1710"/>
                  <a:pt x="890" y="1721"/>
                </a:cubicBezTo>
                <a:cubicBezTo>
                  <a:pt x="883" y="1722"/>
                  <a:pt x="872" y="1708"/>
                  <a:pt x="867" y="1715"/>
                </a:cubicBezTo>
                <a:cubicBezTo>
                  <a:pt x="865" y="1712"/>
                  <a:pt x="859" y="1710"/>
                  <a:pt x="855" y="1708"/>
                </a:cubicBezTo>
                <a:cubicBezTo>
                  <a:pt x="857" y="1711"/>
                  <a:pt x="859" y="1714"/>
                  <a:pt x="864" y="1716"/>
                </a:cubicBezTo>
                <a:cubicBezTo>
                  <a:pt x="860" y="1717"/>
                  <a:pt x="857" y="1711"/>
                  <a:pt x="853" y="1711"/>
                </a:cubicBezTo>
                <a:cubicBezTo>
                  <a:pt x="854" y="1711"/>
                  <a:pt x="855" y="1711"/>
                  <a:pt x="856" y="1711"/>
                </a:cubicBezTo>
                <a:cubicBezTo>
                  <a:pt x="851" y="1709"/>
                  <a:pt x="842" y="1705"/>
                  <a:pt x="831" y="1699"/>
                </a:cubicBezTo>
                <a:cubicBezTo>
                  <a:pt x="831" y="1701"/>
                  <a:pt x="833" y="1701"/>
                  <a:pt x="834" y="1702"/>
                </a:cubicBezTo>
                <a:cubicBezTo>
                  <a:pt x="833" y="1704"/>
                  <a:pt x="830" y="1700"/>
                  <a:pt x="829" y="1700"/>
                </a:cubicBezTo>
                <a:cubicBezTo>
                  <a:pt x="828" y="1699"/>
                  <a:pt x="830" y="1699"/>
                  <a:pt x="830" y="1698"/>
                </a:cubicBezTo>
                <a:cubicBezTo>
                  <a:pt x="827" y="1696"/>
                  <a:pt x="826" y="1699"/>
                  <a:pt x="824" y="1699"/>
                </a:cubicBezTo>
                <a:cubicBezTo>
                  <a:pt x="821" y="1696"/>
                  <a:pt x="812" y="1691"/>
                  <a:pt x="807" y="1691"/>
                </a:cubicBezTo>
                <a:cubicBezTo>
                  <a:pt x="819" y="1697"/>
                  <a:pt x="838" y="1707"/>
                  <a:pt x="853" y="1714"/>
                </a:cubicBezTo>
                <a:cubicBezTo>
                  <a:pt x="849" y="1716"/>
                  <a:pt x="865" y="1715"/>
                  <a:pt x="862" y="1723"/>
                </a:cubicBezTo>
                <a:cubicBezTo>
                  <a:pt x="865" y="1725"/>
                  <a:pt x="862" y="1722"/>
                  <a:pt x="864" y="1721"/>
                </a:cubicBezTo>
                <a:cubicBezTo>
                  <a:pt x="868" y="1721"/>
                  <a:pt x="863" y="1724"/>
                  <a:pt x="865" y="1725"/>
                </a:cubicBezTo>
                <a:cubicBezTo>
                  <a:pt x="868" y="1727"/>
                  <a:pt x="868" y="1723"/>
                  <a:pt x="868" y="1722"/>
                </a:cubicBezTo>
                <a:cubicBezTo>
                  <a:pt x="873" y="1723"/>
                  <a:pt x="879" y="1727"/>
                  <a:pt x="875" y="1727"/>
                </a:cubicBezTo>
                <a:cubicBezTo>
                  <a:pt x="876" y="1729"/>
                  <a:pt x="879" y="1728"/>
                  <a:pt x="881" y="1729"/>
                </a:cubicBezTo>
                <a:cubicBezTo>
                  <a:pt x="871" y="1734"/>
                  <a:pt x="867" y="1724"/>
                  <a:pt x="853" y="1720"/>
                </a:cubicBezTo>
                <a:cubicBezTo>
                  <a:pt x="854" y="1717"/>
                  <a:pt x="859" y="1724"/>
                  <a:pt x="859" y="1720"/>
                </a:cubicBezTo>
                <a:cubicBezTo>
                  <a:pt x="853" y="1719"/>
                  <a:pt x="846" y="1709"/>
                  <a:pt x="844" y="1715"/>
                </a:cubicBezTo>
                <a:cubicBezTo>
                  <a:pt x="847" y="1713"/>
                  <a:pt x="850" y="1717"/>
                  <a:pt x="853" y="1719"/>
                </a:cubicBezTo>
                <a:cubicBezTo>
                  <a:pt x="841" y="1717"/>
                  <a:pt x="833" y="1709"/>
                  <a:pt x="820" y="1704"/>
                </a:cubicBezTo>
                <a:cubicBezTo>
                  <a:pt x="818" y="1704"/>
                  <a:pt x="821" y="1700"/>
                  <a:pt x="822" y="1701"/>
                </a:cubicBezTo>
                <a:cubicBezTo>
                  <a:pt x="822" y="1697"/>
                  <a:pt x="815" y="1700"/>
                  <a:pt x="816" y="1697"/>
                </a:cubicBezTo>
                <a:cubicBezTo>
                  <a:pt x="813" y="1696"/>
                  <a:pt x="818" y="1701"/>
                  <a:pt x="815" y="1700"/>
                </a:cubicBezTo>
                <a:cubicBezTo>
                  <a:pt x="814" y="1702"/>
                  <a:pt x="819" y="1698"/>
                  <a:pt x="818" y="1702"/>
                </a:cubicBezTo>
                <a:cubicBezTo>
                  <a:pt x="817" y="1702"/>
                  <a:pt x="815" y="1701"/>
                  <a:pt x="813" y="1704"/>
                </a:cubicBezTo>
                <a:cubicBezTo>
                  <a:pt x="798" y="1698"/>
                  <a:pt x="821" y="1709"/>
                  <a:pt x="826" y="1711"/>
                </a:cubicBezTo>
                <a:cubicBezTo>
                  <a:pt x="826" y="1711"/>
                  <a:pt x="827" y="1712"/>
                  <a:pt x="828" y="1713"/>
                </a:cubicBezTo>
                <a:cubicBezTo>
                  <a:pt x="825" y="1713"/>
                  <a:pt x="828" y="1716"/>
                  <a:pt x="825" y="1714"/>
                </a:cubicBezTo>
                <a:cubicBezTo>
                  <a:pt x="826" y="1718"/>
                  <a:pt x="831" y="1717"/>
                  <a:pt x="830" y="1720"/>
                </a:cubicBezTo>
                <a:cubicBezTo>
                  <a:pt x="834" y="1717"/>
                  <a:pt x="842" y="1725"/>
                  <a:pt x="849" y="1727"/>
                </a:cubicBezTo>
                <a:cubicBezTo>
                  <a:pt x="848" y="1731"/>
                  <a:pt x="843" y="1726"/>
                  <a:pt x="841" y="1726"/>
                </a:cubicBezTo>
                <a:cubicBezTo>
                  <a:pt x="830" y="1722"/>
                  <a:pt x="821" y="1716"/>
                  <a:pt x="814" y="1716"/>
                </a:cubicBezTo>
                <a:cubicBezTo>
                  <a:pt x="812" y="1715"/>
                  <a:pt x="805" y="1710"/>
                  <a:pt x="806" y="1713"/>
                </a:cubicBezTo>
                <a:cubicBezTo>
                  <a:pt x="821" y="1720"/>
                  <a:pt x="833" y="1723"/>
                  <a:pt x="850" y="1733"/>
                </a:cubicBezTo>
                <a:cubicBezTo>
                  <a:pt x="851" y="1734"/>
                  <a:pt x="852" y="1735"/>
                  <a:pt x="853" y="1736"/>
                </a:cubicBezTo>
                <a:cubicBezTo>
                  <a:pt x="855" y="1736"/>
                  <a:pt x="855" y="1736"/>
                  <a:pt x="855" y="1736"/>
                </a:cubicBezTo>
                <a:cubicBezTo>
                  <a:pt x="855" y="1735"/>
                  <a:pt x="855" y="1735"/>
                  <a:pt x="855" y="1734"/>
                </a:cubicBezTo>
                <a:cubicBezTo>
                  <a:pt x="856" y="1734"/>
                  <a:pt x="857" y="1735"/>
                  <a:pt x="858" y="1736"/>
                </a:cubicBezTo>
                <a:cubicBezTo>
                  <a:pt x="885" y="1736"/>
                  <a:pt x="885" y="1736"/>
                  <a:pt x="885" y="1736"/>
                </a:cubicBezTo>
                <a:cubicBezTo>
                  <a:pt x="885" y="1735"/>
                  <a:pt x="885" y="1735"/>
                  <a:pt x="885" y="1735"/>
                </a:cubicBezTo>
                <a:cubicBezTo>
                  <a:pt x="887" y="1735"/>
                  <a:pt x="885" y="1733"/>
                  <a:pt x="886" y="1732"/>
                </a:cubicBezTo>
                <a:cubicBezTo>
                  <a:pt x="891" y="1736"/>
                  <a:pt x="890" y="1733"/>
                  <a:pt x="892" y="1731"/>
                </a:cubicBezTo>
                <a:cubicBezTo>
                  <a:pt x="891" y="1730"/>
                  <a:pt x="887" y="1730"/>
                  <a:pt x="889" y="1728"/>
                </a:cubicBezTo>
                <a:cubicBezTo>
                  <a:pt x="897" y="1730"/>
                  <a:pt x="892" y="1731"/>
                  <a:pt x="895" y="1735"/>
                </a:cubicBezTo>
                <a:cubicBezTo>
                  <a:pt x="892" y="1736"/>
                  <a:pt x="889" y="1735"/>
                  <a:pt x="887" y="1736"/>
                </a:cubicBezTo>
                <a:cubicBezTo>
                  <a:pt x="887" y="1736"/>
                  <a:pt x="887" y="1736"/>
                  <a:pt x="887" y="1736"/>
                </a:cubicBezTo>
                <a:cubicBezTo>
                  <a:pt x="918" y="1736"/>
                  <a:pt x="918" y="1736"/>
                  <a:pt x="918" y="1736"/>
                </a:cubicBezTo>
                <a:cubicBezTo>
                  <a:pt x="916" y="1735"/>
                  <a:pt x="914" y="1734"/>
                  <a:pt x="913" y="1733"/>
                </a:cubicBezTo>
                <a:cubicBezTo>
                  <a:pt x="912" y="1732"/>
                  <a:pt x="914" y="1729"/>
                  <a:pt x="910" y="1730"/>
                </a:cubicBezTo>
                <a:cubicBezTo>
                  <a:pt x="909" y="1729"/>
                  <a:pt x="910" y="1727"/>
                  <a:pt x="911" y="1727"/>
                </a:cubicBezTo>
                <a:cubicBezTo>
                  <a:pt x="912" y="1724"/>
                  <a:pt x="908" y="1726"/>
                  <a:pt x="907" y="1726"/>
                </a:cubicBezTo>
                <a:cubicBezTo>
                  <a:pt x="906" y="1724"/>
                  <a:pt x="909" y="1723"/>
                  <a:pt x="907" y="1721"/>
                </a:cubicBezTo>
                <a:cubicBezTo>
                  <a:pt x="910" y="1719"/>
                  <a:pt x="911" y="1724"/>
                  <a:pt x="914" y="1723"/>
                </a:cubicBezTo>
                <a:cubicBezTo>
                  <a:pt x="916" y="1725"/>
                  <a:pt x="911" y="1725"/>
                  <a:pt x="913" y="1727"/>
                </a:cubicBezTo>
                <a:cubicBezTo>
                  <a:pt x="918" y="1727"/>
                  <a:pt x="919" y="1730"/>
                  <a:pt x="922" y="1734"/>
                </a:cubicBezTo>
                <a:cubicBezTo>
                  <a:pt x="924" y="1734"/>
                  <a:pt x="923" y="1730"/>
                  <a:pt x="924" y="1729"/>
                </a:cubicBezTo>
                <a:cubicBezTo>
                  <a:pt x="928" y="1731"/>
                  <a:pt x="934" y="1729"/>
                  <a:pt x="938" y="1735"/>
                </a:cubicBezTo>
                <a:cubicBezTo>
                  <a:pt x="936" y="1737"/>
                  <a:pt x="933" y="1733"/>
                  <a:pt x="931" y="1732"/>
                </a:cubicBezTo>
                <a:cubicBezTo>
                  <a:pt x="931" y="1734"/>
                  <a:pt x="933" y="1735"/>
                  <a:pt x="934" y="1736"/>
                </a:cubicBezTo>
                <a:cubicBezTo>
                  <a:pt x="967" y="1736"/>
                  <a:pt x="967" y="1736"/>
                  <a:pt x="967" y="1736"/>
                </a:cubicBezTo>
                <a:cubicBezTo>
                  <a:pt x="965" y="1732"/>
                  <a:pt x="964" y="1728"/>
                  <a:pt x="965" y="1724"/>
                </a:cubicBezTo>
                <a:cubicBezTo>
                  <a:pt x="969" y="1728"/>
                  <a:pt x="974" y="1732"/>
                  <a:pt x="979" y="1736"/>
                </a:cubicBezTo>
                <a:cubicBezTo>
                  <a:pt x="989" y="1736"/>
                  <a:pt x="989" y="1736"/>
                  <a:pt x="989" y="1736"/>
                </a:cubicBezTo>
                <a:cubicBezTo>
                  <a:pt x="988" y="1734"/>
                  <a:pt x="988" y="1731"/>
                  <a:pt x="987" y="1729"/>
                </a:cubicBezTo>
                <a:cubicBezTo>
                  <a:pt x="982" y="1722"/>
                  <a:pt x="977" y="1716"/>
                  <a:pt x="972" y="1709"/>
                </a:cubicBezTo>
                <a:cubicBezTo>
                  <a:pt x="972" y="1709"/>
                  <a:pt x="972" y="1709"/>
                  <a:pt x="972" y="1709"/>
                </a:cubicBezTo>
                <a:cubicBezTo>
                  <a:pt x="974" y="1701"/>
                  <a:pt x="973" y="1699"/>
                  <a:pt x="979" y="1695"/>
                </a:cubicBezTo>
                <a:cubicBezTo>
                  <a:pt x="979" y="1695"/>
                  <a:pt x="978" y="1694"/>
                  <a:pt x="977" y="1694"/>
                </a:cubicBezTo>
                <a:cubicBezTo>
                  <a:pt x="980" y="1693"/>
                  <a:pt x="981" y="1695"/>
                  <a:pt x="986" y="1695"/>
                </a:cubicBezTo>
                <a:cubicBezTo>
                  <a:pt x="983" y="1692"/>
                  <a:pt x="980" y="1692"/>
                  <a:pt x="975" y="1691"/>
                </a:cubicBezTo>
                <a:cubicBezTo>
                  <a:pt x="973" y="1689"/>
                  <a:pt x="975" y="1686"/>
                  <a:pt x="973" y="1684"/>
                </a:cubicBezTo>
                <a:cubicBezTo>
                  <a:pt x="975" y="1684"/>
                  <a:pt x="978" y="1684"/>
                  <a:pt x="981" y="1684"/>
                </a:cubicBezTo>
                <a:cubicBezTo>
                  <a:pt x="981" y="1680"/>
                  <a:pt x="975" y="1682"/>
                  <a:pt x="980" y="1677"/>
                </a:cubicBezTo>
                <a:cubicBezTo>
                  <a:pt x="977" y="1676"/>
                  <a:pt x="976" y="1677"/>
                  <a:pt x="974" y="1678"/>
                </a:cubicBezTo>
                <a:cubicBezTo>
                  <a:pt x="971" y="1677"/>
                  <a:pt x="972" y="1674"/>
                  <a:pt x="969" y="1673"/>
                </a:cubicBezTo>
                <a:cubicBezTo>
                  <a:pt x="972" y="1671"/>
                  <a:pt x="972" y="1673"/>
                  <a:pt x="973" y="1667"/>
                </a:cubicBezTo>
                <a:cubicBezTo>
                  <a:pt x="975" y="1667"/>
                  <a:pt x="977" y="1668"/>
                  <a:pt x="979" y="1668"/>
                </a:cubicBezTo>
                <a:cubicBezTo>
                  <a:pt x="979" y="1670"/>
                  <a:pt x="980" y="1671"/>
                  <a:pt x="980" y="1672"/>
                </a:cubicBezTo>
                <a:cubicBezTo>
                  <a:pt x="980" y="1671"/>
                  <a:pt x="980" y="1670"/>
                  <a:pt x="980" y="1669"/>
                </a:cubicBezTo>
                <a:cubicBezTo>
                  <a:pt x="985" y="1671"/>
                  <a:pt x="991" y="1673"/>
                  <a:pt x="995" y="1670"/>
                </a:cubicBezTo>
                <a:cubicBezTo>
                  <a:pt x="993" y="1669"/>
                  <a:pt x="992" y="1671"/>
                  <a:pt x="990" y="1669"/>
                </a:cubicBezTo>
                <a:cubicBezTo>
                  <a:pt x="994" y="1663"/>
                  <a:pt x="1003" y="1673"/>
                  <a:pt x="1007" y="1670"/>
                </a:cubicBezTo>
                <a:cubicBezTo>
                  <a:pt x="1019" y="1677"/>
                  <a:pt x="1033" y="1683"/>
                  <a:pt x="1044" y="1687"/>
                </a:cubicBezTo>
                <a:cubicBezTo>
                  <a:pt x="1029" y="1686"/>
                  <a:pt x="1015" y="1676"/>
                  <a:pt x="1000" y="1672"/>
                </a:cubicBezTo>
                <a:cubicBezTo>
                  <a:pt x="1024" y="1686"/>
                  <a:pt x="1060" y="1697"/>
                  <a:pt x="1083" y="1717"/>
                </a:cubicBezTo>
                <a:cubicBezTo>
                  <a:pt x="1082" y="1718"/>
                  <a:pt x="1081" y="1718"/>
                  <a:pt x="1079" y="1718"/>
                </a:cubicBezTo>
                <a:cubicBezTo>
                  <a:pt x="1082" y="1720"/>
                  <a:pt x="1085" y="1728"/>
                  <a:pt x="1090" y="1725"/>
                </a:cubicBezTo>
                <a:cubicBezTo>
                  <a:pt x="1093" y="1728"/>
                  <a:pt x="1089" y="1730"/>
                  <a:pt x="1090" y="1733"/>
                </a:cubicBezTo>
                <a:cubicBezTo>
                  <a:pt x="1092" y="1734"/>
                  <a:pt x="1093" y="1734"/>
                  <a:pt x="1095" y="1735"/>
                </a:cubicBezTo>
                <a:cubicBezTo>
                  <a:pt x="1094" y="1728"/>
                  <a:pt x="1102" y="1733"/>
                  <a:pt x="1107" y="1736"/>
                </a:cubicBezTo>
                <a:cubicBezTo>
                  <a:pt x="1109" y="1736"/>
                  <a:pt x="1109" y="1736"/>
                  <a:pt x="1109" y="1736"/>
                </a:cubicBezTo>
                <a:cubicBezTo>
                  <a:pt x="1111" y="1732"/>
                  <a:pt x="1116" y="1733"/>
                  <a:pt x="1119" y="1736"/>
                </a:cubicBezTo>
                <a:cubicBezTo>
                  <a:pt x="1131" y="1736"/>
                  <a:pt x="1131" y="1736"/>
                  <a:pt x="1131" y="1736"/>
                </a:cubicBezTo>
                <a:cubicBezTo>
                  <a:pt x="1133" y="1733"/>
                  <a:pt x="1134" y="1730"/>
                  <a:pt x="1134" y="1727"/>
                </a:cubicBezTo>
                <a:cubicBezTo>
                  <a:pt x="1129" y="1723"/>
                  <a:pt x="1124" y="1721"/>
                  <a:pt x="1120" y="1719"/>
                </a:cubicBezTo>
                <a:cubicBezTo>
                  <a:pt x="1119" y="1722"/>
                  <a:pt x="1118" y="1723"/>
                  <a:pt x="1117" y="1723"/>
                </a:cubicBezTo>
                <a:cubicBezTo>
                  <a:pt x="1112" y="1722"/>
                  <a:pt x="1115" y="1717"/>
                  <a:pt x="1111" y="1719"/>
                </a:cubicBezTo>
                <a:cubicBezTo>
                  <a:pt x="1111" y="1717"/>
                  <a:pt x="1110" y="1709"/>
                  <a:pt x="1115" y="1709"/>
                </a:cubicBezTo>
                <a:cubicBezTo>
                  <a:pt x="1118" y="1711"/>
                  <a:pt x="1116" y="1716"/>
                  <a:pt x="1115" y="1719"/>
                </a:cubicBezTo>
                <a:cubicBezTo>
                  <a:pt x="1117" y="1719"/>
                  <a:pt x="1119" y="1719"/>
                  <a:pt x="1121" y="1719"/>
                </a:cubicBezTo>
                <a:cubicBezTo>
                  <a:pt x="1124" y="1713"/>
                  <a:pt x="1126" y="1710"/>
                  <a:pt x="1127" y="1705"/>
                </a:cubicBezTo>
                <a:cubicBezTo>
                  <a:pt x="1123" y="1703"/>
                  <a:pt x="1122" y="1703"/>
                  <a:pt x="1119" y="1701"/>
                </a:cubicBezTo>
                <a:cubicBezTo>
                  <a:pt x="1121" y="1695"/>
                  <a:pt x="1118" y="1691"/>
                  <a:pt x="1122" y="1685"/>
                </a:cubicBezTo>
                <a:cubicBezTo>
                  <a:pt x="1119" y="1683"/>
                  <a:pt x="1116" y="1682"/>
                  <a:pt x="1114" y="1680"/>
                </a:cubicBezTo>
                <a:cubicBezTo>
                  <a:pt x="1118" y="1676"/>
                  <a:pt x="1116" y="1673"/>
                  <a:pt x="1115" y="1670"/>
                </a:cubicBezTo>
                <a:cubicBezTo>
                  <a:pt x="1110" y="1671"/>
                  <a:pt x="1102" y="1666"/>
                  <a:pt x="1097" y="1665"/>
                </a:cubicBezTo>
                <a:cubicBezTo>
                  <a:pt x="1097" y="1668"/>
                  <a:pt x="1105" y="1668"/>
                  <a:pt x="1104" y="1671"/>
                </a:cubicBezTo>
                <a:cubicBezTo>
                  <a:pt x="1098" y="1670"/>
                  <a:pt x="1085" y="1665"/>
                  <a:pt x="1082" y="1660"/>
                </a:cubicBezTo>
                <a:cubicBezTo>
                  <a:pt x="1082" y="1661"/>
                  <a:pt x="1083" y="1661"/>
                  <a:pt x="1082" y="1662"/>
                </a:cubicBezTo>
                <a:cubicBezTo>
                  <a:pt x="1068" y="1654"/>
                  <a:pt x="1057" y="1650"/>
                  <a:pt x="1046" y="1646"/>
                </a:cubicBezTo>
                <a:cubicBezTo>
                  <a:pt x="1046" y="1648"/>
                  <a:pt x="1052" y="1649"/>
                  <a:pt x="1052" y="1651"/>
                </a:cubicBezTo>
                <a:cubicBezTo>
                  <a:pt x="1051" y="1653"/>
                  <a:pt x="1050" y="1653"/>
                  <a:pt x="1049" y="1653"/>
                </a:cubicBezTo>
                <a:cubicBezTo>
                  <a:pt x="1051" y="1655"/>
                  <a:pt x="1061" y="1659"/>
                  <a:pt x="1071" y="1665"/>
                </a:cubicBezTo>
                <a:cubicBezTo>
                  <a:pt x="1071" y="1661"/>
                  <a:pt x="1068" y="1663"/>
                  <a:pt x="1065" y="1661"/>
                </a:cubicBezTo>
                <a:cubicBezTo>
                  <a:pt x="1064" y="1659"/>
                  <a:pt x="1066" y="1659"/>
                  <a:pt x="1065" y="1657"/>
                </a:cubicBezTo>
                <a:cubicBezTo>
                  <a:pt x="1078" y="1660"/>
                  <a:pt x="1089" y="1669"/>
                  <a:pt x="1099" y="1676"/>
                </a:cubicBezTo>
                <a:cubicBezTo>
                  <a:pt x="1098" y="1676"/>
                  <a:pt x="1098" y="1678"/>
                  <a:pt x="1096" y="1677"/>
                </a:cubicBezTo>
                <a:cubicBezTo>
                  <a:pt x="1096" y="1680"/>
                  <a:pt x="1101" y="1677"/>
                  <a:pt x="1101" y="1680"/>
                </a:cubicBezTo>
                <a:cubicBezTo>
                  <a:pt x="1093" y="1685"/>
                  <a:pt x="1081" y="1673"/>
                  <a:pt x="1082" y="1668"/>
                </a:cubicBezTo>
                <a:cubicBezTo>
                  <a:pt x="1076" y="1663"/>
                  <a:pt x="1079" y="1667"/>
                  <a:pt x="1072" y="1665"/>
                </a:cubicBezTo>
                <a:cubicBezTo>
                  <a:pt x="1073" y="1669"/>
                  <a:pt x="1077" y="1665"/>
                  <a:pt x="1078" y="1669"/>
                </a:cubicBezTo>
                <a:cubicBezTo>
                  <a:pt x="1077" y="1671"/>
                  <a:pt x="1074" y="1668"/>
                  <a:pt x="1073" y="1668"/>
                </a:cubicBezTo>
                <a:cubicBezTo>
                  <a:pt x="1078" y="1676"/>
                  <a:pt x="1087" y="1677"/>
                  <a:pt x="1091" y="1682"/>
                </a:cubicBezTo>
                <a:cubicBezTo>
                  <a:pt x="1085" y="1682"/>
                  <a:pt x="1067" y="1673"/>
                  <a:pt x="1061" y="1668"/>
                </a:cubicBezTo>
                <a:cubicBezTo>
                  <a:pt x="1061" y="1669"/>
                  <a:pt x="1062" y="1669"/>
                  <a:pt x="1063" y="1670"/>
                </a:cubicBezTo>
                <a:cubicBezTo>
                  <a:pt x="1052" y="1668"/>
                  <a:pt x="1038" y="1661"/>
                  <a:pt x="1028" y="1658"/>
                </a:cubicBezTo>
                <a:cubicBezTo>
                  <a:pt x="1028" y="1657"/>
                  <a:pt x="1029" y="1655"/>
                  <a:pt x="1030" y="1652"/>
                </a:cubicBezTo>
                <a:cubicBezTo>
                  <a:pt x="1030" y="1653"/>
                  <a:pt x="1030" y="1654"/>
                  <a:pt x="1030" y="1655"/>
                </a:cubicBezTo>
                <a:cubicBezTo>
                  <a:pt x="1033" y="1657"/>
                  <a:pt x="1035" y="1648"/>
                  <a:pt x="1036" y="1653"/>
                </a:cubicBezTo>
                <a:cubicBezTo>
                  <a:pt x="1039" y="1651"/>
                  <a:pt x="1034" y="1646"/>
                  <a:pt x="1033" y="1644"/>
                </a:cubicBezTo>
                <a:cubicBezTo>
                  <a:pt x="1036" y="1643"/>
                  <a:pt x="1041" y="1647"/>
                  <a:pt x="1045" y="1649"/>
                </a:cubicBezTo>
                <a:cubicBezTo>
                  <a:pt x="1044" y="1643"/>
                  <a:pt x="1030" y="1639"/>
                  <a:pt x="1024" y="1638"/>
                </a:cubicBezTo>
                <a:cubicBezTo>
                  <a:pt x="1018" y="1632"/>
                  <a:pt x="1015" y="1634"/>
                  <a:pt x="1008" y="1633"/>
                </a:cubicBezTo>
                <a:cubicBezTo>
                  <a:pt x="1007" y="1633"/>
                  <a:pt x="1007" y="1631"/>
                  <a:pt x="1007" y="1630"/>
                </a:cubicBezTo>
                <a:cubicBezTo>
                  <a:pt x="1001" y="1633"/>
                  <a:pt x="996" y="1628"/>
                  <a:pt x="989" y="1625"/>
                </a:cubicBezTo>
                <a:cubicBezTo>
                  <a:pt x="990" y="1624"/>
                  <a:pt x="991" y="1625"/>
                  <a:pt x="992" y="1626"/>
                </a:cubicBezTo>
                <a:cubicBezTo>
                  <a:pt x="993" y="1624"/>
                  <a:pt x="989" y="1624"/>
                  <a:pt x="988" y="1623"/>
                </a:cubicBezTo>
                <a:cubicBezTo>
                  <a:pt x="988" y="1624"/>
                  <a:pt x="989" y="1625"/>
                  <a:pt x="988" y="1626"/>
                </a:cubicBezTo>
                <a:cubicBezTo>
                  <a:pt x="987" y="1624"/>
                  <a:pt x="987" y="1623"/>
                  <a:pt x="987" y="1622"/>
                </a:cubicBezTo>
                <a:cubicBezTo>
                  <a:pt x="984" y="1624"/>
                  <a:pt x="976" y="1617"/>
                  <a:pt x="971" y="1617"/>
                </a:cubicBezTo>
                <a:cubicBezTo>
                  <a:pt x="966" y="1614"/>
                  <a:pt x="965" y="1616"/>
                  <a:pt x="970" y="1618"/>
                </a:cubicBezTo>
                <a:cubicBezTo>
                  <a:pt x="972" y="1619"/>
                  <a:pt x="973" y="1618"/>
                  <a:pt x="976" y="1620"/>
                </a:cubicBezTo>
                <a:cubicBezTo>
                  <a:pt x="977" y="1620"/>
                  <a:pt x="976" y="1621"/>
                  <a:pt x="975" y="1621"/>
                </a:cubicBezTo>
                <a:cubicBezTo>
                  <a:pt x="989" y="1631"/>
                  <a:pt x="1005" y="1631"/>
                  <a:pt x="1022" y="1639"/>
                </a:cubicBezTo>
                <a:cubicBezTo>
                  <a:pt x="1023" y="1640"/>
                  <a:pt x="1023" y="1641"/>
                  <a:pt x="1023" y="1643"/>
                </a:cubicBezTo>
                <a:cubicBezTo>
                  <a:pt x="1026" y="1644"/>
                  <a:pt x="1030" y="1644"/>
                  <a:pt x="1030" y="1649"/>
                </a:cubicBezTo>
                <a:cubicBezTo>
                  <a:pt x="1028" y="1652"/>
                  <a:pt x="1024" y="1646"/>
                  <a:pt x="1021" y="1646"/>
                </a:cubicBezTo>
                <a:cubicBezTo>
                  <a:pt x="1020" y="1648"/>
                  <a:pt x="1024" y="1648"/>
                  <a:pt x="1025" y="1649"/>
                </a:cubicBezTo>
                <a:cubicBezTo>
                  <a:pt x="1025" y="1653"/>
                  <a:pt x="1023" y="1654"/>
                  <a:pt x="1020" y="1656"/>
                </a:cubicBezTo>
                <a:cubicBezTo>
                  <a:pt x="1011" y="1652"/>
                  <a:pt x="996" y="1648"/>
                  <a:pt x="980" y="1642"/>
                </a:cubicBezTo>
                <a:cubicBezTo>
                  <a:pt x="980" y="1641"/>
                  <a:pt x="980" y="1641"/>
                  <a:pt x="980" y="1640"/>
                </a:cubicBezTo>
                <a:cubicBezTo>
                  <a:pt x="979" y="1640"/>
                  <a:pt x="978" y="1641"/>
                  <a:pt x="977" y="1641"/>
                </a:cubicBezTo>
                <a:cubicBezTo>
                  <a:pt x="971" y="1638"/>
                  <a:pt x="965" y="1636"/>
                  <a:pt x="959" y="1633"/>
                </a:cubicBezTo>
                <a:cubicBezTo>
                  <a:pt x="964" y="1637"/>
                  <a:pt x="969" y="1639"/>
                  <a:pt x="974" y="1641"/>
                </a:cubicBezTo>
                <a:cubicBezTo>
                  <a:pt x="971" y="1642"/>
                  <a:pt x="968" y="1642"/>
                  <a:pt x="965" y="1642"/>
                </a:cubicBezTo>
                <a:cubicBezTo>
                  <a:pt x="963" y="1641"/>
                  <a:pt x="961" y="1641"/>
                  <a:pt x="960" y="1640"/>
                </a:cubicBezTo>
                <a:cubicBezTo>
                  <a:pt x="960" y="1641"/>
                  <a:pt x="960" y="1642"/>
                  <a:pt x="961" y="1642"/>
                </a:cubicBezTo>
                <a:cubicBezTo>
                  <a:pt x="960" y="1642"/>
                  <a:pt x="958" y="1642"/>
                  <a:pt x="957" y="1642"/>
                </a:cubicBezTo>
                <a:cubicBezTo>
                  <a:pt x="955" y="1642"/>
                  <a:pt x="954" y="1641"/>
                  <a:pt x="953" y="1641"/>
                </a:cubicBezTo>
                <a:cubicBezTo>
                  <a:pt x="954" y="1641"/>
                  <a:pt x="955" y="1642"/>
                  <a:pt x="955" y="1642"/>
                </a:cubicBezTo>
                <a:cubicBezTo>
                  <a:pt x="947" y="1642"/>
                  <a:pt x="939" y="1641"/>
                  <a:pt x="933" y="1641"/>
                </a:cubicBezTo>
                <a:cubicBezTo>
                  <a:pt x="942" y="1645"/>
                  <a:pt x="949" y="1648"/>
                  <a:pt x="956" y="1652"/>
                </a:cubicBezTo>
                <a:cubicBezTo>
                  <a:pt x="950" y="1650"/>
                  <a:pt x="945" y="1648"/>
                  <a:pt x="941" y="1648"/>
                </a:cubicBezTo>
                <a:cubicBezTo>
                  <a:pt x="942" y="1653"/>
                  <a:pt x="946" y="1653"/>
                  <a:pt x="949" y="1655"/>
                </a:cubicBezTo>
                <a:cubicBezTo>
                  <a:pt x="950" y="1654"/>
                  <a:pt x="949" y="1654"/>
                  <a:pt x="948" y="1654"/>
                </a:cubicBezTo>
                <a:cubicBezTo>
                  <a:pt x="957" y="1654"/>
                  <a:pt x="966" y="1662"/>
                  <a:pt x="977" y="1663"/>
                </a:cubicBezTo>
                <a:cubicBezTo>
                  <a:pt x="974" y="1666"/>
                  <a:pt x="970" y="1664"/>
                  <a:pt x="967" y="1662"/>
                </a:cubicBezTo>
                <a:cubicBezTo>
                  <a:pt x="969" y="1666"/>
                  <a:pt x="967" y="1668"/>
                  <a:pt x="967" y="1674"/>
                </a:cubicBezTo>
                <a:cubicBezTo>
                  <a:pt x="964" y="1677"/>
                  <a:pt x="957" y="1669"/>
                  <a:pt x="955" y="1670"/>
                </a:cubicBezTo>
                <a:cubicBezTo>
                  <a:pt x="955" y="1671"/>
                  <a:pt x="956" y="1671"/>
                  <a:pt x="956" y="1673"/>
                </a:cubicBezTo>
                <a:cubicBezTo>
                  <a:pt x="952" y="1672"/>
                  <a:pt x="954" y="1669"/>
                  <a:pt x="956" y="1670"/>
                </a:cubicBezTo>
                <a:cubicBezTo>
                  <a:pt x="957" y="1668"/>
                  <a:pt x="952" y="1666"/>
                  <a:pt x="956" y="1666"/>
                </a:cubicBezTo>
                <a:cubicBezTo>
                  <a:pt x="953" y="1666"/>
                  <a:pt x="945" y="1663"/>
                  <a:pt x="942" y="1658"/>
                </a:cubicBezTo>
                <a:cubicBezTo>
                  <a:pt x="940" y="1659"/>
                  <a:pt x="941" y="1661"/>
                  <a:pt x="944" y="1662"/>
                </a:cubicBezTo>
                <a:cubicBezTo>
                  <a:pt x="938" y="1660"/>
                  <a:pt x="932" y="1658"/>
                  <a:pt x="927" y="1656"/>
                </a:cubicBezTo>
                <a:cubicBezTo>
                  <a:pt x="921" y="1650"/>
                  <a:pt x="915" y="1644"/>
                  <a:pt x="910" y="1639"/>
                </a:cubicBezTo>
                <a:cubicBezTo>
                  <a:pt x="902" y="1630"/>
                  <a:pt x="918" y="1633"/>
                  <a:pt x="921" y="1624"/>
                </a:cubicBezTo>
                <a:cubicBezTo>
                  <a:pt x="925" y="1626"/>
                  <a:pt x="932" y="1628"/>
                  <a:pt x="937" y="1630"/>
                </a:cubicBezTo>
                <a:cubicBezTo>
                  <a:pt x="935" y="1627"/>
                  <a:pt x="927" y="1625"/>
                  <a:pt x="921" y="1624"/>
                </a:cubicBezTo>
                <a:cubicBezTo>
                  <a:pt x="921" y="1623"/>
                  <a:pt x="921" y="1623"/>
                  <a:pt x="921" y="1622"/>
                </a:cubicBezTo>
                <a:cubicBezTo>
                  <a:pt x="914" y="1620"/>
                  <a:pt x="907" y="1618"/>
                  <a:pt x="901" y="1614"/>
                </a:cubicBezTo>
                <a:cubicBezTo>
                  <a:pt x="904" y="1612"/>
                  <a:pt x="906" y="1618"/>
                  <a:pt x="909" y="1613"/>
                </a:cubicBezTo>
                <a:cubicBezTo>
                  <a:pt x="904" y="1611"/>
                  <a:pt x="900" y="1608"/>
                  <a:pt x="895" y="1610"/>
                </a:cubicBezTo>
                <a:cubicBezTo>
                  <a:pt x="896" y="1612"/>
                  <a:pt x="901" y="1610"/>
                  <a:pt x="900" y="1614"/>
                </a:cubicBezTo>
                <a:cubicBezTo>
                  <a:pt x="888" y="1608"/>
                  <a:pt x="877" y="1599"/>
                  <a:pt x="867" y="1589"/>
                </a:cubicBezTo>
                <a:cubicBezTo>
                  <a:pt x="870" y="1591"/>
                  <a:pt x="875" y="1594"/>
                  <a:pt x="872" y="1591"/>
                </a:cubicBezTo>
                <a:cubicBezTo>
                  <a:pt x="870" y="1590"/>
                  <a:pt x="867" y="1588"/>
                  <a:pt x="865" y="1587"/>
                </a:cubicBezTo>
                <a:cubicBezTo>
                  <a:pt x="863" y="1586"/>
                  <a:pt x="862" y="1584"/>
                  <a:pt x="861" y="1583"/>
                </a:cubicBezTo>
                <a:cubicBezTo>
                  <a:pt x="863" y="1582"/>
                  <a:pt x="866" y="1586"/>
                  <a:pt x="868" y="1586"/>
                </a:cubicBezTo>
                <a:cubicBezTo>
                  <a:pt x="870" y="1581"/>
                  <a:pt x="861" y="1582"/>
                  <a:pt x="861" y="1580"/>
                </a:cubicBezTo>
                <a:cubicBezTo>
                  <a:pt x="860" y="1580"/>
                  <a:pt x="860" y="1581"/>
                  <a:pt x="859" y="1582"/>
                </a:cubicBezTo>
                <a:cubicBezTo>
                  <a:pt x="859" y="1581"/>
                  <a:pt x="858" y="1579"/>
                  <a:pt x="857" y="1578"/>
                </a:cubicBezTo>
                <a:cubicBezTo>
                  <a:pt x="857" y="1578"/>
                  <a:pt x="857" y="1578"/>
                  <a:pt x="857" y="1577"/>
                </a:cubicBezTo>
                <a:cubicBezTo>
                  <a:pt x="856" y="1576"/>
                  <a:pt x="855" y="1576"/>
                  <a:pt x="855" y="1576"/>
                </a:cubicBezTo>
                <a:cubicBezTo>
                  <a:pt x="854" y="1576"/>
                  <a:pt x="854" y="1576"/>
                  <a:pt x="854" y="1575"/>
                </a:cubicBezTo>
                <a:cubicBezTo>
                  <a:pt x="854" y="1575"/>
                  <a:pt x="854" y="1575"/>
                  <a:pt x="854" y="1574"/>
                </a:cubicBezTo>
                <a:cubicBezTo>
                  <a:pt x="854" y="1574"/>
                  <a:pt x="853" y="1574"/>
                  <a:pt x="852" y="1573"/>
                </a:cubicBezTo>
                <a:cubicBezTo>
                  <a:pt x="837" y="1555"/>
                  <a:pt x="822" y="1535"/>
                  <a:pt x="805" y="1518"/>
                </a:cubicBezTo>
                <a:cubicBezTo>
                  <a:pt x="806" y="1516"/>
                  <a:pt x="804" y="1514"/>
                  <a:pt x="802" y="1515"/>
                </a:cubicBezTo>
                <a:cubicBezTo>
                  <a:pt x="799" y="1512"/>
                  <a:pt x="797" y="1510"/>
                  <a:pt x="794" y="1507"/>
                </a:cubicBezTo>
                <a:cubicBezTo>
                  <a:pt x="797" y="1509"/>
                  <a:pt x="806" y="1511"/>
                  <a:pt x="806" y="1511"/>
                </a:cubicBezTo>
                <a:cubicBezTo>
                  <a:pt x="803" y="1506"/>
                  <a:pt x="803" y="1509"/>
                  <a:pt x="799" y="1508"/>
                </a:cubicBezTo>
                <a:cubicBezTo>
                  <a:pt x="799" y="1508"/>
                  <a:pt x="794" y="1506"/>
                  <a:pt x="793" y="1506"/>
                </a:cubicBezTo>
                <a:cubicBezTo>
                  <a:pt x="793" y="1506"/>
                  <a:pt x="793" y="1506"/>
                  <a:pt x="793" y="1507"/>
                </a:cubicBezTo>
                <a:cubicBezTo>
                  <a:pt x="786" y="1501"/>
                  <a:pt x="779" y="1495"/>
                  <a:pt x="771" y="1491"/>
                </a:cubicBezTo>
                <a:cubicBezTo>
                  <a:pt x="771" y="1491"/>
                  <a:pt x="771" y="1491"/>
                  <a:pt x="771" y="1491"/>
                </a:cubicBezTo>
                <a:cubicBezTo>
                  <a:pt x="779" y="1495"/>
                  <a:pt x="772" y="1488"/>
                  <a:pt x="768" y="1489"/>
                </a:cubicBezTo>
                <a:cubicBezTo>
                  <a:pt x="768" y="1489"/>
                  <a:pt x="767" y="1489"/>
                  <a:pt x="767" y="1488"/>
                </a:cubicBezTo>
                <a:cubicBezTo>
                  <a:pt x="767" y="1487"/>
                  <a:pt x="768" y="1486"/>
                  <a:pt x="769" y="1485"/>
                </a:cubicBezTo>
                <a:cubicBezTo>
                  <a:pt x="769" y="1485"/>
                  <a:pt x="770" y="1486"/>
                  <a:pt x="770" y="1486"/>
                </a:cubicBezTo>
                <a:cubicBezTo>
                  <a:pt x="771" y="1486"/>
                  <a:pt x="771" y="1484"/>
                  <a:pt x="772" y="1483"/>
                </a:cubicBezTo>
                <a:cubicBezTo>
                  <a:pt x="773" y="1483"/>
                  <a:pt x="774" y="1482"/>
                  <a:pt x="775" y="1482"/>
                </a:cubicBezTo>
                <a:cubicBezTo>
                  <a:pt x="778" y="1487"/>
                  <a:pt x="774" y="1483"/>
                  <a:pt x="771" y="1487"/>
                </a:cubicBezTo>
                <a:cubicBezTo>
                  <a:pt x="778" y="1491"/>
                  <a:pt x="783" y="1491"/>
                  <a:pt x="789" y="1495"/>
                </a:cubicBezTo>
                <a:cubicBezTo>
                  <a:pt x="793" y="1494"/>
                  <a:pt x="782" y="1492"/>
                  <a:pt x="785" y="1489"/>
                </a:cubicBezTo>
                <a:cubicBezTo>
                  <a:pt x="781" y="1492"/>
                  <a:pt x="779" y="1486"/>
                  <a:pt x="777" y="1485"/>
                </a:cubicBezTo>
                <a:cubicBezTo>
                  <a:pt x="782" y="1485"/>
                  <a:pt x="785" y="1489"/>
                  <a:pt x="791" y="1490"/>
                </a:cubicBezTo>
                <a:cubicBezTo>
                  <a:pt x="788" y="1485"/>
                  <a:pt x="780" y="1486"/>
                  <a:pt x="775" y="1482"/>
                </a:cubicBezTo>
                <a:cubicBezTo>
                  <a:pt x="785" y="1479"/>
                  <a:pt x="798" y="1483"/>
                  <a:pt x="796" y="1475"/>
                </a:cubicBezTo>
                <a:cubicBezTo>
                  <a:pt x="783" y="1464"/>
                  <a:pt x="770" y="1456"/>
                  <a:pt x="756" y="1447"/>
                </a:cubicBezTo>
                <a:cubicBezTo>
                  <a:pt x="758" y="1448"/>
                  <a:pt x="759" y="1448"/>
                  <a:pt x="761" y="1448"/>
                </a:cubicBezTo>
                <a:cubicBezTo>
                  <a:pt x="761" y="1447"/>
                  <a:pt x="755" y="1444"/>
                  <a:pt x="754" y="1446"/>
                </a:cubicBezTo>
                <a:cubicBezTo>
                  <a:pt x="754" y="1446"/>
                  <a:pt x="753" y="1446"/>
                  <a:pt x="753" y="1445"/>
                </a:cubicBezTo>
                <a:cubicBezTo>
                  <a:pt x="753" y="1445"/>
                  <a:pt x="754" y="1444"/>
                  <a:pt x="754" y="1443"/>
                </a:cubicBezTo>
                <a:cubicBezTo>
                  <a:pt x="753" y="1444"/>
                  <a:pt x="752" y="1444"/>
                  <a:pt x="751" y="1444"/>
                </a:cubicBezTo>
                <a:cubicBezTo>
                  <a:pt x="733" y="1433"/>
                  <a:pt x="715" y="1423"/>
                  <a:pt x="698" y="1410"/>
                </a:cubicBezTo>
                <a:cubicBezTo>
                  <a:pt x="705" y="1410"/>
                  <a:pt x="711" y="1408"/>
                  <a:pt x="717" y="1405"/>
                </a:cubicBezTo>
                <a:cubicBezTo>
                  <a:pt x="717" y="1404"/>
                  <a:pt x="717" y="1403"/>
                  <a:pt x="717" y="1403"/>
                </a:cubicBezTo>
                <a:cubicBezTo>
                  <a:pt x="718" y="1403"/>
                  <a:pt x="719" y="1404"/>
                  <a:pt x="720" y="1405"/>
                </a:cubicBezTo>
                <a:cubicBezTo>
                  <a:pt x="719" y="1403"/>
                  <a:pt x="718" y="1403"/>
                  <a:pt x="717" y="1402"/>
                </a:cubicBezTo>
                <a:cubicBezTo>
                  <a:pt x="717" y="1402"/>
                  <a:pt x="717" y="1402"/>
                  <a:pt x="717" y="1402"/>
                </a:cubicBezTo>
                <a:cubicBezTo>
                  <a:pt x="718" y="1403"/>
                  <a:pt x="720" y="1404"/>
                  <a:pt x="721" y="1405"/>
                </a:cubicBezTo>
                <a:cubicBezTo>
                  <a:pt x="721" y="1405"/>
                  <a:pt x="722" y="1405"/>
                  <a:pt x="722" y="1405"/>
                </a:cubicBezTo>
                <a:cubicBezTo>
                  <a:pt x="723" y="1405"/>
                  <a:pt x="723" y="1406"/>
                  <a:pt x="724" y="1406"/>
                </a:cubicBezTo>
                <a:cubicBezTo>
                  <a:pt x="724" y="1407"/>
                  <a:pt x="723" y="1408"/>
                  <a:pt x="725" y="1408"/>
                </a:cubicBezTo>
                <a:cubicBezTo>
                  <a:pt x="726" y="1408"/>
                  <a:pt x="726" y="1407"/>
                  <a:pt x="725" y="1406"/>
                </a:cubicBezTo>
                <a:cubicBezTo>
                  <a:pt x="726" y="1407"/>
                  <a:pt x="727" y="1407"/>
                  <a:pt x="727" y="1407"/>
                </a:cubicBezTo>
                <a:cubicBezTo>
                  <a:pt x="727" y="1407"/>
                  <a:pt x="727" y="1407"/>
                  <a:pt x="727" y="1407"/>
                </a:cubicBezTo>
                <a:cubicBezTo>
                  <a:pt x="731" y="1408"/>
                  <a:pt x="728" y="1407"/>
                  <a:pt x="728" y="1410"/>
                </a:cubicBezTo>
                <a:cubicBezTo>
                  <a:pt x="732" y="1407"/>
                  <a:pt x="731" y="1411"/>
                  <a:pt x="735" y="1409"/>
                </a:cubicBezTo>
                <a:cubicBezTo>
                  <a:pt x="736" y="1410"/>
                  <a:pt x="735" y="1411"/>
                  <a:pt x="735" y="1412"/>
                </a:cubicBezTo>
                <a:cubicBezTo>
                  <a:pt x="738" y="1413"/>
                  <a:pt x="741" y="1412"/>
                  <a:pt x="743" y="1415"/>
                </a:cubicBezTo>
                <a:cubicBezTo>
                  <a:pt x="744" y="1414"/>
                  <a:pt x="746" y="1415"/>
                  <a:pt x="747" y="1413"/>
                </a:cubicBezTo>
                <a:cubicBezTo>
                  <a:pt x="746" y="1412"/>
                  <a:pt x="745" y="1412"/>
                  <a:pt x="744" y="1411"/>
                </a:cubicBezTo>
                <a:cubicBezTo>
                  <a:pt x="744" y="1412"/>
                  <a:pt x="744" y="1413"/>
                  <a:pt x="744" y="1414"/>
                </a:cubicBezTo>
                <a:cubicBezTo>
                  <a:pt x="740" y="1414"/>
                  <a:pt x="745" y="1411"/>
                  <a:pt x="741" y="1410"/>
                </a:cubicBezTo>
                <a:cubicBezTo>
                  <a:pt x="741" y="1411"/>
                  <a:pt x="741" y="1412"/>
                  <a:pt x="740" y="1413"/>
                </a:cubicBezTo>
                <a:cubicBezTo>
                  <a:pt x="738" y="1411"/>
                  <a:pt x="737" y="1410"/>
                  <a:pt x="737" y="1408"/>
                </a:cubicBezTo>
                <a:cubicBezTo>
                  <a:pt x="734" y="1412"/>
                  <a:pt x="732" y="1406"/>
                  <a:pt x="729" y="1406"/>
                </a:cubicBezTo>
                <a:cubicBezTo>
                  <a:pt x="731" y="1404"/>
                  <a:pt x="728" y="1396"/>
                  <a:pt x="734" y="1398"/>
                </a:cubicBezTo>
                <a:cubicBezTo>
                  <a:pt x="733" y="1398"/>
                  <a:pt x="733" y="1397"/>
                  <a:pt x="732" y="1397"/>
                </a:cubicBezTo>
                <a:cubicBezTo>
                  <a:pt x="737" y="1397"/>
                  <a:pt x="743" y="1395"/>
                  <a:pt x="746" y="1390"/>
                </a:cubicBezTo>
                <a:cubicBezTo>
                  <a:pt x="742" y="1390"/>
                  <a:pt x="738" y="1388"/>
                  <a:pt x="733" y="1385"/>
                </a:cubicBezTo>
                <a:cubicBezTo>
                  <a:pt x="734" y="1385"/>
                  <a:pt x="734" y="1384"/>
                  <a:pt x="734" y="1382"/>
                </a:cubicBezTo>
                <a:cubicBezTo>
                  <a:pt x="741" y="1385"/>
                  <a:pt x="744" y="1380"/>
                  <a:pt x="749" y="1382"/>
                </a:cubicBezTo>
                <a:cubicBezTo>
                  <a:pt x="752" y="1376"/>
                  <a:pt x="760" y="1377"/>
                  <a:pt x="765" y="1374"/>
                </a:cubicBezTo>
                <a:cubicBezTo>
                  <a:pt x="771" y="1377"/>
                  <a:pt x="777" y="1378"/>
                  <a:pt x="779" y="1372"/>
                </a:cubicBezTo>
                <a:cubicBezTo>
                  <a:pt x="770" y="1364"/>
                  <a:pt x="763" y="1365"/>
                  <a:pt x="755" y="1361"/>
                </a:cubicBezTo>
                <a:cubicBezTo>
                  <a:pt x="756" y="1360"/>
                  <a:pt x="758" y="1359"/>
                  <a:pt x="758" y="1356"/>
                </a:cubicBezTo>
                <a:cubicBezTo>
                  <a:pt x="760" y="1358"/>
                  <a:pt x="765" y="1359"/>
                  <a:pt x="762" y="1362"/>
                </a:cubicBezTo>
                <a:cubicBezTo>
                  <a:pt x="764" y="1364"/>
                  <a:pt x="763" y="1355"/>
                  <a:pt x="767" y="1355"/>
                </a:cubicBezTo>
                <a:cubicBezTo>
                  <a:pt x="769" y="1356"/>
                  <a:pt x="768" y="1361"/>
                  <a:pt x="770" y="1362"/>
                </a:cubicBezTo>
                <a:cubicBezTo>
                  <a:pt x="773" y="1359"/>
                  <a:pt x="770" y="1358"/>
                  <a:pt x="773" y="1355"/>
                </a:cubicBezTo>
                <a:cubicBezTo>
                  <a:pt x="774" y="1355"/>
                  <a:pt x="775" y="1357"/>
                  <a:pt x="776" y="1357"/>
                </a:cubicBezTo>
                <a:cubicBezTo>
                  <a:pt x="777" y="1358"/>
                  <a:pt x="777" y="1358"/>
                  <a:pt x="777" y="1358"/>
                </a:cubicBezTo>
                <a:cubicBezTo>
                  <a:pt x="777" y="1359"/>
                  <a:pt x="777" y="1360"/>
                  <a:pt x="777" y="1361"/>
                </a:cubicBezTo>
                <a:cubicBezTo>
                  <a:pt x="778" y="1361"/>
                  <a:pt x="778" y="1360"/>
                  <a:pt x="779" y="1360"/>
                </a:cubicBezTo>
                <a:cubicBezTo>
                  <a:pt x="785" y="1368"/>
                  <a:pt x="792" y="1377"/>
                  <a:pt x="801" y="1386"/>
                </a:cubicBezTo>
                <a:cubicBezTo>
                  <a:pt x="799" y="1386"/>
                  <a:pt x="799" y="1391"/>
                  <a:pt x="802" y="1390"/>
                </a:cubicBezTo>
                <a:cubicBezTo>
                  <a:pt x="802" y="1389"/>
                  <a:pt x="802" y="1388"/>
                  <a:pt x="802" y="1387"/>
                </a:cubicBezTo>
                <a:cubicBezTo>
                  <a:pt x="806" y="1391"/>
                  <a:pt x="810" y="1395"/>
                  <a:pt x="814" y="1399"/>
                </a:cubicBezTo>
                <a:cubicBezTo>
                  <a:pt x="814" y="1399"/>
                  <a:pt x="814" y="1398"/>
                  <a:pt x="813" y="1398"/>
                </a:cubicBezTo>
                <a:cubicBezTo>
                  <a:pt x="812" y="1399"/>
                  <a:pt x="815" y="1400"/>
                  <a:pt x="818" y="1402"/>
                </a:cubicBezTo>
                <a:cubicBezTo>
                  <a:pt x="822" y="1406"/>
                  <a:pt x="827" y="1411"/>
                  <a:pt x="833" y="1415"/>
                </a:cubicBezTo>
                <a:cubicBezTo>
                  <a:pt x="834" y="1420"/>
                  <a:pt x="834" y="1425"/>
                  <a:pt x="834" y="1431"/>
                </a:cubicBezTo>
                <a:cubicBezTo>
                  <a:pt x="834" y="1430"/>
                  <a:pt x="834" y="1429"/>
                  <a:pt x="834" y="1429"/>
                </a:cubicBezTo>
                <a:cubicBezTo>
                  <a:pt x="833" y="1429"/>
                  <a:pt x="832" y="1429"/>
                  <a:pt x="831" y="1429"/>
                </a:cubicBezTo>
                <a:cubicBezTo>
                  <a:pt x="830" y="1430"/>
                  <a:pt x="832" y="1433"/>
                  <a:pt x="832" y="1429"/>
                </a:cubicBezTo>
                <a:cubicBezTo>
                  <a:pt x="834" y="1431"/>
                  <a:pt x="833" y="1433"/>
                  <a:pt x="833" y="1434"/>
                </a:cubicBezTo>
                <a:cubicBezTo>
                  <a:pt x="834" y="1434"/>
                  <a:pt x="834" y="1434"/>
                  <a:pt x="834" y="1434"/>
                </a:cubicBezTo>
                <a:cubicBezTo>
                  <a:pt x="834" y="1435"/>
                  <a:pt x="834" y="1436"/>
                  <a:pt x="834" y="1437"/>
                </a:cubicBezTo>
                <a:cubicBezTo>
                  <a:pt x="837" y="1435"/>
                  <a:pt x="834" y="1432"/>
                  <a:pt x="835" y="1429"/>
                </a:cubicBezTo>
                <a:cubicBezTo>
                  <a:pt x="836" y="1428"/>
                  <a:pt x="835" y="1431"/>
                  <a:pt x="837" y="1430"/>
                </a:cubicBezTo>
                <a:cubicBezTo>
                  <a:pt x="834" y="1427"/>
                  <a:pt x="835" y="1422"/>
                  <a:pt x="835" y="1417"/>
                </a:cubicBezTo>
                <a:cubicBezTo>
                  <a:pt x="842" y="1423"/>
                  <a:pt x="850" y="1430"/>
                  <a:pt x="857" y="1436"/>
                </a:cubicBezTo>
                <a:cubicBezTo>
                  <a:pt x="858" y="1443"/>
                  <a:pt x="859" y="1450"/>
                  <a:pt x="861" y="1457"/>
                </a:cubicBezTo>
                <a:cubicBezTo>
                  <a:pt x="861" y="1451"/>
                  <a:pt x="861" y="1445"/>
                  <a:pt x="861" y="1439"/>
                </a:cubicBezTo>
                <a:cubicBezTo>
                  <a:pt x="861" y="1440"/>
                  <a:pt x="862" y="1441"/>
                  <a:pt x="863" y="1441"/>
                </a:cubicBezTo>
                <a:cubicBezTo>
                  <a:pt x="862" y="1444"/>
                  <a:pt x="867" y="1446"/>
                  <a:pt x="866" y="1451"/>
                </a:cubicBezTo>
                <a:cubicBezTo>
                  <a:pt x="868" y="1449"/>
                  <a:pt x="866" y="1445"/>
                  <a:pt x="865" y="1443"/>
                </a:cubicBezTo>
                <a:cubicBezTo>
                  <a:pt x="866" y="1444"/>
                  <a:pt x="868" y="1445"/>
                  <a:pt x="870" y="1447"/>
                </a:cubicBezTo>
                <a:cubicBezTo>
                  <a:pt x="871" y="1457"/>
                  <a:pt x="872" y="1469"/>
                  <a:pt x="873" y="1480"/>
                </a:cubicBezTo>
                <a:cubicBezTo>
                  <a:pt x="870" y="1478"/>
                  <a:pt x="867" y="1478"/>
                  <a:pt x="866" y="1480"/>
                </a:cubicBezTo>
                <a:cubicBezTo>
                  <a:pt x="868" y="1480"/>
                  <a:pt x="869" y="1480"/>
                  <a:pt x="870" y="1480"/>
                </a:cubicBezTo>
                <a:cubicBezTo>
                  <a:pt x="872" y="1482"/>
                  <a:pt x="868" y="1484"/>
                  <a:pt x="873" y="1487"/>
                </a:cubicBezTo>
                <a:cubicBezTo>
                  <a:pt x="874" y="1486"/>
                  <a:pt x="873" y="1485"/>
                  <a:pt x="872" y="1485"/>
                </a:cubicBezTo>
                <a:cubicBezTo>
                  <a:pt x="872" y="1485"/>
                  <a:pt x="873" y="1484"/>
                  <a:pt x="873" y="1484"/>
                </a:cubicBezTo>
                <a:cubicBezTo>
                  <a:pt x="874" y="1486"/>
                  <a:pt x="874" y="1488"/>
                  <a:pt x="874" y="1490"/>
                </a:cubicBezTo>
                <a:cubicBezTo>
                  <a:pt x="876" y="1488"/>
                  <a:pt x="875" y="1485"/>
                  <a:pt x="875" y="1483"/>
                </a:cubicBezTo>
                <a:cubicBezTo>
                  <a:pt x="875" y="1482"/>
                  <a:pt x="876" y="1482"/>
                  <a:pt x="876" y="1483"/>
                </a:cubicBezTo>
                <a:cubicBezTo>
                  <a:pt x="876" y="1482"/>
                  <a:pt x="875" y="1481"/>
                  <a:pt x="875" y="1481"/>
                </a:cubicBezTo>
                <a:cubicBezTo>
                  <a:pt x="875" y="1479"/>
                  <a:pt x="875" y="1477"/>
                  <a:pt x="876" y="1476"/>
                </a:cubicBezTo>
                <a:cubicBezTo>
                  <a:pt x="874" y="1468"/>
                  <a:pt x="873" y="1458"/>
                  <a:pt x="873" y="1449"/>
                </a:cubicBezTo>
                <a:cubicBezTo>
                  <a:pt x="875" y="1451"/>
                  <a:pt x="878" y="1453"/>
                  <a:pt x="880" y="1455"/>
                </a:cubicBezTo>
                <a:cubicBezTo>
                  <a:pt x="881" y="1458"/>
                  <a:pt x="881" y="1460"/>
                  <a:pt x="881" y="1463"/>
                </a:cubicBezTo>
                <a:cubicBezTo>
                  <a:pt x="881" y="1463"/>
                  <a:pt x="881" y="1463"/>
                  <a:pt x="881" y="1463"/>
                </a:cubicBezTo>
                <a:cubicBezTo>
                  <a:pt x="880" y="1464"/>
                  <a:pt x="881" y="1465"/>
                  <a:pt x="881" y="1465"/>
                </a:cubicBezTo>
                <a:cubicBezTo>
                  <a:pt x="882" y="1474"/>
                  <a:pt x="883" y="1482"/>
                  <a:pt x="883" y="1491"/>
                </a:cubicBezTo>
                <a:cubicBezTo>
                  <a:pt x="883" y="1494"/>
                  <a:pt x="883" y="1498"/>
                  <a:pt x="883" y="1501"/>
                </a:cubicBezTo>
                <a:cubicBezTo>
                  <a:pt x="879" y="1499"/>
                  <a:pt x="876" y="1498"/>
                  <a:pt x="875" y="1497"/>
                </a:cubicBezTo>
                <a:cubicBezTo>
                  <a:pt x="873" y="1496"/>
                  <a:pt x="873" y="1495"/>
                  <a:pt x="873" y="1494"/>
                </a:cubicBezTo>
                <a:cubicBezTo>
                  <a:pt x="870" y="1494"/>
                  <a:pt x="873" y="1498"/>
                  <a:pt x="872" y="1500"/>
                </a:cubicBezTo>
                <a:cubicBezTo>
                  <a:pt x="874" y="1500"/>
                  <a:pt x="872" y="1498"/>
                  <a:pt x="874" y="1498"/>
                </a:cubicBezTo>
                <a:cubicBezTo>
                  <a:pt x="876" y="1499"/>
                  <a:pt x="876" y="1500"/>
                  <a:pt x="878" y="1502"/>
                </a:cubicBezTo>
                <a:cubicBezTo>
                  <a:pt x="875" y="1504"/>
                  <a:pt x="872" y="1504"/>
                  <a:pt x="869" y="1501"/>
                </a:cubicBezTo>
                <a:cubicBezTo>
                  <a:pt x="869" y="1503"/>
                  <a:pt x="870" y="1509"/>
                  <a:pt x="869" y="1509"/>
                </a:cubicBezTo>
                <a:cubicBezTo>
                  <a:pt x="869" y="1511"/>
                  <a:pt x="871" y="1510"/>
                  <a:pt x="871" y="1511"/>
                </a:cubicBezTo>
                <a:cubicBezTo>
                  <a:pt x="872" y="1508"/>
                  <a:pt x="882" y="1508"/>
                  <a:pt x="879" y="1503"/>
                </a:cubicBezTo>
                <a:cubicBezTo>
                  <a:pt x="880" y="1504"/>
                  <a:pt x="881" y="1504"/>
                  <a:pt x="883" y="1504"/>
                </a:cubicBezTo>
                <a:cubicBezTo>
                  <a:pt x="883" y="1509"/>
                  <a:pt x="883" y="1514"/>
                  <a:pt x="885" y="1518"/>
                </a:cubicBezTo>
                <a:cubicBezTo>
                  <a:pt x="884" y="1518"/>
                  <a:pt x="883" y="1517"/>
                  <a:pt x="882" y="1517"/>
                </a:cubicBezTo>
                <a:cubicBezTo>
                  <a:pt x="882" y="1519"/>
                  <a:pt x="884" y="1519"/>
                  <a:pt x="886" y="1520"/>
                </a:cubicBezTo>
                <a:cubicBezTo>
                  <a:pt x="886" y="1520"/>
                  <a:pt x="886" y="1520"/>
                  <a:pt x="886" y="1520"/>
                </a:cubicBezTo>
                <a:cubicBezTo>
                  <a:pt x="886" y="1520"/>
                  <a:pt x="886" y="1520"/>
                  <a:pt x="886" y="1520"/>
                </a:cubicBezTo>
                <a:cubicBezTo>
                  <a:pt x="887" y="1520"/>
                  <a:pt x="888" y="1521"/>
                  <a:pt x="889" y="1522"/>
                </a:cubicBezTo>
                <a:cubicBezTo>
                  <a:pt x="886" y="1523"/>
                  <a:pt x="882" y="1520"/>
                  <a:pt x="879" y="1521"/>
                </a:cubicBezTo>
                <a:cubicBezTo>
                  <a:pt x="879" y="1522"/>
                  <a:pt x="881" y="1523"/>
                  <a:pt x="882" y="1523"/>
                </a:cubicBezTo>
                <a:cubicBezTo>
                  <a:pt x="866" y="1520"/>
                  <a:pt x="860" y="1517"/>
                  <a:pt x="843" y="1510"/>
                </a:cubicBezTo>
                <a:cubicBezTo>
                  <a:pt x="844" y="1513"/>
                  <a:pt x="848" y="1512"/>
                  <a:pt x="851" y="1516"/>
                </a:cubicBezTo>
                <a:cubicBezTo>
                  <a:pt x="843" y="1519"/>
                  <a:pt x="834" y="1508"/>
                  <a:pt x="826" y="1506"/>
                </a:cubicBezTo>
                <a:cubicBezTo>
                  <a:pt x="830" y="1504"/>
                  <a:pt x="836" y="1510"/>
                  <a:pt x="842" y="1511"/>
                </a:cubicBezTo>
                <a:cubicBezTo>
                  <a:pt x="843" y="1507"/>
                  <a:pt x="833" y="1506"/>
                  <a:pt x="833" y="1502"/>
                </a:cubicBezTo>
                <a:cubicBezTo>
                  <a:pt x="827" y="1503"/>
                  <a:pt x="817" y="1499"/>
                  <a:pt x="812" y="1496"/>
                </a:cubicBezTo>
                <a:cubicBezTo>
                  <a:pt x="810" y="1495"/>
                  <a:pt x="810" y="1498"/>
                  <a:pt x="808" y="1497"/>
                </a:cubicBezTo>
                <a:cubicBezTo>
                  <a:pt x="809" y="1499"/>
                  <a:pt x="812" y="1501"/>
                  <a:pt x="813" y="1501"/>
                </a:cubicBezTo>
                <a:cubicBezTo>
                  <a:pt x="811" y="1504"/>
                  <a:pt x="808" y="1501"/>
                  <a:pt x="806" y="1500"/>
                </a:cubicBezTo>
                <a:cubicBezTo>
                  <a:pt x="806" y="1505"/>
                  <a:pt x="814" y="1502"/>
                  <a:pt x="814" y="1507"/>
                </a:cubicBezTo>
                <a:cubicBezTo>
                  <a:pt x="813" y="1507"/>
                  <a:pt x="814" y="1508"/>
                  <a:pt x="815" y="1508"/>
                </a:cubicBezTo>
                <a:cubicBezTo>
                  <a:pt x="816" y="1507"/>
                  <a:pt x="815" y="1506"/>
                  <a:pt x="816" y="1504"/>
                </a:cubicBezTo>
                <a:cubicBezTo>
                  <a:pt x="816" y="1505"/>
                  <a:pt x="817" y="1505"/>
                  <a:pt x="817" y="1505"/>
                </a:cubicBezTo>
                <a:cubicBezTo>
                  <a:pt x="820" y="1507"/>
                  <a:pt x="814" y="1507"/>
                  <a:pt x="817" y="1508"/>
                </a:cubicBezTo>
                <a:cubicBezTo>
                  <a:pt x="820" y="1510"/>
                  <a:pt x="819" y="1509"/>
                  <a:pt x="820" y="1507"/>
                </a:cubicBezTo>
                <a:cubicBezTo>
                  <a:pt x="823" y="1509"/>
                  <a:pt x="821" y="1511"/>
                  <a:pt x="826" y="1510"/>
                </a:cubicBezTo>
                <a:cubicBezTo>
                  <a:pt x="827" y="1511"/>
                  <a:pt x="827" y="1512"/>
                  <a:pt x="827" y="1513"/>
                </a:cubicBezTo>
                <a:cubicBezTo>
                  <a:pt x="829" y="1513"/>
                  <a:pt x="829" y="1513"/>
                  <a:pt x="829" y="1511"/>
                </a:cubicBezTo>
                <a:cubicBezTo>
                  <a:pt x="830" y="1512"/>
                  <a:pt x="831" y="1513"/>
                  <a:pt x="830" y="1514"/>
                </a:cubicBezTo>
                <a:cubicBezTo>
                  <a:pt x="836" y="1514"/>
                  <a:pt x="843" y="1516"/>
                  <a:pt x="851" y="1520"/>
                </a:cubicBezTo>
                <a:cubicBezTo>
                  <a:pt x="851" y="1520"/>
                  <a:pt x="851" y="1521"/>
                  <a:pt x="851" y="1521"/>
                </a:cubicBezTo>
                <a:cubicBezTo>
                  <a:pt x="852" y="1522"/>
                  <a:pt x="853" y="1522"/>
                  <a:pt x="854" y="1521"/>
                </a:cubicBezTo>
                <a:cubicBezTo>
                  <a:pt x="867" y="1527"/>
                  <a:pt x="880" y="1535"/>
                  <a:pt x="889" y="1539"/>
                </a:cubicBezTo>
                <a:cubicBezTo>
                  <a:pt x="889" y="1540"/>
                  <a:pt x="888" y="1540"/>
                  <a:pt x="888" y="1540"/>
                </a:cubicBezTo>
                <a:cubicBezTo>
                  <a:pt x="888" y="1543"/>
                  <a:pt x="893" y="1544"/>
                  <a:pt x="893" y="1540"/>
                </a:cubicBezTo>
                <a:cubicBezTo>
                  <a:pt x="901" y="1542"/>
                  <a:pt x="901" y="1544"/>
                  <a:pt x="904" y="1549"/>
                </a:cubicBezTo>
                <a:cubicBezTo>
                  <a:pt x="905" y="1548"/>
                  <a:pt x="906" y="1548"/>
                  <a:pt x="905" y="1546"/>
                </a:cubicBezTo>
                <a:cubicBezTo>
                  <a:pt x="909" y="1546"/>
                  <a:pt x="906" y="1552"/>
                  <a:pt x="909" y="1548"/>
                </a:cubicBezTo>
                <a:cubicBezTo>
                  <a:pt x="911" y="1548"/>
                  <a:pt x="910" y="1550"/>
                  <a:pt x="911" y="1552"/>
                </a:cubicBezTo>
                <a:cubicBezTo>
                  <a:pt x="913" y="1553"/>
                  <a:pt x="911" y="1550"/>
                  <a:pt x="913" y="1548"/>
                </a:cubicBezTo>
                <a:cubicBezTo>
                  <a:pt x="915" y="1549"/>
                  <a:pt x="914" y="1551"/>
                  <a:pt x="917" y="1551"/>
                </a:cubicBezTo>
                <a:cubicBezTo>
                  <a:pt x="916" y="1551"/>
                  <a:pt x="917" y="1550"/>
                  <a:pt x="917" y="1549"/>
                </a:cubicBezTo>
                <a:cubicBezTo>
                  <a:pt x="917" y="1549"/>
                  <a:pt x="917" y="1550"/>
                  <a:pt x="917" y="1550"/>
                </a:cubicBezTo>
                <a:cubicBezTo>
                  <a:pt x="918" y="1549"/>
                  <a:pt x="919" y="1548"/>
                  <a:pt x="919" y="1548"/>
                </a:cubicBezTo>
                <a:cubicBezTo>
                  <a:pt x="924" y="1551"/>
                  <a:pt x="934" y="1551"/>
                  <a:pt x="938" y="1559"/>
                </a:cubicBezTo>
                <a:cubicBezTo>
                  <a:pt x="937" y="1556"/>
                  <a:pt x="939" y="1556"/>
                  <a:pt x="941" y="1558"/>
                </a:cubicBezTo>
                <a:cubicBezTo>
                  <a:pt x="941" y="1558"/>
                  <a:pt x="940" y="1559"/>
                  <a:pt x="940" y="1561"/>
                </a:cubicBezTo>
                <a:cubicBezTo>
                  <a:pt x="941" y="1561"/>
                  <a:pt x="943" y="1561"/>
                  <a:pt x="945" y="1561"/>
                </a:cubicBezTo>
                <a:cubicBezTo>
                  <a:pt x="946" y="1563"/>
                  <a:pt x="950" y="1569"/>
                  <a:pt x="954" y="1571"/>
                </a:cubicBezTo>
                <a:cubicBezTo>
                  <a:pt x="955" y="1569"/>
                  <a:pt x="950" y="1564"/>
                  <a:pt x="953" y="1563"/>
                </a:cubicBezTo>
                <a:cubicBezTo>
                  <a:pt x="953" y="1563"/>
                  <a:pt x="953" y="1563"/>
                  <a:pt x="953" y="1563"/>
                </a:cubicBezTo>
                <a:cubicBezTo>
                  <a:pt x="956" y="1563"/>
                  <a:pt x="959" y="1562"/>
                  <a:pt x="962" y="1558"/>
                </a:cubicBezTo>
                <a:cubicBezTo>
                  <a:pt x="962" y="1558"/>
                  <a:pt x="963" y="1558"/>
                  <a:pt x="963" y="1558"/>
                </a:cubicBezTo>
                <a:cubicBezTo>
                  <a:pt x="963" y="1558"/>
                  <a:pt x="963" y="1557"/>
                  <a:pt x="962" y="1557"/>
                </a:cubicBezTo>
                <a:cubicBezTo>
                  <a:pt x="962" y="1557"/>
                  <a:pt x="962" y="1557"/>
                  <a:pt x="962" y="1557"/>
                </a:cubicBezTo>
                <a:cubicBezTo>
                  <a:pt x="962" y="1557"/>
                  <a:pt x="962" y="1557"/>
                  <a:pt x="962" y="1557"/>
                </a:cubicBezTo>
                <a:cubicBezTo>
                  <a:pt x="962" y="1556"/>
                  <a:pt x="962" y="1556"/>
                  <a:pt x="962" y="1556"/>
                </a:cubicBezTo>
                <a:cubicBezTo>
                  <a:pt x="964" y="1555"/>
                  <a:pt x="969" y="1560"/>
                  <a:pt x="971" y="1561"/>
                </a:cubicBezTo>
                <a:cubicBezTo>
                  <a:pt x="971" y="1557"/>
                  <a:pt x="979" y="1562"/>
                  <a:pt x="980" y="1563"/>
                </a:cubicBezTo>
                <a:cubicBezTo>
                  <a:pt x="979" y="1565"/>
                  <a:pt x="977" y="1562"/>
                  <a:pt x="975" y="1562"/>
                </a:cubicBezTo>
                <a:cubicBezTo>
                  <a:pt x="975" y="1565"/>
                  <a:pt x="980" y="1565"/>
                  <a:pt x="982" y="1564"/>
                </a:cubicBezTo>
                <a:cubicBezTo>
                  <a:pt x="979" y="1559"/>
                  <a:pt x="971" y="1558"/>
                  <a:pt x="964" y="1556"/>
                </a:cubicBezTo>
                <a:cubicBezTo>
                  <a:pt x="970" y="1554"/>
                  <a:pt x="978" y="1557"/>
                  <a:pt x="984" y="1562"/>
                </a:cubicBezTo>
                <a:cubicBezTo>
                  <a:pt x="984" y="1561"/>
                  <a:pt x="984" y="1559"/>
                  <a:pt x="985" y="1559"/>
                </a:cubicBezTo>
                <a:cubicBezTo>
                  <a:pt x="981" y="1556"/>
                  <a:pt x="968" y="1551"/>
                  <a:pt x="965" y="1545"/>
                </a:cubicBezTo>
                <a:cubicBezTo>
                  <a:pt x="961" y="1549"/>
                  <a:pt x="968" y="1548"/>
                  <a:pt x="968" y="1551"/>
                </a:cubicBezTo>
                <a:cubicBezTo>
                  <a:pt x="963" y="1549"/>
                  <a:pt x="958" y="1549"/>
                  <a:pt x="951" y="1546"/>
                </a:cubicBezTo>
                <a:cubicBezTo>
                  <a:pt x="952" y="1545"/>
                  <a:pt x="953" y="1545"/>
                  <a:pt x="952" y="1544"/>
                </a:cubicBezTo>
                <a:cubicBezTo>
                  <a:pt x="956" y="1542"/>
                  <a:pt x="957" y="1547"/>
                  <a:pt x="961" y="1549"/>
                </a:cubicBezTo>
                <a:cubicBezTo>
                  <a:pt x="964" y="1545"/>
                  <a:pt x="961" y="1544"/>
                  <a:pt x="960" y="1542"/>
                </a:cubicBezTo>
                <a:cubicBezTo>
                  <a:pt x="964" y="1543"/>
                  <a:pt x="968" y="1542"/>
                  <a:pt x="968" y="1546"/>
                </a:cubicBezTo>
                <a:cubicBezTo>
                  <a:pt x="969" y="1541"/>
                  <a:pt x="977" y="1536"/>
                  <a:pt x="974" y="1529"/>
                </a:cubicBezTo>
                <a:cubicBezTo>
                  <a:pt x="972" y="1529"/>
                  <a:pt x="975" y="1532"/>
                  <a:pt x="972" y="1534"/>
                </a:cubicBezTo>
                <a:cubicBezTo>
                  <a:pt x="971" y="1532"/>
                  <a:pt x="973" y="1530"/>
                  <a:pt x="969" y="1530"/>
                </a:cubicBezTo>
                <a:cubicBezTo>
                  <a:pt x="966" y="1531"/>
                  <a:pt x="970" y="1534"/>
                  <a:pt x="970" y="1536"/>
                </a:cubicBezTo>
                <a:cubicBezTo>
                  <a:pt x="965" y="1538"/>
                  <a:pt x="964" y="1530"/>
                  <a:pt x="960" y="1535"/>
                </a:cubicBezTo>
                <a:cubicBezTo>
                  <a:pt x="963" y="1535"/>
                  <a:pt x="964" y="1538"/>
                  <a:pt x="967" y="1540"/>
                </a:cubicBezTo>
                <a:cubicBezTo>
                  <a:pt x="964" y="1545"/>
                  <a:pt x="960" y="1536"/>
                  <a:pt x="956" y="1540"/>
                </a:cubicBezTo>
                <a:cubicBezTo>
                  <a:pt x="955" y="1539"/>
                  <a:pt x="957" y="1539"/>
                  <a:pt x="957" y="1537"/>
                </a:cubicBezTo>
                <a:cubicBezTo>
                  <a:pt x="953" y="1539"/>
                  <a:pt x="950" y="1529"/>
                  <a:pt x="946" y="1534"/>
                </a:cubicBezTo>
                <a:cubicBezTo>
                  <a:pt x="947" y="1530"/>
                  <a:pt x="939" y="1526"/>
                  <a:pt x="937" y="1531"/>
                </a:cubicBezTo>
                <a:cubicBezTo>
                  <a:pt x="936" y="1530"/>
                  <a:pt x="937" y="1528"/>
                  <a:pt x="938" y="1526"/>
                </a:cubicBezTo>
                <a:cubicBezTo>
                  <a:pt x="937" y="1527"/>
                  <a:pt x="935" y="1526"/>
                  <a:pt x="934" y="1525"/>
                </a:cubicBezTo>
                <a:cubicBezTo>
                  <a:pt x="934" y="1526"/>
                  <a:pt x="934" y="1527"/>
                  <a:pt x="934" y="1528"/>
                </a:cubicBezTo>
                <a:cubicBezTo>
                  <a:pt x="931" y="1526"/>
                  <a:pt x="933" y="1524"/>
                  <a:pt x="933" y="1522"/>
                </a:cubicBezTo>
                <a:cubicBezTo>
                  <a:pt x="933" y="1523"/>
                  <a:pt x="934" y="1524"/>
                  <a:pt x="934" y="1526"/>
                </a:cubicBezTo>
                <a:cubicBezTo>
                  <a:pt x="937" y="1521"/>
                  <a:pt x="932" y="1510"/>
                  <a:pt x="934" y="1506"/>
                </a:cubicBezTo>
                <a:cubicBezTo>
                  <a:pt x="934" y="1503"/>
                  <a:pt x="934" y="1499"/>
                  <a:pt x="933" y="1496"/>
                </a:cubicBezTo>
                <a:cubicBezTo>
                  <a:pt x="935" y="1497"/>
                  <a:pt x="935" y="1497"/>
                  <a:pt x="935" y="1497"/>
                </a:cubicBezTo>
                <a:cubicBezTo>
                  <a:pt x="936" y="1500"/>
                  <a:pt x="936" y="1502"/>
                  <a:pt x="937" y="1505"/>
                </a:cubicBezTo>
                <a:cubicBezTo>
                  <a:pt x="938" y="1503"/>
                  <a:pt x="938" y="1501"/>
                  <a:pt x="937" y="1499"/>
                </a:cubicBezTo>
                <a:cubicBezTo>
                  <a:pt x="943" y="1503"/>
                  <a:pt x="949" y="1507"/>
                  <a:pt x="955" y="1511"/>
                </a:cubicBezTo>
                <a:cubicBezTo>
                  <a:pt x="949" y="1503"/>
                  <a:pt x="942" y="1496"/>
                  <a:pt x="936" y="1489"/>
                </a:cubicBezTo>
                <a:cubicBezTo>
                  <a:pt x="935" y="1485"/>
                  <a:pt x="935" y="1481"/>
                  <a:pt x="936" y="1478"/>
                </a:cubicBezTo>
                <a:cubicBezTo>
                  <a:pt x="932" y="1476"/>
                  <a:pt x="936" y="1473"/>
                  <a:pt x="934" y="1469"/>
                </a:cubicBezTo>
                <a:cubicBezTo>
                  <a:pt x="934" y="1469"/>
                  <a:pt x="935" y="1469"/>
                  <a:pt x="936" y="1468"/>
                </a:cubicBezTo>
                <a:cubicBezTo>
                  <a:pt x="934" y="1467"/>
                  <a:pt x="933" y="1466"/>
                  <a:pt x="933" y="1463"/>
                </a:cubicBezTo>
                <a:cubicBezTo>
                  <a:pt x="935" y="1463"/>
                  <a:pt x="933" y="1464"/>
                  <a:pt x="935" y="1465"/>
                </a:cubicBezTo>
                <a:cubicBezTo>
                  <a:pt x="935" y="1464"/>
                  <a:pt x="935" y="1463"/>
                  <a:pt x="934" y="1463"/>
                </a:cubicBezTo>
                <a:cubicBezTo>
                  <a:pt x="942" y="1466"/>
                  <a:pt x="950" y="1469"/>
                  <a:pt x="958" y="1472"/>
                </a:cubicBezTo>
                <a:cubicBezTo>
                  <a:pt x="958" y="1473"/>
                  <a:pt x="958" y="1473"/>
                  <a:pt x="958" y="1474"/>
                </a:cubicBezTo>
                <a:cubicBezTo>
                  <a:pt x="959" y="1474"/>
                  <a:pt x="959" y="1473"/>
                  <a:pt x="959" y="1473"/>
                </a:cubicBezTo>
                <a:cubicBezTo>
                  <a:pt x="960" y="1473"/>
                  <a:pt x="961" y="1474"/>
                  <a:pt x="962" y="1474"/>
                </a:cubicBezTo>
                <a:cubicBezTo>
                  <a:pt x="961" y="1473"/>
                  <a:pt x="960" y="1472"/>
                  <a:pt x="959" y="1471"/>
                </a:cubicBezTo>
                <a:cubicBezTo>
                  <a:pt x="959" y="1471"/>
                  <a:pt x="959" y="1471"/>
                  <a:pt x="959" y="1471"/>
                </a:cubicBezTo>
                <a:cubicBezTo>
                  <a:pt x="959" y="1471"/>
                  <a:pt x="958" y="1471"/>
                  <a:pt x="958" y="1471"/>
                </a:cubicBezTo>
                <a:cubicBezTo>
                  <a:pt x="952" y="1466"/>
                  <a:pt x="941" y="1463"/>
                  <a:pt x="934" y="1459"/>
                </a:cubicBezTo>
                <a:cubicBezTo>
                  <a:pt x="933" y="1457"/>
                  <a:pt x="933" y="1455"/>
                  <a:pt x="933" y="1453"/>
                </a:cubicBezTo>
                <a:cubicBezTo>
                  <a:pt x="933" y="1453"/>
                  <a:pt x="933" y="1453"/>
                  <a:pt x="933" y="1453"/>
                </a:cubicBezTo>
                <a:cubicBezTo>
                  <a:pt x="933" y="1453"/>
                  <a:pt x="933" y="1453"/>
                  <a:pt x="933" y="1453"/>
                </a:cubicBezTo>
                <a:cubicBezTo>
                  <a:pt x="933" y="1451"/>
                  <a:pt x="934" y="1450"/>
                  <a:pt x="934" y="1449"/>
                </a:cubicBezTo>
                <a:cubicBezTo>
                  <a:pt x="933" y="1448"/>
                  <a:pt x="931" y="1446"/>
                  <a:pt x="932" y="1444"/>
                </a:cubicBezTo>
                <a:cubicBezTo>
                  <a:pt x="934" y="1443"/>
                  <a:pt x="932" y="1447"/>
                  <a:pt x="934" y="1446"/>
                </a:cubicBezTo>
                <a:cubicBezTo>
                  <a:pt x="934" y="1445"/>
                  <a:pt x="934" y="1445"/>
                  <a:pt x="934" y="1445"/>
                </a:cubicBezTo>
                <a:cubicBezTo>
                  <a:pt x="935" y="1445"/>
                  <a:pt x="936" y="1446"/>
                  <a:pt x="937" y="1447"/>
                </a:cubicBezTo>
                <a:cubicBezTo>
                  <a:pt x="938" y="1445"/>
                  <a:pt x="936" y="1444"/>
                  <a:pt x="938" y="1442"/>
                </a:cubicBezTo>
                <a:cubicBezTo>
                  <a:pt x="942" y="1442"/>
                  <a:pt x="936" y="1446"/>
                  <a:pt x="940" y="1446"/>
                </a:cubicBezTo>
                <a:cubicBezTo>
                  <a:pt x="940" y="1440"/>
                  <a:pt x="945" y="1447"/>
                  <a:pt x="949" y="1447"/>
                </a:cubicBezTo>
                <a:cubicBezTo>
                  <a:pt x="950" y="1443"/>
                  <a:pt x="946" y="1444"/>
                  <a:pt x="944" y="1443"/>
                </a:cubicBezTo>
                <a:cubicBezTo>
                  <a:pt x="944" y="1440"/>
                  <a:pt x="946" y="1442"/>
                  <a:pt x="948" y="1443"/>
                </a:cubicBezTo>
                <a:cubicBezTo>
                  <a:pt x="950" y="1439"/>
                  <a:pt x="942" y="1441"/>
                  <a:pt x="945" y="1438"/>
                </a:cubicBezTo>
                <a:cubicBezTo>
                  <a:pt x="942" y="1438"/>
                  <a:pt x="942" y="1439"/>
                  <a:pt x="943" y="1441"/>
                </a:cubicBezTo>
                <a:cubicBezTo>
                  <a:pt x="941" y="1441"/>
                  <a:pt x="937" y="1440"/>
                  <a:pt x="934" y="1439"/>
                </a:cubicBezTo>
                <a:cubicBezTo>
                  <a:pt x="934" y="1438"/>
                  <a:pt x="934" y="1437"/>
                  <a:pt x="934" y="1437"/>
                </a:cubicBezTo>
                <a:cubicBezTo>
                  <a:pt x="936" y="1438"/>
                  <a:pt x="940" y="1439"/>
                  <a:pt x="941" y="1440"/>
                </a:cubicBezTo>
                <a:cubicBezTo>
                  <a:pt x="941" y="1435"/>
                  <a:pt x="934" y="1437"/>
                  <a:pt x="934" y="1435"/>
                </a:cubicBezTo>
                <a:cubicBezTo>
                  <a:pt x="934" y="1434"/>
                  <a:pt x="934" y="1432"/>
                  <a:pt x="934" y="1431"/>
                </a:cubicBezTo>
                <a:cubicBezTo>
                  <a:pt x="939" y="1434"/>
                  <a:pt x="944" y="1436"/>
                  <a:pt x="949" y="1438"/>
                </a:cubicBezTo>
                <a:cubicBezTo>
                  <a:pt x="949" y="1439"/>
                  <a:pt x="950" y="1439"/>
                  <a:pt x="950" y="1438"/>
                </a:cubicBezTo>
                <a:cubicBezTo>
                  <a:pt x="950" y="1439"/>
                  <a:pt x="951" y="1439"/>
                  <a:pt x="951" y="1439"/>
                </a:cubicBezTo>
                <a:cubicBezTo>
                  <a:pt x="952" y="1440"/>
                  <a:pt x="952" y="1441"/>
                  <a:pt x="954" y="1441"/>
                </a:cubicBezTo>
                <a:cubicBezTo>
                  <a:pt x="954" y="1441"/>
                  <a:pt x="955" y="1440"/>
                  <a:pt x="954" y="1440"/>
                </a:cubicBezTo>
                <a:cubicBezTo>
                  <a:pt x="957" y="1440"/>
                  <a:pt x="959" y="1441"/>
                  <a:pt x="961" y="1441"/>
                </a:cubicBezTo>
                <a:cubicBezTo>
                  <a:pt x="961" y="1442"/>
                  <a:pt x="962" y="1442"/>
                  <a:pt x="962" y="1442"/>
                </a:cubicBezTo>
                <a:cubicBezTo>
                  <a:pt x="962" y="1442"/>
                  <a:pt x="962" y="1442"/>
                  <a:pt x="962" y="1441"/>
                </a:cubicBezTo>
                <a:cubicBezTo>
                  <a:pt x="966" y="1442"/>
                  <a:pt x="970" y="1442"/>
                  <a:pt x="973" y="1441"/>
                </a:cubicBezTo>
                <a:cubicBezTo>
                  <a:pt x="973" y="1441"/>
                  <a:pt x="973" y="1441"/>
                  <a:pt x="973" y="1441"/>
                </a:cubicBezTo>
                <a:cubicBezTo>
                  <a:pt x="973" y="1444"/>
                  <a:pt x="975" y="1447"/>
                  <a:pt x="976" y="1449"/>
                </a:cubicBezTo>
                <a:cubicBezTo>
                  <a:pt x="976" y="1451"/>
                  <a:pt x="976" y="1453"/>
                  <a:pt x="976" y="1455"/>
                </a:cubicBezTo>
                <a:cubicBezTo>
                  <a:pt x="974" y="1454"/>
                  <a:pt x="973" y="1454"/>
                  <a:pt x="972" y="1453"/>
                </a:cubicBezTo>
                <a:cubicBezTo>
                  <a:pt x="973" y="1454"/>
                  <a:pt x="974" y="1455"/>
                  <a:pt x="976" y="1456"/>
                </a:cubicBezTo>
                <a:cubicBezTo>
                  <a:pt x="975" y="1461"/>
                  <a:pt x="975" y="1467"/>
                  <a:pt x="978" y="1469"/>
                </a:cubicBezTo>
                <a:cubicBezTo>
                  <a:pt x="977" y="1470"/>
                  <a:pt x="978" y="1473"/>
                  <a:pt x="978" y="1474"/>
                </a:cubicBezTo>
                <a:cubicBezTo>
                  <a:pt x="978" y="1474"/>
                  <a:pt x="977" y="1473"/>
                  <a:pt x="977" y="1473"/>
                </a:cubicBezTo>
                <a:cubicBezTo>
                  <a:pt x="977" y="1473"/>
                  <a:pt x="976" y="1474"/>
                  <a:pt x="976" y="1475"/>
                </a:cubicBezTo>
                <a:cubicBezTo>
                  <a:pt x="976" y="1475"/>
                  <a:pt x="976" y="1476"/>
                  <a:pt x="976" y="1476"/>
                </a:cubicBezTo>
                <a:cubicBezTo>
                  <a:pt x="975" y="1475"/>
                  <a:pt x="973" y="1475"/>
                  <a:pt x="973" y="1474"/>
                </a:cubicBezTo>
                <a:cubicBezTo>
                  <a:pt x="973" y="1475"/>
                  <a:pt x="974" y="1477"/>
                  <a:pt x="977" y="1478"/>
                </a:cubicBezTo>
                <a:cubicBezTo>
                  <a:pt x="977" y="1480"/>
                  <a:pt x="977" y="1481"/>
                  <a:pt x="977" y="1482"/>
                </a:cubicBezTo>
                <a:cubicBezTo>
                  <a:pt x="977" y="1481"/>
                  <a:pt x="978" y="1480"/>
                  <a:pt x="978" y="1479"/>
                </a:cubicBezTo>
                <a:cubicBezTo>
                  <a:pt x="981" y="1481"/>
                  <a:pt x="985" y="1483"/>
                  <a:pt x="986" y="1484"/>
                </a:cubicBezTo>
                <a:cubicBezTo>
                  <a:pt x="987" y="1479"/>
                  <a:pt x="980" y="1480"/>
                  <a:pt x="978" y="1477"/>
                </a:cubicBezTo>
                <a:cubicBezTo>
                  <a:pt x="978" y="1477"/>
                  <a:pt x="978" y="1477"/>
                  <a:pt x="978" y="1476"/>
                </a:cubicBezTo>
                <a:cubicBezTo>
                  <a:pt x="982" y="1473"/>
                  <a:pt x="988" y="1481"/>
                  <a:pt x="993" y="1477"/>
                </a:cubicBezTo>
                <a:cubicBezTo>
                  <a:pt x="992" y="1477"/>
                  <a:pt x="987" y="1473"/>
                  <a:pt x="986" y="1475"/>
                </a:cubicBezTo>
                <a:cubicBezTo>
                  <a:pt x="984" y="1471"/>
                  <a:pt x="979" y="1473"/>
                  <a:pt x="978" y="1469"/>
                </a:cubicBezTo>
                <a:cubicBezTo>
                  <a:pt x="978" y="1469"/>
                  <a:pt x="978" y="1469"/>
                  <a:pt x="978" y="1469"/>
                </a:cubicBezTo>
                <a:cubicBezTo>
                  <a:pt x="978" y="1465"/>
                  <a:pt x="977" y="1461"/>
                  <a:pt x="977" y="1457"/>
                </a:cubicBezTo>
                <a:cubicBezTo>
                  <a:pt x="982" y="1460"/>
                  <a:pt x="986" y="1462"/>
                  <a:pt x="989" y="1465"/>
                </a:cubicBezTo>
                <a:cubicBezTo>
                  <a:pt x="993" y="1460"/>
                  <a:pt x="985" y="1455"/>
                  <a:pt x="978" y="1453"/>
                </a:cubicBezTo>
                <a:cubicBezTo>
                  <a:pt x="981" y="1456"/>
                  <a:pt x="980" y="1456"/>
                  <a:pt x="977" y="1455"/>
                </a:cubicBezTo>
                <a:cubicBezTo>
                  <a:pt x="977" y="1450"/>
                  <a:pt x="977" y="1444"/>
                  <a:pt x="976" y="1438"/>
                </a:cubicBezTo>
                <a:cubicBezTo>
                  <a:pt x="977" y="1437"/>
                  <a:pt x="978" y="1436"/>
                  <a:pt x="979" y="1434"/>
                </a:cubicBezTo>
                <a:cubicBezTo>
                  <a:pt x="978" y="1433"/>
                  <a:pt x="977" y="1433"/>
                  <a:pt x="976" y="1432"/>
                </a:cubicBezTo>
                <a:cubicBezTo>
                  <a:pt x="976" y="1432"/>
                  <a:pt x="976" y="1432"/>
                  <a:pt x="976" y="1431"/>
                </a:cubicBezTo>
                <a:cubicBezTo>
                  <a:pt x="977" y="1431"/>
                  <a:pt x="977" y="1432"/>
                  <a:pt x="978" y="1432"/>
                </a:cubicBezTo>
                <a:cubicBezTo>
                  <a:pt x="979" y="1430"/>
                  <a:pt x="977" y="1428"/>
                  <a:pt x="976" y="1427"/>
                </a:cubicBezTo>
                <a:cubicBezTo>
                  <a:pt x="975" y="1420"/>
                  <a:pt x="974" y="1413"/>
                  <a:pt x="973" y="1407"/>
                </a:cubicBezTo>
                <a:cubicBezTo>
                  <a:pt x="976" y="1407"/>
                  <a:pt x="978" y="1408"/>
                  <a:pt x="980" y="1410"/>
                </a:cubicBezTo>
                <a:cubicBezTo>
                  <a:pt x="982" y="1411"/>
                  <a:pt x="983" y="1413"/>
                  <a:pt x="983" y="1414"/>
                </a:cubicBezTo>
                <a:cubicBezTo>
                  <a:pt x="982" y="1415"/>
                  <a:pt x="982" y="1417"/>
                  <a:pt x="982" y="1418"/>
                </a:cubicBezTo>
                <a:cubicBezTo>
                  <a:pt x="984" y="1419"/>
                  <a:pt x="984" y="1418"/>
                  <a:pt x="984" y="1416"/>
                </a:cubicBezTo>
                <a:cubicBezTo>
                  <a:pt x="986" y="1420"/>
                  <a:pt x="988" y="1423"/>
                  <a:pt x="993" y="1420"/>
                </a:cubicBezTo>
                <a:cubicBezTo>
                  <a:pt x="993" y="1420"/>
                  <a:pt x="993" y="1419"/>
                  <a:pt x="994" y="1418"/>
                </a:cubicBezTo>
                <a:cubicBezTo>
                  <a:pt x="991" y="1408"/>
                  <a:pt x="983" y="1408"/>
                  <a:pt x="974" y="1405"/>
                </a:cubicBezTo>
                <a:cubicBezTo>
                  <a:pt x="977" y="1400"/>
                  <a:pt x="975" y="1391"/>
                  <a:pt x="981" y="1391"/>
                </a:cubicBezTo>
                <a:cubicBezTo>
                  <a:pt x="983" y="1387"/>
                  <a:pt x="980" y="1387"/>
                  <a:pt x="976" y="1387"/>
                </a:cubicBezTo>
                <a:cubicBezTo>
                  <a:pt x="976" y="1396"/>
                  <a:pt x="974" y="1397"/>
                  <a:pt x="972" y="1400"/>
                </a:cubicBezTo>
                <a:cubicBezTo>
                  <a:pt x="972" y="1398"/>
                  <a:pt x="972" y="1397"/>
                  <a:pt x="971" y="1395"/>
                </a:cubicBezTo>
                <a:cubicBezTo>
                  <a:pt x="972" y="1393"/>
                  <a:pt x="973" y="1393"/>
                  <a:pt x="974" y="1393"/>
                </a:cubicBezTo>
                <a:cubicBezTo>
                  <a:pt x="974" y="1391"/>
                  <a:pt x="972" y="1393"/>
                  <a:pt x="971" y="1393"/>
                </a:cubicBezTo>
                <a:cubicBezTo>
                  <a:pt x="971" y="1390"/>
                  <a:pt x="970" y="1389"/>
                  <a:pt x="972" y="1388"/>
                </a:cubicBezTo>
                <a:cubicBezTo>
                  <a:pt x="970" y="1385"/>
                  <a:pt x="970" y="1378"/>
                  <a:pt x="969" y="1375"/>
                </a:cubicBezTo>
                <a:cubicBezTo>
                  <a:pt x="970" y="1374"/>
                  <a:pt x="970" y="1377"/>
                  <a:pt x="972" y="1376"/>
                </a:cubicBezTo>
                <a:cubicBezTo>
                  <a:pt x="970" y="1375"/>
                  <a:pt x="968" y="1370"/>
                  <a:pt x="970" y="1369"/>
                </a:cubicBezTo>
                <a:cubicBezTo>
                  <a:pt x="972" y="1369"/>
                  <a:pt x="970" y="1371"/>
                  <a:pt x="971" y="1371"/>
                </a:cubicBezTo>
                <a:cubicBezTo>
                  <a:pt x="971" y="1370"/>
                  <a:pt x="971" y="1369"/>
                  <a:pt x="971" y="1369"/>
                </a:cubicBezTo>
                <a:cubicBezTo>
                  <a:pt x="972" y="1370"/>
                  <a:pt x="971" y="1372"/>
                  <a:pt x="971" y="1374"/>
                </a:cubicBezTo>
                <a:cubicBezTo>
                  <a:pt x="973" y="1373"/>
                  <a:pt x="976" y="1376"/>
                  <a:pt x="977" y="1375"/>
                </a:cubicBezTo>
                <a:cubicBezTo>
                  <a:pt x="980" y="1369"/>
                  <a:pt x="977" y="1366"/>
                  <a:pt x="971" y="1364"/>
                </a:cubicBezTo>
                <a:cubicBezTo>
                  <a:pt x="971" y="1361"/>
                  <a:pt x="971" y="1357"/>
                  <a:pt x="970" y="1354"/>
                </a:cubicBezTo>
                <a:cubicBezTo>
                  <a:pt x="972" y="1354"/>
                  <a:pt x="972" y="1353"/>
                  <a:pt x="972" y="1350"/>
                </a:cubicBezTo>
                <a:cubicBezTo>
                  <a:pt x="971" y="1350"/>
                  <a:pt x="971" y="1350"/>
                  <a:pt x="970" y="1350"/>
                </a:cubicBezTo>
                <a:cubicBezTo>
                  <a:pt x="970" y="1349"/>
                  <a:pt x="970" y="1348"/>
                  <a:pt x="969" y="1346"/>
                </a:cubicBezTo>
                <a:cubicBezTo>
                  <a:pt x="971" y="1346"/>
                  <a:pt x="972" y="1346"/>
                  <a:pt x="973" y="1345"/>
                </a:cubicBezTo>
                <a:cubicBezTo>
                  <a:pt x="973" y="1346"/>
                  <a:pt x="973" y="1348"/>
                  <a:pt x="973" y="1349"/>
                </a:cubicBezTo>
                <a:cubicBezTo>
                  <a:pt x="973" y="1354"/>
                  <a:pt x="974" y="1351"/>
                  <a:pt x="974" y="1347"/>
                </a:cubicBezTo>
                <a:cubicBezTo>
                  <a:pt x="974" y="1347"/>
                  <a:pt x="974" y="1346"/>
                  <a:pt x="974" y="1345"/>
                </a:cubicBezTo>
                <a:cubicBezTo>
                  <a:pt x="977" y="1346"/>
                  <a:pt x="979" y="1348"/>
                  <a:pt x="982" y="1349"/>
                </a:cubicBezTo>
                <a:cubicBezTo>
                  <a:pt x="983" y="1352"/>
                  <a:pt x="983" y="1355"/>
                  <a:pt x="981" y="1356"/>
                </a:cubicBezTo>
                <a:cubicBezTo>
                  <a:pt x="986" y="1357"/>
                  <a:pt x="982" y="1370"/>
                  <a:pt x="988" y="1373"/>
                </a:cubicBezTo>
                <a:cubicBezTo>
                  <a:pt x="987" y="1364"/>
                  <a:pt x="986" y="1357"/>
                  <a:pt x="985" y="1350"/>
                </a:cubicBezTo>
                <a:cubicBezTo>
                  <a:pt x="989" y="1352"/>
                  <a:pt x="993" y="1354"/>
                  <a:pt x="998" y="1356"/>
                </a:cubicBezTo>
                <a:cubicBezTo>
                  <a:pt x="998" y="1356"/>
                  <a:pt x="998" y="1356"/>
                  <a:pt x="998" y="1356"/>
                </a:cubicBezTo>
                <a:cubicBezTo>
                  <a:pt x="998" y="1356"/>
                  <a:pt x="998" y="1356"/>
                  <a:pt x="998" y="1356"/>
                </a:cubicBezTo>
                <a:cubicBezTo>
                  <a:pt x="1000" y="1356"/>
                  <a:pt x="1001" y="1357"/>
                  <a:pt x="1003" y="1358"/>
                </a:cubicBezTo>
                <a:cubicBezTo>
                  <a:pt x="1003" y="1358"/>
                  <a:pt x="1003" y="1358"/>
                  <a:pt x="1003" y="1358"/>
                </a:cubicBezTo>
                <a:cubicBezTo>
                  <a:pt x="1003" y="1358"/>
                  <a:pt x="1003" y="1358"/>
                  <a:pt x="1003" y="1358"/>
                </a:cubicBezTo>
                <a:cubicBezTo>
                  <a:pt x="1006" y="1359"/>
                  <a:pt x="1008" y="1360"/>
                  <a:pt x="1010" y="1361"/>
                </a:cubicBezTo>
                <a:cubicBezTo>
                  <a:pt x="1010" y="1362"/>
                  <a:pt x="1011" y="1362"/>
                  <a:pt x="1011" y="1363"/>
                </a:cubicBezTo>
                <a:cubicBezTo>
                  <a:pt x="1011" y="1362"/>
                  <a:pt x="1011" y="1362"/>
                  <a:pt x="1011" y="1361"/>
                </a:cubicBezTo>
                <a:cubicBezTo>
                  <a:pt x="1013" y="1362"/>
                  <a:pt x="1015" y="1363"/>
                  <a:pt x="1017" y="1364"/>
                </a:cubicBezTo>
                <a:cubicBezTo>
                  <a:pt x="1017" y="1365"/>
                  <a:pt x="1017" y="1365"/>
                  <a:pt x="1018" y="1366"/>
                </a:cubicBezTo>
                <a:cubicBezTo>
                  <a:pt x="1018" y="1367"/>
                  <a:pt x="1018" y="1368"/>
                  <a:pt x="1018" y="1369"/>
                </a:cubicBezTo>
                <a:cubicBezTo>
                  <a:pt x="1019" y="1369"/>
                  <a:pt x="1019" y="1368"/>
                  <a:pt x="1019" y="1368"/>
                </a:cubicBezTo>
                <a:cubicBezTo>
                  <a:pt x="1020" y="1369"/>
                  <a:pt x="1022" y="1371"/>
                  <a:pt x="1023" y="1372"/>
                </a:cubicBezTo>
                <a:cubicBezTo>
                  <a:pt x="1022" y="1373"/>
                  <a:pt x="1023" y="1374"/>
                  <a:pt x="1023" y="1374"/>
                </a:cubicBezTo>
                <a:cubicBezTo>
                  <a:pt x="1024" y="1374"/>
                  <a:pt x="1024" y="1374"/>
                  <a:pt x="1024" y="1374"/>
                </a:cubicBezTo>
                <a:cubicBezTo>
                  <a:pt x="1026" y="1373"/>
                  <a:pt x="1028" y="1373"/>
                  <a:pt x="1030" y="1371"/>
                </a:cubicBezTo>
                <a:cubicBezTo>
                  <a:pt x="1031" y="1372"/>
                  <a:pt x="1032" y="1372"/>
                  <a:pt x="1033" y="1373"/>
                </a:cubicBezTo>
                <a:cubicBezTo>
                  <a:pt x="1031" y="1373"/>
                  <a:pt x="1028" y="1377"/>
                  <a:pt x="1028" y="1374"/>
                </a:cubicBezTo>
                <a:cubicBezTo>
                  <a:pt x="1025" y="1374"/>
                  <a:pt x="1029" y="1378"/>
                  <a:pt x="1032" y="1379"/>
                </a:cubicBezTo>
                <a:cubicBezTo>
                  <a:pt x="1030" y="1375"/>
                  <a:pt x="1035" y="1379"/>
                  <a:pt x="1036" y="1375"/>
                </a:cubicBezTo>
                <a:cubicBezTo>
                  <a:pt x="1035" y="1374"/>
                  <a:pt x="1034" y="1374"/>
                  <a:pt x="1034" y="1373"/>
                </a:cubicBezTo>
                <a:cubicBezTo>
                  <a:pt x="1034" y="1373"/>
                  <a:pt x="1034" y="1373"/>
                  <a:pt x="1034" y="1373"/>
                </a:cubicBezTo>
                <a:cubicBezTo>
                  <a:pt x="1035" y="1374"/>
                  <a:pt x="1035" y="1374"/>
                  <a:pt x="1036" y="1374"/>
                </a:cubicBezTo>
                <a:cubicBezTo>
                  <a:pt x="1037" y="1376"/>
                  <a:pt x="1036" y="1379"/>
                  <a:pt x="1037" y="1380"/>
                </a:cubicBezTo>
                <a:cubicBezTo>
                  <a:pt x="1038" y="1379"/>
                  <a:pt x="1038" y="1377"/>
                  <a:pt x="1038" y="1375"/>
                </a:cubicBezTo>
                <a:cubicBezTo>
                  <a:pt x="1039" y="1375"/>
                  <a:pt x="1040" y="1376"/>
                  <a:pt x="1042" y="1376"/>
                </a:cubicBezTo>
                <a:cubicBezTo>
                  <a:pt x="1042" y="1376"/>
                  <a:pt x="1042" y="1376"/>
                  <a:pt x="1041" y="1377"/>
                </a:cubicBezTo>
                <a:cubicBezTo>
                  <a:pt x="1042" y="1377"/>
                  <a:pt x="1043" y="1377"/>
                  <a:pt x="1044" y="1377"/>
                </a:cubicBezTo>
                <a:cubicBezTo>
                  <a:pt x="1047" y="1378"/>
                  <a:pt x="1051" y="1380"/>
                  <a:pt x="1055" y="1381"/>
                </a:cubicBezTo>
                <a:cubicBezTo>
                  <a:pt x="1056" y="1383"/>
                  <a:pt x="1056" y="1385"/>
                  <a:pt x="1056" y="1387"/>
                </a:cubicBezTo>
                <a:cubicBezTo>
                  <a:pt x="1056" y="1386"/>
                  <a:pt x="1055" y="1385"/>
                  <a:pt x="1054" y="1384"/>
                </a:cubicBezTo>
                <a:cubicBezTo>
                  <a:pt x="1054" y="1384"/>
                  <a:pt x="1054" y="1384"/>
                  <a:pt x="1054" y="1384"/>
                </a:cubicBezTo>
                <a:cubicBezTo>
                  <a:pt x="1054" y="1384"/>
                  <a:pt x="1054" y="1384"/>
                  <a:pt x="1054" y="1384"/>
                </a:cubicBezTo>
                <a:cubicBezTo>
                  <a:pt x="1054" y="1384"/>
                  <a:pt x="1053" y="1384"/>
                  <a:pt x="1053" y="1384"/>
                </a:cubicBezTo>
                <a:cubicBezTo>
                  <a:pt x="1052" y="1387"/>
                  <a:pt x="1053" y="1389"/>
                  <a:pt x="1055" y="1391"/>
                </a:cubicBezTo>
                <a:cubicBezTo>
                  <a:pt x="1056" y="1390"/>
                  <a:pt x="1056" y="1388"/>
                  <a:pt x="1056" y="1387"/>
                </a:cubicBezTo>
                <a:cubicBezTo>
                  <a:pt x="1056" y="1388"/>
                  <a:pt x="1056" y="1389"/>
                  <a:pt x="1057" y="1390"/>
                </a:cubicBezTo>
                <a:cubicBezTo>
                  <a:pt x="1055" y="1390"/>
                  <a:pt x="1055" y="1391"/>
                  <a:pt x="1055" y="1392"/>
                </a:cubicBezTo>
                <a:cubicBezTo>
                  <a:pt x="1058" y="1394"/>
                  <a:pt x="1062" y="1400"/>
                  <a:pt x="1060" y="1403"/>
                </a:cubicBezTo>
                <a:cubicBezTo>
                  <a:pt x="1063" y="1410"/>
                  <a:pt x="1061" y="1423"/>
                  <a:pt x="1065" y="1431"/>
                </a:cubicBezTo>
                <a:cubicBezTo>
                  <a:pt x="1066" y="1428"/>
                  <a:pt x="1064" y="1417"/>
                  <a:pt x="1066" y="1414"/>
                </a:cubicBezTo>
                <a:cubicBezTo>
                  <a:pt x="1063" y="1418"/>
                  <a:pt x="1066" y="1408"/>
                  <a:pt x="1063" y="1409"/>
                </a:cubicBezTo>
                <a:cubicBezTo>
                  <a:pt x="1065" y="1403"/>
                  <a:pt x="1063" y="1395"/>
                  <a:pt x="1066" y="1387"/>
                </a:cubicBezTo>
                <a:cubicBezTo>
                  <a:pt x="1066" y="1386"/>
                  <a:pt x="1065" y="1385"/>
                  <a:pt x="1064" y="1385"/>
                </a:cubicBezTo>
                <a:cubicBezTo>
                  <a:pt x="1064" y="1385"/>
                  <a:pt x="1064" y="1385"/>
                  <a:pt x="1064" y="1384"/>
                </a:cubicBezTo>
                <a:cubicBezTo>
                  <a:pt x="1066" y="1385"/>
                  <a:pt x="1067" y="1385"/>
                  <a:pt x="1068" y="1386"/>
                </a:cubicBezTo>
                <a:cubicBezTo>
                  <a:pt x="1072" y="1388"/>
                  <a:pt x="1077" y="1390"/>
                  <a:pt x="1081" y="1392"/>
                </a:cubicBezTo>
                <a:cubicBezTo>
                  <a:pt x="1082" y="1395"/>
                  <a:pt x="1082" y="1398"/>
                  <a:pt x="1082" y="1402"/>
                </a:cubicBezTo>
                <a:cubicBezTo>
                  <a:pt x="1082" y="1402"/>
                  <a:pt x="1082" y="1402"/>
                  <a:pt x="1081" y="1402"/>
                </a:cubicBezTo>
                <a:cubicBezTo>
                  <a:pt x="1081" y="1404"/>
                  <a:pt x="1083" y="1403"/>
                  <a:pt x="1083" y="1405"/>
                </a:cubicBezTo>
                <a:cubicBezTo>
                  <a:pt x="1081" y="1405"/>
                  <a:pt x="1085" y="1413"/>
                  <a:pt x="1083" y="1418"/>
                </a:cubicBezTo>
                <a:cubicBezTo>
                  <a:pt x="1084" y="1418"/>
                  <a:pt x="1084" y="1420"/>
                  <a:pt x="1085" y="1420"/>
                </a:cubicBezTo>
                <a:cubicBezTo>
                  <a:pt x="1085" y="1421"/>
                  <a:pt x="1085" y="1422"/>
                  <a:pt x="1086" y="1422"/>
                </a:cubicBezTo>
                <a:cubicBezTo>
                  <a:pt x="1086" y="1424"/>
                  <a:pt x="1087" y="1425"/>
                  <a:pt x="1087" y="1423"/>
                </a:cubicBezTo>
                <a:cubicBezTo>
                  <a:pt x="1087" y="1422"/>
                  <a:pt x="1086" y="1420"/>
                  <a:pt x="1086" y="1419"/>
                </a:cubicBezTo>
                <a:cubicBezTo>
                  <a:pt x="1086" y="1418"/>
                  <a:pt x="1087" y="1418"/>
                  <a:pt x="1087" y="1419"/>
                </a:cubicBezTo>
                <a:cubicBezTo>
                  <a:pt x="1087" y="1410"/>
                  <a:pt x="1086" y="1402"/>
                  <a:pt x="1086" y="1394"/>
                </a:cubicBezTo>
                <a:cubicBezTo>
                  <a:pt x="1089" y="1395"/>
                  <a:pt x="1093" y="1397"/>
                  <a:pt x="1097" y="1398"/>
                </a:cubicBezTo>
                <a:cubicBezTo>
                  <a:pt x="1098" y="1399"/>
                  <a:pt x="1098" y="1400"/>
                  <a:pt x="1099" y="1400"/>
                </a:cubicBezTo>
                <a:cubicBezTo>
                  <a:pt x="1099" y="1400"/>
                  <a:pt x="1099" y="1400"/>
                  <a:pt x="1099" y="1399"/>
                </a:cubicBezTo>
                <a:cubicBezTo>
                  <a:pt x="1099" y="1399"/>
                  <a:pt x="1100" y="1399"/>
                  <a:pt x="1100" y="1400"/>
                </a:cubicBezTo>
                <a:cubicBezTo>
                  <a:pt x="1100" y="1400"/>
                  <a:pt x="1100" y="1400"/>
                  <a:pt x="1101" y="1400"/>
                </a:cubicBezTo>
                <a:cubicBezTo>
                  <a:pt x="1101" y="1405"/>
                  <a:pt x="1101" y="1411"/>
                  <a:pt x="1103" y="1417"/>
                </a:cubicBezTo>
                <a:cubicBezTo>
                  <a:pt x="1106" y="1415"/>
                  <a:pt x="1100" y="1408"/>
                  <a:pt x="1102" y="1405"/>
                </a:cubicBezTo>
                <a:cubicBezTo>
                  <a:pt x="1105" y="1410"/>
                  <a:pt x="1104" y="1419"/>
                  <a:pt x="1107" y="1424"/>
                </a:cubicBezTo>
                <a:cubicBezTo>
                  <a:pt x="1107" y="1416"/>
                  <a:pt x="1107" y="1410"/>
                  <a:pt x="1108" y="1403"/>
                </a:cubicBezTo>
                <a:cubicBezTo>
                  <a:pt x="1110" y="1404"/>
                  <a:pt x="1112" y="1405"/>
                  <a:pt x="1114" y="1406"/>
                </a:cubicBezTo>
                <a:cubicBezTo>
                  <a:pt x="1115" y="1406"/>
                  <a:pt x="1115" y="1407"/>
                  <a:pt x="1115" y="1408"/>
                </a:cubicBezTo>
                <a:cubicBezTo>
                  <a:pt x="1116" y="1408"/>
                  <a:pt x="1116" y="1407"/>
                  <a:pt x="1116" y="1406"/>
                </a:cubicBezTo>
                <a:cubicBezTo>
                  <a:pt x="1117" y="1407"/>
                  <a:pt x="1118" y="1407"/>
                  <a:pt x="1120" y="1408"/>
                </a:cubicBezTo>
                <a:cubicBezTo>
                  <a:pt x="1120" y="1412"/>
                  <a:pt x="1121" y="1416"/>
                  <a:pt x="1121" y="1419"/>
                </a:cubicBezTo>
                <a:cubicBezTo>
                  <a:pt x="1121" y="1422"/>
                  <a:pt x="1120" y="1427"/>
                  <a:pt x="1124" y="1427"/>
                </a:cubicBezTo>
                <a:cubicBezTo>
                  <a:pt x="1121" y="1423"/>
                  <a:pt x="1125" y="1422"/>
                  <a:pt x="1126" y="1418"/>
                </a:cubicBezTo>
                <a:cubicBezTo>
                  <a:pt x="1126" y="1418"/>
                  <a:pt x="1124" y="1417"/>
                  <a:pt x="1124" y="1417"/>
                </a:cubicBezTo>
                <a:cubicBezTo>
                  <a:pt x="1124" y="1416"/>
                  <a:pt x="1125" y="1413"/>
                  <a:pt x="1125" y="1413"/>
                </a:cubicBezTo>
                <a:cubicBezTo>
                  <a:pt x="1125" y="1411"/>
                  <a:pt x="1124" y="1410"/>
                  <a:pt x="1124" y="1410"/>
                </a:cubicBezTo>
                <a:cubicBezTo>
                  <a:pt x="1137" y="1415"/>
                  <a:pt x="1150" y="1420"/>
                  <a:pt x="1164" y="1426"/>
                </a:cubicBezTo>
                <a:cubicBezTo>
                  <a:pt x="1164" y="1432"/>
                  <a:pt x="1165" y="1438"/>
                  <a:pt x="1166" y="1444"/>
                </a:cubicBezTo>
                <a:cubicBezTo>
                  <a:pt x="1166" y="1438"/>
                  <a:pt x="1166" y="1432"/>
                  <a:pt x="1166" y="1427"/>
                </a:cubicBezTo>
                <a:cubicBezTo>
                  <a:pt x="1229" y="1453"/>
                  <a:pt x="1293" y="1481"/>
                  <a:pt x="1355" y="1504"/>
                </a:cubicBezTo>
                <a:cubicBezTo>
                  <a:pt x="1356" y="1506"/>
                  <a:pt x="1357" y="1507"/>
                  <a:pt x="1358" y="1506"/>
                </a:cubicBezTo>
                <a:cubicBezTo>
                  <a:pt x="1358" y="1506"/>
                  <a:pt x="1358" y="1506"/>
                  <a:pt x="1358" y="1505"/>
                </a:cubicBezTo>
                <a:cubicBezTo>
                  <a:pt x="1362" y="1507"/>
                  <a:pt x="1365" y="1508"/>
                  <a:pt x="1369" y="1509"/>
                </a:cubicBezTo>
                <a:cubicBezTo>
                  <a:pt x="1371" y="1517"/>
                  <a:pt x="1384" y="1524"/>
                  <a:pt x="1393" y="1521"/>
                </a:cubicBezTo>
                <a:cubicBezTo>
                  <a:pt x="1396" y="1523"/>
                  <a:pt x="1394" y="1526"/>
                  <a:pt x="1397" y="1528"/>
                </a:cubicBezTo>
                <a:cubicBezTo>
                  <a:pt x="1399" y="1526"/>
                  <a:pt x="1402" y="1527"/>
                  <a:pt x="1404" y="1526"/>
                </a:cubicBezTo>
                <a:cubicBezTo>
                  <a:pt x="1403" y="1529"/>
                  <a:pt x="1411" y="1528"/>
                  <a:pt x="1409" y="1534"/>
                </a:cubicBezTo>
                <a:cubicBezTo>
                  <a:pt x="1413" y="1535"/>
                  <a:pt x="1410" y="1532"/>
                  <a:pt x="1413" y="1531"/>
                </a:cubicBezTo>
                <a:cubicBezTo>
                  <a:pt x="1416" y="1539"/>
                  <a:pt x="1425" y="1533"/>
                  <a:pt x="1426" y="1539"/>
                </a:cubicBezTo>
                <a:cubicBezTo>
                  <a:pt x="1432" y="1540"/>
                  <a:pt x="1438" y="1539"/>
                  <a:pt x="1440" y="1545"/>
                </a:cubicBezTo>
                <a:cubicBezTo>
                  <a:pt x="1439" y="1546"/>
                  <a:pt x="1438" y="1546"/>
                  <a:pt x="1437" y="1546"/>
                </a:cubicBezTo>
                <a:cubicBezTo>
                  <a:pt x="1436" y="1547"/>
                  <a:pt x="1438" y="1549"/>
                  <a:pt x="1438" y="1550"/>
                </a:cubicBezTo>
                <a:cubicBezTo>
                  <a:pt x="1445" y="1550"/>
                  <a:pt x="1453" y="1553"/>
                  <a:pt x="1457" y="1548"/>
                </a:cubicBezTo>
                <a:cubicBezTo>
                  <a:pt x="1459" y="1549"/>
                  <a:pt x="1460" y="1550"/>
                  <a:pt x="1460" y="1549"/>
                </a:cubicBezTo>
                <a:cubicBezTo>
                  <a:pt x="1463" y="1550"/>
                  <a:pt x="1462" y="1553"/>
                  <a:pt x="1464" y="1556"/>
                </a:cubicBezTo>
                <a:cubicBezTo>
                  <a:pt x="1466" y="1557"/>
                  <a:pt x="1467" y="1554"/>
                  <a:pt x="1470" y="1554"/>
                </a:cubicBezTo>
                <a:cubicBezTo>
                  <a:pt x="1473" y="1557"/>
                  <a:pt x="1474" y="1563"/>
                  <a:pt x="1478" y="1556"/>
                </a:cubicBezTo>
                <a:cubicBezTo>
                  <a:pt x="1477" y="1554"/>
                  <a:pt x="1476" y="1555"/>
                  <a:pt x="1474" y="1554"/>
                </a:cubicBezTo>
                <a:cubicBezTo>
                  <a:pt x="1477" y="1549"/>
                  <a:pt x="1485" y="1559"/>
                  <a:pt x="1488" y="1554"/>
                </a:cubicBezTo>
                <a:cubicBezTo>
                  <a:pt x="1482" y="1552"/>
                  <a:pt x="1477" y="1548"/>
                  <a:pt x="1473" y="1549"/>
                </a:cubicBezTo>
                <a:cubicBezTo>
                  <a:pt x="1474" y="1545"/>
                  <a:pt x="1475" y="1542"/>
                  <a:pt x="1474" y="1539"/>
                </a:cubicBezTo>
                <a:cubicBezTo>
                  <a:pt x="1468" y="1538"/>
                  <a:pt x="1463" y="1535"/>
                  <a:pt x="1459" y="1534"/>
                </a:cubicBezTo>
                <a:cubicBezTo>
                  <a:pt x="1462" y="1532"/>
                  <a:pt x="1461" y="1529"/>
                  <a:pt x="1465" y="1529"/>
                </a:cubicBezTo>
                <a:cubicBezTo>
                  <a:pt x="1464" y="1525"/>
                  <a:pt x="1463" y="1526"/>
                  <a:pt x="1459" y="1524"/>
                </a:cubicBezTo>
                <a:cubicBezTo>
                  <a:pt x="1459" y="1528"/>
                  <a:pt x="1452" y="1528"/>
                  <a:pt x="1456" y="1530"/>
                </a:cubicBezTo>
                <a:cubicBezTo>
                  <a:pt x="1452" y="1534"/>
                  <a:pt x="1455" y="1526"/>
                  <a:pt x="1451" y="1528"/>
                </a:cubicBezTo>
                <a:cubicBezTo>
                  <a:pt x="1447" y="1528"/>
                  <a:pt x="1447" y="1529"/>
                  <a:pt x="1442" y="1527"/>
                </a:cubicBezTo>
                <a:cubicBezTo>
                  <a:pt x="1445" y="1523"/>
                  <a:pt x="1451" y="1524"/>
                  <a:pt x="1453" y="1527"/>
                </a:cubicBezTo>
                <a:cubicBezTo>
                  <a:pt x="1455" y="1523"/>
                  <a:pt x="1452" y="1523"/>
                  <a:pt x="1450" y="1523"/>
                </a:cubicBezTo>
                <a:cubicBezTo>
                  <a:pt x="1451" y="1522"/>
                  <a:pt x="1450" y="1518"/>
                  <a:pt x="1451" y="1517"/>
                </a:cubicBezTo>
                <a:cubicBezTo>
                  <a:pt x="1455" y="1518"/>
                  <a:pt x="1450" y="1522"/>
                  <a:pt x="1454" y="1523"/>
                </a:cubicBezTo>
                <a:cubicBezTo>
                  <a:pt x="1455" y="1520"/>
                  <a:pt x="1456" y="1519"/>
                  <a:pt x="1457" y="1519"/>
                </a:cubicBezTo>
                <a:cubicBezTo>
                  <a:pt x="1459" y="1522"/>
                  <a:pt x="1464" y="1523"/>
                  <a:pt x="1466" y="1519"/>
                </a:cubicBezTo>
                <a:cubicBezTo>
                  <a:pt x="1464" y="1516"/>
                  <a:pt x="1463" y="1519"/>
                  <a:pt x="1460" y="1516"/>
                </a:cubicBezTo>
                <a:cubicBezTo>
                  <a:pt x="1458" y="1515"/>
                  <a:pt x="1461" y="1512"/>
                  <a:pt x="1460" y="1510"/>
                </a:cubicBezTo>
                <a:cubicBezTo>
                  <a:pt x="1462" y="1512"/>
                  <a:pt x="1467" y="1512"/>
                  <a:pt x="1469" y="1515"/>
                </a:cubicBezTo>
                <a:cubicBezTo>
                  <a:pt x="1470" y="1514"/>
                  <a:pt x="1470" y="1513"/>
                  <a:pt x="1471" y="1513"/>
                </a:cubicBezTo>
                <a:cubicBezTo>
                  <a:pt x="1472" y="1516"/>
                  <a:pt x="1474" y="1515"/>
                  <a:pt x="1475" y="1517"/>
                </a:cubicBezTo>
                <a:cubicBezTo>
                  <a:pt x="1475" y="1515"/>
                  <a:pt x="1482" y="1516"/>
                  <a:pt x="1483" y="1518"/>
                </a:cubicBezTo>
                <a:cubicBezTo>
                  <a:pt x="1485" y="1520"/>
                  <a:pt x="1480" y="1518"/>
                  <a:pt x="1482" y="1521"/>
                </a:cubicBezTo>
                <a:cubicBezTo>
                  <a:pt x="1485" y="1524"/>
                  <a:pt x="1486" y="1519"/>
                  <a:pt x="1489" y="1520"/>
                </a:cubicBezTo>
                <a:cubicBezTo>
                  <a:pt x="1493" y="1523"/>
                  <a:pt x="1493" y="1527"/>
                  <a:pt x="1499" y="1530"/>
                </a:cubicBezTo>
                <a:cubicBezTo>
                  <a:pt x="1500" y="1528"/>
                  <a:pt x="1501" y="1527"/>
                  <a:pt x="1502" y="1527"/>
                </a:cubicBezTo>
                <a:cubicBezTo>
                  <a:pt x="1504" y="1523"/>
                  <a:pt x="1497" y="1525"/>
                  <a:pt x="1497" y="1523"/>
                </a:cubicBezTo>
                <a:cubicBezTo>
                  <a:pt x="1500" y="1520"/>
                  <a:pt x="1503" y="1524"/>
                  <a:pt x="1505" y="1523"/>
                </a:cubicBezTo>
                <a:cubicBezTo>
                  <a:pt x="1509" y="1517"/>
                  <a:pt x="1502" y="1519"/>
                  <a:pt x="1500" y="1515"/>
                </a:cubicBezTo>
                <a:cubicBezTo>
                  <a:pt x="1500" y="1511"/>
                  <a:pt x="1504" y="1517"/>
                  <a:pt x="1504" y="1513"/>
                </a:cubicBezTo>
                <a:cubicBezTo>
                  <a:pt x="1500" y="1512"/>
                  <a:pt x="1503" y="1509"/>
                  <a:pt x="1501" y="1508"/>
                </a:cubicBezTo>
                <a:cubicBezTo>
                  <a:pt x="1502" y="1506"/>
                  <a:pt x="1505" y="1508"/>
                  <a:pt x="1507" y="1508"/>
                </a:cubicBezTo>
                <a:cubicBezTo>
                  <a:pt x="1507" y="1505"/>
                  <a:pt x="1504" y="1508"/>
                  <a:pt x="1502" y="1506"/>
                </a:cubicBezTo>
                <a:cubicBezTo>
                  <a:pt x="1503" y="1504"/>
                  <a:pt x="1504" y="1505"/>
                  <a:pt x="1505" y="1503"/>
                </a:cubicBezTo>
                <a:cubicBezTo>
                  <a:pt x="1508" y="1503"/>
                  <a:pt x="1509" y="1506"/>
                  <a:pt x="1512" y="1504"/>
                </a:cubicBezTo>
                <a:cubicBezTo>
                  <a:pt x="1511" y="1502"/>
                  <a:pt x="1507" y="1501"/>
                  <a:pt x="1506" y="1501"/>
                </a:cubicBezTo>
                <a:cubicBezTo>
                  <a:pt x="1505" y="1500"/>
                  <a:pt x="1509" y="1496"/>
                  <a:pt x="1506" y="1494"/>
                </a:cubicBezTo>
                <a:cubicBezTo>
                  <a:pt x="1504" y="1494"/>
                  <a:pt x="1500" y="1496"/>
                  <a:pt x="1497" y="1497"/>
                </a:cubicBezTo>
                <a:cubicBezTo>
                  <a:pt x="1494" y="1495"/>
                  <a:pt x="1497" y="1495"/>
                  <a:pt x="1498" y="1492"/>
                </a:cubicBezTo>
                <a:cubicBezTo>
                  <a:pt x="1500" y="1492"/>
                  <a:pt x="1501" y="1493"/>
                  <a:pt x="1502" y="1493"/>
                </a:cubicBezTo>
                <a:cubicBezTo>
                  <a:pt x="1504" y="1494"/>
                  <a:pt x="1497" y="1488"/>
                  <a:pt x="1495" y="1489"/>
                </a:cubicBezTo>
                <a:cubicBezTo>
                  <a:pt x="1494" y="1488"/>
                  <a:pt x="1498" y="1487"/>
                  <a:pt x="1496" y="1485"/>
                </a:cubicBezTo>
                <a:cubicBezTo>
                  <a:pt x="1494" y="1485"/>
                  <a:pt x="1492" y="1486"/>
                  <a:pt x="1489" y="1484"/>
                </a:cubicBezTo>
                <a:cubicBezTo>
                  <a:pt x="1490" y="1483"/>
                  <a:pt x="1492" y="1485"/>
                  <a:pt x="1493" y="1481"/>
                </a:cubicBezTo>
                <a:cubicBezTo>
                  <a:pt x="1494" y="1482"/>
                  <a:pt x="1496" y="1483"/>
                  <a:pt x="1497" y="1484"/>
                </a:cubicBezTo>
                <a:cubicBezTo>
                  <a:pt x="1499" y="1479"/>
                  <a:pt x="1490" y="1477"/>
                  <a:pt x="1489" y="1477"/>
                </a:cubicBezTo>
                <a:cubicBezTo>
                  <a:pt x="1489" y="1477"/>
                  <a:pt x="1490" y="1477"/>
                  <a:pt x="1490" y="1477"/>
                </a:cubicBezTo>
                <a:cubicBezTo>
                  <a:pt x="1487" y="1474"/>
                  <a:pt x="1489" y="1480"/>
                  <a:pt x="1489" y="1482"/>
                </a:cubicBezTo>
                <a:cubicBezTo>
                  <a:pt x="1488" y="1484"/>
                  <a:pt x="1485" y="1481"/>
                  <a:pt x="1483" y="1483"/>
                </a:cubicBezTo>
                <a:cubicBezTo>
                  <a:pt x="1485" y="1486"/>
                  <a:pt x="1484" y="1488"/>
                  <a:pt x="1482" y="1490"/>
                </a:cubicBezTo>
                <a:cubicBezTo>
                  <a:pt x="1482" y="1490"/>
                  <a:pt x="1481" y="1490"/>
                  <a:pt x="1481" y="1490"/>
                </a:cubicBezTo>
                <a:cubicBezTo>
                  <a:pt x="1480" y="1489"/>
                  <a:pt x="1479" y="1488"/>
                  <a:pt x="1478" y="1487"/>
                </a:cubicBezTo>
                <a:cubicBezTo>
                  <a:pt x="1478" y="1488"/>
                  <a:pt x="1478" y="1489"/>
                  <a:pt x="1478" y="1490"/>
                </a:cubicBezTo>
                <a:cubicBezTo>
                  <a:pt x="1474" y="1490"/>
                  <a:pt x="1470" y="1489"/>
                  <a:pt x="1466" y="1489"/>
                </a:cubicBezTo>
                <a:cubicBezTo>
                  <a:pt x="1466" y="1488"/>
                  <a:pt x="1466" y="1487"/>
                  <a:pt x="1466" y="1486"/>
                </a:cubicBezTo>
                <a:cubicBezTo>
                  <a:pt x="1467" y="1484"/>
                  <a:pt x="1470" y="1486"/>
                  <a:pt x="1472" y="1487"/>
                </a:cubicBezTo>
                <a:cubicBezTo>
                  <a:pt x="1470" y="1485"/>
                  <a:pt x="1471" y="1482"/>
                  <a:pt x="1470" y="1479"/>
                </a:cubicBezTo>
                <a:cubicBezTo>
                  <a:pt x="1471" y="1476"/>
                  <a:pt x="1476" y="1475"/>
                  <a:pt x="1476" y="1478"/>
                </a:cubicBezTo>
                <a:cubicBezTo>
                  <a:pt x="1478" y="1476"/>
                  <a:pt x="1478" y="1474"/>
                  <a:pt x="1482" y="1471"/>
                </a:cubicBezTo>
                <a:cubicBezTo>
                  <a:pt x="1479" y="1469"/>
                  <a:pt x="1480" y="1468"/>
                  <a:pt x="1476" y="1468"/>
                </a:cubicBezTo>
                <a:cubicBezTo>
                  <a:pt x="1475" y="1471"/>
                  <a:pt x="1479" y="1469"/>
                  <a:pt x="1479" y="1471"/>
                </a:cubicBezTo>
                <a:cubicBezTo>
                  <a:pt x="1476" y="1471"/>
                  <a:pt x="1472" y="1468"/>
                  <a:pt x="1466" y="1466"/>
                </a:cubicBezTo>
                <a:cubicBezTo>
                  <a:pt x="1463" y="1466"/>
                  <a:pt x="1470" y="1469"/>
                  <a:pt x="1472" y="1470"/>
                </a:cubicBezTo>
                <a:cubicBezTo>
                  <a:pt x="1470" y="1472"/>
                  <a:pt x="1465" y="1471"/>
                  <a:pt x="1466" y="1474"/>
                </a:cubicBezTo>
                <a:cubicBezTo>
                  <a:pt x="1464" y="1473"/>
                  <a:pt x="1464" y="1473"/>
                  <a:pt x="1460" y="1471"/>
                </a:cubicBezTo>
                <a:cubicBezTo>
                  <a:pt x="1462" y="1474"/>
                  <a:pt x="1460" y="1477"/>
                  <a:pt x="1456" y="1474"/>
                </a:cubicBezTo>
                <a:cubicBezTo>
                  <a:pt x="1456" y="1475"/>
                  <a:pt x="1456" y="1476"/>
                  <a:pt x="1457" y="1476"/>
                </a:cubicBezTo>
                <a:cubicBezTo>
                  <a:pt x="1457" y="1476"/>
                  <a:pt x="1458" y="1476"/>
                  <a:pt x="1459" y="1476"/>
                </a:cubicBezTo>
                <a:cubicBezTo>
                  <a:pt x="1458" y="1476"/>
                  <a:pt x="1457" y="1476"/>
                  <a:pt x="1457" y="1476"/>
                </a:cubicBezTo>
                <a:cubicBezTo>
                  <a:pt x="1449" y="1476"/>
                  <a:pt x="1454" y="1481"/>
                  <a:pt x="1459" y="1481"/>
                </a:cubicBezTo>
                <a:cubicBezTo>
                  <a:pt x="1458" y="1484"/>
                  <a:pt x="1459" y="1481"/>
                  <a:pt x="1463" y="1483"/>
                </a:cubicBezTo>
                <a:cubicBezTo>
                  <a:pt x="1464" y="1485"/>
                  <a:pt x="1464" y="1487"/>
                  <a:pt x="1463" y="1489"/>
                </a:cubicBezTo>
                <a:cubicBezTo>
                  <a:pt x="1459" y="1489"/>
                  <a:pt x="1454" y="1488"/>
                  <a:pt x="1450" y="1488"/>
                </a:cubicBezTo>
                <a:cubicBezTo>
                  <a:pt x="1451" y="1488"/>
                  <a:pt x="1453" y="1486"/>
                  <a:pt x="1456" y="1485"/>
                </a:cubicBezTo>
                <a:cubicBezTo>
                  <a:pt x="1449" y="1486"/>
                  <a:pt x="1447" y="1484"/>
                  <a:pt x="1441" y="1483"/>
                </a:cubicBezTo>
                <a:cubicBezTo>
                  <a:pt x="1441" y="1481"/>
                  <a:pt x="1441" y="1476"/>
                  <a:pt x="1444" y="1478"/>
                </a:cubicBezTo>
                <a:cubicBezTo>
                  <a:pt x="1444" y="1474"/>
                  <a:pt x="1440" y="1477"/>
                  <a:pt x="1439" y="1475"/>
                </a:cubicBezTo>
                <a:cubicBezTo>
                  <a:pt x="1438" y="1477"/>
                  <a:pt x="1439" y="1477"/>
                  <a:pt x="1438" y="1479"/>
                </a:cubicBezTo>
                <a:cubicBezTo>
                  <a:pt x="1437" y="1481"/>
                  <a:pt x="1436" y="1477"/>
                  <a:pt x="1434" y="1478"/>
                </a:cubicBezTo>
                <a:cubicBezTo>
                  <a:pt x="1431" y="1476"/>
                  <a:pt x="1437" y="1475"/>
                  <a:pt x="1432" y="1473"/>
                </a:cubicBezTo>
                <a:cubicBezTo>
                  <a:pt x="1434" y="1472"/>
                  <a:pt x="1437" y="1474"/>
                  <a:pt x="1434" y="1471"/>
                </a:cubicBezTo>
                <a:cubicBezTo>
                  <a:pt x="1438" y="1471"/>
                  <a:pt x="1441" y="1470"/>
                  <a:pt x="1443" y="1467"/>
                </a:cubicBezTo>
                <a:cubicBezTo>
                  <a:pt x="1444" y="1468"/>
                  <a:pt x="1444" y="1469"/>
                  <a:pt x="1446" y="1470"/>
                </a:cubicBezTo>
                <a:cubicBezTo>
                  <a:pt x="1446" y="1464"/>
                  <a:pt x="1434" y="1463"/>
                  <a:pt x="1431" y="1462"/>
                </a:cubicBezTo>
                <a:cubicBezTo>
                  <a:pt x="1431" y="1462"/>
                  <a:pt x="1431" y="1462"/>
                  <a:pt x="1431" y="1463"/>
                </a:cubicBezTo>
                <a:cubicBezTo>
                  <a:pt x="1429" y="1460"/>
                  <a:pt x="1426" y="1460"/>
                  <a:pt x="1429" y="1455"/>
                </a:cubicBezTo>
                <a:cubicBezTo>
                  <a:pt x="1426" y="1455"/>
                  <a:pt x="1425" y="1453"/>
                  <a:pt x="1423" y="1452"/>
                </a:cubicBezTo>
                <a:cubicBezTo>
                  <a:pt x="1431" y="1452"/>
                  <a:pt x="1423" y="1445"/>
                  <a:pt x="1433" y="1451"/>
                </a:cubicBezTo>
                <a:cubicBezTo>
                  <a:pt x="1433" y="1449"/>
                  <a:pt x="1437" y="1450"/>
                  <a:pt x="1436" y="1446"/>
                </a:cubicBezTo>
                <a:cubicBezTo>
                  <a:pt x="1435" y="1446"/>
                  <a:pt x="1433" y="1446"/>
                  <a:pt x="1432" y="1446"/>
                </a:cubicBezTo>
                <a:cubicBezTo>
                  <a:pt x="1431" y="1443"/>
                  <a:pt x="1435" y="1444"/>
                  <a:pt x="1435" y="1441"/>
                </a:cubicBezTo>
                <a:cubicBezTo>
                  <a:pt x="1439" y="1441"/>
                  <a:pt x="1439" y="1445"/>
                  <a:pt x="1442" y="1445"/>
                </a:cubicBezTo>
                <a:cubicBezTo>
                  <a:pt x="1439" y="1448"/>
                  <a:pt x="1440" y="1454"/>
                  <a:pt x="1438" y="1456"/>
                </a:cubicBezTo>
                <a:cubicBezTo>
                  <a:pt x="1437" y="1456"/>
                  <a:pt x="1435" y="1456"/>
                  <a:pt x="1434" y="1454"/>
                </a:cubicBezTo>
                <a:cubicBezTo>
                  <a:pt x="1432" y="1454"/>
                  <a:pt x="1432" y="1457"/>
                  <a:pt x="1432" y="1460"/>
                </a:cubicBezTo>
                <a:cubicBezTo>
                  <a:pt x="1436" y="1462"/>
                  <a:pt x="1436" y="1459"/>
                  <a:pt x="1438" y="1458"/>
                </a:cubicBezTo>
                <a:cubicBezTo>
                  <a:pt x="1438" y="1458"/>
                  <a:pt x="1438" y="1458"/>
                  <a:pt x="1438" y="1458"/>
                </a:cubicBezTo>
                <a:cubicBezTo>
                  <a:pt x="1439" y="1459"/>
                  <a:pt x="1439" y="1460"/>
                  <a:pt x="1441" y="1460"/>
                </a:cubicBezTo>
                <a:cubicBezTo>
                  <a:pt x="1442" y="1458"/>
                  <a:pt x="1440" y="1457"/>
                  <a:pt x="1442" y="1455"/>
                </a:cubicBezTo>
                <a:cubicBezTo>
                  <a:pt x="1443" y="1456"/>
                  <a:pt x="1443" y="1457"/>
                  <a:pt x="1443" y="1459"/>
                </a:cubicBezTo>
                <a:cubicBezTo>
                  <a:pt x="1446" y="1458"/>
                  <a:pt x="1445" y="1456"/>
                  <a:pt x="1446" y="1453"/>
                </a:cubicBezTo>
                <a:cubicBezTo>
                  <a:pt x="1444" y="1452"/>
                  <a:pt x="1443" y="1451"/>
                  <a:pt x="1442" y="1450"/>
                </a:cubicBezTo>
                <a:cubicBezTo>
                  <a:pt x="1447" y="1447"/>
                  <a:pt x="1447" y="1451"/>
                  <a:pt x="1451" y="1453"/>
                </a:cubicBezTo>
                <a:cubicBezTo>
                  <a:pt x="1450" y="1454"/>
                  <a:pt x="1449" y="1454"/>
                  <a:pt x="1447" y="1453"/>
                </a:cubicBezTo>
                <a:cubicBezTo>
                  <a:pt x="1448" y="1456"/>
                  <a:pt x="1448" y="1456"/>
                  <a:pt x="1446" y="1459"/>
                </a:cubicBezTo>
                <a:cubicBezTo>
                  <a:pt x="1447" y="1460"/>
                  <a:pt x="1448" y="1460"/>
                  <a:pt x="1448" y="1461"/>
                </a:cubicBezTo>
                <a:cubicBezTo>
                  <a:pt x="1450" y="1461"/>
                  <a:pt x="1450" y="1460"/>
                  <a:pt x="1451" y="1457"/>
                </a:cubicBezTo>
                <a:cubicBezTo>
                  <a:pt x="1455" y="1459"/>
                  <a:pt x="1457" y="1468"/>
                  <a:pt x="1461" y="1461"/>
                </a:cubicBezTo>
                <a:cubicBezTo>
                  <a:pt x="1459" y="1461"/>
                  <a:pt x="1453" y="1459"/>
                  <a:pt x="1456" y="1455"/>
                </a:cubicBezTo>
                <a:cubicBezTo>
                  <a:pt x="1455" y="1456"/>
                  <a:pt x="1454" y="1456"/>
                  <a:pt x="1454" y="1455"/>
                </a:cubicBezTo>
                <a:cubicBezTo>
                  <a:pt x="1452" y="1454"/>
                  <a:pt x="1453" y="1456"/>
                  <a:pt x="1453" y="1457"/>
                </a:cubicBezTo>
                <a:cubicBezTo>
                  <a:pt x="1451" y="1455"/>
                  <a:pt x="1452" y="1454"/>
                  <a:pt x="1453" y="1452"/>
                </a:cubicBezTo>
                <a:cubicBezTo>
                  <a:pt x="1454" y="1452"/>
                  <a:pt x="1456" y="1452"/>
                  <a:pt x="1458" y="1452"/>
                </a:cubicBezTo>
                <a:cubicBezTo>
                  <a:pt x="1459" y="1452"/>
                  <a:pt x="1460" y="1451"/>
                  <a:pt x="1461" y="1451"/>
                </a:cubicBezTo>
                <a:cubicBezTo>
                  <a:pt x="1460" y="1452"/>
                  <a:pt x="1459" y="1453"/>
                  <a:pt x="1459" y="1454"/>
                </a:cubicBezTo>
                <a:cubicBezTo>
                  <a:pt x="1460" y="1454"/>
                  <a:pt x="1461" y="1455"/>
                  <a:pt x="1462" y="1455"/>
                </a:cubicBezTo>
                <a:cubicBezTo>
                  <a:pt x="1461" y="1454"/>
                  <a:pt x="1461" y="1452"/>
                  <a:pt x="1463" y="1452"/>
                </a:cubicBezTo>
                <a:cubicBezTo>
                  <a:pt x="1463" y="1451"/>
                  <a:pt x="1463" y="1451"/>
                  <a:pt x="1462" y="1451"/>
                </a:cubicBezTo>
                <a:cubicBezTo>
                  <a:pt x="1463" y="1451"/>
                  <a:pt x="1464" y="1451"/>
                  <a:pt x="1465" y="1450"/>
                </a:cubicBezTo>
                <a:cubicBezTo>
                  <a:pt x="1465" y="1452"/>
                  <a:pt x="1464" y="1454"/>
                  <a:pt x="1463" y="1456"/>
                </a:cubicBezTo>
                <a:cubicBezTo>
                  <a:pt x="1465" y="1456"/>
                  <a:pt x="1466" y="1454"/>
                  <a:pt x="1468" y="1454"/>
                </a:cubicBezTo>
                <a:cubicBezTo>
                  <a:pt x="1468" y="1456"/>
                  <a:pt x="1463" y="1458"/>
                  <a:pt x="1468" y="1461"/>
                </a:cubicBezTo>
                <a:cubicBezTo>
                  <a:pt x="1469" y="1460"/>
                  <a:pt x="1468" y="1459"/>
                  <a:pt x="1467" y="1459"/>
                </a:cubicBezTo>
                <a:cubicBezTo>
                  <a:pt x="1469" y="1456"/>
                  <a:pt x="1471" y="1457"/>
                  <a:pt x="1473" y="1454"/>
                </a:cubicBezTo>
                <a:cubicBezTo>
                  <a:pt x="1474" y="1455"/>
                  <a:pt x="1475" y="1455"/>
                  <a:pt x="1475" y="1456"/>
                </a:cubicBezTo>
                <a:cubicBezTo>
                  <a:pt x="1477" y="1456"/>
                  <a:pt x="1479" y="1454"/>
                  <a:pt x="1477" y="1452"/>
                </a:cubicBezTo>
                <a:cubicBezTo>
                  <a:pt x="1479" y="1451"/>
                  <a:pt x="1483" y="1452"/>
                  <a:pt x="1486" y="1454"/>
                </a:cubicBezTo>
                <a:cubicBezTo>
                  <a:pt x="1486" y="1455"/>
                  <a:pt x="1485" y="1455"/>
                  <a:pt x="1485" y="1456"/>
                </a:cubicBezTo>
                <a:cubicBezTo>
                  <a:pt x="1482" y="1458"/>
                  <a:pt x="1481" y="1451"/>
                  <a:pt x="1478" y="1456"/>
                </a:cubicBezTo>
                <a:cubicBezTo>
                  <a:pt x="1478" y="1459"/>
                  <a:pt x="1487" y="1455"/>
                  <a:pt x="1484" y="1461"/>
                </a:cubicBezTo>
                <a:cubicBezTo>
                  <a:pt x="1487" y="1461"/>
                  <a:pt x="1487" y="1459"/>
                  <a:pt x="1488" y="1455"/>
                </a:cubicBezTo>
                <a:cubicBezTo>
                  <a:pt x="1489" y="1456"/>
                  <a:pt x="1490" y="1456"/>
                  <a:pt x="1490" y="1456"/>
                </a:cubicBezTo>
                <a:cubicBezTo>
                  <a:pt x="1490" y="1458"/>
                  <a:pt x="1488" y="1462"/>
                  <a:pt x="1486" y="1466"/>
                </a:cubicBezTo>
                <a:cubicBezTo>
                  <a:pt x="1488" y="1467"/>
                  <a:pt x="1488" y="1466"/>
                  <a:pt x="1488" y="1466"/>
                </a:cubicBezTo>
                <a:cubicBezTo>
                  <a:pt x="1489" y="1464"/>
                  <a:pt x="1491" y="1467"/>
                  <a:pt x="1493" y="1468"/>
                </a:cubicBezTo>
                <a:cubicBezTo>
                  <a:pt x="1494" y="1465"/>
                  <a:pt x="1496" y="1466"/>
                  <a:pt x="1497" y="1464"/>
                </a:cubicBezTo>
                <a:cubicBezTo>
                  <a:pt x="1499" y="1466"/>
                  <a:pt x="1495" y="1465"/>
                  <a:pt x="1495" y="1468"/>
                </a:cubicBezTo>
                <a:cubicBezTo>
                  <a:pt x="1497" y="1468"/>
                  <a:pt x="1498" y="1468"/>
                  <a:pt x="1499" y="1468"/>
                </a:cubicBezTo>
                <a:cubicBezTo>
                  <a:pt x="1499" y="1468"/>
                  <a:pt x="1499" y="1469"/>
                  <a:pt x="1498" y="1469"/>
                </a:cubicBezTo>
                <a:cubicBezTo>
                  <a:pt x="1499" y="1469"/>
                  <a:pt x="1500" y="1469"/>
                  <a:pt x="1501" y="1469"/>
                </a:cubicBezTo>
                <a:cubicBezTo>
                  <a:pt x="1501" y="1469"/>
                  <a:pt x="1502" y="1469"/>
                  <a:pt x="1503" y="1470"/>
                </a:cubicBezTo>
                <a:cubicBezTo>
                  <a:pt x="1505" y="1469"/>
                  <a:pt x="1508" y="1470"/>
                  <a:pt x="1510" y="1469"/>
                </a:cubicBezTo>
                <a:cubicBezTo>
                  <a:pt x="1511" y="1470"/>
                  <a:pt x="1519" y="1474"/>
                  <a:pt x="1513" y="1470"/>
                </a:cubicBezTo>
                <a:cubicBezTo>
                  <a:pt x="1511" y="1468"/>
                  <a:pt x="1507" y="1467"/>
                  <a:pt x="1507" y="1466"/>
                </a:cubicBezTo>
                <a:cubicBezTo>
                  <a:pt x="1511" y="1466"/>
                  <a:pt x="1518" y="1471"/>
                  <a:pt x="1525" y="1476"/>
                </a:cubicBezTo>
                <a:cubicBezTo>
                  <a:pt x="1525" y="1469"/>
                  <a:pt x="1542" y="1483"/>
                  <a:pt x="1539" y="1478"/>
                </a:cubicBezTo>
                <a:cubicBezTo>
                  <a:pt x="1541" y="1481"/>
                  <a:pt x="1548" y="1482"/>
                  <a:pt x="1551" y="1483"/>
                </a:cubicBezTo>
                <a:cubicBezTo>
                  <a:pt x="1544" y="1477"/>
                  <a:pt x="1531" y="1469"/>
                  <a:pt x="1518" y="1465"/>
                </a:cubicBezTo>
                <a:cubicBezTo>
                  <a:pt x="1518" y="1466"/>
                  <a:pt x="1520" y="1466"/>
                  <a:pt x="1520" y="1467"/>
                </a:cubicBezTo>
                <a:cubicBezTo>
                  <a:pt x="1518" y="1470"/>
                  <a:pt x="1518" y="1466"/>
                  <a:pt x="1515" y="1465"/>
                </a:cubicBezTo>
                <a:cubicBezTo>
                  <a:pt x="1519" y="1465"/>
                  <a:pt x="1513" y="1463"/>
                  <a:pt x="1508" y="1461"/>
                </a:cubicBezTo>
                <a:cubicBezTo>
                  <a:pt x="1508" y="1460"/>
                  <a:pt x="1508" y="1458"/>
                  <a:pt x="1508" y="1457"/>
                </a:cubicBezTo>
                <a:cubicBezTo>
                  <a:pt x="1510" y="1458"/>
                  <a:pt x="1515" y="1461"/>
                  <a:pt x="1515" y="1458"/>
                </a:cubicBezTo>
                <a:cubicBezTo>
                  <a:pt x="1513" y="1457"/>
                  <a:pt x="1511" y="1457"/>
                  <a:pt x="1508" y="1456"/>
                </a:cubicBezTo>
                <a:cubicBezTo>
                  <a:pt x="1508" y="1455"/>
                  <a:pt x="1508" y="1455"/>
                  <a:pt x="1508" y="1455"/>
                </a:cubicBezTo>
                <a:cubicBezTo>
                  <a:pt x="1509" y="1455"/>
                  <a:pt x="1511" y="1456"/>
                  <a:pt x="1513" y="1457"/>
                </a:cubicBezTo>
                <a:cubicBezTo>
                  <a:pt x="1514" y="1455"/>
                  <a:pt x="1508" y="1451"/>
                  <a:pt x="1511" y="1451"/>
                </a:cubicBezTo>
                <a:cubicBezTo>
                  <a:pt x="1511" y="1450"/>
                  <a:pt x="1509" y="1450"/>
                  <a:pt x="1508" y="1451"/>
                </a:cubicBezTo>
                <a:cubicBezTo>
                  <a:pt x="1507" y="1450"/>
                  <a:pt x="1507" y="1448"/>
                  <a:pt x="1507" y="1447"/>
                </a:cubicBezTo>
                <a:cubicBezTo>
                  <a:pt x="1508" y="1447"/>
                  <a:pt x="1509" y="1447"/>
                  <a:pt x="1510" y="1448"/>
                </a:cubicBezTo>
                <a:cubicBezTo>
                  <a:pt x="1510" y="1447"/>
                  <a:pt x="1509" y="1446"/>
                  <a:pt x="1508" y="1446"/>
                </a:cubicBezTo>
                <a:cubicBezTo>
                  <a:pt x="1510" y="1445"/>
                  <a:pt x="1513" y="1446"/>
                  <a:pt x="1513" y="1447"/>
                </a:cubicBezTo>
                <a:cubicBezTo>
                  <a:pt x="1514" y="1444"/>
                  <a:pt x="1509" y="1444"/>
                  <a:pt x="1503" y="1442"/>
                </a:cubicBezTo>
                <a:cubicBezTo>
                  <a:pt x="1501" y="1440"/>
                  <a:pt x="1504" y="1441"/>
                  <a:pt x="1503" y="1439"/>
                </a:cubicBezTo>
                <a:cubicBezTo>
                  <a:pt x="1502" y="1439"/>
                  <a:pt x="1501" y="1441"/>
                  <a:pt x="1501" y="1442"/>
                </a:cubicBezTo>
                <a:cubicBezTo>
                  <a:pt x="1503" y="1443"/>
                  <a:pt x="1505" y="1444"/>
                  <a:pt x="1507" y="1445"/>
                </a:cubicBezTo>
                <a:cubicBezTo>
                  <a:pt x="1504" y="1447"/>
                  <a:pt x="1503" y="1444"/>
                  <a:pt x="1500" y="1444"/>
                </a:cubicBezTo>
                <a:cubicBezTo>
                  <a:pt x="1501" y="1445"/>
                  <a:pt x="1497" y="1448"/>
                  <a:pt x="1501" y="1448"/>
                </a:cubicBezTo>
                <a:cubicBezTo>
                  <a:pt x="1500" y="1451"/>
                  <a:pt x="1496" y="1445"/>
                  <a:pt x="1496" y="1449"/>
                </a:cubicBezTo>
                <a:cubicBezTo>
                  <a:pt x="1493" y="1448"/>
                  <a:pt x="1492" y="1447"/>
                  <a:pt x="1490" y="1445"/>
                </a:cubicBezTo>
                <a:cubicBezTo>
                  <a:pt x="1489" y="1450"/>
                  <a:pt x="1494" y="1448"/>
                  <a:pt x="1495" y="1451"/>
                </a:cubicBezTo>
                <a:cubicBezTo>
                  <a:pt x="1494" y="1455"/>
                  <a:pt x="1492" y="1452"/>
                  <a:pt x="1491" y="1455"/>
                </a:cubicBezTo>
                <a:cubicBezTo>
                  <a:pt x="1490" y="1454"/>
                  <a:pt x="1489" y="1451"/>
                  <a:pt x="1486" y="1452"/>
                </a:cubicBezTo>
                <a:cubicBezTo>
                  <a:pt x="1485" y="1451"/>
                  <a:pt x="1486" y="1449"/>
                  <a:pt x="1487" y="1448"/>
                </a:cubicBezTo>
                <a:cubicBezTo>
                  <a:pt x="1486" y="1448"/>
                  <a:pt x="1486" y="1449"/>
                  <a:pt x="1485" y="1449"/>
                </a:cubicBezTo>
                <a:cubicBezTo>
                  <a:pt x="1486" y="1447"/>
                  <a:pt x="1486" y="1446"/>
                  <a:pt x="1487" y="1446"/>
                </a:cubicBezTo>
                <a:cubicBezTo>
                  <a:pt x="1488" y="1446"/>
                  <a:pt x="1488" y="1447"/>
                  <a:pt x="1489" y="1448"/>
                </a:cubicBezTo>
                <a:cubicBezTo>
                  <a:pt x="1488" y="1447"/>
                  <a:pt x="1489" y="1445"/>
                  <a:pt x="1490" y="1443"/>
                </a:cubicBezTo>
                <a:cubicBezTo>
                  <a:pt x="1491" y="1442"/>
                  <a:pt x="1492" y="1442"/>
                  <a:pt x="1493" y="1442"/>
                </a:cubicBezTo>
                <a:cubicBezTo>
                  <a:pt x="1491" y="1437"/>
                  <a:pt x="1494" y="1436"/>
                  <a:pt x="1493" y="1430"/>
                </a:cubicBezTo>
                <a:cubicBezTo>
                  <a:pt x="1491" y="1429"/>
                  <a:pt x="1490" y="1427"/>
                  <a:pt x="1489" y="1425"/>
                </a:cubicBezTo>
                <a:cubicBezTo>
                  <a:pt x="1490" y="1423"/>
                  <a:pt x="1491" y="1423"/>
                  <a:pt x="1490" y="1421"/>
                </a:cubicBezTo>
                <a:cubicBezTo>
                  <a:pt x="1493" y="1422"/>
                  <a:pt x="1495" y="1425"/>
                  <a:pt x="1492" y="1426"/>
                </a:cubicBezTo>
                <a:cubicBezTo>
                  <a:pt x="1493" y="1428"/>
                  <a:pt x="1497" y="1423"/>
                  <a:pt x="1494" y="1422"/>
                </a:cubicBezTo>
                <a:cubicBezTo>
                  <a:pt x="1495" y="1420"/>
                  <a:pt x="1498" y="1423"/>
                  <a:pt x="1499" y="1423"/>
                </a:cubicBezTo>
                <a:cubicBezTo>
                  <a:pt x="1499" y="1423"/>
                  <a:pt x="1499" y="1423"/>
                  <a:pt x="1499" y="1424"/>
                </a:cubicBezTo>
                <a:cubicBezTo>
                  <a:pt x="1498" y="1424"/>
                  <a:pt x="1496" y="1425"/>
                  <a:pt x="1496" y="1428"/>
                </a:cubicBezTo>
                <a:cubicBezTo>
                  <a:pt x="1504" y="1427"/>
                  <a:pt x="1498" y="1435"/>
                  <a:pt x="1496" y="1437"/>
                </a:cubicBezTo>
                <a:cubicBezTo>
                  <a:pt x="1495" y="1437"/>
                  <a:pt x="1494" y="1437"/>
                  <a:pt x="1494" y="1436"/>
                </a:cubicBezTo>
                <a:cubicBezTo>
                  <a:pt x="1493" y="1437"/>
                  <a:pt x="1493" y="1438"/>
                  <a:pt x="1493" y="1438"/>
                </a:cubicBezTo>
                <a:cubicBezTo>
                  <a:pt x="1494" y="1439"/>
                  <a:pt x="1494" y="1439"/>
                  <a:pt x="1495" y="1439"/>
                </a:cubicBezTo>
                <a:cubicBezTo>
                  <a:pt x="1496" y="1439"/>
                  <a:pt x="1496" y="1439"/>
                  <a:pt x="1496" y="1438"/>
                </a:cubicBezTo>
                <a:cubicBezTo>
                  <a:pt x="1499" y="1440"/>
                  <a:pt x="1500" y="1436"/>
                  <a:pt x="1506" y="1438"/>
                </a:cubicBezTo>
                <a:cubicBezTo>
                  <a:pt x="1508" y="1434"/>
                  <a:pt x="1507" y="1429"/>
                  <a:pt x="1507" y="1426"/>
                </a:cubicBezTo>
                <a:cubicBezTo>
                  <a:pt x="1509" y="1427"/>
                  <a:pt x="1510" y="1428"/>
                  <a:pt x="1509" y="1429"/>
                </a:cubicBezTo>
                <a:cubicBezTo>
                  <a:pt x="1512" y="1429"/>
                  <a:pt x="1513" y="1427"/>
                  <a:pt x="1515" y="1430"/>
                </a:cubicBezTo>
                <a:cubicBezTo>
                  <a:pt x="1514" y="1431"/>
                  <a:pt x="1510" y="1433"/>
                  <a:pt x="1510" y="1430"/>
                </a:cubicBezTo>
                <a:cubicBezTo>
                  <a:pt x="1505" y="1431"/>
                  <a:pt x="1514" y="1435"/>
                  <a:pt x="1515" y="1434"/>
                </a:cubicBezTo>
                <a:cubicBezTo>
                  <a:pt x="1513" y="1431"/>
                  <a:pt x="1517" y="1433"/>
                  <a:pt x="1518" y="1430"/>
                </a:cubicBezTo>
                <a:cubicBezTo>
                  <a:pt x="1520" y="1431"/>
                  <a:pt x="1515" y="1434"/>
                  <a:pt x="1514" y="1436"/>
                </a:cubicBezTo>
                <a:cubicBezTo>
                  <a:pt x="1517" y="1437"/>
                  <a:pt x="1518" y="1439"/>
                  <a:pt x="1515" y="1441"/>
                </a:cubicBezTo>
                <a:cubicBezTo>
                  <a:pt x="1517" y="1444"/>
                  <a:pt x="1521" y="1443"/>
                  <a:pt x="1525" y="1443"/>
                </a:cubicBezTo>
                <a:cubicBezTo>
                  <a:pt x="1525" y="1442"/>
                  <a:pt x="1524" y="1440"/>
                  <a:pt x="1523" y="1439"/>
                </a:cubicBezTo>
                <a:cubicBezTo>
                  <a:pt x="1529" y="1441"/>
                  <a:pt x="1527" y="1434"/>
                  <a:pt x="1532" y="1435"/>
                </a:cubicBezTo>
                <a:cubicBezTo>
                  <a:pt x="1534" y="1437"/>
                  <a:pt x="1530" y="1436"/>
                  <a:pt x="1530" y="1438"/>
                </a:cubicBezTo>
                <a:cubicBezTo>
                  <a:pt x="1531" y="1441"/>
                  <a:pt x="1532" y="1439"/>
                  <a:pt x="1535" y="1441"/>
                </a:cubicBezTo>
                <a:cubicBezTo>
                  <a:pt x="1536" y="1439"/>
                  <a:pt x="1534" y="1439"/>
                  <a:pt x="1534" y="1437"/>
                </a:cubicBezTo>
                <a:cubicBezTo>
                  <a:pt x="1537" y="1435"/>
                  <a:pt x="1538" y="1438"/>
                  <a:pt x="1543" y="1439"/>
                </a:cubicBezTo>
                <a:cubicBezTo>
                  <a:pt x="1542" y="1441"/>
                  <a:pt x="1541" y="1441"/>
                  <a:pt x="1540" y="1442"/>
                </a:cubicBezTo>
                <a:cubicBezTo>
                  <a:pt x="1544" y="1445"/>
                  <a:pt x="1545" y="1442"/>
                  <a:pt x="1544" y="1440"/>
                </a:cubicBezTo>
                <a:cubicBezTo>
                  <a:pt x="1553" y="1447"/>
                  <a:pt x="1571" y="1448"/>
                  <a:pt x="1584" y="1459"/>
                </a:cubicBezTo>
                <a:cubicBezTo>
                  <a:pt x="1585" y="1459"/>
                  <a:pt x="1584" y="1461"/>
                  <a:pt x="1584" y="1461"/>
                </a:cubicBezTo>
                <a:cubicBezTo>
                  <a:pt x="1587" y="1463"/>
                  <a:pt x="1588" y="1461"/>
                  <a:pt x="1593" y="1465"/>
                </a:cubicBezTo>
                <a:cubicBezTo>
                  <a:pt x="1591" y="1462"/>
                  <a:pt x="1599" y="1464"/>
                  <a:pt x="1598" y="1466"/>
                </a:cubicBezTo>
                <a:cubicBezTo>
                  <a:pt x="1602" y="1463"/>
                  <a:pt x="1587" y="1460"/>
                  <a:pt x="1589" y="1456"/>
                </a:cubicBezTo>
                <a:cubicBezTo>
                  <a:pt x="1580" y="1458"/>
                  <a:pt x="1565" y="1444"/>
                  <a:pt x="1555" y="1443"/>
                </a:cubicBezTo>
                <a:cubicBezTo>
                  <a:pt x="1553" y="1442"/>
                  <a:pt x="1555" y="1439"/>
                  <a:pt x="1554" y="1437"/>
                </a:cubicBezTo>
                <a:cubicBezTo>
                  <a:pt x="1552" y="1437"/>
                  <a:pt x="1553" y="1440"/>
                  <a:pt x="1551" y="1441"/>
                </a:cubicBezTo>
                <a:cubicBezTo>
                  <a:pt x="1549" y="1438"/>
                  <a:pt x="1547" y="1440"/>
                  <a:pt x="1544" y="1438"/>
                </a:cubicBezTo>
                <a:cubicBezTo>
                  <a:pt x="1545" y="1435"/>
                  <a:pt x="1547" y="1436"/>
                  <a:pt x="1549" y="1437"/>
                </a:cubicBezTo>
                <a:cubicBezTo>
                  <a:pt x="1549" y="1436"/>
                  <a:pt x="1549" y="1435"/>
                  <a:pt x="1550" y="1434"/>
                </a:cubicBezTo>
                <a:cubicBezTo>
                  <a:pt x="1546" y="1433"/>
                  <a:pt x="1547" y="1432"/>
                  <a:pt x="1543" y="1433"/>
                </a:cubicBezTo>
                <a:cubicBezTo>
                  <a:pt x="1543" y="1435"/>
                  <a:pt x="1544" y="1438"/>
                  <a:pt x="1540" y="1436"/>
                </a:cubicBezTo>
                <a:cubicBezTo>
                  <a:pt x="1540" y="1435"/>
                  <a:pt x="1539" y="1433"/>
                  <a:pt x="1540" y="1433"/>
                </a:cubicBezTo>
                <a:cubicBezTo>
                  <a:pt x="1538" y="1432"/>
                  <a:pt x="1533" y="1435"/>
                  <a:pt x="1529" y="1430"/>
                </a:cubicBezTo>
                <a:cubicBezTo>
                  <a:pt x="1531" y="1428"/>
                  <a:pt x="1531" y="1428"/>
                  <a:pt x="1528" y="1426"/>
                </a:cubicBezTo>
                <a:cubicBezTo>
                  <a:pt x="1529" y="1424"/>
                  <a:pt x="1532" y="1428"/>
                  <a:pt x="1533" y="1428"/>
                </a:cubicBezTo>
                <a:cubicBezTo>
                  <a:pt x="1534" y="1424"/>
                  <a:pt x="1537" y="1426"/>
                  <a:pt x="1538" y="1423"/>
                </a:cubicBezTo>
                <a:cubicBezTo>
                  <a:pt x="1535" y="1422"/>
                  <a:pt x="1533" y="1424"/>
                  <a:pt x="1531" y="1426"/>
                </a:cubicBezTo>
                <a:cubicBezTo>
                  <a:pt x="1531" y="1424"/>
                  <a:pt x="1526" y="1423"/>
                  <a:pt x="1526" y="1421"/>
                </a:cubicBezTo>
                <a:cubicBezTo>
                  <a:pt x="1524" y="1423"/>
                  <a:pt x="1522" y="1422"/>
                  <a:pt x="1519" y="1420"/>
                </a:cubicBezTo>
                <a:cubicBezTo>
                  <a:pt x="1517" y="1420"/>
                  <a:pt x="1525" y="1424"/>
                  <a:pt x="1525" y="1426"/>
                </a:cubicBezTo>
                <a:cubicBezTo>
                  <a:pt x="1524" y="1427"/>
                  <a:pt x="1523" y="1427"/>
                  <a:pt x="1522" y="1429"/>
                </a:cubicBezTo>
                <a:cubicBezTo>
                  <a:pt x="1517" y="1426"/>
                  <a:pt x="1512" y="1424"/>
                  <a:pt x="1507" y="1422"/>
                </a:cubicBezTo>
                <a:cubicBezTo>
                  <a:pt x="1507" y="1420"/>
                  <a:pt x="1508" y="1419"/>
                  <a:pt x="1508" y="1418"/>
                </a:cubicBezTo>
                <a:cubicBezTo>
                  <a:pt x="1512" y="1420"/>
                  <a:pt x="1516" y="1422"/>
                  <a:pt x="1521" y="1424"/>
                </a:cubicBezTo>
                <a:cubicBezTo>
                  <a:pt x="1526" y="1423"/>
                  <a:pt x="1514" y="1422"/>
                  <a:pt x="1517" y="1419"/>
                </a:cubicBezTo>
                <a:cubicBezTo>
                  <a:pt x="1516" y="1420"/>
                  <a:pt x="1512" y="1419"/>
                  <a:pt x="1509" y="1417"/>
                </a:cubicBezTo>
                <a:cubicBezTo>
                  <a:pt x="1510" y="1417"/>
                  <a:pt x="1510" y="1417"/>
                  <a:pt x="1510" y="1416"/>
                </a:cubicBezTo>
                <a:cubicBezTo>
                  <a:pt x="1510" y="1414"/>
                  <a:pt x="1509" y="1411"/>
                  <a:pt x="1508" y="1409"/>
                </a:cubicBezTo>
                <a:cubicBezTo>
                  <a:pt x="1509" y="1409"/>
                  <a:pt x="1510" y="1410"/>
                  <a:pt x="1510" y="1408"/>
                </a:cubicBezTo>
                <a:cubicBezTo>
                  <a:pt x="1508" y="1407"/>
                  <a:pt x="1508" y="1406"/>
                  <a:pt x="1507" y="1406"/>
                </a:cubicBezTo>
                <a:cubicBezTo>
                  <a:pt x="1508" y="1404"/>
                  <a:pt x="1508" y="1403"/>
                  <a:pt x="1508" y="1402"/>
                </a:cubicBezTo>
                <a:cubicBezTo>
                  <a:pt x="1508" y="1402"/>
                  <a:pt x="1508" y="1402"/>
                  <a:pt x="1509" y="1402"/>
                </a:cubicBezTo>
                <a:cubicBezTo>
                  <a:pt x="1509" y="1401"/>
                  <a:pt x="1508" y="1401"/>
                  <a:pt x="1508" y="1401"/>
                </a:cubicBezTo>
                <a:cubicBezTo>
                  <a:pt x="1508" y="1399"/>
                  <a:pt x="1508" y="1397"/>
                  <a:pt x="1508" y="1394"/>
                </a:cubicBezTo>
                <a:cubicBezTo>
                  <a:pt x="1505" y="1394"/>
                  <a:pt x="1502" y="1394"/>
                  <a:pt x="1501" y="1395"/>
                </a:cubicBezTo>
                <a:cubicBezTo>
                  <a:pt x="1501" y="1397"/>
                  <a:pt x="1503" y="1398"/>
                  <a:pt x="1504" y="1399"/>
                </a:cubicBezTo>
                <a:cubicBezTo>
                  <a:pt x="1502" y="1399"/>
                  <a:pt x="1501" y="1398"/>
                  <a:pt x="1500" y="1396"/>
                </a:cubicBezTo>
                <a:cubicBezTo>
                  <a:pt x="1498" y="1397"/>
                  <a:pt x="1497" y="1402"/>
                  <a:pt x="1500" y="1401"/>
                </a:cubicBezTo>
                <a:cubicBezTo>
                  <a:pt x="1500" y="1402"/>
                  <a:pt x="1499" y="1403"/>
                  <a:pt x="1497" y="1403"/>
                </a:cubicBezTo>
                <a:cubicBezTo>
                  <a:pt x="1498" y="1402"/>
                  <a:pt x="1498" y="1401"/>
                  <a:pt x="1498" y="1401"/>
                </a:cubicBezTo>
                <a:cubicBezTo>
                  <a:pt x="1498" y="1401"/>
                  <a:pt x="1498" y="1401"/>
                  <a:pt x="1498" y="1401"/>
                </a:cubicBezTo>
                <a:cubicBezTo>
                  <a:pt x="1498" y="1400"/>
                  <a:pt x="1498" y="1399"/>
                  <a:pt x="1497" y="1399"/>
                </a:cubicBezTo>
                <a:cubicBezTo>
                  <a:pt x="1497" y="1397"/>
                  <a:pt x="1496" y="1395"/>
                  <a:pt x="1495" y="1396"/>
                </a:cubicBezTo>
                <a:cubicBezTo>
                  <a:pt x="1494" y="1394"/>
                  <a:pt x="1493" y="1392"/>
                  <a:pt x="1494" y="1389"/>
                </a:cubicBezTo>
                <a:cubicBezTo>
                  <a:pt x="1492" y="1392"/>
                  <a:pt x="1490" y="1395"/>
                  <a:pt x="1488" y="1398"/>
                </a:cubicBezTo>
                <a:cubicBezTo>
                  <a:pt x="1488" y="1398"/>
                  <a:pt x="1487" y="1397"/>
                  <a:pt x="1487" y="1397"/>
                </a:cubicBezTo>
                <a:cubicBezTo>
                  <a:pt x="1488" y="1393"/>
                  <a:pt x="1488" y="1389"/>
                  <a:pt x="1492" y="1389"/>
                </a:cubicBezTo>
                <a:cubicBezTo>
                  <a:pt x="1492" y="1386"/>
                  <a:pt x="1491" y="1384"/>
                  <a:pt x="1489" y="1384"/>
                </a:cubicBezTo>
                <a:cubicBezTo>
                  <a:pt x="1490" y="1383"/>
                  <a:pt x="1491" y="1383"/>
                  <a:pt x="1492" y="1382"/>
                </a:cubicBezTo>
                <a:cubicBezTo>
                  <a:pt x="1493" y="1383"/>
                  <a:pt x="1493" y="1383"/>
                  <a:pt x="1493" y="1384"/>
                </a:cubicBezTo>
                <a:cubicBezTo>
                  <a:pt x="1495" y="1384"/>
                  <a:pt x="1494" y="1383"/>
                  <a:pt x="1495" y="1381"/>
                </a:cubicBezTo>
                <a:cubicBezTo>
                  <a:pt x="1495" y="1381"/>
                  <a:pt x="1495" y="1381"/>
                  <a:pt x="1495" y="1381"/>
                </a:cubicBezTo>
                <a:cubicBezTo>
                  <a:pt x="1496" y="1380"/>
                  <a:pt x="1497" y="1378"/>
                  <a:pt x="1497" y="1377"/>
                </a:cubicBezTo>
                <a:cubicBezTo>
                  <a:pt x="1498" y="1377"/>
                  <a:pt x="1498" y="1377"/>
                  <a:pt x="1498" y="1377"/>
                </a:cubicBezTo>
                <a:cubicBezTo>
                  <a:pt x="1500" y="1374"/>
                  <a:pt x="1498" y="1373"/>
                  <a:pt x="1497" y="1371"/>
                </a:cubicBezTo>
                <a:cubicBezTo>
                  <a:pt x="1496" y="1371"/>
                  <a:pt x="1495" y="1375"/>
                  <a:pt x="1497" y="1376"/>
                </a:cubicBezTo>
                <a:cubicBezTo>
                  <a:pt x="1492" y="1380"/>
                  <a:pt x="1487" y="1378"/>
                  <a:pt x="1481" y="1379"/>
                </a:cubicBezTo>
                <a:cubicBezTo>
                  <a:pt x="1480" y="1379"/>
                  <a:pt x="1479" y="1379"/>
                  <a:pt x="1477" y="1378"/>
                </a:cubicBezTo>
                <a:cubicBezTo>
                  <a:pt x="1477" y="1379"/>
                  <a:pt x="1477" y="1380"/>
                  <a:pt x="1478" y="1380"/>
                </a:cubicBezTo>
                <a:cubicBezTo>
                  <a:pt x="1478" y="1380"/>
                  <a:pt x="1477" y="1380"/>
                  <a:pt x="1477" y="1381"/>
                </a:cubicBezTo>
                <a:cubicBezTo>
                  <a:pt x="1477" y="1381"/>
                  <a:pt x="1477" y="1381"/>
                  <a:pt x="1477" y="1381"/>
                </a:cubicBezTo>
                <a:cubicBezTo>
                  <a:pt x="1476" y="1382"/>
                  <a:pt x="1477" y="1381"/>
                  <a:pt x="1478" y="1382"/>
                </a:cubicBezTo>
                <a:cubicBezTo>
                  <a:pt x="1479" y="1382"/>
                  <a:pt x="1479" y="1382"/>
                  <a:pt x="1479" y="1382"/>
                </a:cubicBezTo>
                <a:cubicBezTo>
                  <a:pt x="1480" y="1382"/>
                  <a:pt x="1480" y="1382"/>
                  <a:pt x="1480" y="1383"/>
                </a:cubicBezTo>
                <a:cubicBezTo>
                  <a:pt x="1481" y="1383"/>
                  <a:pt x="1481" y="1382"/>
                  <a:pt x="1482" y="1381"/>
                </a:cubicBezTo>
                <a:cubicBezTo>
                  <a:pt x="1482" y="1381"/>
                  <a:pt x="1483" y="1381"/>
                  <a:pt x="1483" y="1381"/>
                </a:cubicBezTo>
                <a:cubicBezTo>
                  <a:pt x="1483" y="1382"/>
                  <a:pt x="1484" y="1382"/>
                  <a:pt x="1484" y="1383"/>
                </a:cubicBezTo>
                <a:cubicBezTo>
                  <a:pt x="1484" y="1384"/>
                  <a:pt x="1483" y="1385"/>
                  <a:pt x="1483" y="1386"/>
                </a:cubicBezTo>
                <a:cubicBezTo>
                  <a:pt x="1483" y="1386"/>
                  <a:pt x="1483" y="1386"/>
                  <a:pt x="1483" y="1386"/>
                </a:cubicBezTo>
                <a:cubicBezTo>
                  <a:pt x="1483" y="1386"/>
                  <a:pt x="1483" y="1386"/>
                  <a:pt x="1483" y="1386"/>
                </a:cubicBezTo>
                <a:cubicBezTo>
                  <a:pt x="1483" y="1387"/>
                  <a:pt x="1483" y="1389"/>
                  <a:pt x="1484" y="1391"/>
                </a:cubicBezTo>
                <a:cubicBezTo>
                  <a:pt x="1484" y="1391"/>
                  <a:pt x="1484" y="1391"/>
                  <a:pt x="1484" y="1391"/>
                </a:cubicBezTo>
                <a:cubicBezTo>
                  <a:pt x="1480" y="1389"/>
                  <a:pt x="1478" y="1388"/>
                  <a:pt x="1476" y="1385"/>
                </a:cubicBezTo>
                <a:cubicBezTo>
                  <a:pt x="1476" y="1385"/>
                  <a:pt x="1476" y="1384"/>
                  <a:pt x="1476" y="1384"/>
                </a:cubicBezTo>
                <a:cubicBezTo>
                  <a:pt x="1476" y="1384"/>
                  <a:pt x="1476" y="1384"/>
                  <a:pt x="1476" y="1384"/>
                </a:cubicBezTo>
                <a:cubicBezTo>
                  <a:pt x="1475" y="1382"/>
                  <a:pt x="1474" y="1378"/>
                  <a:pt x="1474" y="1373"/>
                </a:cubicBezTo>
                <a:cubicBezTo>
                  <a:pt x="1470" y="1376"/>
                  <a:pt x="1464" y="1379"/>
                  <a:pt x="1461" y="1384"/>
                </a:cubicBezTo>
                <a:cubicBezTo>
                  <a:pt x="1461" y="1384"/>
                  <a:pt x="1461" y="1383"/>
                  <a:pt x="1461" y="1383"/>
                </a:cubicBezTo>
                <a:cubicBezTo>
                  <a:pt x="1461" y="1382"/>
                  <a:pt x="1462" y="1381"/>
                  <a:pt x="1462" y="1380"/>
                </a:cubicBezTo>
                <a:cubicBezTo>
                  <a:pt x="1459" y="1380"/>
                  <a:pt x="1458" y="1383"/>
                  <a:pt x="1461" y="1385"/>
                </a:cubicBezTo>
                <a:cubicBezTo>
                  <a:pt x="1460" y="1386"/>
                  <a:pt x="1460" y="1387"/>
                  <a:pt x="1460" y="1388"/>
                </a:cubicBezTo>
                <a:cubicBezTo>
                  <a:pt x="1461" y="1384"/>
                  <a:pt x="1467" y="1386"/>
                  <a:pt x="1467" y="1383"/>
                </a:cubicBezTo>
                <a:cubicBezTo>
                  <a:pt x="1468" y="1383"/>
                  <a:pt x="1468" y="1383"/>
                  <a:pt x="1468" y="1383"/>
                </a:cubicBezTo>
                <a:cubicBezTo>
                  <a:pt x="1468" y="1385"/>
                  <a:pt x="1468" y="1387"/>
                  <a:pt x="1467" y="1389"/>
                </a:cubicBezTo>
                <a:cubicBezTo>
                  <a:pt x="1467" y="1389"/>
                  <a:pt x="1466" y="1390"/>
                  <a:pt x="1465" y="1392"/>
                </a:cubicBezTo>
                <a:cubicBezTo>
                  <a:pt x="1465" y="1392"/>
                  <a:pt x="1466" y="1392"/>
                  <a:pt x="1466" y="1392"/>
                </a:cubicBezTo>
                <a:cubicBezTo>
                  <a:pt x="1466" y="1392"/>
                  <a:pt x="1466" y="1393"/>
                  <a:pt x="1466" y="1393"/>
                </a:cubicBezTo>
                <a:cubicBezTo>
                  <a:pt x="1466" y="1393"/>
                  <a:pt x="1465" y="1393"/>
                  <a:pt x="1465" y="1393"/>
                </a:cubicBezTo>
                <a:cubicBezTo>
                  <a:pt x="1465" y="1394"/>
                  <a:pt x="1465" y="1395"/>
                  <a:pt x="1465" y="1395"/>
                </a:cubicBezTo>
                <a:cubicBezTo>
                  <a:pt x="1464" y="1397"/>
                  <a:pt x="1464" y="1400"/>
                  <a:pt x="1463" y="1402"/>
                </a:cubicBezTo>
                <a:cubicBezTo>
                  <a:pt x="1463" y="1403"/>
                  <a:pt x="1463" y="1403"/>
                  <a:pt x="1462" y="1404"/>
                </a:cubicBezTo>
                <a:cubicBezTo>
                  <a:pt x="1461" y="1403"/>
                  <a:pt x="1461" y="1402"/>
                  <a:pt x="1462" y="1400"/>
                </a:cubicBezTo>
                <a:cubicBezTo>
                  <a:pt x="1461" y="1400"/>
                  <a:pt x="1461" y="1400"/>
                  <a:pt x="1461" y="1400"/>
                </a:cubicBezTo>
                <a:cubicBezTo>
                  <a:pt x="1461" y="1399"/>
                  <a:pt x="1461" y="1399"/>
                  <a:pt x="1461" y="1398"/>
                </a:cubicBezTo>
                <a:cubicBezTo>
                  <a:pt x="1463" y="1397"/>
                  <a:pt x="1464" y="1395"/>
                  <a:pt x="1463" y="1392"/>
                </a:cubicBezTo>
                <a:cubicBezTo>
                  <a:pt x="1460" y="1390"/>
                  <a:pt x="1459" y="1394"/>
                  <a:pt x="1456" y="1392"/>
                </a:cubicBezTo>
                <a:cubicBezTo>
                  <a:pt x="1454" y="1394"/>
                  <a:pt x="1455" y="1395"/>
                  <a:pt x="1456" y="1397"/>
                </a:cubicBezTo>
                <a:cubicBezTo>
                  <a:pt x="1453" y="1397"/>
                  <a:pt x="1451" y="1397"/>
                  <a:pt x="1448" y="1399"/>
                </a:cubicBezTo>
                <a:cubicBezTo>
                  <a:pt x="1446" y="1398"/>
                  <a:pt x="1445" y="1397"/>
                  <a:pt x="1443" y="1397"/>
                </a:cubicBezTo>
                <a:cubicBezTo>
                  <a:pt x="1443" y="1396"/>
                  <a:pt x="1443" y="1395"/>
                  <a:pt x="1443" y="1394"/>
                </a:cubicBezTo>
                <a:cubicBezTo>
                  <a:pt x="1444" y="1394"/>
                  <a:pt x="1444" y="1394"/>
                  <a:pt x="1444" y="1394"/>
                </a:cubicBezTo>
                <a:cubicBezTo>
                  <a:pt x="1445" y="1393"/>
                  <a:pt x="1444" y="1393"/>
                  <a:pt x="1444" y="1392"/>
                </a:cubicBezTo>
                <a:cubicBezTo>
                  <a:pt x="1444" y="1392"/>
                  <a:pt x="1444" y="1391"/>
                  <a:pt x="1444" y="1391"/>
                </a:cubicBezTo>
                <a:cubicBezTo>
                  <a:pt x="1444" y="1391"/>
                  <a:pt x="1444" y="1391"/>
                  <a:pt x="1444" y="1391"/>
                </a:cubicBezTo>
                <a:cubicBezTo>
                  <a:pt x="1443" y="1390"/>
                  <a:pt x="1443" y="1390"/>
                  <a:pt x="1445" y="1388"/>
                </a:cubicBezTo>
                <a:cubicBezTo>
                  <a:pt x="1442" y="1388"/>
                  <a:pt x="1440" y="1388"/>
                  <a:pt x="1437" y="1388"/>
                </a:cubicBezTo>
                <a:cubicBezTo>
                  <a:pt x="1437" y="1387"/>
                  <a:pt x="1437" y="1386"/>
                  <a:pt x="1438" y="1385"/>
                </a:cubicBezTo>
                <a:cubicBezTo>
                  <a:pt x="1440" y="1386"/>
                  <a:pt x="1441" y="1388"/>
                  <a:pt x="1446" y="1387"/>
                </a:cubicBezTo>
                <a:cubicBezTo>
                  <a:pt x="1445" y="1379"/>
                  <a:pt x="1435" y="1386"/>
                  <a:pt x="1434" y="1378"/>
                </a:cubicBezTo>
                <a:cubicBezTo>
                  <a:pt x="1435" y="1377"/>
                  <a:pt x="1435" y="1377"/>
                  <a:pt x="1436" y="1376"/>
                </a:cubicBezTo>
                <a:cubicBezTo>
                  <a:pt x="1437" y="1377"/>
                  <a:pt x="1439" y="1378"/>
                  <a:pt x="1440" y="1378"/>
                </a:cubicBezTo>
                <a:cubicBezTo>
                  <a:pt x="1441" y="1378"/>
                  <a:pt x="1441" y="1378"/>
                  <a:pt x="1442" y="1377"/>
                </a:cubicBezTo>
                <a:cubicBezTo>
                  <a:pt x="1442" y="1376"/>
                  <a:pt x="1441" y="1377"/>
                  <a:pt x="1441" y="1378"/>
                </a:cubicBezTo>
                <a:cubicBezTo>
                  <a:pt x="1440" y="1377"/>
                  <a:pt x="1440" y="1377"/>
                  <a:pt x="1440" y="1376"/>
                </a:cubicBezTo>
                <a:cubicBezTo>
                  <a:pt x="1440" y="1376"/>
                  <a:pt x="1440" y="1376"/>
                  <a:pt x="1441" y="1376"/>
                </a:cubicBezTo>
                <a:cubicBezTo>
                  <a:pt x="1441" y="1374"/>
                  <a:pt x="1441" y="1372"/>
                  <a:pt x="1441" y="1370"/>
                </a:cubicBezTo>
                <a:cubicBezTo>
                  <a:pt x="1439" y="1371"/>
                  <a:pt x="1437" y="1371"/>
                  <a:pt x="1437" y="1369"/>
                </a:cubicBezTo>
                <a:cubicBezTo>
                  <a:pt x="1436" y="1372"/>
                  <a:pt x="1432" y="1372"/>
                  <a:pt x="1432" y="1375"/>
                </a:cubicBezTo>
                <a:cubicBezTo>
                  <a:pt x="1428" y="1374"/>
                  <a:pt x="1428" y="1374"/>
                  <a:pt x="1424" y="1375"/>
                </a:cubicBezTo>
                <a:cubicBezTo>
                  <a:pt x="1424" y="1376"/>
                  <a:pt x="1425" y="1376"/>
                  <a:pt x="1425" y="1376"/>
                </a:cubicBezTo>
                <a:cubicBezTo>
                  <a:pt x="1423" y="1375"/>
                  <a:pt x="1421" y="1373"/>
                  <a:pt x="1420" y="1374"/>
                </a:cubicBezTo>
                <a:cubicBezTo>
                  <a:pt x="1420" y="1375"/>
                  <a:pt x="1422" y="1377"/>
                  <a:pt x="1425" y="1378"/>
                </a:cubicBezTo>
                <a:cubicBezTo>
                  <a:pt x="1424" y="1378"/>
                  <a:pt x="1421" y="1377"/>
                  <a:pt x="1421" y="1378"/>
                </a:cubicBezTo>
                <a:cubicBezTo>
                  <a:pt x="1420" y="1378"/>
                  <a:pt x="1413" y="1385"/>
                  <a:pt x="1413" y="1384"/>
                </a:cubicBezTo>
                <a:cubicBezTo>
                  <a:pt x="1413" y="1384"/>
                  <a:pt x="1413" y="1384"/>
                  <a:pt x="1414" y="1385"/>
                </a:cubicBezTo>
                <a:cubicBezTo>
                  <a:pt x="1413" y="1385"/>
                  <a:pt x="1412" y="1385"/>
                  <a:pt x="1411" y="1385"/>
                </a:cubicBezTo>
                <a:cubicBezTo>
                  <a:pt x="1410" y="1384"/>
                  <a:pt x="1412" y="1384"/>
                  <a:pt x="1412" y="1383"/>
                </a:cubicBezTo>
                <a:cubicBezTo>
                  <a:pt x="1410" y="1383"/>
                  <a:pt x="1409" y="1383"/>
                  <a:pt x="1408" y="1385"/>
                </a:cubicBezTo>
                <a:cubicBezTo>
                  <a:pt x="1411" y="1386"/>
                  <a:pt x="1410" y="1388"/>
                  <a:pt x="1409" y="1390"/>
                </a:cubicBezTo>
                <a:cubicBezTo>
                  <a:pt x="1409" y="1388"/>
                  <a:pt x="1407" y="1390"/>
                  <a:pt x="1407" y="1388"/>
                </a:cubicBezTo>
                <a:cubicBezTo>
                  <a:pt x="1404" y="1391"/>
                  <a:pt x="1411" y="1390"/>
                  <a:pt x="1415" y="1393"/>
                </a:cubicBezTo>
                <a:cubicBezTo>
                  <a:pt x="1413" y="1391"/>
                  <a:pt x="1414" y="1390"/>
                  <a:pt x="1417" y="1390"/>
                </a:cubicBezTo>
                <a:cubicBezTo>
                  <a:pt x="1415" y="1393"/>
                  <a:pt x="1412" y="1397"/>
                  <a:pt x="1417" y="1394"/>
                </a:cubicBezTo>
                <a:cubicBezTo>
                  <a:pt x="1418" y="1398"/>
                  <a:pt x="1416" y="1400"/>
                  <a:pt x="1415" y="1403"/>
                </a:cubicBezTo>
                <a:cubicBezTo>
                  <a:pt x="1414" y="1403"/>
                  <a:pt x="1413" y="1402"/>
                  <a:pt x="1412" y="1402"/>
                </a:cubicBezTo>
                <a:cubicBezTo>
                  <a:pt x="1412" y="1402"/>
                  <a:pt x="1412" y="1403"/>
                  <a:pt x="1412" y="1404"/>
                </a:cubicBezTo>
                <a:cubicBezTo>
                  <a:pt x="1411" y="1404"/>
                  <a:pt x="1411" y="1405"/>
                  <a:pt x="1411" y="1407"/>
                </a:cubicBezTo>
                <a:cubicBezTo>
                  <a:pt x="1410" y="1409"/>
                  <a:pt x="1406" y="1409"/>
                  <a:pt x="1403" y="1413"/>
                </a:cubicBezTo>
                <a:cubicBezTo>
                  <a:pt x="1409" y="1414"/>
                  <a:pt x="1408" y="1416"/>
                  <a:pt x="1413" y="1415"/>
                </a:cubicBezTo>
                <a:cubicBezTo>
                  <a:pt x="1413" y="1415"/>
                  <a:pt x="1413" y="1415"/>
                  <a:pt x="1413" y="1416"/>
                </a:cubicBezTo>
                <a:cubicBezTo>
                  <a:pt x="1413" y="1416"/>
                  <a:pt x="1412" y="1416"/>
                  <a:pt x="1411" y="1416"/>
                </a:cubicBezTo>
                <a:cubicBezTo>
                  <a:pt x="1411" y="1418"/>
                  <a:pt x="1411" y="1419"/>
                  <a:pt x="1412" y="1420"/>
                </a:cubicBezTo>
                <a:cubicBezTo>
                  <a:pt x="1409" y="1418"/>
                  <a:pt x="1406" y="1417"/>
                  <a:pt x="1404" y="1416"/>
                </a:cubicBezTo>
                <a:cubicBezTo>
                  <a:pt x="1404" y="1416"/>
                  <a:pt x="1403" y="1416"/>
                  <a:pt x="1403" y="1416"/>
                </a:cubicBezTo>
                <a:cubicBezTo>
                  <a:pt x="1403" y="1416"/>
                  <a:pt x="1403" y="1416"/>
                  <a:pt x="1402" y="1416"/>
                </a:cubicBezTo>
                <a:cubicBezTo>
                  <a:pt x="1395" y="1413"/>
                  <a:pt x="1388" y="1411"/>
                  <a:pt x="1383" y="1408"/>
                </a:cubicBezTo>
                <a:cubicBezTo>
                  <a:pt x="1383" y="1412"/>
                  <a:pt x="1391" y="1411"/>
                  <a:pt x="1395" y="1414"/>
                </a:cubicBezTo>
                <a:cubicBezTo>
                  <a:pt x="1396" y="1415"/>
                  <a:pt x="1396" y="1419"/>
                  <a:pt x="1395" y="1418"/>
                </a:cubicBezTo>
                <a:cubicBezTo>
                  <a:pt x="1395" y="1421"/>
                  <a:pt x="1398" y="1418"/>
                  <a:pt x="1397" y="1416"/>
                </a:cubicBezTo>
                <a:cubicBezTo>
                  <a:pt x="1398" y="1416"/>
                  <a:pt x="1399" y="1417"/>
                  <a:pt x="1400" y="1417"/>
                </a:cubicBezTo>
                <a:cubicBezTo>
                  <a:pt x="1400" y="1417"/>
                  <a:pt x="1400" y="1417"/>
                  <a:pt x="1400" y="1418"/>
                </a:cubicBezTo>
                <a:cubicBezTo>
                  <a:pt x="1399" y="1418"/>
                  <a:pt x="1399" y="1418"/>
                  <a:pt x="1399" y="1417"/>
                </a:cubicBezTo>
                <a:cubicBezTo>
                  <a:pt x="1398" y="1417"/>
                  <a:pt x="1398" y="1418"/>
                  <a:pt x="1399" y="1418"/>
                </a:cubicBezTo>
                <a:cubicBezTo>
                  <a:pt x="1399" y="1418"/>
                  <a:pt x="1399" y="1419"/>
                  <a:pt x="1399" y="1419"/>
                </a:cubicBezTo>
                <a:cubicBezTo>
                  <a:pt x="1398" y="1419"/>
                  <a:pt x="1398" y="1420"/>
                  <a:pt x="1397" y="1421"/>
                </a:cubicBezTo>
                <a:cubicBezTo>
                  <a:pt x="1396" y="1423"/>
                  <a:pt x="1399" y="1423"/>
                  <a:pt x="1401" y="1423"/>
                </a:cubicBezTo>
                <a:cubicBezTo>
                  <a:pt x="1400" y="1425"/>
                  <a:pt x="1398" y="1426"/>
                  <a:pt x="1395" y="1426"/>
                </a:cubicBezTo>
                <a:cubicBezTo>
                  <a:pt x="1400" y="1431"/>
                  <a:pt x="1396" y="1433"/>
                  <a:pt x="1394" y="1437"/>
                </a:cubicBezTo>
                <a:cubicBezTo>
                  <a:pt x="1399" y="1437"/>
                  <a:pt x="1394" y="1438"/>
                  <a:pt x="1395" y="1441"/>
                </a:cubicBezTo>
                <a:cubicBezTo>
                  <a:pt x="1399" y="1441"/>
                  <a:pt x="1403" y="1440"/>
                  <a:pt x="1406" y="1440"/>
                </a:cubicBezTo>
                <a:cubicBezTo>
                  <a:pt x="1406" y="1441"/>
                  <a:pt x="1406" y="1442"/>
                  <a:pt x="1406" y="1444"/>
                </a:cubicBezTo>
                <a:cubicBezTo>
                  <a:pt x="1404" y="1443"/>
                  <a:pt x="1402" y="1443"/>
                  <a:pt x="1400" y="1443"/>
                </a:cubicBezTo>
                <a:cubicBezTo>
                  <a:pt x="1399" y="1444"/>
                  <a:pt x="1398" y="1446"/>
                  <a:pt x="1397" y="1447"/>
                </a:cubicBezTo>
                <a:cubicBezTo>
                  <a:pt x="1394" y="1448"/>
                  <a:pt x="1389" y="1449"/>
                  <a:pt x="1389" y="1446"/>
                </a:cubicBezTo>
                <a:cubicBezTo>
                  <a:pt x="1387" y="1445"/>
                  <a:pt x="1386" y="1451"/>
                  <a:pt x="1383" y="1447"/>
                </a:cubicBezTo>
                <a:cubicBezTo>
                  <a:pt x="1385" y="1450"/>
                  <a:pt x="1384" y="1453"/>
                  <a:pt x="1387" y="1455"/>
                </a:cubicBezTo>
                <a:cubicBezTo>
                  <a:pt x="1391" y="1455"/>
                  <a:pt x="1383" y="1453"/>
                  <a:pt x="1387" y="1451"/>
                </a:cubicBezTo>
                <a:cubicBezTo>
                  <a:pt x="1389" y="1450"/>
                  <a:pt x="1394" y="1454"/>
                  <a:pt x="1397" y="1455"/>
                </a:cubicBezTo>
                <a:cubicBezTo>
                  <a:pt x="1397" y="1455"/>
                  <a:pt x="1397" y="1455"/>
                  <a:pt x="1397" y="1456"/>
                </a:cubicBezTo>
                <a:cubicBezTo>
                  <a:pt x="1397" y="1456"/>
                  <a:pt x="1397" y="1455"/>
                  <a:pt x="1397" y="1455"/>
                </a:cubicBezTo>
                <a:cubicBezTo>
                  <a:pt x="1398" y="1456"/>
                  <a:pt x="1399" y="1456"/>
                  <a:pt x="1400" y="1456"/>
                </a:cubicBezTo>
                <a:cubicBezTo>
                  <a:pt x="1400" y="1455"/>
                  <a:pt x="1400" y="1455"/>
                  <a:pt x="1400" y="1455"/>
                </a:cubicBezTo>
                <a:cubicBezTo>
                  <a:pt x="1400" y="1455"/>
                  <a:pt x="1401" y="1454"/>
                  <a:pt x="1402" y="1454"/>
                </a:cubicBezTo>
                <a:cubicBezTo>
                  <a:pt x="1403" y="1454"/>
                  <a:pt x="1404" y="1455"/>
                  <a:pt x="1405" y="1456"/>
                </a:cubicBezTo>
                <a:cubicBezTo>
                  <a:pt x="1405" y="1456"/>
                  <a:pt x="1405" y="1456"/>
                  <a:pt x="1405" y="1456"/>
                </a:cubicBezTo>
                <a:cubicBezTo>
                  <a:pt x="1402" y="1456"/>
                  <a:pt x="1403" y="1461"/>
                  <a:pt x="1398" y="1458"/>
                </a:cubicBezTo>
                <a:cubicBezTo>
                  <a:pt x="1398" y="1459"/>
                  <a:pt x="1399" y="1460"/>
                  <a:pt x="1399" y="1461"/>
                </a:cubicBezTo>
                <a:cubicBezTo>
                  <a:pt x="1397" y="1461"/>
                  <a:pt x="1395" y="1461"/>
                  <a:pt x="1392" y="1462"/>
                </a:cubicBezTo>
                <a:cubicBezTo>
                  <a:pt x="1392" y="1462"/>
                  <a:pt x="1392" y="1462"/>
                  <a:pt x="1391" y="1461"/>
                </a:cubicBezTo>
                <a:cubicBezTo>
                  <a:pt x="1391" y="1461"/>
                  <a:pt x="1391" y="1460"/>
                  <a:pt x="1391" y="1459"/>
                </a:cubicBezTo>
                <a:cubicBezTo>
                  <a:pt x="1390" y="1458"/>
                  <a:pt x="1389" y="1458"/>
                  <a:pt x="1388" y="1458"/>
                </a:cubicBezTo>
                <a:cubicBezTo>
                  <a:pt x="1388" y="1458"/>
                  <a:pt x="1388" y="1457"/>
                  <a:pt x="1388" y="1457"/>
                </a:cubicBezTo>
                <a:cubicBezTo>
                  <a:pt x="1387" y="1457"/>
                  <a:pt x="1386" y="1458"/>
                  <a:pt x="1385" y="1456"/>
                </a:cubicBezTo>
                <a:cubicBezTo>
                  <a:pt x="1384" y="1456"/>
                  <a:pt x="1384" y="1457"/>
                  <a:pt x="1384" y="1458"/>
                </a:cubicBezTo>
                <a:cubicBezTo>
                  <a:pt x="1384" y="1458"/>
                  <a:pt x="1383" y="1457"/>
                  <a:pt x="1382" y="1457"/>
                </a:cubicBezTo>
                <a:cubicBezTo>
                  <a:pt x="1381" y="1458"/>
                  <a:pt x="1382" y="1459"/>
                  <a:pt x="1383" y="1459"/>
                </a:cubicBezTo>
                <a:cubicBezTo>
                  <a:pt x="1382" y="1460"/>
                  <a:pt x="1381" y="1461"/>
                  <a:pt x="1380" y="1462"/>
                </a:cubicBezTo>
                <a:cubicBezTo>
                  <a:pt x="1373" y="1460"/>
                  <a:pt x="1365" y="1456"/>
                  <a:pt x="1359" y="1454"/>
                </a:cubicBezTo>
                <a:cubicBezTo>
                  <a:pt x="1358" y="1457"/>
                  <a:pt x="1369" y="1457"/>
                  <a:pt x="1366" y="1463"/>
                </a:cubicBezTo>
                <a:cubicBezTo>
                  <a:pt x="1370" y="1463"/>
                  <a:pt x="1369" y="1465"/>
                  <a:pt x="1372" y="1465"/>
                </a:cubicBezTo>
                <a:cubicBezTo>
                  <a:pt x="1373" y="1464"/>
                  <a:pt x="1371" y="1463"/>
                  <a:pt x="1371" y="1462"/>
                </a:cubicBezTo>
                <a:cubicBezTo>
                  <a:pt x="1373" y="1461"/>
                  <a:pt x="1376" y="1462"/>
                  <a:pt x="1379" y="1464"/>
                </a:cubicBezTo>
                <a:cubicBezTo>
                  <a:pt x="1379" y="1465"/>
                  <a:pt x="1379" y="1467"/>
                  <a:pt x="1379" y="1468"/>
                </a:cubicBezTo>
                <a:cubicBezTo>
                  <a:pt x="1382" y="1470"/>
                  <a:pt x="1386" y="1469"/>
                  <a:pt x="1388" y="1467"/>
                </a:cubicBezTo>
                <a:cubicBezTo>
                  <a:pt x="1390" y="1469"/>
                  <a:pt x="1392" y="1466"/>
                  <a:pt x="1394" y="1464"/>
                </a:cubicBezTo>
                <a:cubicBezTo>
                  <a:pt x="1394" y="1464"/>
                  <a:pt x="1394" y="1464"/>
                  <a:pt x="1394" y="1464"/>
                </a:cubicBezTo>
                <a:cubicBezTo>
                  <a:pt x="1394" y="1465"/>
                  <a:pt x="1396" y="1466"/>
                  <a:pt x="1398" y="1466"/>
                </a:cubicBezTo>
                <a:cubicBezTo>
                  <a:pt x="1398" y="1466"/>
                  <a:pt x="1398" y="1466"/>
                  <a:pt x="1398" y="1467"/>
                </a:cubicBezTo>
                <a:cubicBezTo>
                  <a:pt x="1397" y="1467"/>
                  <a:pt x="1396" y="1467"/>
                  <a:pt x="1395" y="1467"/>
                </a:cubicBezTo>
                <a:cubicBezTo>
                  <a:pt x="1395" y="1470"/>
                  <a:pt x="1402" y="1470"/>
                  <a:pt x="1405" y="1469"/>
                </a:cubicBezTo>
                <a:cubicBezTo>
                  <a:pt x="1400" y="1472"/>
                  <a:pt x="1398" y="1478"/>
                  <a:pt x="1393" y="1481"/>
                </a:cubicBezTo>
                <a:cubicBezTo>
                  <a:pt x="1379" y="1473"/>
                  <a:pt x="1358" y="1465"/>
                  <a:pt x="1343" y="1459"/>
                </a:cubicBezTo>
                <a:cubicBezTo>
                  <a:pt x="1343" y="1457"/>
                  <a:pt x="1344" y="1457"/>
                  <a:pt x="1345" y="1458"/>
                </a:cubicBezTo>
                <a:cubicBezTo>
                  <a:pt x="1345" y="1455"/>
                  <a:pt x="1341" y="1458"/>
                  <a:pt x="1341" y="1458"/>
                </a:cubicBezTo>
                <a:cubicBezTo>
                  <a:pt x="1338" y="1456"/>
                  <a:pt x="1341" y="1457"/>
                  <a:pt x="1342" y="1455"/>
                </a:cubicBezTo>
                <a:cubicBezTo>
                  <a:pt x="1341" y="1454"/>
                  <a:pt x="1340" y="1454"/>
                  <a:pt x="1339" y="1455"/>
                </a:cubicBezTo>
                <a:cubicBezTo>
                  <a:pt x="1339" y="1453"/>
                  <a:pt x="1341" y="1452"/>
                  <a:pt x="1343" y="1451"/>
                </a:cubicBezTo>
                <a:cubicBezTo>
                  <a:pt x="1340" y="1450"/>
                  <a:pt x="1342" y="1444"/>
                  <a:pt x="1341" y="1443"/>
                </a:cubicBezTo>
                <a:cubicBezTo>
                  <a:pt x="1337" y="1444"/>
                  <a:pt x="1340" y="1451"/>
                  <a:pt x="1338" y="1454"/>
                </a:cubicBezTo>
                <a:cubicBezTo>
                  <a:pt x="1320" y="1440"/>
                  <a:pt x="1293" y="1438"/>
                  <a:pt x="1276" y="1424"/>
                </a:cubicBezTo>
                <a:cubicBezTo>
                  <a:pt x="1279" y="1423"/>
                  <a:pt x="1284" y="1426"/>
                  <a:pt x="1289" y="1429"/>
                </a:cubicBezTo>
                <a:cubicBezTo>
                  <a:pt x="1289" y="1426"/>
                  <a:pt x="1285" y="1424"/>
                  <a:pt x="1283" y="1425"/>
                </a:cubicBezTo>
                <a:cubicBezTo>
                  <a:pt x="1284" y="1421"/>
                  <a:pt x="1286" y="1425"/>
                  <a:pt x="1288" y="1425"/>
                </a:cubicBezTo>
                <a:cubicBezTo>
                  <a:pt x="1290" y="1423"/>
                  <a:pt x="1280" y="1422"/>
                  <a:pt x="1280" y="1420"/>
                </a:cubicBezTo>
                <a:cubicBezTo>
                  <a:pt x="1281" y="1419"/>
                  <a:pt x="1286" y="1421"/>
                  <a:pt x="1282" y="1419"/>
                </a:cubicBezTo>
                <a:cubicBezTo>
                  <a:pt x="1288" y="1421"/>
                  <a:pt x="1293" y="1422"/>
                  <a:pt x="1300" y="1424"/>
                </a:cubicBezTo>
                <a:cubicBezTo>
                  <a:pt x="1289" y="1421"/>
                  <a:pt x="1299" y="1427"/>
                  <a:pt x="1303" y="1428"/>
                </a:cubicBezTo>
                <a:cubicBezTo>
                  <a:pt x="1300" y="1418"/>
                  <a:pt x="1292" y="1420"/>
                  <a:pt x="1283" y="1417"/>
                </a:cubicBezTo>
                <a:cubicBezTo>
                  <a:pt x="1276" y="1415"/>
                  <a:pt x="1270" y="1408"/>
                  <a:pt x="1263" y="1407"/>
                </a:cubicBezTo>
                <a:cubicBezTo>
                  <a:pt x="1265" y="1405"/>
                  <a:pt x="1267" y="1406"/>
                  <a:pt x="1262" y="1404"/>
                </a:cubicBezTo>
                <a:cubicBezTo>
                  <a:pt x="1268" y="1405"/>
                  <a:pt x="1274" y="1407"/>
                  <a:pt x="1280" y="1410"/>
                </a:cubicBezTo>
                <a:cubicBezTo>
                  <a:pt x="1282" y="1409"/>
                  <a:pt x="1278" y="1405"/>
                  <a:pt x="1282" y="1407"/>
                </a:cubicBezTo>
                <a:cubicBezTo>
                  <a:pt x="1276" y="1404"/>
                  <a:pt x="1270" y="1400"/>
                  <a:pt x="1265" y="1397"/>
                </a:cubicBezTo>
                <a:cubicBezTo>
                  <a:pt x="1264" y="1396"/>
                  <a:pt x="1264" y="1395"/>
                  <a:pt x="1264" y="1395"/>
                </a:cubicBezTo>
                <a:cubicBezTo>
                  <a:pt x="1277" y="1400"/>
                  <a:pt x="1289" y="1403"/>
                  <a:pt x="1299" y="1411"/>
                </a:cubicBezTo>
                <a:cubicBezTo>
                  <a:pt x="1299" y="1411"/>
                  <a:pt x="1298" y="1411"/>
                  <a:pt x="1298" y="1411"/>
                </a:cubicBezTo>
                <a:cubicBezTo>
                  <a:pt x="1299" y="1412"/>
                  <a:pt x="1300" y="1413"/>
                  <a:pt x="1301" y="1413"/>
                </a:cubicBezTo>
                <a:cubicBezTo>
                  <a:pt x="1302" y="1413"/>
                  <a:pt x="1302" y="1413"/>
                  <a:pt x="1303" y="1414"/>
                </a:cubicBezTo>
                <a:cubicBezTo>
                  <a:pt x="1303" y="1413"/>
                  <a:pt x="1302" y="1413"/>
                  <a:pt x="1302" y="1413"/>
                </a:cubicBezTo>
                <a:cubicBezTo>
                  <a:pt x="1304" y="1413"/>
                  <a:pt x="1306" y="1412"/>
                  <a:pt x="1307" y="1413"/>
                </a:cubicBezTo>
                <a:cubicBezTo>
                  <a:pt x="1309" y="1415"/>
                  <a:pt x="1311" y="1417"/>
                  <a:pt x="1315" y="1419"/>
                </a:cubicBezTo>
                <a:cubicBezTo>
                  <a:pt x="1314" y="1414"/>
                  <a:pt x="1318" y="1422"/>
                  <a:pt x="1319" y="1418"/>
                </a:cubicBezTo>
                <a:cubicBezTo>
                  <a:pt x="1322" y="1419"/>
                  <a:pt x="1319" y="1421"/>
                  <a:pt x="1323" y="1422"/>
                </a:cubicBezTo>
                <a:cubicBezTo>
                  <a:pt x="1324" y="1421"/>
                  <a:pt x="1321" y="1420"/>
                  <a:pt x="1322" y="1419"/>
                </a:cubicBezTo>
                <a:cubicBezTo>
                  <a:pt x="1324" y="1419"/>
                  <a:pt x="1326" y="1420"/>
                  <a:pt x="1327" y="1420"/>
                </a:cubicBezTo>
                <a:cubicBezTo>
                  <a:pt x="1327" y="1422"/>
                  <a:pt x="1325" y="1423"/>
                  <a:pt x="1327" y="1425"/>
                </a:cubicBezTo>
                <a:cubicBezTo>
                  <a:pt x="1328" y="1424"/>
                  <a:pt x="1330" y="1423"/>
                  <a:pt x="1332" y="1422"/>
                </a:cubicBezTo>
                <a:cubicBezTo>
                  <a:pt x="1333" y="1422"/>
                  <a:pt x="1334" y="1423"/>
                  <a:pt x="1335" y="1422"/>
                </a:cubicBezTo>
                <a:cubicBezTo>
                  <a:pt x="1335" y="1422"/>
                  <a:pt x="1335" y="1422"/>
                  <a:pt x="1335" y="1422"/>
                </a:cubicBezTo>
                <a:cubicBezTo>
                  <a:pt x="1338" y="1424"/>
                  <a:pt x="1341" y="1426"/>
                  <a:pt x="1345" y="1427"/>
                </a:cubicBezTo>
                <a:cubicBezTo>
                  <a:pt x="1345" y="1432"/>
                  <a:pt x="1342" y="1433"/>
                  <a:pt x="1342" y="1437"/>
                </a:cubicBezTo>
                <a:cubicBezTo>
                  <a:pt x="1346" y="1436"/>
                  <a:pt x="1346" y="1435"/>
                  <a:pt x="1345" y="1431"/>
                </a:cubicBezTo>
                <a:cubicBezTo>
                  <a:pt x="1349" y="1432"/>
                  <a:pt x="1351" y="1430"/>
                  <a:pt x="1354" y="1430"/>
                </a:cubicBezTo>
                <a:cubicBezTo>
                  <a:pt x="1355" y="1427"/>
                  <a:pt x="1348" y="1425"/>
                  <a:pt x="1347" y="1429"/>
                </a:cubicBezTo>
                <a:cubicBezTo>
                  <a:pt x="1347" y="1424"/>
                  <a:pt x="1341" y="1424"/>
                  <a:pt x="1340" y="1419"/>
                </a:cubicBezTo>
                <a:cubicBezTo>
                  <a:pt x="1337" y="1418"/>
                  <a:pt x="1337" y="1420"/>
                  <a:pt x="1335" y="1420"/>
                </a:cubicBezTo>
                <a:cubicBezTo>
                  <a:pt x="1335" y="1419"/>
                  <a:pt x="1334" y="1419"/>
                  <a:pt x="1334" y="1420"/>
                </a:cubicBezTo>
                <a:cubicBezTo>
                  <a:pt x="1334" y="1420"/>
                  <a:pt x="1334" y="1420"/>
                  <a:pt x="1334" y="1420"/>
                </a:cubicBezTo>
                <a:cubicBezTo>
                  <a:pt x="1334" y="1420"/>
                  <a:pt x="1334" y="1421"/>
                  <a:pt x="1334" y="1421"/>
                </a:cubicBezTo>
                <a:cubicBezTo>
                  <a:pt x="1335" y="1421"/>
                  <a:pt x="1335" y="1421"/>
                  <a:pt x="1335" y="1421"/>
                </a:cubicBezTo>
                <a:cubicBezTo>
                  <a:pt x="1334" y="1422"/>
                  <a:pt x="1333" y="1421"/>
                  <a:pt x="1332" y="1421"/>
                </a:cubicBezTo>
                <a:cubicBezTo>
                  <a:pt x="1333" y="1420"/>
                  <a:pt x="1333" y="1419"/>
                  <a:pt x="1332" y="1417"/>
                </a:cubicBezTo>
                <a:cubicBezTo>
                  <a:pt x="1331" y="1417"/>
                  <a:pt x="1329" y="1417"/>
                  <a:pt x="1327" y="1417"/>
                </a:cubicBezTo>
                <a:cubicBezTo>
                  <a:pt x="1327" y="1417"/>
                  <a:pt x="1327" y="1418"/>
                  <a:pt x="1327" y="1418"/>
                </a:cubicBezTo>
                <a:cubicBezTo>
                  <a:pt x="1327" y="1418"/>
                  <a:pt x="1326" y="1418"/>
                  <a:pt x="1325" y="1419"/>
                </a:cubicBezTo>
                <a:cubicBezTo>
                  <a:pt x="1324" y="1417"/>
                  <a:pt x="1324" y="1416"/>
                  <a:pt x="1325" y="1414"/>
                </a:cubicBezTo>
                <a:cubicBezTo>
                  <a:pt x="1324" y="1414"/>
                  <a:pt x="1323" y="1414"/>
                  <a:pt x="1323" y="1414"/>
                </a:cubicBezTo>
                <a:cubicBezTo>
                  <a:pt x="1323" y="1414"/>
                  <a:pt x="1322" y="1413"/>
                  <a:pt x="1322" y="1413"/>
                </a:cubicBezTo>
                <a:cubicBezTo>
                  <a:pt x="1322" y="1413"/>
                  <a:pt x="1322" y="1413"/>
                  <a:pt x="1322" y="1413"/>
                </a:cubicBezTo>
                <a:cubicBezTo>
                  <a:pt x="1322" y="1413"/>
                  <a:pt x="1322" y="1413"/>
                  <a:pt x="1322" y="1413"/>
                </a:cubicBezTo>
                <a:cubicBezTo>
                  <a:pt x="1321" y="1412"/>
                  <a:pt x="1319" y="1412"/>
                  <a:pt x="1320" y="1409"/>
                </a:cubicBezTo>
                <a:cubicBezTo>
                  <a:pt x="1318" y="1409"/>
                  <a:pt x="1316" y="1409"/>
                  <a:pt x="1315" y="1409"/>
                </a:cubicBezTo>
                <a:cubicBezTo>
                  <a:pt x="1313" y="1408"/>
                  <a:pt x="1312" y="1406"/>
                  <a:pt x="1314" y="1404"/>
                </a:cubicBezTo>
                <a:cubicBezTo>
                  <a:pt x="1321" y="1409"/>
                  <a:pt x="1312" y="1398"/>
                  <a:pt x="1308" y="1401"/>
                </a:cubicBezTo>
                <a:cubicBezTo>
                  <a:pt x="1307" y="1398"/>
                  <a:pt x="1305" y="1396"/>
                  <a:pt x="1302" y="1394"/>
                </a:cubicBezTo>
                <a:cubicBezTo>
                  <a:pt x="1304" y="1395"/>
                  <a:pt x="1305" y="1395"/>
                  <a:pt x="1306" y="1396"/>
                </a:cubicBezTo>
                <a:cubicBezTo>
                  <a:pt x="1309" y="1396"/>
                  <a:pt x="1304" y="1394"/>
                  <a:pt x="1303" y="1393"/>
                </a:cubicBezTo>
                <a:cubicBezTo>
                  <a:pt x="1304" y="1391"/>
                  <a:pt x="1307" y="1396"/>
                  <a:pt x="1307" y="1392"/>
                </a:cubicBezTo>
                <a:cubicBezTo>
                  <a:pt x="1306" y="1392"/>
                  <a:pt x="1306" y="1392"/>
                  <a:pt x="1305" y="1392"/>
                </a:cubicBezTo>
                <a:cubicBezTo>
                  <a:pt x="1309" y="1391"/>
                  <a:pt x="1304" y="1389"/>
                  <a:pt x="1305" y="1387"/>
                </a:cubicBezTo>
                <a:cubicBezTo>
                  <a:pt x="1302" y="1387"/>
                  <a:pt x="1301" y="1388"/>
                  <a:pt x="1301" y="1390"/>
                </a:cubicBezTo>
                <a:cubicBezTo>
                  <a:pt x="1301" y="1390"/>
                  <a:pt x="1301" y="1390"/>
                  <a:pt x="1300" y="1390"/>
                </a:cubicBezTo>
                <a:cubicBezTo>
                  <a:pt x="1302" y="1392"/>
                  <a:pt x="1302" y="1393"/>
                  <a:pt x="1300" y="1392"/>
                </a:cubicBezTo>
                <a:cubicBezTo>
                  <a:pt x="1300" y="1392"/>
                  <a:pt x="1299" y="1391"/>
                  <a:pt x="1298" y="1390"/>
                </a:cubicBezTo>
                <a:cubicBezTo>
                  <a:pt x="1298" y="1390"/>
                  <a:pt x="1299" y="1390"/>
                  <a:pt x="1299" y="1389"/>
                </a:cubicBezTo>
                <a:cubicBezTo>
                  <a:pt x="1298" y="1389"/>
                  <a:pt x="1298" y="1389"/>
                  <a:pt x="1297" y="1389"/>
                </a:cubicBezTo>
                <a:cubicBezTo>
                  <a:pt x="1299" y="1388"/>
                  <a:pt x="1301" y="1386"/>
                  <a:pt x="1304" y="1386"/>
                </a:cubicBezTo>
                <a:cubicBezTo>
                  <a:pt x="1303" y="1383"/>
                  <a:pt x="1300" y="1383"/>
                  <a:pt x="1298" y="1381"/>
                </a:cubicBezTo>
                <a:cubicBezTo>
                  <a:pt x="1301" y="1381"/>
                  <a:pt x="1305" y="1382"/>
                  <a:pt x="1310" y="1384"/>
                </a:cubicBezTo>
                <a:cubicBezTo>
                  <a:pt x="1303" y="1384"/>
                  <a:pt x="1326" y="1396"/>
                  <a:pt x="1324" y="1390"/>
                </a:cubicBezTo>
                <a:cubicBezTo>
                  <a:pt x="1327" y="1392"/>
                  <a:pt x="1333" y="1394"/>
                  <a:pt x="1338" y="1396"/>
                </a:cubicBezTo>
                <a:cubicBezTo>
                  <a:pt x="1338" y="1397"/>
                  <a:pt x="1338" y="1397"/>
                  <a:pt x="1338" y="1397"/>
                </a:cubicBezTo>
                <a:cubicBezTo>
                  <a:pt x="1339" y="1399"/>
                  <a:pt x="1339" y="1398"/>
                  <a:pt x="1339" y="1397"/>
                </a:cubicBezTo>
                <a:cubicBezTo>
                  <a:pt x="1342" y="1398"/>
                  <a:pt x="1344" y="1398"/>
                  <a:pt x="1347" y="1399"/>
                </a:cubicBezTo>
                <a:cubicBezTo>
                  <a:pt x="1346" y="1402"/>
                  <a:pt x="1345" y="1405"/>
                  <a:pt x="1345" y="1408"/>
                </a:cubicBezTo>
                <a:cubicBezTo>
                  <a:pt x="1339" y="1405"/>
                  <a:pt x="1327" y="1402"/>
                  <a:pt x="1327" y="1400"/>
                </a:cubicBezTo>
                <a:cubicBezTo>
                  <a:pt x="1325" y="1401"/>
                  <a:pt x="1328" y="1403"/>
                  <a:pt x="1333" y="1405"/>
                </a:cubicBezTo>
                <a:cubicBezTo>
                  <a:pt x="1332" y="1405"/>
                  <a:pt x="1332" y="1405"/>
                  <a:pt x="1332" y="1405"/>
                </a:cubicBezTo>
                <a:cubicBezTo>
                  <a:pt x="1332" y="1406"/>
                  <a:pt x="1333" y="1406"/>
                  <a:pt x="1334" y="1406"/>
                </a:cubicBezTo>
                <a:cubicBezTo>
                  <a:pt x="1333" y="1408"/>
                  <a:pt x="1329" y="1407"/>
                  <a:pt x="1330" y="1412"/>
                </a:cubicBezTo>
                <a:cubicBezTo>
                  <a:pt x="1333" y="1411"/>
                  <a:pt x="1335" y="1409"/>
                  <a:pt x="1335" y="1406"/>
                </a:cubicBezTo>
                <a:cubicBezTo>
                  <a:pt x="1337" y="1406"/>
                  <a:pt x="1338" y="1407"/>
                  <a:pt x="1340" y="1408"/>
                </a:cubicBezTo>
                <a:cubicBezTo>
                  <a:pt x="1338" y="1408"/>
                  <a:pt x="1338" y="1412"/>
                  <a:pt x="1335" y="1412"/>
                </a:cubicBezTo>
                <a:cubicBezTo>
                  <a:pt x="1342" y="1413"/>
                  <a:pt x="1344" y="1422"/>
                  <a:pt x="1353" y="1425"/>
                </a:cubicBezTo>
                <a:cubicBezTo>
                  <a:pt x="1346" y="1418"/>
                  <a:pt x="1354" y="1422"/>
                  <a:pt x="1356" y="1416"/>
                </a:cubicBezTo>
                <a:cubicBezTo>
                  <a:pt x="1351" y="1414"/>
                  <a:pt x="1351" y="1417"/>
                  <a:pt x="1347" y="1417"/>
                </a:cubicBezTo>
                <a:cubicBezTo>
                  <a:pt x="1347" y="1413"/>
                  <a:pt x="1348" y="1409"/>
                  <a:pt x="1352" y="1409"/>
                </a:cubicBezTo>
                <a:cubicBezTo>
                  <a:pt x="1350" y="1404"/>
                  <a:pt x="1350" y="1403"/>
                  <a:pt x="1352" y="1401"/>
                </a:cubicBezTo>
                <a:cubicBezTo>
                  <a:pt x="1356" y="1402"/>
                  <a:pt x="1360" y="1404"/>
                  <a:pt x="1365" y="1406"/>
                </a:cubicBezTo>
                <a:cubicBezTo>
                  <a:pt x="1364" y="1406"/>
                  <a:pt x="1364" y="1407"/>
                  <a:pt x="1364" y="1407"/>
                </a:cubicBezTo>
                <a:cubicBezTo>
                  <a:pt x="1362" y="1406"/>
                  <a:pt x="1361" y="1404"/>
                  <a:pt x="1357" y="1405"/>
                </a:cubicBezTo>
                <a:cubicBezTo>
                  <a:pt x="1359" y="1407"/>
                  <a:pt x="1359" y="1411"/>
                  <a:pt x="1355" y="1410"/>
                </a:cubicBezTo>
                <a:cubicBezTo>
                  <a:pt x="1356" y="1414"/>
                  <a:pt x="1359" y="1416"/>
                  <a:pt x="1365" y="1416"/>
                </a:cubicBezTo>
                <a:cubicBezTo>
                  <a:pt x="1366" y="1414"/>
                  <a:pt x="1367" y="1413"/>
                  <a:pt x="1367" y="1412"/>
                </a:cubicBezTo>
                <a:cubicBezTo>
                  <a:pt x="1368" y="1411"/>
                  <a:pt x="1370" y="1411"/>
                  <a:pt x="1371" y="1411"/>
                </a:cubicBezTo>
                <a:cubicBezTo>
                  <a:pt x="1371" y="1413"/>
                  <a:pt x="1373" y="1414"/>
                  <a:pt x="1374" y="1416"/>
                </a:cubicBezTo>
                <a:cubicBezTo>
                  <a:pt x="1375" y="1415"/>
                  <a:pt x="1375" y="1412"/>
                  <a:pt x="1374" y="1409"/>
                </a:cubicBezTo>
                <a:cubicBezTo>
                  <a:pt x="1375" y="1409"/>
                  <a:pt x="1376" y="1409"/>
                  <a:pt x="1377" y="1409"/>
                </a:cubicBezTo>
                <a:cubicBezTo>
                  <a:pt x="1376" y="1408"/>
                  <a:pt x="1375" y="1408"/>
                  <a:pt x="1374" y="1407"/>
                </a:cubicBezTo>
                <a:cubicBezTo>
                  <a:pt x="1374" y="1407"/>
                  <a:pt x="1374" y="1406"/>
                  <a:pt x="1374" y="1406"/>
                </a:cubicBezTo>
                <a:cubicBezTo>
                  <a:pt x="1374" y="1406"/>
                  <a:pt x="1373" y="1406"/>
                  <a:pt x="1373" y="1407"/>
                </a:cubicBezTo>
                <a:cubicBezTo>
                  <a:pt x="1368" y="1405"/>
                  <a:pt x="1364" y="1403"/>
                  <a:pt x="1359" y="1401"/>
                </a:cubicBezTo>
                <a:cubicBezTo>
                  <a:pt x="1362" y="1402"/>
                  <a:pt x="1365" y="1404"/>
                  <a:pt x="1368" y="1402"/>
                </a:cubicBezTo>
                <a:cubicBezTo>
                  <a:pt x="1364" y="1397"/>
                  <a:pt x="1366" y="1390"/>
                  <a:pt x="1371" y="1392"/>
                </a:cubicBezTo>
                <a:cubicBezTo>
                  <a:pt x="1370" y="1391"/>
                  <a:pt x="1369" y="1390"/>
                  <a:pt x="1368" y="1389"/>
                </a:cubicBezTo>
                <a:cubicBezTo>
                  <a:pt x="1371" y="1388"/>
                  <a:pt x="1375" y="1386"/>
                  <a:pt x="1370" y="1384"/>
                </a:cubicBezTo>
                <a:cubicBezTo>
                  <a:pt x="1370" y="1384"/>
                  <a:pt x="1370" y="1385"/>
                  <a:pt x="1370" y="1385"/>
                </a:cubicBezTo>
                <a:cubicBezTo>
                  <a:pt x="1369" y="1383"/>
                  <a:pt x="1365" y="1383"/>
                  <a:pt x="1365" y="1380"/>
                </a:cubicBezTo>
                <a:cubicBezTo>
                  <a:pt x="1365" y="1380"/>
                  <a:pt x="1365" y="1380"/>
                  <a:pt x="1365" y="1380"/>
                </a:cubicBezTo>
                <a:cubicBezTo>
                  <a:pt x="1367" y="1376"/>
                  <a:pt x="1367" y="1384"/>
                  <a:pt x="1371" y="1381"/>
                </a:cubicBezTo>
                <a:cubicBezTo>
                  <a:pt x="1369" y="1379"/>
                  <a:pt x="1371" y="1379"/>
                  <a:pt x="1370" y="1377"/>
                </a:cubicBezTo>
                <a:cubicBezTo>
                  <a:pt x="1372" y="1378"/>
                  <a:pt x="1373" y="1378"/>
                  <a:pt x="1374" y="1378"/>
                </a:cubicBezTo>
                <a:cubicBezTo>
                  <a:pt x="1376" y="1375"/>
                  <a:pt x="1371" y="1374"/>
                  <a:pt x="1375" y="1371"/>
                </a:cubicBezTo>
                <a:cubicBezTo>
                  <a:pt x="1376" y="1372"/>
                  <a:pt x="1376" y="1373"/>
                  <a:pt x="1375" y="1375"/>
                </a:cubicBezTo>
                <a:cubicBezTo>
                  <a:pt x="1379" y="1375"/>
                  <a:pt x="1383" y="1374"/>
                  <a:pt x="1389" y="1377"/>
                </a:cubicBezTo>
                <a:cubicBezTo>
                  <a:pt x="1384" y="1375"/>
                  <a:pt x="1386" y="1371"/>
                  <a:pt x="1382" y="1370"/>
                </a:cubicBezTo>
                <a:cubicBezTo>
                  <a:pt x="1382" y="1371"/>
                  <a:pt x="1382" y="1372"/>
                  <a:pt x="1381" y="1373"/>
                </a:cubicBezTo>
                <a:cubicBezTo>
                  <a:pt x="1380" y="1372"/>
                  <a:pt x="1378" y="1372"/>
                  <a:pt x="1378" y="1371"/>
                </a:cubicBezTo>
                <a:cubicBezTo>
                  <a:pt x="1378" y="1370"/>
                  <a:pt x="1378" y="1370"/>
                  <a:pt x="1378" y="1369"/>
                </a:cubicBezTo>
                <a:cubicBezTo>
                  <a:pt x="1378" y="1369"/>
                  <a:pt x="1378" y="1369"/>
                  <a:pt x="1378" y="1368"/>
                </a:cubicBezTo>
                <a:cubicBezTo>
                  <a:pt x="1378" y="1368"/>
                  <a:pt x="1378" y="1368"/>
                  <a:pt x="1377" y="1369"/>
                </a:cubicBezTo>
                <a:cubicBezTo>
                  <a:pt x="1376" y="1367"/>
                  <a:pt x="1375" y="1366"/>
                  <a:pt x="1373" y="1367"/>
                </a:cubicBezTo>
                <a:cubicBezTo>
                  <a:pt x="1373" y="1368"/>
                  <a:pt x="1373" y="1369"/>
                  <a:pt x="1374" y="1369"/>
                </a:cubicBezTo>
                <a:cubicBezTo>
                  <a:pt x="1369" y="1369"/>
                  <a:pt x="1364" y="1366"/>
                  <a:pt x="1361" y="1364"/>
                </a:cubicBezTo>
                <a:cubicBezTo>
                  <a:pt x="1360" y="1363"/>
                  <a:pt x="1360" y="1364"/>
                  <a:pt x="1360" y="1364"/>
                </a:cubicBezTo>
                <a:cubicBezTo>
                  <a:pt x="1359" y="1365"/>
                  <a:pt x="1359" y="1365"/>
                  <a:pt x="1358" y="1365"/>
                </a:cubicBezTo>
                <a:cubicBezTo>
                  <a:pt x="1358" y="1369"/>
                  <a:pt x="1368" y="1367"/>
                  <a:pt x="1365" y="1370"/>
                </a:cubicBezTo>
                <a:cubicBezTo>
                  <a:pt x="1368" y="1369"/>
                  <a:pt x="1371" y="1373"/>
                  <a:pt x="1371" y="1370"/>
                </a:cubicBezTo>
                <a:cubicBezTo>
                  <a:pt x="1372" y="1371"/>
                  <a:pt x="1373" y="1372"/>
                  <a:pt x="1373" y="1373"/>
                </a:cubicBezTo>
                <a:cubicBezTo>
                  <a:pt x="1370" y="1375"/>
                  <a:pt x="1366" y="1371"/>
                  <a:pt x="1362" y="1370"/>
                </a:cubicBezTo>
                <a:cubicBezTo>
                  <a:pt x="1363" y="1373"/>
                  <a:pt x="1365" y="1375"/>
                  <a:pt x="1367" y="1376"/>
                </a:cubicBezTo>
                <a:cubicBezTo>
                  <a:pt x="1366" y="1376"/>
                  <a:pt x="1365" y="1377"/>
                  <a:pt x="1365" y="1378"/>
                </a:cubicBezTo>
                <a:cubicBezTo>
                  <a:pt x="1365" y="1377"/>
                  <a:pt x="1364" y="1377"/>
                  <a:pt x="1364" y="1376"/>
                </a:cubicBezTo>
                <a:cubicBezTo>
                  <a:pt x="1363" y="1377"/>
                  <a:pt x="1362" y="1377"/>
                  <a:pt x="1361" y="1378"/>
                </a:cubicBezTo>
                <a:cubicBezTo>
                  <a:pt x="1361" y="1377"/>
                  <a:pt x="1361" y="1377"/>
                  <a:pt x="1361" y="1376"/>
                </a:cubicBezTo>
                <a:cubicBezTo>
                  <a:pt x="1361" y="1376"/>
                  <a:pt x="1361" y="1376"/>
                  <a:pt x="1361" y="1375"/>
                </a:cubicBezTo>
                <a:cubicBezTo>
                  <a:pt x="1361" y="1375"/>
                  <a:pt x="1361" y="1374"/>
                  <a:pt x="1361" y="1373"/>
                </a:cubicBezTo>
                <a:cubicBezTo>
                  <a:pt x="1361" y="1373"/>
                  <a:pt x="1361" y="1373"/>
                  <a:pt x="1361" y="1373"/>
                </a:cubicBezTo>
                <a:cubicBezTo>
                  <a:pt x="1361" y="1372"/>
                  <a:pt x="1361" y="1371"/>
                  <a:pt x="1361" y="1369"/>
                </a:cubicBezTo>
                <a:cubicBezTo>
                  <a:pt x="1360" y="1369"/>
                  <a:pt x="1358" y="1369"/>
                  <a:pt x="1357" y="1369"/>
                </a:cubicBezTo>
                <a:cubicBezTo>
                  <a:pt x="1357" y="1370"/>
                  <a:pt x="1357" y="1371"/>
                  <a:pt x="1357" y="1371"/>
                </a:cubicBezTo>
                <a:cubicBezTo>
                  <a:pt x="1357" y="1372"/>
                  <a:pt x="1356" y="1374"/>
                  <a:pt x="1355" y="1375"/>
                </a:cubicBezTo>
                <a:cubicBezTo>
                  <a:pt x="1356" y="1376"/>
                  <a:pt x="1357" y="1376"/>
                  <a:pt x="1357" y="1377"/>
                </a:cubicBezTo>
                <a:cubicBezTo>
                  <a:pt x="1355" y="1379"/>
                  <a:pt x="1354" y="1382"/>
                  <a:pt x="1354" y="1386"/>
                </a:cubicBezTo>
                <a:cubicBezTo>
                  <a:pt x="1354" y="1386"/>
                  <a:pt x="1354" y="1386"/>
                  <a:pt x="1354" y="1385"/>
                </a:cubicBezTo>
                <a:cubicBezTo>
                  <a:pt x="1351" y="1382"/>
                  <a:pt x="1348" y="1386"/>
                  <a:pt x="1344" y="1387"/>
                </a:cubicBezTo>
                <a:cubicBezTo>
                  <a:pt x="1344" y="1390"/>
                  <a:pt x="1345" y="1390"/>
                  <a:pt x="1344" y="1392"/>
                </a:cubicBezTo>
                <a:cubicBezTo>
                  <a:pt x="1341" y="1392"/>
                  <a:pt x="1338" y="1394"/>
                  <a:pt x="1335" y="1393"/>
                </a:cubicBezTo>
                <a:cubicBezTo>
                  <a:pt x="1335" y="1390"/>
                  <a:pt x="1337" y="1391"/>
                  <a:pt x="1339" y="1392"/>
                </a:cubicBezTo>
                <a:cubicBezTo>
                  <a:pt x="1337" y="1388"/>
                  <a:pt x="1336" y="1386"/>
                  <a:pt x="1332" y="1385"/>
                </a:cubicBezTo>
                <a:cubicBezTo>
                  <a:pt x="1315" y="1380"/>
                  <a:pt x="1284" y="1362"/>
                  <a:pt x="1267" y="1361"/>
                </a:cubicBezTo>
                <a:cubicBezTo>
                  <a:pt x="1268" y="1361"/>
                  <a:pt x="1268" y="1362"/>
                  <a:pt x="1268" y="1363"/>
                </a:cubicBezTo>
                <a:cubicBezTo>
                  <a:pt x="1268" y="1360"/>
                  <a:pt x="1275" y="1367"/>
                  <a:pt x="1278" y="1369"/>
                </a:cubicBezTo>
                <a:cubicBezTo>
                  <a:pt x="1271" y="1370"/>
                  <a:pt x="1289" y="1374"/>
                  <a:pt x="1289" y="1378"/>
                </a:cubicBezTo>
                <a:cubicBezTo>
                  <a:pt x="1288" y="1375"/>
                  <a:pt x="1297" y="1378"/>
                  <a:pt x="1296" y="1381"/>
                </a:cubicBezTo>
                <a:cubicBezTo>
                  <a:pt x="1296" y="1381"/>
                  <a:pt x="1296" y="1381"/>
                  <a:pt x="1296" y="1381"/>
                </a:cubicBezTo>
                <a:cubicBezTo>
                  <a:pt x="1296" y="1384"/>
                  <a:pt x="1295" y="1386"/>
                  <a:pt x="1295" y="1388"/>
                </a:cubicBezTo>
                <a:cubicBezTo>
                  <a:pt x="1294" y="1388"/>
                  <a:pt x="1294" y="1388"/>
                  <a:pt x="1293" y="1387"/>
                </a:cubicBezTo>
                <a:cubicBezTo>
                  <a:pt x="1291" y="1387"/>
                  <a:pt x="1293" y="1389"/>
                  <a:pt x="1295" y="1390"/>
                </a:cubicBezTo>
                <a:cubicBezTo>
                  <a:pt x="1295" y="1390"/>
                  <a:pt x="1295" y="1390"/>
                  <a:pt x="1295" y="1390"/>
                </a:cubicBezTo>
                <a:cubicBezTo>
                  <a:pt x="1294" y="1390"/>
                  <a:pt x="1294" y="1390"/>
                  <a:pt x="1294" y="1390"/>
                </a:cubicBezTo>
                <a:cubicBezTo>
                  <a:pt x="1292" y="1391"/>
                  <a:pt x="1294" y="1391"/>
                  <a:pt x="1296" y="1391"/>
                </a:cubicBezTo>
                <a:cubicBezTo>
                  <a:pt x="1296" y="1392"/>
                  <a:pt x="1296" y="1392"/>
                  <a:pt x="1297" y="1392"/>
                </a:cubicBezTo>
                <a:cubicBezTo>
                  <a:pt x="1297" y="1392"/>
                  <a:pt x="1297" y="1393"/>
                  <a:pt x="1298" y="1393"/>
                </a:cubicBezTo>
                <a:cubicBezTo>
                  <a:pt x="1299" y="1394"/>
                  <a:pt x="1301" y="1395"/>
                  <a:pt x="1302" y="1396"/>
                </a:cubicBezTo>
                <a:cubicBezTo>
                  <a:pt x="1302" y="1399"/>
                  <a:pt x="1301" y="1400"/>
                  <a:pt x="1298" y="1400"/>
                </a:cubicBezTo>
                <a:cubicBezTo>
                  <a:pt x="1302" y="1402"/>
                  <a:pt x="1301" y="1405"/>
                  <a:pt x="1303" y="1406"/>
                </a:cubicBezTo>
                <a:cubicBezTo>
                  <a:pt x="1301" y="1409"/>
                  <a:pt x="1289" y="1399"/>
                  <a:pt x="1285" y="1402"/>
                </a:cubicBezTo>
                <a:cubicBezTo>
                  <a:pt x="1283" y="1398"/>
                  <a:pt x="1278" y="1397"/>
                  <a:pt x="1272" y="1394"/>
                </a:cubicBezTo>
                <a:cubicBezTo>
                  <a:pt x="1273" y="1391"/>
                  <a:pt x="1276" y="1394"/>
                  <a:pt x="1277" y="1395"/>
                </a:cubicBezTo>
                <a:cubicBezTo>
                  <a:pt x="1276" y="1393"/>
                  <a:pt x="1273" y="1392"/>
                  <a:pt x="1270" y="1390"/>
                </a:cubicBezTo>
                <a:cubicBezTo>
                  <a:pt x="1271" y="1386"/>
                  <a:pt x="1267" y="1387"/>
                  <a:pt x="1266" y="1385"/>
                </a:cubicBezTo>
                <a:cubicBezTo>
                  <a:pt x="1266" y="1386"/>
                  <a:pt x="1265" y="1387"/>
                  <a:pt x="1265" y="1388"/>
                </a:cubicBezTo>
                <a:cubicBezTo>
                  <a:pt x="1262" y="1387"/>
                  <a:pt x="1261" y="1385"/>
                  <a:pt x="1260" y="1384"/>
                </a:cubicBezTo>
                <a:cubicBezTo>
                  <a:pt x="1259" y="1386"/>
                  <a:pt x="1262" y="1388"/>
                  <a:pt x="1264" y="1389"/>
                </a:cubicBezTo>
                <a:cubicBezTo>
                  <a:pt x="1264" y="1389"/>
                  <a:pt x="1263" y="1390"/>
                  <a:pt x="1262" y="1390"/>
                </a:cubicBezTo>
                <a:cubicBezTo>
                  <a:pt x="1261" y="1390"/>
                  <a:pt x="1259" y="1389"/>
                  <a:pt x="1257" y="1388"/>
                </a:cubicBezTo>
                <a:cubicBezTo>
                  <a:pt x="1257" y="1387"/>
                  <a:pt x="1257" y="1387"/>
                  <a:pt x="1257" y="1387"/>
                </a:cubicBezTo>
                <a:cubicBezTo>
                  <a:pt x="1256" y="1386"/>
                  <a:pt x="1255" y="1386"/>
                  <a:pt x="1254" y="1386"/>
                </a:cubicBezTo>
                <a:cubicBezTo>
                  <a:pt x="1253" y="1385"/>
                  <a:pt x="1251" y="1384"/>
                  <a:pt x="1249" y="1384"/>
                </a:cubicBezTo>
                <a:cubicBezTo>
                  <a:pt x="1249" y="1383"/>
                  <a:pt x="1249" y="1383"/>
                  <a:pt x="1248" y="1383"/>
                </a:cubicBezTo>
                <a:cubicBezTo>
                  <a:pt x="1247" y="1384"/>
                  <a:pt x="1247" y="1385"/>
                  <a:pt x="1248" y="1385"/>
                </a:cubicBezTo>
                <a:cubicBezTo>
                  <a:pt x="1248" y="1386"/>
                  <a:pt x="1248" y="1386"/>
                  <a:pt x="1248" y="1386"/>
                </a:cubicBezTo>
                <a:cubicBezTo>
                  <a:pt x="1246" y="1385"/>
                  <a:pt x="1244" y="1384"/>
                  <a:pt x="1242" y="1383"/>
                </a:cubicBezTo>
                <a:cubicBezTo>
                  <a:pt x="1242" y="1383"/>
                  <a:pt x="1242" y="1383"/>
                  <a:pt x="1242" y="1382"/>
                </a:cubicBezTo>
                <a:cubicBezTo>
                  <a:pt x="1242" y="1383"/>
                  <a:pt x="1242" y="1383"/>
                  <a:pt x="1242" y="1383"/>
                </a:cubicBezTo>
                <a:cubicBezTo>
                  <a:pt x="1242" y="1383"/>
                  <a:pt x="1242" y="1382"/>
                  <a:pt x="1241" y="1382"/>
                </a:cubicBezTo>
                <a:cubicBezTo>
                  <a:pt x="1238" y="1381"/>
                  <a:pt x="1235" y="1380"/>
                  <a:pt x="1234" y="1379"/>
                </a:cubicBezTo>
                <a:cubicBezTo>
                  <a:pt x="1234" y="1379"/>
                  <a:pt x="1235" y="1378"/>
                  <a:pt x="1235" y="1378"/>
                </a:cubicBezTo>
                <a:cubicBezTo>
                  <a:pt x="1235" y="1379"/>
                  <a:pt x="1243" y="1382"/>
                  <a:pt x="1245" y="1383"/>
                </a:cubicBezTo>
                <a:cubicBezTo>
                  <a:pt x="1243" y="1379"/>
                  <a:pt x="1240" y="1379"/>
                  <a:pt x="1235" y="1377"/>
                </a:cubicBezTo>
                <a:cubicBezTo>
                  <a:pt x="1235" y="1377"/>
                  <a:pt x="1235" y="1377"/>
                  <a:pt x="1235" y="1377"/>
                </a:cubicBezTo>
                <a:cubicBezTo>
                  <a:pt x="1235" y="1376"/>
                  <a:pt x="1236" y="1376"/>
                  <a:pt x="1236" y="1375"/>
                </a:cubicBezTo>
                <a:cubicBezTo>
                  <a:pt x="1237" y="1376"/>
                  <a:pt x="1239" y="1376"/>
                  <a:pt x="1240" y="1374"/>
                </a:cubicBezTo>
                <a:cubicBezTo>
                  <a:pt x="1239" y="1374"/>
                  <a:pt x="1237" y="1372"/>
                  <a:pt x="1235" y="1372"/>
                </a:cubicBezTo>
                <a:cubicBezTo>
                  <a:pt x="1235" y="1371"/>
                  <a:pt x="1235" y="1371"/>
                  <a:pt x="1235" y="1371"/>
                </a:cubicBezTo>
                <a:cubicBezTo>
                  <a:pt x="1232" y="1372"/>
                  <a:pt x="1231" y="1376"/>
                  <a:pt x="1226" y="1374"/>
                </a:cubicBezTo>
                <a:cubicBezTo>
                  <a:pt x="1225" y="1375"/>
                  <a:pt x="1225" y="1376"/>
                  <a:pt x="1226" y="1376"/>
                </a:cubicBezTo>
                <a:cubicBezTo>
                  <a:pt x="1225" y="1376"/>
                  <a:pt x="1223" y="1375"/>
                  <a:pt x="1222" y="1374"/>
                </a:cubicBezTo>
                <a:cubicBezTo>
                  <a:pt x="1222" y="1372"/>
                  <a:pt x="1220" y="1372"/>
                  <a:pt x="1221" y="1369"/>
                </a:cubicBezTo>
                <a:cubicBezTo>
                  <a:pt x="1217" y="1368"/>
                  <a:pt x="1216" y="1369"/>
                  <a:pt x="1215" y="1372"/>
                </a:cubicBezTo>
                <a:cubicBezTo>
                  <a:pt x="1215" y="1372"/>
                  <a:pt x="1214" y="1371"/>
                  <a:pt x="1214" y="1371"/>
                </a:cubicBezTo>
                <a:cubicBezTo>
                  <a:pt x="1214" y="1370"/>
                  <a:pt x="1214" y="1368"/>
                  <a:pt x="1213" y="1369"/>
                </a:cubicBezTo>
                <a:cubicBezTo>
                  <a:pt x="1214" y="1367"/>
                  <a:pt x="1215" y="1367"/>
                  <a:pt x="1217" y="1367"/>
                </a:cubicBezTo>
                <a:cubicBezTo>
                  <a:pt x="1217" y="1368"/>
                  <a:pt x="1217" y="1368"/>
                  <a:pt x="1217" y="1368"/>
                </a:cubicBezTo>
                <a:cubicBezTo>
                  <a:pt x="1217" y="1367"/>
                  <a:pt x="1217" y="1367"/>
                  <a:pt x="1217" y="1367"/>
                </a:cubicBezTo>
                <a:cubicBezTo>
                  <a:pt x="1217" y="1367"/>
                  <a:pt x="1217" y="1367"/>
                  <a:pt x="1217" y="1367"/>
                </a:cubicBezTo>
                <a:cubicBezTo>
                  <a:pt x="1217" y="1367"/>
                  <a:pt x="1217" y="1367"/>
                  <a:pt x="1217" y="1368"/>
                </a:cubicBezTo>
                <a:cubicBezTo>
                  <a:pt x="1218" y="1368"/>
                  <a:pt x="1218" y="1368"/>
                  <a:pt x="1219" y="1367"/>
                </a:cubicBezTo>
                <a:cubicBezTo>
                  <a:pt x="1220" y="1368"/>
                  <a:pt x="1221" y="1368"/>
                  <a:pt x="1222" y="1369"/>
                </a:cubicBezTo>
                <a:cubicBezTo>
                  <a:pt x="1222" y="1369"/>
                  <a:pt x="1222" y="1369"/>
                  <a:pt x="1222" y="1369"/>
                </a:cubicBezTo>
                <a:cubicBezTo>
                  <a:pt x="1222" y="1369"/>
                  <a:pt x="1222" y="1369"/>
                  <a:pt x="1222" y="1369"/>
                </a:cubicBezTo>
                <a:cubicBezTo>
                  <a:pt x="1224" y="1370"/>
                  <a:pt x="1225" y="1371"/>
                  <a:pt x="1227" y="1371"/>
                </a:cubicBezTo>
                <a:cubicBezTo>
                  <a:pt x="1228" y="1372"/>
                  <a:pt x="1229" y="1372"/>
                  <a:pt x="1230" y="1372"/>
                </a:cubicBezTo>
                <a:cubicBezTo>
                  <a:pt x="1230" y="1372"/>
                  <a:pt x="1230" y="1371"/>
                  <a:pt x="1230" y="1370"/>
                </a:cubicBezTo>
                <a:cubicBezTo>
                  <a:pt x="1230" y="1370"/>
                  <a:pt x="1230" y="1370"/>
                  <a:pt x="1231" y="1369"/>
                </a:cubicBezTo>
                <a:cubicBezTo>
                  <a:pt x="1229" y="1367"/>
                  <a:pt x="1228" y="1366"/>
                  <a:pt x="1227" y="1366"/>
                </a:cubicBezTo>
                <a:cubicBezTo>
                  <a:pt x="1230" y="1367"/>
                  <a:pt x="1232" y="1368"/>
                  <a:pt x="1233" y="1367"/>
                </a:cubicBezTo>
                <a:cubicBezTo>
                  <a:pt x="1233" y="1367"/>
                  <a:pt x="1233" y="1367"/>
                  <a:pt x="1233" y="1367"/>
                </a:cubicBezTo>
                <a:cubicBezTo>
                  <a:pt x="1234" y="1366"/>
                  <a:pt x="1234" y="1366"/>
                  <a:pt x="1234" y="1366"/>
                </a:cubicBezTo>
                <a:cubicBezTo>
                  <a:pt x="1234" y="1366"/>
                  <a:pt x="1234" y="1366"/>
                  <a:pt x="1234" y="1365"/>
                </a:cubicBezTo>
                <a:cubicBezTo>
                  <a:pt x="1236" y="1366"/>
                  <a:pt x="1231" y="1369"/>
                  <a:pt x="1235" y="1369"/>
                </a:cubicBezTo>
                <a:cubicBezTo>
                  <a:pt x="1235" y="1369"/>
                  <a:pt x="1234" y="1368"/>
                  <a:pt x="1235" y="1367"/>
                </a:cubicBezTo>
                <a:cubicBezTo>
                  <a:pt x="1235" y="1372"/>
                  <a:pt x="1261" y="1379"/>
                  <a:pt x="1244" y="1372"/>
                </a:cubicBezTo>
                <a:cubicBezTo>
                  <a:pt x="1253" y="1373"/>
                  <a:pt x="1258" y="1376"/>
                  <a:pt x="1264" y="1378"/>
                </a:cubicBezTo>
                <a:cubicBezTo>
                  <a:pt x="1265" y="1380"/>
                  <a:pt x="1266" y="1381"/>
                  <a:pt x="1266" y="1379"/>
                </a:cubicBezTo>
                <a:cubicBezTo>
                  <a:pt x="1269" y="1380"/>
                  <a:pt x="1273" y="1381"/>
                  <a:pt x="1278" y="1382"/>
                </a:cubicBezTo>
                <a:cubicBezTo>
                  <a:pt x="1274" y="1380"/>
                  <a:pt x="1270" y="1377"/>
                  <a:pt x="1265" y="1376"/>
                </a:cubicBezTo>
                <a:cubicBezTo>
                  <a:pt x="1264" y="1374"/>
                  <a:pt x="1264" y="1373"/>
                  <a:pt x="1263" y="1372"/>
                </a:cubicBezTo>
                <a:cubicBezTo>
                  <a:pt x="1225" y="1344"/>
                  <a:pt x="1190" y="1315"/>
                  <a:pt x="1155" y="1286"/>
                </a:cubicBezTo>
                <a:cubicBezTo>
                  <a:pt x="1155" y="1286"/>
                  <a:pt x="1155" y="1286"/>
                  <a:pt x="1155" y="1285"/>
                </a:cubicBezTo>
                <a:cubicBezTo>
                  <a:pt x="1154" y="1285"/>
                  <a:pt x="1154" y="1285"/>
                  <a:pt x="1153" y="1285"/>
                </a:cubicBezTo>
                <a:cubicBezTo>
                  <a:pt x="1154" y="1284"/>
                  <a:pt x="1154" y="1282"/>
                  <a:pt x="1154" y="1280"/>
                </a:cubicBezTo>
                <a:cubicBezTo>
                  <a:pt x="1155" y="1280"/>
                  <a:pt x="1154" y="1280"/>
                  <a:pt x="1154" y="1279"/>
                </a:cubicBezTo>
                <a:cubicBezTo>
                  <a:pt x="1154" y="1279"/>
                  <a:pt x="1154" y="1278"/>
                  <a:pt x="1154" y="1278"/>
                </a:cubicBezTo>
                <a:cubicBezTo>
                  <a:pt x="1154" y="1278"/>
                  <a:pt x="1153" y="1277"/>
                  <a:pt x="1153" y="1277"/>
                </a:cubicBezTo>
                <a:cubicBezTo>
                  <a:pt x="1153" y="1274"/>
                  <a:pt x="1152" y="1270"/>
                  <a:pt x="1151" y="1267"/>
                </a:cubicBezTo>
                <a:cubicBezTo>
                  <a:pt x="1153" y="1268"/>
                  <a:pt x="1155" y="1269"/>
                  <a:pt x="1157" y="1267"/>
                </a:cubicBezTo>
                <a:cubicBezTo>
                  <a:pt x="1155" y="1266"/>
                  <a:pt x="1153" y="1266"/>
                  <a:pt x="1151" y="1265"/>
                </a:cubicBezTo>
                <a:cubicBezTo>
                  <a:pt x="1151" y="1265"/>
                  <a:pt x="1151" y="1265"/>
                  <a:pt x="1151" y="1265"/>
                </a:cubicBezTo>
                <a:cubicBezTo>
                  <a:pt x="1151" y="1264"/>
                  <a:pt x="1151" y="1263"/>
                  <a:pt x="1150" y="1263"/>
                </a:cubicBezTo>
                <a:cubicBezTo>
                  <a:pt x="1150" y="1263"/>
                  <a:pt x="1150" y="1262"/>
                  <a:pt x="1150" y="1262"/>
                </a:cubicBezTo>
                <a:cubicBezTo>
                  <a:pt x="1150" y="1262"/>
                  <a:pt x="1150" y="1262"/>
                  <a:pt x="1150" y="1262"/>
                </a:cubicBezTo>
                <a:cubicBezTo>
                  <a:pt x="1151" y="1263"/>
                  <a:pt x="1151" y="1264"/>
                  <a:pt x="1153" y="1264"/>
                </a:cubicBezTo>
                <a:cubicBezTo>
                  <a:pt x="1153" y="1262"/>
                  <a:pt x="1153" y="1261"/>
                  <a:pt x="1154" y="1261"/>
                </a:cubicBezTo>
                <a:cubicBezTo>
                  <a:pt x="1154" y="1262"/>
                  <a:pt x="1154" y="1262"/>
                  <a:pt x="1154" y="1263"/>
                </a:cubicBezTo>
                <a:cubicBezTo>
                  <a:pt x="1154" y="1259"/>
                  <a:pt x="1155" y="1257"/>
                  <a:pt x="1153" y="1253"/>
                </a:cubicBezTo>
                <a:cubicBezTo>
                  <a:pt x="1153" y="1253"/>
                  <a:pt x="1153" y="1254"/>
                  <a:pt x="1153" y="1254"/>
                </a:cubicBezTo>
                <a:cubicBezTo>
                  <a:pt x="1152" y="1254"/>
                  <a:pt x="1151" y="1254"/>
                  <a:pt x="1149" y="1254"/>
                </a:cubicBezTo>
                <a:cubicBezTo>
                  <a:pt x="1148" y="1244"/>
                  <a:pt x="1148" y="1234"/>
                  <a:pt x="1146" y="1225"/>
                </a:cubicBezTo>
                <a:cubicBezTo>
                  <a:pt x="1145" y="1220"/>
                  <a:pt x="1144" y="1216"/>
                  <a:pt x="1143" y="1211"/>
                </a:cubicBezTo>
                <a:cubicBezTo>
                  <a:pt x="1146" y="1213"/>
                  <a:pt x="1149" y="1215"/>
                  <a:pt x="1152" y="1217"/>
                </a:cubicBezTo>
                <a:cubicBezTo>
                  <a:pt x="1154" y="1214"/>
                  <a:pt x="1152" y="1213"/>
                  <a:pt x="1154" y="1212"/>
                </a:cubicBezTo>
                <a:cubicBezTo>
                  <a:pt x="1178" y="1224"/>
                  <a:pt x="1194" y="1229"/>
                  <a:pt x="1221" y="1240"/>
                </a:cubicBezTo>
                <a:cubicBezTo>
                  <a:pt x="1221" y="1239"/>
                  <a:pt x="1220" y="1239"/>
                  <a:pt x="1220" y="1238"/>
                </a:cubicBezTo>
                <a:cubicBezTo>
                  <a:pt x="1225" y="1239"/>
                  <a:pt x="1233" y="1242"/>
                  <a:pt x="1238" y="1242"/>
                </a:cubicBezTo>
                <a:cubicBezTo>
                  <a:pt x="1232" y="1239"/>
                  <a:pt x="1224" y="1238"/>
                  <a:pt x="1216" y="1234"/>
                </a:cubicBezTo>
                <a:cubicBezTo>
                  <a:pt x="1214" y="1233"/>
                  <a:pt x="1216" y="1233"/>
                  <a:pt x="1217" y="1232"/>
                </a:cubicBezTo>
                <a:cubicBezTo>
                  <a:pt x="1214" y="1230"/>
                  <a:pt x="1211" y="1229"/>
                  <a:pt x="1208" y="1227"/>
                </a:cubicBezTo>
                <a:cubicBezTo>
                  <a:pt x="1211" y="1227"/>
                  <a:pt x="1215" y="1229"/>
                  <a:pt x="1219" y="1231"/>
                </a:cubicBezTo>
                <a:cubicBezTo>
                  <a:pt x="1221" y="1233"/>
                  <a:pt x="1224" y="1232"/>
                  <a:pt x="1221" y="1230"/>
                </a:cubicBezTo>
                <a:cubicBezTo>
                  <a:pt x="1195" y="1220"/>
                  <a:pt x="1170" y="1208"/>
                  <a:pt x="1143" y="1197"/>
                </a:cubicBezTo>
                <a:cubicBezTo>
                  <a:pt x="1145" y="1194"/>
                  <a:pt x="1149" y="1199"/>
                  <a:pt x="1152" y="1199"/>
                </a:cubicBezTo>
                <a:cubicBezTo>
                  <a:pt x="1152" y="1196"/>
                  <a:pt x="1148" y="1196"/>
                  <a:pt x="1145" y="1195"/>
                </a:cubicBezTo>
                <a:cubicBezTo>
                  <a:pt x="1155" y="1196"/>
                  <a:pt x="1168" y="1204"/>
                  <a:pt x="1178" y="1201"/>
                </a:cubicBezTo>
                <a:cubicBezTo>
                  <a:pt x="1166" y="1197"/>
                  <a:pt x="1156" y="1192"/>
                  <a:pt x="1145" y="1187"/>
                </a:cubicBezTo>
                <a:cubicBezTo>
                  <a:pt x="1146" y="1187"/>
                  <a:pt x="1147" y="1187"/>
                  <a:pt x="1147" y="1186"/>
                </a:cubicBezTo>
                <a:cubicBezTo>
                  <a:pt x="1146" y="1185"/>
                  <a:pt x="1146" y="1185"/>
                  <a:pt x="1146" y="1184"/>
                </a:cubicBezTo>
                <a:cubicBezTo>
                  <a:pt x="1147" y="1184"/>
                  <a:pt x="1148" y="1184"/>
                  <a:pt x="1148" y="1185"/>
                </a:cubicBezTo>
                <a:cubicBezTo>
                  <a:pt x="1149" y="1183"/>
                  <a:pt x="1148" y="1183"/>
                  <a:pt x="1147" y="1182"/>
                </a:cubicBezTo>
                <a:cubicBezTo>
                  <a:pt x="1147" y="1181"/>
                  <a:pt x="1148" y="1180"/>
                  <a:pt x="1148" y="1179"/>
                </a:cubicBezTo>
                <a:cubicBezTo>
                  <a:pt x="1147" y="1178"/>
                  <a:pt x="1145" y="1177"/>
                  <a:pt x="1145" y="1176"/>
                </a:cubicBezTo>
                <a:cubicBezTo>
                  <a:pt x="1143" y="1176"/>
                  <a:pt x="1143" y="1177"/>
                  <a:pt x="1142" y="1179"/>
                </a:cubicBezTo>
                <a:cubicBezTo>
                  <a:pt x="1141" y="1179"/>
                  <a:pt x="1140" y="1179"/>
                  <a:pt x="1139" y="1178"/>
                </a:cubicBezTo>
                <a:cubicBezTo>
                  <a:pt x="1139" y="1177"/>
                  <a:pt x="1140" y="1175"/>
                  <a:pt x="1140" y="1174"/>
                </a:cubicBezTo>
                <a:cubicBezTo>
                  <a:pt x="1139" y="1172"/>
                  <a:pt x="1138" y="1174"/>
                  <a:pt x="1136" y="1175"/>
                </a:cubicBezTo>
                <a:cubicBezTo>
                  <a:pt x="1136" y="1174"/>
                  <a:pt x="1136" y="1172"/>
                  <a:pt x="1136" y="1171"/>
                </a:cubicBezTo>
                <a:cubicBezTo>
                  <a:pt x="1138" y="1172"/>
                  <a:pt x="1141" y="1173"/>
                  <a:pt x="1144" y="1174"/>
                </a:cubicBezTo>
                <a:cubicBezTo>
                  <a:pt x="1144" y="1174"/>
                  <a:pt x="1144" y="1174"/>
                  <a:pt x="1144" y="1175"/>
                </a:cubicBezTo>
                <a:cubicBezTo>
                  <a:pt x="1144" y="1174"/>
                  <a:pt x="1144" y="1174"/>
                  <a:pt x="1144" y="1174"/>
                </a:cubicBezTo>
                <a:cubicBezTo>
                  <a:pt x="1152" y="1177"/>
                  <a:pt x="1160" y="1181"/>
                  <a:pt x="1169" y="1183"/>
                </a:cubicBezTo>
                <a:cubicBezTo>
                  <a:pt x="1162" y="1178"/>
                  <a:pt x="1155" y="1175"/>
                  <a:pt x="1146" y="1171"/>
                </a:cubicBezTo>
                <a:cubicBezTo>
                  <a:pt x="1147" y="1170"/>
                  <a:pt x="1148" y="1169"/>
                  <a:pt x="1149" y="1167"/>
                </a:cubicBezTo>
                <a:cubicBezTo>
                  <a:pt x="1152" y="1169"/>
                  <a:pt x="1156" y="1170"/>
                  <a:pt x="1159" y="1172"/>
                </a:cubicBezTo>
                <a:cubicBezTo>
                  <a:pt x="1175" y="1178"/>
                  <a:pt x="1195" y="1186"/>
                  <a:pt x="1213" y="1194"/>
                </a:cubicBezTo>
                <a:cubicBezTo>
                  <a:pt x="1213" y="1195"/>
                  <a:pt x="1212" y="1196"/>
                  <a:pt x="1212" y="1197"/>
                </a:cubicBezTo>
                <a:cubicBezTo>
                  <a:pt x="1213" y="1196"/>
                  <a:pt x="1214" y="1195"/>
                  <a:pt x="1216" y="1194"/>
                </a:cubicBezTo>
                <a:cubicBezTo>
                  <a:pt x="1218" y="1195"/>
                  <a:pt x="1220" y="1196"/>
                  <a:pt x="1223" y="1197"/>
                </a:cubicBezTo>
                <a:cubicBezTo>
                  <a:pt x="1224" y="1199"/>
                  <a:pt x="1224" y="1202"/>
                  <a:pt x="1228" y="1202"/>
                </a:cubicBezTo>
                <a:cubicBezTo>
                  <a:pt x="1228" y="1201"/>
                  <a:pt x="1228" y="1200"/>
                  <a:pt x="1228" y="1199"/>
                </a:cubicBezTo>
                <a:cubicBezTo>
                  <a:pt x="1231" y="1200"/>
                  <a:pt x="1233" y="1201"/>
                  <a:pt x="1236" y="1202"/>
                </a:cubicBezTo>
                <a:cubicBezTo>
                  <a:pt x="1238" y="1201"/>
                  <a:pt x="1236" y="1201"/>
                  <a:pt x="1238" y="1199"/>
                </a:cubicBezTo>
                <a:cubicBezTo>
                  <a:pt x="1243" y="1200"/>
                  <a:pt x="1238" y="1203"/>
                  <a:pt x="1239" y="1204"/>
                </a:cubicBezTo>
                <a:cubicBezTo>
                  <a:pt x="1243" y="1206"/>
                  <a:pt x="1240" y="1201"/>
                  <a:pt x="1243" y="1201"/>
                </a:cubicBezTo>
                <a:cubicBezTo>
                  <a:pt x="1251" y="1202"/>
                  <a:pt x="1258" y="1211"/>
                  <a:pt x="1260" y="1207"/>
                </a:cubicBezTo>
                <a:cubicBezTo>
                  <a:pt x="1260" y="1211"/>
                  <a:pt x="1265" y="1213"/>
                  <a:pt x="1267" y="1210"/>
                </a:cubicBezTo>
                <a:cubicBezTo>
                  <a:pt x="1270" y="1212"/>
                  <a:pt x="1266" y="1212"/>
                  <a:pt x="1266" y="1214"/>
                </a:cubicBezTo>
                <a:cubicBezTo>
                  <a:pt x="1267" y="1214"/>
                  <a:pt x="1268" y="1213"/>
                  <a:pt x="1269" y="1211"/>
                </a:cubicBezTo>
                <a:cubicBezTo>
                  <a:pt x="1272" y="1213"/>
                  <a:pt x="1272" y="1214"/>
                  <a:pt x="1276" y="1213"/>
                </a:cubicBezTo>
                <a:cubicBezTo>
                  <a:pt x="1271" y="1209"/>
                  <a:pt x="1265" y="1207"/>
                  <a:pt x="1263" y="1207"/>
                </a:cubicBezTo>
                <a:cubicBezTo>
                  <a:pt x="1260" y="1205"/>
                  <a:pt x="1264" y="1205"/>
                  <a:pt x="1264" y="1203"/>
                </a:cubicBezTo>
                <a:cubicBezTo>
                  <a:pt x="1268" y="1205"/>
                  <a:pt x="1277" y="1209"/>
                  <a:pt x="1277" y="1209"/>
                </a:cubicBezTo>
                <a:cubicBezTo>
                  <a:pt x="1279" y="1210"/>
                  <a:pt x="1283" y="1210"/>
                  <a:pt x="1289" y="1211"/>
                </a:cubicBezTo>
                <a:cubicBezTo>
                  <a:pt x="1289" y="1208"/>
                  <a:pt x="1280" y="1209"/>
                  <a:pt x="1276" y="1205"/>
                </a:cubicBezTo>
                <a:cubicBezTo>
                  <a:pt x="1277" y="1204"/>
                  <a:pt x="1279" y="1205"/>
                  <a:pt x="1279" y="1202"/>
                </a:cubicBezTo>
                <a:cubicBezTo>
                  <a:pt x="1273" y="1208"/>
                  <a:pt x="1264" y="1195"/>
                  <a:pt x="1261" y="1200"/>
                </a:cubicBezTo>
                <a:cubicBezTo>
                  <a:pt x="1259" y="1197"/>
                  <a:pt x="1262" y="1197"/>
                  <a:pt x="1259" y="1194"/>
                </a:cubicBezTo>
                <a:cubicBezTo>
                  <a:pt x="1258" y="1197"/>
                  <a:pt x="1249" y="1194"/>
                  <a:pt x="1248" y="1190"/>
                </a:cubicBezTo>
                <a:cubicBezTo>
                  <a:pt x="1248" y="1195"/>
                  <a:pt x="1240" y="1189"/>
                  <a:pt x="1241" y="1186"/>
                </a:cubicBezTo>
                <a:cubicBezTo>
                  <a:pt x="1241" y="1187"/>
                  <a:pt x="1241" y="1188"/>
                  <a:pt x="1240" y="1189"/>
                </a:cubicBezTo>
                <a:cubicBezTo>
                  <a:pt x="1237" y="1185"/>
                  <a:pt x="1231" y="1182"/>
                  <a:pt x="1224" y="1180"/>
                </a:cubicBezTo>
                <a:cubicBezTo>
                  <a:pt x="1225" y="1179"/>
                  <a:pt x="1225" y="1179"/>
                  <a:pt x="1226" y="1178"/>
                </a:cubicBezTo>
                <a:cubicBezTo>
                  <a:pt x="1256" y="1189"/>
                  <a:pt x="1286" y="1200"/>
                  <a:pt x="1311" y="1210"/>
                </a:cubicBezTo>
                <a:cubicBezTo>
                  <a:pt x="1310" y="1205"/>
                  <a:pt x="1311" y="1207"/>
                  <a:pt x="1315" y="1208"/>
                </a:cubicBezTo>
                <a:cubicBezTo>
                  <a:pt x="1317" y="1215"/>
                  <a:pt x="1325" y="1216"/>
                  <a:pt x="1332" y="1217"/>
                </a:cubicBezTo>
                <a:cubicBezTo>
                  <a:pt x="1330" y="1217"/>
                  <a:pt x="1327" y="1218"/>
                  <a:pt x="1325" y="1218"/>
                </a:cubicBezTo>
                <a:cubicBezTo>
                  <a:pt x="1322" y="1217"/>
                  <a:pt x="1319" y="1216"/>
                  <a:pt x="1319" y="1216"/>
                </a:cubicBezTo>
                <a:cubicBezTo>
                  <a:pt x="1311" y="1214"/>
                  <a:pt x="1322" y="1218"/>
                  <a:pt x="1323" y="1218"/>
                </a:cubicBezTo>
                <a:cubicBezTo>
                  <a:pt x="1323" y="1219"/>
                  <a:pt x="1323" y="1219"/>
                  <a:pt x="1324" y="1219"/>
                </a:cubicBezTo>
                <a:cubicBezTo>
                  <a:pt x="1324" y="1220"/>
                  <a:pt x="1325" y="1220"/>
                  <a:pt x="1325" y="1220"/>
                </a:cubicBezTo>
                <a:cubicBezTo>
                  <a:pt x="1326" y="1220"/>
                  <a:pt x="1327" y="1220"/>
                  <a:pt x="1328" y="1221"/>
                </a:cubicBezTo>
                <a:cubicBezTo>
                  <a:pt x="1328" y="1221"/>
                  <a:pt x="1328" y="1221"/>
                  <a:pt x="1328" y="1221"/>
                </a:cubicBezTo>
                <a:cubicBezTo>
                  <a:pt x="1328" y="1221"/>
                  <a:pt x="1329" y="1221"/>
                  <a:pt x="1329" y="1221"/>
                </a:cubicBezTo>
                <a:cubicBezTo>
                  <a:pt x="1333" y="1223"/>
                  <a:pt x="1337" y="1225"/>
                  <a:pt x="1340" y="1226"/>
                </a:cubicBezTo>
                <a:cubicBezTo>
                  <a:pt x="1340" y="1223"/>
                  <a:pt x="1336" y="1221"/>
                  <a:pt x="1332" y="1220"/>
                </a:cubicBezTo>
                <a:cubicBezTo>
                  <a:pt x="1333" y="1219"/>
                  <a:pt x="1333" y="1218"/>
                  <a:pt x="1333" y="1217"/>
                </a:cubicBezTo>
                <a:cubicBezTo>
                  <a:pt x="1337" y="1218"/>
                  <a:pt x="1340" y="1219"/>
                  <a:pt x="1342" y="1221"/>
                </a:cubicBezTo>
                <a:cubicBezTo>
                  <a:pt x="1343" y="1217"/>
                  <a:pt x="1354" y="1224"/>
                  <a:pt x="1360" y="1225"/>
                </a:cubicBezTo>
                <a:cubicBezTo>
                  <a:pt x="1360" y="1225"/>
                  <a:pt x="1360" y="1225"/>
                  <a:pt x="1360" y="1225"/>
                </a:cubicBezTo>
                <a:cubicBezTo>
                  <a:pt x="1359" y="1225"/>
                  <a:pt x="1358" y="1225"/>
                  <a:pt x="1358" y="1225"/>
                </a:cubicBezTo>
                <a:cubicBezTo>
                  <a:pt x="1358" y="1225"/>
                  <a:pt x="1358" y="1226"/>
                  <a:pt x="1358" y="1226"/>
                </a:cubicBezTo>
                <a:cubicBezTo>
                  <a:pt x="1357" y="1226"/>
                  <a:pt x="1357" y="1226"/>
                  <a:pt x="1356" y="1225"/>
                </a:cubicBezTo>
                <a:cubicBezTo>
                  <a:pt x="1356" y="1226"/>
                  <a:pt x="1357" y="1227"/>
                  <a:pt x="1358" y="1227"/>
                </a:cubicBezTo>
                <a:cubicBezTo>
                  <a:pt x="1359" y="1230"/>
                  <a:pt x="1360" y="1228"/>
                  <a:pt x="1357" y="1233"/>
                </a:cubicBezTo>
                <a:cubicBezTo>
                  <a:pt x="1361" y="1234"/>
                  <a:pt x="1360" y="1230"/>
                  <a:pt x="1361" y="1229"/>
                </a:cubicBezTo>
                <a:cubicBezTo>
                  <a:pt x="1362" y="1231"/>
                  <a:pt x="1363" y="1233"/>
                  <a:pt x="1362" y="1236"/>
                </a:cubicBezTo>
                <a:cubicBezTo>
                  <a:pt x="1361" y="1235"/>
                  <a:pt x="1360" y="1235"/>
                  <a:pt x="1359" y="1234"/>
                </a:cubicBezTo>
                <a:cubicBezTo>
                  <a:pt x="1359" y="1234"/>
                  <a:pt x="1359" y="1234"/>
                  <a:pt x="1359" y="1234"/>
                </a:cubicBezTo>
                <a:cubicBezTo>
                  <a:pt x="1359" y="1234"/>
                  <a:pt x="1359" y="1234"/>
                  <a:pt x="1359" y="1234"/>
                </a:cubicBezTo>
                <a:cubicBezTo>
                  <a:pt x="1350" y="1230"/>
                  <a:pt x="1336" y="1225"/>
                  <a:pt x="1329" y="1225"/>
                </a:cubicBezTo>
                <a:cubicBezTo>
                  <a:pt x="1328" y="1224"/>
                  <a:pt x="1331" y="1224"/>
                  <a:pt x="1329" y="1223"/>
                </a:cubicBezTo>
                <a:cubicBezTo>
                  <a:pt x="1326" y="1221"/>
                  <a:pt x="1325" y="1224"/>
                  <a:pt x="1321" y="1221"/>
                </a:cubicBezTo>
                <a:cubicBezTo>
                  <a:pt x="1322" y="1224"/>
                  <a:pt x="1322" y="1224"/>
                  <a:pt x="1317" y="1223"/>
                </a:cubicBezTo>
                <a:cubicBezTo>
                  <a:pt x="1317" y="1225"/>
                  <a:pt x="1321" y="1226"/>
                  <a:pt x="1323" y="1227"/>
                </a:cubicBezTo>
                <a:cubicBezTo>
                  <a:pt x="1322" y="1220"/>
                  <a:pt x="1350" y="1235"/>
                  <a:pt x="1355" y="1239"/>
                </a:cubicBezTo>
                <a:cubicBezTo>
                  <a:pt x="1355" y="1240"/>
                  <a:pt x="1355" y="1241"/>
                  <a:pt x="1355" y="1243"/>
                </a:cubicBezTo>
                <a:cubicBezTo>
                  <a:pt x="1352" y="1243"/>
                  <a:pt x="1352" y="1241"/>
                  <a:pt x="1349" y="1241"/>
                </a:cubicBezTo>
                <a:cubicBezTo>
                  <a:pt x="1350" y="1247"/>
                  <a:pt x="1348" y="1247"/>
                  <a:pt x="1344" y="1245"/>
                </a:cubicBezTo>
                <a:cubicBezTo>
                  <a:pt x="1343" y="1252"/>
                  <a:pt x="1343" y="1252"/>
                  <a:pt x="1346" y="1255"/>
                </a:cubicBezTo>
                <a:cubicBezTo>
                  <a:pt x="1346" y="1259"/>
                  <a:pt x="1342" y="1258"/>
                  <a:pt x="1342" y="1262"/>
                </a:cubicBezTo>
                <a:cubicBezTo>
                  <a:pt x="1344" y="1262"/>
                  <a:pt x="1343" y="1263"/>
                  <a:pt x="1342" y="1263"/>
                </a:cubicBezTo>
                <a:cubicBezTo>
                  <a:pt x="1345" y="1264"/>
                  <a:pt x="1355" y="1260"/>
                  <a:pt x="1359" y="1265"/>
                </a:cubicBezTo>
                <a:cubicBezTo>
                  <a:pt x="1360" y="1259"/>
                  <a:pt x="1364" y="1258"/>
                  <a:pt x="1367" y="1252"/>
                </a:cubicBezTo>
                <a:cubicBezTo>
                  <a:pt x="1359" y="1254"/>
                  <a:pt x="1369" y="1244"/>
                  <a:pt x="1362" y="1244"/>
                </a:cubicBezTo>
                <a:cubicBezTo>
                  <a:pt x="1363" y="1243"/>
                  <a:pt x="1364" y="1242"/>
                  <a:pt x="1364" y="1241"/>
                </a:cubicBezTo>
                <a:cubicBezTo>
                  <a:pt x="1366" y="1241"/>
                  <a:pt x="1368" y="1242"/>
                  <a:pt x="1369" y="1242"/>
                </a:cubicBezTo>
                <a:cubicBezTo>
                  <a:pt x="1369" y="1243"/>
                  <a:pt x="1369" y="1244"/>
                  <a:pt x="1370" y="1245"/>
                </a:cubicBezTo>
                <a:cubicBezTo>
                  <a:pt x="1371" y="1245"/>
                  <a:pt x="1371" y="1244"/>
                  <a:pt x="1371" y="1243"/>
                </a:cubicBezTo>
                <a:cubicBezTo>
                  <a:pt x="1380" y="1246"/>
                  <a:pt x="1389" y="1249"/>
                  <a:pt x="1397" y="1251"/>
                </a:cubicBezTo>
                <a:cubicBezTo>
                  <a:pt x="1393" y="1245"/>
                  <a:pt x="1377" y="1240"/>
                  <a:pt x="1374" y="1243"/>
                </a:cubicBezTo>
                <a:cubicBezTo>
                  <a:pt x="1373" y="1242"/>
                  <a:pt x="1372" y="1241"/>
                  <a:pt x="1371" y="1240"/>
                </a:cubicBezTo>
                <a:cubicBezTo>
                  <a:pt x="1371" y="1240"/>
                  <a:pt x="1372" y="1239"/>
                  <a:pt x="1373" y="1240"/>
                </a:cubicBezTo>
                <a:cubicBezTo>
                  <a:pt x="1372" y="1238"/>
                  <a:pt x="1369" y="1238"/>
                  <a:pt x="1368" y="1238"/>
                </a:cubicBezTo>
                <a:cubicBezTo>
                  <a:pt x="1368" y="1239"/>
                  <a:pt x="1368" y="1239"/>
                  <a:pt x="1368" y="1240"/>
                </a:cubicBezTo>
                <a:cubicBezTo>
                  <a:pt x="1368" y="1239"/>
                  <a:pt x="1367" y="1239"/>
                  <a:pt x="1365" y="1239"/>
                </a:cubicBezTo>
                <a:cubicBezTo>
                  <a:pt x="1365" y="1239"/>
                  <a:pt x="1365" y="1238"/>
                  <a:pt x="1364" y="1237"/>
                </a:cubicBezTo>
                <a:cubicBezTo>
                  <a:pt x="1365" y="1237"/>
                  <a:pt x="1365" y="1237"/>
                  <a:pt x="1365" y="1237"/>
                </a:cubicBezTo>
                <a:cubicBezTo>
                  <a:pt x="1365" y="1237"/>
                  <a:pt x="1364" y="1237"/>
                  <a:pt x="1364" y="1237"/>
                </a:cubicBezTo>
                <a:cubicBezTo>
                  <a:pt x="1364" y="1233"/>
                  <a:pt x="1370" y="1234"/>
                  <a:pt x="1370" y="1229"/>
                </a:cubicBezTo>
                <a:cubicBezTo>
                  <a:pt x="1377" y="1232"/>
                  <a:pt x="1384" y="1234"/>
                  <a:pt x="1390" y="1236"/>
                </a:cubicBezTo>
                <a:cubicBezTo>
                  <a:pt x="1385" y="1233"/>
                  <a:pt x="1378" y="1230"/>
                  <a:pt x="1376" y="1227"/>
                </a:cubicBezTo>
                <a:cubicBezTo>
                  <a:pt x="1383" y="1231"/>
                  <a:pt x="1385" y="1215"/>
                  <a:pt x="1373" y="1215"/>
                </a:cubicBezTo>
                <a:cubicBezTo>
                  <a:pt x="1374" y="1218"/>
                  <a:pt x="1371" y="1218"/>
                  <a:pt x="1372" y="1221"/>
                </a:cubicBezTo>
                <a:cubicBezTo>
                  <a:pt x="1373" y="1222"/>
                  <a:pt x="1375" y="1223"/>
                  <a:pt x="1377" y="1223"/>
                </a:cubicBezTo>
                <a:cubicBezTo>
                  <a:pt x="1377" y="1224"/>
                  <a:pt x="1375" y="1224"/>
                  <a:pt x="1373" y="1224"/>
                </a:cubicBezTo>
                <a:cubicBezTo>
                  <a:pt x="1374" y="1225"/>
                  <a:pt x="1375" y="1226"/>
                  <a:pt x="1376" y="1227"/>
                </a:cubicBezTo>
                <a:cubicBezTo>
                  <a:pt x="1374" y="1228"/>
                  <a:pt x="1368" y="1227"/>
                  <a:pt x="1367" y="1222"/>
                </a:cubicBezTo>
                <a:cubicBezTo>
                  <a:pt x="1366" y="1222"/>
                  <a:pt x="1364" y="1221"/>
                  <a:pt x="1363" y="1221"/>
                </a:cubicBezTo>
                <a:cubicBezTo>
                  <a:pt x="1364" y="1221"/>
                  <a:pt x="1365" y="1221"/>
                  <a:pt x="1366" y="1220"/>
                </a:cubicBezTo>
                <a:cubicBezTo>
                  <a:pt x="1365" y="1217"/>
                  <a:pt x="1362" y="1217"/>
                  <a:pt x="1360" y="1219"/>
                </a:cubicBezTo>
                <a:cubicBezTo>
                  <a:pt x="1361" y="1219"/>
                  <a:pt x="1362" y="1220"/>
                  <a:pt x="1362" y="1221"/>
                </a:cubicBezTo>
                <a:cubicBezTo>
                  <a:pt x="1361" y="1220"/>
                  <a:pt x="1360" y="1220"/>
                  <a:pt x="1359" y="1219"/>
                </a:cubicBezTo>
                <a:cubicBezTo>
                  <a:pt x="1359" y="1219"/>
                  <a:pt x="1360" y="1218"/>
                  <a:pt x="1359" y="1217"/>
                </a:cubicBezTo>
                <a:cubicBezTo>
                  <a:pt x="1359" y="1217"/>
                  <a:pt x="1357" y="1215"/>
                  <a:pt x="1355" y="1216"/>
                </a:cubicBezTo>
                <a:cubicBezTo>
                  <a:pt x="1354" y="1216"/>
                  <a:pt x="1355" y="1217"/>
                  <a:pt x="1355" y="1218"/>
                </a:cubicBezTo>
                <a:cubicBezTo>
                  <a:pt x="1346" y="1215"/>
                  <a:pt x="1336" y="1212"/>
                  <a:pt x="1326" y="1208"/>
                </a:cubicBezTo>
                <a:cubicBezTo>
                  <a:pt x="1326" y="1206"/>
                  <a:pt x="1326" y="1204"/>
                  <a:pt x="1326" y="1202"/>
                </a:cubicBezTo>
                <a:cubicBezTo>
                  <a:pt x="1324" y="1205"/>
                  <a:pt x="1324" y="1206"/>
                  <a:pt x="1323" y="1207"/>
                </a:cubicBezTo>
                <a:cubicBezTo>
                  <a:pt x="1318" y="1206"/>
                  <a:pt x="1314" y="1205"/>
                  <a:pt x="1310" y="1203"/>
                </a:cubicBezTo>
                <a:cubicBezTo>
                  <a:pt x="1313" y="1199"/>
                  <a:pt x="1320" y="1200"/>
                  <a:pt x="1321" y="1195"/>
                </a:cubicBezTo>
                <a:cubicBezTo>
                  <a:pt x="1324" y="1196"/>
                  <a:pt x="1324" y="1198"/>
                  <a:pt x="1328" y="1198"/>
                </a:cubicBezTo>
                <a:cubicBezTo>
                  <a:pt x="1329" y="1194"/>
                  <a:pt x="1324" y="1196"/>
                  <a:pt x="1325" y="1192"/>
                </a:cubicBezTo>
                <a:cubicBezTo>
                  <a:pt x="1326" y="1193"/>
                  <a:pt x="1326" y="1195"/>
                  <a:pt x="1329" y="1194"/>
                </a:cubicBezTo>
                <a:cubicBezTo>
                  <a:pt x="1328" y="1193"/>
                  <a:pt x="1328" y="1192"/>
                  <a:pt x="1328" y="1191"/>
                </a:cubicBezTo>
                <a:cubicBezTo>
                  <a:pt x="1329" y="1191"/>
                  <a:pt x="1330" y="1191"/>
                  <a:pt x="1331" y="1191"/>
                </a:cubicBezTo>
                <a:cubicBezTo>
                  <a:pt x="1330" y="1190"/>
                  <a:pt x="1329" y="1189"/>
                  <a:pt x="1328" y="1189"/>
                </a:cubicBezTo>
                <a:cubicBezTo>
                  <a:pt x="1329" y="1188"/>
                  <a:pt x="1329" y="1188"/>
                  <a:pt x="1329" y="1187"/>
                </a:cubicBezTo>
                <a:cubicBezTo>
                  <a:pt x="1329" y="1186"/>
                  <a:pt x="1328" y="1185"/>
                  <a:pt x="1327" y="1185"/>
                </a:cubicBezTo>
                <a:cubicBezTo>
                  <a:pt x="1329" y="1185"/>
                  <a:pt x="1331" y="1186"/>
                  <a:pt x="1327" y="1185"/>
                </a:cubicBezTo>
                <a:cubicBezTo>
                  <a:pt x="1324" y="1183"/>
                  <a:pt x="1321" y="1183"/>
                  <a:pt x="1317" y="1184"/>
                </a:cubicBezTo>
                <a:cubicBezTo>
                  <a:pt x="1315" y="1184"/>
                  <a:pt x="1314" y="1183"/>
                  <a:pt x="1312" y="1183"/>
                </a:cubicBezTo>
                <a:cubicBezTo>
                  <a:pt x="1312" y="1184"/>
                  <a:pt x="1313" y="1184"/>
                  <a:pt x="1314" y="1185"/>
                </a:cubicBezTo>
                <a:cubicBezTo>
                  <a:pt x="1314" y="1185"/>
                  <a:pt x="1314" y="1185"/>
                  <a:pt x="1314" y="1185"/>
                </a:cubicBezTo>
                <a:cubicBezTo>
                  <a:pt x="1315" y="1190"/>
                  <a:pt x="1319" y="1189"/>
                  <a:pt x="1321" y="1190"/>
                </a:cubicBezTo>
                <a:cubicBezTo>
                  <a:pt x="1317" y="1193"/>
                  <a:pt x="1317" y="1200"/>
                  <a:pt x="1309" y="1199"/>
                </a:cubicBezTo>
                <a:cubicBezTo>
                  <a:pt x="1309" y="1200"/>
                  <a:pt x="1309" y="1202"/>
                  <a:pt x="1309" y="1203"/>
                </a:cubicBezTo>
                <a:cubicBezTo>
                  <a:pt x="1283" y="1195"/>
                  <a:pt x="1256" y="1186"/>
                  <a:pt x="1231" y="1176"/>
                </a:cubicBezTo>
                <a:cubicBezTo>
                  <a:pt x="1229" y="1174"/>
                  <a:pt x="1232" y="1174"/>
                  <a:pt x="1232" y="1171"/>
                </a:cubicBezTo>
                <a:cubicBezTo>
                  <a:pt x="1230" y="1170"/>
                  <a:pt x="1228" y="1172"/>
                  <a:pt x="1231" y="1173"/>
                </a:cubicBezTo>
                <a:cubicBezTo>
                  <a:pt x="1228" y="1173"/>
                  <a:pt x="1227" y="1168"/>
                  <a:pt x="1223" y="1169"/>
                </a:cubicBezTo>
                <a:cubicBezTo>
                  <a:pt x="1223" y="1169"/>
                  <a:pt x="1222" y="1169"/>
                  <a:pt x="1222" y="1169"/>
                </a:cubicBezTo>
                <a:cubicBezTo>
                  <a:pt x="1221" y="1168"/>
                  <a:pt x="1222" y="1168"/>
                  <a:pt x="1223" y="1169"/>
                </a:cubicBezTo>
                <a:cubicBezTo>
                  <a:pt x="1221" y="1166"/>
                  <a:pt x="1218" y="1165"/>
                  <a:pt x="1215" y="1163"/>
                </a:cubicBezTo>
                <a:cubicBezTo>
                  <a:pt x="1216" y="1163"/>
                  <a:pt x="1218" y="1162"/>
                  <a:pt x="1219" y="1161"/>
                </a:cubicBezTo>
                <a:cubicBezTo>
                  <a:pt x="1219" y="1161"/>
                  <a:pt x="1219" y="1161"/>
                  <a:pt x="1219" y="1161"/>
                </a:cubicBezTo>
                <a:cubicBezTo>
                  <a:pt x="1220" y="1161"/>
                  <a:pt x="1221" y="1161"/>
                  <a:pt x="1222" y="1162"/>
                </a:cubicBezTo>
                <a:cubicBezTo>
                  <a:pt x="1222" y="1162"/>
                  <a:pt x="1221" y="1163"/>
                  <a:pt x="1221" y="1163"/>
                </a:cubicBezTo>
                <a:cubicBezTo>
                  <a:pt x="1221" y="1163"/>
                  <a:pt x="1220" y="1163"/>
                  <a:pt x="1219" y="1162"/>
                </a:cubicBezTo>
                <a:cubicBezTo>
                  <a:pt x="1219" y="1164"/>
                  <a:pt x="1220" y="1164"/>
                  <a:pt x="1221" y="1165"/>
                </a:cubicBezTo>
                <a:cubicBezTo>
                  <a:pt x="1222" y="1166"/>
                  <a:pt x="1222" y="1166"/>
                  <a:pt x="1223" y="1167"/>
                </a:cubicBezTo>
                <a:cubicBezTo>
                  <a:pt x="1224" y="1167"/>
                  <a:pt x="1224" y="1167"/>
                  <a:pt x="1225" y="1166"/>
                </a:cubicBezTo>
                <a:cubicBezTo>
                  <a:pt x="1225" y="1167"/>
                  <a:pt x="1226" y="1167"/>
                  <a:pt x="1226" y="1167"/>
                </a:cubicBezTo>
                <a:cubicBezTo>
                  <a:pt x="1226" y="1166"/>
                  <a:pt x="1226" y="1166"/>
                  <a:pt x="1226" y="1166"/>
                </a:cubicBezTo>
                <a:cubicBezTo>
                  <a:pt x="1226" y="1165"/>
                  <a:pt x="1226" y="1164"/>
                  <a:pt x="1226" y="1164"/>
                </a:cubicBezTo>
                <a:cubicBezTo>
                  <a:pt x="1233" y="1167"/>
                  <a:pt x="1240" y="1170"/>
                  <a:pt x="1247" y="1170"/>
                </a:cubicBezTo>
                <a:cubicBezTo>
                  <a:pt x="1242" y="1166"/>
                  <a:pt x="1235" y="1162"/>
                  <a:pt x="1227" y="1159"/>
                </a:cubicBezTo>
                <a:cubicBezTo>
                  <a:pt x="1229" y="1159"/>
                  <a:pt x="1229" y="1157"/>
                  <a:pt x="1232" y="1158"/>
                </a:cubicBezTo>
                <a:cubicBezTo>
                  <a:pt x="1231" y="1152"/>
                  <a:pt x="1231" y="1146"/>
                  <a:pt x="1223" y="1143"/>
                </a:cubicBezTo>
                <a:cubicBezTo>
                  <a:pt x="1222" y="1149"/>
                  <a:pt x="1228" y="1149"/>
                  <a:pt x="1230" y="1151"/>
                </a:cubicBezTo>
                <a:cubicBezTo>
                  <a:pt x="1230" y="1152"/>
                  <a:pt x="1229" y="1152"/>
                  <a:pt x="1229" y="1152"/>
                </a:cubicBezTo>
                <a:cubicBezTo>
                  <a:pt x="1228" y="1152"/>
                  <a:pt x="1227" y="1152"/>
                  <a:pt x="1225" y="1152"/>
                </a:cubicBezTo>
                <a:cubicBezTo>
                  <a:pt x="1226" y="1153"/>
                  <a:pt x="1227" y="1153"/>
                  <a:pt x="1228" y="1153"/>
                </a:cubicBezTo>
                <a:cubicBezTo>
                  <a:pt x="1227" y="1155"/>
                  <a:pt x="1226" y="1156"/>
                  <a:pt x="1226" y="1159"/>
                </a:cubicBezTo>
                <a:cubicBezTo>
                  <a:pt x="1225" y="1159"/>
                  <a:pt x="1225" y="1159"/>
                  <a:pt x="1225" y="1158"/>
                </a:cubicBezTo>
                <a:cubicBezTo>
                  <a:pt x="1224" y="1158"/>
                  <a:pt x="1223" y="1158"/>
                  <a:pt x="1223" y="1158"/>
                </a:cubicBezTo>
                <a:cubicBezTo>
                  <a:pt x="1217" y="1155"/>
                  <a:pt x="1211" y="1153"/>
                  <a:pt x="1204" y="1150"/>
                </a:cubicBezTo>
                <a:cubicBezTo>
                  <a:pt x="1207" y="1150"/>
                  <a:pt x="1210" y="1149"/>
                  <a:pt x="1212" y="1144"/>
                </a:cubicBezTo>
                <a:cubicBezTo>
                  <a:pt x="1208" y="1144"/>
                  <a:pt x="1206" y="1145"/>
                  <a:pt x="1203" y="1145"/>
                </a:cubicBezTo>
                <a:cubicBezTo>
                  <a:pt x="1202" y="1140"/>
                  <a:pt x="1206" y="1143"/>
                  <a:pt x="1208" y="1142"/>
                </a:cubicBezTo>
                <a:cubicBezTo>
                  <a:pt x="1213" y="1144"/>
                  <a:pt x="1218" y="1147"/>
                  <a:pt x="1224" y="1146"/>
                </a:cubicBezTo>
                <a:cubicBezTo>
                  <a:pt x="1219" y="1145"/>
                  <a:pt x="1214" y="1142"/>
                  <a:pt x="1208" y="1140"/>
                </a:cubicBezTo>
                <a:cubicBezTo>
                  <a:pt x="1208" y="1139"/>
                  <a:pt x="1208" y="1139"/>
                  <a:pt x="1208" y="1138"/>
                </a:cubicBezTo>
                <a:cubicBezTo>
                  <a:pt x="1207" y="1138"/>
                  <a:pt x="1206" y="1138"/>
                  <a:pt x="1205" y="1138"/>
                </a:cubicBezTo>
                <a:cubicBezTo>
                  <a:pt x="1202" y="1137"/>
                  <a:pt x="1199" y="1135"/>
                  <a:pt x="1196" y="1135"/>
                </a:cubicBezTo>
                <a:cubicBezTo>
                  <a:pt x="1196" y="1134"/>
                  <a:pt x="1194" y="1131"/>
                  <a:pt x="1194" y="1132"/>
                </a:cubicBezTo>
                <a:cubicBezTo>
                  <a:pt x="1196" y="1129"/>
                  <a:pt x="1198" y="1134"/>
                  <a:pt x="1201" y="1134"/>
                </a:cubicBezTo>
                <a:cubicBezTo>
                  <a:pt x="1205" y="1132"/>
                  <a:pt x="1196" y="1133"/>
                  <a:pt x="1197" y="1131"/>
                </a:cubicBezTo>
                <a:cubicBezTo>
                  <a:pt x="1197" y="1130"/>
                  <a:pt x="1204" y="1133"/>
                  <a:pt x="1208" y="1135"/>
                </a:cubicBezTo>
                <a:cubicBezTo>
                  <a:pt x="1208" y="1135"/>
                  <a:pt x="1208" y="1136"/>
                  <a:pt x="1208" y="1136"/>
                </a:cubicBezTo>
                <a:cubicBezTo>
                  <a:pt x="1208" y="1136"/>
                  <a:pt x="1207" y="1135"/>
                  <a:pt x="1206" y="1136"/>
                </a:cubicBezTo>
                <a:cubicBezTo>
                  <a:pt x="1209" y="1139"/>
                  <a:pt x="1212" y="1138"/>
                  <a:pt x="1216" y="1142"/>
                </a:cubicBezTo>
                <a:cubicBezTo>
                  <a:pt x="1215" y="1139"/>
                  <a:pt x="1215" y="1140"/>
                  <a:pt x="1217" y="1138"/>
                </a:cubicBezTo>
                <a:cubicBezTo>
                  <a:pt x="1218" y="1138"/>
                  <a:pt x="1222" y="1140"/>
                  <a:pt x="1219" y="1140"/>
                </a:cubicBezTo>
                <a:cubicBezTo>
                  <a:pt x="1222" y="1141"/>
                  <a:pt x="1226" y="1142"/>
                  <a:pt x="1230" y="1144"/>
                </a:cubicBezTo>
                <a:cubicBezTo>
                  <a:pt x="1230" y="1145"/>
                  <a:pt x="1230" y="1145"/>
                  <a:pt x="1230" y="1146"/>
                </a:cubicBezTo>
                <a:cubicBezTo>
                  <a:pt x="1232" y="1149"/>
                  <a:pt x="1236" y="1148"/>
                  <a:pt x="1238" y="1146"/>
                </a:cubicBezTo>
                <a:cubicBezTo>
                  <a:pt x="1247" y="1149"/>
                  <a:pt x="1256" y="1152"/>
                  <a:pt x="1260" y="1155"/>
                </a:cubicBezTo>
                <a:cubicBezTo>
                  <a:pt x="1258" y="1154"/>
                  <a:pt x="1259" y="1159"/>
                  <a:pt x="1263" y="1156"/>
                </a:cubicBezTo>
                <a:cubicBezTo>
                  <a:pt x="1264" y="1159"/>
                  <a:pt x="1260" y="1159"/>
                  <a:pt x="1262" y="1161"/>
                </a:cubicBezTo>
                <a:cubicBezTo>
                  <a:pt x="1264" y="1163"/>
                  <a:pt x="1264" y="1160"/>
                  <a:pt x="1263" y="1159"/>
                </a:cubicBezTo>
                <a:cubicBezTo>
                  <a:pt x="1264" y="1159"/>
                  <a:pt x="1266" y="1159"/>
                  <a:pt x="1267" y="1159"/>
                </a:cubicBezTo>
                <a:cubicBezTo>
                  <a:pt x="1267" y="1160"/>
                  <a:pt x="1267" y="1161"/>
                  <a:pt x="1267" y="1162"/>
                </a:cubicBezTo>
                <a:cubicBezTo>
                  <a:pt x="1268" y="1162"/>
                  <a:pt x="1269" y="1161"/>
                  <a:pt x="1269" y="1160"/>
                </a:cubicBezTo>
                <a:cubicBezTo>
                  <a:pt x="1270" y="1160"/>
                  <a:pt x="1269" y="1161"/>
                  <a:pt x="1270" y="1162"/>
                </a:cubicBezTo>
                <a:cubicBezTo>
                  <a:pt x="1271" y="1161"/>
                  <a:pt x="1282" y="1163"/>
                  <a:pt x="1293" y="1167"/>
                </a:cubicBezTo>
                <a:cubicBezTo>
                  <a:pt x="1291" y="1167"/>
                  <a:pt x="1289" y="1166"/>
                  <a:pt x="1286" y="1166"/>
                </a:cubicBezTo>
                <a:cubicBezTo>
                  <a:pt x="1288" y="1170"/>
                  <a:pt x="1292" y="1171"/>
                  <a:pt x="1297" y="1172"/>
                </a:cubicBezTo>
                <a:cubicBezTo>
                  <a:pt x="1298" y="1171"/>
                  <a:pt x="1298" y="1170"/>
                  <a:pt x="1299" y="1169"/>
                </a:cubicBezTo>
                <a:cubicBezTo>
                  <a:pt x="1302" y="1170"/>
                  <a:pt x="1305" y="1171"/>
                  <a:pt x="1307" y="1172"/>
                </a:cubicBezTo>
                <a:cubicBezTo>
                  <a:pt x="1309" y="1173"/>
                  <a:pt x="1313" y="1172"/>
                  <a:pt x="1313" y="1173"/>
                </a:cubicBezTo>
                <a:cubicBezTo>
                  <a:pt x="1313" y="1173"/>
                  <a:pt x="1313" y="1173"/>
                  <a:pt x="1313" y="1173"/>
                </a:cubicBezTo>
                <a:cubicBezTo>
                  <a:pt x="1313" y="1174"/>
                  <a:pt x="1313" y="1174"/>
                  <a:pt x="1313" y="1174"/>
                </a:cubicBezTo>
                <a:cubicBezTo>
                  <a:pt x="1313" y="1175"/>
                  <a:pt x="1313" y="1175"/>
                  <a:pt x="1313" y="1175"/>
                </a:cubicBezTo>
                <a:cubicBezTo>
                  <a:pt x="1320" y="1176"/>
                  <a:pt x="1325" y="1178"/>
                  <a:pt x="1330" y="1180"/>
                </a:cubicBezTo>
                <a:cubicBezTo>
                  <a:pt x="1330" y="1181"/>
                  <a:pt x="1330" y="1181"/>
                  <a:pt x="1329" y="1183"/>
                </a:cubicBezTo>
                <a:cubicBezTo>
                  <a:pt x="1330" y="1182"/>
                  <a:pt x="1332" y="1182"/>
                  <a:pt x="1333" y="1181"/>
                </a:cubicBezTo>
                <a:cubicBezTo>
                  <a:pt x="1337" y="1183"/>
                  <a:pt x="1341" y="1185"/>
                  <a:pt x="1345" y="1186"/>
                </a:cubicBezTo>
                <a:cubicBezTo>
                  <a:pt x="1343" y="1184"/>
                  <a:pt x="1340" y="1182"/>
                  <a:pt x="1337" y="1181"/>
                </a:cubicBezTo>
                <a:cubicBezTo>
                  <a:pt x="1339" y="1181"/>
                  <a:pt x="1341" y="1181"/>
                  <a:pt x="1342" y="1182"/>
                </a:cubicBezTo>
                <a:cubicBezTo>
                  <a:pt x="1344" y="1180"/>
                  <a:pt x="1338" y="1176"/>
                  <a:pt x="1337" y="1173"/>
                </a:cubicBezTo>
                <a:cubicBezTo>
                  <a:pt x="1337" y="1171"/>
                  <a:pt x="1338" y="1171"/>
                  <a:pt x="1340" y="1171"/>
                </a:cubicBezTo>
                <a:cubicBezTo>
                  <a:pt x="1340" y="1171"/>
                  <a:pt x="1340" y="1172"/>
                  <a:pt x="1340" y="1172"/>
                </a:cubicBezTo>
                <a:cubicBezTo>
                  <a:pt x="1341" y="1173"/>
                  <a:pt x="1342" y="1171"/>
                  <a:pt x="1344" y="1172"/>
                </a:cubicBezTo>
                <a:cubicBezTo>
                  <a:pt x="1344" y="1172"/>
                  <a:pt x="1344" y="1172"/>
                  <a:pt x="1344" y="1172"/>
                </a:cubicBezTo>
                <a:cubicBezTo>
                  <a:pt x="1344" y="1172"/>
                  <a:pt x="1344" y="1172"/>
                  <a:pt x="1344" y="1172"/>
                </a:cubicBezTo>
                <a:cubicBezTo>
                  <a:pt x="1344" y="1171"/>
                  <a:pt x="1343" y="1171"/>
                  <a:pt x="1343" y="1171"/>
                </a:cubicBezTo>
                <a:cubicBezTo>
                  <a:pt x="1343" y="1170"/>
                  <a:pt x="1343" y="1170"/>
                  <a:pt x="1343" y="1169"/>
                </a:cubicBezTo>
                <a:cubicBezTo>
                  <a:pt x="1342" y="1169"/>
                  <a:pt x="1342" y="1170"/>
                  <a:pt x="1343" y="1170"/>
                </a:cubicBezTo>
                <a:cubicBezTo>
                  <a:pt x="1343" y="1170"/>
                  <a:pt x="1343" y="1170"/>
                  <a:pt x="1343" y="1170"/>
                </a:cubicBezTo>
                <a:cubicBezTo>
                  <a:pt x="1340" y="1167"/>
                  <a:pt x="1337" y="1164"/>
                  <a:pt x="1336" y="1160"/>
                </a:cubicBezTo>
                <a:cubicBezTo>
                  <a:pt x="1332" y="1163"/>
                  <a:pt x="1327" y="1166"/>
                  <a:pt x="1323" y="1170"/>
                </a:cubicBezTo>
                <a:cubicBezTo>
                  <a:pt x="1326" y="1170"/>
                  <a:pt x="1327" y="1168"/>
                  <a:pt x="1331" y="1169"/>
                </a:cubicBezTo>
                <a:cubicBezTo>
                  <a:pt x="1330" y="1170"/>
                  <a:pt x="1330" y="1172"/>
                  <a:pt x="1330" y="1173"/>
                </a:cubicBezTo>
                <a:cubicBezTo>
                  <a:pt x="1329" y="1172"/>
                  <a:pt x="1328" y="1172"/>
                  <a:pt x="1326" y="1171"/>
                </a:cubicBezTo>
                <a:cubicBezTo>
                  <a:pt x="1326" y="1173"/>
                  <a:pt x="1328" y="1174"/>
                  <a:pt x="1329" y="1175"/>
                </a:cubicBezTo>
                <a:cubicBezTo>
                  <a:pt x="1329" y="1175"/>
                  <a:pt x="1329" y="1176"/>
                  <a:pt x="1328" y="1177"/>
                </a:cubicBezTo>
                <a:cubicBezTo>
                  <a:pt x="1325" y="1175"/>
                  <a:pt x="1322" y="1174"/>
                  <a:pt x="1319" y="1173"/>
                </a:cubicBezTo>
                <a:cubicBezTo>
                  <a:pt x="1320" y="1173"/>
                  <a:pt x="1320" y="1172"/>
                  <a:pt x="1321" y="1172"/>
                </a:cubicBezTo>
                <a:cubicBezTo>
                  <a:pt x="1320" y="1170"/>
                  <a:pt x="1318" y="1171"/>
                  <a:pt x="1316" y="1172"/>
                </a:cubicBezTo>
                <a:cubicBezTo>
                  <a:pt x="1314" y="1171"/>
                  <a:pt x="1312" y="1170"/>
                  <a:pt x="1309" y="1169"/>
                </a:cubicBezTo>
                <a:cubicBezTo>
                  <a:pt x="1311" y="1168"/>
                  <a:pt x="1312" y="1166"/>
                  <a:pt x="1312" y="1164"/>
                </a:cubicBezTo>
                <a:cubicBezTo>
                  <a:pt x="1308" y="1164"/>
                  <a:pt x="1304" y="1164"/>
                  <a:pt x="1304" y="1167"/>
                </a:cubicBezTo>
                <a:cubicBezTo>
                  <a:pt x="1300" y="1166"/>
                  <a:pt x="1297" y="1164"/>
                  <a:pt x="1293" y="1163"/>
                </a:cubicBezTo>
                <a:cubicBezTo>
                  <a:pt x="1294" y="1161"/>
                  <a:pt x="1293" y="1157"/>
                  <a:pt x="1289" y="1155"/>
                </a:cubicBezTo>
                <a:cubicBezTo>
                  <a:pt x="1289" y="1157"/>
                  <a:pt x="1292" y="1158"/>
                  <a:pt x="1290" y="1160"/>
                </a:cubicBezTo>
                <a:cubicBezTo>
                  <a:pt x="1290" y="1159"/>
                  <a:pt x="1283" y="1160"/>
                  <a:pt x="1285" y="1155"/>
                </a:cubicBezTo>
                <a:cubicBezTo>
                  <a:pt x="1281" y="1160"/>
                  <a:pt x="1275" y="1158"/>
                  <a:pt x="1269" y="1156"/>
                </a:cubicBezTo>
                <a:cubicBezTo>
                  <a:pt x="1268" y="1155"/>
                  <a:pt x="1268" y="1155"/>
                  <a:pt x="1268" y="1155"/>
                </a:cubicBezTo>
                <a:cubicBezTo>
                  <a:pt x="1268" y="1155"/>
                  <a:pt x="1268" y="1155"/>
                  <a:pt x="1268" y="1155"/>
                </a:cubicBezTo>
                <a:cubicBezTo>
                  <a:pt x="1266" y="1155"/>
                  <a:pt x="1264" y="1154"/>
                  <a:pt x="1263" y="1153"/>
                </a:cubicBezTo>
                <a:cubicBezTo>
                  <a:pt x="1268" y="1153"/>
                  <a:pt x="1274" y="1147"/>
                  <a:pt x="1278" y="1151"/>
                </a:cubicBezTo>
                <a:cubicBezTo>
                  <a:pt x="1279" y="1153"/>
                  <a:pt x="1275" y="1153"/>
                  <a:pt x="1277" y="1156"/>
                </a:cubicBezTo>
                <a:cubicBezTo>
                  <a:pt x="1279" y="1157"/>
                  <a:pt x="1280" y="1155"/>
                  <a:pt x="1282" y="1154"/>
                </a:cubicBezTo>
                <a:cubicBezTo>
                  <a:pt x="1277" y="1152"/>
                  <a:pt x="1281" y="1151"/>
                  <a:pt x="1282" y="1147"/>
                </a:cubicBezTo>
                <a:cubicBezTo>
                  <a:pt x="1278" y="1147"/>
                  <a:pt x="1274" y="1147"/>
                  <a:pt x="1274" y="1143"/>
                </a:cubicBezTo>
                <a:cubicBezTo>
                  <a:pt x="1271" y="1145"/>
                  <a:pt x="1263" y="1142"/>
                  <a:pt x="1264" y="1137"/>
                </a:cubicBezTo>
                <a:cubicBezTo>
                  <a:pt x="1260" y="1137"/>
                  <a:pt x="1257" y="1138"/>
                  <a:pt x="1254" y="1140"/>
                </a:cubicBezTo>
                <a:cubicBezTo>
                  <a:pt x="1253" y="1142"/>
                  <a:pt x="1257" y="1141"/>
                  <a:pt x="1256" y="1139"/>
                </a:cubicBezTo>
                <a:cubicBezTo>
                  <a:pt x="1257" y="1141"/>
                  <a:pt x="1260" y="1143"/>
                  <a:pt x="1259" y="1145"/>
                </a:cubicBezTo>
                <a:cubicBezTo>
                  <a:pt x="1261" y="1147"/>
                  <a:pt x="1262" y="1143"/>
                  <a:pt x="1265" y="1146"/>
                </a:cubicBezTo>
                <a:cubicBezTo>
                  <a:pt x="1264" y="1149"/>
                  <a:pt x="1267" y="1146"/>
                  <a:pt x="1265" y="1151"/>
                </a:cubicBezTo>
                <a:cubicBezTo>
                  <a:pt x="1263" y="1151"/>
                  <a:pt x="1263" y="1151"/>
                  <a:pt x="1263" y="1150"/>
                </a:cubicBezTo>
                <a:cubicBezTo>
                  <a:pt x="1263" y="1151"/>
                  <a:pt x="1263" y="1151"/>
                  <a:pt x="1262" y="1151"/>
                </a:cubicBezTo>
                <a:cubicBezTo>
                  <a:pt x="1258" y="1155"/>
                  <a:pt x="1249" y="1146"/>
                  <a:pt x="1240" y="1144"/>
                </a:cubicBezTo>
                <a:cubicBezTo>
                  <a:pt x="1241" y="1142"/>
                  <a:pt x="1243" y="1145"/>
                  <a:pt x="1245" y="1145"/>
                </a:cubicBezTo>
                <a:cubicBezTo>
                  <a:pt x="1244" y="1143"/>
                  <a:pt x="1243" y="1139"/>
                  <a:pt x="1240" y="1139"/>
                </a:cubicBezTo>
                <a:cubicBezTo>
                  <a:pt x="1241" y="1139"/>
                  <a:pt x="1242" y="1138"/>
                  <a:pt x="1243" y="1139"/>
                </a:cubicBezTo>
                <a:cubicBezTo>
                  <a:pt x="1241" y="1134"/>
                  <a:pt x="1237" y="1135"/>
                  <a:pt x="1234" y="1133"/>
                </a:cubicBezTo>
                <a:cubicBezTo>
                  <a:pt x="1234" y="1133"/>
                  <a:pt x="1233" y="1132"/>
                  <a:pt x="1233" y="1131"/>
                </a:cubicBezTo>
                <a:cubicBezTo>
                  <a:pt x="1235" y="1131"/>
                  <a:pt x="1236" y="1131"/>
                  <a:pt x="1238" y="1131"/>
                </a:cubicBezTo>
                <a:cubicBezTo>
                  <a:pt x="1237" y="1131"/>
                  <a:pt x="1237" y="1131"/>
                  <a:pt x="1236" y="1131"/>
                </a:cubicBezTo>
                <a:cubicBezTo>
                  <a:pt x="1239" y="1133"/>
                  <a:pt x="1240" y="1131"/>
                  <a:pt x="1243" y="1133"/>
                </a:cubicBezTo>
                <a:cubicBezTo>
                  <a:pt x="1243" y="1133"/>
                  <a:pt x="1243" y="1133"/>
                  <a:pt x="1243" y="1133"/>
                </a:cubicBezTo>
                <a:cubicBezTo>
                  <a:pt x="1245" y="1138"/>
                  <a:pt x="1247" y="1142"/>
                  <a:pt x="1248" y="1146"/>
                </a:cubicBezTo>
                <a:cubicBezTo>
                  <a:pt x="1248" y="1148"/>
                  <a:pt x="1249" y="1146"/>
                  <a:pt x="1250" y="1145"/>
                </a:cubicBezTo>
                <a:cubicBezTo>
                  <a:pt x="1250" y="1145"/>
                  <a:pt x="1250" y="1145"/>
                  <a:pt x="1250" y="1145"/>
                </a:cubicBezTo>
                <a:cubicBezTo>
                  <a:pt x="1251" y="1146"/>
                  <a:pt x="1252" y="1146"/>
                  <a:pt x="1253" y="1147"/>
                </a:cubicBezTo>
                <a:cubicBezTo>
                  <a:pt x="1253" y="1146"/>
                  <a:pt x="1253" y="1146"/>
                  <a:pt x="1253" y="1145"/>
                </a:cubicBezTo>
                <a:cubicBezTo>
                  <a:pt x="1253" y="1145"/>
                  <a:pt x="1252" y="1144"/>
                  <a:pt x="1252" y="1144"/>
                </a:cubicBezTo>
                <a:cubicBezTo>
                  <a:pt x="1251" y="1142"/>
                  <a:pt x="1250" y="1140"/>
                  <a:pt x="1247" y="1140"/>
                </a:cubicBezTo>
                <a:cubicBezTo>
                  <a:pt x="1246" y="1138"/>
                  <a:pt x="1248" y="1138"/>
                  <a:pt x="1248" y="1136"/>
                </a:cubicBezTo>
                <a:cubicBezTo>
                  <a:pt x="1250" y="1137"/>
                  <a:pt x="1251" y="1139"/>
                  <a:pt x="1251" y="1142"/>
                </a:cubicBezTo>
                <a:cubicBezTo>
                  <a:pt x="1253" y="1141"/>
                  <a:pt x="1252" y="1137"/>
                  <a:pt x="1251" y="1135"/>
                </a:cubicBezTo>
                <a:cubicBezTo>
                  <a:pt x="1251" y="1135"/>
                  <a:pt x="1251" y="1135"/>
                  <a:pt x="1251" y="1135"/>
                </a:cubicBezTo>
                <a:cubicBezTo>
                  <a:pt x="1251" y="1134"/>
                  <a:pt x="1249" y="1132"/>
                  <a:pt x="1247" y="1132"/>
                </a:cubicBezTo>
                <a:cubicBezTo>
                  <a:pt x="1248" y="1131"/>
                  <a:pt x="1250" y="1130"/>
                  <a:pt x="1250" y="1128"/>
                </a:cubicBezTo>
                <a:cubicBezTo>
                  <a:pt x="1246" y="1127"/>
                  <a:pt x="1242" y="1128"/>
                  <a:pt x="1242" y="1125"/>
                </a:cubicBezTo>
                <a:cubicBezTo>
                  <a:pt x="1242" y="1127"/>
                  <a:pt x="1242" y="1129"/>
                  <a:pt x="1242" y="1131"/>
                </a:cubicBezTo>
                <a:cubicBezTo>
                  <a:pt x="1240" y="1132"/>
                  <a:pt x="1240" y="1129"/>
                  <a:pt x="1241" y="1127"/>
                </a:cubicBezTo>
                <a:cubicBezTo>
                  <a:pt x="1239" y="1127"/>
                  <a:pt x="1239" y="1128"/>
                  <a:pt x="1239" y="1128"/>
                </a:cubicBezTo>
                <a:cubicBezTo>
                  <a:pt x="1238" y="1128"/>
                  <a:pt x="1238" y="1127"/>
                  <a:pt x="1238" y="1126"/>
                </a:cubicBezTo>
                <a:cubicBezTo>
                  <a:pt x="1236" y="1126"/>
                  <a:pt x="1238" y="1130"/>
                  <a:pt x="1235" y="1130"/>
                </a:cubicBezTo>
                <a:cubicBezTo>
                  <a:pt x="1234" y="1129"/>
                  <a:pt x="1235" y="1127"/>
                  <a:pt x="1233" y="1127"/>
                </a:cubicBezTo>
                <a:cubicBezTo>
                  <a:pt x="1236" y="1124"/>
                  <a:pt x="1238" y="1121"/>
                  <a:pt x="1242" y="1120"/>
                </a:cubicBezTo>
                <a:cubicBezTo>
                  <a:pt x="1243" y="1126"/>
                  <a:pt x="1250" y="1119"/>
                  <a:pt x="1250" y="1126"/>
                </a:cubicBezTo>
                <a:cubicBezTo>
                  <a:pt x="1252" y="1126"/>
                  <a:pt x="1252" y="1123"/>
                  <a:pt x="1255" y="1124"/>
                </a:cubicBezTo>
                <a:cubicBezTo>
                  <a:pt x="1253" y="1118"/>
                  <a:pt x="1255" y="1121"/>
                  <a:pt x="1258" y="1119"/>
                </a:cubicBezTo>
                <a:cubicBezTo>
                  <a:pt x="1258" y="1113"/>
                  <a:pt x="1255" y="1119"/>
                  <a:pt x="1251" y="1117"/>
                </a:cubicBezTo>
                <a:cubicBezTo>
                  <a:pt x="1255" y="1114"/>
                  <a:pt x="1252" y="1116"/>
                  <a:pt x="1250" y="1113"/>
                </a:cubicBezTo>
                <a:cubicBezTo>
                  <a:pt x="1249" y="1114"/>
                  <a:pt x="1250" y="1116"/>
                  <a:pt x="1249" y="1120"/>
                </a:cubicBezTo>
                <a:cubicBezTo>
                  <a:pt x="1244" y="1119"/>
                  <a:pt x="1241" y="1116"/>
                  <a:pt x="1241" y="1111"/>
                </a:cubicBezTo>
                <a:cubicBezTo>
                  <a:pt x="1244" y="1111"/>
                  <a:pt x="1241" y="1117"/>
                  <a:pt x="1246" y="1116"/>
                </a:cubicBezTo>
                <a:cubicBezTo>
                  <a:pt x="1250" y="1110"/>
                  <a:pt x="1244" y="1109"/>
                  <a:pt x="1245" y="1107"/>
                </a:cubicBezTo>
                <a:cubicBezTo>
                  <a:pt x="1248" y="1108"/>
                  <a:pt x="1251" y="1110"/>
                  <a:pt x="1254" y="1113"/>
                </a:cubicBezTo>
                <a:cubicBezTo>
                  <a:pt x="1256" y="1113"/>
                  <a:pt x="1258" y="1113"/>
                  <a:pt x="1260" y="1113"/>
                </a:cubicBezTo>
                <a:cubicBezTo>
                  <a:pt x="1260" y="1114"/>
                  <a:pt x="1260" y="1115"/>
                  <a:pt x="1259" y="1116"/>
                </a:cubicBezTo>
                <a:cubicBezTo>
                  <a:pt x="1261" y="1118"/>
                  <a:pt x="1265" y="1118"/>
                  <a:pt x="1267" y="1115"/>
                </a:cubicBezTo>
                <a:cubicBezTo>
                  <a:pt x="1267" y="1116"/>
                  <a:pt x="1268" y="1116"/>
                  <a:pt x="1269" y="1117"/>
                </a:cubicBezTo>
                <a:cubicBezTo>
                  <a:pt x="1269" y="1118"/>
                  <a:pt x="1270" y="1119"/>
                  <a:pt x="1269" y="1122"/>
                </a:cubicBezTo>
                <a:cubicBezTo>
                  <a:pt x="1272" y="1122"/>
                  <a:pt x="1273" y="1122"/>
                  <a:pt x="1274" y="1121"/>
                </a:cubicBezTo>
                <a:cubicBezTo>
                  <a:pt x="1274" y="1122"/>
                  <a:pt x="1274" y="1122"/>
                  <a:pt x="1275" y="1122"/>
                </a:cubicBezTo>
                <a:cubicBezTo>
                  <a:pt x="1275" y="1122"/>
                  <a:pt x="1275" y="1122"/>
                  <a:pt x="1276" y="1121"/>
                </a:cubicBezTo>
                <a:cubicBezTo>
                  <a:pt x="1276" y="1121"/>
                  <a:pt x="1277" y="1121"/>
                  <a:pt x="1278" y="1121"/>
                </a:cubicBezTo>
                <a:cubicBezTo>
                  <a:pt x="1279" y="1123"/>
                  <a:pt x="1277" y="1123"/>
                  <a:pt x="1276" y="1123"/>
                </a:cubicBezTo>
                <a:cubicBezTo>
                  <a:pt x="1278" y="1126"/>
                  <a:pt x="1279" y="1123"/>
                  <a:pt x="1281" y="1121"/>
                </a:cubicBezTo>
                <a:cubicBezTo>
                  <a:pt x="1284" y="1122"/>
                  <a:pt x="1286" y="1122"/>
                  <a:pt x="1288" y="1122"/>
                </a:cubicBezTo>
                <a:cubicBezTo>
                  <a:pt x="1287" y="1119"/>
                  <a:pt x="1286" y="1116"/>
                  <a:pt x="1284" y="1113"/>
                </a:cubicBezTo>
                <a:cubicBezTo>
                  <a:pt x="1285" y="1113"/>
                  <a:pt x="1285" y="1113"/>
                  <a:pt x="1285" y="1113"/>
                </a:cubicBezTo>
                <a:cubicBezTo>
                  <a:pt x="1289" y="1113"/>
                  <a:pt x="1292" y="1117"/>
                  <a:pt x="1295" y="1119"/>
                </a:cubicBezTo>
                <a:cubicBezTo>
                  <a:pt x="1294" y="1118"/>
                  <a:pt x="1294" y="1118"/>
                  <a:pt x="1294" y="1117"/>
                </a:cubicBezTo>
                <a:cubicBezTo>
                  <a:pt x="1295" y="1117"/>
                  <a:pt x="1295" y="1117"/>
                  <a:pt x="1296" y="1117"/>
                </a:cubicBezTo>
                <a:cubicBezTo>
                  <a:pt x="1297" y="1119"/>
                  <a:pt x="1296" y="1119"/>
                  <a:pt x="1294" y="1122"/>
                </a:cubicBezTo>
                <a:cubicBezTo>
                  <a:pt x="1296" y="1122"/>
                  <a:pt x="1303" y="1121"/>
                  <a:pt x="1298" y="1119"/>
                </a:cubicBezTo>
                <a:cubicBezTo>
                  <a:pt x="1299" y="1119"/>
                  <a:pt x="1300" y="1119"/>
                  <a:pt x="1301" y="1119"/>
                </a:cubicBezTo>
                <a:cubicBezTo>
                  <a:pt x="1302" y="1120"/>
                  <a:pt x="1301" y="1121"/>
                  <a:pt x="1301" y="1122"/>
                </a:cubicBezTo>
                <a:cubicBezTo>
                  <a:pt x="1302" y="1123"/>
                  <a:pt x="1306" y="1123"/>
                  <a:pt x="1304" y="1125"/>
                </a:cubicBezTo>
                <a:cubicBezTo>
                  <a:pt x="1307" y="1125"/>
                  <a:pt x="1304" y="1122"/>
                  <a:pt x="1302" y="1121"/>
                </a:cubicBezTo>
                <a:cubicBezTo>
                  <a:pt x="1307" y="1119"/>
                  <a:pt x="1309" y="1131"/>
                  <a:pt x="1312" y="1124"/>
                </a:cubicBezTo>
                <a:cubicBezTo>
                  <a:pt x="1314" y="1125"/>
                  <a:pt x="1312" y="1127"/>
                  <a:pt x="1314" y="1128"/>
                </a:cubicBezTo>
                <a:cubicBezTo>
                  <a:pt x="1313" y="1132"/>
                  <a:pt x="1310" y="1128"/>
                  <a:pt x="1309" y="1131"/>
                </a:cubicBezTo>
                <a:cubicBezTo>
                  <a:pt x="1311" y="1132"/>
                  <a:pt x="1311" y="1133"/>
                  <a:pt x="1311" y="1134"/>
                </a:cubicBezTo>
                <a:cubicBezTo>
                  <a:pt x="1314" y="1135"/>
                  <a:pt x="1315" y="1133"/>
                  <a:pt x="1315" y="1130"/>
                </a:cubicBezTo>
                <a:cubicBezTo>
                  <a:pt x="1319" y="1132"/>
                  <a:pt x="1322" y="1133"/>
                  <a:pt x="1325" y="1134"/>
                </a:cubicBezTo>
                <a:cubicBezTo>
                  <a:pt x="1325" y="1134"/>
                  <a:pt x="1325" y="1135"/>
                  <a:pt x="1326" y="1135"/>
                </a:cubicBezTo>
                <a:cubicBezTo>
                  <a:pt x="1325" y="1136"/>
                  <a:pt x="1324" y="1136"/>
                  <a:pt x="1323" y="1136"/>
                </a:cubicBezTo>
                <a:cubicBezTo>
                  <a:pt x="1327" y="1138"/>
                  <a:pt x="1333" y="1140"/>
                  <a:pt x="1339" y="1140"/>
                </a:cubicBezTo>
                <a:cubicBezTo>
                  <a:pt x="1341" y="1141"/>
                  <a:pt x="1343" y="1141"/>
                  <a:pt x="1345" y="1142"/>
                </a:cubicBezTo>
                <a:cubicBezTo>
                  <a:pt x="1344" y="1143"/>
                  <a:pt x="1343" y="1144"/>
                  <a:pt x="1343" y="1146"/>
                </a:cubicBezTo>
                <a:cubicBezTo>
                  <a:pt x="1340" y="1144"/>
                  <a:pt x="1330" y="1136"/>
                  <a:pt x="1327" y="1143"/>
                </a:cubicBezTo>
                <a:cubicBezTo>
                  <a:pt x="1326" y="1143"/>
                  <a:pt x="1325" y="1143"/>
                  <a:pt x="1324" y="1143"/>
                </a:cubicBezTo>
                <a:cubicBezTo>
                  <a:pt x="1324" y="1142"/>
                  <a:pt x="1324" y="1141"/>
                  <a:pt x="1324" y="1140"/>
                </a:cubicBezTo>
                <a:cubicBezTo>
                  <a:pt x="1321" y="1140"/>
                  <a:pt x="1320" y="1141"/>
                  <a:pt x="1320" y="1144"/>
                </a:cubicBezTo>
                <a:cubicBezTo>
                  <a:pt x="1321" y="1144"/>
                  <a:pt x="1323" y="1144"/>
                  <a:pt x="1324" y="1144"/>
                </a:cubicBezTo>
                <a:cubicBezTo>
                  <a:pt x="1324" y="1144"/>
                  <a:pt x="1324" y="1144"/>
                  <a:pt x="1324" y="1144"/>
                </a:cubicBezTo>
                <a:cubicBezTo>
                  <a:pt x="1324" y="1144"/>
                  <a:pt x="1324" y="1144"/>
                  <a:pt x="1324" y="1144"/>
                </a:cubicBezTo>
                <a:cubicBezTo>
                  <a:pt x="1326" y="1144"/>
                  <a:pt x="1326" y="1145"/>
                  <a:pt x="1327" y="1146"/>
                </a:cubicBezTo>
                <a:cubicBezTo>
                  <a:pt x="1327" y="1145"/>
                  <a:pt x="1327" y="1145"/>
                  <a:pt x="1328" y="1144"/>
                </a:cubicBezTo>
                <a:cubicBezTo>
                  <a:pt x="1331" y="1143"/>
                  <a:pt x="1333" y="1143"/>
                  <a:pt x="1334" y="1147"/>
                </a:cubicBezTo>
                <a:cubicBezTo>
                  <a:pt x="1334" y="1148"/>
                  <a:pt x="1333" y="1148"/>
                  <a:pt x="1333" y="1149"/>
                </a:cubicBezTo>
                <a:cubicBezTo>
                  <a:pt x="1324" y="1145"/>
                  <a:pt x="1322" y="1146"/>
                  <a:pt x="1314" y="1144"/>
                </a:cubicBezTo>
                <a:cubicBezTo>
                  <a:pt x="1314" y="1152"/>
                  <a:pt x="1322" y="1145"/>
                  <a:pt x="1322" y="1153"/>
                </a:cubicBezTo>
                <a:cubicBezTo>
                  <a:pt x="1322" y="1154"/>
                  <a:pt x="1321" y="1154"/>
                  <a:pt x="1321" y="1155"/>
                </a:cubicBezTo>
                <a:cubicBezTo>
                  <a:pt x="1317" y="1155"/>
                  <a:pt x="1311" y="1147"/>
                  <a:pt x="1309" y="1155"/>
                </a:cubicBezTo>
                <a:cubicBezTo>
                  <a:pt x="1313" y="1158"/>
                  <a:pt x="1319" y="1153"/>
                  <a:pt x="1321" y="1159"/>
                </a:cubicBezTo>
                <a:cubicBezTo>
                  <a:pt x="1323" y="1157"/>
                  <a:pt x="1327" y="1153"/>
                  <a:pt x="1325" y="1150"/>
                </a:cubicBezTo>
                <a:cubicBezTo>
                  <a:pt x="1325" y="1150"/>
                  <a:pt x="1325" y="1150"/>
                  <a:pt x="1325" y="1150"/>
                </a:cubicBezTo>
                <a:cubicBezTo>
                  <a:pt x="1325" y="1150"/>
                  <a:pt x="1325" y="1150"/>
                  <a:pt x="1325" y="1149"/>
                </a:cubicBezTo>
                <a:cubicBezTo>
                  <a:pt x="1325" y="1150"/>
                  <a:pt x="1326" y="1150"/>
                  <a:pt x="1327" y="1150"/>
                </a:cubicBezTo>
                <a:cubicBezTo>
                  <a:pt x="1327" y="1150"/>
                  <a:pt x="1327" y="1151"/>
                  <a:pt x="1327" y="1151"/>
                </a:cubicBezTo>
                <a:cubicBezTo>
                  <a:pt x="1329" y="1152"/>
                  <a:pt x="1329" y="1151"/>
                  <a:pt x="1331" y="1152"/>
                </a:cubicBezTo>
                <a:cubicBezTo>
                  <a:pt x="1331" y="1152"/>
                  <a:pt x="1331" y="1152"/>
                  <a:pt x="1331" y="1152"/>
                </a:cubicBezTo>
                <a:cubicBezTo>
                  <a:pt x="1332" y="1152"/>
                  <a:pt x="1332" y="1152"/>
                  <a:pt x="1333" y="1153"/>
                </a:cubicBezTo>
                <a:cubicBezTo>
                  <a:pt x="1332" y="1153"/>
                  <a:pt x="1332" y="1153"/>
                  <a:pt x="1331" y="1153"/>
                </a:cubicBezTo>
                <a:cubicBezTo>
                  <a:pt x="1333" y="1153"/>
                  <a:pt x="1334" y="1154"/>
                  <a:pt x="1336" y="1155"/>
                </a:cubicBezTo>
                <a:cubicBezTo>
                  <a:pt x="1340" y="1157"/>
                  <a:pt x="1343" y="1161"/>
                  <a:pt x="1343" y="1164"/>
                </a:cubicBezTo>
                <a:cubicBezTo>
                  <a:pt x="1349" y="1163"/>
                  <a:pt x="1351" y="1158"/>
                  <a:pt x="1353" y="1153"/>
                </a:cubicBezTo>
                <a:cubicBezTo>
                  <a:pt x="1356" y="1152"/>
                  <a:pt x="1356" y="1154"/>
                  <a:pt x="1356" y="1157"/>
                </a:cubicBezTo>
                <a:cubicBezTo>
                  <a:pt x="1361" y="1158"/>
                  <a:pt x="1363" y="1152"/>
                  <a:pt x="1362" y="1149"/>
                </a:cubicBezTo>
                <a:cubicBezTo>
                  <a:pt x="1363" y="1149"/>
                  <a:pt x="1364" y="1149"/>
                  <a:pt x="1365" y="1150"/>
                </a:cubicBezTo>
                <a:cubicBezTo>
                  <a:pt x="1366" y="1151"/>
                  <a:pt x="1371" y="1152"/>
                  <a:pt x="1369" y="1157"/>
                </a:cubicBezTo>
                <a:cubicBezTo>
                  <a:pt x="1364" y="1153"/>
                  <a:pt x="1365" y="1157"/>
                  <a:pt x="1360" y="1157"/>
                </a:cubicBezTo>
                <a:cubicBezTo>
                  <a:pt x="1359" y="1161"/>
                  <a:pt x="1363" y="1161"/>
                  <a:pt x="1365" y="1159"/>
                </a:cubicBezTo>
                <a:cubicBezTo>
                  <a:pt x="1365" y="1166"/>
                  <a:pt x="1360" y="1161"/>
                  <a:pt x="1358" y="1163"/>
                </a:cubicBezTo>
                <a:cubicBezTo>
                  <a:pt x="1360" y="1168"/>
                  <a:pt x="1365" y="1163"/>
                  <a:pt x="1368" y="1166"/>
                </a:cubicBezTo>
                <a:cubicBezTo>
                  <a:pt x="1368" y="1166"/>
                  <a:pt x="1368" y="1166"/>
                  <a:pt x="1368" y="1166"/>
                </a:cubicBezTo>
                <a:cubicBezTo>
                  <a:pt x="1367" y="1166"/>
                  <a:pt x="1366" y="1166"/>
                  <a:pt x="1366" y="1167"/>
                </a:cubicBezTo>
                <a:cubicBezTo>
                  <a:pt x="1366" y="1167"/>
                  <a:pt x="1367" y="1167"/>
                  <a:pt x="1368" y="1167"/>
                </a:cubicBezTo>
                <a:cubicBezTo>
                  <a:pt x="1368" y="1169"/>
                  <a:pt x="1367" y="1169"/>
                  <a:pt x="1366" y="1170"/>
                </a:cubicBezTo>
                <a:cubicBezTo>
                  <a:pt x="1367" y="1167"/>
                  <a:pt x="1363" y="1169"/>
                  <a:pt x="1360" y="1167"/>
                </a:cubicBezTo>
                <a:cubicBezTo>
                  <a:pt x="1360" y="1169"/>
                  <a:pt x="1364" y="1169"/>
                  <a:pt x="1366" y="1171"/>
                </a:cubicBezTo>
                <a:cubicBezTo>
                  <a:pt x="1365" y="1172"/>
                  <a:pt x="1365" y="1173"/>
                  <a:pt x="1366" y="1175"/>
                </a:cubicBezTo>
                <a:cubicBezTo>
                  <a:pt x="1372" y="1172"/>
                  <a:pt x="1377" y="1177"/>
                  <a:pt x="1376" y="1173"/>
                </a:cubicBezTo>
                <a:cubicBezTo>
                  <a:pt x="1377" y="1173"/>
                  <a:pt x="1378" y="1173"/>
                  <a:pt x="1379" y="1173"/>
                </a:cubicBezTo>
                <a:cubicBezTo>
                  <a:pt x="1382" y="1175"/>
                  <a:pt x="1376" y="1178"/>
                  <a:pt x="1377" y="1182"/>
                </a:cubicBezTo>
                <a:cubicBezTo>
                  <a:pt x="1378" y="1181"/>
                  <a:pt x="1379" y="1180"/>
                  <a:pt x="1381" y="1180"/>
                </a:cubicBezTo>
                <a:cubicBezTo>
                  <a:pt x="1383" y="1173"/>
                  <a:pt x="1377" y="1173"/>
                  <a:pt x="1377" y="1167"/>
                </a:cubicBezTo>
                <a:cubicBezTo>
                  <a:pt x="1373" y="1168"/>
                  <a:pt x="1370" y="1162"/>
                  <a:pt x="1367" y="1165"/>
                </a:cubicBezTo>
                <a:cubicBezTo>
                  <a:pt x="1367" y="1157"/>
                  <a:pt x="1370" y="1163"/>
                  <a:pt x="1371" y="1154"/>
                </a:cubicBezTo>
                <a:cubicBezTo>
                  <a:pt x="1372" y="1154"/>
                  <a:pt x="1372" y="1154"/>
                  <a:pt x="1373" y="1155"/>
                </a:cubicBezTo>
                <a:cubicBezTo>
                  <a:pt x="1373" y="1155"/>
                  <a:pt x="1374" y="1155"/>
                  <a:pt x="1374" y="1155"/>
                </a:cubicBezTo>
                <a:cubicBezTo>
                  <a:pt x="1375" y="1156"/>
                  <a:pt x="1376" y="1156"/>
                  <a:pt x="1377" y="1156"/>
                </a:cubicBezTo>
                <a:cubicBezTo>
                  <a:pt x="1380" y="1157"/>
                  <a:pt x="1384" y="1157"/>
                  <a:pt x="1384" y="1156"/>
                </a:cubicBezTo>
                <a:cubicBezTo>
                  <a:pt x="1385" y="1153"/>
                  <a:pt x="1378" y="1156"/>
                  <a:pt x="1382" y="1152"/>
                </a:cubicBezTo>
                <a:cubicBezTo>
                  <a:pt x="1379" y="1151"/>
                  <a:pt x="1376" y="1150"/>
                  <a:pt x="1371" y="1148"/>
                </a:cubicBezTo>
                <a:cubicBezTo>
                  <a:pt x="1372" y="1148"/>
                  <a:pt x="1373" y="1147"/>
                  <a:pt x="1373" y="1145"/>
                </a:cubicBezTo>
                <a:cubicBezTo>
                  <a:pt x="1377" y="1145"/>
                  <a:pt x="1377" y="1152"/>
                  <a:pt x="1381" y="1148"/>
                </a:cubicBezTo>
                <a:cubicBezTo>
                  <a:pt x="1379" y="1145"/>
                  <a:pt x="1378" y="1141"/>
                  <a:pt x="1375" y="1139"/>
                </a:cubicBezTo>
                <a:cubicBezTo>
                  <a:pt x="1377" y="1140"/>
                  <a:pt x="1380" y="1141"/>
                  <a:pt x="1383" y="1142"/>
                </a:cubicBezTo>
                <a:cubicBezTo>
                  <a:pt x="1382" y="1143"/>
                  <a:pt x="1382" y="1144"/>
                  <a:pt x="1382" y="1144"/>
                </a:cubicBezTo>
                <a:cubicBezTo>
                  <a:pt x="1382" y="1144"/>
                  <a:pt x="1383" y="1143"/>
                  <a:pt x="1384" y="1143"/>
                </a:cubicBezTo>
                <a:cubicBezTo>
                  <a:pt x="1388" y="1144"/>
                  <a:pt x="1391" y="1146"/>
                  <a:pt x="1394" y="1147"/>
                </a:cubicBezTo>
                <a:cubicBezTo>
                  <a:pt x="1390" y="1146"/>
                  <a:pt x="1401" y="1145"/>
                  <a:pt x="1398" y="1149"/>
                </a:cubicBezTo>
                <a:cubicBezTo>
                  <a:pt x="1403" y="1148"/>
                  <a:pt x="1408" y="1150"/>
                  <a:pt x="1414" y="1153"/>
                </a:cubicBezTo>
                <a:cubicBezTo>
                  <a:pt x="1411" y="1157"/>
                  <a:pt x="1420" y="1158"/>
                  <a:pt x="1417" y="1165"/>
                </a:cubicBezTo>
                <a:cubicBezTo>
                  <a:pt x="1420" y="1160"/>
                  <a:pt x="1423" y="1166"/>
                  <a:pt x="1428" y="1165"/>
                </a:cubicBezTo>
                <a:cubicBezTo>
                  <a:pt x="1427" y="1163"/>
                  <a:pt x="1426" y="1163"/>
                  <a:pt x="1425" y="1161"/>
                </a:cubicBezTo>
                <a:cubicBezTo>
                  <a:pt x="1426" y="1161"/>
                  <a:pt x="1426" y="1161"/>
                  <a:pt x="1426" y="1160"/>
                </a:cubicBezTo>
                <a:cubicBezTo>
                  <a:pt x="1428" y="1161"/>
                  <a:pt x="1429" y="1163"/>
                  <a:pt x="1431" y="1164"/>
                </a:cubicBezTo>
                <a:cubicBezTo>
                  <a:pt x="1429" y="1162"/>
                  <a:pt x="1431" y="1161"/>
                  <a:pt x="1434" y="1161"/>
                </a:cubicBezTo>
                <a:cubicBezTo>
                  <a:pt x="1428" y="1157"/>
                  <a:pt x="1421" y="1154"/>
                  <a:pt x="1413" y="1150"/>
                </a:cubicBezTo>
                <a:cubicBezTo>
                  <a:pt x="1413" y="1150"/>
                  <a:pt x="1414" y="1151"/>
                  <a:pt x="1414" y="1151"/>
                </a:cubicBezTo>
                <a:cubicBezTo>
                  <a:pt x="1413" y="1149"/>
                  <a:pt x="1414" y="1146"/>
                  <a:pt x="1410" y="1147"/>
                </a:cubicBezTo>
                <a:cubicBezTo>
                  <a:pt x="1410" y="1148"/>
                  <a:pt x="1410" y="1149"/>
                  <a:pt x="1411" y="1150"/>
                </a:cubicBezTo>
                <a:cubicBezTo>
                  <a:pt x="1405" y="1147"/>
                  <a:pt x="1399" y="1144"/>
                  <a:pt x="1393" y="1141"/>
                </a:cubicBezTo>
                <a:cubicBezTo>
                  <a:pt x="1402" y="1140"/>
                  <a:pt x="1413" y="1147"/>
                  <a:pt x="1422" y="1148"/>
                </a:cubicBezTo>
                <a:cubicBezTo>
                  <a:pt x="1421" y="1149"/>
                  <a:pt x="1421" y="1149"/>
                  <a:pt x="1420" y="1149"/>
                </a:cubicBezTo>
                <a:cubicBezTo>
                  <a:pt x="1421" y="1151"/>
                  <a:pt x="1422" y="1151"/>
                  <a:pt x="1423" y="1152"/>
                </a:cubicBezTo>
                <a:cubicBezTo>
                  <a:pt x="1423" y="1152"/>
                  <a:pt x="1425" y="1153"/>
                  <a:pt x="1426" y="1153"/>
                </a:cubicBezTo>
                <a:cubicBezTo>
                  <a:pt x="1427" y="1154"/>
                  <a:pt x="1427" y="1154"/>
                  <a:pt x="1427" y="1155"/>
                </a:cubicBezTo>
                <a:cubicBezTo>
                  <a:pt x="1429" y="1154"/>
                  <a:pt x="1430" y="1153"/>
                  <a:pt x="1432" y="1152"/>
                </a:cubicBezTo>
                <a:cubicBezTo>
                  <a:pt x="1432" y="1153"/>
                  <a:pt x="1432" y="1154"/>
                  <a:pt x="1431" y="1155"/>
                </a:cubicBezTo>
                <a:cubicBezTo>
                  <a:pt x="1432" y="1154"/>
                  <a:pt x="1433" y="1154"/>
                  <a:pt x="1434" y="1155"/>
                </a:cubicBezTo>
                <a:cubicBezTo>
                  <a:pt x="1435" y="1153"/>
                  <a:pt x="1434" y="1152"/>
                  <a:pt x="1432" y="1152"/>
                </a:cubicBezTo>
                <a:cubicBezTo>
                  <a:pt x="1432" y="1152"/>
                  <a:pt x="1432" y="1152"/>
                  <a:pt x="1432" y="1152"/>
                </a:cubicBezTo>
                <a:cubicBezTo>
                  <a:pt x="1432" y="1152"/>
                  <a:pt x="1431" y="1152"/>
                  <a:pt x="1431" y="1152"/>
                </a:cubicBezTo>
                <a:cubicBezTo>
                  <a:pt x="1432" y="1151"/>
                  <a:pt x="1433" y="1150"/>
                  <a:pt x="1432" y="1148"/>
                </a:cubicBezTo>
                <a:cubicBezTo>
                  <a:pt x="1435" y="1149"/>
                  <a:pt x="1433" y="1151"/>
                  <a:pt x="1435" y="1152"/>
                </a:cubicBezTo>
                <a:cubicBezTo>
                  <a:pt x="1436" y="1152"/>
                  <a:pt x="1438" y="1153"/>
                  <a:pt x="1440" y="1154"/>
                </a:cubicBezTo>
                <a:cubicBezTo>
                  <a:pt x="1436" y="1154"/>
                  <a:pt x="1437" y="1159"/>
                  <a:pt x="1433" y="1163"/>
                </a:cubicBezTo>
                <a:cubicBezTo>
                  <a:pt x="1435" y="1165"/>
                  <a:pt x="1436" y="1162"/>
                  <a:pt x="1441" y="1163"/>
                </a:cubicBezTo>
                <a:cubicBezTo>
                  <a:pt x="1441" y="1161"/>
                  <a:pt x="1441" y="1160"/>
                  <a:pt x="1441" y="1158"/>
                </a:cubicBezTo>
                <a:cubicBezTo>
                  <a:pt x="1444" y="1158"/>
                  <a:pt x="1448" y="1157"/>
                  <a:pt x="1449" y="1161"/>
                </a:cubicBezTo>
                <a:cubicBezTo>
                  <a:pt x="1445" y="1162"/>
                  <a:pt x="1445" y="1166"/>
                  <a:pt x="1439" y="1165"/>
                </a:cubicBezTo>
                <a:cubicBezTo>
                  <a:pt x="1438" y="1170"/>
                  <a:pt x="1442" y="1168"/>
                  <a:pt x="1443" y="1167"/>
                </a:cubicBezTo>
                <a:cubicBezTo>
                  <a:pt x="1441" y="1172"/>
                  <a:pt x="1436" y="1170"/>
                  <a:pt x="1434" y="1172"/>
                </a:cubicBezTo>
                <a:cubicBezTo>
                  <a:pt x="1431" y="1171"/>
                  <a:pt x="1436" y="1170"/>
                  <a:pt x="1434" y="1167"/>
                </a:cubicBezTo>
                <a:cubicBezTo>
                  <a:pt x="1432" y="1167"/>
                  <a:pt x="1430" y="1166"/>
                  <a:pt x="1428" y="1166"/>
                </a:cubicBezTo>
                <a:cubicBezTo>
                  <a:pt x="1427" y="1170"/>
                  <a:pt x="1433" y="1168"/>
                  <a:pt x="1431" y="1172"/>
                </a:cubicBezTo>
                <a:cubicBezTo>
                  <a:pt x="1430" y="1175"/>
                  <a:pt x="1429" y="1168"/>
                  <a:pt x="1425" y="1170"/>
                </a:cubicBezTo>
                <a:cubicBezTo>
                  <a:pt x="1425" y="1175"/>
                  <a:pt x="1419" y="1173"/>
                  <a:pt x="1418" y="1178"/>
                </a:cubicBezTo>
                <a:cubicBezTo>
                  <a:pt x="1424" y="1176"/>
                  <a:pt x="1432" y="1177"/>
                  <a:pt x="1437" y="1173"/>
                </a:cubicBezTo>
                <a:cubicBezTo>
                  <a:pt x="1439" y="1175"/>
                  <a:pt x="1436" y="1180"/>
                  <a:pt x="1431" y="1181"/>
                </a:cubicBezTo>
                <a:cubicBezTo>
                  <a:pt x="1433" y="1186"/>
                  <a:pt x="1440" y="1179"/>
                  <a:pt x="1442" y="1176"/>
                </a:cubicBezTo>
                <a:cubicBezTo>
                  <a:pt x="1445" y="1178"/>
                  <a:pt x="1445" y="1179"/>
                  <a:pt x="1449" y="1177"/>
                </a:cubicBezTo>
                <a:cubicBezTo>
                  <a:pt x="1449" y="1179"/>
                  <a:pt x="1447" y="1179"/>
                  <a:pt x="1447" y="1181"/>
                </a:cubicBezTo>
                <a:cubicBezTo>
                  <a:pt x="1444" y="1181"/>
                  <a:pt x="1443" y="1180"/>
                  <a:pt x="1443" y="1178"/>
                </a:cubicBezTo>
                <a:cubicBezTo>
                  <a:pt x="1441" y="1181"/>
                  <a:pt x="1436" y="1182"/>
                  <a:pt x="1436" y="1187"/>
                </a:cubicBezTo>
                <a:cubicBezTo>
                  <a:pt x="1440" y="1188"/>
                  <a:pt x="1439" y="1185"/>
                  <a:pt x="1441" y="1185"/>
                </a:cubicBezTo>
                <a:cubicBezTo>
                  <a:pt x="1444" y="1186"/>
                  <a:pt x="1444" y="1189"/>
                  <a:pt x="1445" y="1191"/>
                </a:cubicBezTo>
                <a:cubicBezTo>
                  <a:pt x="1444" y="1193"/>
                  <a:pt x="1441" y="1194"/>
                  <a:pt x="1441" y="1198"/>
                </a:cubicBezTo>
                <a:cubicBezTo>
                  <a:pt x="1445" y="1198"/>
                  <a:pt x="1447" y="1203"/>
                  <a:pt x="1448" y="1209"/>
                </a:cubicBezTo>
                <a:cubicBezTo>
                  <a:pt x="1447" y="1208"/>
                  <a:pt x="1446" y="1208"/>
                  <a:pt x="1446" y="1208"/>
                </a:cubicBezTo>
                <a:cubicBezTo>
                  <a:pt x="1445" y="1204"/>
                  <a:pt x="1438" y="1201"/>
                  <a:pt x="1436" y="1204"/>
                </a:cubicBezTo>
                <a:cubicBezTo>
                  <a:pt x="1436" y="1205"/>
                  <a:pt x="1437" y="1206"/>
                  <a:pt x="1439" y="1207"/>
                </a:cubicBezTo>
                <a:cubicBezTo>
                  <a:pt x="1439" y="1208"/>
                  <a:pt x="1438" y="1208"/>
                  <a:pt x="1438" y="1209"/>
                </a:cubicBezTo>
                <a:cubicBezTo>
                  <a:pt x="1439" y="1209"/>
                  <a:pt x="1440" y="1209"/>
                  <a:pt x="1440" y="1208"/>
                </a:cubicBezTo>
                <a:cubicBezTo>
                  <a:pt x="1441" y="1208"/>
                  <a:pt x="1442" y="1209"/>
                  <a:pt x="1443" y="1209"/>
                </a:cubicBezTo>
                <a:cubicBezTo>
                  <a:pt x="1443" y="1210"/>
                  <a:pt x="1443" y="1211"/>
                  <a:pt x="1442" y="1212"/>
                </a:cubicBezTo>
                <a:cubicBezTo>
                  <a:pt x="1444" y="1211"/>
                  <a:pt x="1446" y="1212"/>
                  <a:pt x="1448" y="1213"/>
                </a:cubicBezTo>
                <a:cubicBezTo>
                  <a:pt x="1448" y="1214"/>
                  <a:pt x="1448" y="1215"/>
                  <a:pt x="1448" y="1216"/>
                </a:cubicBezTo>
                <a:cubicBezTo>
                  <a:pt x="1448" y="1217"/>
                  <a:pt x="1448" y="1218"/>
                  <a:pt x="1447" y="1219"/>
                </a:cubicBezTo>
                <a:cubicBezTo>
                  <a:pt x="1445" y="1216"/>
                  <a:pt x="1439" y="1216"/>
                  <a:pt x="1436" y="1214"/>
                </a:cubicBezTo>
                <a:cubicBezTo>
                  <a:pt x="1436" y="1214"/>
                  <a:pt x="1437" y="1214"/>
                  <a:pt x="1438" y="1214"/>
                </a:cubicBezTo>
                <a:cubicBezTo>
                  <a:pt x="1436" y="1212"/>
                  <a:pt x="1434" y="1209"/>
                  <a:pt x="1433" y="1207"/>
                </a:cubicBezTo>
                <a:cubicBezTo>
                  <a:pt x="1429" y="1208"/>
                  <a:pt x="1425" y="1208"/>
                  <a:pt x="1424" y="1204"/>
                </a:cubicBezTo>
                <a:cubicBezTo>
                  <a:pt x="1424" y="1205"/>
                  <a:pt x="1423" y="1205"/>
                  <a:pt x="1422" y="1206"/>
                </a:cubicBezTo>
                <a:cubicBezTo>
                  <a:pt x="1421" y="1206"/>
                  <a:pt x="1418" y="1203"/>
                  <a:pt x="1418" y="1206"/>
                </a:cubicBezTo>
                <a:cubicBezTo>
                  <a:pt x="1418" y="1205"/>
                  <a:pt x="1420" y="1206"/>
                  <a:pt x="1421" y="1207"/>
                </a:cubicBezTo>
                <a:cubicBezTo>
                  <a:pt x="1419" y="1207"/>
                  <a:pt x="1418" y="1208"/>
                  <a:pt x="1417" y="1209"/>
                </a:cubicBezTo>
                <a:cubicBezTo>
                  <a:pt x="1414" y="1206"/>
                  <a:pt x="1415" y="1205"/>
                  <a:pt x="1411" y="1205"/>
                </a:cubicBezTo>
                <a:cubicBezTo>
                  <a:pt x="1413" y="1199"/>
                  <a:pt x="1414" y="1205"/>
                  <a:pt x="1418" y="1205"/>
                </a:cubicBezTo>
                <a:cubicBezTo>
                  <a:pt x="1419" y="1200"/>
                  <a:pt x="1413" y="1203"/>
                  <a:pt x="1414" y="1198"/>
                </a:cubicBezTo>
                <a:cubicBezTo>
                  <a:pt x="1412" y="1198"/>
                  <a:pt x="1411" y="1199"/>
                  <a:pt x="1410" y="1200"/>
                </a:cubicBezTo>
                <a:cubicBezTo>
                  <a:pt x="1409" y="1200"/>
                  <a:pt x="1408" y="1199"/>
                  <a:pt x="1407" y="1199"/>
                </a:cubicBezTo>
                <a:cubicBezTo>
                  <a:pt x="1408" y="1200"/>
                  <a:pt x="1408" y="1201"/>
                  <a:pt x="1409" y="1201"/>
                </a:cubicBezTo>
                <a:cubicBezTo>
                  <a:pt x="1408" y="1203"/>
                  <a:pt x="1407" y="1204"/>
                  <a:pt x="1407" y="1206"/>
                </a:cubicBezTo>
                <a:cubicBezTo>
                  <a:pt x="1405" y="1205"/>
                  <a:pt x="1404" y="1204"/>
                  <a:pt x="1402" y="1203"/>
                </a:cubicBezTo>
                <a:cubicBezTo>
                  <a:pt x="1403" y="1201"/>
                  <a:pt x="1403" y="1205"/>
                  <a:pt x="1406" y="1204"/>
                </a:cubicBezTo>
                <a:cubicBezTo>
                  <a:pt x="1406" y="1201"/>
                  <a:pt x="1400" y="1201"/>
                  <a:pt x="1398" y="1202"/>
                </a:cubicBezTo>
                <a:cubicBezTo>
                  <a:pt x="1398" y="1204"/>
                  <a:pt x="1405" y="1205"/>
                  <a:pt x="1404" y="1207"/>
                </a:cubicBezTo>
                <a:cubicBezTo>
                  <a:pt x="1402" y="1206"/>
                  <a:pt x="1401" y="1204"/>
                  <a:pt x="1397" y="1204"/>
                </a:cubicBezTo>
                <a:cubicBezTo>
                  <a:pt x="1399" y="1207"/>
                  <a:pt x="1406" y="1216"/>
                  <a:pt x="1407" y="1212"/>
                </a:cubicBezTo>
                <a:cubicBezTo>
                  <a:pt x="1408" y="1212"/>
                  <a:pt x="1408" y="1214"/>
                  <a:pt x="1410" y="1214"/>
                </a:cubicBezTo>
                <a:cubicBezTo>
                  <a:pt x="1408" y="1216"/>
                  <a:pt x="1404" y="1215"/>
                  <a:pt x="1405" y="1220"/>
                </a:cubicBezTo>
                <a:cubicBezTo>
                  <a:pt x="1405" y="1218"/>
                  <a:pt x="1404" y="1217"/>
                  <a:pt x="1403" y="1215"/>
                </a:cubicBezTo>
                <a:cubicBezTo>
                  <a:pt x="1404" y="1215"/>
                  <a:pt x="1405" y="1215"/>
                  <a:pt x="1405" y="1214"/>
                </a:cubicBezTo>
                <a:cubicBezTo>
                  <a:pt x="1403" y="1213"/>
                  <a:pt x="1402" y="1213"/>
                  <a:pt x="1400" y="1213"/>
                </a:cubicBezTo>
                <a:cubicBezTo>
                  <a:pt x="1399" y="1211"/>
                  <a:pt x="1398" y="1210"/>
                  <a:pt x="1397" y="1208"/>
                </a:cubicBezTo>
                <a:cubicBezTo>
                  <a:pt x="1393" y="1208"/>
                  <a:pt x="1396" y="1216"/>
                  <a:pt x="1389" y="1214"/>
                </a:cubicBezTo>
                <a:cubicBezTo>
                  <a:pt x="1388" y="1221"/>
                  <a:pt x="1395" y="1217"/>
                  <a:pt x="1398" y="1216"/>
                </a:cubicBezTo>
                <a:cubicBezTo>
                  <a:pt x="1401" y="1217"/>
                  <a:pt x="1400" y="1222"/>
                  <a:pt x="1404" y="1222"/>
                </a:cubicBezTo>
                <a:cubicBezTo>
                  <a:pt x="1404" y="1226"/>
                  <a:pt x="1400" y="1229"/>
                  <a:pt x="1403" y="1231"/>
                </a:cubicBezTo>
                <a:cubicBezTo>
                  <a:pt x="1406" y="1230"/>
                  <a:pt x="1407" y="1226"/>
                  <a:pt x="1405" y="1222"/>
                </a:cubicBezTo>
                <a:cubicBezTo>
                  <a:pt x="1408" y="1223"/>
                  <a:pt x="1411" y="1224"/>
                  <a:pt x="1413" y="1225"/>
                </a:cubicBezTo>
                <a:cubicBezTo>
                  <a:pt x="1412" y="1228"/>
                  <a:pt x="1407" y="1225"/>
                  <a:pt x="1410" y="1229"/>
                </a:cubicBezTo>
                <a:cubicBezTo>
                  <a:pt x="1410" y="1231"/>
                  <a:pt x="1409" y="1229"/>
                  <a:pt x="1406" y="1229"/>
                </a:cubicBezTo>
                <a:cubicBezTo>
                  <a:pt x="1407" y="1231"/>
                  <a:pt x="1405" y="1231"/>
                  <a:pt x="1404" y="1231"/>
                </a:cubicBezTo>
                <a:cubicBezTo>
                  <a:pt x="1404" y="1233"/>
                  <a:pt x="1406" y="1232"/>
                  <a:pt x="1406" y="1234"/>
                </a:cubicBezTo>
                <a:cubicBezTo>
                  <a:pt x="1406" y="1234"/>
                  <a:pt x="1405" y="1234"/>
                  <a:pt x="1405" y="1235"/>
                </a:cubicBezTo>
                <a:cubicBezTo>
                  <a:pt x="1405" y="1235"/>
                  <a:pt x="1404" y="1235"/>
                  <a:pt x="1404" y="1234"/>
                </a:cubicBezTo>
                <a:cubicBezTo>
                  <a:pt x="1403" y="1233"/>
                  <a:pt x="1403" y="1232"/>
                  <a:pt x="1400" y="1233"/>
                </a:cubicBezTo>
                <a:cubicBezTo>
                  <a:pt x="1400" y="1233"/>
                  <a:pt x="1400" y="1233"/>
                  <a:pt x="1400" y="1233"/>
                </a:cubicBezTo>
                <a:cubicBezTo>
                  <a:pt x="1397" y="1232"/>
                  <a:pt x="1395" y="1231"/>
                  <a:pt x="1392" y="1230"/>
                </a:cubicBezTo>
                <a:cubicBezTo>
                  <a:pt x="1393" y="1232"/>
                  <a:pt x="1397" y="1233"/>
                  <a:pt x="1400" y="1235"/>
                </a:cubicBezTo>
                <a:cubicBezTo>
                  <a:pt x="1401" y="1237"/>
                  <a:pt x="1406" y="1236"/>
                  <a:pt x="1406" y="1238"/>
                </a:cubicBezTo>
                <a:cubicBezTo>
                  <a:pt x="1407" y="1238"/>
                  <a:pt x="1407" y="1238"/>
                  <a:pt x="1408" y="1237"/>
                </a:cubicBezTo>
                <a:cubicBezTo>
                  <a:pt x="1409" y="1238"/>
                  <a:pt x="1411" y="1238"/>
                  <a:pt x="1413" y="1239"/>
                </a:cubicBezTo>
                <a:cubicBezTo>
                  <a:pt x="1413" y="1239"/>
                  <a:pt x="1413" y="1239"/>
                  <a:pt x="1413" y="1239"/>
                </a:cubicBezTo>
                <a:cubicBezTo>
                  <a:pt x="1408" y="1240"/>
                  <a:pt x="1408" y="1241"/>
                  <a:pt x="1404" y="1239"/>
                </a:cubicBezTo>
                <a:cubicBezTo>
                  <a:pt x="1406" y="1241"/>
                  <a:pt x="1406" y="1243"/>
                  <a:pt x="1406" y="1246"/>
                </a:cubicBezTo>
                <a:cubicBezTo>
                  <a:pt x="1404" y="1243"/>
                  <a:pt x="1399" y="1244"/>
                  <a:pt x="1397" y="1242"/>
                </a:cubicBezTo>
                <a:cubicBezTo>
                  <a:pt x="1397" y="1243"/>
                  <a:pt x="1398" y="1244"/>
                  <a:pt x="1399" y="1244"/>
                </a:cubicBezTo>
                <a:cubicBezTo>
                  <a:pt x="1397" y="1245"/>
                  <a:pt x="1400" y="1249"/>
                  <a:pt x="1402" y="1248"/>
                </a:cubicBezTo>
                <a:cubicBezTo>
                  <a:pt x="1403" y="1246"/>
                  <a:pt x="1400" y="1246"/>
                  <a:pt x="1400" y="1245"/>
                </a:cubicBezTo>
                <a:cubicBezTo>
                  <a:pt x="1401" y="1246"/>
                  <a:pt x="1403" y="1246"/>
                  <a:pt x="1405" y="1247"/>
                </a:cubicBezTo>
                <a:cubicBezTo>
                  <a:pt x="1405" y="1247"/>
                  <a:pt x="1405" y="1248"/>
                  <a:pt x="1405" y="1248"/>
                </a:cubicBezTo>
                <a:cubicBezTo>
                  <a:pt x="1408" y="1251"/>
                  <a:pt x="1410" y="1254"/>
                  <a:pt x="1413" y="1256"/>
                </a:cubicBezTo>
                <a:cubicBezTo>
                  <a:pt x="1411" y="1255"/>
                  <a:pt x="1407" y="1252"/>
                  <a:pt x="1402" y="1252"/>
                </a:cubicBezTo>
                <a:cubicBezTo>
                  <a:pt x="1404" y="1255"/>
                  <a:pt x="1406" y="1257"/>
                  <a:pt x="1408" y="1257"/>
                </a:cubicBezTo>
                <a:cubicBezTo>
                  <a:pt x="1407" y="1258"/>
                  <a:pt x="1408" y="1258"/>
                  <a:pt x="1404" y="1257"/>
                </a:cubicBezTo>
                <a:cubicBezTo>
                  <a:pt x="1403" y="1261"/>
                  <a:pt x="1409" y="1260"/>
                  <a:pt x="1410" y="1258"/>
                </a:cubicBezTo>
                <a:cubicBezTo>
                  <a:pt x="1411" y="1258"/>
                  <a:pt x="1411" y="1258"/>
                  <a:pt x="1412" y="1258"/>
                </a:cubicBezTo>
                <a:cubicBezTo>
                  <a:pt x="1411" y="1261"/>
                  <a:pt x="1408" y="1263"/>
                  <a:pt x="1409" y="1269"/>
                </a:cubicBezTo>
                <a:cubicBezTo>
                  <a:pt x="1413" y="1268"/>
                  <a:pt x="1411" y="1273"/>
                  <a:pt x="1416" y="1272"/>
                </a:cubicBezTo>
                <a:cubicBezTo>
                  <a:pt x="1416" y="1266"/>
                  <a:pt x="1413" y="1267"/>
                  <a:pt x="1415" y="1261"/>
                </a:cubicBezTo>
                <a:cubicBezTo>
                  <a:pt x="1418" y="1261"/>
                  <a:pt x="1414" y="1267"/>
                  <a:pt x="1418" y="1265"/>
                </a:cubicBezTo>
                <a:cubicBezTo>
                  <a:pt x="1416" y="1262"/>
                  <a:pt x="1422" y="1260"/>
                  <a:pt x="1422" y="1263"/>
                </a:cubicBezTo>
                <a:cubicBezTo>
                  <a:pt x="1423" y="1263"/>
                  <a:pt x="1423" y="1261"/>
                  <a:pt x="1424" y="1260"/>
                </a:cubicBezTo>
                <a:cubicBezTo>
                  <a:pt x="1424" y="1260"/>
                  <a:pt x="1424" y="1259"/>
                  <a:pt x="1424" y="1258"/>
                </a:cubicBezTo>
                <a:cubicBezTo>
                  <a:pt x="1423" y="1258"/>
                  <a:pt x="1422" y="1259"/>
                  <a:pt x="1422" y="1259"/>
                </a:cubicBezTo>
                <a:cubicBezTo>
                  <a:pt x="1422" y="1258"/>
                  <a:pt x="1421" y="1257"/>
                  <a:pt x="1419" y="1257"/>
                </a:cubicBezTo>
                <a:cubicBezTo>
                  <a:pt x="1419" y="1255"/>
                  <a:pt x="1418" y="1252"/>
                  <a:pt x="1417" y="1251"/>
                </a:cubicBezTo>
                <a:cubicBezTo>
                  <a:pt x="1419" y="1248"/>
                  <a:pt x="1423" y="1247"/>
                  <a:pt x="1427" y="1249"/>
                </a:cubicBezTo>
                <a:cubicBezTo>
                  <a:pt x="1428" y="1246"/>
                  <a:pt x="1435" y="1243"/>
                  <a:pt x="1431" y="1239"/>
                </a:cubicBezTo>
                <a:cubicBezTo>
                  <a:pt x="1433" y="1238"/>
                  <a:pt x="1434" y="1240"/>
                  <a:pt x="1436" y="1240"/>
                </a:cubicBezTo>
                <a:cubicBezTo>
                  <a:pt x="1436" y="1243"/>
                  <a:pt x="1433" y="1244"/>
                  <a:pt x="1434" y="1248"/>
                </a:cubicBezTo>
                <a:cubicBezTo>
                  <a:pt x="1433" y="1247"/>
                  <a:pt x="1432" y="1246"/>
                  <a:pt x="1430" y="1246"/>
                </a:cubicBezTo>
                <a:cubicBezTo>
                  <a:pt x="1432" y="1250"/>
                  <a:pt x="1429" y="1250"/>
                  <a:pt x="1428" y="1251"/>
                </a:cubicBezTo>
                <a:cubicBezTo>
                  <a:pt x="1425" y="1249"/>
                  <a:pt x="1423" y="1250"/>
                  <a:pt x="1428" y="1252"/>
                </a:cubicBezTo>
                <a:cubicBezTo>
                  <a:pt x="1428" y="1253"/>
                  <a:pt x="1428" y="1253"/>
                  <a:pt x="1428" y="1253"/>
                </a:cubicBezTo>
                <a:cubicBezTo>
                  <a:pt x="1428" y="1253"/>
                  <a:pt x="1429" y="1253"/>
                  <a:pt x="1429" y="1253"/>
                </a:cubicBezTo>
                <a:cubicBezTo>
                  <a:pt x="1429" y="1253"/>
                  <a:pt x="1429" y="1253"/>
                  <a:pt x="1429" y="1253"/>
                </a:cubicBezTo>
                <a:cubicBezTo>
                  <a:pt x="1429" y="1253"/>
                  <a:pt x="1429" y="1253"/>
                  <a:pt x="1429" y="1253"/>
                </a:cubicBezTo>
                <a:cubicBezTo>
                  <a:pt x="1431" y="1253"/>
                  <a:pt x="1432" y="1253"/>
                  <a:pt x="1434" y="1253"/>
                </a:cubicBezTo>
                <a:cubicBezTo>
                  <a:pt x="1429" y="1250"/>
                  <a:pt x="1433" y="1249"/>
                  <a:pt x="1437" y="1248"/>
                </a:cubicBezTo>
                <a:cubicBezTo>
                  <a:pt x="1439" y="1251"/>
                  <a:pt x="1439" y="1253"/>
                  <a:pt x="1443" y="1255"/>
                </a:cubicBezTo>
                <a:cubicBezTo>
                  <a:pt x="1441" y="1254"/>
                  <a:pt x="1439" y="1254"/>
                  <a:pt x="1437" y="1254"/>
                </a:cubicBezTo>
                <a:cubicBezTo>
                  <a:pt x="1437" y="1255"/>
                  <a:pt x="1438" y="1255"/>
                  <a:pt x="1439" y="1256"/>
                </a:cubicBezTo>
                <a:cubicBezTo>
                  <a:pt x="1438" y="1256"/>
                  <a:pt x="1438" y="1257"/>
                  <a:pt x="1438" y="1257"/>
                </a:cubicBezTo>
                <a:cubicBezTo>
                  <a:pt x="1437" y="1260"/>
                  <a:pt x="1444" y="1261"/>
                  <a:pt x="1439" y="1263"/>
                </a:cubicBezTo>
                <a:cubicBezTo>
                  <a:pt x="1439" y="1264"/>
                  <a:pt x="1439" y="1264"/>
                  <a:pt x="1439" y="1264"/>
                </a:cubicBezTo>
                <a:cubicBezTo>
                  <a:pt x="1438" y="1264"/>
                  <a:pt x="1437" y="1264"/>
                  <a:pt x="1436" y="1263"/>
                </a:cubicBezTo>
                <a:cubicBezTo>
                  <a:pt x="1436" y="1263"/>
                  <a:pt x="1436" y="1263"/>
                  <a:pt x="1436" y="1263"/>
                </a:cubicBezTo>
                <a:cubicBezTo>
                  <a:pt x="1437" y="1260"/>
                  <a:pt x="1433" y="1262"/>
                  <a:pt x="1433" y="1259"/>
                </a:cubicBezTo>
                <a:cubicBezTo>
                  <a:pt x="1432" y="1260"/>
                  <a:pt x="1432" y="1261"/>
                  <a:pt x="1432" y="1262"/>
                </a:cubicBezTo>
                <a:cubicBezTo>
                  <a:pt x="1431" y="1262"/>
                  <a:pt x="1430" y="1261"/>
                  <a:pt x="1429" y="1260"/>
                </a:cubicBezTo>
                <a:cubicBezTo>
                  <a:pt x="1431" y="1258"/>
                  <a:pt x="1433" y="1256"/>
                  <a:pt x="1435" y="1256"/>
                </a:cubicBezTo>
                <a:cubicBezTo>
                  <a:pt x="1434" y="1252"/>
                  <a:pt x="1431" y="1257"/>
                  <a:pt x="1428" y="1255"/>
                </a:cubicBezTo>
                <a:cubicBezTo>
                  <a:pt x="1429" y="1261"/>
                  <a:pt x="1424" y="1260"/>
                  <a:pt x="1425" y="1262"/>
                </a:cubicBezTo>
                <a:cubicBezTo>
                  <a:pt x="1425" y="1262"/>
                  <a:pt x="1425" y="1263"/>
                  <a:pt x="1425" y="1263"/>
                </a:cubicBezTo>
                <a:cubicBezTo>
                  <a:pt x="1426" y="1263"/>
                  <a:pt x="1427" y="1264"/>
                  <a:pt x="1426" y="1265"/>
                </a:cubicBezTo>
                <a:cubicBezTo>
                  <a:pt x="1427" y="1264"/>
                  <a:pt x="1429" y="1264"/>
                  <a:pt x="1430" y="1265"/>
                </a:cubicBezTo>
                <a:cubicBezTo>
                  <a:pt x="1427" y="1265"/>
                  <a:pt x="1426" y="1268"/>
                  <a:pt x="1421" y="1267"/>
                </a:cubicBezTo>
                <a:cubicBezTo>
                  <a:pt x="1420" y="1274"/>
                  <a:pt x="1425" y="1267"/>
                  <a:pt x="1427" y="1271"/>
                </a:cubicBezTo>
                <a:cubicBezTo>
                  <a:pt x="1429" y="1270"/>
                  <a:pt x="1429" y="1267"/>
                  <a:pt x="1430" y="1265"/>
                </a:cubicBezTo>
                <a:cubicBezTo>
                  <a:pt x="1431" y="1265"/>
                  <a:pt x="1431" y="1266"/>
                  <a:pt x="1432" y="1267"/>
                </a:cubicBezTo>
                <a:cubicBezTo>
                  <a:pt x="1433" y="1266"/>
                  <a:pt x="1434" y="1266"/>
                  <a:pt x="1435" y="1267"/>
                </a:cubicBezTo>
                <a:cubicBezTo>
                  <a:pt x="1435" y="1267"/>
                  <a:pt x="1435" y="1267"/>
                  <a:pt x="1435" y="1267"/>
                </a:cubicBezTo>
                <a:cubicBezTo>
                  <a:pt x="1434" y="1272"/>
                  <a:pt x="1440" y="1275"/>
                  <a:pt x="1435" y="1277"/>
                </a:cubicBezTo>
                <a:cubicBezTo>
                  <a:pt x="1440" y="1278"/>
                  <a:pt x="1441" y="1282"/>
                  <a:pt x="1446" y="1280"/>
                </a:cubicBezTo>
                <a:cubicBezTo>
                  <a:pt x="1447" y="1278"/>
                  <a:pt x="1445" y="1278"/>
                  <a:pt x="1445" y="1277"/>
                </a:cubicBezTo>
                <a:cubicBezTo>
                  <a:pt x="1452" y="1272"/>
                  <a:pt x="1449" y="1280"/>
                  <a:pt x="1453" y="1283"/>
                </a:cubicBezTo>
                <a:cubicBezTo>
                  <a:pt x="1455" y="1282"/>
                  <a:pt x="1457" y="1280"/>
                  <a:pt x="1459" y="1277"/>
                </a:cubicBezTo>
                <a:cubicBezTo>
                  <a:pt x="1462" y="1277"/>
                  <a:pt x="1461" y="1281"/>
                  <a:pt x="1464" y="1280"/>
                </a:cubicBezTo>
                <a:cubicBezTo>
                  <a:pt x="1465" y="1278"/>
                  <a:pt x="1466" y="1276"/>
                  <a:pt x="1466" y="1273"/>
                </a:cubicBezTo>
                <a:cubicBezTo>
                  <a:pt x="1464" y="1273"/>
                  <a:pt x="1465" y="1275"/>
                  <a:pt x="1464" y="1276"/>
                </a:cubicBezTo>
                <a:cubicBezTo>
                  <a:pt x="1462" y="1276"/>
                  <a:pt x="1460" y="1275"/>
                  <a:pt x="1460" y="1273"/>
                </a:cubicBezTo>
                <a:cubicBezTo>
                  <a:pt x="1462" y="1274"/>
                  <a:pt x="1463" y="1274"/>
                  <a:pt x="1465" y="1273"/>
                </a:cubicBezTo>
                <a:cubicBezTo>
                  <a:pt x="1463" y="1272"/>
                  <a:pt x="1461" y="1271"/>
                  <a:pt x="1459" y="1270"/>
                </a:cubicBezTo>
                <a:cubicBezTo>
                  <a:pt x="1459" y="1269"/>
                  <a:pt x="1458" y="1268"/>
                  <a:pt x="1458" y="1267"/>
                </a:cubicBezTo>
                <a:cubicBezTo>
                  <a:pt x="1466" y="1271"/>
                  <a:pt x="1480" y="1275"/>
                  <a:pt x="1485" y="1277"/>
                </a:cubicBezTo>
                <a:cubicBezTo>
                  <a:pt x="1486" y="1275"/>
                  <a:pt x="1477" y="1274"/>
                  <a:pt x="1474" y="1271"/>
                </a:cubicBezTo>
                <a:cubicBezTo>
                  <a:pt x="1482" y="1272"/>
                  <a:pt x="1493" y="1277"/>
                  <a:pt x="1499" y="1280"/>
                </a:cubicBezTo>
                <a:cubicBezTo>
                  <a:pt x="1496" y="1284"/>
                  <a:pt x="1498" y="1286"/>
                  <a:pt x="1500" y="1290"/>
                </a:cubicBezTo>
                <a:cubicBezTo>
                  <a:pt x="1501" y="1289"/>
                  <a:pt x="1504" y="1288"/>
                  <a:pt x="1501" y="1286"/>
                </a:cubicBezTo>
                <a:cubicBezTo>
                  <a:pt x="1503" y="1287"/>
                  <a:pt x="1507" y="1288"/>
                  <a:pt x="1512" y="1289"/>
                </a:cubicBezTo>
                <a:cubicBezTo>
                  <a:pt x="1513" y="1294"/>
                  <a:pt x="1518" y="1294"/>
                  <a:pt x="1520" y="1296"/>
                </a:cubicBezTo>
                <a:cubicBezTo>
                  <a:pt x="1521" y="1296"/>
                  <a:pt x="1522" y="1295"/>
                  <a:pt x="1524" y="1295"/>
                </a:cubicBezTo>
                <a:cubicBezTo>
                  <a:pt x="1525" y="1296"/>
                  <a:pt x="1526" y="1298"/>
                  <a:pt x="1526" y="1299"/>
                </a:cubicBezTo>
                <a:cubicBezTo>
                  <a:pt x="1528" y="1299"/>
                  <a:pt x="1529" y="1295"/>
                  <a:pt x="1531" y="1296"/>
                </a:cubicBezTo>
                <a:cubicBezTo>
                  <a:pt x="1532" y="1294"/>
                  <a:pt x="1529" y="1294"/>
                  <a:pt x="1528" y="1293"/>
                </a:cubicBezTo>
                <a:cubicBezTo>
                  <a:pt x="1529" y="1293"/>
                  <a:pt x="1530" y="1293"/>
                  <a:pt x="1531" y="1293"/>
                </a:cubicBezTo>
                <a:cubicBezTo>
                  <a:pt x="1532" y="1293"/>
                  <a:pt x="1532" y="1292"/>
                  <a:pt x="1533" y="1292"/>
                </a:cubicBezTo>
                <a:cubicBezTo>
                  <a:pt x="1533" y="1292"/>
                  <a:pt x="1534" y="1291"/>
                  <a:pt x="1535" y="1291"/>
                </a:cubicBezTo>
                <a:cubicBezTo>
                  <a:pt x="1540" y="1294"/>
                  <a:pt x="1544" y="1295"/>
                  <a:pt x="1548" y="1297"/>
                </a:cubicBezTo>
                <a:cubicBezTo>
                  <a:pt x="1549" y="1297"/>
                  <a:pt x="1548" y="1299"/>
                  <a:pt x="1549" y="1299"/>
                </a:cubicBezTo>
                <a:cubicBezTo>
                  <a:pt x="1545" y="1300"/>
                  <a:pt x="1543" y="1297"/>
                  <a:pt x="1540" y="1296"/>
                </a:cubicBezTo>
                <a:cubicBezTo>
                  <a:pt x="1538" y="1300"/>
                  <a:pt x="1547" y="1301"/>
                  <a:pt x="1552" y="1304"/>
                </a:cubicBezTo>
                <a:cubicBezTo>
                  <a:pt x="1549" y="1306"/>
                  <a:pt x="1543" y="1301"/>
                  <a:pt x="1535" y="1298"/>
                </a:cubicBezTo>
                <a:cubicBezTo>
                  <a:pt x="1536" y="1297"/>
                  <a:pt x="1537" y="1298"/>
                  <a:pt x="1538" y="1299"/>
                </a:cubicBezTo>
                <a:cubicBezTo>
                  <a:pt x="1538" y="1296"/>
                  <a:pt x="1533" y="1294"/>
                  <a:pt x="1532" y="1298"/>
                </a:cubicBezTo>
                <a:cubicBezTo>
                  <a:pt x="1536" y="1298"/>
                  <a:pt x="1540" y="1304"/>
                  <a:pt x="1547" y="1304"/>
                </a:cubicBezTo>
                <a:cubicBezTo>
                  <a:pt x="1549" y="1306"/>
                  <a:pt x="1545" y="1305"/>
                  <a:pt x="1545" y="1307"/>
                </a:cubicBezTo>
                <a:cubicBezTo>
                  <a:pt x="1547" y="1308"/>
                  <a:pt x="1548" y="1307"/>
                  <a:pt x="1550" y="1309"/>
                </a:cubicBezTo>
                <a:cubicBezTo>
                  <a:pt x="1552" y="1302"/>
                  <a:pt x="1554" y="1309"/>
                  <a:pt x="1556" y="1304"/>
                </a:cubicBezTo>
                <a:cubicBezTo>
                  <a:pt x="1563" y="1309"/>
                  <a:pt x="1572" y="1313"/>
                  <a:pt x="1576" y="1314"/>
                </a:cubicBezTo>
                <a:cubicBezTo>
                  <a:pt x="1577" y="1315"/>
                  <a:pt x="1577" y="1316"/>
                  <a:pt x="1578" y="1317"/>
                </a:cubicBezTo>
                <a:cubicBezTo>
                  <a:pt x="1575" y="1318"/>
                  <a:pt x="1575" y="1317"/>
                  <a:pt x="1573" y="1316"/>
                </a:cubicBezTo>
                <a:cubicBezTo>
                  <a:pt x="1572" y="1318"/>
                  <a:pt x="1573" y="1320"/>
                  <a:pt x="1570" y="1318"/>
                </a:cubicBezTo>
                <a:cubicBezTo>
                  <a:pt x="1568" y="1321"/>
                  <a:pt x="1576" y="1323"/>
                  <a:pt x="1574" y="1320"/>
                </a:cubicBezTo>
                <a:cubicBezTo>
                  <a:pt x="1578" y="1322"/>
                  <a:pt x="1576" y="1326"/>
                  <a:pt x="1582" y="1328"/>
                </a:cubicBezTo>
                <a:cubicBezTo>
                  <a:pt x="1581" y="1326"/>
                  <a:pt x="1583" y="1324"/>
                  <a:pt x="1584" y="1321"/>
                </a:cubicBezTo>
                <a:cubicBezTo>
                  <a:pt x="1582" y="1321"/>
                  <a:pt x="1583" y="1319"/>
                  <a:pt x="1580" y="1318"/>
                </a:cubicBezTo>
                <a:cubicBezTo>
                  <a:pt x="1579" y="1320"/>
                  <a:pt x="1581" y="1321"/>
                  <a:pt x="1582" y="1321"/>
                </a:cubicBezTo>
                <a:cubicBezTo>
                  <a:pt x="1581" y="1321"/>
                  <a:pt x="1580" y="1325"/>
                  <a:pt x="1579" y="1324"/>
                </a:cubicBezTo>
                <a:cubicBezTo>
                  <a:pt x="1580" y="1322"/>
                  <a:pt x="1576" y="1321"/>
                  <a:pt x="1579" y="1317"/>
                </a:cubicBezTo>
                <a:cubicBezTo>
                  <a:pt x="1583" y="1315"/>
                  <a:pt x="1585" y="1319"/>
                  <a:pt x="1589" y="1316"/>
                </a:cubicBezTo>
                <a:cubicBezTo>
                  <a:pt x="1587" y="1320"/>
                  <a:pt x="1597" y="1324"/>
                  <a:pt x="1597" y="1320"/>
                </a:cubicBezTo>
                <a:cubicBezTo>
                  <a:pt x="1606" y="1328"/>
                  <a:pt x="1614" y="1322"/>
                  <a:pt x="1624" y="1333"/>
                </a:cubicBezTo>
                <a:cubicBezTo>
                  <a:pt x="1624" y="1332"/>
                  <a:pt x="1624" y="1331"/>
                  <a:pt x="1624" y="1330"/>
                </a:cubicBezTo>
                <a:cubicBezTo>
                  <a:pt x="1631" y="1334"/>
                  <a:pt x="1627" y="1337"/>
                  <a:pt x="1626" y="1341"/>
                </a:cubicBezTo>
                <a:cubicBezTo>
                  <a:pt x="1631" y="1339"/>
                  <a:pt x="1636" y="1348"/>
                  <a:pt x="1641" y="1344"/>
                </a:cubicBezTo>
                <a:cubicBezTo>
                  <a:pt x="1633" y="1340"/>
                  <a:pt x="1626" y="1340"/>
                  <a:pt x="1629" y="1334"/>
                </a:cubicBezTo>
                <a:cubicBezTo>
                  <a:pt x="1634" y="1336"/>
                  <a:pt x="1647" y="1337"/>
                  <a:pt x="1645" y="1342"/>
                </a:cubicBezTo>
                <a:cubicBezTo>
                  <a:pt x="1649" y="1341"/>
                  <a:pt x="1648" y="1342"/>
                  <a:pt x="1651" y="1343"/>
                </a:cubicBezTo>
                <a:cubicBezTo>
                  <a:pt x="1652" y="1341"/>
                  <a:pt x="1651" y="1341"/>
                  <a:pt x="1652" y="1339"/>
                </a:cubicBezTo>
                <a:cubicBezTo>
                  <a:pt x="1654" y="1340"/>
                  <a:pt x="1654" y="1341"/>
                  <a:pt x="1655" y="1342"/>
                </a:cubicBezTo>
                <a:cubicBezTo>
                  <a:pt x="1654" y="1343"/>
                  <a:pt x="1652" y="1341"/>
                  <a:pt x="1652" y="1344"/>
                </a:cubicBezTo>
                <a:cubicBezTo>
                  <a:pt x="1653" y="1345"/>
                  <a:pt x="1654" y="1345"/>
                  <a:pt x="1655" y="1346"/>
                </a:cubicBezTo>
                <a:cubicBezTo>
                  <a:pt x="1656" y="1342"/>
                  <a:pt x="1659" y="1345"/>
                  <a:pt x="1659" y="1342"/>
                </a:cubicBezTo>
                <a:cubicBezTo>
                  <a:pt x="1663" y="1344"/>
                  <a:pt x="1663" y="1346"/>
                  <a:pt x="1666" y="1346"/>
                </a:cubicBezTo>
                <a:cubicBezTo>
                  <a:pt x="1668" y="1347"/>
                  <a:pt x="1665" y="1349"/>
                  <a:pt x="1666" y="1350"/>
                </a:cubicBezTo>
                <a:cubicBezTo>
                  <a:pt x="1667" y="1351"/>
                  <a:pt x="1667" y="1350"/>
                  <a:pt x="1667" y="1349"/>
                </a:cubicBezTo>
                <a:cubicBezTo>
                  <a:pt x="1670" y="1345"/>
                  <a:pt x="1679" y="1352"/>
                  <a:pt x="1681" y="1355"/>
                </a:cubicBezTo>
                <a:cubicBezTo>
                  <a:pt x="1683" y="1353"/>
                  <a:pt x="1680" y="1352"/>
                  <a:pt x="1680" y="1351"/>
                </a:cubicBezTo>
                <a:cubicBezTo>
                  <a:pt x="1682" y="1348"/>
                  <a:pt x="1681" y="1352"/>
                  <a:pt x="1683" y="1352"/>
                </a:cubicBezTo>
                <a:cubicBezTo>
                  <a:pt x="1683" y="1346"/>
                  <a:pt x="1691" y="1352"/>
                  <a:pt x="1694" y="1352"/>
                </a:cubicBezTo>
                <a:cubicBezTo>
                  <a:pt x="1695" y="1350"/>
                  <a:pt x="1690" y="1350"/>
                  <a:pt x="1693" y="1347"/>
                </a:cubicBezTo>
                <a:cubicBezTo>
                  <a:pt x="1691" y="1347"/>
                  <a:pt x="1691" y="1348"/>
                  <a:pt x="1692" y="1349"/>
                </a:cubicBezTo>
                <a:cubicBezTo>
                  <a:pt x="1685" y="1346"/>
                  <a:pt x="1676" y="1343"/>
                  <a:pt x="1666" y="1340"/>
                </a:cubicBezTo>
                <a:cubicBezTo>
                  <a:pt x="1666" y="1337"/>
                  <a:pt x="1667" y="1334"/>
                  <a:pt x="1663" y="1335"/>
                </a:cubicBezTo>
                <a:cubicBezTo>
                  <a:pt x="1659" y="1333"/>
                  <a:pt x="1663" y="1330"/>
                  <a:pt x="1663" y="1328"/>
                </a:cubicBezTo>
                <a:cubicBezTo>
                  <a:pt x="1666" y="1329"/>
                  <a:pt x="1666" y="1331"/>
                  <a:pt x="1670" y="1332"/>
                </a:cubicBezTo>
                <a:cubicBezTo>
                  <a:pt x="1669" y="1330"/>
                  <a:pt x="1667" y="1328"/>
                  <a:pt x="1664" y="1326"/>
                </a:cubicBezTo>
                <a:cubicBezTo>
                  <a:pt x="1666" y="1325"/>
                  <a:pt x="1667" y="1324"/>
                  <a:pt x="1669" y="1323"/>
                </a:cubicBezTo>
                <a:cubicBezTo>
                  <a:pt x="1671" y="1324"/>
                  <a:pt x="1670" y="1329"/>
                  <a:pt x="1673" y="1324"/>
                </a:cubicBezTo>
                <a:cubicBezTo>
                  <a:pt x="1676" y="1325"/>
                  <a:pt x="1677" y="1327"/>
                  <a:pt x="1677" y="1329"/>
                </a:cubicBezTo>
                <a:cubicBezTo>
                  <a:pt x="1678" y="1327"/>
                  <a:pt x="1681" y="1329"/>
                  <a:pt x="1682" y="1327"/>
                </a:cubicBezTo>
                <a:cubicBezTo>
                  <a:pt x="1678" y="1327"/>
                  <a:pt x="1679" y="1324"/>
                  <a:pt x="1674" y="1323"/>
                </a:cubicBezTo>
                <a:cubicBezTo>
                  <a:pt x="1677" y="1318"/>
                  <a:pt x="1680" y="1321"/>
                  <a:pt x="1683" y="1324"/>
                </a:cubicBezTo>
                <a:cubicBezTo>
                  <a:pt x="1685" y="1321"/>
                  <a:pt x="1678" y="1320"/>
                  <a:pt x="1676" y="1318"/>
                </a:cubicBezTo>
                <a:cubicBezTo>
                  <a:pt x="1672" y="1323"/>
                  <a:pt x="1670" y="1319"/>
                  <a:pt x="1668" y="1319"/>
                </a:cubicBezTo>
                <a:cubicBezTo>
                  <a:pt x="1669" y="1316"/>
                  <a:pt x="1672" y="1318"/>
                  <a:pt x="1674" y="1319"/>
                </a:cubicBezTo>
                <a:cubicBezTo>
                  <a:pt x="1676" y="1317"/>
                  <a:pt x="1672" y="1317"/>
                  <a:pt x="1670" y="1316"/>
                </a:cubicBezTo>
                <a:cubicBezTo>
                  <a:pt x="1671" y="1313"/>
                  <a:pt x="1674" y="1315"/>
                  <a:pt x="1675" y="1311"/>
                </a:cubicBezTo>
                <a:cubicBezTo>
                  <a:pt x="1672" y="1311"/>
                  <a:pt x="1669" y="1312"/>
                  <a:pt x="1670" y="1315"/>
                </a:cubicBezTo>
                <a:cubicBezTo>
                  <a:pt x="1667" y="1314"/>
                  <a:pt x="1669" y="1313"/>
                  <a:pt x="1666" y="1313"/>
                </a:cubicBezTo>
                <a:cubicBezTo>
                  <a:pt x="1669" y="1312"/>
                  <a:pt x="1668" y="1309"/>
                  <a:pt x="1671" y="1310"/>
                </a:cubicBezTo>
                <a:cubicBezTo>
                  <a:pt x="1669" y="1306"/>
                  <a:pt x="1663" y="1305"/>
                  <a:pt x="1658" y="1303"/>
                </a:cubicBezTo>
                <a:cubicBezTo>
                  <a:pt x="1655" y="1302"/>
                  <a:pt x="1660" y="1295"/>
                  <a:pt x="1656" y="1297"/>
                </a:cubicBezTo>
                <a:cubicBezTo>
                  <a:pt x="1657" y="1292"/>
                  <a:pt x="1661" y="1297"/>
                  <a:pt x="1661" y="1293"/>
                </a:cubicBezTo>
                <a:cubicBezTo>
                  <a:pt x="1656" y="1290"/>
                  <a:pt x="1654" y="1296"/>
                  <a:pt x="1651" y="1300"/>
                </a:cubicBezTo>
                <a:cubicBezTo>
                  <a:pt x="1653" y="1300"/>
                  <a:pt x="1654" y="1297"/>
                  <a:pt x="1657" y="1299"/>
                </a:cubicBezTo>
                <a:cubicBezTo>
                  <a:pt x="1657" y="1301"/>
                  <a:pt x="1655" y="1300"/>
                  <a:pt x="1654" y="1300"/>
                </a:cubicBezTo>
                <a:cubicBezTo>
                  <a:pt x="1654" y="1301"/>
                  <a:pt x="1655" y="1301"/>
                  <a:pt x="1656" y="1302"/>
                </a:cubicBezTo>
                <a:cubicBezTo>
                  <a:pt x="1654" y="1305"/>
                  <a:pt x="1651" y="1303"/>
                  <a:pt x="1649" y="1306"/>
                </a:cubicBezTo>
                <a:cubicBezTo>
                  <a:pt x="1652" y="1307"/>
                  <a:pt x="1654" y="1308"/>
                  <a:pt x="1655" y="1305"/>
                </a:cubicBezTo>
                <a:cubicBezTo>
                  <a:pt x="1658" y="1307"/>
                  <a:pt x="1657" y="1306"/>
                  <a:pt x="1660" y="1307"/>
                </a:cubicBezTo>
                <a:cubicBezTo>
                  <a:pt x="1659" y="1309"/>
                  <a:pt x="1658" y="1309"/>
                  <a:pt x="1657" y="1310"/>
                </a:cubicBezTo>
                <a:cubicBezTo>
                  <a:pt x="1656" y="1309"/>
                  <a:pt x="1658" y="1307"/>
                  <a:pt x="1654" y="1306"/>
                </a:cubicBezTo>
                <a:cubicBezTo>
                  <a:pt x="1653" y="1313"/>
                  <a:pt x="1664" y="1311"/>
                  <a:pt x="1663" y="1318"/>
                </a:cubicBezTo>
                <a:cubicBezTo>
                  <a:pt x="1660" y="1312"/>
                  <a:pt x="1654" y="1315"/>
                  <a:pt x="1650" y="1312"/>
                </a:cubicBezTo>
                <a:cubicBezTo>
                  <a:pt x="1651" y="1316"/>
                  <a:pt x="1657" y="1316"/>
                  <a:pt x="1659" y="1319"/>
                </a:cubicBezTo>
                <a:cubicBezTo>
                  <a:pt x="1654" y="1319"/>
                  <a:pt x="1650" y="1315"/>
                  <a:pt x="1647" y="1315"/>
                </a:cubicBezTo>
                <a:cubicBezTo>
                  <a:pt x="1645" y="1314"/>
                  <a:pt x="1646" y="1312"/>
                  <a:pt x="1647" y="1310"/>
                </a:cubicBezTo>
                <a:cubicBezTo>
                  <a:pt x="1643" y="1307"/>
                  <a:pt x="1642" y="1305"/>
                  <a:pt x="1638" y="1306"/>
                </a:cubicBezTo>
                <a:cubicBezTo>
                  <a:pt x="1642" y="1308"/>
                  <a:pt x="1641" y="1309"/>
                  <a:pt x="1644" y="1311"/>
                </a:cubicBezTo>
                <a:cubicBezTo>
                  <a:pt x="1643" y="1311"/>
                  <a:pt x="1636" y="1311"/>
                  <a:pt x="1637" y="1308"/>
                </a:cubicBezTo>
                <a:cubicBezTo>
                  <a:pt x="1632" y="1315"/>
                  <a:pt x="1657" y="1319"/>
                  <a:pt x="1663" y="1324"/>
                </a:cubicBezTo>
                <a:cubicBezTo>
                  <a:pt x="1661" y="1326"/>
                  <a:pt x="1659" y="1326"/>
                  <a:pt x="1660" y="1330"/>
                </a:cubicBezTo>
                <a:cubicBezTo>
                  <a:pt x="1655" y="1330"/>
                  <a:pt x="1661" y="1325"/>
                  <a:pt x="1657" y="1324"/>
                </a:cubicBezTo>
                <a:cubicBezTo>
                  <a:pt x="1657" y="1328"/>
                  <a:pt x="1656" y="1330"/>
                  <a:pt x="1652" y="1327"/>
                </a:cubicBezTo>
                <a:cubicBezTo>
                  <a:pt x="1652" y="1328"/>
                  <a:pt x="1652" y="1329"/>
                  <a:pt x="1651" y="1329"/>
                </a:cubicBezTo>
                <a:cubicBezTo>
                  <a:pt x="1650" y="1330"/>
                  <a:pt x="1652" y="1331"/>
                  <a:pt x="1651" y="1332"/>
                </a:cubicBezTo>
                <a:cubicBezTo>
                  <a:pt x="1650" y="1332"/>
                  <a:pt x="1646" y="1330"/>
                  <a:pt x="1644" y="1334"/>
                </a:cubicBezTo>
                <a:cubicBezTo>
                  <a:pt x="1640" y="1330"/>
                  <a:pt x="1641" y="1332"/>
                  <a:pt x="1636" y="1332"/>
                </a:cubicBezTo>
                <a:cubicBezTo>
                  <a:pt x="1635" y="1331"/>
                  <a:pt x="1636" y="1330"/>
                  <a:pt x="1637" y="1329"/>
                </a:cubicBezTo>
                <a:cubicBezTo>
                  <a:pt x="1623" y="1323"/>
                  <a:pt x="1601" y="1321"/>
                  <a:pt x="1590" y="1310"/>
                </a:cubicBezTo>
                <a:cubicBezTo>
                  <a:pt x="1593" y="1307"/>
                  <a:pt x="1590" y="1304"/>
                  <a:pt x="1595" y="1302"/>
                </a:cubicBezTo>
                <a:cubicBezTo>
                  <a:pt x="1594" y="1302"/>
                  <a:pt x="1592" y="1302"/>
                  <a:pt x="1592" y="1301"/>
                </a:cubicBezTo>
                <a:cubicBezTo>
                  <a:pt x="1591" y="1300"/>
                  <a:pt x="1592" y="1304"/>
                  <a:pt x="1590" y="1306"/>
                </a:cubicBezTo>
                <a:cubicBezTo>
                  <a:pt x="1587" y="1304"/>
                  <a:pt x="1590" y="1300"/>
                  <a:pt x="1586" y="1298"/>
                </a:cubicBezTo>
                <a:cubicBezTo>
                  <a:pt x="1583" y="1302"/>
                  <a:pt x="1589" y="1302"/>
                  <a:pt x="1587" y="1305"/>
                </a:cubicBezTo>
                <a:cubicBezTo>
                  <a:pt x="1583" y="1304"/>
                  <a:pt x="1580" y="1303"/>
                  <a:pt x="1575" y="1301"/>
                </a:cubicBezTo>
                <a:cubicBezTo>
                  <a:pt x="1575" y="1301"/>
                  <a:pt x="1576" y="1301"/>
                  <a:pt x="1577" y="1299"/>
                </a:cubicBezTo>
                <a:cubicBezTo>
                  <a:pt x="1575" y="1299"/>
                  <a:pt x="1575" y="1302"/>
                  <a:pt x="1573" y="1301"/>
                </a:cubicBezTo>
                <a:cubicBezTo>
                  <a:pt x="1571" y="1300"/>
                  <a:pt x="1572" y="1299"/>
                  <a:pt x="1570" y="1298"/>
                </a:cubicBezTo>
                <a:cubicBezTo>
                  <a:pt x="1571" y="1297"/>
                  <a:pt x="1572" y="1298"/>
                  <a:pt x="1573" y="1298"/>
                </a:cubicBezTo>
                <a:cubicBezTo>
                  <a:pt x="1574" y="1291"/>
                  <a:pt x="1555" y="1300"/>
                  <a:pt x="1557" y="1289"/>
                </a:cubicBezTo>
                <a:cubicBezTo>
                  <a:pt x="1559" y="1290"/>
                  <a:pt x="1562" y="1291"/>
                  <a:pt x="1567" y="1293"/>
                </a:cubicBezTo>
                <a:cubicBezTo>
                  <a:pt x="1566" y="1288"/>
                  <a:pt x="1571" y="1295"/>
                  <a:pt x="1572" y="1292"/>
                </a:cubicBezTo>
                <a:cubicBezTo>
                  <a:pt x="1570" y="1290"/>
                  <a:pt x="1568" y="1292"/>
                  <a:pt x="1566" y="1289"/>
                </a:cubicBezTo>
                <a:cubicBezTo>
                  <a:pt x="1565" y="1288"/>
                  <a:pt x="1569" y="1286"/>
                  <a:pt x="1563" y="1285"/>
                </a:cubicBezTo>
                <a:cubicBezTo>
                  <a:pt x="1568" y="1286"/>
                  <a:pt x="1572" y="1285"/>
                  <a:pt x="1575" y="1288"/>
                </a:cubicBezTo>
                <a:cubicBezTo>
                  <a:pt x="1572" y="1289"/>
                  <a:pt x="1580" y="1292"/>
                  <a:pt x="1577" y="1292"/>
                </a:cubicBezTo>
                <a:cubicBezTo>
                  <a:pt x="1577" y="1295"/>
                  <a:pt x="1581" y="1291"/>
                  <a:pt x="1580" y="1289"/>
                </a:cubicBezTo>
                <a:cubicBezTo>
                  <a:pt x="1581" y="1293"/>
                  <a:pt x="1587" y="1290"/>
                  <a:pt x="1588" y="1293"/>
                </a:cubicBezTo>
                <a:cubicBezTo>
                  <a:pt x="1590" y="1288"/>
                  <a:pt x="1575" y="1284"/>
                  <a:pt x="1571" y="1282"/>
                </a:cubicBezTo>
                <a:cubicBezTo>
                  <a:pt x="1578" y="1282"/>
                  <a:pt x="1588" y="1288"/>
                  <a:pt x="1598" y="1291"/>
                </a:cubicBezTo>
                <a:cubicBezTo>
                  <a:pt x="1600" y="1288"/>
                  <a:pt x="1595" y="1291"/>
                  <a:pt x="1595" y="1288"/>
                </a:cubicBezTo>
                <a:cubicBezTo>
                  <a:pt x="1600" y="1287"/>
                  <a:pt x="1608" y="1291"/>
                  <a:pt x="1617" y="1295"/>
                </a:cubicBezTo>
                <a:cubicBezTo>
                  <a:pt x="1611" y="1298"/>
                  <a:pt x="1609" y="1290"/>
                  <a:pt x="1605" y="1295"/>
                </a:cubicBezTo>
                <a:cubicBezTo>
                  <a:pt x="1606" y="1296"/>
                  <a:pt x="1607" y="1295"/>
                  <a:pt x="1608" y="1294"/>
                </a:cubicBezTo>
                <a:cubicBezTo>
                  <a:pt x="1609" y="1295"/>
                  <a:pt x="1607" y="1297"/>
                  <a:pt x="1610" y="1297"/>
                </a:cubicBezTo>
                <a:cubicBezTo>
                  <a:pt x="1609" y="1298"/>
                  <a:pt x="1605" y="1297"/>
                  <a:pt x="1609" y="1299"/>
                </a:cubicBezTo>
                <a:cubicBezTo>
                  <a:pt x="1609" y="1300"/>
                  <a:pt x="1607" y="1299"/>
                  <a:pt x="1606" y="1299"/>
                </a:cubicBezTo>
                <a:cubicBezTo>
                  <a:pt x="1606" y="1300"/>
                  <a:pt x="1606" y="1302"/>
                  <a:pt x="1608" y="1303"/>
                </a:cubicBezTo>
                <a:cubicBezTo>
                  <a:pt x="1608" y="1305"/>
                  <a:pt x="1605" y="1301"/>
                  <a:pt x="1605" y="1304"/>
                </a:cubicBezTo>
                <a:cubicBezTo>
                  <a:pt x="1610" y="1305"/>
                  <a:pt x="1615" y="1314"/>
                  <a:pt x="1610" y="1314"/>
                </a:cubicBezTo>
                <a:cubicBezTo>
                  <a:pt x="1609" y="1316"/>
                  <a:pt x="1613" y="1315"/>
                  <a:pt x="1613" y="1315"/>
                </a:cubicBezTo>
                <a:cubicBezTo>
                  <a:pt x="1613" y="1310"/>
                  <a:pt x="1616" y="1311"/>
                  <a:pt x="1616" y="1307"/>
                </a:cubicBezTo>
                <a:cubicBezTo>
                  <a:pt x="1615" y="1306"/>
                  <a:pt x="1614" y="1308"/>
                  <a:pt x="1613" y="1310"/>
                </a:cubicBezTo>
                <a:cubicBezTo>
                  <a:pt x="1610" y="1308"/>
                  <a:pt x="1615" y="1307"/>
                  <a:pt x="1613" y="1305"/>
                </a:cubicBezTo>
                <a:cubicBezTo>
                  <a:pt x="1614" y="1305"/>
                  <a:pt x="1617" y="1306"/>
                  <a:pt x="1620" y="1308"/>
                </a:cubicBezTo>
                <a:cubicBezTo>
                  <a:pt x="1617" y="1304"/>
                  <a:pt x="1623" y="1302"/>
                  <a:pt x="1623" y="1300"/>
                </a:cubicBezTo>
                <a:cubicBezTo>
                  <a:pt x="1621" y="1301"/>
                  <a:pt x="1620" y="1302"/>
                  <a:pt x="1619" y="1304"/>
                </a:cubicBezTo>
                <a:cubicBezTo>
                  <a:pt x="1616" y="1302"/>
                  <a:pt x="1620" y="1298"/>
                  <a:pt x="1622" y="1298"/>
                </a:cubicBezTo>
                <a:cubicBezTo>
                  <a:pt x="1622" y="1294"/>
                  <a:pt x="1608" y="1290"/>
                  <a:pt x="1601" y="1285"/>
                </a:cubicBezTo>
                <a:cubicBezTo>
                  <a:pt x="1602" y="1284"/>
                  <a:pt x="1603" y="1284"/>
                  <a:pt x="1604" y="1282"/>
                </a:cubicBezTo>
                <a:cubicBezTo>
                  <a:pt x="1605" y="1283"/>
                  <a:pt x="1604" y="1284"/>
                  <a:pt x="1603" y="1285"/>
                </a:cubicBezTo>
                <a:cubicBezTo>
                  <a:pt x="1606" y="1287"/>
                  <a:pt x="1607" y="1284"/>
                  <a:pt x="1608" y="1284"/>
                </a:cubicBezTo>
                <a:cubicBezTo>
                  <a:pt x="1606" y="1282"/>
                  <a:pt x="1605" y="1281"/>
                  <a:pt x="1606" y="1277"/>
                </a:cubicBezTo>
                <a:cubicBezTo>
                  <a:pt x="1602" y="1280"/>
                  <a:pt x="1603" y="1281"/>
                  <a:pt x="1595" y="1277"/>
                </a:cubicBezTo>
                <a:cubicBezTo>
                  <a:pt x="1595" y="1278"/>
                  <a:pt x="1597" y="1279"/>
                  <a:pt x="1598" y="1280"/>
                </a:cubicBezTo>
                <a:cubicBezTo>
                  <a:pt x="1595" y="1280"/>
                  <a:pt x="1592" y="1279"/>
                  <a:pt x="1588" y="1280"/>
                </a:cubicBezTo>
                <a:cubicBezTo>
                  <a:pt x="1585" y="1277"/>
                  <a:pt x="1581" y="1276"/>
                  <a:pt x="1584" y="1274"/>
                </a:cubicBezTo>
                <a:cubicBezTo>
                  <a:pt x="1582" y="1273"/>
                  <a:pt x="1581" y="1272"/>
                  <a:pt x="1579" y="1271"/>
                </a:cubicBezTo>
                <a:cubicBezTo>
                  <a:pt x="1579" y="1271"/>
                  <a:pt x="1579" y="1271"/>
                  <a:pt x="1579" y="1271"/>
                </a:cubicBezTo>
                <a:cubicBezTo>
                  <a:pt x="1588" y="1273"/>
                  <a:pt x="1595" y="1271"/>
                  <a:pt x="1602" y="1267"/>
                </a:cubicBezTo>
                <a:cubicBezTo>
                  <a:pt x="1602" y="1268"/>
                  <a:pt x="1602" y="1269"/>
                  <a:pt x="1602" y="1271"/>
                </a:cubicBezTo>
                <a:cubicBezTo>
                  <a:pt x="1604" y="1273"/>
                  <a:pt x="1604" y="1268"/>
                  <a:pt x="1606" y="1271"/>
                </a:cubicBezTo>
                <a:cubicBezTo>
                  <a:pt x="1607" y="1269"/>
                  <a:pt x="1604" y="1269"/>
                  <a:pt x="1604" y="1268"/>
                </a:cubicBezTo>
                <a:cubicBezTo>
                  <a:pt x="1605" y="1266"/>
                  <a:pt x="1609" y="1271"/>
                  <a:pt x="1611" y="1268"/>
                </a:cubicBezTo>
                <a:cubicBezTo>
                  <a:pt x="1608" y="1268"/>
                  <a:pt x="1607" y="1267"/>
                  <a:pt x="1606" y="1265"/>
                </a:cubicBezTo>
                <a:cubicBezTo>
                  <a:pt x="1608" y="1263"/>
                  <a:pt x="1611" y="1262"/>
                  <a:pt x="1613" y="1260"/>
                </a:cubicBezTo>
                <a:cubicBezTo>
                  <a:pt x="1615" y="1261"/>
                  <a:pt x="1617" y="1261"/>
                  <a:pt x="1619" y="1262"/>
                </a:cubicBezTo>
                <a:cubicBezTo>
                  <a:pt x="1620" y="1260"/>
                  <a:pt x="1618" y="1259"/>
                  <a:pt x="1615" y="1258"/>
                </a:cubicBezTo>
                <a:cubicBezTo>
                  <a:pt x="1616" y="1257"/>
                  <a:pt x="1618" y="1256"/>
                  <a:pt x="1619" y="1255"/>
                </a:cubicBezTo>
                <a:cubicBezTo>
                  <a:pt x="1619" y="1255"/>
                  <a:pt x="1619" y="1255"/>
                  <a:pt x="1620" y="1255"/>
                </a:cubicBezTo>
                <a:cubicBezTo>
                  <a:pt x="1620" y="1255"/>
                  <a:pt x="1620" y="1254"/>
                  <a:pt x="1619" y="1254"/>
                </a:cubicBezTo>
                <a:cubicBezTo>
                  <a:pt x="1625" y="1249"/>
                  <a:pt x="1631" y="1245"/>
                  <a:pt x="1638" y="1242"/>
                </a:cubicBezTo>
                <a:cubicBezTo>
                  <a:pt x="1637" y="1240"/>
                  <a:pt x="1633" y="1241"/>
                  <a:pt x="1631" y="1240"/>
                </a:cubicBezTo>
                <a:cubicBezTo>
                  <a:pt x="1626" y="1246"/>
                  <a:pt x="1617" y="1249"/>
                  <a:pt x="1610" y="1252"/>
                </a:cubicBezTo>
                <a:cubicBezTo>
                  <a:pt x="1610" y="1252"/>
                  <a:pt x="1609" y="1251"/>
                  <a:pt x="1610" y="1251"/>
                </a:cubicBezTo>
                <a:cubicBezTo>
                  <a:pt x="1609" y="1250"/>
                  <a:pt x="1608" y="1250"/>
                  <a:pt x="1608" y="1250"/>
                </a:cubicBezTo>
                <a:cubicBezTo>
                  <a:pt x="1607" y="1251"/>
                  <a:pt x="1607" y="1252"/>
                  <a:pt x="1607" y="1252"/>
                </a:cubicBezTo>
                <a:cubicBezTo>
                  <a:pt x="1607" y="1253"/>
                  <a:pt x="1608" y="1253"/>
                  <a:pt x="1609" y="1253"/>
                </a:cubicBezTo>
                <a:cubicBezTo>
                  <a:pt x="1606" y="1254"/>
                  <a:pt x="1603" y="1256"/>
                  <a:pt x="1602" y="1258"/>
                </a:cubicBezTo>
                <a:cubicBezTo>
                  <a:pt x="1596" y="1257"/>
                  <a:pt x="1591" y="1259"/>
                  <a:pt x="1587" y="1261"/>
                </a:cubicBezTo>
                <a:cubicBezTo>
                  <a:pt x="1587" y="1261"/>
                  <a:pt x="1587" y="1261"/>
                  <a:pt x="1588" y="1260"/>
                </a:cubicBezTo>
                <a:cubicBezTo>
                  <a:pt x="1584" y="1262"/>
                  <a:pt x="1582" y="1256"/>
                  <a:pt x="1580" y="1261"/>
                </a:cubicBezTo>
                <a:cubicBezTo>
                  <a:pt x="1582" y="1262"/>
                  <a:pt x="1583" y="1262"/>
                  <a:pt x="1585" y="1263"/>
                </a:cubicBezTo>
                <a:cubicBezTo>
                  <a:pt x="1584" y="1264"/>
                  <a:pt x="1582" y="1265"/>
                  <a:pt x="1580" y="1266"/>
                </a:cubicBezTo>
                <a:cubicBezTo>
                  <a:pt x="1579" y="1264"/>
                  <a:pt x="1577" y="1263"/>
                  <a:pt x="1575" y="1262"/>
                </a:cubicBezTo>
                <a:cubicBezTo>
                  <a:pt x="1575" y="1262"/>
                  <a:pt x="1576" y="1262"/>
                  <a:pt x="1576" y="1262"/>
                </a:cubicBezTo>
                <a:cubicBezTo>
                  <a:pt x="1576" y="1262"/>
                  <a:pt x="1576" y="1261"/>
                  <a:pt x="1576" y="1260"/>
                </a:cubicBezTo>
                <a:cubicBezTo>
                  <a:pt x="1574" y="1260"/>
                  <a:pt x="1573" y="1260"/>
                  <a:pt x="1572" y="1260"/>
                </a:cubicBezTo>
                <a:cubicBezTo>
                  <a:pt x="1572" y="1260"/>
                  <a:pt x="1572" y="1261"/>
                  <a:pt x="1572" y="1261"/>
                </a:cubicBezTo>
                <a:cubicBezTo>
                  <a:pt x="1569" y="1260"/>
                  <a:pt x="1565" y="1259"/>
                  <a:pt x="1561" y="1258"/>
                </a:cubicBezTo>
                <a:cubicBezTo>
                  <a:pt x="1559" y="1256"/>
                  <a:pt x="1563" y="1254"/>
                  <a:pt x="1559" y="1255"/>
                </a:cubicBezTo>
                <a:cubicBezTo>
                  <a:pt x="1559" y="1253"/>
                  <a:pt x="1561" y="1254"/>
                  <a:pt x="1561" y="1253"/>
                </a:cubicBezTo>
                <a:cubicBezTo>
                  <a:pt x="1563" y="1259"/>
                  <a:pt x="1566" y="1253"/>
                  <a:pt x="1570" y="1255"/>
                </a:cubicBezTo>
                <a:cubicBezTo>
                  <a:pt x="1569" y="1250"/>
                  <a:pt x="1565" y="1254"/>
                  <a:pt x="1563" y="1250"/>
                </a:cubicBezTo>
                <a:cubicBezTo>
                  <a:pt x="1562" y="1254"/>
                  <a:pt x="1558" y="1252"/>
                  <a:pt x="1559" y="1250"/>
                </a:cubicBezTo>
                <a:cubicBezTo>
                  <a:pt x="1561" y="1251"/>
                  <a:pt x="1562" y="1250"/>
                  <a:pt x="1563" y="1250"/>
                </a:cubicBezTo>
                <a:cubicBezTo>
                  <a:pt x="1566" y="1247"/>
                  <a:pt x="1566" y="1247"/>
                  <a:pt x="1567" y="1243"/>
                </a:cubicBezTo>
                <a:cubicBezTo>
                  <a:pt x="1565" y="1246"/>
                  <a:pt x="1563" y="1246"/>
                  <a:pt x="1563" y="1249"/>
                </a:cubicBezTo>
                <a:cubicBezTo>
                  <a:pt x="1560" y="1248"/>
                  <a:pt x="1562" y="1245"/>
                  <a:pt x="1560" y="1243"/>
                </a:cubicBezTo>
                <a:cubicBezTo>
                  <a:pt x="1557" y="1243"/>
                  <a:pt x="1559" y="1246"/>
                  <a:pt x="1556" y="1247"/>
                </a:cubicBezTo>
                <a:cubicBezTo>
                  <a:pt x="1555" y="1246"/>
                  <a:pt x="1555" y="1244"/>
                  <a:pt x="1554" y="1246"/>
                </a:cubicBezTo>
                <a:cubicBezTo>
                  <a:pt x="1552" y="1244"/>
                  <a:pt x="1556" y="1245"/>
                  <a:pt x="1555" y="1242"/>
                </a:cubicBezTo>
                <a:cubicBezTo>
                  <a:pt x="1554" y="1242"/>
                  <a:pt x="1553" y="1243"/>
                  <a:pt x="1552" y="1245"/>
                </a:cubicBezTo>
                <a:cubicBezTo>
                  <a:pt x="1553" y="1247"/>
                  <a:pt x="1556" y="1248"/>
                  <a:pt x="1558" y="1248"/>
                </a:cubicBezTo>
                <a:cubicBezTo>
                  <a:pt x="1557" y="1252"/>
                  <a:pt x="1555" y="1252"/>
                  <a:pt x="1553" y="1255"/>
                </a:cubicBezTo>
                <a:cubicBezTo>
                  <a:pt x="1552" y="1255"/>
                  <a:pt x="1552" y="1255"/>
                  <a:pt x="1551" y="1255"/>
                </a:cubicBezTo>
                <a:cubicBezTo>
                  <a:pt x="1550" y="1255"/>
                  <a:pt x="1551" y="1254"/>
                  <a:pt x="1552" y="1254"/>
                </a:cubicBezTo>
                <a:cubicBezTo>
                  <a:pt x="1550" y="1253"/>
                  <a:pt x="1543" y="1252"/>
                  <a:pt x="1541" y="1252"/>
                </a:cubicBezTo>
                <a:cubicBezTo>
                  <a:pt x="1541" y="1250"/>
                  <a:pt x="1538" y="1249"/>
                  <a:pt x="1538" y="1247"/>
                </a:cubicBezTo>
                <a:cubicBezTo>
                  <a:pt x="1536" y="1247"/>
                  <a:pt x="1537" y="1249"/>
                  <a:pt x="1538" y="1250"/>
                </a:cubicBezTo>
                <a:cubicBezTo>
                  <a:pt x="1531" y="1248"/>
                  <a:pt x="1516" y="1239"/>
                  <a:pt x="1504" y="1238"/>
                </a:cubicBezTo>
                <a:cubicBezTo>
                  <a:pt x="1504" y="1235"/>
                  <a:pt x="1496" y="1233"/>
                  <a:pt x="1498" y="1236"/>
                </a:cubicBezTo>
                <a:cubicBezTo>
                  <a:pt x="1496" y="1233"/>
                  <a:pt x="1493" y="1234"/>
                  <a:pt x="1490" y="1232"/>
                </a:cubicBezTo>
                <a:cubicBezTo>
                  <a:pt x="1489" y="1234"/>
                  <a:pt x="1493" y="1234"/>
                  <a:pt x="1494" y="1235"/>
                </a:cubicBezTo>
                <a:cubicBezTo>
                  <a:pt x="1487" y="1240"/>
                  <a:pt x="1484" y="1229"/>
                  <a:pt x="1478" y="1228"/>
                </a:cubicBezTo>
                <a:cubicBezTo>
                  <a:pt x="1477" y="1227"/>
                  <a:pt x="1477" y="1225"/>
                  <a:pt x="1477" y="1224"/>
                </a:cubicBezTo>
                <a:cubicBezTo>
                  <a:pt x="1488" y="1225"/>
                  <a:pt x="1500" y="1233"/>
                  <a:pt x="1509" y="1234"/>
                </a:cubicBezTo>
                <a:cubicBezTo>
                  <a:pt x="1509" y="1230"/>
                  <a:pt x="1499" y="1230"/>
                  <a:pt x="1499" y="1227"/>
                </a:cubicBezTo>
                <a:cubicBezTo>
                  <a:pt x="1492" y="1226"/>
                  <a:pt x="1482" y="1223"/>
                  <a:pt x="1472" y="1218"/>
                </a:cubicBezTo>
                <a:cubicBezTo>
                  <a:pt x="1474" y="1216"/>
                  <a:pt x="1475" y="1212"/>
                  <a:pt x="1471" y="1218"/>
                </a:cubicBezTo>
                <a:cubicBezTo>
                  <a:pt x="1467" y="1214"/>
                  <a:pt x="1474" y="1212"/>
                  <a:pt x="1474" y="1208"/>
                </a:cubicBezTo>
                <a:cubicBezTo>
                  <a:pt x="1472" y="1206"/>
                  <a:pt x="1471" y="1206"/>
                  <a:pt x="1469" y="1208"/>
                </a:cubicBezTo>
                <a:cubicBezTo>
                  <a:pt x="1466" y="1207"/>
                  <a:pt x="1469" y="1202"/>
                  <a:pt x="1468" y="1200"/>
                </a:cubicBezTo>
                <a:cubicBezTo>
                  <a:pt x="1469" y="1199"/>
                  <a:pt x="1470" y="1198"/>
                  <a:pt x="1472" y="1197"/>
                </a:cubicBezTo>
                <a:cubicBezTo>
                  <a:pt x="1474" y="1199"/>
                  <a:pt x="1474" y="1202"/>
                  <a:pt x="1476" y="1204"/>
                </a:cubicBezTo>
                <a:cubicBezTo>
                  <a:pt x="1480" y="1201"/>
                  <a:pt x="1481" y="1194"/>
                  <a:pt x="1477" y="1190"/>
                </a:cubicBezTo>
                <a:cubicBezTo>
                  <a:pt x="1480" y="1189"/>
                  <a:pt x="1481" y="1188"/>
                  <a:pt x="1486" y="1188"/>
                </a:cubicBezTo>
                <a:cubicBezTo>
                  <a:pt x="1486" y="1186"/>
                  <a:pt x="1486" y="1185"/>
                  <a:pt x="1486" y="1184"/>
                </a:cubicBezTo>
                <a:cubicBezTo>
                  <a:pt x="1487" y="1184"/>
                  <a:pt x="1489" y="1184"/>
                  <a:pt x="1491" y="1185"/>
                </a:cubicBezTo>
                <a:cubicBezTo>
                  <a:pt x="1491" y="1186"/>
                  <a:pt x="1490" y="1186"/>
                  <a:pt x="1489" y="1186"/>
                </a:cubicBezTo>
                <a:cubicBezTo>
                  <a:pt x="1490" y="1188"/>
                  <a:pt x="1493" y="1187"/>
                  <a:pt x="1497" y="1187"/>
                </a:cubicBezTo>
                <a:cubicBezTo>
                  <a:pt x="1496" y="1183"/>
                  <a:pt x="1494" y="1184"/>
                  <a:pt x="1492" y="1185"/>
                </a:cubicBezTo>
                <a:cubicBezTo>
                  <a:pt x="1491" y="1184"/>
                  <a:pt x="1489" y="1183"/>
                  <a:pt x="1487" y="1182"/>
                </a:cubicBezTo>
                <a:cubicBezTo>
                  <a:pt x="1489" y="1179"/>
                  <a:pt x="1495" y="1179"/>
                  <a:pt x="1501" y="1179"/>
                </a:cubicBezTo>
                <a:cubicBezTo>
                  <a:pt x="1503" y="1178"/>
                  <a:pt x="1501" y="1176"/>
                  <a:pt x="1501" y="1175"/>
                </a:cubicBezTo>
                <a:cubicBezTo>
                  <a:pt x="1502" y="1176"/>
                  <a:pt x="1503" y="1176"/>
                  <a:pt x="1504" y="1177"/>
                </a:cubicBezTo>
                <a:cubicBezTo>
                  <a:pt x="1502" y="1177"/>
                  <a:pt x="1506" y="1180"/>
                  <a:pt x="1509" y="1179"/>
                </a:cubicBezTo>
                <a:cubicBezTo>
                  <a:pt x="1509" y="1179"/>
                  <a:pt x="1509" y="1179"/>
                  <a:pt x="1509" y="1178"/>
                </a:cubicBezTo>
                <a:cubicBezTo>
                  <a:pt x="1518" y="1182"/>
                  <a:pt x="1528" y="1186"/>
                  <a:pt x="1537" y="1186"/>
                </a:cubicBezTo>
                <a:cubicBezTo>
                  <a:pt x="1538" y="1187"/>
                  <a:pt x="1537" y="1188"/>
                  <a:pt x="1536" y="1189"/>
                </a:cubicBezTo>
                <a:cubicBezTo>
                  <a:pt x="1538" y="1190"/>
                  <a:pt x="1539" y="1190"/>
                  <a:pt x="1540" y="1188"/>
                </a:cubicBezTo>
                <a:cubicBezTo>
                  <a:pt x="1541" y="1190"/>
                  <a:pt x="1540" y="1192"/>
                  <a:pt x="1541" y="1193"/>
                </a:cubicBezTo>
                <a:cubicBezTo>
                  <a:pt x="1542" y="1193"/>
                  <a:pt x="1543" y="1191"/>
                  <a:pt x="1544" y="1190"/>
                </a:cubicBezTo>
                <a:cubicBezTo>
                  <a:pt x="1548" y="1191"/>
                  <a:pt x="1553" y="1193"/>
                  <a:pt x="1555" y="1197"/>
                </a:cubicBezTo>
                <a:cubicBezTo>
                  <a:pt x="1559" y="1193"/>
                  <a:pt x="1567" y="1203"/>
                  <a:pt x="1570" y="1198"/>
                </a:cubicBezTo>
                <a:cubicBezTo>
                  <a:pt x="1560" y="1195"/>
                  <a:pt x="1549" y="1188"/>
                  <a:pt x="1542" y="1187"/>
                </a:cubicBezTo>
                <a:cubicBezTo>
                  <a:pt x="1541" y="1186"/>
                  <a:pt x="1542" y="1184"/>
                  <a:pt x="1543" y="1183"/>
                </a:cubicBezTo>
                <a:cubicBezTo>
                  <a:pt x="1540" y="1182"/>
                  <a:pt x="1536" y="1181"/>
                  <a:pt x="1539" y="1180"/>
                </a:cubicBezTo>
                <a:cubicBezTo>
                  <a:pt x="1532" y="1181"/>
                  <a:pt x="1504" y="1171"/>
                  <a:pt x="1494" y="1166"/>
                </a:cubicBezTo>
                <a:cubicBezTo>
                  <a:pt x="1495" y="1165"/>
                  <a:pt x="1495" y="1162"/>
                  <a:pt x="1499" y="1163"/>
                </a:cubicBezTo>
                <a:cubicBezTo>
                  <a:pt x="1498" y="1159"/>
                  <a:pt x="1498" y="1154"/>
                  <a:pt x="1498" y="1151"/>
                </a:cubicBezTo>
                <a:cubicBezTo>
                  <a:pt x="1498" y="1151"/>
                  <a:pt x="1498" y="1151"/>
                  <a:pt x="1498" y="1151"/>
                </a:cubicBezTo>
                <a:cubicBezTo>
                  <a:pt x="1499" y="1152"/>
                  <a:pt x="1499" y="1152"/>
                  <a:pt x="1499" y="1154"/>
                </a:cubicBezTo>
                <a:cubicBezTo>
                  <a:pt x="1501" y="1154"/>
                  <a:pt x="1502" y="1153"/>
                  <a:pt x="1502" y="1151"/>
                </a:cubicBezTo>
                <a:cubicBezTo>
                  <a:pt x="1500" y="1151"/>
                  <a:pt x="1500" y="1150"/>
                  <a:pt x="1498" y="1150"/>
                </a:cubicBezTo>
                <a:cubicBezTo>
                  <a:pt x="1498" y="1150"/>
                  <a:pt x="1498" y="1150"/>
                  <a:pt x="1498" y="1149"/>
                </a:cubicBezTo>
                <a:cubicBezTo>
                  <a:pt x="1495" y="1149"/>
                  <a:pt x="1497" y="1154"/>
                  <a:pt x="1495" y="1154"/>
                </a:cubicBezTo>
                <a:cubicBezTo>
                  <a:pt x="1495" y="1151"/>
                  <a:pt x="1494" y="1149"/>
                  <a:pt x="1493" y="1144"/>
                </a:cubicBezTo>
                <a:cubicBezTo>
                  <a:pt x="1486" y="1150"/>
                  <a:pt x="1492" y="1141"/>
                  <a:pt x="1484" y="1141"/>
                </a:cubicBezTo>
                <a:cubicBezTo>
                  <a:pt x="1485" y="1143"/>
                  <a:pt x="1486" y="1145"/>
                  <a:pt x="1486" y="1147"/>
                </a:cubicBezTo>
                <a:cubicBezTo>
                  <a:pt x="1479" y="1142"/>
                  <a:pt x="1476" y="1144"/>
                  <a:pt x="1486" y="1147"/>
                </a:cubicBezTo>
                <a:cubicBezTo>
                  <a:pt x="1485" y="1148"/>
                  <a:pt x="1484" y="1149"/>
                  <a:pt x="1482" y="1149"/>
                </a:cubicBezTo>
                <a:cubicBezTo>
                  <a:pt x="1484" y="1150"/>
                  <a:pt x="1486" y="1151"/>
                  <a:pt x="1485" y="1155"/>
                </a:cubicBezTo>
                <a:cubicBezTo>
                  <a:pt x="1480" y="1153"/>
                  <a:pt x="1476" y="1154"/>
                  <a:pt x="1473" y="1152"/>
                </a:cubicBezTo>
                <a:cubicBezTo>
                  <a:pt x="1471" y="1153"/>
                  <a:pt x="1471" y="1155"/>
                  <a:pt x="1471" y="1157"/>
                </a:cubicBezTo>
                <a:cubicBezTo>
                  <a:pt x="1470" y="1156"/>
                  <a:pt x="1467" y="1156"/>
                  <a:pt x="1468" y="1154"/>
                </a:cubicBezTo>
                <a:cubicBezTo>
                  <a:pt x="1468" y="1155"/>
                  <a:pt x="1468" y="1155"/>
                  <a:pt x="1468" y="1155"/>
                </a:cubicBezTo>
                <a:cubicBezTo>
                  <a:pt x="1468" y="1154"/>
                  <a:pt x="1467" y="1153"/>
                  <a:pt x="1466" y="1152"/>
                </a:cubicBezTo>
                <a:cubicBezTo>
                  <a:pt x="1466" y="1152"/>
                  <a:pt x="1466" y="1152"/>
                  <a:pt x="1466" y="1152"/>
                </a:cubicBezTo>
                <a:cubicBezTo>
                  <a:pt x="1466" y="1152"/>
                  <a:pt x="1466" y="1152"/>
                  <a:pt x="1466" y="1152"/>
                </a:cubicBezTo>
                <a:cubicBezTo>
                  <a:pt x="1468" y="1153"/>
                  <a:pt x="1470" y="1154"/>
                  <a:pt x="1471" y="1151"/>
                </a:cubicBezTo>
                <a:cubicBezTo>
                  <a:pt x="1470" y="1151"/>
                  <a:pt x="1468" y="1151"/>
                  <a:pt x="1467" y="1151"/>
                </a:cubicBezTo>
                <a:cubicBezTo>
                  <a:pt x="1469" y="1149"/>
                  <a:pt x="1470" y="1147"/>
                  <a:pt x="1473" y="1147"/>
                </a:cubicBezTo>
                <a:cubicBezTo>
                  <a:pt x="1472" y="1140"/>
                  <a:pt x="1475" y="1140"/>
                  <a:pt x="1479" y="1137"/>
                </a:cubicBezTo>
                <a:cubicBezTo>
                  <a:pt x="1472" y="1136"/>
                  <a:pt x="1473" y="1133"/>
                  <a:pt x="1469" y="1132"/>
                </a:cubicBezTo>
                <a:cubicBezTo>
                  <a:pt x="1468" y="1134"/>
                  <a:pt x="1469" y="1136"/>
                  <a:pt x="1471" y="1136"/>
                </a:cubicBezTo>
                <a:cubicBezTo>
                  <a:pt x="1471" y="1138"/>
                  <a:pt x="1470" y="1138"/>
                  <a:pt x="1470" y="1141"/>
                </a:cubicBezTo>
                <a:cubicBezTo>
                  <a:pt x="1466" y="1140"/>
                  <a:pt x="1464" y="1137"/>
                  <a:pt x="1461" y="1136"/>
                </a:cubicBezTo>
                <a:cubicBezTo>
                  <a:pt x="1460" y="1135"/>
                  <a:pt x="1465" y="1135"/>
                  <a:pt x="1466" y="1136"/>
                </a:cubicBezTo>
                <a:cubicBezTo>
                  <a:pt x="1465" y="1130"/>
                  <a:pt x="1471" y="1116"/>
                  <a:pt x="1471" y="1107"/>
                </a:cubicBezTo>
                <a:cubicBezTo>
                  <a:pt x="1466" y="1108"/>
                  <a:pt x="1465" y="1110"/>
                  <a:pt x="1467" y="1104"/>
                </a:cubicBezTo>
                <a:cubicBezTo>
                  <a:pt x="1459" y="1102"/>
                  <a:pt x="1460" y="1110"/>
                  <a:pt x="1454" y="1107"/>
                </a:cubicBezTo>
                <a:cubicBezTo>
                  <a:pt x="1455" y="1106"/>
                  <a:pt x="1455" y="1105"/>
                  <a:pt x="1455" y="1103"/>
                </a:cubicBezTo>
                <a:cubicBezTo>
                  <a:pt x="1452" y="1105"/>
                  <a:pt x="1449" y="1100"/>
                  <a:pt x="1446" y="1104"/>
                </a:cubicBezTo>
                <a:cubicBezTo>
                  <a:pt x="1445" y="1103"/>
                  <a:pt x="1443" y="1098"/>
                  <a:pt x="1445" y="1097"/>
                </a:cubicBezTo>
                <a:cubicBezTo>
                  <a:pt x="1445" y="1094"/>
                  <a:pt x="1440" y="1096"/>
                  <a:pt x="1440" y="1098"/>
                </a:cubicBezTo>
                <a:cubicBezTo>
                  <a:pt x="1439" y="1096"/>
                  <a:pt x="1438" y="1095"/>
                  <a:pt x="1437" y="1092"/>
                </a:cubicBezTo>
                <a:cubicBezTo>
                  <a:pt x="1440" y="1093"/>
                  <a:pt x="1443" y="1093"/>
                  <a:pt x="1445" y="1093"/>
                </a:cubicBezTo>
                <a:cubicBezTo>
                  <a:pt x="1445" y="1094"/>
                  <a:pt x="1445" y="1094"/>
                  <a:pt x="1445" y="1095"/>
                </a:cubicBezTo>
                <a:cubicBezTo>
                  <a:pt x="1448" y="1093"/>
                  <a:pt x="1449" y="1095"/>
                  <a:pt x="1452" y="1094"/>
                </a:cubicBezTo>
                <a:cubicBezTo>
                  <a:pt x="1458" y="1094"/>
                  <a:pt x="1463" y="1094"/>
                  <a:pt x="1467" y="1094"/>
                </a:cubicBezTo>
                <a:cubicBezTo>
                  <a:pt x="1472" y="1093"/>
                  <a:pt x="1482" y="1099"/>
                  <a:pt x="1486" y="1094"/>
                </a:cubicBezTo>
                <a:cubicBezTo>
                  <a:pt x="1485" y="1097"/>
                  <a:pt x="1492" y="1094"/>
                  <a:pt x="1496" y="1097"/>
                </a:cubicBezTo>
                <a:cubicBezTo>
                  <a:pt x="1496" y="1096"/>
                  <a:pt x="1496" y="1095"/>
                  <a:pt x="1495" y="1095"/>
                </a:cubicBezTo>
                <a:cubicBezTo>
                  <a:pt x="1499" y="1096"/>
                  <a:pt x="1505" y="1095"/>
                  <a:pt x="1510" y="1095"/>
                </a:cubicBezTo>
                <a:cubicBezTo>
                  <a:pt x="1514" y="1101"/>
                  <a:pt x="1523" y="1097"/>
                  <a:pt x="1527" y="1094"/>
                </a:cubicBezTo>
                <a:cubicBezTo>
                  <a:pt x="1534" y="1095"/>
                  <a:pt x="1541" y="1095"/>
                  <a:pt x="1548" y="1095"/>
                </a:cubicBezTo>
                <a:cubicBezTo>
                  <a:pt x="1550" y="1096"/>
                  <a:pt x="1550" y="1100"/>
                  <a:pt x="1553" y="1101"/>
                </a:cubicBezTo>
                <a:cubicBezTo>
                  <a:pt x="1559" y="1099"/>
                  <a:pt x="1556" y="1100"/>
                  <a:pt x="1562" y="1101"/>
                </a:cubicBezTo>
                <a:cubicBezTo>
                  <a:pt x="1564" y="1093"/>
                  <a:pt x="1575" y="1095"/>
                  <a:pt x="1584" y="1097"/>
                </a:cubicBezTo>
                <a:cubicBezTo>
                  <a:pt x="1588" y="1093"/>
                  <a:pt x="1593" y="1097"/>
                  <a:pt x="1596" y="1100"/>
                </a:cubicBezTo>
                <a:cubicBezTo>
                  <a:pt x="1600" y="1096"/>
                  <a:pt x="1603" y="1100"/>
                  <a:pt x="1608" y="1101"/>
                </a:cubicBezTo>
                <a:cubicBezTo>
                  <a:pt x="1612" y="1094"/>
                  <a:pt x="1622" y="1100"/>
                  <a:pt x="1626" y="1103"/>
                </a:cubicBezTo>
                <a:cubicBezTo>
                  <a:pt x="1632" y="1100"/>
                  <a:pt x="1651" y="1100"/>
                  <a:pt x="1654" y="1106"/>
                </a:cubicBezTo>
                <a:cubicBezTo>
                  <a:pt x="1657" y="1104"/>
                  <a:pt x="1655" y="1105"/>
                  <a:pt x="1660" y="1106"/>
                </a:cubicBezTo>
                <a:cubicBezTo>
                  <a:pt x="1660" y="1105"/>
                  <a:pt x="1659" y="1105"/>
                  <a:pt x="1658" y="1103"/>
                </a:cubicBezTo>
                <a:cubicBezTo>
                  <a:pt x="1669" y="1105"/>
                  <a:pt x="1683" y="1105"/>
                  <a:pt x="1696" y="1107"/>
                </a:cubicBezTo>
                <a:cubicBezTo>
                  <a:pt x="1696" y="1108"/>
                  <a:pt x="1698" y="1109"/>
                  <a:pt x="1698" y="1111"/>
                </a:cubicBezTo>
                <a:cubicBezTo>
                  <a:pt x="1699" y="1111"/>
                  <a:pt x="1699" y="1109"/>
                  <a:pt x="1699" y="1108"/>
                </a:cubicBezTo>
                <a:cubicBezTo>
                  <a:pt x="1701" y="1108"/>
                  <a:pt x="1703" y="1108"/>
                  <a:pt x="1705" y="1109"/>
                </a:cubicBezTo>
                <a:cubicBezTo>
                  <a:pt x="1705" y="1110"/>
                  <a:pt x="1704" y="1109"/>
                  <a:pt x="1703" y="1111"/>
                </a:cubicBezTo>
                <a:cubicBezTo>
                  <a:pt x="1706" y="1110"/>
                  <a:pt x="1704" y="1114"/>
                  <a:pt x="1708" y="1114"/>
                </a:cubicBezTo>
                <a:cubicBezTo>
                  <a:pt x="1709" y="1111"/>
                  <a:pt x="1710" y="1112"/>
                  <a:pt x="1711" y="1110"/>
                </a:cubicBezTo>
                <a:cubicBezTo>
                  <a:pt x="1712" y="1111"/>
                  <a:pt x="1714" y="1111"/>
                  <a:pt x="1715" y="1112"/>
                </a:cubicBezTo>
                <a:cubicBezTo>
                  <a:pt x="1729" y="1109"/>
                  <a:pt x="1751" y="1115"/>
                  <a:pt x="1766" y="1116"/>
                </a:cubicBezTo>
                <a:cubicBezTo>
                  <a:pt x="1767" y="1116"/>
                  <a:pt x="1767" y="1115"/>
                  <a:pt x="1767" y="1114"/>
                </a:cubicBezTo>
                <a:cubicBezTo>
                  <a:pt x="1776" y="1117"/>
                  <a:pt x="1784" y="1120"/>
                  <a:pt x="1793" y="1124"/>
                </a:cubicBezTo>
                <a:cubicBezTo>
                  <a:pt x="1793" y="1124"/>
                  <a:pt x="1793" y="1124"/>
                  <a:pt x="1793" y="1125"/>
                </a:cubicBezTo>
                <a:cubicBezTo>
                  <a:pt x="1798" y="1129"/>
                  <a:pt x="1798" y="1139"/>
                  <a:pt x="1806" y="1135"/>
                </a:cubicBezTo>
                <a:cubicBezTo>
                  <a:pt x="1806" y="1134"/>
                  <a:pt x="1806" y="1133"/>
                  <a:pt x="1807" y="1132"/>
                </a:cubicBezTo>
                <a:cubicBezTo>
                  <a:pt x="1807" y="1132"/>
                  <a:pt x="1806" y="1131"/>
                  <a:pt x="1806" y="1130"/>
                </a:cubicBezTo>
                <a:cubicBezTo>
                  <a:pt x="1810" y="1132"/>
                  <a:pt x="1814" y="1134"/>
                  <a:pt x="1819" y="1135"/>
                </a:cubicBezTo>
                <a:cubicBezTo>
                  <a:pt x="1818" y="1133"/>
                  <a:pt x="1819" y="1131"/>
                  <a:pt x="1820" y="1130"/>
                </a:cubicBezTo>
                <a:cubicBezTo>
                  <a:pt x="1824" y="1135"/>
                  <a:pt x="1832" y="1137"/>
                  <a:pt x="1838" y="1138"/>
                </a:cubicBezTo>
                <a:cubicBezTo>
                  <a:pt x="1837" y="1136"/>
                  <a:pt x="1838" y="1136"/>
                  <a:pt x="1840" y="1135"/>
                </a:cubicBezTo>
                <a:cubicBezTo>
                  <a:pt x="1839" y="1139"/>
                  <a:pt x="1843" y="1139"/>
                  <a:pt x="1847" y="1141"/>
                </a:cubicBezTo>
                <a:cubicBezTo>
                  <a:pt x="1848" y="1139"/>
                  <a:pt x="1847" y="1137"/>
                  <a:pt x="1845" y="1135"/>
                </a:cubicBezTo>
                <a:cubicBezTo>
                  <a:pt x="1846" y="1130"/>
                  <a:pt x="1851" y="1127"/>
                  <a:pt x="1855" y="1126"/>
                </a:cubicBezTo>
                <a:cubicBezTo>
                  <a:pt x="1858" y="1128"/>
                  <a:pt x="1860" y="1133"/>
                  <a:pt x="1861" y="1137"/>
                </a:cubicBezTo>
                <a:cubicBezTo>
                  <a:pt x="1862" y="1136"/>
                  <a:pt x="1865" y="1132"/>
                  <a:pt x="1866" y="1135"/>
                </a:cubicBezTo>
                <a:cubicBezTo>
                  <a:pt x="1869" y="1133"/>
                  <a:pt x="1862" y="1132"/>
                  <a:pt x="1864" y="1127"/>
                </a:cubicBezTo>
                <a:cubicBezTo>
                  <a:pt x="1864" y="1125"/>
                  <a:pt x="1866" y="1125"/>
                  <a:pt x="1868" y="1124"/>
                </a:cubicBezTo>
                <a:cubicBezTo>
                  <a:pt x="1865" y="1120"/>
                  <a:pt x="1869" y="1108"/>
                  <a:pt x="1879" y="1110"/>
                </a:cubicBezTo>
                <a:cubicBezTo>
                  <a:pt x="1876" y="1106"/>
                  <a:pt x="1873" y="1109"/>
                  <a:pt x="1869" y="1106"/>
                </a:cubicBezTo>
                <a:cubicBezTo>
                  <a:pt x="1871" y="1104"/>
                  <a:pt x="1871" y="1103"/>
                  <a:pt x="1869" y="1101"/>
                </a:cubicBezTo>
                <a:cubicBezTo>
                  <a:pt x="1869" y="1101"/>
                  <a:pt x="1869" y="1101"/>
                  <a:pt x="1869" y="1101"/>
                </a:cubicBezTo>
                <a:cubicBezTo>
                  <a:pt x="1868" y="1100"/>
                  <a:pt x="1867" y="1099"/>
                  <a:pt x="1866" y="1099"/>
                </a:cubicBezTo>
                <a:cubicBezTo>
                  <a:pt x="1865" y="1102"/>
                  <a:pt x="1866" y="1104"/>
                  <a:pt x="1868" y="1105"/>
                </a:cubicBezTo>
                <a:cubicBezTo>
                  <a:pt x="1868" y="1106"/>
                  <a:pt x="1868" y="1107"/>
                  <a:pt x="1867" y="1107"/>
                </a:cubicBezTo>
                <a:cubicBezTo>
                  <a:pt x="1863" y="1107"/>
                  <a:pt x="1863" y="1102"/>
                  <a:pt x="1859" y="1102"/>
                </a:cubicBezTo>
                <a:cubicBezTo>
                  <a:pt x="1859" y="1100"/>
                  <a:pt x="1860" y="1099"/>
                  <a:pt x="1861" y="1098"/>
                </a:cubicBezTo>
                <a:cubicBezTo>
                  <a:pt x="1861" y="1099"/>
                  <a:pt x="1860" y="1100"/>
                  <a:pt x="1860" y="1100"/>
                </a:cubicBezTo>
                <a:cubicBezTo>
                  <a:pt x="1861" y="1102"/>
                  <a:pt x="1862" y="1101"/>
                  <a:pt x="1864" y="1101"/>
                </a:cubicBezTo>
                <a:cubicBezTo>
                  <a:pt x="1863" y="1100"/>
                  <a:pt x="1863" y="1099"/>
                  <a:pt x="1862" y="1098"/>
                </a:cubicBezTo>
                <a:cubicBezTo>
                  <a:pt x="1866" y="1097"/>
                  <a:pt x="1870" y="1099"/>
                  <a:pt x="1869" y="1096"/>
                </a:cubicBezTo>
                <a:cubicBezTo>
                  <a:pt x="1873" y="1096"/>
                  <a:pt x="1870" y="1099"/>
                  <a:pt x="1873" y="1099"/>
                </a:cubicBezTo>
                <a:cubicBezTo>
                  <a:pt x="1873" y="1096"/>
                  <a:pt x="1869" y="1091"/>
                  <a:pt x="1875" y="1092"/>
                </a:cubicBezTo>
                <a:cubicBezTo>
                  <a:pt x="1876" y="1095"/>
                  <a:pt x="1871" y="1093"/>
                  <a:pt x="1874" y="1096"/>
                </a:cubicBezTo>
                <a:cubicBezTo>
                  <a:pt x="1877" y="1095"/>
                  <a:pt x="1881" y="1089"/>
                  <a:pt x="1878" y="1085"/>
                </a:cubicBezTo>
                <a:cubicBezTo>
                  <a:pt x="1874" y="1085"/>
                  <a:pt x="1874" y="1092"/>
                  <a:pt x="1872" y="1087"/>
                </a:cubicBezTo>
                <a:cubicBezTo>
                  <a:pt x="1869" y="1087"/>
                  <a:pt x="1871" y="1088"/>
                  <a:pt x="1871" y="1091"/>
                </a:cubicBezTo>
                <a:cubicBezTo>
                  <a:pt x="1869" y="1090"/>
                  <a:pt x="1869" y="1090"/>
                  <a:pt x="1869" y="1092"/>
                </a:cubicBezTo>
                <a:cubicBezTo>
                  <a:pt x="1864" y="1091"/>
                  <a:pt x="1863" y="1092"/>
                  <a:pt x="1857" y="1092"/>
                </a:cubicBezTo>
                <a:cubicBezTo>
                  <a:pt x="1858" y="1091"/>
                  <a:pt x="1860" y="1090"/>
                  <a:pt x="1861" y="1089"/>
                </a:cubicBezTo>
                <a:cubicBezTo>
                  <a:pt x="1862" y="1087"/>
                  <a:pt x="1859" y="1088"/>
                  <a:pt x="1858" y="1088"/>
                </a:cubicBezTo>
                <a:cubicBezTo>
                  <a:pt x="1857" y="1087"/>
                  <a:pt x="1855" y="1086"/>
                  <a:pt x="1853" y="1086"/>
                </a:cubicBezTo>
                <a:cubicBezTo>
                  <a:pt x="1854" y="1084"/>
                  <a:pt x="1853" y="1082"/>
                  <a:pt x="1854" y="1079"/>
                </a:cubicBezTo>
                <a:cubicBezTo>
                  <a:pt x="1856" y="1080"/>
                  <a:pt x="1859" y="1080"/>
                  <a:pt x="1861" y="1081"/>
                </a:cubicBezTo>
                <a:cubicBezTo>
                  <a:pt x="1858" y="1078"/>
                  <a:pt x="1860" y="1076"/>
                  <a:pt x="1861" y="1075"/>
                </a:cubicBezTo>
                <a:cubicBezTo>
                  <a:pt x="1862" y="1076"/>
                  <a:pt x="1865" y="1077"/>
                  <a:pt x="1866" y="1075"/>
                </a:cubicBezTo>
                <a:cubicBezTo>
                  <a:pt x="1863" y="1075"/>
                  <a:pt x="1862" y="1073"/>
                  <a:pt x="1861" y="1072"/>
                </a:cubicBezTo>
                <a:cubicBezTo>
                  <a:pt x="1861" y="1072"/>
                  <a:pt x="1861" y="1072"/>
                  <a:pt x="1861" y="1071"/>
                </a:cubicBezTo>
                <a:cubicBezTo>
                  <a:pt x="1865" y="1070"/>
                  <a:pt x="1866" y="1073"/>
                  <a:pt x="1868" y="1071"/>
                </a:cubicBezTo>
                <a:cubicBezTo>
                  <a:pt x="1867" y="1067"/>
                  <a:pt x="1864" y="1066"/>
                  <a:pt x="1866" y="1061"/>
                </a:cubicBezTo>
                <a:cubicBezTo>
                  <a:pt x="1861" y="1063"/>
                  <a:pt x="1865" y="1066"/>
                  <a:pt x="1864" y="1068"/>
                </a:cubicBezTo>
                <a:cubicBezTo>
                  <a:pt x="1862" y="1072"/>
                  <a:pt x="1855" y="1066"/>
                  <a:pt x="1856" y="1073"/>
                </a:cubicBezTo>
                <a:cubicBezTo>
                  <a:pt x="1853" y="1074"/>
                  <a:pt x="1850" y="1070"/>
                  <a:pt x="1850" y="1073"/>
                </a:cubicBezTo>
                <a:cubicBezTo>
                  <a:pt x="1846" y="1070"/>
                  <a:pt x="1844" y="1068"/>
                  <a:pt x="1840" y="1062"/>
                </a:cubicBezTo>
                <a:cubicBezTo>
                  <a:pt x="1837" y="1063"/>
                  <a:pt x="1841" y="1066"/>
                  <a:pt x="1842" y="1066"/>
                </a:cubicBezTo>
                <a:cubicBezTo>
                  <a:pt x="1841" y="1068"/>
                  <a:pt x="1839" y="1068"/>
                  <a:pt x="1837" y="1069"/>
                </a:cubicBezTo>
                <a:cubicBezTo>
                  <a:pt x="1833" y="1065"/>
                  <a:pt x="1833" y="1056"/>
                  <a:pt x="1826" y="1055"/>
                </a:cubicBezTo>
                <a:cubicBezTo>
                  <a:pt x="1824" y="1052"/>
                  <a:pt x="1829" y="1054"/>
                  <a:pt x="1828" y="1051"/>
                </a:cubicBezTo>
                <a:cubicBezTo>
                  <a:pt x="1828" y="1052"/>
                  <a:pt x="1830" y="1052"/>
                  <a:pt x="1831" y="1053"/>
                </a:cubicBezTo>
                <a:cubicBezTo>
                  <a:pt x="1834" y="1051"/>
                  <a:pt x="1827" y="1050"/>
                  <a:pt x="1831" y="1048"/>
                </a:cubicBezTo>
                <a:cubicBezTo>
                  <a:pt x="1833" y="1046"/>
                  <a:pt x="1836" y="1048"/>
                  <a:pt x="1841" y="1049"/>
                </a:cubicBezTo>
                <a:cubicBezTo>
                  <a:pt x="1841" y="1053"/>
                  <a:pt x="1843" y="1053"/>
                  <a:pt x="1843" y="1055"/>
                </a:cubicBezTo>
                <a:cubicBezTo>
                  <a:pt x="1846" y="1054"/>
                  <a:pt x="1845" y="1050"/>
                  <a:pt x="1850" y="1051"/>
                </a:cubicBezTo>
                <a:cubicBezTo>
                  <a:pt x="1851" y="1045"/>
                  <a:pt x="1845" y="1046"/>
                  <a:pt x="1842" y="1042"/>
                </a:cubicBezTo>
                <a:cubicBezTo>
                  <a:pt x="1842" y="1041"/>
                  <a:pt x="1847" y="1042"/>
                  <a:pt x="1847" y="1044"/>
                </a:cubicBezTo>
                <a:cubicBezTo>
                  <a:pt x="1849" y="1042"/>
                  <a:pt x="1850" y="1040"/>
                  <a:pt x="1854" y="1040"/>
                </a:cubicBezTo>
                <a:cubicBezTo>
                  <a:pt x="1855" y="1037"/>
                  <a:pt x="1852" y="1038"/>
                  <a:pt x="1852" y="1036"/>
                </a:cubicBezTo>
                <a:cubicBezTo>
                  <a:pt x="1850" y="1037"/>
                  <a:pt x="1850" y="1040"/>
                  <a:pt x="1849" y="1041"/>
                </a:cubicBezTo>
                <a:cubicBezTo>
                  <a:pt x="1845" y="1038"/>
                  <a:pt x="1842" y="1037"/>
                  <a:pt x="1839" y="1035"/>
                </a:cubicBezTo>
                <a:cubicBezTo>
                  <a:pt x="1836" y="1036"/>
                  <a:pt x="1839" y="1039"/>
                  <a:pt x="1840" y="1041"/>
                </a:cubicBezTo>
                <a:cubicBezTo>
                  <a:pt x="1836" y="1040"/>
                  <a:pt x="1832" y="1037"/>
                  <a:pt x="1828" y="1039"/>
                </a:cubicBezTo>
                <a:cubicBezTo>
                  <a:pt x="1828" y="1040"/>
                  <a:pt x="1829" y="1040"/>
                  <a:pt x="1829" y="1041"/>
                </a:cubicBezTo>
                <a:cubicBezTo>
                  <a:pt x="1828" y="1041"/>
                  <a:pt x="1825" y="1040"/>
                  <a:pt x="1825" y="1042"/>
                </a:cubicBezTo>
                <a:cubicBezTo>
                  <a:pt x="1824" y="1041"/>
                  <a:pt x="1825" y="1040"/>
                  <a:pt x="1823" y="1038"/>
                </a:cubicBezTo>
                <a:cubicBezTo>
                  <a:pt x="1823" y="1037"/>
                  <a:pt x="1825" y="1037"/>
                  <a:pt x="1826" y="1037"/>
                </a:cubicBezTo>
                <a:cubicBezTo>
                  <a:pt x="1826" y="1034"/>
                  <a:pt x="1826" y="1032"/>
                  <a:pt x="1823" y="1033"/>
                </a:cubicBezTo>
                <a:cubicBezTo>
                  <a:pt x="1823" y="1040"/>
                  <a:pt x="1820" y="1034"/>
                  <a:pt x="1819" y="1040"/>
                </a:cubicBezTo>
                <a:cubicBezTo>
                  <a:pt x="1815" y="1040"/>
                  <a:pt x="1817" y="1032"/>
                  <a:pt x="1815" y="1037"/>
                </a:cubicBezTo>
                <a:cubicBezTo>
                  <a:pt x="1813" y="1036"/>
                  <a:pt x="1812" y="1033"/>
                  <a:pt x="1814" y="1032"/>
                </a:cubicBezTo>
                <a:cubicBezTo>
                  <a:pt x="1817" y="1031"/>
                  <a:pt x="1815" y="1035"/>
                  <a:pt x="1819" y="1034"/>
                </a:cubicBezTo>
                <a:cubicBezTo>
                  <a:pt x="1818" y="1029"/>
                  <a:pt x="1815" y="1026"/>
                  <a:pt x="1814" y="1021"/>
                </a:cubicBezTo>
                <a:cubicBezTo>
                  <a:pt x="1812" y="1020"/>
                  <a:pt x="1812" y="1023"/>
                  <a:pt x="1809" y="1022"/>
                </a:cubicBezTo>
                <a:cubicBezTo>
                  <a:pt x="1811" y="1026"/>
                  <a:pt x="1806" y="1025"/>
                  <a:pt x="1805" y="1027"/>
                </a:cubicBezTo>
                <a:cubicBezTo>
                  <a:pt x="1801" y="1023"/>
                  <a:pt x="1795" y="1022"/>
                  <a:pt x="1790" y="1017"/>
                </a:cubicBezTo>
                <a:cubicBezTo>
                  <a:pt x="1787" y="1018"/>
                  <a:pt x="1791" y="1020"/>
                  <a:pt x="1791" y="1021"/>
                </a:cubicBezTo>
                <a:cubicBezTo>
                  <a:pt x="1787" y="1021"/>
                  <a:pt x="1784" y="1019"/>
                  <a:pt x="1780" y="1020"/>
                </a:cubicBezTo>
                <a:cubicBezTo>
                  <a:pt x="1780" y="1017"/>
                  <a:pt x="1785" y="1020"/>
                  <a:pt x="1786" y="1017"/>
                </a:cubicBezTo>
                <a:cubicBezTo>
                  <a:pt x="1786" y="1016"/>
                  <a:pt x="1786" y="1015"/>
                  <a:pt x="1786" y="1013"/>
                </a:cubicBezTo>
                <a:cubicBezTo>
                  <a:pt x="1779" y="1013"/>
                  <a:pt x="1783" y="1017"/>
                  <a:pt x="1779" y="1019"/>
                </a:cubicBezTo>
                <a:cubicBezTo>
                  <a:pt x="1778" y="1018"/>
                  <a:pt x="1779" y="1010"/>
                  <a:pt x="1773" y="1012"/>
                </a:cubicBezTo>
                <a:cubicBezTo>
                  <a:pt x="1774" y="1013"/>
                  <a:pt x="1774" y="1015"/>
                  <a:pt x="1775" y="1017"/>
                </a:cubicBezTo>
                <a:cubicBezTo>
                  <a:pt x="1768" y="1017"/>
                  <a:pt x="1761" y="1017"/>
                  <a:pt x="1756" y="1015"/>
                </a:cubicBezTo>
                <a:cubicBezTo>
                  <a:pt x="1754" y="1017"/>
                  <a:pt x="1756" y="1020"/>
                  <a:pt x="1756" y="1021"/>
                </a:cubicBezTo>
                <a:cubicBezTo>
                  <a:pt x="1755" y="1022"/>
                  <a:pt x="1747" y="1022"/>
                  <a:pt x="1749" y="1017"/>
                </a:cubicBezTo>
                <a:cubicBezTo>
                  <a:pt x="1746" y="1016"/>
                  <a:pt x="1745" y="1015"/>
                  <a:pt x="1742" y="1016"/>
                </a:cubicBezTo>
                <a:cubicBezTo>
                  <a:pt x="1745" y="1018"/>
                  <a:pt x="1742" y="1020"/>
                  <a:pt x="1739" y="1021"/>
                </a:cubicBezTo>
                <a:cubicBezTo>
                  <a:pt x="1739" y="1022"/>
                  <a:pt x="1739" y="1024"/>
                  <a:pt x="1740" y="1024"/>
                </a:cubicBezTo>
                <a:cubicBezTo>
                  <a:pt x="1740" y="1026"/>
                  <a:pt x="1737" y="1023"/>
                  <a:pt x="1735" y="1024"/>
                </a:cubicBezTo>
                <a:cubicBezTo>
                  <a:pt x="1739" y="1026"/>
                  <a:pt x="1737" y="1032"/>
                  <a:pt x="1738" y="1035"/>
                </a:cubicBezTo>
                <a:cubicBezTo>
                  <a:pt x="1741" y="1037"/>
                  <a:pt x="1743" y="1033"/>
                  <a:pt x="1743" y="1035"/>
                </a:cubicBezTo>
                <a:cubicBezTo>
                  <a:pt x="1745" y="1034"/>
                  <a:pt x="1740" y="1031"/>
                  <a:pt x="1740" y="1028"/>
                </a:cubicBezTo>
                <a:cubicBezTo>
                  <a:pt x="1741" y="1027"/>
                  <a:pt x="1743" y="1026"/>
                  <a:pt x="1742" y="1023"/>
                </a:cubicBezTo>
                <a:cubicBezTo>
                  <a:pt x="1744" y="1022"/>
                  <a:pt x="1747" y="1025"/>
                  <a:pt x="1747" y="1026"/>
                </a:cubicBezTo>
                <a:cubicBezTo>
                  <a:pt x="1751" y="1026"/>
                  <a:pt x="1752" y="1031"/>
                  <a:pt x="1756" y="1033"/>
                </a:cubicBezTo>
                <a:cubicBezTo>
                  <a:pt x="1756" y="1037"/>
                  <a:pt x="1752" y="1033"/>
                  <a:pt x="1748" y="1034"/>
                </a:cubicBezTo>
                <a:cubicBezTo>
                  <a:pt x="1748" y="1038"/>
                  <a:pt x="1751" y="1041"/>
                  <a:pt x="1749" y="1044"/>
                </a:cubicBezTo>
                <a:cubicBezTo>
                  <a:pt x="1745" y="1040"/>
                  <a:pt x="1733" y="1036"/>
                  <a:pt x="1732" y="1041"/>
                </a:cubicBezTo>
                <a:cubicBezTo>
                  <a:pt x="1729" y="1041"/>
                  <a:pt x="1730" y="1037"/>
                  <a:pt x="1726" y="1039"/>
                </a:cubicBezTo>
                <a:cubicBezTo>
                  <a:pt x="1731" y="1034"/>
                  <a:pt x="1723" y="1038"/>
                  <a:pt x="1721" y="1035"/>
                </a:cubicBezTo>
                <a:cubicBezTo>
                  <a:pt x="1721" y="1034"/>
                  <a:pt x="1722" y="1034"/>
                  <a:pt x="1723" y="1034"/>
                </a:cubicBezTo>
                <a:cubicBezTo>
                  <a:pt x="1723" y="1031"/>
                  <a:pt x="1717" y="1031"/>
                  <a:pt x="1719" y="1035"/>
                </a:cubicBezTo>
                <a:cubicBezTo>
                  <a:pt x="1715" y="1030"/>
                  <a:pt x="1709" y="1032"/>
                  <a:pt x="1704" y="1032"/>
                </a:cubicBezTo>
                <a:cubicBezTo>
                  <a:pt x="1705" y="1034"/>
                  <a:pt x="1705" y="1036"/>
                  <a:pt x="1707" y="1037"/>
                </a:cubicBezTo>
                <a:cubicBezTo>
                  <a:pt x="1702" y="1038"/>
                  <a:pt x="1699" y="1036"/>
                  <a:pt x="1695" y="1037"/>
                </a:cubicBezTo>
                <a:cubicBezTo>
                  <a:pt x="1694" y="1038"/>
                  <a:pt x="1693" y="1040"/>
                  <a:pt x="1692" y="1041"/>
                </a:cubicBezTo>
                <a:cubicBezTo>
                  <a:pt x="1691" y="1041"/>
                  <a:pt x="1690" y="1040"/>
                  <a:pt x="1689" y="1040"/>
                </a:cubicBezTo>
                <a:cubicBezTo>
                  <a:pt x="1690" y="1041"/>
                  <a:pt x="1690" y="1041"/>
                  <a:pt x="1691" y="1041"/>
                </a:cubicBezTo>
                <a:cubicBezTo>
                  <a:pt x="1690" y="1042"/>
                  <a:pt x="1688" y="1043"/>
                  <a:pt x="1686" y="1043"/>
                </a:cubicBezTo>
                <a:cubicBezTo>
                  <a:pt x="1686" y="1042"/>
                  <a:pt x="1686" y="1041"/>
                  <a:pt x="1685" y="1041"/>
                </a:cubicBezTo>
                <a:cubicBezTo>
                  <a:pt x="1686" y="1039"/>
                  <a:pt x="1686" y="1041"/>
                  <a:pt x="1688" y="1041"/>
                </a:cubicBezTo>
                <a:cubicBezTo>
                  <a:pt x="1687" y="1039"/>
                  <a:pt x="1685" y="1038"/>
                  <a:pt x="1686" y="1035"/>
                </a:cubicBezTo>
                <a:cubicBezTo>
                  <a:pt x="1689" y="1033"/>
                  <a:pt x="1695" y="1033"/>
                  <a:pt x="1698" y="1031"/>
                </a:cubicBezTo>
                <a:cubicBezTo>
                  <a:pt x="1700" y="1027"/>
                  <a:pt x="1689" y="1028"/>
                  <a:pt x="1693" y="1030"/>
                </a:cubicBezTo>
                <a:cubicBezTo>
                  <a:pt x="1691" y="1030"/>
                  <a:pt x="1691" y="1028"/>
                  <a:pt x="1689" y="1028"/>
                </a:cubicBezTo>
                <a:cubicBezTo>
                  <a:pt x="1689" y="1025"/>
                  <a:pt x="1690" y="1024"/>
                  <a:pt x="1692" y="1023"/>
                </a:cubicBezTo>
                <a:cubicBezTo>
                  <a:pt x="1691" y="1021"/>
                  <a:pt x="1689" y="1020"/>
                  <a:pt x="1686" y="1020"/>
                </a:cubicBezTo>
                <a:cubicBezTo>
                  <a:pt x="1687" y="1023"/>
                  <a:pt x="1685" y="1024"/>
                  <a:pt x="1687" y="1027"/>
                </a:cubicBezTo>
                <a:cubicBezTo>
                  <a:pt x="1686" y="1029"/>
                  <a:pt x="1680" y="1028"/>
                  <a:pt x="1681" y="1025"/>
                </a:cubicBezTo>
                <a:cubicBezTo>
                  <a:pt x="1677" y="1031"/>
                  <a:pt x="1662" y="1020"/>
                  <a:pt x="1661" y="1030"/>
                </a:cubicBezTo>
                <a:cubicBezTo>
                  <a:pt x="1663" y="1026"/>
                  <a:pt x="1664" y="1032"/>
                  <a:pt x="1667" y="1031"/>
                </a:cubicBezTo>
                <a:cubicBezTo>
                  <a:pt x="1666" y="1037"/>
                  <a:pt x="1659" y="1035"/>
                  <a:pt x="1656" y="1040"/>
                </a:cubicBezTo>
                <a:cubicBezTo>
                  <a:pt x="1655" y="1039"/>
                  <a:pt x="1654" y="1039"/>
                  <a:pt x="1652" y="1040"/>
                </a:cubicBezTo>
                <a:cubicBezTo>
                  <a:pt x="1650" y="1039"/>
                  <a:pt x="1651" y="1035"/>
                  <a:pt x="1648" y="1035"/>
                </a:cubicBezTo>
                <a:cubicBezTo>
                  <a:pt x="1654" y="1032"/>
                  <a:pt x="1650" y="1028"/>
                  <a:pt x="1657" y="1026"/>
                </a:cubicBezTo>
                <a:cubicBezTo>
                  <a:pt x="1656" y="1024"/>
                  <a:pt x="1651" y="1027"/>
                  <a:pt x="1652" y="1023"/>
                </a:cubicBezTo>
                <a:cubicBezTo>
                  <a:pt x="1649" y="1023"/>
                  <a:pt x="1649" y="1024"/>
                  <a:pt x="1646" y="1024"/>
                </a:cubicBezTo>
                <a:cubicBezTo>
                  <a:pt x="1645" y="1023"/>
                  <a:pt x="1644" y="1022"/>
                  <a:pt x="1644" y="1021"/>
                </a:cubicBezTo>
                <a:cubicBezTo>
                  <a:pt x="1645" y="1022"/>
                  <a:pt x="1647" y="1022"/>
                  <a:pt x="1648" y="1023"/>
                </a:cubicBezTo>
                <a:cubicBezTo>
                  <a:pt x="1647" y="1022"/>
                  <a:pt x="1645" y="1021"/>
                  <a:pt x="1644" y="1020"/>
                </a:cubicBezTo>
                <a:cubicBezTo>
                  <a:pt x="1644" y="1015"/>
                  <a:pt x="1650" y="1017"/>
                  <a:pt x="1654" y="1018"/>
                </a:cubicBezTo>
                <a:cubicBezTo>
                  <a:pt x="1655" y="1015"/>
                  <a:pt x="1656" y="1011"/>
                  <a:pt x="1662" y="1011"/>
                </a:cubicBezTo>
                <a:cubicBezTo>
                  <a:pt x="1661" y="1010"/>
                  <a:pt x="1660" y="1009"/>
                  <a:pt x="1660" y="1008"/>
                </a:cubicBezTo>
                <a:cubicBezTo>
                  <a:pt x="1661" y="1009"/>
                  <a:pt x="1662" y="1009"/>
                  <a:pt x="1664" y="1009"/>
                </a:cubicBezTo>
                <a:cubicBezTo>
                  <a:pt x="1665" y="1013"/>
                  <a:pt x="1667" y="1010"/>
                  <a:pt x="1670" y="1013"/>
                </a:cubicBezTo>
                <a:cubicBezTo>
                  <a:pt x="1670" y="1014"/>
                  <a:pt x="1664" y="1015"/>
                  <a:pt x="1665" y="1013"/>
                </a:cubicBezTo>
                <a:cubicBezTo>
                  <a:pt x="1664" y="1019"/>
                  <a:pt x="1672" y="1015"/>
                  <a:pt x="1677" y="1014"/>
                </a:cubicBezTo>
                <a:cubicBezTo>
                  <a:pt x="1677" y="1015"/>
                  <a:pt x="1675" y="1015"/>
                  <a:pt x="1675" y="1017"/>
                </a:cubicBezTo>
                <a:cubicBezTo>
                  <a:pt x="1677" y="1017"/>
                  <a:pt x="1678" y="1016"/>
                  <a:pt x="1678" y="1018"/>
                </a:cubicBezTo>
                <a:cubicBezTo>
                  <a:pt x="1680" y="1016"/>
                  <a:pt x="1679" y="1012"/>
                  <a:pt x="1683" y="1013"/>
                </a:cubicBezTo>
                <a:cubicBezTo>
                  <a:pt x="1679" y="1008"/>
                  <a:pt x="1673" y="1012"/>
                  <a:pt x="1667" y="1010"/>
                </a:cubicBezTo>
                <a:cubicBezTo>
                  <a:pt x="1666" y="1008"/>
                  <a:pt x="1668" y="1008"/>
                  <a:pt x="1668" y="1007"/>
                </a:cubicBezTo>
                <a:cubicBezTo>
                  <a:pt x="1674" y="1007"/>
                  <a:pt x="1677" y="1010"/>
                  <a:pt x="1683" y="1008"/>
                </a:cubicBezTo>
                <a:cubicBezTo>
                  <a:pt x="1683" y="1006"/>
                  <a:pt x="1681" y="1004"/>
                  <a:pt x="1683" y="1002"/>
                </a:cubicBezTo>
                <a:cubicBezTo>
                  <a:pt x="1686" y="1002"/>
                  <a:pt x="1684" y="1006"/>
                  <a:pt x="1687" y="1005"/>
                </a:cubicBezTo>
                <a:cubicBezTo>
                  <a:pt x="1685" y="1002"/>
                  <a:pt x="1686" y="1002"/>
                  <a:pt x="1684" y="998"/>
                </a:cubicBezTo>
                <a:cubicBezTo>
                  <a:pt x="1682" y="1001"/>
                  <a:pt x="1680" y="998"/>
                  <a:pt x="1679" y="1000"/>
                </a:cubicBezTo>
                <a:cubicBezTo>
                  <a:pt x="1677" y="998"/>
                  <a:pt x="1677" y="994"/>
                  <a:pt x="1675" y="992"/>
                </a:cubicBezTo>
                <a:cubicBezTo>
                  <a:pt x="1674" y="993"/>
                  <a:pt x="1673" y="994"/>
                  <a:pt x="1671" y="994"/>
                </a:cubicBezTo>
                <a:cubicBezTo>
                  <a:pt x="1671" y="996"/>
                  <a:pt x="1673" y="996"/>
                  <a:pt x="1673" y="998"/>
                </a:cubicBezTo>
                <a:cubicBezTo>
                  <a:pt x="1667" y="996"/>
                  <a:pt x="1662" y="1001"/>
                  <a:pt x="1661" y="998"/>
                </a:cubicBezTo>
                <a:cubicBezTo>
                  <a:pt x="1659" y="999"/>
                  <a:pt x="1657" y="1002"/>
                  <a:pt x="1652" y="1001"/>
                </a:cubicBezTo>
                <a:cubicBezTo>
                  <a:pt x="1659" y="1003"/>
                  <a:pt x="1653" y="1004"/>
                  <a:pt x="1654" y="1012"/>
                </a:cubicBezTo>
                <a:cubicBezTo>
                  <a:pt x="1651" y="1016"/>
                  <a:pt x="1648" y="1014"/>
                  <a:pt x="1643" y="1016"/>
                </a:cubicBezTo>
                <a:cubicBezTo>
                  <a:pt x="1641" y="1013"/>
                  <a:pt x="1641" y="1009"/>
                  <a:pt x="1636" y="1008"/>
                </a:cubicBezTo>
                <a:cubicBezTo>
                  <a:pt x="1637" y="1010"/>
                  <a:pt x="1637" y="1019"/>
                  <a:pt x="1642" y="1017"/>
                </a:cubicBezTo>
                <a:cubicBezTo>
                  <a:pt x="1643" y="1018"/>
                  <a:pt x="1642" y="1019"/>
                  <a:pt x="1642" y="1020"/>
                </a:cubicBezTo>
                <a:cubicBezTo>
                  <a:pt x="1638" y="1017"/>
                  <a:pt x="1632" y="1014"/>
                  <a:pt x="1626" y="1012"/>
                </a:cubicBezTo>
                <a:cubicBezTo>
                  <a:pt x="1629" y="1012"/>
                  <a:pt x="1630" y="1014"/>
                  <a:pt x="1633" y="1013"/>
                </a:cubicBezTo>
                <a:cubicBezTo>
                  <a:pt x="1629" y="1009"/>
                  <a:pt x="1633" y="1010"/>
                  <a:pt x="1634" y="1008"/>
                </a:cubicBezTo>
                <a:cubicBezTo>
                  <a:pt x="1631" y="1007"/>
                  <a:pt x="1630" y="1006"/>
                  <a:pt x="1630" y="1010"/>
                </a:cubicBezTo>
                <a:cubicBezTo>
                  <a:pt x="1628" y="1006"/>
                  <a:pt x="1629" y="1004"/>
                  <a:pt x="1633" y="1001"/>
                </a:cubicBezTo>
                <a:cubicBezTo>
                  <a:pt x="1637" y="1001"/>
                  <a:pt x="1638" y="1005"/>
                  <a:pt x="1642" y="1006"/>
                </a:cubicBezTo>
                <a:cubicBezTo>
                  <a:pt x="1645" y="1006"/>
                  <a:pt x="1648" y="1005"/>
                  <a:pt x="1647" y="1001"/>
                </a:cubicBezTo>
                <a:cubicBezTo>
                  <a:pt x="1644" y="1004"/>
                  <a:pt x="1640" y="1001"/>
                  <a:pt x="1640" y="997"/>
                </a:cubicBezTo>
                <a:cubicBezTo>
                  <a:pt x="1634" y="1002"/>
                  <a:pt x="1630" y="997"/>
                  <a:pt x="1626" y="998"/>
                </a:cubicBezTo>
                <a:cubicBezTo>
                  <a:pt x="1626" y="996"/>
                  <a:pt x="1629" y="996"/>
                  <a:pt x="1629" y="993"/>
                </a:cubicBezTo>
                <a:cubicBezTo>
                  <a:pt x="1630" y="993"/>
                  <a:pt x="1630" y="994"/>
                  <a:pt x="1631" y="994"/>
                </a:cubicBezTo>
                <a:cubicBezTo>
                  <a:pt x="1631" y="994"/>
                  <a:pt x="1630" y="993"/>
                  <a:pt x="1629" y="992"/>
                </a:cubicBezTo>
                <a:cubicBezTo>
                  <a:pt x="1629" y="992"/>
                  <a:pt x="1629" y="992"/>
                  <a:pt x="1628" y="992"/>
                </a:cubicBezTo>
                <a:cubicBezTo>
                  <a:pt x="1628" y="992"/>
                  <a:pt x="1628" y="992"/>
                  <a:pt x="1628" y="992"/>
                </a:cubicBezTo>
                <a:cubicBezTo>
                  <a:pt x="1623" y="989"/>
                  <a:pt x="1614" y="985"/>
                  <a:pt x="1612" y="987"/>
                </a:cubicBezTo>
                <a:cubicBezTo>
                  <a:pt x="1609" y="986"/>
                  <a:pt x="1612" y="984"/>
                  <a:pt x="1609" y="983"/>
                </a:cubicBezTo>
                <a:cubicBezTo>
                  <a:pt x="1604" y="987"/>
                  <a:pt x="1599" y="982"/>
                  <a:pt x="1594" y="982"/>
                </a:cubicBezTo>
                <a:cubicBezTo>
                  <a:pt x="1596" y="981"/>
                  <a:pt x="1598" y="978"/>
                  <a:pt x="1599" y="983"/>
                </a:cubicBezTo>
                <a:cubicBezTo>
                  <a:pt x="1602" y="983"/>
                  <a:pt x="1605" y="982"/>
                  <a:pt x="1604" y="978"/>
                </a:cubicBezTo>
                <a:cubicBezTo>
                  <a:pt x="1601" y="977"/>
                  <a:pt x="1595" y="979"/>
                  <a:pt x="1598" y="973"/>
                </a:cubicBezTo>
                <a:cubicBezTo>
                  <a:pt x="1594" y="973"/>
                  <a:pt x="1596" y="975"/>
                  <a:pt x="1596" y="977"/>
                </a:cubicBezTo>
                <a:cubicBezTo>
                  <a:pt x="1593" y="978"/>
                  <a:pt x="1591" y="977"/>
                  <a:pt x="1588" y="976"/>
                </a:cubicBezTo>
                <a:cubicBezTo>
                  <a:pt x="1588" y="979"/>
                  <a:pt x="1590" y="978"/>
                  <a:pt x="1591" y="978"/>
                </a:cubicBezTo>
                <a:cubicBezTo>
                  <a:pt x="1593" y="979"/>
                  <a:pt x="1593" y="979"/>
                  <a:pt x="1593" y="980"/>
                </a:cubicBezTo>
                <a:cubicBezTo>
                  <a:pt x="1587" y="978"/>
                  <a:pt x="1581" y="974"/>
                  <a:pt x="1575" y="974"/>
                </a:cubicBezTo>
                <a:cubicBezTo>
                  <a:pt x="1575" y="974"/>
                  <a:pt x="1576" y="976"/>
                  <a:pt x="1577" y="976"/>
                </a:cubicBezTo>
                <a:cubicBezTo>
                  <a:pt x="1572" y="977"/>
                  <a:pt x="1571" y="975"/>
                  <a:pt x="1575" y="977"/>
                </a:cubicBezTo>
                <a:cubicBezTo>
                  <a:pt x="1579" y="979"/>
                  <a:pt x="1582" y="977"/>
                  <a:pt x="1585" y="980"/>
                </a:cubicBezTo>
                <a:cubicBezTo>
                  <a:pt x="1587" y="978"/>
                  <a:pt x="1590" y="979"/>
                  <a:pt x="1593" y="980"/>
                </a:cubicBezTo>
                <a:cubicBezTo>
                  <a:pt x="1593" y="981"/>
                  <a:pt x="1593" y="981"/>
                  <a:pt x="1593" y="982"/>
                </a:cubicBezTo>
                <a:cubicBezTo>
                  <a:pt x="1593" y="982"/>
                  <a:pt x="1592" y="982"/>
                  <a:pt x="1592" y="982"/>
                </a:cubicBezTo>
                <a:cubicBezTo>
                  <a:pt x="1593" y="984"/>
                  <a:pt x="1594" y="985"/>
                  <a:pt x="1596" y="986"/>
                </a:cubicBezTo>
                <a:cubicBezTo>
                  <a:pt x="1591" y="986"/>
                  <a:pt x="1586" y="986"/>
                  <a:pt x="1583" y="986"/>
                </a:cubicBezTo>
                <a:cubicBezTo>
                  <a:pt x="1587" y="987"/>
                  <a:pt x="1583" y="989"/>
                  <a:pt x="1580" y="990"/>
                </a:cubicBezTo>
                <a:cubicBezTo>
                  <a:pt x="1578" y="989"/>
                  <a:pt x="1580" y="983"/>
                  <a:pt x="1576" y="984"/>
                </a:cubicBezTo>
                <a:cubicBezTo>
                  <a:pt x="1577" y="988"/>
                  <a:pt x="1578" y="989"/>
                  <a:pt x="1574" y="994"/>
                </a:cubicBezTo>
                <a:cubicBezTo>
                  <a:pt x="1571" y="995"/>
                  <a:pt x="1573" y="991"/>
                  <a:pt x="1571" y="990"/>
                </a:cubicBezTo>
                <a:cubicBezTo>
                  <a:pt x="1569" y="990"/>
                  <a:pt x="1568" y="991"/>
                  <a:pt x="1568" y="993"/>
                </a:cubicBezTo>
                <a:cubicBezTo>
                  <a:pt x="1567" y="992"/>
                  <a:pt x="1566" y="991"/>
                  <a:pt x="1565" y="990"/>
                </a:cubicBezTo>
                <a:cubicBezTo>
                  <a:pt x="1569" y="988"/>
                  <a:pt x="1567" y="989"/>
                  <a:pt x="1565" y="986"/>
                </a:cubicBezTo>
                <a:cubicBezTo>
                  <a:pt x="1566" y="983"/>
                  <a:pt x="1569" y="989"/>
                  <a:pt x="1571" y="986"/>
                </a:cubicBezTo>
                <a:cubicBezTo>
                  <a:pt x="1570" y="984"/>
                  <a:pt x="1571" y="980"/>
                  <a:pt x="1567" y="981"/>
                </a:cubicBezTo>
                <a:cubicBezTo>
                  <a:pt x="1567" y="980"/>
                  <a:pt x="1569" y="979"/>
                  <a:pt x="1570" y="978"/>
                </a:cubicBezTo>
                <a:cubicBezTo>
                  <a:pt x="1571" y="979"/>
                  <a:pt x="1574" y="980"/>
                  <a:pt x="1575" y="979"/>
                </a:cubicBezTo>
                <a:cubicBezTo>
                  <a:pt x="1575" y="977"/>
                  <a:pt x="1573" y="978"/>
                  <a:pt x="1571" y="977"/>
                </a:cubicBezTo>
                <a:cubicBezTo>
                  <a:pt x="1571" y="977"/>
                  <a:pt x="1572" y="977"/>
                  <a:pt x="1572" y="977"/>
                </a:cubicBezTo>
                <a:cubicBezTo>
                  <a:pt x="1573" y="973"/>
                  <a:pt x="1569" y="975"/>
                  <a:pt x="1567" y="975"/>
                </a:cubicBezTo>
                <a:cubicBezTo>
                  <a:pt x="1567" y="973"/>
                  <a:pt x="1567" y="970"/>
                  <a:pt x="1571" y="971"/>
                </a:cubicBezTo>
                <a:cubicBezTo>
                  <a:pt x="1568" y="969"/>
                  <a:pt x="1570" y="967"/>
                  <a:pt x="1568" y="965"/>
                </a:cubicBezTo>
                <a:cubicBezTo>
                  <a:pt x="1565" y="966"/>
                  <a:pt x="1561" y="967"/>
                  <a:pt x="1559" y="964"/>
                </a:cubicBezTo>
                <a:cubicBezTo>
                  <a:pt x="1572" y="962"/>
                  <a:pt x="1586" y="965"/>
                  <a:pt x="1598" y="965"/>
                </a:cubicBezTo>
                <a:cubicBezTo>
                  <a:pt x="1598" y="963"/>
                  <a:pt x="1601" y="963"/>
                  <a:pt x="1600" y="961"/>
                </a:cubicBezTo>
                <a:cubicBezTo>
                  <a:pt x="1603" y="961"/>
                  <a:pt x="1602" y="964"/>
                  <a:pt x="1599" y="964"/>
                </a:cubicBezTo>
                <a:cubicBezTo>
                  <a:pt x="1600" y="968"/>
                  <a:pt x="1603" y="965"/>
                  <a:pt x="1608" y="966"/>
                </a:cubicBezTo>
                <a:cubicBezTo>
                  <a:pt x="1608" y="963"/>
                  <a:pt x="1605" y="964"/>
                  <a:pt x="1604" y="963"/>
                </a:cubicBezTo>
                <a:cubicBezTo>
                  <a:pt x="1606" y="960"/>
                  <a:pt x="1611" y="965"/>
                  <a:pt x="1611" y="959"/>
                </a:cubicBezTo>
                <a:cubicBezTo>
                  <a:pt x="1608" y="961"/>
                  <a:pt x="1608" y="959"/>
                  <a:pt x="1602" y="960"/>
                </a:cubicBezTo>
                <a:cubicBezTo>
                  <a:pt x="1604" y="957"/>
                  <a:pt x="1614" y="958"/>
                  <a:pt x="1617" y="958"/>
                </a:cubicBezTo>
                <a:cubicBezTo>
                  <a:pt x="1618" y="960"/>
                  <a:pt x="1612" y="961"/>
                  <a:pt x="1615" y="962"/>
                </a:cubicBezTo>
                <a:cubicBezTo>
                  <a:pt x="1615" y="965"/>
                  <a:pt x="1612" y="964"/>
                  <a:pt x="1609" y="964"/>
                </a:cubicBezTo>
                <a:cubicBezTo>
                  <a:pt x="1613" y="970"/>
                  <a:pt x="1623" y="969"/>
                  <a:pt x="1631" y="970"/>
                </a:cubicBezTo>
                <a:cubicBezTo>
                  <a:pt x="1631" y="973"/>
                  <a:pt x="1629" y="972"/>
                  <a:pt x="1630" y="975"/>
                </a:cubicBezTo>
                <a:cubicBezTo>
                  <a:pt x="1633" y="975"/>
                  <a:pt x="1633" y="973"/>
                  <a:pt x="1633" y="971"/>
                </a:cubicBezTo>
                <a:cubicBezTo>
                  <a:pt x="1636" y="971"/>
                  <a:pt x="1637" y="974"/>
                  <a:pt x="1638" y="976"/>
                </a:cubicBezTo>
                <a:cubicBezTo>
                  <a:pt x="1640" y="975"/>
                  <a:pt x="1640" y="972"/>
                  <a:pt x="1641" y="971"/>
                </a:cubicBezTo>
                <a:cubicBezTo>
                  <a:pt x="1651" y="971"/>
                  <a:pt x="1659" y="974"/>
                  <a:pt x="1668" y="971"/>
                </a:cubicBezTo>
                <a:cubicBezTo>
                  <a:pt x="1662" y="968"/>
                  <a:pt x="1653" y="968"/>
                  <a:pt x="1645" y="967"/>
                </a:cubicBezTo>
                <a:cubicBezTo>
                  <a:pt x="1652" y="962"/>
                  <a:pt x="1660" y="970"/>
                  <a:pt x="1669" y="968"/>
                </a:cubicBezTo>
                <a:cubicBezTo>
                  <a:pt x="1669" y="973"/>
                  <a:pt x="1675" y="971"/>
                  <a:pt x="1675" y="976"/>
                </a:cubicBezTo>
                <a:cubicBezTo>
                  <a:pt x="1677" y="975"/>
                  <a:pt x="1676" y="972"/>
                  <a:pt x="1679" y="973"/>
                </a:cubicBezTo>
                <a:cubicBezTo>
                  <a:pt x="1682" y="974"/>
                  <a:pt x="1678" y="977"/>
                  <a:pt x="1680" y="978"/>
                </a:cubicBezTo>
                <a:cubicBezTo>
                  <a:pt x="1684" y="972"/>
                  <a:pt x="1691" y="974"/>
                  <a:pt x="1699" y="975"/>
                </a:cubicBezTo>
                <a:cubicBezTo>
                  <a:pt x="1697" y="970"/>
                  <a:pt x="1702" y="969"/>
                  <a:pt x="1708" y="970"/>
                </a:cubicBezTo>
                <a:cubicBezTo>
                  <a:pt x="1708" y="971"/>
                  <a:pt x="1708" y="973"/>
                  <a:pt x="1709" y="976"/>
                </a:cubicBezTo>
                <a:cubicBezTo>
                  <a:pt x="1712" y="974"/>
                  <a:pt x="1715" y="979"/>
                  <a:pt x="1721" y="977"/>
                </a:cubicBezTo>
                <a:cubicBezTo>
                  <a:pt x="1719" y="971"/>
                  <a:pt x="1735" y="974"/>
                  <a:pt x="1740" y="976"/>
                </a:cubicBezTo>
                <a:cubicBezTo>
                  <a:pt x="1740" y="978"/>
                  <a:pt x="1736" y="977"/>
                  <a:pt x="1736" y="980"/>
                </a:cubicBezTo>
                <a:cubicBezTo>
                  <a:pt x="1741" y="979"/>
                  <a:pt x="1741" y="982"/>
                  <a:pt x="1744" y="982"/>
                </a:cubicBezTo>
                <a:cubicBezTo>
                  <a:pt x="1745" y="979"/>
                  <a:pt x="1747" y="976"/>
                  <a:pt x="1743" y="976"/>
                </a:cubicBezTo>
                <a:cubicBezTo>
                  <a:pt x="1743" y="974"/>
                  <a:pt x="1744" y="976"/>
                  <a:pt x="1746" y="976"/>
                </a:cubicBezTo>
                <a:cubicBezTo>
                  <a:pt x="1746" y="973"/>
                  <a:pt x="1745" y="971"/>
                  <a:pt x="1742" y="972"/>
                </a:cubicBezTo>
                <a:cubicBezTo>
                  <a:pt x="1743" y="971"/>
                  <a:pt x="1744" y="970"/>
                  <a:pt x="1745" y="970"/>
                </a:cubicBezTo>
                <a:cubicBezTo>
                  <a:pt x="1749" y="970"/>
                  <a:pt x="1747" y="972"/>
                  <a:pt x="1747" y="975"/>
                </a:cubicBezTo>
                <a:cubicBezTo>
                  <a:pt x="1752" y="975"/>
                  <a:pt x="1756" y="978"/>
                  <a:pt x="1757" y="984"/>
                </a:cubicBezTo>
                <a:cubicBezTo>
                  <a:pt x="1764" y="984"/>
                  <a:pt x="1765" y="985"/>
                  <a:pt x="1772" y="985"/>
                </a:cubicBezTo>
                <a:cubicBezTo>
                  <a:pt x="1772" y="980"/>
                  <a:pt x="1779" y="979"/>
                  <a:pt x="1774" y="975"/>
                </a:cubicBezTo>
                <a:cubicBezTo>
                  <a:pt x="1781" y="976"/>
                  <a:pt x="1785" y="974"/>
                  <a:pt x="1791" y="972"/>
                </a:cubicBezTo>
                <a:cubicBezTo>
                  <a:pt x="1792" y="976"/>
                  <a:pt x="1788" y="976"/>
                  <a:pt x="1789" y="980"/>
                </a:cubicBezTo>
                <a:cubicBezTo>
                  <a:pt x="1786" y="980"/>
                  <a:pt x="1786" y="978"/>
                  <a:pt x="1784" y="979"/>
                </a:cubicBezTo>
                <a:cubicBezTo>
                  <a:pt x="1782" y="980"/>
                  <a:pt x="1790" y="980"/>
                  <a:pt x="1790" y="984"/>
                </a:cubicBezTo>
                <a:cubicBezTo>
                  <a:pt x="1791" y="982"/>
                  <a:pt x="1790" y="980"/>
                  <a:pt x="1790" y="978"/>
                </a:cubicBezTo>
                <a:cubicBezTo>
                  <a:pt x="1805" y="977"/>
                  <a:pt x="1817" y="986"/>
                  <a:pt x="1837" y="984"/>
                </a:cubicBezTo>
                <a:cubicBezTo>
                  <a:pt x="1837" y="980"/>
                  <a:pt x="1835" y="985"/>
                  <a:pt x="1835" y="982"/>
                </a:cubicBezTo>
                <a:cubicBezTo>
                  <a:pt x="1838" y="981"/>
                  <a:pt x="1846" y="976"/>
                  <a:pt x="1847" y="983"/>
                </a:cubicBezTo>
                <a:cubicBezTo>
                  <a:pt x="1847" y="984"/>
                  <a:pt x="1845" y="984"/>
                  <a:pt x="1844" y="984"/>
                </a:cubicBezTo>
                <a:cubicBezTo>
                  <a:pt x="1846" y="986"/>
                  <a:pt x="1844" y="985"/>
                  <a:pt x="1844" y="988"/>
                </a:cubicBezTo>
                <a:cubicBezTo>
                  <a:pt x="1846" y="988"/>
                  <a:pt x="1846" y="989"/>
                  <a:pt x="1846" y="990"/>
                </a:cubicBezTo>
                <a:cubicBezTo>
                  <a:pt x="1849" y="987"/>
                  <a:pt x="1854" y="989"/>
                  <a:pt x="1859" y="991"/>
                </a:cubicBezTo>
                <a:cubicBezTo>
                  <a:pt x="1859" y="987"/>
                  <a:pt x="1858" y="984"/>
                  <a:pt x="1856" y="984"/>
                </a:cubicBezTo>
                <a:cubicBezTo>
                  <a:pt x="1859" y="982"/>
                  <a:pt x="1863" y="982"/>
                  <a:pt x="1864" y="982"/>
                </a:cubicBezTo>
                <a:cubicBezTo>
                  <a:pt x="1866" y="980"/>
                  <a:pt x="1861" y="977"/>
                  <a:pt x="1857" y="978"/>
                </a:cubicBezTo>
                <a:cubicBezTo>
                  <a:pt x="1860" y="976"/>
                  <a:pt x="1863" y="975"/>
                  <a:pt x="1866" y="974"/>
                </a:cubicBezTo>
                <a:cubicBezTo>
                  <a:pt x="1868" y="975"/>
                  <a:pt x="1868" y="978"/>
                  <a:pt x="1870" y="978"/>
                </a:cubicBezTo>
                <a:cubicBezTo>
                  <a:pt x="1871" y="981"/>
                  <a:pt x="1866" y="979"/>
                  <a:pt x="1867" y="982"/>
                </a:cubicBezTo>
                <a:cubicBezTo>
                  <a:pt x="1868" y="982"/>
                  <a:pt x="1868" y="984"/>
                  <a:pt x="1869" y="984"/>
                </a:cubicBezTo>
                <a:cubicBezTo>
                  <a:pt x="1880" y="983"/>
                  <a:pt x="1884" y="988"/>
                  <a:pt x="1893" y="988"/>
                </a:cubicBezTo>
                <a:cubicBezTo>
                  <a:pt x="1892" y="985"/>
                  <a:pt x="1891" y="982"/>
                  <a:pt x="1896" y="982"/>
                </a:cubicBezTo>
                <a:cubicBezTo>
                  <a:pt x="1898" y="983"/>
                  <a:pt x="1897" y="987"/>
                  <a:pt x="1898" y="988"/>
                </a:cubicBezTo>
                <a:cubicBezTo>
                  <a:pt x="1905" y="987"/>
                  <a:pt x="1904" y="990"/>
                  <a:pt x="1910" y="989"/>
                </a:cubicBezTo>
                <a:cubicBezTo>
                  <a:pt x="1909" y="987"/>
                  <a:pt x="1906" y="988"/>
                  <a:pt x="1905" y="985"/>
                </a:cubicBezTo>
                <a:cubicBezTo>
                  <a:pt x="1913" y="984"/>
                  <a:pt x="1920" y="989"/>
                  <a:pt x="1928" y="988"/>
                </a:cubicBezTo>
                <a:cubicBezTo>
                  <a:pt x="1930" y="991"/>
                  <a:pt x="1944" y="993"/>
                  <a:pt x="1942" y="988"/>
                </a:cubicBezTo>
                <a:cubicBezTo>
                  <a:pt x="1950" y="991"/>
                  <a:pt x="1960" y="992"/>
                  <a:pt x="1966" y="997"/>
                </a:cubicBezTo>
                <a:cubicBezTo>
                  <a:pt x="1966" y="999"/>
                  <a:pt x="1966" y="1000"/>
                  <a:pt x="1964" y="1001"/>
                </a:cubicBezTo>
                <a:cubicBezTo>
                  <a:pt x="1966" y="1003"/>
                  <a:pt x="1969" y="999"/>
                  <a:pt x="1967" y="997"/>
                </a:cubicBezTo>
                <a:cubicBezTo>
                  <a:pt x="1982" y="998"/>
                  <a:pt x="1984" y="1012"/>
                  <a:pt x="1987" y="1023"/>
                </a:cubicBezTo>
                <a:cubicBezTo>
                  <a:pt x="1986" y="1024"/>
                  <a:pt x="1985" y="1027"/>
                  <a:pt x="1982" y="1027"/>
                </a:cubicBezTo>
                <a:cubicBezTo>
                  <a:pt x="1983" y="1032"/>
                  <a:pt x="1985" y="1037"/>
                  <a:pt x="1991" y="1037"/>
                </a:cubicBezTo>
                <a:cubicBezTo>
                  <a:pt x="1988" y="1045"/>
                  <a:pt x="1994" y="1051"/>
                  <a:pt x="2000" y="1049"/>
                </a:cubicBezTo>
                <a:cubicBezTo>
                  <a:pt x="1999" y="1044"/>
                  <a:pt x="1993" y="1040"/>
                  <a:pt x="1996" y="1034"/>
                </a:cubicBezTo>
                <a:cubicBezTo>
                  <a:pt x="2012" y="1031"/>
                  <a:pt x="2008" y="1017"/>
                  <a:pt x="2003" y="1006"/>
                </a:cubicBezTo>
                <a:cubicBezTo>
                  <a:pt x="1995" y="1002"/>
                  <a:pt x="1992" y="992"/>
                  <a:pt x="1985" y="987"/>
                </a:cubicBezTo>
                <a:cubicBezTo>
                  <a:pt x="1991" y="982"/>
                  <a:pt x="1980" y="981"/>
                  <a:pt x="1982" y="974"/>
                </a:cubicBezTo>
                <a:cubicBezTo>
                  <a:pt x="1972" y="973"/>
                  <a:pt x="1967" y="961"/>
                  <a:pt x="1958" y="967"/>
                </a:cubicBezTo>
                <a:cubicBezTo>
                  <a:pt x="1957" y="967"/>
                  <a:pt x="1955" y="966"/>
                  <a:pt x="1954" y="965"/>
                </a:cubicBezTo>
                <a:cubicBezTo>
                  <a:pt x="1955" y="962"/>
                  <a:pt x="1957" y="966"/>
                  <a:pt x="1959" y="965"/>
                </a:cubicBezTo>
                <a:cubicBezTo>
                  <a:pt x="1958" y="963"/>
                  <a:pt x="1956" y="962"/>
                  <a:pt x="1954" y="961"/>
                </a:cubicBezTo>
                <a:cubicBezTo>
                  <a:pt x="1956" y="959"/>
                  <a:pt x="1959" y="963"/>
                  <a:pt x="1961" y="959"/>
                </a:cubicBezTo>
                <a:cubicBezTo>
                  <a:pt x="1963" y="963"/>
                  <a:pt x="1969" y="963"/>
                  <a:pt x="1971" y="968"/>
                </a:cubicBezTo>
                <a:cubicBezTo>
                  <a:pt x="1973" y="964"/>
                  <a:pt x="1979" y="969"/>
                  <a:pt x="1983" y="966"/>
                </a:cubicBezTo>
                <a:cubicBezTo>
                  <a:pt x="1981" y="962"/>
                  <a:pt x="1984" y="958"/>
                  <a:pt x="1986" y="955"/>
                </a:cubicBezTo>
                <a:cubicBezTo>
                  <a:pt x="1986" y="948"/>
                  <a:pt x="1978" y="943"/>
                  <a:pt x="1981" y="939"/>
                </a:cubicBezTo>
                <a:cubicBezTo>
                  <a:pt x="1979" y="936"/>
                  <a:pt x="1977" y="943"/>
                  <a:pt x="1976" y="938"/>
                </a:cubicBezTo>
                <a:cubicBezTo>
                  <a:pt x="1973" y="938"/>
                  <a:pt x="1972" y="940"/>
                  <a:pt x="1973" y="942"/>
                </a:cubicBezTo>
                <a:cubicBezTo>
                  <a:pt x="1971" y="939"/>
                  <a:pt x="1967" y="938"/>
                  <a:pt x="1968" y="946"/>
                </a:cubicBezTo>
                <a:cubicBezTo>
                  <a:pt x="1966" y="946"/>
                  <a:pt x="1964" y="946"/>
                  <a:pt x="1963" y="946"/>
                </a:cubicBezTo>
                <a:cubicBezTo>
                  <a:pt x="1962" y="948"/>
                  <a:pt x="1962" y="949"/>
                  <a:pt x="1963" y="953"/>
                </a:cubicBezTo>
                <a:cubicBezTo>
                  <a:pt x="1967" y="951"/>
                  <a:pt x="1966" y="954"/>
                  <a:pt x="1972" y="953"/>
                </a:cubicBezTo>
                <a:cubicBezTo>
                  <a:pt x="1974" y="955"/>
                  <a:pt x="1974" y="959"/>
                  <a:pt x="1974" y="963"/>
                </a:cubicBezTo>
                <a:cubicBezTo>
                  <a:pt x="1967" y="960"/>
                  <a:pt x="1962" y="955"/>
                  <a:pt x="1955" y="953"/>
                </a:cubicBezTo>
                <a:cubicBezTo>
                  <a:pt x="1955" y="956"/>
                  <a:pt x="1957" y="956"/>
                  <a:pt x="1960" y="957"/>
                </a:cubicBezTo>
                <a:cubicBezTo>
                  <a:pt x="1956" y="960"/>
                  <a:pt x="1950" y="959"/>
                  <a:pt x="1947" y="955"/>
                </a:cubicBezTo>
                <a:cubicBezTo>
                  <a:pt x="1945" y="959"/>
                  <a:pt x="1954" y="959"/>
                  <a:pt x="1954" y="963"/>
                </a:cubicBezTo>
                <a:cubicBezTo>
                  <a:pt x="1950" y="961"/>
                  <a:pt x="1948" y="960"/>
                  <a:pt x="1944" y="963"/>
                </a:cubicBezTo>
                <a:cubicBezTo>
                  <a:pt x="1944" y="960"/>
                  <a:pt x="1938" y="957"/>
                  <a:pt x="1933" y="957"/>
                </a:cubicBezTo>
                <a:cubicBezTo>
                  <a:pt x="1937" y="956"/>
                  <a:pt x="1931" y="951"/>
                  <a:pt x="1937" y="952"/>
                </a:cubicBezTo>
                <a:cubicBezTo>
                  <a:pt x="1935" y="947"/>
                  <a:pt x="1929" y="948"/>
                  <a:pt x="1926" y="946"/>
                </a:cubicBezTo>
                <a:cubicBezTo>
                  <a:pt x="1930" y="944"/>
                  <a:pt x="1927" y="942"/>
                  <a:pt x="1929" y="938"/>
                </a:cubicBezTo>
                <a:cubicBezTo>
                  <a:pt x="1925" y="941"/>
                  <a:pt x="1918" y="938"/>
                  <a:pt x="1918" y="942"/>
                </a:cubicBezTo>
                <a:cubicBezTo>
                  <a:pt x="1914" y="937"/>
                  <a:pt x="1904" y="938"/>
                  <a:pt x="1903" y="929"/>
                </a:cubicBezTo>
                <a:cubicBezTo>
                  <a:pt x="1902" y="930"/>
                  <a:pt x="1901" y="931"/>
                  <a:pt x="1900" y="932"/>
                </a:cubicBezTo>
                <a:cubicBezTo>
                  <a:pt x="1899" y="931"/>
                  <a:pt x="1898" y="930"/>
                  <a:pt x="1897" y="929"/>
                </a:cubicBezTo>
                <a:cubicBezTo>
                  <a:pt x="1900" y="924"/>
                  <a:pt x="1907" y="928"/>
                  <a:pt x="1909" y="929"/>
                </a:cubicBezTo>
                <a:cubicBezTo>
                  <a:pt x="1911" y="924"/>
                  <a:pt x="1900" y="926"/>
                  <a:pt x="1897" y="921"/>
                </a:cubicBezTo>
                <a:cubicBezTo>
                  <a:pt x="1898" y="920"/>
                  <a:pt x="1899" y="920"/>
                  <a:pt x="1899" y="919"/>
                </a:cubicBezTo>
                <a:cubicBezTo>
                  <a:pt x="1903" y="922"/>
                  <a:pt x="1906" y="920"/>
                  <a:pt x="1908" y="923"/>
                </a:cubicBezTo>
                <a:cubicBezTo>
                  <a:pt x="1909" y="922"/>
                  <a:pt x="1911" y="921"/>
                  <a:pt x="1911" y="919"/>
                </a:cubicBezTo>
                <a:cubicBezTo>
                  <a:pt x="1913" y="919"/>
                  <a:pt x="1913" y="922"/>
                  <a:pt x="1914" y="925"/>
                </a:cubicBezTo>
                <a:cubicBezTo>
                  <a:pt x="1916" y="923"/>
                  <a:pt x="1916" y="922"/>
                  <a:pt x="1919" y="923"/>
                </a:cubicBezTo>
                <a:cubicBezTo>
                  <a:pt x="1916" y="919"/>
                  <a:pt x="1919" y="918"/>
                  <a:pt x="1922" y="916"/>
                </a:cubicBezTo>
                <a:cubicBezTo>
                  <a:pt x="1919" y="910"/>
                  <a:pt x="1925" y="916"/>
                  <a:pt x="1919" y="907"/>
                </a:cubicBezTo>
                <a:cubicBezTo>
                  <a:pt x="1916" y="908"/>
                  <a:pt x="1916" y="911"/>
                  <a:pt x="1911" y="910"/>
                </a:cubicBezTo>
                <a:cubicBezTo>
                  <a:pt x="1913" y="906"/>
                  <a:pt x="1912" y="906"/>
                  <a:pt x="1912" y="901"/>
                </a:cubicBezTo>
                <a:cubicBezTo>
                  <a:pt x="1913" y="901"/>
                  <a:pt x="1915" y="901"/>
                  <a:pt x="1916" y="901"/>
                </a:cubicBezTo>
                <a:cubicBezTo>
                  <a:pt x="1917" y="903"/>
                  <a:pt x="1916" y="904"/>
                  <a:pt x="1914" y="904"/>
                </a:cubicBezTo>
                <a:cubicBezTo>
                  <a:pt x="1916" y="909"/>
                  <a:pt x="1920" y="904"/>
                  <a:pt x="1919" y="901"/>
                </a:cubicBezTo>
                <a:cubicBezTo>
                  <a:pt x="1918" y="901"/>
                  <a:pt x="1916" y="901"/>
                  <a:pt x="1916" y="900"/>
                </a:cubicBezTo>
                <a:cubicBezTo>
                  <a:pt x="1916" y="899"/>
                  <a:pt x="1917" y="899"/>
                  <a:pt x="1917" y="900"/>
                </a:cubicBezTo>
                <a:cubicBezTo>
                  <a:pt x="1919" y="899"/>
                  <a:pt x="1918" y="898"/>
                  <a:pt x="1916" y="898"/>
                </a:cubicBezTo>
                <a:cubicBezTo>
                  <a:pt x="1918" y="896"/>
                  <a:pt x="1923" y="899"/>
                  <a:pt x="1926" y="899"/>
                </a:cubicBezTo>
                <a:cubicBezTo>
                  <a:pt x="1926" y="902"/>
                  <a:pt x="1924" y="898"/>
                  <a:pt x="1922" y="899"/>
                </a:cubicBezTo>
                <a:cubicBezTo>
                  <a:pt x="1921" y="902"/>
                  <a:pt x="1920" y="906"/>
                  <a:pt x="1923" y="909"/>
                </a:cubicBezTo>
                <a:cubicBezTo>
                  <a:pt x="1926" y="907"/>
                  <a:pt x="1930" y="904"/>
                  <a:pt x="1930" y="900"/>
                </a:cubicBezTo>
                <a:cubicBezTo>
                  <a:pt x="1939" y="902"/>
                  <a:pt x="1947" y="903"/>
                  <a:pt x="1948" y="913"/>
                </a:cubicBezTo>
                <a:cubicBezTo>
                  <a:pt x="1945" y="914"/>
                  <a:pt x="1947" y="919"/>
                  <a:pt x="1943" y="920"/>
                </a:cubicBezTo>
                <a:cubicBezTo>
                  <a:pt x="1945" y="923"/>
                  <a:pt x="1948" y="919"/>
                  <a:pt x="1949" y="918"/>
                </a:cubicBezTo>
                <a:cubicBezTo>
                  <a:pt x="1949" y="918"/>
                  <a:pt x="1948" y="917"/>
                  <a:pt x="1948" y="915"/>
                </a:cubicBezTo>
                <a:cubicBezTo>
                  <a:pt x="1950" y="919"/>
                  <a:pt x="1952" y="917"/>
                  <a:pt x="1954" y="918"/>
                </a:cubicBezTo>
                <a:cubicBezTo>
                  <a:pt x="1955" y="918"/>
                  <a:pt x="1954" y="916"/>
                  <a:pt x="1952" y="916"/>
                </a:cubicBezTo>
                <a:cubicBezTo>
                  <a:pt x="1952" y="915"/>
                  <a:pt x="1949" y="910"/>
                  <a:pt x="1947" y="906"/>
                </a:cubicBezTo>
                <a:cubicBezTo>
                  <a:pt x="1948" y="903"/>
                  <a:pt x="1951" y="911"/>
                  <a:pt x="1951" y="908"/>
                </a:cubicBezTo>
                <a:cubicBezTo>
                  <a:pt x="1952" y="910"/>
                  <a:pt x="1952" y="910"/>
                  <a:pt x="1953" y="913"/>
                </a:cubicBezTo>
                <a:cubicBezTo>
                  <a:pt x="1956" y="913"/>
                  <a:pt x="1958" y="912"/>
                  <a:pt x="1959" y="911"/>
                </a:cubicBezTo>
                <a:cubicBezTo>
                  <a:pt x="1963" y="911"/>
                  <a:pt x="1964" y="914"/>
                  <a:pt x="1966" y="916"/>
                </a:cubicBezTo>
                <a:cubicBezTo>
                  <a:pt x="1964" y="919"/>
                  <a:pt x="1963" y="914"/>
                  <a:pt x="1961" y="915"/>
                </a:cubicBezTo>
                <a:cubicBezTo>
                  <a:pt x="1959" y="917"/>
                  <a:pt x="1960" y="920"/>
                  <a:pt x="1956" y="919"/>
                </a:cubicBezTo>
                <a:cubicBezTo>
                  <a:pt x="1958" y="920"/>
                  <a:pt x="1959" y="923"/>
                  <a:pt x="1961" y="925"/>
                </a:cubicBezTo>
                <a:cubicBezTo>
                  <a:pt x="1959" y="927"/>
                  <a:pt x="1957" y="925"/>
                  <a:pt x="1954" y="927"/>
                </a:cubicBezTo>
                <a:cubicBezTo>
                  <a:pt x="1953" y="932"/>
                  <a:pt x="1956" y="933"/>
                  <a:pt x="1954" y="937"/>
                </a:cubicBezTo>
                <a:cubicBezTo>
                  <a:pt x="1957" y="937"/>
                  <a:pt x="1958" y="935"/>
                  <a:pt x="1962" y="935"/>
                </a:cubicBezTo>
                <a:cubicBezTo>
                  <a:pt x="1965" y="933"/>
                  <a:pt x="1961" y="933"/>
                  <a:pt x="1960" y="930"/>
                </a:cubicBezTo>
                <a:cubicBezTo>
                  <a:pt x="1963" y="929"/>
                  <a:pt x="1967" y="928"/>
                  <a:pt x="1963" y="925"/>
                </a:cubicBezTo>
                <a:cubicBezTo>
                  <a:pt x="1968" y="921"/>
                  <a:pt x="1967" y="929"/>
                  <a:pt x="1969" y="928"/>
                </a:cubicBezTo>
                <a:cubicBezTo>
                  <a:pt x="1969" y="921"/>
                  <a:pt x="1969" y="921"/>
                  <a:pt x="1969" y="921"/>
                </a:cubicBezTo>
                <a:cubicBezTo>
                  <a:pt x="1966" y="922"/>
                  <a:pt x="1963" y="923"/>
                  <a:pt x="1962" y="920"/>
                </a:cubicBezTo>
                <a:cubicBezTo>
                  <a:pt x="1962" y="918"/>
                  <a:pt x="1966" y="920"/>
                  <a:pt x="1968" y="919"/>
                </a:cubicBezTo>
                <a:cubicBezTo>
                  <a:pt x="1966" y="917"/>
                  <a:pt x="1968" y="917"/>
                  <a:pt x="1968" y="914"/>
                </a:cubicBezTo>
                <a:cubicBezTo>
                  <a:pt x="1970" y="916"/>
                  <a:pt x="1970" y="914"/>
                  <a:pt x="1973" y="914"/>
                </a:cubicBezTo>
                <a:cubicBezTo>
                  <a:pt x="1970" y="917"/>
                  <a:pt x="1972" y="915"/>
                  <a:pt x="1976" y="915"/>
                </a:cubicBezTo>
                <a:cubicBezTo>
                  <a:pt x="1979" y="915"/>
                  <a:pt x="1976" y="917"/>
                  <a:pt x="1978" y="919"/>
                </a:cubicBezTo>
                <a:cubicBezTo>
                  <a:pt x="1981" y="918"/>
                  <a:pt x="1982" y="921"/>
                  <a:pt x="1984" y="918"/>
                </a:cubicBezTo>
                <a:cubicBezTo>
                  <a:pt x="1986" y="921"/>
                  <a:pt x="1987" y="923"/>
                  <a:pt x="1990" y="923"/>
                </a:cubicBezTo>
                <a:cubicBezTo>
                  <a:pt x="1990" y="924"/>
                  <a:pt x="1989" y="926"/>
                  <a:pt x="1990" y="928"/>
                </a:cubicBezTo>
                <a:cubicBezTo>
                  <a:pt x="1991" y="927"/>
                  <a:pt x="1992" y="928"/>
                  <a:pt x="1992" y="928"/>
                </a:cubicBezTo>
                <a:cubicBezTo>
                  <a:pt x="1995" y="927"/>
                  <a:pt x="2004" y="930"/>
                  <a:pt x="2000" y="932"/>
                </a:cubicBezTo>
                <a:cubicBezTo>
                  <a:pt x="2003" y="935"/>
                  <a:pt x="2009" y="934"/>
                  <a:pt x="2011" y="937"/>
                </a:cubicBezTo>
                <a:cubicBezTo>
                  <a:pt x="2009" y="939"/>
                  <a:pt x="2009" y="937"/>
                  <a:pt x="2007" y="940"/>
                </a:cubicBezTo>
                <a:cubicBezTo>
                  <a:pt x="2011" y="943"/>
                  <a:pt x="2015" y="946"/>
                  <a:pt x="2013" y="952"/>
                </a:cubicBezTo>
                <a:cubicBezTo>
                  <a:pt x="2012" y="952"/>
                  <a:pt x="2009" y="950"/>
                  <a:pt x="2009" y="953"/>
                </a:cubicBezTo>
                <a:cubicBezTo>
                  <a:pt x="2003" y="948"/>
                  <a:pt x="2002" y="946"/>
                  <a:pt x="2001" y="939"/>
                </a:cubicBezTo>
                <a:cubicBezTo>
                  <a:pt x="2001" y="941"/>
                  <a:pt x="1998" y="945"/>
                  <a:pt x="1996" y="942"/>
                </a:cubicBezTo>
                <a:cubicBezTo>
                  <a:pt x="1998" y="946"/>
                  <a:pt x="2008" y="951"/>
                  <a:pt x="2006" y="959"/>
                </a:cubicBezTo>
                <a:cubicBezTo>
                  <a:pt x="2009" y="959"/>
                  <a:pt x="2007" y="963"/>
                  <a:pt x="2010" y="963"/>
                </a:cubicBezTo>
                <a:cubicBezTo>
                  <a:pt x="2011" y="966"/>
                  <a:pt x="2010" y="968"/>
                  <a:pt x="2009" y="971"/>
                </a:cubicBezTo>
                <a:cubicBezTo>
                  <a:pt x="2011" y="971"/>
                  <a:pt x="2013" y="971"/>
                  <a:pt x="2012" y="973"/>
                </a:cubicBezTo>
                <a:cubicBezTo>
                  <a:pt x="2019" y="968"/>
                  <a:pt x="2016" y="962"/>
                  <a:pt x="2014" y="955"/>
                </a:cubicBezTo>
                <a:cubicBezTo>
                  <a:pt x="2016" y="953"/>
                  <a:pt x="2018" y="960"/>
                  <a:pt x="2021" y="960"/>
                </a:cubicBezTo>
                <a:cubicBezTo>
                  <a:pt x="2023" y="957"/>
                  <a:pt x="2011" y="954"/>
                  <a:pt x="2016" y="946"/>
                </a:cubicBezTo>
                <a:cubicBezTo>
                  <a:pt x="2028" y="953"/>
                  <a:pt x="2034" y="955"/>
                  <a:pt x="2039" y="969"/>
                </a:cubicBezTo>
                <a:cubicBezTo>
                  <a:pt x="2036" y="969"/>
                  <a:pt x="2037" y="967"/>
                  <a:pt x="2034" y="968"/>
                </a:cubicBezTo>
                <a:cubicBezTo>
                  <a:pt x="2033" y="971"/>
                  <a:pt x="2036" y="970"/>
                  <a:pt x="2037" y="972"/>
                </a:cubicBezTo>
                <a:cubicBezTo>
                  <a:pt x="2038" y="975"/>
                  <a:pt x="2035" y="974"/>
                  <a:pt x="2035" y="976"/>
                </a:cubicBezTo>
                <a:cubicBezTo>
                  <a:pt x="2032" y="976"/>
                  <a:pt x="2030" y="974"/>
                  <a:pt x="2030" y="971"/>
                </a:cubicBezTo>
                <a:cubicBezTo>
                  <a:pt x="2026" y="973"/>
                  <a:pt x="2024" y="974"/>
                  <a:pt x="2023" y="969"/>
                </a:cubicBezTo>
                <a:cubicBezTo>
                  <a:pt x="2020" y="970"/>
                  <a:pt x="2023" y="976"/>
                  <a:pt x="2021" y="977"/>
                </a:cubicBezTo>
                <a:cubicBezTo>
                  <a:pt x="2019" y="973"/>
                  <a:pt x="2015" y="979"/>
                  <a:pt x="2017" y="981"/>
                </a:cubicBezTo>
                <a:cubicBezTo>
                  <a:pt x="2023" y="979"/>
                  <a:pt x="2029" y="973"/>
                  <a:pt x="2032" y="981"/>
                </a:cubicBezTo>
                <a:cubicBezTo>
                  <a:pt x="2034" y="981"/>
                  <a:pt x="2037" y="981"/>
                  <a:pt x="2036" y="978"/>
                </a:cubicBezTo>
                <a:cubicBezTo>
                  <a:pt x="2039" y="979"/>
                  <a:pt x="2034" y="984"/>
                  <a:pt x="2037" y="985"/>
                </a:cubicBezTo>
                <a:cubicBezTo>
                  <a:pt x="2040" y="980"/>
                  <a:pt x="2047" y="975"/>
                  <a:pt x="2043" y="968"/>
                </a:cubicBezTo>
                <a:cubicBezTo>
                  <a:pt x="2045" y="966"/>
                  <a:pt x="2048" y="966"/>
                  <a:pt x="2051" y="966"/>
                </a:cubicBezTo>
                <a:cubicBezTo>
                  <a:pt x="2051" y="962"/>
                  <a:pt x="2045" y="964"/>
                  <a:pt x="2047" y="959"/>
                </a:cubicBezTo>
                <a:cubicBezTo>
                  <a:pt x="2051" y="960"/>
                  <a:pt x="2051" y="965"/>
                  <a:pt x="2054" y="968"/>
                </a:cubicBezTo>
                <a:cubicBezTo>
                  <a:pt x="2052" y="972"/>
                  <a:pt x="2050" y="966"/>
                  <a:pt x="2048" y="969"/>
                </a:cubicBezTo>
                <a:cubicBezTo>
                  <a:pt x="2051" y="971"/>
                  <a:pt x="2055" y="973"/>
                  <a:pt x="2058" y="977"/>
                </a:cubicBezTo>
                <a:cubicBezTo>
                  <a:pt x="2063" y="976"/>
                  <a:pt x="2060" y="973"/>
                  <a:pt x="2062" y="969"/>
                </a:cubicBezTo>
                <a:cubicBezTo>
                  <a:pt x="2066" y="973"/>
                  <a:pt x="2067" y="980"/>
                  <a:pt x="2063" y="984"/>
                </a:cubicBezTo>
                <a:cubicBezTo>
                  <a:pt x="2068" y="985"/>
                  <a:pt x="2066" y="979"/>
                  <a:pt x="2070" y="978"/>
                </a:cubicBezTo>
                <a:cubicBezTo>
                  <a:pt x="2072" y="980"/>
                  <a:pt x="2079" y="985"/>
                  <a:pt x="2077" y="980"/>
                </a:cubicBezTo>
                <a:cubicBezTo>
                  <a:pt x="2082" y="985"/>
                  <a:pt x="2082" y="998"/>
                  <a:pt x="2079" y="1006"/>
                </a:cubicBezTo>
                <a:cubicBezTo>
                  <a:pt x="2087" y="1001"/>
                  <a:pt x="2083" y="990"/>
                  <a:pt x="2085" y="982"/>
                </a:cubicBezTo>
                <a:cubicBezTo>
                  <a:pt x="2083" y="982"/>
                  <a:pt x="2084" y="979"/>
                  <a:pt x="2081" y="980"/>
                </a:cubicBezTo>
                <a:cubicBezTo>
                  <a:pt x="2081" y="977"/>
                  <a:pt x="2081" y="974"/>
                  <a:pt x="2083" y="973"/>
                </a:cubicBezTo>
                <a:cubicBezTo>
                  <a:pt x="2081" y="971"/>
                  <a:pt x="2081" y="967"/>
                  <a:pt x="2078" y="966"/>
                </a:cubicBezTo>
                <a:cubicBezTo>
                  <a:pt x="2078" y="958"/>
                  <a:pt x="2078" y="951"/>
                  <a:pt x="2076" y="945"/>
                </a:cubicBezTo>
                <a:cubicBezTo>
                  <a:pt x="2080" y="944"/>
                  <a:pt x="2078" y="950"/>
                  <a:pt x="2082" y="949"/>
                </a:cubicBezTo>
                <a:cubicBezTo>
                  <a:pt x="2083" y="944"/>
                  <a:pt x="2080" y="944"/>
                  <a:pt x="2077" y="943"/>
                </a:cubicBezTo>
                <a:cubicBezTo>
                  <a:pt x="2079" y="938"/>
                  <a:pt x="2077" y="933"/>
                  <a:pt x="2079" y="928"/>
                </a:cubicBezTo>
                <a:cubicBezTo>
                  <a:pt x="2074" y="927"/>
                  <a:pt x="2070" y="923"/>
                  <a:pt x="2073" y="920"/>
                </a:cubicBezTo>
                <a:cubicBezTo>
                  <a:pt x="2084" y="926"/>
                  <a:pt x="2089" y="938"/>
                  <a:pt x="2097" y="948"/>
                </a:cubicBezTo>
                <a:cubicBezTo>
                  <a:pt x="2102" y="938"/>
                  <a:pt x="2086" y="930"/>
                  <a:pt x="2097" y="924"/>
                </a:cubicBezTo>
                <a:close/>
                <a:moveTo>
                  <a:pt x="1858" y="703"/>
                </a:moveTo>
                <a:cubicBezTo>
                  <a:pt x="1860" y="704"/>
                  <a:pt x="1864" y="703"/>
                  <a:pt x="1864" y="705"/>
                </a:cubicBezTo>
                <a:cubicBezTo>
                  <a:pt x="1862" y="704"/>
                  <a:pt x="1858" y="705"/>
                  <a:pt x="1858" y="703"/>
                </a:cubicBezTo>
                <a:close/>
                <a:moveTo>
                  <a:pt x="1738" y="537"/>
                </a:moveTo>
                <a:cubicBezTo>
                  <a:pt x="1737" y="536"/>
                  <a:pt x="1736" y="536"/>
                  <a:pt x="1736" y="536"/>
                </a:cubicBezTo>
                <a:cubicBezTo>
                  <a:pt x="1737" y="536"/>
                  <a:pt x="1739" y="535"/>
                  <a:pt x="1738" y="537"/>
                </a:cubicBezTo>
                <a:close/>
                <a:moveTo>
                  <a:pt x="1736" y="542"/>
                </a:moveTo>
                <a:cubicBezTo>
                  <a:pt x="1736" y="542"/>
                  <a:pt x="1735" y="542"/>
                  <a:pt x="1735" y="542"/>
                </a:cubicBezTo>
                <a:cubicBezTo>
                  <a:pt x="1734" y="543"/>
                  <a:pt x="1736" y="544"/>
                  <a:pt x="1734" y="543"/>
                </a:cubicBezTo>
                <a:cubicBezTo>
                  <a:pt x="1734" y="542"/>
                  <a:pt x="1734" y="543"/>
                  <a:pt x="1733" y="541"/>
                </a:cubicBezTo>
                <a:cubicBezTo>
                  <a:pt x="1734" y="541"/>
                  <a:pt x="1736" y="541"/>
                  <a:pt x="1736" y="542"/>
                </a:cubicBezTo>
                <a:close/>
                <a:moveTo>
                  <a:pt x="1767" y="523"/>
                </a:moveTo>
                <a:cubicBezTo>
                  <a:pt x="1770" y="523"/>
                  <a:pt x="1769" y="523"/>
                  <a:pt x="1772" y="524"/>
                </a:cubicBezTo>
                <a:cubicBezTo>
                  <a:pt x="1772" y="524"/>
                  <a:pt x="1772" y="524"/>
                  <a:pt x="1772" y="525"/>
                </a:cubicBezTo>
                <a:cubicBezTo>
                  <a:pt x="1771" y="525"/>
                  <a:pt x="1771" y="525"/>
                  <a:pt x="1771" y="524"/>
                </a:cubicBezTo>
                <a:cubicBezTo>
                  <a:pt x="1769" y="524"/>
                  <a:pt x="1769" y="526"/>
                  <a:pt x="1768" y="525"/>
                </a:cubicBezTo>
                <a:cubicBezTo>
                  <a:pt x="1769" y="523"/>
                  <a:pt x="1767" y="524"/>
                  <a:pt x="1767" y="523"/>
                </a:cubicBezTo>
                <a:close/>
                <a:moveTo>
                  <a:pt x="1744" y="525"/>
                </a:moveTo>
                <a:cubicBezTo>
                  <a:pt x="1750" y="525"/>
                  <a:pt x="1759" y="526"/>
                  <a:pt x="1764" y="531"/>
                </a:cubicBezTo>
                <a:cubicBezTo>
                  <a:pt x="1759" y="527"/>
                  <a:pt x="1750" y="528"/>
                  <a:pt x="1744" y="525"/>
                </a:cubicBezTo>
                <a:close/>
                <a:moveTo>
                  <a:pt x="1762" y="520"/>
                </a:moveTo>
                <a:cubicBezTo>
                  <a:pt x="1763" y="521"/>
                  <a:pt x="1764" y="521"/>
                  <a:pt x="1764" y="522"/>
                </a:cubicBezTo>
                <a:cubicBezTo>
                  <a:pt x="1763" y="522"/>
                  <a:pt x="1761" y="522"/>
                  <a:pt x="1762" y="520"/>
                </a:cubicBezTo>
                <a:close/>
                <a:moveTo>
                  <a:pt x="1766" y="512"/>
                </a:moveTo>
                <a:cubicBezTo>
                  <a:pt x="1767" y="512"/>
                  <a:pt x="1771" y="512"/>
                  <a:pt x="1771" y="514"/>
                </a:cubicBezTo>
                <a:cubicBezTo>
                  <a:pt x="1767" y="513"/>
                  <a:pt x="1763" y="511"/>
                  <a:pt x="1759" y="510"/>
                </a:cubicBezTo>
                <a:cubicBezTo>
                  <a:pt x="1762" y="511"/>
                  <a:pt x="1765" y="511"/>
                  <a:pt x="1766" y="512"/>
                </a:cubicBezTo>
                <a:close/>
                <a:moveTo>
                  <a:pt x="1750" y="510"/>
                </a:moveTo>
                <a:cubicBezTo>
                  <a:pt x="1751" y="511"/>
                  <a:pt x="1752" y="511"/>
                  <a:pt x="1754" y="511"/>
                </a:cubicBezTo>
                <a:cubicBezTo>
                  <a:pt x="1756" y="512"/>
                  <a:pt x="1759" y="513"/>
                  <a:pt x="1761" y="515"/>
                </a:cubicBezTo>
                <a:cubicBezTo>
                  <a:pt x="1756" y="513"/>
                  <a:pt x="1749" y="512"/>
                  <a:pt x="1743" y="510"/>
                </a:cubicBezTo>
                <a:cubicBezTo>
                  <a:pt x="1744" y="510"/>
                  <a:pt x="1745" y="509"/>
                  <a:pt x="1745" y="509"/>
                </a:cubicBezTo>
                <a:cubicBezTo>
                  <a:pt x="1746" y="509"/>
                  <a:pt x="1748" y="510"/>
                  <a:pt x="1750" y="510"/>
                </a:cubicBezTo>
                <a:close/>
                <a:moveTo>
                  <a:pt x="1747" y="498"/>
                </a:moveTo>
                <a:cubicBezTo>
                  <a:pt x="1744" y="497"/>
                  <a:pt x="1742" y="497"/>
                  <a:pt x="1741" y="496"/>
                </a:cubicBezTo>
                <a:cubicBezTo>
                  <a:pt x="1744" y="496"/>
                  <a:pt x="1746" y="496"/>
                  <a:pt x="1747" y="498"/>
                </a:cubicBezTo>
                <a:close/>
                <a:moveTo>
                  <a:pt x="1735" y="506"/>
                </a:moveTo>
                <a:cubicBezTo>
                  <a:pt x="1738" y="507"/>
                  <a:pt x="1741" y="508"/>
                  <a:pt x="1743" y="508"/>
                </a:cubicBezTo>
                <a:cubicBezTo>
                  <a:pt x="1742" y="508"/>
                  <a:pt x="1740" y="508"/>
                  <a:pt x="1739" y="508"/>
                </a:cubicBezTo>
                <a:cubicBezTo>
                  <a:pt x="1737" y="507"/>
                  <a:pt x="1736" y="507"/>
                  <a:pt x="1735" y="506"/>
                </a:cubicBezTo>
                <a:cubicBezTo>
                  <a:pt x="1735" y="506"/>
                  <a:pt x="1735" y="506"/>
                  <a:pt x="1735" y="506"/>
                </a:cubicBezTo>
                <a:close/>
                <a:moveTo>
                  <a:pt x="1732" y="494"/>
                </a:moveTo>
                <a:cubicBezTo>
                  <a:pt x="1732" y="494"/>
                  <a:pt x="1732" y="494"/>
                  <a:pt x="1732" y="494"/>
                </a:cubicBezTo>
                <a:cubicBezTo>
                  <a:pt x="1731" y="494"/>
                  <a:pt x="1729" y="494"/>
                  <a:pt x="1729" y="493"/>
                </a:cubicBezTo>
                <a:cubicBezTo>
                  <a:pt x="1730" y="493"/>
                  <a:pt x="1731" y="493"/>
                  <a:pt x="1732" y="494"/>
                </a:cubicBezTo>
                <a:close/>
                <a:moveTo>
                  <a:pt x="1741" y="524"/>
                </a:moveTo>
                <a:cubicBezTo>
                  <a:pt x="1737" y="523"/>
                  <a:pt x="1731" y="523"/>
                  <a:pt x="1728" y="520"/>
                </a:cubicBezTo>
                <a:cubicBezTo>
                  <a:pt x="1733" y="522"/>
                  <a:pt x="1739" y="521"/>
                  <a:pt x="1741" y="524"/>
                </a:cubicBezTo>
                <a:close/>
                <a:moveTo>
                  <a:pt x="1727" y="520"/>
                </a:moveTo>
                <a:cubicBezTo>
                  <a:pt x="1725" y="520"/>
                  <a:pt x="1722" y="521"/>
                  <a:pt x="1722" y="519"/>
                </a:cubicBezTo>
                <a:cubicBezTo>
                  <a:pt x="1723" y="519"/>
                  <a:pt x="1725" y="519"/>
                  <a:pt x="1727" y="520"/>
                </a:cubicBezTo>
                <a:close/>
                <a:moveTo>
                  <a:pt x="1735" y="473"/>
                </a:moveTo>
                <a:cubicBezTo>
                  <a:pt x="1735" y="473"/>
                  <a:pt x="1735" y="473"/>
                  <a:pt x="1736" y="473"/>
                </a:cubicBezTo>
                <a:cubicBezTo>
                  <a:pt x="1736" y="473"/>
                  <a:pt x="1739" y="474"/>
                  <a:pt x="1737" y="474"/>
                </a:cubicBezTo>
                <a:cubicBezTo>
                  <a:pt x="1737" y="474"/>
                  <a:pt x="1734" y="473"/>
                  <a:pt x="1735" y="473"/>
                </a:cubicBezTo>
                <a:close/>
                <a:moveTo>
                  <a:pt x="1793" y="476"/>
                </a:moveTo>
                <a:cubicBezTo>
                  <a:pt x="1794" y="477"/>
                  <a:pt x="1798" y="478"/>
                  <a:pt x="1796" y="478"/>
                </a:cubicBezTo>
                <a:cubicBezTo>
                  <a:pt x="1795" y="478"/>
                  <a:pt x="1791" y="477"/>
                  <a:pt x="1793" y="476"/>
                </a:cubicBezTo>
                <a:close/>
                <a:moveTo>
                  <a:pt x="1760" y="469"/>
                </a:moveTo>
                <a:cubicBezTo>
                  <a:pt x="1759" y="468"/>
                  <a:pt x="1756" y="468"/>
                  <a:pt x="1756" y="467"/>
                </a:cubicBezTo>
                <a:cubicBezTo>
                  <a:pt x="1758" y="467"/>
                  <a:pt x="1760" y="467"/>
                  <a:pt x="1760" y="469"/>
                </a:cubicBezTo>
                <a:close/>
                <a:moveTo>
                  <a:pt x="1751" y="466"/>
                </a:moveTo>
                <a:cubicBezTo>
                  <a:pt x="1747" y="465"/>
                  <a:pt x="1743" y="464"/>
                  <a:pt x="1740" y="463"/>
                </a:cubicBezTo>
                <a:cubicBezTo>
                  <a:pt x="1741" y="463"/>
                  <a:pt x="1741" y="463"/>
                  <a:pt x="1742" y="463"/>
                </a:cubicBezTo>
                <a:cubicBezTo>
                  <a:pt x="1740" y="462"/>
                  <a:pt x="1738" y="462"/>
                  <a:pt x="1736" y="461"/>
                </a:cubicBezTo>
                <a:cubicBezTo>
                  <a:pt x="1742" y="462"/>
                  <a:pt x="1747" y="464"/>
                  <a:pt x="1751" y="466"/>
                </a:cubicBezTo>
                <a:close/>
                <a:moveTo>
                  <a:pt x="1733" y="384"/>
                </a:moveTo>
                <a:cubicBezTo>
                  <a:pt x="1735" y="386"/>
                  <a:pt x="1736" y="384"/>
                  <a:pt x="1740" y="385"/>
                </a:cubicBezTo>
                <a:cubicBezTo>
                  <a:pt x="1740" y="390"/>
                  <a:pt x="1730" y="385"/>
                  <a:pt x="1733" y="384"/>
                </a:cubicBezTo>
                <a:close/>
                <a:moveTo>
                  <a:pt x="1723" y="391"/>
                </a:moveTo>
                <a:cubicBezTo>
                  <a:pt x="1724" y="387"/>
                  <a:pt x="1723" y="391"/>
                  <a:pt x="1721" y="391"/>
                </a:cubicBezTo>
                <a:cubicBezTo>
                  <a:pt x="1722" y="389"/>
                  <a:pt x="1720" y="389"/>
                  <a:pt x="1720" y="388"/>
                </a:cubicBezTo>
                <a:cubicBezTo>
                  <a:pt x="1722" y="387"/>
                  <a:pt x="1725" y="389"/>
                  <a:pt x="1728" y="389"/>
                </a:cubicBezTo>
                <a:cubicBezTo>
                  <a:pt x="1728" y="392"/>
                  <a:pt x="1724" y="390"/>
                  <a:pt x="1723" y="391"/>
                </a:cubicBezTo>
                <a:close/>
                <a:moveTo>
                  <a:pt x="2085" y="409"/>
                </a:moveTo>
                <a:cubicBezTo>
                  <a:pt x="2083" y="409"/>
                  <a:pt x="2080" y="411"/>
                  <a:pt x="2080" y="408"/>
                </a:cubicBezTo>
                <a:cubicBezTo>
                  <a:pt x="2082" y="407"/>
                  <a:pt x="2085" y="405"/>
                  <a:pt x="2085" y="409"/>
                </a:cubicBezTo>
                <a:close/>
                <a:moveTo>
                  <a:pt x="2090" y="430"/>
                </a:moveTo>
                <a:cubicBezTo>
                  <a:pt x="2089" y="433"/>
                  <a:pt x="2071" y="430"/>
                  <a:pt x="2063" y="425"/>
                </a:cubicBezTo>
                <a:cubicBezTo>
                  <a:pt x="2071" y="428"/>
                  <a:pt x="2080" y="429"/>
                  <a:pt x="2083" y="426"/>
                </a:cubicBezTo>
                <a:cubicBezTo>
                  <a:pt x="2084" y="430"/>
                  <a:pt x="2094" y="427"/>
                  <a:pt x="2097" y="432"/>
                </a:cubicBezTo>
                <a:cubicBezTo>
                  <a:pt x="2094" y="434"/>
                  <a:pt x="2093" y="430"/>
                  <a:pt x="2090" y="430"/>
                </a:cubicBezTo>
                <a:close/>
                <a:moveTo>
                  <a:pt x="2100" y="434"/>
                </a:moveTo>
                <a:cubicBezTo>
                  <a:pt x="2101" y="432"/>
                  <a:pt x="2098" y="433"/>
                  <a:pt x="2098" y="431"/>
                </a:cubicBezTo>
                <a:cubicBezTo>
                  <a:pt x="2099" y="429"/>
                  <a:pt x="2103" y="433"/>
                  <a:pt x="2100" y="434"/>
                </a:cubicBezTo>
                <a:close/>
                <a:moveTo>
                  <a:pt x="2108" y="433"/>
                </a:moveTo>
                <a:cubicBezTo>
                  <a:pt x="2112" y="435"/>
                  <a:pt x="2114" y="433"/>
                  <a:pt x="2116" y="433"/>
                </a:cubicBezTo>
                <a:cubicBezTo>
                  <a:pt x="2118" y="438"/>
                  <a:pt x="2107" y="435"/>
                  <a:pt x="2108" y="433"/>
                </a:cubicBezTo>
                <a:close/>
                <a:moveTo>
                  <a:pt x="2127" y="427"/>
                </a:moveTo>
                <a:cubicBezTo>
                  <a:pt x="2129" y="427"/>
                  <a:pt x="2133" y="427"/>
                  <a:pt x="2133" y="429"/>
                </a:cubicBezTo>
                <a:cubicBezTo>
                  <a:pt x="2130" y="429"/>
                  <a:pt x="2128" y="429"/>
                  <a:pt x="2127" y="427"/>
                </a:cubicBezTo>
                <a:close/>
                <a:moveTo>
                  <a:pt x="2136" y="436"/>
                </a:moveTo>
                <a:cubicBezTo>
                  <a:pt x="2136" y="434"/>
                  <a:pt x="2139" y="435"/>
                  <a:pt x="2140" y="434"/>
                </a:cubicBezTo>
                <a:cubicBezTo>
                  <a:pt x="2140" y="437"/>
                  <a:pt x="2139" y="437"/>
                  <a:pt x="2136" y="436"/>
                </a:cubicBezTo>
                <a:close/>
                <a:moveTo>
                  <a:pt x="2142" y="437"/>
                </a:moveTo>
                <a:cubicBezTo>
                  <a:pt x="2142" y="436"/>
                  <a:pt x="2141" y="435"/>
                  <a:pt x="2142" y="433"/>
                </a:cubicBezTo>
                <a:cubicBezTo>
                  <a:pt x="2147" y="434"/>
                  <a:pt x="2150" y="434"/>
                  <a:pt x="2154" y="436"/>
                </a:cubicBezTo>
                <a:cubicBezTo>
                  <a:pt x="2155" y="434"/>
                  <a:pt x="2153" y="433"/>
                  <a:pt x="2156" y="432"/>
                </a:cubicBezTo>
                <a:cubicBezTo>
                  <a:pt x="2160" y="435"/>
                  <a:pt x="2155" y="434"/>
                  <a:pt x="2160" y="438"/>
                </a:cubicBezTo>
                <a:cubicBezTo>
                  <a:pt x="2152" y="439"/>
                  <a:pt x="2150" y="437"/>
                  <a:pt x="2142" y="437"/>
                </a:cubicBezTo>
                <a:close/>
                <a:moveTo>
                  <a:pt x="2152" y="429"/>
                </a:moveTo>
                <a:cubicBezTo>
                  <a:pt x="2158" y="430"/>
                  <a:pt x="2160" y="430"/>
                  <a:pt x="2164" y="430"/>
                </a:cubicBezTo>
                <a:cubicBezTo>
                  <a:pt x="2163" y="433"/>
                  <a:pt x="2152" y="433"/>
                  <a:pt x="2152" y="429"/>
                </a:cubicBezTo>
                <a:close/>
                <a:moveTo>
                  <a:pt x="2178" y="434"/>
                </a:moveTo>
                <a:cubicBezTo>
                  <a:pt x="2177" y="434"/>
                  <a:pt x="2177" y="435"/>
                  <a:pt x="2178" y="436"/>
                </a:cubicBezTo>
                <a:cubicBezTo>
                  <a:pt x="2176" y="435"/>
                  <a:pt x="2172" y="435"/>
                  <a:pt x="2172" y="433"/>
                </a:cubicBezTo>
                <a:cubicBezTo>
                  <a:pt x="2173" y="432"/>
                  <a:pt x="2178" y="432"/>
                  <a:pt x="2178" y="434"/>
                </a:cubicBezTo>
                <a:close/>
                <a:moveTo>
                  <a:pt x="2180" y="353"/>
                </a:moveTo>
                <a:cubicBezTo>
                  <a:pt x="2179" y="354"/>
                  <a:pt x="2177" y="354"/>
                  <a:pt x="2176" y="354"/>
                </a:cubicBezTo>
                <a:cubicBezTo>
                  <a:pt x="2177" y="353"/>
                  <a:pt x="2179" y="353"/>
                  <a:pt x="2180" y="353"/>
                </a:cubicBezTo>
                <a:close/>
                <a:moveTo>
                  <a:pt x="2183" y="411"/>
                </a:moveTo>
                <a:cubicBezTo>
                  <a:pt x="2182" y="411"/>
                  <a:pt x="2182" y="410"/>
                  <a:pt x="2182" y="410"/>
                </a:cubicBezTo>
                <a:cubicBezTo>
                  <a:pt x="2182" y="409"/>
                  <a:pt x="2183" y="409"/>
                  <a:pt x="2184" y="409"/>
                </a:cubicBezTo>
                <a:cubicBezTo>
                  <a:pt x="2184" y="409"/>
                  <a:pt x="2184" y="410"/>
                  <a:pt x="2183" y="411"/>
                </a:cubicBezTo>
                <a:close/>
                <a:moveTo>
                  <a:pt x="2185" y="394"/>
                </a:moveTo>
                <a:cubicBezTo>
                  <a:pt x="2184" y="395"/>
                  <a:pt x="2179" y="397"/>
                  <a:pt x="2180" y="393"/>
                </a:cubicBezTo>
                <a:cubicBezTo>
                  <a:pt x="2181" y="392"/>
                  <a:pt x="2184" y="393"/>
                  <a:pt x="2185" y="394"/>
                </a:cubicBezTo>
                <a:close/>
                <a:moveTo>
                  <a:pt x="2180" y="382"/>
                </a:moveTo>
                <a:cubicBezTo>
                  <a:pt x="2180" y="385"/>
                  <a:pt x="2180" y="385"/>
                  <a:pt x="2177" y="384"/>
                </a:cubicBezTo>
                <a:cubicBezTo>
                  <a:pt x="2177" y="383"/>
                  <a:pt x="2179" y="382"/>
                  <a:pt x="2180" y="382"/>
                </a:cubicBezTo>
                <a:close/>
                <a:moveTo>
                  <a:pt x="2176" y="414"/>
                </a:moveTo>
                <a:cubicBezTo>
                  <a:pt x="2174" y="413"/>
                  <a:pt x="2173" y="413"/>
                  <a:pt x="2171" y="416"/>
                </a:cubicBezTo>
                <a:cubicBezTo>
                  <a:pt x="2174" y="415"/>
                  <a:pt x="2175" y="416"/>
                  <a:pt x="2177" y="418"/>
                </a:cubicBezTo>
                <a:cubicBezTo>
                  <a:pt x="2178" y="419"/>
                  <a:pt x="2178" y="420"/>
                  <a:pt x="2178" y="421"/>
                </a:cubicBezTo>
                <a:cubicBezTo>
                  <a:pt x="2176" y="422"/>
                  <a:pt x="2171" y="418"/>
                  <a:pt x="2169" y="421"/>
                </a:cubicBezTo>
                <a:cubicBezTo>
                  <a:pt x="2168" y="421"/>
                  <a:pt x="2170" y="420"/>
                  <a:pt x="2170" y="418"/>
                </a:cubicBezTo>
                <a:cubicBezTo>
                  <a:pt x="2168" y="420"/>
                  <a:pt x="2165" y="419"/>
                  <a:pt x="2163" y="417"/>
                </a:cubicBezTo>
                <a:cubicBezTo>
                  <a:pt x="2165" y="413"/>
                  <a:pt x="2169" y="411"/>
                  <a:pt x="2173" y="410"/>
                </a:cubicBezTo>
                <a:cubicBezTo>
                  <a:pt x="2174" y="411"/>
                  <a:pt x="2175" y="413"/>
                  <a:pt x="2176" y="414"/>
                </a:cubicBezTo>
                <a:close/>
                <a:moveTo>
                  <a:pt x="2172" y="409"/>
                </a:moveTo>
                <a:cubicBezTo>
                  <a:pt x="2172" y="407"/>
                  <a:pt x="2169" y="404"/>
                  <a:pt x="2172" y="403"/>
                </a:cubicBezTo>
                <a:cubicBezTo>
                  <a:pt x="2174" y="404"/>
                  <a:pt x="2174" y="407"/>
                  <a:pt x="2172" y="409"/>
                </a:cubicBezTo>
                <a:close/>
                <a:moveTo>
                  <a:pt x="2167" y="374"/>
                </a:moveTo>
                <a:cubicBezTo>
                  <a:pt x="2167" y="376"/>
                  <a:pt x="2168" y="377"/>
                  <a:pt x="2170" y="377"/>
                </a:cubicBezTo>
                <a:cubicBezTo>
                  <a:pt x="2171" y="378"/>
                  <a:pt x="2172" y="379"/>
                  <a:pt x="2172" y="381"/>
                </a:cubicBezTo>
                <a:cubicBezTo>
                  <a:pt x="2172" y="381"/>
                  <a:pt x="2171" y="381"/>
                  <a:pt x="2171" y="382"/>
                </a:cubicBezTo>
                <a:cubicBezTo>
                  <a:pt x="2170" y="381"/>
                  <a:pt x="2169" y="381"/>
                  <a:pt x="2168" y="381"/>
                </a:cubicBezTo>
                <a:cubicBezTo>
                  <a:pt x="2168" y="380"/>
                  <a:pt x="2168" y="379"/>
                  <a:pt x="2168" y="378"/>
                </a:cubicBezTo>
                <a:cubicBezTo>
                  <a:pt x="2167" y="378"/>
                  <a:pt x="2166" y="378"/>
                  <a:pt x="2165" y="378"/>
                </a:cubicBezTo>
                <a:cubicBezTo>
                  <a:pt x="2165" y="380"/>
                  <a:pt x="2166" y="381"/>
                  <a:pt x="2167" y="381"/>
                </a:cubicBezTo>
                <a:cubicBezTo>
                  <a:pt x="2166" y="382"/>
                  <a:pt x="2166" y="383"/>
                  <a:pt x="2166" y="384"/>
                </a:cubicBezTo>
                <a:cubicBezTo>
                  <a:pt x="2167" y="383"/>
                  <a:pt x="2168" y="383"/>
                  <a:pt x="2170" y="383"/>
                </a:cubicBezTo>
                <a:cubicBezTo>
                  <a:pt x="2169" y="385"/>
                  <a:pt x="2169" y="387"/>
                  <a:pt x="2167" y="387"/>
                </a:cubicBezTo>
                <a:cubicBezTo>
                  <a:pt x="2166" y="386"/>
                  <a:pt x="2163" y="385"/>
                  <a:pt x="2162" y="384"/>
                </a:cubicBezTo>
                <a:cubicBezTo>
                  <a:pt x="2162" y="383"/>
                  <a:pt x="2163" y="383"/>
                  <a:pt x="2163" y="382"/>
                </a:cubicBezTo>
                <a:cubicBezTo>
                  <a:pt x="2163" y="382"/>
                  <a:pt x="2164" y="382"/>
                  <a:pt x="2164" y="382"/>
                </a:cubicBezTo>
                <a:cubicBezTo>
                  <a:pt x="2164" y="381"/>
                  <a:pt x="2164" y="381"/>
                  <a:pt x="2164" y="380"/>
                </a:cubicBezTo>
                <a:cubicBezTo>
                  <a:pt x="2164" y="379"/>
                  <a:pt x="2163" y="378"/>
                  <a:pt x="2163" y="376"/>
                </a:cubicBezTo>
                <a:cubicBezTo>
                  <a:pt x="2164" y="376"/>
                  <a:pt x="2164" y="375"/>
                  <a:pt x="2165" y="375"/>
                </a:cubicBezTo>
                <a:cubicBezTo>
                  <a:pt x="2165" y="374"/>
                  <a:pt x="2163" y="374"/>
                  <a:pt x="2163" y="373"/>
                </a:cubicBezTo>
                <a:cubicBezTo>
                  <a:pt x="2164" y="373"/>
                  <a:pt x="2166" y="373"/>
                  <a:pt x="2167" y="374"/>
                </a:cubicBezTo>
                <a:close/>
                <a:moveTo>
                  <a:pt x="2161" y="373"/>
                </a:moveTo>
                <a:cubicBezTo>
                  <a:pt x="2161" y="374"/>
                  <a:pt x="2162" y="375"/>
                  <a:pt x="2162" y="376"/>
                </a:cubicBezTo>
                <a:cubicBezTo>
                  <a:pt x="2162" y="375"/>
                  <a:pt x="2161" y="374"/>
                  <a:pt x="2161" y="373"/>
                </a:cubicBezTo>
                <a:cubicBezTo>
                  <a:pt x="2161" y="373"/>
                  <a:pt x="2161" y="373"/>
                  <a:pt x="2161" y="373"/>
                </a:cubicBezTo>
                <a:close/>
                <a:moveTo>
                  <a:pt x="2135" y="340"/>
                </a:moveTo>
                <a:cubicBezTo>
                  <a:pt x="2135" y="340"/>
                  <a:pt x="2134" y="339"/>
                  <a:pt x="2133" y="339"/>
                </a:cubicBezTo>
                <a:cubicBezTo>
                  <a:pt x="2133" y="337"/>
                  <a:pt x="2133" y="335"/>
                  <a:pt x="2136" y="335"/>
                </a:cubicBezTo>
                <a:cubicBezTo>
                  <a:pt x="2138" y="337"/>
                  <a:pt x="2136" y="337"/>
                  <a:pt x="2135" y="339"/>
                </a:cubicBezTo>
                <a:cubicBezTo>
                  <a:pt x="2136" y="339"/>
                  <a:pt x="2136" y="340"/>
                  <a:pt x="2135" y="340"/>
                </a:cubicBezTo>
                <a:close/>
                <a:moveTo>
                  <a:pt x="2142" y="354"/>
                </a:moveTo>
                <a:cubicBezTo>
                  <a:pt x="2141" y="356"/>
                  <a:pt x="2144" y="356"/>
                  <a:pt x="2144" y="358"/>
                </a:cubicBezTo>
                <a:cubicBezTo>
                  <a:pt x="2140" y="358"/>
                  <a:pt x="2138" y="357"/>
                  <a:pt x="2137" y="355"/>
                </a:cubicBezTo>
                <a:cubicBezTo>
                  <a:pt x="2139" y="355"/>
                  <a:pt x="2139" y="354"/>
                  <a:pt x="2140" y="354"/>
                </a:cubicBezTo>
                <a:cubicBezTo>
                  <a:pt x="2141" y="354"/>
                  <a:pt x="2141" y="354"/>
                  <a:pt x="2142" y="354"/>
                </a:cubicBezTo>
                <a:close/>
                <a:moveTo>
                  <a:pt x="2140" y="338"/>
                </a:moveTo>
                <a:cubicBezTo>
                  <a:pt x="2140" y="340"/>
                  <a:pt x="2140" y="343"/>
                  <a:pt x="2139" y="344"/>
                </a:cubicBezTo>
                <a:cubicBezTo>
                  <a:pt x="2138" y="344"/>
                  <a:pt x="2138" y="344"/>
                  <a:pt x="2137" y="344"/>
                </a:cubicBezTo>
                <a:cubicBezTo>
                  <a:pt x="2139" y="343"/>
                  <a:pt x="2136" y="339"/>
                  <a:pt x="2140" y="338"/>
                </a:cubicBezTo>
                <a:close/>
                <a:moveTo>
                  <a:pt x="2131" y="316"/>
                </a:moveTo>
                <a:cubicBezTo>
                  <a:pt x="2132" y="317"/>
                  <a:pt x="2133" y="317"/>
                  <a:pt x="2134" y="318"/>
                </a:cubicBezTo>
                <a:cubicBezTo>
                  <a:pt x="2134" y="318"/>
                  <a:pt x="2135" y="318"/>
                  <a:pt x="2135" y="318"/>
                </a:cubicBezTo>
                <a:cubicBezTo>
                  <a:pt x="2137" y="319"/>
                  <a:pt x="2138" y="319"/>
                  <a:pt x="2140" y="319"/>
                </a:cubicBezTo>
                <a:cubicBezTo>
                  <a:pt x="2140" y="322"/>
                  <a:pt x="2137" y="319"/>
                  <a:pt x="2137" y="324"/>
                </a:cubicBezTo>
                <a:cubicBezTo>
                  <a:pt x="2133" y="324"/>
                  <a:pt x="2135" y="316"/>
                  <a:pt x="2133" y="321"/>
                </a:cubicBezTo>
                <a:cubicBezTo>
                  <a:pt x="2131" y="320"/>
                  <a:pt x="2130" y="318"/>
                  <a:pt x="2131" y="316"/>
                </a:cubicBezTo>
                <a:close/>
                <a:moveTo>
                  <a:pt x="2128" y="304"/>
                </a:moveTo>
                <a:cubicBezTo>
                  <a:pt x="2129" y="305"/>
                  <a:pt x="2129" y="305"/>
                  <a:pt x="2130" y="305"/>
                </a:cubicBezTo>
                <a:cubicBezTo>
                  <a:pt x="2129" y="306"/>
                  <a:pt x="2129" y="306"/>
                  <a:pt x="2128" y="306"/>
                </a:cubicBezTo>
                <a:cubicBezTo>
                  <a:pt x="2128" y="305"/>
                  <a:pt x="2128" y="305"/>
                  <a:pt x="2128" y="304"/>
                </a:cubicBezTo>
                <a:close/>
                <a:moveTo>
                  <a:pt x="2116" y="309"/>
                </a:moveTo>
                <a:cubicBezTo>
                  <a:pt x="2116" y="312"/>
                  <a:pt x="2120" y="310"/>
                  <a:pt x="2119" y="313"/>
                </a:cubicBezTo>
                <a:cubicBezTo>
                  <a:pt x="2117" y="312"/>
                  <a:pt x="2114" y="312"/>
                  <a:pt x="2112" y="310"/>
                </a:cubicBezTo>
                <a:cubicBezTo>
                  <a:pt x="2114" y="311"/>
                  <a:pt x="2114" y="309"/>
                  <a:pt x="2116" y="309"/>
                </a:cubicBezTo>
                <a:close/>
                <a:moveTo>
                  <a:pt x="2106" y="331"/>
                </a:moveTo>
                <a:cubicBezTo>
                  <a:pt x="2108" y="331"/>
                  <a:pt x="2109" y="331"/>
                  <a:pt x="2109" y="333"/>
                </a:cubicBezTo>
                <a:cubicBezTo>
                  <a:pt x="2107" y="333"/>
                  <a:pt x="2106" y="333"/>
                  <a:pt x="2105" y="332"/>
                </a:cubicBezTo>
                <a:cubicBezTo>
                  <a:pt x="2105" y="332"/>
                  <a:pt x="2106" y="331"/>
                  <a:pt x="2106" y="331"/>
                </a:cubicBezTo>
                <a:close/>
                <a:moveTo>
                  <a:pt x="2104" y="325"/>
                </a:moveTo>
                <a:cubicBezTo>
                  <a:pt x="2104" y="326"/>
                  <a:pt x="2104" y="327"/>
                  <a:pt x="2104" y="328"/>
                </a:cubicBezTo>
                <a:cubicBezTo>
                  <a:pt x="2102" y="327"/>
                  <a:pt x="2101" y="327"/>
                  <a:pt x="2100" y="327"/>
                </a:cubicBezTo>
                <a:cubicBezTo>
                  <a:pt x="2099" y="327"/>
                  <a:pt x="2099" y="328"/>
                  <a:pt x="2099" y="329"/>
                </a:cubicBezTo>
                <a:cubicBezTo>
                  <a:pt x="2097" y="327"/>
                  <a:pt x="2096" y="329"/>
                  <a:pt x="2091" y="329"/>
                </a:cubicBezTo>
                <a:cubicBezTo>
                  <a:pt x="2090" y="325"/>
                  <a:pt x="2092" y="325"/>
                  <a:pt x="2091" y="323"/>
                </a:cubicBezTo>
                <a:cubicBezTo>
                  <a:pt x="2093" y="323"/>
                  <a:pt x="2095" y="324"/>
                  <a:pt x="2096" y="324"/>
                </a:cubicBezTo>
                <a:cubicBezTo>
                  <a:pt x="2096" y="322"/>
                  <a:pt x="2093" y="321"/>
                  <a:pt x="2090" y="321"/>
                </a:cubicBezTo>
                <a:cubicBezTo>
                  <a:pt x="2090" y="321"/>
                  <a:pt x="2090" y="320"/>
                  <a:pt x="2090" y="320"/>
                </a:cubicBezTo>
                <a:cubicBezTo>
                  <a:pt x="2097" y="318"/>
                  <a:pt x="2099" y="330"/>
                  <a:pt x="2104" y="325"/>
                </a:cubicBezTo>
                <a:close/>
                <a:moveTo>
                  <a:pt x="2081" y="301"/>
                </a:moveTo>
                <a:cubicBezTo>
                  <a:pt x="2082" y="302"/>
                  <a:pt x="2083" y="303"/>
                  <a:pt x="2084" y="302"/>
                </a:cubicBezTo>
                <a:cubicBezTo>
                  <a:pt x="2085" y="304"/>
                  <a:pt x="2086" y="305"/>
                  <a:pt x="2088" y="306"/>
                </a:cubicBezTo>
                <a:cubicBezTo>
                  <a:pt x="2086" y="306"/>
                  <a:pt x="2083" y="303"/>
                  <a:pt x="2082" y="306"/>
                </a:cubicBezTo>
                <a:cubicBezTo>
                  <a:pt x="2083" y="306"/>
                  <a:pt x="2083" y="307"/>
                  <a:pt x="2082" y="307"/>
                </a:cubicBezTo>
                <a:cubicBezTo>
                  <a:pt x="2081" y="302"/>
                  <a:pt x="2079" y="307"/>
                  <a:pt x="2077" y="305"/>
                </a:cubicBezTo>
                <a:cubicBezTo>
                  <a:pt x="2078" y="304"/>
                  <a:pt x="2080" y="303"/>
                  <a:pt x="2081" y="301"/>
                </a:cubicBezTo>
                <a:close/>
                <a:moveTo>
                  <a:pt x="2067" y="305"/>
                </a:moveTo>
                <a:cubicBezTo>
                  <a:pt x="2068" y="305"/>
                  <a:pt x="2069" y="305"/>
                  <a:pt x="2070" y="306"/>
                </a:cubicBezTo>
                <a:cubicBezTo>
                  <a:pt x="2069" y="306"/>
                  <a:pt x="2068" y="305"/>
                  <a:pt x="2067" y="305"/>
                </a:cubicBezTo>
                <a:close/>
                <a:moveTo>
                  <a:pt x="2069" y="309"/>
                </a:moveTo>
                <a:cubicBezTo>
                  <a:pt x="2071" y="308"/>
                  <a:pt x="2071" y="311"/>
                  <a:pt x="2072" y="312"/>
                </a:cubicBezTo>
                <a:cubicBezTo>
                  <a:pt x="2070" y="312"/>
                  <a:pt x="2069" y="311"/>
                  <a:pt x="2069" y="309"/>
                </a:cubicBezTo>
                <a:close/>
                <a:moveTo>
                  <a:pt x="2073" y="311"/>
                </a:moveTo>
                <a:cubicBezTo>
                  <a:pt x="2074" y="310"/>
                  <a:pt x="2074" y="309"/>
                  <a:pt x="2073" y="308"/>
                </a:cubicBezTo>
                <a:cubicBezTo>
                  <a:pt x="2076" y="307"/>
                  <a:pt x="2080" y="308"/>
                  <a:pt x="2082" y="312"/>
                </a:cubicBezTo>
                <a:cubicBezTo>
                  <a:pt x="2078" y="313"/>
                  <a:pt x="2075" y="312"/>
                  <a:pt x="2073" y="311"/>
                </a:cubicBezTo>
                <a:close/>
                <a:moveTo>
                  <a:pt x="2084" y="325"/>
                </a:moveTo>
                <a:cubicBezTo>
                  <a:pt x="2078" y="326"/>
                  <a:pt x="2075" y="326"/>
                  <a:pt x="2073" y="321"/>
                </a:cubicBezTo>
                <a:cubicBezTo>
                  <a:pt x="2077" y="323"/>
                  <a:pt x="2080" y="321"/>
                  <a:pt x="2084" y="325"/>
                </a:cubicBezTo>
                <a:close/>
                <a:moveTo>
                  <a:pt x="2067" y="320"/>
                </a:moveTo>
                <a:cubicBezTo>
                  <a:pt x="2069" y="320"/>
                  <a:pt x="2071" y="319"/>
                  <a:pt x="2071" y="321"/>
                </a:cubicBezTo>
                <a:cubicBezTo>
                  <a:pt x="2070" y="322"/>
                  <a:pt x="2066" y="324"/>
                  <a:pt x="2067" y="320"/>
                </a:cubicBezTo>
                <a:close/>
                <a:moveTo>
                  <a:pt x="1998" y="317"/>
                </a:moveTo>
                <a:cubicBezTo>
                  <a:pt x="1998" y="320"/>
                  <a:pt x="2000" y="320"/>
                  <a:pt x="2000" y="321"/>
                </a:cubicBezTo>
                <a:cubicBezTo>
                  <a:pt x="1999" y="321"/>
                  <a:pt x="1997" y="321"/>
                  <a:pt x="1996" y="321"/>
                </a:cubicBezTo>
                <a:cubicBezTo>
                  <a:pt x="1992" y="320"/>
                  <a:pt x="1990" y="319"/>
                  <a:pt x="1986" y="319"/>
                </a:cubicBezTo>
                <a:cubicBezTo>
                  <a:pt x="1986" y="318"/>
                  <a:pt x="1986" y="317"/>
                  <a:pt x="1986" y="315"/>
                </a:cubicBezTo>
                <a:cubicBezTo>
                  <a:pt x="1991" y="313"/>
                  <a:pt x="1995" y="321"/>
                  <a:pt x="1998" y="317"/>
                </a:cubicBezTo>
                <a:close/>
                <a:moveTo>
                  <a:pt x="1986" y="325"/>
                </a:moveTo>
                <a:cubicBezTo>
                  <a:pt x="1984" y="326"/>
                  <a:pt x="1983" y="325"/>
                  <a:pt x="1982" y="323"/>
                </a:cubicBezTo>
                <a:cubicBezTo>
                  <a:pt x="1985" y="323"/>
                  <a:pt x="1986" y="324"/>
                  <a:pt x="1986" y="325"/>
                </a:cubicBezTo>
                <a:close/>
                <a:moveTo>
                  <a:pt x="1944" y="308"/>
                </a:moveTo>
                <a:cubicBezTo>
                  <a:pt x="1945" y="309"/>
                  <a:pt x="1945" y="311"/>
                  <a:pt x="1945" y="313"/>
                </a:cubicBezTo>
                <a:cubicBezTo>
                  <a:pt x="1943" y="314"/>
                  <a:pt x="1943" y="312"/>
                  <a:pt x="1942" y="311"/>
                </a:cubicBezTo>
                <a:cubicBezTo>
                  <a:pt x="1942" y="315"/>
                  <a:pt x="1945" y="315"/>
                  <a:pt x="1941" y="317"/>
                </a:cubicBezTo>
                <a:cubicBezTo>
                  <a:pt x="1940" y="314"/>
                  <a:pt x="1939" y="315"/>
                  <a:pt x="1936" y="316"/>
                </a:cubicBezTo>
                <a:cubicBezTo>
                  <a:pt x="1937" y="312"/>
                  <a:pt x="1936" y="313"/>
                  <a:pt x="1935" y="311"/>
                </a:cubicBezTo>
                <a:cubicBezTo>
                  <a:pt x="1938" y="308"/>
                  <a:pt x="1942" y="309"/>
                  <a:pt x="1944" y="308"/>
                </a:cubicBezTo>
                <a:close/>
                <a:moveTo>
                  <a:pt x="1934" y="314"/>
                </a:moveTo>
                <a:cubicBezTo>
                  <a:pt x="1935" y="317"/>
                  <a:pt x="1927" y="316"/>
                  <a:pt x="1928" y="314"/>
                </a:cubicBezTo>
                <a:cubicBezTo>
                  <a:pt x="1931" y="313"/>
                  <a:pt x="1932" y="316"/>
                  <a:pt x="1934" y="314"/>
                </a:cubicBezTo>
                <a:close/>
                <a:moveTo>
                  <a:pt x="1926" y="314"/>
                </a:moveTo>
                <a:cubicBezTo>
                  <a:pt x="1924" y="316"/>
                  <a:pt x="1920" y="315"/>
                  <a:pt x="1921" y="312"/>
                </a:cubicBezTo>
                <a:cubicBezTo>
                  <a:pt x="1923" y="312"/>
                  <a:pt x="1926" y="312"/>
                  <a:pt x="1926" y="314"/>
                </a:cubicBezTo>
                <a:close/>
                <a:moveTo>
                  <a:pt x="1938" y="285"/>
                </a:moveTo>
                <a:cubicBezTo>
                  <a:pt x="1940" y="287"/>
                  <a:pt x="1941" y="288"/>
                  <a:pt x="1938" y="290"/>
                </a:cubicBezTo>
                <a:cubicBezTo>
                  <a:pt x="1937" y="288"/>
                  <a:pt x="1932" y="291"/>
                  <a:pt x="1929" y="288"/>
                </a:cubicBezTo>
                <a:cubicBezTo>
                  <a:pt x="1932" y="288"/>
                  <a:pt x="1934" y="286"/>
                  <a:pt x="1938" y="285"/>
                </a:cubicBezTo>
                <a:close/>
                <a:moveTo>
                  <a:pt x="2266" y="256"/>
                </a:moveTo>
                <a:cubicBezTo>
                  <a:pt x="2265" y="254"/>
                  <a:pt x="2264" y="253"/>
                  <a:pt x="2263" y="252"/>
                </a:cubicBezTo>
                <a:cubicBezTo>
                  <a:pt x="2266" y="251"/>
                  <a:pt x="2268" y="255"/>
                  <a:pt x="2266" y="256"/>
                </a:cubicBezTo>
                <a:close/>
                <a:moveTo>
                  <a:pt x="2233" y="230"/>
                </a:moveTo>
                <a:cubicBezTo>
                  <a:pt x="2229" y="233"/>
                  <a:pt x="2239" y="231"/>
                  <a:pt x="2238" y="234"/>
                </a:cubicBezTo>
                <a:cubicBezTo>
                  <a:pt x="2235" y="233"/>
                  <a:pt x="2236" y="236"/>
                  <a:pt x="2233" y="235"/>
                </a:cubicBezTo>
                <a:cubicBezTo>
                  <a:pt x="2232" y="233"/>
                  <a:pt x="2231" y="231"/>
                  <a:pt x="2229" y="229"/>
                </a:cubicBezTo>
                <a:cubicBezTo>
                  <a:pt x="2231" y="229"/>
                  <a:pt x="2233" y="229"/>
                  <a:pt x="2233" y="230"/>
                </a:cubicBezTo>
                <a:close/>
                <a:moveTo>
                  <a:pt x="2360" y="244"/>
                </a:moveTo>
                <a:cubicBezTo>
                  <a:pt x="2360" y="247"/>
                  <a:pt x="2362" y="247"/>
                  <a:pt x="2362" y="250"/>
                </a:cubicBezTo>
                <a:cubicBezTo>
                  <a:pt x="2357" y="250"/>
                  <a:pt x="2359" y="245"/>
                  <a:pt x="2360" y="244"/>
                </a:cubicBezTo>
                <a:close/>
                <a:moveTo>
                  <a:pt x="2335" y="34"/>
                </a:moveTo>
                <a:cubicBezTo>
                  <a:pt x="2336" y="37"/>
                  <a:pt x="2335" y="38"/>
                  <a:pt x="2332" y="39"/>
                </a:cubicBezTo>
                <a:cubicBezTo>
                  <a:pt x="2331" y="38"/>
                  <a:pt x="2331" y="37"/>
                  <a:pt x="2330" y="36"/>
                </a:cubicBezTo>
                <a:cubicBezTo>
                  <a:pt x="2329" y="36"/>
                  <a:pt x="2328" y="37"/>
                  <a:pt x="2328" y="37"/>
                </a:cubicBezTo>
                <a:cubicBezTo>
                  <a:pt x="2327" y="34"/>
                  <a:pt x="2331" y="34"/>
                  <a:pt x="2335" y="34"/>
                </a:cubicBezTo>
                <a:close/>
                <a:moveTo>
                  <a:pt x="2224" y="187"/>
                </a:moveTo>
                <a:cubicBezTo>
                  <a:pt x="2225" y="189"/>
                  <a:pt x="2225" y="191"/>
                  <a:pt x="2223" y="192"/>
                </a:cubicBezTo>
                <a:cubicBezTo>
                  <a:pt x="2223" y="190"/>
                  <a:pt x="2222" y="188"/>
                  <a:pt x="2224" y="187"/>
                </a:cubicBezTo>
                <a:close/>
                <a:moveTo>
                  <a:pt x="3" y="1496"/>
                </a:moveTo>
                <a:cubicBezTo>
                  <a:pt x="4" y="1497"/>
                  <a:pt x="5" y="1497"/>
                  <a:pt x="5" y="1497"/>
                </a:cubicBezTo>
                <a:cubicBezTo>
                  <a:pt x="5" y="1498"/>
                  <a:pt x="5" y="1499"/>
                  <a:pt x="5" y="1499"/>
                </a:cubicBezTo>
                <a:cubicBezTo>
                  <a:pt x="4" y="1499"/>
                  <a:pt x="4" y="1498"/>
                  <a:pt x="3" y="1496"/>
                </a:cubicBezTo>
                <a:close/>
                <a:moveTo>
                  <a:pt x="6" y="1729"/>
                </a:moveTo>
                <a:cubicBezTo>
                  <a:pt x="6" y="1728"/>
                  <a:pt x="5" y="1729"/>
                  <a:pt x="5" y="1728"/>
                </a:cubicBezTo>
                <a:cubicBezTo>
                  <a:pt x="5" y="1728"/>
                  <a:pt x="6" y="1727"/>
                  <a:pt x="7" y="1728"/>
                </a:cubicBezTo>
                <a:cubicBezTo>
                  <a:pt x="7" y="1728"/>
                  <a:pt x="7" y="1729"/>
                  <a:pt x="6" y="1729"/>
                </a:cubicBezTo>
                <a:close/>
                <a:moveTo>
                  <a:pt x="39" y="1734"/>
                </a:moveTo>
                <a:cubicBezTo>
                  <a:pt x="39" y="1734"/>
                  <a:pt x="40" y="1734"/>
                  <a:pt x="40" y="1735"/>
                </a:cubicBezTo>
                <a:cubicBezTo>
                  <a:pt x="40" y="1735"/>
                  <a:pt x="39" y="1735"/>
                  <a:pt x="39" y="1735"/>
                </a:cubicBezTo>
                <a:cubicBezTo>
                  <a:pt x="39" y="1735"/>
                  <a:pt x="38" y="1734"/>
                  <a:pt x="39" y="1734"/>
                </a:cubicBezTo>
                <a:close/>
                <a:moveTo>
                  <a:pt x="36" y="1731"/>
                </a:moveTo>
                <a:cubicBezTo>
                  <a:pt x="38" y="1731"/>
                  <a:pt x="38" y="1733"/>
                  <a:pt x="38" y="1734"/>
                </a:cubicBezTo>
                <a:cubicBezTo>
                  <a:pt x="37" y="1735"/>
                  <a:pt x="36" y="1734"/>
                  <a:pt x="35" y="1733"/>
                </a:cubicBezTo>
                <a:cubicBezTo>
                  <a:pt x="37" y="1733"/>
                  <a:pt x="36" y="1732"/>
                  <a:pt x="36" y="1731"/>
                </a:cubicBezTo>
                <a:close/>
                <a:moveTo>
                  <a:pt x="31" y="1710"/>
                </a:moveTo>
                <a:cubicBezTo>
                  <a:pt x="31" y="1710"/>
                  <a:pt x="31" y="1709"/>
                  <a:pt x="32" y="1709"/>
                </a:cubicBezTo>
                <a:cubicBezTo>
                  <a:pt x="32" y="1710"/>
                  <a:pt x="32" y="1710"/>
                  <a:pt x="32" y="1711"/>
                </a:cubicBezTo>
                <a:cubicBezTo>
                  <a:pt x="31" y="1711"/>
                  <a:pt x="31" y="1711"/>
                  <a:pt x="31" y="1711"/>
                </a:cubicBezTo>
                <a:cubicBezTo>
                  <a:pt x="31" y="1710"/>
                  <a:pt x="31" y="1710"/>
                  <a:pt x="31" y="1710"/>
                </a:cubicBezTo>
                <a:close/>
                <a:moveTo>
                  <a:pt x="38" y="1696"/>
                </a:moveTo>
                <a:cubicBezTo>
                  <a:pt x="37" y="1697"/>
                  <a:pt x="38" y="1699"/>
                  <a:pt x="37" y="1699"/>
                </a:cubicBezTo>
                <a:cubicBezTo>
                  <a:pt x="37" y="1698"/>
                  <a:pt x="37" y="1696"/>
                  <a:pt x="38" y="1696"/>
                </a:cubicBezTo>
                <a:close/>
                <a:moveTo>
                  <a:pt x="28" y="1719"/>
                </a:moveTo>
                <a:cubicBezTo>
                  <a:pt x="27" y="1718"/>
                  <a:pt x="25" y="1717"/>
                  <a:pt x="28" y="1716"/>
                </a:cubicBezTo>
                <a:cubicBezTo>
                  <a:pt x="26" y="1718"/>
                  <a:pt x="30" y="1718"/>
                  <a:pt x="28" y="1719"/>
                </a:cubicBezTo>
                <a:close/>
                <a:moveTo>
                  <a:pt x="25" y="1714"/>
                </a:moveTo>
                <a:cubicBezTo>
                  <a:pt x="26" y="1713"/>
                  <a:pt x="27" y="1715"/>
                  <a:pt x="27" y="1713"/>
                </a:cubicBezTo>
                <a:cubicBezTo>
                  <a:pt x="28" y="1713"/>
                  <a:pt x="28" y="1715"/>
                  <a:pt x="28" y="1715"/>
                </a:cubicBezTo>
                <a:cubicBezTo>
                  <a:pt x="27" y="1715"/>
                  <a:pt x="27" y="1715"/>
                  <a:pt x="26" y="1715"/>
                </a:cubicBezTo>
                <a:cubicBezTo>
                  <a:pt x="25" y="1716"/>
                  <a:pt x="27" y="1718"/>
                  <a:pt x="26" y="1718"/>
                </a:cubicBezTo>
                <a:cubicBezTo>
                  <a:pt x="26" y="1718"/>
                  <a:pt x="25" y="1718"/>
                  <a:pt x="25" y="1718"/>
                </a:cubicBezTo>
                <a:cubicBezTo>
                  <a:pt x="25" y="1717"/>
                  <a:pt x="25" y="1716"/>
                  <a:pt x="25" y="1714"/>
                </a:cubicBezTo>
                <a:close/>
                <a:moveTo>
                  <a:pt x="14" y="1686"/>
                </a:moveTo>
                <a:cubicBezTo>
                  <a:pt x="13" y="1691"/>
                  <a:pt x="15" y="1694"/>
                  <a:pt x="13" y="1697"/>
                </a:cubicBezTo>
                <a:cubicBezTo>
                  <a:pt x="12" y="1694"/>
                  <a:pt x="12" y="1687"/>
                  <a:pt x="14" y="1686"/>
                </a:cubicBezTo>
                <a:close/>
                <a:moveTo>
                  <a:pt x="14" y="1698"/>
                </a:moveTo>
                <a:cubicBezTo>
                  <a:pt x="14" y="1699"/>
                  <a:pt x="12" y="1700"/>
                  <a:pt x="12" y="1699"/>
                </a:cubicBezTo>
                <a:cubicBezTo>
                  <a:pt x="13" y="1700"/>
                  <a:pt x="12" y="1697"/>
                  <a:pt x="14" y="1698"/>
                </a:cubicBezTo>
                <a:close/>
                <a:moveTo>
                  <a:pt x="14" y="1703"/>
                </a:moveTo>
                <a:cubicBezTo>
                  <a:pt x="15" y="1704"/>
                  <a:pt x="12" y="1710"/>
                  <a:pt x="15" y="1709"/>
                </a:cubicBezTo>
                <a:cubicBezTo>
                  <a:pt x="15" y="1712"/>
                  <a:pt x="14" y="1712"/>
                  <a:pt x="15" y="1714"/>
                </a:cubicBezTo>
                <a:cubicBezTo>
                  <a:pt x="14" y="1715"/>
                  <a:pt x="13" y="1715"/>
                  <a:pt x="12" y="1714"/>
                </a:cubicBezTo>
                <a:cubicBezTo>
                  <a:pt x="13" y="1712"/>
                  <a:pt x="11" y="1703"/>
                  <a:pt x="14" y="1703"/>
                </a:cubicBezTo>
                <a:close/>
                <a:moveTo>
                  <a:pt x="12" y="1727"/>
                </a:moveTo>
                <a:cubicBezTo>
                  <a:pt x="11" y="1726"/>
                  <a:pt x="11" y="1726"/>
                  <a:pt x="10" y="1725"/>
                </a:cubicBezTo>
                <a:cubicBezTo>
                  <a:pt x="11" y="1723"/>
                  <a:pt x="12" y="1725"/>
                  <a:pt x="12" y="1723"/>
                </a:cubicBezTo>
                <a:cubicBezTo>
                  <a:pt x="13" y="1722"/>
                  <a:pt x="10" y="1722"/>
                  <a:pt x="11" y="1721"/>
                </a:cubicBezTo>
                <a:cubicBezTo>
                  <a:pt x="12" y="1722"/>
                  <a:pt x="13" y="1722"/>
                  <a:pt x="13" y="1721"/>
                </a:cubicBezTo>
                <a:cubicBezTo>
                  <a:pt x="13" y="1723"/>
                  <a:pt x="13" y="1725"/>
                  <a:pt x="12" y="1727"/>
                </a:cubicBezTo>
                <a:close/>
                <a:moveTo>
                  <a:pt x="15" y="1731"/>
                </a:moveTo>
                <a:cubicBezTo>
                  <a:pt x="15" y="1732"/>
                  <a:pt x="15" y="1732"/>
                  <a:pt x="15" y="1732"/>
                </a:cubicBezTo>
                <a:cubicBezTo>
                  <a:pt x="14" y="1730"/>
                  <a:pt x="14" y="1733"/>
                  <a:pt x="13" y="1732"/>
                </a:cubicBezTo>
                <a:cubicBezTo>
                  <a:pt x="13" y="1732"/>
                  <a:pt x="13" y="1731"/>
                  <a:pt x="13" y="1731"/>
                </a:cubicBezTo>
                <a:cubicBezTo>
                  <a:pt x="14" y="1731"/>
                  <a:pt x="15" y="1731"/>
                  <a:pt x="15" y="1730"/>
                </a:cubicBezTo>
                <a:cubicBezTo>
                  <a:pt x="15" y="1731"/>
                  <a:pt x="15" y="1731"/>
                  <a:pt x="15" y="1731"/>
                </a:cubicBezTo>
                <a:close/>
                <a:moveTo>
                  <a:pt x="14" y="1727"/>
                </a:moveTo>
                <a:cubicBezTo>
                  <a:pt x="15" y="1726"/>
                  <a:pt x="15" y="1729"/>
                  <a:pt x="15" y="1730"/>
                </a:cubicBezTo>
                <a:cubicBezTo>
                  <a:pt x="14" y="1729"/>
                  <a:pt x="14" y="1728"/>
                  <a:pt x="14" y="1727"/>
                </a:cubicBezTo>
                <a:close/>
                <a:moveTo>
                  <a:pt x="14" y="1726"/>
                </a:moveTo>
                <a:cubicBezTo>
                  <a:pt x="14" y="1726"/>
                  <a:pt x="12" y="1724"/>
                  <a:pt x="14" y="1723"/>
                </a:cubicBezTo>
                <a:cubicBezTo>
                  <a:pt x="14" y="1724"/>
                  <a:pt x="14" y="1725"/>
                  <a:pt x="15" y="1725"/>
                </a:cubicBezTo>
                <a:cubicBezTo>
                  <a:pt x="15" y="1724"/>
                  <a:pt x="15" y="1724"/>
                  <a:pt x="16" y="1724"/>
                </a:cubicBezTo>
                <a:cubicBezTo>
                  <a:pt x="15" y="1725"/>
                  <a:pt x="15" y="1726"/>
                  <a:pt x="14" y="1726"/>
                </a:cubicBezTo>
                <a:close/>
                <a:moveTo>
                  <a:pt x="16" y="1713"/>
                </a:moveTo>
                <a:cubicBezTo>
                  <a:pt x="16" y="1711"/>
                  <a:pt x="15" y="1711"/>
                  <a:pt x="16" y="1710"/>
                </a:cubicBezTo>
                <a:cubicBezTo>
                  <a:pt x="17" y="1709"/>
                  <a:pt x="17" y="1713"/>
                  <a:pt x="16" y="1713"/>
                </a:cubicBezTo>
                <a:close/>
                <a:moveTo>
                  <a:pt x="22" y="1731"/>
                </a:moveTo>
                <a:cubicBezTo>
                  <a:pt x="23" y="1730"/>
                  <a:pt x="23" y="1731"/>
                  <a:pt x="24" y="1730"/>
                </a:cubicBezTo>
                <a:cubicBezTo>
                  <a:pt x="23" y="1731"/>
                  <a:pt x="23" y="1733"/>
                  <a:pt x="22" y="1734"/>
                </a:cubicBezTo>
                <a:cubicBezTo>
                  <a:pt x="22" y="1733"/>
                  <a:pt x="23" y="1731"/>
                  <a:pt x="22" y="1731"/>
                </a:cubicBezTo>
                <a:cubicBezTo>
                  <a:pt x="21" y="1733"/>
                  <a:pt x="21" y="1731"/>
                  <a:pt x="20" y="1732"/>
                </a:cubicBezTo>
                <a:cubicBezTo>
                  <a:pt x="20" y="1733"/>
                  <a:pt x="21" y="1733"/>
                  <a:pt x="21" y="1734"/>
                </a:cubicBezTo>
                <a:cubicBezTo>
                  <a:pt x="21" y="1734"/>
                  <a:pt x="20" y="1735"/>
                  <a:pt x="20" y="1736"/>
                </a:cubicBezTo>
                <a:cubicBezTo>
                  <a:pt x="18" y="1735"/>
                  <a:pt x="18" y="1733"/>
                  <a:pt x="18" y="1731"/>
                </a:cubicBezTo>
                <a:cubicBezTo>
                  <a:pt x="20" y="1730"/>
                  <a:pt x="21" y="1732"/>
                  <a:pt x="21" y="1731"/>
                </a:cubicBezTo>
                <a:cubicBezTo>
                  <a:pt x="20" y="1731"/>
                  <a:pt x="20" y="1730"/>
                  <a:pt x="19" y="1730"/>
                </a:cubicBezTo>
                <a:cubicBezTo>
                  <a:pt x="19" y="1729"/>
                  <a:pt x="20" y="1728"/>
                  <a:pt x="20" y="1728"/>
                </a:cubicBezTo>
                <a:cubicBezTo>
                  <a:pt x="21" y="1729"/>
                  <a:pt x="21" y="1730"/>
                  <a:pt x="22" y="1731"/>
                </a:cubicBezTo>
                <a:close/>
                <a:moveTo>
                  <a:pt x="34" y="1625"/>
                </a:moveTo>
                <a:cubicBezTo>
                  <a:pt x="34" y="1625"/>
                  <a:pt x="34" y="1626"/>
                  <a:pt x="34" y="1626"/>
                </a:cubicBezTo>
                <a:cubicBezTo>
                  <a:pt x="35" y="1626"/>
                  <a:pt x="35" y="1626"/>
                  <a:pt x="35" y="1626"/>
                </a:cubicBezTo>
                <a:cubicBezTo>
                  <a:pt x="34" y="1628"/>
                  <a:pt x="36" y="1630"/>
                  <a:pt x="34" y="1631"/>
                </a:cubicBezTo>
                <a:cubicBezTo>
                  <a:pt x="34" y="1629"/>
                  <a:pt x="33" y="1625"/>
                  <a:pt x="34" y="1625"/>
                </a:cubicBezTo>
                <a:close/>
                <a:moveTo>
                  <a:pt x="27" y="1613"/>
                </a:moveTo>
                <a:cubicBezTo>
                  <a:pt x="26" y="1614"/>
                  <a:pt x="27" y="1616"/>
                  <a:pt x="26" y="1617"/>
                </a:cubicBezTo>
                <a:cubicBezTo>
                  <a:pt x="26" y="1616"/>
                  <a:pt x="25" y="1613"/>
                  <a:pt x="27" y="1613"/>
                </a:cubicBezTo>
                <a:close/>
                <a:moveTo>
                  <a:pt x="28" y="1638"/>
                </a:moveTo>
                <a:cubicBezTo>
                  <a:pt x="27" y="1639"/>
                  <a:pt x="27" y="1632"/>
                  <a:pt x="28" y="1633"/>
                </a:cubicBezTo>
                <a:cubicBezTo>
                  <a:pt x="28" y="1635"/>
                  <a:pt x="28" y="1636"/>
                  <a:pt x="28" y="1638"/>
                </a:cubicBezTo>
                <a:close/>
                <a:moveTo>
                  <a:pt x="30" y="1637"/>
                </a:moveTo>
                <a:cubicBezTo>
                  <a:pt x="30" y="1637"/>
                  <a:pt x="30" y="1638"/>
                  <a:pt x="29" y="1638"/>
                </a:cubicBezTo>
                <a:cubicBezTo>
                  <a:pt x="29" y="1638"/>
                  <a:pt x="30" y="1637"/>
                  <a:pt x="29" y="1637"/>
                </a:cubicBezTo>
                <a:cubicBezTo>
                  <a:pt x="29" y="1637"/>
                  <a:pt x="29" y="1638"/>
                  <a:pt x="29" y="1637"/>
                </a:cubicBezTo>
                <a:cubicBezTo>
                  <a:pt x="28" y="1636"/>
                  <a:pt x="28" y="1636"/>
                  <a:pt x="29" y="1635"/>
                </a:cubicBezTo>
                <a:cubicBezTo>
                  <a:pt x="29" y="1635"/>
                  <a:pt x="29" y="1636"/>
                  <a:pt x="30" y="1636"/>
                </a:cubicBezTo>
                <a:cubicBezTo>
                  <a:pt x="30" y="1635"/>
                  <a:pt x="30" y="1634"/>
                  <a:pt x="30" y="1634"/>
                </a:cubicBezTo>
                <a:cubicBezTo>
                  <a:pt x="30" y="1636"/>
                  <a:pt x="30" y="1636"/>
                  <a:pt x="30" y="1637"/>
                </a:cubicBezTo>
                <a:close/>
                <a:moveTo>
                  <a:pt x="29" y="1620"/>
                </a:moveTo>
                <a:cubicBezTo>
                  <a:pt x="30" y="1621"/>
                  <a:pt x="30" y="1623"/>
                  <a:pt x="29" y="1623"/>
                </a:cubicBezTo>
                <a:cubicBezTo>
                  <a:pt x="29" y="1622"/>
                  <a:pt x="28" y="1620"/>
                  <a:pt x="29" y="1620"/>
                </a:cubicBezTo>
                <a:close/>
                <a:moveTo>
                  <a:pt x="30" y="1596"/>
                </a:moveTo>
                <a:cubicBezTo>
                  <a:pt x="31" y="1596"/>
                  <a:pt x="31" y="1596"/>
                  <a:pt x="31" y="1596"/>
                </a:cubicBezTo>
                <a:cubicBezTo>
                  <a:pt x="31" y="1596"/>
                  <a:pt x="31" y="1596"/>
                  <a:pt x="30" y="1596"/>
                </a:cubicBezTo>
                <a:cubicBezTo>
                  <a:pt x="29" y="1601"/>
                  <a:pt x="30" y="1609"/>
                  <a:pt x="31" y="1612"/>
                </a:cubicBezTo>
                <a:cubicBezTo>
                  <a:pt x="28" y="1614"/>
                  <a:pt x="32" y="1617"/>
                  <a:pt x="29" y="1619"/>
                </a:cubicBezTo>
                <a:cubicBezTo>
                  <a:pt x="29" y="1618"/>
                  <a:pt x="29" y="1617"/>
                  <a:pt x="28" y="1616"/>
                </a:cubicBezTo>
                <a:cubicBezTo>
                  <a:pt x="28" y="1618"/>
                  <a:pt x="29" y="1621"/>
                  <a:pt x="27" y="1622"/>
                </a:cubicBezTo>
                <a:cubicBezTo>
                  <a:pt x="28" y="1614"/>
                  <a:pt x="27" y="1607"/>
                  <a:pt x="28" y="1601"/>
                </a:cubicBezTo>
                <a:cubicBezTo>
                  <a:pt x="27" y="1602"/>
                  <a:pt x="26" y="1595"/>
                  <a:pt x="27" y="1597"/>
                </a:cubicBezTo>
                <a:cubicBezTo>
                  <a:pt x="28" y="1592"/>
                  <a:pt x="25" y="1584"/>
                  <a:pt x="28" y="1580"/>
                </a:cubicBezTo>
                <a:cubicBezTo>
                  <a:pt x="25" y="1580"/>
                  <a:pt x="26" y="1574"/>
                  <a:pt x="27" y="1574"/>
                </a:cubicBezTo>
                <a:cubicBezTo>
                  <a:pt x="27" y="1575"/>
                  <a:pt x="26" y="1577"/>
                  <a:pt x="27" y="1578"/>
                </a:cubicBezTo>
                <a:cubicBezTo>
                  <a:pt x="28" y="1575"/>
                  <a:pt x="27" y="1571"/>
                  <a:pt x="27" y="1568"/>
                </a:cubicBezTo>
                <a:cubicBezTo>
                  <a:pt x="28" y="1568"/>
                  <a:pt x="28" y="1568"/>
                  <a:pt x="29" y="1569"/>
                </a:cubicBezTo>
                <a:cubicBezTo>
                  <a:pt x="30" y="1573"/>
                  <a:pt x="30" y="1578"/>
                  <a:pt x="30" y="1583"/>
                </a:cubicBezTo>
                <a:cubicBezTo>
                  <a:pt x="30" y="1586"/>
                  <a:pt x="29" y="1590"/>
                  <a:pt x="29" y="1591"/>
                </a:cubicBezTo>
                <a:cubicBezTo>
                  <a:pt x="29" y="1592"/>
                  <a:pt x="30" y="1596"/>
                  <a:pt x="30" y="1596"/>
                </a:cubicBezTo>
                <a:close/>
                <a:moveTo>
                  <a:pt x="34" y="1497"/>
                </a:moveTo>
                <a:cubicBezTo>
                  <a:pt x="34" y="1497"/>
                  <a:pt x="35" y="1498"/>
                  <a:pt x="35" y="1498"/>
                </a:cubicBezTo>
                <a:cubicBezTo>
                  <a:pt x="35" y="1498"/>
                  <a:pt x="35" y="1498"/>
                  <a:pt x="35" y="1498"/>
                </a:cubicBezTo>
                <a:cubicBezTo>
                  <a:pt x="35" y="1498"/>
                  <a:pt x="35" y="1499"/>
                  <a:pt x="35" y="1499"/>
                </a:cubicBezTo>
                <a:cubicBezTo>
                  <a:pt x="35" y="1499"/>
                  <a:pt x="34" y="1499"/>
                  <a:pt x="34" y="1499"/>
                </a:cubicBezTo>
                <a:cubicBezTo>
                  <a:pt x="34" y="1498"/>
                  <a:pt x="34" y="1498"/>
                  <a:pt x="34" y="1497"/>
                </a:cubicBezTo>
                <a:close/>
                <a:moveTo>
                  <a:pt x="33" y="1495"/>
                </a:moveTo>
                <a:cubicBezTo>
                  <a:pt x="33" y="1496"/>
                  <a:pt x="33" y="1497"/>
                  <a:pt x="33" y="1498"/>
                </a:cubicBezTo>
                <a:cubicBezTo>
                  <a:pt x="33" y="1498"/>
                  <a:pt x="32" y="1498"/>
                  <a:pt x="32" y="1497"/>
                </a:cubicBezTo>
                <a:cubicBezTo>
                  <a:pt x="31" y="1497"/>
                  <a:pt x="31" y="1497"/>
                  <a:pt x="31" y="1496"/>
                </a:cubicBezTo>
                <a:cubicBezTo>
                  <a:pt x="32" y="1496"/>
                  <a:pt x="32" y="1495"/>
                  <a:pt x="33" y="1495"/>
                </a:cubicBezTo>
                <a:close/>
                <a:moveTo>
                  <a:pt x="35" y="1506"/>
                </a:moveTo>
                <a:cubicBezTo>
                  <a:pt x="34" y="1505"/>
                  <a:pt x="32" y="1504"/>
                  <a:pt x="31" y="1503"/>
                </a:cubicBezTo>
                <a:cubicBezTo>
                  <a:pt x="31" y="1502"/>
                  <a:pt x="31" y="1501"/>
                  <a:pt x="30" y="1501"/>
                </a:cubicBezTo>
                <a:cubicBezTo>
                  <a:pt x="33" y="1502"/>
                  <a:pt x="34" y="1502"/>
                  <a:pt x="36" y="1503"/>
                </a:cubicBezTo>
                <a:cubicBezTo>
                  <a:pt x="36" y="1504"/>
                  <a:pt x="35" y="1505"/>
                  <a:pt x="35" y="1506"/>
                </a:cubicBezTo>
                <a:close/>
                <a:moveTo>
                  <a:pt x="120" y="1475"/>
                </a:moveTo>
                <a:cubicBezTo>
                  <a:pt x="122" y="1476"/>
                  <a:pt x="122" y="1476"/>
                  <a:pt x="122" y="1476"/>
                </a:cubicBezTo>
                <a:cubicBezTo>
                  <a:pt x="122" y="1476"/>
                  <a:pt x="122" y="1477"/>
                  <a:pt x="121" y="1477"/>
                </a:cubicBezTo>
                <a:cubicBezTo>
                  <a:pt x="121" y="1477"/>
                  <a:pt x="121" y="1477"/>
                  <a:pt x="121" y="1477"/>
                </a:cubicBezTo>
                <a:cubicBezTo>
                  <a:pt x="120" y="1476"/>
                  <a:pt x="120" y="1475"/>
                  <a:pt x="120" y="1475"/>
                </a:cubicBezTo>
                <a:close/>
                <a:moveTo>
                  <a:pt x="114" y="1476"/>
                </a:moveTo>
                <a:cubicBezTo>
                  <a:pt x="113" y="1478"/>
                  <a:pt x="115" y="1478"/>
                  <a:pt x="114" y="1479"/>
                </a:cubicBezTo>
                <a:cubicBezTo>
                  <a:pt x="114" y="1478"/>
                  <a:pt x="113" y="1478"/>
                  <a:pt x="113" y="1479"/>
                </a:cubicBezTo>
                <a:cubicBezTo>
                  <a:pt x="113" y="1478"/>
                  <a:pt x="113" y="1476"/>
                  <a:pt x="114" y="1476"/>
                </a:cubicBezTo>
                <a:close/>
                <a:moveTo>
                  <a:pt x="93" y="1472"/>
                </a:moveTo>
                <a:cubicBezTo>
                  <a:pt x="92" y="1473"/>
                  <a:pt x="93" y="1473"/>
                  <a:pt x="93" y="1474"/>
                </a:cubicBezTo>
                <a:cubicBezTo>
                  <a:pt x="91" y="1475"/>
                  <a:pt x="92" y="1472"/>
                  <a:pt x="93" y="1472"/>
                </a:cubicBezTo>
                <a:close/>
                <a:moveTo>
                  <a:pt x="83" y="1484"/>
                </a:moveTo>
                <a:cubicBezTo>
                  <a:pt x="84" y="1484"/>
                  <a:pt x="83" y="1481"/>
                  <a:pt x="85" y="1483"/>
                </a:cubicBezTo>
                <a:cubicBezTo>
                  <a:pt x="84" y="1485"/>
                  <a:pt x="84" y="1487"/>
                  <a:pt x="84" y="1489"/>
                </a:cubicBezTo>
                <a:cubicBezTo>
                  <a:pt x="83" y="1489"/>
                  <a:pt x="82" y="1488"/>
                  <a:pt x="81" y="1488"/>
                </a:cubicBezTo>
                <a:cubicBezTo>
                  <a:pt x="81" y="1487"/>
                  <a:pt x="82" y="1487"/>
                  <a:pt x="83" y="1487"/>
                </a:cubicBezTo>
                <a:cubicBezTo>
                  <a:pt x="82" y="1486"/>
                  <a:pt x="82" y="1485"/>
                  <a:pt x="80" y="1485"/>
                </a:cubicBezTo>
                <a:cubicBezTo>
                  <a:pt x="80" y="1482"/>
                  <a:pt x="83" y="1484"/>
                  <a:pt x="83" y="1484"/>
                </a:cubicBezTo>
                <a:close/>
                <a:moveTo>
                  <a:pt x="66" y="1411"/>
                </a:moveTo>
                <a:cubicBezTo>
                  <a:pt x="66" y="1411"/>
                  <a:pt x="67" y="1411"/>
                  <a:pt x="67" y="1412"/>
                </a:cubicBezTo>
                <a:cubicBezTo>
                  <a:pt x="68" y="1412"/>
                  <a:pt x="68" y="1412"/>
                  <a:pt x="68" y="1412"/>
                </a:cubicBezTo>
                <a:cubicBezTo>
                  <a:pt x="67" y="1412"/>
                  <a:pt x="67" y="1413"/>
                  <a:pt x="67" y="1413"/>
                </a:cubicBezTo>
                <a:cubicBezTo>
                  <a:pt x="66" y="1413"/>
                  <a:pt x="65" y="1412"/>
                  <a:pt x="65" y="1411"/>
                </a:cubicBezTo>
                <a:cubicBezTo>
                  <a:pt x="65" y="1411"/>
                  <a:pt x="65" y="1411"/>
                  <a:pt x="66" y="1411"/>
                </a:cubicBezTo>
                <a:close/>
                <a:moveTo>
                  <a:pt x="54" y="1462"/>
                </a:moveTo>
                <a:cubicBezTo>
                  <a:pt x="55" y="1462"/>
                  <a:pt x="56" y="1462"/>
                  <a:pt x="57" y="1462"/>
                </a:cubicBezTo>
                <a:cubicBezTo>
                  <a:pt x="56" y="1462"/>
                  <a:pt x="56" y="1464"/>
                  <a:pt x="56" y="1465"/>
                </a:cubicBezTo>
                <a:cubicBezTo>
                  <a:pt x="57" y="1464"/>
                  <a:pt x="56" y="1463"/>
                  <a:pt x="57" y="1462"/>
                </a:cubicBezTo>
                <a:cubicBezTo>
                  <a:pt x="62" y="1461"/>
                  <a:pt x="67" y="1461"/>
                  <a:pt x="73" y="1461"/>
                </a:cubicBezTo>
                <a:cubicBezTo>
                  <a:pt x="72" y="1462"/>
                  <a:pt x="72" y="1463"/>
                  <a:pt x="71" y="1463"/>
                </a:cubicBezTo>
                <a:cubicBezTo>
                  <a:pt x="72" y="1465"/>
                  <a:pt x="73" y="1463"/>
                  <a:pt x="74" y="1463"/>
                </a:cubicBezTo>
                <a:cubicBezTo>
                  <a:pt x="74" y="1462"/>
                  <a:pt x="74" y="1462"/>
                  <a:pt x="74" y="1461"/>
                </a:cubicBezTo>
                <a:cubicBezTo>
                  <a:pt x="75" y="1461"/>
                  <a:pt x="76" y="1461"/>
                  <a:pt x="76" y="1461"/>
                </a:cubicBezTo>
                <a:cubicBezTo>
                  <a:pt x="76" y="1462"/>
                  <a:pt x="76" y="1463"/>
                  <a:pt x="75" y="1463"/>
                </a:cubicBezTo>
                <a:cubicBezTo>
                  <a:pt x="76" y="1464"/>
                  <a:pt x="77" y="1468"/>
                  <a:pt x="75" y="1468"/>
                </a:cubicBezTo>
                <a:cubicBezTo>
                  <a:pt x="75" y="1469"/>
                  <a:pt x="75" y="1468"/>
                  <a:pt x="76" y="1468"/>
                </a:cubicBezTo>
                <a:cubicBezTo>
                  <a:pt x="76" y="1474"/>
                  <a:pt x="76" y="1478"/>
                  <a:pt x="76" y="1482"/>
                </a:cubicBezTo>
                <a:cubicBezTo>
                  <a:pt x="76" y="1483"/>
                  <a:pt x="77" y="1483"/>
                  <a:pt x="77" y="1482"/>
                </a:cubicBezTo>
                <a:cubicBezTo>
                  <a:pt x="77" y="1483"/>
                  <a:pt x="77" y="1483"/>
                  <a:pt x="76" y="1483"/>
                </a:cubicBezTo>
                <a:cubicBezTo>
                  <a:pt x="76" y="1484"/>
                  <a:pt x="76" y="1484"/>
                  <a:pt x="76" y="1485"/>
                </a:cubicBezTo>
                <a:cubicBezTo>
                  <a:pt x="71" y="1482"/>
                  <a:pt x="66" y="1480"/>
                  <a:pt x="60" y="1477"/>
                </a:cubicBezTo>
                <a:cubicBezTo>
                  <a:pt x="59" y="1476"/>
                  <a:pt x="59" y="1474"/>
                  <a:pt x="60" y="1475"/>
                </a:cubicBezTo>
                <a:cubicBezTo>
                  <a:pt x="58" y="1474"/>
                  <a:pt x="56" y="1473"/>
                  <a:pt x="54" y="1472"/>
                </a:cubicBezTo>
                <a:cubicBezTo>
                  <a:pt x="54" y="1468"/>
                  <a:pt x="54" y="1465"/>
                  <a:pt x="54" y="1462"/>
                </a:cubicBezTo>
                <a:close/>
                <a:moveTo>
                  <a:pt x="53" y="1503"/>
                </a:moveTo>
                <a:cubicBezTo>
                  <a:pt x="56" y="1504"/>
                  <a:pt x="59" y="1507"/>
                  <a:pt x="57" y="1508"/>
                </a:cubicBezTo>
                <a:cubicBezTo>
                  <a:pt x="57" y="1507"/>
                  <a:pt x="57" y="1507"/>
                  <a:pt x="56" y="1507"/>
                </a:cubicBezTo>
                <a:cubicBezTo>
                  <a:pt x="56" y="1507"/>
                  <a:pt x="57" y="1508"/>
                  <a:pt x="56" y="1509"/>
                </a:cubicBezTo>
                <a:cubicBezTo>
                  <a:pt x="56" y="1509"/>
                  <a:pt x="56" y="1509"/>
                  <a:pt x="56" y="1508"/>
                </a:cubicBezTo>
                <a:cubicBezTo>
                  <a:pt x="55" y="1509"/>
                  <a:pt x="56" y="1509"/>
                  <a:pt x="56" y="1510"/>
                </a:cubicBezTo>
                <a:cubicBezTo>
                  <a:pt x="56" y="1510"/>
                  <a:pt x="56" y="1510"/>
                  <a:pt x="56" y="1510"/>
                </a:cubicBezTo>
                <a:cubicBezTo>
                  <a:pt x="55" y="1510"/>
                  <a:pt x="54" y="1509"/>
                  <a:pt x="53" y="1509"/>
                </a:cubicBezTo>
                <a:cubicBezTo>
                  <a:pt x="53" y="1507"/>
                  <a:pt x="53" y="1505"/>
                  <a:pt x="53" y="1503"/>
                </a:cubicBezTo>
                <a:close/>
                <a:moveTo>
                  <a:pt x="51" y="1462"/>
                </a:moveTo>
                <a:cubicBezTo>
                  <a:pt x="51" y="1462"/>
                  <a:pt x="52" y="1462"/>
                  <a:pt x="52" y="1462"/>
                </a:cubicBezTo>
                <a:cubicBezTo>
                  <a:pt x="52" y="1464"/>
                  <a:pt x="51" y="1465"/>
                  <a:pt x="51" y="1467"/>
                </a:cubicBezTo>
                <a:cubicBezTo>
                  <a:pt x="51" y="1468"/>
                  <a:pt x="52" y="1466"/>
                  <a:pt x="53" y="1467"/>
                </a:cubicBezTo>
                <a:cubicBezTo>
                  <a:pt x="52" y="1468"/>
                  <a:pt x="52" y="1470"/>
                  <a:pt x="53" y="1471"/>
                </a:cubicBezTo>
                <a:cubicBezTo>
                  <a:pt x="52" y="1471"/>
                  <a:pt x="51" y="1471"/>
                  <a:pt x="50" y="1470"/>
                </a:cubicBezTo>
                <a:cubicBezTo>
                  <a:pt x="50" y="1467"/>
                  <a:pt x="51" y="1465"/>
                  <a:pt x="51" y="1462"/>
                </a:cubicBezTo>
                <a:close/>
                <a:moveTo>
                  <a:pt x="49" y="1503"/>
                </a:moveTo>
                <a:cubicBezTo>
                  <a:pt x="49" y="1503"/>
                  <a:pt x="49" y="1504"/>
                  <a:pt x="50" y="1504"/>
                </a:cubicBezTo>
                <a:cubicBezTo>
                  <a:pt x="50" y="1503"/>
                  <a:pt x="51" y="1502"/>
                  <a:pt x="52" y="1503"/>
                </a:cubicBezTo>
                <a:cubicBezTo>
                  <a:pt x="52" y="1505"/>
                  <a:pt x="52" y="1507"/>
                  <a:pt x="52" y="1509"/>
                </a:cubicBezTo>
                <a:cubicBezTo>
                  <a:pt x="52" y="1509"/>
                  <a:pt x="51" y="1509"/>
                  <a:pt x="51" y="1509"/>
                </a:cubicBezTo>
                <a:cubicBezTo>
                  <a:pt x="51" y="1508"/>
                  <a:pt x="51" y="1508"/>
                  <a:pt x="51" y="1507"/>
                </a:cubicBezTo>
                <a:cubicBezTo>
                  <a:pt x="50" y="1507"/>
                  <a:pt x="51" y="1508"/>
                  <a:pt x="51" y="1509"/>
                </a:cubicBezTo>
                <a:cubicBezTo>
                  <a:pt x="50" y="1508"/>
                  <a:pt x="49" y="1508"/>
                  <a:pt x="48" y="1507"/>
                </a:cubicBezTo>
                <a:cubicBezTo>
                  <a:pt x="48" y="1506"/>
                  <a:pt x="49" y="1504"/>
                  <a:pt x="49" y="1503"/>
                </a:cubicBezTo>
                <a:close/>
                <a:moveTo>
                  <a:pt x="45" y="1509"/>
                </a:moveTo>
                <a:cubicBezTo>
                  <a:pt x="46" y="1510"/>
                  <a:pt x="46" y="1510"/>
                  <a:pt x="46" y="1511"/>
                </a:cubicBezTo>
                <a:cubicBezTo>
                  <a:pt x="46" y="1511"/>
                  <a:pt x="45" y="1511"/>
                  <a:pt x="45" y="1511"/>
                </a:cubicBezTo>
                <a:cubicBezTo>
                  <a:pt x="45" y="1511"/>
                  <a:pt x="45" y="1510"/>
                  <a:pt x="45" y="1509"/>
                </a:cubicBezTo>
                <a:close/>
                <a:moveTo>
                  <a:pt x="48" y="1520"/>
                </a:moveTo>
                <a:cubicBezTo>
                  <a:pt x="47" y="1520"/>
                  <a:pt x="46" y="1519"/>
                  <a:pt x="45" y="1519"/>
                </a:cubicBezTo>
                <a:cubicBezTo>
                  <a:pt x="45" y="1518"/>
                  <a:pt x="45" y="1518"/>
                  <a:pt x="45" y="1517"/>
                </a:cubicBezTo>
                <a:cubicBezTo>
                  <a:pt x="46" y="1517"/>
                  <a:pt x="47" y="1518"/>
                  <a:pt x="48" y="1518"/>
                </a:cubicBezTo>
                <a:cubicBezTo>
                  <a:pt x="48" y="1519"/>
                  <a:pt x="48" y="1520"/>
                  <a:pt x="48" y="1520"/>
                </a:cubicBezTo>
                <a:close/>
                <a:moveTo>
                  <a:pt x="48" y="1512"/>
                </a:moveTo>
                <a:cubicBezTo>
                  <a:pt x="47" y="1512"/>
                  <a:pt x="47" y="1512"/>
                  <a:pt x="47" y="1512"/>
                </a:cubicBezTo>
                <a:cubicBezTo>
                  <a:pt x="47" y="1511"/>
                  <a:pt x="47" y="1510"/>
                  <a:pt x="47" y="1509"/>
                </a:cubicBezTo>
                <a:cubicBezTo>
                  <a:pt x="47" y="1509"/>
                  <a:pt x="47" y="1510"/>
                  <a:pt x="48" y="1510"/>
                </a:cubicBezTo>
                <a:cubicBezTo>
                  <a:pt x="48" y="1511"/>
                  <a:pt x="48" y="1511"/>
                  <a:pt x="48" y="1512"/>
                </a:cubicBezTo>
                <a:close/>
                <a:moveTo>
                  <a:pt x="47" y="1505"/>
                </a:moveTo>
                <a:cubicBezTo>
                  <a:pt x="47" y="1503"/>
                  <a:pt x="47" y="1501"/>
                  <a:pt x="47" y="1500"/>
                </a:cubicBezTo>
                <a:cubicBezTo>
                  <a:pt x="47" y="1500"/>
                  <a:pt x="47" y="1500"/>
                  <a:pt x="47" y="1500"/>
                </a:cubicBezTo>
                <a:cubicBezTo>
                  <a:pt x="47" y="1500"/>
                  <a:pt x="47" y="1500"/>
                  <a:pt x="48" y="1501"/>
                </a:cubicBezTo>
                <a:cubicBezTo>
                  <a:pt x="48" y="1503"/>
                  <a:pt x="48" y="1505"/>
                  <a:pt x="48" y="1507"/>
                </a:cubicBezTo>
                <a:cubicBezTo>
                  <a:pt x="47" y="1506"/>
                  <a:pt x="47" y="1506"/>
                  <a:pt x="47" y="1505"/>
                </a:cubicBezTo>
                <a:close/>
                <a:moveTo>
                  <a:pt x="48" y="1510"/>
                </a:moveTo>
                <a:cubicBezTo>
                  <a:pt x="49" y="1511"/>
                  <a:pt x="49" y="1511"/>
                  <a:pt x="50" y="1512"/>
                </a:cubicBezTo>
                <a:cubicBezTo>
                  <a:pt x="50" y="1512"/>
                  <a:pt x="51" y="1511"/>
                  <a:pt x="52" y="1511"/>
                </a:cubicBezTo>
                <a:cubicBezTo>
                  <a:pt x="52" y="1512"/>
                  <a:pt x="52" y="1513"/>
                  <a:pt x="52" y="1514"/>
                </a:cubicBezTo>
                <a:cubicBezTo>
                  <a:pt x="51" y="1513"/>
                  <a:pt x="50" y="1513"/>
                  <a:pt x="48" y="1512"/>
                </a:cubicBezTo>
                <a:cubicBezTo>
                  <a:pt x="48" y="1511"/>
                  <a:pt x="48" y="1511"/>
                  <a:pt x="48" y="1510"/>
                </a:cubicBezTo>
                <a:close/>
                <a:moveTo>
                  <a:pt x="48" y="1521"/>
                </a:moveTo>
                <a:cubicBezTo>
                  <a:pt x="49" y="1520"/>
                  <a:pt x="49" y="1519"/>
                  <a:pt x="49" y="1518"/>
                </a:cubicBezTo>
                <a:cubicBezTo>
                  <a:pt x="52" y="1519"/>
                  <a:pt x="55" y="1520"/>
                  <a:pt x="57" y="1523"/>
                </a:cubicBezTo>
                <a:cubicBezTo>
                  <a:pt x="54" y="1523"/>
                  <a:pt x="51" y="1522"/>
                  <a:pt x="48" y="1521"/>
                </a:cubicBezTo>
                <a:close/>
                <a:moveTo>
                  <a:pt x="53" y="1517"/>
                </a:moveTo>
                <a:cubicBezTo>
                  <a:pt x="55" y="1516"/>
                  <a:pt x="57" y="1518"/>
                  <a:pt x="57" y="1520"/>
                </a:cubicBezTo>
                <a:cubicBezTo>
                  <a:pt x="56" y="1519"/>
                  <a:pt x="52" y="1519"/>
                  <a:pt x="53" y="1517"/>
                </a:cubicBezTo>
                <a:close/>
                <a:moveTo>
                  <a:pt x="77" y="1529"/>
                </a:moveTo>
                <a:cubicBezTo>
                  <a:pt x="78" y="1529"/>
                  <a:pt x="78" y="1530"/>
                  <a:pt x="78" y="1530"/>
                </a:cubicBezTo>
                <a:cubicBezTo>
                  <a:pt x="77" y="1530"/>
                  <a:pt x="77" y="1529"/>
                  <a:pt x="77" y="1529"/>
                </a:cubicBezTo>
                <a:cubicBezTo>
                  <a:pt x="77" y="1529"/>
                  <a:pt x="77" y="1529"/>
                  <a:pt x="77" y="1529"/>
                </a:cubicBezTo>
                <a:cubicBezTo>
                  <a:pt x="77" y="1529"/>
                  <a:pt x="77" y="1529"/>
                  <a:pt x="77" y="1529"/>
                </a:cubicBezTo>
                <a:cubicBezTo>
                  <a:pt x="71" y="1527"/>
                  <a:pt x="64" y="1522"/>
                  <a:pt x="58" y="1523"/>
                </a:cubicBezTo>
                <a:cubicBezTo>
                  <a:pt x="59" y="1519"/>
                  <a:pt x="57" y="1516"/>
                  <a:pt x="53" y="1514"/>
                </a:cubicBezTo>
                <a:cubicBezTo>
                  <a:pt x="53" y="1513"/>
                  <a:pt x="53" y="1512"/>
                  <a:pt x="53" y="1511"/>
                </a:cubicBezTo>
                <a:cubicBezTo>
                  <a:pt x="55" y="1510"/>
                  <a:pt x="58" y="1509"/>
                  <a:pt x="61" y="1511"/>
                </a:cubicBezTo>
                <a:cubicBezTo>
                  <a:pt x="61" y="1510"/>
                  <a:pt x="63" y="1509"/>
                  <a:pt x="65" y="1509"/>
                </a:cubicBezTo>
                <a:cubicBezTo>
                  <a:pt x="65" y="1509"/>
                  <a:pt x="65" y="1509"/>
                  <a:pt x="65" y="1509"/>
                </a:cubicBezTo>
                <a:cubicBezTo>
                  <a:pt x="66" y="1509"/>
                  <a:pt x="66" y="1509"/>
                  <a:pt x="66" y="1509"/>
                </a:cubicBezTo>
                <a:cubicBezTo>
                  <a:pt x="66" y="1509"/>
                  <a:pt x="65" y="1510"/>
                  <a:pt x="65" y="1511"/>
                </a:cubicBezTo>
                <a:cubicBezTo>
                  <a:pt x="67" y="1511"/>
                  <a:pt x="63" y="1515"/>
                  <a:pt x="66" y="1516"/>
                </a:cubicBezTo>
                <a:cubicBezTo>
                  <a:pt x="66" y="1514"/>
                  <a:pt x="67" y="1511"/>
                  <a:pt x="66" y="1509"/>
                </a:cubicBezTo>
                <a:cubicBezTo>
                  <a:pt x="67" y="1509"/>
                  <a:pt x="67" y="1509"/>
                  <a:pt x="67" y="1509"/>
                </a:cubicBezTo>
                <a:cubicBezTo>
                  <a:pt x="67" y="1512"/>
                  <a:pt x="68" y="1515"/>
                  <a:pt x="69" y="1517"/>
                </a:cubicBezTo>
                <a:cubicBezTo>
                  <a:pt x="68" y="1515"/>
                  <a:pt x="69" y="1513"/>
                  <a:pt x="69" y="1510"/>
                </a:cubicBezTo>
                <a:cubicBezTo>
                  <a:pt x="70" y="1510"/>
                  <a:pt x="71" y="1511"/>
                  <a:pt x="73" y="1511"/>
                </a:cubicBezTo>
                <a:cubicBezTo>
                  <a:pt x="73" y="1513"/>
                  <a:pt x="71" y="1516"/>
                  <a:pt x="74" y="1517"/>
                </a:cubicBezTo>
                <a:cubicBezTo>
                  <a:pt x="74" y="1515"/>
                  <a:pt x="73" y="1513"/>
                  <a:pt x="75" y="1513"/>
                </a:cubicBezTo>
                <a:cubicBezTo>
                  <a:pt x="75" y="1513"/>
                  <a:pt x="76" y="1513"/>
                  <a:pt x="76" y="1513"/>
                </a:cubicBezTo>
                <a:cubicBezTo>
                  <a:pt x="76" y="1516"/>
                  <a:pt x="76" y="1518"/>
                  <a:pt x="76" y="1521"/>
                </a:cubicBezTo>
                <a:cubicBezTo>
                  <a:pt x="75" y="1521"/>
                  <a:pt x="74" y="1520"/>
                  <a:pt x="73" y="1518"/>
                </a:cubicBezTo>
                <a:cubicBezTo>
                  <a:pt x="69" y="1519"/>
                  <a:pt x="63" y="1515"/>
                  <a:pt x="60" y="1514"/>
                </a:cubicBezTo>
                <a:cubicBezTo>
                  <a:pt x="60" y="1514"/>
                  <a:pt x="60" y="1514"/>
                  <a:pt x="59" y="1514"/>
                </a:cubicBezTo>
                <a:cubicBezTo>
                  <a:pt x="59" y="1514"/>
                  <a:pt x="59" y="1514"/>
                  <a:pt x="60" y="1514"/>
                </a:cubicBezTo>
                <a:cubicBezTo>
                  <a:pt x="61" y="1514"/>
                  <a:pt x="61" y="1514"/>
                  <a:pt x="62" y="1513"/>
                </a:cubicBezTo>
                <a:cubicBezTo>
                  <a:pt x="60" y="1512"/>
                  <a:pt x="57" y="1510"/>
                  <a:pt x="55" y="1512"/>
                </a:cubicBezTo>
                <a:cubicBezTo>
                  <a:pt x="59" y="1513"/>
                  <a:pt x="56" y="1516"/>
                  <a:pt x="61" y="1517"/>
                </a:cubicBezTo>
                <a:cubicBezTo>
                  <a:pt x="63" y="1517"/>
                  <a:pt x="66" y="1518"/>
                  <a:pt x="68" y="1519"/>
                </a:cubicBezTo>
                <a:cubicBezTo>
                  <a:pt x="68" y="1520"/>
                  <a:pt x="68" y="1520"/>
                  <a:pt x="69" y="1520"/>
                </a:cubicBezTo>
                <a:cubicBezTo>
                  <a:pt x="69" y="1520"/>
                  <a:pt x="69" y="1520"/>
                  <a:pt x="69" y="1519"/>
                </a:cubicBezTo>
                <a:cubicBezTo>
                  <a:pt x="71" y="1521"/>
                  <a:pt x="74" y="1523"/>
                  <a:pt x="76" y="1526"/>
                </a:cubicBezTo>
                <a:cubicBezTo>
                  <a:pt x="76" y="1526"/>
                  <a:pt x="76" y="1527"/>
                  <a:pt x="77" y="1527"/>
                </a:cubicBezTo>
                <a:cubicBezTo>
                  <a:pt x="77" y="1527"/>
                  <a:pt x="77" y="1527"/>
                  <a:pt x="77" y="1526"/>
                </a:cubicBezTo>
                <a:cubicBezTo>
                  <a:pt x="77" y="1527"/>
                  <a:pt x="78" y="1527"/>
                  <a:pt x="79" y="1528"/>
                </a:cubicBezTo>
                <a:cubicBezTo>
                  <a:pt x="78" y="1529"/>
                  <a:pt x="78" y="1529"/>
                  <a:pt x="77" y="1529"/>
                </a:cubicBezTo>
                <a:close/>
                <a:moveTo>
                  <a:pt x="87" y="1515"/>
                </a:moveTo>
                <a:cubicBezTo>
                  <a:pt x="82" y="1513"/>
                  <a:pt x="88" y="1518"/>
                  <a:pt x="86" y="1520"/>
                </a:cubicBezTo>
                <a:cubicBezTo>
                  <a:pt x="82" y="1520"/>
                  <a:pt x="84" y="1522"/>
                  <a:pt x="82" y="1523"/>
                </a:cubicBezTo>
                <a:cubicBezTo>
                  <a:pt x="81" y="1523"/>
                  <a:pt x="81" y="1523"/>
                  <a:pt x="80" y="1523"/>
                </a:cubicBezTo>
                <a:cubicBezTo>
                  <a:pt x="81" y="1522"/>
                  <a:pt x="81" y="1522"/>
                  <a:pt x="81" y="1521"/>
                </a:cubicBezTo>
                <a:cubicBezTo>
                  <a:pt x="79" y="1522"/>
                  <a:pt x="82" y="1520"/>
                  <a:pt x="79" y="1520"/>
                </a:cubicBezTo>
                <a:cubicBezTo>
                  <a:pt x="80" y="1518"/>
                  <a:pt x="80" y="1519"/>
                  <a:pt x="81" y="1519"/>
                </a:cubicBezTo>
                <a:cubicBezTo>
                  <a:pt x="81" y="1518"/>
                  <a:pt x="81" y="1518"/>
                  <a:pt x="81" y="1518"/>
                </a:cubicBezTo>
                <a:cubicBezTo>
                  <a:pt x="81" y="1518"/>
                  <a:pt x="82" y="1519"/>
                  <a:pt x="82" y="1519"/>
                </a:cubicBezTo>
                <a:cubicBezTo>
                  <a:pt x="82" y="1517"/>
                  <a:pt x="84" y="1518"/>
                  <a:pt x="84" y="1516"/>
                </a:cubicBezTo>
                <a:cubicBezTo>
                  <a:pt x="81" y="1514"/>
                  <a:pt x="85" y="1515"/>
                  <a:pt x="84" y="1513"/>
                </a:cubicBezTo>
                <a:cubicBezTo>
                  <a:pt x="86" y="1513"/>
                  <a:pt x="87" y="1512"/>
                  <a:pt x="87" y="1515"/>
                </a:cubicBezTo>
                <a:close/>
                <a:moveTo>
                  <a:pt x="93" y="1502"/>
                </a:moveTo>
                <a:cubicBezTo>
                  <a:pt x="93" y="1502"/>
                  <a:pt x="93" y="1502"/>
                  <a:pt x="93" y="1501"/>
                </a:cubicBezTo>
                <a:cubicBezTo>
                  <a:pt x="92" y="1501"/>
                  <a:pt x="92" y="1501"/>
                  <a:pt x="92" y="1502"/>
                </a:cubicBezTo>
                <a:cubicBezTo>
                  <a:pt x="91" y="1502"/>
                  <a:pt x="91" y="1502"/>
                  <a:pt x="90" y="1502"/>
                </a:cubicBezTo>
                <a:cubicBezTo>
                  <a:pt x="89" y="1499"/>
                  <a:pt x="92" y="1500"/>
                  <a:pt x="91" y="1499"/>
                </a:cubicBezTo>
                <a:cubicBezTo>
                  <a:pt x="89" y="1499"/>
                  <a:pt x="85" y="1498"/>
                  <a:pt x="85" y="1496"/>
                </a:cubicBezTo>
                <a:cubicBezTo>
                  <a:pt x="85" y="1496"/>
                  <a:pt x="85" y="1495"/>
                  <a:pt x="85" y="1495"/>
                </a:cubicBezTo>
                <a:cubicBezTo>
                  <a:pt x="89" y="1497"/>
                  <a:pt x="92" y="1498"/>
                  <a:pt x="95" y="1500"/>
                </a:cubicBezTo>
                <a:cubicBezTo>
                  <a:pt x="95" y="1500"/>
                  <a:pt x="95" y="1501"/>
                  <a:pt x="95" y="1502"/>
                </a:cubicBezTo>
                <a:cubicBezTo>
                  <a:pt x="94" y="1502"/>
                  <a:pt x="94" y="1502"/>
                  <a:pt x="93" y="1502"/>
                </a:cubicBezTo>
                <a:close/>
                <a:moveTo>
                  <a:pt x="95" y="1494"/>
                </a:moveTo>
                <a:cubicBezTo>
                  <a:pt x="95" y="1494"/>
                  <a:pt x="95" y="1494"/>
                  <a:pt x="95" y="1494"/>
                </a:cubicBezTo>
                <a:cubicBezTo>
                  <a:pt x="92" y="1493"/>
                  <a:pt x="89" y="1492"/>
                  <a:pt x="87" y="1490"/>
                </a:cubicBezTo>
                <a:cubicBezTo>
                  <a:pt x="87" y="1490"/>
                  <a:pt x="87" y="1489"/>
                  <a:pt x="87" y="1489"/>
                </a:cubicBezTo>
                <a:cubicBezTo>
                  <a:pt x="86" y="1489"/>
                  <a:pt x="86" y="1488"/>
                  <a:pt x="85" y="1488"/>
                </a:cubicBezTo>
                <a:cubicBezTo>
                  <a:pt x="85" y="1487"/>
                  <a:pt x="87" y="1488"/>
                  <a:pt x="87" y="1486"/>
                </a:cubicBezTo>
                <a:cubicBezTo>
                  <a:pt x="86" y="1486"/>
                  <a:pt x="86" y="1486"/>
                  <a:pt x="85" y="1486"/>
                </a:cubicBezTo>
                <a:cubicBezTo>
                  <a:pt x="86" y="1484"/>
                  <a:pt x="86" y="1484"/>
                  <a:pt x="87" y="1483"/>
                </a:cubicBezTo>
                <a:cubicBezTo>
                  <a:pt x="87" y="1481"/>
                  <a:pt x="86" y="1484"/>
                  <a:pt x="86" y="1482"/>
                </a:cubicBezTo>
                <a:cubicBezTo>
                  <a:pt x="86" y="1480"/>
                  <a:pt x="87" y="1483"/>
                  <a:pt x="87" y="1481"/>
                </a:cubicBezTo>
                <a:cubicBezTo>
                  <a:pt x="88" y="1482"/>
                  <a:pt x="88" y="1483"/>
                  <a:pt x="87" y="1485"/>
                </a:cubicBezTo>
                <a:cubicBezTo>
                  <a:pt x="88" y="1484"/>
                  <a:pt x="88" y="1481"/>
                  <a:pt x="90" y="1480"/>
                </a:cubicBezTo>
                <a:cubicBezTo>
                  <a:pt x="88" y="1481"/>
                  <a:pt x="88" y="1480"/>
                  <a:pt x="86" y="1479"/>
                </a:cubicBezTo>
                <a:cubicBezTo>
                  <a:pt x="88" y="1474"/>
                  <a:pt x="86" y="1464"/>
                  <a:pt x="89" y="1462"/>
                </a:cubicBezTo>
                <a:cubicBezTo>
                  <a:pt x="90" y="1463"/>
                  <a:pt x="90" y="1464"/>
                  <a:pt x="90" y="1465"/>
                </a:cubicBezTo>
                <a:cubicBezTo>
                  <a:pt x="91" y="1464"/>
                  <a:pt x="90" y="1463"/>
                  <a:pt x="90" y="1462"/>
                </a:cubicBezTo>
                <a:cubicBezTo>
                  <a:pt x="92" y="1465"/>
                  <a:pt x="91" y="1472"/>
                  <a:pt x="90" y="1474"/>
                </a:cubicBezTo>
                <a:cubicBezTo>
                  <a:pt x="91" y="1475"/>
                  <a:pt x="92" y="1475"/>
                  <a:pt x="93" y="1475"/>
                </a:cubicBezTo>
                <a:cubicBezTo>
                  <a:pt x="92" y="1476"/>
                  <a:pt x="94" y="1477"/>
                  <a:pt x="92" y="1477"/>
                </a:cubicBezTo>
                <a:cubicBezTo>
                  <a:pt x="94" y="1478"/>
                  <a:pt x="91" y="1482"/>
                  <a:pt x="94" y="1484"/>
                </a:cubicBezTo>
                <a:cubicBezTo>
                  <a:pt x="93" y="1483"/>
                  <a:pt x="93" y="1480"/>
                  <a:pt x="94" y="1480"/>
                </a:cubicBezTo>
                <a:cubicBezTo>
                  <a:pt x="95" y="1484"/>
                  <a:pt x="95" y="1489"/>
                  <a:pt x="95" y="1493"/>
                </a:cubicBezTo>
                <a:cubicBezTo>
                  <a:pt x="96" y="1493"/>
                  <a:pt x="96" y="1490"/>
                  <a:pt x="96" y="1489"/>
                </a:cubicBezTo>
                <a:cubicBezTo>
                  <a:pt x="97" y="1490"/>
                  <a:pt x="97" y="1492"/>
                  <a:pt x="97" y="1494"/>
                </a:cubicBezTo>
                <a:cubicBezTo>
                  <a:pt x="96" y="1496"/>
                  <a:pt x="96" y="1493"/>
                  <a:pt x="95" y="1494"/>
                </a:cubicBezTo>
                <a:close/>
                <a:moveTo>
                  <a:pt x="96" y="1503"/>
                </a:moveTo>
                <a:cubicBezTo>
                  <a:pt x="96" y="1502"/>
                  <a:pt x="96" y="1501"/>
                  <a:pt x="96" y="1500"/>
                </a:cubicBezTo>
                <a:cubicBezTo>
                  <a:pt x="96" y="1500"/>
                  <a:pt x="96" y="1500"/>
                  <a:pt x="97" y="1500"/>
                </a:cubicBezTo>
                <a:cubicBezTo>
                  <a:pt x="97" y="1501"/>
                  <a:pt x="97" y="1502"/>
                  <a:pt x="97" y="1503"/>
                </a:cubicBezTo>
                <a:cubicBezTo>
                  <a:pt x="97" y="1503"/>
                  <a:pt x="96" y="1503"/>
                  <a:pt x="96" y="1503"/>
                </a:cubicBezTo>
                <a:close/>
                <a:moveTo>
                  <a:pt x="104" y="1495"/>
                </a:moveTo>
                <a:cubicBezTo>
                  <a:pt x="104" y="1495"/>
                  <a:pt x="103" y="1491"/>
                  <a:pt x="105" y="1492"/>
                </a:cubicBezTo>
                <a:cubicBezTo>
                  <a:pt x="104" y="1494"/>
                  <a:pt x="105" y="1494"/>
                  <a:pt x="104" y="1495"/>
                </a:cubicBezTo>
                <a:close/>
                <a:moveTo>
                  <a:pt x="105" y="1506"/>
                </a:moveTo>
                <a:cubicBezTo>
                  <a:pt x="105" y="1505"/>
                  <a:pt x="105" y="1505"/>
                  <a:pt x="105" y="1504"/>
                </a:cubicBezTo>
                <a:cubicBezTo>
                  <a:pt x="105" y="1504"/>
                  <a:pt x="106" y="1504"/>
                  <a:pt x="106" y="1504"/>
                </a:cubicBezTo>
                <a:cubicBezTo>
                  <a:pt x="106" y="1505"/>
                  <a:pt x="106" y="1505"/>
                  <a:pt x="106" y="1506"/>
                </a:cubicBezTo>
                <a:cubicBezTo>
                  <a:pt x="106" y="1506"/>
                  <a:pt x="105" y="1506"/>
                  <a:pt x="105" y="1506"/>
                </a:cubicBezTo>
                <a:close/>
                <a:moveTo>
                  <a:pt x="111" y="1475"/>
                </a:moveTo>
                <a:cubicBezTo>
                  <a:pt x="110" y="1474"/>
                  <a:pt x="110" y="1469"/>
                  <a:pt x="111" y="1470"/>
                </a:cubicBezTo>
                <a:cubicBezTo>
                  <a:pt x="111" y="1471"/>
                  <a:pt x="111" y="1471"/>
                  <a:pt x="111" y="1471"/>
                </a:cubicBezTo>
                <a:cubicBezTo>
                  <a:pt x="111" y="1472"/>
                  <a:pt x="111" y="1474"/>
                  <a:pt x="111" y="1475"/>
                </a:cubicBezTo>
                <a:close/>
                <a:moveTo>
                  <a:pt x="113" y="1499"/>
                </a:moveTo>
                <a:cubicBezTo>
                  <a:pt x="112" y="1499"/>
                  <a:pt x="112" y="1498"/>
                  <a:pt x="113" y="1497"/>
                </a:cubicBezTo>
                <a:cubicBezTo>
                  <a:pt x="114" y="1497"/>
                  <a:pt x="114" y="1496"/>
                  <a:pt x="115" y="1496"/>
                </a:cubicBezTo>
                <a:cubicBezTo>
                  <a:pt x="114" y="1498"/>
                  <a:pt x="115" y="1499"/>
                  <a:pt x="113" y="1499"/>
                </a:cubicBezTo>
                <a:close/>
                <a:moveTo>
                  <a:pt x="116" y="1489"/>
                </a:moveTo>
                <a:cubicBezTo>
                  <a:pt x="116" y="1486"/>
                  <a:pt x="118" y="1478"/>
                  <a:pt x="116" y="1475"/>
                </a:cubicBezTo>
                <a:cubicBezTo>
                  <a:pt x="116" y="1480"/>
                  <a:pt x="116" y="1486"/>
                  <a:pt x="114" y="1492"/>
                </a:cubicBezTo>
                <a:cubicBezTo>
                  <a:pt x="114" y="1488"/>
                  <a:pt x="113" y="1484"/>
                  <a:pt x="115" y="1483"/>
                </a:cubicBezTo>
                <a:cubicBezTo>
                  <a:pt x="114" y="1479"/>
                  <a:pt x="115" y="1475"/>
                  <a:pt x="116" y="1472"/>
                </a:cubicBezTo>
                <a:cubicBezTo>
                  <a:pt x="116" y="1472"/>
                  <a:pt x="116" y="1472"/>
                  <a:pt x="117" y="1472"/>
                </a:cubicBezTo>
                <a:cubicBezTo>
                  <a:pt x="117" y="1473"/>
                  <a:pt x="117" y="1473"/>
                  <a:pt x="117" y="1473"/>
                </a:cubicBezTo>
                <a:cubicBezTo>
                  <a:pt x="117" y="1473"/>
                  <a:pt x="117" y="1473"/>
                  <a:pt x="117" y="1473"/>
                </a:cubicBezTo>
                <a:cubicBezTo>
                  <a:pt x="118" y="1473"/>
                  <a:pt x="118" y="1473"/>
                  <a:pt x="118" y="1473"/>
                </a:cubicBezTo>
                <a:cubicBezTo>
                  <a:pt x="118" y="1474"/>
                  <a:pt x="118" y="1476"/>
                  <a:pt x="118" y="1477"/>
                </a:cubicBezTo>
                <a:cubicBezTo>
                  <a:pt x="118" y="1481"/>
                  <a:pt x="119" y="1486"/>
                  <a:pt x="116" y="1489"/>
                </a:cubicBezTo>
                <a:close/>
                <a:moveTo>
                  <a:pt x="120" y="1483"/>
                </a:moveTo>
                <a:cubicBezTo>
                  <a:pt x="121" y="1482"/>
                  <a:pt x="120" y="1479"/>
                  <a:pt x="120" y="1478"/>
                </a:cubicBezTo>
                <a:cubicBezTo>
                  <a:pt x="121" y="1478"/>
                  <a:pt x="121" y="1478"/>
                  <a:pt x="121" y="1478"/>
                </a:cubicBezTo>
                <a:cubicBezTo>
                  <a:pt x="121" y="1480"/>
                  <a:pt x="121" y="1481"/>
                  <a:pt x="122" y="1481"/>
                </a:cubicBezTo>
                <a:cubicBezTo>
                  <a:pt x="121" y="1482"/>
                  <a:pt x="122" y="1483"/>
                  <a:pt x="120" y="1483"/>
                </a:cubicBezTo>
                <a:close/>
                <a:moveTo>
                  <a:pt x="122" y="1488"/>
                </a:moveTo>
                <a:cubicBezTo>
                  <a:pt x="122" y="1487"/>
                  <a:pt x="121" y="1485"/>
                  <a:pt x="122" y="1485"/>
                </a:cubicBezTo>
                <a:cubicBezTo>
                  <a:pt x="123" y="1486"/>
                  <a:pt x="123" y="1488"/>
                  <a:pt x="122" y="1488"/>
                </a:cubicBezTo>
                <a:close/>
                <a:moveTo>
                  <a:pt x="122" y="1485"/>
                </a:moveTo>
                <a:cubicBezTo>
                  <a:pt x="122" y="1483"/>
                  <a:pt x="123" y="1481"/>
                  <a:pt x="123" y="1479"/>
                </a:cubicBezTo>
                <a:cubicBezTo>
                  <a:pt x="123" y="1479"/>
                  <a:pt x="123" y="1479"/>
                  <a:pt x="123" y="1479"/>
                </a:cubicBezTo>
                <a:cubicBezTo>
                  <a:pt x="123" y="1481"/>
                  <a:pt x="123" y="1483"/>
                  <a:pt x="122" y="1485"/>
                </a:cubicBezTo>
                <a:close/>
                <a:moveTo>
                  <a:pt x="124" y="1478"/>
                </a:moveTo>
                <a:cubicBezTo>
                  <a:pt x="123" y="1478"/>
                  <a:pt x="123" y="1478"/>
                  <a:pt x="123" y="1478"/>
                </a:cubicBezTo>
                <a:cubicBezTo>
                  <a:pt x="123" y="1477"/>
                  <a:pt x="123" y="1477"/>
                  <a:pt x="123" y="1476"/>
                </a:cubicBezTo>
                <a:cubicBezTo>
                  <a:pt x="123" y="1477"/>
                  <a:pt x="123" y="1477"/>
                  <a:pt x="124" y="1477"/>
                </a:cubicBezTo>
                <a:cubicBezTo>
                  <a:pt x="124" y="1478"/>
                  <a:pt x="124" y="1478"/>
                  <a:pt x="124" y="1478"/>
                </a:cubicBezTo>
                <a:close/>
                <a:moveTo>
                  <a:pt x="126" y="1484"/>
                </a:moveTo>
                <a:cubicBezTo>
                  <a:pt x="127" y="1487"/>
                  <a:pt x="129" y="1493"/>
                  <a:pt x="125" y="1494"/>
                </a:cubicBezTo>
                <a:cubicBezTo>
                  <a:pt x="125" y="1489"/>
                  <a:pt x="125" y="1484"/>
                  <a:pt x="125" y="1480"/>
                </a:cubicBezTo>
                <a:cubicBezTo>
                  <a:pt x="126" y="1480"/>
                  <a:pt x="127" y="1480"/>
                  <a:pt x="127" y="1481"/>
                </a:cubicBezTo>
                <a:cubicBezTo>
                  <a:pt x="127" y="1481"/>
                  <a:pt x="127" y="1481"/>
                  <a:pt x="127" y="1482"/>
                </a:cubicBezTo>
                <a:cubicBezTo>
                  <a:pt x="128" y="1482"/>
                  <a:pt x="128" y="1481"/>
                  <a:pt x="128" y="1481"/>
                </a:cubicBezTo>
                <a:cubicBezTo>
                  <a:pt x="129" y="1482"/>
                  <a:pt x="129" y="1482"/>
                  <a:pt x="129" y="1482"/>
                </a:cubicBezTo>
                <a:cubicBezTo>
                  <a:pt x="129" y="1483"/>
                  <a:pt x="126" y="1481"/>
                  <a:pt x="126" y="1484"/>
                </a:cubicBezTo>
                <a:close/>
                <a:moveTo>
                  <a:pt x="130" y="1621"/>
                </a:moveTo>
                <a:cubicBezTo>
                  <a:pt x="131" y="1621"/>
                  <a:pt x="130" y="1617"/>
                  <a:pt x="130" y="1617"/>
                </a:cubicBezTo>
                <a:cubicBezTo>
                  <a:pt x="131" y="1617"/>
                  <a:pt x="131" y="1617"/>
                  <a:pt x="131" y="1617"/>
                </a:cubicBezTo>
                <a:cubicBezTo>
                  <a:pt x="131" y="1617"/>
                  <a:pt x="131" y="1617"/>
                  <a:pt x="131" y="1617"/>
                </a:cubicBezTo>
                <a:cubicBezTo>
                  <a:pt x="131" y="1618"/>
                  <a:pt x="131" y="1623"/>
                  <a:pt x="130" y="1621"/>
                </a:cubicBezTo>
                <a:close/>
                <a:moveTo>
                  <a:pt x="133" y="1468"/>
                </a:moveTo>
                <a:cubicBezTo>
                  <a:pt x="133" y="1467"/>
                  <a:pt x="133" y="1467"/>
                  <a:pt x="133" y="1467"/>
                </a:cubicBezTo>
                <a:cubicBezTo>
                  <a:pt x="133" y="1467"/>
                  <a:pt x="132" y="1467"/>
                  <a:pt x="132" y="1466"/>
                </a:cubicBezTo>
                <a:cubicBezTo>
                  <a:pt x="132" y="1465"/>
                  <a:pt x="132" y="1464"/>
                  <a:pt x="132" y="1462"/>
                </a:cubicBezTo>
                <a:cubicBezTo>
                  <a:pt x="133" y="1463"/>
                  <a:pt x="133" y="1463"/>
                  <a:pt x="134" y="1463"/>
                </a:cubicBezTo>
                <a:cubicBezTo>
                  <a:pt x="134" y="1463"/>
                  <a:pt x="134" y="1464"/>
                  <a:pt x="134" y="1465"/>
                </a:cubicBezTo>
                <a:cubicBezTo>
                  <a:pt x="134" y="1465"/>
                  <a:pt x="134" y="1466"/>
                  <a:pt x="133" y="1468"/>
                </a:cubicBezTo>
                <a:close/>
                <a:moveTo>
                  <a:pt x="138" y="1471"/>
                </a:moveTo>
                <a:cubicBezTo>
                  <a:pt x="137" y="1470"/>
                  <a:pt x="136" y="1469"/>
                  <a:pt x="135" y="1469"/>
                </a:cubicBezTo>
                <a:cubicBezTo>
                  <a:pt x="135" y="1467"/>
                  <a:pt x="136" y="1465"/>
                  <a:pt x="136" y="1463"/>
                </a:cubicBezTo>
                <a:cubicBezTo>
                  <a:pt x="137" y="1464"/>
                  <a:pt x="138" y="1464"/>
                  <a:pt x="139" y="1465"/>
                </a:cubicBezTo>
                <a:cubicBezTo>
                  <a:pt x="139" y="1467"/>
                  <a:pt x="138" y="1469"/>
                  <a:pt x="138" y="1471"/>
                </a:cubicBezTo>
                <a:close/>
                <a:moveTo>
                  <a:pt x="172" y="1491"/>
                </a:moveTo>
                <a:cubicBezTo>
                  <a:pt x="172" y="1492"/>
                  <a:pt x="173" y="1492"/>
                  <a:pt x="173" y="1494"/>
                </a:cubicBezTo>
                <a:cubicBezTo>
                  <a:pt x="171" y="1493"/>
                  <a:pt x="171" y="1492"/>
                  <a:pt x="172" y="1491"/>
                </a:cubicBezTo>
                <a:close/>
                <a:moveTo>
                  <a:pt x="173" y="1495"/>
                </a:moveTo>
                <a:cubicBezTo>
                  <a:pt x="172" y="1495"/>
                  <a:pt x="172" y="1495"/>
                  <a:pt x="172" y="1496"/>
                </a:cubicBezTo>
                <a:cubicBezTo>
                  <a:pt x="172" y="1495"/>
                  <a:pt x="172" y="1495"/>
                  <a:pt x="172" y="1495"/>
                </a:cubicBezTo>
                <a:cubicBezTo>
                  <a:pt x="172" y="1495"/>
                  <a:pt x="172" y="1494"/>
                  <a:pt x="172" y="1494"/>
                </a:cubicBezTo>
                <a:cubicBezTo>
                  <a:pt x="172" y="1495"/>
                  <a:pt x="172" y="1494"/>
                  <a:pt x="173" y="1495"/>
                </a:cubicBezTo>
                <a:close/>
                <a:moveTo>
                  <a:pt x="161" y="1520"/>
                </a:moveTo>
                <a:cubicBezTo>
                  <a:pt x="161" y="1519"/>
                  <a:pt x="161" y="1518"/>
                  <a:pt x="160" y="1518"/>
                </a:cubicBezTo>
                <a:cubicBezTo>
                  <a:pt x="160" y="1517"/>
                  <a:pt x="159" y="1517"/>
                  <a:pt x="160" y="1515"/>
                </a:cubicBezTo>
                <a:cubicBezTo>
                  <a:pt x="160" y="1515"/>
                  <a:pt x="159" y="1515"/>
                  <a:pt x="159" y="1515"/>
                </a:cubicBezTo>
                <a:cubicBezTo>
                  <a:pt x="159" y="1516"/>
                  <a:pt x="159" y="1516"/>
                  <a:pt x="158" y="1517"/>
                </a:cubicBezTo>
                <a:cubicBezTo>
                  <a:pt x="158" y="1516"/>
                  <a:pt x="157" y="1516"/>
                  <a:pt x="156" y="1516"/>
                </a:cubicBezTo>
                <a:cubicBezTo>
                  <a:pt x="156" y="1513"/>
                  <a:pt x="157" y="1510"/>
                  <a:pt x="157" y="1507"/>
                </a:cubicBezTo>
                <a:cubicBezTo>
                  <a:pt x="159" y="1510"/>
                  <a:pt x="158" y="1512"/>
                  <a:pt x="159" y="1514"/>
                </a:cubicBezTo>
                <a:cubicBezTo>
                  <a:pt x="160" y="1514"/>
                  <a:pt x="161" y="1513"/>
                  <a:pt x="163" y="1515"/>
                </a:cubicBezTo>
                <a:cubicBezTo>
                  <a:pt x="162" y="1517"/>
                  <a:pt x="163" y="1522"/>
                  <a:pt x="163" y="1526"/>
                </a:cubicBezTo>
                <a:cubicBezTo>
                  <a:pt x="161" y="1525"/>
                  <a:pt x="158" y="1523"/>
                  <a:pt x="156" y="1522"/>
                </a:cubicBezTo>
                <a:cubicBezTo>
                  <a:pt x="156" y="1521"/>
                  <a:pt x="156" y="1519"/>
                  <a:pt x="156" y="1517"/>
                </a:cubicBezTo>
                <a:cubicBezTo>
                  <a:pt x="158" y="1519"/>
                  <a:pt x="160" y="1519"/>
                  <a:pt x="161" y="1520"/>
                </a:cubicBezTo>
                <a:close/>
                <a:moveTo>
                  <a:pt x="161" y="1489"/>
                </a:moveTo>
                <a:cubicBezTo>
                  <a:pt x="162" y="1490"/>
                  <a:pt x="162" y="1491"/>
                  <a:pt x="160" y="1491"/>
                </a:cubicBezTo>
                <a:cubicBezTo>
                  <a:pt x="161" y="1491"/>
                  <a:pt x="160" y="1489"/>
                  <a:pt x="161" y="1489"/>
                </a:cubicBezTo>
                <a:close/>
                <a:moveTo>
                  <a:pt x="161" y="1506"/>
                </a:moveTo>
                <a:cubicBezTo>
                  <a:pt x="161" y="1506"/>
                  <a:pt x="161" y="1506"/>
                  <a:pt x="162" y="1507"/>
                </a:cubicBezTo>
                <a:cubicBezTo>
                  <a:pt x="162" y="1509"/>
                  <a:pt x="163" y="1512"/>
                  <a:pt x="160" y="1513"/>
                </a:cubicBezTo>
                <a:cubicBezTo>
                  <a:pt x="160" y="1511"/>
                  <a:pt x="160" y="1508"/>
                  <a:pt x="161" y="1506"/>
                </a:cubicBezTo>
                <a:close/>
                <a:moveTo>
                  <a:pt x="157" y="1505"/>
                </a:moveTo>
                <a:cubicBezTo>
                  <a:pt x="157" y="1506"/>
                  <a:pt x="157" y="1506"/>
                  <a:pt x="157" y="1506"/>
                </a:cubicBezTo>
                <a:cubicBezTo>
                  <a:pt x="157" y="1505"/>
                  <a:pt x="157" y="1505"/>
                  <a:pt x="158" y="1504"/>
                </a:cubicBezTo>
                <a:cubicBezTo>
                  <a:pt x="158" y="1506"/>
                  <a:pt x="157" y="1505"/>
                  <a:pt x="157" y="1506"/>
                </a:cubicBezTo>
                <a:cubicBezTo>
                  <a:pt x="157" y="1506"/>
                  <a:pt x="158" y="1507"/>
                  <a:pt x="157" y="1507"/>
                </a:cubicBezTo>
                <a:cubicBezTo>
                  <a:pt x="157" y="1506"/>
                  <a:pt x="155" y="1505"/>
                  <a:pt x="157" y="1505"/>
                </a:cubicBezTo>
                <a:close/>
                <a:moveTo>
                  <a:pt x="145" y="1471"/>
                </a:moveTo>
                <a:cubicBezTo>
                  <a:pt x="145" y="1470"/>
                  <a:pt x="144" y="1471"/>
                  <a:pt x="143" y="1471"/>
                </a:cubicBezTo>
                <a:cubicBezTo>
                  <a:pt x="144" y="1470"/>
                  <a:pt x="144" y="1469"/>
                  <a:pt x="144" y="1468"/>
                </a:cubicBezTo>
                <a:cubicBezTo>
                  <a:pt x="144" y="1468"/>
                  <a:pt x="144" y="1468"/>
                  <a:pt x="144" y="1468"/>
                </a:cubicBezTo>
                <a:cubicBezTo>
                  <a:pt x="144" y="1469"/>
                  <a:pt x="144" y="1469"/>
                  <a:pt x="145" y="1469"/>
                </a:cubicBezTo>
                <a:cubicBezTo>
                  <a:pt x="145" y="1470"/>
                  <a:pt x="145" y="1471"/>
                  <a:pt x="145" y="1471"/>
                </a:cubicBezTo>
                <a:close/>
                <a:moveTo>
                  <a:pt x="148" y="1478"/>
                </a:moveTo>
                <a:cubicBezTo>
                  <a:pt x="148" y="1477"/>
                  <a:pt x="147" y="1478"/>
                  <a:pt x="146" y="1478"/>
                </a:cubicBezTo>
                <a:cubicBezTo>
                  <a:pt x="146" y="1478"/>
                  <a:pt x="146" y="1478"/>
                  <a:pt x="146" y="1477"/>
                </a:cubicBezTo>
                <a:cubicBezTo>
                  <a:pt x="147" y="1477"/>
                  <a:pt x="148" y="1477"/>
                  <a:pt x="149" y="1476"/>
                </a:cubicBezTo>
                <a:cubicBezTo>
                  <a:pt x="149" y="1477"/>
                  <a:pt x="149" y="1478"/>
                  <a:pt x="148" y="1478"/>
                </a:cubicBezTo>
                <a:close/>
                <a:moveTo>
                  <a:pt x="149" y="1475"/>
                </a:moveTo>
                <a:cubicBezTo>
                  <a:pt x="148" y="1475"/>
                  <a:pt x="147" y="1472"/>
                  <a:pt x="148" y="1472"/>
                </a:cubicBezTo>
                <a:cubicBezTo>
                  <a:pt x="148" y="1473"/>
                  <a:pt x="148" y="1473"/>
                  <a:pt x="149" y="1473"/>
                </a:cubicBezTo>
                <a:cubicBezTo>
                  <a:pt x="148" y="1472"/>
                  <a:pt x="147" y="1472"/>
                  <a:pt x="147" y="1472"/>
                </a:cubicBezTo>
                <a:cubicBezTo>
                  <a:pt x="146" y="1470"/>
                  <a:pt x="149" y="1472"/>
                  <a:pt x="148" y="1470"/>
                </a:cubicBezTo>
                <a:cubicBezTo>
                  <a:pt x="149" y="1470"/>
                  <a:pt x="149" y="1471"/>
                  <a:pt x="150" y="1471"/>
                </a:cubicBezTo>
                <a:cubicBezTo>
                  <a:pt x="150" y="1471"/>
                  <a:pt x="150" y="1471"/>
                  <a:pt x="150" y="1471"/>
                </a:cubicBezTo>
                <a:cubicBezTo>
                  <a:pt x="150" y="1473"/>
                  <a:pt x="149" y="1473"/>
                  <a:pt x="149" y="1475"/>
                </a:cubicBezTo>
                <a:close/>
                <a:moveTo>
                  <a:pt x="167" y="1534"/>
                </a:moveTo>
                <a:cubicBezTo>
                  <a:pt x="163" y="1533"/>
                  <a:pt x="159" y="1531"/>
                  <a:pt x="156" y="1529"/>
                </a:cubicBezTo>
                <a:cubicBezTo>
                  <a:pt x="156" y="1528"/>
                  <a:pt x="156" y="1528"/>
                  <a:pt x="156" y="1527"/>
                </a:cubicBezTo>
                <a:cubicBezTo>
                  <a:pt x="158" y="1528"/>
                  <a:pt x="159" y="1529"/>
                  <a:pt x="160" y="1530"/>
                </a:cubicBezTo>
                <a:cubicBezTo>
                  <a:pt x="162" y="1531"/>
                  <a:pt x="161" y="1527"/>
                  <a:pt x="163" y="1527"/>
                </a:cubicBezTo>
                <a:cubicBezTo>
                  <a:pt x="163" y="1528"/>
                  <a:pt x="163" y="1528"/>
                  <a:pt x="162" y="1529"/>
                </a:cubicBezTo>
                <a:cubicBezTo>
                  <a:pt x="161" y="1530"/>
                  <a:pt x="163" y="1531"/>
                  <a:pt x="165" y="1531"/>
                </a:cubicBezTo>
                <a:cubicBezTo>
                  <a:pt x="165" y="1530"/>
                  <a:pt x="165" y="1530"/>
                  <a:pt x="165" y="1530"/>
                </a:cubicBezTo>
                <a:cubicBezTo>
                  <a:pt x="164" y="1530"/>
                  <a:pt x="164" y="1529"/>
                  <a:pt x="164" y="1528"/>
                </a:cubicBezTo>
                <a:cubicBezTo>
                  <a:pt x="164" y="1528"/>
                  <a:pt x="164" y="1528"/>
                  <a:pt x="165" y="1529"/>
                </a:cubicBezTo>
                <a:cubicBezTo>
                  <a:pt x="165" y="1529"/>
                  <a:pt x="165" y="1530"/>
                  <a:pt x="165" y="1530"/>
                </a:cubicBezTo>
                <a:cubicBezTo>
                  <a:pt x="165" y="1530"/>
                  <a:pt x="165" y="1531"/>
                  <a:pt x="165" y="1531"/>
                </a:cubicBezTo>
                <a:cubicBezTo>
                  <a:pt x="165" y="1531"/>
                  <a:pt x="165" y="1531"/>
                  <a:pt x="165" y="1531"/>
                </a:cubicBezTo>
                <a:cubicBezTo>
                  <a:pt x="165" y="1532"/>
                  <a:pt x="165" y="1532"/>
                  <a:pt x="166" y="1533"/>
                </a:cubicBezTo>
                <a:cubicBezTo>
                  <a:pt x="166" y="1532"/>
                  <a:pt x="166" y="1531"/>
                  <a:pt x="166" y="1529"/>
                </a:cubicBezTo>
                <a:cubicBezTo>
                  <a:pt x="166" y="1530"/>
                  <a:pt x="167" y="1530"/>
                  <a:pt x="167" y="1530"/>
                </a:cubicBezTo>
                <a:cubicBezTo>
                  <a:pt x="167" y="1531"/>
                  <a:pt x="167" y="1533"/>
                  <a:pt x="167" y="1534"/>
                </a:cubicBezTo>
                <a:close/>
                <a:moveTo>
                  <a:pt x="163" y="1521"/>
                </a:moveTo>
                <a:cubicBezTo>
                  <a:pt x="165" y="1522"/>
                  <a:pt x="165" y="1524"/>
                  <a:pt x="165" y="1526"/>
                </a:cubicBezTo>
                <a:cubicBezTo>
                  <a:pt x="164" y="1526"/>
                  <a:pt x="164" y="1526"/>
                  <a:pt x="163" y="1526"/>
                </a:cubicBezTo>
                <a:cubicBezTo>
                  <a:pt x="164" y="1524"/>
                  <a:pt x="164" y="1523"/>
                  <a:pt x="163" y="1521"/>
                </a:cubicBezTo>
                <a:close/>
                <a:moveTo>
                  <a:pt x="166" y="1527"/>
                </a:moveTo>
                <a:cubicBezTo>
                  <a:pt x="166" y="1525"/>
                  <a:pt x="166" y="1523"/>
                  <a:pt x="167" y="1522"/>
                </a:cubicBezTo>
                <a:cubicBezTo>
                  <a:pt x="167" y="1524"/>
                  <a:pt x="167" y="1525"/>
                  <a:pt x="167" y="1527"/>
                </a:cubicBezTo>
                <a:cubicBezTo>
                  <a:pt x="167" y="1527"/>
                  <a:pt x="166" y="1527"/>
                  <a:pt x="166" y="1527"/>
                </a:cubicBezTo>
                <a:close/>
                <a:moveTo>
                  <a:pt x="168" y="1493"/>
                </a:moveTo>
                <a:cubicBezTo>
                  <a:pt x="168" y="1492"/>
                  <a:pt x="167" y="1493"/>
                  <a:pt x="167" y="1493"/>
                </a:cubicBezTo>
                <a:cubicBezTo>
                  <a:pt x="166" y="1493"/>
                  <a:pt x="166" y="1493"/>
                  <a:pt x="166" y="1493"/>
                </a:cubicBezTo>
                <a:cubicBezTo>
                  <a:pt x="165" y="1491"/>
                  <a:pt x="165" y="1487"/>
                  <a:pt x="165" y="1484"/>
                </a:cubicBezTo>
                <a:cubicBezTo>
                  <a:pt x="167" y="1485"/>
                  <a:pt x="168" y="1486"/>
                  <a:pt x="169" y="1488"/>
                </a:cubicBezTo>
                <a:cubicBezTo>
                  <a:pt x="169" y="1490"/>
                  <a:pt x="169" y="1492"/>
                  <a:pt x="168" y="1493"/>
                </a:cubicBezTo>
                <a:close/>
                <a:moveTo>
                  <a:pt x="170" y="1483"/>
                </a:moveTo>
                <a:cubicBezTo>
                  <a:pt x="169" y="1483"/>
                  <a:pt x="169" y="1483"/>
                  <a:pt x="168" y="1483"/>
                </a:cubicBezTo>
                <a:cubicBezTo>
                  <a:pt x="168" y="1482"/>
                  <a:pt x="168" y="1481"/>
                  <a:pt x="168" y="1482"/>
                </a:cubicBezTo>
                <a:cubicBezTo>
                  <a:pt x="167" y="1482"/>
                  <a:pt x="166" y="1482"/>
                  <a:pt x="166" y="1481"/>
                </a:cubicBezTo>
                <a:cubicBezTo>
                  <a:pt x="166" y="1481"/>
                  <a:pt x="166" y="1480"/>
                  <a:pt x="166" y="1479"/>
                </a:cubicBezTo>
                <a:cubicBezTo>
                  <a:pt x="165" y="1480"/>
                  <a:pt x="165" y="1480"/>
                  <a:pt x="165" y="1481"/>
                </a:cubicBezTo>
                <a:cubicBezTo>
                  <a:pt x="165" y="1481"/>
                  <a:pt x="164" y="1481"/>
                  <a:pt x="164" y="1481"/>
                </a:cubicBezTo>
                <a:cubicBezTo>
                  <a:pt x="164" y="1481"/>
                  <a:pt x="164" y="1481"/>
                  <a:pt x="165" y="1481"/>
                </a:cubicBezTo>
                <a:cubicBezTo>
                  <a:pt x="164" y="1481"/>
                  <a:pt x="164" y="1481"/>
                  <a:pt x="164" y="1481"/>
                </a:cubicBezTo>
                <a:cubicBezTo>
                  <a:pt x="163" y="1480"/>
                  <a:pt x="163" y="1480"/>
                  <a:pt x="163" y="1480"/>
                </a:cubicBezTo>
                <a:cubicBezTo>
                  <a:pt x="163" y="1480"/>
                  <a:pt x="163" y="1480"/>
                  <a:pt x="163" y="1480"/>
                </a:cubicBezTo>
                <a:cubicBezTo>
                  <a:pt x="164" y="1479"/>
                  <a:pt x="164" y="1479"/>
                  <a:pt x="164" y="1478"/>
                </a:cubicBezTo>
                <a:cubicBezTo>
                  <a:pt x="165" y="1478"/>
                  <a:pt x="165" y="1477"/>
                  <a:pt x="166" y="1476"/>
                </a:cubicBezTo>
                <a:cubicBezTo>
                  <a:pt x="166" y="1476"/>
                  <a:pt x="166" y="1477"/>
                  <a:pt x="166" y="1477"/>
                </a:cubicBezTo>
                <a:cubicBezTo>
                  <a:pt x="166" y="1477"/>
                  <a:pt x="166" y="1477"/>
                  <a:pt x="166" y="1477"/>
                </a:cubicBezTo>
                <a:cubicBezTo>
                  <a:pt x="166" y="1477"/>
                  <a:pt x="166" y="1477"/>
                  <a:pt x="167" y="1477"/>
                </a:cubicBezTo>
                <a:cubicBezTo>
                  <a:pt x="168" y="1478"/>
                  <a:pt x="169" y="1478"/>
                  <a:pt x="170" y="1478"/>
                </a:cubicBezTo>
                <a:cubicBezTo>
                  <a:pt x="170" y="1479"/>
                  <a:pt x="170" y="1479"/>
                  <a:pt x="170" y="1479"/>
                </a:cubicBezTo>
                <a:cubicBezTo>
                  <a:pt x="170" y="1479"/>
                  <a:pt x="170" y="1479"/>
                  <a:pt x="170" y="1479"/>
                </a:cubicBezTo>
                <a:cubicBezTo>
                  <a:pt x="171" y="1479"/>
                  <a:pt x="171" y="1479"/>
                  <a:pt x="171" y="1479"/>
                </a:cubicBezTo>
                <a:cubicBezTo>
                  <a:pt x="171" y="1480"/>
                  <a:pt x="170" y="1481"/>
                  <a:pt x="170" y="1481"/>
                </a:cubicBezTo>
                <a:cubicBezTo>
                  <a:pt x="170" y="1482"/>
                  <a:pt x="170" y="1482"/>
                  <a:pt x="170" y="1483"/>
                </a:cubicBezTo>
                <a:close/>
                <a:moveTo>
                  <a:pt x="170" y="1493"/>
                </a:moveTo>
                <a:cubicBezTo>
                  <a:pt x="170" y="1493"/>
                  <a:pt x="170" y="1491"/>
                  <a:pt x="170" y="1489"/>
                </a:cubicBezTo>
                <a:cubicBezTo>
                  <a:pt x="170" y="1489"/>
                  <a:pt x="171" y="1489"/>
                  <a:pt x="171" y="1489"/>
                </a:cubicBezTo>
                <a:cubicBezTo>
                  <a:pt x="171" y="1491"/>
                  <a:pt x="171" y="1492"/>
                  <a:pt x="170" y="1493"/>
                </a:cubicBezTo>
                <a:close/>
                <a:moveTo>
                  <a:pt x="171" y="1576"/>
                </a:moveTo>
                <a:cubicBezTo>
                  <a:pt x="171" y="1576"/>
                  <a:pt x="170" y="1576"/>
                  <a:pt x="170" y="1575"/>
                </a:cubicBezTo>
                <a:cubicBezTo>
                  <a:pt x="170" y="1575"/>
                  <a:pt x="170" y="1575"/>
                  <a:pt x="170" y="1574"/>
                </a:cubicBezTo>
                <a:cubicBezTo>
                  <a:pt x="170" y="1574"/>
                  <a:pt x="171" y="1574"/>
                  <a:pt x="171" y="1575"/>
                </a:cubicBezTo>
                <a:cubicBezTo>
                  <a:pt x="171" y="1575"/>
                  <a:pt x="171" y="1576"/>
                  <a:pt x="171" y="1576"/>
                </a:cubicBezTo>
                <a:close/>
                <a:moveTo>
                  <a:pt x="172" y="1502"/>
                </a:moveTo>
                <a:cubicBezTo>
                  <a:pt x="172" y="1500"/>
                  <a:pt x="171" y="1498"/>
                  <a:pt x="171" y="1496"/>
                </a:cubicBezTo>
                <a:cubicBezTo>
                  <a:pt x="172" y="1497"/>
                  <a:pt x="172" y="1497"/>
                  <a:pt x="172" y="1497"/>
                </a:cubicBezTo>
                <a:cubicBezTo>
                  <a:pt x="172" y="1499"/>
                  <a:pt x="173" y="1501"/>
                  <a:pt x="173" y="1502"/>
                </a:cubicBezTo>
                <a:cubicBezTo>
                  <a:pt x="173" y="1501"/>
                  <a:pt x="172" y="1501"/>
                  <a:pt x="172" y="1502"/>
                </a:cubicBezTo>
                <a:close/>
                <a:moveTo>
                  <a:pt x="174" y="1491"/>
                </a:moveTo>
                <a:cubicBezTo>
                  <a:pt x="174" y="1488"/>
                  <a:pt x="175" y="1484"/>
                  <a:pt x="175" y="1481"/>
                </a:cubicBezTo>
                <a:cubicBezTo>
                  <a:pt x="175" y="1481"/>
                  <a:pt x="176" y="1481"/>
                  <a:pt x="176" y="1481"/>
                </a:cubicBezTo>
                <a:cubicBezTo>
                  <a:pt x="176" y="1485"/>
                  <a:pt x="176" y="1488"/>
                  <a:pt x="174" y="1491"/>
                </a:cubicBezTo>
                <a:close/>
                <a:moveTo>
                  <a:pt x="369" y="927"/>
                </a:moveTo>
                <a:cubicBezTo>
                  <a:pt x="368" y="927"/>
                  <a:pt x="368" y="927"/>
                  <a:pt x="367" y="927"/>
                </a:cubicBezTo>
                <a:cubicBezTo>
                  <a:pt x="364" y="926"/>
                  <a:pt x="360" y="925"/>
                  <a:pt x="359" y="922"/>
                </a:cubicBezTo>
                <a:cubicBezTo>
                  <a:pt x="360" y="923"/>
                  <a:pt x="366" y="925"/>
                  <a:pt x="369" y="927"/>
                </a:cubicBezTo>
                <a:close/>
                <a:moveTo>
                  <a:pt x="352" y="918"/>
                </a:moveTo>
                <a:cubicBezTo>
                  <a:pt x="353" y="920"/>
                  <a:pt x="357" y="920"/>
                  <a:pt x="356" y="922"/>
                </a:cubicBezTo>
                <a:cubicBezTo>
                  <a:pt x="355" y="921"/>
                  <a:pt x="351" y="920"/>
                  <a:pt x="352" y="918"/>
                </a:cubicBezTo>
                <a:close/>
                <a:moveTo>
                  <a:pt x="354" y="925"/>
                </a:moveTo>
                <a:cubicBezTo>
                  <a:pt x="357" y="925"/>
                  <a:pt x="361" y="926"/>
                  <a:pt x="365" y="928"/>
                </a:cubicBezTo>
                <a:cubicBezTo>
                  <a:pt x="364" y="929"/>
                  <a:pt x="364" y="929"/>
                  <a:pt x="363" y="930"/>
                </a:cubicBezTo>
                <a:cubicBezTo>
                  <a:pt x="363" y="931"/>
                  <a:pt x="363" y="932"/>
                  <a:pt x="363" y="932"/>
                </a:cubicBezTo>
                <a:cubicBezTo>
                  <a:pt x="358" y="930"/>
                  <a:pt x="357" y="926"/>
                  <a:pt x="352" y="925"/>
                </a:cubicBezTo>
                <a:cubicBezTo>
                  <a:pt x="347" y="919"/>
                  <a:pt x="350" y="919"/>
                  <a:pt x="354" y="925"/>
                </a:cubicBezTo>
                <a:close/>
                <a:moveTo>
                  <a:pt x="349" y="924"/>
                </a:moveTo>
                <a:cubicBezTo>
                  <a:pt x="349" y="923"/>
                  <a:pt x="348" y="923"/>
                  <a:pt x="347" y="923"/>
                </a:cubicBezTo>
                <a:cubicBezTo>
                  <a:pt x="347" y="922"/>
                  <a:pt x="347" y="922"/>
                  <a:pt x="347" y="922"/>
                </a:cubicBezTo>
                <a:cubicBezTo>
                  <a:pt x="348" y="922"/>
                  <a:pt x="349" y="923"/>
                  <a:pt x="349" y="924"/>
                </a:cubicBezTo>
                <a:close/>
                <a:moveTo>
                  <a:pt x="348" y="927"/>
                </a:moveTo>
                <a:cubicBezTo>
                  <a:pt x="354" y="927"/>
                  <a:pt x="358" y="933"/>
                  <a:pt x="364" y="934"/>
                </a:cubicBezTo>
                <a:cubicBezTo>
                  <a:pt x="367" y="939"/>
                  <a:pt x="373" y="936"/>
                  <a:pt x="380" y="938"/>
                </a:cubicBezTo>
                <a:cubicBezTo>
                  <a:pt x="381" y="938"/>
                  <a:pt x="381" y="939"/>
                  <a:pt x="382" y="939"/>
                </a:cubicBezTo>
                <a:cubicBezTo>
                  <a:pt x="382" y="940"/>
                  <a:pt x="382" y="942"/>
                  <a:pt x="382" y="943"/>
                </a:cubicBezTo>
                <a:cubicBezTo>
                  <a:pt x="368" y="949"/>
                  <a:pt x="362" y="936"/>
                  <a:pt x="348" y="932"/>
                </a:cubicBezTo>
                <a:cubicBezTo>
                  <a:pt x="348" y="929"/>
                  <a:pt x="347" y="927"/>
                  <a:pt x="345" y="930"/>
                </a:cubicBezTo>
                <a:cubicBezTo>
                  <a:pt x="347" y="929"/>
                  <a:pt x="347" y="930"/>
                  <a:pt x="347" y="932"/>
                </a:cubicBezTo>
                <a:cubicBezTo>
                  <a:pt x="346" y="931"/>
                  <a:pt x="344" y="931"/>
                  <a:pt x="343" y="931"/>
                </a:cubicBezTo>
                <a:cubicBezTo>
                  <a:pt x="343" y="929"/>
                  <a:pt x="345" y="927"/>
                  <a:pt x="346" y="926"/>
                </a:cubicBezTo>
                <a:cubicBezTo>
                  <a:pt x="347" y="926"/>
                  <a:pt x="347" y="927"/>
                  <a:pt x="348" y="927"/>
                </a:cubicBezTo>
                <a:close/>
                <a:moveTo>
                  <a:pt x="331" y="913"/>
                </a:moveTo>
                <a:cubicBezTo>
                  <a:pt x="335" y="913"/>
                  <a:pt x="338" y="913"/>
                  <a:pt x="341" y="914"/>
                </a:cubicBezTo>
                <a:cubicBezTo>
                  <a:pt x="342" y="915"/>
                  <a:pt x="343" y="916"/>
                  <a:pt x="345" y="918"/>
                </a:cubicBezTo>
                <a:cubicBezTo>
                  <a:pt x="345" y="918"/>
                  <a:pt x="345" y="918"/>
                  <a:pt x="345" y="918"/>
                </a:cubicBezTo>
                <a:cubicBezTo>
                  <a:pt x="343" y="916"/>
                  <a:pt x="341" y="917"/>
                  <a:pt x="339" y="918"/>
                </a:cubicBezTo>
                <a:cubicBezTo>
                  <a:pt x="339" y="917"/>
                  <a:pt x="339" y="917"/>
                  <a:pt x="339" y="916"/>
                </a:cubicBezTo>
                <a:cubicBezTo>
                  <a:pt x="339" y="917"/>
                  <a:pt x="339" y="918"/>
                  <a:pt x="339" y="918"/>
                </a:cubicBezTo>
                <a:cubicBezTo>
                  <a:pt x="339" y="918"/>
                  <a:pt x="339" y="918"/>
                  <a:pt x="339" y="918"/>
                </a:cubicBezTo>
                <a:cubicBezTo>
                  <a:pt x="336" y="917"/>
                  <a:pt x="333" y="916"/>
                  <a:pt x="331" y="914"/>
                </a:cubicBezTo>
                <a:cubicBezTo>
                  <a:pt x="331" y="914"/>
                  <a:pt x="331" y="913"/>
                  <a:pt x="331" y="913"/>
                </a:cubicBezTo>
                <a:close/>
                <a:moveTo>
                  <a:pt x="330" y="916"/>
                </a:moveTo>
                <a:cubicBezTo>
                  <a:pt x="332" y="917"/>
                  <a:pt x="335" y="919"/>
                  <a:pt x="337" y="920"/>
                </a:cubicBezTo>
                <a:cubicBezTo>
                  <a:pt x="334" y="922"/>
                  <a:pt x="332" y="923"/>
                  <a:pt x="329" y="922"/>
                </a:cubicBezTo>
                <a:cubicBezTo>
                  <a:pt x="330" y="920"/>
                  <a:pt x="330" y="918"/>
                  <a:pt x="330" y="916"/>
                </a:cubicBezTo>
                <a:close/>
                <a:moveTo>
                  <a:pt x="287" y="1524"/>
                </a:moveTo>
                <a:cubicBezTo>
                  <a:pt x="288" y="1525"/>
                  <a:pt x="289" y="1525"/>
                  <a:pt x="289" y="1526"/>
                </a:cubicBezTo>
                <a:cubicBezTo>
                  <a:pt x="288" y="1526"/>
                  <a:pt x="287" y="1525"/>
                  <a:pt x="286" y="1526"/>
                </a:cubicBezTo>
                <a:cubicBezTo>
                  <a:pt x="286" y="1525"/>
                  <a:pt x="287" y="1525"/>
                  <a:pt x="287" y="1524"/>
                </a:cubicBezTo>
                <a:close/>
                <a:moveTo>
                  <a:pt x="229" y="1501"/>
                </a:moveTo>
                <a:cubicBezTo>
                  <a:pt x="230" y="1502"/>
                  <a:pt x="231" y="1502"/>
                  <a:pt x="232" y="1503"/>
                </a:cubicBezTo>
                <a:cubicBezTo>
                  <a:pt x="231" y="1503"/>
                  <a:pt x="229" y="1502"/>
                  <a:pt x="229" y="1501"/>
                </a:cubicBezTo>
                <a:cubicBezTo>
                  <a:pt x="229" y="1501"/>
                  <a:pt x="229" y="1501"/>
                  <a:pt x="229" y="1501"/>
                </a:cubicBezTo>
                <a:close/>
                <a:moveTo>
                  <a:pt x="207" y="1501"/>
                </a:moveTo>
                <a:cubicBezTo>
                  <a:pt x="207" y="1499"/>
                  <a:pt x="208" y="1497"/>
                  <a:pt x="208" y="1495"/>
                </a:cubicBezTo>
                <a:cubicBezTo>
                  <a:pt x="209" y="1496"/>
                  <a:pt x="209" y="1495"/>
                  <a:pt x="210" y="1495"/>
                </a:cubicBezTo>
                <a:cubicBezTo>
                  <a:pt x="210" y="1496"/>
                  <a:pt x="211" y="1496"/>
                  <a:pt x="211" y="1495"/>
                </a:cubicBezTo>
                <a:cubicBezTo>
                  <a:pt x="211" y="1495"/>
                  <a:pt x="211" y="1495"/>
                  <a:pt x="210" y="1495"/>
                </a:cubicBezTo>
                <a:cubicBezTo>
                  <a:pt x="211" y="1494"/>
                  <a:pt x="211" y="1493"/>
                  <a:pt x="211" y="1492"/>
                </a:cubicBezTo>
                <a:cubicBezTo>
                  <a:pt x="212" y="1493"/>
                  <a:pt x="212" y="1495"/>
                  <a:pt x="211" y="1497"/>
                </a:cubicBezTo>
                <a:cubicBezTo>
                  <a:pt x="212" y="1497"/>
                  <a:pt x="213" y="1497"/>
                  <a:pt x="213" y="1498"/>
                </a:cubicBezTo>
                <a:cubicBezTo>
                  <a:pt x="214" y="1502"/>
                  <a:pt x="214" y="1505"/>
                  <a:pt x="214" y="1509"/>
                </a:cubicBezTo>
                <a:cubicBezTo>
                  <a:pt x="215" y="1505"/>
                  <a:pt x="215" y="1501"/>
                  <a:pt x="215" y="1498"/>
                </a:cubicBezTo>
                <a:cubicBezTo>
                  <a:pt x="215" y="1498"/>
                  <a:pt x="216" y="1498"/>
                  <a:pt x="216" y="1498"/>
                </a:cubicBezTo>
                <a:cubicBezTo>
                  <a:pt x="216" y="1500"/>
                  <a:pt x="217" y="1501"/>
                  <a:pt x="217" y="1502"/>
                </a:cubicBezTo>
                <a:cubicBezTo>
                  <a:pt x="217" y="1501"/>
                  <a:pt x="217" y="1500"/>
                  <a:pt x="217" y="1499"/>
                </a:cubicBezTo>
                <a:cubicBezTo>
                  <a:pt x="218" y="1499"/>
                  <a:pt x="220" y="1499"/>
                  <a:pt x="221" y="1500"/>
                </a:cubicBezTo>
                <a:cubicBezTo>
                  <a:pt x="224" y="1500"/>
                  <a:pt x="220" y="1498"/>
                  <a:pt x="217" y="1497"/>
                </a:cubicBezTo>
                <a:cubicBezTo>
                  <a:pt x="217" y="1497"/>
                  <a:pt x="217" y="1496"/>
                  <a:pt x="217" y="1496"/>
                </a:cubicBezTo>
                <a:cubicBezTo>
                  <a:pt x="218" y="1496"/>
                  <a:pt x="218" y="1496"/>
                  <a:pt x="218" y="1496"/>
                </a:cubicBezTo>
                <a:cubicBezTo>
                  <a:pt x="218" y="1496"/>
                  <a:pt x="218" y="1496"/>
                  <a:pt x="219" y="1496"/>
                </a:cubicBezTo>
                <a:cubicBezTo>
                  <a:pt x="219" y="1496"/>
                  <a:pt x="219" y="1496"/>
                  <a:pt x="219" y="1496"/>
                </a:cubicBezTo>
                <a:cubicBezTo>
                  <a:pt x="220" y="1496"/>
                  <a:pt x="221" y="1497"/>
                  <a:pt x="222" y="1497"/>
                </a:cubicBezTo>
                <a:cubicBezTo>
                  <a:pt x="222" y="1504"/>
                  <a:pt x="222" y="1511"/>
                  <a:pt x="222" y="1517"/>
                </a:cubicBezTo>
                <a:cubicBezTo>
                  <a:pt x="221" y="1517"/>
                  <a:pt x="221" y="1518"/>
                  <a:pt x="221" y="1520"/>
                </a:cubicBezTo>
                <a:cubicBezTo>
                  <a:pt x="221" y="1520"/>
                  <a:pt x="221" y="1519"/>
                  <a:pt x="222" y="1519"/>
                </a:cubicBezTo>
                <a:cubicBezTo>
                  <a:pt x="223" y="1522"/>
                  <a:pt x="221" y="1520"/>
                  <a:pt x="221" y="1521"/>
                </a:cubicBezTo>
                <a:cubicBezTo>
                  <a:pt x="220" y="1523"/>
                  <a:pt x="223" y="1521"/>
                  <a:pt x="222" y="1524"/>
                </a:cubicBezTo>
                <a:cubicBezTo>
                  <a:pt x="224" y="1522"/>
                  <a:pt x="224" y="1519"/>
                  <a:pt x="224" y="1517"/>
                </a:cubicBezTo>
                <a:cubicBezTo>
                  <a:pt x="225" y="1519"/>
                  <a:pt x="225" y="1522"/>
                  <a:pt x="225" y="1525"/>
                </a:cubicBezTo>
                <a:cubicBezTo>
                  <a:pt x="226" y="1518"/>
                  <a:pt x="226" y="1511"/>
                  <a:pt x="227" y="1503"/>
                </a:cubicBezTo>
                <a:cubicBezTo>
                  <a:pt x="229" y="1504"/>
                  <a:pt x="231" y="1504"/>
                  <a:pt x="234" y="1505"/>
                </a:cubicBezTo>
                <a:cubicBezTo>
                  <a:pt x="237" y="1508"/>
                  <a:pt x="241" y="1512"/>
                  <a:pt x="244" y="1515"/>
                </a:cubicBezTo>
                <a:cubicBezTo>
                  <a:pt x="244" y="1515"/>
                  <a:pt x="244" y="1515"/>
                  <a:pt x="244" y="1515"/>
                </a:cubicBezTo>
                <a:cubicBezTo>
                  <a:pt x="244" y="1516"/>
                  <a:pt x="245" y="1516"/>
                  <a:pt x="245" y="1516"/>
                </a:cubicBezTo>
                <a:cubicBezTo>
                  <a:pt x="245" y="1516"/>
                  <a:pt x="245" y="1516"/>
                  <a:pt x="246" y="1517"/>
                </a:cubicBezTo>
                <a:cubicBezTo>
                  <a:pt x="244" y="1517"/>
                  <a:pt x="243" y="1517"/>
                  <a:pt x="242" y="1518"/>
                </a:cubicBezTo>
                <a:cubicBezTo>
                  <a:pt x="244" y="1517"/>
                  <a:pt x="245" y="1518"/>
                  <a:pt x="245" y="1519"/>
                </a:cubicBezTo>
                <a:cubicBezTo>
                  <a:pt x="245" y="1519"/>
                  <a:pt x="244" y="1518"/>
                  <a:pt x="244" y="1518"/>
                </a:cubicBezTo>
                <a:cubicBezTo>
                  <a:pt x="244" y="1519"/>
                  <a:pt x="244" y="1519"/>
                  <a:pt x="244" y="1520"/>
                </a:cubicBezTo>
                <a:cubicBezTo>
                  <a:pt x="244" y="1520"/>
                  <a:pt x="243" y="1520"/>
                  <a:pt x="242" y="1519"/>
                </a:cubicBezTo>
                <a:cubicBezTo>
                  <a:pt x="242" y="1521"/>
                  <a:pt x="244" y="1522"/>
                  <a:pt x="247" y="1523"/>
                </a:cubicBezTo>
                <a:cubicBezTo>
                  <a:pt x="248" y="1523"/>
                  <a:pt x="248" y="1522"/>
                  <a:pt x="248" y="1521"/>
                </a:cubicBezTo>
                <a:cubicBezTo>
                  <a:pt x="252" y="1524"/>
                  <a:pt x="253" y="1526"/>
                  <a:pt x="257" y="1528"/>
                </a:cubicBezTo>
                <a:cubicBezTo>
                  <a:pt x="257" y="1527"/>
                  <a:pt x="256" y="1527"/>
                  <a:pt x="256" y="1526"/>
                </a:cubicBezTo>
                <a:cubicBezTo>
                  <a:pt x="258" y="1528"/>
                  <a:pt x="260" y="1530"/>
                  <a:pt x="263" y="1532"/>
                </a:cubicBezTo>
                <a:cubicBezTo>
                  <a:pt x="261" y="1520"/>
                  <a:pt x="270" y="1528"/>
                  <a:pt x="278" y="1527"/>
                </a:cubicBezTo>
                <a:cubicBezTo>
                  <a:pt x="278" y="1529"/>
                  <a:pt x="278" y="1530"/>
                  <a:pt x="278" y="1532"/>
                </a:cubicBezTo>
                <a:cubicBezTo>
                  <a:pt x="278" y="1530"/>
                  <a:pt x="278" y="1528"/>
                  <a:pt x="278" y="1527"/>
                </a:cubicBezTo>
                <a:cubicBezTo>
                  <a:pt x="280" y="1527"/>
                  <a:pt x="281" y="1526"/>
                  <a:pt x="282" y="1525"/>
                </a:cubicBezTo>
                <a:cubicBezTo>
                  <a:pt x="285" y="1527"/>
                  <a:pt x="288" y="1528"/>
                  <a:pt x="292" y="1528"/>
                </a:cubicBezTo>
                <a:cubicBezTo>
                  <a:pt x="292" y="1532"/>
                  <a:pt x="292" y="1535"/>
                  <a:pt x="292" y="1538"/>
                </a:cubicBezTo>
                <a:cubicBezTo>
                  <a:pt x="293" y="1535"/>
                  <a:pt x="293" y="1532"/>
                  <a:pt x="293" y="1529"/>
                </a:cubicBezTo>
                <a:cubicBezTo>
                  <a:pt x="295" y="1531"/>
                  <a:pt x="297" y="1532"/>
                  <a:pt x="298" y="1534"/>
                </a:cubicBezTo>
                <a:cubicBezTo>
                  <a:pt x="297" y="1536"/>
                  <a:pt x="298" y="1539"/>
                  <a:pt x="298" y="1541"/>
                </a:cubicBezTo>
                <a:cubicBezTo>
                  <a:pt x="296" y="1538"/>
                  <a:pt x="297" y="1541"/>
                  <a:pt x="297" y="1543"/>
                </a:cubicBezTo>
                <a:cubicBezTo>
                  <a:pt x="296" y="1543"/>
                  <a:pt x="296" y="1542"/>
                  <a:pt x="297" y="1542"/>
                </a:cubicBezTo>
                <a:cubicBezTo>
                  <a:pt x="294" y="1543"/>
                  <a:pt x="298" y="1543"/>
                  <a:pt x="300" y="1543"/>
                </a:cubicBezTo>
                <a:cubicBezTo>
                  <a:pt x="298" y="1541"/>
                  <a:pt x="302" y="1539"/>
                  <a:pt x="302" y="1540"/>
                </a:cubicBezTo>
                <a:cubicBezTo>
                  <a:pt x="302" y="1538"/>
                  <a:pt x="299" y="1538"/>
                  <a:pt x="300" y="1536"/>
                </a:cubicBezTo>
                <a:cubicBezTo>
                  <a:pt x="316" y="1554"/>
                  <a:pt x="319" y="1574"/>
                  <a:pt x="335" y="1593"/>
                </a:cubicBezTo>
                <a:cubicBezTo>
                  <a:pt x="331" y="1602"/>
                  <a:pt x="327" y="1606"/>
                  <a:pt x="326" y="1611"/>
                </a:cubicBezTo>
                <a:cubicBezTo>
                  <a:pt x="322" y="1610"/>
                  <a:pt x="313" y="1605"/>
                  <a:pt x="311" y="1609"/>
                </a:cubicBezTo>
                <a:cubicBezTo>
                  <a:pt x="314" y="1608"/>
                  <a:pt x="322" y="1611"/>
                  <a:pt x="325" y="1613"/>
                </a:cubicBezTo>
                <a:cubicBezTo>
                  <a:pt x="325" y="1614"/>
                  <a:pt x="325" y="1616"/>
                  <a:pt x="325" y="1618"/>
                </a:cubicBezTo>
                <a:cubicBezTo>
                  <a:pt x="325" y="1618"/>
                  <a:pt x="324" y="1618"/>
                  <a:pt x="324" y="1619"/>
                </a:cubicBezTo>
                <a:cubicBezTo>
                  <a:pt x="324" y="1619"/>
                  <a:pt x="325" y="1619"/>
                  <a:pt x="325" y="1619"/>
                </a:cubicBezTo>
                <a:cubicBezTo>
                  <a:pt x="325" y="1621"/>
                  <a:pt x="325" y="1623"/>
                  <a:pt x="326" y="1626"/>
                </a:cubicBezTo>
                <a:cubicBezTo>
                  <a:pt x="324" y="1624"/>
                  <a:pt x="322" y="1622"/>
                  <a:pt x="320" y="1621"/>
                </a:cubicBezTo>
                <a:cubicBezTo>
                  <a:pt x="320" y="1620"/>
                  <a:pt x="320" y="1619"/>
                  <a:pt x="318" y="1619"/>
                </a:cubicBezTo>
                <a:cubicBezTo>
                  <a:pt x="317" y="1618"/>
                  <a:pt x="315" y="1617"/>
                  <a:pt x="314" y="1615"/>
                </a:cubicBezTo>
                <a:cubicBezTo>
                  <a:pt x="315" y="1615"/>
                  <a:pt x="316" y="1615"/>
                  <a:pt x="317" y="1614"/>
                </a:cubicBezTo>
                <a:cubicBezTo>
                  <a:pt x="320" y="1615"/>
                  <a:pt x="317" y="1618"/>
                  <a:pt x="321" y="1619"/>
                </a:cubicBezTo>
                <a:cubicBezTo>
                  <a:pt x="321" y="1618"/>
                  <a:pt x="320" y="1617"/>
                  <a:pt x="321" y="1616"/>
                </a:cubicBezTo>
                <a:cubicBezTo>
                  <a:pt x="322" y="1617"/>
                  <a:pt x="323" y="1617"/>
                  <a:pt x="324" y="1618"/>
                </a:cubicBezTo>
                <a:cubicBezTo>
                  <a:pt x="323" y="1615"/>
                  <a:pt x="316" y="1614"/>
                  <a:pt x="316" y="1612"/>
                </a:cubicBezTo>
                <a:cubicBezTo>
                  <a:pt x="316" y="1609"/>
                  <a:pt x="314" y="1612"/>
                  <a:pt x="316" y="1613"/>
                </a:cubicBezTo>
                <a:cubicBezTo>
                  <a:pt x="313" y="1614"/>
                  <a:pt x="311" y="1612"/>
                  <a:pt x="308" y="1610"/>
                </a:cubicBezTo>
                <a:cubicBezTo>
                  <a:pt x="305" y="1607"/>
                  <a:pt x="301" y="1604"/>
                  <a:pt x="298" y="1602"/>
                </a:cubicBezTo>
                <a:cubicBezTo>
                  <a:pt x="303" y="1604"/>
                  <a:pt x="307" y="1606"/>
                  <a:pt x="312" y="1606"/>
                </a:cubicBezTo>
                <a:cubicBezTo>
                  <a:pt x="304" y="1602"/>
                  <a:pt x="301" y="1602"/>
                  <a:pt x="295" y="1599"/>
                </a:cubicBezTo>
                <a:cubicBezTo>
                  <a:pt x="294" y="1598"/>
                  <a:pt x="293" y="1597"/>
                  <a:pt x="292" y="1596"/>
                </a:cubicBezTo>
                <a:cubicBezTo>
                  <a:pt x="293" y="1597"/>
                  <a:pt x="293" y="1597"/>
                  <a:pt x="294" y="1595"/>
                </a:cubicBezTo>
                <a:cubicBezTo>
                  <a:pt x="291" y="1594"/>
                  <a:pt x="289" y="1593"/>
                  <a:pt x="287" y="1593"/>
                </a:cubicBezTo>
                <a:cubicBezTo>
                  <a:pt x="285" y="1591"/>
                  <a:pt x="283" y="1589"/>
                  <a:pt x="281" y="1588"/>
                </a:cubicBezTo>
                <a:cubicBezTo>
                  <a:pt x="288" y="1591"/>
                  <a:pt x="297" y="1595"/>
                  <a:pt x="304" y="1596"/>
                </a:cubicBezTo>
                <a:cubicBezTo>
                  <a:pt x="299" y="1590"/>
                  <a:pt x="290" y="1586"/>
                  <a:pt x="278" y="1585"/>
                </a:cubicBezTo>
                <a:cubicBezTo>
                  <a:pt x="269" y="1578"/>
                  <a:pt x="260" y="1572"/>
                  <a:pt x="251" y="1565"/>
                </a:cubicBezTo>
                <a:cubicBezTo>
                  <a:pt x="254" y="1566"/>
                  <a:pt x="257" y="1567"/>
                  <a:pt x="260" y="1568"/>
                </a:cubicBezTo>
                <a:cubicBezTo>
                  <a:pt x="256" y="1565"/>
                  <a:pt x="251" y="1563"/>
                  <a:pt x="247" y="1561"/>
                </a:cubicBezTo>
                <a:cubicBezTo>
                  <a:pt x="241" y="1557"/>
                  <a:pt x="235" y="1552"/>
                  <a:pt x="229" y="1547"/>
                </a:cubicBezTo>
                <a:cubicBezTo>
                  <a:pt x="229" y="1547"/>
                  <a:pt x="228" y="1547"/>
                  <a:pt x="227" y="1546"/>
                </a:cubicBezTo>
                <a:cubicBezTo>
                  <a:pt x="220" y="1540"/>
                  <a:pt x="213" y="1535"/>
                  <a:pt x="206" y="1530"/>
                </a:cubicBezTo>
                <a:cubicBezTo>
                  <a:pt x="206" y="1520"/>
                  <a:pt x="205" y="1510"/>
                  <a:pt x="206" y="1502"/>
                </a:cubicBezTo>
                <a:cubicBezTo>
                  <a:pt x="207" y="1502"/>
                  <a:pt x="207" y="1503"/>
                  <a:pt x="208" y="1503"/>
                </a:cubicBezTo>
                <a:cubicBezTo>
                  <a:pt x="208" y="1502"/>
                  <a:pt x="208" y="1501"/>
                  <a:pt x="207" y="1501"/>
                </a:cubicBezTo>
                <a:close/>
                <a:moveTo>
                  <a:pt x="318" y="1630"/>
                </a:moveTo>
                <a:cubicBezTo>
                  <a:pt x="320" y="1631"/>
                  <a:pt x="322" y="1632"/>
                  <a:pt x="324" y="1634"/>
                </a:cubicBezTo>
                <a:cubicBezTo>
                  <a:pt x="324" y="1634"/>
                  <a:pt x="324" y="1635"/>
                  <a:pt x="324" y="1635"/>
                </a:cubicBezTo>
                <a:cubicBezTo>
                  <a:pt x="322" y="1634"/>
                  <a:pt x="321" y="1634"/>
                  <a:pt x="319" y="1633"/>
                </a:cubicBezTo>
                <a:cubicBezTo>
                  <a:pt x="320" y="1632"/>
                  <a:pt x="319" y="1630"/>
                  <a:pt x="318" y="1630"/>
                </a:cubicBezTo>
                <a:close/>
                <a:moveTo>
                  <a:pt x="292" y="1609"/>
                </a:moveTo>
                <a:cubicBezTo>
                  <a:pt x="291" y="1608"/>
                  <a:pt x="289" y="1607"/>
                  <a:pt x="288" y="1606"/>
                </a:cubicBezTo>
                <a:cubicBezTo>
                  <a:pt x="288" y="1606"/>
                  <a:pt x="288" y="1606"/>
                  <a:pt x="288" y="1606"/>
                </a:cubicBezTo>
                <a:lnTo>
                  <a:pt x="292" y="1609"/>
                </a:lnTo>
                <a:close/>
                <a:moveTo>
                  <a:pt x="282" y="1607"/>
                </a:moveTo>
                <a:cubicBezTo>
                  <a:pt x="281" y="1606"/>
                  <a:pt x="280" y="1606"/>
                  <a:pt x="280" y="1605"/>
                </a:cubicBezTo>
                <a:cubicBezTo>
                  <a:pt x="284" y="1604"/>
                  <a:pt x="278" y="1603"/>
                  <a:pt x="278" y="1602"/>
                </a:cubicBezTo>
                <a:cubicBezTo>
                  <a:pt x="281" y="1601"/>
                  <a:pt x="283" y="1603"/>
                  <a:pt x="283" y="1605"/>
                </a:cubicBezTo>
                <a:cubicBezTo>
                  <a:pt x="282" y="1605"/>
                  <a:pt x="282" y="1606"/>
                  <a:pt x="282" y="1607"/>
                </a:cubicBezTo>
                <a:close/>
                <a:moveTo>
                  <a:pt x="253" y="1600"/>
                </a:moveTo>
                <a:cubicBezTo>
                  <a:pt x="252" y="1601"/>
                  <a:pt x="245" y="1598"/>
                  <a:pt x="246" y="1596"/>
                </a:cubicBezTo>
                <a:cubicBezTo>
                  <a:pt x="248" y="1596"/>
                  <a:pt x="250" y="1599"/>
                  <a:pt x="253" y="1600"/>
                </a:cubicBezTo>
                <a:close/>
                <a:moveTo>
                  <a:pt x="239" y="1578"/>
                </a:moveTo>
                <a:cubicBezTo>
                  <a:pt x="242" y="1582"/>
                  <a:pt x="251" y="1581"/>
                  <a:pt x="250" y="1585"/>
                </a:cubicBezTo>
                <a:cubicBezTo>
                  <a:pt x="246" y="1581"/>
                  <a:pt x="239" y="1584"/>
                  <a:pt x="239" y="1578"/>
                </a:cubicBezTo>
                <a:close/>
                <a:moveTo>
                  <a:pt x="237" y="1575"/>
                </a:moveTo>
                <a:cubicBezTo>
                  <a:pt x="240" y="1573"/>
                  <a:pt x="245" y="1578"/>
                  <a:pt x="250" y="1578"/>
                </a:cubicBezTo>
                <a:cubicBezTo>
                  <a:pt x="244" y="1573"/>
                  <a:pt x="236" y="1571"/>
                  <a:pt x="229" y="1568"/>
                </a:cubicBezTo>
                <a:cubicBezTo>
                  <a:pt x="229" y="1567"/>
                  <a:pt x="229" y="1566"/>
                  <a:pt x="229" y="1565"/>
                </a:cubicBezTo>
                <a:cubicBezTo>
                  <a:pt x="235" y="1567"/>
                  <a:pt x="240" y="1570"/>
                  <a:pt x="246" y="1572"/>
                </a:cubicBezTo>
                <a:cubicBezTo>
                  <a:pt x="251" y="1577"/>
                  <a:pt x="257" y="1581"/>
                  <a:pt x="262" y="1585"/>
                </a:cubicBezTo>
                <a:cubicBezTo>
                  <a:pt x="256" y="1582"/>
                  <a:pt x="247" y="1580"/>
                  <a:pt x="237" y="1575"/>
                </a:cubicBezTo>
                <a:close/>
                <a:moveTo>
                  <a:pt x="231" y="1573"/>
                </a:moveTo>
                <a:cubicBezTo>
                  <a:pt x="232" y="1570"/>
                  <a:pt x="237" y="1572"/>
                  <a:pt x="236" y="1573"/>
                </a:cubicBezTo>
                <a:cubicBezTo>
                  <a:pt x="235" y="1573"/>
                  <a:pt x="233" y="1574"/>
                  <a:pt x="231" y="1573"/>
                </a:cubicBezTo>
                <a:close/>
                <a:moveTo>
                  <a:pt x="236" y="1594"/>
                </a:moveTo>
                <a:cubicBezTo>
                  <a:pt x="234" y="1592"/>
                  <a:pt x="229" y="1591"/>
                  <a:pt x="229" y="1589"/>
                </a:cubicBezTo>
                <a:cubicBezTo>
                  <a:pt x="231" y="1591"/>
                  <a:pt x="236" y="1591"/>
                  <a:pt x="236" y="1594"/>
                </a:cubicBezTo>
                <a:close/>
                <a:moveTo>
                  <a:pt x="229" y="1559"/>
                </a:moveTo>
                <a:cubicBezTo>
                  <a:pt x="233" y="1563"/>
                  <a:pt x="238" y="1566"/>
                  <a:pt x="243" y="1570"/>
                </a:cubicBezTo>
                <a:cubicBezTo>
                  <a:pt x="238" y="1568"/>
                  <a:pt x="234" y="1566"/>
                  <a:pt x="229" y="1564"/>
                </a:cubicBezTo>
                <a:cubicBezTo>
                  <a:pt x="229" y="1562"/>
                  <a:pt x="229" y="1560"/>
                  <a:pt x="229" y="1559"/>
                </a:cubicBezTo>
                <a:close/>
                <a:moveTo>
                  <a:pt x="268" y="1591"/>
                </a:moveTo>
                <a:cubicBezTo>
                  <a:pt x="268" y="1590"/>
                  <a:pt x="267" y="1589"/>
                  <a:pt x="266" y="1589"/>
                </a:cubicBezTo>
                <a:cubicBezTo>
                  <a:pt x="268" y="1590"/>
                  <a:pt x="270" y="1591"/>
                  <a:pt x="272" y="1593"/>
                </a:cubicBezTo>
                <a:cubicBezTo>
                  <a:pt x="267" y="1594"/>
                  <a:pt x="261" y="1588"/>
                  <a:pt x="258" y="1587"/>
                </a:cubicBezTo>
                <a:cubicBezTo>
                  <a:pt x="260" y="1586"/>
                  <a:pt x="265" y="1590"/>
                  <a:pt x="268" y="1591"/>
                </a:cubicBezTo>
                <a:close/>
                <a:moveTo>
                  <a:pt x="275" y="1609"/>
                </a:moveTo>
                <a:cubicBezTo>
                  <a:pt x="269" y="1612"/>
                  <a:pt x="265" y="1604"/>
                  <a:pt x="258" y="1604"/>
                </a:cubicBezTo>
                <a:cubicBezTo>
                  <a:pt x="263" y="1602"/>
                  <a:pt x="268" y="1605"/>
                  <a:pt x="275" y="1609"/>
                </a:cubicBezTo>
                <a:close/>
                <a:moveTo>
                  <a:pt x="206" y="1550"/>
                </a:moveTo>
                <a:cubicBezTo>
                  <a:pt x="206" y="1550"/>
                  <a:pt x="206" y="1550"/>
                  <a:pt x="205" y="1550"/>
                </a:cubicBezTo>
                <a:cubicBezTo>
                  <a:pt x="205" y="1549"/>
                  <a:pt x="205" y="1548"/>
                  <a:pt x="205" y="1547"/>
                </a:cubicBezTo>
                <a:cubicBezTo>
                  <a:pt x="209" y="1548"/>
                  <a:pt x="214" y="1549"/>
                  <a:pt x="219" y="1552"/>
                </a:cubicBezTo>
                <a:cubicBezTo>
                  <a:pt x="221" y="1553"/>
                  <a:pt x="221" y="1553"/>
                  <a:pt x="221" y="1553"/>
                </a:cubicBezTo>
                <a:cubicBezTo>
                  <a:pt x="221" y="1553"/>
                  <a:pt x="221" y="1553"/>
                  <a:pt x="221" y="1553"/>
                </a:cubicBezTo>
                <a:cubicBezTo>
                  <a:pt x="224" y="1555"/>
                  <a:pt x="226" y="1557"/>
                  <a:pt x="228" y="1558"/>
                </a:cubicBezTo>
                <a:cubicBezTo>
                  <a:pt x="228" y="1560"/>
                  <a:pt x="228" y="1562"/>
                  <a:pt x="228" y="1563"/>
                </a:cubicBezTo>
                <a:cubicBezTo>
                  <a:pt x="222" y="1560"/>
                  <a:pt x="216" y="1557"/>
                  <a:pt x="211" y="1555"/>
                </a:cubicBezTo>
                <a:cubicBezTo>
                  <a:pt x="212" y="1554"/>
                  <a:pt x="214" y="1554"/>
                  <a:pt x="216" y="1556"/>
                </a:cubicBezTo>
                <a:cubicBezTo>
                  <a:pt x="214" y="1552"/>
                  <a:pt x="208" y="1551"/>
                  <a:pt x="206" y="1550"/>
                </a:cubicBezTo>
                <a:close/>
                <a:moveTo>
                  <a:pt x="204" y="1553"/>
                </a:moveTo>
                <a:cubicBezTo>
                  <a:pt x="204" y="1553"/>
                  <a:pt x="204" y="1553"/>
                  <a:pt x="204" y="1552"/>
                </a:cubicBezTo>
                <a:cubicBezTo>
                  <a:pt x="205" y="1552"/>
                  <a:pt x="206" y="1552"/>
                  <a:pt x="206" y="1551"/>
                </a:cubicBezTo>
                <a:cubicBezTo>
                  <a:pt x="207" y="1552"/>
                  <a:pt x="210" y="1552"/>
                  <a:pt x="210" y="1554"/>
                </a:cubicBezTo>
                <a:cubicBezTo>
                  <a:pt x="209" y="1554"/>
                  <a:pt x="206" y="1554"/>
                  <a:pt x="204" y="1553"/>
                </a:cubicBezTo>
                <a:close/>
                <a:moveTo>
                  <a:pt x="207" y="1558"/>
                </a:moveTo>
                <a:cubicBezTo>
                  <a:pt x="206" y="1558"/>
                  <a:pt x="205" y="1557"/>
                  <a:pt x="204" y="1557"/>
                </a:cubicBezTo>
                <a:cubicBezTo>
                  <a:pt x="204" y="1557"/>
                  <a:pt x="205" y="1556"/>
                  <a:pt x="205" y="1556"/>
                </a:cubicBezTo>
                <a:cubicBezTo>
                  <a:pt x="206" y="1557"/>
                  <a:pt x="207" y="1557"/>
                  <a:pt x="207" y="1558"/>
                </a:cubicBezTo>
                <a:close/>
                <a:moveTo>
                  <a:pt x="212" y="1546"/>
                </a:moveTo>
                <a:cubicBezTo>
                  <a:pt x="209" y="1545"/>
                  <a:pt x="207" y="1543"/>
                  <a:pt x="204" y="1542"/>
                </a:cubicBezTo>
                <a:cubicBezTo>
                  <a:pt x="204" y="1542"/>
                  <a:pt x="204" y="1541"/>
                  <a:pt x="204" y="1540"/>
                </a:cubicBezTo>
                <a:cubicBezTo>
                  <a:pt x="207" y="1542"/>
                  <a:pt x="209" y="1544"/>
                  <a:pt x="212" y="1546"/>
                </a:cubicBezTo>
                <a:close/>
                <a:moveTo>
                  <a:pt x="228" y="1565"/>
                </a:moveTo>
                <a:cubicBezTo>
                  <a:pt x="228" y="1566"/>
                  <a:pt x="228" y="1567"/>
                  <a:pt x="228" y="1568"/>
                </a:cubicBezTo>
                <a:cubicBezTo>
                  <a:pt x="223" y="1565"/>
                  <a:pt x="217" y="1563"/>
                  <a:pt x="213" y="1560"/>
                </a:cubicBezTo>
                <a:cubicBezTo>
                  <a:pt x="218" y="1562"/>
                  <a:pt x="223" y="1563"/>
                  <a:pt x="228" y="1565"/>
                </a:cubicBezTo>
                <a:close/>
                <a:moveTo>
                  <a:pt x="204" y="1496"/>
                </a:moveTo>
                <a:cubicBezTo>
                  <a:pt x="205" y="1496"/>
                  <a:pt x="205" y="1496"/>
                  <a:pt x="205" y="1496"/>
                </a:cubicBezTo>
                <a:cubicBezTo>
                  <a:pt x="204" y="1499"/>
                  <a:pt x="206" y="1499"/>
                  <a:pt x="206" y="1501"/>
                </a:cubicBezTo>
                <a:cubicBezTo>
                  <a:pt x="205" y="1500"/>
                  <a:pt x="204" y="1500"/>
                  <a:pt x="204" y="1500"/>
                </a:cubicBezTo>
                <a:cubicBezTo>
                  <a:pt x="204" y="1498"/>
                  <a:pt x="204" y="1497"/>
                  <a:pt x="204" y="1496"/>
                </a:cubicBezTo>
                <a:close/>
                <a:moveTo>
                  <a:pt x="204" y="1503"/>
                </a:moveTo>
                <a:cubicBezTo>
                  <a:pt x="205" y="1504"/>
                  <a:pt x="205" y="1504"/>
                  <a:pt x="205" y="1504"/>
                </a:cubicBezTo>
                <a:cubicBezTo>
                  <a:pt x="205" y="1506"/>
                  <a:pt x="205" y="1508"/>
                  <a:pt x="204" y="1509"/>
                </a:cubicBezTo>
                <a:cubicBezTo>
                  <a:pt x="204" y="1507"/>
                  <a:pt x="204" y="1505"/>
                  <a:pt x="204" y="1503"/>
                </a:cubicBezTo>
                <a:close/>
                <a:moveTo>
                  <a:pt x="205" y="1513"/>
                </a:moveTo>
                <a:cubicBezTo>
                  <a:pt x="205" y="1518"/>
                  <a:pt x="205" y="1524"/>
                  <a:pt x="205" y="1528"/>
                </a:cubicBezTo>
                <a:cubicBezTo>
                  <a:pt x="204" y="1528"/>
                  <a:pt x="204" y="1528"/>
                  <a:pt x="204" y="1528"/>
                </a:cubicBezTo>
                <a:cubicBezTo>
                  <a:pt x="204" y="1524"/>
                  <a:pt x="203" y="1515"/>
                  <a:pt x="205" y="1513"/>
                </a:cubicBezTo>
                <a:close/>
                <a:moveTo>
                  <a:pt x="200" y="1505"/>
                </a:moveTo>
                <a:cubicBezTo>
                  <a:pt x="201" y="1506"/>
                  <a:pt x="199" y="1507"/>
                  <a:pt x="200" y="1507"/>
                </a:cubicBezTo>
                <a:cubicBezTo>
                  <a:pt x="197" y="1508"/>
                  <a:pt x="201" y="1504"/>
                  <a:pt x="200" y="1505"/>
                </a:cubicBezTo>
                <a:close/>
                <a:moveTo>
                  <a:pt x="199" y="1493"/>
                </a:moveTo>
                <a:cubicBezTo>
                  <a:pt x="199" y="1493"/>
                  <a:pt x="199" y="1493"/>
                  <a:pt x="199" y="1493"/>
                </a:cubicBezTo>
                <a:cubicBezTo>
                  <a:pt x="200" y="1496"/>
                  <a:pt x="200" y="1497"/>
                  <a:pt x="199" y="1498"/>
                </a:cubicBezTo>
                <a:cubicBezTo>
                  <a:pt x="199" y="1497"/>
                  <a:pt x="198" y="1495"/>
                  <a:pt x="199" y="1493"/>
                </a:cubicBezTo>
                <a:close/>
                <a:moveTo>
                  <a:pt x="198" y="1492"/>
                </a:moveTo>
                <a:cubicBezTo>
                  <a:pt x="198" y="1492"/>
                  <a:pt x="198" y="1493"/>
                  <a:pt x="198" y="1493"/>
                </a:cubicBezTo>
                <a:cubicBezTo>
                  <a:pt x="197" y="1493"/>
                  <a:pt x="196" y="1492"/>
                  <a:pt x="197" y="1491"/>
                </a:cubicBezTo>
                <a:cubicBezTo>
                  <a:pt x="197" y="1492"/>
                  <a:pt x="197" y="1492"/>
                  <a:pt x="198" y="1492"/>
                </a:cubicBezTo>
                <a:close/>
                <a:moveTo>
                  <a:pt x="197" y="1497"/>
                </a:moveTo>
                <a:cubicBezTo>
                  <a:pt x="196" y="1491"/>
                  <a:pt x="199" y="1498"/>
                  <a:pt x="197" y="1498"/>
                </a:cubicBezTo>
                <a:cubicBezTo>
                  <a:pt x="197" y="1498"/>
                  <a:pt x="197" y="1498"/>
                  <a:pt x="197" y="1498"/>
                </a:cubicBezTo>
                <a:cubicBezTo>
                  <a:pt x="197" y="1498"/>
                  <a:pt x="197" y="1498"/>
                  <a:pt x="197" y="1498"/>
                </a:cubicBezTo>
                <a:cubicBezTo>
                  <a:pt x="197" y="1497"/>
                  <a:pt x="197" y="1497"/>
                  <a:pt x="197" y="1497"/>
                </a:cubicBezTo>
                <a:close/>
                <a:moveTo>
                  <a:pt x="194" y="1507"/>
                </a:moveTo>
                <a:cubicBezTo>
                  <a:pt x="195" y="1506"/>
                  <a:pt x="195" y="1507"/>
                  <a:pt x="195" y="1508"/>
                </a:cubicBezTo>
                <a:cubicBezTo>
                  <a:pt x="194" y="1508"/>
                  <a:pt x="194" y="1508"/>
                  <a:pt x="193" y="1508"/>
                </a:cubicBezTo>
                <a:cubicBezTo>
                  <a:pt x="193" y="1507"/>
                  <a:pt x="194" y="1507"/>
                  <a:pt x="194" y="1507"/>
                </a:cubicBezTo>
                <a:close/>
                <a:moveTo>
                  <a:pt x="192" y="1495"/>
                </a:moveTo>
                <a:cubicBezTo>
                  <a:pt x="192" y="1495"/>
                  <a:pt x="192" y="1495"/>
                  <a:pt x="192" y="1495"/>
                </a:cubicBezTo>
                <a:cubicBezTo>
                  <a:pt x="192" y="1494"/>
                  <a:pt x="192" y="1494"/>
                  <a:pt x="192" y="1493"/>
                </a:cubicBezTo>
                <a:cubicBezTo>
                  <a:pt x="192" y="1493"/>
                  <a:pt x="192" y="1492"/>
                  <a:pt x="192" y="1492"/>
                </a:cubicBezTo>
                <a:cubicBezTo>
                  <a:pt x="192" y="1493"/>
                  <a:pt x="192" y="1494"/>
                  <a:pt x="192" y="1495"/>
                </a:cubicBezTo>
                <a:close/>
                <a:moveTo>
                  <a:pt x="191" y="1496"/>
                </a:moveTo>
                <a:cubicBezTo>
                  <a:pt x="192" y="1496"/>
                  <a:pt x="192" y="1496"/>
                  <a:pt x="192" y="1496"/>
                </a:cubicBezTo>
                <a:cubicBezTo>
                  <a:pt x="192" y="1497"/>
                  <a:pt x="193" y="1497"/>
                  <a:pt x="193" y="1497"/>
                </a:cubicBezTo>
                <a:cubicBezTo>
                  <a:pt x="192" y="1498"/>
                  <a:pt x="192" y="1498"/>
                  <a:pt x="191" y="1498"/>
                </a:cubicBezTo>
                <a:cubicBezTo>
                  <a:pt x="191" y="1497"/>
                  <a:pt x="191" y="1497"/>
                  <a:pt x="191" y="1496"/>
                </a:cubicBezTo>
                <a:close/>
                <a:moveTo>
                  <a:pt x="183" y="1495"/>
                </a:moveTo>
                <a:cubicBezTo>
                  <a:pt x="182" y="1496"/>
                  <a:pt x="184" y="1497"/>
                  <a:pt x="182" y="1498"/>
                </a:cubicBezTo>
                <a:cubicBezTo>
                  <a:pt x="182" y="1497"/>
                  <a:pt x="181" y="1495"/>
                  <a:pt x="183" y="1495"/>
                </a:cubicBezTo>
                <a:close/>
                <a:moveTo>
                  <a:pt x="181" y="1484"/>
                </a:moveTo>
                <a:cubicBezTo>
                  <a:pt x="181" y="1484"/>
                  <a:pt x="181" y="1484"/>
                  <a:pt x="182" y="1484"/>
                </a:cubicBezTo>
                <a:cubicBezTo>
                  <a:pt x="181" y="1485"/>
                  <a:pt x="181" y="1485"/>
                  <a:pt x="181" y="1485"/>
                </a:cubicBezTo>
                <a:cubicBezTo>
                  <a:pt x="181" y="1485"/>
                  <a:pt x="181" y="1485"/>
                  <a:pt x="182" y="1485"/>
                </a:cubicBezTo>
                <a:cubicBezTo>
                  <a:pt x="182" y="1485"/>
                  <a:pt x="182" y="1485"/>
                  <a:pt x="182" y="1486"/>
                </a:cubicBezTo>
                <a:cubicBezTo>
                  <a:pt x="181" y="1485"/>
                  <a:pt x="180" y="1485"/>
                  <a:pt x="181" y="1484"/>
                </a:cubicBezTo>
                <a:cubicBezTo>
                  <a:pt x="181" y="1484"/>
                  <a:pt x="181" y="1484"/>
                  <a:pt x="181" y="1484"/>
                </a:cubicBezTo>
                <a:close/>
                <a:moveTo>
                  <a:pt x="180" y="1489"/>
                </a:moveTo>
                <a:cubicBezTo>
                  <a:pt x="180" y="1490"/>
                  <a:pt x="180" y="1490"/>
                  <a:pt x="180" y="1490"/>
                </a:cubicBezTo>
                <a:cubicBezTo>
                  <a:pt x="180" y="1490"/>
                  <a:pt x="181" y="1490"/>
                  <a:pt x="181" y="1490"/>
                </a:cubicBezTo>
                <a:cubicBezTo>
                  <a:pt x="181" y="1492"/>
                  <a:pt x="181" y="1494"/>
                  <a:pt x="182" y="1495"/>
                </a:cubicBezTo>
                <a:cubicBezTo>
                  <a:pt x="181" y="1495"/>
                  <a:pt x="182" y="1495"/>
                  <a:pt x="181" y="1496"/>
                </a:cubicBezTo>
                <a:cubicBezTo>
                  <a:pt x="180" y="1496"/>
                  <a:pt x="181" y="1498"/>
                  <a:pt x="180" y="1499"/>
                </a:cubicBezTo>
                <a:cubicBezTo>
                  <a:pt x="181" y="1498"/>
                  <a:pt x="181" y="1499"/>
                  <a:pt x="181" y="1500"/>
                </a:cubicBezTo>
                <a:cubicBezTo>
                  <a:pt x="181" y="1500"/>
                  <a:pt x="180" y="1499"/>
                  <a:pt x="180" y="1499"/>
                </a:cubicBezTo>
                <a:cubicBezTo>
                  <a:pt x="180" y="1497"/>
                  <a:pt x="180" y="1492"/>
                  <a:pt x="180" y="1489"/>
                </a:cubicBezTo>
                <a:close/>
                <a:moveTo>
                  <a:pt x="183" y="1502"/>
                </a:moveTo>
                <a:cubicBezTo>
                  <a:pt x="183" y="1502"/>
                  <a:pt x="182" y="1501"/>
                  <a:pt x="182" y="1501"/>
                </a:cubicBezTo>
                <a:cubicBezTo>
                  <a:pt x="182" y="1500"/>
                  <a:pt x="182" y="1499"/>
                  <a:pt x="183" y="1499"/>
                </a:cubicBezTo>
                <a:cubicBezTo>
                  <a:pt x="183" y="1503"/>
                  <a:pt x="184" y="1506"/>
                  <a:pt x="182" y="1507"/>
                </a:cubicBezTo>
                <a:cubicBezTo>
                  <a:pt x="181" y="1505"/>
                  <a:pt x="179" y="1503"/>
                  <a:pt x="179" y="1501"/>
                </a:cubicBezTo>
                <a:cubicBezTo>
                  <a:pt x="180" y="1501"/>
                  <a:pt x="181" y="1502"/>
                  <a:pt x="183" y="1502"/>
                </a:cubicBezTo>
                <a:close/>
                <a:moveTo>
                  <a:pt x="182" y="1527"/>
                </a:moveTo>
                <a:cubicBezTo>
                  <a:pt x="182" y="1525"/>
                  <a:pt x="182" y="1524"/>
                  <a:pt x="183" y="1524"/>
                </a:cubicBezTo>
                <a:cubicBezTo>
                  <a:pt x="182" y="1524"/>
                  <a:pt x="182" y="1523"/>
                  <a:pt x="182" y="1522"/>
                </a:cubicBezTo>
                <a:cubicBezTo>
                  <a:pt x="183" y="1523"/>
                  <a:pt x="184" y="1524"/>
                  <a:pt x="185" y="1525"/>
                </a:cubicBezTo>
                <a:cubicBezTo>
                  <a:pt x="185" y="1526"/>
                  <a:pt x="185" y="1526"/>
                  <a:pt x="185" y="1527"/>
                </a:cubicBezTo>
                <a:cubicBezTo>
                  <a:pt x="185" y="1527"/>
                  <a:pt x="183" y="1527"/>
                  <a:pt x="182" y="1527"/>
                </a:cubicBezTo>
                <a:close/>
                <a:moveTo>
                  <a:pt x="182" y="1511"/>
                </a:moveTo>
                <a:cubicBezTo>
                  <a:pt x="182" y="1510"/>
                  <a:pt x="182" y="1510"/>
                  <a:pt x="182" y="1510"/>
                </a:cubicBezTo>
                <a:cubicBezTo>
                  <a:pt x="183" y="1509"/>
                  <a:pt x="183" y="1511"/>
                  <a:pt x="184" y="1510"/>
                </a:cubicBezTo>
                <a:cubicBezTo>
                  <a:pt x="184" y="1505"/>
                  <a:pt x="184" y="1498"/>
                  <a:pt x="185" y="1494"/>
                </a:cubicBezTo>
                <a:cubicBezTo>
                  <a:pt x="186" y="1497"/>
                  <a:pt x="184" y="1509"/>
                  <a:pt x="186" y="1506"/>
                </a:cubicBezTo>
                <a:cubicBezTo>
                  <a:pt x="186" y="1508"/>
                  <a:pt x="186" y="1512"/>
                  <a:pt x="187" y="1514"/>
                </a:cubicBezTo>
                <a:cubicBezTo>
                  <a:pt x="185" y="1513"/>
                  <a:pt x="184" y="1512"/>
                  <a:pt x="182" y="1511"/>
                </a:cubicBezTo>
                <a:close/>
                <a:moveTo>
                  <a:pt x="187" y="1489"/>
                </a:moveTo>
                <a:cubicBezTo>
                  <a:pt x="187" y="1488"/>
                  <a:pt x="187" y="1487"/>
                  <a:pt x="187" y="1486"/>
                </a:cubicBezTo>
                <a:cubicBezTo>
                  <a:pt x="188" y="1486"/>
                  <a:pt x="188" y="1486"/>
                  <a:pt x="188" y="1486"/>
                </a:cubicBezTo>
                <a:cubicBezTo>
                  <a:pt x="188" y="1488"/>
                  <a:pt x="188" y="1489"/>
                  <a:pt x="187" y="1489"/>
                </a:cubicBezTo>
                <a:close/>
                <a:moveTo>
                  <a:pt x="189" y="1506"/>
                </a:moveTo>
                <a:cubicBezTo>
                  <a:pt x="190" y="1506"/>
                  <a:pt x="191" y="1506"/>
                  <a:pt x="190" y="1508"/>
                </a:cubicBezTo>
                <a:cubicBezTo>
                  <a:pt x="189" y="1508"/>
                  <a:pt x="189" y="1507"/>
                  <a:pt x="189" y="1506"/>
                </a:cubicBezTo>
                <a:close/>
                <a:moveTo>
                  <a:pt x="190" y="1508"/>
                </a:moveTo>
                <a:cubicBezTo>
                  <a:pt x="190" y="1511"/>
                  <a:pt x="191" y="1512"/>
                  <a:pt x="189" y="1514"/>
                </a:cubicBezTo>
                <a:cubicBezTo>
                  <a:pt x="190" y="1512"/>
                  <a:pt x="188" y="1509"/>
                  <a:pt x="190" y="1508"/>
                </a:cubicBezTo>
                <a:close/>
                <a:moveTo>
                  <a:pt x="191" y="1533"/>
                </a:moveTo>
                <a:cubicBezTo>
                  <a:pt x="190" y="1531"/>
                  <a:pt x="190" y="1530"/>
                  <a:pt x="189" y="1528"/>
                </a:cubicBezTo>
                <a:cubicBezTo>
                  <a:pt x="191" y="1529"/>
                  <a:pt x="192" y="1530"/>
                  <a:pt x="193" y="1531"/>
                </a:cubicBezTo>
                <a:cubicBezTo>
                  <a:pt x="193" y="1532"/>
                  <a:pt x="193" y="1533"/>
                  <a:pt x="193" y="1534"/>
                </a:cubicBezTo>
                <a:cubicBezTo>
                  <a:pt x="192" y="1534"/>
                  <a:pt x="192" y="1533"/>
                  <a:pt x="191" y="1533"/>
                </a:cubicBezTo>
                <a:close/>
                <a:moveTo>
                  <a:pt x="198" y="1589"/>
                </a:moveTo>
                <a:cubicBezTo>
                  <a:pt x="198" y="1589"/>
                  <a:pt x="198" y="1589"/>
                  <a:pt x="198" y="1589"/>
                </a:cubicBezTo>
                <a:cubicBezTo>
                  <a:pt x="198" y="1587"/>
                  <a:pt x="199" y="1587"/>
                  <a:pt x="198" y="1589"/>
                </a:cubicBezTo>
                <a:close/>
                <a:moveTo>
                  <a:pt x="199" y="1523"/>
                </a:moveTo>
                <a:cubicBezTo>
                  <a:pt x="198" y="1522"/>
                  <a:pt x="198" y="1522"/>
                  <a:pt x="197" y="1523"/>
                </a:cubicBezTo>
                <a:cubicBezTo>
                  <a:pt x="195" y="1521"/>
                  <a:pt x="193" y="1519"/>
                  <a:pt x="190" y="1517"/>
                </a:cubicBezTo>
                <a:cubicBezTo>
                  <a:pt x="190" y="1516"/>
                  <a:pt x="191" y="1508"/>
                  <a:pt x="191" y="1506"/>
                </a:cubicBezTo>
                <a:cubicBezTo>
                  <a:pt x="189" y="1506"/>
                  <a:pt x="188" y="1501"/>
                  <a:pt x="189" y="1499"/>
                </a:cubicBezTo>
                <a:cubicBezTo>
                  <a:pt x="189" y="1499"/>
                  <a:pt x="190" y="1499"/>
                  <a:pt x="190" y="1499"/>
                </a:cubicBezTo>
                <a:cubicBezTo>
                  <a:pt x="190" y="1499"/>
                  <a:pt x="190" y="1499"/>
                  <a:pt x="191" y="1499"/>
                </a:cubicBezTo>
                <a:cubicBezTo>
                  <a:pt x="191" y="1499"/>
                  <a:pt x="192" y="1500"/>
                  <a:pt x="193" y="1500"/>
                </a:cubicBezTo>
                <a:cubicBezTo>
                  <a:pt x="193" y="1502"/>
                  <a:pt x="193" y="1504"/>
                  <a:pt x="193" y="1506"/>
                </a:cubicBezTo>
                <a:cubicBezTo>
                  <a:pt x="193" y="1505"/>
                  <a:pt x="190" y="1511"/>
                  <a:pt x="193" y="1512"/>
                </a:cubicBezTo>
                <a:cubicBezTo>
                  <a:pt x="192" y="1511"/>
                  <a:pt x="194" y="1510"/>
                  <a:pt x="193" y="1508"/>
                </a:cubicBezTo>
                <a:cubicBezTo>
                  <a:pt x="194" y="1508"/>
                  <a:pt x="194" y="1508"/>
                  <a:pt x="195" y="1508"/>
                </a:cubicBezTo>
                <a:cubicBezTo>
                  <a:pt x="196" y="1512"/>
                  <a:pt x="194" y="1512"/>
                  <a:pt x="196" y="1515"/>
                </a:cubicBezTo>
                <a:cubicBezTo>
                  <a:pt x="196" y="1514"/>
                  <a:pt x="197" y="1515"/>
                  <a:pt x="197" y="1514"/>
                </a:cubicBezTo>
                <a:cubicBezTo>
                  <a:pt x="196" y="1510"/>
                  <a:pt x="196" y="1507"/>
                  <a:pt x="197" y="1502"/>
                </a:cubicBezTo>
                <a:cubicBezTo>
                  <a:pt x="200" y="1506"/>
                  <a:pt x="196" y="1511"/>
                  <a:pt x="198" y="1514"/>
                </a:cubicBezTo>
                <a:cubicBezTo>
                  <a:pt x="199" y="1512"/>
                  <a:pt x="198" y="1511"/>
                  <a:pt x="199" y="1508"/>
                </a:cubicBezTo>
                <a:cubicBezTo>
                  <a:pt x="200" y="1512"/>
                  <a:pt x="199" y="1519"/>
                  <a:pt x="199" y="1523"/>
                </a:cubicBezTo>
                <a:close/>
                <a:moveTo>
                  <a:pt x="200" y="1590"/>
                </a:moveTo>
                <a:cubicBezTo>
                  <a:pt x="200" y="1589"/>
                  <a:pt x="200" y="1587"/>
                  <a:pt x="200" y="1586"/>
                </a:cubicBezTo>
                <a:cubicBezTo>
                  <a:pt x="200" y="1586"/>
                  <a:pt x="201" y="1587"/>
                  <a:pt x="201" y="1587"/>
                </a:cubicBezTo>
                <a:cubicBezTo>
                  <a:pt x="201" y="1588"/>
                  <a:pt x="201" y="1589"/>
                  <a:pt x="201" y="1590"/>
                </a:cubicBezTo>
                <a:cubicBezTo>
                  <a:pt x="201" y="1590"/>
                  <a:pt x="200" y="1590"/>
                  <a:pt x="200" y="1590"/>
                </a:cubicBezTo>
                <a:close/>
                <a:moveTo>
                  <a:pt x="200" y="1518"/>
                </a:moveTo>
                <a:cubicBezTo>
                  <a:pt x="200" y="1515"/>
                  <a:pt x="201" y="1513"/>
                  <a:pt x="200" y="1510"/>
                </a:cubicBezTo>
                <a:cubicBezTo>
                  <a:pt x="200" y="1509"/>
                  <a:pt x="201" y="1508"/>
                  <a:pt x="201" y="1507"/>
                </a:cubicBezTo>
                <a:cubicBezTo>
                  <a:pt x="201" y="1505"/>
                  <a:pt x="201" y="1509"/>
                  <a:pt x="201" y="1510"/>
                </a:cubicBezTo>
                <a:cubicBezTo>
                  <a:pt x="201" y="1512"/>
                  <a:pt x="201" y="1514"/>
                  <a:pt x="200" y="1516"/>
                </a:cubicBezTo>
                <a:cubicBezTo>
                  <a:pt x="201" y="1516"/>
                  <a:pt x="201" y="1515"/>
                  <a:pt x="201" y="1516"/>
                </a:cubicBezTo>
                <a:cubicBezTo>
                  <a:pt x="200" y="1516"/>
                  <a:pt x="202" y="1518"/>
                  <a:pt x="200" y="1518"/>
                </a:cubicBezTo>
                <a:close/>
                <a:moveTo>
                  <a:pt x="202" y="1591"/>
                </a:moveTo>
                <a:cubicBezTo>
                  <a:pt x="202" y="1590"/>
                  <a:pt x="202" y="1588"/>
                  <a:pt x="202" y="1587"/>
                </a:cubicBezTo>
                <a:cubicBezTo>
                  <a:pt x="202" y="1587"/>
                  <a:pt x="202" y="1587"/>
                  <a:pt x="203" y="1587"/>
                </a:cubicBezTo>
                <a:cubicBezTo>
                  <a:pt x="203" y="1588"/>
                  <a:pt x="202" y="1589"/>
                  <a:pt x="202" y="1591"/>
                </a:cubicBezTo>
                <a:cubicBezTo>
                  <a:pt x="202" y="1591"/>
                  <a:pt x="202" y="1591"/>
                  <a:pt x="202" y="1591"/>
                </a:cubicBezTo>
                <a:close/>
                <a:moveTo>
                  <a:pt x="203" y="1591"/>
                </a:moveTo>
                <a:cubicBezTo>
                  <a:pt x="203" y="1590"/>
                  <a:pt x="203" y="1589"/>
                  <a:pt x="203" y="1588"/>
                </a:cubicBezTo>
                <a:cubicBezTo>
                  <a:pt x="204" y="1588"/>
                  <a:pt x="204" y="1588"/>
                  <a:pt x="204" y="1588"/>
                </a:cubicBezTo>
                <a:cubicBezTo>
                  <a:pt x="204" y="1589"/>
                  <a:pt x="204" y="1590"/>
                  <a:pt x="205" y="1591"/>
                </a:cubicBezTo>
                <a:cubicBezTo>
                  <a:pt x="204" y="1591"/>
                  <a:pt x="204" y="1591"/>
                  <a:pt x="203" y="1591"/>
                </a:cubicBezTo>
                <a:close/>
                <a:moveTo>
                  <a:pt x="213" y="1600"/>
                </a:moveTo>
                <a:cubicBezTo>
                  <a:pt x="217" y="1602"/>
                  <a:pt x="223" y="1601"/>
                  <a:pt x="223" y="1605"/>
                </a:cubicBezTo>
                <a:cubicBezTo>
                  <a:pt x="220" y="1604"/>
                  <a:pt x="211" y="1601"/>
                  <a:pt x="213" y="1600"/>
                </a:cubicBezTo>
                <a:close/>
                <a:moveTo>
                  <a:pt x="228" y="1612"/>
                </a:moveTo>
                <a:cubicBezTo>
                  <a:pt x="228" y="1612"/>
                  <a:pt x="229" y="1613"/>
                  <a:pt x="229" y="1612"/>
                </a:cubicBezTo>
                <a:cubicBezTo>
                  <a:pt x="229" y="1611"/>
                  <a:pt x="227" y="1611"/>
                  <a:pt x="228" y="1610"/>
                </a:cubicBezTo>
                <a:cubicBezTo>
                  <a:pt x="229" y="1611"/>
                  <a:pt x="230" y="1611"/>
                  <a:pt x="231" y="1612"/>
                </a:cubicBezTo>
                <a:cubicBezTo>
                  <a:pt x="231" y="1614"/>
                  <a:pt x="227" y="1615"/>
                  <a:pt x="228" y="1612"/>
                </a:cubicBezTo>
                <a:close/>
                <a:moveTo>
                  <a:pt x="238" y="1613"/>
                </a:moveTo>
                <a:cubicBezTo>
                  <a:pt x="236" y="1615"/>
                  <a:pt x="239" y="1616"/>
                  <a:pt x="238" y="1617"/>
                </a:cubicBezTo>
                <a:cubicBezTo>
                  <a:pt x="236" y="1616"/>
                  <a:pt x="235" y="1612"/>
                  <a:pt x="238" y="1613"/>
                </a:cubicBezTo>
                <a:close/>
                <a:moveTo>
                  <a:pt x="268" y="1629"/>
                </a:moveTo>
                <a:cubicBezTo>
                  <a:pt x="261" y="1626"/>
                  <a:pt x="251" y="1624"/>
                  <a:pt x="245" y="1619"/>
                </a:cubicBezTo>
                <a:cubicBezTo>
                  <a:pt x="248" y="1619"/>
                  <a:pt x="254" y="1622"/>
                  <a:pt x="251" y="1617"/>
                </a:cubicBezTo>
                <a:cubicBezTo>
                  <a:pt x="253" y="1618"/>
                  <a:pt x="254" y="1619"/>
                  <a:pt x="256" y="1620"/>
                </a:cubicBezTo>
                <a:cubicBezTo>
                  <a:pt x="255" y="1621"/>
                  <a:pt x="254" y="1622"/>
                  <a:pt x="255" y="1623"/>
                </a:cubicBezTo>
                <a:cubicBezTo>
                  <a:pt x="258" y="1622"/>
                  <a:pt x="255" y="1619"/>
                  <a:pt x="258" y="1621"/>
                </a:cubicBezTo>
                <a:cubicBezTo>
                  <a:pt x="258" y="1626"/>
                  <a:pt x="260" y="1622"/>
                  <a:pt x="266" y="1625"/>
                </a:cubicBezTo>
                <a:cubicBezTo>
                  <a:pt x="262" y="1627"/>
                  <a:pt x="272" y="1629"/>
                  <a:pt x="268" y="1629"/>
                </a:cubicBezTo>
                <a:close/>
                <a:moveTo>
                  <a:pt x="267" y="1623"/>
                </a:moveTo>
                <a:cubicBezTo>
                  <a:pt x="267" y="1623"/>
                  <a:pt x="267" y="1624"/>
                  <a:pt x="266" y="1624"/>
                </a:cubicBezTo>
                <a:cubicBezTo>
                  <a:pt x="265" y="1621"/>
                  <a:pt x="250" y="1618"/>
                  <a:pt x="251" y="1615"/>
                </a:cubicBezTo>
                <a:cubicBezTo>
                  <a:pt x="255" y="1616"/>
                  <a:pt x="255" y="1619"/>
                  <a:pt x="256" y="1614"/>
                </a:cubicBezTo>
                <a:cubicBezTo>
                  <a:pt x="258" y="1619"/>
                  <a:pt x="267" y="1618"/>
                  <a:pt x="270" y="1623"/>
                </a:cubicBezTo>
                <a:cubicBezTo>
                  <a:pt x="269" y="1623"/>
                  <a:pt x="267" y="1622"/>
                  <a:pt x="267" y="1623"/>
                </a:cubicBezTo>
                <a:close/>
                <a:moveTo>
                  <a:pt x="286" y="1634"/>
                </a:moveTo>
                <a:cubicBezTo>
                  <a:pt x="288" y="1635"/>
                  <a:pt x="289" y="1633"/>
                  <a:pt x="291" y="1635"/>
                </a:cubicBezTo>
                <a:cubicBezTo>
                  <a:pt x="291" y="1638"/>
                  <a:pt x="285" y="1635"/>
                  <a:pt x="286" y="1634"/>
                </a:cubicBezTo>
                <a:close/>
                <a:moveTo>
                  <a:pt x="292" y="1636"/>
                </a:moveTo>
                <a:cubicBezTo>
                  <a:pt x="294" y="1635"/>
                  <a:pt x="298" y="1638"/>
                  <a:pt x="299" y="1640"/>
                </a:cubicBezTo>
                <a:cubicBezTo>
                  <a:pt x="296" y="1638"/>
                  <a:pt x="293" y="1639"/>
                  <a:pt x="292" y="1636"/>
                </a:cubicBezTo>
                <a:close/>
                <a:moveTo>
                  <a:pt x="310" y="1640"/>
                </a:moveTo>
                <a:cubicBezTo>
                  <a:pt x="304" y="1639"/>
                  <a:pt x="287" y="1633"/>
                  <a:pt x="281" y="1627"/>
                </a:cubicBezTo>
                <a:cubicBezTo>
                  <a:pt x="285" y="1630"/>
                  <a:pt x="284" y="1627"/>
                  <a:pt x="285" y="1627"/>
                </a:cubicBezTo>
                <a:cubicBezTo>
                  <a:pt x="291" y="1631"/>
                  <a:pt x="305" y="1633"/>
                  <a:pt x="311" y="1638"/>
                </a:cubicBezTo>
                <a:cubicBezTo>
                  <a:pt x="305" y="1637"/>
                  <a:pt x="314" y="1641"/>
                  <a:pt x="310" y="1640"/>
                </a:cubicBezTo>
                <a:close/>
                <a:moveTo>
                  <a:pt x="311" y="1633"/>
                </a:moveTo>
                <a:cubicBezTo>
                  <a:pt x="299" y="1633"/>
                  <a:pt x="281" y="1622"/>
                  <a:pt x="266" y="1616"/>
                </a:cubicBezTo>
                <a:cubicBezTo>
                  <a:pt x="270" y="1613"/>
                  <a:pt x="273" y="1616"/>
                  <a:pt x="278" y="1619"/>
                </a:cubicBezTo>
                <a:cubicBezTo>
                  <a:pt x="277" y="1614"/>
                  <a:pt x="267" y="1614"/>
                  <a:pt x="262" y="1610"/>
                </a:cubicBezTo>
                <a:cubicBezTo>
                  <a:pt x="262" y="1612"/>
                  <a:pt x="263" y="1615"/>
                  <a:pt x="266" y="1614"/>
                </a:cubicBezTo>
                <a:cubicBezTo>
                  <a:pt x="261" y="1619"/>
                  <a:pt x="252" y="1607"/>
                  <a:pt x="249" y="1610"/>
                </a:cubicBezTo>
                <a:cubicBezTo>
                  <a:pt x="247" y="1609"/>
                  <a:pt x="246" y="1608"/>
                  <a:pt x="246" y="1606"/>
                </a:cubicBezTo>
                <a:cubicBezTo>
                  <a:pt x="235" y="1607"/>
                  <a:pt x="215" y="1594"/>
                  <a:pt x="208" y="1596"/>
                </a:cubicBezTo>
                <a:cubicBezTo>
                  <a:pt x="208" y="1594"/>
                  <a:pt x="207" y="1592"/>
                  <a:pt x="207" y="1590"/>
                </a:cubicBezTo>
                <a:cubicBezTo>
                  <a:pt x="206" y="1590"/>
                  <a:pt x="206" y="1590"/>
                  <a:pt x="206" y="1590"/>
                </a:cubicBezTo>
                <a:cubicBezTo>
                  <a:pt x="205" y="1589"/>
                  <a:pt x="205" y="1588"/>
                  <a:pt x="205" y="1588"/>
                </a:cubicBezTo>
                <a:cubicBezTo>
                  <a:pt x="205" y="1588"/>
                  <a:pt x="205" y="1588"/>
                  <a:pt x="205" y="1588"/>
                </a:cubicBezTo>
                <a:cubicBezTo>
                  <a:pt x="205" y="1588"/>
                  <a:pt x="206" y="1589"/>
                  <a:pt x="207" y="1589"/>
                </a:cubicBezTo>
                <a:cubicBezTo>
                  <a:pt x="210" y="1589"/>
                  <a:pt x="207" y="1586"/>
                  <a:pt x="205" y="1586"/>
                </a:cubicBezTo>
                <a:cubicBezTo>
                  <a:pt x="206" y="1585"/>
                  <a:pt x="208" y="1586"/>
                  <a:pt x="207" y="1585"/>
                </a:cubicBezTo>
                <a:cubicBezTo>
                  <a:pt x="212" y="1585"/>
                  <a:pt x="221" y="1588"/>
                  <a:pt x="223" y="1593"/>
                </a:cubicBezTo>
                <a:cubicBezTo>
                  <a:pt x="222" y="1593"/>
                  <a:pt x="221" y="1593"/>
                  <a:pt x="220" y="1595"/>
                </a:cubicBezTo>
                <a:cubicBezTo>
                  <a:pt x="224" y="1595"/>
                  <a:pt x="230" y="1600"/>
                  <a:pt x="233" y="1599"/>
                </a:cubicBezTo>
                <a:cubicBezTo>
                  <a:pt x="231" y="1597"/>
                  <a:pt x="231" y="1597"/>
                  <a:pt x="228" y="1596"/>
                </a:cubicBezTo>
                <a:cubicBezTo>
                  <a:pt x="228" y="1591"/>
                  <a:pt x="235" y="1597"/>
                  <a:pt x="233" y="1599"/>
                </a:cubicBezTo>
                <a:cubicBezTo>
                  <a:pt x="234" y="1599"/>
                  <a:pt x="235" y="1598"/>
                  <a:pt x="235" y="1598"/>
                </a:cubicBezTo>
                <a:cubicBezTo>
                  <a:pt x="237" y="1598"/>
                  <a:pt x="238" y="1599"/>
                  <a:pt x="239" y="1600"/>
                </a:cubicBezTo>
                <a:cubicBezTo>
                  <a:pt x="238" y="1600"/>
                  <a:pt x="237" y="1600"/>
                  <a:pt x="236" y="1601"/>
                </a:cubicBezTo>
                <a:cubicBezTo>
                  <a:pt x="240" y="1602"/>
                  <a:pt x="243" y="1604"/>
                  <a:pt x="248" y="1606"/>
                </a:cubicBezTo>
                <a:cubicBezTo>
                  <a:pt x="248" y="1605"/>
                  <a:pt x="247" y="1604"/>
                  <a:pt x="248" y="1603"/>
                </a:cubicBezTo>
                <a:cubicBezTo>
                  <a:pt x="250" y="1604"/>
                  <a:pt x="254" y="1606"/>
                  <a:pt x="256" y="1606"/>
                </a:cubicBezTo>
                <a:cubicBezTo>
                  <a:pt x="255" y="1609"/>
                  <a:pt x="251" y="1603"/>
                  <a:pt x="250" y="1607"/>
                </a:cubicBezTo>
                <a:cubicBezTo>
                  <a:pt x="253" y="1606"/>
                  <a:pt x="258" y="1615"/>
                  <a:pt x="261" y="1609"/>
                </a:cubicBezTo>
                <a:cubicBezTo>
                  <a:pt x="259" y="1608"/>
                  <a:pt x="259" y="1609"/>
                  <a:pt x="259" y="1610"/>
                </a:cubicBezTo>
                <a:cubicBezTo>
                  <a:pt x="258" y="1610"/>
                  <a:pt x="258" y="1608"/>
                  <a:pt x="257" y="1607"/>
                </a:cubicBezTo>
                <a:cubicBezTo>
                  <a:pt x="268" y="1608"/>
                  <a:pt x="274" y="1617"/>
                  <a:pt x="281" y="1614"/>
                </a:cubicBezTo>
                <a:cubicBezTo>
                  <a:pt x="282" y="1614"/>
                  <a:pt x="281" y="1615"/>
                  <a:pt x="281" y="1616"/>
                </a:cubicBezTo>
                <a:cubicBezTo>
                  <a:pt x="284" y="1614"/>
                  <a:pt x="281" y="1611"/>
                  <a:pt x="278" y="1612"/>
                </a:cubicBezTo>
                <a:cubicBezTo>
                  <a:pt x="280" y="1607"/>
                  <a:pt x="281" y="1613"/>
                  <a:pt x="285" y="1613"/>
                </a:cubicBezTo>
                <a:cubicBezTo>
                  <a:pt x="287" y="1613"/>
                  <a:pt x="284" y="1616"/>
                  <a:pt x="284" y="1617"/>
                </a:cubicBezTo>
                <a:cubicBezTo>
                  <a:pt x="285" y="1617"/>
                  <a:pt x="289" y="1615"/>
                  <a:pt x="289" y="1618"/>
                </a:cubicBezTo>
                <a:cubicBezTo>
                  <a:pt x="292" y="1614"/>
                  <a:pt x="302" y="1619"/>
                  <a:pt x="304" y="1619"/>
                </a:cubicBezTo>
                <a:cubicBezTo>
                  <a:pt x="307" y="1621"/>
                  <a:pt x="300" y="1621"/>
                  <a:pt x="302" y="1623"/>
                </a:cubicBezTo>
                <a:cubicBezTo>
                  <a:pt x="305" y="1625"/>
                  <a:pt x="306" y="1621"/>
                  <a:pt x="307" y="1621"/>
                </a:cubicBezTo>
                <a:cubicBezTo>
                  <a:pt x="309" y="1622"/>
                  <a:pt x="310" y="1623"/>
                  <a:pt x="312" y="1624"/>
                </a:cubicBezTo>
                <a:cubicBezTo>
                  <a:pt x="309" y="1624"/>
                  <a:pt x="308" y="1627"/>
                  <a:pt x="305" y="1629"/>
                </a:cubicBezTo>
                <a:cubicBezTo>
                  <a:pt x="307" y="1629"/>
                  <a:pt x="309" y="1631"/>
                  <a:pt x="312" y="1632"/>
                </a:cubicBezTo>
                <a:cubicBezTo>
                  <a:pt x="311" y="1632"/>
                  <a:pt x="309" y="1632"/>
                  <a:pt x="311" y="1633"/>
                </a:cubicBezTo>
                <a:close/>
                <a:moveTo>
                  <a:pt x="314" y="1626"/>
                </a:moveTo>
                <a:cubicBezTo>
                  <a:pt x="315" y="1627"/>
                  <a:pt x="316" y="1628"/>
                  <a:pt x="317" y="1628"/>
                </a:cubicBezTo>
                <a:cubicBezTo>
                  <a:pt x="316" y="1628"/>
                  <a:pt x="314" y="1627"/>
                  <a:pt x="313" y="1626"/>
                </a:cubicBezTo>
                <a:cubicBezTo>
                  <a:pt x="313" y="1626"/>
                  <a:pt x="313" y="1626"/>
                  <a:pt x="314" y="1626"/>
                </a:cubicBezTo>
                <a:close/>
                <a:moveTo>
                  <a:pt x="314" y="1634"/>
                </a:moveTo>
                <a:cubicBezTo>
                  <a:pt x="320" y="1634"/>
                  <a:pt x="322" y="1636"/>
                  <a:pt x="327" y="1639"/>
                </a:cubicBezTo>
                <a:cubicBezTo>
                  <a:pt x="327" y="1638"/>
                  <a:pt x="327" y="1637"/>
                  <a:pt x="326" y="1636"/>
                </a:cubicBezTo>
                <a:cubicBezTo>
                  <a:pt x="327" y="1636"/>
                  <a:pt x="328" y="1637"/>
                  <a:pt x="328" y="1637"/>
                </a:cubicBezTo>
                <a:cubicBezTo>
                  <a:pt x="329" y="1639"/>
                  <a:pt x="331" y="1640"/>
                  <a:pt x="332" y="1640"/>
                </a:cubicBezTo>
                <a:cubicBezTo>
                  <a:pt x="335" y="1642"/>
                  <a:pt x="337" y="1644"/>
                  <a:pt x="340" y="1647"/>
                </a:cubicBezTo>
                <a:cubicBezTo>
                  <a:pt x="338" y="1646"/>
                  <a:pt x="336" y="1645"/>
                  <a:pt x="335" y="1644"/>
                </a:cubicBezTo>
                <a:cubicBezTo>
                  <a:pt x="330" y="1643"/>
                  <a:pt x="318" y="1639"/>
                  <a:pt x="314" y="1634"/>
                </a:cubicBezTo>
                <a:close/>
                <a:moveTo>
                  <a:pt x="357" y="1663"/>
                </a:moveTo>
                <a:cubicBezTo>
                  <a:pt x="356" y="1667"/>
                  <a:pt x="344" y="1660"/>
                  <a:pt x="345" y="1659"/>
                </a:cubicBezTo>
                <a:cubicBezTo>
                  <a:pt x="348" y="1659"/>
                  <a:pt x="351" y="1663"/>
                  <a:pt x="353" y="1661"/>
                </a:cubicBezTo>
                <a:cubicBezTo>
                  <a:pt x="345" y="1657"/>
                  <a:pt x="329" y="1653"/>
                  <a:pt x="323" y="1648"/>
                </a:cubicBezTo>
                <a:cubicBezTo>
                  <a:pt x="328" y="1650"/>
                  <a:pt x="323" y="1646"/>
                  <a:pt x="326" y="1644"/>
                </a:cubicBezTo>
                <a:cubicBezTo>
                  <a:pt x="329" y="1647"/>
                  <a:pt x="335" y="1647"/>
                  <a:pt x="336" y="1651"/>
                </a:cubicBezTo>
                <a:cubicBezTo>
                  <a:pt x="340" y="1652"/>
                  <a:pt x="345" y="1653"/>
                  <a:pt x="350" y="1655"/>
                </a:cubicBezTo>
                <a:cubicBezTo>
                  <a:pt x="357" y="1660"/>
                  <a:pt x="364" y="1665"/>
                  <a:pt x="370" y="1671"/>
                </a:cubicBezTo>
                <a:cubicBezTo>
                  <a:pt x="365" y="1669"/>
                  <a:pt x="360" y="1667"/>
                  <a:pt x="357" y="1663"/>
                </a:cubicBezTo>
                <a:close/>
                <a:moveTo>
                  <a:pt x="383" y="1636"/>
                </a:moveTo>
                <a:cubicBezTo>
                  <a:pt x="386" y="1637"/>
                  <a:pt x="388" y="1637"/>
                  <a:pt x="390" y="1638"/>
                </a:cubicBezTo>
                <a:cubicBezTo>
                  <a:pt x="388" y="1637"/>
                  <a:pt x="384" y="1634"/>
                  <a:pt x="380" y="1633"/>
                </a:cubicBezTo>
                <a:cubicBezTo>
                  <a:pt x="371" y="1623"/>
                  <a:pt x="366" y="1610"/>
                  <a:pt x="359" y="1600"/>
                </a:cubicBezTo>
                <a:cubicBezTo>
                  <a:pt x="386" y="1602"/>
                  <a:pt x="389" y="1630"/>
                  <a:pt x="399" y="1641"/>
                </a:cubicBezTo>
                <a:cubicBezTo>
                  <a:pt x="397" y="1642"/>
                  <a:pt x="401" y="1643"/>
                  <a:pt x="402" y="1644"/>
                </a:cubicBezTo>
                <a:cubicBezTo>
                  <a:pt x="394" y="1643"/>
                  <a:pt x="388" y="1640"/>
                  <a:pt x="383" y="1636"/>
                </a:cubicBezTo>
                <a:close/>
                <a:moveTo>
                  <a:pt x="406" y="926"/>
                </a:moveTo>
                <a:cubicBezTo>
                  <a:pt x="401" y="923"/>
                  <a:pt x="397" y="922"/>
                  <a:pt x="405" y="927"/>
                </a:cubicBezTo>
                <a:cubicBezTo>
                  <a:pt x="405" y="927"/>
                  <a:pt x="404" y="928"/>
                  <a:pt x="403" y="929"/>
                </a:cubicBezTo>
                <a:cubicBezTo>
                  <a:pt x="403" y="929"/>
                  <a:pt x="403" y="929"/>
                  <a:pt x="402" y="929"/>
                </a:cubicBezTo>
                <a:cubicBezTo>
                  <a:pt x="402" y="928"/>
                  <a:pt x="402" y="927"/>
                  <a:pt x="403" y="927"/>
                </a:cubicBezTo>
                <a:cubicBezTo>
                  <a:pt x="401" y="926"/>
                  <a:pt x="399" y="926"/>
                  <a:pt x="397" y="926"/>
                </a:cubicBezTo>
                <a:cubicBezTo>
                  <a:pt x="397" y="926"/>
                  <a:pt x="396" y="926"/>
                  <a:pt x="395" y="925"/>
                </a:cubicBezTo>
                <a:cubicBezTo>
                  <a:pt x="398" y="924"/>
                  <a:pt x="400" y="923"/>
                  <a:pt x="402" y="923"/>
                </a:cubicBezTo>
                <a:cubicBezTo>
                  <a:pt x="404" y="924"/>
                  <a:pt x="405" y="925"/>
                  <a:pt x="406" y="926"/>
                </a:cubicBezTo>
                <a:close/>
                <a:moveTo>
                  <a:pt x="466" y="1703"/>
                </a:moveTo>
                <a:cubicBezTo>
                  <a:pt x="467" y="1702"/>
                  <a:pt x="468" y="1702"/>
                  <a:pt x="468" y="1704"/>
                </a:cubicBezTo>
                <a:cubicBezTo>
                  <a:pt x="467" y="1703"/>
                  <a:pt x="466" y="1703"/>
                  <a:pt x="466" y="1704"/>
                </a:cubicBezTo>
                <a:cubicBezTo>
                  <a:pt x="466" y="1704"/>
                  <a:pt x="467" y="1704"/>
                  <a:pt x="466" y="1705"/>
                </a:cubicBezTo>
                <a:cubicBezTo>
                  <a:pt x="464" y="1704"/>
                  <a:pt x="463" y="1704"/>
                  <a:pt x="462" y="1702"/>
                </a:cubicBezTo>
                <a:cubicBezTo>
                  <a:pt x="463" y="1702"/>
                  <a:pt x="463" y="1702"/>
                  <a:pt x="464" y="1701"/>
                </a:cubicBezTo>
                <a:cubicBezTo>
                  <a:pt x="463" y="1701"/>
                  <a:pt x="461" y="1700"/>
                  <a:pt x="461" y="1699"/>
                </a:cubicBezTo>
                <a:cubicBezTo>
                  <a:pt x="464" y="1700"/>
                  <a:pt x="464" y="1702"/>
                  <a:pt x="466" y="1703"/>
                </a:cubicBezTo>
                <a:close/>
                <a:moveTo>
                  <a:pt x="457" y="1702"/>
                </a:moveTo>
                <a:cubicBezTo>
                  <a:pt x="460" y="1704"/>
                  <a:pt x="464" y="1706"/>
                  <a:pt x="467" y="1707"/>
                </a:cubicBezTo>
                <a:cubicBezTo>
                  <a:pt x="468" y="1709"/>
                  <a:pt x="455" y="1704"/>
                  <a:pt x="457" y="1702"/>
                </a:cubicBezTo>
                <a:close/>
                <a:moveTo>
                  <a:pt x="449" y="1683"/>
                </a:moveTo>
                <a:cubicBezTo>
                  <a:pt x="453" y="1686"/>
                  <a:pt x="459" y="1686"/>
                  <a:pt x="459" y="1689"/>
                </a:cubicBezTo>
                <a:cubicBezTo>
                  <a:pt x="454" y="1688"/>
                  <a:pt x="447" y="1686"/>
                  <a:pt x="447" y="1685"/>
                </a:cubicBezTo>
                <a:cubicBezTo>
                  <a:pt x="448" y="1685"/>
                  <a:pt x="448" y="1685"/>
                  <a:pt x="449" y="1685"/>
                </a:cubicBezTo>
                <a:cubicBezTo>
                  <a:pt x="449" y="1685"/>
                  <a:pt x="449" y="1684"/>
                  <a:pt x="449" y="1683"/>
                </a:cubicBezTo>
                <a:close/>
                <a:moveTo>
                  <a:pt x="602" y="1710"/>
                </a:moveTo>
                <a:cubicBezTo>
                  <a:pt x="599" y="1708"/>
                  <a:pt x="595" y="1706"/>
                  <a:pt x="591" y="1704"/>
                </a:cubicBezTo>
                <a:cubicBezTo>
                  <a:pt x="595" y="1705"/>
                  <a:pt x="598" y="1707"/>
                  <a:pt x="602" y="1710"/>
                </a:cubicBezTo>
                <a:cubicBezTo>
                  <a:pt x="602" y="1710"/>
                  <a:pt x="602" y="1710"/>
                  <a:pt x="602" y="1710"/>
                </a:cubicBezTo>
                <a:close/>
                <a:moveTo>
                  <a:pt x="610" y="1713"/>
                </a:moveTo>
                <a:cubicBezTo>
                  <a:pt x="609" y="1713"/>
                  <a:pt x="608" y="1713"/>
                  <a:pt x="606" y="1711"/>
                </a:cubicBezTo>
                <a:cubicBezTo>
                  <a:pt x="606" y="1708"/>
                  <a:pt x="611" y="1711"/>
                  <a:pt x="610" y="1713"/>
                </a:cubicBezTo>
                <a:close/>
                <a:moveTo>
                  <a:pt x="624" y="1718"/>
                </a:moveTo>
                <a:cubicBezTo>
                  <a:pt x="623" y="1718"/>
                  <a:pt x="622" y="1719"/>
                  <a:pt x="621" y="1719"/>
                </a:cubicBezTo>
                <a:cubicBezTo>
                  <a:pt x="622" y="1718"/>
                  <a:pt x="621" y="1717"/>
                  <a:pt x="622" y="1716"/>
                </a:cubicBezTo>
                <a:cubicBezTo>
                  <a:pt x="622" y="1716"/>
                  <a:pt x="623" y="1717"/>
                  <a:pt x="623" y="1717"/>
                </a:cubicBezTo>
                <a:cubicBezTo>
                  <a:pt x="624" y="1717"/>
                  <a:pt x="624" y="1718"/>
                  <a:pt x="624" y="1718"/>
                </a:cubicBezTo>
                <a:close/>
                <a:moveTo>
                  <a:pt x="683" y="1735"/>
                </a:moveTo>
                <a:cubicBezTo>
                  <a:pt x="683" y="1735"/>
                  <a:pt x="683" y="1735"/>
                  <a:pt x="683" y="1735"/>
                </a:cubicBezTo>
                <a:cubicBezTo>
                  <a:pt x="681" y="1734"/>
                  <a:pt x="680" y="1733"/>
                  <a:pt x="679" y="1733"/>
                </a:cubicBezTo>
                <a:cubicBezTo>
                  <a:pt x="681" y="1733"/>
                  <a:pt x="682" y="1734"/>
                  <a:pt x="683" y="1735"/>
                </a:cubicBezTo>
                <a:close/>
                <a:moveTo>
                  <a:pt x="637" y="1729"/>
                </a:moveTo>
                <a:cubicBezTo>
                  <a:pt x="635" y="1729"/>
                  <a:pt x="636" y="1727"/>
                  <a:pt x="635" y="1726"/>
                </a:cubicBezTo>
                <a:cubicBezTo>
                  <a:pt x="635" y="1728"/>
                  <a:pt x="633" y="1728"/>
                  <a:pt x="633" y="1726"/>
                </a:cubicBezTo>
                <a:cubicBezTo>
                  <a:pt x="634" y="1726"/>
                  <a:pt x="634" y="1726"/>
                  <a:pt x="635" y="1725"/>
                </a:cubicBezTo>
                <a:cubicBezTo>
                  <a:pt x="636" y="1726"/>
                  <a:pt x="638" y="1727"/>
                  <a:pt x="637" y="1729"/>
                </a:cubicBezTo>
                <a:close/>
                <a:moveTo>
                  <a:pt x="660" y="1730"/>
                </a:moveTo>
                <a:cubicBezTo>
                  <a:pt x="658" y="1727"/>
                  <a:pt x="656" y="1729"/>
                  <a:pt x="657" y="1726"/>
                </a:cubicBezTo>
                <a:cubicBezTo>
                  <a:pt x="659" y="1727"/>
                  <a:pt x="659" y="1725"/>
                  <a:pt x="662" y="1727"/>
                </a:cubicBezTo>
                <a:cubicBezTo>
                  <a:pt x="661" y="1728"/>
                  <a:pt x="661" y="1729"/>
                  <a:pt x="660" y="1730"/>
                </a:cubicBezTo>
                <a:close/>
                <a:moveTo>
                  <a:pt x="668" y="1725"/>
                </a:moveTo>
                <a:cubicBezTo>
                  <a:pt x="667" y="1727"/>
                  <a:pt x="666" y="1728"/>
                  <a:pt x="664" y="1732"/>
                </a:cubicBezTo>
                <a:cubicBezTo>
                  <a:pt x="660" y="1728"/>
                  <a:pt x="664" y="1728"/>
                  <a:pt x="666" y="1724"/>
                </a:cubicBezTo>
                <a:cubicBezTo>
                  <a:pt x="667" y="1725"/>
                  <a:pt x="667" y="1725"/>
                  <a:pt x="668" y="1725"/>
                </a:cubicBezTo>
                <a:close/>
                <a:moveTo>
                  <a:pt x="663" y="1687"/>
                </a:moveTo>
                <a:cubicBezTo>
                  <a:pt x="663" y="1688"/>
                  <a:pt x="663" y="1688"/>
                  <a:pt x="663" y="1688"/>
                </a:cubicBezTo>
                <a:cubicBezTo>
                  <a:pt x="662" y="1688"/>
                  <a:pt x="662" y="1687"/>
                  <a:pt x="661" y="1687"/>
                </a:cubicBezTo>
                <a:cubicBezTo>
                  <a:pt x="662" y="1687"/>
                  <a:pt x="662" y="1687"/>
                  <a:pt x="663" y="1687"/>
                </a:cubicBezTo>
                <a:close/>
                <a:moveTo>
                  <a:pt x="666" y="1724"/>
                </a:moveTo>
                <a:cubicBezTo>
                  <a:pt x="665" y="1725"/>
                  <a:pt x="663" y="1724"/>
                  <a:pt x="662" y="1725"/>
                </a:cubicBezTo>
                <a:cubicBezTo>
                  <a:pt x="664" y="1721"/>
                  <a:pt x="660" y="1724"/>
                  <a:pt x="658" y="1721"/>
                </a:cubicBezTo>
                <a:cubicBezTo>
                  <a:pt x="655" y="1721"/>
                  <a:pt x="658" y="1724"/>
                  <a:pt x="659" y="1725"/>
                </a:cubicBezTo>
                <a:cubicBezTo>
                  <a:pt x="658" y="1725"/>
                  <a:pt x="657" y="1726"/>
                  <a:pt x="656" y="1726"/>
                </a:cubicBezTo>
                <a:cubicBezTo>
                  <a:pt x="658" y="1725"/>
                  <a:pt x="653" y="1722"/>
                  <a:pt x="655" y="1722"/>
                </a:cubicBezTo>
                <a:cubicBezTo>
                  <a:pt x="655" y="1720"/>
                  <a:pt x="651" y="1721"/>
                  <a:pt x="650" y="1720"/>
                </a:cubicBezTo>
                <a:cubicBezTo>
                  <a:pt x="653" y="1723"/>
                  <a:pt x="648" y="1726"/>
                  <a:pt x="652" y="1724"/>
                </a:cubicBezTo>
                <a:cubicBezTo>
                  <a:pt x="653" y="1725"/>
                  <a:pt x="652" y="1726"/>
                  <a:pt x="653" y="1727"/>
                </a:cubicBezTo>
                <a:cubicBezTo>
                  <a:pt x="653" y="1729"/>
                  <a:pt x="650" y="1724"/>
                  <a:pt x="649" y="1727"/>
                </a:cubicBezTo>
                <a:cubicBezTo>
                  <a:pt x="648" y="1726"/>
                  <a:pt x="649" y="1725"/>
                  <a:pt x="649" y="1723"/>
                </a:cubicBezTo>
                <a:cubicBezTo>
                  <a:pt x="645" y="1725"/>
                  <a:pt x="631" y="1720"/>
                  <a:pt x="639" y="1715"/>
                </a:cubicBezTo>
                <a:cubicBezTo>
                  <a:pt x="639" y="1717"/>
                  <a:pt x="639" y="1718"/>
                  <a:pt x="642" y="1717"/>
                </a:cubicBezTo>
                <a:cubicBezTo>
                  <a:pt x="640" y="1713"/>
                  <a:pt x="645" y="1715"/>
                  <a:pt x="645" y="1711"/>
                </a:cubicBezTo>
                <a:cubicBezTo>
                  <a:pt x="646" y="1709"/>
                  <a:pt x="650" y="1716"/>
                  <a:pt x="651" y="1711"/>
                </a:cubicBezTo>
                <a:cubicBezTo>
                  <a:pt x="655" y="1716"/>
                  <a:pt x="660" y="1720"/>
                  <a:pt x="666" y="1724"/>
                </a:cubicBezTo>
                <a:close/>
                <a:moveTo>
                  <a:pt x="657" y="1676"/>
                </a:moveTo>
                <a:cubicBezTo>
                  <a:pt x="656" y="1677"/>
                  <a:pt x="655" y="1679"/>
                  <a:pt x="654" y="1679"/>
                </a:cubicBezTo>
                <a:cubicBezTo>
                  <a:pt x="653" y="1678"/>
                  <a:pt x="653" y="1678"/>
                  <a:pt x="653" y="1677"/>
                </a:cubicBezTo>
                <a:cubicBezTo>
                  <a:pt x="654" y="1677"/>
                  <a:pt x="655" y="1676"/>
                  <a:pt x="657" y="1676"/>
                </a:cubicBezTo>
                <a:close/>
                <a:moveTo>
                  <a:pt x="643" y="1699"/>
                </a:moveTo>
                <a:cubicBezTo>
                  <a:pt x="644" y="1699"/>
                  <a:pt x="644" y="1699"/>
                  <a:pt x="644" y="1699"/>
                </a:cubicBezTo>
                <a:cubicBezTo>
                  <a:pt x="645" y="1700"/>
                  <a:pt x="645" y="1701"/>
                  <a:pt x="644" y="1701"/>
                </a:cubicBezTo>
                <a:cubicBezTo>
                  <a:pt x="645" y="1701"/>
                  <a:pt x="646" y="1701"/>
                  <a:pt x="646" y="1700"/>
                </a:cubicBezTo>
                <a:cubicBezTo>
                  <a:pt x="648" y="1700"/>
                  <a:pt x="650" y="1701"/>
                  <a:pt x="652" y="1701"/>
                </a:cubicBezTo>
                <a:cubicBezTo>
                  <a:pt x="652" y="1702"/>
                  <a:pt x="652" y="1702"/>
                  <a:pt x="652" y="1703"/>
                </a:cubicBezTo>
                <a:cubicBezTo>
                  <a:pt x="651" y="1702"/>
                  <a:pt x="651" y="1702"/>
                  <a:pt x="650" y="1701"/>
                </a:cubicBezTo>
                <a:cubicBezTo>
                  <a:pt x="650" y="1703"/>
                  <a:pt x="651" y="1703"/>
                  <a:pt x="652" y="1704"/>
                </a:cubicBezTo>
                <a:cubicBezTo>
                  <a:pt x="651" y="1706"/>
                  <a:pt x="647" y="1706"/>
                  <a:pt x="650" y="1710"/>
                </a:cubicBezTo>
                <a:cubicBezTo>
                  <a:pt x="650" y="1711"/>
                  <a:pt x="651" y="1711"/>
                  <a:pt x="651" y="1711"/>
                </a:cubicBezTo>
                <a:cubicBezTo>
                  <a:pt x="650" y="1712"/>
                  <a:pt x="648" y="1711"/>
                  <a:pt x="646" y="1710"/>
                </a:cubicBezTo>
                <a:cubicBezTo>
                  <a:pt x="649" y="1709"/>
                  <a:pt x="648" y="1707"/>
                  <a:pt x="643" y="1704"/>
                </a:cubicBezTo>
                <a:cubicBezTo>
                  <a:pt x="643" y="1703"/>
                  <a:pt x="642" y="1702"/>
                  <a:pt x="643" y="1699"/>
                </a:cubicBezTo>
                <a:close/>
                <a:moveTo>
                  <a:pt x="723" y="1674"/>
                </a:moveTo>
                <a:cubicBezTo>
                  <a:pt x="724" y="1671"/>
                  <a:pt x="730" y="1671"/>
                  <a:pt x="730" y="1673"/>
                </a:cubicBezTo>
                <a:cubicBezTo>
                  <a:pt x="728" y="1673"/>
                  <a:pt x="725" y="1674"/>
                  <a:pt x="723" y="1674"/>
                </a:cubicBezTo>
                <a:close/>
                <a:moveTo>
                  <a:pt x="748" y="1671"/>
                </a:moveTo>
                <a:cubicBezTo>
                  <a:pt x="749" y="1672"/>
                  <a:pt x="754" y="1672"/>
                  <a:pt x="753" y="1674"/>
                </a:cubicBezTo>
                <a:cubicBezTo>
                  <a:pt x="752" y="1673"/>
                  <a:pt x="747" y="1673"/>
                  <a:pt x="748" y="1671"/>
                </a:cubicBezTo>
                <a:close/>
                <a:moveTo>
                  <a:pt x="698" y="1542"/>
                </a:moveTo>
                <a:cubicBezTo>
                  <a:pt x="706" y="1545"/>
                  <a:pt x="712" y="1548"/>
                  <a:pt x="718" y="1550"/>
                </a:cubicBezTo>
                <a:cubicBezTo>
                  <a:pt x="714" y="1552"/>
                  <a:pt x="705" y="1547"/>
                  <a:pt x="698" y="1542"/>
                </a:cubicBezTo>
                <a:close/>
                <a:moveTo>
                  <a:pt x="692" y="1567"/>
                </a:moveTo>
                <a:cubicBezTo>
                  <a:pt x="699" y="1571"/>
                  <a:pt x="710" y="1572"/>
                  <a:pt x="711" y="1578"/>
                </a:cubicBezTo>
                <a:cubicBezTo>
                  <a:pt x="706" y="1575"/>
                  <a:pt x="693" y="1570"/>
                  <a:pt x="692" y="1567"/>
                </a:cubicBezTo>
                <a:close/>
                <a:moveTo>
                  <a:pt x="727" y="1630"/>
                </a:moveTo>
                <a:cubicBezTo>
                  <a:pt x="729" y="1631"/>
                  <a:pt x="733" y="1632"/>
                  <a:pt x="732" y="1635"/>
                </a:cubicBezTo>
                <a:cubicBezTo>
                  <a:pt x="730" y="1633"/>
                  <a:pt x="725" y="1633"/>
                  <a:pt x="727" y="1630"/>
                </a:cubicBezTo>
                <a:close/>
                <a:moveTo>
                  <a:pt x="715" y="1629"/>
                </a:moveTo>
                <a:cubicBezTo>
                  <a:pt x="716" y="1627"/>
                  <a:pt x="709" y="1628"/>
                  <a:pt x="712" y="1625"/>
                </a:cubicBezTo>
                <a:cubicBezTo>
                  <a:pt x="717" y="1628"/>
                  <a:pt x="723" y="1627"/>
                  <a:pt x="725" y="1632"/>
                </a:cubicBezTo>
                <a:cubicBezTo>
                  <a:pt x="722" y="1632"/>
                  <a:pt x="717" y="1628"/>
                  <a:pt x="715" y="1628"/>
                </a:cubicBezTo>
                <a:cubicBezTo>
                  <a:pt x="716" y="1629"/>
                  <a:pt x="716" y="1630"/>
                  <a:pt x="715" y="1629"/>
                </a:cubicBezTo>
                <a:close/>
                <a:moveTo>
                  <a:pt x="729" y="1642"/>
                </a:moveTo>
                <a:cubicBezTo>
                  <a:pt x="730" y="1640"/>
                  <a:pt x="729" y="1639"/>
                  <a:pt x="729" y="1638"/>
                </a:cubicBezTo>
                <a:cubicBezTo>
                  <a:pt x="727" y="1641"/>
                  <a:pt x="725" y="1640"/>
                  <a:pt x="722" y="1638"/>
                </a:cubicBezTo>
                <a:cubicBezTo>
                  <a:pt x="721" y="1637"/>
                  <a:pt x="721" y="1635"/>
                  <a:pt x="716" y="1633"/>
                </a:cubicBezTo>
                <a:cubicBezTo>
                  <a:pt x="724" y="1630"/>
                  <a:pt x="727" y="1638"/>
                  <a:pt x="733" y="1638"/>
                </a:cubicBezTo>
                <a:cubicBezTo>
                  <a:pt x="732" y="1640"/>
                  <a:pt x="731" y="1643"/>
                  <a:pt x="729" y="1642"/>
                </a:cubicBezTo>
                <a:close/>
                <a:moveTo>
                  <a:pt x="767" y="1647"/>
                </a:moveTo>
                <a:cubicBezTo>
                  <a:pt x="770" y="1646"/>
                  <a:pt x="774" y="1650"/>
                  <a:pt x="778" y="1651"/>
                </a:cubicBezTo>
                <a:cubicBezTo>
                  <a:pt x="779" y="1654"/>
                  <a:pt x="771" y="1648"/>
                  <a:pt x="768" y="1647"/>
                </a:cubicBezTo>
                <a:cubicBezTo>
                  <a:pt x="767" y="1647"/>
                  <a:pt x="766" y="1648"/>
                  <a:pt x="767" y="1647"/>
                </a:cubicBezTo>
                <a:close/>
                <a:moveTo>
                  <a:pt x="762" y="1645"/>
                </a:moveTo>
                <a:cubicBezTo>
                  <a:pt x="759" y="1645"/>
                  <a:pt x="759" y="1644"/>
                  <a:pt x="755" y="1643"/>
                </a:cubicBezTo>
                <a:cubicBezTo>
                  <a:pt x="756" y="1640"/>
                  <a:pt x="762" y="1644"/>
                  <a:pt x="762" y="1645"/>
                </a:cubicBezTo>
                <a:close/>
                <a:moveTo>
                  <a:pt x="737" y="1635"/>
                </a:moveTo>
                <a:cubicBezTo>
                  <a:pt x="738" y="1635"/>
                  <a:pt x="742" y="1635"/>
                  <a:pt x="741" y="1637"/>
                </a:cubicBezTo>
                <a:cubicBezTo>
                  <a:pt x="740" y="1637"/>
                  <a:pt x="736" y="1637"/>
                  <a:pt x="737" y="1635"/>
                </a:cubicBezTo>
                <a:close/>
                <a:moveTo>
                  <a:pt x="734" y="1640"/>
                </a:moveTo>
                <a:cubicBezTo>
                  <a:pt x="735" y="1637"/>
                  <a:pt x="738" y="1641"/>
                  <a:pt x="740" y="1641"/>
                </a:cubicBezTo>
                <a:cubicBezTo>
                  <a:pt x="739" y="1644"/>
                  <a:pt x="735" y="1642"/>
                  <a:pt x="734" y="1640"/>
                </a:cubicBezTo>
                <a:close/>
                <a:moveTo>
                  <a:pt x="741" y="1642"/>
                </a:moveTo>
                <a:cubicBezTo>
                  <a:pt x="748" y="1641"/>
                  <a:pt x="760" y="1648"/>
                  <a:pt x="768" y="1650"/>
                </a:cubicBezTo>
                <a:cubicBezTo>
                  <a:pt x="761" y="1654"/>
                  <a:pt x="749" y="1643"/>
                  <a:pt x="741" y="1642"/>
                </a:cubicBezTo>
                <a:close/>
                <a:moveTo>
                  <a:pt x="768" y="1653"/>
                </a:moveTo>
                <a:cubicBezTo>
                  <a:pt x="768" y="1650"/>
                  <a:pt x="772" y="1650"/>
                  <a:pt x="771" y="1652"/>
                </a:cubicBezTo>
                <a:cubicBezTo>
                  <a:pt x="770" y="1652"/>
                  <a:pt x="770" y="1654"/>
                  <a:pt x="768" y="1653"/>
                </a:cubicBezTo>
                <a:close/>
                <a:moveTo>
                  <a:pt x="779" y="1656"/>
                </a:moveTo>
                <a:cubicBezTo>
                  <a:pt x="776" y="1654"/>
                  <a:pt x="775" y="1657"/>
                  <a:pt x="771" y="1654"/>
                </a:cubicBezTo>
                <a:cubicBezTo>
                  <a:pt x="773" y="1651"/>
                  <a:pt x="780" y="1654"/>
                  <a:pt x="779" y="1656"/>
                </a:cubicBezTo>
                <a:close/>
                <a:moveTo>
                  <a:pt x="846" y="1698"/>
                </a:moveTo>
                <a:cubicBezTo>
                  <a:pt x="841" y="1694"/>
                  <a:pt x="845" y="1699"/>
                  <a:pt x="844" y="1699"/>
                </a:cubicBezTo>
                <a:cubicBezTo>
                  <a:pt x="843" y="1699"/>
                  <a:pt x="840" y="1697"/>
                  <a:pt x="839" y="1697"/>
                </a:cubicBezTo>
                <a:cubicBezTo>
                  <a:pt x="842" y="1696"/>
                  <a:pt x="837" y="1692"/>
                  <a:pt x="837" y="1690"/>
                </a:cubicBezTo>
                <a:cubicBezTo>
                  <a:pt x="836" y="1694"/>
                  <a:pt x="835" y="1689"/>
                  <a:pt x="832" y="1689"/>
                </a:cubicBezTo>
                <a:cubicBezTo>
                  <a:pt x="833" y="1687"/>
                  <a:pt x="833" y="1686"/>
                  <a:pt x="833" y="1685"/>
                </a:cubicBezTo>
                <a:cubicBezTo>
                  <a:pt x="840" y="1689"/>
                  <a:pt x="843" y="1687"/>
                  <a:pt x="847" y="1693"/>
                </a:cubicBezTo>
                <a:cubicBezTo>
                  <a:pt x="844" y="1693"/>
                  <a:pt x="845" y="1697"/>
                  <a:pt x="846" y="1698"/>
                </a:cubicBezTo>
                <a:close/>
                <a:moveTo>
                  <a:pt x="842" y="1676"/>
                </a:moveTo>
                <a:cubicBezTo>
                  <a:pt x="844" y="1678"/>
                  <a:pt x="846" y="1676"/>
                  <a:pt x="846" y="1679"/>
                </a:cubicBezTo>
                <a:cubicBezTo>
                  <a:pt x="844" y="1680"/>
                  <a:pt x="842" y="1678"/>
                  <a:pt x="842" y="1676"/>
                </a:cubicBezTo>
                <a:close/>
                <a:moveTo>
                  <a:pt x="844" y="1674"/>
                </a:moveTo>
                <a:cubicBezTo>
                  <a:pt x="846" y="1676"/>
                  <a:pt x="849" y="1674"/>
                  <a:pt x="849" y="1677"/>
                </a:cubicBezTo>
                <a:cubicBezTo>
                  <a:pt x="848" y="1677"/>
                  <a:pt x="843" y="1676"/>
                  <a:pt x="844" y="1674"/>
                </a:cubicBezTo>
                <a:close/>
                <a:moveTo>
                  <a:pt x="879" y="1693"/>
                </a:moveTo>
                <a:cubicBezTo>
                  <a:pt x="875" y="1691"/>
                  <a:pt x="872" y="1690"/>
                  <a:pt x="867" y="1686"/>
                </a:cubicBezTo>
                <a:cubicBezTo>
                  <a:pt x="862" y="1682"/>
                  <a:pt x="880" y="1691"/>
                  <a:pt x="879" y="1693"/>
                </a:cubicBezTo>
                <a:close/>
                <a:moveTo>
                  <a:pt x="829" y="1712"/>
                </a:moveTo>
                <a:cubicBezTo>
                  <a:pt x="831" y="1711"/>
                  <a:pt x="835" y="1714"/>
                  <a:pt x="835" y="1716"/>
                </a:cubicBezTo>
                <a:cubicBezTo>
                  <a:pt x="834" y="1717"/>
                  <a:pt x="827" y="1715"/>
                  <a:pt x="829" y="1712"/>
                </a:cubicBezTo>
                <a:close/>
                <a:moveTo>
                  <a:pt x="856" y="1733"/>
                </a:moveTo>
                <a:cubicBezTo>
                  <a:pt x="853" y="1732"/>
                  <a:pt x="851" y="1729"/>
                  <a:pt x="849" y="1730"/>
                </a:cubicBezTo>
                <a:cubicBezTo>
                  <a:pt x="849" y="1729"/>
                  <a:pt x="849" y="1728"/>
                  <a:pt x="850" y="1728"/>
                </a:cubicBezTo>
                <a:cubicBezTo>
                  <a:pt x="850" y="1727"/>
                  <a:pt x="850" y="1726"/>
                  <a:pt x="851" y="1727"/>
                </a:cubicBezTo>
                <a:cubicBezTo>
                  <a:pt x="851" y="1730"/>
                  <a:pt x="858" y="1730"/>
                  <a:pt x="856" y="1733"/>
                </a:cubicBezTo>
                <a:close/>
                <a:moveTo>
                  <a:pt x="840" y="1717"/>
                </a:moveTo>
                <a:cubicBezTo>
                  <a:pt x="846" y="1719"/>
                  <a:pt x="852" y="1722"/>
                  <a:pt x="858" y="1726"/>
                </a:cubicBezTo>
                <a:cubicBezTo>
                  <a:pt x="852" y="1724"/>
                  <a:pt x="843" y="1723"/>
                  <a:pt x="840" y="1717"/>
                </a:cubicBezTo>
                <a:close/>
                <a:moveTo>
                  <a:pt x="870" y="1734"/>
                </a:moveTo>
                <a:cubicBezTo>
                  <a:pt x="868" y="1733"/>
                  <a:pt x="866" y="1732"/>
                  <a:pt x="864" y="1731"/>
                </a:cubicBezTo>
                <a:cubicBezTo>
                  <a:pt x="865" y="1730"/>
                  <a:pt x="865" y="1730"/>
                  <a:pt x="865" y="1729"/>
                </a:cubicBezTo>
                <a:cubicBezTo>
                  <a:pt x="867" y="1730"/>
                  <a:pt x="869" y="1731"/>
                  <a:pt x="871" y="1732"/>
                </a:cubicBezTo>
                <a:cubicBezTo>
                  <a:pt x="871" y="1733"/>
                  <a:pt x="871" y="1733"/>
                  <a:pt x="870" y="1734"/>
                </a:cubicBezTo>
                <a:close/>
                <a:moveTo>
                  <a:pt x="877" y="1724"/>
                </a:moveTo>
                <a:cubicBezTo>
                  <a:pt x="876" y="1722"/>
                  <a:pt x="870" y="1720"/>
                  <a:pt x="866" y="1717"/>
                </a:cubicBezTo>
                <a:cubicBezTo>
                  <a:pt x="868" y="1716"/>
                  <a:pt x="871" y="1714"/>
                  <a:pt x="874" y="1716"/>
                </a:cubicBezTo>
                <a:cubicBezTo>
                  <a:pt x="872" y="1716"/>
                  <a:pt x="873" y="1718"/>
                  <a:pt x="871" y="1718"/>
                </a:cubicBezTo>
                <a:cubicBezTo>
                  <a:pt x="874" y="1719"/>
                  <a:pt x="882" y="1723"/>
                  <a:pt x="877" y="1724"/>
                </a:cubicBezTo>
                <a:close/>
                <a:moveTo>
                  <a:pt x="880" y="1723"/>
                </a:moveTo>
                <a:cubicBezTo>
                  <a:pt x="883" y="1720"/>
                  <a:pt x="875" y="1720"/>
                  <a:pt x="879" y="1717"/>
                </a:cubicBezTo>
                <a:cubicBezTo>
                  <a:pt x="881" y="1718"/>
                  <a:pt x="886" y="1722"/>
                  <a:pt x="880" y="1723"/>
                </a:cubicBezTo>
                <a:close/>
                <a:moveTo>
                  <a:pt x="1113" y="1690"/>
                </a:moveTo>
                <a:cubicBezTo>
                  <a:pt x="1117" y="1692"/>
                  <a:pt x="1116" y="1696"/>
                  <a:pt x="1116" y="1699"/>
                </a:cubicBezTo>
                <a:cubicBezTo>
                  <a:pt x="1114" y="1698"/>
                  <a:pt x="1113" y="1696"/>
                  <a:pt x="1110" y="1695"/>
                </a:cubicBezTo>
                <a:cubicBezTo>
                  <a:pt x="1111" y="1693"/>
                  <a:pt x="1110" y="1691"/>
                  <a:pt x="1113" y="1690"/>
                </a:cubicBezTo>
                <a:close/>
                <a:moveTo>
                  <a:pt x="1110" y="1698"/>
                </a:moveTo>
                <a:cubicBezTo>
                  <a:pt x="1112" y="1699"/>
                  <a:pt x="1112" y="1701"/>
                  <a:pt x="1114" y="1700"/>
                </a:cubicBezTo>
                <a:cubicBezTo>
                  <a:pt x="1109" y="1702"/>
                  <a:pt x="1110" y="1709"/>
                  <a:pt x="1105" y="1710"/>
                </a:cubicBezTo>
                <a:cubicBezTo>
                  <a:pt x="1105" y="1705"/>
                  <a:pt x="1107" y="1703"/>
                  <a:pt x="1110" y="1698"/>
                </a:cubicBezTo>
                <a:close/>
                <a:moveTo>
                  <a:pt x="1063" y="1658"/>
                </a:moveTo>
                <a:cubicBezTo>
                  <a:pt x="1060" y="1655"/>
                  <a:pt x="1054" y="1654"/>
                  <a:pt x="1053" y="1652"/>
                </a:cubicBezTo>
                <a:cubicBezTo>
                  <a:pt x="1056" y="1653"/>
                  <a:pt x="1065" y="1653"/>
                  <a:pt x="1063" y="1658"/>
                </a:cubicBezTo>
                <a:close/>
                <a:moveTo>
                  <a:pt x="1094" y="1682"/>
                </a:moveTo>
                <a:cubicBezTo>
                  <a:pt x="1098" y="1683"/>
                  <a:pt x="1096" y="1686"/>
                  <a:pt x="1097" y="1687"/>
                </a:cubicBezTo>
                <a:cubicBezTo>
                  <a:pt x="1095" y="1687"/>
                  <a:pt x="1094" y="1686"/>
                  <a:pt x="1092" y="1685"/>
                </a:cubicBezTo>
                <a:cubicBezTo>
                  <a:pt x="1093" y="1683"/>
                  <a:pt x="1095" y="1684"/>
                  <a:pt x="1094" y="1682"/>
                </a:cubicBezTo>
                <a:close/>
                <a:moveTo>
                  <a:pt x="1094" y="1689"/>
                </a:moveTo>
                <a:cubicBezTo>
                  <a:pt x="1099" y="1692"/>
                  <a:pt x="1105" y="1698"/>
                  <a:pt x="1100" y="1702"/>
                </a:cubicBezTo>
                <a:cubicBezTo>
                  <a:pt x="1099" y="1700"/>
                  <a:pt x="1094" y="1698"/>
                  <a:pt x="1092" y="1696"/>
                </a:cubicBezTo>
                <a:cubicBezTo>
                  <a:pt x="1094" y="1693"/>
                  <a:pt x="1092" y="1692"/>
                  <a:pt x="1094" y="1689"/>
                </a:cubicBezTo>
                <a:close/>
                <a:moveTo>
                  <a:pt x="999" y="1665"/>
                </a:moveTo>
                <a:cubicBezTo>
                  <a:pt x="1009" y="1662"/>
                  <a:pt x="1033" y="1675"/>
                  <a:pt x="1040" y="1681"/>
                </a:cubicBezTo>
                <a:cubicBezTo>
                  <a:pt x="1024" y="1678"/>
                  <a:pt x="1013" y="1670"/>
                  <a:pt x="999" y="1665"/>
                </a:cubicBezTo>
                <a:close/>
                <a:moveTo>
                  <a:pt x="1050" y="1690"/>
                </a:moveTo>
                <a:cubicBezTo>
                  <a:pt x="1048" y="1689"/>
                  <a:pt x="1043" y="1689"/>
                  <a:pt x="1046" y="1688"/>
                </a:cubicBezTo>
                <a:cubicBezTo>
                  <a:pt x="1047" y="1689"/>
                  <a:pt x="1050" y="1687"/>
                  <a:pt x="1050" y="1690"/>
                </a:cubicBezTo>
                <a:close/>
                <a:moveTo>
                  <a:pt x="1090" y="1687"/>
                </a:moveTo>
                <a:cubicBezTo>
                  <a:pt x="1090" y="1690"/>
                  <a:pt x="1091" y="1694"/>
                  <a:pt x="1088" y="1695"/>
                </a:cubicBezTo>
                <a:cubicBezTo>
                  <a:pt x="1085" y="1694"/>
                  <a:pt x="1086" y="1692"/>
                  <a:pt x="1083" y="1691"/>
                </a:cubicBezTo>
                <a:cubicBezTo>
                  <a:pt x="1084" y="1687"/>
                  <a:pt x="1087" y="1687"/>
                  <a:pt x="1090" y="1687"/>
                </a:cubicBezTo>
                <a:close/>
                <a:moveTo>
                  <a:pt x="1013" y="1656"/>
                </a:moveTo>
                <a:cubicBezTo>
                  <a:pt x="1017" y="1660"/>
                  <a:pt x="1021" y="1659"/>
                  <a:pt x="1024" y="1658"/>
                </a:cubicBezTo>
                <a:cubicBezTo>
                  <a:pt x="1041" y="1665"/>
                  <a:pt x="1066" y="1676"/>
                  <a:pt x="1079" y="1688"/>
                </a:cubicBezTo>
                <a:cubicBezTo>
                  <a:pt x="1075" y="1692"/>
                  <a:pt x="1063" y="1676"/>
                  <a:pt x="1067" y="1684"/>
                </a:cubicBezTo>
                <a:cubicBezTo>
                  <a:pt x="1060" y="1682"/>
                  <a:pt x="1058" y="1678"/>
                  <a:pt x="1053" y="1675"/>
                </a:cubicBezTo>
                <a:cubicBezTo>
                  <a:pt x="1053" y="1676"/>
                  <a:pt x="1053" y="1677"/>
                  <a:pt x="1053" y="1678"/>
                </a:cubicBezTo>
                <a:cubicBezTo>
                  <a:pt x="1050" y="1676"/>
                  <a:pt x="1049" y="1674"/>
                  <a:pt x="1046" y="1672"/>
                </a:cubicBezTo>
                <a:cubicBezTo>
                  <a:pt x="1046" y="1673"/>
                  <a:pt x="1046" y="1673"/>
                  <a:pt x="1046" y="1674"/>
                </a:cubicBezTo>
                <a:cubicBezTo>
                  <a:pt x="1038" y="1667"/>
                  <a:pt x="1025" y="1666"/>
                  <a:pt x="1018" y="1661"/>
                </a:cubicBezTo>
                <a:cubicBezTo>
                  <a:pt x="1022" y="1670"/>
                  <a:pt x="1045" y="1673"/>
                  <a:pt x="1052" y="1681"/>
                </a:cubicBezTo>
                <a:cubicBezTo>
                  <a:pt x="1038" y="1674"/>
                  <a:pt x="1022" y="1668"/>
                  <a:pt x="1007" y="1662"/>
                </a:cubicBezTo>
                <a:cubicBezTo>
                  <a:pt x="1009" y="1659"/>
                  <a:pt x="1012" y="1662"/>
                  <a:pt x="1013" y="1656"/>
                </a:cubicBezTo>
                <a:close/>
                <a:moveTo>
                  <a:pt x="980" y="1644"/>
                </a:moveTo>
                <a:cubicBezTo>
                  <a:pt x="989" y="1647"/>
                  <a:pt x="999" y="1649"/>
                  <a:pt x="1007" y="1654"/>
                </a:cubicBezTo>
                <a:cubicBezTo>
                  <a:pt x="1000" y="1658"/>
                  <a:pt x="995" y="1651"/>
                  <a:pt x="986" y="1650"/>
                </a:cubicBezTo>
                <a:cubicBezTo>
                  <a:pt x="987" y="1653"/>
                  <a:pt x="994" y="1654"/>
                  <a:pt x="997" y="1656"/>
                </a:cubicBezTo>
                <a:cubicBezTo>
                  <a:pt x="990" y="1661"/>
                  <a:pt x="988" y="1650"/>
                  <a:pt x="981" y="1652"/>
                </a:cubicBezTo>
                <a:cubicBezTo>
                  <a:pt x="982" y="1651"/>
                  <a:pt x="981" y="1650"/>
                  <a:pt x="980" y="1649"/>
                </a:cubicBezTo>
                <a:cubicBezTo>
                  <a:pt x="980" y="1647"/>
                  <a:pt x="980" y="1645"/>
                  <a:pt x="980" y="1644"/>
                </a:cubicBezTo>
                <a:close/>
                <a:moveTo>
                  <a:pt x="980" y="1652"/>
                </a:moveTo>
                <a:cubicBezTo>
                  <a:pt x="981" y="1653"/>
                  <a:pt x="983" y="1653"/>
                  <a:pt x="984" y="1652"/>
                </a:cubicBezTo>
                <a:cubicBezTo>
                  <a:pt x="986" y="1654"/>
                  <a:pt x="982" y="1653"/>
                  <a:pt x="982" y="1655"/>
                </a:cubicBezTo>
                <a:cubicBezTo>
                  <a:pt x="986" y="1658"/>
                  <a:pt x="985" y="1657"/>
                  <a:pt x="989" y="1660"/>
                </a:cubicBezTo>
                <a:cubicBezTo>
                  <a:pt x="986" y="1660"/>
                  <a:pt x="983" y="1660"/>
                  <a:pt x="980" y="1659"/>
                </a:cubicBezTo>
                <a:cubicBezTo>
                  <a:pt x="980" y="1658"/>
                  <a:pt x="980" y="1658"/>
                  <a:pt x="980" y="1657"/>
                </a:cubicBezTo>
                <a:cubicBezTo>
                  <a:pt x="980" y="1656"/>
                  <a:pt x="980" y="1654"/>
                  <a:pt x="980" y="1652"/>
                </a:cubicBezTo>
                <a:close/>
                <a:moveTo>
                  <a:pt x="957" y="1690"/>
                </a:moveTo>
                <a:cubicBezTo>
                  <a:pt x="956" y="1689"/>
                  <a:pt x="955" y="1688"/>
                  <a:pt x="955" y="1687"/>
                </a:cubicBezTo>
                <a:cubicBezTo>
                  <a:pt x="955" y="1687"/>
                  <a:pt x="956" y="1687"/>
                  <a:pt x="957" y="1687"/>
                </a:cubicBezTo>
                <a:cubicBezTo>
                  <a:pt x="958" y="1688"/>
                  <a:pt x="957" y="1689"/>
                  <a:pt x="957" y="1690"/>
                </a:cubicBezTo>
                <a:close/>
                <a:moveTo>
                  <a:pt x="970" y="1705"/>
                </a:moveTo>
                <a:cubicBezTo>
                  <a:pt x="970" y="1704"/>
                  <a:pt x="969" y="1704"/>
                  <a:pt x="969" y="1705"/>
                </a:cubicBezTo>
                <a:cubicBezTo>
                  <a:pt x="968" y="1704"/>
                  <a:pt x="968" y="1704"/>
                  <a:pt x="968" y="1703"/>
                </a:cubicBezTo>
                <a:cubicBezTo>
                  <a:pt x="968" y="1701"/>
                  <a:pt x="966" y="1699"/>
                  <a:pt x="969" y="1700"/>
                </a:cubicBezTo>
                <a:cubicBezTo>
                  <a:pt x="967" y="1702"/>
                  <a:pt x="971" y="1703"/>
                  <a:pt x="970" y="1705"/>
                </a:cubicBezTo>
                <a:close/>
                <a:moveTo>
                  <a:pt x="971" y="1697"/>
                </a:moveTo>
                <a:cubicBezTo>
                  <a:pt x="968" y="1702"/>
                  <a:pt x="967" y="1695"/>
                  <a:pt x="965" y="1696"/>
                </a:cubicBezTo>
                <a:cubicBezTo>
                  <a:pt x="965" y="1695"/>
                  <a:pt x="967" y="1695"/>
                  <a:pt x="967" y="1693"/>
                </a:cubicBezTo>
                <a:cubicBezTo>
                  <a:pt x="970" y="1694"/>
                  <a:pt x="967" y="1697"/>
                  <a:pt x="971" y="1697"/>
                </a:cubicBezTo>
                <a:close/>
                <a:moveTo>
                  <a:pt x="962" y="1675"/>
                </a:moveTo>
                <a:cubicBezTo>
                  <a:pt x="965" y="1676"/>
                  <a:pt x="967" y="1677"/>
                  <a:pt x="967" y="1679"/>
                </a:cubicBezTo>
                <a:cubicBezTo>
                  <a:pt x="964" y="1678"/>
                  <a:pt x="961" y="1677"/>
                  <a:pt x="962" y="1675"/>
                </a:cubicBezTo>
                <a:close/>
                <a:moveTo>
                  <a:pt x="954" y="1673"/>
                </a:moveTo>
                <a:cubicBezTo>
                  <a:pt x="955" y="1675"/>
                  <a:pt x="951" y="1674"/>
                  <a:pt x="953" y="1676"/>
                </a:cubicBezTo>
                <a:cubicBezTo>
                  <a:pt x="957" y="1671"/>
                  <a:pt x="964" y="1682"/>
                  <a:pt x="965" y="1682"/>
                </a:cubicBezTo>
                <a:cubicBezTo>
                  <a:pt x="966" y="1680"/>
                  <a:pt x="963" y="1680"/>
                  <a:pt x="964" y="1679"/>
                </a:cubicBezTo>
                <a:cubicBezTo>
                  <a:pt x="965" y="1679"/>
                  <a:pt x="966" y="1680"/>
                  <a:pt x="967" y="1680"/>
                </a:cubicBezTo>
                <a:cubicBezTo>
                  <a:pt x="964" y="1684"/>
                  <a:pt x="970" y="1684"/>
                  <a:pt x="967" y="1687"/>
                </a:cubicBezTo>
                <a:cubicBezTo>
                  <a:pt x="964" y="1685"/>
                  <a:pt x="961" y="1684"/>
                  <a:pt x="961" y="1682"/>
                </a:cubicBezTo>
                <a:cubicBezTo>
                  <a:pt x="955" y="1683"/>
                  <a:pt x="951" y="1679"/>
                  <a:pt x="947" y="1676"/>
                </a:cubicBezTo>
                <a:cubicBezTo>
                  <a:pt x="947" y="1676"/>
                  <a:pt x="946" y="1676"/>
                  <a:pt x="946" y="1676"/>
                </a:cubicBezTo>
                <a:cubicBezTo>
                  <a:pt x="944" y="1675"/>
                  <a:pt x="943" y="1673"/>
                  <a:pt x="942" y="1672"/>
                </a:cubicBezTo>
                <a:cubicBezTo>
                  <a:pt x="945" y="1671"/>
                  <a:pt x="950" y="1672"/>
                  <a:pt x="954" y="1673"/>
                </a:cubicBezTo>
                <a:close/>
                <a:moveTo>
                  <a:pt x="895" y="1666"/>
                </a:moveTo>
                <a:cubicBezTo>
                  <a:pt x="898" y="1668"/>
                  <a:pt x="900" y="1671"/>
                  <a:pt x="903" y="1673"/>
                </a:cubicBezTo>
                <a:cubicBezTo>
                  <a:pt x="903" y="1673"/>
                  <a:pt x="903" y="1674"/>
                  <a:pt x="902" y="1675"/>
                </a:cubicBezTo>
                <a:cubicBezTo>
                  <a:pt x="900" y="1673"/>
                  <a:pt x="897" y="1671"/>
                  <a:pt x="894" y="1670"/>
                </a:cubicBezTo>
                <a:cubicBezTo>
                  <a:pt x="893" y="1668"/>
                  <a:pt x="894" y="1667"/>
                  <a:pt x="895" y="1666"/>
                </a:cubicBezTo>
                <a:close/>
                <a:moveTo>
                  <a:pt x="852" y="1627"/>
                </a:moveTo>
                <a:cubicBezTo>
                  <a:pt x="852" y="1627"/>
                  <a:pt x="852" y="1628"/>
                  <a:pt x="852" y="1628"/>
                </a:cubicBezTo>
                <a:cubicBezTo>
                  <a:pt x="852" y="1628"/>
                  <a:pt x="852" y="1628"/>
                  <a:pt x="853" y="1628"/>
                </a:cubicBezTo>
                <a:cubicBezTo>
                  <a:pt x="853" y="1629"/>
                  <a:pt x="854" y="1629"/>
                  <a:pt x="855" y="1630"/>
                </a:cubicBezTo>
                <a:cubicBezTo>
                  <a:pt x="852" y="1629"/>
                  <a:pt x="850" y="1628"/>
                  <a:pt x="852" y="1627"/>
                </a:cubicBezTo>
                <a:close/>
                <a:moveTo>
                  <a:pt x="840" y="1617"/>
                </a:moveTo>
                <a:cubicBezTo>
                  <a:pt x="840" y="1617"/>
                  <a:pt x="840" y="1617"/>
                  <a:pt x="840" y="1617"/>
                </a:cubicBezTo>
                <a:cubicBezTo>
                  <a:pt x="842" y="1619"/>
                  <a:pt x="844" y="1621"/>
                  <a:pt x="846" y="1622"/>
                </a:cubicBezTo>
                <a:cubicBezTo>
                  <a:pt x="845" y="1622"/>
                  <a:pt x="844" y="1622"/>
                  <a:pt x="844" y="1622"/>
                </a:cubicBezTo>
                <a:cubicBezTo>
                  <a:pt x="846" y="1618"/>
                  <a:pt x="839" y="1621"/>
                  <a:pt x="840" y="1617"/>
                </a:cubicBezTo>
                <a:close/>
                <a:moveTo>
                  <a:pt x="729" y="1555"/>
                </a:moveTo>
                <a:cubicBezTo>
                  <a:pt x="727" y="1554"/>
                  <a:pt x="721" y="1554"/>
                  <a:pt x="724" y="1553"/>
                </a:cubicBezTo>
                <a:cubicBezTo>
                  <a:pt x="726" y="1554"/>
                  <a:pt x="729" y="1552"/>
                  <a:pt x="729" y="1555"/>
                </a:cubicBezTo>
                <a:close/>
                <a:moveTo>
                  <a:pt x="711" y="1557"/>
                </a:moveTo>
                <a:cubicBezTo>
                  <a:pt x="712" y="1558"/>
                  <a:pt x="713" y="1557"/>
                  <a:pt x="714" y="1558"/>
                </a:cubicBezTo>
                <a:cubicBezTo>
                  <a:pt x="715" y="1561"/>
                  <a:pt x="710" y="1558"/>
                  <a:pt x="711" y="1557"/>
                </a:cubicBezTo>
                <a:close/>
                <a:moveTo>
                  <a:pt x="716" y="1559"/>
                </a:moveTo>
                <a:cubicBezTo>
                  <a:pt x="720" y="1560"/>
                  <a:pt x="719" y="1560"/>
                  <a:pt x="724" y="1561"/>
                </a:cubicBezTo>
                <a:cubicBezTo>
                  <a:pt x="723" y="1565"/>
                  <a:pt x="716" y="1560"/>
                  <a:pt x="716" y="1559"/>
                </a:cubicBezTo>
                <a:close/>
                <a:moveTo>
                  <a:pt x="729" y="1564"/>
                </a:moveTo>
                <a:cubicBezTo>
                  <a:pt x="728" y="1566"/>
                  <a:pt x="725" y="1562"/>
                  <a:pt x="724" y="1564"/>
                </a:cubicBezTo>
                <a:cubicBezTo>
                  <a:pt x="724" y="1560"/>
                  <a:pt x="732" y="1565"/>
                  <a:pt x="729" y="1564"/>
                </a:cubicBezTo>
                <a:close/>
                <a:moveTo>
                  <a:pt x="731" y="1564"/>
                </a:moveTo>
                <a:cubicBezTo>
                  <a:pt x="735" y="1567"/>
                  <a:pt x="739" y="1566"/>
                  <a:pt x="740" y="1570"/>
                </a:cubicBezTo>
                <a:cubicBezTo>
                  <a:pt x="737" y="1567"/>
                  <a:pt x="730" y="1569"/>
                  <a:pt x="731" y="1564"/>
                </a:cubicBezTo>
                <a:close/>
                <a:moveTo>
                  <a:pt x="736" y="1543"/>
                </a:moveTo>
                <a:cubicBezTo>
                  <a:pt x="738" y="1544"/>
                  <a:pt x="743" y="1544"/>
                  <a:pt x="740" y="1547"/>
                </a:cubicBezTo>
                <a:cubicBezTo>
                  <a:pt x="739" y="1544"/>
                  <a:pt x="736" y="1546"/>
                  <a:pt x="736" y="1543"/>
                </a:cubicBezTo>
                <a:close/>
                <a:moveTo>
                  <a:pt x="738" y="1564"/>
                </a:moveTo>
                <a:cubicBezTo>
                  <a:pt x="743" y="1565"/>
                  <a:pt x="746" y="1567"/>
                  <a:pt x="750" y="1568"/>
                </a:cubicBezTo>
                <a:cubicBezTo>
                  <a:pt x="746" y="1570"/>
                  <a:pt x="740" y="1566"/>
                  <a:pt x="738" y="1564"/>
                </a:cubicBezTo>
                <a:close/>
                <a:moveTo>
                  <a:pt x="751" y="1549"/>
                </a:moveTo>
                <a:cubicBezTo>
                  <a:pt x="750" y="1549"/>
                  <a:pt x="749" y="1548"/>
                  <a:pt x="749" y="1547"/>
                </a:cubicBezTo>
                <a:cubicBezTo>
                  <a:pt x="750" y="1547"/>
                  <a:pt x="751" y="1546"/>
                  <a:pt x="753" y="1547"/>
                </a:cubicBezTo>
                <a:cubicBezTo>
                  <a:pt x="752" y="1547"/>
                  <a:pt x="752" y="1548"/>
                  <a:pt x="751" y="1549"/>
                </a:cubicBezTo>
                <a:close/>
                <a:moveTo>
                  <a:pt x="753" y="1554"/>
                </a:moveTo>
                <a:cubicBezTo>
                  <a:pt x="753" y="1556"/>
                  <a:pt x="752" y="1558"/>
                  <a:pt x="752" y="1560"/>
                </a:cubicBezTo>
                <a:cubicBezTo>
                  <a:pt x="752" y="1559"/>
                  <a:pt x="751" y="1559"/>
                  <a:pt x="750" y="1558"/>
                </a:cubicBezTo>
                <a:cubicBezTo>
                  <a:pt x="751" y="1557"/>
                  <a:pt x="752" y="1554"/>
                  <a:pt x="753" y="1554"/>
                </a:cubicBezTo>
                <a:close/>
                <a:moveTo>
                  <a:pt x="751" y="1591"/>
                </a:moveTo>
                <a:cubicBezTo>
                  <a:pt x="749" y="1588"/>
                  <a:pt x="744" y="1591"/>
                  <a:pt x="744" y="1587"/>
                </a:cubicBezTo>
                <a:cubicBezTo>
                  <a:pt x="747" y="1588"/>
                  <a:pt x="752" y="1587"/>
                  <a:pt x="751" y="1591"/>
                </a:cubicBezTo>
                <a:close/>
                <a:moveTo>
                  <a:pt x="766" y="1596"/>
                </a:moveTo>
                <a:cubicBezTo>
                  <a:pt x="763" y="1598"/>
                  <a:pt x="760" y="1596"/>
                  <a:pt x="761" y="1594"/>
                </a:cubicBezTo>
                <a:cubicBezTo>
                  <a:pt x="760" y="1595"/>
                  <a:pt x="759" y="1596"/>
                  <a:pt x="757" y="1595"/>
                </a:cubicBezTo>
                <a:cubicBezTo>
                  <a:pt x="761" y="1592"/>
                  <a:pt x="758" y="1595"/>
                  <a:pt x="757" y="1592"/>
                </a:cubicBezTo>
                <a:cubicBezTo>
                  <a:pt x="759" y="1591"/>
                  <a:pt x="762" y="1595"/>
                  <a:pt x="764" y="1593"/>
                </a:cubicBezTo>
                <a:cubicBezTo>
                  <a:pt x="763" y="1593"/>
                  <a:pt x="763" y="1592"/>
                  <a:pt x="763" y="1592"/>
                </a:cubicBezTo>
                <a:cubicBezTo>
                  <a:pt x="759" y="1591"/>
                  <a:pt x="753" y="1590"/>
                  <a:pt x="755" y="1588"/>
                </a:cubicBezTo>
                <a:cubicBezTo>
                  <a:pt x="751" y="1589"/>
                  <a:pt x="745" y="1586"/>
                  <a:pt x="745" y="1582"/>
                </a:cubicBezTo>
                <a:cubicBezTo>
                  <a:pt x="751" y="1580"/>
                  <a:pt x="747" y="1586"/>
                  <a:pt x="754" y="1585"/>
                </a:cubicBezTo>
                <a:cubicBezTo>
                  <a:pt x="755" y="1583"/>
                  <a:pt x="754" y="1582"/>
                  <a:pt x="757" y="1582"/>
                </a:cubicBezTo>
                <a:cubicBezTo>
                  <a:pt x="753" y="1592"/>
                  <a:pt x="770" y="1587"/>
                  <a:pt x="766" y="1596"/>
                </a:cubicBezTo>
                <a:close/>
                <a:moveTo>
                  <a:pt x="770" y="1597"/>
                </a:moveTo>
                <a:cubicBezTo>
                  <a:pt x="768" y="1596"/>
                  <a:pt x="766" y="1594"/>
                  <a:pt x="767" y="1592"/>
                </a:cubicBezTo>
                <a:cubicBezTo>
                  <a:pt x="769" y="1594"/>
                  <a:pt x="770" y="1592"/>
                  <a:pt x="773" y="1595"/>
                </a:cubicBezTo>
                <a:cubicBezTo>
                  <a:pt x="773" y="1598"/>
                  <a:pt x="770" y="1594"/>
                  <a:pt x="770" y="1597"/>
                </a:cubicBezTo>
                <a:close/>
                <a:moveTo>
                  <a:pt x="802" y="1586"/>
                </a:moveTo>
                <a:cubicBezTo>
                  <a:pt x="801" y="1587"/>
                  <a:pt x="800" y="1587"/>
                  <a:pt x="799" y="1587"/>
                </a:cubicBezTo>
                <a:cubicBezTo>
                  <a:pt x="799" y="1587"/>
                  <a:pt x="799" y="1586"/>
                  <a:pt x="799" y="1586"/>
                </a:cubicBezTo>
                <a:cubicBezTo>
                  <a:pt x="800" y="1586"/>
                  <a:pt x="801" y="1586"/>
                  <a:pt x="802" y="1586"/>
                </a:cubicBezTo>
                <a:close/>
                <a:moveTo>
                  <a:pt x="797" y="1579"/>
                </a:moveTo>
                <a:cubicBezTo>
                  <a:pt x="795" y="1579"/>
                  <a:pt x="794" y="1578"/>
                  <a:pt x="792" y="1580"/>
                </a:cubicBezTo>
                <a:cubicBezTo>
                  <a:pt x="793" y="1581"/>
                  <a:pt x="794" y="1580"/>
                  <a:pt x="795" y="1579"/>
                </a:cubicBezTo>
                <a:cubicBezTo>
                  <a:pt x="796" y="1580"/>
                  <a:pt x="794" y="1582"/>
                  <a:pt x="797" y="1583"/>
                </a:cubicBezTo>
                <a:cubicBezTo>
                  <a:pt x="796" y="1584"/>
                  <a:pt x="792" y="1582"/>
                  <a:pt x="796" y="1585"/>
                </a:cubicBezTo>
                <a:cubicBezTo>
                  <a:pt x="796" y="1586"/>
                  <a:pt x="794" y="1585"/>
                  <a:pt x="793" y="1584"/>
                </a:cubicBezTo>
                <a:cubicBezTo>
                  <a:pt x="793" y="1585"/>
                  <a:pt x="793" y="1586"/>
                  <a:pt x="794" y="1587"/>
                </a:cubicBezTo>
                <a:cubicBezTo>
                  <a:pt x="791" y="1587"/>
                  <a:pt x="789" y="1588"/>
                  <a:pt x="793" y="1592"/>
                </a:cubicBezTo>
                <a:cubicBezTo>
                  <a:pt x="795" y="1593"/>
                  <a:pt x="796" y="1594"/>
                  <a:pt x="798" y="1594"/>
                </a:cubicBezTo>
                <a:cubicBezTo>
                  <a:pt x="799" y="1597"/>
                  <a:pt x="799" y="1599"/>
                  <a:pt x="797" y="1599"/>
                </a:cubicBezTo>
                <a:cubicBezTo>
                  <a:pt x="796" y="1601"/>
                  <a:pt x="800" y="1601"/>
                  <a:pt x="800" y="1601"/>
                </a:cubicBezTo>
                <a:cubicBezTo>
                  <a:pt x="800" y="1596"/>
                  <a:pt x="802" y="1596"/>
                  <a:pt x="803" y="1594"/>
                </a:cubicBezTo>
                <a:cubicBezTo>
                  <a:pt x="804" y="1594"/>
                  <a:pt x="805" y="1593"/>
                  <a:pt x="806" y="1593"/>
                </a:cubicBezTo>
                <a:cubicBezTo>
                  <a:pt x="806" y="1593"/>
                  <a:pt x="807" y="1593"/>
                  <a:pt x="807" y="1593"/>
                </a:cubicBezTo>
                <a:cubicBezTo>
                  <a:pt x="807" y="1593"/>
                  <a:pt x="807" y="1593"/>
                  <a:pt x="807" y="1592"/>
                </a:cubicBezTo>
                <a:cubicBezTo>
                  <a:pt x="809" y="1592"/>
                  <a:pt x="811" y="1591"/>
                  <a:pt x="814" y="1591"/>
                </a:cubicBezTo>
                <a:cubicBezTo>
                  <a:pt x="816" y="1594"/>
                  <a:pt x="819" y="1597"/>
                  <a:pt x="823" y="1600"/>
                </a:cubicBezTo>
                <a:cubicBezTo>
                  <a:pt x="818" y="1599"/>
                  <a:pt x="814" y="1597"/>
                  <a:pt x="812" y="1594"/>
                </a:cubicBezTo>
                <a:cubicBezTo>
                  <a:pt x="807" y="1595"/>
                  <a:pt x="804" y="1600"/>
                  <a:pt x="806" y="1600"/>
                </a:cubicBezTo>
                <a:cubicBezTo>
                  <a:pt x="806" y="1603"/>
                  <a:pt x="809" y="1601"/>
                  <a:pt x="809" y="1598"/>
                </a:cubicBezTo>
                <a:cubicBezTo>
                  <a:pt x="813" y="1595"/>
                  <a:pt x="821" y="1601"/>
                  <a:pt x="827" y="1604"/>
                </a:cubicBezTo>
                <a:cubicBezTo>
                  <a:pt x="830" y="1607"/>
                  <a:pt x="833" y="1610"/>
                  <a:pt x="836" y="1612"/>
                </a:cubicBezTo>
                <a:cubicBezTo>
                  <a:pt x="835" y="1614"/>
                  <a:pt x="835" y="1615"/>
                  <a:pt x="836" y="1615"/>
                </a:cubicBezTo>
                <a:cubicBezTo>
                  <a:pt x="837" y="1615"/>
                  <a:pt x="836" y="1614"/>
                  <a:pt x="836" y="1614"/>
                </a:cubicBezTo>
                <a:cubicBezTo>
                  <a:pt x="836" y="1614"/>
                  <a:pt x="836" y="1613"/>
                  <a:pt x="837" y="1614"/>
                </a:cubicBezTo>
                <a:cubicBezTo>
                  <a:pt x="837" y="1614"/>
                  <a:pt x="837" y="1614"/>
                  <a:pt x="838" y="1614"/>
                </a:cubicBezTo>
                <a:cubicBezTo>
                  <a:pt x="837" y="1616"/>
                  <a:pt x="839" y="1616"/>
                  <a:pt x="838" y="1617"/>
                </a:cubicBezTo>
                <a:cubicBezTo>
                  <a:pt x="837" y="1618"/>
                  <a:pt x="833" y="1615"/>
                  <a:pt x="831" y="1619"/>
                </a:cubicBezTo>
                <a:cubicBezTo>
                  <a:pt x="827" y="1616"/>
                  <a:pt x="828" y="1617"/>
                  <a:pt x="823" y="1617"/>
                </a:cubicBezTo>
                <a:cubicBezTo>
                  <a:pt x="822" y="1617"/>
                  <a:pt x="823" y="1615"/>
                  <a:pt x="824" y="1614"/>
                </a:cubicBezTo>
                <a:cubicBezTo>
                  <a:pt x="810" y="1608"/>
                  <a:pt x="788" y="1607"/>
                  <a:pt x="777" y="1595"/>
                </a:cubicBezTo>
                <a:cubicBezTo>
                  <a:pt x="780" y="1592"/>
                  <a:pt x="777" y="1589"/>
                  <a:pt x="782" y="1587"/>
                </a:cubicBezTo>
                <a:cubicBezTo>
                  <a:pt x="781" y="1587"/>
                  <a:pt x="779" y="1587"/>
                  <a:pt x="779" y="1586"/>
                </a:cubicBezTo>
                <a:cubicBezTo>
                  <a:pt x="778" y="1585"/>
                  <a:pt x="779" y="1589"/>
                  <a:pt x="777" y="1591"/>
                </a:cubicBezTo>
                <a:cubicBezTo>
                  <a:pt x="774" y="1589"/>
                  <a:pt x="777" y="1585"/>
                  <a:pt x="773" y="1584"/>
                </a:cubicBezTo>
                <a:cubicBezTo>
                  <a:pt x="771" y="1587"/>
                  <a:pt x="776" y="1587"/>
                  <a:pt x="774" y="1591"/>
                </a:cubicBezTo>
                <a:cubicBezTo>
                  <a:pt x="770" y="1590"/>
                  <a:pt x="767" y="1589"/>
                  <a:pt x="762" y="1587"/>
                </a:cubicBezTo>
                <a:cubicBezTo>
                  <a:pt x="763" y="1586"/>
                  <a:pt x="763" y="1586"/>
                  <a:pt x="764" y="1585"/>
                </a:cubicBezTo>
                <a:cubicBezTo>
                  <a:pt x="762" y="1584"/>
                  <a:pt x="762" y="1587"/>
                  <a:pt x="760" y="1586"/>
                </a:cubicBezTo>
                <a:cubicBezTo>
                  <a:pt x="758" y="1585"/>
                  <a:pt x="759" y="1584"/>
                  <a:pt x="757" y="1583"/>
                </a:cubicBezTo>
                <a:cubicBezTo>
                  <a:pt x="758" y="1582"/>
                  <a:pt x="759" y="1583"/>
                  <a:pt x="760" y="1584"/>
                </a:cubicBezTo>
                <a:cubicBezTo>
                  <a:pt x="761" y="1576"/>
                  <a:pt x="743" y="1585"/>
                  <a:pt x="744" y="1575"/>
                </a:cubicBezTo>
                <a:cubicBezTo>
                  <a:pt x="746" y="1575"/>
                  <a:pt x="750" y="1577"/>
                  <a:pt x="754" y="1579"/>
                </a:cubicBezTo>
                <a:cubicBezTo>
                  <a:pt x="753" y="1573"/>
                  <a:pt x="759" y="1580"/>
                  <a:pt x="759" y="1577"/>
                </a:cubicBezTo>
                <a:cubicBezTo>
                  <a:pt x="757" y="1575"/>
                  <a:pt x="755" y="1577"/>
                  <a:pt x="753" y="1575"/>
                </a:cubicBezTo>
                <a:cubicBezTo>
                  <a:pt x="752" y="1574"/>
                  <a:pt x="756" y="1571"/>
                  <a:pt x="750" y="1570"/>
                </a:cubicBezTo>
                <a:cubicBezTo>
                  <a:pt x="753" y="1571"/>
                  <a:pt x="755" y="1571"/>
                  <a:pt x="758" y="1571"/>
                </a:cubicBezTo>
                <a:cubicBezTo>
                  <a:pt x="759" y="1572"/>
                  <a:pt x="760" y="1573"/>
                  <a:pt x="762" y="1573"/>
                </a:cubicBezTo>
                <a:cubicBezTo>
                  <a:pt x="761" y="1575"/>
                  <a:pt x="766" y="1577"/>
                  <a:pt x="764" y="1577"/>
                </a:cubicBezTo>
                <a:cubicBezTo>
                  <a:pt x="764" y="1579"/>
                  <a:pt x="766" y="1578"/>
                  <a:pt x="767" y="1576"/>
                </a:cubicBezTo>
                <a:cubicBezTo>
                  <a:pt x="773" y="1580"/>
                  <a:pt x="780" y="1584"/>
                  <a:pt x="787" y="1587"/>
                </a:cubicBezTo>
                <a:cubicBezTo>
                  <a:pt x="783" y="1585"/>
                  <a:pt x="778" y="1581"/>
                  <a:pt x="773" y="1577"/>
                </a:cubicBezTo>
                <a:cubicBezTo>
                  <a:pt x="774" y="1577"/>
                  <a:pt x="775" y="1577"/>
                  <a:pt x="775" y="1578"/>
                </a:cubicBezTo>
                <a:cubicBezTo>
                  <a:pt x="776" y="1575"/>
                  <a:pt x="770" y="1572"/>
                  <a:pt x="764" y="1570"/>
                </a:cubicBezTo>
                <a:cubicBezTo>
                  <a:pt x="764" y="1569"/>
                  <a:pt x="763" y="1569"/>
                  <a:pt x="762" y="1568"/>
                </a:cubicBezTo>
                <a:cubicBezTo>
                  <a:pt x="768" y="1569"/>
                  <a:pt x="776" y="1574"/>
                  <a:pt x="785" y="1577"/>
                </a:cubicBezTo>
                <a:cubicBezTo>
                  <a:pt x="787" y="1573"/>
                  <a:pt x="782" y="1576"/>
                  <a:pt x="782" y="1573"/>
                </a:cubicBezTo>
                <a:cubicBezTo>
                  <a:pt x="784" y="1573"/>
                  <a:pt x="787" y="1574"/>
                  <a:pt x="791" y="1575"/>
                </a:cubicBezTo>
                <a:cubicBezTo>
                  <a:pt x="793" y="1576"/>
                  <a:pt x="795" y="1578"/>
                  <a:pt x="797" y="1579"/>
                </a:cubicBezTo>
                <a:close/>
                <a:moveTo>
                  <a:pt x="782" y="1567"/>
                </a:moveTo>
                <a:cubicBezTo>
                  <a:pt x="782" y="1568"/>
                  <a:pt x="783" y="1568"/>
                  <a:pt x="784" y="1569"/>
                </a:cubicBezTo>
                <a:cubicBezTo>
                  <a:pt x="782" y="1569"/>
                  <a:pt x="780" y="1569"/>
                  <a:pt x="780" y="1567"/>
                </a:cubicBezTo>
                <a:cubicBezTo>
                  <a:pt x="781" y="1567"/>
                  <a:pt x="781" y="1567"/>
                  <a:pt x="782" y="1567"/>
                </a:cubicBezTo>
                <a:close/>
                <a:moveTo>
                  <a:pt x="780" y="1573"/>
                </a:moveTo>
                <a:cubicBezTo>
                  <a:pt x="776" y="1572"/>
                  <a:pt x="775" y="1570"/>
                  <a:pt x="775" y="1567"/>
                </a:cubicBezTo>
                <a:cubicBezTo>
                  <a:pt x="777" y="1567"/>
                  <a:pt x="776" y="1571"/>
                  <a:pt x="778" y="1569"/>
                </a:cubicBezTo>
                <a:cubicBezTo>
                  <a:pt x="778" y="1569"/>
                  <a:pt x="778" y="1568"/>
                  <a:pt x="779" y="1568"/>
                </a:cubicBezTo>
                <a:cubicBezTo>
                  <a:pt x="778" y="1570"/>
                  <a:pt x="782" y="1571"/>
                  <a:pt x="780" y="1573"/>
                </a:cubicBezTo>
                <a:close/>
                <a:moveTo>
                  <a:pt x="767" y="1554"/>
                </a:moveTo>
                <a:cubicBezTo>
                  <a:pt x="771" y="1558"/>
                  <a:pt x="775" y="1561"/>
                  <a:pt x="780" y="1565"/>
                </a:cubicBezTo>
                <a:cubicBezTo>
                  <a:pt x="778" y="1565"/>
                  <a:pt x="777" y="1565"/>
                  <a:pt x="776" y="1566"/>
                </a:cubicBezTo>
                <a:cubicBezTo>
                  <a:pt x="772" y="1562"/>
                  <a:pt x="768" y="1562"/>
                  <a:pt x="771" y="1559"/>
                </a:cubicBezTo>
                <a:cubicBezTo>
                  <a:pt x="769" y="1558"/>
                  <a:pt x="768" y="1557"/>
                  <a:pt x="766" y="1556"/>
                </a:cubicBezTo>
                <a:cubicBezTo>
                  <a:pt x="766" y="1556"/>
                  <a:pt x="767" y="1555"/>
                  <a:pt x="767" y="1554"/>
                </a:cubicBezTo>
                <a:close/>
                <a:moveTo>
                  <a:pt x="764" y="1556"/>
                </a:moveTo>
                <a:cubicBezTo>
                  <a:pt x="760" y="1555"/>
                  <a:pt x="758" y="1554"/>
                  <a:pt x="762" y="1553"/>
                </a:cubicBezTo>
                <a:cubicBezTo>
                  <a:pt x="758" y="1552"/>
                  <a:pt x="759" y="1553"/>
                  <a:pt x="756" y="1553"/>
                </a:cubicBezTo>
                <a:cubicBezTo>
                  <a:pt x="756" y="1552"/>
                  <a:pt x="755" y="1550"/>
                  <a:pt x="755" y="1549"/>
                </a:cubicBezTo>
                <a:cubicBezTo>
                  <a:pt x="758" y="1549"/>
                  <a:pt x="761" y="1549"/>
                  <a:pt x="765" y="1552"/>
                </a:cubicBezTo>
                <a:cubicBezTo>
                  <a:pt x="764" y="1554"/>
                  <a:pt x="764" y="1555"/>
                  <a:pt x="764" y="1556"/>
                </a:cubicBezTo>
                <a:close/>
                <a:moveTo>
                  <a:pt x="746" y="1535"/>
                </a:moveTo>
                <a:cubicBezTo>
                  <a:pt x="747" y="1535"/>
                  <a:pt x="748" y="1535"/>
                  <a:pt x="748" y="1535"/>
                </a:cubicBezTo>
                <a:cubicBezTo>
                  <a:pt x="749" y="1536"/>
                  <a:pt x="749" y="1536"/>
                  <a:pt x="750" y="1537"/>
                </a:cubicBezTo>
                <a:cubicBezTo>
                  <a:pt x="749" y="1539"/>
                  <a:pt x="746" y="1537"/>
                  <a:pt x="746" y="1535"/>
                </a:cubicBezTo>
                <a:close/>
                <a:moveTo>
                  <a:pt x="748" y="1538"/>
                </a:moveTo>
                <a:cubicBezTo>
                  <a:pt x="749" y="1542"/>
                  <a:pt x="751" y="1541"/>
                  <a:pt x="753" y="1540"/>
                </a:cubicBezTo>
                <a:cubicBezTo>
                  <a:pt x="756" y="1542"/>
                  <a:pt x="758" y="1545"/>
                  <a:pt x="760" y="1547"/>
                </a:cubicBezTo>
                <a:cubicBezTo>
                  <a:pt x="757" y="1546"/>
                  <a:pt x="753" y="1545"/>
                  <a:pt x="748" y="1543"/>
                </a:cubicBezTo>
                <a:cubicBezTo>
                  <a:pt x="746" y="1542"/>
                  <a:pt x="750" y="1539"/>
                  <a:pt x="746" y="1540"/>
                </a:cubicBezTo>
                <a:cubicBezTo>
                  <a:pt x="746" y="1539"/>
                  <a:pt x="748" y="1539"/>
                  <a:pt x="748" y="1538"/>
                </a:cubicBezTo>
                <a:close/>
                <a:moveTo>
                  <a:pt x="747" y="1547"/>
                </a:moveTo>
                <a:cubicBezTo>
                  <a:pt x="746" y="1549"/>
                  <a:pt x="741" y="1549"/>
                  <a:pt x="742" y="1547"/>
                </a:cubicBezTo>
                <a:cubicBezTo>
                  <a:pt x="744" y="1548"/>
                  <a:pt x="744" y="1545"/>
                  <a:pt x="746" y="1545"/>
                </a:cubicBezTo>
                <a:cubicBezTo>
                  <a:pt x="745" y="1546"/>
                  <a:pt x="746" y="1547"/>
                  <a:pt x="747" y="1547"/>
                </a:cubicBezTo>
                <a:close/>
                <a:moveTo>
                  <a:pt x="744" y="1532"/>
                </a:moveTo>
                <a:cubicBezTo>
                  <a:pt x="744" y="1532"/>
                  <a:pt x="744" y="1532"/>
                  <a:pt x="743" y="1532"/>
                </a:cubicBezTo>
                <a:cubicBezTo>
                  <a:pt x="742" y="1532"/>
                  <a:pt x="742" y="1530"/>
                  <a:pt x="741" y="1531"/>
                </a:cubicBezTo>
                <a:cubicBezTo>
                  <a:pt x="739" y="1530"/>
                  <a:pt x="741" y="1530"/>
                  <a:pt x="742" y="1529"/>
                </a:cubicBezTo>
                <a:cubicBezTo>
                  <a:pt x="743" y="1530"/>
                  <a:pt x="744" y="1531"/>
                  <a:pt x="744" y="1532"/>
                </a:cubicBezTo>
                <a:close/>
                <a:moveTo>
                  <a:pt x="741" y="1528"/>
                </a:moveTo>
                <a:cubicBezTo>
                  <a:pt x="740" y="1529"/>
                  <a:pt x="740" y="1529"/>
                  <a:pt x="739" y="1530"/>
                </a:cubicBezTo>
                <a:cubicBezTo>
                  <a:pt x="740" y="1532"/>
                  <a:pt x="743" y="1534"/>
                  <a:pt x="745" y="1533"/>
                </a:cubicBezTo>
                <a:cubicBezTo>
                  <a:pt x="744" y="1537"/>
                  <a:pt x="742" y="1537"/>
                  <a:pt x="740" y="1541"/>
                </a:cubicBezTo>
                <a:cubicBezTo>
                  <a:pt x="739" y="1540"/>
                  <a:pt x="739" y="1540"/>
                  <a:pt x="738" y="1541"/>
                </a:cubicBezTo>
                <a:cubicBezTo>
                  <a:pt x="737" y="1540"/>
                  <a:pt x="738" y="1539"/>
                  <a:pt x="739" y="1540"/>
                </a:cubicBezTo>
                <a:cubicBezTo>
                  <a:pt x="737" y="1538"/>
                  <a:pt x="731" y="1537"/>
                  <a:pt x="729" y="1537"/>
                </a:cubicBezTo>
                <a:cubicBezTo>
                  <a:pt x="728" y="1537"/>
                  <a:pt x="728" y="1537"/>
                  <a:pt x="728" y="1537"/>
                </a:cubicBezTo>
                <a:cubicBezTo>
                  <a:pt x="727" y="1536"/>
                  <a:pt x="726" y="1535"/>
                  <a:pt x="726" y="1534"/>
                </a:cubicBezTo>
                <a:cubicBezTo>
                  <a:pt x="725" y="1534"/>
                  <a:pt x="725" y="1534"/>
                  <a:pt x="725" y="1534"/>
                </a:cubicBezTo>
                <a:cubicBezTo>
                  <a:pt x="725" y="1533"/>
                  <a:pt x="725" y="1533"/>
                  <a:pt x="725" y="1533"/>
                </a:cubicBezTo>
                <a:cubicBezTo>
                  <a:pt x="725" y="1533"/>
                  <a:pt x="725" y="1533"/>
                  <a:pt x="724" y="1533"/>
                </a:cubicBezTo>
                <a:cubicBezTo>
                  <a:pt x="715" y="1523"/>
                  <a:pt x="707" y="1513"/>
                  <a:pt x="702" y="1503"/>
                </a:cubicBezTo>
                <a:cubicBezTo>
                  <a:pt x="715" y="1507"/>
                  <a:pt x="728" y="1517"/>
                  <a:pt x="741" y="1528"/>
                </a:cubicBezTo>
                <a:close/>
                <a:moveTo>
                  <a:pt x="834" y="1300"/>
                </a:moveTo>
                <a:cubicBezTo>
                  <a:pt x="834" y="1300"/>
                  <a:pt x="834" y="1301"/>
                  <a:pt x="834" y="1301"/>
                </a:cubicBezTo>
                <a:cubicBezTo>
                  <a:pt x="832" y="1301"/>
                  <a:pt x="833" y="1300"/>
                  <a:pt x="834" y="1299"/>
                </a:cubicBezTo>
                <a:cubicBezTo>
                  <a:pt x="834" y="1299"/>
                  <a:pt x="834" y="1300"/>
                  <a:pt x="834" y="1300"/>
                </a:cubicBezTo>
                <a:close/>
                <a:moveTo>
                  <a:pt x="829" y="1277"/>
                </a:moveTo>
                <a:cubicBezTo>
                  <a:pt x="829" y="1277"/>
                  <a:pt x="829" y="1278"/>
                  <a:pt x="830" y="1278"/>
                </a:cubicBezTo>
                <a:cubicBezTo>
                  <a:pt x="829" y="1277"/>
                  <a:pt x="828" y="1277"/>
                  <a:pt x="827" y="1276"/>
                </a:cubicBezTo>
                <a:cubicBezTo>
                  <a:pt x="828" y="1276"/>
                  <a:pt x="829" y="1277"/>
                  <a:pt x="829" y="1277"/>
                </a:cubicBezTo>
                <a:close/>
                <a:moveTo>
                  <a:pt x="829" y="1295"/>
                </a:moveTo>
                <a:cubicBezTo>
                  <a:pt x="831" y="1292"/>
                  <a:pt x="830" y="1288"/>
                  <a:pt x="828" y="1284"/>
                </a:cubicBezTo>
                <a:cubicBezTo>
                  <a:pt x="829" y="1285"/>
                  <a:pt x="830" y="1286"/>
                  <a:pt x="831" y="1286"/>
                </a:cubicBezTo>
                <a:cubicBezTo>
                  <a:pt x="832" y="1290"/>
                  <a:pt x="833" y="1293"/>
                  <a:pt x="833" y="1297"/>
                </a:cubicBezTo>
                <a:cubicBezTo>
                  <a:pt x="832" y="1297"/>
                  <a:pt x="830" y="1297"/>
                  <a:pt x="830" y="1300"/>
                </a:cubicBezTo>
                <a:cubicBezTo>
                  <a:pt x="828" y="1295"/>
                  <a:pt x="824" y="1299"/>
                  <a:pt x="819" y="1300"/>
                </a:cubicBezTo>
                <a:cubicBezTo>
                  <a:pt x="818" y="1299"/>
                  <a:pt x="816" y="1298"/>
                  <a:pt x="815" y="1298"/>
                </a:cubicBezTo>
                <a:cubicBezTo>
                  <a:pt x="814" y="1291"/>
                  <a:pt x="813" y="1285"/>
                  <a:pt x="812" y="1278"/>
                </a:cubicBezTo>
                <a:cubicBezTo>
                  <a:pt x="813" y="1278"/>
                  <a:pt x="814" y="1278"/>
                  <a:pt x="815" y="1278"/>
                </a:cubicBezTo>
                <a:cubicBezTo>
                  <a:pt x="814" y="1278"/>
                  <a:pt x="814" y="1280"/>
                  <a:pt x="814" y="1280"/>
                </a:cubicBezTo>
                <a:cubicBezTo>
                  <a:pt x="815" y="1280"/>
                  <a:pt x="815" y="1279"/>
                  <a:pt x="815" y="1278"/>
                </a:cubicBezTo>
                <a:cubicBezTo>
                  <a:pt x="816" y="1278"/>
                  <a:pt x="817" y="1279"/>
                  <a:pt x="818" y="1280"/>
                </a:cubicBezTo>
                <a:cubicBezTo>
                  <a:pt x="817" y="1278"/>
                  <a:pt x="814" y="1277"/>
                  <a:pt x="811" y="1275"/>
                </a:cubicBezTo>
                <a:cubicBezTo>
                  <a:pt x="811" y="1275"/>
                  <a:pt x="811" y="1274"/>
                  <a:pt x="811" y="1274"/>
                </a:cubicBezTo>
                <a:cubicBezTo>
                  <a:pt x="816" y="1277"/>
                  <a:pt x="821" y="1280"/>
                  <a:pt x="826" y="1283"/>
                </a:cubicBezTo>
                <a:cubicBezTo>
                  <a:pt x="827" y="1288"/>
                  <a:pt x="828" y="1291"/>
                  <a:pt x="829" y="1295"/>
                </a:cubicBezTo>
                <a:close/>
                <a:moveTo>
                  <a:pt x="814" y="1301"/>
                </a:moveTo>
                <a:cubicBezTo>
                  <a:pt x="814" y="1302"/>
                  <a:pt x="814" y="1302"/>
                  <a:pt x="813" y="1303"/>
                </a:cubicBezTo>
                <a:cubicBezTo>
                  <a:pt x="813" y="1302"/>
                  <a:pt x="813" y="1302"/>
                  <a:pt x="813" y="1301"/>
                </a:cubicBezTo>
                <a:cubicBezTo>
                  <a:pt x="814" y="1301"/>
                  <a:pt x="814" y="1301"/>
                  <a:pt x="814" y="1301"/>
                </a:cubicBezTo>
                <a:cubicBezTo>
                  <a:pt x="814" y="1301"/>
                  <a:pt x="814" y="1301"/>
                  <a:pt x="814" y="1301"/>
                </a:cubicBezTo>
                <a:close/>
                <a:moveTo>
                  <a:pt x="818" y="1214"/>
                </a:moveTo>
                <a:cubicBezTo>
                  <a:pt x="817" y="1213"/>
                  <a:pt x="817" y="1212"/>
                  <a:pt x="816" y="1211"/>
                </a:cubicBezTo>
                <a:cubicBezTo>
                  <a:pt x="817" y="1211"/>
                  <a:pt x="817" y="1211"/>
                  <a:pt x="818" y="1212"/>
                </a:cubicBezTo>
                <a:cubicBezTo>
                  <a:pt x="818" y="1212"/>
                  <a:pt x="818" y="1213"/>
                  <a:pt x="818" y="1214"/>
                </a:cubicBezTo>
                <a:close/>
                <a:moveTo>
                  <a:pt x="816" y="1206"/>
                </a:moveTo>
                <a:cubicBezTo>
                  <a:pt x="816" y="1207"/>
                  <a:pt x="817" y="1207"/>
                  <a:pt x="817" y="1208"/>
                </a:cubicBezTo>
                <a:cubicBezTo>
                  <a:pt x="814" y="1207"/>
                  <a:pt x="810" y="1206"/>
                  <a:pt x="810" y="1204"/>
                </a:cubicBezTo>
                <a:cubicBezTo>
                  <a:pt x="812" y="1204"/>
                  <a:pt x="814" y="1204"/>
                  <a:pt x="816" y="1206"/>
                </a:cubicBezTo>
                <a:close/>
                <a:moveTo>
                  <a:pt x="808" y="1203"/>
                </a:moveTo>
                <a:cubicBezTo>
                  <a:pt x="807" y="1203"/>
                  <a:pt x="807" y="1203"/>
                  <a:pt x="807" y="1203"/>
                </a:cubicBezTo>
                <a:cubicBezTo>
                  <a:pt x="807" y="1202"/>
                  <a:pt x="807" y="1202"/>
                  <a:pt x="806" y="1202"/>
                </a:cubicBezTo>
                <a:cubicBezTo>
                  <a:pt x="805" y="1202"/>
                  <a:pt x="804" y="1202"/>
                  <a:pt x="803" y="1201"/>
                </a:cubicBezTo>
                <a:cubicBezTo>
                  <a:pt x="803" y="1201"/>
                  <a:pt x="803" y="1201"/>
                  <a:pt x="803" y="1201"/>
                </a:cubicBezTo>
                <a:cubicBezTo>
                  <a:pt x="803" y="1197"/>
                  <a:pt x="810" y="1203"/>
                  <a:pt x="808" y="1203"/>
                </a:cubicBezTo>
                <a:close/>
                <a:moveTo>
                  <a:pt x="796" y="1265"/>
                </a:moveTo>
                <a:cubicBezTo>
                  <a:pt x="799" y="1266"/>
                  <a:pt x="801" y="1268"/>
                  <a:pt x="803" y="1269"/>
                </a:cubicBezTo>
                <a:cubicBezTo>
                  <a:pt x="804" y="1270"/>
                  <a:pt x="804" y="1271"/>
                  <a:pt x="805" y="1273"/>
                </a:cubicBezTo>
                <a:cubicBezTo>
                  <a:pt x="802" y="1272"/>
                  <a:pt x="800" y="1272"/>
                  <a:pt x="799" y="1272"/>
                </a:cubicBezTo>
                <a:cubicBezTo>
                  <a:pt x="798" y="1272"/>
                  <a:pt x="798" y="1271"/>
                  <a:pt x="797" y="1270"/>
                </a:cubicBezTo>
                <a:cubicBezTo>
                  <a:pt x="797" y="1270"/>
                  <a:pt x="798" y="1270"/>
                  <a:pt x="798" y="1270"/>
                </a:cubicBezTo>
                <a:cubicBezTo>
                  <a:pt x="797" y="1269"/>
                  <a:pt x="797" y="1267"/>
                  <a:pt x="796" y="1265"/>
                </a:cubicBezTo>
                <a:close/>
                <a:moveTo>
                  <a:pt x="797" y="1274"/>
                </a:moveTo>
                <a:cubicBezTo>
                  <a:pt x="795" y="1274"/>
                  <a:pt x="793" y="1274"/>
                  <a:pt x="791" y="1274"/>
                </a:cubicBezTo>
                <a:cubicBezTo>
                  <a:pt x="792" y="1271"/>
                  <a:pt x="797" y="1272"/>
                  <a:pt x="797" y="1274"/>
                </a:cubicBezTo>
                <a:close/>
                <a:moveTo>
                  <a:pt x="802" y="1137"/>
                </a:moveTo>
                <a:cubicBezTo>
                  <a:pt x="802" y="1138"/>
                  <a:pt x="802" y="1139"/>
                  <a:pt x="802" y="1140"/>
                </a:cubicBezTo>
                <a:cubicBezTo>
                  <a:pt x="802" y="1140"/>
                  <a:pt x="801" y="1139"/>
                  <a:pt x="801" y="1139"/>
                </a:cubicBezTo>
                <a:cubicBezTo>
                  <a:pt x="801" y="1138"/>
                  <a:pt x="801" y="1138"/>
                  <a:pt x="802" y="1137"/>
                </a:cubicBezTo>
                <a:close/>
                <a:moveTo>
                  <a:pt x="796" y="1132"/>
                </a:moveTo>
                <a:cubicBezTo>
                  <a:pt x="796" y="1133"/>
                  <a:pt x="796" y="1135"/>
                  <a:pt x="797" y="1136"/>
                </a:cubicBezTo>
                <a:cubicBezTo>
                  <a:pt x="796" y="1136"/>
                  <a:pt x="796" y="1135"/>
                  <a:pt x="795" y="1135"/>
                </a:cubicBezTo>
                <a:cubicBezTo>
                  <a:pt x="795" y="1134"/>
                  <a:pt x="795" y="1132"/>
                  <a:pt x="794" y="1131"/>
                </a:cubicBezTo>
                <a:cubicBezTo>
                  <a:pt x="795" y="1132"/>
                  <a:pt x="795" y="1132"/>
                  <a:pt x="796" y="1132"/>
                </a:cubicBezTo>
                <a:close/>
                <a:moveTo>
                  <a:pt x="716" y="973"/>
                </a:moveTo>
                <a:cubicBezTo>
                  <a:pt x="717" y="973"/>
                  <a:pt x="717" y="973"/>
                  <a:pt x="717" y="973"/>
                </a:cubicBezTo>
                <a:cubicBezTo>
                  <a:pt x="717" y="974"/>
                  <a:pt x="718" y="975"/>
                  <a:pt x="718" y="977"/>
                </a:cubicBezTo>
                <a:cubicBezTo>
                  <a:pt x="718" y="977"/>
                  <a:pt x="718" y="977"/>
                  <a:pt x="718" y="977"/>
                </a:cubicBezTo>
                <a:cubicBezTo>
                  <a:pt x="717" y="976"/>
                  <a:pt x="717" y="976"/>
                  <a:pt x="716" y="975"/>
                </a:cubicBezTo>
                <a:cubicBezTo>
                  <a:pt x="716" y="974"/>
                  <a:pt x="716" y="974"/>
                  <a:pt x="716" y="973"/>
                </a:cubicBezTo>
                <a:close/>
                <a:moveTo>
                  <a:pt x="702" y="938"/>
                </a:moveTo>
                <a:cubicBezTo>
                  <a:pt x="703" y="939"/>
                  <a:pt x="705" y="939"/>
                  <a:pt x="706" y="940"/>
                </a:cubicBezTo>
                <a:cubicBezTo>
                  <a:pt x="706" y="941"/>
                  <a:pt x="706" y="941"/>
                  <a:pt x="706" y="941"/>
                </a:cubicBezTo>
                <a:cubicBezTo>
                  <a:pt x="704" y="941"/>
                  <a:pt x="702" y="940"/>
                  <a:pt x="701" y="940"/>
                </a:cubicBezTo>
                <a:cubicBezTo>
                  <a:pt x="702" y="940"/>
                  <a:pt x="702" y="941"/>
                  <a:pt x="702" y="941"/>
                </a:cubicBezTo>
                <a:cubicBezTo>
                  <a:pt x="701" y="941"/>
                  <a:pt x="700" y="940"/>
                  <a:pt x="699" y="940"/>
                </a:cubicBezTo>
                <a:cubicBezTo>
                  <a:pt x="700" y="940"/>
                  <a:pt x="700" y="940"/>
                  <a:pt x="700" y="940"/>
                </a:cubicBezTo>
                <a:cubicBezTo>
                  <a:pt x="700" y="939"/>
                  <a:pt x="700" y="939"/>
                  <a:pt x="699" y="938"/>
                </a:cubicBezTo>
                <a:cubicBezTo>
                  <a:pt x="700" y="938"/>
                  <a:pt x="701" y="938"/>
                  <a:pt x="702" y="938"/>
                </a:cubicBezTo>
                <a:close/>
                <a:moveTo>
                  <a:pt x="694" y="940"/>
                </a:moveTo>
                <a:cubicBezTo>
                  <a:pt x="694" y="942"/>
                  <a:pt x="694" y="942"/>
                  <a:pt x="695" y="943"/>
                </a:cubicBezTo>
                <a:cubicBezTo>
                  <a:pt x="695" y="942"/>
                  <a:pt x="696" y="943"/>
                  <a:pt x="697" y="943"/>
                </a:cubicBezTo>
                <a:cubicBezTo>
                  <a:pt x="696" y="944"/>
                  <a:pt x="696" y="945"/>
                  <a:pt x="698" y="943"/>
                </a:cubicBezTo>
                <a:cubicBezTo>
                  <a:pt x="698" y="944"/>
                  <a:pt x="698" y="944"/>
                  <a:pt x="697" y="945"/>
                </a:cubicBezTo>
                <a:cubicBezTo>
                  <a:pt x="696" y="944"/>
                  <a:pt x="695" y="943"/>
                  <a:pt x="693" y="942"/>
                </a:cubicBezTo>
                <a:cubicBezTo>
                  <a:pt x="693" y="941"/>
                  <a:pt x="694" y="941"/>
                  <a:pt x="694" y="940"/>
                </a:cubicBezTo>
                <a:close/>
                <a:moveTo>
                  <a:pt x="693" y="957"/>
                </a:moveTo>
                <a:cubicBezTo>
                  <a:pt x="693" y="958"/>
                  <a:pt x="693" y="958"/>
                  <a:pt x="694" y="958"/>
                </a:cubicBezTo>
                <a:cubicBezTo>
                  <a:pt x="694" y="959"/>
                  <a:pt x="694" y="959"/>
                  <a:pt x="694" y="959"/>
                </a:cubicBezTo>
                <a:cubicBezTo>
                  <a:pt x="690" y="961"/>
                  <a:pt x="685" y="962"/>
                  <a:pt x="681" y="959"/>
                </a:cubicBezTo>
                <a:cubicBezTo>
                  <a:pt x="681" y="958"/>
                  <a:pt x="681" y="958"/>
                  <a:pt x="682" y="957"/>
                </a:cubicBezTo>
                <a:cubicBezTo>
                  <a:pt x="683" y="957"/>
                  <a:pt x="684" y="958"/>
                  <a:pt x="682" y="956"/>
                </a:cubicBezTo>
                <a:cubicBezTo>
                  <a:pt x="682" y="956"/>
                  <a:pt x="682" y="956"/>
                  <a:pt x="682" y="956"/>
                </a:cubicBezTo>
                <a:cubicBezTo>
                  <a:pt x="684" y="955"/>
                  <a:pt x="686" y="954"/>
                  <a:pt x="688" y="953"/>
                </a:cubicBezTo>
                <a:cubicBezTo>
                  <a:pt x="690" y="954"/>
                  <a:pt x="692" y="956"/>
                  <a:pt x="693" y="957"/>
                </a:cubicBezTo>
                <a:close/>
                <a:moveTo>
                  <a:pt x="688" y="935"/>
                </a:moveTo>
                <a:cubicBezTo>
                  <a:pt x="690" y="935"/>
                  <a:pt x="691" y="935"/>
                  <a:pt x="691" y="935"/>
                </a:cubicBezTo>
                <a:cubicBezTo>
                  <a:pt x="691" y="935"/>
                  <a:pt x="691" y="936"/>
                  <a:pt x="692" y="937"/>
                </a:cubicBezTo>
                <a:cubicBezTo>
                  <a:pt x="690" y="938"/>
                  <a:pt x="688" y="937"/>
                  <a:pt x="686" y="936"/>
                </a:cubicBezTo>
                <a:cubicBezTo>
                  <a:pt x="687" y="936"/>
                  <a:pt x="688" y="935"/>
                  <a:pt x="688" y="935"/>
                </a:cubicBezTo>
                <a:close/>
                <a:moveTo>
                  <a:pt x="679" y="935"/>
                </a:moveTo>
                <a:cubicBezTo>
                  <a:pt x="679" y="935"/>
                  <a:pt x="679" y="935"/>
                  <a:pt x="680" y="935"/>
                </a:cubicBezTo>
                <a:cubicBezTo>
                  <a:pt x="680" y="935"/>
                  <a:pt x="680" y="935"/>
                  <a:pt x="681" y="935"/>
                </a:cubicBezTo>
                <a:cubicBezTo>
                  <a:pt x="681" y="936"/>
                  <a:pt x="682" y="936"/>
                  <a:pt x="682" y="938"/>
                </a:cubicBezTo>
                <a:cubicBezTo>
                  <a:pt x="683" y="938"/>
                  <a:pt x="683" y="937"/>
                  <a:pt x="683" y="936"/>
                </a:cubicBezTo>
                <a:cubicBezTo>
                  <a:pt x="683" y="936"/>
                  <a:pt x="683" y="936"/>
                  <a:pt x="683" y="936"/>
                </a:cubicBezTo>
                <a:cubicBezTo>
                  <a:pt x="683" y="937"/>
                  <a:pt x="683" y="937"/>
                  <a:pt x="684" y="938"/>
                </a:cubicBezTo>
                <a:cubicBezTo>
                  <a:pt x="684" y="937"/>
                  <a:pt x="684" y="937"/>
                  <a:pt x="685" y="937"/>
                </a:cubicBezTo>
                <a:cubicBezTo>
                  <a:pt x="685" y="937"/>
                  <a:pt x="686" y="938"/>
                  <a:pt x="687" y="939"/>
                </a:cubicBezTo>
                <a:cubicBezTo>
                  <a:pt x="686" y="938"/>
                  <a:pt x="685" y="938"/>
                  <a:pt x="684" y="938"/>
                </a:cubicBezTo>
                <a:cubicBezTo>
                  <a:pt x="683" y="939"/>
                  <a:pt x="681" y="938"/>
                  <a:pt x="680" y="938"/>
                </a:cubicBezTo>
                <a:cubicBezTo>
                  <a:pt x="680" y="937"/>
                  <a:pt x="679" y="936"/>
                  <a:pt x="678" y="935"/>
                </a:cubicBezTo>
                <a:cubicBezTo>
                  <a:pt x="679" y="935"/>
                  <a:pt x="679" y="935"/>
                  <a:pt x="679" y="935"/>
                </a:cubicBezTo>
                <a:close/>
                <a:moveTo>
                  <a:pt x="688" y="1219"/>
                </a:moveTo>
                <a:cubicBezTo>
                  <a:pt x="686" y="1217"/>
                  <a:pt x="684" y="1215"/>
                  <a:pt x="683" y="1213"/>
                </a:cubicBezTo>
                <a:cubicBezTo>
                  <a:pt x="684" y="1210"/>
                  <a:pt x="683" y="1206"/>
                  <a:pt x="685" y="1205"/>
                </a:cubicBezTo>
                <a:cubicBezTo>
                  <a:pt x="686" y="1205"/>
                  <a:pt x="686" y="1206"/>
                  <a:pt x="687" y="1206"/>
                </a:cubicBezTo>
                <a:cubicBezTo>
                  <a:pt x="687" y="1206"/>
                  <a:pt x="687" y="1205"/>
                  <a:pt x="686" y="1205"/>
                </a:cubicBezTo>
                <a:cubicBezTo>
                  <a:pt x="687" y="1205"/>
                  <a:pt x="688" y="1205"/>
                  <a:pt x="689" y="1206"/>
                </a:cubicBezTo>
                <a:cubicBezTo>
                  <a:pt x="689" y="1208"/>
                  <a:pt x="689" y="1211"/>
                  <a:pt x="689" y="1214"/>
                </a:cubicBezTo>
                <a:cubicBezTo>
                  <a:pt x="692" y="1214"/>
                  <a:pt x="695" y="1214"/>
                  <a:pt x="697" y="1213"/>
                </a:cubicBezTo>
                <a:cubicBezTo>
                  <a:pt x="697" y="1218"/>
                  <a:pt x="696" y="1223"/>
                  <a:pt x="696" y="1228"/>
                </a:cubicBezTo>
                <a:cubicBezTo>
                  <a:pt x="698" y="1228"/>
                  <a:pt x="698" y="1227"/>
                  <a:pt x="700" y="1227"/>
                </a:cubicBezTo>
                <a:cubicBezTo>
                  <a:pt x="699" y="1228"/>
                  <a:pt x="698" y="1229"/>
                  <a:pt x="697" y="1230"/>
                </a:cubicBezTo>
                <a:cubicBezTo>
                  <a:pt x="696" y="1230"/>
                  <a:pt x="695" y="1229"/>
                  <a:pt x="693" y="1227"/>
                </a:cubicBezTo>
                <a:cubicBezTo>
                  <a:pt x="693" y="1227"/>
                  <a:pt x="693" y="1226"/>
                  <a:pt x="694" y="1225"/>
                </a:cubicBezTo>
                <a:cubicBezTo>
                  <a:pt x="693" y="1225"/>
                  <a:pt x="692" y="1225"/>
                  <a:pt x="691" y="1225"/>
                </a:cubicBezTo>
                <a:cubicBezTo>
                  <a:pt x="690" y="1223"/>
                  <a:pt x="689" y="1221"/>
                  <a:pt x="689" y="1220"/>
                </a:cubicBezTo>
                <a:cubicBezTo>
                  <a:pt x="684" y="1221"/>
                  <a:pt x="688" y="1224"/>
                  <a:pt x="687" y="1228"/>
                </a:cubicBezTo>
                <a:cubicBezTo>
                  <a:pt x="686" y="1227"/>
                  <a:pt x="684" y="1227"/>
                  <a:pt x="683" y="1228"/>
                </a:cubicBezTo>
                <a:cubicBezTo>
                  <a:pt x="682" y="1225"/>
                  <a:pt x="679" y="1223"/>
                  <a:pt x="677" y="1221"/>
                </a:cubicBezTo>
                <a:cubicBezTo>
                  <a:pt x="677" y="1221"/>
                  <a:pt x="677" y="1221"/>
                  <a:pt x="677" y="1221"/>
                </a:cubicBezTo>
                <a:cubicBezTo>
                  <a:pt x="677" y="1221"/>
                  <a:pt x="677" y="1220"/>
                  <a:pt x="677" y="1220"/>
                </a:cubicBezTo>
                <a:cubicBezTo>
                  <a:pt x="679" y="1214"/>
                  <a:pt x="683" y="1216"/>
                  <a:pt x="688" y="1219"/>
                </a:cubicBezTo>
                <a:close/>
                <a:moveTo>
                  <a:pt x="677" y="930"/>
                </a:moveTo>
                <a:cubicBezTo>
                  <a:pt x="676" y="931"/>
                  <a:pt x="674" y="931"/>
                  <a:pt x="673" y="929"/>
                </a:cubicBezTo>
                <a:cubicBezTo>
                  <a:pt x="675" y="929"/>
                  <a:pt x="676" y="929"/>
                  <a:pt x="677" y="930"/>
                </a:cubicBezTo>
                <a:close/>
                <a:moveTo>
                  <a:pt x="670" y="1198"/>
                </a:moveTo>
                <a:cubicBezTo>
                  <a:pt x="670" y="1197"/>
                  <a:pt x="669" y="1196"/>
                  <a:pt x="668" y="1196"/>
                </a:cubicBezTo>
                <a:cubicBezTo>
                  <a:pt x="669" y="1195"/>
                  <a:pt x="669" y="1195"/>
                  <a:pt x="669" y="1194"/>
                </a:cubicBezTo>
                <a:cubicBezTo>
                  <a:pt x="671" y="1195"/>
                  <a:pt x="673" y="1196"/>
                  <a:pt x="675" y="1197"/>
                </a:cubicBezTo>
                <a:cubicBezTo>
                  <a:pt x="674" y="1197"/>
                  <a:pt x="672" y="1197"/>
                  <a:pt x="670" y="1198"/>
                </a:cubicBezTo>
                <a:close/>
                <a:moveTo>
                  <a:pt x="670" y="955"/>
                </a:moveTo>
                <a:cubicBezTo>
                  <a:pt x="671" y="957"/>
                  <a:pt x="674" y="959"/>
                  <a:pt x="674" y="960"/>
                </a:cubicBezTo>
                <a:cubicBezTo>
                  <a:pt x="674" y="960"/>
                  <a:pt x="674" y="960"/>
                  <a:pt x="674" y="960"/>
                </a:cubicBezTo>
                <a:cubicBezTo>
                  <a:pt x="671" y="959"/>
                  <a:pt x="668" y="959"/>
                  <a:pt x="670" y="955"/>
                </a:cubicBezTo>
                <a:close/>
                <a:moveTo>
                  <a:pt x="666" y="945"/>
                </a:moveTo>
                <a:cubicBezTo>
                  <a:pt x="669" y="947"/>
                  <a:pt x="669" y="948"/>
                  <a:pt x="671" y="949"/>
                </a:cubicBezTo>
                <a:cubicBezTo>
                  <a:pt x="671" y="950"/>
                  <a:pt x="672" y="950"/>
                  <a:pt x="672" y="951"/>
                </a:cubicBezTo>
                <a:cubicBezTo>
                  <a:pt x="672" y="951"/>
                  <a:pt x="671" y="951"/>
                  <a:pt x="671" y="951"/>
                </a:cubicBezTo>
                <a:cubicBezTo>
                  <a:pt x="670" y="951"/>
                  <a:pt x="671" y="953"/>
                  <a:pt x="671" y="954"/>
                </a:cubicBezTo>
                <a:cubicBezTo>
                  <a:pt x="671" y="954"/>
                  <a:pt x="670" y="954"/>
                  <a:pt x="670" y="953"/>
                </a:cubicBezTo>
                <a:cubicBezTo>
                  <a:pt x="670" y="952"/>
                  <a:pt x="669" y="951"/>
                  <a:pt x="669" y="951"/>
                </a:cubicBezTo>
                <a:cubicBezTo>
                  <a:pt x="669" y="950"/>
                  <a:pt x="668" y="950"/>
                  <a:pt x="668" y="950"/>
                </a:cubicBezTo>
                <a:cubicBezTo>
                  <a:pt x="667" y="949"/>
                  <a:pt x="666" y="948"/>
                  <a:pt x="665" y="947"/>
                </a:cubicBezTo>
                <a:cubicBezTo>
                  <a:pt x="666" y="947"/>
                  <a:pt x="666" y="946"/>
                  <a:pt x="666" y="945"/>
                </a:cubicBezTo>
                <a:close/>
                <a:moveTo>
                  <a:pt x="668" y="1194"/>
                </a:moveTo>
                <a:cubicBezTo>
                  <a:pt x="668" y="1194"/>
                  <a:pt x="668" y="1194"/>
                  <a:pt x="668" y="1195"/>
                </a:cubicBezTo>
                <a:cubicBezTo>
                  <a:pt x="667" y="1194"/>
                  <a:pt x="666" y="1193"/>
                  <a:pt x="665" y="1192"/>
                </a:cubicBezTo>
                <a:cubicBezTo>
                  <a:pt x="666" y="1193"/>
                  <a:pt x="667" y="1193"/>
                  <a:pt x="668" y="1194"/>
                </a:cubicBezTo>
                <a:close/>
                <a:moveTo>
                  <a:pt x="665" y="953"/>
                </a:moveTo>
                <a:cubicBezTo>
                  <a:pt x="664" y="953"/>
                  <a:pt x="664" y="953"/>
                  <a:pt x="664" y="951"/>
                </a:cubicBezTo>
                <a:cubicBezTo>
                  <a:pt x="665" y="952"/>
                  <a:pt x="665" y="951"/>
                  <a:pt x="666" y="951"/>
                </a:cubicBezTo>
                <a:cubicBezTo>
                  <a:pt x="666" y="952"/>
                  <a:pt x="665" y="952"/>
                  <a:pt x="665" y="953"/>
                </a:cubicBezTo>
                <a:close/>
                <a:moveTo>
                  <a:pt x="660" y="945"/>
                </a:moveTo>
                <a:cubicBezTo>
                  <a:pt x="658" y="945"/>
                  <a:pt x="657" y="945"/>
                  <a:pt x="656" y="944"/>
                </a:cubicBezTo>
                <a:cubicBezTo>
                  <a:pt x="657" y="941"/>
                  <a:pt x="661" y="942"/>
                  <a:pt x="660" y="945"/>
                </a:cubicBezTo>
                <a:close/>
                <a:moveTo>
                  <a:pt x="656" y="945"/>
                </a:moveTo>
                <a:cubicBezTo>
                  <a:pt x="656" y="949"/>
                  <a:pt x="662" y="943"/>
                  <a:pt x="661" y="946"/>
                </a:cubicBezTo>
                <a:cubicBezTo>
                  <a:pt x="661" y="947"/>
                  <a:pt x="659" y="947"/>
                  <a:pt x="659" y="949"/>
                </a:cubicBezTo>
                <a:cubicBezTo>
                  <a:pt x="662" y="952"/>
                  <a:pt x="662" y="948"/>
                  <a:pt x="665" y="950"/>
                </a:cubicBezTo>
                <a:cubicBezTo>
                  <a:pt x="662" y="952"/>
                  <a:pt x="663" y="952"/>
                  <a:pt x="664" y="954"/>
                </a:cubicBezTo>
                <a:cubicBezTo>
                  <a:pt x="664" y="954"/>
                  <a:pt x="664" y="954"/>
                  <a:pt x="663" y="954"/>
                </a:cubicBezTo>
                <a:cubicBezTo>
                  <a:pt x="664" y="954"/>
                  <a:pt x="664" y="954"/>
                  <a:pt x="664" y="954"/>
                </a:cubicBezTo>
                <a:cubicBezTo>
                  <a:pt x="664" y="954"/>
                  <a:pt x="664" y="955"/>
                  <a:pt x="664" y="956"/>
                </a:cubicBezTo>
                <a:cubicBezTo>
                  <a:pt x="662" y="954"/>
                  <a:pt x="657" y="952"/>
                  <a:pt x="662" y="951"/>
                </a:cubicBezTo>
                <a:cubicBezTo>
                  <a:pt x="659" y="949"/>
                  <a:pt x="658" y="951"/>
                  <a:pt x="657" y="951"/>
                </a:cubicBezTo>
                <a:cubicBezTo>
                  <a:pt x="657" y="950"/>
                  <a:pt x="658" y="949"/>
                  <a:pt x="659" y="949"/>
                </a:cubicBezTo>
                <a:cubicBezTo>
                  <a:pt x="657" y="949"/>
                  <a:pt x="653" y="946"/>
                  <a:pt x="656" y="945"/>
                </a:cubicBezTo>
                <a:close/>
                <a:moveTo>
                  <a:pt x="640" y="950"/>
                </a:moveTo>
                <a:cubicBezTo>
                  <a:pt x="640" y="950"/>
                  <a:pt x="640" y="949"/>
                  <a:pt x="640" y="949"/>
                </a:cubicBezTo>
                <a:cubicBezTo>
                  <a:pt x="641" y="950"/>
                  <a:pt x="642" y="950"/>
                  <a:pt x="643" y="951"/>
                </a:cubicBezTo>
                <a:cubicBezTo>
                  <a:pt x="642" y="951"/>
                  <a:pt x="642" y="952"/>
                  <a:pt x="642" y="952"/>
                </a:cubicBezTo>
                <a:cubicBezTo>
                  <a:pt x="641" y="952"/>
                  <a:pt x="641" y="952"/>
                  <a:pt x="640" y="952"/>
                </a:cubicBezTo>
                <a:cubicBezTo>
                  <a:pt x="640" y="952"/>
                  <a:pt x="640" y="952"/>
                  <a:pt x="640" y="952"/>
                </a:cubicBezTo>
                <a:cubicBezTo>
                  <a:pt x="641" y="951"/>
                  <a:pt x="640" y="951"/>
                  <a:pt x="640" y="950"/>
                </a:cubicBezTo>
                <a:close/>
                <a:moveTo>
                  <a:pt x="642" y="967"/>
                </a:moveTo>
                <a:cubicBezTo>
                  <a:pt x="643" y="967"/>
                  <a:pt x="643" y="968"/>
                  <a:pt x="644" y="968"/>
                </a:cubicBezTo>
                <a:cubicBezTo>
                  <a:pt x="645" y="970"/>
                  <a:pt x="646" y="972"/>
                  <a:pt x="649" y="972"/>
                </a:cubicBezTo>
                <a:cubicBezTo>
                  <a:pt x="649" y="973"/>
                  <a:pt x="648" y="973"/>
                  <a:pt x="647" y="974"/>
                </a:cubicBezTo>
                <a:cubicBezTo>
                  <a:pt x="647" y="973"/>
                  <a:pt x="647" y="972"/>
                  <a:pt x="646" y="971"/>
                </a:cubicBezTo>
                <a:cubicBezTo>
                  <a:pt x="645" y="972"/>
                  <a:pt x="644" y="973"/>
                  <a:pt x="643" y="973"/>
                </a:cubicBezTo>
                <a:cubicBezTo>
                  <a:pt x="642" y="972"/>
                  <a:pt x="641" y="971"/>
                  <a:pt x="641" y="970"/>
                </a:cubicBezTo>
                <a:cubicBezTo>
                  <a:pt x="640" y="970"/>
                  <a:pt x="639" y="970"/>
                  <a:pt x="638" y="970"/>
                </a:cubicBezTo>
                <a:cubicBezTo>
                  <a:pt x="639" y="970"/>
                  <a:pt x="640" y="970"/>
                  <a:pt x="641" y="970"/>
                </a:cubicBezTo>
                <a:cubicBezTo>
                  <a:pt x="639" y="968"/>
                  <a:pt x="641" y="968"/>
                  <a:pt x="642" y="967"/>
                </a:cubicBezTo>
                <a:close/>
                <a:moveTo>
                  <a:pt x="652" y="972"/>
                </a:moveTo>
                <a:cubicBezTo>
                  <a:pt x="652" y="973"/>
                  <a:pt x="653" y="973"/>
                  <a:pt x="653" y="973"/>
                </a:cubicBezTo>
                <a:cubicBezTo>
                  <a:pt x="653" y="974"/>
                  <a:pt x="653" y="974"/>
                  <a:pt x="653" y="974"/>
                </a:cubicBezTo>
                <a:cubicBezTo>
                  <a:pt x="653" y="976"/>
                  <a:pt x="651" y="977"/>
                  <a:pt x="649" y="977"/>
                </a:cubicBezTo>
                <a:cubicBezTo>
                  <a:pt x="649" y="976"/>
                  <a:pt x="648" y="976"/>
                  <a:pt x="648" y="975"/>
                </a:cubicBezTo>
                <a:cubicBezTo>
                  <a:pt x="649" y="974"/>
                  <a:pt x="650" y="973"/>
                  <a:pt x="652" y="972"/>
                </a:cubicBezTo>
                <a:close/>
                <a:moveTo>
                  <a:pt x="652" y="965"/>
                </a:moveTo>
                <a:cubicBezTo>
                  <a:pt x="652" y="964"/>
                  <a:pt x="652" y="964"/>
                  <a:pt x="652" y="963"/>
                </a:cubicBezTo>
                <a:cubicBezTo>
                  <a:pt x="651" y="963"/>
                  <a:pt x="650" y="964"/>
                  <a:pt x="650" y="964"/>
                </a:cubicBezTo>
                <a:cubicBezTo>
                  <a:pt x="647" y="963"/>
                  <a:pt x="644" y="961"/>
                  <a:pt x="641" y="960"/>
                </a:cubicBezTo>
                <a:cubicBezTo>
                  <a:pt x="642" y="958"/>
                  <a:pt x="642" y="957"/>
                  <a:pt x="642" y="956"/>
                </a:cubicBezTo>
                <a:cubicBezTo>
                  <a:pt x="646" y="958"/>
                  <a:pt x="651" y="960"/>
                  <a:pt x="655" y="962"/>
                </a:cubicBezTo>
                <a:cubicBezTo>
                  <a:pt x="657" y="964"/>
                  <a:pt x="658" y="966"/>
                  <a:pt x="660" y="967"/>
                </a:cubicBezTo>
                <a:cubicBezTo>
                  <a:pt x="659" y="967"/>
                  <a:pt x="658" y="967"/>
                  <a:pt x="658" y="968"/>
                </a:cubicBezTo>
                <a:cubicBezTo>
                  <a:pt x="656" y="967"/>
                  <a:pt x="654" y="966"/>
                  <a:pt x="652" y="965"/>
                </a:cubicBezTo>
                <a:close/>
                <a:moveTo>
                  <a:pt x="644" y="953"/>
                </a:moveTo>
                <a:cubicBezTo>
                  <a:pt x="644" y="953"/>
                  <a:pt x="645" y="952"/>
                  <a:pt x="646" y="953"/>
                </a:cubicBezTo>
                <a:cubicBezTo>
                  <a:pt x="646" y="953"/>
                  <a:pt x="647" y="954"/>
                  <a:pt x="648" y="955"/>
                </a:cubicBezTo>
                <a:cubicBezTo>
                  <a:pt x="646" y="955"/>
                  <a:pt x="644" y="955"/>
                  <a:pt x="644" y="953"/>
                </a:cubicBezTo>
                <a:close/>
                <a:moveTo>
                  <a:pt x="653" y="939"/>
                </a:moveTo>
                <a:cubicBezTo>
                  <a:pt x="652" y="942"/>
                  <a:pt x="656" y="944"/>
                  <a:pt x="653" y="948"/>
                </a:cubicBezTo>
                <a:cubicBezTo>
                  <a:pt x="651" y="946"/>
                  <a:pt x="646" y="945"/>
                  <a:pt x="649" y="944"/>
                </a:cubicBezTo>
                <a:cubicBezTo>
                  <a:pt x="648" y="946"/>
                  <a:pt x="652" y="945"/>
                  <a:pt x="652" y="944"/>
                </a:cubicBezTo>
                <a:cubicBezTo>
                  <a:pt x="652" y="943"/>
                  <a:pt x="650" y="939"/>
                  <a:pt x="653" y="939"/>
                </a:cubicBezTo>
                <a:close/>
                <a:moveTo>
                  <a:pt x="639" y="912"/>
                </a:moveTo>
                <a:cubicBezTo>
                  <a:pt x="640" y="912"/>
                  <a:pt x="640" y="913"/>
                  <a:pt x="641" y="913"/>
                </a:cubicBezTo>
                <a:cubicBezTo>
                  <a:pt x="640" y="913"/>
                  <a:pt x="640" y="913"/>
                  <a:pt x="639" y="913"/>
                </a:cubicBezTo>
                <a:cubicBezTo>
                  <a:pt x="639" y="913"/>
                  <a:pt x="639" y="912"/>
                  <a:pt x="639" y="912"/>
                </a:cubicBezTo>
                <a:close/>
                <a:moveTo>
                  <a:pt x="639" y="934"/>
                </a:moveTo>
                <a:cubicBezTo>
                  <a:pt x="639" y="934"/>
                  <a:pt x="640" y="933"/>
                  <a:pt x="640" y="933"/>
                </a:cubicBezTo>
                <a:cubicBezTo>
                  <a:pt x="641" y="933"/>
                  <a:pt x="641" y="933"/>
                  <a:pt x="642" y="933"/>
                </a:cubicBezTo>
                <a:cubicBezTo>
                  <a:pt x="640" y="936"/>
                  <a:pt x="645" y="934"/>
                  <a:pt x="647" y="935"/>
                </a:cubicBezTo>
                <a:cubicBezTo>
                  <a:pt x="645" y="939"/>
                  <a:pt x="648" y="936"/>
                  <a:pt x="650" y="937"/>
                </a:cubicBezTo>
                <a:cubicBezTo>
                  <a:pt x="650" y="939"/>
                  <a:pt x="650" y="941"/>
                  <a:pt x="650" y="942"/>
                </a:cubicBezTo>
                <a:cubicBezTo>
                  <a:pt x="650" y="942"/>
                  <a:pt x="651" y="942"/>
                  <a:pt x="651" y="943"/>
                </a:cubicBezTo>
                <a:cubicBezTo>
                  <a:pt x="649" y="943"/>
                  <a:pt x="646" y="936"/>
                  <a:pt x="647" y="942"/>
                </a:cubicBezTo>
                <a:cubicBezTo>
                  <a:pt x="642" y="940"/>
                  <a:pt x="645" y="938"/>
                  <a:pt x="644" y="936"/>
                </a:cubicBezTo>
                <a:cubicBezTo>
                  <a:pt x="644" y="937"/>
                  <a:pt x="642" y="938"/>
                  <a:pt x="641" y="937"/>
                </a:cubicBezTo>
                <a:cubicBezTo>
                  <a:pt x="641" y="936"/>
                  <a:pt x="640" y="935"/>
                  <a:pt x="639" y="935"/>
                </a:cubicBezTo>
                <a:cubicBezTo>
                  <a:pt x="639" y="934"/>
                  <a:pt x="639" y="934"/>
                  <a:pt x="639" y="934"/>
                </a:cubicBezTo>
                <a:close/>
                <a:moveTo>
                  <a:pt x="633" y="962"/>
                </a:moveTo>
                <a:cubicBezTo>
                  <a:pt x="635" y="963"/>
                  <a:pt x="637" y="964"/>
                  <a:pt x="638" y="965"/>
                </a:cubicBezTo>
                <a:cubicBezTo>
                  <a:pt x="639" y="967"/>
                  <a:pt x="636" y="967"/>
                  <a:pt x="634" y="969"/>
                </a:cubicBezTo>
                <a:cubicBezTo>
                  <a:pt x="633" y="968"/>
                  <a:pt x="631" y="967"/>
                  <a:pt x="629" y="966"/>
                </a:cubicBezTo>
                <a:cubicBezTo>
                  <a:pt x="631" y="965"/>
                  <a:pt x="632" y="963"/>
                  <a:pt x="633" y="962"/>
                </a:cubicBezTo>
                <a:close/>
                <a:moveTo>
                  <a:pt x="629" y="928"/>
                </a:moveTo>
                <a:cubicBezTo>
                  <a:pt x="629" y="929"/>
                  <a:pt x="629" y="929"/>
                  <a:pt x="629" y="930"/>
                </a:cubicBezTo>
                <a:cubicBezTo>
                  <a:pt x="629" y="930"/>
                  <a:pt x="628" y="930"/>
                  <a:pt x="628" y="930"/>
                </a:cubicBezTo>
                <a:cubicBezTo>
                  <a:pt x="628" y="929"/>
                  <a:pt x="628" y="929"/>
                  <a:pt x="629" y="928"/>
                </a:cubicBezTo>
                <a:close/>
                <a:moveTo>
                  <a:pt x="603" y="894"/>
                </a:moveTo>
                <a:cubicBezTo>
                  <a:pt x="601" y="894"/>
                  <a:pt x="599" y="893"/>
                  <a:pt x="597" y="892"/>
                </a:cubicBezTo>
                <a:cubicBezTo>
                  <a:pt x="597" y="892"/>
                  <a:pt x="597" y="892"/>
                  <a:pt x="597" y="892"/>
                </a:cubicBezTo>
                <a:cubicBezTo>
                  <a:pt x="598" y="892"/>
                  <a:pt x="600" y="893"/>
                  <a:pt x="602" y="892"/>
                </a:cubicBezTo>
                <a:cubicBezTo>
                  <a:pt x="603" y="893"/>
                  <a:pt x="603" y="893"/>
                  <a:pt x="603" y="894"/>
                </a:cubicBezTo>
                <a:close/>
                <a:moveTo>
                  <a:pt x="598" y="879"/>
                </a:moveTo>
                <a:cubicBezTo>
                  <a:pt x="599" y="880"/>
                  <a:pt x="600" y="881"/>
                  <a:pt x="601" y="881"/>
                </a:cubicBezTo>
                <a:cubicBezTo>
                  <a:pt x="600" y="882"/>
                  <a:pt x="600" y="882"/>
                  <a:pt x="599" y="882"/>
                </a:cubicBezTo>
                <a:cubicBezTo>
                  <a:pt x="598" y="881"/>
                  <a:pt x="596" y="880"/>
                  <a:pt x="595" y="880"/>
                </a:cubicBezTo>
                <a:cubicBezTo>
                  <a:pt x="596" y="880"/>
                  <a:pt x="597" y="880"/>
                  <a:pt x="598" y="879"/>
                </a:cubicBezTo>
                <a:close/>
                <a:moveTo>
                  <a:pt x="589" y="934"/>
                </a:moveTo>
                <a:cubicBezTo>
                  <a:pt x="595" y="937"/>
                  <a:pt x="600" y="940"/>
                  <a:pt x="605" y="943"/>
                </a:cubicBezTo>
                <a:cubicBezTo>
                  <a:pt x="605" y="943"/>
                  <a:pt x="605" y="943"/>
                  <a:pt x="605" y="943"/>
                </a:cubicBezTo>
                <a:cubicBezTo>
                  <a:pt x="600" y="940"/>
                  <a:pt x="594" y="937"/>
                  <a:pt x="589" y="935"/>
                </a:cubicBezTo>
                <a:cubicBezTo>
                  <a:pt x="589" y="934"/>
                  <a:pt x="589" y="934"/>
                  <a:pt x="589" y="934"/>
                </a:cubicBezTo>
                <a:close/>
                <a:moveTo>
                  <a:pt x="581" y="928"/>
                </a:moveTo>
                <a:cubicBezTo>
                  <a:pt x="583" y="930"/>
                  <a:pt x="584" y="931"/>
                  <a:pt x="586" y="932"/>
                </a:cubicBezTo>
                <a:cubicBezTo>
                  <a:pt x="585" y="931"/>
                  <a:pt x="584" y="932"/>
                  <a:pt x="583" y="932"/>
                </a:cubicBezTo>
                <a:cubicBezTo>
                  <a:pt x="583" y="932"/>
                  <a:pt x="582" y="931"/>
                  <a:pt x="582" y="931"/>
                </a:cubicBezTo>
                <a:cubicBezTo>
                  <a:pt x="581" y="930"/>
                  <a:pt x="581" y="929"/>
                  <a:pt x="580" y="928"/>
                </a:cubicBezTo>
                <a:cubicBezTo>
                  <a:pt x="580" y="928"/>
                  <a:pt x="581" y="928"/>
                  <a:pt x="581" y="928"/>
                </a:cubicBezTo>
                <a:close/>
                <a:moveTo>
                  <a:pt x="573" y="861"/>
                </a:moveTo>
                <a:cubicBezTo>
                  <a:pt x="574" y="861"/>
                  <a:pt x="574" y="862"/>
                  <a:pt x="575" y="863"/>
                </a:cubicBezTo>
                <a:cubicBezTo>
                  <a:pt x="575" y="863"/>
                  <a:pt x="575" y="863"/>
                  <a:pt x="575" y="863"/>
                </a:cubicBezTo>
                <a:cubicBezTo>
                  <a:pt x="574" y="862"/>
                  <a:pt x="573" y="862"/>
                  <a:pt x="572" y="862"/>
                </a:cubicBezTo>
                <a:cubicBezTo>
                  <a:pt x="573" y="862"/>
                  <a:pt x="573" y="861"/>
                  <a:pt x="573" y="861"/>
                </a:cubicBezTo>
                <a:close/>
                <a:moveTo>
                  <a:pt x="575" y="879"/>
                </a:moveTo>
                <a:cubicBezTo>
                  <a:pt x="575" y="880"/>
                  <a:pt x="575" y="880"/>
                  <a:pt x="574" y="881"/>
                </a:cubicBezTo>
                <a:cubicBezTo>
                  <a:pt x="574" y="881"/>
                  <a:pt x="574" y="881"/>
                  <a:pt x="574" y="881"/>
                </a:cubicBezTo>
                <a:cubicBezTo>
                  <a:pt x="574" y="880"/>
                  <a:pt x="574" y="879"/>
                  <a:pt x="575" y="879"/>
                </a:cubicBezTo>
                <a:cubicBezTo>
                  <a:pt x="575" y="879"/>
                  <a:pt x="575" y="879"/>
                  <a:pt x="575" y="879"/>
                </a:cubicBezTo>
                <a:close/>
                <a:moveTo>
                  <a:pt x="570" y="876"/>
                </a:moveTo>
                <a:cubicBezTo>
                  <a:pt x="570" y="876"/>
                  <a:pt x="570" y="875"/>
                  <a:pt x="571" y="875"/>
                </a:cubicBezTo>
                <a:cubicBezTo>
                  <a:pt x="571" y="876"/>
                  <a:pt x="571" y="876"/>
                  <a:pt x="572" y="876"/>
                </a:cubicBezTo>
                <a:cubicBezTo>
                  <a:pt x="571" y="877"/>
                  <a:pt x="570" y="877"/>
                  <a:pt x="570" y="877"/>
                </a:cubicBezTo>
                <a:cubicBezTo>
                  <a:pt x="570" y="877"/>
                  <a:pt x="570" y="876"/>
                  <a:pt x="570" y="876"/>
                </a:cubicBezTo>
                <a:close/>
                <a:moveTo>
                  <a:pt x="560" y="855"/>
                </a:moveTo>
                <a:cubicBezTo>
                  <a:pt x="559" y="855"/>
                  <a:pt x="559" y="856"/>
                  <a:pt x="560" y="856"/>
                </a:cubicBezTo>
                <a:cubicBezTo>
                  <a:pt x="559" y="856"/>
                  <a:pt x="559" y="857"/>
                  <a:pt x="559" y="857"/>
                </a:cubicBezTo>
                <a:cubicBezTo>
                  <a:pt x="559" y="857"/>
                  <a:pt x="559" y="857"/>
                  <a:pt x="559" y="857"/>
                </a:cubicBezTo>
                <a:cubicBezTo>
                  <a:pt x="559" y="856"/>
                  <a:pt x="559" y="856"/>
                  <a:pt x="560" y="855"/>
                </a:cubicBezTo>
                <a:close/>
                <a:moveTo>
                  <a:pt x="561" y="942"/>
                </a:moveTo>
                <a:cubicBezTo>
                  <a:pt x="560" y="941"/>
                  <a:pt x="559" y="941"/>
                  <a:pt x="558" y="940"/>
                </a:cubicBezTo>
                <a:cubicBezTo>
                  <a:pt x="560" y="940"/>
                  <a:pt x="561" y="941"/>
                  <a:pt x="561" y="942"/>
                </a:cubicBezTo>
                <a:close/>
                <a:moveTo>
                  <a:pt x="557" y="936"/>
                </a:moveTo>
                <a:cubicBezTo>
                  <a:pt x="556" y="936"/>
                  <a:pt x="556" y="937"/>
                  <a:pt x="555" y="937"/>
                </a:cubicBezTo>
                <a:cubicBezTo>
                  <a:pt x="555" y="935"/>
                  <a:pt x="549" y="934"/>
                  <a:pt x="550" y="933"/>
                </a:cubicBezTo>
                <a:cubicBezTo>
                  <a:pt x="552" y="934"/>
                  <a:pt x="554" y="935"/>
                  <a:pt x="557" y="936"/>
                </a:cubicBezTo>
                <a:close/>
                <a:moveTo>
                  <a:pt x="525" y="970"/>
                </a:moveTo>
                <a:cubicBezTo>
                  <a:pt x="526" y="971"/>
                  <a:pt x="526" y="971"/>
                  <a:pt x="526" y="972"/>
                </a:cubicBezTo>
                <a:cubicBezTo>
                  <a:pt x="526" y="972"/>
                  <a:pt x="526" y="972"/>
                  <a:pt x="526" y="972"/>
                </a:cubicBezTo>
                <a:cubicBezTo>
                  <a:pt x="525" y="972"/>
                  <a:pt x="525" y="971"/>
                  <a:pt x="524" y="970"/>
                </a:cubicBezTo>
                <a:cubicBezTo>
                  <a:pt x="525" y="970"/>
                  <a:pt x="525" y="970"/>
                  <a:pt x="525" y="970"/>
                </a:cubicBezTo>
                <a:close/>
                <a:moveTo>
                  <a:pt x="506" y="1411"/>
                </a:moveTo>
                <a:cubicBezTo>
                  <a:pt x="508" y="1411"/>
                  <a:pt x="512" y="1413"/>
                  <a:pt x="517" y="1414"/>
                </a:cubicBezTo>
                <a:cubicBezTo>
                  <a:pt x="516" y="1410"/>
                  <a:pt x="505" y="1410"/>
                  <a:pt x="507" y="1406"/>
                </a:cubicBezTo>
                <a:cubicBezTo>
                  <a:pt x="508" y="1405"/>
                  <a:pt x="509" y="1406"/>
                  <a:pt x="508" y="1408"/>
                </a:cubicBezTo>
                <a:cubicBezTo>
                  <a:pt x="511" y="1408"/>
                  <a:pt x="513" y="1407"/>
                  <a:pt x="515" y="1407"/>
                </a:cubicBezTo>
                <a:cubicBezTo>
                  <a:pt x="519" y="1410"/>
                  <a:pt x="524" y="1412"/>
                  <a:pt x="530" y="1415"/>
                </a:cubicBezTo>
                <a:cubicBezTo>
                  <a:pt x="530" y="1418"/>
                  <a:pt x="528" y="1419"/>
                  <a:pt x="527" y="1422"/>
                </a:cubicBezTo>
                <a:cubicBezTo>
                  <a:pt x="526" y="1422"/>
                  <a:pt x="525" y="1421"/>
                  <a:pt x="524" y="1421"/>
                </a:cubicBezTo>
                <a:cubicBezTo>
                  <a:pt x="523" y="1420"/>
                  <a:pt x="525" y="1418"/>
                  <a:pt x="526" y="1418"/>
                </a:cubicBezTo>
                <a:cubicBezTo>
                  <a:pt x="520" y="1418"/>
                  <a:pt x="510" y="1417"/>
                  <a:pt x="506" y="1411"/>
                </a:cubicBezTo>
                <a:close/>
                <a:moveTo>
                  <a:pt x="506" y="1408"/>
                </a:moveTo>
                <a:cubicBezTo>
                  <a:pt x="504" y="1403"/>
                  <a:pt x="503" y="1407"/>
                  <a:pt x="498" y="1404"/>
                </a:cubicBezTo>
                <a:cubicBezTo>
                  <a:pt x="501" y="1401"/>
                  <a:pt x="502" y="1404"/>
                  <a:pt x="506" y="1405"/>
                </a:cubicBezTo>
                <a:cubicBezTo>
                  <a:pt x="506" y="1406"/>
                  <a:pt x="506" y="1407"/>
                  <a:pt x="506" y="1408"/>
                </a:cubicBezTo>
                <a:close/>
                <a:moveTo>
                  <a:pt x="497" y="1364"/>
                </a:moveTo>
                <a:cubicBezTo>
                  <a:pt x="497" y="1364"/>
                  <a:pt x="498" y="1365"/>
                  <a:pt x="498" y="1365"/>
                </a:cubicBezTo>
                <a:cubicBezTo>
                  <a:pt x="498" y="1365"/>
                  <a:pt x="498" y="1365"/>
                  <a:pt x="498" y="1365"/>
                </a:cubicBezTo>
                <a:cubicBezTo>
                  <a:pt x="498" y="1365"/>
                  <a:pt x="497" y="1366"/>
                  <a:pt x="497" y="1366"/>
                </a:cubicBezTo>
                <a:cubicBezTo>
                  <a:pt x="496" y="1366"/>
                  <a:pt x="496" y="1365"/>
                  <a:pt x="496" y="1365"/>
                </a:cubicBezTo>
                <a:cubicBezTo>
                  <a:pt x="496" y="1364"/>
                  <a:pt x="497" y="1364"/>
                  <a:pt x="497" y="1364"/>
                </a:cubicBezTo>
                <a:close/>
                <a:moveTo>
                  <a:pt x="515" y="929"/>
                </a:moveTo>
                <a:cubicBezTo>
                  <a:pt x="513" y="930"/>
                  <a:pt x="511" y="931"/>
                  <a:pt x="509" y="930"/>
                </a:cubicBezTo>
                <a:cubicBezTo>
                  <a:pt x="509" y="930"/>
                  <a:pt x="509" y="930"/>
                  <a:pt x="508" y="929"/>
                </a:cubicBezTo>
                <a:cubicBezTo>
                  <a:pt x="508" y="929"/>
                  <a:pt x="508" y="930"/>
                  <a:pt x="508" y="930"/>
                </a:cubicBezTo>
                <a:cubicBezTo>
                  <a:pt x="508" y="929"/>
                  <a:pt x="507" y="929"/>
                  <a:pt x="506" y="929"/>
                </a:cubicBezTo>
                <a:cubicBezTo>
                  <a:pt x="506" y="929"/>
                  <a:pt x="507" y="928"/>
                  <a:pt x="507" y="928"/>
                </a:cubicBezTo>
                <a:cubicBezTo>
                  <a:pt x="506" y="928"/>
                  <a:pt x="506" y="928"/>
                  <a:pt x="505" y="928"/>
                </a:cubicBezTo>
                <a:cubicBezTo>
                  <a:pt x="503" y="926"/>
                  <a:pt x="501" y="923"/>
                  <a:pt x="500" y="921"/>
                </a:cubicBezTo>
                <a:cubicBezTo>
                  <a:pt x="503" y="922"/>
                  <a:pt x="507" y="922"/>
                  <a:pt x="510" y="922"/>
                </a:cubicBezTo>
                <a:cubicBezTo>
                  <a:pt x="511" y="923"/>
                  <a:pt x="512" y="924"/>
                  <a:pt x="514" y="924"/>
                </a:cubicBezTo>
                <a:cubicBezTo>
                  <a:pt x="514" y="924"/>
                  <a:pt x="514" y="925"/>
                  <a:pt x="514" y="925"/>
                </a:cubicBezTo>
                <a:cubicBezTo>
                  <a:pt x="514" y="925"/>
                  <a:pt x="514" y="925"/>
                  <a:pt x="514" y="925"/>
                </a:cubicBezTo>
                <a:cubicBezTo>
                  <a:pt x="511" y="926"/>
                  <a:pt x="515" y="927"/>
                  <a:pt x="515" y="929"/>
                </a:cubicBezTo>
                <a:close/>
                <a:moveTo>
                  <a:pt x="519" y="1384"/>
                </a:moveTo>
                <a:cubicBezTo>
                  <a:pt x="520" y="1385"/>
                  <a:pt x="521" y="1385"/>
                  <a:pt x="522" y="1386"/>
                </a:cubicBezTo>
                <a:cubicBezTo>
                  <a:pt x="519" y="1386"/>
                  <a:pt x="516" y="1383"/>
                  <a:pt x="513" y="1383"/>
                </a:cubicBezTo>
                <a:cubicBezTo>
                  <a:pt x="514" y="1381"/>
                  <a:pt x="517" y="1382"/>
                  <a:pt x="519" y="1384"/>
                </a:cubicBezTo>
                <a:close/>
                <a:moveTo>
                  <a:pt x="513" y="940"/>
                </a:moveTo>
                <a:cubicBezTo>
                  <a:pt x="512" y="940"/>
                  <a:pt x="512" y="940"/>
                  <a:pt x="511" y="939"/>
                </a:cubicBezTo>
                <a:cubicBezTo>
                  <a:pt x="511" y="939"/>
                  <a:pt x="510" y="938"/>
                  <a:pt x="510" y="937"/>
                </a:cubicBezTo>
                <a:cubicBezTo>
                  <a:pt x="511" y="938"/>
                  <a:pt x="512" y="938"/>
                  <a:pt x="513" y="939"/>
                </a:cubicBezTo>
                <a:cubicBezTo>
                  <a:pt x="513" y="939"/>
                  <a:pt x="513" y="940"/>
                  <a:pt x="513" y="940"/>
                </a:cubicBezTo>
                <a:close/>
                <a:moveTo>
                  <a:pt x="501" y="1368"/>
                </a:moveTo>
                <a:cubicBezTo>
                  <a:pt x="501" y="1368"/>
                  <a:pt x="501" y="1368"/>
                  <a:pt x="501" y="1368"/>
                </a:cubicBezTo>
                <a:cubicBezTo>
                  <a:pt x="500" y="1368"/>
                  <a:pt x="499" y="1368"/>
                  <a:pt x="498" y="1367"/>
                </a:cubicBezTo>
                <a:cubicBezTo>
                  <a:pt x="499" y="1367"/>
                  <a:pt x="499" y="1366"/>
                  <a:pt x="499" y="1366"/>
                </a:cubicBezTo>
                <a:cubicBezTo>
                  <a:pt x="500" y="1366"/>
                  <a:pt x="500" y="1367"/>
                  <a:pt x="501" y="1368"/>
                </a:cubicBezTo>
                <a:close/>
                <a:moveTo>
                  <a:pt x="502" y="944"/>
                </a:moveTo>
                <a:cubicBezTo>
                  <a:pt x="502" y="944"/>
                  <a:pt x="502" y="944"/>
                  <a:pt x="503" y="944"/>
                </a:cubicBezTo>
                <a:cubicBezTo>
                  <a:pt x="502" y="944"/>
                  <a:pt x="502" y="943"/>
                  <a:pt x="502" y="943"/>
                </a:cubicBezTo>
                <a:cubicBezTo>
                  <a:pt x="503" y="942"/>
                  <a:pt x="505" y="941"/>
                  <a:pt x="507" y="941"/>
                </a:cubicBezTo>
                <a:cubicBezTo>
                  <a:pt x="509" y="942"/>
                  <a:pt x="510" y="942"/>
                  <a:pt x="511" y="942"/>
                </a:cubicBezTo>
                <a:cubicBezTo>
                  <a:pt x="511" y="942"/>
                  <a:pt x="512" y="942"/>
                  <a:pt x="512" y="942"/>
                </a:cubicBezTo>
                <a:cubicBezTo>
                  <a:pt x="512" y="943"/>
                  <a:pt x="513" y="944"/>
                  <a:pt x="514" y="944"/>
                </a:cubicBezTo>
                <a:cubicBezTo>
                  <a:pt x="514" y="945"/>
                  <a:pt x="514" y="945"/>
                  <a:pt x="514" y="945"/>
                </a:cubicBezTo>
                <a:cubicBezTo>
                  <a:pt x="513" y="949"/>
                  <a:pt x="512" y="942"/>
                  <a:pt x="509" y="944"/>
                </a:cubicBezTo>
                <a:cubicBezTo>
                  <a:pt x="509" y="945"/>
                  <a:pt x="509" y="946"/>
                  <a:pt x="509" y="947"/>
                </a:cubicBezTo>
                <a:cubicBezTo>
                  <a:pt x="507" y="946"/>
                  <a:pt x="505" y="945"/>
                  <a:pt x="502" y="944"/>
                </a:cubicBezTo>
                <a:close/>
                <a:moveTo>
                  <a:pt x="524" y="967"/>
                </a:moveTo>
                <a:cubicBezTo>
                  <a:pt x="524" y="967"/>
                  <a:pt x="523" y="967"/>
                  <a:pt x="522" y="967"/>
                </a:cubicBezTo>
                <a:cubicBezTo>
                  <a:pt x="522" y="966"/>
                  <a:pt x="522" y="966"/>
                  <a:pt x="522" y="965"/>
                </a:cubicBezTo>
                <a:cubicBezTo>
                  <a:pt x="523" y="966"/>
                  <a:pt x="523" y="967"/>
                  <a:pt x="524" y="967"/>
                </a:cubicBezTo>
                <a:close/>
                <a:moveTo>
                  <a:pt x="521" y="955"/>
                </a:moveTo>
                <a:cubicBezTo>
                  <a:pt x="520" y="956"/>
                  <a:pt x="519" y="957"/>
                  <a:pt x="518" y="957"/>
                </a:cubicBezTo>
                <a:cubicBezTo>
                  <a:pt x="517" y="956"/>
                  <a:pt x="517" y="955"/>
                  <a:pt x="516" y="955"/>
                </a:cubicBezTo>
                <a:cubicBezTo>
                  <a:pt x="517" y="953"/>
                  <a:pt x="518" y="952"/>
                  <a:pt x="519" y="951"/>
                </a:cubicBezTo>
                <a:cubicBezTo>
                  <a:pt x="521" y="951"/>
                  <a:pt x="520" y="953"/>
                  <a:pt x="521" y="954"/>
                </a:cubicBezTo>
                <a:cubicBezTo>
                  <a:pt x="521" y="954"/>
                  <a:pt x="521" y="955"/>
                  <a:pt x="521" y="955"/>
                </a:cubicBezTo>
                <a:cubicBezTo>
                  <a:pt x="521" y="955"/>
                  <a:pt x="521" y="955"/>
                  <a:pt x="521" y="955"/>
                </a:cubicBezTo>
                <a:close/>
                <a:moveTo>
                  <a:pt x="520" y="925"/>
                </a:moveTo>
                <a:cubicBezTo>
                  <a:pt x="520" y="926"/>
                  <a:pt x="521" y="927"/>
                  <a:pt x="521" y="927"/>
                </a:cubicBezTo>
                <a:cubicBezTo>
                  <a:pt x="519" y="926"/>
                  <a:pt x="518" y="924"/>
                  <a:pt x="515" y="924"/>
                </a:cubicBezTo>
                <a:cubicBezTo>
                  <a:pt x="514" y="923"/>
                  <a:pt x="513" y="923"/>
                  <a:pt x="512" y="922"/>
                </a:cubicBezTo>
                <a:cubicBezTo>
                  <a:pt x="513" y="923"/>
                  <a:pt x="514" y="923"/>
                  <a:pt x="514" y="923"/>
                </a:cubicBezTo>
                <a:cubicBezTo>
                  <a:pt x="515" y="923"/>
                  <a:pt x="516" y="923"/>
                  <a:pt x="517" y="923"/>
                </a:cubicBezTo>
                <a:cubicBezTo>
                  <a:pt x="517" y="923"/>
                  <a:pt x="518" y="923"/>
                  <a:pt x="519" y="923"/>
                </a:cubicBezTo>
                <a:cubicBezTo>
                  <a:pt x="519" y="923"/>
                  <a:pt x="519" y="924"/>
                  <a:pt x="520" y="924"/>
                </a:cubicBezTo>
                <a:cubicBezTo>
                  <a:pt x="520" y="925"/>
                  <a:pt x="520" y="925"/>
                  <a:pt x="520" y="925"/>
                </a:cubicBezTo>
                <a:close/>
                <a:moveTo>
                  <a:pt x="517" y="915"/>
                </a:moveTo>
                <a:cubicBezTo>
                  <a:pt x="517" y="915"/>
                  <a:pt x="516" y="914"/>
                  <a:pt x="516" y="914"/>
                </a:cubicBezTo>
                <a:cubicBezTo>
                  <a:pt x="517" y="914"/>
                  <a:pt x="518" y="915"/>
                  <a:pt x="519" y="915"/>
                </a:cubicBezTo>
                <a:cubicBezTo>
                  <a:pt x="518" y="916"/>
                  <a:pt x="517" y="917"/>
                  <a:pt x="517" y="918"/>
                </a:cubicBezTo>
                <a:cubicBezTo>
                  <a:pt x="514" y="918"/>
                  <a:pt x="511" y="917"/>
                  <a:pt x="509" y="917"/>
                </a:cubicBezTo>
                <a:cubicBezTo>
                  <a:pt x="508" y="917"/>
                  <a:pt x="508" y="917"/>
                  <a:pt x="508" y="917"/>
                </a:cubicBezTo>
                <a:cubicBezTo>
                  <a:pt x="509" y="916"/>
                  <a:pt x="510" y="916"/>
                  <a:pt x="511" y="915"/>
                </a:cubicBezTo>
                <a:cubicBezTo>
                  <a:pt x="511" y="915"/>
                  <a:pt x="511" y="915"/>
                  <a:pt x="511" y="915"/>
                </a:cubicBezTo>
                <a:cubicBezTo>
                  <a:pt x="513" y="916"/>
                  <a:pt x="516" y="915"/>
                  <a:pt x="517" y="915"/>
                </a:cubicBezTo>
                <a:close/>
                <a:moveTo>
                  <a:pt x="432" y="1673"/>
                </a:moveTo>
                <a:cubicBezTo>
                  <a:pt x="432" y="1673"/>
                  <a:pt x="432" y="1672"/>
                  <a:pt x="431" y="1671"/>
                </a:cubicBezTo>
                <a:cubicBezTo>
                  <a:pt x="432" y="1672"/>
                  <a:pt x="432" y="1672"/>
                  <a:pt x="433" y="1672"/>
                </a:cubicBezTo>
                <a:cubicBezTo>
                  <a:pt x="434" y="1673"/>
                  <a:pt x="433" y="1673"/>
                  <a:pt x="432" y="1673"/>
                </a:cubicBezTo>
                <a:close/>
                <a:moveTo>
                  <a:pt x="512" y="1701"/>
                </a:moveTo>
                <a:cubicBezTo>
                  <a:pt x="513" y="1701"/>
                  <a:pt x="514" y="1702"/>
                  <a:pt x="515" y="1703"/>
                </a:cubicBezTo>
                <a:cubicBezTo>
                  <a:pt x="514" y="1703"/>
                  <a:pt x="513" y="1703"/>
                  <a:pt x="512" y="1704"/>
                </a:cubicBezTo>
                <a:cubicBezTo>
                  <a:pt x="511" y="1703"/>
                  <a:pt x="511" y="1702"/>
                  <a:pt x="512" y="1701"/>
                </a:cubicBezTo>
                <a:close/>
                <a:moveTo>
                  <a:pt x="431" y="1640"/>
                </a:moveTo>
                <a:cubicBezTo>
                  <a:pt x="447" y="1648"/>
                  <a:pt x="463" y="1659"/>
                  <a:pt x="479" y="1673"/>
                </a:cubicBezTo>
                <a:cubicBezTo>
                  <a:pt x="479" y="1673"/>
                  <a:pt x="480" y="1674"/>
                  <a:pt x="481" y="1674"/>
                </a:cubicBezTo>
                <a:cubicBezTo>
                  <a:pt x="481" y="1675"/>
                  <a:pt x="482" y="1675"/>
                  <a:pt x="483" y="1676"/>
                </a:cubicBezTo>
                <a:cubicBezTo>
                  <a:pt x="482" y="1676"/>
                  <a:pt x="482" y="1676"/>
                  <a:pt x="481" y="1675"/>
                </a:cubicBezTo>
                <a:cubicBezTo>
                  <a:pt x="479" y="1676"/>
                  <a:pt x="481" y="1677"/>
                  <a:pt x="483" y="1677"/>
                </a:cubicBezTo>
                <a:cubicBezTo>
                  <a:pt x="484" y="1677"/>
                  <a:pt x="484" y="1677"/>
                  <a:pt x="484" y="1677"/>
                </a:cubicBezTo>
                <a:cubicBezTo>
                  <a:pt x="484" y="1677"/>
                  <a:pt x="484" y="1677"/>
                  <a:pt x="483" y="1677"/>
                </a:cubicBezTo>
                <a:cubicBezTo>
                  <a:pt x="484" y="1678"/>
                  <a:pt x="485" y="1678"/>
                  <a:pt x="486" y="1679"/>
                </a:cubicBezTo>
                <a:cubicBezTo>
                  <a:pt x="493" y="1685"/>
                  <a:pt x="501" y="1692"/>
                  <a:pt x="509" y="1698"/>
                </a:cubicBezTo>
                <a:cubicBezTo>
                  <a:pt x="507" y="1698"/>
                  <a:pt x="507" y="1699"/>
                  <a:pt x="507" y="1700"/>
                </a:cubicBezTo>
                <a:cubicBezTo>
                  <a:pt x="506" y="1700"/>
                  <a:pt x="504" y="1699"/>
                  <a:pt x="503" y="1698"/>
                </a:cubicBezTo>
                <a:cubicBezTo>
                  <a:pt x="504" y="1696"/>
                  <a:pt x="507" y="1701"/>
                  <a:pt x="507" y="1697"/>
                </a:cubicBezTo>
                <a:cubicBezTo>
                  <a:pt x="503" y="1694"/>
                  <a:pt x="506" y="1699"/>
                  <a:pt x="501" y="1694"/>
                </a:cubicBezTo>
                <a:cubicBezTo>
                  <a:pt x="500" y="1696"/>
                  <a:pt x="503" y="1696"/>
                  <a:pt x="502" y="1698"/>
                </a:cubicBezTo>
                <a:cubicBezTo>
                  <a:pt x="500" y="1696"/>
                  <a:pt x="491" y="1694"/>
                  <a:pt x="490" y="1691"/>
                </a:cubicBezTo>
                <a:cubicBezTo>
                  <a:pt x="489" y="1695"/>
                  <a:pt x="476" y="1685"/>
                  <a:pt x="472" y="1687"/>
                </a:cubicBezTo>
                <a:cubicBezTo>
                  <a:pt x="470" y="1683"/>
                  <a:pt x="466" y="1682"/>
                  <a:pt x="459" y="1680"/>
                </a:cubicBezTo>
                <a:cubicBezTo>
                  <a:pt x="460" y="1676"/>
                  <a:pt x="463" y="1680"/>
                  <a:pt x="464" y="1680"/>
                </a:cubicBezTo>
                <a:cubicBezTo>
                  <a:pt x="461" y="1676"/>
                  <a:pt x="449" y="1673"/>
                  <a:pt x="447" y="1669"/>
                </a:cubicBezTo>
                <a:cubicBezTo>
                  <a:pt x="446" y="1671"/>
                  <a:pt x="451" y="1674"/>
                  <a:pt x="453" y="1675"/>
                </a:cubicBezTo>
                <a:cubicBezTo>
                  <a:pt x="448" y="1679"/>
                  <a:pt x="443" y="1669"/>
                  <a:pt x="435" y="1669"/>
                </a:cubicBezTo>
                <a:cubicBezTo>
                  <a:pt x="435" y="1670"/>
                  <a:pt x="436" y="1670"/>
                  <a:pt x="435" y="1671"/>
                </a:cubicBezTo>
                <a:cubicBezTo>
                  <a:pt x="433" y="1671"/>
                  <a:pt x="430" y="1669"/>
                  <a:pt x="429" y="1668"/>
                </a:cubicBezTo>
                <a:cubicBezTo>
                  <a:pt x="428" y="1667"/>
                  <a:pt x="428" y="1667"/>
                  <a:pt x="428" y="1666"/>
                </a:cubicBezTo>
                <a:cubicBezTo>
                  <a:pt x="429" y="1667"/>
                  <a:pt x="431" y="1668"/>
                  <a:pt x="432" y="1669"/>
                </a:cubicBezTo>
                <a:cubicBezTo>
                  <a:pt x="431" y="1666"/>
                  <a:pt x="428" y="1665"/>
                  <a:pt x="426" y="1664"/>
                </a:cubicBezTo>
                <a:cubicBezTo>
                  <a:pt x="424" y="1663"/>
                  <a:pt x="423" y="1661"/>
                  <a:pt x="422" y="1660"/>
                </a:cubicBezTo>
                <a:cubicBezTo>
                  <a:pt x="424" y="1661"/>
                  <a:pt x="426" y="1662"/>
                  <a:pt x="427" y="1659"/>
                </a:cubicBezTo>
                <a:cubicBezTo>
                  <a:pt x="425" y="1659"/>
                  <a:pt x="422" y="1656"/>
                  <a:pt x="421" y="1659"/>
                </a:cubicBezTo>
                <a:cubicBezTo>
                  <a:pt x="420" y="1658"/>
                  <a:pt x="420" y="1657"/>
                  <a:pt x="419" y="1657"/>
                </a:cubicBezTo>
                <a:cubicBezTo>
                  <a:pt x="419" y="1654"/>
                  <a:pt x="420" y="1653"/>
                  <a:pt x="421" y="1651"/>
                </a:cubicBezTo>
                <a:cubicBezTo>
                  <a:pt x="421" y="1653"/>
                  <a:pt x="419" y="1655"/>
                  <a:pt x="422" y="1655"/>
                </a:cubicBezTo>
                <a:cubicBezTo>
                  <a:pt x="422" y="1654"/>
                  <a:pt x="421" y="1653"/>
                  <a:pt x="422" y="1653"/>
                </a:cubicBezTo>
                <a:cubicBezTo>
                  <a:pt x="422" y="1657"/>
                  <a:pt x="448" y="1664"/>
                  <a:pt x="431" y="1657"/>
                </a:cubicBezTo>
                <a:cubicBezTo>
                  <a:pt x="446" y="1660"/>
                  <a:pt x="450" y="1665"/>
                  <a:pt x="465" y="1668"/>
                </a:cubicBezTo>
                <a:cubicBezTo>
                  <a:pt x="453" y="1660"/>
                  <a:pt x="436" y="1656"/>
                  <a:pt x="423" y="1650"/>
                </a:cubicBezTo>
                <a:cubicBezTo>
                  <a:pt x="430" y="1645"/>
                  <a:pt x="443" y="1649"/>
                  <a:pt x="431" y="1640"/>
                </a:cubicBezTo>
                <a:close/>
                <a:moveTo>
                  <a:pt x="437" y="978"/>
                </a:moveTo>
                <a:cubicBezTo>
                  <a:pt x="434" y="977"/>
                  <a:pt x="432" y="975"/>
                  <a:pt x="431" y="973"/>
                </a:cubicBezTo>
                <a:cubicBezTo>
                  <a:pt x="434" y="974"/>
                  <a:pt x="436" y="975"/>
                  <a:pt x="438" y="976"/>
                </a:cubicBezTo>
                <a:cubicBezTo>
                  <a:pt x="437" y="976"/>
                  <a:pt x="437" y="977"/>
                  <a:pt x="437" y="978"/>
                </a:cubicBezTo>
                <a:close/>
                <a:moveTo>
                  <a:pt x="442" y="969"/>
                </a:moveTo>
                <a:cubicBezTo>
                  <a:pt x="438" y="968"/>
                  <a:pt x="431" y="963"/>
                  <a:pt x="426" y="959"/>
                </a:cubicBezTo>
                <a:cubicBezTo>
                  <a:pt x="426" y="959"/>
                  <a:pt x="427" y="959"/>
                  <a:pt x="428" y="958"/>
                </a:cubicBezTo>
                <a:cubicBezTo>
                  <a:pt x="432" y="962"/>
                  <a:pt x="438" y="964"/>
                  <a:pt x="443" y="966"/>
                </a:cubicBezTo>
                <a:cubicBezTo>
                  <a:pt x="443" y="967"/>
                  <a:pt x="442" y="968"/>
                  <a:pt x="442" y="969"/>
                </a:cubicBezTo>
                <a:close/>
                <a:moveTo>
                  <a:pt x="444" y="964"/>
                </a:moveTo>
                <a:cubicBezTo>
                  <a:pt x="440" y="962"/>
                  <a:pt x="436" y="960"/>
                  <a:pt x="432" y="958"/>
                </a:cubicBezTo>
                <a:cubicBezTo>
                  <a:pt x="432" y="957"/>
                  <a:pt x="432" y="957"/>
                  <a:pt x="432" y="957"/>
                </a:cubicBezTo>
                <a:cubicBezTo>
                  <a:pt x="434" y="957"/>
                  <a:pt x="436" y="957"/>
                  <a:pt x="437" y="957"/>
                </a:cubicBezTo>
                <a:cubicBezTo>
                  <a:pt x="438" y="958"/>
                  <a:pt x="439" y="958"/>
                  <a:pt x="440" y="959"/>
                </a:cubicBezTo>
                <a:cubicBezTo>
                  <a:pt x="439" y="959"/>
                  <a:pt x="439" y="959"/>
                  <a:pt x="439" y="960"/>
                </a:cubicBezTo>
                <a:cubicBezTo>
                  <a:pt x="440" y="960"/>
                  <a:pt x="440" y="960"/>
                  <a:pt x="440" y="959"/>
                </a:cubicBezTo>
                <a:cubicBezTo>
                  <a:pt x="442" y="960"/>
                  <a:pt x="444" y="961"/>
                  <a:pt x="446" y="962"/>
                </a:cubicBezTo>
                <a:cubicBezTo>
                  <a:pt x="446" y="962"/>
                  <a:pt x="446" y="962"/>
                  <a:pt x="446" y="962"/>
                </a:cubicBezTo>
                <a:cubicBezTo>
                  <a:pt x="445" y="963"/>
                  <a:pt x="445" y="963"/>
                  <a:pt x="444" y="964"/>
                </a:cubicBezTo>
                <a:close/>
                <a:moveTo>
                  <a:pt x="446" y="961"/>
                </a:moveTo>
                <a:cubicBezTo>
                  <a:pt x="445" y="960"/>
                  <a:pt x="444" y="959"/>
                  <a:pt x="444" y="958"/>
                </a:cubicBezTo>
                <a:cubicBezTo>
                  <a:pt x="444" y="958"/>
                  <a:pt x="444" y="958"/>
                  <a:pt x="445" y="958"/>
                </a:cubicBezTo>
                <a:cubicBezTo>
                  <a:pt x="446" y="958"/>
                  <a:pt x="446" y="959"/>
                  <a:pt x="447" y="959"/>
                </a:cubicBezTo>
                <a:cubicBezTo>
                  <a:pt x="447" y="960"/>
                  <a:pt x="447" y="960"/>
                  <a:pt x="446" y="961"/>
                </a:cubicBezTo>
                <a:close/>
                <a:moveTo>
                  <a:pt x="444" y="878"/>
                </a:moveTo>
                <a:cubicBezTo>
                  <a:pt x="445" y="878"/>
                  <a:pt x="447" y="878"/>
                  <a:pt x="448" y="878"/>
                </a:cubicBezTo>
                <a:cubicBezTo>
                  <a:pt x="450" y="879"/>
                  <a:pt x="451" y="881"/>
                  <a:pt x="453" y="881"/>
                </a:cubicBezTo>
                <a:cubicBezTo>
                  <a:pt x="452" y="880"/>
                  <a:pt x="451" y="879"/>
                  <a:pt x="450" y="878"/>
                </a:cubicBezTo>
                <a:cubicBezTo>
                  <a:pt x="453" y="878"/>
                  <a:pt x="455" y="878"/>
                  <a:pt x="457" y="879"/>
                </a:cubicBezTo>
                <a:cubicBezTo>
                  <a:pt x="460" y="880"/>
                  <a:pt x="463" y="882"/>
                  <a:pt x="465" y="883"/>
                </a:cubicBezTo>
                <a:cubicBezTo>
                  <a:pt x="462" y="882"/>
                  <a:pt x="458" y="884"/>
                  <a:pt x="454" y="886"/>
                </a:cubicBezTo>
                <a:cubicBezTo>
                  <a:pt x="451" y="883"/>
                  <a:pt x="448" y="881"/>
                  <a:pt x="444" y="878"/>
                </a:cubicBezTo>
                <a:close/>
                <a:moveTo>
                  <a:pt x="461" y="987"/>
                </a:moveTo>
                <a:cubicBezTo>
                  <a:pt x="460" y="987"/>
                  <a:pt x="460" y="986"/>
                  <a:pt x="459" y="986"/>
                </a:cubicBezTo>
                <a:cubicBezTo>
                  <a:pt x="460" y="986"/>
                  <a:pt x="461" y="986"/>
                  <a:pt x="462" y="986"/>
                </a:cubicBezTo>
                <a:cubicBezTo>
                  <a:pt x="462" y="986"/>
                  <a:pt x="462" y="987"/>
                  <a:pt x="461" y="987"/>
                </a:cubicBezTo>
                <a:close/>
                <a:moveTo>
                  <a:pt x="468" y="968"/>
                </a:moveTo>
                <a:cubicBezTo>
                  <a:pt x="468" y="969"/>
                  <a:pt x="468" y="969"/>
                  <a:pt x="468" y="969"/>
                </a:cubicBezTo>
                <a:cubicBezTo>
                  <a:pt x="468" y="969"/>
                  <a:pt x="468" y="969"/>
                  <a:pt x="468" y="968"/>
                </a:cubicBezTo>
                <a:cubicBezTo>
                  <a:pt x="468" y="968"/>
                  <a:pt x="467" y="968"/>
                  <a:pt x="466" y="967"/>
                </a:cubicBezTo>
                <a:cubicBezTo>
                  <a:pt x="467" y="966"/>
                  <a:pt x="467" y="966"/>
                  <a:pt x="468" y="965"/>
                </a:cubicBezTo>
                <a:cubicBezTo>
                  <a:pt x="469" y="966"/>
                  <a:pt x="470" y="966"/>
                  <a:pt x="470" y="967"/>
                </a:cubicBezTo>
                <a:cubicBezTo>
                  <a:pt x="471" y="967"/>
                  <a:pt x="472" y="965"/>
                  <a:pt x="472" y="964"/>
                </a:cubicBezTo>
                <a:cubicBezTo>
                  <a:pt x="474" y="963"/>
                  <a:pt x="475" y="964"/>
                  <a:pt x="477" y="965"/>
                </a:cubicBezTo>
                <a:cubicBezTo>
                  <a:pt x="475" y="966"/>
                  <a:pt x="473" y="967"/>
                  <a:pt x="468" y="968"/>
                </a:cubicBezTo>
                <a:close/>
                <a:moveTo>
                  <a:pt x="482" y="908"/>
                </a:moveTo>
                <a:cubicBezTo>
                  <a:pt x="481" y="907"/>
                  <a:pt x="480" y="907"/>
                  <a:pt x="480" y="906"/>
                </a:cubicBezTo>
                <a:cubicBezTo>
                  <a:pt x="480" y="906"/>
                  <a:pt x="480" y="906"/>
                  <a:pt x="480" y="906"/>
                </a:cubicBezTo>
                <a:cubicBezTo>
                  <a:pt x="480" y="906"/>
                  <a:pt x="480" y="905"/>
                  <a:pt x="479" y="904"/>
                </a:cubicBezTo>
                <a:cubicBezTo>
                  <a:pt x="480" y="904"/>
                  <a:pt x="480" y="904"/>
                  <a:pt x="480" y="903"/>
                </a:cubicBezTo>
                <a:cubicBezTo>
                  <a:pt x="481" y="904"/>
                  <a:pt x="482" y="906"/>
                  <a:pt x="484" y="907"/>
                </a:cubicBezTo>
                <a:cubicBezTo>
                  <a:pt x="483" y="908"/>
                  <a:pt x="483" y="908"/>
                  <a:pt x="482" y="908"/>
                </a:cubicBezTo>
                <a:close/>
                <a:moveTo>
                  <a:pt x="484" y="910"/>
                </a:moveTo>
                <a:cubicBezTo>
                  <a:pt x="486" y="910"/>
                  <a:pt x="488" y="910"/>
                  <a:pt x="489" y="910"/>
                </a:cubicBezTo>
                <a:cubicBezTo>
                  <a:pt x="489" y="908"/>
                  <a:pt x="487" y="907"/>
                  <a:pt x="485" y="907"/>
                </a:cubicBezTo>
                <a:cubicBezTo>
                  <a:pt x="485" y="907"/>
                  <a:pt x="485" y="906"/>
                  <a:pt x="485" y="906"/>
                </a:cubicBezTo>
                <a:cubicBezTo>
                  <a:pt x="483" y="904"/>
                  <a:pt x="481" y="903"/>
                  <a:pt x="481" y="903"/>
                </a:cubicBezTo>
                <a:cubicBezTo>
                  <a:pt x="482" y="902"/>
                  <a:pt x="482" y="901"/>
                  <a:pt x="483" y="900"/>
                </a:cubicBezTo>
                <a:cubicBezTo>
                  <a:pt x="485" y="900"/>
                  <a:pt x="485" y="902"/>
                  <a:pt x="487" y="901"/>
                </a:cubicBezTo>
                <a:cubicBezTo>
                  <a:pt x="486" y="899"/>
                  <a:pt x="483" y="900"/>
                  <a:pt x="484" y="896"/>
                </a:cubicBezTo>
                <a:cubicBezTo>
                  <a:pt x="483" y="896"/>
                  <a:pt x="483" y="898"/>
                  <a:pt x="482" y="899"/>
                </a:cubicBezTo>
                <a:cubicBezTo>
                  <a:pt x="480" y="898"/>
                  <a:pt x="478" y="896"/>
                  <a:pt x="474" y="896"/>
                </a:cubicBezTo>
                <a:cubicBezTo>
                  <a:pt x="474" y="898"/>
                  <a:pt x="473" y="900"/>
                  <a:pt x="473" y="901"/>
                </a:cubicBezTo>
                <a:cubicBezTo>
                  <a:pt x="472" y="900"/>
                  <a:pt x="471" y="899"/>
                  <a:pt x="470" y="898"/>
                </a:cubicBezTo>
                <a:cubicBezTo>
                  <a:pt x="470" y="898"/>
                  <a:pt x="470" y="898"/>
                  <a:pt x="470" y="898"/>
                </a:cubicBezTo>
                <a:cubicBezTo>
                  <a:pt x="470" y="898"/>
                  <a:pt x="470" y="898"/>
                  <a:pt x="470" y="898"/>
                </a:cubicBezTo>
                <a:cubicBezTo>
                  <a:pt x="470" y="897"/>
                  <a:pt x="471" y="896"/>
                  <a:pt x="471" y="895"/>
                </a:cubicBezTo>
                <a:cubicBezTo>
                  <a:pt x="470" y="895"/>
                  <a:pt x="470" y="895"/>
                  <a:pt x="470" y="895"/>
                </a:cubicBezTo>
                <a:cubicBezTo>
                  <a:pt x="470" y="893"/>
                  <a:pt x="467" y="893"/>
                  <a:pt x="464" y="893"/>
                </a:cubicBezTo>
                <a:cubicBezTo>
                  <a:pt x="463" y="893"/>
                  <a:pt x="463" y="893"/>
                  <a:pt x="463" y="893"/>
                </a:cubicBezTo>
                <a:cubicBezTo>
                  <a:pt x="466" y="892"/>
                  <a:pt x="469" y="890"/>
                  <a:pt x="471" y="889"/>
                </a:cubicBezTo>
                <a:cubicBezTo>
                  <a:pt x="470" y="887"/>
                  <a:pt x="469" y="886"/>
                  <a:pt x="468" y="885"/>
                </a:cubicBezTo>
                <a:cubicBezTo>
                  <a:pt x="470" y="886"/>
                  <a:pt x="472" y="887"/>
                  <a:pt x="473" y="888"/>
                </a:cubicBezTo>
                <a:cubicBezTo>
                  <a:pt x="472" y="889"/>
                  <a:pt x="471" y="891"/>
                  <a:pt x="471" y="894"/>
                </a:cubicBezTo>
                <a:cubicBezTo>
                  <a:pt x="473" y="893"/>
                  <a:pt x="476" y="893"/>
                  <a:pt x="477" y="890"/>
                </a:cubicBezTo>
                <a:cubicBezTo>
                  <a:pt x="483" y="893"/>
                  <a:pt x="489" y="897"/>
                  <a:pt x="494" y="900"/>
                </a:cubicBezTo>
                <a:cubicBezTo>
                  <a:pt x="494" y="900"/>
                  <a:pt x="494" y="900"/>
                  <a:pt x="494" y="901"/>
                </a:cubicBezTo>
                <a:cubicBezTo>
                  <a:pt x="493" y="900"/>
                  <a:pt x="491" y="900"/>
                  <a:pt x="490" y="899"/>
                </a:cubicBezTo>
                <a:cubicBezTo>
                  <a:pt x="489" y="901"/>
                  <a:pt x="494" y="901"/>
                  <a:pt x="491" y="904"/>
                </a:cubicBezTo>
                <a:cubicBezTo>
                  <a:pt x="492" y="905"/>
                  <a:pt x="492" y="906"/>
                  <a:pt x="494" y="907"/>
                </a:cubicBezTo>
                <a:cubicBezTo>
                  <a:pt x="494" y="906"/>
                  <a:pt x="493" y="905"/>
                  <a:pt x="495" y="905"/>
                </a:cubicBezTo>
                <a:cubicBezTo>
                  <a:pt x="495" y="904"/>
                  <a:pt x="494" y="904"/>
                  <a:pt x="494" y="905"/>
                </a:cubicBezTo>
                <a:cubicBezTo>
                  <a:pt x="493" y="904"/>
                  <a:pt x="493" y="903"/>
                  <a:pt x="492" y="903"/>
                </a:cubicBezTo>
                <a:cubicBezTo>
                  <a:pt x="493" y="903"/>
                  <a:pt x="493" y="903"/>
                  <a:pt x="493" y="903"/>
                </a:cubicBezTo>
                <a:cubicBezTo>
                  <a:pt x="494" y="904"/>
                  <a:pt x="496" y="903"/>
                  <a:pt x="498" y="903"/>
                </a:cubicBezTo>
                <a:cubicBezTo>
                  <a:pt x="498" y="902"/>
                  <a:pt x="498" y="902"/>
                  <a:pt x="498" y="902"/>
                </a:cubicBezTo>
                <a:cubicBezTo>
                  <a:pt x="502" y="904"/>
                  <a:pt x="506" y="907"/>
                  <a:pt x="511" y="909"/>
                </a:cubicBezTo>
                <a:cubicBezTo>
                  <a:pt x="510" y="909"/>
                  <a:pt x="510" y="909"/>
                  <a:pt x="510" y="909"/>
                </a:cubicBezTo>
                <a:cubicBezTo>
                  <a:pt x="509" y="909"/>
                  <a:pt x="509" y="909"/>
                  <a:pt x="509" y="909"/>
                </a:cubicBezTo>
                <a:cubicBezTo>
                  <a:pt x="509" y="909"/>
                  <a:pt x="509" y="909"/>
                  <a:pt x="509" y="909"/>
                </a:cubicBezTo>
                <a:cubicBezTo>
                  <a:pt x="509" y="909"/>
                  <a:pt x="509" y="909"/>
                  <a:pt x="509" y="909"/>
                </a:cubicBezTo>
                <a:cubicBezTo>
                  <a:pt x="508" y="913"/>
                  <a:pt x="515" y="913"/>
                  <a:pt x="511" y="914"/>
                </a:cubicBezTo>
                <a:cubicBezTo>
                  <a:pt x="510" y="913"/>
                  <a:pt x="509" y="912"/>
                  <a:pt x="508" y="911"/>
                </a:cubicBezTo>
                <a:cubicBezTo>
                  <a:pt x="507" y="915"/>
                  <a:pt x="504" y="913"/>
                  <a:pt x="503" y="916"/>
                </a:cubicBezTo>
                <a:cubicBezTo>
                  <a:pt x="502" y="915"/>
                  <a:pt x="501" y="915"/>
                  <a:pt x="499" y="915"/>
                </a:cubicBezTo>
                <a:cubicBezTo>
                  <a:pt x="498" y="914"/>
                  <a:pt x="496" y="914"/>
                  <a:pt x="495" y="913"/>
                </a:cubicBezTo>
                <a:cubicBezTo>
                  <a:pt x="495" y="914"/>
                  <a:pt x="495" y="914"/>
                  <a:pt x="496" y="915"/>
                </a:cubicBezTo>
                <a:cubicBezTo>
                  <a:pt x="494" y="914"/>
                  <a:pt x="491" y="914"/>
                  <a:pt x="488" y="914"/>
                </a:cubicBezTo>
                <a:cubicBezTo>
                  <a:pt x="487" y="913"/>
                  <a:pt x="486" y="912"/>
                  <a:pt x="484" y="910"/>
                </a:cubicBezTo>
                <a:close/>
                <a:moveTo>
                  <a:pt x="496" y="1417"/>
                </a:moveTo>
                <a:cubicBezTo>
                  <a:pt x="494" y="1416"/>
                  <a:pt x="492" y="1414"/>
                  <a:pt x="491" y="1414"/>
                </a:cubicBezTo>
                <a:cubicBezTo>
                  <a:pt x="491" y="1412"/>
                  <a:pt x="492" y="1411"/>
                  <a:pt x="492" y="1410"/>
                </a:cubicBezTo>
                <a:cubicBezTo>
                  <a:pt x="493" y="1410"/>
                  <a:pt x="493" y="1410"/>
                  <a:pt x="493" y="1410"/>
                </a:cubicBezTo>
                <a:cubicBezTo>
                  <a:pt x="493" y="1409"/>
                  <a:pt x="493" y="1408"/>
                  <a:pt x="493" y="1408"/>
                </a:cubicBezTo>
                <a:cubicBezTo>
                  <a:pt x="496" y="1410"/>
                  <a:pt x="497" y="1414"/>
                  <a:pt x="499" y="1410"/>
                </a:cubicBezTo>
                <a:cubicBezTo>
                  <a:pt x="501" y="1411"/>
                  <a:pt x="499" y="1413"/>
                  <a:pt x="501" y="1414"/>
                </a:cubicBezTo>
                <a:cubicBezTo>
                  <a:pt x="500" y="1417"/>
                  <a:pt x="497" y="1414"/>
                  <a:pt x="496" y="1417"/>
                </a:cubicBezTo>
                <a:close/>
                <a:moveTo>
                  <a:pt x="523" y="1438"/>
                </a:moveTo>
                <a:cubicBezTo>
                  <a:pt x="523" y="1438"/>
                  <a:pt x="523" y="1438"/>
                  <a:pt x="523" y="1438"/>
                </a:cubicBezTo>
                <a:cubicBezTo>
                  <a:pt x="522" y="1436"/>
                  <a:pt x="521" y="1435"/>
                  <a:pt x="520" y="1435"/>
                </a:cubicBezTo>
                <a:cubicBezTo>
                  <a:pt x="519" y="1434"/>
                  <a:pt x="518" y="1433"/>
                  <a:pt x="517" y="1433"/>
                </a:cubicBezTo>
                <a:cubicBezTo>
                  <a:pt x="520" y="1434"/>
                  <a:pt x="524" y="1432"/>
                  <a:pt x="523" y="1428"/>
                </a:cubicBezTo>
                <a:cubicBezTo>
                  <a:pt x="520" y="1428"/>
                  <a:pt x="518" y="1428"/>
                  <a:pt x="516" y="1431"/>
                </a:cubicBezTo>
                <a:cubicBezTo>
                  <a:pt x="516" y="1431"/>
                  <a:pt x="516" y="1431"/>
                  <a:pt x="516" y="1431"/>
                </a:cubicBezTo>
                <a:cubicBezTo>
                  <a:pt x="515" y="1431"/>
                  <a:pt x="515" y="1431"/>
                  <a:pt x="514" y="1430"/>
                </a:cubicBezTo>
                <a:cubicBezTo>
                  <a:pt x="514" y="1430"/>
                  <a:pt x="515" y="1429"/>
                  <a:pt x="515" y="1428"/>
                </a:cubicBezTo>
                <a:cubicBezTo>
                  <a:pt x="514" y="1428"/>
                  <a:pt x="513" y="1428"/>
                  <a:pt x="512" y="1428"/>
                </a:cubicBezTo>
                <a:cubicBezTo>
                  <a:pt x="508" y="1425"/>
                  <a:pt x="504" y="1422"/>
                  <a:pt x="500" y="1419"/>
                </a:cubicBezTo>
                <a:cubicBezTo>
                  <a:pt x="501" y="1419"/>
                  <a:pt x="502" y="1417"/>
                  <a:pt x="502" y="1415"/>
                </a:cubicBezTo>
                <a:cubicBezTo>
                  <a:pt x="511" y="1419"/>
                  <a:pt x="519" y="1422"/>
                  <a:pt x="526" y="1425"/>
                </a:cubicBezTo>
                <a:cubicBezTo>
                  <a:pt x="526" y="1426"/>
                  <a:pt x="525" y="1427"/>
                  <a:pt x="525" y="1428"/>
                </a:cubicBezTo>
                <a:cubicBezTo>
                  <a:pt x="527" y="1429"/>
                  <a:pt x="529" y="1431"/>
                  <a:pt x="531" y="1432"/>
                </a:cubicBezTo>
                <a:cubicBezTo>
                  <a:pt x="527" y="1433"/>
                  <a:pt x="524" y="1434"/>
                  <a:pt x="523" y="1438"/>
                </a:cubicBezTo>
                <a:close/>
                <a:moveTo>
                  <a:pt x="531" y="1396"/>
                </a:moveTo>
                <a:cubicBezTo>
                  <a:pt x="531" y="1395"/>
                  <a:pt x="530" y="1395"/>
                  <a:pt x="530" y="1394"/>
                </a:cubicBezTo>
                <a:cubicBezTo>
                  <a:pt x="530" y="1394"/>
                  <a:pt x="530" y="1394"/>
                  <a:pt x="531" y="1394"/>
                </a:cubicBezTo>
                <a:cubicBezTo>
                  <a:pt x="531" y="1394"/>
                  <a:pt x="532" y="1395"/>
                  <a:pt x="533" y="1396"/>
                </a:cubicBezTo>
                <a:cubicBezTo>
                  <a:pt x="532" y="1396"/>
                  <a:pt x="531" y="1397"/>
                  <a:pt x="531" y="1396"/>
                </a:cubicBezTo>
                <a:close/>
                <a:moveTo>
                  <a:pt x="533" y="1397"/>
                </a:moveTo>
                <a:cubicBezTo>
                  <a:pt x="533" y="1397"/>
                  <a:pt x="533" y="1396"/>
                  <a:pt x="533" y="1396"/>
                </a:cubicBezTo>
                <a:cubicBezTo>
                  <a:pt x="534" y="1396"/>
                  <a:pt x="534" y="1397"/>
                  <a:pt x="535" y="1397"/>
                </a:cubicBezTo>
                <a:cubicBezTo>
                  <a:pt x="534" y="1397"/>
                  <a:pt x="533" y="1397"/>
                  <a:pt x="533" y="1397"/>
                </a:cubicBezTo>
                <a:close/>
                <a:moveTo>
                  <a:pt x="531" y="970"/>
                </a:moveTo>
                <a:cubicBezTo>
                  <a:pt x="531" y="969"/>
                  <a:pt x="532" y="969"/>
                  <a:pt x="533" y="969"/>
                </a:cubicBezTo>
                <a:cubicBezTo>
                  <a:pt x="532" y="968"/>
                  <a:pt x="530" y="968"/>
                  <a:pt x="528" y="968"/>
                </a:cubicBezTo>
                <a:cubicBezTo>
                  <a:pt x="528" y="966"/>
                  <a:pt x="531" y="966"/>
                  <a:pt x="534" y="967"/>
                </a:cubicBezTo>
                <a:cubicBezTo>
                  <a:pt x="534" y="967"/>
                  <a:pt x="535" y="967"/>
                  <a:pt x="535" y="967"/>
                </a:cubicBezTo>
                <a:cubicBezTo>
                  <a:pt x="535" y="967"/>
                  <a:pt x="535" y="967"/>
                  <a:pt x="535" y="967"/>
                </a:cubicBezTo>
                <a:cubicBezTo>
                  <a:pt x="535" y="967"/>
                  <a:pt x="535" y="967"/>
                  <a:pt x="536" y="967"/>
                </a:cubicBezTo>
                <a:cubicBezTo>
                  <a:pt x="536" y="968"/>
                  <a:pt x="536" y="968"/>
                  <a:pt x="536" y="969"/>
                </a:cubicBezTo>
                <a:cubicBezTo>
                  <a:pt x="536" y="969"/>
                  <a:pt x="536" y="970"/>
                  <a:pt x="535" y="970"/>
                </a:cubicBezTo>
                <a:cubicBezTo>
                  <a:pt x="534" y="970"/>
                  <a:pt x="532" y="970"/>
                  <a:pt x="531" y="970"/>
                </a:cubicBezTo>
                <a:close/>
                <a:moveTo>
                  <a:pt x="530" y="942"/>
                </a:moveTo>
                <a:cubicBezTo>
                  <a:pt x="530" y="942"/>
                  <a:pt x="530" y="942"/>
                  <a:pt x="530" y="942"/>
                </a:cubicBezTo>
                <a:cubicBezTo>
                  <a:pt x="530" y="942"/>
                  <a:pt x="530" y="941"/>
                  <a:pt x="530" y="941"/>
                </a:cubicBezTo>
                <a:cubicBezTo>
                  <a:pt x="530" y="941"/>
                  <a:pt x="531" y="942"/>
                  <a:pt x="532" y="942"/>
                </a:cubicBezTo>
                <a:cubicBezTo>
                  <a:pt x="532" y="943"/>
                  <a:pt x="531" y="943"/>
                  <a:pt x="531" y="943"/>
                </a:cubicBezTo>
                <a:cubicBezTo>
                  <a:pt x="531" y="943"/>
                  <a:pt x="530" y="942"/>
                  <a:pt x="530" y="942"/>
                </a:cubicBezTo>
                <a:close/>
                <a:moveTo>
                  <a:pt x="534" y="929"/>
                </a:moveTo>
                <a:cubicBezTo>
                  <a:pt x="535" y="927"/>
                  <a:pt x="533" y="927"/>
                  <a:pt x="533" y="926"/>
                </a:cubicBezTo>
                <a:cubicBezTo>
                  <a:pt x="530" y="926"/>
                  <a:pt x="536" y="929"/>
                  <a:pt x="532" y="929"/>
                </a:cubicBezTo>
                <a:cubicBezTo>
                  <a:pt x="531" y="929"/>
                  <a:pt x="527" y="929"/>
                  <a:pt x="526" y="925"/>
                </a:cubicBezTo>
                <a:cubicBezTo>
                  <a:pt x="526" y="925"/>
                  <a:pt x="527" y="925"/>
                  <a:pt x="527" y="924"/>
                </a:cubicBezTo>
                <a:cubicBezTo>
                  <a:pt x="529" y="926"/>
                  <a:pt x="531" y="926"/>
                  <a:pt x="533" y="926"/>
                </a:cubicBezTo>
                <a:cubicBezTo>
                  <a:pt x="533" y="926"/>
                  <a:pt x="533" y="926"/>
                  <a:pt x="533" y="926"/>
                </a:cubicBezTo>
                <a:cubicBezTo>
                  <a:pt x="536" y="925"/>
                  <a:pt x="535" y="929"/>
                  <a:pt x="538" y="928"/>
                </a:cubicBezTo>
                <a:cubicBezTo>
                  <a:pt x="538" y="927"/>
                  <a:pt x="537" y="926"/>
                  <a:pt x="536" y="926"/>
                </a:cubicBezTo>
                <a:cubicBezTo>
                  <a:pt x="537" y="926"/>
                  <a:pt x="537" y="926"/>
                  <a:pt x="537" y="926"/>
                </a:cubicBezTo>
                <a:cubicBezTo>
                  <a:pt x="538" y="926"/>
                  <a:pt x="539" y="927"/>
                  <a:pt x="541" y="928"/>
                </a:cubicBezTo>
                <a:cubicBezTo>
                  <a:pt x="540" y="928"/>
                  <a:pt x="540" y="929"/>
                  <a:pt x="539" y="930"/>
                </a:cubicBezTo>
                <a:cubicBezTo>
                  <a:pt x="538" y="930"/>
                  <a:pt x="536" y="929"/>
                  <a:pt x="534" y="929"/>
                </a:cubicBezTo>
                <a:close/>
                <a:moveTo>
                  <a:pt x="540" y="964"/>
                </a:moveTo>
                <a:cubicBezTo>
                  <a:pt x="540" y="963"/>
                  <a:pt x="541" y="963"/>
                  <a:pt x="542" y="962"/>
                </a:cubicBezTo>
                <a:cubicBezTo>
                  <a:pt x="542" y="964"/>
                  <a:pt x="541" y="965"/>
                  <a:pt x="540" y="964"/>
                </a:cubicBezTo>
                <a:close/>
                <a:moveTo>
                  <a:pt x="545" y="952"/>
                </a:moveTo>
                <a:cubicBezTo>
                  <a:pt x="545" y="952"/>
                  <a:pt x="544" y="952"/>
                  <a:pt x="544" y="951"/>
                </a:cubicBezTo>
                <a:cubicBezTo>
                  <a:pt x="544" y="951"/>
                  <a:pt x="544" y="951"/>
                  <a:pt x="544" y="951"/>
                </a:cubicBezTo>
                <a:cubicBezTo>
                  <a:pt x="545" y="951"/>
                  <a:pt x="546" y="951"/>
                  <a:pt x="547" y="952"/>
                </a:cubicBezTo>
                <a:cubicBezTo>
                  <a:pt x="546" y="952"/>
                  <a:pt x="546" y="952"/>
                  <a:pt x="545" y="952"/>
                </a:cubicBezTo>
                <a:cubicBezTo>
                  <a:pt x="545" y="952"/>
                  <a:pt x="545" y="952"/>
                  <a:pt x="545" y="952"/>
                </a:cubicBezTo>
                <a:close/>
                <a:moveTo>
                  <a:pt x="547" y="955"/>
                </a:moveTo>
                <a:cubicBezTo>
                  <a:pt x="546" y="954"/>
                  <a:pt x="546" y="953"/>
                  <a:pt x="546" y="953"/>
                </a:cubicBezTo>
                <a:cubicBezTo>
                  <a:pt x="547" y="954"/>
                  <a:pt x="549" y="954"/>
                  <a:pt x="547" y="955"/>
                </a:cubicBezTo>
                <a:close/>
                <a:moveTo>
                  <a:pt x="553" y="959"/>
                </a:moveTo>
                <a:cubicBezTo>
                  <a:pt x="553" y="959"/>
                  <a:pt x="553" y="959"/>
                  <a:pt x="553" y="959"/>
                </a:cubicBezTo>
                <a:cubicBezTo>
                  <a:pt x="554" y="959"/>
                  <a:pt x="555" y="959"/>
                  <a:pt x="556" y="960"/>
                </a:cubicBezTo>
                <a:cubicBezTo>
                  <a:pt x="555" y="959"/>
                  <a:pt x="554" y="959"/>
                  <a:pt x="553" y="959"/>
                </a:cubicBezTo>
                <a:close/>
                <a:moveTo>
                  <a:pt x="559" y="951"/>
                </a:moveTo>
                <a:cubicBezTo>
                  <a:pt x="558" y="950"/>
                  <a:pt x="556" y="950"/>
                  <a:pt x="555" y="949"/>
                </a:cubicBezTo>
                <a:cubicBezTo>
                  <a:pt x="555" y="950"/>
                  <a:pt x="556" y="950"/>
                  <a:pt x="555" y="951"/>
                </a:cubicBezTo>
                <a:cubicBezTo>
                  <a:pt x="555" y="951"/>
                  <a:pt x="555" y="952"/>
                  <a:pt x="556" y="952"/>
                </a:cubicBezTo>
                <a:cubicBezTo>
                  <a:pt x="554" y="952"/>
                  <a:pt x="553" y="953"/>
                  <a:pt x="552" y="954"/>
                </a:cubicBezTo>
                <a:cubicBezTo>
                  <a:pt x="550" y="953"/>
                  <a:pt x="549" y="952"/>
                  <a:pt x="548" y="952"/>
                </a:cubicBezTo>
                <a:cubicBezTo>
                  <a:pt x="547" y="949"/>
                  <a:pt x="545" y="950"/>
                  <a:pt x="549" y="948"/>
                </a:cubicBezTo>
                <a:cubicBezTo>
                  <a:pt x="549" y="946"/>
                  <a:pt x="546" y="948"/>
                  <a:pt x="545" y="947"/>
                </a:cubicBezTo>
                <a:cubicBezTo>
                  <a:pt x="545" y="946"/>
                  <a:pt x="546" y="945"/>
                  <a:pt x="546" y="944"/>
                </a:cubicBezTo>
                <a:cubicBezTo>
                  <a:pt x="546" y="944"/>
                  <a:pt x="546" y="944"/>
                  <a:pt x="547" y="944"/>
                </a:cubicBezTo>
                <a:cubicBezTo>
                  <a:pt x="547" y="945"/>
                  <a:pt x="547" y="945"/>
                  <a:pt x="548" y="946"/>
                </a:cubicBezTo>
                <a:cubicBezTo>
                  <a:pt x="548" y="946"/>
                  <a:pt x="548" y="946"/>
                  <a:pt x="548" y="946"/>
                </a:cubicBezTo>
                <a:cubicBezTo>
                  <a:pt x="548" y="946"/>
                  <a:pt x="548" y="946"/>
                  <a:pt x="548" y="946"/>
                </a:cubicBezTo>
                <a:cubicBezTo>
                  <a:pt x="550" y="947"/>
                  <a:pt x="553" y="948"/>
                  <a:pt x="554" y="949"/>
                </a:cubicBezTo>
                <a:cubicBezTo>
                  <a:pt x="554" y="947"/>
                  <a:pt x="551" y="946"/>
                  <a:pt x="549" y="945"/>
                </a:cubicBezTo>
                <a:cubicBezTo>
                  <a:pt x="549" y="944"/>
                  <a:pt x="549" y="943"/>
                  <a:pt x="549" y="942"/>
                </a:cubicBezTo>
                <a:cubicBezTo>
                  <a:pt x="550" y="944"/>
                  <a:pt x="552" y="945"/>
                  <a:pt x="554" y="943"/>
                </a:cubicBezTo>
                <a:cubicBezTo>
                  <a:pt x="551" y="944"/>
                  <a:pt x="550" y="941"/>
                  <a:pt x="547" y="940"/>
                </a:cubicBezTo>
                <a:cubicBezTo>
                  <a:pt x="550" y="938"/>
                  <a:pt x="556" y="941"/>
                  <a:pt x="557" y="944"/>
                </a:cubicBezTo>
                <a:cubicBezTo>
                  <a:pt x="560" y="944"/>
                  <a:pt x="557" y="940"/>
                  <a:pt x="557" y="940"/>
                </a:cubicBezTo>
                <a:cubicBezTo>
                  <a:pt x="557" y="940"/>
                  <a:pt x="557" y="940"/>
                  <a:pt x="557" y="940"/>
                </a:cubicBezTo>
                <a:cubicBezTo>
                  <a:pt x="558" y="941"/>
                  <a:pt x="559" y="943"/>
                  <a:pt x="561" y="944"/>
                </a:cubicBezTo>
                <a:cubicBezTo>
                  <a:pt x="561" y="944"/>
                  <a:pt x="561" y="944"/>
                  <a:pt x="561" y="945"/>
                </a:cubicBezTo>
                <a:cubicBezTo>
                  <a:pt x="560" y="944"/>
                  <a:pt x="560" y="944"/>
                  <a:pt x="560" y="944"/>
                </a:cubicBezTo>
                <a:cubicBezTo>
                  <a:pt x="561" y="948"/>
                  <a:pt x="557" y="943"/>
                  <a:pt x="556" y="946"/>
                </a:cubicBezTo>
                <a:cubicBezTo>
                  <a:pt x="558" y="946"/>
                  <a:pt x="560" y="947"/>
                  <a:pt x="561" y="947"/>
                </a:cubicBezTo>
                <a:cubicBezTo>
                  <a:pt x="561" y="948"/>
                  <a:pt x="562" y="949"/>
                  <a:pt x="563" y="950"/>
                </a:cubicBezTo>
                <a:cubicBezTo>
                  <a:pt x="563" y="950"/>
                  <a:pt x="563" y="949"/>
                  <a:pt x="564" y="949"/>
                </a:cubicBezTo>
                <a:cubicBezTo>
                  <a:pt x="564" y="950"/>
                  <a:pt x="565" y="950"/>
                  <a:pt x="566" y="951"/>
                </a:cubicBezTo>
                <a:cubicBezTo>
                  <a:pt x="563" y="951"/>
                  <a:pt x="561" y="951"/>
                  <a:pt x="559" y="951"/>
                </a:cubicBezTo>
                <a:close/>
                <a:moveTo>
                  <a:pt x="568" y="964"/>
                </a:moveTo>
                <a:cubicBezTo>
                  <a:pt x="563" y="963"/>
                  <a:pt x="569" y="959"/>
                  <a:pt x="564" y="957"/>
                </a:cubicBezTo>
                <a:cubicBezTo>
                  <a:pt x="564" y="957"/>
                  <a:pt x="564" y="957"/>
                  <a:pt x="564" y="957"/>
                </a:cubicBezTo>
                <a:cubicBezTo>
                  <a:pt x="568" y="959"/>
                  <a:pt x="571" y="961"/>
                  <a:pt x="574" y="962"/>
                </a:cubicBezTo>
                <a:cubicBezTo>
                  <a:pt x="573" y="962"/>
                  <a:pt x="573" y="963"/>
                  <a:pt x="573" y="963"/>
                </a:cubicBezTo>
                <a:cubicBezTo>
                  <a:pt x="571" y="962"/>
                  <a:pt x="569" y="963"/>
                  <a:pt x="568" y="964"/>
                </a:cubicBezTo>
                <a:close/>
                <a:moveTo>
                  <a:pt x="579" y="969"/>
                </a:moveTo>
                <a:cubicBezTo>
                  <a:pt x="579" y="969"/>
                  <a:pt x="578" y="970"/>
                  <a:pt x="578" y="971"/>
                </a:cubicBezTo>
                <a:cubicBezTo>
                  <a:pt x="577" y="971"/>
                  <a:pt x="577" y="971"/>
                  <a:pt x="577" y="971"/>
                </a:cubicBezTo>
                <a:cubicBezTo>
                  <a:pt x="575" y="970"/>
                  <a:pt x="574" y="970"/>
                  <a:pt x="572" y="969"/>
                </a:cubicBezTo>
                <a:cubicBezTo>
                  <a:pt x="572" y="969"/>
                  <a:pt x="572" y="969"/>
                  <a:pt x="572" y="968"/>
                </a:cubicBezTo>
                <a:cubicBezTo>
                  <a:pt x="572" y="968"/>
                  <a:pt x="573" y="967"/>
                  <a:pt x="574" y="967"/>
                </a:cubicBezTo>
                <a:cubicBezTo>
                  <a:pt x="574" y="967"/>
                  <a:pt x="575" y="968"/>
                  <a:pt x="575" y="968"/>
                </a:cubicBezTo>
                <a:cubicBezTo>
                  <a:pt x="577" y="967"/>
                  <a:pt x="575" y="967"/>
                  <a:pt x="574" y="967"/>
                </a:cubicBezTo>
                <a:cubicBezTo>
                  <a:pt x="576" y="967"/>
                  <a:pt x="576" y="966"/>
                  <a:pt x="576" y="965"/>
                </a:cubicBezTo>
                <a:cubicBezTo>
                  <a:pt x="576" y="965"/>
                  <a:pt x="577" y="965"/>
                  <a:pt x="577" y="965"/>
                </a:cubicBezTo>
                <a:cubicBezTo>
                  <a:pt x="577" y="965"/>
                  <a:pt x="577" y="965"/>
                  <a:pt x="577" y="965"/>
                </a:cubicBezTo>
                <a:cubicBezTo>
                  <a:pt x="577" y="965"/>
                  <a:pt x="577" y="965"/>
                  <a:pt x="576" y="965"/>
                </a:cubicBezTo>
                <a:cubicBezTo>
                  <a:pt x="576" y="965"/>
                  <a:pt x="576" y="964"/>
                  <a:pt x="576" y="964"/>
                </a:cubicBezTo>
                <a:cubicBezTo>
                  <a:pt x="576" y="964"/>
                  <a:pt x="577" y="964"/>
                  <a:pt x="577" y="965"/>
                </a:cubicBezTo>
                <a:cubicBezTo>
                  <a:pt x="577" y="965"/>
                  <a:pt x="577" y="965"/>
                  <a:pt x="577" y="965"/>
                </a:cubicBezTo>
                <a:cubicBezTo>
                  <a:pt x="577" y="965"/>
                  <a:pt x="577" y="965"/>
                  <a:pt x="577" y="965"/>
                </a:cubicBezTo>
                <a:cubicBezTo>
                  <a:pt x="578" y="965"/>
                  <a:pt x="579" y="966"/>
                  <a:pt x="580" y="967"/>
                </a:cubicBezTo>
                <a:cubicBezTo>
                  <a:pt x="579" y="967"/>
                  <a:pt x="579" y="968"/>
                  <a:pt x="577" y="968"/>
                </a:cubicBezTo>
                <a:cubicBezTo>
                  <a:pt x="577" y="968"/>
                  <a:pt x="578" y="968"/>
                  <a:pt x="579" y="969"/>
                </a:cubicBezTo>
                <a:close/>
                <a:moveTo>
                  <a:pt x="583" y="963"/>
                </a:moveTo>
                <a:cubicBezTo>
                  <a:pt x="583" y="962"/>
                  <a:pt x="581" y="962"/>
                  <a:pt x="581" y="960"/>
                </a:cubicBezTo>
                <a:cubicBezTo>
                  <a:pt x="581" y="961"/>
                  <a:pt x="581" y="961"/>
                  <a:pt x="580" y="961"/>
                </a:cubicBezTo>
                <a:cubicBezTo>
                  <a:pt x="578" y="960"/>
                  <a:pt x="576" y="958"/>
                  <a:pt x="573" y="957"/>
                </a:cubicBezTo>
                <a:cubicBezTo>
                  <a:pt x="571" y="956"/>
                  <a:pt x="569" y="955"/>
                  <a:pt x="567" y="955"/>
                </a:cubicBezTo>
                <a:cubicBezTo>
                  <a:pt x="569" y="954"/>
                  <a:pt x="572" y="955"/>
                  <a:pt x="573" y="954"/>
                </a:cubicBezTo>
                <a:cubicBezTo>
                  <a:pt x="578" y="957"/>
                  <a:pt x="583" y="959"/>
                  <a:pt x="589" y="962"/>
                </a:cubicBezTo>
                <a:cubicBezTo>
                  <a:pt x="587" y="963"/>
                  <a:pt x="591" y="965"/>
                  <a:pt x="592" y="967"/>
                </a:cubicBezTo>
                <a:cubicBezTo>
                  <a:pt x="589" y="966"/>
                  <a:pt x="586" y="965"/>
                  <a:pt x="583" y="963"/>
                </a:cubicBezTo>
                <a:close/>
                <a:moveTo>
                  <a:pt x="591" y="960"/>
                </a:moveTo>
                <a:cubicBezTo>
                  <a:pt x="584" y="957"/>
                  <a:pt x="579" y="955"/>
                  <a:pt x="574" y="953"/>
                </a:cubicBezTo>
                <a:cubicBezTo>
                  <a:pt x="574" y="952"/>
                  <a:pt x="574" y="952"/>
                  <a:pt x="575" y="951"/>
                </a:cubicBezTo>
                <a:cubicBezTo>
                  <a:pt x="573" y="951"/>
                  <a:pt x="572" y="951"/>
                  <a:pt x="571" y="951"/>
                </a:cubicBezTo>
                <a:cubicBezTo>
                  <a:pt x="571" y="951"/>
                  <a:pt x="571" y="951"/>
                  <a:pt x="571" y="951"/>
                </a:cubicBezTo>
                <a:cubicBezTo>
                  <a:pt x="571" y="949"/>
                  <a:pt x="568" y="947"/>
                  <a:pt x="567" y="949"/>
                </a:cubicBezTo>
                <a:cubicBezTo>
                  <a:pt x="567" y="948"/>
                  <a:pt x="566" y="948"/>
                  <a:pt x="566" y="948"/>
                </a:cubicBezTo>
                <a:cubicBezTo>
                  <a:pt x="566" y="948"/>
                  <a:pt x="566" y="948"/>
                  <a:pt x="567" y="948"/>
                </a:cubicBezTo>
                <a:cubicBezTo>
                  <a:pt x="564" y="946"/>
                  <a:pt x="564" y="943"/>
                  <a:pt x="566" y="941"/>
                </a:cubicBezTo>
                <a:cubicBezTo>
                  <a:pt x="566" y="942"/>
                  <a:pt x="567" y="943"/>
                  <a:pt x="568" y="943"/>
                </a:cubicBezTo>
                <a:cubicBezTo>
                  <a:pt x="568" y="943"/>
                  <a:pt x="567" y="943"/>
                  <a:pt x="566" y="944"/>
                </a:cubicBezTo>
                <a:cubicBezTo>
                  <a:pt x="567" y="946"/>
                  <a:pt x="570" y="945"/>
                  <a:pt x="573" y="945"/>
                </a:cubicBezTo>
                <a:cubicBezTo>
                  <a:pt x="573" y="945"/>
                  <a:pt x="573" y="945"/>
                  <a:pt x="573" y="945"/>
                </a:cubicBezTo>
                <a:cubicBezTo>
                  <a:pt x="575" y="947"/>
                  <a:pt x="577" y="948"/>
                  <a:pt x="579" y="949"/>
                </a:cubicBezTo>
                <a:cubicBezTo>
                  <a:pt x="580" y="950"/>
                  <a:pt x="580" y="951"/>
                  <a:pt x="581" y="951"/>
                </a:cubicBezTo>
                <a:cubicBezTo>
                  <a:pt x="580" y="951"/>
                  <a:pt x="578" y="950"/>
                  <a:pt x="578" y="951"/>
                </a:cubicBezTo>
                <a:cubicBezTo>
                  <a:pt x="579" y="951"/>
                  <a:pt x="578" y="952"/>
                  <a:pt x="577" y="952"/>
                </a:cubicBezTo>
                <a:cubicBezTo>
                  <a:pt x="578" y="952"/>
                  <a:pt x="579" y="952"/>
                  <a:pt x="580" y="952"/>
                </a:cubicBezTo>
                <a:cubicBezTo>
                  <a:pt x="582" y="954"/>
                  <a:pt x="583" y="956"/>
                  <a:pt x="586" y="957"/>
                </a:cubicBezTo>
                <a:cubicBezTo>
                  <a:pt x="586" y="956"/>
                  <a:pt x="587" y="955"/>
                  <a:pt x="587" y="955"/>
                </a:cubicBezTo>
                <a:cubicBezTo>
                  <a:pt x="588" y="955"/>
                  <a:pt x="589" y="956"/>
                  <a:pt x="589" y="957"/>
                </a:cubicBezTo>
                <a:cubicBezTo>
                  <a:pt x="590" y="957"/>
                  <a:pt x="590" y="956"/>
                  <a:pt x="590" y="956"/>
                </a:cubicBezTo>
                <a:cubicBezTo>
                  <a:pt x="591" y="956"/>
                  <a:pt x="591" y="957"/>
                  <a:pt x="592" y="957"/>
                </a:cubicBezTo>
                <a:cubicBezTo>
                  <a:pt x="591" y="958"/>
                  <a:pt x="591" y="959"/>
                  <a:pt x="591" y="960"/>
                </a:cubicBezTo>
                <a:close/>
                <a:moveTo>
                  <a:pt x="605" y="948"/>
                </a:moveTo>
                <a:cubicBezTo>
                  <a:pt x="603" y="951"/>
                  <a:pt x="603" y="946"/>
                  <a:pt x="600" y="946"/>
                </a:cubicBezTo>
                <a:cubicBezTo>
                  <a:pt x="600" y="945"/>
                  <a:pt x="600" y="945"/>
                  <a:pt x="599" y="944"/>
                </a:cubicBezTo>
                <a:cubicBezTo>
                  <a:pt x="599" y="944"/>
                  <a:pt x="598" y="945"/>
                  <a:pt x="598" y="945"/>
                </a:cubicBezTo>
                <a:cubicBezTo>
                  <a:pt x="597" y="944"/>
                  <a:pt x="596" y="944"/>
                  <a:pt x="595" y="943"/>
                </a:cubicBezTo>
                <a:cubicBezTo>
                  <a:pt x="595" y="942"/>
                  <a:pt x="595" y="942"/>
                  <a:pt x="595" y="941"/>
                </a:cubicBezTo>
                <a:cubicBezTo>
                  <a:pt x="599" y="943"/>
                  <a:pt x="603" y="946"/>
                  <a:pt x="607" y="948"/>
                </a:cubicBezTo>
                <a:cubicBezTo>
                  <a:pt x="607" y="949"/>
                  <a:pt x="609" y="950"/>
                  <a:pt x="610" y="950"/>
                </a:cubicBezTo>
                <a:cubicBezTo>
                  <a:pt x="612" y="951"/>
                  <a:pt x="614" y="952"/>
                  <a:pt x="616" y="953"/>
                </a:cubicBezTo>
                <a:cubicBezTo>
                  <a:pt x="614" y="953"/>
                  <a:pt x="613" y="952"/>
                  <a:pt x="611" y="951"/>
                </a:cubicBezTo>
                <a:cubicBezTo>
                  <a:pt x="611" y="952"/>
                  <a:pt x="611" y="953"/>
                  <a:pt x="612" y="954"/>
                </a:cubicBezTo>
                <a:cubicBezTo>
                  <a:pt x="609" y="953"/>
                  <a:pt x="605" y="951"/>
                  <a:pt x="605" y="948"/>
                </a:cubicBezTo>
                <a:close/>
                <a:moveTo>
                  <a:pt x="613" y="956"/>
                </a:moveTo>
                <a:cubicBezTo>
                  <a:pt x="613" y="956"/>
                  <a:pt x="613" y="956"/>
                  <a:pt x="614" y="957"/>
                </a:cubicBezTo>
                <a:cubicBezTo>
                  <a:pt x="614" y="957"/>
                  <a:pt x="614" y="957"/>
                  <a:pt x="614" y="957"/>
                </a:cubicBezTo>
                <a:cubicBezTo>
                  <a:pt x="615" y="957"/>
                  <a:pt x="615" y="957"/>
                  <a:pt x="616" y="957"/>
                </a:cubicBezTo>
                <a:cubicBezTo>
                  <a:pt x="617" y="958"/>
                  <a:pt x="618" y="959"/>
                  <a:pt x="619" y="959"/>
                </a:cubicBezTo>
                <a:cubicBezTo>
                  <a:pt x="618" y="959"/>
                  <a:pt x="618" y="960"/>
                  <a:pt x="618" y="960"/>
                </a:cubicBezTo>
                <a:cubicBezTo>
                  <a:pt x="617" y="959"/>
                  <a:pt x="617" y="959"/>
                  <a:pt x="616" y="959"/>
                </a:cubicBezTo>
                <a:cubicBezTo>
                  <a:pt x="616" y="959"/>
                  <a:pt x="616" y="959"/>
                  <a:pt x="616" y="959"/>
                </a:cubicBezTo>
                <a:cubicBezTo>
                  <a:pt x="614" y="957"/>
                  <a:pt x="612" y="956"/>
                  <a:pt x="610" y="955"/>
                </a:cubicBezTo>
                <a:cubicBezTo>
                  <a:pt x="611" y="955"/>
                  <a:pt x="612" y="956"/>
                  <a:pt x="613" y="956"/>
                </a:cubicBezTo>
                <a:cubicBezTo>
                  <a:pt x="613" y="955"/>
                  <a:pt x="613" y="955"/>
                  <a:pt x="613" y="955"/>
                </a:cubicBezTo>
                <a:cubicBezTo>
                  <a:pt x="613" y="955"/>
                  <a:pt x="613" y="956"/>
                  <a:pt x="613" y="956"/>
                </a:cubicBezTo>
                <a:cubicBezTo>
                  <a:pt x="613" y="956"/>
                  <a:pt x="613" y="956"/>
                  <a:pt x="613" y="956"/>
                </a:cubicBezTo>
                <a:cubicBezTo>
                  <a:pt x="612" y="956"/>
                  <a:pt x="613" y="956"/>
                  <a:pt x="613" y="956"/>
                </a:cubicBezTo>
                <a:close/>
                <a:moveTo>
                  <a:pt x="622" y="1128"/>
                </a:moveTo>
                <a:cubicBezTo>
                  <a:pt x="618" y="1126"/>
                  <a:pt x="614" y="1124"/>
                  <a:pt x="610" y="1122"/>
                </a:cubicBezTo>
                <a:cubicBezTo>
                  <a:pt x="611" y="1123"/>
                  <a:pt x="612" y="1123"/>
                  <a:pt x="613" y="1123"/>
                </a:cubicBezTo>
                <a:cubicBezTo>
                  <a:pt x="616" y="1124"/>
                  <a:pt x="619" y="1126"/>
                  <a:pt x="622" y="1127"/>
                </a:cubicBezTo>
                <a:cubicBezTo>
                  <a:pt x="625" y="1126"/>
                  <a:pt x="624" y="1128"/>
                  <a:pt x="622" y="1128"/>
                </a:cubicBezTo>
                <a:close/>
                <a:moveTo>
                  <a:pt x="621" y="959"/>
                </a:moveTo>
                <a:cubicBezTo>
                  <a:pt x="621" y="959"/>
                  <a:pt x="621" y="959"/>
                  <a:pt x="621" y="959"/>
                </a:cubicBezTo>
                <a:cubicBezTo>
                  <a:pt x="621" y="959"/>
                  <a:pt x="620" y="959"/>
                  <a:pt x="620" y="959"/>
                </a:cubicBezTo>
                <a:cubicBezTo>
                  <a:pt x="619" y="958"/>
                  <a:pt x="618" y="958"/>
                  <a:pt x="618" y="957"/>
                </a:cubicBezTo>
                <a:cubicBezTo>
                  <a:pt x="619" y="956"/>
                  <a:pt x="620" y="956"/>
                  <a:pt x="621" y="955"/>
                </a:cubicBezTo>
                <a:cubicBezTo>
                  <a:pt x="624" y="957"/>
                  <a:pt x="628" y="959"/>
                  <a:pt x="631" y="961"/>
                </a:cubicBezTo>
                <a:cubicBezTo>
                  <a:pt x="629" y="960"/>
                  <a:pt x="627" y="960"/>
                  <a:pt x="626" y="960"/>
                </a:cubicBezTo>
                <a:cubicBezTo>
                  <a:pt x="624" y="960"/>
                  <a:pt x="622" y="960"/>
                  <a:pt x="621" y="959"/>
                </a:cubicBezTo>
                <a:close/>
                <a:moveTo>
                  <a:pt x="629" y="970"/>
                </a:moveTo>
                <a:cubicBezTo>
                  <a:pt x="629" y="969"/>
                  <a:pt x="628" y="969"/>
                  <a:pt x="628" y="968"/>
                </a:cubicBezTo>
                <a:cubicBezTo>
                  <a:pt x="628" y="968"/>
                  <a:pt x="628" y="968"/>
                  <a:pt x="628" y="968"/>
                </a:cubicBezTo>
                <a:cubicBezTo>
                  <a:pt x="628" y="969"/>
                  <a:pt x="629" y="969"/>
                  <a:pt x="629" y="969"/>
                </a:cubicBezTo>
                <a:cubicBezTo>
                  <a:pt x="629" y="969"/>
                  <a:pt x="629" y="969"/>
                  <a:pt x="629" y="970"/>
                </a:cubicBezTo>
                <a:close/>
                <a:moveTo>
                  <a:pt x="631" y="971"/>
                </a:moveTo>
                <a:cubicBezTo>
                  <a:pt x="631" y="971"/>
                  <a:pt x="631" y="971"/>
                  <a:pt x="631" y="971"/>
                </a:cubicBezTo>
                <a:cubicBezTo>
                  <a:pt x="630" y="971"/>
                  <a:pt x="630" y="971"/>
                  <a:pt x="630" y="970"/>
                </a:cubicBezTo>
                <a:cubicBezTo>
                  <a:pt x="630" y="970"/>
                  <a:pt x="630" y="970"/>
                  <a:pt x="631" y="970"/>
                </a:cubicBezTo>
                <a:cubicBezTo>
                  <a:pt x="632" y="970"/>
                  <a:pt x="633" y="971"/>
                  <a:pt x="634" y="971"/>
                </a:cubicBezTo>
                <a:cubicBezTo>
                  <a:pt x="634" y="971"/>
                  <a:pt x="634" y="971"/>
                  <a:pt x="634" y="971"/>
                </a:cubicBezTo>
                <a:cubicBezTo>
                  <a:pt x="633" y="971"/>
                  <a:pt x="632" y="971"/>
                  <a:pt x="631" y="971"/>
                </a:cubicBezTo>
                <a:cubicBezTo>
                  <a:pt x="631" y="971"/>
                  <a:pt x="631" y="971"/>
                  <a:pt x="631" y="971"/>
                </a:cubicBezTo>
                <a:close/>
                <a:moveTo>
                  <a:pt x="660" y="1372"/>
                </a:moveTo>
                <a:cubicBezTo>
                  <a:pt x="658" y="1370"/>
                  <a:pt x="657" y="1367"/>
                  <a:pt x="655" y="1365"/>
                </a:cubicBezTo>
                <a:cubicBezTo>
                  <a:pt x="658" y="1362"/>
                  <a:pt x="661" y="1362"/>
                  <a:pt x="663" y="1360"/>
                </a:cubicBezTo>
                <a:cubicBezTo>
                  <a:pt x="666" y="1362"/>
                  <a:pt x="670" y="1365"/>
                  <a:pt x="674" y="1367"/>
                </a:cubicBezTo>
                <a:cubicBezTo>
                  <a:pt x="669" y="1368"/>
                  <a:pt x="664" y="1370"/>
                  <a:pt x="660" y="1372"/>
                </a:cubicBezTo>
                <a:close/>
                <a:moveTo>
                  <a:pt x="657" y="1514"/>
                </a:moveTo>
                <a:cubicBezTo>
                  <a:pt x="660" y="1515"/>
                  <a:pt x="662" y="1517"/>
                  <a:pt x="664" y="1518"/>
                </a:cubicBezTo>
                <a:cubicBezTo>
                  <a:pt x="662" y="1522"/>
                  <a:pt x="658" y="1517"/>
                  <a:pt x="657" y="1514"/>
                </a:cubicBezTo>
                <a:close/>
                <a:moveTo>
                  <a:pt x="671" y="1523"/>
                </a:moveTo>
                <a:cubicBezTo>
                  <a:pt x="669" y="1522"/>
                  <a:pt x="666" y="1521"/>
                  <a:pt x="664" y="1520"/>
                </a:cubicBezTo>
                <a:cubicBezTo>
                  <a:pt x="665" y="1519"/>
                  <a:pt x="665" y="1518"/>
                  <a:pt x="666" y="1518"/>
                </a:cubicBezTo>
                <a:cubicBezTo>
                  <a:pt x="668" y="1522"/>
                  <a:pt x="671" y="1519"/>
                  <a:pt x="673" y="1522"/>
                </a:cubicBezTo>
                <a:cubicBezTo>
                  <a:pt x="672" y="1522"/>
                  <a:pt x="671" y="1522"/>
                  <a:pt x="671" y="1523"/>
                </a:cubicBezTo>
                <a:close/>
                <a:moveTo>
                  <a:pt x="676" y="1531"/>
                </a:moveTo>
                <a:cubicBezTo>
                  <a:pt x="677" y="1529"/>
                  <a:pt x="672" y="1532"/>
                  <a:pt x="674" y="1529"/>
                </a:cubicBezTo>
                <a:cubicBezTo>
                  <a:pt x="675" y="1528"/>
                  <a:pt x="680" y="1531"/>
                  <a:pt x="676" y="1531"/>
                </a:cubicBezTo>
                <a:close/>
                <a:moveTo>
                  <a:pt x="679" y="1526"/>
                </a:moveTo>
                <a:cubicBezTo>
                  <a:pt x="679" y="1525"/>
                  <a:pt x="677" y="1524"/>
                  <a:pt x="675" y="1524"/>
                </a:cubicBezTo>
                <a:cubicBezTo>
                  <a:pt x="676" y="1521"/>
                  <a:pt x="683" y="1526"/>
                  <a:pt x="679" y="1526"/>
                </a:cubicBezTo>
                <a:close/>
                <a:moveTo>
                  <a:pt x="665" y="1514"/>
                </a:moveTo>
                <a:cubicBezTo>
                  <a:pt x="664" y="1512"/>
                  <a:pt x="664" y="1511"/>
                  <a:pt x="664" y="1509"/>
                </a:cubicBezTo>
                <a:cubicBezTo>
                  <a:pt x="665" y="1509"/>
                  <a:pt x="666" y="1509"/>
                  <a:pt x="668" y="1510"/>
                </a:cubicBezTo>
                <a:cubicBezTo>
                  <a:pt x="671" y="1513"/>
                  <a:pt x="675" y="1515"/>
                  <a:pt x="679" y="1518"/>
                </a:cubicBezTo>
                <a:cubicBezTo>
                  <a:pt x="678" y="1518"/>
                  <a:pt x="678" y="1518"/>
                  <a:pt x="677" y="1518"/>
                </a:cubicBezTo>
                <a:cubicBezTo>
                  <a:pt x="676" y="1520"/>
                  <a:pt x="680" y="1520"/>
                  <a:pt x="681" y="1521"/>
                </a:cubicBezTo>
                <a:cubicBezTo>
                  <a:pt x="674" y="1525"/>
                  <a:pt x="671" y="1514"/>
                  <a:pt x="665" y="1514"/>
                </a:cubicBezTo>
                <a:close/>
                <a:moveTo>
                  <a:pt x="688" y="1361"/>
                </a:moveTo>
                <a:cubicBezTo>
                  <a:pt x="688" y="1363"/>
                  <a:pt x="683" y="1369"/>
                  <a:pt x="682" y="1363"/>
                </a:cubicBezTo>
                <a:cubicBezTo>
                  <a:pt x="682" y="1364"/>
                  <a:pt x="682" y="1364"/>
                  <a:pt x="682" y="1364"/>
                </a:cubicBezTo>
                <a:cubicBezTo>
                  <a:pt x="682" y="1363"/>
                  <a:pt x="682" y="1362"/>
                  <a:pt x="681" y="1361"/>
                </a:cubicBezTo>
                <a:cubicBezTo>
                  <a:pt x="685" y="1360"/>
                  <a:pt x="691" y="1359"/>
                  <a:pt x="690" y="1362"/>
                </a:cubicBezTo>
                <a:cubicBezTo>
                  <a:pt x="691" y="1365"/>
                  <a:pt x="692" y="1361"/>
                  <a:pt x="694" y="1362"/>
                </a:cubicBezTo>
                <a:cubicBezTo>
                  <a:pt x="694" y="1361"/>
                  <a:pt x="694" y="1361"/>
                  <a:pt x="694" y="1360"/>
                </a:cubicBezTo>
                <a:cubicBezTo>
                  <a:pt x="698" y="1363"/>
                  <a:pt x="700" y="1366"/>
                  <a:pt x="702" y="1369"/>
                </a:cubicBezTo>
                <a:cubicBezTo>
                  <a:pt x="696" y="1368"/>
                  <a:pt x="691" y="1366"/>
                  <a:pt x="688" y="1361"/>
                </a:cubicBezTo>
                <a:close/>
                <a:moveTo>
                  <a:pt x="728" y="1348"/>
                </a:moveTo>
                <a:cubicBezTo>
                  <a:pt x="728" y="1352"/>
                  <a:pt x="727" y="1354"/>
                  <a:pt x="727" y="1356"/>
                </a:cubicBezTo>
                <a:cubicBezTo>
                  <a:pt x="722" y="1357"/>
                  <a:pt x="722" y="1362"/>
                  <a:pt x="723" y="1368"/>
                </a:cubicBezTo>
                <a:cubicBezTo>
                  <a:pt x="720" y="1368"/>
                  <a:pt x="721" y="1365"/>
                  <a:pt x="719" y="1363"/>
                </a:cubicBezTo>
                <a:cubicBezTo>
                  <a:pt x="716" y="1366"/>
                  <a:pt x="715" y="1369"/>
                  <a:pt x="710" y="1368"/>
                </a:cubicBezTo>
                <a:cubicBezTo>
                  <a:pt x="707" y="1364"/>
                  <a:pt x="704" y="1360"/>
                  <a:pt x="701" y="1356"/>
                </a:cubicBezTo>
                <a:cubicBezTo>
                  <a:pt x="702" y="1356"/>
                  <a:pt x="704" y="1356"/>
                  <a:pt x="705" y="1356"/>
                </a:cubicBezTo>
                <a:cubicBezTo>
                  <a:pt x="704" y="1355"/>
                  <a:pt x="703" y="1355"/>
                  <a:pt x="702" y="1355"/>
                </a:cubicBezTo>
                <a:cubicBezTo>
                  <a:pt x="702" y="1351"/>
                  <a:pt x="706" y="1352"/>
                  <a:pt x="703" y="1350"/>
                </a:cubicBezTo>
                <a:cubicBezTo>
                  <a:pt x="702" y="1351"/>
                  <a:pt x="698" y="1351"/>
                  <a:pt x="698" y="1348"/>
                </a:cubicBezTo>
                <a:cubicBezTo>
                  <a:pt x="697" y="1348"/>
                  <a:pt x="696" y="1349"/>
                  <a:pt x="695" y="1349"/>
                </a:cubicBezTo>
                <a:cubicBezTo>
                  <a:pt x="694" y="1347"/>
                  <a:pt x="692" y="1345"/>
                  <a:pt x="691" y="1343"/>
                </a:cubicBezTo>
                <a:cubicBezTo>
                  <a:pt x="691" y="1343"/>
                  <a:pt x="691" y="1343"/>
                  <a:pt x="691" y="1343"/>
                </a:cubicBezTo>
                <a:cubicBezTo>
                  <a:pt x="691" y="1343"/>
                  <a:pt x="690" y="1343"/>
                  <a:pt x="690" y="1343"/>
                </a:cubicBezTo>
                <a:cubicBezTo>
                  <a:pt x="672" y="1321"/>
                  <a:pt x="651" y="1300"/>
                  <a:pt x="631" y="1278"/>
                </a:cubicBezTo>
                <a:cubicBezTo>
                  <a:pt x="661" y="1274"/>
                  <a:pt x="677" y="1299"/>
                  <a:pt x="705" y="1321"/>
                </a:cubicBezTo>
                <a:cubicBezTo>
                  <a:pt x="698" y="1324"/>
                  <a:pt x="689" y="1314"/>
                  <a:pt x="681" y="1313"/>
                </a:cubicBezTo>
                <a:cubicBezTo>
                  <a:pt x="682" y="1339"/>
                  <a:pt x="710" y="1315"/>
                  <a:pt x="722" y="1336"/>
                </a:cubicBezTo>
                <a:cubicBezTo>
                  <a:pt x="722" y="1336"/>
                  <a:pt x="722" y="1337"/>
                  <a:pt x="722" y="1337"/>
                </a:cubicBezTo>
                <a:cubicBezTo>
                  <a:pt x="723" y="1337"/>
                  <a:pt x="723" y="1338"/>
                  <a:pt x="723" y="1338"/>
                </a:cubicBezTo>
                <a:cubicBezTo>
                  <a:pt x="723" y="1338"/>
                  <a:pt x="723" y="1338"/>
                  <a:pt x="723" y="1338"/>
                </a:cubicBezTo>
                <a:cubicBezTo>
                  <a:pt x="723" y="1338"/>
                  <a:pt x="724" y="1338"/>
                  <a:pt x="724" y="1339"/>
                </a:cubicBezTo>
                <a:cubicBezTo>
                  <a:pt x="723" y="1339"/>
                  <a:pt x="723" y="1342"/>
                  <a:pt x="722" y="1343"/>
                </a:cubicBezTo>
                <a:cubicBezTo>
                  <a:pt x="723" y="1344"/>
                  <a:pt x="726" y="1344"/>
                  <a:pt x="726" y="1347"/>
                </a:cubicBezTo>
                <a:cubicBezTo>
                  <a:pt x="725" y="1350"/>
                  <a:pt x="722" y="1347"/>
                  <a:pt x="722" y="1349"/>
                </a:cubicBezTo>
                <a:cubicBezTo>
                  <a:pt x="724" y="1355"/>
                  <a:pt x="727" y="1345"/>
                  <a:pt x="731" y="1346"/>
                </a:cubicBezTo>
                <a:cubicBezTo>
                  <a:pt x="732" y="1346"/>
                  <a:pt x="732" y="1348"/>
                  <a:pt x="734" y="1348"/>
                </a:cubicBezTo>
                <a:cubicBezTo>
                  <a:pt x="733" y="1348"/>
                  <a:pt x="734" y="1352"/>
                  <a:pt x="732" y="1352"/>
                </a:cubicBezTo>
                <a:cubicBezTo>
                  <a:pt x="728" y="1353"/>
                  <a:pt x="732" y="1346"/>
                  <a:pt x="728" y="1348"/>
                </a:cubicBezTo>
                <a:close/>
                <a:moveTo>
                  <a:pt x="742" y="1352"/>
                </a:moveTo>
                <a:cubicBezTo>
                  <a:pt x="742" y="1346"/>
                  <a:pt x="750" y="1352"/>
                  <a:pt x="745" y="1354"/>
                </a:cubicBezTo>
                <a:cubicBezTo>
                  <a:pt x="745" y="1354"/>
                  <a:pt x="745" y="1354"/>
                  <a:pt x="745" y="1354"/>
                </a:cubicBezTo>
                <a:cubicBezTo>
                  <a:pt x="746" y="1351"/>
                  <a:pt x="744" y="1351"/>
                  <a:pt x="742" y="1352"/>
                </a:cubicBezTo>
                <a:close/>
                <a:moveTo>
                  <a:pt x="740" y="1358"/>
                </a:moveTo>
                <a:cubicBezTo>
                  <a:pt x="740" y="1356"/>
                  <a:pt x="740" y="1355"/>
                  <a:pt x="740" y="1354"/>
                </a:cubicBezTo>
                <a:cubicBezTo>
                  <a:pt x="745" y="1352"/>
                  <a:pt x="744" y="1359"/>
                  <a:pt x="740" y="1358"/>
                </a:cubicBezTo>
                <a:close/>
                <a:moveTo>
                  <a:pt x="722" y="1333"/>
                </a:moveTo>
                <a:cubicBezTo>
                  <a:pt x="722" y="1333"/>
                  <a:pt x="722" y="1333"/>
                  <a:pt x="722" y="1333"/>
                </a:cubicBezTo>
                <a:cubicBezTo>
                  <a:pt x="719" y="1328"/>
                  <a:pt x="711" y="1325"/>
                  <a:pt x="717" y="1319"/>
                </a:cubicBezTo>
                <a:cubicBezTo>
                  <a:pt x="727" y="1309"/>
                  <a:pt x="733" y="1324"/>
                  <a:pt x="742" y="1332"/>
                </a:cubicBezTo>
                <a:cubicBezTo>
                  <a:pt x="735" y="1331"/>
                  <a:pt x="730" y="1330"/>
                  <a:pt x="722" y="1333"/>
                </a:cubicBezTo>
                <a:close/>
                <a:moveTo>
                  <a:pt x="730" y="1337"/>
                </a:moveTo>
                <a:cubicBezTo>
                  <a:pt x="733" y="1337"/>
                  <a:pt x="732" y="1340"/>
                  <a:pt x="735" y="1339"/>
                </a:cubicBezTo>
                <a:cubicBezTo>
                  <a:pt x="735" y="1340"/>
                  <a:pt x="735" y="1341"/>
                  <a:pt x="735" y="1341"/>
                </a:cubicBezTo>
                <a:cubicBezTo>
                  <a:pt x="733" y="1342"/>
                  <a:pt x="733" y="1343"/>
                  <a:pt x="732" y="1343"/>
                </a:cubicBezTo>
                <a:cubicBezTo>
                  <a:pt x="732" y="1337"/>
                  <a:pt x="731" y="1342"/>
                  <a:pt x="729" y="1343"/>
                </a:cubicBezTo>
                <a:cubicBezTo>
                  <a:pt x="728" y="1340"/>
                  <a:pt x="730" y="1340"/>
                  <a:pt x="730" y="1337"/>
                </a:cubicBezTo>
                <a:close/>
                <a:moveTo>
                  <a:pt x="745" y="1366"/>
                </a:moveTo>
                <a:cubicBezTo>
                  <a:pt x="744" y="1369"/>
                  <a:pt x="746" y="1368"/>
                  <a:pt x="746" y="1371"/>
                </a:cubicBezTo>
                <a:cubicBezTo>
                  <a:pt x="744" y="1373"/>
                  <a:pt x="739" y="1374"/>
                  <a:pt x="738" y="1377"/>
                </a:cubicBezTo>
                <a:cubicBezTo>
                  <a:pt x="736" y="1375"/>
                  <a:pt x="734" y="1373"/>
                  <a:pt x="732" y="1372"/>
                </a:cubicBezTo>
                <a:cubicBezTo>
                  <a:pt x="732" y="1372"/>
                  <a:pt x="732" y="1372"/>
                  <a:pt x="732" y="1372"/>
                </a:cubicBezTo>
                <a:cubicBezTo>
                  <a:pt x="729" y="1367"/>
                  <a:pt x="733" y="1364"/>
                  <a:pt x="734" y="1358"/>
                </a:cubicBezTo>
                <a:cubicBezTo>
                  <a:pt x="734" y="1359"/>
                  <a:pt x="733" y="1360"/>
                  <a:pt x="735" y="1361"/>
                </a:cubicBezTo>
                <a:cubicBezTo>
                  <a:pt x="738" y="1360"/>
                  <a:pt x="734" y="1359"/>
                  <a:pt x="736" y="1358"/>
                </a:cubicBezTo>
                <a:cubicBezTo>
                  <a:pt x="739" y="1358"/>
                  <a:pt x="737" y="1362"/>
                  <a:pt x="738" y="1364"/>
                </a:cubicBezTo>
                <a:cubicBezTo>
                  <a:pt x="739" y="1366"/>
                  <a:pt x="741" y="1362"/>
                  <a:pt x="742" y="1366"/>
                </a:cubicBezTo>
                <a:cubicBezTo>
                  <a:pt x="742" y="1363"/>
                  <a:pt x="742" y="1360"/>
                  <a:pt x="745" y="1357"/>
                </a:cubicBezTo>
                <a:cubicBezTo>
                  <a:pt x="746" y="1358"/>
                  <a:pt x="746" y="1359"/>
                  <a:pt x="747" y="1359"/>
                </a:cubicBezTo>
                <a:cubicBezTo>
                  <a:pt x="746" y="1360"/>
                  <a:pt x="746" y="1361"/>
                  <a:pt x="745" y="1361"/>
                </a:cubicBezTo>
                <a:cubicBezTo>
                  <a:pt x="745" y="1363"/>
                  <a:pt x="748" y="1362"/>
                  <a:pt x="748" y="1366"/>
                </a:cubicBezTo>
                <a:cubicBezTo>
                  <a:pt x="747" y="1367"/>
                  <a:pt x="746" y="1365"/>
                  <a:pt x="745" y="1366"/>
                </a:cubicBezTo>
                <a:close/>
                <a:moveTo>
                  <a:pt x="750" y="1367"/>
                </a:moveTo>
                <a:cubicBezTo>
                  <a:pt x="750" y="1366"/>
                  <a:pt x="749" y="1365"/>
                  <a:pt x="749" y="1365"/>
                </a:cubicBezTo>
                <a:cubicBezTo>
                  <a:pt x="750" y="1365"/>
                  <a:pt x="750" y="1364"/>
                  <a:pt x="750" y="1363"/>
                </a:cubicBezTo>
                <a:cubicBezTo>
                  <a:pt x="751" y="1364"/>
                  <a:pt x="751" y="1364"/>
                  <a:pt x="751" y="1364"/>
                </a:cubicBezTo>
                <a:cubicBezTo>
                  <a:pt x="751" y="1365"/>
                  <a:pt x="751" y="1366"/>
                  <a:pt x="752" y="1366"/>
                </a:cubicBezTo>
                <a:cubicBezTo>
                  <a:pt x="751" y="1367"/>
                  <a:pt x="751" y="1367"/>
                  <a:pt x="750" y="1367"/>
                </a:cubicBezTo>
                <a:close/>
                <a:moveTo>
                  <a:pt x="763" y="1342"/>
                </a:moveTo>
                <a:cubicBezTo>
                  <a:pt x="760" y="1342"/>
                  <a:pt x="758" y="1339"/>
                  <a:pt x="757" y="1337"/>
                </a:cubicBezTo>
                <a:cubicBezTo>
                  <a:pt x="761" y="1336"/>
                  <a:pt x="764" y="1337"/>
                  <a:pt x="763" y="1342"/>
                </a:cubicBezTo>
                <a:close/>
                <a:moveTo>
                  <a:pt x="767" y="1346"/>
                </a:moveTo>
                <a:cubicBezTo>
                  <a:pt x="767" y="1346"/>
                  <a:pt x="768" y="1346"/>
                  <a:pt x="768" y="1345"/>
                </a:cubicBezTo>
                <a:cubicBezTo>
                  <a:pt x="768" y="1346"/>
                  <a:pt x="769" y="1346"/>
                  <a:pt x="769" y="1346"/>
                </a:cubicBezTo>
                <a:cubicBezTo>
                  <a:pt x="768" y="1347"/>
                  <a:pt x="767" y="1347"/>
                  <a:pt x="767" y="1346"/>
                </a:cubicBezTo>
                <a:close/>
                <a:moveTo>
                  <a:pt x="769" y="1346"/>
                </a:moveTo>
                <a:cubicBezTo>
                  <a:pt x="769" y="1346"/>
                  <a:pt x="769" y="1346"/>
                  <a:pt x="768" y="1345"/>
                </a:cubicBezTo>
                <a:cubicBezTo>
                  <a:pt x="770" y="1344"/>
                  <a:pt x="769" y="1342"/>
                  <a:pt x="772" y="1341"/>
                </a:cubicBezTo>
                <a:cubicBezTo>
                  <a:pt x="772" y="1343"/>
                  <a:pt x="771" y="1345"/>
                  <a:pt x="769" y="1346"/>
                </a:cubicBezTo>
                <a:close/>
                <a:moveTo>
                  <a:pt x="778" y="1341"/>
                </a:moveTo>
                <a:cubicBezTo>
                  <a:pt x="777" y="1337"/>
                  <a:pt x="784" y="1340"/>
                  <a:pt x="783" y="1336"/>
                </a:cubicBezTo>
                <a:cubicBezTo>
                  <a:pt x="779" y="1336"/>
                  <a:pt x="777" y="1337"/>
                  <a:pt x="775" y="1338"/>
                </a:cubicBezTo>
                <a:cubicBezTo>
                  <a:pt x="774" y="1342"/>
                  <a:pt x="777" y="1344"/>
                  <a:pt x="775" y="1346"/>
                </a:cubicBezTo>
                <a:cubicBezTo>
                  <a:pt x="774" y="1345"/>
                  <a:pt x="772" y="1339"/>
                  <a:pt x="773" y="1339"/>
                </a:cubicBezTo>
                <a:cubicBezTo>
                  <a:pt x="771" y="1336"/>
                  <a:pt x="767" y="1342"/>
                  <a:pt x="765" y="1338"/>
                </a:cubicBezTo>
                <a:cubicBezTo>
                  <a:pt x="765" y="1335"/>
                  <a:pt x="772" y="1338"/>
                  <a:pt x="771" y="1334"/>
                </a:cubicBezTo>
                <a:cubicBezTo>
                  <a:pt x="767" y="1335"/>
                  <a:pt x="763" y="1334"/>
                  <a:pt x="757" y="1336"/>
                </a:cubicBezTo>
                <a:cubicBezTo>
                  <a:pt x="756" y="1336"/>
                  <a:pt x="756" y="1334"/>
                  <a:pt x="756" y="1332"/>
                </a:cubicBezTo>
                <a:cubicBezTo>
                  <a:pt x="760" y="1309"/>
                  <a:pt x="719" y="1267"/>
                  <a:pt x="701" y="1263"/>
                </a:cubicBezTo>
                <a:cubicBezTo>
                  <a:pt x="698" y="1258"/>
                  <a:pt x="696" y="1253"/>
                  <a:pt x="694" y="1248"/>
                </a:cubicBezTo>
                <a:cubicBezTo>
                  <a:pt x="694" y="1248"/>
                  <a:pt x="694" y="1247"/>
                  <a:pt x="694" y="1247"/>
                </a:cubicBezTo>
                <a:cubicBezTo>
                  <a:pt x="694" y="1247"/>
                  <a:pt x="694" y="1247"/>
                  <a:pt x="694" y="1247"/>
                </a:cubicBezTo>
                <a:cubicBezTo>
                  <a:pt x="693" y="1245"/>
                  <a:pt x="692" y="1242"/>
                  <a:pt x="691" y="1240"/>
                </a:cubicBezTo>
                <a:cubicBezTo>
                  <a:pt x="693" y="1239"/>
                  <a:pt x="695" y="1238"/>
                  <a:pt x="697" y="1235"/>
                </a:cubicBezTo>
                <a:cubicBezTo>
                  <a:pt x="700" y="1237"/>
                  <a:pt x="700" y="1241"/>
                  <a:pt x="705" y="1239"/>
                </a:cubicBezTo>
                <a:cubicBezTo>
                  <a:pt x="704" y="1235"/>
                  <a:pt x="701" y="1229"/>
                  <a:pt x="709" y="1227"/>
                </a:cubicBezTo>
                <a:cubicBezTo>
                  <a:pt x="707" y="1221"/>
                  <a:pt x="705" y="1227"/>
                  <a:pt x="703" y="1228"/>
                </a:cubicBezTo>
                <a:cubicBezTo>
                  <a:pt x="701" y="1228"/>
                  <a:pt x="702" y="1225"/>
                  <a:pt x="702" y="1223"/>
                </a:cubicBezTo>
                <a:cubicBezTo>
                  <a:pt x="704" y="1221"/>
                  <a:pt x="714" y="1219"/>
                  <a:pt x="717" y="1222"/>
                </a:cubicBezTo>
                <a:cubicBezTo>
                  <a:pt x="718" y="1221"/>
                  <a:pt x="719" y="1220"/>
                  <a:pt x="720" y="1219"/>
                </a:cubicBezTo>
                <a:cubicBezTo>
                  <a:pt x="722" y="1220"/>
                  <a:pt x="724" y="1222"/>
                  <a:pt x="726" y="1224"/>
                </a:cubicBezTo>
                <a:cubicBezTo>
                  <a:pt x="725" y="1224"/>
                  <a:pt x="724" y="1225"/>
                  <a:pt x="727" y="1225"/>
                </a:cubicBezTo>
                <a:cubicBezTo>
                  <a:pt x="728" y="1225"/>
                  <a:pt x="728" y="1226"/>
                  <a:pt x="728" y="1226"/>
                </a:cubicBezTo>
                <a:cubicBezTo>
                  <a:pt x="727" y="1228"/>
                  <a:pt x="724" y="1226"/>
                  <a:pt x="723" y="1228"/>
                </a:cubicBezTo>
                <a:cubicBezTo>
                  <a:pt x="720" y="1226"/>
                  <a:pt x="725" y="1224"/>
                  <a:pt x="722" y="1222"/>
                </a:cubicBezTo>
                <a:cubicBezTo>
                  <a:pt x="721" y="1224"/>
                  <a:pt x="717" y="1224"/>
                  <a:pt x="716" y="1226"/>
                </a:cubicBezTo>
                <a:cubicBezTo>
                  <a:pt x="716" y="1231"/>
                  <a:pt x="725" y="1225"/>
                  <a:pt x="727" y="1233"/>
                </a:cubicBezTo>
                <a:cubicBezTo>
                  <a:pt x="728" y="1230"/>
                  <a:pt x="731" y="1230"/>
                  <a:pt x="734" y="1231"/>
                </a:cubicBezTo>
                <a:cubicBezTo>
                  <a:pt x="746" y="1236"/>
                  <a:pt x="758" y="1242"/>
                  <a:pt x="770" y="1248"/>
                </a:cubicBezTo>
                <a:cubicBezTo>
                  <a:pt x="778" y="1253"/>
                  <a:pt x="786" y="1259"/>
                  <a:pt x="794" y="1264"/>
                </a:cubicBezTo>
                <a:cubicBezTo>
                  <a:pt x="795" y="1266"/>
                  <a:pt x="795" y="1267"/>
                  <a:pt x="795" y="1269"/>
                </a:cubicBezTo>
                <a:cubicBezTo>
                  <a:pt x="790" y="1272"/>
                  <a:pt x="785" y="1266"/>
                  <a:pt x="779" y="1268"/>
                </a:cubicBezTo>
                <a:cubicBezTo>
                  <a:pt x="782" y="1273"/>
                  <a:pt x="792" y="1273"/>
                  <a:pt x="800" y="1277"/>
                </a:cubicBezTo>
                <a:cubicBezTo>
                  <a:pt x="803" y="1278"/>
                  <a:pt x="799" y="1275"/>
                  <a:pt x="798" y="1275"/>
                </a:cubicBezTo>
                <a:cubicBezTo>
                  <a:pt x="800" y="1273"/>
                  <a:pt x="803" y="1276"/>
                  <a:pt x="805" y="1275"/>
                </a:cubicBezTo>
                <a:cubicBezTo>
                  <a:pt x="806" y="1276"/>
                  <a:pt x="806" y="1277"/>
                  <a:pt x="806" y="1279"/>
                </a:cubicBezTo>
                <a:cubicBezTo>
                  <a:pt x="806" y="1279"/>
                  <a:pt x="805" y="1278"/>
                  <a:pt x="805" y="1278"/>
                </a:cubicBezTo>
                <a:cubicBezTo>
                  <a:pt x="805" y="1279"/>
                  <a:pt x="805" y="1280"/>
                  <a:pt x="806" y="1279"/>
                </a:cubicBezTo>
                <a:cubicBezTo>
                  <a:pt x="807" y="1281"/>
                  <a:pt x="806" y="1283"/>
                  <a:pt x="805" y="1285"/>
                </a:cubicBezTo>
                <a:cubicBezTo>
                  <a:pt x="806" y="1285"/>
                  <a:pt x="807" y="1286"/>
                  <a:pt x="807" y="1286"/>
                </a:cubicBezTo>
                <a:cubicBezTo>
                  <a:pt x="808" y="1287"/>
                  <a:pt x="806" y="1287"/>
                  <a:pt x="806" y="1289"/>
                </a:cubicBezTo>
                <a:cubicBezTo>
                  <a:pt x="807" y="1291"/>
                  <a:pt x="808" y="1293"/>
                  <a:pt x="809" y="1295"/>
                </a:cubicBezTo>
                <a:cubicBezTo>
                  <a:pt x="802" y="1293"/>
                  <a:pt x="796" y="1291"/>
                  <a:pt x="791" y="1291"/>
                </a:cubicBezTo>
                <a:cubicBezTo>
                  <a:pt x="797" y="1296"/>
                  <a:pt x="804" y="1298"/>
                  <a:pt x="810" y="1300"/>
                </a:cubicBezTo>
                <a:cubicBezTo>
                  <a:pt x="811" y="1301"/>
                  <a:pt x="811" y="1303"/>
                  <a:pt x="811" y="1304"/>
                </a:cubicBezTo>
                <a:cubicBezTo>
                  <a:pt x="803" y="1308"/>
                  <a:pt x="788" y="1306"/>
                  <a:pt x="782" y="1305"/>
                </a:cubicBezTo>
                <a:cubicBezTo>
                  <a:pt x="779" y="1307"/>
                  <a:pt x="781" y="1308"/>
                  <a:pt x="781" y="1311"/>
                </a:cubicBezTo>
                <a:cubicBezTo>
                  <a:pt x="784" y="1305"/>
                  <a:pt x="790" y="1316"/>
                  <a:pt x="797" y="1314"/>
                </a:cubicBezTo>
                <a:cubicBezTo>
                  <a:pt x="798" y="1317"/>
                  <a:pt x="794" y="1316"/>
                  <a:pt x="796" y="1320"/>
                </a:cubicBezTo>
                <a:cubicBezTo>
                  <a:pt x="802" y="1318"/>
                  <a:pt x="803" y="1324"/>
                  <a:pt x="811" y="1321"/>
                </a:cubicBezTo>
                <a:cubicBezTo>
                  <a:pt x="812" y="1321"/>
                  <a:pt x="813" y="1322"/>
                  <a:pt x="814" y="1323"/>
                </a:cubicBezTo>
                <a:cubicBezTo>
                  <a:pt x="811" y="1321"/>
                  <a:pt x="810" y="1328"/>
                  <a:pt x="812" y="1331"/>
                </a:cubicBezTo>
                <a:cubicBezTo>
                  <a:pt x="812" y="1331"/>
                  <a:pt x="811" y="1331"/>
                  <a:pt x="811" y="1331"/>
                </a:cubicBezTo>
                <a:cubicBezTo>
                  <a:pt x="811" y="1332"/>
                  <a:pt x="812" y="1332"/>
                  <a:pt x="812" y="1333"/>
                </a:cubicBezTo>
                <a:cubicBezTo>
                  <a:pt x="808" y="1336"/>
                  <a:pt x="805" y="1330"/>
                  <a:pt x="801" y="1329"/>
                </a:cubicBezTo>
                <a:cubicBezTo>
                  <a:pt x="799" y="1330"/>
                  <a:pt x="799" y="1334"/>
                  <a:pt x="798" y="1336"/>
                </a:cubicBezTo>
                <a:cubicBezTo>
                  <a:pt x="807" y="1335"/>
                  <a:pt x="811" y="1340"/>
                  <a:pt x="817" y="1336"/>
                </a:cubicBezTo>
                <a:cubicBezTo>
                  <a:pt x="824" y="1339"/>
                  <a:pt x="831" y="1340"/>
                  <a:pt x="826" y="1333"/>
                </a:cubicBezTo>
                <a:cubicBezTo>
                  <a:pt x="826" y="1335"/>
                  <a:pt x="826" y="1335"/>
                  <a:pt x="825" y="1335"/>
                </a:cubicBezTo>
                <a:cubicBezTo>
                  <a:pt x="825" y="1335"/>
                  <a:pt x="826" y="1333"/>
                  <a:pt x="826" y="1332"/>
                </a:cubicBezTo>
                <a:cubicBezTo>
                  <a:pt x="828" y="1332"/>
                  <a:pt x="827" y="1335"/>
                  <a:pt x="829" y="1337"/>
                </a:cubicBezTo>
                <a:cubicBezTo>
                  <a:pt x="831" y="1337"/>
                  <a:pt x="829" y="1333"/>
                  <a:pt x="830" y="1331"/>
                </a:cubicBezTo>
                <a:cubicBezTo>
                  <a:pt x="832" y="1331"/>
                  <a:pt x="833" y="1333"/>
                  <a:pt x="836" y="1332"/>
                </a:cubicBezTo>
                <a:cubicBezTo>
                  <a:pt x="836" y="1334"/>
                  <a:pt x="830" y="1336"/>
                  <a:pt x="833" y="1337"/>
                </a:cubicBezTo>
                <a:cubicBezTo>
                  <a:pt x="835" y="1339"/>
                  <a:pt x="835" y="1338"/>
                  <a:pt x="835" y="1335"/>
                </a:cubicBezTo>
                <a:cubicBezTo>
                  <a:pt x="836" y="1337"/>
                  <a:pt x="839" y="1338"/>
                  <a:pt x="842" y="1338"/>
                </a:cubicBezTo>
                <a:cubicBezTo>
                  <a:pt x="842" y="1340"/>
                  <a:pt x="842" y="1341"/>
                  <a:pt x="842" y="1342"/>
                </a:cubicBezTo>
                <a:cubicBezTo>
                  <a:pt x="842" y="1342"/>
                  <a:pt x="842" y="1342"/>
                  <a:pt x="842" y="1342"/>
                </a:cubicBezTo>
                <a:cubicBezTo>
                  <a:pt x="839" y="1339"/>
                  <a:pt x="832" y="1340"/>
                  <a:pt x="830" y="1338"/>
                </a:cubicBezTo>
                <a:cubicBezTo>
                  <a:pt x="830" y="1340"/>
                  <a:pt x="831" y="1341"/>
                  <a:pt x="833" y="1342"/>
                </a:cubicBezTo>
                <a:cubicBezTo>
                  <a:pt x="830" y="1343"/>
                  <a:pt x="827" y="1343"/>
                  <a:pt x="822" y="1344"/>
                </a:cubicBezTo>
                <a:cubicBezTo>
                  <a:pt x="822" y="1346"/>
                  <a:pt x="823" y="1346"/>
                  <a:pt x="823" y="1348"/>
                </a:cubicBezTo>
                <a:cubicBezTo>
                  <a:pt x="820" y="1348"/>
                  <a:pt x="816" y="1348"/>
                  <a:pt x="813" y="1348"/>
                </a:cubicBezTo>
                <a:cubicBezTo>
                  <a:pt x="813" y="1346"/>
                  <a:pt x="813" y="1344"/>
                  <a:pt x="812" y="1343"/>
                </a:cubicBezTo>
                <a:cubicBezTo>
                  <a:pt x="813" y="1344"/>
                  <a:pt x="815" y="1345"/>
                  <a:pt x="817" y="1345"/>
                </a:cubicBezTo>
                <a:cubicBezTo>
                  <a:pt x="817" y="1344"/>
                  <a:pt x="815" y="1340"/>
                  <a:pt x="818" y="1340"/>
                </a:cubicBezTo>
                <a:cubicBezTo>
                  <a:pt x="816" y="1337"/>
                  <a:pt x="813" y="1341"/>
                  <a:pt x="811" y="1341"/>
                </a:cubicBezTo>
                <a:cubicBezTo>
                  <a:pt x="812" y="1342"/>
                  <a:pt x="812" y="1342"/>
                  <a:pt x="812" y="1343"/>
                </a:cubicBezTo>
                <a:cubicBezTo>
                  <a:pt x="812" y="1345"/>
                  <a:pt x="812" y="1346"/>
                  <a:pt x="812" y="1348"/>
                </a:cubicBezTo>
                <a:cubicBezTo>
                  <a:pt x="808" y="1348"/>
                  <a:pt x="804" y="1348"/>
                  <a:pt x="802" y="1345"/>
                </a:cubicBezTo>
                <a:cubicBezTo>
                  <a:pt x="801" y="1345"/>
                  <a:pt x="798" y="1352"/>
                  <a:pt x="797" y="1347"/>
                </a:cubicBezTo>
                <a:cubicBezTo>
                  <a:pt x="795" y="1347"/>
                  <a:pt x="797" y="1351"/>
                  <a:pt x="795" y="1352"/>
                </a:cubicBezTo>
                <a:cubicBezTo>
                  <a:pt x="793" y="1352"/>
                  <a:pt x="795" y="1348"/>
                  <a:pt x="794" y="1347"/>
                </a:cubicBezTo>
                <a:cubicBezTo>
                  <a:pt x="792" y="1346"/>
                  <a:pt x="791" y="1347"/>
                  <a:pt x="791" y="1349"/>
                </a:cubicBezTo>
                <a:cubicBezTo>
                  <a:pt x="790" y="1346"/>
                  <a:pt x="790" y="1343"/>
                  <a:pt x="789" y="1342"/>
                </a:cubicBezTo>
                <a:cubicBezTo>
                  <a:pt x="789" y="1343"/>
                  <a:pt x="789" y="1344"/>
                  <a:pt x="789" y="1346"/>
                </a:cubicBezTo>
                <a:cubicBezTo>
                  <a:pt x="788" y="1344"/>
                  <a:pt x="786" y="1342"/>
                  <a:pt x="788" y="1339"/>
                </a:cubicBezTo>
                <a:cubicBezTo>
                  <a:pt x="788" y="1340"/>
                  <a:pt x="788" y="1340"/>
                  <a:pt x="789" y="1341"/>
                </a:cubicBezTo>
                <a:cubicBezTo>
                  <a:pt x="790" y="1340"/>
                  <a:pt x="788" y="1332"/>
                  <a:pt x="786" y="1331"/>
                </a:cubicBezTo>
                <a:cubicBezTo>
                  <a:pt x="786" y="1333"/>
                  <a:pt x="787" y="1336"/>
                  <a:pt x="788" y="1339"/>
                </a:cubicBezTo>
                <a:cubicBezTo>
                  <a:pt x="783" y="1338"/>
                  <a:pt x="781" y="1340"/>
                  <a:pt x="778" y="1341"/>
                </a:cubicBezTo>
                <a:close/>
                <a:moveTo>
                  <a:pt x="816" y="1353"/>
                </a:moveTo>
                <a:cubicBezTo>
                  <a:pt x="816" y="1354"/>
                  <a:pt x="815" y="1354"/>
                  <a:pt x="815" y="1355"/>
                </a:cubicBezTo>
                <a:cubicBezTo>
                  <a:pt x="814" y="1354"/>
                  <a:pt x="814" y="1354"/>
                  <a:pt x="814" y="1353"/>
                </a:cubicBezTo>
                <a:cubicBezTo>
                  <a:pt x="815" y="1353"/>
                  <a:pt x="815" y="1353"/>
                  <a:pt x="816" y="1353"/>
                </a:cubicBezTo>
                <a:close/>
                <a:moveTo>
                  <a:pt x="813" y="1356"/>
                </a:moveTo>
                <a:cubicBezTo>
                  <a:pt x="813" y="1356"/>
                  <a:pt x="813" y="1356"/>
                  <a:pt x="813" y="1356"/>
                </a:cubicBezTo>
                <a:cubicBezTo>
                  <a:pt x="812" y="1356"/>
                  <a:pt x="810" y="1355"/>
                  <a:pt x="808" y="1355"/>
                </a:cubicBezTo>
                <a:cubicBezTo>
                  <a:pt x="809" y="1354"/>
                  <a:pt x="811" y="1353"/>
                  <a:pt x="812" y="1353"/>
                </a:cubicBezTo>
                <a:cubicBezTo>
                  <a:pt x="813" y="1354"/>
                  <a:pt x="813" y="1355"/>
                  <a:pt x="813" y="1356"/>
                </a:cubicBezTo>
                <a:close/>
                <a:moveTo>
                  <a:pt x="779" y="1348"/>
                </a:moveTo>
                <a:cubicBezTo>
                  <a:pt x="778" y="1345"/>
                  <a:pt x="780" y="1346"/>
                  <a:pt x="780" y="1343"/>
                </a:cubicBezTo>
                <a:cubicBezTo>
                  <a:pt x="784" y="1342"/>
                  <a:pt x="782" y="1350"/>
                  <a:pt x="779" y="1348"/>
                </a:cubicBezTo>
                <a:close/>
                <a:moveTo>
                  <a:pt x="781" y="1356"/>
                </a:moveTo>
                <a:cubicBezTo>
                  <a:pt x="781" y="1356"/>
                  <a:pt x="781" y="1356"/>
                  <a:pt x="781" y="1355"/>
                </a:cubicBezTo>
                <a:cubicBezTo>
                  <a:pt x="782" y="1355"/>
                  <a:pt x="782" y="1356"/>
                  <a:pt x="783" y="1357"/>
                </a:cubicBezTo>
                <a:cubicBezTo>
                  <a:pt x="782" y="1357"/>
                  <a:pt x="781" y="1356"/>
                  <a:pt x="781" y="1356"/>
                </a:cubicBezTo>
                <a:close/>
                <a:moveTo>
                  <a:pt x="786" y="1345"/>
                </a:moveTo>
                <a:cubicBezTo>
                  <a:pt x="784" y="1345"/>
                  <a:pt x="785" y="1348"/>
                  <a:pt x="783" y="1348"/>
                </a:cubicBezTo>
                <a:cubicBezTo>
                  <a:pt x="782" y="1346"/>
                  <a:pt x="785" y="1342"/>
                  <a:pt x="786" y="1345"/>
                </a:cubicBezTo>
                <a:close/>
                <a:moveTo>
                  <a:pt x="830" y="1395"/>
                </a:moveTo>
                <a:cubicBezTo>
                  <a:pt x="831" y="1393"/>
                  <a:pt x="829" y="1390"/>
                  <a:pt x="828" y="1390"/>
                </a:cubicBezTo>
                <a:cubicBezTo>
                  <a:pt x="827" y="1390"/>
                  <a:pt x="828" y="1392"/>
                  <a:pt x="828" y="1394"/>
                </a:cubicBezTo>
                <a:cubicBezTo>
                  <a:pt x="820" y="1387"/>
                  <a:pt x="811" y="1380"/>
                  <a:pt x="802" y="1373"/>
                </a:cubicBezTo>
                <a:cubicBezTo>
                  <a:pt x="803" y="1373"/>
                  <a:pt x="804" y="1372"/>
                  <a:pt x="804" y="1372"/>
                </a:cubicBezTo>
                <a:cubicBezTo>
                  <a:pt x="803" y="1371"/>
                  <a:pt x="802" y="1371"/>
                  <a:pt x="801" y="1372"/>
                </a:cubicBezTo>
                <a:cubicBezTo>
                  <a:pt x="798" y="1370"/>
                  <a:pt x="796" y="1369"/>
                  <a:pt x="794" y="1367"/>
                </a:cubicBezTo>
                <a:cubicBezTo>
                  <a:pt x="793" y="1364"/>
                  <a:pt x="793" y="1362"/>
                  <a:pt x="792" y="1361"/>
                </a:cubicBezTo>
                <a:cubicBezTo>
                  <a:pt x="792" y="1362"/>
                  <a:pt x="792" y="1364"/>
                  <a:pt x="793" y="1366"/>
                </a:cubicBezTo>
                <a:cubicBezTo>
                  <a:pt x="790" y="1364"/>
                  <a:pt x="787" y="1361"/>
                  <a:pt x="784" y="1359"/>
                </a:cubicBezTo>
                <a:cubicBezTo>
                  <a:pt x="786" y="1358"/>
                  <a:pt x="788" y="1357"/>
                  <a:pt x="790" y="1356"/>
                </a:cubicBezTo>
                <a:cubicBezTo>
                  <a:pt x="789" y="1353"/>
                  <a:pt x="787" y="1353"/>
                  <a:pt x="785" y="1355"/>
                </a:cubicBezTo>
                <a:cubicBezTo>
                  <a:pt x="786" y="1353"/>
                  <a:pt x="788" y="1352"/>
                  <a:pt x="790" y="1353"/>
                </a:cubicBezTo>
                <a:cubicBezTo>
                  <a:pt x="791" y="1354"/>
                  <a:pt x="791" y="1355"/>
                  <a:pt x="791" y="1356"/>
                </a:cubicBezTo>
                <a:cubicBezTo>
                  <a:pt x="791" y="1355"/>
                  <a:pt x="791" y="1354"/>
                  <a:pt x="791" y="1353"/>
                </a:cubicBezTo>
                <a:cubicBezTo>
                  <a:pt x="794" y="1354"/>
                  <a:pt x="797" y="1357"/>
                  <a:pt x="797" y="1359"/>
                </a:cubicBezTo>
                <a:cubicBezTo>
                  <a:pt x="800" y="1356"/>
                  <a:pt x="802" y="1358"/>
                  <a:pt x="802" y="1353"/>
                </a:cubicBezTo>
                <a:cubicBezTo>
                  <a:pt x="803" y="1354"/>
                  <a:pt x="804" y="1356"/>
                  <a:pt x="804" y="1359"/>
                </a:cubicBezTo>
                <a:cubicBezTo>
                  <a:pt x="805" y="1358"/>
                  <a:pt x="806" y="1357"/>
                  <a:pt x="807" y="1356"/>
                </a:cubicBezTo>
                <a:cubicBezTo>
                  <a:pt x="809" y="1357"/>
                  <a:pt x="812" y="1358"/>
                  <a:pt x="814" y="1357"/>
                </a:cubicBezTo>
                <a:cubicBezTo>
                  <a:pt x="815" y="1361"/>
                  <a:pt x="816" y="1364"/>
                  <a:pt x="816" y="1368"/>
                </a:cubicBezTo>
                <a:cubicBezTo>
                  <a:pt x="817" y="1368"/>
                  <a:pt x="817" y="1367"/>
                  <a:pt x="818" y="1367"/>
                </a:cubicBezTo>
                <a:cubicBezTo>
                  <a:pt x="817" y="1364"/>
                  <a:pt x="816" y="1361"/>
                  <a:pt x="815" y="1357"/>
                </a:cubicBezTo>
                <a:cubicBezTo>
                  <a:pt x="818" y="1357"/>
                  <a:pt x="820" y="1355"/>
                  <a:pt x="821" y="1352"/>
                </a:cubicBezTo>
                <a:cubicBezTo>
                  <a:pt x="823" y="1354"/>
                  <a:pt x="823" y="1357"/>
                  <a:pt x="827" y="1356"/>
                </a:cubicBezTo>
                <a:cubicBezTo>
                  <a:pt x="827" y="1355"/>
                  <a:pt x="827" y="1353"/>
                  <a:pt x="827" y="1352"/>
                </a:cubicBezTo>
                <a:cubicBezTo>
                  <a:pt x="828" y="1353"/>
                  <a:pt x="833" y="1354"/>
                  <a:pt x="830" y="1356"/>
                </a:cubicBezTo>
                <a:cubicBezTo>
                  <a:pt x="831" y="1359"/>
                  <a:pt x="833" y="1354"/>
                  <a:pt x="832" y="1352"/>
                </a:cubicBezTo>
                <a:cubicBezTo>
                  <a:pt x="834" y="1353"/>
                  <a:pt x="834" y="1352"/>
                  <a:pt x="835" y="1352"/>
                </a:cubicBezTo>
                <a:cubicBezTo>
                  <a:pt x="835" y="1354"/>
                  <a:pt x="835" y="1356"/>
                  <a:pt x="840" y="1354"/>
                </a:cubicBezTo>
                <a:cubicBezTo>
                  <a:pt x="841" y="1359"/>
                  <a:pt x="837" y="1354"/>
                  <a:pt x="838" y="1358"/>
                </a:cubicBezTo>
                <a:cubicBezTo>
                  <a:pt x="843" y="1359"/>
                  <a:pt x="841" y="1353"/>
                  <a:pt x="844" y="1353"/>
                </a:cubicBezTo>
                <a:cubicBezTo>
                  <a:pt x="845" y="1358"/>
                  <a:pt x="846" y="1364"/>
                  <a:pt x="847" y="1370"/>
                </a:cubicBezTo>
                <a:cubicBezTo>
                  <a:pt x="847" y="1370"/>
                  <a:pt x="846" y="1370"/>
                  <a:pt x="846" y="1370"/>
                </a:cubicBezTo>
                <a:cubicBezTo>
                  <a:pt x="846" y="1371"/>
                  <a:pt x="847" y="1371"/>
                  <a:pt x="848" y="1372"/>
                </a:cubicBezTo>
                <a:cubicBezTo>
                  <a:pt x="850" y="1386"/>
                  <a:pt x="852" y="1400"/>
                  <a:pt x="854" y="1414"/>
                </a:cubicBezTo>
                <a:cubicBezTo>
                  <a:pt x="846" y="1408"/>
                  <a:pt x="838" y="1402"/>
                  <a:pt x="830" y="1395"/>
                </a:cubicBezTo>
                <a:close/>
                <a:moveTo>
                  <a:pt x="865" y="1361"/>
                </a:moveTo>
                <a:cubicBezTo>
                  <a:pt x="865" y="1366"/>
                  <a:pt x="870" y="1375"/>
                  <a:pt x="866" y="1379"/>
                </a:cubicBezTo>
                <a:cubicBezTo>
                  <a:pt x="865" y="1372"/>
                  <a:pt x="864" y="1365"/>
                  <a:pt x="865" y="1361"/>
                </a:cubicBezTo>
                <a:close/>
                <a:moveTo>
                  <a:pt x="859" y="1418"/>
                </a:moveTo>
                <a:cubicBezTo>
                  <a:pt x="859" y="1417"/>
                  <a:pt x="859" y="1415"/>
                  <a:pt x="859" y="1413"/>
                </a:cubicBezTo>
                <a:cubicBezTo>
                  <a:pt x="861" y="1414"/>
                  <a:pt x="861" y="1417"/>
                  <a:pt x="862" y="1420"/>
                </a:cubicBezTo>
                <a:cubicBezTo>
                  <a:pt x="861" y="1419"/>
                  <a:pt x="860" y="1419"/>
                  <a:pt x="859" y="1418"/>
                </a:cubicBezTo>
                <a:close/>
                <a:moveTo>
                  <a:pt x="863" y="1406"/>
                </a:moveTo>
                <a:cubicBezTo>
                  <a:pt x="865" y="1409"/>
                  <a:pt x="863" y="1410"/>
                  <a:pt x="865" y="1414"/>
                </a:cubicBezTo>
                <a:cubicBezTo>
                  <a:pt x="863" y="1414"/>
                  <a:pt x="862" y="1414"/>
                  <a:pt x="862" y="1412"/>
                </a:cubicBezTo>
                <a:cubicBezTo>
                  <a:pt x="864" y="1410"/>
                  <a:pt x="861" y="1407"/>
                  <a:pt x="863" y="1406"/>
                </a:cubicBezTo>
                <a:close/>
                <a:moveTo>
                  <a:pt x="862" y="1419"/>
                </a:moveTo>
                <a:cubicBezTo>
                  <a:pt x="862" y="1419"/>
                  <a:pt x="862" y="1419"/>
                  <a:pt x="862" y="1418"/>
                </a:cubicBezTo>
                <a:cubicBezTo>
                  <a:pt x="862" y="1416"/>
                  <a:pt x="865" y="1420"/>
                  <a:pt x="864" y="1420"/>
                </a:cubicBezTo>
                <a:cubicBezTo>
                  <a:pt x="863" y="1419"/>
                  <a:pt x="863" y="1419"/>
                  <a:pt x="862" y="1419"/>
                </a:cubicBezTo>
                <a:close/>
                <a:moveTo>
                  <a:pt x="866" y="1423"/>
                </a:moveTo>
                <a:cubicBezTo>
                  <a:pt x="866" y="1424"/>
                  <a:pt x="866" y="1424"/>
                  <a:pt x="866" y="1424"/>
                </a:cubicBezTo>
                <a:cubicBezTo>
                  <a:pt x="865" y="1422"/>
                  <a:pt x="865" y="1422"/>
                  <a:pt x="865" y="1422"/>
                </a:cubicBezTo>
                <a:cubicBezTo>
                  <a:pt x="864" y="1421"/>
                  <a:pt x="863" y="1420"/>
                  <a:pt x="865" y="1420"/>
                </a:cubicBezTo>
                <a:cubicBezTo>
                  <a:pt x="866" y="1421"/>
                  <a:pt x="866" y="1423"/>
                  <a:pt x="867" y="1423"/>
                </a:cubicBezTo>
                <a:cubicBezTo>
                  <a:pt x="867" y="1424"/>
                  <a:pt x="866" y="1424"/>
                  <a:pt x="866" y="1423"/>
                </a:cubicBezTo>
                <a:close/>
                <a:moveTo>
                  <a:pt x="879" y="1434"/>
                </a:moveTo>
                <a:cubicBezTo>
                  <a:pt x="876" y="1432"/>
                  <a:pt x="874" y="1430"/>
                  <a:pt x="871" y="1428"/>
                </a:cubicBezTo>
                <a:cubicBezTo>
                  <a:pt x="871" y="1423"/>
                  <a:pt x="871" y="1419"/>
                  <a:pt x="870" y="1415"/>
                </a:cubicBezTo>
                <a:cubicBezTo>
                  <a:pt x="871" y="1415"/>
                  <a:pt x="872" y="1414"/>
                  <a:pt x="873" y="1415"/>
                </a:cubicBezTo>
                <a:cubicBezTo>
                  <a:pt x="874" y="1414"/>
                  <a:pt x="871" y="1413"/>
                  <a:pt x="871" y="1412"/>
                </a:cubicBezTo>
                <a:cubicBezTo>
                  <a:pt x="871" y="1412"/>
                  <a:pt x="870" y="1412"/>
                  <a:pt x="870" y="1413"/>
                </a:cubicBezTo>
                <a:cubicBezTo>
                  <a:pt x="870" y="1409"/>
                  <a:pt x="869" y="1406"/>
                  <a:pt x="869" y="1403"/>
                </a:cubicBezTo>
                <a:cubicBezTo>
                  <a:pt x="869" y="1399"/>
                  <a:pt x="865" y="1395"/>
                  <a:pt x="868" y="1391"/>
                </a:cubicBezTo>
                <a:cubicBezTo>
                  <a:pt x="866" y="1388"/>
                  <a:pt x="867" y="1385"/>
                  <a:pt x="866" y="1380"/>
                </a:cubicBezTo>
                <a:cubicBezTo>
                  <a:pt x="870" y="1379"/>
                  <a:pt x="870" y="1394"/>
                  <a:pt x="872" y="1400"/>
                </a:cubicBezTo>
                <a:cubicBezTo>
                  <a:pt x="873" y="1402"/>
                  <a:pt x="874" y="1403"/>
                  <a:pt x="874" y="1405"/>
                </a:cubicBezTo>
                <a:cubicBezTo>
                  <a:pt x="873" y="1406"/>
                  <a:pt x="873" y="1405"/>
                  <a:pt x="872" y="1407"/>
                </a:cubicBezTo>
                <a:cubicBezTo>
                  <a:pt x="877" y="1410"/>
                  <a:pt x="873" y="1417"/>
                  <a:pt x="877" y="1420"/>
                </a:cubicBezTo>
                <a:cubicBezTo>
                  <a:pt x="875" y="1425"/>
                  <a:pt x="879" y="1429"/>
                  <a:pt x="879" y="1434"/>
                </a:cubicBezTo>
                <a:close/>
                <a:moveTo>
                  <a:pt x="878" y="1506"/>
                </a:moveTo>
                <a:cubicBezTo>
                  <a:pt x="876" y="1506"/>
                  <a:pt x="872" y="1507"/>
                  <a:pt x="873" y="1504"/>
                </a:cubicBezTo>
                <a:cubicBezTo>
                  <a:pt x="875" y="1503"/>
                  <a:pt x="878" y="1503"/>
                  <a:pt x="878" y="1506"/>
                </a:cubicBezTo>
                <a:close/>
                <a:moveTo>
                  <a:pt x="878" y="1528"/>
                </a:moveTo>
                <a:cubicBezTo>
                  <a:pt x="876" y="1530"/>
                  <a:pt x="864" y="1525"/>
                  <a:pt x="856" y="1519"/>
                </a:cubicBezTo>
                <a:cubicBezTo>
                  <a:pt x="856" y="1519"/>
                  <a:pt x="856" y="1519"/>
                  <a:pt x="856" y="1518"/>
                </a:cubicBezTo>
                <a:cubicBezTo>
                  <a:pt x="863" y="1522"/>
                  <a:pt x="869" y="1524"/>
                  <a:pt x="872" y="1522"/>
                </a:cubicBezTo>
                <a:cubicBezTo>
                  <a:pt x="872" y="1526"/>
                  <a:pt x="882" y="1527"/>
                  <a:pt x="883" y="1532"/>
                </a:cubicBezTo>
                <a:cubicBezTo>
                  <a:pt x="880" y="1533"/>
                  <a:pt x="880" y="1529"/>
                  <a:pt x="878" y="1528"/>
                </a:cubicBezTo>
                <a:close/>
                <a:moveTo>
                  <a:pt x="886" y="1534"/>
                </a:moveTo>
                <a:cubicBezTo>
                  <a:pt x="887" y="1533"/>
                  <a:pt x="884" y="1532"/>
                  <a:pt x="885" y="1531"/>
                </a:cubicBezTo>
                <a:cubicBezTo>
                  <a:pt x="886" y="1530"/>
                  <a:pt x="890" y="1534"/>
                  <a:pt x="886" y="1534"/>
                </a:cubicBezTo>
                <a:close/>
                <a:moveTo>
                  <a:pt x="962" y="1554"/>
                </a:moveTo>
                <a:cubicBezTo>
                  <a:pt x="961" y="1554"/>
                  <a:pt x="961" y="1555"/>
                  <a:pt x="961" y="1556"/>
                </a:cubicBezTo>
                <a:cubicBezTo>
                  <a:pt x="960" y="1554"/>
                  <a:pt x="956" y="1553"/>
                  <a:pt x="956" y="1551"/>
                </a:cubicBezTo>
                <a:cubicBezTo>
                  <a:pt x="957" y="1551"/>
                  <a:pt x="962" y="1552"/>
                  <a:pt x="962" y="1554"/>
                </a:cubicBezTo>
                <a:close/>
                <a:moveTo>
                  <a:pt x="955" y="1554"/>
                </a:moveTo>
                <a:cubicBezTo>
                  <a:pt x="955" y="1555"/>
                  <a:pt x="955" y="1555"/>
                  <a:pt x="955" y="1555"/>
                </a:cubicBezTo>
                <a:cubicBezTo>
                  <a:pt x="955" y="1555"/>
                  <a:pt x="954" y="1555"/>
                  <a:pt x="954" y="1555"/>
                </a:cubicBezTo>
                <a:cubicBezTo>
                  <a:pt x="954" y="1555"/>
                  <a:pt x="955" y="1554"/>
                  <a:pt x="955" y="1554"/>
                </a:cubicBezTo>
                <a:close/>
                <a:moveTo>
                  <a:pt x="933" y="1480"/>
                </a:moveTo>
                <a:cubicBezTo>
                  <a:pt x="934" y="1482"/>
                  <a:pt x="934" y="1485"/>
                  <a:pt x="935" y="1487"/>
                </a:cubicBezTo>
                <a:cubicBezTo>
                  <a:pt x="934" y="1486"/>
                  <a:pt x="933" y="1486"/>
                  <a:pt x="933" y="1485"/>
                </a:cubicBezTo>
                <a:cubicBezTo>
                  <a:pt x="933" y="1483"/>
                  <a:pt x="933" y="1482"/>
                  <a:pt x="933" y="1480"/>
                </a:cubicBezTo>
                <a:close/>
                <a:moveTo>
                  <a:pt x="969" y="1358"/>
                </a:moveTo>
                <a:cubicBezTo>
                  <a:pt x="969" y="1357"/>
                  <a:pt x="969" y="1357"/>
                  <a:pt x="969" y="1357"/>
                </a:cubicBezTo>
                <a:cubicBezTo>
                  <a:pt x="969" y="1357"/>
                  <a:pt x="969" y="1358"/>
                  <a:pt x="968" y="1358"/>
                </a:cubicBezTo>
                <a:cubicBezTo>
                  <a:pt x="968" y="1357"/>
                  <a:pt x="968" y="1355"/>
                  <a:pt x="967" y="1354"/>
                </a:cubicBezTo>
                <a:cubicBezTo>
                  <a:pt x="968" y="1354"/>
                  <a:pt x="969" y="1354"/>
                  <a:pt x="969" y="1354"/>
                </a:cubicBezTo>
                <a:cubicBezTo>
                  <a:pt x="969" y="1356"/>
                  <a:pt x="969" y="1357"/>
                  <a:pt x="969" y="1358"/>
                </a:cubicBezTo>
                <a:close/>
                <a:moveTo>
                  <a:pt x="967" y="1347"/>
                </a:moveTo>
                <a:cubicBezTo>
                  <a:pt x="967" y="1348"/>
                  <a:pt x="967" y="1349"/>
                  <a:pt x="968" y="1350"/>
                </a:cubicBezTo>
                <a:cubicBezTo>
                  <a:pt x="967" y="1350"/>
                  <a:pt x="967" y="1350"/>
                  <a:pt x="966" y="1350"/>
                </a:cubicBezTo>
                <a:cubicBezTo>
                  <a:pt x="966" y="1349"/>
                  <a:pt x="966" y="1348"/>
                  <a:pt x="967" y="1347"/>
                </a:cubicBezTo>
                <a:close/>
                <a:moveTo>
                  <a:pt x="958" y="1359"/>
                </a:moveTo>
                <a:cubicBezTo>
                  <a:pt x="960" y="1365"/>
                  <a:pt x="962" y="1373"/>
                  <a:pt x="963" y="1379"/>
                </a:cubicBezTo>
                <a:cubicBezTo>
                  <a:pt x="962" y="1380"/>
                  <a:pt x="961" y="1380"/>
                  <a:pt x="961" y="1380"/>
                </a:cubicBezTo>
                <a:cubicBezTo>
                  <a:pt x="961" y="1379"/>
                  <a:pt x="961" y="1378"/>
                  <a:pt x="962" y="1377"/>
                </a:cubicBezTo>
                <a:cubicBezTo>
                  <a:pt x="959" y="1375"/>
                  <a:pt x="957" y="1364"/>
                  <a:pt x="958" y="1359"/>
                </a:cubicBezTo>
                <a:close/>
                <a:moveTo>
                  <a:pt x="959" y="1380"/>
                </a:moveTo>
                <a:cubicBezTo>
                  <a:pt x="959" y="1380"/>
                  <a:pt x="958" y="1380"/>
                  <a:pt x="957" y="1380"/>
                </a:cubicBezTo>
                <a:cubicBezTo>
                  <a:pt x="957" y="1378"/>
                  <a:pt x="957" y="1376"/>
                  <a:pt x="957" y="1374"/>
                </a:cubicBezTo>
                <a:cubicBezTo>
                  <a:pt x="959" y="1375"/>
                  <a:pt x="959" y="1377"/>
                  <a:pt x="959" y="1380"/>
                </a:cubicBezTo>
                <a:close/>
                <a:moveTo>
                  <a:pt x="960" y="1383"/>
                </a:moveTo>
                <a:cubicBezTo>
                  <a:pt x="960" y="1385"/>
                  <a:pt x="959" y="1385"/>
                  <a:pt x="958" y="1387"/>
                </a:cubicBezTo>
                <a:cubicBezTo>
                  <a:pt x="958" y="1385"/>
                  <a:pt x="958" y="1384"/>
                  <a:pt x="958" y="1383"/>
                </a:cubicBezTo>
                <a:cubicBezTo>
                  <a:pt x="958" y="1383"/>
                  <a:pt x="959" y="1383"/>
                  <a:pt x="960" y="1383"/>
                </a:cubicBezTo>
                <a:close/>
                <a:moveTo>
                  <a:pt x="955" y="1390"/>
                </a:moveTo>
                <a:cubicBezTo>
                  <a:pt x="956" y="1391"/>
                  <a:pt x="956" y="1392"/>
                  <a:pt x="956" y="1394"/>
                </a:cubicBezTo>
                <a:cubicBezTo>
                  <a:pt x="956" y="1394"/>
                  <a:pt x="955" y="1395"/>
                  <a:pt x="955" y="1395"/>
                </a:cubicBezTo>
                <a:cubicBezTo>
                  <a:pt x="954" y="1393"/>
                  <a:pt x="954" y="1392"/>
                  <a:pt x="954" y="1390"/>
                </a:cubicBezTo>
                <a:cubicBezTo>
                  <a:pt x="954" y="1390"/>
                  <a:pt x="955" y="1390"/>
                  <a:pt x="955" y="1390"/>
                </a:cubicBezTo>
                <a:close/>
                <a:moveTo>
                  <a:pt x="953" y="1393"/>
                </a:moveTo>
                <a:cubicBezTo>
                  <a:pt x="952" y="1393"/>
                  <a:pt x="951" y="1392"/>
                  <a:pt x="951" y="1391"/>
                </a:cubicBezTo>
                <a:cubicBezTo>
                  <a:pt x="951" y="1391"/>
                  <a:pt x="952" y="1390"/>
                  <a:pt x="953" y="1390"/>
                </a:cubicBezTo>
                <a:cubicBezTo>
                  <a:pt x="953" y="1391"/>
                  <a:pt x="953" y="1392"/>
                  <a:pt x="953" y="1393"/>
                </a:cubicBezTo>
                <a:close/>
                <a:moveTo>
                  <a:pt x="948" y="1371"/>
                </a:moveTo>
                <a:cubicBezTo>
                  <a:pt x="949" y="1372"/>
                  <a:pt x="950" y="1374"/>
                  <a:pt x="951" y="1376"/>
                </a:cubicBezTo>
                <a:cubicBezTo>
                  <a:pt x="949" y="1375"/>
                  <a:pt x="946" y="1374"/>
                  <a:pt x="944" y="1372"/>
                </a:cubicBezTo>
                <a:cubicBezTo>
                  <a:pt x="946" y="1369"/>
                  <a:pt x="945" y="1367"/>
                  <a:pt x="946" y="1364"/>
                </a:cubicBezTo>
                <a:cubicBezTo>
                  <a:pt x="944" y="1365"/>
                  <a:pt x="944" y="1363"/>
                  <a:pt x="944" y="1362"/>
                </a:cubicBezTo>
                <a:cubicBezTo>
                  <a:pt x="943" y="1360"/>
                  <a:pt x="946" y="1361"/>
                  <a:pt x="946" y="1359"/>
                </a:cubicBezTo>
                <a:cubicBezTo>
                  <a:pt x="947" y="1361"/>
                  <a:pt x="951" y="1371"/>
                  <a:pt x="948" y="1371"/>
                </a:cubicBezTo>
                <a:close/>
                <a:moveTo>
                  <a:pt x="943" y="1343"/>
                </a:moveTo>
                <a:cubicBezTo>
                  <a:pt x="944" y="1348"/>
                  <a:pt x="946" y="1352"/>
                  <a:pt x="946" y="1357"/>
                </a:cubicBezTo>
                <a:cubicBezTo>
                  <a:pt x="945" y="1357"/>
                  <a:pt x="944" y="1356"/>
                  <a:pt x="944" y="1356"/>
                </a:cubicBezTo>
                <a:cubicBezTo>
                  <a:pt x="943" y="1353"/>
                  <a:pt x="944" y="1347"/>
                  <a:pt x="942" y="1344"/>
                </a:cubicBezTo>
                <a:cubicBezTo>
                  <a:pt x="942" y="1344"/>
                  <a:pt x="942" y="1343"/>
                  <a:pt x="943" y="1343"/>
                </a:cubicBezTo>
                <a:close/>
                <a:moveTo>
                  <a:pt x="940" y="1337"/>
                </a:moveTo>
                <a:cubicBezTo>
                  <a:pt x="940" y="1338"/>
                  <a:pt x="941" y="1338"/>
                  <a:pt x="941" y="1339"/>
                </a:cubicBezTo>
                <a:cubicBezTo>
                  <a:pt x="940" y="1339"/>
                  <a:pt x="939" y="1338"/>
                  <a:pt x="939" y="1337"/>
                </a:cubicBezTo>
                <a:cubicBezTo>
                  <a:pt x="939" y="1337"/>
                  <a:pt x="939" y="1337"/>
                  <a:pt x="940" y="1337"/>
                </a:cubicBezTo>
                <a:close/>
                <a:moveTo>
                  <a:pt x="939" y="1387"/>
                </a:moveTo>
                <a:cubicBezTo>
                  <a:pt x="939" y="1384"/>
                  <a:pt x="938" y="1383"/>
                  <a:pt x="938" y="1381"/>
                </a:cubicBezTo>
                <a:cubicBezTo>
                  <a:pt x="940" y="1381"/>
                  <a:pt x="941" y="1386"/>
                  <a:pt x="939" y="1387"/>
                </a:cubicBezTo>
                <a:close/>
                <a:moveTo>
                  <a:pt x="938" y="1372"/>
                </a:moveTo>
                <a:cubicBezTo>
                  <a:pt x="937" y="1374"/>
                  <a:pt x="940" y="1378"/>
                  <a:pt x="939" y="1380"/>
                </a:cubicBezTo>
                <a:cubicBezTo>
                  <a:pt x="936" y="1381"/>
                  <a:pt x="937" y="1376"/>
                  <a:pt x="937" y="1375"/>
                </a:cubicBezTo>
                <a:cubicBezTo>
                  <a:pt x="936" y="1374"/>
                  <a:pt x="936" y="1372"/>
                  <a:pt x="935" y="1370"/>
                </a:cubicBezTo>
                <a:cubicBezTo>
                  <a:pt x="936" y="1370"/>
                  <a:pt x="937" y="1370"/>
                  <a:pt x="937" y="1371"/>
                </a:cubicBezTo>
                <a:cubicBezTo>
                  <a:pt x="937" y="1371"/>
                  <a:pt x="938" y="1372"/>
                  <a:pt x="938" y="1372"/>
                </a:cubicBezTo>
                <a:close/>
                <a:moveTo>
                  <a:pt x="934" y="1364"/>
                </a:moveTo>
                <a:cubicBezTo>
                  <a:pt x="933" y="1362"/>
                  <a:pt x="935" y="1361"/>
                  <a:pt x="933" y="1360"/>
                </a:cubicBezTo>
                <a:cubicBezTo>
                  <a:pt x="935" y="1359"/>
                  <a:pt x="935" y="1363"/>
                  <a:pt x="934" y="1364"/>
                </a:cubicBezTo>
                <a:close/>
                <a:moveTo>
                  <a:pt x="926" y="1347"/>
                </a:moveTo>
                <a:cubicBezTo>
                  <a:pt x="926" y="1347"/>
                  <a:pt x="926" y="1347"/>
                  <a:pt x="926" y="1347"/>
                </a:cubicBezTo>
                <a:cubicBezTo>
                  <a:pt x="928" y="1351"/>
                  <a:pt x="928" y="1354"/>
                  <a:pt x="929" y="1357"/>
                </a:cubicBezTo>
                <a:cubicBezTo>
                  <a:pt x="929" y="1358"/>
                  <a:pt x="929" y="1358"/>
                  <a:pt x="928" y="1358"/>
                </a:cubicBezTo>
                <a:cubicBezTo>
                  <a:pt x="929" y="1358"/>
                  <a:pt x="929" y="1358"/>
                  <a:pt x="929" y="1358"/>
                </a:cubicBezTo>
                <a:cubicBezTo>
                  <a:pt x="929" y="1360"/>
                  <a:pt x="930" y="1362"/>
                  <a:pt x="931" y="1365"/>
                </a:cubicBezTo>
                <a:cubicBezTo>
                  <a:pt x="931" y="1365"/>
                  <a:pt x="931" y="1365"/>
                  <a:pt x="931" y="1365"/>
                </a:cubicBezTo>
                <a:cubicBezTo>
                  <a:pt x="930" y="1365"/>
                  <a:pt x="930" y="1365"/>
                  <a:pt x="930" y="1365"/>
                </a:cubicBezTo>
                <a:cubicBezTo>
                  <a:pt x="930" y="1365"/>
                  <a:pt x="930" y="1366"/>
                  <a:pt x="930" y="1367"/>
                </a:cubicBezTo>
                <a:cubicBezTo>
                  <a:pt x="931" y="1368"/>
                  <a:pt x="931" y="1367"/>
                  <a:pt x="932" y="1367"/>
                </a:cubicBezTo>
                <a:cubicBezTo>
                  <a:pt x="932" y="1367"/>
                  <a:pt x="932" y="1367"/>
                  <a:pt x="932" y="1367"/>
                </a:cubicBezTo>
                <a:cubicBezTo>
                  <a:pt x="931" y="1368"/>
                  <a:pt x="932" y="1370"/>
                  <a:pt x="932" y="1371"/>
                </a:cubicBezTo>
                <a:cubicBezTo>
                  <a:pt x="931" y="1372"/>
                  <a:pt x="929" y="1371"/>
                  <a:pt x="929" y="1371"/>
                </a:cubicBezTo>
                <a:cubicBezTo>
                  <a:pt x="927" y="1365"/>
                  <a:pt x="926" y="1360"/>
                  <a:pt x="926" y="1354"/>
                </a:cubicBezTo>
                <a:cubicBezTo>
                  <a:pt x="926" y="1354"/>
                  <a:pt x="927" y="1353"/>
                  <a:pt x="927" y="1352"/>
                </a:cubicBezTo>
                <a:cubicBezTo>
                  <a:pt x="927" y="1352"/>
                  <a:pt x="926" y="1352"/>
                  <a:pt x="926" y="1351"/>
                </a:cubicBezTo>
                <a:cubicBezTo>
                  <a:pt x="926" y="1350"/>
                  <a:pt x="926" y="1348"/>
                  <a:pt x="926" y="1347"/>
                </a:cubicBezTo>
                <a:cubicBezTo>
                  <a:pt x="926" y="1347"/>
                  <a:pt x="926" y="1347"/>
                  <a:pt x="926" y="1347"/>
                </a:cubicBezTo>
                <a:close/>
                <a:moveTo>
                  <a:pt x="931" y="1437"/>
                </a:moveTo>
                <a:cubicBezTo>
                  <a:pt x="931" y="1436"/>
                  <a:pt x="930" y="1434"/>
                  <a:pt x="930" y="1433"/>
                </a:cubicBezTo>
                <a:cubicBezTo>
                  <a:pt x="933" y="1433"/>
                  <a:pt x="932" y="1436"/>
                  <a:pt x="931" y="1437"/>
                </a:cubicBezTo>
                <a:close/>
                <a:moveTo>
                  <a:pt x="928" y="1413"/>
                </a:moveTo>
                <a:cubicBezTo>
                  <a:pt x="928" y="1410"/>
                  <a:pt x="927" y="1408"/>
                  <a:pt x="927" y="1405"/>
                </a:cubicBezTo>
                <a:cubicBezTo>
                  <a:pt x="928" y="1405"/>
                  <a:pt x="929" y="1405"/>
                  <a:pt x="930" y="1405"/>
                </a:cubicBezTo>
                <a:cubicBezTo>
                  <a:pt x="930" y="1409"/>
                  <a:pt x="930" y="1411"/>
                  <a:pt x="930" y="1414"/>
                </a:cubicBezTo>
                <a:cubicBezTo>
                  <a:pt x="930" y="1414"/>
                  <a:pt x="929" y="1413"/>
                  <a:pt x="928" y="1413"/>
                </a:cubicBezTo>
                <a:close/>
                <a:moveTo>
                  <a:pt x="923" y="1354"/>
                </a:moveTo>
                <a:cubicBezTo>
                  <a:pt x="923" y="1357"/>
                  <a:pt x="925" y="1358"/>
                  <a:pt x="925" y="1360"/>
                </a:cubicBezTo>
                <a:cubicBezTo>
                  <a:pt x="924" y="1360"/>
                  <a:pt x="923" y="1361"/>
                  <a:pt x="923" y="1360"/>
                </a:cubicBezTo>
                <a:cubicBezTo>
                  <a:pt x="923" y="1360"/>
                  <a:pt x="922" y="1354"/>
                  <a:pt x="923" y="1354"/>
                </a:cubicBezTo>
                <a:close/>
                <a:moveTo>
                  <a:pt x="924" y="1364"/>
                </a:moveTo>
                <a:cubicBezTo>
                  <a:pt x="924" y="1366"/>
                  <a:pt x="925" y="1365"/>
                  <a:pt x="926" y="1366"/>
                </a:cubicBezTo>
                <a:cubicBezTo>
                  <a:pt x="924" y="1368"/>
                  <a:pt x="925" y="1372"/>
                  <a:pt x="927" y="1374"/>
                </a:cubicBezTo>
                <a:cubicBezTo>
                  <a:pt x="927" y="1375"/>
                  <a:pt x="927" y="1375"/>
                  <a:pt x="927" y="1376"/>
                </a:cubicBezTo>
                <a:cubicBezTo>
                  <a:pt x="925" y="1375"/>
                  <a:pt x="925" y="1374"/>
                  <a:pt x="924" y="1374"/>
                </a:cubicBezTo>
                <a:cubicBezTo>
                  <a:pt x="923" y="1370"/>
                  <a:pt x="924" y="1365"/>
                  <a:pt x="924" y="1364"/>
                </a:cubicBezTo>
                <a:close/>
                <a:moveTo>
                  <a:pt x="926" y="1382"/>
                </a:moveTo>
                <a:cubicBezTo>
                  <a:pt x="926" y="1383"/>
                  <a:pt x="926" y="1384"/>
                  <a:pt x="927" y="1385"/>
                </a:cubicBezTo>
                <a:cubicBezTo>
                  <a:pt x="926" y="1385"/>
                  <a:pt x="925" y="1385"/>
                  <a:pt x="925" y="1386"/>
                </a:cubicBezTo>
                <a:cubicBezTo>
                  <a:pt x="925" y="1386"/>
                  <a:pt x="925" y="1386"/>
                  <a:pt x="925" y="1386"/>
                </a:cubicBezTo>
                <a:cubicBezTo>
                  <a:pt x="925" y="1384"/>
                  <a:pt x="925" y="1383"/>
                  <a:pt x="926" y="1382"/>
                </a:cubicBezTo>
                <a:close/>
                <a:moveTo>
                  <a:pt x="927" y="1386"/>
                </a:moveTo>
                <a:cubicBezTo>
                  <a:pt x="927" y="1387"/>
                  <a:pt x="927" y="1387"/>
                  <a:pt x="927" y="1387"/>
                </a:cubicBezTo>
                <a:cubicBezTo>
                  <a:pt x="927" y="1387"/>
                  <a:pt x="926" y="1387"/>
                  <a:pt x="925" y="1387"/>
                </a:cubicBezTo>
                <a:cubicBezTo>
                  <a:pt x="926" y="1387"/>
                  <a:pt x="926" y="1387"/>
                  <a:pt x="927" y="1386"/>
                </a:cubicBezTo>
                <a:close/>
                <a:moveTo>
                  <a:pt x="928" y="1398"/>
                </a:moveTo>
                <a:cubicBezTo>
                  <a:pt x="928" y="1398"/>
                  <a:pt x="927" y="1399"/>
                  <a:pt x="927" y="1399"/>
                </a:cubicBezTo>
                <a:cubicBezTo>
                  <a:pt x="927" y="1397"/>
                  <a:pt x="927" y="1395"/>
                  <a:pt x="927" y="1393"/>
                </a:cubicBezTo>
                <a:cubicBezTo>
                  <a:pt x="927" y="1395"/>
                  <a:pt x="928" y="1396"/>
                  <a:pt x="928" y="1398"/>
                </a:cubicBezTo>
                <a:close/>
                <a:moveTo>
                  <a:pt x="925" y="1338"/>
                </a:moveTo>
                <a:cubicBezTo>
                  <a:pt x="924" y="1338"/>
                  <a:pt x="924" y="1338"/>
                  <a:pt x="924" y="1339"/>
                </a:cubicBezTo>
                <a:cubicBezTo>
                  <a:pt x="924" y="1339"/>
                  <a:pt x="924" y="1339"/>
                  <a:pt x="924" y="1339"/>
                </a:cubicBezTo>
                <a:cubicBezTo>
                  <a:pt x="924" y="1339"/>
                  <a:pt x="923" y="1339"/>
                  <a:pt x="923" y="1339"/>
                </a:cubicBezTo>
                <a:cubicBezTo>
                  <a:pt x="922" y="1339"/>
                  <a:pt x="922" y="1339"/>
                  <a:pt x="921" y="1339"/>
                </a:cubicBezTo>
                <a:cubicBezTo>
                  <a:pt x="921" y="1337"/>
                  <a:pt x="921" y="1335"/>
                  <a:pt x="920" y="1334"/>
                </a:cubicBezTo>
                <a:cubicBezTo>
                  <a:pt x="923" y="1334"/>
                  <a:pt x="923" y="1338"/>
                  <a:pt x="925" y="1338"/>
                </a:cubicBezTo>
                <a:close/>
                <a:moveTo>
                  <a:pt x="907" y="1414"/>
                </a:moveTo>
                <a:cubicBezTo>
                  <a:pt x="907" y="1414"/>
                  <a:pt x="908" y="1415"/>
                  <a:pt x="908" y="1415"/>
                </a:cubicBezTo>
                <a:cubicBezTo>
                  <a:pt x="909" y="1418"/>
                  <a:pt x="909" y="1422"/>
                  <a:pt x="910" y="1425"/>
                </a:cubicBezTo>
                <a:cubicBezTo>
                  <a:pt x="909" y="1424"/>
                  <a:pt x="908" y="1424"/>
                  <a:pt x="907" y="1423"/>
                </a:cubicBezTo>
                <a:cubicBezTo>
                  <a:pt x="907" y="1422"/>
                  <a:pt x="907" y="1422"/>
                  <a:pt x="908" y="1421"/>
                </a:cubicBezTo>
                <a:cubicBezTo>
                  <a:pt x="907" y="1420"/>
                  <a:pt x="906" y="1418"/>
                  <a:pt x="906" y="1416"/>
                </a:cubicBezTo>
                <a:cubicBezTo>
                  <a:pt x="906" y="1415"/>
                  <a:pt x="907" y="1415"/>
                  <a:pt x="907" y="1414"/>
                </a:cubicBezTo>
                <a:close/>
                <a:moveTo>
                  <a:pt x="906" y="1403"/>
                </a:moveTo>
                <a:cubicBezTo>
                  <a:pt x="906" y="1403"/>
                  <a:pt x="905" y="1403"/>
                  <a:pt x="905" y="1403"/>
                </a:cubicBezTo>
                <a:cubicBezTo>
                  <a:pt x="905" y="1403"/>
                  <a:pt x="905" y="1403"/>
                  <a:pt x="905" y="1403"/>
                </a:cubicBezTo>
                <a:cubicBezTo>
                  <a:pt x="905" y="1401"/>
                  <a:pt x="905" y="1400"/>
                  <a:pt x="904" y="1399"/>
                </a:cubicBezTo>
                <a:cubicBezTo>
                  <a:pt x="904" y="1398"/>
                  <a:pt x="903" y="1398"/>
                  <a:pt x="903" y="1397"/>
                </a:cubicBezTo>
                <a:cubicBezTo>
                  <a:pt x="904" y="1398"/>
                  <a:pt x="904" y="1398"/>
                  <a:pt x="905" y="1398"/>
                </a:cubicBezTo>
                <a:cubicBezTo>
                  <a:pt x="906" y="1400"/>
                  <a:pt x="906" y="1402"/>
                  <a:pt x="906" y="1403"/>
                </a:cubicBezTo>
                <a:close/>
                <a:moveTo>
                  <a:pt x="904" y="1394"/>
                </a:moveTo>
                <a:cubicBezTo>
                  <a:pt x="904" y="1394"/>
                  <a:pt x="903" y="1394"/>
                  <a:pt x="903" y="1394"/>
                </a:cubicBezTo>
                <a:cubicBezTo>
                  <a:pt x="903" y="1394"/>
                  <a:pt x="903" y="1393"/>
                  <a:pt x="903" y="1393"/>
                </a:cubicBezTo>
                <a:cubicBezTo>
                  <a:pt x="904" y="1392"/>
                  <a:pt x="904" y="1394"/>
                  <a:pt x="904" y="1394"/>
                </a:cubicBezTo>
                <a:close/>
                <a:moveTo>
                  <a:pt x="896" y="1432"/>
                </a:moveTo>
                <a:cubicBezTo>
                  <a:pt x="897" y="1432"/>
                  <a:pt x="895" y="1428"/>
                  <a:pt x="897" y="1428"/>
                </a:cubicBezTo>
                <a:cubicBezTo>
                  <a:pt x="900" y="1431"/>
                  <a:pt x="897" y="1439"/>
                  <a:pt x="901" y="1442"/>
                </a:cubicBezTo>
                <a:cubicBezTo>
                  <a:pt x="901" y="1444"/>
                  <a:pt x="901" y="1446"/>
                  <a:pt x="902" y="1448"/>
                </a:cubicBezTo>
                <a:cubicBezTo>
                  <a:pt x="903" y="1447"/>
                  <a:pt x="901" y="1444"/>
                  <a:pt x="902" y="1442"/>
                </a:cubicBezTo>
                <a:cubicBezTo>
                  <a:pt x="901" y="1434"/>
                  <a:pt x="899" y="1428"/>
                  <a:pt x="900" y="1423"/>
                </a:cubicBezTo>
                <a:cubicBezTo>
                  <a:pt x="901" y="1424"/>
                  <a:pt x="901" y="1425"/>
                  <a:pt x="901" y="1426"/>
                </a:cubicBezTo>
                <a:cubicBezTo>
                  <a:pt x="902" y="1425"/>
                  <a:pt x="901" y="1422"/>
                  <a:pt x="900" y="1422"/>
                </a:cubicBezTo>
                <a:cubicBezTo>
                  <a:pt x="906" y="1422"/>
                  <a:pt x="905" y="1431"/>
                  <a:pt x="907" y="1436"/>
                </a:cubicBezTo>
                <a:cubicBezTo>
                  <a:pt x="910" y="1434"/>
                  <a:pt x="907" y="1429"/>
                  <a:pt x="907" y="1425"/>
                </a:cubicBezTo>
                <a:cubicBezTo>
                  <a:pt x="908" y="1426"/>
                  <a:pt x="909" y="1426"/>
                  <a:pt x="910" y="1427"/>
                </a:cubicBezTo>
                <a:cubicBezTo>
                  <a:pt x="910" y="1427"/>
                  <a:pt x="910" y="1427"/>
                  <a:pt x="910" y="1427"/>
                </a:cubicBezTo>
                <a:cubicBezTo>
                  <a:pt x="911" y="1429"/>
                  <a:pt x="911" y="1431"/>
                  <a:pt x="912" y="1433"/>
                </a:cubicBezTo>
                <a:cubicBezTo>
                  <a:pt x="912" y="1433"/>
                  <a:pt x="912" y="1434"/>
                  <a:pt x="912" y="1435"/>
                </a:cubicBezTo>
                <a:cubicBezTo>
                  <a:pt x="913" y="1435"/>
                  <a:pt x="913" y="1436"/>
                  <a:pt x="913" y="1437"/>
                </a:cubicBezTo>
                <a:cubicBezTo>
                  <a:pt x="912" y="1438"/>
                  <a:pt x="913" y="1440"/>
                  <a:pt x="913" y="1441"/>
                </a:cubicBezTo>
                <a:cubicBezTo>
                  <a:pt x="914" y="1444"/>
                  <a:pt x="918" y="1447"/>
                  <a:pt x="914" y="1449"/>
                </a:cubicBezTo>
                <a:cubicBezTo>
                  <a:pt x="915" y="1450"/>
                  <a:pt x="915" y="1449"/>
                  <a:pt x="916" y="1448"/>
                </a:cubicBezTo>
                <a:cubicBezTo>
                  <a:pt x="915" y="1450"/>
                  <a:pt x="916" y="1452"/>
                  <a:pt x="916" y="1454"/>
                </a:cubicBezTo>
                <a:cubicBezTo>
                  <a:pt x="913" y="1453"/>
                  <a:pt x="910" y="1452"/>
                  <a:pt x="907" y="1453"/>
                </a:cubicBezTo>
                <a:cubicBezTo>
                  <a:pt x="910" y="1454"/>
                  <a:pt x="913" y="1455"/>
                  <a:pt x="917" y="1456"/>
                </a:cubicBezTo>
                <a:cubicBezTo>
                  <a:pt x="918" y="1460"/>
                  <a:pt x="919" y="1465"/>
                  <a:pt x="919" y="1469"/>
                </a:cubicBezTo>
                <a:cubicBezTo>
                  <a:pt x="921" y="1469"/>
                  <a:pt x="920" y="1466"/>
                  <a:pt x="920" y="1465"/>
                </a:cubicBezTo>
                <a:cubicBezTo>
                  <a:pt x="921" y="1466"/>
                  <a:pt x="921" y="1470"/>
                  <a:pt x="921" y="1473"/>
                </a:cubicBezTo>
                <a:cubicBezTo>
                  <a:pt x="914" y="1465"/>
                  <a:pt x="906" y="1458"/>
                  <a:pt x="898" y="1451"/>
                </a:cubicBezTo>
                <a:cubicBezTo>
                  <a:pt x="899" y="1450"/>
                  <a:pt x="899" y="1450"/>
                  <a:pt x="900" y="1449"/>
                </a:cubicBezTo>
                <a:cubicBezTo>
                  <a:pt x="898" y="1448"/>
                  <a:pt x="896" y="1447"/>
                  <a:pt x="895" y="1447"/>
                </a:cubicBezTo>
                <a:cubicBezTo>
                  <a:pt x="894" y="1442"/>
                  <a:pt x="894" y="1438"/>
                  <a:pt x="894" y="1432"/>
                </a:cubicBezTo>
                <a:cubicBezTo>
                  <a:pt x="895" y="1431"/>
                  <a:pt x="896" y="1432"/>
                  <a:pt x="896" y="1432"/>
                </a:cubicBezTo>
                <a:close/>
                <a:moveTo>
                  <a:pt x="895" y="1427"/>
                </a:moveTo>
                <a:cubicBezTo>
                  <a:pt x="895" y="1429"/>
                  <a:pt x="896" y="1431"/>
                  <a:pt x="894" y="1430"/>
                </a:cubicBezTo>
                <a:cubicBezTo>
                  <a:pt x="894" y="1429"/>
                  <a:pt x="894" y="1428"/>
                  <a:pt x="895" y="1427"/>
                </a:cubicBezTo>
                <a:close/>
                <a:moveTo>
                  <a:pt x="894" y="1465"/>
                </a:moveTo>
                <a:cubicBezTo>
                  <a:pt x="893" y="1466"/>
                  <a:pt x="892" y="1466"/>
                  <a:pt x="892" y="1467"/>
                </a:cubicBezTo>
                <a:cubicBezTo>
                  <a:pt x="892" y="1466"/>
                  <a:pt x="892" y="1465"/>
                  <a:pt x="893" y="1465"/>
                </a:cubicBezTo>
                <a:cubicBezTo>
                  <a:pt x="892" y="1464"/>
                  <a:pt x="891" y="1465"/>
                  <a:pt x="890" y="1465"/>
                </a:cubicBezTo>
                <a:cubicBezTo>
                  <a:pt x="890" y="1464"/>
                  <a:pt x="890" y="1463"/>
                  <a:pt x="890" y="1462"/>
                </a:cubicBezTo>
                <a:cubicBezTo>
                  <a:pt x="891" y="1463"/>
                  <a:pt x="892" y="1464"/>
                  <a:pt x="894" y="1465"/>
                </a:cubicBezTo>
                <a:close/>
                <a:moveTo>
                  <a:pt x="890" y="1476"/>
                </a:moveTo>
                <a:cubicBezTo>
                  <a:pt x="890" y="1478"/>
                  <a:pt x="893" y="1482"/>
                  <a:pt x="890" y="1483"/>
                </a:cubicBezTo>
                <a:cubicBezTo>
                  <a:pt x="890" y="1482"/>
                  <a:pt x="888" y="1475"/>
                  <a:pt x="890" y="1476"/>
                </a:cubicBezTo>
                <a:close/>
                <a:moveTo>
                  <a:pt x="888" y="1484"/>
                </a:moveTo>
                <a:cubicBezTo>
                  <a:pt x="889" y="1484"/>
                  <a:pt x="890" y="1484"/>
                  <a:pt x="891" y="1484"/>
                </a:cubicBezTo>
                <a:cubicBezTo>
                  <a:pt x="891" y="1484"/>
                  <a:pt x="891" y="1485"/>
                  <a:pt x="891" y="1486"/>
                </a:cubicBezTo>
                <a:cubicBezTo>
                  <a:pt x="890" y="1486"/>
                  <a:pt x="889" y="1485"/>
                  <a:pt x="888" y="1485"/>
                </a:cubicBezTo>
                <a:cubicBezTo>
                  <a:pt x="888" y="1484"/>
                  <a:pt x="888" y="1484"/>
                  <a:pt x="888" y="1484"/>
                </a:cubicBezTo>
                <a:close/>
                <a:moveTo>
                  <a:pt x="894" y="1536"/>
                </a:moveTo>
                <a:cubicBezTo>
                  <a:pt x="897" y="1538"/>
                  <a:pt x="898" y="1538"/>
                  <a:pt x="900" y="1538"/>
                </a:cubicBezTo>
                <a:cubicBezTo>
                  <a:pt x="900" y="1538"/>
                  <a:pt x="901" y="1539"/>
                  <a:pt x="902" y="1539"/>
                </a:cubicBezTo>
                <a:cubicBezTo>
                  <a:pt x="900" y="1541"/>
                  <a:pt x="893" y="1537"/>
                  <a:pt x="894" y="1536"/>
                </a:cubicBezTo>
                <a:close/>
                <a:moveTo>
                  <a:pt x="917" y="1537"/>
                </a:moveTo>
                <a:cubicBezTo>
                  <a:pt x="915" y="1536"/>
                  <a:pt x="915" y="1536"/>
                  <a:pt x="915" y="1534"/>
                </a:cubicBezTo>
                <a:cubicBezTo>
                  <a:pt x="916" y="1535"/>
                  <a:pt x="919" y="1536"/>
                  <a:pt x="919" y="1537"/>
                </a:cubicBezTo>
                <a:cubicBezTo>
                  <a:pt x="918" y="1537"/>
                  <a:pt x="917" y="1537"/>
                  <a:pt x="917" y="1537"/>
                </a:cubicBezTo>
                <a:close/>
                <a:moveTo>
                  <a:pt x="921" y="1546"/>
                </a:moveTo>
                <a:cubicBezTo>
                  <a:pt x="921" y="1543"/>
                  <a:pt x="923" y="1545"/>
                  <a:pt x="924" y="1544"/>
                </a:cubicBezTo>
                <a:cubicBezTo>
                  <a:pt x="924" y="1547"/>
                  <a:pt x="923" y="1547"/>
                  <a:pt x="921" y="1546"/>
                </a:cubicBezTo>
                <a:close/>
                <a:moveTo>
                  <a:pt x="926" y="1548"/>
                </a:moveTo>
                <a:cubicBezTo>
                  <a:pt x="926" y="1547"/>
                  <a:pt x="925" y="1546"/>
                  <a:pt x="927" y="1544"/>
                </a:cubicBezTo>
                <a:cubicBezTo>
                  <a:pt x="931" y="1547"/>
                  <a:pt x="934" y="1547"/>
                  <a:pt x="938" y="1550"/>
                </a:cubicBezTo>
                <a:cubicBezTo>
                  <a:pt x="939" y="1548"/>
                  <a:pt x="938" y="1547"/>
                  <a:pt x="941" y="1547"/>
                </a:cubicBezTo>
                <a:cubicBezTo>
                  <a:pt x="944" y="1550"/>
                  <a:pt x="940" y="1548"/>
                  <a:pt x="943" y="1553"/>
                </a:cubicBezTo>
                <a:cubicBezTo>
                  <a:pt x="935" y="1553"/>
                  <a:pt x="933" y="1550"/>
                  <a:pt x="926" y="1548"/>
                </a:cubicBezTo>
                <a:close/>
                <a:moveTo>
                  <a:pt x="942" y="1556"/>
                </a:moveTo>
                <a:cubicBezTo>
                  <a:pt x="942" y="1556"/>
                  <a:pt x="941" y="1556"/>
                  <a:pt x="941" y="1556"/>
                </a:cubicBezTo>
                <a:cubicBezTo>
                  <a:pt x="942" y="1555"/>
                  <a:pt x="942" y="1555"/>
                  <a:pt x="943" y="1555"/>
                </a:cubicBezTo>
                <a:cubicBezTo>
                  <a:pt x="942" y="1555"/>
                  <a:pt x="942" y="1556"/>
                  <a:pt x="942" y="1556"/>
                </a:cubicBezTo>
                <a:close/>
                <a:moveTo>
                  <a:pt x="937" y="1542"/>
                </a:moveTo>
                <a:cubicBezTo>
                  <a:pt x="943" y="1545"/>
                  <a:pt x="945" y="1546"/>
                  <a:pt x="949" y="1547"/>
                </a:cubicBezTo>
                <a:cubicBezTo>
                  <a:pt x="947" y="1550"/>
                  <a:pt x="937" y="1546"/>
                  <a:pt x="937" y="1542"/>
                </a:cubicBezTo>
                <a:close/>
                <a:moveTo>
                  <a:pt x="945" y="1561"/>
                </a:moveTo>
                <a:cubicBezTo>
                  <a:pt x="947" y="1562"/>
                  <a:pt x="948" y="1562"/>
                  <a:pt x="950" y="1563"/>
                </a:cubicBezTo>
                <a:cubicBezTo>
                  <a:pt x="950" y="1563"/>
                  <a:pt x="948" y="1563"/>
                  <a:pt x="945" y="1561"/>
                </a:cubicBezTo>
                <a:close/>
                <a:moveTo>
                  <a:pt x="939" y="1530"/>
                </a:moveTo>
                <a:cubicBezTo>
                  <a:pt x="940" y="1531"/>
                  <a:pt x="945" y="1532"/>
                  <a:pt x="944" y="1534"/>
                </a:cubicBezTo>
                <a:cubicBezTo>
                  <a:pt x="942" y="1531"/>
                  <a:pt x="937" y="1534"/>
                  <a:pt x="939" y="1530"/>
                </a:cubicBezTo>
                <a:close/>
                <a:moveTo>
                  <a:pt x="934" y="1533"/>
                </a:moveTo>
                <a:cubicBezTo>
                  <a:pt x="936" y="1529"/>
                  <a:pt x="942" y="1537"/>
                  <a:pt x="942" y="1535"/>
                </a:cubicBezTo>
                <a:cubicBezTo>
                  <a:pt x="943" y="1536"/>
                  <a:pt x="942" y="1537"/>
                  <a:pt x="942" y="1538"/>
                </a:cubicBezTo>
                <a:cubicBezTo>
                  <a:pt x="946" y="1541"/>
                  <a:pt x="949" y="1540"/>
                  <a:pt x="951" y="1543"/>
                </a:cubicBezTo>
                <a:cubicBezTo>
                  <a:pt x="951" y="1543"/>
                  <a:pt x="950" y="1543"/>
                  <a:pt x="949" y="1543"/>
                </a:cubicBezTo>
                <a:cubicBezTo>
                  <a:pt x="949" y="1544"/>
                  <a:pt x="950" y="1544"/>
                  <a:pt x="950" y="1544"/>
                </a:cubicBezTo>
                <a:cubicBezTo>
                  <a:pt x="950" y="1546"/>
                  <a:pt x="941" y="1544"/>
                  <a:pt x="942" y="1540"/>
                </a:cubicBezTo>
                <a:cubicBezTo>
                  <a:pt x="938" y="1542"/>
                  <a:pt x="936" y="1538"/>
                  <a:pt x="932" y="1536"/>
                </a:cubicBezTo>
                <a:cubicBezTo>
                  <a:pt x="931" y="1537"/>
                  <a:pt x="932" y="1538"/>
                  <a:pt x="931" y="1539"/>
                </a:cubicBezTo>
                <a:cubicBezTo>
                  <a:pt x="927" y="1539"/>
                  <a:pt x="931" y="1536"/>
                  <a:pt x="929" y="1535"/>
                </a:cubicBezTo>
                <a:cubicBezTo>
                  <a:pt x="926" y="1533"/>
                  <a:pt x="928" y="1539"/>
                  <a:pt x="924" y="1535"/>
                </a:cubicBezTo>
                <a:cubicBezTo>
                  <a:pt x="924" y="1534"/>
                  <a:pt x="926" y="1535"/>
                  <a:pt x="927" y="1536"/>
                </a:cubicBezTo>
                <a:cubicBezTo>
                  <a:pt x="928" y="1531"/>
                  <a:pt x="922" y="1532"/>
                  <a:pt x="917" y="1529"/>
                </a:cubicBezTo>
                <a:cubicBezTo>
                  <a:pt x="917" y="1533"/>
                  <a:pt x="920" y="1531"/>
                  <a:pt x="923" y="1534"/>
                </a:cubicBezTo>
                <a:cubicBezTo>
                  <a:pt x="920" y="1536"/>
                  <a:pt x="915" y="1533"/>
                  <a:pt x="913" y="1530"/>
                </a:cubicBezTo>
                <a:cubicBezTo>
                  <a:pt x="914" y="1529"/>
                  <a:pt x="915" y="1530"/>
                  <a:pt x="916" y="1531"/>
                </a:cubicBezTo>
                <a:cubicBezTo>
                  <a:pt x="918" y="1527"/>
                  <a:pt x="912" y="1528"/>
                  <a:pt x="913" y="1527"/>
                </a:cubicBezTo>
                <a:cubicBezTo>
                  <a:pt x="913" y="1528"/>
                  <a:pt x="909" y="1531"/>
                  <a:pt x="909" y="1532"/>
                </a:cubicBezTo>
                <a:cubicBezTo>
                  <a:pt x="906" y="1532"/>
                  <a:pt x="906" y="1526"/>
                  <a:pt x="905" y="1530"/>
                </a:cubicBezTo>
                <a:cubicBezTo>
                  <a:pt x="903" y="1529"/>
                  <a:pt x="903" y="1526"/>
                  <a:pt x="901" y="1525"/>
                </a:cubicBezTo>
                <a:cubicBezTo>
                  <a:pt x="904" y="1522"/>
                  <a:pt x="907" y="1526"/>
                  <a:pt x="911" y="1529"/>
                </a:cubicBezTo>
                <a:cubicBezTo>
                  <a:pt x="913" y="1523"/>
                  <a:pt x="904" y="1526"/>
                  <a:pt x="905" y="1522"/>
                </a:cubicBezTo>
                <a:cubicBezTo>
                  <a:pt x="902" y="1525"/>
                  <a:pt x="896" y="1518"/>
                  <a:pt x="888" y="1517"/>
                </a:cubicBezTo>
                <a:cubicBezTo>
                  <a:pt x="891" y="1518"/>
                  <a:pt x="892" y="1522"/>
                  <a:pt x="895" y="1520"/>
                </a:cubicBezTo>
                <a:cubicBezTo>
                  <a:pt x="896" y="1523"/>
                  <a:pt x="889" y="1520"/>
                  <a:pt x="890" y="1524"/>
                </a:cubicBezTo>
                <a:cubicBezTo>
                  <a:pt x="890" y="1522"/>
                  <a:pt x="888" y="1520"/>
                  <a:pt x="886" y="1518"/>
                </a:cubicBezTo>
                <a:cubicBezTo>
                  <a:pt x="885" y="1514"/>
                  <a:pt x="886" y="1510"/>
                  <a:pt x="886" y="1506"/>
                </a:cubicBezTo>
                <a:cubicBezTo>
                  <a:pt x="888" y="1507"/>
                  <a:pt x="890" y="1508"/>
                  <a:pt x="893" y="1508"/>
                </a:cubicBezTo>
                <a:cubicBezTo>
                  <a:pt x="898" y="1510"/>
                  <a:pt x="891" y="1505"/>
                  <a:pt x="891" y="1505"/>
                </a:cubicBezTo>
                <a:cubicBezTo>
                  <a:pt x="890" y="1504"/>
                  <a:pt x="888" y="1504"/>
                  <a:pt x="887" y="1503"/>
                </a:cubicBezTo>
                <a:cubicBezTo>
                  <a:pt x="887" y="1497"/>
                  <a:pt x="888" y="1492"/>
                  <a:pt x="888" y="1486"/>
                </a:cubicBezTo>
                <a:cubicBezTo>
                  <a:pt x="889" y="1486"/>
                  <a:pt x="890" y="1487"/>
                  <a:pt x="891" y="1487"/>
                </a:cubicBezTo>
                <a:cubicBezTo>
                  <a:pt x="891" y="1487"/>
                  <a:pt x="891" y="1488"/>
                  <a:pt x="892" y="1488"/>
                </a:cubicBezTo>
                <a:cubicBezTo>
                  <a:pt x="893" y="1482"/>
                  <a:pt x="891" y="1473"/>
                  <a:pt x="893" y="1468"/>
                </a:cubicBezTo>
                <a:cubicBezTo>
                  <a:pt x="895" y="1468"/>
                  <a:pt x="893" y="1472"/>
                  <a:pt x="895" y="1471"/>
                </a:cubicBezTo>
                <a:cubicBezTo>
                  <a:pt x="894" y="1469"/>
                  <a:pt x="895" y="1468"/>
                  <a:pt x="895" y="1466"/>
                </a:cubicBezTo>
                <a:cubicBezTo>
                  <a:pt x="898" y="1469"/>
                  <a:pt x="901" y="1471"/>
                  <a:pt x="904" y="1473"/>
                </a:cubicBezTo>
                <a:cubicBezTo>
                  <a:pt x="903" y="1474"/>
                  <a:pt x="903" y="1475"/>
                  <a:pt x="903" y="1475"/>
                </a:cubicBezTo>
                <a:cubicBezTo>
                  <a:pt x="904" y="1476"/>
                  <a:pt x="905" y="1476"/>
                  <a:pt x="907" y="1476"/>
                </a:cubicBezTo>
                <a:cubicBezTo>
                  <a:pt x="907" y="1476"/>
                  <a:pt x="907" y="1476"/>
                  <a:pt x="907" y="1475"/>
                </a:cubicBezTo>
                <a:cubicBezTo>
                  <a:pt x="914" y="1481"/>
                  <a:pt x="921" y="1487"/>
                  <a:pt x="929" y="1492"/>
                </a:cubicBezTo>
                <a:cubicBezTo>
                  <a:pt x="929" y="1496"/>
                  <a:pt x="930" y="1500"/>
                  <a:pt x="930" y="1504"/>
                </a:cubicBezTo>
                <a:cubicBezTo>
                  <a:pt x="929" y="1505"/>
                  <a:pt x="928" y="1506"/>
                  <a:pt x="929" y="1508"/>
                </a:cubicBezTo>
                <a:cubicBezTo>
                  <a:pt x="929" y="1508"/>
                  <a:pt x="930" y="1508"/>
                  <a:pt x="930" y="1508"/>
                </a:cubicBezTo>
                <a:cubicBezTo>
                  <a:pt x="931" y="1510"/>
                  <a:pt x="931" y="1511"/>
                  <a:pt x="931" y="1513"/>
                </a:cubicBezTo>
                <a:cubicBezTo>
                  <a:pt x="930" y="1514"/>
                  <a:pt x="929" y="1515"/>
                  <a:pt x="929" y="1517"/>
                </a:cubicBezTo>
                <a:cubicBezTo>
                  <a:pt x="930" y="1518"/>
                  <a:pt x="931" y="1519"/>
                  <a:pt x="931" y="1520"/>
                </a:cubicBezTo>
                <a:cubicBezTo>
                  <a:pt x="931" y="1522"/>
                  <a:pt x="932" y="1527"/>
                  <a:pt x="928" y="1524"/>
                </a:cubicBezTo>
                <a:cubicBezTo>
                  <a:pt x="924" y="1523"/>
                  <a:pt x="934" y="1527"/>
                  <a:pt x="929" y="1527"/>
                </a:cubicBezTo>
                <a:cubicBezTo>
                  <a:pt x="930" y="1529"/>
                  <a:pt x="934" y="1531"/>
                  <a:pt x="934" y="1533"/>
                </a:cubicBezTo>
                <a:close/>
                <a:moveTo>
                  <a:pt x="933" y="1389"/>
                </a:moveTo>
                <a:cubicBezTo>
                  <a:pt x="933" y="1387"/>
                  <a:pt x="933" y="1386"/>
                  <a:pt x="933" y="1385"/>
                </a:cubicBezTo>
                <a:cubicBezTo>
                  <a:pt x="932" y="1385"/>
                  <a:pt x="932" y="1386"/>
                  <a:pt x="932" y="1387"/>
                </a:cubicBezTo>
                <a:cubicBezTo>
                  <a:pt x="931" y="1383"/>
                  <a:pt x="930" y="1378"/>
                  <a:pt x="929" y="1374"/>
                </a:cubicBezTo>
                <a:cubicBezTo>
                  <a:pt x="930" y="1374"/>
                  <a:pt x="931" y="1373"/>
                  <a:pt x="932" y="1373"/>
                </a:cubicBezTo>
                <a:cubicBezTo>
                  <a:pt x="932" y="1374"/>
                  <a:pt x="932" y="1375"/>
                  <a:pt x="931" y="1377"/>
                </a:cubicBezTo>
                <a:cubicBezTo>
                  <a:pt x="932" y="1377"/>
                  <a:pt x="932" y="1376"/>
                  <a:pt x="932" y="1375"/>
                </a:cubicBezTo>
                <a:cubicBezTo>
                  <a:pt x="935" y="1379"/>
                  <a:pt x="937" y="1383"/>
                  <a:pt x="938" y="1389"/>
                </a:cubicBezTo>
                <a:cubicBezTo>
                  <a:pt x="936" y="1389"/>
                  <a:pt x="934" y="1389"/>
                  <a:pt x="933" y="1389"/>
                </a:cubicBezTo>
                <a:close/>
                <a:moveTo>
                  <a:pt x="934" y="1404"/>
                </a:moveTo>
                <a:cubicBezTo>
                  <a:pt x="934" y="1403"/>
                  <a:pt x="934" y="1403"/>
                  <a:pt x="934" y="1402"/>
                </a:cubicBezTo>
                <a:cubicBezTo>
                  <a:pt x="935" y="1399"/>
                  <a:pt x="937" y="1395"/>
                  <a:pt x="938" y="1391"/>
                </a:cubicBezTo>
                <a:cubicBezTo>
                  <a:pt x="939" y="1393"/>
                  <a:pt x="939" y="1396"/>
                  <a:pt x="940" y="1399"/>
                </a:cubicBezTo>
                <a:cubicBezTo>
                  <a:pt x="939" y="1400"/>
                  <a:pt x="938" y="1400"/>
                  <a:pt x="937" y="1400"/>
                </a:cubicBezTo>
                <a:cubicBezTo>
                  <a:pt x="938" y="1402"/>
                  <a:pt x="939" y="1402"/>
                  <a:pt x="940" y="1402"/>
                </a:cubicBezTo>
                <a:cubicBezTo>
                  <a:pt x="940" y="1403"/>
                  <a:pt x="941" y="1404"/>
                  <a:pt x="941" y="1405"/>
                </a:cubicBezTo>
                <a:cubicBezTo>
                  <a:pt x="939" y="1404"/>
                  <a:pt x="936" y="1404"/>
                  <a:pt x="934" y="1404"/>
                </a:cubicBezTo>
                <a:cubicBezTo>
                  <a:pt x="934" y="1404"/>
                  <a:pt x="934" y="1404"/>
                  <a:pt x="934" y="1404"/>
                </a:cubicBezTo>
                <a:close/>
                <a:moveTo>
                  <a:pt x="947" y="1417"/>
                </a:moveTo>
                <a:cubicBezTo>
                  <a:pt x="947" y="1420"/>
                  <a:pt x="947" y="1421"/>
                  <a:pt x="946" y="1423"/>
                </a:cubicBezTo>
                <a:cubicBezTo>
                  <a:pt x="942" y="1420"/>
                  <a:pt x="938" y="1418"/>
                  <a:pt x="934" y="1416"/>
                </a:cubicBezTo>
                <a:cubicBezTo>
                  <a:pt x="934" y="1414"/>
                  <a:pt x="934" y="1412"/>
                  <a:pt x="934" y="1410"/>
                </a:cubicBezTo>
                <a:cubicBezTo>
                  <a:pt x="934" y="1410"/>
                  <a:pt x="934" y="1410"/>
                  <a:pt x="934" y="1410"/>
                </a:cubicBezTo>
                <a:cubicBezTo>
                  <a:pt x="935" y="1409"/>
                  <a:pt x="936" y="1409"/>
                  <a:pt x="937" y="1409"/>
                </a:cubicBezTo>
                <a:cubicBezTo>
                  <a:pt x="937" y="1409"/>
                  <a:pt x="936" y="1409"/>
                  <a:pt x="936" y="1409"/>
                </a:cubicBezTo>
                <a:cubicBezTo>
                  <a:pt x="936" y="1414"/>
                  <a:pt x="939" y="1417"/>
                  <a:pt x="943" y="1419"/>
                </a:cubicBezTo>
                <a:cubicBezTo>
                  <a:pt x="943" y="1418"/>
                  <a:pt x="943" y="1418"/>
                  <a:pt x="943" y="1418"/>
                </a:cubicBezTo>
                <a:cubicBezTo>
                  <a:pt x="944" y="1418"/>
                  <a:pt x="944" y="1419"/>
                  <a:pt x="944" y="1420"/>
                </a:cubicBezTo>
                <a:cubicBezTo>
                  <a:pt x="944" y="1419"/>
                  <a:pt x="944" y="1418"/>
                  <a:pt x="944" y="1417"/>
                </a:cubicBezTo>
                <a:cubicBezTo>
                  <a:pt x="945" y="1418"/>
                  <a:pt x="945" y="1418"/>
                  <a:pt x="946" y="1419"/>
                </a:cubicBezTo>
                <a:cubicBezTo>
                  <a:pt x="946" y="1418"/>
                  <a:pt x="946" y="1417"/>
                  <a:pt x="946" y="1416"/>
                </a:cubicBezTo>
                <a:cubicBezTo>
                  <a:pt x="947" y="1416"/>
                  <a:pt x="947" y="1417"/>
                  <a:pt x="947" y="1417"/>
                </a:cubicBezTo>
                <a:cubicBezTo>
                  <a:pt x="947" y="1417"/>
                  <a:pt x="947" y="1417"/>
                  <a:pt x="947" y="1417"/>
                </a:cubicBezTo>
                <a:close/>
                <a:moveTo>
                  <a:pt x="941" y="1402"/>
                </a:moveTo>
                <a:cubicBezTo>
                  <a:pt x="942" y="1402"/>
                  <a:pt x="943" y="1401"/>
                  <a:pt x="944" y="1401"/>
                </a:cubicBezTo>
                <a:cubicBezTo>
                  <a:pt x="946" y="1403"/>
                  <a:pt x="946" y="1406"/>
                  <a:pt x="945" y="1408"/>
                </a:cubicBezTo>
                <a:cubicBezTo>
                  <a:pt x="944" y="1407"/>
                  <a:pt x="943" y="1406"/>
                  <a:pt x="942" y="1405"/>
                </a:cubicBezTo>
                <a:cubicBezTo>
                  <a:pt x="942" y="1404"/>
                  <a:pt x="942" y="1403"/>
                  <a:pt x="941" y="1402"/>
                </a:cubicBezTo>
                <a:close/>
                <a:moveTo>
                  <a:pt x="955" y="1417"/>
                </a:moveTo>
                <a:cubicBezTo>
                  <a:pt x="953" y="1415"/>
                  <a:pt x="950" y="1414"/>
                  <a:pt x="951" y="1411"/>
                </a:cubicBezTo>
                <a:cubicBezTo>
                  <a:pt x="950" y="1412"/>
                  <a:pt x="949" y="1412"/>
                  <a:pt x="948" y="1413"/>
                </a:cubicBezTo>
                <a:cubicBezTo>
                  <a:pt x="948" y="1412"/>
                  <a:pt x="948" y="1412"/>
                  <a:pt x="948" y="1411"/>
                </a:cubicBezTo>
                <a:cubicBezTo>
                  <a:pt x="947" y="1412"/>
                  <a:pt x="947" y="1412"/>
                  <a:pt x="947" y="1413"/>
                </a:cubicBezTo>
                <a:cubicBezTo>
                  <a:pt x="946" y="1414"/>
                  <a:pt x="945" y="1415"/>
                  <a:pt x="944" y="1415"/>
                </a:cubicBezTo>
                <a:cubicBezTo>
                  <a:pt x="944" y="1414"/>
                  <a:pt x="944" y="1413"/>
                  <a:pt x="943" y="1412"/>
                </a:cubicBezTo>
                <a:cubicBezTo>
                  <a:pt x="943" y="1412"/>
                  <a:pt x="943" y="1412"/>
                  <a:pt x="944" y="1412"/>
                </a:cubicBezTo>
                <a:cubicBezTo>
                  <a:pt x="944" y="1411"/>
                  <a:pt x="945" y="1411"/>
                  <a:pt x="945" y="1411"/>
                </a:cubicBezTo>
                <a:cubicBezTo>
                  <a:pt x="945" y="1410"/>
                  <a:pt x="945" y="1410"/>
                  <a:pt x="945" y="1409"/>
                </a:cubicBezTo>
                <a:cubicBezTo>
                  <a:pt x="946" y="1410"/>
                  <a:pt x="947" y="1409"/>
                  <a:pt x="946" y="1411"/>
                </a:cubicBezTo>
                <a:cubicBezTo>
                  <a:pt x="947" y="1407"/>
                  <a:pt x="947" y="1404"/>
                  <a:pt x="946" y="1400"/>
                </a:cubicBezTo>
                <a:cubicBezTo>
                  <a:pt x="946" y="1400"/>
                  <a:pt x="946" y="1399"/>
                  <a:pt x="946" y="1399"/>
                </a:cubicBezTo>
                <a:cubicBezTo>
                  <a:pt x="946" y="1399"/>
                  <a:pt x="946" y="1399"/>
                  <a:pt x="946" y="1399"/>
                </a:cubicBezTo>
                <a:cubicBezTo>
                  <a:pt x="945" y="1397"/>
                  <a:pt x="945" y="1394"/>
                  <a:pt x="945" y="1392"/>
                </a:cubicBezTo>
                <a:cubicBezTo>
                  <a:pt x="942" y="1393"/>
                  <a:pt x="945" y="1396"/>
                  <a:pt x="945" y="1398"/>
                </a:cubicBezTo>
                <a:cubicBezTo>
                  <a:pt x="944" y="1398"/>
                  <a:pt x="944" y="1398"/>
                  <a:pt x="943" y="1398"/>
                </a:cubicBezTo>
                <a:cubicBezTo>
                  <a:pt x="943" y="1397"/>
                  <a:pt x="942" y="1397"/>
                  <a:pt x="942" y="1398"/>
                </a:cubicBezTo>
                <a:cubicBezTo>
                  <a:pt x="942" y="1398"/>
                  <a:pt x="942" y="1398"/>
                  <a:pt x="942" y="1398"/>
                </a:cubicBezTo>
                <a:cubicBezTo>
                  <a:pt x="942" y="1398"/>
                  <a:pt x="941" y="1398"/>
                  <a:pt x="941" y="1399"/>
                </a:cubicBezTo>
                <a:cubicBezTo>
                  <a:pt x="940" y="1397"/>
                  <a:pt x="940" y="1395"/>
                  <a:pt x="940" y="1394"/>
                </a:cubicBezTo>
                <a:cubicBezTo>
                  <a:pt x="940" y="1392"/>
                  <a:pt x="941" y="1394"/>
                  <a:pt x="942" y="1393"/>
                </a:cubicBezTo>
                <a:cubicBezTo>
                  <a:pt x="941" y="1391"/>
                  <a:pt x="939" y="1392"/>
                  <a:pt x="939" y="1389"/>
                </a:cubicBezTo>
                <a:cubicBezTo>
                  <a:pt x="940" y="1387"/>
                  <a:pt x="943" y="1392"/>
                  <a:pt x="944" y="1390"/>
                </a:cubicBezTo>
                <a:cubicBezTo>
                  <a:pt x="943" y="1388"/>
                  <a:pt x="943" y="1385"/>
                  <a:pt x="945" y="1386"/>
                </a:cubicBezTo>
                <a:cubicBezTo>
                  <a:pt x="945" y="1385"/>
                  <a:pt x="943" y="1386"/>
                  <a:pt x="943" y="1384"/>
                </a:cubicBezTo>
                <a:cubicBezTo>
                  <a:pt x="943" y="1384"/>
                  <a:pt x="944" y="1383"/>
                  <a:pt x="944" y="1383"/>
                </a:cubicBezTo>
                <a:cubicBezTo>
                  <a:pt x="944" y="1382"/>
                  <a:pt x="943" y="1383"/>
                  <a:pt x="943" y="1382"/>
                </a:cubicBezTo>
                <a:cubicBezTo>
                  <a:pt x="942" y="1381"/>
                  <a:pt x="945" y="1382"/>
                  <a:pt x="944" y="1380"/>
                </a:cubicBezTo>
                <a:cubicBezTo>
                  <a:pt x="943" y="1380"/>
                  <a:pt x="943" y="1381"/>
                  <a:pt x="942" y="1381"/>
                </a:cubicBezTo>
                <a:cubicBezTo>
                  <a:pt x="942" y="1377"/>
                  <a:pt x="942" y="1375"/>
                  <a:pt x="942" y="1373"/>
                </a:cubicBezTo>
                <a:cubicBezTo>
                  <a:pt x="945" y="1375"/>
                  <a:pt x="948" y="1378"/>
                  <a:pt x="951" y="1378"/>
                </a:cubicBezTo>
                <a:cubicBezTo>
                  <a:pt x="952" y="1380"/>
                  <a:pt x="952" y="1383"/>
                  <a:pt x="953" y="1386"/>
                </a:cubicBezTo>
                <a:cubicBezTo>
                  <a:pt x="952" y="1386"/>
                  <a:pt x="951" y="1386"/>
                  <a:pt x="950" y="1386"/>
                </a:cubicBezTo>
                <a:cubicBezTo>
                  <a:pt x="950" y="1385"/>
                  <a:pt x="950" y="1385"/>
                  <a:pt x="950" y="1384"/>
                </a:cubicBezTo>
                <a:cubicBezTo>
                  <a:pt x="950" y="1384"/>
                  <a:pt x="950" y="1384"/>
                  <a:pt x="951" y="1384"/>
                </a:cubicBezTo>
                <a:cubicBezTo>
                  <a:pt x="951" y="1383"/>
                  <a:pt x="951" y="1383"/>
                  <a:pt x="951" y="1382"/>
                </a:cubicBezTo>
                <a:cubicBezTo>
                  <a:pt x="951" y="1382"/>
                  <a:pt x="951" y="1382"/>
                  <a:pt x="951" y="1382"/>
                </a:cubicBezTo>
                <a:cubicBezTo>
                  <a:pt x="951" y="1382"/>
                  <a:pt x="952" y="1381"/>
                  <a:pt x="952" y="1381"/>
                </a:cubicBezTo>
                <a:cubicBezTo>
                  <a:pt x="951" y="1380"/>
                  <a:pt x="950" y="1380"/>
                  <a:pt x="949" y="1379"/>
                </a:cubicBezTo>
                <a:cubicBezTo>
                  <a:pt x="949" y="1380"/>
                  <a:pt x="949" y="1380"/>
                  <a:pt x="949" y="1380"/>
                </a:cubicBezTo>
                <a:cubicBezTo>
                  <a:pt x="949" y="1379"/>
                  <a:pt x="949" y="1378"/>
                  <a:pt x="948" y="1378"/>
                </a:cubicBezTo>
                <a:cubicBezTo>
                  <a:pt x="947" y="1379"/>
                  <a:pt x="947" y="1380"/>
                  <a:pt x="947" y="1381"/>
                </a:cubicBezTo>
                <a:cubicBezTo>
                  <a:pt x="948" y="1382"/>
                  <a:pt x="948" y="1382"/>
                  <a:pt x="948" y="1383"/>
                </a:cubicBezTo>
                <a:cubicBezTo>
                  <a:pt x="948" y="1384"/>
                  <a:pt x="948" y="1386"/>
                  <a:pt x="948" y="1387"/>
                </a:cubicBezTo>
                <a:cubicBezTo>
                  <a:pt x="947" y="1387"/>
                  <a:pt x="947" y="1387"/>
                  <a:pt x="947" y="1388"/>
                </a:cubicBezTo>
                <a:cubicBezTo>
                  <a:pt x="948" y="1389"/>
                  <a:pt x="948" y="1391"/>
                  <a:pt x="948" y="1394"/>
                </a:cubicBezTo>
                <a:cubicBezTo>
                  <a:pt x="948" y="1394"/>
                  <a:pt x="948" y="1393"/>
                  <a:pt x="949" y="1393"/>
                </a:cubicBezTo>
                <a:cubicBezTo>
                  <a:pt x="949" y="1394"/>
                  <a:pt x="950" y="1395"/>
                  <a:pt x="952" y="1395"/>
                </a:cubicBezTo>
                <a:cubicBezTo>
                  <a:pt x="952" y="1395"/>
                  <a:pt x="952" y="1394"/>
                  <a:pt x="952" y="1393"/>
                </a:cubicBezTo>
                <a:cubicBezTo>
                  <a:pt x="953" y="1394"/>
                  <a:pt x="953" y="1395"/>
                  <a:pt x="953" y="1396"/>
                </a:cubicBezTo>
                <a:cubicBezTo>
                  <a:pt x="952" y="1397"/>
                  <a:pt x="951" y="1399"/>
                  <a:pt x="953" y="1401"/>
                </a:cubicBezTo>
                <a:cubicBezTo>
                  <a:pt x="953" y="1401"/>
                  <a:pt x="953" y="1400"/>
                  <a:pt x="954" y="1400"/>
                </a:cubicBezTo>
                <a:cubicBezTo>
                  <a:pt x="954" y="1401"/>
                  <a:pt x="954" y="1402"/>
                  <a:pt x="954" y="1402"/>
                </a:cubicBezTo>
                <a:cubicBezTo>
                  <a:pt x="951" y="1402"/>
                  <a:pt x="950" y="1403"/>
                  <a:pt x="949" y="1403"/>
                </a:cubicBezTo>
                <a:cubicBezTo>
                  <a:pt x="949" y="1406"/>
                  <a:pt x="953" y="1407"/>
                  <a:pt x="954" y="1404"/>
                </a:cubicBezTo>
                <a:cubicBezTo>
                  <a:pt x="954" y="1405"/>
                  <a:pt x="954" y="1405"/>
                  <a:pt x="954" y="1406"/>
                </a:cubicBezTo>
                <a:cubicBezTo>
                  <a:pt x="955" y="1403"/>
                  <a:pt x="955" y="1401"/>
                  <a:pt x="955" y="1399"/>
                </a:cubicBezTo>
                <a:cubicBezTo>
                  <a:pt x="956" y="1398"/>
                  <a:pt x="956" y="1397"/>
                  <a:pt x="957" y="1396"/>
                </a:cubicBezTo>
                <a:cubicBezTo>
                  <a:pt x="958" y="1398"/>
                  <a:pt x="958" y="1400"/>
                  <a:pt x="959" y="1401"/>
                </a:cubicBezTo>
                <a:cubicBezTo>
                  <a:pt x="960" y="1399"/>
                  <a:pt x="960" y="1397"/>
                  <a:pt x="959" y="1394"/>
                </a:cubicBezTo>
                <a:cubicBezTo>
                  <a:pt x="960" y="1394"/>
                  <a:pt x="960" y="1393"/>
                  <a:pt x="961" y="1393"/>
                </a:cubicBezTo>
                <a:cubicBezTo>
                  <a:pt x="961" y="1389"/>
                  <a:pt x="958" y="1388"/>
                  <a:pt x="961" y="1386"/>
                </a:cubicBezTo>
                <a:cubicBezTo>
                  <a:pt x="966" y="1386"/>
                  <a:pt x="959" y="1390"/>
                  <a:pt x="965" y="1390"/>
                </a:cubicBezTo>
                <a:cubicBezTo>
                  <a:pt x="965" y="1389"/>
                  <a:pt x="965" y="1389"/>
                  <a:pt x="965" y="1388"/>
                </a:cubicBezTo>
                <a:cubicBezTo>
                  <a:pt x="965" y="1390"/>
                  <a:pt x="965" y="1392"/>
                  <a:pt x="964" y="1392"/>
                </a:cubicBezTo>
                <a:cubicBezTo>
                  <a:pt x="964" y="1394"/>
                  <a:pt x="966" y="1391"/>
                  <a:pt x="966" y="1393"/>
                </a:cubicBezTo>
                <a:cubicBezTo>
                  <a:pt x="966" y="1396"/>
                  <a:pt x="964" y="1397"/>
                  <a:pt x="965" y="1400"/>
                </a:cubicBezTo>
                <a:cubicBezTo>
                  <a:pt x="967" y="1399"/>
                  <a:pt x="964" y="1398"/>
                  <a:pt x="965" y="1397"/>
                </a:cubicBezTo>
                <a:cubicBezTo>
                  <a:pt x="966" y="1399"/>
                  <a:pt x="966" y="1400"/>
                  <a:pt x="967" y="1402"/>
                </a:cubicBezTo>
                <a:cubicBezTo>
                  <a:pt x="966" y="1402"/>
                  <a:pt x="966" y="1402"/>
                  <a:pt x="965" y="1401"/>
                </a:cubicBezTo>
                <a:cubicBezTo>
                  <a:pt x="966" y="1402"/>
                  <a:pt x="966" y="1403"/>
                  <a:pt x="967" y="1403"/>
                </a:cubicBezTo>
                <a:cubicBezTo>
                  <a:pt x="967" y="1404"/>
                  <a:pt x="967" y="1405"/>
                  <a:pt x="968" y="1406"/>
                </a:cubicBezTo>
                <a:cubicBezTo>
                  <a:pt x="964" y="1409"/>
                  <a:pt x="959" y="1409"/>
                  <a:pt x="955" y="1410"/>
                </a:cubicBezTo>
                <a:cubicBezTo>
                  <a:pt x="955" y="1412"/>
                  <a:pt x="959" y="1411"/>
                  <a:pt x="959" y="1414"/>
                </a:cubicBezTo>
                <a:cubicBezTo>
                  <a:pt x="958" y="1416"/>
                  <a:pt x="957" y="1417"/>
                  <a:pt x="955" y="1417"/>
                </a:cubicBezTo>
                <a:close/>
                <a:moveTo>
                  <a:pt x="972" y="1430"/>
                </a:moveTo>
                <a:cubicBezTo>
                  <a:pt x="971" y="1429"/>
                  <a:pt x="969" y="1429"/>
                  <a:pt x="966" y="1431"/>
                </a:cubicBezTo>
                <a:cubicBezTo>
                  <a:pt x="966" y="1432"/>
                  <a:pt x="966" y="1434"/>
                  <a:pt x="966" y="1435"/>
                </a:cubicBezTo>
                <a:cubicBezTo>
                  <a:pt x="963" y="1433"/>
                  <a:pt x="961" y="1431"/>
                  <a:pt x="958" y="1430"/>
                </a:cubicBezTo>
                <a:cubicBezTo>
                  <a:pt x="960" y="1428"/>
                  <a:pt x="961" y="1427"/>
                  <a:pt x="962" y="1426"/>
                </a:cubicBezTo>
                <a:cubicBezTo>
                  <a:pt x="963" y="1427"/>
                  <a:pt x="964" y="1427"/>
                  <a:pt x="966" y="1428"/>
                </a:cubicBezTo>
                <a:cubicBezTo>
                  <a:pt x="969" y="1426"/>
                  <a:pt x="963" y="1424"/>
                  <a:pt x="967" y="1425"/>
                </a:cubicBezTo>
                <a:cubicBezTo>
                  <a:pt x="966" y="1424"/>
                  <a:pt x="964" y="1423"/>
                  <a:pt x="962" y="1422"/>
                </a:cubicBezTo>
                <a:cubicBezTo>
                  <a:pt x="963" y="1422"/>
                  <a:pt x="964" y="1423"/>
                  <a:pt x="966" y="1423"/>
                </a:cubicBezTo>
                <a:cubicBezTo>
                  <a:pt x="966" y="1423"/>
                  <a:pt x="966" y="1423"/>
                  <a:pt x="966" y="1423"/>
                </a:cubicBezTo>
                <a:cubicBezTo>
                  <a:pt x="967" y="1424"/>
                  <a:pt x="967" y="1426"/>
                  <a:pt x="967" y="1427"/>
                </a:cubicBezTo>
                <a:cubicBezTo>
                  <a:pt x="968" y="1426"/>
                  <a:pt x="967" y="1423"/>
                  <a:pt x="967" y="1420"/>
                </a:cubicBezTo>
                <a:cubicBezTo>
                  <a:pt x="968" y="1420"/>
                  <a:pt x="969" y="1419"/>
                  <a:pt x="970" y="1419"/>
                </a:cubicBezTo>
                <a:cubicBezTo>
                  <a:pt x="970" y="1418"/>
                  <a:pt x="969" y="1418"/>
                  <a:pt x="969" y="1417"/>
                </a:cubicBezTo>
                <a:cubicBezTo>
                  <a:pt x="968" y="1417"/>
                  <a:pt x="968" y="1416"/>
                  <a:pt x="968" y="1415"/>
                </a:cubicBezTo>
                <a:cubicBezTo>
                  <a:pt x="967" y="1416"/>
                  <a:pt x="967" y="1416"/>
                  <a:pt x="967" y="1417"/>
                </a:cubicBezTo>
                <a:cubicBezTo>
                  <a:pt x="966" y="1417"/>
                  <a:pt x="966" y="1418"/>
                  <a:pt x="966" y="1417"/>
                </a:cubicBezTo>
                <a:cubicBezTo>
                  <a:pt x="965" y="1418"/>
                  <a:pt x="965" y="1418"/>
                  <a:pt x="966" y="1419"/>
                </a:cubicBezTo>
                <a:cubicBezTo>
                  <a:pt x="965" y="1420"/>
                  <a:pt x="964" y="1420"/>
                  <a:pt x="962" y="1420"/>
                </a:cubicBezTo>
                <a:cubicBezTo>
                  <a:pt x="963" y="1417"/>
                  <a:pt x="968" y="1415"/>
                  <a:pt x="961" y="1414"/>
                </a:cubicBezTo>
                <a:cubicBezTo>
                  <a:pt x="963" y="1413"/>
                  <a:pt x="964" y="1412"/>
                  <a:pt x="965" y="1411"/>
                </a:cubicBezTo>
                <a:cubicBezTo>
                  <a:pt x="965" y="1411"/>
                  <a:pt x="965" y="1411"/>
                  <a:pt x="965" y="1411"/>
                </a:cubicBezTo>
                <a:cubicBezTo>
                  <a:pt x="967" y="1412"/>
                  <a:pt x="967" y="1411"/>
                  <a:pt x="966" y="1410"/>
                </a:cubicBezTo>
                <a:cubicBezTo>
                  <a:pt x="967" y="1409"/>
                  <a:pt x="968" y="1409"/>
                  <a:pt x="968" y="1409"/>
                </a:cubicBezTo>
                <a:cubicBezTo>
                  <a:pt x="970" y="1415"/>
                  <a:pt x="971" y="1423"/>
                  <a:pt x="972" y="1430"/>
                </a:cubicBezTo>
                <a:close/>
                <a:moveTo>
                  <a:pt x="970" y="1363"/>
                </a:moveTo>
                <a:cubicBezTo>
                  <a:pt x="970" y="1363"/>
                  <a:pt x="970" y="1363"/>
                  <a:pt x="970" y="1364"/>
                </a:cubicBezTo>
                <a:cubicBezTo>
                  <a:pt x="970" y="1364"/>
                  <a:pt x="970" y="1364"/>
                  <a:pt x="970" y="1364"/>
                </a:cubicBezTo>
                <a:cubicBezTo>
                  <a:pt x="970" y="1365"/>
                  <a:pt x="969" y="1365"/>
                  <a:pt x="969" y="1366"/>
                </a:cubicBezTo>
                <a:cubicBezTo>
                  <a:pt x="969" y="1365"/>
                  <a:pt x="969" y="1363"/>
                  <a:pt x="970" y="1363"/>
                </a:cubicBezTo>
                <a:close/>
                <a:moveTo>
                  <a:pt x="971" y="1231"/>
                </a:moveTo>
                <a:cubicBezTo>
                  <a:pt x="971" y="1231"/>
                  <a:pt x="971" y="1230"/>
                  <a:pt x="972" y="1230"/>
                </a:cubicBezTo>
                <a:cubicBezTo>
                  <a:pt x="972" y="1231"/>
                  <a:pt x="972" y="1231"/>
                  <a:pt x="972" y="1232"/>
                </a:cubicBezTo>
                <a:cubicBezTo>
                  <a:pt x="972" y="1232"/>
                  <a:pt x="971" y="1231"/>
                  <a:pt x="971" y="1231"/>
                </a:cubicBezTo>
                <a:close/>
                <a:moveTo>
                  <a:pt x="999" y="1253"/>
                </a:moveTo>
                <a:cubicBezTo>
                  <a:pt x="1000" y="1253"/>
                  <a:pt x="1000" y="1254"/>
                  <a:pt x="1000" y="1254"/>
                </a:cubicBezTo>
                <a:cubicBezTo>
                  <a:pt x="999" y="1255"/>
                  <a:pt x="999" y="1255"/>
                  <a:pt x="998" y="1255"/>
                </a:cubicBezTo>
                <a:cubicBezTo>
                  <a:pt x="999" y="1257"/>
                  <a:pt x="1000" y="1257"/>
                  <a:pt x="1001" y="1258"/>
                </a:cubicBezTo>
                <a:cubicBezTo>
                  <a:pt x="1001" y="1259"/>
                  <a:pt x="1001" y="1260"/>
                  <a:pt x="1001" y="1261"/>
                </a:cubicBezTo>
                <a:cubicBezTo>
                  <a:pt x="1001" y="1260"/>
                  <a:pt x="1000" y="1260"/>
                  <a:pt x="999" y="1260"/>
                </a:cubicBezTo>
                <a:cubicBezTo>
                  <a:pt x="998" y="1257"/>
                  <a:pt x="998" y="1253"/>
                  <a:pt x="999" y="1253"/>
                </a:cubicBezTo>
                <a:close/>
                <a:moveTo>
                  <a:pt x="979" y="1249"/>
                </a:moveTo>
                <a:cubicBezTo>
                  <a:pt x="978" y="1249"/>
                  <a:pt x="978" y="1248"/>
                  <a:pt x="978" y="1248"/>
                </a:cubicBezTo>
                <a:cubicBezTo>
                  <a:pt x="978" y="1248"/>
                  <a:pt x="978" y="1247"/>
                  <a:pt x="978" y="1247"/>
                </a:cubicBezTo>
                <a:cubicBezTo>
                  <a:pt x="978" y="1247"/>
                  <a:pt x="978" y="1248"/>
                  <a:pt x="979" y="1249"/>
                </a:cubicBezTo>
                <a:close/>
                <a:moveTo>
                  <a:pt x="974" y="1247"/>
                </a:moveTo>
                <a:cubicBezTo>
                  <a:pt x="974" y="1246"/>
                  <a:pt x="974" y="1245"/>
                  <a:pt x="974" y="1245"/>
                </a:cubicBezTo>
                <a:cubicBezTo>
                  <a:pt x="975" y="1245"/>
                  <a:pt x="974" y="1242"/>
                  <a:pt x="976" y="1242"/>
                </a:cubicBezTo>
                <a:cubicBezTo>
                  <a:pt x="976" y="1242"/>
                  <a:pt x="977" y="1243"/>
                  <a:pt x="977" y="1243"/>
                </a:cubicBezTo>
                <a:cubicBezTo>
                  <a:pt x="977" y="1244"/>
                  <a:pt x="977" y="1244"/>
                  <a:pt x="978" y="1245"/>
                </a:cubicBezTo>
                <a:cubicBezTo>
                  <a:pt x="977" y="1246"/>
                  <a:pt x="976" y="1246"/>
                  <a:pt x="975" y="1247"/>
                </a:cubicBezTo>
                <a:cubicBezTo>
                  <a:pt x="975" y="1247"/>
                  <a:pt x="975" y="1247"/>
                  <a:pt x="974" y="1247"/>
                </a:cubicBezTo>
                <a:close/>
                <a:moveTo>
                  <a:pt x="977" y="1287"/>
                </a:moveTo>
                <a:cubicBezTo>
                  <a:pt x="977" y="1287"/>
                  <a:pt x="977" y="1287"/>
                  <a:pt x="977" y="1287"/>
                </a:cubicBezTo>
                <a:cubicBezTo>
                  <a:pt x="978" y="1287"/>
                  <a:pt x="979" y="1287"/>
                  <a:pt x="979" y="1287"/>
                </a:cubicBezTo>
                <a:cubicBezTo>
                  <a:pt x="979" y="1288"/>
                  <a:pt x="980" y="1288"/>
                  <a:pt x="980" y="1289"/>
                </a:cubicBezTo>
                <a:cubicBezTo>
                  <a:pt x="979" y="1288"/>
                  <a:pt x="978" y="1288"/>
                  <a:pt x="977" y="1287"/>
                </a:cubicBezTo>
                <a:close/>
                <a:moveTo>
                  <a:pt x="981" y="1222"/>
                </a:moveTo>
                <a:cubicBezTo>
                  <a:pt x="983" y="1221"/>
                  <a:pt x="983" y="1225"/>
                  <a:pt x="981" y="1224"/>
                </a:cubicBezTo>
                <a:cubicBezTo>
                  <a:pt x="981" y="1222"/>
                  <a:pt x="982" y="1223"/>
                  <a:pt x="981" y="1222"/>
                </a:cubicBezTo>
                <a:close/>
                <a:moveTo>
                  <a:pt x="983" y="1240"/>
                </a:moveTo>
                <a:cubicBezTo>
                  <a:pt x="982" y="1240"/>
                  <a:pt x="982" y="1239"/>
                  <a:pt x="982" y="1238"/>
                </a:cubicBezTo>
                <a:cubicBezTo>
                  <a:pt x="982" y="1238"/>
                  <a:pt x="983" y="1238"/>
                  <a:pt x="983" y="1238"/>
                </a:cubicBezTo>
                <a:cubicBezTo>
                  <a:pt x="985" y="1239"/>
                  <a:pt x="987" y="1240"/>
                  <a:pt x="988" y="1242"/>
                </a:cubicBezTo>
                <a:cubicBezTo>
                  <a:pt x="987" y="1242"/>
                  <a:pt x="985" y="1241"/>
                  <a:pt x="985" y="1242"/>
                </a:cubicBezTo>
                <a:cubicBezTo>
                  <a:pt x="983" y="1241"/>
                  <a:pt x="985" y="1239"/>
                  <a:pt x="983" y="1240"/>
                </a:cubicBezTo>
                <a:close/>
                <a:moveTo>
                  <a:pt x="986" y="1252"/>
                </a:moveTo>
                <a:cubicBezTo>
                  <a:pt x="986" y="1251"/>
                  <a:pt x="985" y="1249"/>
                  <a:pt x="983" y="1250"/>
                </a:cubicBezTo>
                <a:cubicBezTo>
                  <a:pt x="983" y="1249"/>
                  <a:pt x="983" y="1249"/>
                  <a:pt x="983" y="1249"/>
                </a:cubicBezTo>
                <a:cubicBezTo>
                  <a:pt x="984" y="1248"/>
                  <a:pt x="985" y="1248"/>
                  <a:pt x="985" y="1248"/>
                </a:cubicBezTo>
                <a:cubicBezTo>
                  <a:pt x="985" y="1248"/>
                  <a:pt x="985" y="1248"/>
                  <a:pt x="985" y="1248"/>
                </a:cubicBezTo>
                <a:cubicBezTo>
                  <a:pt x="986" y="1248"/>
                  <a:pt x="987" y="1248"/>
                  <a:pt x="988" y="1248"/>
                </a:cubicBezTo>
                <a:cubicBezTo>
                  <a:pt x="989" y="1249"/>
                  <a:pt x="989" y="1249"/>
                  <a:pt x="989" y="1250"/>
                </a:cubicBezTo>
                <a:cubicBezTo>
                  <a:pt x="990" y="1249"/>
                  <a:pt x="990" y="1249"/>
                  <a:pt x="990" y="1249"/>
                </a:cubicBezTo>
                <a:cubicBezTo>
                  <a:pt x="990" y="1249"/>
                  <a:pt x="990" y="1250"/>
                  <a:pt x="991" y="1250"/>
                </a:cubicBezTo>
                <a:cubicBezTo>
                  <a:pt x="991" y="1250"/>
                  <a:pt x="991" y="1249"/>
                  <a:pt x="991" y="1249"/>
                </a:cubicBezTo>
                <a:cubicBezTo>
                  <a:pt x="992" y="1249"/>
                  <a:pt x="993" y="1249"/>
                  <a:pt x="993" y="1249"/>
                </a:cubicBezTo>
                <a:cubicBezTo>
                  <a:pt x="994" y="1252"/>
                  <a:pt x="994" y="1254"/>
                  <a:pt x="994" y="1257"/>
                </a:cubicBezTo>
                <a:cubicBezTo>
                  <a:pt x="994" y="1257"/>
                  <a:pt x="993" y="1256"/>
                  <a:pt x="993" y="1256"/>
                </a:cubicBezTo>
                <a:cubicBezTo>
                  <a:pt x="992" y="1256"/>
                  <a:pt x="992" y="1256"/>
                  <a:pt x="992" y="1256"/>
                </a:cubicBezTo>
                <a:cubicBezTo>
                  <a:pt x="992" y="1256"/>
                  <a:pt x="992" y="1256"/>
                  <a:pt x="992" y="1256"/>
                </a:cubicBezTo>
                <a:cubicBezTo>
                  <a:pt x="992" y="1256"/>
                  <a:pt x="991" y="1255"/>
                  <a:pt x="991" y="1255"/>
                </a:cubicBezTo>
                <a:cubicBezTo>
                  <a:pt x="990" y="1254"/>
                  <a:pt x="989" y="1253"/>
                  <a:pt x="988" y="1254"/>
                </a:cubicBezTo>
                <a:cubicBezTo>
                  <a:pt x="988" y="1254"/>
                  <a:pt x="988" y="1253"/>
                  <a:pt x="988" y="1253"/>
                </a:cubicBezTo>
                <a:cubicBezTo>
                  <a:pt x="987" y="1252"/>
                  <a:pt x="987" y="1251"/>
                  <a:pt x="987" y="1251"/>
                </a:cubicBezTo>
                <a:cubicBezTo>
                  <a:pt x="986" y="1251"/>
                  <a:pt x="986" y="1252"/>
                  <a:pt x="986" y="1253"/>
                </a:cubicBezTo>
                <a:lnTo>
                  <a:pt x="986" y="1252"/>
                </a:lnTo>
                <a:close/>
                <a:moveTo>
                  <a:pt x="999" y="1297"/>
                </a:moveTo>
                <a:cubicBezTo>
                  <a:pt x="999" y="1296"/>
                  <a:pt x="999" y="1296"/>
                  <a:pt x="999" y="1296"/>
                </a:cubicBezTo>
                <a:cubicBezTo>
                  <a:pt x="998" y="1296"/>
                  <a:pt x="998" y="1296"/>
                  <a:pt x="998" y="1296"/>
                </a:cubicBezTo>
                <a:cubicBezTo>
                  <a:pt x="996" y="1295"/>
                  <a:pt x="995" y="1295"/>
                  <a:pt x="993" y="1294"/>
                </a:cubicBezTo>
                <a:cubicBezTo>
                  <a:pt x="993" y="1294"/>
                  <a:pt x="992" y="1293"/>
                  <a:pt x="992" y="1293"/>
                </a:cubicBezTo>
                <a:cubicBezTo>
                  <a:pt x="992" y="1293"/>
                  <a:pt x="992" y="1293"/>
                  <a:pt x="992" y="1294"/>
                </a:cubicBezTo>
                <a:cubicBezTo>
                  <a:pt x="990" y="1293"/>
                  <a:pt x="988" y="1293"/>
                  <a:pt x="987" y="1292"/>
                </a:cubicBezTo>
                <a:cubicBezTo>
                  <a:pt x="987" y="1292"/>
                  <a:pt x="987" y="1291"/>
                  <a:pt x="987" y="1291"/>
                </a:cubicBezTo>
                <a:cubicBezTo>
                  <a:pt x="987" y="1290"/>
                  <a:pt x="987" y="1291"/>
                  <a:pt x="988" y="1291"/>
                </a:cubicBezTo>
                <a:cubicBezTo>
                  <a:pt x="992" y="1293"/>
                  <a:pt x="997" y="1295"/>
                  <a:pt x="1001" y="1296"/>
                </a:cubicBezTo>
                <a:cubicBezTo>
                  <a:pt x="1001" y="1297"/>
                  <a:pt x="1001" y="1297"/>
                  <a:pt x="1002" y="1298"/>
                </a:cubicBezTo>
                <a:cubicBezTo>
                  <a:pt x="1001" y="1297"/>
                  <a:pt x="1000" y="1297"/>
                  <a:pt x="999" y="1297"/>
                </a:cubicBezTo>
                <a:close/>
                <a:moveTo>
                  <a:pt x="1005" y="1300"/>
                </a:moveTo>
                <a:cubicBezTo>
                  <a:pt x="1005" y="1299"/>
                  <a:pt x="1005" y="1298"/>
                  <a:pt x="1005" y="1298"/>
                </a:cubicBezTo>
                <a:cubicBezTo>
                  <a:pt x="1006" y="1298"/>
                  <a:pt x="1008" y="1299"/>
                  <a:pt x="1009" y="1299"/>
                </a:cubicBezTo>
                <a:cubicBezTo>
                  <a:pt x="1009" y="1301"/>
                  <a:pt x="1009" y="1302"/>
                  <a:pt x="1009" y="1303"/>
                </a:cubicBezTo>
                <a:cubicBezTo>
                  <a:pt x="1008" y="1302"/>
                  <a:pt x="1007" y="1301"/>
                  <a:pt x="1005" y="1300"/>
                </a:cubicBezTo>
                <a:close/>
                <a:moveTo>
                  <a:pt x="1023" y="1368"/>
                </a:moveTo>
                <a:cubicBezTo>
                  <a:pt x="1021" y="1367"/>
                  <a:pt x="1020" y="1366"/>
                  <a:pt x="1020" y="1365"/>
                </a:cubicBezTo>
                <a:cubicBezTo>
                  <a:pt x="1020" y="1365"/>
                  <a:pt x="1020" y="1365"/>
                  <a:pt x="1020" y="1365"/>
                </a:cubicBezTo>
                <a:cubicBezTo>
                  <a:pt x="1021" y="1366"/>
                  <a:pt x="1022" y="1366"/>
                  <a:pt x="1024" y="1367"/>
                </a:cubicBezTo>
                <a:cubicBezTo>
                  <a:pt x="1023" y="1367"/>
                  <a:pt x="1023" y="1368"/>
                  <a:pt x="1023" y="1368"/>
                </a:cubicBezTo>
                <a:close/>
                <a:moveTo>
                  <a:pt x="1461" y="1526"/>
                </a:moveTo>
                <a:cubicBezTo>
                  <a:pt x="1460" y="1528"/>
                  <a:pt x="1461" y="1531"/>
                  <a:pt x="1458" y="1530"/>
                </a:cubicBezTo>
                <a:cubicBezTo>
                  <a:pt x="1457" y="1528"/>
                  <a:pt x="1459" y="1525"/>
                  <a:pt x="1461" y="1526"/>
                </a:cubicBezTo>
                <a:close/>
                <a:moveTo>
                  <a:pt x="1463" y="1540"/>
                </a:moveTo>
                <a:cubicBezTo>
                  <a:pt x="1456" y="1544"/>
                  <a:pt x="1474" y="1547"/>
                  <a:pt x="1473" y="1552"/>
                </a:cubicBezTo>
                <a:cubicBezTo>
                  <a:pt x="1466" y="1549"/>
                  <a:pt x="1464" y="1545"/>
                  <a:pt x="1456" y="1543"/>
                </a:cubicBezTo>
                <a:cubicBezTo>
                  <a:pt x="1457" y="1540"/>
                  <a:pt x="1462" y="1538"/>
                  <a:pt x="1463" y="1540"/>
                </a:cubicBezTo>
                <a:close/>
                <a:moveTo>
                  <a:pt x="1445" y="1542"/>
                </a:moveTo>
                <a:cubicBezTo>
                  <a:pt x="1448" y="1542"/>
                  <a:pt x="1446" y="1547"/>
                  <a:pt x="1444" y="1545"/>
                </a:cubicBezTo>
                <a:cubicBezTo>
                  <a:pt x="1444" y="1544"/>
                  <a:pt x="1445" y="1543"/>
                  <a:pt x="1445" y="1542"/>
                </a:cubicBezTo>
                <a:close/>
                <a:moveTo>
                  <a:pt x="1469" y="1511"/>
                </a:moveTo>
                <a:cubicBezTo>
                  <a:pt x="1470" y="1508"/>
                  <a:pt x="1472" y="1507"/>
                  <a:pt x="1474" y="1508"/>
                </a:cubicBezTo>
                <a:cubicBezTo>
                  <a:pt x="1474" y="1509"/>
                  <a:pt x="1472" y="1511"/>
                  <a:pt x="1473" y="1512"/>
                </a:cubicBezTo>
                <a:cubicBezTo>
                  <a:pt x="1474" y="1511"/>
                  <a:pt x="1476" y="1510"/>
                  <a:pt x="1476" y="1512"/>
                </a:cubicBezTo>
                <a:cubicBezTo>
                  <a:pt x="1474" y="1512"/>
                  <a:pt x="1472" y="1513"/>
                  <a:pt x="1469" y="1511"/>
                </a:cubicBezTo>
                <a:close/>
                <a:moveTo>
                  <a:pt x="1473" y="1504"/>
                </a:moveTo>
                <a:cubicBezTo>
                  <a:pt x="1473" y="1503"/>
                  <a:pt x="1474" y="1502"/>
                  <a:pt x="1474" y="1501"/>
                </a:cubicBezTo>
                <a:cubicBezTo>
                  <a:pt x="1477" y="1501"/>
                  <a:pt x="1475" y="1506"/>
                  <a:pt x="1473" y="1504"/>
                </a:cubicBezTo>
                <a:close/>
                <a:moveTo>
                  <a:pt x="1475" y="1513"/>
                </a:moveTo>
                <a:cubicBezTo>
                  <a:pt x="1478" y="1512"/>
                  <a:pt x="1480" y="1512"/>
                  <a:pt x="1480" y="1515"/>
                </a:cubicBezTo>
                <a:cubicBezTo>
                  <a:pt x="1478" y="1513"/>
                  <a:pt x="1475" y="1515"/>
                  <a:pt x="1475" y="1513"/>
                </a:cubicBezTo>
                <a:close/>
                <a:moveTo>
                  <a:pt x="1487" y="1510"/>
                </a:moveTo>
                <a:cubicBezTo>
                  <a:pt x="1486" y="1510"/>
                  <a:pt x="1485" y="1509"/>
                  <a:pt x="1485" y="1509"/>
                </a:cubicBezTo>
                <a:cubicBezTo>
                  <a:pt x="1485" y="1508"/>
                  <a:pt x="1485" y="1507"/>
                  <a:pt x="1486" y="1506"/>
                </a:cubicBezTo>
                <a:cubicBezTo>
                  <a:pt x="1487" y="1507"/>
                  <a:pt x="1488" y="1507"/>
                  <a:pt x="1489" y="1507"/>
                </a:cubicBezTo>
                <a:cubicBezTo>
                  <a:pt x="1488" y="1508"/>
                  <a:pt x="1488" y="1509"/>
                  <a:pt x="1487" y="1510"/>
                </a:cubicBezTo>
                <a:close/>
                <a:moveTo>
                  <a:pt x="1495" y="1503"/>
                </a:moveTo>
                <a:cubicBezTo>
                  <a:pt x="1494" y="1505"/>
                  <a:pt x="1497" y="1505"/>
                  <a:pt x="1495" y="1507"/>
                </a:cubicBezTo>
                <a:cubicBezTo>
                  <a:pt x="1494" y="1507"/>
                  <a:pt x="1493" y="1507"/>
                  <a:pt x="1492" y="1507"/>
                </a:cubicBezTo>
                <a:cubicBezTo>
                  <a:pt x="1491" y="1505"/>
                  <a:pt x="1493" y="1502"/>
                  <a:pt x="1495" y="1503"/>
                </a:cubicBezTo>
                <a:close/>
                <a:moveTo>
                  <a:pt x="1494" y="1498"/>
                </a:moveTo>
                <a:cubicBezTo>
                  <a:pt x="1493" y="1499"/>
                  <a:pt x="1489" y="1500"/>
                  <a:pt x="1489" y="1498"/>
                </a:cubicBezTo>
                <a:cubicBezTo>
                  <a:pt x="1491" y="1499"/>
                  <a:pt x="1495" y="1497"/>
                  <a:pt x="1494" y="1498"/>
                </a:cubicBezTo>
                <a:close/>
                <a:moveTo>
                  <a:pt x="1492" y="1487"/>
                </a:moveTo>
                <a:cubicBezTo>
                  <a:pt x="1491" y="1489"/>
                  <a:pt x="1491" y="1495"/>
                  <a:pt x="1490" y="1492"/>
                </a:cubicBezTo>
                <a:cubicBezTo>
                  <a:pt x="1490" y="1491"/>
                  <a:pt x="1490" y="1491"/>
                  <a:pt x="1491" y="1490"/>
                </a:cubicBezTo>
                <a:cubicBezTo>
                  <a:pt x="1490" y="1489"/>
                  <a:pt x="1488" y="1489"/>
                  <a:pt x="1488" y="1488"/>
                </a:cubicBezTo>
                <a:cubicBezTo>
                  <a:pt x="1490" y="1488"/>
                  <a:pt x="1491" y="1487"/>
                  <a:pt x="1492" y="1487"/>
                </a:cubicBezTo>
                <a:close/>
                <a:moveTo>
                  <a:pt x="1481" y="1494"/>
                </a:moveTo>
                <a:cubicBezTo>
                  <a:pt x="1485" y="1494"/>
                  <a:pt x="1485" y="1492"/>
                  <a:pt x="1488" y="1495"/>
                </a:cubicBezTo>
                <a:cubicBezTo>
                  <a:pt x="1487" y="1498"/>
                  <a:pt x="1485" y="1495"/>
                  <a:pt x="1483" y="1496"/>
                </a:cubicBezTo>
                <a:cubicBezTo>
                  <a:pt x="1484" y="1497"/>
                  <a:pt x="1483" y="1499"/>
                  <a:pt x="1482" y="1500"/>
                </a:cubicBezTo>
                <a:cubicBezTo>
                  <a:pt x="1486" y="1498"/>
                  <a:pt x="1491" y="1502"/>
                  <a:pt x="1489" y="1506"/>
                </a:cubicBezTo>
                <a:cubicBezTo>
                  <a:pt x="1489" y="1507"/>
                  <a:pt x="1485" y="1503"/>
                  <a:pt x="1486" y="1502"/>
                </a:cubicBezTo>
                <a:cubicBezTo>
                  <a:pt x="1484" y="1503"/>
                  <a:pt x="1483" y="1503"/>
                  <a:pt x="1481" y="1503"/>
                </a:cubicBezTo>
                <a:cubicBezTo>
                  <a:pt x="1478" y="1503"/>
                  <a:pt x="1482" y="1500"/>
                  <a:pt x="1479" y="1499"/>
                </a:cubicBezTo>
                <a:cubicBezTo>
                  <a:pt x="1477" y="1501"/>
                  <a:pt x="1474" y="1497"/>
                  <a:pt x="1476" y="1501"/>
                </a:cubicBezTo>
                <a:cubicBezTo>
                  <a:pt x="1474" y="1500"/>
                  <a:pt x="1473" y="1498"/>
                  <a:pt x="1472" y="1497"/>
                </a:cubicBezTo>
                <a:cubicBezTo>
                  <a:pt x="1475" y="1496"/>
                  <a:pt x="1478" y="1495"/>
                  <a:pt x="1481" y="1494"/>
                </a:cubicBezTo>
                <a:close/>
                <a:moveTo>
                  <a:pt x="1467" y="1501"/>
                </a:moveTo>
                <a:cubicBezTo>
                  <a:pt x="1469" y="1502"/>
                  <a:pt x="1470" y="1500"/>
                  <a:pt x="1469" y="1498"/>
                </a:cubicBezTo>
                <a:cubicBezTo>
                  <a:pt x="1469" y="1498"/>
                  <a:pt x="1469" y="1498"/>
                  <a:pt x="1469" y="1498"/>
                </a:cubicBezTo>
                <a:cubicBezTo>
                  <a:pt x="1472" y="1499"/>
                  <a:pt x="1473" y="1501"/>
                  <a:pt x="1471" y="1504"/>
                </a:cubicBezTo>
                <a:cubicBezTo>
                  <a:pt x="1470" y="1503"/>
                  <a:pt x="1466" y="1503"/>
                  <a:pt x="1467" y="1501"/>
                </a:cubicBezTo>
                <a:close/>
                <a:moveTo>
                  <a:pt x="1472" y="1472"/>
                </a:moveTo>
                <a:cubicBezTo>
                  <a:pt x="1472" y="1474"/>
                  <a:pt x="1472" y="1474"/>
                  <a:pt x="1472" y="1475"/>
                </a:cubicBezTo>
                <a:cubicBezTo>
                  <a:pt x="1471" y="1475"/>
                  <a:pt x="1469" y="1476"/>
                  <a:pt x="1469" y="1474"/>
                </a:cubicBezTo>
                <a:cubicBezTo>
                  <a:pt x="1471" y="1475"/>
                  <a:pt x="1471" y="1472"/>
                  <a:pt x="1472" y="1472"/>
                </a:cubicBezTo>
                <a:close/>
                <a:moveTo>
                  <a:pt x="1462" y="1478"/>
                </a:moveTo>
                <a:cubicBezTo>
                  <a:pt x="1464" y="1475"/>
                  <a:pt x="1467" y="1476"/>
                  <a:pt x="1469" y="1476"/>
                </a:cubicBezTo>
                <a:cubicBezTo>
                  <a:pt x="1470" y="1479"/>
                  <a:pt x="1467" y="1480"/>
                  <a:pt x="1465" y="1481"/>
                </a:cubicBezTo>
                <a:cubicBezTo>
                  <a:pt x="1466" y="1478"/>
                  <a:pt x="1464" y="1479"/>
                  <a:pt x="1462" y="1478"/>
                </a:cubicBezTo>
                <a:close/>
                <a:moveTo>
                  <a:pt x="1460" y="1505"/>
                </a:moveTo>
                <a:cubicBezTo>
                  <a:pt x="1465" y="1509"/>
                  <a:pt x="1468" y="1503"/>
                  <a:pt x="1470" y="1508"/>
                </a:cubicBezTo>
                <a:cubicBezTo>
                  <a:pt x="1467" y="1506"/>
                  <a:pt x="1469" y="1510"/>
                  <a:pt x="1466" y="1511"/>
                </a:cubicBezTo>
                <a:cubicBezTo>
                  <a:pt x="1464" y="1509"/>
                  <a:pt x="1463" y="1510"/>
                  <a:pt x="1459" y="1508"/>
                </a:cubicBezTo>
                <a:cubicBezTo>
                  <a:pt x="1460" y="1507"/>
                  <a:pt x="1460" y="1506"/>
                  <a:pt x="1460" y="1505"/>
                </a:cubicBezTo>
                <a:close/>
                <a:moveTo>
                  <a:pt x="1501" y="1463"/>
                </a:moveTo>
                <a:cubicBezTo>
                  <a:pt x="1500" y="1462"/>
                  <a:pt x="1499" y="1462"/>
                  <a:pt x="1499" y="1463"/>
                </a:cubicBezTo>
                <a:cubicBezTo>
                  <a:pt x="1499" y="1463"/>
                  <a:pt x="1498" y="1464"/>
                  <a:pt x="1498" y="1463"/>
                </a:cubicBezTo>
                <a:cubicBezTo>
                  <a:pt x="1498" y="1462"/>
                  <a:pt x="1495" y="1461"/>
                  <a:pt x="1496" y="1460"/>
                </a:cubicBezTo>
                <a:cubicBezTo>
                  <a:pt x="1497" y="1460"/>
                  <a:pt x="1500" y="1461"/>
                  <a:pt x="1502" y="1462"/>
                </a:cubicBezTo>
                <a:cubicBezTo>
                  <a:pt x="1502" y="1462"/>
                  <a:pt x="1502" y="1463"/>
                  <a:pt x="1501" y="1463"/>
                </a:cubicBezTo>
                <a:close/>
                <a:moveTo>
                  <a:pt x="1503" y="1448"/>
                </a:moveTo>
                <a:cubicBezTo>
                  <a:pt x="1504" y="1449"/>
                  <a:pt x="1504" y="1450"/>
                  <a:pt x="1504" y="1451"/>
                </a:cubicBezTo>
                <a:cubicBezTo>
                  <a:pt x="1503" y="1451"/>
                  <a:pt x="1502" y="1450"/>
                  <a:pt x="1501" y="1450"/>
                </a:cubicBezTo>
                <a:cubicBezTo>
                  <a:pt x="1502" y="1449"/>
                  <a:pt x="1502" y="1449"/>
                  <a:pt x="1503" y="1448"/>
                </a:cubicBezTo>
                <a:close/>
                <a:moveTo>
                  <a:pt x="1496" y="1451"/>
                </a:moveTo>
                <a:cubicBezTo>
                  <a:pt x="1498" y="1453"/>
                  <a:pt x="1498" y="1455"/>
                  <a:pt x="1499" y="1451"/>
                </a:cubicBezTo>
                <a:cubicBezTo>
                  <a:pt x="1502" y="1453"/>
                  <a:pt x="1503" y="1453"/>
                  <a:pt x="1505" y="1454"/>
                </a:cubicBezTo>
                <a:cubicBezTo>
                  <a:pt x="1505" y="1456"/>
                  <a:pt x="1504" y="1458"/>
                  <a:pt x="1503" y="1459"/>
                </a:cubicBezTo>
                <a:cubicBezTo>
                  <a:pt x="1503" y="1459"/>
                  <a:pt x="1502" y="1459"/>
                  <a:pt x="1502" y="1459"/>
                </a:cubicBezTo>
                <a:cubicBezTo>
                  <a:pt x="1506" y="1460"/>
                  <a:pt x="1501" y="1456"/>
                  <a:pt x="1499" y="1458"/>
                </a:cubicBezTo>
                <a:cubicBezTo>
                  <a:pt x="1498" y="1458"/>
                  <a:pt x="1499" y="1456"/>
                  <a:pt x="1500" y="1455"/>
                </a:cubicBezTo>
                <a:cubicBezTo>
                  <a:pt x="1498" y="1455"/>
                  <a:pt x="1496" y="1454"/>
                  <a:pt x="1495" y="1457"/>
                </a:cubicBezTo>
                <a:cubicBezTo>
                  <a:pt x="1493" y="1456"/>
                  <a:pt x="1495" y="1454"/>
                  <a:pt x="1496" y="1451"/>
                </a:cubicBezTo>
                <a:close/>
                <a:moveTo>
                  <a:pt x="1491" y="1461"/>
                </a:moveTo>
                <a:cubicBezTo>
                  <a:pt x="1494" y="1462"/>
                  <a:pt x="1491" y="1464"/>
                  <a:pt x="1492" y="1466"/>
                </a:cubicBezTo>
                <a:cubicBezTo>
                  <a:pt x="1491" y="1465"/>
                  <a:pt x="1489" y="1465"/>
                  <a:pt x="1490" y="1464"/>
                </a:cubicBezTo>
                <a:cubicBezTo>
                  <a:pt x="1491" y="1464"/>
                  <a:pt x="1491" y="1462"/>
                  <a:pt x="1491" y="1461"/>
                </a:cubicBezTo>
                <a:close/>
                <a:moveTo>
                  <a:pt x="1506" y="1401"/>
                </a:moveTo>
                <a:cubicBezTo>
                  <a:pt x="1505" y="1401"/>
                  <a:pt x="1505" y="1402"/>
                  <a:pt x="1504" y="1403"/>
                </a:cubicBezTo>
                <a:cubicBezTo>
                  <a:pt x="1504" y="1402"/>
                  <a:pt x="1504" y="1402"/>
                  <a:pt x="1504" y="1402"/>
                </a:cubicBezTo>
                <a:cubicBezTo>
                  <a:pt x="1505" y="1401"/>
                  <a:pt x="1505" y="1401"/>
                  <a:pt x="1506" y="1401"/>
                </a:cubicBezTo>
                <a:close/>
                <a:moveTo>
                  <a:pt x="1503" y="1407"/>
                </a:moveTo>
                <a:cubicBezTo>
                  <a:pt x="1503" y="1409"/>
                  <a:pt x="1504" y="1411"/>
                  <a:pt x="1505" y="1412"/>
                </a:cubicBezTo>
                <a:cubicBezTo>
                  <a:pt x="1505" y="1412"/>
                  <a:pt x="1505" y="1412"/>
                  <a:pt x="1505" y="1412"/>
                </a:cubicBezTo>
                <a:cubicBezTo>
                  <a:pt x="1505" y="1413"/>
                  <a:pt x="1505" y="1413"/>
                  <a:pt x="1504" y="1413"/>
                </a:cubicBezTo>
                <a:cubicBezTo>
                  <a:pt x="1503" y="1413"/>
                  <a:pt x="1501" y="1411"/>
                  <a:pt x="1500" y="1414"/>
                </a:cubicBezTo>
                <a:cubicBezTo>
                  <a:pt x="1500" y="1413"/>
                  <a:pt x="1499" y="1412"/>
                  <a:pt x="1498" y="1411"/>
                </a:cubicBezTo>
                <a:cubicBezTo>
                  <a:pt x="1500" y="1409"/>
                  <a:pt x="1500" y="1406"/>
                  <a:pt x="1503" y="1407"/>
                </a:cubicBezTo>
                <a:close/>
                <a:moveTo>
                  <a:pt x="1497" y="1406"/>
                </a:moveTo>
                <a:cubicBezTo>
                  <a:pt x="1495" y="1404"/>
                  <a:pt x="1494" y="1402"/>
                  <a:pt x="1495" y="1401"/>
                </a:cubicBezTo>
                <a:cubicBezTo>
                  <a:pt x="1501" y="1407"/>
                  <a:pt x="1494" y="1411"/>
                  <a:pt x="1491" y="1409"/>
                </a:cubicBezTo>
                <a:cubicBezTo>
                  <a:pt x="1493" y="1407"/>
                  <a:pt x="1494" y="1406"/>
                  <a:pt x="1497" y="1406"/>
                </a:cubicBezTo>
                <a:close/>
                <a:moveTo>
                  <a:pt x="1489" y="1412"/>
                </a:moveTo>
                <a:cubicBezTo>
                  <a:pt x="1491" y="1412"/>
                  <a:pt x="1495" y="1413"/>
                  <a:pt x="1494" y="1414"/>
                </a:cubicBezTo>
                <a:cubicBezTo>
                  <a:pt x="1494" y="1414"/>
                  <a:pt x="1494" y="1414"/>
                  <a:pt x="1494" y="1414"/>
                </a:cubicBezTo>
                <a:cubicBezTo>
                  <a:pt x="1497" y="1416"/>
                  <a:pt x="1502" y="1416"/>
                  <a:pt x="1504" y="1419"/>
                </a:cubicBezTo>
                <a:cubicBezTo>
                  <a:pt x="1504" y="1419"/>
                  <a:pt x="1504" y="1420"/>
                  <a:pt x="1503" y="1420"/>
                </a:cubicBezTo>
                <a:cubicBezTo>
                  <a:pt x="1499" y="1418"/>
                  <a:pt x="1494" y="1416"/>
                  <a:pt x="1489" y="1413"/>
                </a:cubicBezTo>
                <a:cubicBezTo>
                  <a:pt x="1489" y="1412"/>
                  <a:pt x="1489" y="1412"/>
                  <a:pt x="1489" y="1412"/>
                </a:cubicBezTo>
                <a:close/>
                <a:moveTo>
                  <a:pt x="1486" y="1398"/>
                </a:moveTo>
                <a:cubicBezTo>
                  <a:pt x="1486" y="1398"/>
                  <a:pt x="1486" y="1398"/>
                  <a:pt x="1486" y="1398"/>
                </a:cubicBezTo>
                <a:cubicBezTo>
                  <a:pt x="1486" y="1398"/>
                  <a:pt x="1486" y="1398"/>
                  <a:pt x="1486" y="1398"/>
                </a:cubicBezTo>
                <a:cubicBezTo>
                  <a:pt x="1486" y="1398"/>
                  <a:pt x="1486" y="1398"/>
                  <a:pt x="1486" y="1398"/>
                </a:cubicBezTo>
                <a:cubicBezTo>
                  <a:pt x="1487" y="1398"/>
                  <a:pt x="1487" y="1398"/>
                  <a:pt x="1487" y="1397"/>
                </a:cubicBezTo>
                <a:cubicBezTo>
                  <a:pt x="1485" y="1399"/>
                  <a:pt x="1481" y="1399"/>
                  <a:pt x="1478" y="1398"/>
                </a:cubicBezTo>
                <a:cubicBezTo>
                  <a:pt x="1480" y="1398"/>
                  <a:pt x="1483" y="1398"/>
                  <a:pt x="1486" y="1398"/>
                </a:cubicBezTo>
                <a:close/>
                <a:moveTo>
                  <a:pt x="1475" y="1452"/>
                </a:moveTo>
                <a:cubicBezTo>
                  <a:pt x="1474" y="1452"/>
                  <a:pt x="1473" y="1451"/>
                  <a:pt x="1472" y="1451"/>
                </a:cubicBezTo>
                <a:cubicBezTo>
                  <a:pt x="1472" y="1451"/>
                  <a:pt x="1473" y="1450"/>
                  <a:pt x="1473" y="1450"/>
                </a:cubicBezTo>
                <a:cubicBezTo>
                  <a:pt x="1474" y="1450"/>
                  <a:pt x="1475" y="1450"/>
                  <a:pt x="1476" y="1450"/>
                </a:cubicBezTo>
                <a:cubicBezTo>
                  <a:pt x="1476" y="1451"/>
                  <a:pt x="1475" y="1451"/>
                  <a:pt x="1475" y="1452"/>
                </a:cubicBezTo>
                <a:close/>
                <a:moveTo>
                  <a:pt x="1476" y="1402"/>
                </a:moveTo>
                <a:cubicBezTo>
                  <a:pt x="1476" y="1402"/>
                  <a:pt x="1476" y="1402"/>
                  <a:pt x="1476" y="1402"/>
                </a:cubicBezTo>
                <a:cubicBezTo>
                  <a:pt x="1475" y="1402"/>
                  <a:pt x="1474" y="1402"/>
                  <a:pt x="1472" y="1404"/>
                </a:cubicBezTo>
                <a:cubicBezTo>
                  <a:pt x="1472" y="1403"/>
                  <a:pt x="1473" y="1402"/>
                  <a:pt x="1473" y="1402"/>
                </a:cubicBezTo>
                <a:cubicBezTo>
                  <a:pt x="1474" y="1402"/>
                  <a:pt x="1475" y="1401"/>
                  <a:pt x="1476" y="1402"/>
                </a:cubicBezTo>
                <a:close/>
                <a:moveTo>
                  <a:pt x="1471" y="1387"/>
                </a:moveTo>
                <a:cubicBezTo>
                  <a:pt x="1472" y="1389"/>
                  <a:pt x="1473" y="1390"/>
                  <a:pt x="1475" y="1390"/>
                </a:cubicBezTo>
                <a:cubicBezTo>
                  <a:pt x="1475" y="1390"/>
                  <a:pt x="1475" y="1391"/>
                  <a:pt x="1475" y="1392"/>
                </a:cubicBezTo>
                <a:cubicBezTo>
                  <a:pt x="1474" y="1392"/>
                  <a:pt x="1473" y="1393"/>
                  <a:pt x="1472" y="1393"/>
                </a:cubicBezTo>
                <a:cubicBezTo>
                  <a:pt x="1472" y="1393"/>
                  <a:pt x="1472" y="1393"/>
                  <a:pt x="1472" y="1393"/>
                </a:cubicBezTo>
                <a:cubicBezTo>
                  <a:pt x="1475" y="1389"/>
                  <a:pt x="1467" y="1389"/>
                  <a:pt x="1471" y="1387"/>
                </a:cubicBezTo>
                <a:close/>
                <a:moveTo>
                  <a:pt x="1468" y="1450"/>
                </a:moveTo>
                <a:cubicBezTo>
                  <a:pt x="1469" y="1450"/>
                  <a:pt x="1470" y="1450"/>
                  <a:pt x="1470" y="1450"/>
                </a:cubicBezTo>
                <a:cubicBezTo>
                  <a:pt x="1469" y="1452"/>
                  <a:pt x="1468" y="1455"/>
                  <a:pt x="1467" y="1451"/>
                </a:cubicBezTo>
                <a:cubicBezTo>
                  <a:pt x="1467" y="1451"/>
                  <a:pt x="1468" y="1451"/>
                  <a:pt x="1468" y="1450"/>
                </a:cubicBezTo>
                <a:close/>
                <a:moveTo>
                  <a:pt x="1462" y="1414"/>
                </a:moveTo>
                <a:cubicBezTo>
                  <a:pt x="1463" y="1414"/>
                  <a:pt x="1463" y="1414"/>
                  <a:pt x="1465" y="1414"/>
                </a:cubicBezTo>
                <a:cubicBezTo>
                  <a:pt x="1466" y="1413"/>
                  <a:pt x="1465" y="1412"/>
                  <a:pt x="1464" y="1412"/>
                </a:cubicBezTo>
                <a:cubicBezTo>
                  <a:pt x="1464" y="1412"/>
                  <a:pt x="1464" y="1412"/>
                  <a:pt x="1464" y="1411"/>
                </a:cubicBezTo>
                <a:cubicBezTo>
                  <a:pt x="1466" y="1413"/>
                  <a:pt x="1465" y="1415"/>
                  <a:pt x="1464" y="1417"/>
                </a:cubicBezTo>
                <a:cubicBezTo>
                  <a:pt x="1464" y="1416"/>
                  <a:pt x="1463" y="1416"/>
                  <a:pt x="1463" y="1416"/>
                </a:cubicBezTo>
                <a:cubicBezTo>
                  <a:pt x="1463" y="1416"/>
                  <a:pt x="1463" y="1417"/>
                  <a:pt x="1463" y="1417"/>
                </a:cubicBezTo>
                <a:cubicBezTo>
                  <a:pt x="1463" y="1418"/>
                  <a:pt x="1462" y="1419"/>
                  <a:pt x="1461" y="1419"/>
                </a:cubicBezTo>
                <a:cubicBezTo>
                  <a:pt x="1461" y="1417"/>
                  <a:pt x="1461" y="1415"/>
                  <a:pt x="1462" y="1414"/>
                </a:cubicBezTo>
                <a:close/>
                <a:moveTo>
                  <a:pt x="1459" y="1446"/>
                </a:moveTo>
                <a:cubicBezTo>
                  <a:pt x="1458" y="1446"/>
                  <a:pt x="1458" y="1445"/>
                  <a:pt x="1459" y="1444"/>
                </a:cubicBezTo>
                <a:cubicBezTo>
                  <a:pt x="1459" y="1444"/>
                  <a:pt x="1459" y="1444"/>
                  <a:pt x="1459" y="1444"/>
                </a:cubicBezTo>
                <a:cubicBezTo>
                  <a:pt x="1459" y="1445"/>
                  <a:pt x="1459" y="1446"/>
                  <a:pt x="1459" y="1446"/>
                </a:cubicBezTo>
                <a:close/>
                <a:moveTo>
                  <a:pt x="1461" y="1434"/>
                </a:moveTo>
                <a:cubicBezTo>
                  <a:pt x="1461" y="1436"/>
                  <a:pt x="1461" y="1437"/>
                  <a:pt x="1460" y="1439"/>
                </a:cubicBezTo>
                <a:cubicBezTo>
                  <a:pt x="1459" y="1439"/>
                  <a:pt x="1458" y="1438"/>
                  <a:pt x="1457" y="1438"/>
                </a:cubicBezTo>
                <a:cubicBezTo>
                  <a:pt x="1458" y="1436"/>
                  <a:pt x="1459" y="1435"/>
                  <a:pt x="1461" y="1434"/>
                </a:cubicBezTo>
                <a:close/>
                <a:moveTo>
                  <a:pt x="1457" y="1446"/>
                </a:moveTo>
                <a:cubicBezTo>
                  <a:pt x="1457" y="1446"/>
                  <a:pt x="1458" y="1447"/>
                  <a:pt x="1458" y="1447"/>
                </a:cubicBezTo>
                <a:cubicBezTo>
                  <a:pt x="1457" y="1448"/>
                  <a:pt x="1457" y="1448"/>
                  <a:pt x="1457" y="1448"/>
                </a:cubicBezTo>
                <a:cubicBezTo>
                  <a:pt x="1457" y="1448"/>
                  <a:pt x="1457" y="1447"/>
                  <a:pt x="1457" y="1446"/>
                </a:cubicBezTo>
                <a:close/>
                <a:moveTo>
                  <a:pt x="1405" y="1454"/>
                </a:moveTo>
                <a:cubicBezTo>
                  <a:pt x="1404" y="1453"/>
                  <a:pt x="1404" y="1453"/>
                  <a:pt x="1404" y="1452"/>
                </a:cubicBezTo>
                <a:cubicBezTo>
                  <a:pt x="1404" y="1452"/>
                  <a:pt x="1404" y="1451"/>
                  <a:pt x="1405" y="1451"/>
                </a:cubicBezTo>
                <a:cubicBezTo>
                  <a:pt x="1405" y="1451"/>
                  <a:pt x="1405" y="1451"/>
                  <a:pt x="1405" y="1451"/>
                </a:cubicBezTo>
                <a:cubicBezTo>
                  <a:pt x="1405" y="1452"/>
                  <a:pt x="1405" y="1453"/>
                  <a:pt x="1405" y="1454"/>
                </a:cubicBezTo>
                <a:close/>
                <a:moveTo>
                  <a:pt x="1411" y="1511"/>
                </a:moveTo>
                <a:cubicBezTo>
                  <a:pt x="1410" y="1510"/>
                  <a:pt x="1408" y="1509"/>
                  <a:pt x="1405" y="1508"/>
                </a:cubicBezTo>
                <a:cubicBezTo>
                  <a:pt x="1406" y="1507"/>
                  <a:pt x="1407" y="1506"/>
                  <a:pt x="1406" y="1505"/>
                </a:cubicBezTo>
                <a:cubicBezTo>
                  <a:pt x="1407" y="1506"/>
                  <a:pt x="1410" y="1507"/>
                  <a:pt x="1413" y="1508"/>
                </a:cubicBezTo>
                <a:cubicBezTo>
                  <a:pt x="1413" y="1509"/>
                  <a:pt x="1413" y="1510"/>
                  <a:pt x="1411" y="1511"/>
                </a:cubicBezTo>
                <a:close/>
                <a:moveTo>
                  <a:pt x="1436" y="1533"/>
                </a:moveTo>
                <a:cubicBezTo>
                  <a:pt x="1434" y="1532"/>
                  <a:pt x="1434" y="1535"/>
                  <a:pt x="1432" y="1534"/>
                </a:cubicBezTo>
                <a:cubicBezTo>
                  <a:pt x="1432" y="1533"/>
                  <a:pt x="1431" y="1532"/>
                  <a:pt x="1433" y="1530"/>
                </a:cubicBezTo>
                <a:cubicBezTo>
                  <a:pt x="1434" y="1531"/>
                  <a:pt x="1436" y="1532"/>
                  <a:pt x="1436" y="1533"/>
                </a:cubicBezTo>
                <a:close/>
                <a:moveTo>
                  <a:pt x="1451" y="1505"/>
                </a:moveTo>
                <a:cubicBezTo>
                  <a:pt x="1450" y="1504"/>
                  <a:pt x="1450" y="1503"/>
                  <a:pt x="1451" y="1502"/>
                </a:cubicBezTo>
                <a:cubicBezTo>
                  <a:pt x="1451" y="1502"/>
                  <a:pt x="1452" y="1502"/>
                  <a:pt x="1453" y="1502"/>
                </a:cubicBezTo>
                <a:cubicBezTo>
                  <a:pt x="1454" y="1503"/>
                  <a:pt x="1456" y="1505"/>
                  <a:pt x="1456" y="1507"/>
                </a:cubicBezTo>
                <a:cubicBezTo>
                  <a:pt x="1455" y="1506"/>
                  <a:pt x="1452" y="1503"/>
                  <a:pt x="1451" y="1505"/>
                </a:cubicBezTo>
                <a:cubicBezTo>
                  <a:pt x="1454" y="1507"/>
                  <a:pt x="1451" y="1507"/>
                  <a:pt x="1452" y="1510"/>
                </a:cubicBezTo>
                <a:cubicBezTo>
                  <a:pt x="1453" y="1509"/>
                  <a:pt x="1454" y="1507"/>
                  <a:pt x="1456" y="1507"/>
                </a:cubicBezTo>
                <a:cubicBezTo>
                  <a:pt x="1455" y="1509"/>
                  <a:pt x="1457" y="1510"/>
                  <a:pt x="1459" y="1511"/>
                </a:cubicBezTo>
                <a:cubicBezTo>
                  <a:pt x="1456" y="1514"/>
                  <a:pt x="1452" y="1513"/>
                  <a:pt x="1448" y="1511"/>
                </a:cubicBezTo>
                <a:cubicBezTo>
                  <a:pt x="1448" y="1508"/>
                  <a:pt x="1452" y="1508"/>
                  <a:pt x="1450" y="1507"/>
                </a:cubicBezTo>
                <a:cubicBezTo>
                  <a:pt x="1449" y="1508"/>
                  <a:pt x="1447" y="1507"/>
                  <a:pt x="1447" y="1509"/>
                </a:cubicBezTo>
                <a:cubicBezTo>
                  <a:pt x="1444" y="1508"/>
                  <a:pt x="1444" y="1507"/>
                  <a:pt x="1444" y="1505"/>
                </a:cubicBezTo>
                <a:cubicBezTo>
                  <a:pt x="1446" y="1504"/>
                  <a:pt x="1449" y="1506"/>
                  <a:pt x="1451" y="1505"/>
                </a:cubicBezTo>
                <a:close/>
                <a:moveTo>
                  <a:pt x="1445" y="1517"/>
                </a:moveTo>
                <a:cubicBezTo>
                  <a:pt x="1445" y="1517"/>
                  <a:pt x="1446" y="1518"/>
                  <a:pt x="1447" y="1518"/>
                </a:cubicBezTo>
                <a:cubicBezTo>
                  <a:pt x="1447" y="1518"/>
                  <a:pt x="1447" y="1519"/>
                  <a:pt x="1447" y="1519"/>
                </a:cubicBezTo>
                <a:cubicBezTo>
                  <a:pt x="1444" y="1518"/>
                  <a:pt x="1448" y="1521"/>
                  <a:pt x="1447" y="1522"/>
                </a:cubicBezTo>
                <a:cubicBezTo>
                  <a:pt x="1446" y="1522"/>
                  <a:pt x="1445" y="1521"/>
                  <a:pt x="1444" y="1521"/>
                </a:cubicBezTo>
                <a:cubicBezTo>
                  <a:pt x="1445" y="1519"/>
                  <a:pt x="1445" y="1518"/>
                  <a:pt x="1445" y="1517"/>
                </a:cubicBezTo>
                <a:close/>
                <a:moveTo>
                  <a:pt x="1443" y="1517"/>
                </a:moveTo>
                <a:cubicBezTo>
                  <a:pt x="1441" y="1517"/>
                  <a:pt x="1439" y="1518"/>
                  <a:pt x="1437" y="1516"/>
                </a:cubicBezTo>
                <a:cubicBezTo>
                  <a:pt x="1437" y="1514"/>
                  <a:pt x="1443" y="1516"/>
                  <a:pt x="1443" y="1517"/>
                </a:cubicBezTo>
                <a:close/>
                <a:moveTo>
                  <a:pt x="1431" y="1522"/>
                </a:moveTo>
                <a:cubicBezTo>
                  <a:pt x="1428" y="1519"/>
                  <a:pt x="1433" y="1519"/>
                  <a:pt x="1429" y="1517"/>
                </a:cubicBezTo>
                <a:cubicBezTo>
                  <a:pt x="1427" y="1515"/>
                  <a:pt x="1424" y="1520"/>
                  <a:pt x="1424" y="1517"/>
                </a:cubicBezTo>
                <a:cubicBezTo>
                  <a:pt x="1426" y="1517"/>
                  <a:pt x="1426" y="1515"/>
                  <a:pt x="1426" y="1514"/>
                </a:cubicBezTo>
                <a:cubicBezTo>
                  <a:pt x="1429" y="1516"/>
                  <a:pt x="1433" y="1517"/>
                  <a:pt x="1436" y="1519"/>
                </a:cubicBezTo>
                <a:cubicBezTo>
                  <a:pt x="1433" y="1521"/>
                  <a:pt x="1433" y="1522"/>
                  <a:pt x="1431" y="1522"/>
                </a:cubicBezTo>
                <a:close/>
                <a:moveTo>
                  <a:pt x="1436" y="1515"/>
                </a:moveTo>
                <a:cubicBezTo>
                  <a:pt x="1434" y="1516"/>
                  <a:pt x="1430" y="1517"/>
                  <a:pt x="1431" y="1513"/>
                </a:cubicBezTo>
                <a:cubicBezTo>
                  <a:pt x="1432" y="1514"/>
                  <a:pt x="1433" y="1515"/>
                  <a:pt x="1434" y="1514"/>
                </a:cubicBezTo>
                <a:cubicBezTo>
                  <a:pt x="1433" y="1513"/>
                  <a:pt x="1432" y="1512"/>
                  <a:pt x="1433" y="1511"/>
                </a:cubicBezTo>
                <a:cubicBezTo>
                  <a:pt x="1434" y="1512"/>
                  <a:pt x="1436" y="1513"/>
                  <a:pt x="1436" y="1515"/>
                </a:cubicBezTo>
                <a:close/>
                <a:moveTo>
                  <a:pt x="1433" y="1483"/>
                </a:moveTo>
                <a:cubicBezTo>
                  <a:pt x="1431" y="1484"/>
                  <a:pt x="1427" y="1487"/>
                  <a:pt x="1427" y="1482"/>
                </a:cubicBezTo>
                <a:cubicBezTo>
                  <a:pt x="1430" y="1486"/>
                  <a:pt x="1432" y="1478"/>
                  <a:pt x="1433" y="1483"/>
                </a:cubicBezTo>
                <a:close/>
                <a:moveTo>
                  <a:pt x="1430" y="1466"/>
                </a:moveTo>
                <a:cubicBezTo>
                  <a:pt x="1429" y="1467"/>
                  <a:pt x="1428" y="1469"/>
                  <a:pt x="1427" y="1468"/>
                </a:cubicBezTo>
                <a:cubicBezTo>
                  <a:pt x="1428" y="1467"/>
                  <a:pt x="1429" y="1466"/>
                  <a:pt x="1430" y="1466"/>
                </a:cubicBezTo>
                <a:close/>
                <a:moveTo>
                  <a:pt x="1427" y="1468"/>
                </a:moveTo>
                <a:cubicBezTo>
                  <a:pt x="1430" y="1471"/>
                  <a:pt x="1423" y="1474"/>
                  <a:pt x="1429" y="1475"/>
                </a:cubicBezTo>
                <a:cubicBezTo>
                  <a:pt x="1426" y="1477"/>
                  <a:pt x="1425" y="1474"/>
                  <a:pt x="1424" y="1471"/>
                </a:cubicBezTo>
                <a:cubicBezTo>
                  <a:pt x="1425" y="1470"/>
                  <a:pt x="1426" y="1469"/>
                  <a:pt x="1427" y="1468"/>
                </a:cubicBezTo>
                <a:close/>
                <a:moveTo>
                  <a:pt x="1426" y="1482"/>
                </a:moveTo>
                <a:cubicBezTo>
                  <a:pt x="1425" y="1483"/>
                  <a:pt x="1424" y="1483"/>
                  <a:pt x="1424" y="1484"/>
                </a:cubicBezTo>
                <a:cubicBezTo>
                  <a:pt x="1426" y="1487"/>
                  <a:pt x="1430" y="1485"/>
                  <a:pt x="1430" y="1487"/>
                </a:cubicBezTo>
                <a:cubicBezTo>
                  <a:pt x="1429" y="1487"/>
                  <a:pt x="1429" y="1488"/>
                  <a:pt x="1430" y="1489"/>
                </a:cubicBezTo>
                <a:cubicBezTo>
                  <a:pt x="1430" y="1489"/>
                  <a:pt x="1429" y="1489"/>
                  <a:pt x="1429" y="1489"/>
                </a:cubicBezTo>
                <a:cubicBezTo>
                  <a:pt x="1427" y="1487"/>
                  <a:pt x="1425" y="1486"/>
                  <a:pt x="1422" y="1485"/>
                </a:cubicBezTo>
                <a:cubicBezTo>
                  <a:pt x="1421" y="1483"/>
                  <a:pt x="1425" y="1483"/>
                  <a:pt x="1420" y="1481"/>
                </a:cubicBezTo>
                <a:cubicBezTo>
                  <a:pt x="1421" y="1478"/>
                  <a:pt x="1425" y="1480"/>
                  <a:pt x="1426" y="1482"/>
                </a:cubicBezTo>
                <a:close/>
                <a:moveTo>
                  <a:pt x="1419" y="1456"/>
                </a:moveTo>
                <a:cubicBezTo>
                  <a:pt x="1420" y="1454"/>
                  <a:pt x="1420" y="1451"/>
                  <a:pt x="1422" y="1450"/>
                </a:cubicBezTo>
                <a:cubicBezTo>
                  <a:pt x="1421" y="1452"/>
                  <a:pt x="1423" y="1458"/>
                  <a:pt x="1419" y="1456"/>
                </a:cubicBezTo>
                <a:close/>
                <a:moveTo>
                  <a:pt x="1431" y="1436"/>
                </a:moveTo>
                <a:cubicBezTo>
                  <a:pt x="1433" y="1440"/>
                  <a:pt x="1430" y="1442"/>
                  <a:pt x="1428" y="1446"/>
                </a:cubicBezTo>
                <a:cubicBezTo>
                  <a:pt x="1427" y="1440"/>
                  <a:pt x="1429" y="1437"/>
                  <a:pt x="1429" y="1433"/>
                </a:cubicBezTo>
                <a:cubicBezTo>
                  <a:pt x="1430" y="1434"/>
                  <a:pt x="1431" y="1434"/>
                  <a:pt x="1433" y="1435"/>
                </a:cubicBezTo>
                <a:cubicBezTo>
                  <a:pt x="1432" y="1435"/>
                  <a:pt x="1432" y="1435"/>
                  <a:pt x="1431" y="1436"/>
                </a:cubicBezTo>
                <a:close/>
                <a:moveTo>
                  <a:pt x="1444" y="1441"/>
                </a:moveTo>
                <a:cubicBezTo>
                  <a:pt x="1443" y="1440"/>
                  <a:pt x="1443" y="1439"/>
                  <a:pt x="1443" y="1438"/>
                </a:cubicBezTo>
                <a:cubicBezTo>
                  <a:pt x="1444" y="1439"/>
                  <a:pt x="1444" y="1440"/>
                  <a:pt x="1444" y="1441"/>
                </a:cubicBezTo>
                <a:close/>
                <a:moveTo>
                  <a:pt x="1446" y="1441"/>
                </a:moveTo>
                <a:cubicBezTo>
                  <a:pt x="1447" y="1441"/>
                  <a:pt x="1447" y="1441"/>
                  <a:pt x="1447" y="1440"/>
                </a:cubicBezTo>
                <a:cubicBezTo>
                  <a:pt x="1448" y="1440"/>
                  <a:pt x="1448" y="1441"/>
                  <a:pt x="1448" y="1441"/>
                </a:cubicBezTo>
                <a:cubicBezTo>
                  <a:pt x="1447" y="1442"/>
                  <a:pt x="1446" y="1442"/>
                  <a:pt x="1446" y="1441"/>
                </a:cubicBezTo>
                <a:close/>
                <a:moveTo>
                  <a:pt x="1451" y="1451"/>
                </a:moveTo>
                <a:cubicBezTo>
                  <a:pt x="1451" y="1451"/>
                  <a:pt x="1452" y="1451"/>
                  <a:pt x="1452" y="1451"/>
                </a:cubicBezTo>
                <a:cubicBezTo>
                  <a:pt x="1450" y="1450"/>
                  <a:pt x="1449" y="1450"/>
                  <a:pt x="1449" y="1451"/>
                </a:cubicBezTo>
                <a:cubicBezTo>
                  <a:pt x="1447" y="1449"/>
                  <a:pt x="1447" y="1447"/>
                  <a:pt x="1448" y="1445"/>
                </a:cubicBezTo>
                <a:cubicBezTo>
                  <a:pt x="1449" y="1446"/>
                  <a:pt x="1448" y="1446"/>
                  <a:pt x="1448" y="1447"/>
                </a:cubicBezTo>
                <a:cubicBezTo>
                  <a:pt x="1449" y="1447"/>
                  <a:pt x="1449" y="1447"/>
                  <a:pt x="1450" y="1447"/>
                </a:cubicBezTo>
                <a:cubicBezTo>
                  <a:pt x="1451" y="1447"/>
                  <a:pt x="1452" y="1448"/>
                  <a:pt x="1454" y="1447"/>
                </a:cubicBezTo>
                <a:cubicBezTo>
                  <a:pt x="1454" y="1449"/>
                  <a:pt x="1453" y="1450"/>
                  <a:pt x="1451" y="1451"/>
                </a:cubicBezTo>
                <a:close/>
                <a:moveTo>
                  <a:pt x="1455" y="1399"/>
                </a:moveTo>
                <a:cubicBezTo>
                  <a:pt x="1455" y="1400"/>
                  <a:pt x="1455" y="1400"/>
                  <a:pt x="1456" y="1400"/>
                </a:cubicBezTo>
                <a:cubicBezTo>
                  <a:pt x="1455" y="1402"/>
                  <a:pt x="1453" y="1401"/>
                  <a:pt x="1450" y="1400"/>
                </a:cubicBezTo>
                <a:cubicBezTo>
                  <a:pt x="1453" y="1398"/>
                  <a:pt x="1453" y="1401"/>
                  <a:pt x="1455" y="1399"/>
                </a:cubicBezTo>
                <a:close/>
                <a:moveTo>
                  <a:pt x="1450" y="1402"/>
                </a:moveTo>
                <a:cubicBezTo>
                  <a:pt x="1452" y="1402"/>
                  <a:pt x="1453" y="1403"/>
                  <a:pt x="1454" y="1404"/>
                </a:cubicBezTo>
                <a:cubicBezTo>
                  <a:pt x="1453" y="1404"/>
                  <a:pt x="1452" y="1405"/>
                  <a:pt x="1450" y="1404"/>
                </a:cubicBezTo>
                <a:cubicBezTo>
                  <a:pt x="1450" y="1403"/>
                  <a:pt x="1450" y="1402"/>
                  <a:pt x="1450" y="1402"/>
                </a:cubicBezTo>
                <a:close/>
                <a:moveTo>
                  <a:pt x="1451" y="1434"/>
                </a:moveTo>
                <a:cubicBezTo>
                  <a:pt x="1451" y="1434"/>
                  <a:pt x="1451" y="1435"/>
                  <a:pt x="1451" y="1435"/>
                </a:cubicBezTo>
                <a:cubicBezTo>
                  <a:pt x="1450" y="1435"/>
                  <a:pt x="1450" y="1434"/>
                  <a:pt x="1450" y="1434"/>
                </a:cubicBezTo>
                <a:cubicBezTo>
                  <a:pt x="1450" y="1434"/>
                  <a:pt x="1450" y="1434"/>
                  <a:pt x="1451" y="1434"/>
                </a:cubicBezTo>
                <a:close/>
                <a:moveTo>
                  <a:pt x="1449" y="1421"/>
                </a:moveTo>
                <a:cubicBezTo>
                  <a:pt x="1447" y="1422"/>
                  <a:pt x="1448" y="1426"/>
                  <a:pt x="1444" y="1425"/>
                </a:cubicBezTo>
                <a:cubicBezTo>
                  <a:pt x="1444" y="1423"/>
                  <a:pt x="1446" y="1421"/>
                  <a:pt x="1447" y="1420"/>
                </a:cubicBezTo>
                <a:cubicBezTo>
                  <a:pt x="1448" y="1420"/>
                  <a:pt x="1449" y="1421"/>
                  <a:pt x="1449" y="1421"/>
                </a:cubicBezTo>
                <a:close/>
                <a:moveTo>
                  <a:pt x="1446" y="1400"/>
                </a:moveTo>
                <a:cubicBezTo>
                  <a:pt x="1445" y="1400"/>
                  <a:pt x="1445" y="1401"/>
                  <a:pt x="1444" y="1402"/>
                </a:cubicBezTo>
                <a:cubicBezTo>
                  <a:pt x="1443" y="1401"/>
                  <a:pt x="1443" y="1399"/>
                  <a:pt x="1443" y="1398"/>
                </a:cubicBezTo>
                <a:cubicBezTo>
                  <a:pt x="1444" y="1399"/>
                  <a:pt x="1445" y="1399"/>
                  <a:pt x="1446" y="1400"/>
                </a:cubicBezTo>
                <a:close/>
                <a:moveTo>
                  <a:pt x="1446" y="1412"/>
                </a:moveTo>
                <a:cubicBezTo>
                  <a:pt x="1445" y="1412"/>
                  <a:pt x="1445" y="1413"/>
                  <a:pt x="1445" y="1413"/>
                </a:cubicBezTo>
                <a:cubicBezTo>
                  <a:pt x="1445" y="1414"/>
                  <a:pt x="1446" y="1413"/>
                  <a:pt x="1446" y="1413"/>
                </a:cubicBezTo>
                <a:cubicBezTo>
                  <a:pt x="1446" y="1416"/>
                  <a:pt x="1442" y="1417"/>
                  <a:pt x="1442" y="1414"/>
                </a:cubicBezTo>
                <a:cubicBezTo>
                  <a:pt x="1444" y="1414"/>
                  <a:pt x="1443" y="1412"/>
                  <a:pt x="1446" y="1412"/>
                </a:cubicBezTo>
                <a:close/>
                <a:moveTo>
                  <a:pt x="1440" y="1426"/>
                </a:moveTo>
                <a:cubicBezTo>
                  <a:pt x="1443" y="1426"/>
                  <a:pt x="1445" y="1426"/>
                  <a:pt x="1446" y="1426"/>
                </a:cubicBezTo>
                <a:cubicBezTo>
                  <a:pt x="1446" y="1428"/>
                  <a:pt x="1447" y="1429"/>
                  <a:pt x="1447" y="1430"/>
                </a:cubicBezTo>
                <a:cubicBezTo>
                  <a:pt x="1447" y="1430"/>
                  <a:pt x="1446" y="1430"/>
                  <a:pt x="1446" y="1430"/>
                </a:cubicBezTo>
                <a:cubicBezTo>
                  <a:pt x="1443" y="1429"/>
                  <a:pt x="1441" y="1428"/>
                  <a:pt x="1440" y="1431"/>
                </a:cubicBezTo>
                <a:cubicBezTo>
                  <a:pt x="1439" y="1431"/>
                  <a:pt x="1438" y="1430"/>
                  <a:pt x="1437" y="1430"/>
                </a:cubicBezTo>
                <a:cubicBezTo>
                  <a:pt x="1439" y="1429"/>
                  <a:pt x="1440" y="1428"/>
                  <a:pt x="1440" y="1426"/>
                </a:cubicBezTo>
                <a:close/>
                <a:moveTo>
                  <a:pt x="1436" y="1432"/>
                </a:moveTo>
                <a:cubicBezTo>
                  <a:pt x="1437" y="1432"/>
                  <a:pt x="1437" y="1432"/>
                  <a:pt x="1437" y="1433"/>
                </a:cubicBezTo>
                <a:cubicBezTo>
                  <a:pt x="1436" y="1432"/>
                  <a:pt x="1435" y="1434"/>
                  <a:pt x="1434" y="1434"/>
                </a:cubicBezTo>
                <a:cubicBezTo>
                  <a:pt x="1435" y="1433"/>
                  <a:pt x="1434" y="1432"/>
                  <a:pt x="1435" y="1431"/>
                </a:cubicBezTo>
                <a:cubicBezTo>
                  <a:pt x="1435" y="1431"/>
                  <a:pt x="1436" y="1431"/>
                  <a:pt x="1436" y="1432"/>
                </a:cubicBezTo>
                <a:close/>
                <a:moveTo>
                  <a:pt x="1433" y="1408"/>
                </a:moveTo>
                <a:cubicBezTo>
                  <a:pt x="1435" y="1408"/>
                  <a:pt x="1435" y="1408"/>
                  <a:pt x="1435" y="1408"/>
                </a:cubicBezTo>
                <a:cubicBezTo>
                  <a:pt x="1435" y="1409"/>
                  <a:pt x="1435" y="1410"/>
                  <a:pt x="1434" y="1411"/>
                </a:cubicBezTo>
                <a:cubicBezTo>
                  <a:pt x="1433" y="1410"/>
                  <a:pt x="1433" y="1409"/>
                  <a:pt x="1433" y="1408"/>
                </a:cubicBezTo>
                <a:close/>
                <a:moveTo>
                  <a:pt x="1429" y="1383"/>
                </a:moveTo>
                <a:cubicBezTo>
                  <a:pt x="1429" y="1387"/>
                  <a:pt x="1433" y="1386"/>
                  <a:pt x="1433" y="1391"/>
                </a:cubicBezTo>
                <a:cubicBezTo>
                  <a:pt x="1427" y="1389"/>
                  <a:pt x="1428" y="1385"/>
                  <a:pt x="1424" y="1388"/>
                </a:cubicBezTo>
                <a:cubicBezTo>
                  <a:pt x="1423" y="1384"/>
                  <a:pt x="1425" y="1382"/>
                  <a:pt x="1429" y="1383"/>
                </a:cubicBezTo>
                <a:close/>
                <a:moveTo>
                  <a:pt x="1420" y="1390"/>
                </a:moveTo>
                <a:cubicBezTo>
                  <a:pt x="1420" y="1392"/>
                  <a:pt x="1421" y="1392"/>
                  <a:pt x="1421" y="1393"/>
                </a:cubicBezTo>
                <a:cubicBezTo>
                  <a:pt x="1421" y="1393"/>
                  <a:pt x="1420" y="1394"/>
                  <a:pt x="1420" y="1394"/>
                </a:cubicBezTo>
                <a:cubicBezTo>
                  <a:pt x="1417" y="1394"/>
                  <a:pt x="1416" y="1391"/>
                  <a:pt x="1420" y="1390"/>
                </a:cubicBezTo>
                <a:close/>
                <a:moveTo>
                  <a:pt x="1415" y="1385"/>
                </a:moveTo>
                <a:cubicBezTo>
                  <a:pt x="1416" y="1385"/>
                  <a:pt x="1417" y="1385"/>
                  <a:pt x="1417" y="1385"/>
                </a:cubicBezTo>
                <a:cubicBezTo>
                  <a:pt x="1417" y="1386"/>
                  <a:pt x="1417" y="1386"/>
                  <a:pt x="1417" y="1386"/>
                </a:cubicBezTo>
                <a:cubicBezTo>
                  <a:pt x="1417" y="1386"/>
                  <a:pt x="1416" y="1385"/>
                  <a:pt x="1415" y="1385"/>
                </a:cubicBezTo>
                <a:close/>
                <a:moveTo>
                  <a:pt x="1422" y="1412"/>
                </a:moveTo>
                <a:cubicBezTo>
                  <a:pt x="1425" y="1415"/>
                  <a:pt x="1428" y="1421"/>
                  <a:pt x="1424" y="1425"/>
                </a:cubicBezTo>
                <a:cubicBezTo>
                  <a:pt x="1424" y="1424"/>
                  <a:pt x="1423" y="1424"/>
                  <a:pt x="1422" y="1423"/>
                </a:cubicBezTo>
                <a:cubicBezTo>
                  <a:pt x="1422" y="1423"/>
                  <a:pt x="1422" y="1423"/>
                  <a:pt x="1422" y="1423"/>
                </a:cubicBezTo>
                <a:cubicBezTo>
                  <a:pt x="1425" y="1423"/>
                  <a:pt x="1424" y="1422"/>
                  <a:pt x="1422" y="1422"/>
                </a:cubicBezTo>
                <a:cubicBezTo>
                  <a:pt x="1423" y="1422"/>
                  <a:pt x="1424" y="1421"/>
                  <a:pt x="1424" y="1420"/>
                </a:cubicBezTo>
                <a:cubicBezTo>
                  <a:pt x="1423" y="1420"/>
                  <a:pt x="1422" y="1421"/>
                  <a:pt x="1420" y="1422"/>
                </a:cubicBezTo>
                <a:cubicBezTo>
                  <a:pt x="1419" y="1423"/>
                  <a:pt x="1418" y="1423"/>
                  <a:pt x="1418" y="1424"/>
                </a:cubicBezTo>
                <a:cubicBezTo>
                  <a:pt x="1417" y="1423"/>
                  <a:pt x="1417" y="1423"/>
                  <a:pt x="1416" y="1422"/>
                </a:cubicBezTo>
                <a:cubicBezTo>
                  <a:pt x="1417" y="1422"/>
                  <a:pt x="1418" y="1422"/>
                  <a:pt x="1419" y="1421"/>
                </a:cubicBezTo>
                <a:cubicBezTo>
                  <a:pt x="1414" y="1419"/>
                  <a:pt x="1418" y="1414"/>
                  <a:pt x="1422" y="1412"/>
                </a:cubicBezTo>
                <a:close/>
                <a:moveTo>
                  <a:pt x="1414" y="1424"/>
                </a:moveTo>
                <a:cubicBezTo>
                  <a:pt x="1415" y="1424"/>
                  <a:pt x="1415" y="1424"/>
                  <a:pt x="1415" y="1424"/>
                </a:cubicBezTo>
                <a:cubicBezTo>
                  <a:pt x="1414" y="1425"/>
                  <a:pt x="1414" y="1425"/>
                  <a:pt x="1414" y="1425"/>
                </a:cubicBezTo>
                <a:cubicBezTo>
                  <a:pt x="1414" y="1424"/>
                  <a:pt x="1414" y="1424"/>
                  <a:pt x="1414" y="1424"/>
                </a:cubicBezTo>
                <a:close/>
                <a:moveTo>
                  <a:pt x="1412" y="1423"/>
                </a:moveTo>
                <a:cubicBezTo>
                  <a:pt x="1412" y="1424"/>
                  <a:pt x="1410" y="1423"/>
                  <a:pt x="1408" y="1424"/>
                </a:cubicBezTo>
                <a:cubicBezTo>
                  <a:pt x="1408" y="1421"/>
                  <a:pt x="1406" y="1420"/>
                  <a:pt x="1405" y="1419"/>
                </a:cubicBezTo>
                <a:cubicBezTo>
                  <a:pt x="1407" y="1420"/>
                  <a:pt x="1410" y="1421"/>
                  <a:pt x="1412" y="1423"/>
                </a:cubicBezTo>
                <a:close/>
                <a:moveTo>
                  <a:pt x="1401" y="1436"/>
                </a:moveTo>
                <a:cubicBezTo>
                  <a:pt x="1400" y="1436"/>
                  <a:pt x="1401" y="1434"/>
                  <a:pt x="1399" y="1434"/>
                </a:cubicBezTo>
                <a:cubicBezTo>
                  <a:pt x="1400" y="1431"/>
                  <a:pt x="1407" y="1435"/>
                  <a:pt x="1404" y="1429"/>
                </a:cubicBezTo>
                <a:cubicBezTo>
                  <a:pt x="1409" y="1429"/>
                  <a:pt x="1411" y="1427"/>
                  <a:pt x="1413" y="1425"/>
                </a:cubicBezTo>
                <a:cubicBezTo>
                  <a:pt x="1414" y="1426"/>
                  <a:pt x="1415" y="1426"/>
                  <a:pt x="1416" y="1427"/>
                </a:cubicBezTo>
                <a:cubicBezTo>
                  <a:pt x="1415" y="1428"/>
                  <a:pt x="1415" y="1429"/>
                  <a:pt x="1415" y="1430"/>
                </a:cubicBezTo>
                <a:cubicBezTo>
                  <a:pt x="1416" y="1429"/>
                  <a:pt x="1418" y="1430"/>
                  <a:pt x="1419" y="1430"/>
                </a:cubicBezTo>
                <a:cubicBezTo>
                  <a:pt x="1419" y="1431"/>
                  <a:pt x="1419" y="1432"/>
                  <a:pt x="1421" y="1433"/>
                </a:cubicBezTo>
                <a:cubicBezTo>
                  <a:pt x="1421" y="1431"/>
                  <a:pt x="1421" y="1430"/>
                  <a:pt x="1422" y="1429"/>
                </a:cubicBezTo>
                <a:cubicBezTo>
                  <a:pt x="1422" y="1430"/>
                  <a:pt x="1423" y="1430"/>
                  <a:pt x="1424" y="1431"/>
                </a:cubicBezTo>
                <a:cubicBezTo>
                  <a:pt x="1424" y="1431"/>
                  <a:pt x="1424" y="1431"/>
                  <a:pt x="1424" y="1431"/>
                </a:cubicBezTo>
                <a:cubicBezTo>
                  <a:pt x="1422" y="1432"/>
                  <a:pt x="1422" y="1436"/>
                  <a:pt x="1418" y="1436"/>
                </a:cubicBezTo>
                <a:cubicBezTo>
                  <a:pt x="1422" y="1438"/>
                  <a:pt x="1415" y="1442"/>
                  <a:pt x="1421" y="1442"/>
                </a:cubicBezTo>
                <a:cubicBezTo>
                  <a:pt x="1418" y="1443"/>
                  <a:pt x="1417" y="1445"/>
                  <a:pt x="1415" y="1447"/>
                </a:cubicBezTo>
                <a:cubicBezTo>
                  <a:pt x="1413" y="1444"/>
                  <a:pt x="1411" y="1444"/>
                  <a:pt x="1408" y="1444"/>
                </a:cubicBezTo>
                <a:cubicBezTo>
                  <a:pt x="1410" y="1442"/>
                  <a:pt x="1411" y="1441"/>
                  <a:pt x="1414" y="1443"/>
                </a:cubicBezTo>
                <a:cubicBezTo>
                  <a:pt x="1415" y="1441"/>
                  <a:pt x="1414" y="1440"/>
                  <a:pt x="1413" y="1440"/>
                </a:cubicBezTo>
                <a:cubicBezTo>
                  <a:pt x="1413" y="1438"/>
                  <a:pt x="1412" y="1438"/>
                  <a:pt x="1411" y="1438"/>
                </a:cubicBezTo>
                <a:cubicBezTo>
                  <a:pt x="1411" y="1437"/>
                  <a:pt x="1411" y="1437"/>
                  <a:pt x="1410" y="1437"/>
                </a:cubicBezTo>
                <a:cubicBezTo>
                  <a:pt x="1410" y="1437"/>
                  <a:pt x="1410" y="1436"/>
                  <a:pt x="1411" y="1435"/>
                </a:cubicBezTo>
                <a:cubicBezTo>
                  <a:pt x="1406" y="1434"/>
                  <a:pt x="1406" y="1437"/>
                  <a:pt x="1401" y="1436"/>
                </a:cubicBezTo>
                <a:close/>
                <a:moveTo>
                  <a:pt x="1405" y="1484"/>
                </a:moveTo>
                <a:cubicBezTo>
                  <a:pt x="1406" y="1485"/>
                  <a:pt x="1402" y="1485"/>
                  <a:pt x="1401" y="1485"/>
                </a:cubicBezTo>
                <a:cubicBezTo>
                  <a:pt x="1408" y="1487"/>
                  <a:pt x="1412" y="1486"/>
                  <a:pt x="1415" y="1484"/>
                </a:cubicBezTo>
                <a:cubicBezTo>
                  <a:pt x="1419" y="1486"/>
                  <a:pt x="1423" y="1487"/>
                  <a:pt x="1427" y="1489"/>
                </a:cubicBezTo>
                <a:cubicBezTo>
                  <a:pt x="1423" y="1490"/>
                  <a:pt x="1419" y="1490"/>
                  <a:pt x="1415" y="1491"/>
                </a:cubicBezTo>
                <a:cubicBezTo>
                  <a:pt x="1411" y="1489"/>
                  <a:pt x="1406" y="1487"/>
                  <a:pt x="1401" y="1487"/>
                </a:cubicBezTo>
                <a:cubicBezTo>
                  <a:pt x="1400" y="1486"/>
                  <a:pt x="1399" y="1485"/>
                  <a:pt x="1397" y="1484"/>
                </a:cubicBezTo>
                <a:cubicBezTo>
                  <a:pt x="1400" y="1483"/>
                  <a:pt x="1404" y="1482"/>
                  <a:pt x="1405" y="1484"/>
                </a:cubicBezTo>
                <a:close/>
                <a:moveTo>
                  <a:pt x="1398" y="1501"/>
                </a:moveTo>
                <a:cubicBezTo>
                  <a:pt x="1397" y="1502"/>
                  <a:pt x="1396" y="1502"/>
                  <a:pt x="1396" y="1503"/>
                </a:cubicBezTo>
                <a:cubicBezTo>
                  <a:pt x="1393" y="1502"/>
                  <a:pt x="1391" y="1500"/>
                  <a:pt x="1391" y="1498"/>
                </a:cubicBezTo>
                <a:cubicBezTo>
                  <a:pt x="1393" y="1498"/>
                  <a:pt x="1395" y="1499"/>
                  <a:pt x="1398" y="1501"/>
                </a:cubicBezTo>
                <a:close/>
                <a:moveTo>
                  <a:pt x="1382" y="1495"/>
                </a:moveTo>
                <a:cubicBezTo>
                  <a:pt x="1384" y="1495"/>
                  <a:pt x="1386" y="1499"/>
                  <a:pt x="1384" y="1499"/>
                </a:cubicBezTo>
                <a:cubicBezTo>
                  <a:pt x="1385" y="1497"/>
                  <a:pt x="1380" y="1497"/>
                  <a:pt x="1382" y="1495"/>
                </a:cubicBezTo>
                <a:close/>
                <a:moveTo>
                  <a:pt x="1379" y="1495"/>
                </a:moveTo>
                <a:cubicBezTo>
                  <a:pt x="1373" y="1494"/>
                  <a:pt x="1361" y="1489"/>
                  <a:pt x="1360" y="1486"/>
                </a:cubicBezTo>
                <a:cubicBezTo>
                  <a:pt x="1368" y="1491"/>
                  <a:pt x="1376" y="1489"/>
                  <a:pt x="1379" y="1495"/>
                </a:cubicBezTo>
                <a:close/>
                <a:moveTo>
                  <a:pt x="1279" y="1417"/>
                </a:moveTo>
                <a:cubicBezTo>
                  <a:pt x="1280" y="1416"/>
                  <a:pt x="1281" y="1417"/>
                  <a:pt x="1281" y="1418"/>
                </a:cubicBezTo>
                <a:cubicBezTo>
                  <a:pt x="1280" y="1418"/>
                  <a:pt x="1279" y="1417"/>
                  <a:pt x="1279" y="1418"/>
                </a:cubicBezTo>
                <a:cubicBezTo>
                  <a:pt x="1279" y="1419"/>
                  <a:pt x="1280" y="1419"/>
                  <a:pt x="1279" y="1419"/>
                </a:cubicBezTo>
                <a:cubicBezTo>
                  <a:pt x="1277" y="1419"/>
                  <a:pt x="1276" y="1419"/>
                  <a:pt x="1275" y="1416"/>
                </a:cubicBezTo>
                <a:cubicBezTo>
                  <a:pt x="1276" y="1417"/>
                  <a:pt x="1276" y="1417"/>
                  <a:pt x="1277" y="1416"/>
                </a:cubicBezTo>
                <a:cubicBezTo>
                  <a:pt x="1276" y="1415"/>
                  <a:pt x="1274" y="1415"/>
                  <a:pt x="1274" y="1414"/>
                </a:cubicBezTo>
                <a:cubicBezTo>
                  <a:pt x="1277" y="1415"/>
                  <a:pt x="1277" y="1416"/>
                  <a:pt x="1279" y="1417"/>
                </a:cubicBezTo>
                <a:close/>
                <a:moveTo>
                  <a:pt x="1270" y="1417"/>
                </a:moveTo>
                <a:cubicBezTo>
                  <a:pt x="1273" y="1419"/>
                  <a:pt x="1277" y="1420"/>
                  <a:pt x="1280" y="1422"/>
                </a:cubicBezTo>
                <a:cubicBezTo>
                  <a:pt x="1281" y="1423"/>
                  <a:pt x="1268" y="1419"/>
                  <a:pt x="1270" y="1417"/>
                </a:cubicBezTo>
                <a:close/>
                <a:moveTo>
                  <a:pt x="1312" y="1410"/>
                </a:moveTo>
                <a:cubicBezTo>
                  <a:pt x="1314" y="1410"/>
                  <a:pt x="1315" y="1411"/>
                  <a:pt x="1315" y="1412"/>
                </a:cubicBezTo>
                <a:cubicBezTo>
                  <a:pt x="1315" y="1412"/>
                  <a:pt x="1315" y="1412"/>
                  <a:pt x="1315" y="1412"/>
                </a:cubicBezTo>
                <a:cubicBezTo>
                  <a:pt x="1314" y="1412"/>
                  <a:pt x="1313" y="1412"/>
                  <a:pt x="1312" y="1411"/>
                </a:cubicBezTo>
                <a:cubicBezTo>
                  <a:pt x="1312" y="1411"/>
                  <a:pt x="1312" y="1411"/>
                  <a:pt x="1312" y="1410"/>
                </a:cubicBezTo>
                <a:close/>
                <a:moveTo>
                  <a:pt x="1344" y="1411"/>
                </a:moveTo>
                <a:cubicBezTo>
                  <a:pt x="1342" y="1412"/>
                  <a:pt x="1342" y="1410"/>
                  <a:pt x="1342" y="1408"/>
                </a:cubicBezTo>
                <a:cubicBezTo>
                  <a:pt x="1343" y="1409"/>
                  <a:pt x="1344" y="1409"/>
                  <a:pt x="1345" y="1409"/>
                </a:cubicBezTo>
                <a:cubicBezTo>
                  <a:pt x="1344" y="1410"/>
                  <a:pt x="1344" y="1411"/>
                  <a:pt x="1344" y="1411"/>
                </a:cubicBezTo>
                <a:close/>
                <a:moveTo>
                  <a:pt x="1367" y="1385"/>
                </a:moveTo>
                <a:cubicBezTo>
                  <a:pt x="1369" y="1385"/>
                  <a:pt x="1367" y="1387"/>
                  <a:pt x="1368" y="1388"/>
                </a:cubicBezTo>
                <a:cubicBezTo>
                  <a:pt x="1367" y="1388"/>
                  <a:pt x="1367" y="1388"/>
                  <a:pt x="1367" y="1389"/>
                </a:cubicBezTo>
                <a:cubicBezTo>
                  <a:pt x="1366" y="1388"/>
                  <a:pt x="1365" y="1387"/>
                  <a:pt x="1367" y="1385"/>
                </a:cubicBezTo>
                <a:close/>
                <a:moveTo>
                  <a:pt x="1348" y="1395"/>
                </a:moveTo>
                <a:cubicBezTo>
                  <a:pt x="1347" y="1395"/>
                  <a:pt x="1347" y="1395"/>
                  <a:pt x="1347" y="1395"/>
                </a:cubicBezTo>
                <a:cubicBezTo>
                  <a:pt x="1348" y="1395"/>
                  <a:pt x="1348" y="1395"/>
                  <a:pt x="1349" y="1395"/>
                </a:cubicBezTo>
                <a:cubicBezTo>
                  <a:pt x="1349" y="1392"/>
                  <a:pt x="1345" y="1393"/>
                  <a:pt x="1346" y="1390"/>
                </a:cubicBezTo>
                <a:cubicBezTo>
                  <a:pt x="1346" y="1389"/>
                  <a:pt x="1347" y="1389"/>
                  <a:pt x="1348" y="1388"/>
                </a:cubicBezTo>
                <a:cubicBezTo>
                  <a:pt x="1347" y="1389"/>
                  <a:pt x="1347" y="1389"/>
                  <a:pt x="1347" y="1389"/>
                </a:cubicBezTo>
                <a:cubicBezTo>
                  <a:pt x="1350" y="1389"/>
                  <a:pt x="1351" y="1392"/>
                  <a:pt x="1354" y="1392"/>
                </a:cubicBezTo>
                <a:cubicBezTo>
                  <a:pt x="1354" y="1391"/>
                  <a:pt x="1354" y="1391"/>
                  <a:pt x="1354" y="1391"/>
                </a:cubicBezTo>
                <a:cubicBezTo>
                  <a:pt x="1356" y="1393"/>
                  <a:pt x="1357" y="1396"/>
                  <a:pt x="1355" y="1400"/>
                </a:cubicBezTo>
                <a:cubicBezTo>
                  <a:pt x="1355" y="1400"/>
                  <a:pt x="1354" y="1399"/>
                  <a:pt x="1353" y="1399"/>
                </a:cubicBezTo>
                <a:cubicBezTo>
                  <a:pt x="1353" y="1398"/>
                  <a:pt x="1353" y="1397"/>
                  <a:pt x="1354" y="1395"/>
                </a:cubicBezTo>
                <a:cubicBezTo>
                  <a:pt x="1352" y="1395"/>
                  <a:pt x="1350" y="1396"/>
                  <a:pt x="1349" y="1397"/>
                </a:cubicBezTo>
                <a:cubicBezTo>
                  <a:pt x="1347" y="1396"/>
                  <a:pt x="1346" y="1396"/>
                  <a:pt x="1344" y="1395"/>
                </a:cubicBezTo>
                <a:cubicBezTo>
                  <a:pt x="1345" y="1394"/>
                  <a:pt x="1346" y="1395"/>
                  <a:pt x="1348" y="1395"/>
                </a:cubicBezTo>
                <a:close/>
                <a:moveTo>
                  <a:pt x="1279" y="1370"/>
                </a:moveTo>
                <a:cubicBezTo>
                  <a:pt x="1282" y="1367"/>
                  <a:pt x="1292" y="1374"/>
                  <a:pt x="1294" y="1376"/>
                </a:cubicBezTo>
                <a:cubicBezTo>
                  <a:pt x="1288" y="1374"/>
                  <a:pt x="1286" y="1372"/>
                  <a:pt x="1279" y="1370"/>
                </a:cubicBezTo>
                <a:close/>
                <a:moveTo>
                  <a:pt x="1302" y="1391"/>
                </a:moveTo>
                <a:cubicBezTo>
                  <a:pt x="1303" y="1391"/>
                  <a:pt x="1305" y="1391"/>
                  <a:pt x="1305" y="1392"/>
                </a:cubicBezTo>
                <a:cubicBezTo>
                  <a:pt x="1304" y="1392"/>
                  <a:pt x="1303" y="1391"/>
                  <a:pt x="1302" y="1391"/>
                </a:cubicBezTo>
                <a:close/>
                <a:moveTo>
                  <a:pt x="1306" y="1406"/>
                </a:moveTo>
                <a:cubicBezTo>
                  <a:pt x="1306" y="1407"/>
                  <a:pt x="1305" y="1407"/>
                  <a:pt x="1305" y="1408"/>
                </a:cubicBezTo>
                <a:cubicBezTo>
                  <a:pt x="1304" y="1407"/>
                  <a:pt x="1304" y="1407"/>
                  <a:pt x="1304" y="1406"/>
                </a:cubicBezTo>
                <a:cubicBezTo>
                  <a:pt x="1304" y="1406"/>
                  <a:pt x="1305" y="1406"/>
                  <a:pt x="1306" y="1406"/>
                </a:cubicBezTo>
                <a:close/>
                <a:moveTo>
                  <a:pt x="1301" y="1409"/>
                </a:moveTo>
                <a:cubicBezTo>
                  <a:pt x="1302" y="1409"/>
                  <a:pt x="1303" y="1409"/>
                  <a:pt x="1304" y="1410"/>
                </a:cubicBezTo>
                <a:cubicBezTo>
                  <a:pt x="1303" y="1410"/>
                  <a:pt x="1302" y="1411"/>
                  <a:pt x="1301" y="1411"/>
                </a:cubicBezTo>
                <a:cubicBezTo>
                  <a:pt x="1301" y="1410"/>
                  <a:pt x="1300" y="1410"/>
                  <a:pt x="1301" y="1409"/>
                </a:cubicBezTo>
                <a:close/>
                <a:moveTo>
                  <a:pt x="1152" y="1214"/>
                </a:moveTo>
                <a:cubicBezTo>
                  <a:pt x="1151" y="1216"/>
                  <a:pt x="1148" y="1213"/>
                  <a:pt x="1146" y="1213"/>
                </a:cubicBezTo>
                <a:cubicBezTo>
                  <a:pt x="1147" y="1211"/>
                  <a:pt x="1150" y="1214"/>
                  <a:pt x="1152" y="1214"/>
                </a:cubicBezTo>
                <a:close/>
                <a:moveTo>
                  <a:pt x="1261" y="1206"/>
                </a:moveTo>
                <a:cubicBezTo>
                  <a:pt x="1260" y="1203"/>
                  <a:pt x="1254" y="1205"/>
                  <a:pt x="1253" y="1201"/>
                </a:cubicBezTo>
                <a:cubicBezTo>
                  <a:pt x="1256" y="1201"/>
                  <a:pt x="1260" y="1203"/>
                  <a:pt x="1261" y="1206"/>
                </a:cubicBezTo>
                <a:close/>
                <a:moveTo>
                  <a:pt x="1235" y="1201"/>
                </a:moveTo>
                <a:cubicBezTo>
                  <a:pt x="1234" y="1199"/>
                  <a:pt x="1229" y="1199"/>
                  <a:pt x="1229" y="1197"/>
                </a:cubicBezTo>
                <a:cubicBezTo>
                  <a:pt x="1232" y="1199"/>
                  <a:pt x="1236" y="1197"/>
                  <a:pt x="1235" y="1201"/>
                </a:cubicBezTo>
                <a:close/>
                <a:moveTo>
                  <a:pt x="1347" y="1249"/>
                </a:moveTo>
                <a:cubicBezTo>
                  <a:pt x="1351" y="1248"/>
                  <a:pt x="1351" y="1251"/>
                  <a:pt x="1350" y="1254"/>
                </a:cubicBezTo>
                <a:cubicBezTo>
                  <a:pt x="1349" y="1254"/>
                  <a:pt x="1348" y="1254"/>
                  <a:pt x="1346" y="1254"/>
                </a:cubicBezTo>
                <a:cubicBezTo>
                  <a:pt x="1346" y="1251"/>
                  <a:pt x="1349" y="1252"/>
                  <a:pt x="1347" y="1249"/>
                </a:cubicBezTo>
                <a:close/>
                <a:moveTo>
                  <a:pt x="1354" y="1260"/>
                </a:moveTo>
                <a:cubicBezTo>
                  <a:pt x="1353" y="1260"/>
                  <a:pt x="1352" y="1260"/>
                  <a:pt x="1351" y="1260"/>
                </a:cubicBezTo>
                <a:cubicBezTo>
                  <a:pt x="1351" y="1258"/>
                  <a:pt x="1350" y="1258"/>
                  <a:pt x="1350" y="1257"/>
                </a:cubicBezTo>
                <a:cubicBezTo>
                  <a:pt x="1352" y="1257"/>
                  <a:pt x="1353" y="1256"/>
                  <a:pt x="1354" y="1256"/>
                </a:cubicBezTo>
                <a:cubicBezTo>
                  <a:pt x="1354" y="1257"/>
                  <a:pt x="1354" y="1258"/>
                  <a:pt x="1354" y="1260"/>
                </a:cubicBezTo>
                <a:close/>
                <a:moveTo>
                  <a:pt x="1320" y="1211"/>
                </a:moveTo>
                <a:cubicBezTo>
                  <a:pt x="1320" y="1211"/>
                  <a:pt x="1321" y="1211"/>
                  <a:pt x="1321" y="1211"/>
                </a:cubicBezTo>
                <a:cubicBezTo>
                  <a:pt x="1321" y="1211"/>
                  <a:pt x="1321" y="1211"/>
                  <a:pt x="1321" y="1211"/>
                </a:cubicBezTo>
                <a:cubicBezTo>
                  <a:pt x="1322" y="1212"/>
                  <a:pt x="1323" y="1212"/>
                  <a:pt x="1324" y="1211"/>
                </a:cubicBezTo>
                <a:cubicBezTo>
                  <a:pt x="1327" y="1212"/>
                  <a:pt x="1330" y="1214"/>
                  <a:pt x="1327" y="1215"/>
                </a:cubicBezTo>
                <a:cubicBezTo>
                  <a:pt x="1327" y="1212"/>
                  <a:pt x="1317" y="1212"/>
                  <a:pt x="1320" y="1211"/>
                </a:cubicBezTo>
                <a:close/>
                <a:moveTo>
                  <a:pt x="1219" y="1170"/>
                </a:moveTo>
                <a:cubicBezTo>
                  <a:pt x="1220" y="1170"/>
                  <a:pt x="1222" y="1171"/>
                  <a:pt x="1223" y="1171"/>
                </a:cubicBezTo>
                <a:cubicBezTo>
                  <a:pt x="1222" y="1171"/>
                  <a:pt x="1221" y="1171"/>
                  <a:pt x="1219" y="1171"/>
                </a:cubicBezTo>
                <a:cubicBezTo>
                  <a:pt x="1219" y="1171"/>
                  <a:pt x="1219" y="1170"/>
                  <a:pt x="1219" y="1170"/>
                </a:cubicBezTo>
                <a:close/>
                <a:moveTo>
                  <a:pt x="1221" y="1177"/>
                </a:moveTo>
                <a:cubicBezTo>
                  <a:pt x="1221" y="1177"/>
                  <a:pt x="1220" y="1176"/>
                  <a:pt x="1220" y="1176"/>
                </a:cubicBezTo>
                <a:cubicBezTo>
                  <a:pt x="1221" y="1176"/>
                  <a:pt x="1222" y="1177"/>
                  <a:pt x="1223" y="1177"/>
                </a:cubicBezTo>
                <a:cubicBezTo>
                  <a:pt x="1222" y="1177"/>
                  <a:pt x="1221" y="1178"/>
                  <a:pt x="1221" y="1178"/>
                </a:cubicBezTo>
                <a:cubicBezTo>
                  <a:pt x="1220" y="1178"/>
                  <a:pt x="1219" y="1178"/>
                  <a:pt x="1219" y="1178"/>
                </a:cubicBezTo>
                <a:cubicBezTo>
                  <a:pt x="1219" y="1178"/>
                  <a:pt x="1220" y="1178"/>
                  <a:pt x="1221" y="1177"/>
                </a:cubicBezTo>
                <a:close/>
                <a:moveTo>
                  <a:pt x="1271" y="1146"/>
                </a:moveTo>
                <a:cubicBezTo>
                  <a:pt x="1272" y="1146"/>
                  <a:pt x="1276" y="1146"/>
                  <a:pt x="1276" y="1148"/>
                </a:cubicBezTo>
                <a:cubicBezTo>
                  <a:pt x="1275" y="1149"/>
                  <a:pt x="1270" y="1148"/>
                  <a:pt x="1271" y="1146"/>
                </a:cubicBezTo>
                <a:close/>
                <a:moveTo>
                  <a:pt x="1421" y="1157"/>
                </a:moveTo>
                <a:cubicBezTo>
                  <a:pt x="1422" y="1158"/>
                  <a:pt x="1424" y="1158"/>
                  <a:pt x="1425" y="1159"/>
                </a:cubicBezTo>
                <a:cubicBezTo>
                  <a:pt x="1424" y="1160"/>
                  <a:pt x="1424" y="1160"/>
                  <a:pt x="1423" y="1160"/>
                </a:cubicBezTo>
                <a:cubicBezTo>
                  <a:pt x="1423" y="1158"/>
                  <a:pt x="1422" y="1158"/>
                  <a:pt x="1421" y="1159"/>
                </a:cubicBezTo>
                <a:cubicBezTo>
                  <a:pt x="1421" y="1158"/>
                  <a:pt x="1421" y="1157"/>
                  <a:pt x="1421" y="1157"/>
                </a:cubicBezTo>
                <a:close/>
                <a:moveTo>
                  <a:pt x="1412" y="1206"/>
                </a:moveTo>
                <a:cubicBezTo>
                  <a:pt x="1413" y="1207"/>
                  <a:pt x="1414" y="1208"/>
                  <a:pt x="1415" y="1209"/>
                </a:cubicBezTo>
                <a:cubicBezTo>
                  <a:pt x="1414" y="1208"/>
                  <a:pt x="1413" y="1208"/>
                  <a:pt x="1411" y="1208"/>
                </a:cubicBezTo>
                <a:cubicBezTo>
                  <a:pt x="1411" y="1207"/>
                  <a:pt x="1411" y="1206"/>
                  <a:pt x="1412" y="1206"/>
                </a:cubicBezTo>
                <a:close/>
                <a:moveTo>
                  <a:pt x="1413" y="1237"/>
                </a:moveTo>
                <a:cubicBezTo>
                  <a:pt x="1411" y="1237"/>
                  <a:pt x="1410" y="1236"/>
                  <a:pt x="1408" y="1236"/>
                </a:cubicBezTo>
                <a:cubicBezTo>
                  <a:pt x="1408" y="1235"/>
                  <a:pt x="1408" y="1234"/>
                  <a:pt x="1408" y="1233"/>
                </a:cubicBezTo>
                <a:cubicBezTo>
                  <a:pt x="1409" y="1234"/>
                  <a:pt x="1411" y="1235"/>
                  <a:pt x="1414" y="1234"/>
                </a:cubicBezTo>
                <a:cubicBezTo>
                  <a:pt x="1413" y="1235"/>
                  <a:pt x="1413" y="1236"/>
                  <a:pt x="1413" y="1237"/>
                </a:cubicBezTo>
                <a:close/>
                <a:moveTo>
                  <a:pt x="1417" y="1215"/>
                </a:moveTo>
                <a:cubicBezTo>
                  <a:pt x="1418" y="1211"/>
                  <a:pt x="1410" y="1214"/>
                  <a:pt x="1410" y="1211"/>
                </a:cubicBezTo>
                <a:cubicBezTo>
                  <a:pt x="1411" y="1211"/>
                  <a:pt x="1411" y="1211"/>
                  <a:pt x="1411" y="1210"/>
                </a:cubicBezTo>
                <a:cubicBezTo>
                  <a:pt x="1413" y="1211"/>
                  <a:pt x="1416" y="1213"/>
                  <a:pt x="1418" y="1214"/>
                </a:cubicBezTo>
                <a:cubicBezTo>
                  <a:pt x="1418" y="1214"/>
                  <a:pt x="1418" y="1215"/>
                  <a:pt x="1417" y="1215"/>
                </a:cubicBezTo>
                <a:close/>
                <a:moveTo>
                  <a:pt x="1425" y="1218"/>
                </a:moveTo>
                <a:cubicBezTo>
                  <a:pt x="1425" y="1218"/>
                  <a:pt x="1425" y="1218"/>
                  <a:pt x="1426" y="1218"/>
                </a:cubicBezTo>
                <a:cubicBezTo>
                  <a:pt x="1427" y="1218"/>
                  <a:pt x="1429" y="1219"/>
                  <a:pt x="1430" y="1220"/>
                </a:cubicBezTo>
                <a:cubicBezTo>
                  <a:pt x="1429" y="1220"/>
                  <a:pt x="1427" y="1220"/>
                  <a:pt x="1425" y="1218"/>
                </a:cubicBezTo>
                <a:close/>
                <a:moveTo>
                  <a:pt x="1683" y="1350"/>
                </a:moveTo>
                <a:cubicBezTo>
                  <a:pt x="1678" y="1347"/>
                  <a:pt x="1680" y="1349"/>
                  <a:pt x="1678" y="1351"/>
                </a:cubicBezTo>
                <a:cubicBezTo>
                  <a:pt x="1677" y="1350"/>
                  <a:pt x="1675" y="1350"/>
                  <a:pt x="1676" y="1348"/>
                </a:cubicBezTo>
                <a:cubicBezTo>
                  <a:pt x="1677" y="1349"/>
                  <a:pt x="1678" y="1348"/>
                  <a:pt x="1678" y="1348"/>
                </a:cubicBezTo>
                <a:cubicBezTo>
                  <a:pt x="1676" y="1346"/>
                  <a:pt x="1676" y="1348"/>
                  <a:pt x="1674" y="1346"/>
                </a:cubicBezTo>
                <a:cubicBezTo>
                  <a:pt x="1675" y="1343"/>
                  <a:pt x="1682" y="1347"/>
                  <a:pt x="1683" y="1350"/>
                </a:cubicBezTo>
                <a:close/>
                <a:moveTo>
                  <a:pt x="1665" y="1342"/>
                </a:moveTo>
                <a:cubicBezTo>
                  <a:pt x="1665" y="1345"/>
                  <a:pt x="1671" y="1341"/>
                  <a:pt x="1670" y="1346"/>
                </a:cubicBezTo>
                <a:cubicBezTo>
                  <a:pt x="1667" y="1344"/>
                  <a:pt x="1662" y="1343"/>
                  <a:pt x="1665" y="1342"/>
                </a:cubicBezTo>
                <a:close/>
                <a:moveTo>
                  <a:pt x="1658" y="1310"/>
                </a:moveTo>
                <a:cubicBezTo>
                  <a:pt x="1660" y="1310"/>
                  <a:pt x="1662" y="1309"/>
                  <a:pt x="1664" y="1309"/>
                </a:cubicBezTo>
                <a:cubicBezTo>
                  <a:pt x="1663" y="1310"/>
                  <a:pt x="1663" y="1311"/>
                  <a:pt x="1663" y="1312"/>
                </a:cubicBezTo>
                <a:cubicBezTo>
                  <a:pt x="1662" y="1310"/>
                  <a:pt x="1658" y="1313"/>
                  <a:pt x="1658" y="1310"/>
                </a:cubicBezTo>
                <a:close/>
                <a:moveTo>
                  <a:pt x="1653" y="1332"/>
                </a:moveTo>
                <a:cubicBezTo>
                  <a:pt x="1654" y="1332"/>
                  <a:pt x="1655" y="1331"/>
                  <a:pt x="1657" y="1330"/>
                </a:cubicBezTo>
                <a:cubicBezTo>
                  <a:pt x="1656" y="1330"/>
                  <a:pt x="1656" y="1328"/>
                  <a:pt x="1657" y="1329"/>
                </a:cubicBezTo>
                <a:cubicBezTo>
                  <a:pt x="1657" y="1329"/>
                  <a:pt x="1657" y="1330"/>
                  <a:pt x="1657" y="1330"/>
                </a:cubicBezTo>
                <a:cubicBezTo>
                  <a:pt x="1658" y="1331"/>
                  <a:pt x="1659" y="1332"/>
                  <a:pt x="1660" y="1333"/>
                </a:cubicBezTo>
                <a:cubicBezTo>
                  <a:pt x="1657" y="1335"/>
                  <a:pt x="1660" y="1336"/>
                  <a:pt x="1660" y="1337"/>
                </a:cubicBezTo>
                <a:cubicBezTo>
                  <a:pt x="1658" y="1337"/>
                  <a:pt x="1658" y="1337"/>
                  <a:pt x="1657" y="1337"/>
                </a:cubicBezTo>
                <a:cubicBezTo>
                  <a:pt x="1659" y="1333"/>
                  <a:pt x="1652" y="1336"/>
                  <a:pt x="1653" y="1332"/>
                </a:cubicBezTo>
                <a:close/>
                <a:moveTo>
                  <a:pt x="1586" y="1309"/>
                </a:moveTo>
                <a:cubicBezTo>
                  <a:pt x="1586" y="1313"/>
                  <a:pt x="1583" y="1309"/>
                  <a:pt x="1582" y="1312"/>
                </a:cubicBezTo>
                <a:cubicBezTo>
                  <a:pt x="1581" y="1311"/>
                  <a:pt x="1579" y="1309"/>
                  <a:pt x="1579" y="1307"/>
                </a:cubicBezTo>
                <a:cubicBezTo>
                  <a:pt x="1582" y="1309"/>
                  <a:pt x="1583" y="1307"/>
                  <a:pt x="1586" y="1309"/>
                </a:cubicBezTo>
                <a:close/>
                <a:moveTo>
                  <a:pt x="1567" y="1300"/>
                </a:moveTo>
                <a:cubicBezTo>
                  <a:pt x="1568" y="1298"/>
                  <a:pt x="1567" y="1296"/>
                  <a:pt x="1569" y="1297"/>
                </a:cubicBezTo>
                <a:cubicBezTo>
                  <a:pt x="1566" y="1307"/>
                  <a:pt x="1583" y="1302"/>
                  <a:pt x="1579" y="1311"/>
                </a:cubicBezTo>
                <a:cubicBezTo>
                  <a:pt x="1576" y="1313"/>
                  <a:pt x="1573" y="1310"/>
                  <a:pt x="1574" y="1309"/>
                </a:cubicBezTo>
                <a:cubicBezTo>
                  <a:pt x="1573" y="1310"/>
                  <a:pt x="1572" y="1310"/>
                  <a:pt x="1570" y="1310"/>
                </a:cubicBezTo>
                <a:cubicBezTo>
                  <a:pt x="1574" y="1307"/>
                  <a:pt x="1571" y="1310"/>
                  <a:pt x="1570" y="1307"/>
                </a:cubicBezTo>
                <a:cubicBezTo>
                  <a:pt x="1572" y="1305"/>
                  <a:pt x="1575" y="1310"/>
                  <a:pt x="1577" y="1308"/>
                </a:cubicBezTo>
                <a:cubicBezTo>
                  <a:pt x="1576" y="1308"/>
                  <a:pt x="1576" y="1307"/>
                  <a:pt x="1576" y="1306"/>
                </a:cubicBezTo>
                <a:cubicBezTo>
                  <a:pt x="1572" y="1306"/>
                  <a:pt x="1566" y="1304"/>
                  <a:pt x="1568" y="1302"/>
                </a:cubicBezTo>
                <a:cubicBezTo>
                  <a:pt x="1564" y="1303"/>
                  <a:pt x="1558" y="1300"/>
                  <a:pt x="1558" y="1296"/>
                </a:cubicBezTo>
                <a:cubicBezTo>
                  <a:pt x="1564" y="1294"/>
                  <a:pt x="1560" y="1300"/>
                  <a:pt x="1567" y="1300"/>
                </a:cubicBezTo>
                <a:close/>
                <a:moveTo>
                  <a:pt x="1564" y="1306"/>
                </a:moveTo>
                <a:cubicBezTo>
                  <a:pt x="1562" y="1302"/>
                  <a:pt x="1557" y="1306"/>
                  <a:pt x="1557" y="1302"/>
                </a:cubicBezTo>
                <a:cubicBezTo>
                  <a:pt x="1560" y="1303"/>
                  <a:pt x="1565" y="1302"/>
                  <a:pt x="1564" y="1306"/>
                </a:cubicBezTo>
                <a:close/>
                <a:moveTo>
                  <a:pt x="1615" y="1304"/>
                </a:moveTo>
                <a:cubicBezTo>
                  <a:pt x="1613" y="1303"/>
                  <a:pt x="1612" y="1302"/>
                  <a:pt x="1612" y="1301"/>
                </a:cubicBezTo>
                <a:cubicBezTo>
                  <a:pt x="1613" y="1301"/>
                  <a:pt x="1614" y="1300"/>
                  <a:pt x="1616" y="1301"/>
                </a:cubicBezTo>
                <a:cubicBezTo>
                  <a:pt x="1615" y="1303"/>
                  <a:pt x="1615" y="1303"/>
                  <a:pt x="1615" y="1304"/>
                </a:cubicBezTo>
                <a:close/>
                <a:moveTo>
                  <a:pt x="1600" y="1281"/>
                </a:moveTo>
                <a:cubicBezTo>
                  <a:pt x="1600" y="1282"/>
                  <a:pt x="1601" y="1283"/>
                  <a:pt x="1599" y="1285"/>
                </a:cubicBezTo>
                <a:cubicBezTo>
                  <a:pt x="1597" y="1283"/>
                  <a:pt x="1593" y="1285"/>
                  <a:pt x="1593" y="1282"/>
                </a:cubicBezTo>
                <a:cubicBezTo>
                  <a:pt x="1597" y="1281"/>
                  <a:pt x="1599" y="1283"/>
                  <a:pt x="1600" y="1281"/>
                </a:cubicBezTo>
                <a:close/>
                <a:moveTo>
                  <a:pt x="1591" y="1284"/>
                </a:moveTo>
                <a:cubicBezTo>
                  <a:pt x="1591" y="1283"/>
                  <a:pt x="1590" y="1282"/>
                  <a:pt x="1592" y="1283"/>
                </a:cubicBezTo>
                <a:cubicBezTo>
                  <a:pt x="1591" y="1285"/>
                  <a:pt x="1595" y="1285"/>
                  <a:pt x="1593" y="1288"/>
                </a:cubicBezTo>
                <a:cubicBezTo>
                  <a:pt x="1589" y="1287"/>
                  <a:pt x="1588" y="1284"/>
                  <a:pt x="1588" y="1282"/>
                </a:cubicBezTo>
                <a:cubicBezTo>
                  <a:pt x="1590" y="1282"/>
                  <a:pt x="1589" y="1286"/>
                  <a:pt x="1591" y="1284"/>
                </a:cubicBezTo>
                <a:close/>
                <a:moveTo>
                  <a:pt x="1506" y="1177"/>
                </a:moveTo>
                <a:cubicBezTo>
                  <a:pt x="1506" y="1178"/>
                  <a:pt x="1505" y="1178"/>
                  <a:pt x="1505" y="1177"/>
                </a:cubicBezTo>
                <a:lnTo>
                  <a:pt x="1506" y="1177"/>
                </a:lnTo>
                <a:close/>
                <a:moveTo>
                  <a:pt x="1495" y="1173"/>
                </a:moveTo>
                <a:cubicBezTo>
                  <a:pt x="1496" y="1173"/>
                  <a:pt x="1497" y="1173"/>
                  <a:pt x="1498" y="1174"/>
                </a:cubicBezTo>
                <a:cubicBezTo>
                  <a:pt x="1497" y="1175"/>
                  <a:pt x="1496" y="1175"/>
                  <a:pt x="1494" y="1175"/>
                </a:cubicBezTo>
                <a:cubicBezTo>
                  <a:pt x="1494" y="1174"/>
                  <a:pt x="1494" y="1173"/>
                  <a:pt x="1495" y="1173"/>
                </a:cubicBezTo>
                <a:close/>
                <a:moveTo>
                  <a:pt x="1862" y="1109"/>
                </a:moveTo>
                <a:cubicBezTo>
                  <a:pt x="1863" y="1108"/>
                  <a:pt x="1866" y="1109"/>
                  <a:pt x="1867" y="1110"/>
                </a:cubicBezTo>
                <a:cubicBezTo>
                  <a:pt x="1867" y="1111"/>
                  <a:pt x="1861" y="1113"/>
                  <a:pt x="1862" y="1109"/>
                </a:cubicBezTo>
                <a:close/>
                <a:moveTo>
                  <a:pt x="1850" y="1104"/>
                </a:moveTo>
                <a:cubicBezTo>
                  <a:pt x="1849" y="1103"/>
                  <a:pt x="1849" y="1103"/>
                  <a:pt x="1849" y="1103"/>
                </a:cubicBezTo>
                <a:cubicBezTo>
                  <a:pt x="1849" y="1102"/>
                  <a:pt x="1850" y="1102"/>
                  <a:pt x="1851" y="1102"/>
                </a:cubicBezTo>
                <a:cubicBezTo>
                  <a:pt x="1850" y="1103"/>
                  <a:pt x="1850" y="1103"/>
                  <a:pt x="1850" y="1104"/>
                </a:cubicBezTo>
                <a:close/>
                <a:moveTo>
                  <a:pt x="1854" y="1125"/>
                </a:moveTo>
                <a:cubicBezTo>
                  <a:pt x="1855" y="1123"/>
                  <a:pt x="1851" y="1120"/>
                  <a:pt x="1854" y="1119"/>
                </a:cubicBezTo>
                <a:cubicBezTo>
                  <a:pt x="1856" y="1120"/>
                  <a:pt x="1857" y="1123"/>
                  <a:pt x="1854" y="1125"/>
                </a:cubicBezTo>
                <a:close/>
                <a:moveTo>
                  <a:pt x="1852" y="1089"/>
                </a:moveTo>
                <a:cubicBezTo>
                  <a:pt x="1854" y="1089"/>
                  <a:pt x="1857" y="1087"/>
                  <a:pt x="1854" y="1091"/>
                </a:cubicBezTo>
                <a:cubicBezTo>
                  <a:pt x="1853" y="1091"/>
                  <a:pt x="1853" y="1089"/>
                  <a:pt x="1851" y="1089"/>
                </a:cubicBezTo>
                <a:cubicBezTo>
                  <a:pt x="1851" y="1089"/>
                  <a:pt x="1851" y="1089"/>
                  <a:pt x="1852" y="1089"/>
                </a:cubicBezTo>
                <a:close/>
                <a:moveTo>
                  <a:pt x="1849" y="1090"/>
                </a:moveTo>
                <a:cubicBezTo>
                  <a:pt x="1851" y="1090"/>
                  <a:pt x="1852" y="1092"/>
                  <a:pt x="1853" y="1093"/>
                </a:cubicBezTo>
                <a:cubicBezTo>
                  <a:pt x="1852" y="1095"/>
                  <a:pt x="1851" y="1096"/>
                  <a:pt x="1853" y="1098"/>
                </a:cubicBezTo>
                <a:cubicBezTo>
                  <a:pt x="1852" y="1098"/>
                  <a:pt x="1852" y="1099"/>
                  <a:pt x="1852" y="1100"/>
                </a:cubicBezTo>
                <a:cubicBezTo>
                  <a:pt x="1849" y="1099"/>
                  <a:pt x="1848" y="1097"/>
                  <a:pt x="1846" y="1097"/>
                </a:cubicBezTo>
                <a:cubicBezTo>
                  <a:pt x="1846" y="1096"/>
                  <a:pt x="1846" y="1094"/>
                  <a:pt x="1845" y="1092"/>
                </a:cubicBezTo>
                <a:cubicBezTo>
                  <a:pt x="1846" y="1092"/>
                  <a:pt x="1848" y="1092"/>
                  <a:pt x="1849" y="1090"/>
                </a:cubicBezTo>
                <a:close/>
                <a:moveTo>
                  <a:pt x="1843" y="1134"/>
                </a:moveTo>
                <a:cubicBezTo>
                  <a:pt x="1843" y="1133"/>
                  <a:pt x="1842" y="1133"/>
                  <a:pt x="1841" y="1133"/>
                </a:cubicBezTo>
                <a:cubicBezTo>
                  <a:pt x="1841" y="1133"/>
                  <a:pt x="1841" y="1133"/>
                  <a:pt x="1841" y="1132"/>
                </a:cubicBezTo>
                <a:cubicBezTo>
                  <a:pt x="1842" y="1132"/>
                  <a:pt x="1843" y="1133"/>
                  <a:pt x="1843" y="1134"/>
                </a:cubicBezTo>
                <a:close/>
                <a:moveTo>
                  <a:pt x="1824" y="1070"/>
                </a:moveTo>
                <a:cubicBezTo>
                  <a:pt x="1823" y="1072"/>
                  <a:pt x="1826" y="1072"/>
                  <a:pt x="1826" y="1074"/>
                </a:cubicBezTo>
                <a:cubicBezTo>
                  <a:pt x="1823" y="1074"/>
                  <a:pt x="1820" y="1073"/>
                  <a:pt x="1819" y="1071"/>
                </a:cubicBezTo>
                <a:cubicBezTo>
                  <a:pt x="1822" y="1071"/>
                  <a:pt x="1822" y="1069"/>
                  <a:pt x="1824" y="1070"/>
                </a:cubicBezTo>
                <a:close/>
                <a:moveTo>
                  <a:pt x="1823" y="1054"/>
                </a:moveTo>
                <a:cubicBezTo>
                  <a:pt x="1823" y="1057"/>
                  <a:pt x="1821" y="1063"/>
                  <a:pt x="1819" y="1060"/>
                </a:cubicBezTo>
                <a:cubicBezTo>
                  <a:pt x="1822" y="1060"/>
                  <a:pt x="1818" y="1055"/>
                  <a:pt x="1823" y="1054"/>
                </a:cubicBezTo>
                <a:close/>
                <a:moveTo>
                  <a:pt x="1818" y="1051"/>
                </a:moveTo>
                <a:cubicBezTo>
                  <a:pt x="1821" y="1053"/>
                  <a:pt x="1818" y="1053"/>
                  <a:pt x="1818" y="1055"/>
                </a:cubicBezTo>
                <a:cubicBezTo>
                  <a:pt x="1818" y="1055"/>
                  <a:pt x="1819" y="1056"/>
                  <a:pt x="1818" y="1056"/>
                </a:cubicBezTo>
                <a:cubicBezTo>
                  <a:pt x="1817" y="1056"/>
                  <a:pt x="1817" y="1055"/>
                  <a:pt x="1815" y="1055"/>
                </a:cubicBezTo>
                <a:cubicBezTo>
                  <a:pt x="1816" y="1053"/>
                  <a:pt x="1816" y="1051"/>
                  <a:pt x="1818" y="1051"/>
                </a:cubicBezTo>
                <a:close/>
                <a:moveTo>
                  <a:pt x="1798" y="1025"/>
                </a:moveTo>
                <a:cubicBezTo>
                  <a:pt x="1798" y="1028"/>
                  <a:pt x="1802" y="1026"/>
                  <a:pt x="1801" y="1029"/>
                </a:cubicBezTo>
                <a:cubicBezTo>
                  <a:pt x="1799" y="1028"/>
                  <a:pt x="1796" y="1028"/>
                  <a:pt x="1794" y="1026"/>
                </a:cubicBezTo>
                <a:cubicBezTo>
                  <a:pt x="1796" y="1027"/>
                  <a:pt x="1796" y="1025"/>
                  <a:pt x="1798" y="1025"/>
                </a:cubicBezTo>
                <a:close/>
                <a:moveTo>
                  <a:pt x="1792" y="1049"/>
                </a:moveTo>
                <a:cubicBezTo>
                  <a:pt x="1789" y="1049"/>
                  <a:pt x="1787" y="1049"/>
                  <a:pt x="1787" y="1047"/>
                </a:cubicBezTo>
                <a:cubicBezTo>
                  <a:pt x="1789" y="1047"/>
                  <a:pt x="1792" y="1047"/>
                  <a:pt x="1792" y="1049"/>
                </a:cubicBezTo>
                <a:close/>
                <a:moveTo>
                  <a:pt x="1786" y="1041"/>
                </a:moveTo>
                <a:cubicBezTo>
                  <a:pt x="1786" y="1044"/>
                  <a:pt x="1785" y="1047"/>
                  <a:pt x="1782" y="1047"/>
                </a:cubicBezTo>
                <a:cubicBezTo>
                  <a:pt x="1780" y="1041"/>
                  <a:pt x="1779" y="1045"/>
                  <a:pt x="1773" y="1045"/>
                </a:cubicBezTo>
                <a:cubicBezTo>
                  <a:pt x="1772" y="1040"/>
                  <a:pt x="1776" y="1041"/>
                  <a:pt x="1772" y="1036"/>
                </a:cubicBezTo>
                <a:cubicBezTo>
                  <a:pt x="1780" y="1034"/>
                  <a:pt x="1782" y="1046"/>
                  <a:pt x="1786" y="1041"/>
                </a:cubicBezTo>
                <a:close/>
                <a:moveTo>
                  <a:pt x="1763" y="1017"/>
                </a:moveTo>
                <a:cubicBezTo>
                  <a:pt x="1767" y="1017"/>
                  <a:pt x="1768" y="1021"/>
                  <a:pt x="1770" y="1022"/>
                </a:cubicBezTo>
                <a:cubicBezTo>
                  <a:pt x="1769" y="1022"/>
                  <a:pt x="1765" y="1019"/>
                  <a:pt x="1764" y="1022"/>
                </a:cubicBezTo>
                <a:cubicBezTo>
                  <a:pt x="1765" y="1022"/>
                  <a:pt x="1766" y="1023"/>
                  <a:pt x="1764" y="1023"/>
                </a:cubicBezTo>
                <a:cubicBezTo>
                  <a:pt x="1763" y="1018"/>
                  <a:pt x="1761" y="1024"/>
                  <a:pt x="1759" y="1021"/>
                </a:cubicBezTo>
                <a:cubicBezTo>
                  <a:pt x="1760" y="1020"/>
                  <a:pt x="1763" y="1019"/>
                  <a:pt x="1763" y="1017"/>
                </a:cubicBezTo>
                <a:close/>
                <a:moveTo>
                  <a:pt x="1751" y="1025"/>
                </a:moveTo>
                <a:cubicBezTo>
                  <a:pt x="1754" y="1024"/>
                  <a:pt x="1753" y="1027"/>
                  <a:pt x="1754" y="1028"/>
                </a:cubicBezTo>
                <a:cubicBezTo>
                  <a:pt x="1752" y="1028"/>
                  <a:pt x="1751" y="1027"/>
                  <a:pt x="1751" y="1025"/>
                </a:cubicBezTo>
                <a:close/>
                <a:moveTo>
                  <a:pt x="1755" y="1027"/>
                </a:moveTo>
                <a:cubicBezTo>
                  <a:pt x="1757" y="1026"/>
                  <a:pt x="1756" y="1025"/>
                  <a:pt x="1755" y="1025"/>
                </a:cubicBezTo>
                <a:cubicBezTo>
                  <a:pt x="1758" y="1023"/>
                  <a:pt x="1763" y="1024"/>
                  <a:pt x="1765" y="1028"/>
                </a:cubicBezTo>
                <a:cubicBezTo>
                  <a:pt x="1761" y="1029"/>
                  <a:pt x="1757" y="1029"/>
                  <a:pt x="1755" y="1027"/>
                </a:cubicBezTo>
                <a:close/>
                <a:moveTo>
                  <a:pt x="1766" y="1041"/>
                </a:moveTo>
                <a:cubicBezTo>
                  <a:pt x="1761" y="1042"/>
                  <a:pt x="1757" y="1042"/>
                  <a:pt x="1756" y="1037"/>
                </a:cubicBezTo>
                <a:cubicBezTo>
                  <a:pt x="1760" y="1039"/>
                  <a:pt x="1762" y="1037"/>
                  <a:pt x="1766" y="1041"/>
                </a:cubicBezTo>
                <a:close/>
                <a:moveTo>
                  <a:pt x="1749" y="1036"/>
                </a:moveTo>
                <a:cubicBezTo>
                  <a:pt x="1751" y="1036"/>
                  <a:pt x="1753" y="1035"/>
                  <a:pt x="1754" y="1037"/>
                </a:cubicBezTo>
                <a:cubicBezTo>
                  <a:pt x="1753" y="1038"/>
                  <a:pt x="1749" y="1040"/>
                  <a:pt x="1749" y="1036"/>
                </a:cubicBezTo>
                <a:close/>
                <a:moveTo>
                  <a:pt x="1681" y="1033"/>
                </a:moveTo>
                <a:cubicBezTo>
                  <a:pt x="1680" y="1036"/>
                  <a:pt x="1683" y="1036"/>
                  <a:pt x="1683" y="1038"/>
                </a:cubicBezTo>
                <a:cubicBezTo>
                  <a:pt x="1677" y="1037"/>
                  <a:pt x="1674" y="1035"/>
                  <a:pt x="1669" y="1035"/>
                </a:cubicBezTo>
                <a:cubicBezTo>
                  <a:pt x="1669" y="1034"/>
                  <a:pt x="1669" y="1033"/>
                  <a:pt x="1668" y="1031"/>
                </a:cubicBezTo>
                <a:cubicBezTo>
                  <a:pt x="1674" y="1030"/>
                  <a:pt x="1677" y="1037"/>
                  <a:pt x="1681" y="1033"/>
                </a:cubicBezTo>
                <a:close/>
                <a:moveTo>
                  <a:pt x="1669" y="1041"/>
                </a:moveTo>
                <a:cubicBezTo>
                  <a:pt x="1666" y="1042"/>
                  <a:pt x="1665" y="1041"/>
                  <a:pt x="1665" y="1040"/>
                </a:cubicBezTo>
                <a:cubicBezTo>
                  <a:pt x="1667" y="1039"/>
                  <a:pt x="1668" y="1040"/>
                  <a:pt x="1669" y="1041"/>
                </a:cubicBezTo>
                <a:close/>
                <a:moveTo>
                  <a:pt x="1948" y="972"/>
                </a:moveTo>
                <a:cubicBezTo>
                  <a:pt x="1947" y="970"/>
                  <a:pt x="1946" y="969"/>
                  <a:pt x="1946" y="968"/>
                </a:cubicBezTo>
                <a:cubicBezTo>
                  <a:pt x="1948" y="967"/>
                  <a:pt x="1950" y="971"/>
                  <a:pt x="1948" y="972"/>
                </a:cubicBezTo>
                <a:close/>
                <a:moveTo>
                  <a:pt x="1915" y="946"/>
                </a:moveTo>
                <a:cubicBezTo>
                  <a:pt x="1912" y="949"/>
                  <a:pt x="1921" y="947"/>
                  <a:pt x="1921" y="950"/>
                </a:cubicBezTo>
                <a:cubicBezTo>
                  <a:pt x="1918" y="949"/>
                  <a:pt x="1918" y="952"/>
                  <a:pt x="1916" y="951"/>
                </a:cubicBezTo>
                <a:cubicBezTo>
                  <a:pt x="1915" y="949"/>
                  <a:pt x="1913" y="947"/>
                  <a:pt x="1911" y="945"/>
                </a:cubicBezTo>
                <a:cubicBezTo>
                  <a:pt x="1913" y="945"/>
                  <a:pt x="1915" y="945"/>
                  <a:pt x="1915" y="946"/>
                </a:cubicBezTo>
                <a:close/>
                <a:moveTo>
                  <a:pt x="1895" y="728"/>
                </a:moveTo>
                <a:cubicBezTo>
                  <a:pt x="1895" y="729"/>
                  <a:pt x="1894" y="730"/>
                  <a:pt x="1894" y="730"/>
                </a:cubicBezTo>
                <a:cubicBezTo>
                  <a:pt x="1893" y="730"/>
                  <a:pt x="1892" y="730"/>
                  <a:pt x="1892" y="730"/>
                </a:cubicBezTo>
                <a:cubicBezTo>
                  <a:pt x="1891" y="730"/>
                  <a:pt x="1891" y="729"/>
                  <a:pt x="1890" y="729"/>
                </a:cubicBezTo>
                <a:cubicBezTo>
                  <a:pt x="1890" y="726"/>
                  <a:pt x="1894" y="727"/>
                  <a:pt x="1895" y="728"/>
                </a:cubicBezTo>
                <a:close/>
                <a:moveTo>
                  <a:pt x="1890" y="906"/>
                </a:moveTo>
                <a:cubicBezTo>
                  <a:pt x="1888" y="906"/>
                  <a:pt x="1886" y="905"/>
                  <a:pt x="1887" y="903"/>
                </a:cubicBezTo>
                <a:cubicBezTo>
                  <a:pt x="1889" y="903"/>
                  <a:pt x="1890" y="904"/>
                  <a:pt x="1890" y="906"/>
                </a:cubicBezTo>
                <a:close/>
                <a:moveTo>
                  <a:pt x="1887" y="718"/>
                </a:moveTo>
                <a:cubicBezTo>
                  <a:pt x="1887" y="719"/>
                  <a:pt x="1887" y="720"/>
                  <a:pt x="1886" y="721"/>
                </a:cubicBezTo>
                <a:cubicBezTo>
                  <a:pt x="1886" y="721"/>
                  <a:pt x="1885" y="720"/>
                  <a:pt x="1884" y="720"/>
                </a:cubicBezTo>
                <a:cubicBezTo>
                  <a:pt x="1885" y="719"/>
                  <a:pt x="1884" y="719"/>
                  <a:pt x="1884" y="718"/>
                </a:cubicBezTo>
                <a:cubicBezTo>
                  <a:pt x="1885" y="718"/>
                  <a:pt x="1886" y="718"/>
                  <a:pt x="1887" y="718"/>
                </a:cubicBezTo>
                <a:close/>
                <a:moveTo>
                  <a:pt x="1868" y="899"/>
                </a:moveTo>
                <a:cubicBezTo>
                  <a:pt x="1866" y="902"/>
                  <a:pt x="1864" y="900"/>
                  <a:pt x="1863" y="898"/>
                </a:cubicBezTo>
                <a:cubicBezTo>
                  <a:pt x="1865" y="897"/>
                  <a:pt x="1867" y="898"/>
                  <a:pt x="1868" y="899"/>
                </a:cubicBezTo>
                <a:close/>
                <a:moveTo>
                  <a:pt x="1830" y="724"/>
                </a:moveTo>
                <a:cubicBezTo>
                  <a:pt x="1831" y="724"/>
                  <a:pt x="1832" y="724"/>
                  <a:pt x="1832" y="724"/>
                </a:cubicBezTo>
                <a:cubicBezTo>
                  <a:pt x="1832" y="724"/>
                  <a:pt x="1832" y="724"/>
                  <a:pt x="1832" y="724"/>
                </a:cubicBezTo>
                <a:cubicBezTo>
                  <a:pt x="1830" y="724"/>
                  <a:pt x="1827" y="724"/>
                  <a:pt x="1830" y="724"/>
                </a:cubicBezTo>
                <a:close/>
                <a:moveTo>
                  <a:pt x="1792" y="720"/>
                </a:moveTo>
                <a:cubicBezTo>
                  <a:pt x="1789" y="720"/>
                  <a:pt x="1786" y="719"/>
                  <a:pt x="1783" y="719"/>
                </a:cubicBezTo>
                <a:cubicBezTo>
                  <a:pt x="1782" y="718"/>
                  <a:pt x="1781" y="718"/>
                  <a:pt x="1781" y="718"/>
                </a:cubicBezTo>
                <a:cubicBezTo>
                  <a:pt x="1785" y="718"/>
                  <a:pt x="1788" y="719"/>
                  <a:pt x="1792" y="720"/>
                </a:cubicBezTo>
                <a:close/>
                <a:moveTo>
                  <a:pt x="1758" y="705"/>
                </a:moveTo>
                <a:cubicBezTo>
                  <a:pt x="1756" y="705"/>
                  <a:pt x="1754" y="705"/>
                  <a:pt x="1754" y="705"/>
                </a:cubicBezTo>
                <a:cubicBezTo>
                  <a:pt x="1754" y="705"/>
                  <a:pt x="1753" y="705"/>
                  <a:pt x="1753" y="705"/>
                </a:cubicBezTo>
                <a:cubicBezTo>
                  <a:pt x="1755" y="705"/>
                  <a:pt x="1756" y="705"/>
                  <a:pt x="1758" y="705"/>
                </a:cubicBezTo>
                <a:close/>
                <a:moveTo>
                  <a:pt x="1751" y="704"/>
                </a:moveTo>
                <a:cubicBezTo>
                  <a:pt x="1750" y="705"/>
                  <a:pt x="1748" y="705"/>
                  <a:pt x="1747" y="704"/>
                </a:cubicBezTo>
                <a:cubicBezTo>
                  <a:pt x="1748" y="704"/>
                  <a:pt x="1750" y="704"/>
                  <a:pt x="1751" y="704"/>
                </a:cubicBezTo>
                <a:close/>
                <a:moveTo>
                  <a:pt x="1740" y="702"/>
                </a:moveTo>
                <a:cubicBezTo>
                  <a:pt x="1740" y="702"/>
                  <a:pt x="1740" y="702"/>
                  <a:pt x="1740" y="702"/>
                </a:cubicBezTo>
                <a:cubicBezTo>
                  <a:pt x="1739" y="702"/>
                  <a:pt x="1737" y="702"/>
                  <a:pt x="1736" y="701"/>
                </a:cubicBezTo>
                <a:cubicBezTo>
                  <a:pt x="1737" y="699"/>
                  <a:pt x="1740" y="701"/>
                  <a:pt x="1740" y="702"/>
                </a:cubicBezTo>
                <a:close/>
                <a:moveTo>
                  <a:pt x="1726" y="692"/>
                </a:moveTo>
                <a:cubicBezTo>
                  <a:pt x="1725" y="692"/>
                  <a:pt x="1725" y="692"/>
                  <a:pt x="1724" y="692"/>
                </a:cubicBezTo>
                <a:cubicBezTo>
                  <a:pt x="1723" y="691"/>
                  <a:pt x="1722" y="691"/>
                  <a:pt x="1721" y="690"/>
                </a:cubicBezTo>
                <a:cubicBezTo>
                  <a:pt x="1723" y="690"/>
                  <a:pt x="1725" y="690"/>
                  <a:pt x="1726" y="692"/>
                </a:cubicBezTo>
                <a:close/>
                <a:moveTo>
                  <a:pt x="1721" y="694"/>
                </a:moveTo>
                <a:cubicBezTo>
                  <a:pt x="1722" y="695"/>
                  <a:pt x="1724" y="695"/>
                  <a:pt x="1725" y="696"/>
                </a:cubicBezTo>
                <a:cubicBezTo>
                  <a:pt x="1725" y="695"/>
                  <a:pt x="1725" y="695"/>
                  <a:pt x="1725" y="695"/>
                </a:cubicBezTo>
                <a:cubicBezTo>
                  <a:pt x="1725" y="695"/>
                  <a:pt x="1726" y="695"/>
                  <a:pt x="1726" y="695"/>
                </a:cubicBezTo>
                <a:cubicBezTo>
                  <a:pt x="1727" y="696"/>
                  <a:pt x="1728" y="695"/>
                  <a:pt x="1729" y="695"/>
                </a:cubicBezTo>
                <a:cubicBezTo>
                  <a:pt x="1729" y="695"/>
                  <a:pt x="1729" y="695"/>
                  <a:pt x="1729" y="695"/>
                </a:cubicBezTo>
                <a:cubicBezTo>
                  <a:pt x="1730" y="695"/>
                  <a:pt x="1730" y="695"/>
                  <a:pt x="1730" y="695"/>
                </a:cubicBezTo>
                <a:cubicBezTo>
                  <a:pt x="1731" y="697"/>
                  <a:pt x="1730" y="696"/>
                  <a:pt x="1730" y="698"/>
                </a:cubicBezTo>
                <a:cubicBezTo>
                  <a:pt x="1724" y="694"/>
                  <a:pt x="1720" y="697"/>
                  <a:pt x="1730" y="698"/>
                </a:cubicBezTo>
                <a:cubicBezTo>
                  <a:pt x="1730" y="698"/>
                  <a:pt x="1730" y="698"/>
                  <a:pt x="1730" y="698"/>
                </a:cubicBezTo>
                <a:cubicBezTo>
                  <a:pt x="1730" y="698"/>
                  <a:pt x="1731" y="698"/>
                  <a:pt x="1732" y="698"/>
                </a:cubicBezTo>
                <a:cubicBezTo>
                  <a:pt x="1732" y="699"/>
                  <a:pt x="1733" y="699"/>
                  <a:pt x="1734" y="699"/>
                </a:cubicBezTo>
                <a:cubicBezTo>
                  <a:pt x="1734" y="699"/>
                  <a:pt x="1734" y="699"/>
                  <a:pt x="1734" y="699"/>
                </a:cubicBezTo>
                <a:cubicBezTo>
                  <a:pt x="1730" y="699"/>
                  <a:pt x="1724" y="698"/>
                  <a:pt x="1719" y="696"/>
                </a:cubicBezTo>
                <a:cubicBezTo>
                  <a:pt x="1720" y="695"/>
                  <a:pt x="1721" y="695"/>
                  <a:pt x="1717" y="694"/>
                </a:cubicBezTo>
                <a:cubicBezTo>
                  <a:pt x="1718" y="694"/>
                  <a:pt x="1720" y="694"/>
                  <a:pt x="1721" y="694"/>
                </a:cubicBezTo>
                <a:close/>
                <a:moveTo>
                  <a:pt x="1724" y="682"/>
                </a:moveTo>
                <a:cubicBezTo>
                  <a:pt x="1725" y="683"/>
                  <a:pt x="1727" y="683"/>
                  <a:pt x="1729" y="683"/>
                </a:cubicBezTo>
                <a:cubicBezTo>
                  <a:pt x="1728" y="683"/>
                  <a:pt x="1726" y="683"/>
                  <a:pt x="1724" y="683"/>
                </a:cubicBezTo>
                <a:cubicBezTo>
                  <a:pt x="1724" y="683"/>
                  <a:pt x="1724" y="683"/>
                  <a:pt x="1724" y="682"/>
                </a:cubicBezTo>
                <a:close/>
                <a:moveTo>
                  <a:pt x="1716" y="681"/>
                </a:moveTo>
                <a:cubicBezTo>
                  <a:pt x="1712" y="684"/>
                  <a:pt x="1705" y="677"/>
                  <a:pt x="1698" y="679"/>
                </a:cubicBezTo>
                <a:cubicBezTo>
                  <a:pt x="1698" y="679"/>
                  <a:pt x="1699" y="680"/>
                  <a:pt x="1699" y="681"/>
                </a:cubicBezTo>
                <a:cubicBezTo>
                  <a:pt x="1696" y="681"/>
                  <a:pt x="1693" y="680"/>
                  <a:pt x="1691" y="679"/>
                </a:cubicBezTo>
                <a:cubicBezTo>
                  <a:pt x="1685" y="678"/>
                  <a:pt x="1682" y="678"/>
                  <a:pt x="1682" y="679"/>
                </a:cubicBezTo>
                <a:cubicBezTo>
                  <a:pt x="1672" y="677"/>
                  <a:pt x="1662" y="674"/>
                  <a:pt x="1654" y="670"/>
                </a:cubicBezTo>
                <a:cubicBezTo>
                  <a:pt x="1663" y="671"/>
                  <a:pt x="1667" y="673"/>
                  <a:pt x="1675" y="674"/>
                </a:cubicBezTo>
                <a:cubicBezTo>
                  <a:pt x="1673" y="674"/>
                  <a:pt x="1674" y="675"/>
                  <a:pt x="1676" y="675"/>
                </a:cubicBezTo>
                <a:cubicBezTo>
                  <a:pt x="1678" y="674"/>
                  <a:pt x="1676" y="675"/>
                  <a:pt x="1676" y="673"/>
                </a:cubicBezTo>
                <a:cubicBezTo>
                  <a:pt x="1680" y="676"/>
                  <a:pt x="1682" y="675"/>
                  <a:pt x="1685" y="678"/>
                </a:cubicBezTo>
                <a:cubicBezTo>
                  <a:pt x="1686" y="677"/>
                  <a:pt x="1685" y="677"/>
                  <a:pt x="1685" y="677"/>
                </a:cubicBezTo>
                <a:cubicBezTo>
                  <a:pt x="1688" y="678"/>
                  <a:pt x="1693" y="678"/>
                  <a:pt x="1695" y="679"/>
                </a:cubicBezTo>
                <a:cubicBezTo>
                  <a:pt x="1693" y="676"/>
                  <a:pt x="1690" y="676"/>
                  <a:pt x="1686" y="676"/>
                </a:cubicBezTo>
                <a:cubicBezTo>
                  <a:pt x="1695" y="675"/>
                  <a:pt x="1705" y="678"/>
                  <a:pt x="1716" y="681"/>
                </a:cubicBezTo>
                <a:close/>
                <a:moveTo>
                  <a:pt x="1701" y="689"/>
                </a:moveTo>
                <a:cubicBezTo>
                  <a:pt x="1701" y="689"/>
                  <a:pt x="1701" y="689"/>
                  <a:pt x="1700" y="689"/>
                </a:cubicBezTo>
                <a:cubicBezTo>
                  <a:pt x="1700" y="689"/>
                  <a:pt x="1699" y="689"/>
                  <a:pt x="1698" y="688"/>
                </a:cubicBezTo>
                <a:cubicBezTo>
                  <a:pt x="1698" y="688"/>
                  <a:pt x="1698" y="688"/>
                  <a:pt x="1698" y="688"/>
                </a:cubicBezTo>
                <a:cubicBezTo>
                  <a:pt x="1699" y="688"/>
                  <a:pt x="1700" y="689"/>
                  <a:pt x="1701" y="689"/>
                </a:cubicBezTo>
                <a:close/>
                <a:moveTo>
                  <a:pt x="1698" y="688"/>
                </a:moveTo>
                <a:cubicBezTo>
                  <a:pt x="1696" y="687"/>
                  <a:pt x="1690" y="689"/>
                  <a:pt x="1687" y="685"/>
                </a:cubicBezTo>
                <a:cubicBezTo>
                  <a:pt x="1691" y="686"/>
                  <a:pt x="1694" y="685"/>
                  <a:pt x="1698" y="688"/>
                </a:cubicBezTo>
                <a:close/>
                <a:moveTo>
                  <a:pt x="1685" y="682"/>
                </a:moveTo>
                <a:cubicBezTo>
                  <a:pt x="1681" y="686"/>
                  <a:pt x="1672" y="680"/>
                  <a:pt x="1670" y="679"/>
                </a:cubicBezTo>
                <a:cubicBezTo>
                  <a:pt x="1672" y="680"/>
                  <a:pt x="1672" y="679"/>
                  <a:pt x="1672" y="679"/>
                </a:cubicBezTo>
                <a:cubicBezTo>
                  <a:pt x="1673" y="679"/>
                  <a:pt x="1673" y="679"/>
                  <a:pt x="1674" y="679"/>
                </a:cubicBezTo>
                <a:cubicBezTo>
                  <a:pt x="1675" y="681"/>
                  <a:pt x="1678" y="682"/>
                  <a:pt x="1681" y="681"/>
                </a:cubicBezTo>
                <a:cubicBezTo>
                  <a:pt x="1682" y="681"/>
                  <a:pt x="1683" y="682"/>
                  <a:pt x="1685" y="682"/>
                </a:cubicBezTo>
                <a:close/>
                <a:moveTo>
                  <a:pt x="1667" y="679"/>
                </a:moveTo>
                <a:cubicBezTo>
                  <a:pt x="1667" y="679"/>
                  <a:pt x="1664" y="678"/>
                  <a:pt x="1663" y="677"/>
                </a:cubicBezTo>
                <a:cubicBezTo>
                  <a:pt x="1664" y="677"/>
                  <a:pt x="1666" y="678"/>
                  <a:pt x="1667" y="678"/>
                </a:cubicBezTo>
                <a:cubicBezTo>
                  <a:pt x="1667" y="678"/>
                  <a:pt x="1667" y="679"/>
                  <a:pt x="1667" y="679"/>
                </a:cubicBezTo>
                <a:close/>
                <a:moveTo>
                  <a:pt x="1641" y="620"/>
                </a:moveTo>
                <a:cubicBezTo>
                  <a:pt x="1636" y="619"/>
                  <a:pt x="1629" y="620"/>
                  <a:pt x="1628" y="616"/>
                </a:cubicBezTo>
                <a:cubicBezTo>
                  <a:pt x="1633" y="616"/>
                  <a:pt x="1639" y="618"/>
                  <a:pt x="1643" y="619"/>
                </a:cubicBezTo>
                <a:cubicBezTo>
                  <a:pt x="1641" y="618"/>
                  <a:pt x="1641" y="619"/>
                  <a:pt x="1641" y="620"/>
                </a:cubicBezTo>
                <a:close/>
                <a:moveTo>
                  <a:pt x="1644" y="624"/>
                </a:moveTo>
                <a:cubicBezTo>
                  <a:pt x="1644" y="628"/>
                  <a:pt x="1640" y="625"/>
                  <a:pt x="1640" y="623"/>
                </a:cubicBezTo>
                <a:cubicBezTo>
                  <a:pt x="1641" y="623"/>
                  <a:pt x="1643" y="624"/>
                  <a:pt x="1644" y="624"/>
                </a:cubicBezTo>
                <a:close/>
                <a:moveTo>
                  <a:pt x="1647" y="670"/>
                </a:moveTo>
                <a:cubicBezTo>
                  <a:pt x="1646" y="670"/>
                  <a:pt x="1644" y="669"/>
                  <a:pt x="1643" y="670"/>
                </a:cubicBezTo>
                <a:cubicBezTo>
                  <a:pt x="1645" y="669"/>
                  <a:pt x="1646" y="669"/>
                  <a:pt x="1647" y="668"/>
                </a:cubicBezTo>
                <a:cubicBezTo>
                  <a:pt x="1646" y="669"/>
                  <a:pt x="1651" y="669"/>
                  <a:pt x="1649" y="670"/>
                </a:cubicBezTo>
                <a:cubicBezTo>
                  <a:pt x="1647" y="669"/>
                  <a:pt x="1647" y="669"/>
                  <a:pt x="1647" y="670"/>
                </a:cubicBezTo>
                <a:close/>
                <a:moveTo>
                  <a:pt x="1647" y="672"/>
                </a:moveTo>
                <a:cubicBezTo>
                  <a:pt x="1647" y="672"/>
                  <a:pt x="1647" y="672"/>
                  <a:pt x="1647" y="672"/>
                </a:cubicBezTo>
                <a:cubicBezTo>
                  <a:pt x="1646" y="672"/>
                  <a:pt x="1644" y="671"/>
                  <a:pt x="1643" y="671"/>
                </a:cubicBezTo>
                <a:cubicBezTo>
                  <a:pt x="1643" y="670"/>
                  <a:pt x="1645" y="671"/>
                  <a:pt x="1647" y="672"/>
                </a:cubicBezTo>
                <a:close/>
                <a:moveTo>
                  <a:pt x="1648" y="626"/>
                </a:moveTo>
                <a:cubicBezTo>
                  <a:pt x="1651" y="626"/>
                  <a:pt x="1655" y="626"/>
                  <a:pt x="1658" y="629"/>
                </a:cubicBezTo>
                <a:cubicBezTo>
                  <a:pt x="1655" y="627"/>
                  <a:pt x="1652" y="629"/>
                  <a:pt x="1651" y="626"/>
                </a:cubicBezTo>
                <a:cubicBezTo>
                  <a:pt x="1650" y="627"/>
                  <a:pt x="1647" y="628"/>
                  <a:pt x="1648" y="626"/>
                </a:cubicBezTo>
                <a:close/>
                <a:moveTo>
                  <a:pt x="1655" y="654"/>
                </a:moveTo>
                <a:cubicBezTo>
                  <a:pt x="1656" y="654"/>
                  <a:pt x="1658" y="655"/>
                  <a:pt x="1659" y="655"/>
                </a:cubicBezTo>
                <a:cubicBezTo>
                  <a:pt x="1658" y="655"/>
                  <a:pt x="1657" y="655"/>
                  <a:pt x="1656" y="657"/>
                </a:cubicBezTo>
                <a:cubicBezTo>
                  <a:pt x="1654" y="656"/>
                  <a:pt x="1652" y="656"/>
                  <a:pt x="1652" y="654"/>
                </a:cubicBezTo>
                <a:cubicBezTo>
                  <a:pt x="1653" y="654"/>
                  <a:pt x="1654" y="654"/>
                  <a:pt x="1655" y="654"/>
                </a:cubicBezTo>
                <a:close/>
                <a:moveTo>
                  <a:pt x="1660" y="629"/>
                </a:moveTo>
                <a:cubicBezTo>
                  <a:pt x="1663" y="630"/>
                  <a:pt x="1664" y="629"/>
                  <a:pt x="1665" y="631"/>
                </a:cubicBezTo>
                <a:cubicBezTo>
                  <a:pt x="1664" y="632"/>
                  <a:pt x="1660" y="632"/>
                  <a:pt x="1658" y="630"/>
                </a:cubicBezTo>
                <a:cubicBezTo>
                  <a:pt x="1659" y="630"/>
                  <a:pt x="1660" y="631"/>
                  <a:pt x="1660" y="630"/>
                </a:cubicBezTo>
                <a:cubicBezTo>
                  <a:pt x="1660" y="629"/>
                  <a:pt x="1660" y="629"/>
                  <a:pt x="1660" y="629"/>
                </a:cubicBezTo>
                <a:close/>
                <a:moveTo>
                  <a:pt x="1669" y="655"/>
                </a:moveTo>
                <a:cubicBezTo>
                  <a:pt x="1669" y="657"/>
                  <a:pt x="1671" y="657"/>
                  <a:pt x="1672" y="657"/>
                </a:cubicBezTo>
                <a:cubicBezTo>
                  <a:pt x="1673" y="657"/>
                  <a:pt x="1674" y="657"/>
                  <a:pt x="1674" y="657"/>
                </a:cubicBezTo>
                <a:cubicBezTo>
                  <a:pt x="1671" y="659"/>
                  <a:pt x="1667" y="657"/>
                  <a:pt x="1663" y="655"/>
                </a:cubicBezTo>
                <a:cubicBezTo>
                  <a:pt x="1663" y="655"/>
                  <a:pt x="1662" y="654"/>
                  <a:pt x="1661" y="654"/>
                </a:cubicBezTo>
                <a:cubicBezTo>
                  <a:pt x="1664" y="654"/>
                  <a:pt x="1666" y="655"/>
                  <a:pt x="1669" y="655"/>
                </a:cubicBezTo>
                <a:close/>
                <a:moveTo>
                  <a:pt x="1665" y="633"/>
                </a:moveTo>
                <a:cubicBezTo>
                  <a:pt x="1666" y="631"/>
                  <a:pt x="1668" y="631"/>
                  <a:pt x="1669" y="631"/>
                </a:cubicBezTo>
                <a:cubicBezTo>
                  <a:pt x="1671" y="632"/>
                  <a:pt x="1672" y="632"/>
                  <a:pt x="1671" y="634"/>
                </a:cubicBezTo>
                <a:cubicBezTo>
                  <a:pt x="1669" y="634"/>
                  <a:pt x="1668" y="632"/>
                  <a:pt x="1665" y="633"/>
                </a:cubicBezTo>
                <a:close/>
                <a:moveTo>
                  <a:pt x="1672" y="634"/>
                </a:moveTo>
                <a:cubicBezTo>
                  <a:pt x="1676" y="633"/>
                  <a:pt x="1683" y="634"/>
                  <a:pt x="1686" y="637"/>
                </a:cubicBezTo>
                <a:cubicBezTo>
                  <a:pt x="1682" y="636"/>
                  <a:pt x="1677" y="636"/>
                  <a:pt x="1672" y="634"/>
                </a:cubicBezTo>
                <a:close/>
                <a:moveTo>
                  <a:pt x="1674" y="670"/>
                </a:moveTo>
                <a:cubicBezTo>
                  <a:pt x="1673" y="669"/>
                  <a:pt x="1673" y="669"/>
                  <a:pt x="1672" y="669"/>
                </a:cubicBezTo>
                <a:cubicBezTo>
                  <a:pt x="1671" y="669"/>
                  <a:pt x="1671" y="669"/>
                  <a:pt x="1671" y="669"/>
                </a:cubicBezTo>
                <a:cubicBezTo>
                  <a:pt x="1671" y="669"/>
                  <a:pt x="1670" y="669"/>
                  <a:pt x="1670" y="669"/>
                </a:cubicBezTo>
                <a:cubicBezTo>
                  <a:pt x="1671" y="668"/>
                  <a:pt x="1673" y="669"/>
                  <a:pt x="1674" y="670"/>
                </a:cubicBezTo>
                <a:close/>
                <a:moveTo>
                  <a:pt x="1682" y="672"/>
                </a:moveTo>
                <a:cubicBezTo>
                  <a:pt x="1680" y="671"/>
                  <a:pt x="1678" y="671"/>
                  <a:pt x="1678" y="670"/>
                </a:cubicBezTo>
                <a:cubicBezTo>
                  <a:pt x="1674" y="670"/>
                  <a:pt x="1682" y="671"/>
                  <a:pt x="1683" y="670"/>
                </a:cubicBezTo>
                <a:cubicBezTo>
                  <a:pt x="1685" y="672"/>
                  <a:pt x="1689" y="670"/>
                  <a:pt x="1691" y="672"/>
                </a:cubicBezTo>
                <a:cubicBezTo>
                  <a:pt x="1691" y="674"/>
                  <a:pt x="1689" y="673"/>
                  <a:pt x="1687" y="673"/>
                </a:cubicBezTo>
                <a:cubicBezTo>
                  <a:pt x="1688" y="672"/>
                  <a:pt x="1688" y="672"/>
                  <a:pt x="1688" y="672"/>
                </a:cubicBezTo>
                <a:cubicBezTo>
                  <a:pt x="1686" y="671"/>
                  <a:pt x="1682" y="670"/>
                  <a:pt x="1682" y="672"/>
                </a:cubicBezTo>
                <a:close/>
                <a:moveTo>
                  <a:pt x="1698" y="675"/>
                </a:moveTo>
                <a:cubicBezTo>
                  <a:pt x="1695" y="674"/>
                  <a:pt x="1693" y="675"/>
                  <a:pt x="1692" y="673"/>
                </a:cubicBezTo>
                <a:cubicBezTo>
                  <a:pt x="1693" y="672"/>
                  <a:pt x="1698" y="673"/>
                  <a:pt x="1698" y="675"/>
                </a:cubicBezTo>
                <a:close/>
                <a:moveTo>
                  <a:pt x="1717" y="667"/>
                </a:moveTo>
                <a:cubicBezTo>
                  <a:pt x="1715" y="667"/>
                  <a:pt x="1712" y="667"/>
                  <a:pt x="1710" y="666"/>
                </a:cubicBezTo>
                <a:cubicBezTo>
                  <a:pt x="1710" y="666"/>
                  <a:pt x="1709" y="666"/>
                  <a:pt x="1709" y="665"/>
                </a:cubicBezTo>
                <a:cubicBezTo>
                  <a:pt x="1711" y="664"/>
                  <a:pt x="1714" y="666"/>
                  <a:pt x="1717" y="667"/>
                </a:cubicBezTo>
                <a:close/>
                <a:moveTo>
                  <a:pt x="1708" y="664"/>
                </a:moveTo>
                <a:cubicBezTo>
                  <a:pt x="1708" y="666"/>
                  <a:pt x="1706" y="665"/>
                  <a:pt x="1706" y="666"/>
                </a:cubicBezTo>
                <a:cubicBezTo>
                  <a:pt x="1705" y="666"/>
                  <a:pt x="1705" y="666"/>
                  <a:pt x="1705" y="666"/>
                </a:cubicBezTo>
                <a:cubicBezTo>
                  <a:pt x="1702" y="664"/>
                  <a:pt x="1696" y="662"/>
                  <a:pt x="1693" y="663"/>
                </a:cubicBezTo>
                <a:cubicBezTo>
                  <a:pt x="1693" y="666"/>
                  <a:pt x="1696" y="664"/>
                  <a:pt x="1698" y="665"/>
                </a:cubicBezTo>
                <a:cubicBezTo>
                  <a:pt x="1698" y="665"/>
                  <a:pt x="1699" y="665"/>
                  <a:pt x="1699" y="666"/>
                </a:cubicBezTo>
                <a:cubicBezTo>
                  <a:pt x="1695" y="665"/>
                  <a:pt x="1690" y="665"/>
                  <a:pt x="1686" y="664"/>
                </a:cubicBezTo>
                <a:cubicBezTo>
                  <a:pt x="1684" y="662"/>
                  <a:pt x="1682" y="662"/>
                  <a:pt x="1679" y="659"/>
                </a:cubicBezTo>
                <a:cubicBezTo>
                  <a:pt x="1679" y="661"/>
                  <a:pt x="1678" y="660"/>
                  <a:pt x="1677" y="661"/>
                </a:cubicBezTo>
                <a:cubicBezTo>
                  <a:pt x="1675" y="660"/>
                  <a:pt x="1677" y="658"/>
                  <a:pt x="1675" y="658"/>
                </a:cubicBezTo>
                <a:cubicBezTo>
                  <a:pt x="1675" y="658"/>
                  <a:pt x="1676" y="658"/>
                  <a:pt x="1676" y="658"/>
                </a:cubicBezTo>
                <a:cubicBezTo>
                  <a:pt x="1676" y="659"/>
                  <a:pt x="1680" y="659"/>
                  <a:pt x="1681" y="658"/>
                </a:cubicBezTo>
                <a:cubicBezTo>
                  <a:pt x="1681" y="658"/>
                  <a:pt x="1681" y="658"/>
                  <a:pt x="1681" y="657"/>
                </a:cubicBezTo>
                <a:cubicBezTo>
                  <a:pt x="1684" y="658"/>
                  <a:pt x="1687" y="658"/>
                  <a:pt x="1687" y="660"/>
                </a:cubicBezTo>
                <a:cubicBezTo>
                  <a:pt x="1694" y="658"/>
                  <a:pt x="1700" y="661"/>
                  <a:pt x="1708" y="664"/>
                </a:cubicBezTo>
                <a:close/>
                <a:moveTo>
                  <a:pt x="1701" y="653"/>
                </a:moveTo>
                <a:cubicBezTo>
                  <a:pt x="1699" y="652"/>
                  <a:pt x="1698" y="651"/>
                  <a:pt x="1697" y="650"/>
                </a:cubicBezTo>
                <a:cubicBezTo>
                  <a:pt x="1695" y="651"/>
                  <a:pt x="1689" y="650"/>
                  <a:pt x="1685" y="648"/>
                </a:cubicBezTo>
                <a:cubicBezTo>
                  <a:pt x="1685" y="648"/>
                  <a:pt x="1685" y="648"/>
                  <a:pt x="1685" y="647"/>
                </a:cubicBezTo>
                <a:cubicBezTo>
                  <a:pt x="1684" y="648"/>
                  <a:pt x="1683" y="648"/>
                  <a:pt x="1682" y="648"/>
                </a:cubicBezTo>
                <a:cubicBezTo>
                  <a:pt x="1681" y="647"/>
                  <a:pt x="1680" y="647"/>
                  <a:pt x="1680" y="646"/>
                </a:cubicBezTo>
                <a:cubicBezTo>
                  <a:pt x="1687" y="647"/>
                  <a:pt x="1696" y="648"/>
                  <a:pt x="1702" y="650"/>
                </a:cubicBezTo>
                <a:cubicBezTo>
                  <a:pt x="1701" y="650"/>
                  <a:pt x="1701" y="652"/>
                  <a:pt x="1701" y="653"/>
                </a:cubicBezTo>
                <a:close/>
                <a:moveTo>
                  <a:pt x="1688" y="637"/>
                </a:moveTo>
                <a:cubicBezTo>
                  <a:pt x="1690" y="637"/>
                  <a:pt x="1692" y="638"/>
                  <a:pt x="1692" y="639"/>
                </a:cubicBezTo>
                <a:cubicBezTo>
                  <a:pt x="1691" y="640"/>
                  <a:pt x="1688" y="638"/>
                  <a:pt x="1688" y="637"/>
                </a:cubicBezTo>
                <a:close/>
                <a:moveTo>
                  <a:pt x="1744" y="664"/>
                </a:moveTo>
                <a:cubicBezTo>
                  <a:pt x="1741" y="663"/>
                  <a:pt x="1738" y="662"/>
                  <a:pt x="1737" y="662"/>
                </a:cubicBezTo>
                <a:cubicBezTo>
                  <a:pt x="1738" y="661"/>
                  <a:pt x="1743" y="661"/>
                  <a:pt x="1744" y="664"/>
                </a:cubicBezTo>
                <a:close/>
                <a:moveTo>
                  <a:pt x="1738" y="659"/>
                </a:moveTo>
                <a:cubicBezTo>
                  <a:pt x="1739" y="659"/>
                  <a:pt x="1740" y="659"/>
                  <a:pt x="1741" y="660"/>
                </a:cubicBezTo>
                <a:cubicBezTo>
                  <a:pt x="1734" y="659"/>
                  <a:pt x="1732" y="658"/>
                  <a:pt x="1724" y="657"/>
                </a:cubicBezTo>
                <a:cubicBezTo>
                  <a:pt x="1725" y="657"/>
                  <a:pt x="1726" y="656"/>
                  <a:pt x="1727" y="656"/>
                </a:cubicBezTo>
                <a:cubicBezTo>
                  <a:pt x="1731" y="657"/>
                  <a:pt x="1734" y="658"/>
                  <a:pt x="1738" y="659"/>
                </a:cubicBezTo>
                <a:close/>
                <a:moveTo>
                  <a:pt x="1730" y="598"/>
                </a:moveTo>
                <a:cubicBezTo>
                  <a:pt x="1729" y="597"/>
                  <a:pt x="1729" y="597"/>
                  <a:pt x="1728" y="597"/>
                </a:cubicBezTo>
                <a:cubicBezTo>
                  <a:pt x="1729" y="596"/>
                  <a:pt x="1729" y="596"/>
                  <a:pt x="1730" y="595"/>
                </a:cubicBezTo>
                <a:cubicBezTo>
                  <a:pt x="1731" y="595"/>
                  <a:pt x="1731" y="596"/>
                  <a:pt x="1732" y="596"/>
                </a:cubicBezTo>
                <a:cubicBezTo>
                  <a:pt x="1731" y="596"/>
                  <a:pt x="1730" y="597"/>
                  <a:pt x="1730" y="598"/>
                </a:cubicBezTo>
                <a:close/>
                <a:moveTo>
                  <a:pt x="1757" y="565"/>
                </a:moveTo>
                <a:cubicBezTo>
                  <a:pt x="1756" y="565"/>
                  <a:pt x="1753" y="565"/>
                  <a:pt x="1753" y="563"/>
                </a:cubicBezTo>
                <a:cubicBezTo>
                  <a:pt x="1754" y="564"/>
                  <a:pt x="1757" y="564"/>
                  <a:pt x="1757" y="565"/>
                </a:cubicBezTo>
                <a:close/>
                <a:moveTo>
                  <a:pt x="1751" y="563"/>
                </a:moveTo>
                <a:cubicBezTo>
                  <a:pt x="1749" y="564"/>
                  <a:pt x="1746" y="562"/>
                  <a:pt x="1745" y="560"/>
                </a:cubicBezTo>
                <a:cubicBezTo>
                  <a:pt x="1747" y="561"/>
                  <a:pt x="1751" y="561"/>
                  <a:pt x="1751" y="563"/>
                </a:cubicBezTo>
                <a:close/>
                <a:moveTo>
                  <a:pt x="1734" y="555"/>
                </a:moveTo>
                <a:cubicBezTo>
                  <a:pt x="1736" y="555"/>
                  <a:pt x="1740" y="555"/>
                  <a:pt x="1743" y="557"/>
                </a:cubicBezTo>
                <a:cubicBezTo>
                  <a:pt x="1743" y="557"/>
                  <a:pt x="1743" y="559"/>
                  <a:pt x="1743" y="560"/>
                </a:cubicBezTo>
                <a:cubicBezTo>
                  <a:pt x="1743" y="559"/>
                  <a:pt x="1743" y="559"/>
                  <a:pt x="1743" y="559"/>
                </a:cubicBezTo>
                <a:cubicBezTo>
                  <a:pt x="1743" y="561"/>
                  <a:pt x="1737" y="561"/>
                  <a:pt x="1737" y="559"/>
                </a:cubicBezTo>
                <a:cubicBezTo>
                  <a:pt x="1738" y="557"/>
                  <a:pt x="1741" y="560"/>
                  <a:pt x="1742" y="559"/>
                </a:cubicBezTo>
                <a:cubicBezTo>
                  <a:pt x="1740" y="558"/>
                  <a:pt x="1738" y="557"/>
                  <a:pt x="1735" y="556"/>
                </a:cubicBezTo>
                <a:cubicBezTo>
                  <a:pt x="1734" y="558"/>
                  <a:pt x="1734" y="557"/>
                  <a:pt x="1731" y="557"/>
                </a:cubicBezTo>
                <a:cubicBezTo>
                  <a:pt x="1731" y="555"/>
                  <a:pt x="1734" y="558"/>
                  <a:pt x="1734" y="556"/>
                </a:cubicBezTo>
                <a:cubicBezTo>
                  <a:pt x="1732" y="555"/>
                  <a:pt x="1731" y="553"/>
                  <a:pt x="1730" y="552"/>
                </a:cubicBezTo>
                <a:cubicBezTo>
                  <a:pt x="1732" y="551"/>
                  <a:pt x="1737" y="554"/>
                  <a:pt x="1734" y="555"/>
                </a:cubicBezTo>
                <a:close/>
                <a:moveTo>
                  <a:pt x="1733" y="548"/>
                </a:moveTo>
                <a:cubicBezTo>
                  <a:pt x="1730" y="546"/>
                  <a:pt x="1730" y="547"/>
                  <a:pt x="1729" y="546"/>
                </a:cubicBezTo>
                <a:cubicBezTo>
                  <a:pt x="1730" y="545"/>
                  <a:pt x="1733" y="545"/>
                  <a:pt x="1733" y="548"/>
                </a:cubicBezTo>
                <a:close/>
                <a:moveTo>
                  <a:pt x="1724" y="540"/>
                </a:moveTo>
                <a:cubicBezTo>
                  <a:pt x="1728" y="540"/>
                  <a:pt x="1729" y="543"/>
                  <a:pt x="1732" y="541"/>
                </a:cubicBezTo>
                <a:cubicBezTo>
                  <a:pt x="1732" y="542"/>
                  <a:pt x="1732" y="543"/>
                  <a:pt x="1732" y="544"/>
                </a:cubicBezTo>
                <a:cubicBezTo>
                  <a:pt x="1729" y="543"/>
                  <a:pt x="1727" y="544"/>
                  <a:pt x="1727" y="542"/>
                </a:cubicBezTo>
                <a:cubicBezTo>
                  <a:pt x="1727" y="544"/>
                  <a:pt x="1725" y="543"/>
                  <a:pt x="1724" y="543"/>
                </a:cubicBezTo>
                <a:cubicBezTo>
                  <a:pt x="1724" y="542"/>
                  <a:pt x="1724" y="542"/>
                  <a:pt x="1724" y="540"/>
                </a:cubicBezTo>
                <a:close/>
                <a:moveTo>
                  <a:pt x="1727" y="549"/>
                </a:moveTo>
                <a:cubicBezTo>
                  <a:pt x="1727" y="550"/>
                  <a:pt x="1729" y="551"/>
                  <a:pt x="1728" y="552"/>
                </a:cubicBezTo>
                <a:cubicBezTo>
                  <a:pt x="1726" y="551"/>
                  <a:pt x="1724" y="550"/>
                  <a:pt x="1722" y="549"/>
                </a:cubicBezTo>
                <a:cubicBezTo>
                  <a:pt x="1724" y="549"/>
                  <a:pt x="1726" y="549"/>
                  <a:pt x="1727" y="549"/>
                </a:cubicBezTo>
                <a:close/>
                <a:moveTo>
                  <a:pt x="1704" y="540"/>
                </a:moveTo>
                <a:cubicBezTo>
                  <a:pt x="1705" y="540"/>
                  <a:pt x="1710" y="541"/>
                  <a:pt x="1709" y="542"/>
                </a:cubicBezTo>
                <a:cubicBezTo>
                  <a:pt x="1708" y="542"/>
                  <a:pt x="1708" y="542"/>
                  <a:pt x="1708" y="543"/>
                </a:cubicBezTo>
                <a:cubicBezTo>
                  <a:pt x="1706" y="541"/>
                  <a:pt x="1703" y="543"/>
                  <a:pt x="1704" y="540"/>
                </a:cubicBezTo>
                <a:close/>
                <a:moveTo>
                  <a:pt x="1704" y="565"/>
                </a:moveTo>
                <a:cubicBezTo>
                  <a:pt x="1704" y="563"/>
                  <a:pt x="1702" y="564"/>
                  <a:pt x="1703" y="562"/>
                </a:cubicBezTo>
                <a:cubicBezTo>
                  <a:pt x="1706" y="562"/>
                  <a:pt x="1710" y="562"/>
                  <a:pt x="1711" y="564"/>
                </a:cubicBezTo>
                <a:cubicBezTo>
                  <a:pt x="1709" y="566"/>
                  <a:pt x="1707" y="564"/>
                  <a:pt x="1705" y="565"/>
                </a:cubicBezTo>
                <a:cubicBezTo>
                  <a:pt x="1706" y="566"/>
                  <a:pt x="1707" y="566"/>
                  <a:pt x="1707" y="566"/>
                </a:cubicBezTo>
                <a:cubicBezTo>
                  <a:pt x="1705" y="569"/>
                  <a:pt x="1698" y="568"/>
                  <a:pt x="1697" y="564"/>
                </a:cubicBezTo>
                <a:cubicBezTo>
                  <a:pt x="1693" y="565"/>
                  <a:pt x="1690" y="562"/>
                  <a:pt x="1685" y="561"/>
                </a:cubicBezTo>
                <a:cubicBezTo>
                  <a:pt x="1689" y="560"/>
                  <a:pt x="1698" y="564"/>
                  <a:pt x="1704" y="565"/>
                </a:cubicBezTo>
                <a:close/>
                <a:moveTo>
                  <a:pt x="1695" y="560"/>
                </a:moveTo>
                <a:cubicBezTo>
                  <a:pt x="1697" y="561"/>
                  <a:pt x="1699" y="561"/>
                  <a:pt x="1699" y="562"/>
                </a:cubicBezTo>
                <a:cubicBezTo>
                  <a:pt x="1697" y="562"/>
                  <a:pt x="1696" y="561"/>
                  <a:pt x="1695" y="560"/>
                </a:cubicBezTo>
                <a:close/>
                <a:moveTo>
                  <a:pt x="1702" y="453"/>
                </a:moveTo>
                <a:cubicBezTo>
                  <a:pt x="1705" y="454"/>
                  <a:pt x="1709" y="453"/>
                  <a:pt x="1711" y="455"/>
                </a:cubicBezTo>
                <a:cubicBezTo>
                  <a:pt x="1709" y="455"/>
                  <a:pt x="1704" y="455"/>
                  <a:pt x="1702" y="453"/>
                </a:cubicBezTo>
                <a:close/>
                <a:moveTo>
                  <a:pt x="1712" y="463"/>
                </a:moveTo>
                <a:cubicBezTo>
                  <a:pt x="1714" y="463"/>
                  <a:pt x="1716" y="462"/>
                  <a:pt x="1717" y="464"/>
                </a:cubicBezTo>
                <a:cubicBezTo>
                  <a:pt x="1716" y="464"/>
                  <a:pt x="1713" y="464"/>
                  <a:pt x="1712" y="463"/>
                </a:cubicBezTo>
                <a:close/>
                <a:moveTo>
                  <a:pt x="1721" y="458"/>
                </a:moveTo>
                <a:cubicBezTo>
                  <a:pt x="1721" y="458"/>
                  <a:pt x="1720" y="458"/>
                  <a:pt x="1719" y="458"/>
                </a:cubicBezTo>
                <a:cubicBezTo>
                  <a:pt x="1719" y="458"/>
                  <a:pt x="1719" y="458"/>
                  <a:pt x="1719" y="457"/>
                </a:cubicBezTo>
                <a:cubicBezTo>
                  <a:pt x="1718" y="456"/>
                  <a:pt x="1722" y="457"/>
                  <a:pt x="1721" y="458"/>
                </a:cubicBezTo>
                <a:close/>
                <a:moveTo>
                  <a:pt x="1719" y="455"/>
                </a:moveTo>
                <a:cubicBezTo>
                  <a:pt x="1717" y="455"/>
                  <a:pt x="1715" y="454"/>
                  <a:pt x="1716" y="453"/>
                </a:cubicBezTo>
                <a:cubicBezTo>
                  <a:pt x="1717" y="454"/>
                  <a:pt x="1720" y="453"/>
                  <a:pt x="1719" y="455"/>
                </a:cubicBezTo>
                <a:close/>
                <a:moveTo>
                  <a:pt x="1715" y="453"/>
                </a:moveTo>
                <a:cubicBezTo>
                  <a:pt x="1714" y="453"/>
                  <a:pt x="1714" y="453"/>
                  <a:pt x="1713" y="453"/>
                </a:cubicBezTo>
                <a:cubicBezTo>
                  <a:pt x="1713" y="453"/>
                  <a:pt x="1712" y="453"/>
                  <a:pt x="1712" y="453"/>
                </a:cubicBezTo>
                <a:cubicBezTo>
                  <a:pt x="1712" y="453"/>
                  <a:pt x="1712" y="453"/>
                  <a:pt x="1712" y="453"/>
                </a:cubicBezTo>
                <a:cubicBezTo>
                  <a:pt x="1712" y="452"/>
                  <a:pt x="1715" y="452"/>
                  <a:pt x="1715" y="453"/>
                </a:cubicBezTo>
                <a:close/>
                <a:moveTo>
                  <a:pt x="1713" y="446"/>
                </a:moveTo>
                <a:cubicBezTo>
                  <a:pt x="1712" y="449"/>
                  <a:pt x="1715" y="448"/>
                  <a:pt x="1714" y="451"/>
                </a:cubicBezTo>
                <a:cubicBezTo>
                  <a:pt x="1713" y="450"/>
                  <a:pt x="1711" y="450"/>
                  <a:pt x="1710" y="449"/>
                </a:cubicBezTo>
                <a:cubicBezTo>
                  <a:pt x="1709" y="450"/>
                  <a:pt x="1709" y="451"/>
                  <a:pt x="1709" y="452"/>
                </a:cubicBezTo>
                <a:cubicBezTo>
                  <a:pt x="1707" y="450"/>
                  <a:pt x="1702" y="449"/>
                  <a:pt x="1700" y="446"/>
                </a:cubicBezTo>
                <a:cubicBezTo>
                  <a:pt x="1704" y="446"/>
                  <a:pt x="1698" y="443"/>
                  <a:pt x="1696" y="443"/>
                </a:cubicBezTo>
                <a:cubicBezTo>
                  <a:pt x="1696" y="447"/>
                  <a:pt x="1691" y="446"/>
                  <a:pt x="1688" y="444"/>
                </a:cubicBezTo>
                <a:cubicBezTo>
                  <a:pt x="1688" y="443"/>
                  <a:pt x="1689" y="443"/>
                  <a:pt x="1690" y="443"/>
                </a:cubicBezTo>
                <a:cubicBezTo>
                  <a:pt x="1688" y="440"/>
                  <a:pt x="1687" y="444"/>
                  <a:pt x="1685" y="444"/>
                </a:cubicBezTo>
                <a:cubicBezTo>
                  <a:pt x="1684" y="443"/>
                  <a:pt x="1681" y="440"/>
                  <a:pt x="1678" y="441"/>
                </a:cubicBezTo>
                <a:cubicBezTo>
                  <a:pt x="1678" y="440"/>
                  <a:pt x="1679" y="440"/>
                  <a:pt x="1679" y="439"/>
                </a:cubicBezTo>
                <a:cubicBezTo>
                  <a:pt x="1676" y="440"/>
                  <a:pt x="1673" y="437"/>
                  <a:pt x="1669" y="437"/>
                </a:cubicBezTo>
                <a:cubicBezTo>
                  <a:pt x="1684" y="438"/>
                  <a:pt x="1698" y="442"/>
                  <a:pt x="1713" y="446"/>
                </a:cubicBezTo>
                <a:close/>
                <a:moveTo>
                  <a:pt x="1668" y="436"/>
                </a:moveTo>
                <a:cubicBezTo>
                  <a:pt x="1666" y="436"/>
                  <a:pt x="1663" y="434"/>
                  <a:pt x="1661" y="435"/>
                </a:cubicBezTo>
                <a:cubicBezTo>
                  <a:pt x="1663" y="432"/>
                  <a:pt x="1666" y="435"/>
                  <a:pt x="1668" y="436"/>
                </a:cubicBezTo>
                <a:close/>
                <a:moveTo>
                  <a:pt x="1659" y="433"/>
                </a:moveTo>
                <a:cubicBezTo>
                  <a:pt x="1660" y="433"/>
                  <a:pt x="1661" y="434"/>
                  <a:pt x="1661" y="435"/>
                </a:cubicBezTo>
                <a:cubicBezTo>
                  <a:pt x="1660" y="434"/>
                  <a:pt x="1658" y="434"/>
                  <a:pt x="1659" y="433"/>
                </a:cubicBezTo>
                <a:close/>
                <a:moveTo>
                  <a:pt x="1628" y="571"/>
                </a:moveTo>
                <a:cubicBezTo>
                  <a:pt x="1627" y="572"/>
                  <a:pt x="1627" y="573"/>
                  <a:pt x="1627" y="573"/>
                </a:cubicBezTo>
                <a:cubicBezTo>
                  <a:pt x="1625" y="572"/>
                  <a:pt x="1622" y="573"/>
                  <a:pt x="1622" y="571"/>
                </a:cubicBezTo>
                <a:cubicBezTo>
                  <a:pt x="1624" y="571"/>
                  <a:pt x="1626" y="572"/>
                  <a:pt x="1628" y="571"/>
                </a:cubicBezTo>
                <a:close/>
                <a:moveTo>
                  <a:pt x="1622" y="571"/>
                </a:moveTo>
                <a:cubicBezTo>
                  <a:pt x="1620" y="571"/>
                  <a:pt x="1617" y="571"/>
                  <a:pt x="1617" y="570"/>
                </a:cubicBezTo>
                <a:cubicBezTo>
                  <a:pt x="1619" y="570"/>
                  <a:pt x="1622" y="569"/>
                  <a:pt x="1622" y="571"/>
                </a:cubicBezTo>
                <a:close/>
                <a:moveTo>
                  <a:pt x="1599" y="566"/>
                </a:moveTo>
                <a:cubicBezTo>
                  <a:pt x="1604" y="566"/>
                  <a:pt x="1606" y="567"/>
                  <a:pt x="1613" y="568"/>
                </a:cubicBezTo>
                <a:cubicBezTo>
                  <a:pt x="1611" y="570"/>
                  <a:pt x="1608" y="568"/>
                  <a:pt x="1607" y="568"/>
                </a:cubicBezTo>
                <a:cubicBezTo>
                  <a:pt x="1607" y="570"/>
                  <a:pt x="1598" y="568"/>
                  <a:pt x="1599" y="566"/>
                </a:cubicBezTo>
                <a:close/>
                <a:moveTo>
                  <a:pt x="1611" y="575"/>
                </a:moveTo>
                <a:cubicBezTo>
                  <a:pt x="1611" y="575"/>
                  <a:pt x="1611" y="576"/>
                  <a:pt x="1611" y="576"/>
                </a:cubicBezTo>
                <a:cubicBezTo>
                  <a:pt x="1610" y="576"/>
                  <a:pt x="1609" y="575"/>
                  <a:pt x="1609" y="575"/>
                </a:cubicBezTo>
                <a:cubicBezTo>
                  <a:pt x="1609" y="575"/>
                  <a:pt x="1609" y="575"/>
                  <a:pt x="1609" y="574"/>
                </a:cubicBezTo>
                <a:cubicBezTo>
                  <a:pt x="1610" y="574"/>
                  <a:pt x="1610" y="575"/>
                  <a:pt x="1611" y="575"/>
                </a:cubicBezTo>
                <a:close/>
                <a:moveTo>
                  <a:pt x="1579" y="570"/>
                </a:moveTo>
                <a:cubicBezTo>
                  <a:pt x="1580" y="569"/>
                  <a:pt x="1587" y="571"/>
                  <a:pt x="1589" y="572"/>
                </a:cubicBezTo>
                <a:cubicBezTo>
                  <a:pt x="1590" y="570"/>
                  <a:pt x="1586" y="571"/>
                  <a:pt x="1584" y="570"/>
                </a:cubicBezTo>
                <a:cubicBezTo>
                  <a:pt x="1591" y="568"/>
                  <a:pt x="1600" y="572"/>
                  <a:pt x="1607" y="574"/>
                </a:cubicBezTo>
                <a:cubicBezTo>
                  <a:pt x="1605" y="575"/>
                  <a:pt x="1601" y="573"/>
                  <a:pt x="1599" y="573"/>
                </a:cubicBezTo>
                <a:cubicBezTo>
                  <a:pt x="1598" y="574"/>
                  <a:pt x="1600" y="574"/>
                  <a:pt x="1601" y="575"/>
                </a:cubicBezTo>
                <a:cubicBezTo>
                  <a:pt x="1598" y="575"/>
                  <a:pt x="1594" y="574"/>
                  <a:pt x="1595" y="577"/>
                </a:cubicBezTo>
                <a:cubicBezTo>
                  <a:pt x="1592" y="576"/>
                  <a:pt x="1592" y="576"/>
                  <a:pt x="1592" y="576"/>
                </a:cubicBezTo>
                <a:cubicBezTo>
                  <a:pt x="1593" y="580"/>
                  <a:pt x="1596" y="576"/>
                  <a:pt x="1598" y="576"/>
                </a:cubicBezTo>
                <a:cubicBezTo>
                  <a:pt x="1600" y="576"/>
                  <a:pt x="1600" y="577"/>
                  <a:pt x="1601" y="578"/>
                </a:cubicBezTo>
                <a:cubicBezTo>
                  <a:pt x="1602" y="574"/>
                  <a:pt x="1606" y="576"/>
                  <a:pt x="1609" y="577"/>
                </a:cubicBezTo>
                <a:cubicBezTo>
                  <a:pt x="1609" y="577"/>
                  <a:pt x="1609" y="577"/>
                  <a:pt x="1609" y="577"/>
                </a:cubicBezTo>
                <a:cubicBezTo>
                  <a:pt x="1609" y="578"/>
                  <a:pt x="1610" y="579"/>
                  <a:pt x="1612" y="580"/>
                </a:cubicBezTo>
                <a:cubicBezTo>
                  <a:pt x="1612" y="579"/>
                  <a:pt x="1611" y="578"/>
                  <a:pt x="1611" y="577"/>
                </a:cubicBezTo>
                <a:cubicBezTo>
                  <a:pt x="1612" y="577"/>
                  <a:pt x="1612" y="577"/>
                  <a:pt x="1613" y="577"/>
                </a:cubicBezTo>
                <a:cubicBezTo>
                  <a:pt x="1613" y="576"/>
                  <a:pt x="1612" y="576"/>
                  <a:pt x="1611" y="576"/>
                </a:cubicBezTo>
                <a:cubicBezTo>
                  <a:pt x="1615" y="574"/>
                  <a:pt x="1620" y="578"/>
                  <a:pt x="1624" y="578"/>
                </a:cubicBezTo>
                <a:cubicBezTo>
                  <a:pt x="1638" y="580"/>
                  <a:pt x="1655" y="586"/>
                  <a:pt x="1666" y="589"/>
                </a:cubicBezTo>
                <a:cubicBezTo>
                  <a:pt x="1679" y="593"/>
                  <a:pt x="1692" y="596"/>
                  <a:pt x="1704" y="599"/>
                </a:cubicBezTo>
                <a:cubicBezTo>
                  <a:pt x="1700" y="596"/>
                  <a:pt x="1693" y="595"/>
                  <a:pt x="1686" y="592"/>
                </a:cubicBezTo>
                <a:cubicBezTo>
                  <a:pt x="1680" y="590"/>
                  <a:pt x="1671" y="587"/>
                  <a:pt x="1663" y="587"/>
                </a:cubicBezTo>
                <a:cubicBezTo>
                  <a:pt x="1658" y="583"/>
                  <a:pt x="1647" y="578"/>
                  <a:pt x="1638" y="578"/>
                </a:cubicBezTo>
                <a:cubicBezTo>
                  <a:pt x="1638" y="578"/>
                  <a:pt x="1638" y="578"/>
                  <a:pt x="1638" y="578"/>
                </a:cubicBezTo>
                <a:cubicBezTo>
                  <a:pt x="1638" y="578"/>
                  <a:pt x="1638" y="578"/>
                  <a:pt x="1638" y="578"/>
                </a:cubicBezTo>
                <a:cubicBezTo>
                  <a:pt x="1637" y="576"/>
                  <a:pt x="1638" y="575"/>
                  <a:pt x="1641" y="576"/>
                </a:cubicBezTo>
                <a:cubicBezTo>
                  <a:pt x="1640" y="573"/>
                  <a:pt x="1635" y="574"/>
                  <a:pt x="1633" y="573"/>
                </a:cubicBezTo>
                <a:cubicBezTo>
                  <a:pt x="1633" y="576"/>
                  <a:pt x="1638" y="575"/>
                  <a:pt x="1636" y="576"/>
                </a:cubicBezTo>
                <a:cubicBezTo>
                  <a:pt x="1634" y="576"/>
                  <a:pt x="1630" y="574"/>
                  <a:pt x="1628" y="573"/>
                </a:cubicBezTo>
                <a:cubicBezTo>
                  <a:pt x="1631" y="571"/>
                  <a:pt x="1646" y="576"/>
                  <a:pt x="1651" y="577"/>
                </a:cubicBezTo>
                <a:cubicBezTo>
                  <a:pt x="1658" y="580"/>
                  <a:pt x="1667" y="583"/>
                  <a:pt x="1674" y="584"/>
                </a:cubicBezTo>
                <a:cubicBezTo>
                  <a:pt x="1677" y="584"/>
                  <a:pt x="1680" y="586"/>
                  <a:pt x="1681" y="587"/>
                </a:cubicBezTo>
                <a:cubicBezTo>
                  <a:pt x="1682" y="588"/>
                  <a:pt x="1682" y="587"/>
                  <a:pt x="1682" y="586"/>
                </a:cubicBezTo>
                <a:cubicBezTo>
                  <a:pt x="1687" y="590"/>
                  <a:pt x="1694" y="589"/>
                  <a:pt x="1701" y="591"/>
                </a:cubicBezTo>
                <a:cubicBezTo>
                  <a:pt x="1698" y="588"/>
                  <a:pt x="1690" y="588"/>
                  <a:pt x="1692" y="586"/>
                </a:cubicBezTo>
                <a:cubicBezTo>
                  <a:pt x="1683" y="582"/>
                  <a:pt x="1676" y="582"/>
                  <a:pt x="1667" y="579"/>
                </a:cubicBezTo>
                <a:cubicBezTo>
                  <a:pt x="1667" y="577"/>
                  <a:pt x="1669" y="577"/>
                  <a:pt x="1669" y="575"/>
                </a:cubicBezTo>
                <a:cubicBezTo>
                  <a:pt x="1668" y="575"/>
                  <a:pt x="1668" y="577"/>
                  <a:pt x="1666" y="576"/>
                </a:cubicBezTo>
                <a:cubicBezTo>
                  <a:pt x="1665" y="576"/>
                  <a:pt x="1665" y="575"/>
                  <a:pt x="1665" y="574"/>
                </a:cubicBezTo>
                <a:cubicBezTo>
                  <a:pt x="1669" y="574"/>
                  <a:pt x="1675" y="577"/>
                  <a:pt x="1678" y="577"/>
                </a:cubicBezTo>
                <a:cubicBezTo>
                  <a:pt x="1678" y="575"/>
                  <a:pt x="1675" y="576"/>
                  <a:pt x="1672" y="574"/>
                </a:cubicBezTo>
                <a:cubicBezTo>
                  <a:pt x="1674" y="573"/>
                  <a:pt x="1676" y="574"/>
                  <a:pt x="1677" y="573"/>
                </a:cubicBezTo>
                <a:cubicBezTo>
                  <a:pt x="1679" y="575"/>
                  <a:pt x="1684" y="573"/>
                  <a:pt x="1684" y="576"/>
                </a:cubicBezTo>
                <a:cubicBezTo>
                  <a:pt x="1685" y="574"/>
                  <a:pt x="1689" y="574"/>
                  <a:pt x="1691" y="577"/>
                </a:cubicBezTo>
                <a:cubicBezTo>
                  <a:pt x="1699" y="576"/>
                  <a:pt x="1708" y="585"/>
                  <a:pt x="1718" y="585"/>
                </a:cubicBezTo>
                <a:cubicBezTo>
                  <a:pt x="1714" y="583"/>
                  <a:pt x="1712" y="582"/>
                  <a:pt x="1706" y="580"/>
                </a:cubicBezTo>
                <a:cubicBezTo>
                  <a:pt x="1709" y="578"/>
                  <a:pt x="1716" y="583"/>
                  <a:pt x="1718" y="580"/>
                </a:cubicBezTo>
                <a:cubicBezTo>
                  <a:pt x="1719" y="582"/>
                  <a:pt x="1721" y="583"/>
                  <a:pt x="1725" y="584"/>
                </a:cubicBezTo>
                <a:cubicBezTo>
                  <a:pt x="1727" y="583"/>
                  <a:pt x="1722" y="583"/>
                  <a:pt x="1722" y="582"/>
                </a:cubicBezTo>
                <a:cubicBezTo>
                  <a:pt x="1725" y="579"/>
                  <a:pt x="1728" y="583"/>
                  <a:pt x="1730" y="583"/>
                </a:cubicBezTo>
                <a:cubicBezTo>
                  <a:pt x="1727" y="576"/>
                  <a:pt x="1715" y="578"/>
                  <a:pt x="1709" y="573"/>
                </a:cubicBezTo>
                <a:cubicBezTo>
                  <a:pt x="1706" y="574"/>
                  <a:pt x="1705" y="574"/>
                  <a:pt x="1704" y="572"/>
                </a:cubicBezTo>
                <a:cubicBezTo>
                  <a:pt x="1704" y="574"/>
                  <a:pt x="1702" y="575"/>
                  <a:pt x="1698" y="573"/>
                </a:cubicBezTo>
                <a:cubicBezTo>
                  <a:pt x="1698" y="571"/>
                  <a:pt x="1700" y="573"/>
                  <a:pt x="1701" y="572"/>
                </a:cubicBezTo>
                <a:cubicBezTo>
                  <a:pt x="1695" y="568"/>
                  <a:pt x="1681" y="568"/>
                  <a:pt x="1672" y="561"/>
                </a:cubicBezTo>
                <a:cubicBezTo>
                  <a:pt x="1678" y="561"/>
                  <a:pt x="1683" y="565"/>
                  <a:pt x="1688" y="563"/>
                </a:cubicBezTo>
                <a:cubicBezTo>
                  <a:pt x="1695" y="567"/>
                  <a:pt x="1705" y="571"/>
                  <a:pt x="1714" y="571"/>
                </a:cubicBezTo>
                <a:cubicBezTo>
                  <a:pt x="1714" y="568"/>
                  <a:pt x="1710" y="570"/>
                  <a:pt x="1709" y="568"/>
                </a:cubicBezTo>
                <a:cubicBezTo>
                  <a:pt x="1709" y="568"/>
                  <a:pt x="1710" y="568"/>
                  <a:pt x="1710" y="569"/>
                </a:cubicBezTo>
                <a:cubicBezTo>
                  <a:pt x="1712" y="569"/>
                  <a:pt x="1710" y="567"/>
                  <a:pt x="1708" y="567"/>
                </a:cubicBezTo>
                <a:cubicBezTo>
                  <a:pt x="1710" y="565"/>
                  <a:pt x="1711" y="567"/>
                  <a:pt x="1713" y="568"/>
                </a:cubicBezTo>
                <a:cubicBezTo>
                  <a:pt x="1711" y="566"/>
                  <a:pt x="1716" y="565"/>
                  <a:pt x="1713" y="564"/>
                </a:cubicBezTo>
                <a:cubicBezTo>
                  <a:pt x="1714" y="563"/>
                  <a:pt x="1715" y="565"/>
                  <a:pt x="1716" y="565"/>
                </a:cubicBezTo>
                <a:cubicBezTo>
                  <a:pt x="1710" y="561"/>
                  <a:pt x="1703" y="561"/>
                  <a:pt x="1696" y="555"/>
                </a:cubicBezTo>
                <a:cubicBezTo>
                  <a:pt x="1710" y="557"/>
                  <a:pt x="1732" y="564"/>
                  <a:pt x="1747" y="568"/>
                </a:cubicBezTo>
                <a:cubicBezTo>
                  <a:pt x="1747" y="569"/>
                  <a:pt x="1747" y="570"/>
                  <a:pt x="1749" y="570"/>
                </a:cubicBezTo>
                <a:cubicBezTo>
                  <a:pt x="1751" y="568"/>
                  <a:pt x="1759" y="567"/>
                  <a:pt x="1761" y="570"/>
                </a:cubicBezTo>
                <a:cubicBezTo>
                  <a:pt x="1768" y="571"/>
                  <a:pt x="1778" y="576"/>
                  <a:pt x="1787" y="577"/>
                </a:cubicBezTo>
                <a:cubicBezTo>
                  <a:pt x="1766" y="580"/>
                  <a:pt x="1747" y="586"/>
                  <a:pt x="1733" y="595"/>
                </a:cubicBezTo>
                <a:cubicBezTo>
                  <a:pt x="1733" y="594"/>
                  <a:pt x="1731" y="595"/>
                  <a:pt x="1729" y="594"/>
                </a:cubicBezTo>
                <a:cubicBezTo>
                  <a:pt x="1729" y="595"/>
                  <a:pt x="1728" y="596"/>
                  <a:pt x="1728" y="597"/>
                </a:cubicBezTo>
                <a:cubicBezTo>
                  <a:pt x="1726" y="596"/>
                  <a:pt x="1723" y="595"/>
                  <a:pt x="1723" y="594"/>
                </a:cubicBezTo>
                <a:cubicBezTo>
                  <a:pt x="1722" y="593"/>
                  <a:pt x="1722" y="595"/>
                  <a:pt x="1721" y="594"/>
                </a:cubicBezTo>
                <a:cubicBezTo>
                  <a:pt x="1722" y="596"/>
                  <a:pt x="1724" y="597"/>
                  <a:pt x="1726" y="597"/>
                </a:cubicBezTo>
                <a:cubicBezTo>
                  <a:pt x="1726" y="598"/>
                  <a:pt x="1724" y="598"/>
                  <a:pt x="1723" y="598"/>
                </a:cubicBezTo>
                <a:cubicBezTo>
                  <a:pt x="1723" y="599"/>
                  <a:pt x="1725" y="600"/>
                  <a:pt x="1724" y="602"/>
                </a:cubicBezTo>
                <a:cubicBezTo>
                  <a:pt x="1724" y="603"/>
                  <a:pt x="1723" y="603"/>
                  <a:pt x="1723" y="604"/>
                </a:cubicBezTo>
                <a:cubicBezTo>
                  <a:pt x="1722" y="604"/>
                  <a:pt x="1722" y="604"/>
                  <a:pt x="1722" y="603"/>
                </a:cubicBezTo>
                <a:cubicBezTo>
                  <a:pt x="1722" y="604"/>
                  <a:pt x="1722" y="604"/>
                  <a:pt x="1722" y="604"/>
                </a:cubicBezTo>
                <a:cubicBezTo>
                  <a:pt x="1722" y="604"/>
                  <a:pt x="1722" y="604"/>
                  <a:pt x="1722" y="604"/>
                </a:cubicBezTo>
                <a:cubicBezTo>
                  <a:pt x="1716" y="602"/>
                  <a:pt x="1710" y="600"/>
                  <a:pt x="1705" y="598"/>
                </a:cubicBezTo>
                <a:cubicBezTo>
                  <a:pt x="1705" y="602"/>
                  <a:pt x="1709" y="601"/>
                  <a:pt x="1711" y="602"/>
                </a:cubicBezTo>
                <a:cubicBezTo>
                  <a:pt x="1714" y="603"/>
                  <a:pt x="1718" y="604"/>
                  <a:pt x="1721" y="606"/>
                </a:cubicBezTo>
                <a:cubicBezTo>
                  <a:pt x="1718" y="609"/>
                  <a:pt x="1715" y="614"/>
                  <a:pt x="1712" y="618"/>
                </a:cubicBezTo>
                <a:cubicBezTo>
                  <a:pt x="1712" y="618"/>
                  <a:pt x="1712" y="618"/>
                  <a:pt x="1712" y="618"/>
                </a:cubicBezTo>
                <a:cubicBezTo>
                  <a:pt x="1712" y="618"/>
                  <a:pt x="1712" y="618"/>
                  <a:pt x="1712" y="618"/>
                </a:cubicBezTo>
                <a:cubicBezTo>
                  <a:pt x="1711" y="620"/>
                  <a:pt x="1711" y="622"/>
                  <a:pt x="1710" y="624"/>
                </a:cubicBezTo>
                <a:cubicBezTo>
                  <a:pt x="1709" y="624"/>
                  <a:pt x="1709" y="624"/>
                  <a:pt x="1709" y="624"/>
                </a:cubicBezTo>
                <a:cubicBezTo>
                  <a:pt x="1709" y="624"/>
                  <a:pt x="1709" y="625"/>
                  <a:pt x="1710" y="625"/>
                </a:cubicBezTo>
                <a:cubicBezTo>
                  <a:pt x="1709" y="625"/>
                  <a:pt x="1709" y="626"/>
                  <a:pt x="1709" y="626"/>
                </a:cubicBezTo>
                <a:cubicBezTo>
                  <a:pt x="1708" y="626"/>
                  <a:pt x="1708" y="626"/>
                  <a:pt x="1707" y="626"/>
                </a:cubicBezTo>
                <a:cubicBezTo>
                  <a:pt x="1707" y="626"/>
                  <a:pt x="1708" y="627"/>
                  <a:pt x="1709" y="627"/>
                </a:cubicBezTo>
                <a:cubicBezTo>
                  <a:pt x="1708" y="630"/>
                  <a:pt x="1707" y="633"/>
                  <a:pt x="1706" y="637"/>
                </a:cubicBezTo>
                <a:cubicBezTo>
                  <a:pt x="1705" y="637"/>
                  <a:pt x="1703" y="636"/>
                  <a:pt x="1702" y="636"/>
                </a:cubicBezTo>
                <a:cubicBezTo>
                  <a:pt x="1703" y="637"/>
                  <a:pt x="1705" y="638"/>
                  <a:pt x="1706" y="639"/>
                </a:cubicBezTo>
                <a:cubicBezTo>
                  <a:pt x="1706" y="640"/>
                  <a:pt x="1706" y="641"/>
                  <a:pt x="1706" y="642"/>
                </a:cubicBezTo>
                <a:cubicBezTo>
                  <a:pt x="1705" y="642"/>
                  <a:pt x="1704" y="642"/>
                  <a:pt x="1704" y="643"/>
                </a:cubicBezTo>
                <a:cubicBezTo>
                  <a:pt x="1705" y="643"/>
                  <a:pt x="1705" y="643"/>
                  <a:pt x="1706" y="643"/>
                </a:cubicBezTo>
                <a:cubicBezTo>
                  <a:pt x="1706" y="643"/>
                  <a:pt x="1706" y="643"/>
                  <a:pt x="1705" y="644"/>
                </a:cubicBezTo>
                <a:cubicBezTo>
                  <a:pt x="1706" y="644"/>
                  <a:pt x="1706" y="644"/>
                  <a:pt x="1706" y="644"/>
                </a:cubicBezTo>
                <a:cubicBezTo>
                  <a:pt x="1703" y="644"/>
                  <a:pt x="1700" y="643"/>
                  <a:pt x="1699" y="642"/>
                </a:cubicBezTo>
                <a:cubicBezTo>
                  <a:pt x="1698" y="641"/>
                  <a:pt x="1701" y="642"/>
                  <a:pt x="1700" y="640"/>
                </a:cubicBezTo>
                <a:cubicBezTo>
                  <a:pt x="1699" y="642"/>
                  <a:pt x="1694" y="642"/>
                  <a:pt x="1694" y="639"/>
                </a:cubicBezTo>
                <a:cubicBezTo>
                  <a:pt x="1695" y="638"/>
                  <a:pt x="1695" y="640"/>
                  <a:pt x="1696" y="639"/>
                </a:cubicBezTo>
                <a:cubicBezTo>
                  <a:pt x="1679" y="631"/>
                  <a:pt x="1666" y="630"/>
                  <a:pt x="1648" y="622"/>
                </a:cubicBezTo>
                <a:cubicBezTo>
                  <a:pt x="1648" y="621"/>
                  <a:pt x="1649" y="622"/>
                  <a:pt x="1650" y="622"/>
                </a:cubicBezTo>
                <a:cubicBezTo>
                  <a:pt x="1648" y="622"/>
                  <a:pt x="1644" y="619"/>
                  <a:pt x="1643" y="621"/>
                </a:cubicBezTo>
                <a:cubicBezTo>
                  <a:pt x="1642" y="620"/>
                  <a:pt x="1645" y="619"/>
                  <a:pt x="1645" y="618"/>
                </a:cubicBezTo>
                <a:cubicBezTo>
                  <a:pt x="1647" y="619"/>
                  <a:pt x="1649" y="620"/>
                  <a:pt x="1650" y="621"/>
                </a:cubicBezTo>
                <a:cubicBezTo>
                  <a:pt x="1655" y="622"/>
                  <a:pt x="1661" y="624"/>
                  <a:pt x="1666" y="625"/>
                </a:cubicBezTo>
                <a:cubicBezTo>
                  <a:pt x="1666" y="625"/>
                  <a:pt x="1665" y="625"/>
                  <a:pt x="1665" y="625"/>
                </a:cubicBezTo>
                <a:cubicBezTo>
                  <a:pt x="1665" y="627"/>
                  <a:pt x="1667" y="627"/>
                  <a:pt x="1668" y="626"/>
                </a:cubicBezTo>
                <a:cubicBezTo>
                  <a:pt x="1671" y="627"/>
                  <a:pt x="1674" y="628"/>
                  <a:pt x="1676" y="628"/>
                </a:cubicBezTo>
                <a:cubicBezTo>
                  <a:pt x="1681" y="630"/>
                  <a:pt x="1678" y="628"/>
                  <a:pt x="1675" y="627"/>
                </a:cubicBezTo>
                <a:cubicBezTo>
                  <a:pt x="1673" y="626"/>
                  <a:pt x="1665" y="624"/>
                  <a:pt x="1660" y="622"/>
                </a:cubicBezTo>
                <a:cubicBezTo>
                  <a:pt x="1660" y="620"/>
                  <a:pt x="1661" y="621"/>
                  <a:pt x="1662" y="621"/>
                </a:cubicBezTo>
                <a:cubicBezTo>
                  <a:pt x="1662" y="620"/>
                  <a:pt x="1661" y="620"/>
                  <a:pt x="1660" y="620"/>
                </a:cubicBezTo>
                <a:cubicBezTo>
                  <a:pt x="1666" y="618"/>
                  <a:pt x="1672" y="624"/>
                  <a:pt x="1676" y="621"/>
                </a:cubicBezTo>
                <a:cubicBezTo>
                  <a:pt x="1674" y="620"/>
                  <a:pt x="1673" y="619"/>
                  <a:pt x="1671" y="619"/>
                </a:cubicBezTo>
                <a:cubicBezTo>
                  <a:pt x="1674" y="619"/>
                  <a:pt x="1685" y="620"/>
                  <a:pt x="1686" y="624"/>
                </a:cubicBezTo>
                <a:cubicBezTo>
                  <a:pt x="1689" y="620"/>
                  <a:pt x="1699" y="628"/>
                  <a:pt x="1704" y="624"/>
                </a:cubicBezTo>
                <a:cubicBezTo>
                  <a:pt x="1687" y="619"/>
                  <a:pt x="1678" y="617"/>
                  <a:pt x="1661" y="613"/>
                </a:cubicBezTo>
                <a:cubicBezTo>
                  <a:pt x="1662" y="611"/>
                  <a:pt x="1665" y="612"/>
                  <a:pt x="1666" y="612"/>
                </a:cubicBezTo>
                <a:cubicBezTo>
                  <a:pt x="1665" y="610"/>
                  <a:pt x="1662" y="610"/>
                  <a:pt x="1660" y="610"/>
                </a:cubicBezTo>
                <a:cubicBezTo>
                  <a:pt x="1659" y="611"/>
                  <a:pt x="1661" y="611"/>
                  <a:pt x="1660" y="612"/>
                </a:cubicBezTo>
                <a:cubicBezTo>
                  <a:pt x="1660" y="614"/>
                  <a:pt x="1658" y="610"/>
                  <a:pt x="1658" y="612"/>
                </a:cubicBezTo>
                <a:cubicBezTo>
                  <a:pt x="1657" y="611"/>
                  <a:pt x="1659" y="611"/>
                  <a:pt x="1659" y="609"/>
                </a:cubicBezTo>
                <a:cubicBezTo>
                  <a:pt x="1657" y="608"/>
                  <a:pt x="1654" y="608"/>
                  <a:pt x="1652" y="608"/>
                </a:cubicBezTo>
                <a:cubicBezTo>
                  <a:pt x="1652" y="606"/>
                  <a:pt x="1650" y="605"/>
                  <a:pt x="1648" y="605"/>
                </a:cubicBezTo>
                <a:cubicBezTo>
                  <a:pt x="1648" y="605"/>
                  <a:pt x="1648" y="604"/>
                  <a:pt x="1648" y="604"/>
                </a:cubicBezTo>
                <a:cubicBezTo>
                  <a:pt x="1647" y="604"/>
                  <a:pt x="1647" y="606"/>
                  <a:pt x="1646" y="605"/>
                </a:cubicBezTo>
                <a:cubicBezTo>
                  <a:pt x="1646" y="607"/>
                  <a:pt x="1647" y="606"/>
                  <a:pt x="1647" y="606"/>
                </a:cubicBezTo>
                <a:cubicBezTo>
                  <a:pt x="1647" y="607"/>
                  <a:pt x="1648" y="606"/>
                  <a:pt x="1648" y="606"/>
                </a:cubicBezTo>
                <a:cubicBezTo>
                  <a:pt x="1651" y="605"/>
                  <a:pt x="1648" y="609"/>
                  <a:pt x="1651" y="609"/>
                </a:cubicBezTo>
                <a:cubicBezTo>
                  <a:pt x="1652" y="609"/>
                  <a:pt x="1652" y="609"/>
                  <a:pt x="1652" y="609"/>
                </a:cubicBezTo>
                <a:cubicBezTo>
                  <a:pt x="1648" y="610"/>
                  <a:pt x="1644" y="607"/>
                  <a:pt x="1640" y="604"/>
                </a:cubicBezTo>
                <a:cubicBezTo>
                  <a:pt x="1633" y="605"/>
                  <a:pt x="1629" y="598"/>
                  <a:pt x="1623" y="601"/>
                </a:cubicBezTo>
                <a:cubicBezTo>
                  <a:pt x="1621" y="599"/>
                  <a:pt x="1618" y="598"/>
                  <a:pt x="1615" y="599"/>
                </a:cubicBezTo>
                <a:cubicBezTo>
                  <a:pt x="1614" y="600"/>
                  <a:pt x="1617" y="600"/>
                  <a:pt x="1617" y="601"/>
                </a:cubicBezTo>
                <a:cubicBezTo>
                  <a:pt x="1614" y="602"/>
                  <a:pt x="1613" y="597"/>
                  <a:pt x="1607" y="597"/>
                </a:cubicBezTo>
                <a:cubicBezTo>
                  <a:pt x="1608" y="594"/>
                  <a:pt x="1612" y="598"/>
                  <a:pt x="1611" y="594"/>
                </a:cubicBezTo>
                <a:cubicBezTo>
                  <a:pt x="1613" y="595"/>
                  <a:pt x="1615" y="596"/>
                  <a:pt x="1616" y="597"/>
                </a:cubicBezTo>
                <a:cubicBezTo>
                  <a:pt x="1622" y="598"/>
                  <a:pt x="1627" y="598"/>
                  <a:pt x="1633" y="600"/>
                </a:cubicBezTo>
                <a:cubicBezTo>
                  <a:pt x="1633" y="600"/>
                  <a:pt x="1633" y="600"/>
                  <a:pt x="1633" y="600"/>
                </a:cubicBezTo>
                <a:cubicBezTo>
                  <a:pt x="1634" y="600"/>
                  <a:pt x="1636" y="601"/>
                  <a:pt x="1637" y="601"/>
                </a:cubicBezTo>
                <a:cubicBezTo>
                  <a:pt x="1638" y="601"/>
                  <a:pt x="1638" y="602"/>
                  <a:pt x="1638" y="602"/>
                </a:cubicBezTo>
                <a:cubicBezTo>
                  <a:pt x="1639" y="601"/>
                  <a:pt x="1641" y="604"/>
                  <a:pt x="1643" y="602"/>
                </a:cubicBezTo>
                <a:cubicBezTo>
                  <a:pt x="1643" y="602"/>
                  <a:pt x="1642" y="602"/>
                  <a:pt x="1642" y="602"/>
                </a:cubicBezTo>
                <a:cubicBezTo>
                  <a:pt x="1644" y="602"/>
                  <a:pt x="1645" y="602"/>
                  <a:pt x="1646" y="602"/>
                </a:cubicBezTo>
                <a:cubicBezTo>
                  <a:pt x="1645" y="601"/>
                  <a:pt x="1644" y="600"/>
                  <a:pt x="1643" y="600"/>
                </a:cubicBezTo>
                <a:cubicBezTo>
                  <a:pt x="1643" y="600"/>
                  <a:pt x="1644" y="600"/>
                  <a:pt x="1644" y="600"/>
                </a:cubicBezTo>
                <a:cubicBezTo>
                  <a:pt x="1646" y="600"/>
                  <a:pt x="1642" y="599"/>
                  <a:pt x="1641" y="599"/>
                </a:cubicBezTo>
                <a:cubicBezTo>
                  <a:pt x="1641" y="599"/>
                  <a:pt x="1640" y="599"/>
                  <a:pt x="1640" y="599"/>
                </a:cubicBezTo>
                <a:cubicBezTo>
                  <a:pt x="1638" y="599"/>
                  <a:pt x="1636" y="599"/>
                  <a:pt x="1634" y="599"/>
                </a:cubicBezTo>
                <a:cubicBezTo>
                  <a:pt x="1634" y="598"/>
                  <a:pt x="1633" y="597"/>
                  <a:pt x="1633" y="596"/>
                </a:cubicBezTo>
                <a:cubicBezTo>
                  <a:pt x="1635" y="594"/>
                  <a:pt x="1638" y="597"/>
                  <a:pt x="1640" y="596"/>
                </a:cubicBezTo>
                <a:cubicBezTo>
                  <a:pt x="1635" y="593"/>
                  <a:pt x="1634" y="595"/>
                  <a:pt x="1629" y="593"/>
                </a:cubicBezTo>
                <a:cubicBezTo>
                  <a:pt x="1629" y="592"/>
                  <a:pt x="1629" y="592"/>
                  <a:pt x="1629" y="592"/>
                </a:cubicBezTo>
                <a:cubicBezTo>
                  <a:pt x="1631" y="592"/>
                  <a:pt x="1633" y="592"/>
                  <a:pt x="1637" y="594"/>
                </a:cubicBezTo>
                <a:cubicBezTo>
                  <a:pt x="1633" y="591"/>
                  <a:pt x="1633" y="589"/>
                  <a:pt x="1630" y="586"/>
                </a:cubicBezTo>
                <a:cubicBezTo>
                  <a:pt x="1630" y="588"/>
                  <a:pt x="1631" y="589"/>
                  <a:pt x="1631" y="590"/>
                </a:cubicBezTo>
                <a:cubicBezTo>
                  <a:pt x="1628" y="591"/>
                  <a:pt x="1629" y="589"/>
                  <a:pt x="1629" y="588"/>
                </a:cubicBezTo>
                <a:cubicBezTo>
                  <a:pt x="1629" y="588"/>
                  <a:pt x="1630" y="588"/>
                  <a:pt x="1630" y="588"/>
                </a:cubicBezTo>
                <a:cubicBezTo>
                  <a:pt x="1629" y="586"/>
                  <a:pt x="1627" y="588"/>
                  <a:pt x="1625" y="587"/>
                </a:cubicBezTo>
                <a:cubicBezTo>
                  <a:pt x="1625" y="587"/>
                  <a:pt x="1626" y="588"/>
                  <a:pt x="1627" y="588"/>
                </a:cubicBezTo>
                <a:cubicBezTo>
                  <a:pt x="1628" y="590"/>
                  <a:pt x="1629" y="592"/>
                  <a:pt x="1625" y="591"/>
                </a:cubicBezTo>
                <a:cubicBezTo>
                  <a:pt x="1626" y="592"/>
                  <a:pt x="1626" y="592"/>
                  <a:pt x="1627" y="592"/>
                </a:cubicBezTo>
                <a:cubicBezTo>
                  <a:pt x="1627" y="592"/>
                  <a:pt x="1627" y="593"/>
                  <a:pt x="1627" y="593"/>
                </a:cubicBezTo>
                <a:cubicBezTo>
                  <a:pt x="1625" y="593"/>
                  <a:pt x="1626" y="592"/>
                  <a:pt x="1624" y="592"/>
                </a:cubicBezTo>
                <a:cubicBezTo>
                  <a:pt x="1623" y="592"/>
                  <a:pt x="1623" y="595"/>
                  <a:pt x="1621" y="594"/>
                </a:cubicBezTo>
                <a:cubicBezTo>
                  <a:pt x="1621" y="595"/>
                  <a:pt x="1622" y="595"/>
                  <a:pt x="1623" y="596"/>
                </a:cubicBezTo>
                <a:cubicBezTo>
                  <a:pt x="1622" y="597"/>
                  <a:pt x="1620" y="596"/>
                  <a:pt x="1619" y="596"/>
                </a:cubicBezTo>
                <a:cubicBezTo>
                  <a:pt x="1617" y="595"/>
                  <a:pt x="1623" y="595"/>
                  <a:pt x="1620" y="594"/>
                </a:cubicBezTo>
                <a:cubicBezTo>
                  <a:pt x="1617" y="594"/>
                  <a:pt x="1618" y="596"/>
                  <a:pt x="1614" y="595"/>
                </a:cubicBezTo>
                <a:cubicBezTo>
                  <a:pt x="1613" y="594"/>
                  <a:pt x="1616" y="594"/>
                  <a:pt x="1615" y="592"/>
                </a:cubicBezTo>
                <a:cubicBezTo>
                  <a:pt x="1614" y="591"/>
                  <a:pt x="1612" y="592"/>
                  <a:pt x="1610" y="591"/>
                </a:cubicBezTo>
                <a:cubicBezTo>
                  <a:pt x="1610" y="589"/>
                  <a:pt x="1613" y="592"/>
                  <a:pt x="1613" y="590"/>
                </a:cubicBezTo>
                <a:cubicBezTo>
                  <a:pt x="1610" y="590"/>
                  <a:pt x="1609" y="592"/>
                  <a:pt x="1606" y="591"/>
                </a:cubicBezTo>
                <a:cubicBezTo>
                  <a:pt x="1605" y="592"/>
                  <a:pt x="1608" y="592"/>
                  <a:pt x="1609" y="592"/>
                </a:cubicBezTo>
                <a:cubicBezTo>
                  <a:pt x="1608" y="594"/>
                  <a:pt x="1607" y="594"/>
                  <a:pt x="1605" y="594"/>
                </a:cubicBezTo>
                <a:cubicBezTo>
                  <a:pt x="1605" y="595"/>
                  <a:pt x="1607" y="594"/>
                  <a:pt x="1607" y="595"/>
                </a:cubicBezTo>
                <a:cubicBezTo>
                  <a:pt x="1603" y="596"/>
                  <a:pt x="1599" y="595"/>
                  <a:pt x="1594" y="593"/>
                </a:cubicBezTo>
                <a:cubicBezTo>
                  <a:pt x="1597" y="593"/>
                  <a:pt x="1599" y="594"/>
                  <a:pt x="1602" y="594"/>
                </a:cubicBezTo>
                <a:cubicBezTo>
                  <a:pt x="1600" y="592"/>
                  <a:pt x="1593" y="591"/>
                  <a:pt x="1588" y="592"/>
                </a:cubicBezTo>
                <a:cubicBezTo>
                  <a:pt x="1588" y="590"/>
                  <a:pt x="1587" y="590"/>
                  <a:pt x="1585" y="589"/>
                </a:cubicBezTo>
                <a:cubicBezTo>
                  <a:pt x="1586" y="589"/>
                  <a:pt x="1587" y="587"/>
                  <a:pt x="1588" y="587"/>
                </a:cubicBezTo>
                <a:cubicBezTo>
                  <a:pt x="1585" y="587"/>
                  <a:pt x="1579" y="586"/>
                  <a:pt x="1575" y="585"/>
                </a:cubicBezTo>
                <a:cubicBezTo>
                  <a:pt x="1575" y="584"/>
                  <a:pt x="1576" y="584"/>
                  <a:pt x="1576" y="583"/>
                </a:cubicBezTo>
                <a:cubicBezTo>
                  <a:pt x="1579" y="582"/>
                  <a:pt x="1584" y="583"/>
                  <a:pt x="1588" y="583"/>
                </a:cubicBezTo>
                <a:cubicBezTo>
                  <a:pt x="1588" y="585"/>
                  <a:pt x="1586" y="586"/>
                  <a:pt x="1590" y="585"/>
                </a:cubicBezTo>
                <a:cubicBezTo>
                  <a:pt x="1590" y="586"/>
                  <a:pt x="1590" y="587"/>
                  <a:pt x="1589" y="587"/>
                </a:cubicBezTo>
                <a:cubicBezTo>
                  <a:pt x="1589" y="590"/>
                  <a:pt x="1592" y="586"/>
                  <a:pt x="1593" y="587"/>
                </a:cubicBezTo>
                <a:cubicBezTo>
                  <a:pt x="1593" y="585"/>
                  <a:pt x="1590" y="585"/>
                  <a:pt x="1589" y="584"/>
                </a:cubicBezTo>
                <a:cubicBezTo>
                  <a:pt x="1589" y="584"/>
                  <a:pt x="1589" y="584"/>
                  <a:pt x="1590" y="584"/>
                </a:cubicBezTo>
                <a:cubicBezTo>
                  <a:pt x="1592" y="584"/>
                  <a:pt x="1594" y="584"/>
                  <a:pt x="1595" y="584"/>
                </a:cubicBezTo>
                <a:cubicBezTo>
                  <a:pt x="1595" y="585"/>
                  <a:pt x="1596" y="586"/>
                  <a:pt x="1594" y="585"/>
                </a:cubicBezTo>
                <a:cubicBezTo>
                  <a:pt x="1594" y="586"/>
                  <a:pt x="1597" y="588"/>
                  <a:pt x="1597" y="585"/>
                </a:cubicBezTo>
                <a:cubicBezTo>
                  <a:pt x="1597" y="585"/>
                  <a:pt x="1597" y="585"/>
                  <a:pt x="1598" y="586"/>
                </a:cubicBezTo>
                <a:cubicBezTo>
                  <a:pt x="1595" y="587"/>
                  <a:pt x="1599" y="588"/>
                  <a:pt x="1601" y="588"/>
                </a:cubicBezTo>
                <a:cubicBezTo>
                  <a:pt x="1602" y="587"/>
                  <a:pt x="1600" y="587"/>
                  <a:pt x="1599" y="587"/>
                </a:cubicBezTo>
                <a:cubicBezTo>
                  <a:pt x="1601" y="585"/>
                  <a:pt x="1607" y="587"/>
                  <a:pt x="1605" y="589"/>
                </a:cubicBezTo>
                <a:cubicBezTo>
                  <a:pt x="1605" y="589"/>
                  <a:pt x="1605" y="588"/>
                  <a:pt x="1605" y="588"/>
                </a:cubicBezTo>
                <a:cubicBezTo>
                  <a:pt x="1605" y="588"/>
                  <a:pt x="1604" y="588"/>
                  <a:pt x="1603" y="588"/>
                </a:cubicBezTo>
                <a:cubicBezTo>
                  <a:pt x="1603" y="589"/>
                  <a:pt x="1603" y="589"/>
                  <a:pt x="1602" y="589"/>
                </a:cubicBezTo>
                <a:cubicBezTo>
                  <a:pt x="1602" y="592"/>
                  <a:pt x="1604" y="588"/>
                  <a:pt x="1606" y="590"/>
                </a:cubicBezTo>
                <a:cubicBezTo>
                  <a:pt x="1606" y="590"/>
                  <a:pt x="1605" y="589"/>
                  <a:pt x="1605" y="589"/>
                </a:cubicBezTo>
                <a:cubicBezTo>
                  <a:pt x="1607" y="588"/>
                  <a:pt x="1608" y="586"/>
                  <a:pt x="1611" y="587"/>
                </a:cubicBezTo>
                <a:cubicBezTo>
                  <a:pt x="1609" y="583"/>
                  <a:pt x="1603" y="587"/>
                  <a:pt x="1604" y="581"/>
                </a:cubicBezTo>
                <a:cubicBezTo>
                  <a:pt x="1602" y="581"/>
                  <a:pt x="1602" y="585"/>
                  <a:pt x="1600" y="583"/>
                </a:cubicBezTo>
                <a:cubicBezTo>
                  <a:pt x="1601" y="581"/>
                  <a:pt x="1599" y="581"/>
                  <a:pt x="1597" y="583"/>
                </a:cubicBezTo>
                <a:cubicBezTo>
                  <a:pt x="1596" y="583"/>
                  <a:pt x="1597" y="581"/>
                  <a:pt x="1596" y="580"/>
                </a:cubicBezTo>
                <a:cubicBezTo>
                  <a:pt x="1595" y="581"/>
                  <a:pt x="1592" y="580"/>
                  <a:pt x="1589" y="579"/>
                </a:cubicBezTo>
                <a:cubicBezTo>
                  <a:pt x="1589" y="579"/>
                  <a:pt x="1589" y="579"/>
                  <a:pt x="1589" y="579"/>
                </a:cubicBezTo>
                <a:cubicBezTo>
                  <a:pt x="1589" y="579"/>
                  <a:pt x="1589" y="579"/>
                  <a:pt x="1589" y="579"/>
                </a:cubicBezTo>
                <a:cubicBezTo>
                  <a:pt x="1587" y="578"/>
                  <a:pt x="1585" y="578"/>
                  <a:pt x="1585" y="578"/>
                </a:cubicBezTo>
                <a:cubicBezTo>
                  <a:pt x="1584" y="577"/>
                  <a:pt x="1585" y="577"/>
                  <a:pt x="1585" y="576"/>
                </a:cubicBezTo>
                <a:cubicBezTo>
                  <a:pt x="1586" y="575"/>
                  <a:pt x="1587" y="574"/>
                  <a:pt x="1588" y="574"/>
                </a:cubicBezTo>
                <a:cubicBezTo>
                  <a:pt x="1586" y="574"/>
                  <a:pt x="1584" y="574"/>
                  <a:pt x="1582" y="573"/>
                </a:cubicBezTo>
                <a:cubicBezTo>
                  <a:pt x="1580" y="574"/>
                  <a:pt x="1582" y="574"/>
                  <a:pt x="1583" y="575"/>
                </a:cubicBezTo>
                <a:cubicBezTo>
                  <a:pt x="1582" y="576"/>
                  <a:pt x="1580" y="574"/>
                  <a:pt x="1581" y="576"/>
                </a:cubicBezTo>
                <a:cubicBezTo>
                  <a:pt x="1580" y="577"/>
                  <a:pt x="1578" y="576"/>
                  <a:pt x="1577" y="576"/>
                </a:cubicBezTo>
                <a:cubicBezTo>
                  <a:pt x="1579" y="574"/>
                  <a:pt x="1579" y="574"/>
                  <a:pt x="1581" y="571"/>
                </a:cubicBezTo>
                <a:cubicBezTo>
                  <a:pt x="1580" y="571"/>
                  <a:pt x="1580" y="570"/>
                  <a:pt x="1579" y="570"/>
                </a:cubicBezTo>
                <a:close/>
                <a:moveTo>
                  <a:pt x="1710" y="575"/>
                </a:moveTo>
                <a:cubicBezTo>
                  <a:pt x="1712" y="576"/>
                  <a:pt x="1715" y="576"/>
                  <a:pt x="1715" y="578"/>
                </a:cubicBezTo>
                <a:cubicBezTo>
                  <a:pt x="1714" y="576"/>
                  <a:pt x="1710" y="578"/>
                  <a:pt x="1710" y="575"/>
                </a:cubicBezTo>
                <a:close/>
                <a:moveTo>
                  <a:pt x="1717" y="579"/>
                </a:moveTo>
                <a:cubicBezTo>
                  <a:pt x="1717" y="579"/>
                  <a:pt x="1717" y="578"/>
                  <a:pt x="1718" y="578"/>
                </a:cubicBezTo>
                <a:cubicBezTo>
                  <a:pt x="1718" y="578"/>
                  <a:pt x="1720" y="578"/>
                  <a:pt x="1720" y="579"/>
                </a:cubicBezTo>
                <a:cubicBezTo>
                  <a:pt x="1719" y="579"/>
                  <a:pt x="1719" y="580"/>
                  <a:pt x="1717" y="579"/>
                </a:cubicBezTo>
                <a:close/>
                <a:moveTo>
                  <a:pt x="1655" y="618"/>
                </a:moveTo>
                <a:cubicBezTo>
                  <a:pt x="1656" y="618"/>
                  <a:pt x="1659" y="618"/>
                  <a:pt x="1658" y="620"/>
                </a:cubicBezTo>
                <a:cubicBezTo>
                  <a:pt x="1657" y="621"/>
                  <a:pt x="1655" y="619"/>
                  <a:pt x="1655" y="618"/>
                </a:cubicBezTo>
                <a:close/>
                <a:moveTo>
                  <a:pt x="1629" y="595"/>
                </a:moveTo>
                <a:cubicBezTo>
                  <a:pt x="1630" y="595"/>
                  <a:pt x="1633" y="594"/>
                  <a:pt x="1633" y="596"/>
                </a:cubicBezTo>
                <a:cubicBezTo>
                  <a:pt x="1632" y="595"/>
                  <a:pt x="1630" y="596"/>
                  <a:pt x="1629" y="595"/>
                </a:cubicBezTo>
                <a:close/>
                <a:moveTo>
                  <a:pt x="1572" y="570"/>
                </a:moveTo>
                <a:cubicBezTo>
                  <a:pt x="1573" y="572"/>
                  <a:pt x="1576" y="571"/>
                  <a:pt x="1578" y="573"/>
                </a:cubicBezTo>
                <a:cubicBezTo>
                  <a:pt x="1576" y="575"/>
                  <a:pt x="1573" y="573"/>
                  <a:pt x="1570" y="573"/>
                </a:cubicBezTo>
                <a:cubicBezTo>
                  <a:pt x="1570" y="571"/>
                  <a:pt x="1571" y="572"/>
                  <a:pt x="1572" y="570"/>
                </a:cubicBezTo>
                <a:close/>
                <a:moveTo>
                  <a:pt x="1567" y="582"/>
                </a:moveTo>
                <a:cubicBezTo>
                  <a:pt x="1568" y="583"/>
                  <a:pt x="1568" y="583"/>
                  <a:pt x="1569" y="583"/>
                </a:cubicBezTo>
                <a:cubicBezTo>
                  <a:pt x="1568" y="583"/>
                  <a:pt x="1567" y="583"/>
                  <a:pt x="1567" y="582"/>
                </a:cubicBezTo>
                <a:cubicBezTo>
                  <a:pt x="1567" y="582"/>
                  <a:pt x="1567" y="582"/>
                  <a:pt x="1567" y="582"/>
                </a:cubicBezTo>
                <a:close/>
                <a:moveTo>
                  <a:pt x="1565" y="571"/>
                </a:moveTo>
                <a:cubicBezTo>
                  <a:pt x="1563" y="570"/>
                  <a:pt x="1564" y="570"/>
                  <a:pt x="1563" y="570"/>
                </a:cubicBezTo>
                <a:cubicBezTo>
                  <a:pt x="1562" y="568"/>
                  <a:pt x="1566" y="569"/>
                  <a:pt x="1565" y="571"/>
                </a:cubicBezTo>
                <a:close/>
                <a:moveTo>
                  <a:pt x="1545" y="308"/>
                </a:moveTo>
                <a:cubicBezTo>
                  <a:pt x="1548" y="308"/>
                  <a:pt x="1548" y="309"/>
                  <a:pt x="1549" y="311"/>
                </a:cubicBezTo>
                <a:cubicBezTo>
                  <a:pt x="1546" y="312"/>
                  <a:pt x="1546" y="309"/>
                  <a:pt x="1545" y="308"/>
                </a:cubicBezTo>
                <a:close/>
                <a:moveTo>
                  <a:pt x="1556" y="303"/>
                </a:moveTo>
                <a:cubicBezTo>
                  <a:pt x="1553" y="303"/>
                  <a:pt x="1556" y="301"/>
                  <a:pt x="1554" y="300"/>
                </a:cubicBezTo>
                <a:cubicBezTo>
                  <a:pt x="1550" y="299"/>
                  <a:pt x="1554" y="304"/>
                  <a:pt x="1551" y="304"/>
                </a:cubicBezTo>
                <a:cubicBezTo>
                  <a:pt x="1549" y="302"/>
                  <a:pt x="1548" y="299"/>
                  <a:pt x="1549" y="296"/>
                </a:cubicBezTo>
                <a:cubicBezTo>
                  <a:pt x="1547" y="294"/>
                  <a:pt x="1544" y="295"/>
                  <a:pt x="1542" y="295"/>
                </a:cubicBezTo>
                <a:cubicBezTo>
                  <a:pt x="1539" y="297"/>
                  <a:pt x="1543" y="297"/>
                  <a:pt x="1543" y="300"/>
                </a:cubicBezTo>
                <a:cubicBezTo>
                  <a:pt x="1542" y="303"/>
                  <a:pt x="1532" y="297"/>
                  <a:pt x="1536" y="302"/>
                </a:cubicBezTo>
                <a:cubicBezTo>
                  <a:pt x="1533" y="300"/>
                  <a:pt x="1529" y="298"/>
                  <a:pt x="1526" y="296"/>
                </a:cubicBezTo>
                <a:cubicBezTo>
                  <a:pt x="1526" y="296"/>
                  <a:pt x="1526" y="296"/>
                  <a:pt x="1527" y="296"/>
                </a:cubicBezTo>
                <a:cubicBezTo>
                  <a:pt x="1526" y="296"/>
                  <a:pt x="1526" y="296"/>
                  <a:pt x="1526" y="296"/>
                </a:cubicBezTo>
                <a:cubicBezTo>
                  <a:pt x="1523" y="293"/>
                  <a:pt x="1520" y="290"/>
                  <a:pt x="1520" y="284"/>
                </a:cubicBezTo>
                <a:cubicBezTo>
                  <a:pt x="1517" y="287"/>
                  <a:pt x="1515" y="287"/>
                  <a:pt x="1513" y="288"/>
                </a:cubicBezTo>
                <a:cubicBezTo>
                  <a:pt x="1509" y="285"/>
                  <a:pt x="1500" y="286"/>
                  <a:pt x="1497" y="284"/>
                </a:cubicBezTo>
                <a:cubicBezTo>
                  <a:pt x="1498" y="282"/>
                  <a:pt x="1502" y="284"/>
                  <a:pt x="1503" y="283"/>
                </a:cubicBezTo>
                <a:cubicBezTo>
                  <a:pt x="1494" y="278"/>
                  <a:pt x="1490" y="280"/>
                  <a:pt x="1483" y="278"/>
                </a:cubicBezTo>
                <a:cubicBezTo>
                  <a:pt x="1484" y="276"/>
                  <a:pt x="1488" y="277"/>
                  <a:pt x="1491" y="278"/>
                </a:cubicBezTo>
                <a:cubicBezTo>
                  <a:pt x="1484" y="274"/>
                  <a:pt x="1466" y="274"/>
                  <a:pt x="1460" y="269"/>
                </a:cubicBezTo>
                <a:cubicBezTo>
                  <a:pt x="1462" y="272"/>
                  <a:pt x="1460" y="272"/>
                  <a:pt x="1461" y="274"/>
                </a:cubicBezTo>
                <a:cubicBezTo>
                  <a:pt x="1447" y="274"/>
                  <a:pt x="1434" y="270"/>
                  <a:pt x="1420" y="265"/>
                </a:cubicBezTo>
                <a:cubicBezTo>
                  <a:pt x="1421" y="264"/>
                  <a:pt x="1421" y="263"/>
                  <a:pt x="1421" y="262"/>
                </a:cubicBezTo>
                <a:cubicBezTo>
                  <a:pt x="1418" y="263"/>
                  <a:pt x="1418" y="261"/>
                  <a:pt x="1414" y="262"/>
                </a:cubicBezTo>
                <a:cubicBezTo>
                  <a:pt x="1414" y="262"/>
                  <a:pt x="1414" y="263"/>
                  <a:pt x="1415" y="263"/>
                </a:cubicBezTo>
                <a:cubicBezTo>
                  <a:pt x="1414" y="263"/>
                  <a:pt x="1413" y="263"/>
                  <a:pt x="1413" y="262"/>
                </a:cubicBezTo>
                <a:cubicBezTo>
                  <a:pt x="1413" y="262"/>
                  <a:pt x="1413" y="262"/>
                  <a:pt x="1413" y="262"/>
                </a:cubicBezTo>
                <a:cubicBezTo>
                  <a:pt x="1410" y="262"/>
                  <a:pt x="1409" y="262"/>
                  <a:pt x="1408" y="263"/>
                </a:cubicBezTo>
                <a:cubicBezTo>
                  <a:pt x="1408" y="264"/>
                  <a:pt x="1408" y="264"/>
                  <a:pt x="1409" y="265"/>
                </a:cubicBezTo>
                <a:cubicBezTo>
                  <a:pt x="1409" y="265"/>
                  <a:pt x="1409" y="265"/>
                  <a:pt x="1408" y="265"/>
                </a:cubicBezTo>
                <a:cubicBezTo>
                  <a:pt x="1405" y="263"/>
                  <a:pt x="1401" y="262"/>
                  <a:pt x="1397" y="262"/>
                </a:cubicBezTo>
                <a:cubicBezTo>
                  <a:pt x="1397" y="262"/>
                  <a:pt x="1397" y="262"/>
                  <a:pt x="1397" y="262"/>
                </a:cubicBezTo>
                <a:cubicBezTo>
                  <a:pt x="1397" y="261"/>
                  <a:pt x="1398" y="261"/>
                  <a:pt x="1398" y="260"/>
                </a:cubicBezTo>
                <a:cubicBezTo>
                  <a:pt x="1396" y="259"/>
                  <a:pt x="1394" y="258"/>
                  <a:pt x="1392" y="258"/>
                </a:cubicBezTo>
                <a:cubicBezTo>
                  <a:pt x="1394" y="258"/>
                  <a:pt x="1396" y="259"/>
                  <a:pt x="1397" y="258"/>
                </a:cubicBezTo>
                <a:cubicBezTo>
                  <a:pt x="1397" y="258"/>
                  <a:pt x="1397" y="257"/>
                  <a:pt x="1396" y="257"/>
                </a:cubicBezTo>
                <a:cubicBezTo>
                  <a:pt x="1398" y="257"/>
                  <a:pt x="1400" y="258"/>
                  <a:pt x="1401" y="258"/>
                </a:cubicBezTo>
                <a:cubicBezTo>
                  <a:pt x="1401" y="260"/>
                  <a:pt x="1402" y="262"/>
                  <a:pt x="1405" y="263"/>
                </a:cubicBezTo>
                <a:cubicBezTo>
                  <a:pt x="1405" y="261"/>
                  <a:pt x="1405" y="260"/>
                  <a:pt x="1405" y="259"/>
                </a:cubicBezTo>
                <a:cubicBezTo>
                  <a:pt x="1405" y="259"/>
                  <a:pt x="1405" y="259"/>
                  <a:pt x="1406" y="259"/>
                </a:cubicBezTo>
                <a:cubicBezTo>
                  <a:pt x="1419" y="260"/>
                  <a:pt x="1434" y="263"/>
                  <a:pt x="1450" y="265"/>
                </a:cubicBezTo>
                <a:cubicBezTo>
                  <a:pt x="1449" y="265"/>
                  <a:pt x="1448" y="265"/>
                  <a:pt x="1447" y="265"/>
                </a:cubicBezTo>
                <a:cubicBezTo>
                  <a:pt x="1446" y="267"/>
                  <a:pt x="1445" y="267"/>
                  <a:pt x="1445" y="270"/>
                </a:cubicBezTo>
                <a:cubicBezTo>
                  <a:pt x="1447" y="269"/>
                  <a:pt x="1450" y="269"/>
                  <a:pt x="1452" y="267"/>
                </a:cubicBezTo>
                <a:cubicBezTo>
                  <a:pt x="1452" y="266"/>
                  <a:pt x="1451" y="266"/>
                  <a:pt x="1451" y="265"/>
                </a:cubicBezTo>
                <a:cubicBezTo>
                  <a:pt x="1456" y="266"/>
                  <a:pt x="1461" y="267"/>
                  <a:pt x="1467" y="268"/>
                </a:cubicBezTo>
                <a:cubicBezTo>
                  <a:pt x="1467" y="269"/>
                  <a:pt x="1467" y="269"/>
                  <a:pt x="1466" y="269"/>
                </a:cubicBezTo>
                <a:cubicBezTo>
                  <a:pt x="1466" y="271"/>
                  <a:pt x="1469" y="271"/>
                  <a:pt x="1470" y="271"/>
                </a:cubicBezTo>
                <a:cubicBezTo>
                  <a:pt x="1471" y="270"/>
                  <a:pt x="1471" y="270"/>
                  <a:pt x="1471" y="269"/>
                </a:cubicBezTo>
                <a:cubicBezTo>
                  <a:pt x="1496" y="274"/>
                  <a:pt x="1522" y="279"/>
                  <a:pt x="1544" y="282"/>
                </a:cubicBezTo>
                <a:cubicBezTo>
                  <a:pt x="1545" y="284"/>
                  <a:pt x="1547" y="285"/>
                  <a:pt x="1551" y="285"/>
                </a:cubicBezTo>
                <a:cubicBezTo>
                  <a:pt x="1550" y="284"/>
                  <a:pt x="1549" y="283"/>
                  <a:pt x="1549" y="282"/>
                </a:cubicBezTo>
                <a:cubicBezTo>
                  <a:pt x="1550" y="282"/>
                  <a:pt x="1551" y="283"/>
                  <a:pt x="1552" y="283"/>
                </a:cubicBezTo>
                <a:cubicBezTo>
                  <a:pt x="1552" y="284"/>
                  <a:pt x="1552" y="285"/>
                  <a:pt x="1552" y="285"/>
                </a:cubicBezTo>
                <a:cubicBezTo>
                  <a:pt x="1554" y="286"/>
                  <a:pt x="1555" y="285"/>
                  <a:pt x="1555" y="284"/>
                </a:cubicBezTo>
                <a:cubicBezTo>
                  <a:pt x="1558" y="286"/>
                  <a:pt x="1561" y="287"/>
                  <a:pt x="1564" y="288"/>
                </a:cubicBezTo>
                <a:cubicBezTo>
                  <a:pt x="1563" y="289"/>
                  <a:pt x="1563" y="290"/>
                  <a:pt x="1563" y="292"/>
                </a:cubicBezTo>
                <a:cubicBezTo>
                  <a:pt x="1565" y="290"/>
                  <a:pt x="1565" y="293"/>
                  <a:pt x="1567" y="291"/>
                </a:cubicBezTo>
                <a:cubicBezTo>
                  <a:pt x="1567" y="298"/>
                  <a:pt x="1558" y="298"/>
                  <a:pt x="1556" y="303"/>
                </a:cubicBezTo>
                <a:close/>
                <a:moveTo>
                  <a:pt x="1500" y="379"/>
                </a:moveTo>
                <a:cubicBezTo>
                  <a:pt x="1496" y="379"/>
                  <a:pt x="1488" y="379"/>
                  <a:pt x="1485" y="377"/>
                </a:cubicBezTo>
                <a:cubicBezTo>
                  <a:pt x="1486" y="377"/>
                  <a:pt x="1486" y="376"/>
                  <a:pt x="1487" y="376"/>
                </a:cubicBezTo>
                <a:cubicBezTo>
                  <a:pt x="1489" y="377"/>
                  <a:pt x="1499" y="377"/>
                  <a:pt x="1501" y="377"/>
                </a:cubicBezTo>
                <a:cubicBezTo>
                  <a:pt x="1499" y="376"/>
                  <a:pt x="1500" y="379"/>
                  <a:pt x="1500" y="379"/>
                </a:cubicBezTo>
                <a:close/>
                <a:moveTo>
                  <a:pt x="1482" y="386"/>
                </a:moveTo>
                <a:cubicBezTo>
                  <a:pt x="1478" y="385"/>
                  <a:pt x="1474" y="384"/>
                  <a:pt x="1470" y="383"/>
                </a:cubicBezTo>
                <a:cubicBezTo>
                  <a:pt x="1469" y="383"/>
                  <a:pt x="1466" y="382"/>
                  <a:pt x="1462" y="381"/>
                </a:cubicBezTo>
                <a:cubicBezTo>
                  <a:pt x="1462" y="381"/>
                  <a:pt x="1461" y="381"/>
                  <a:pt x="1460" y="381"/>
                </a:cubicBezTo>
                <a:cubicBezTo>
                  <a:pt x="1456" y="380"/>
                  <a:pt x="1451" y="378"/>
                  <a:pt x="1445" y="377"/>
                </a:cubicBezTo>
                <a:cubicBezTo>
                  <a:pt x="1449" y="377"/>
                  <a:pt x="1453" y="376"/>
                  <a:pt x="1457" y="376"/>
                </a:cubicBezTo>
                <a:cubicBezTo>
                  <a:pt x="1458" y="376"/>
                  <a:pt x="1459" y="377"/>
                  <a:pt x="1459" y="378"/>
                </a:cubicBezTo>
                <a:cubicBezTo>
                  <a:pt x="1469" y="381"/>
                  <a:pt x="1478" y="379"/>
                  <a:pt x="1483" y="384"/>
                </a:cubicBezTo>
                <a:cubicBezTo>
                  <a:pt x="1481" y="384"/>
                  <a:pt x="1481" y="385"/>
                  <a:pt x="1482" y="386"/>
                </a:cubicBezTo>
                <a:close/>
                <a:moveTo>
                  <a:pt x="1440" y="287"/>
                </a:moveTo>
                <a:cubicBezTo>
                  <a:pt x="1438" y="286"/>
                  <a:pt x="1437" y="286"/>
                  <a:pt x="1436" y="286"/>
                </a:cubicBezTo>
                <a:cubicBezTo>
                  <a:pt x="1436" y="285"/>
                  <a:pt x="1436" y="283"/>
                  <a:pt x="1435" y="283"/>
                </a:cubicBezTo>
                <a:cubicBezTo>
                  <a:pt x="1434" y="282"/>
                  <a:pt x="1434" y="283"/>
                  <a:pt x="1434" y="284"/>
                </a:cubicBezTo>
                <a:cubicBezTo>
                  <a:pt x="1433" y="284"/>
                  <a:pt x="1433" y="284"/>
                  <a:pt x="1432" y="284"/>
                </a:cubicBezTo>
                <a:cubicBezTo>
                  <a:pt x="1432" y="284"/>
                  <a:pt x="1433" y="284"/>
                  <a:pt x="1433" y="285"/>
                </a:cubicBezTo>
                <a:cubicBezTo>
                  <a:pt x="1423" y="282"/>
                  <a:pt x="1412" y="278"/>
                  <a:pt x="1403" y="272"/>
                </a:cubicBezTo>
                <a:cubicBezTo>
                  <a:pt x="1401" y="272"/>
                  <a:pt x="1401" y="276"/>
                  <a:pt x="1398" y="274"/>
                </a:cubicBezTo>
                <a:cubicBezTo>
                  <a:pt x="1400" y="276"/>
                  <a:pt x="1401" y="278"/>
                  <a:pt x="1405" y="278"/>
                </a:cubicBezTo>
                <a:cubicBezTo>
                  <a:pt x="1394" y="280"/>
                  <a:pt x="1386" y="275"/>
                  <a:pt x="1374" y="272"/>
                </a:cubicBezTo>
                <a:cubicBezTo>
                  <a:pt x="1378" y="271"/>
                  <a:pt x="1374" y="270"/>
                  <a:pt x="1376" y="269"/>
                </a:cubicBezTo>
                <a:cubicBezTo>
                  <a:pt x="1374" y="266"/>
                  <a:pt x="1372" y="272"/>
                  <a:pt x="1369" y="269"/>
                </a:cubicBezTo>
                <a:cubicBezTo>
                  <a:pt x="1370" y="268"/>
                  <a:pt x="1371" y="269"/>
                  <a:pt x="1371" y="267"/>
                </a:cubicBezTo>
                <a:cubicBezTo>
                  <a:pt x="1369" y="265"/>
                  <a:pt x="1369" y="268"/>
                  <a:pt x="1368" y="269"/>
                </a:cubicBezTo>
                <a:cubicBezTo>
                  <a:pt x="1365" y="269"/>
                  <a:pt x="1367" y="266"/>
                  <a:pt x="1364" y="266"/>
                </a:cubicBezTo>
                <a:cubicBezTo>
                  <a:pt x="1362" y="264"/>
                  <a:pt x="1366" y="270"/>
                  <a:pt x="1369" y="271"/>
                </a:cubicBezTo>
                <a:cubicBezTo>
                  <a:pt x="1367" y="271"/>
                  <a:pt x="1364" y="270"/>
                  <a:pt x="1361" y="270"/>
                </a:cubicBezTo>
                <a:cubicBezTo>
                  <a:pt x="1361" y="269"/>
                  <a:pt x="1360" y="268"/>
                  <a:pt x="1359" y="268"/>
                </a:cubicBezTo>
                <a:cubicBezTo>
                  <a:pt x="1359" y="269"/>
                  <a:pt x="1359" y="269"/>
                  <a:pt x="1358" y="269"/>
                </a:cubicBezTo>
                <a:cubicBezTo>
                  <a:pt x="1358" y="269"/>
                  <a:pt x="1358" y="269"/>
                  <a:pt x="1358" y="269"/>
                </a:cubicBezTo>
                <a:cubicBezTo>
                  <a:pt x="1359" y="268"/>
                  <a:pt x="1359" y="267"/>
                  <a:pt x="1360" y="266"/>
                </a:cubicBezTo>
                <a:cubicBezTo>
                  <a:pt x="1362" y="266"/>
                  <a:pt x="1362" y="271"/>
                  <a:pt x="1363" y="267"/>
                </a:cubicBezTo>
                <a:cubicBezTo>
                  <a:pt x="1362" y="263"/>
                  <a:pt x="1353" y="267"/>
                  <a:pt x="1354" y="261"/>
                </a:cubicBezTo>
                <a:cubicBezTo>
                  <a:pt x="1355" y="261"/>
                  <a:pt x="1355" y="265"/>
                  <a:pt x="1356" y="261"/>
                </a:cubicBezTo>
                <a:cubicBezTo>
                  <a:pt x="1357" y="261"/>
                  <a:pt x="1357" y="262"/>
                  <a:pt x="1357" y="264"/>
                </a:cubicBezTo>
                <a:cubicBezTo>
                  <a:pt x="1383" y="264"/>
                  <a:pt x="1428" y="279"/>
                  <a:pt x="1458" y="281"/>
                </a:cubicBezTo>
                <a:cubicBezTo>
                  <a:pt x="1460" y="283"/>
                  <a:pt x="1464" y="285"/>
                  <a:pt x="1467" y="287"/>
                </a:cubicBezTo>
                <a:cubicBezTo>
                  <a:pt x="1467" y="287"/>
                  <a:pt x="1467" y="287"/>
                  <a:pt x="1467" y="287"/>
                </a:cubicBezTo>
                <a:cubicBezTo>
                  <a:pt x="1467" y="291"/>
                  <a:pt x="1473" y="290"/>
                  <a:pt x="1475" y="293"/>
                </a:cubicBezTo>
                <a:cubicBezTo>
                  <a:pt x="1474" y="293"/>
                  <a:pt x="1473" y="293"/>
                  <a:pt x="1472" y="293"/>
                </a:cubicBezTo>
                <a:cubicBezTo>
                  <a:pt x="1472" y="293"/>
                  <a:pt x="1471" y="292"/>
                  <a:pt x="1470" y="293"/>
                </a:cubicBezTo>
                <a:cubicBezTo>
                  <a:pt x="1470" y="293"/>
                  <a:pt x="1470" y="293"/>
                  <a:pt x="1470" y="293"/>
                </a:cubicBezTo>
                <a:cubicBezTo>
                  <a:pt x="1469" y="293"/>
                  <a:pt x="1468" y="293"/>
                  <a:pt x="1467" y="293"/>
                </a:cubicBezTo>
                <a:cubicBezTo>
                  <a:pt x="1467" y="292"/>
                  <a:pt x="1468" y="291"/>
                  <a:pt x="1468" y="290"/>
                </a:cubicBezTo>
                <a:cubicBezTo>
                  <a:pt x="1465" y="292"/>
                  <a:pt x="1465" y="289"/>
                  <a:pt x="1462" y="291"/>
                </a:cubicBezTo>
                <a:cubicBezTo>
                  <a:pt x="1462" y="292"/>
                  <a:pt x="1462" y="293"/>
                  <a:pt x="1462" y="293"/>
                </a:cubicBezTo>
                <a:cubicBezTo>
                  <a:pt x="1461" y="293"/>
                  <a:pt x="1461" y="293"/>
                  <a:pt x="1460" y="293"/>
                </a:cubicBezTo>
                <a:cubicBezTo>
                  <a:pt x="1460" y="293"/>
                  <a:pt x="1460" y="294"/>
                  <a:pt x="1460" y="294"/>
                </a:cubicBezTo>
                <a:cubicBezTo>
                  <a:pt x="1459" y="294"/>
                  <a:pt x="1459" y="293"/>
                  <a:pt x="1458" y="293"/>
                </a:cubicBezTo>
                <a:cubicBezTo>
                  <a:pt x="1458" y="292"/>
                  <a:pt x="1458" y="292"/>
                  <a:pt x="1458" y="292"/>
                </a:cubicBezTo>
                <a:cubicBezTo>
                  <a:pt x="1456" y="291"/>
                  <a:pt x="1457" y="292"/>
                  <a:pt x="1457" y="293"/>
                </a:cubicBezTo>
                <a:cubicBezTo>
                  <a:pt x="1457" y="293"/>
                  <a:pt x="1456" y="293"/>
                  <a:pt x="1456" y="293"/>
                </a:cubicBezTo>
                <a:cubicBezTo>
                  <a:pt x="1453" y="291"/>
                  <a:pt x="1449" y="290"/>
                  <a:pt x="1445" y="289"/>
                </a:cubicBezTo>
                <a:cubicBezTo>
                  <a:pt x="1445" y="288"/>
                  <a:pt x="1445" y="288"/>
                  <a:pt x="1445" y="288"/>
                </a:cubicBezTo>
                <a:cubicBezTo>
                  <a:pt x="1445" y="288"/>
                  <a:pt x="1445" y="288"/>
                  <a:pt x="1445" y="288"/>
                </a:cubicBezTo>
                <a:cubicBezTo>
                  <a:pt x="1444" y="288"/>
                  <a:pt x="1443" y="288"/>
                  <a:pt x="1442" y="287"/>
                </a:cubicBezTo>
                <a:cubicBezTo>
                  <a:pt x="1441" y="287"/>
                  <a:pt x="1441" y="286"/>
                  <a:pt x="1441" y="285"/>
                </a:cubicBezTo>
                <a:cubicBezTo>
                  <a:pt x="1440" y="285"/>
                  <a:pt x="1440" y="286"/>
                  <a:pt x="1440" y="287"/>
                </a:cubicBezTo>
                <a:close/>
                <a:moveTo>
                  <a:pt x="1440" y="834"/>
                </a:moveTo>
                <a:cubicBezTo>
                  <a:pt x="1439" y="834"/>
                  <a:pt x="1439" y="835"/>
                  <a:pt x="1438" y="835"/>
                </a:cubicBezTo>
                <a:cubicBezTo>
                  <a:pt x="1438" y="834"/>
                  <a:pt x="1437" y="832"/>
                  <a:pt x="1440" y="832"/>
                </a:cubicBezTo>
                <a:cubicBezTo>
                  <a:pt x="1440" y="833"/>
                  <a:pt x="1440" y="834"/>
                  <a:pt x="1440" y="834"/>
                </a:cubicBezTo>
                <a:close/>
                <a:moveTo>
                  <a:pt x="1436" y="837"/>
                </a:moveTo>
                <a:cubicBezTo>
                  <a:pt x="1436" y="837"/>
                  <a:pt x="1436" y="838"/>
                  <a:pt x="1436" y="839"/>
                </a:cubicBezTo>
                <a:cubicBezTo>
                  <a:pt x="1436" y="839"/>
                  <a:pt x="1436" y="839"/>
                  <a:pt x="1436" y="839"/>
                </a:cubicBezTo>
                <a:cubicBezTo>
                  <a:pt x="1436" y="838"/>
                  <a:pt x="1436" y="837"/>
                  <a:pt x="1436" y="837"/>
                </a:cubicBezTo>
                <a:cubicBezTo>
                  <a:pt x="1436" y="837"/>
                  <a:pt x="1436" y="837"/>
                  <a:pt x="1436" y="837"/>
                </a:cubicBezTo>
                <a:close/>
                <a:moveTo>
                  <a:pt x="1429" y="853"/>
                </a:moveTo>
                <a:cubicBezTo>
                  <a:pt x="1428" y="851"/>
                  <a:pt x="1426" y="850"/>
                  <a:pt x="1424" y="852"/>
                </a:cubicBezTo>
                <a:cubicBezTo>
                  <a:pt x="1425" y="851"/>
                  <a:pt x="1425" y="850"/>
                  <a:pt x="1424" y="849"/>
                </a:cubicBezTo>
                <a:cubicBezTo>
                  <a:pt x="1425" y="849"/>
                  <a:pt x="1426" y="849"/>
                  <a:pt x="1427" y="849"/>
                </a:cubicBezTo>
                <a:cubicBezTo>
                  <a:pt x="1429" y="851"/>
                  <a:pt x="1431" y="852"/>
                  <a:pt x="1429" y="853"/>
                </a:cubicBezTo>
                <a:close/>
                <a:moveTo>
                  <a:pt x="1437" y="856"/>
                </a:moveTo>
                <a:cubicBezTo>
                  <a:pt x="1435" y="855"/>
                  <a:pt x="1432" y="855"/>
                  <a:pt x="1429" y="855"/>
                </a:cubicBezTo>
                <a:cubicBezTo>
                  <a:pt x="1432" y="855"/>
                  <a:pt x="1435" y="855"/>
                  <a:pt x="1437" y="856"/>
                </a:cubicBezTo>
                <a:close/>
                <a:moveTo>
                  <a:pt x="1405" y="895"/>
                </a:moveTo>
                <a:cubicBezTo>
                  <a:pt x="1404" y="895"/>
                  <a:pt x="1403" y="894"/>
                  <a:pt x="1403" y="893"/>
                </a:cubicBezTo>
                <a:cubicBezTo>
                  <a:pt x="1404" y="893"/>
                  <a:pt x="1404" y="893"/>
                  <a:pt x="1405" y="893"/>
                </a:cubicBezTo>
                <a:cubicBezTo>
                  <a:pt x="1404" y="893"/>
                  <a:pt x="1404" y="894"/>
                  <a:pt x="1405" y="895"/>
                </a:cubicBezTo>
                <a:close/>
                <a:moveTo>
                  <a:pt x="1393" y="927"/>
                </a:moveTo>
                <a:cubicBezTo>
                  <a:pt x="1393" y="921"/>
                  <a:pt x="1402" y="923"/>
                  <a:pt x="1402" y="930"/>
                </a:cubicBezTo>
                <a:cubicBezTo>
                  <a:pt x="1399" y="928"/>
                  <a:pt x="1396" y="927"/>
                  <a:pt x="1393" y="927"/>
                </a:cubicBezTo>
                <a:close/>
                <a:moveTo>
                  <a:pt x="1397" y="930"/>
                </a:moveTo>
                <a:cubicBezTo>
                  <a:pt x="1396" y="930"/>
                  <a:pt x="1395" y="930"/>
                  <a:pt x="1394" y="930"/>
                </a:cubicBezTo>
                <a:cubicBezTo>
                  <a:pt x="1394" y="929"/>
                  <a:pt x="1394" y="928"/>
                  <a:pt x="1393" y="927"/>
                </a:cubicBezTo>
                <a:cubicBezTo>
                  <a:pt x="1394" y="928"/>
                  <a:pt x="1396" y="929"/>
                  <a:pt x="1397" y="930"/>
                </a:cubicBezTo>
                <a:close/>
                <a:moveTo>
                  <a:pt x="1392" y="892"/>
                </a:moveTo>
                <a:cubicBezTo>
                  <a:pt x="1395" y="892"/>
                  <a:pt x="1396" y="892"/>
                  <a:pt x="1396" y="894"/>
                </a:cubicBezTo>
                <a:cubicBezTo>
                  <a:pt x="1395" y="894"/>
                  <a:pt x="1391" y="895"/>
                  <a:pt x="1392" y="892"/>
                </a:cubicBezTo>
                <a:close/>
                <a:moveTo>
                  <a:pt x="1401" y="879"/>
                </a:moveTo>
                <a:cubicBezTo>
                  <a:pt x="1400" y="879"/>
                  <a:pt x="1400" y="880"/>
                  <a:pt x="1401" y="881"/>
                </a:cubicBezTo>
                <a:cubicBezTo>
                  <a:pt x="1401" y="881"/>
                  <a:pt x="1401" y="882"/>
                  <a:pt x="1401" y="883"/>
                </a:cubicBezTo>
                <a:cubicBezTo>
                  <a:pt x="1400" y="883"/>
                  <a:pt x="1400" y="882"/>
                  <a:pt x="1399" y="882"/>
                </a:cubicBezTo>
                <a:cubicBezTo>
                  <a:pt x="1400" y="883"/>
                  <a:pt x="1400" y="883"/>
                  <a:pt x="1400" y="885"/>
                </a:cubicBezTo>
                <a:cubicBezTo>
                  <a:pt x="1395" y="885"/>
                  <a:pt x="1398" y="876"/>
                  <a:pt x="1396" y="875"/>
                </a:cubicBezTo>
                <a:cubicBezTo>
                  <a:pt x="1394" y="875"/>
                  <a:pt x="1393" y="881"/>
                  <a:pt x="1393" y="883"/>
                </a:cubicBezTo>
                <a:cubicBezTo>
                  <a:pt x="1392" y="883"/>
                  <a:pt x="1391" y="884"/>
                  <a:pt x="1390" y="884"/>
                </a:cubicBezTo>
                <a:cubicBezTo>
                  <a:pt x="1390" y="884"/>
                  <a:pt x="1390" y="884"/>
                  <a:pt x="1390" y="883"/>
                </a:cubicBezTo>
                <a:cubicBezTo>
                  <a:pt x="1389" y="884"/>
                  <a:pt x="1389" y="884"/>
                  <a:pt x="1389" y="884"/>
                </a:cubicBezTo>
                <a:cubicBezTo>
                  <a:pt x="1388" y="884"/>
                  <a:pt x="1388" y="885"/>
                  <a:pt x="1387" y="885"/>
                </a:cubicBezTo>
                <a:cubicBezTo>
                  <a:pt x="1388" y="882"/>
                  <a:pt x="1385" y="878"/>
                  <a:pt x="1381" y="879"/>
                </a:cubicBezTo>
                <a:cubicBezTo>
                  <a:pt x="1381" y="879"/>
                  <a:pt x="1381" y="880"/>
                  <a:pt x="1381" y="880"/>
                </a:cubicBezTo>
                <a:cubicBezTo>
                  <a:pt x="1378" y="880"/>
                  <a:pt x="1374" y="878"/>
                  <a:pt x="1371" y="879"/>
                </a:cubicBezTo>
                <a:cubicBezTo>
                  <a:pt x="1370" y="878"/>
                  <a:pt x="1369" y="877"/>
                  <a:pt x="1367" y="877"/>
                </a:cubicBezTo>
                <a:cubicBezTo>
                  <a:pt x="1366" y="879"/>
                  <a:pt x="1365" y="881"/>
                  <a:pt x="1365" y="884"/>
                </a:cubicBezTo>
                <a:cubicBezTo>
                  <a:pt x="1366" y="884"/>
                  <a:pt x="1366" y="884"/>
                  <a:pt x="1366" y="884"/>
                </a:cubicBezTo>
                <a:cubicBezTo>
                  <a:pt x="1365" y="884"/>
                  <a:pt x="1364" y="885"/>
                  <a:pt x="1362" y="885"/>
                </a:cubicBezTo>
                <a:cubicBezTo>
                  <a:pt x="1362" y="882"/>
                  <a:pt x="1362" y="880"/>
                  <a:pt x="1366" y="878"/>
                </a:cubicBezTo>
                <a:cubicBezTo>
                  <a:pt x="1364" y="875"/>
                  <a:pt x="1359" y="881"/>
                  <a:pt x="1362" y="874"/>
                </a:cubicBezTo>
                <a:cubicBezTo>
                  <a:pt x="1359" y="876"/>
                  <a:pt x="1359" y="880"/>
                  <a:pt x="1359" y="884"/>
                </a:cubicBezTo>
                <a:cubicBezTo>
                  <a:pt x="1359" y="884"/>
                  <a:pt x="1359" y="884"/>
                  <a:pt x="1359" y="884"/>
                </a:cubicBezTo>
                <a:cubicBezTo>
                  <a:pt x="1358" y="883"/>
                  <a:pt x="1355" y="882"/>
                  <a:pt x="1353" y="883"/>
                </a:cubicBezTo>
                <a:cubicBezTo>
                  <a:pt x="1350" y="882"/>
                  <a:pt x="1345" y="883"/>
                  <a:pt x="1341" y="884"/>
                </a:cubicBezTo>
                <a:cubicBezTo>
                  <a:pt x="1341" y="883"/>
                  <a:pt x="1340" y="883"/>
                  <a:pt x="1340" y="883"/>
                </a:cubicBezTo>
                <a:cubicBezTo>
                  <a:pt x="1339" y="883"/>
                  <a:pt x="1338" y="884"/>
                  <a:pt x="1338" y="884"/>
                </a:cubicBezTo>
                <a:cubicBezTo>
                  <a:pt x="1338" y="884"/>
                  <a:pt x="1337" y="885"/>
                  <a:pt x="1337" y="885"/>
                </a:cubicBezTo>
                <a:cubicBezTo>
                  <a:pt x="1336" y="882"/>
                  <a:pt x="1339" y="883"/>
                  <a:pt x="1339" y="880"/>
                </a:cubicBezTo>
                <a:cubicBezTo>
                  <a:pt x="1342" y="881"/>
                  <a:pt x="1345" y="882"/>
                  <a:pt x="1345" y="876"/>
                </a:cubicBezTo>
                <a:cubicBezTo>
                  <a:pt x="1342" y="879"/>
                  <a:pt x="1340" y="877"/>
                  <a:pt x="1337" y="876"/>
                </a:cubicBezTo>
                <a:cubicBezTo>
                  <a:pt x="1337" y="877"/>
                  <a:pt x="1336" y="878"/>
                  <a:pt x="1336" y="880"/>
                </a:cubicBezTo>
                <a:cubicBezTo>
                  <a:pt x="1335" y="880"/>
                  <a:pt x="1334" y="879"/>
                  <a:pt x="1335" y="878"/>
                </a:cubicBezTo>
                <a:cubicBezTo>
                  <a:pt x="1330" y="877"/>
                  <a:pt x="1329" y="880"/>
                  <a:pt x="1325" y="878"/>
                </a:cubicBezTo>
                <a:cubicBezTo>
                  <a:pt x="1327" y="879"/>
                  <a:pt x="1327" y="880"/>
                  <a:pt x="1325" y="882"/>
                </a:cubicBezTo>
                <a:cubicBezTo>
                  <a:pt x="1323" y="882"/>
                  <a:pt x="1321" y="881"/>
                  <a:pt x="1320" y="881"/>
                </a:cubicBezTo>
                <a:cubicBezTo>
                  <a:pt x="1319" y="880"/>
                  <a:pt x="1319" y="880"/>
                  <a:pt x="1320" y="880"/>
                </a:cubicBezTo>
                <a:cubicBezTo>
                  <a:pt x="1316" y="879"/>
                  <a:pt x="1314" y="874"/>
                  <a:pt x="1313" y="869"/>
                </a:cubicBezTo>
                <a:cubicBezTo>
                  <a:pt x="1314" y="870"/>
                  <a:pt x="1314" y="870"/>
                  <a:pt x="1315" y="870"/>
                </a:cubicBezTo>
                <a:cubicBezTo>
                  <a:pt x="1315" y="870"/>
                  <a:pt x="1315" y="870"/>
                  <a:pt x="1315" y="869"/>
                </a:cubicBezTo>
                <a:cubicBezTo>
                  <a:pt x="1315" y="870"/>
                  <a:pt x="1315" y="870"/>
                  <a:pt x="1316" y="870"/>
                </a:cubicBezTo>
                <a:cubicBezTo>
                  <a:pt x="1321" y="870"/>
                  <a:pt x="1321" y="864"/>
                  <a:pt x="1325" y="862"/>
                </a:cubicBezTo>
                <a:cubicBezTo>
                  <a:pt x="1329" y="862"/>
                  <a:pt x="1320" y="865"/>
                  <a:pt x="1325" y="866"/>
                </a:cubicBezTo>
                <a:cubicBezTo>
                  <a:pt x="1325" y="867"/>
                  <a:pt x="1326" y="862"/>
                  <a:pt x="1330" y="863"/>
                </a:cubicBezTo>
                <a:cubicBezTo>
                  <a:pt x="1331" y="867"/>
                  <a:pt x="1328" y="867"/>
                  <a:pt x="1328" y="871"/>
                </a:cubicBezTo>
                <a:cubicBezTo>
                  <a:pt x="1330" y="868"/>
                  <a:pt x="1337" y="871"/>
                  <a:pt x="1336" y="865"/>
                </a:cubicBezTo>
                <a:cubicBezTo>
                  <a:pt x="1334" y="864"/>
                  <a:pt x="1334" y="866"/>
                  <a:pt x="1331" y="866"/>
                </a:cubicBezTo>
                <a:cubicBezTo>
                  <a:pt x="1331" y="862"/>
                  <a:pt x="1336" y="862"/>
                  <a:pt x="1333" y="859"/>
                </a:cubicBezTo>
                <a:cubicBezTo>
                  <a:pt x="1325" y="861"/>
                  <a:pt x="1324" y="851"/>
                  <a:pt x="1324" y="845"/>
                </a:cubicBezTo>
                <a:cubicBezTo>
                  <a:pt x="1327" y="845"/>
                  <a:pt x="1327" y="849"/>
                  <a:pt x="1330" y="849"/>
                </a:cubicBezTo>
                <a:cubicBezTo>
                  <a:pt x="1330" y="851"/>
                  <a:pt x="1327" y="851"/>
                  <a:pt x="1328" y="855"/>
                </a:cubicBezTo>
                <a:cubicBezTo>
                  <a:pt x="1332" y="855"/>
                  <a:pt x="1333" y="858"/>
                  <a:pt x="1335" y="856"/>
                </a:cubicBezTo>
                <a:cubicBezTo>
                  <a:pt x="1333" y="851"/>
                  <a:pt x="1331" y="850"/>
                  <a:pt x="1334" y="845"/>
                </a:cubicBezTo>
                <a:cubicBezTo>
                  <a:pt x="1331" y="847"/>
                  <a:pt x="1325" y="844"/>
                  <a:pt x="1326" y="840"/>
                </a:cubicBezTo>
                <a:cubicBezTo>
                  <a:pt x="1327" y="840"/>
                  <a:pt x="1328" y="840"/>
                  <a:pt x="1329" y="841"/>
                </a:cubicBezTo>
                <a:cubicBezTo>
                  <a:pt x="1329" y="839"/>
                  <a:pt x="1330" y="838"/>
                  <a:pt x="1330" y="837"/>
                </a:cubicBezTo>
                <a:cubicBezTo>
                  <a:pt x="1330" y="837"/>
                  <a:pt x="1330" y="837"/>
                  <a:pt x="1330" y="837"/>
                </a:cubicBezTo>
                <a:cubicBezTo>
                  <a:pt x="1330" y="836"/>
                  <a:pt x="1330" y="836"/>
                  <a:pt x="1330" y="835"/>
                </a:cubicBezTo>
                <a:cubicBezTo>
                  <a:pt x="1330" y="835"/>
                  <a:pt x="1329" y="834"/>
                  <a:pt x="1329" y="833"/>
                </a:cubicBezTo>
                <a:cubicBezTo>
                  <a:pt x="1332" y="832"/>
                  <a:pt x="1331" y="836"/>
                  <a:pt x="1332" y="837"/>
                </a:cubicBezTo>
                <a:cubicBezTo>
                  <a:pt x="1334" y="835"/>
                  <a:pt x="1336" y="833"/>
                  <a:pt x="1339" y="833"/>
                </a:cubicBezTo>
                <a:cubicBezTo>
                  <a:pt x="1338" y="835"/>
                  <a:pt x="1336" y="836"/>
                  <a:pt x="1335" y="837"/>
                </a:cubicBezTo>
                <a:cubicBezTo>
                  <a:pt x="1335" y="837"/>
                  <a:pt x="1335" y="837"/>
                  <a:pt x="1335" y="838"/>
                </a:cubicBezTo>
                <a:cubicBezTo>
                  <a:pt x="1335" y="838"/>
                  <a:pt x="1335" y="838"/>
                  <a:pt x="1335" y="838"/>
                </a:cubicBezTo>
                <a:cubicBezTo>
                  <a:pt x="1334" y="838"/>
                  <a:pt x="1334" y="838"/>
                  <a:pt x="1334" y="839"/>
                </a:cubicBezTo>
                <a:cubicBezTo>
                  <a:pt x="1334" y="839"/>
                  <a:pt x="1335" y="839"/>
                  <a:pt x="1336" y="839"/>
                </a:cubicBezTo>
                <a:cubicBezTo>
                  <a:pt x="1338" y="842"/>
                  <a:pt x="1337" y="847"/>
                  <a:pt x="1342" y="847"/>
                </a:cubicBezTo>
                <a:cubicBezTo>
                  <a:pt x="1342" y="844"/>
                  <a:pt x="1341" y="843"/>
                  <a:pt x="1338" y="843"/>
                </a:cubicBezTo>
                <a:cubicBezTo>
                  <a:pt x="1338" y="841"/>
                  <a:pt x="1340" y="840"/>
                  <a:pt x="1342" y="840"/>
                </a:cubicBezTo>
                <a:cubicBezTo>
                  <a:pt x="1345" y="841"/>
                  <a:pt x="1348" y="841"/>
                  <a:pt x="1348" y="839"/>
                </a:cubicBezTo>
                <a:cubicBezTo>
                  <a:pt x="1349" y="839"/>
                  <a:pt x="1350" y="839"/>
                  <a:pt x="1350" y="839"/>
                </a:cubicBezTo>
                <a:cubicBezTo>
                  <a:pt x="1355" y="842"/>
                  <a:pt x="1364" y="844"/>
                  <a:pt x="1369" y="841"/>
                </a:cubicBezTo>
                <a:cubicBezTo>
                  <a:pt x="1372" y="842"/>
                  <a:pt x="1375" y="843"/>
                  <a:pt x="1379" y="844"/>
                </a:cubicBezTo>
                <a:cubicBezTo>
                  <a:pt x="1380" y="846"/>
                  <a:pt x="1381" y="847"/>
                  <a:pt x="1382" y="848"/>
                </a:cubicBezTo>
                <a:cubicBezTo>
                  <a:pt x="1382" y="849"/>
                  <a:pt x="1383" y="851"/>
                  <a:pt x="1382" y="854"/>
                </a:cubicBezTo>
                <a:cubicBezTo>
                  <a:pt x="1381" y="853"/>
                  <a:pt x="1380" y="853"/>
                  <a:pt x="1380" y="852"/>
                </a:cubicBezTo>
                <a:cubicBezTo>
                  <a:pt x="1379" y="852"/>
                  <a:pt x="1375" y="859"/>
                  <a:pt x="1381" y="860"/>
                </a:cubicBezTo>
                <a:cubicBezTo>
                  <a:pt x="1381" y="861"/>
                  <a:pt x="1378" y="860"/>
                  <a:pt x="1378" y="862"/>
                </a:cubicBezTo>
                <a:cubicBezTo>
                  <a:pt x="1376" y="860"/>
                  <a:pt x="1374" y="859"/>
                  <a:pt x="1376" y="856"/>
                </a:cubicBezTo>
                <a:cubicBezTo>
                  <a:pt x="1373" y="857"/>
                  <a:pt x="1372" y="859"/>
                  <a:pt x="1371" y="862"/>
                </a:cubicBezTo>
                <a:cubicBezTo>
                  <a:pt x="1371" y="862"/>
                  <a:pt x="1371" y="862"/>
                  <a:pt x="1372" y="862"/>
                </a:cubicBezTo>
                <a:cubicBezTo>
                  <a:pt x="1371" y="863"/>
                  <a:pt x="1371" y="863"/>
                  <a:pt x="1371" y="864"/>
                </a:cubicBezTo>
                <a:cubicBezTo>
                  <a:pt x="1373" y="865"/>
                  <a:pt x="1374" y="864"/>
                  <a:pt x="1374" y="863"/>
                </a:cubicBezTo>
                <a:cubicBezTo>
                  <a:pt x="1379" y="864"/>
                  <a:pt x="1383" y="864"/>
                  <a:pt x="1387" y="864"/>
                </a:cubicBezTo>
                <a:cubicBezTo>
                  <a:pt x="1387" y="864"/>
                  <a:pt x="1387" y="864"/>
                  <a:pt x="1387" y="865"/>
                </a:cubicBezTo>
                <a:cubicBezTo>
                  <a:pt x="1384" y="862"/>
                  <a:pt x="1379" y="865"/>
                  <a:pt x="1376" y="866"/>
                </a:cubicBezTo>
                <a:cubicBezTo>
                  <a:pt x="1376" y="866"/>
                  <a:pt x="1377" y="867"/>
                  <a:pt x="1377" y="867"/>
                </a:cubicBezTo>
                <a:cubicBezTo>
                  <a:pt x="1374" y="867"/>
                  <a:pt x="1374" y="866"/>
                  <a:pt x="1371" y="867"/>
                </a:cubicBezTo>
                <a:cubicBezTo>
                  <a:pt x="1371" y="866"/>
                  <a:pt x="1370" y="866"/>
                  <a:pt x="1370" y="867"/>
                </a:cubicBezTo>
                <a:cubicBezTo>
                  <a:pt x="1368" y="867"/>
                  <a:pt x="1369" y="865"/>
                  <a:pt x="1369" y="863"/>
                </a:cubicBezTo>
                <a:cubicBezTo>
                  <a:pt x="1368" y="864"/>
                  <a:pt x="1366" y="864"/>
                  <a:pt x="1365" y="864"/>
                </a:cubicBezTo>
                <a:cubicBezTo>
                  <a:pt x="1366" y="867"/>
                  <a:pt x="1368" y="868"/>
                  <a:pt x="1368" y="871"/>
                </a:cubicBezTo>
                <a:cubicBezTo>
                  <a:pt x="1369" y="871"/>
                  <a:pt x="1369" y="870"/>
                  <a:pt x="1369" y="870"/>
                </a:cubicBezTo>
                <a:cubicBezTo>
                  <a:pt x="1370" y="871"/>
                  <a:pt x="1372" y="872"/>
                  <a:pt x="1373" y="872"/>
                </a:cubicBezTo>
                <a:cubicBezTo>
                  <a:pt x="1372" y="873"/>
                  <a:pt x="1372" y="875"/>
                  <a:pt x="1372" y="877"/>
                </a:cubicBezTo>
                <a:cubicBezTo>
                  <a:pt x="1377" y="879"/>
                  <a:pt x="1378" y="875"/>
                  <a:pt x="1377" y="872"/>
                </a:cubicBezTo>
                <a:cubicBezTo>
                  <a:pt x="1377" y="872"/>
                  <a:pt x="1378" y="872"/>
                  <a:pt x="1378" y="872"/>
                </a:cubicBezTo>
                <a:cubicBezTo>
                  <a:pt x="1379" y="873"/>
                  <a:pt x="1380" y="874"/>
                  <a:pt x="1381" y="874"/>
                </a:cubicBezTo>
                <a:cubicBezTo>
                  <a:pt x="1382" y="871"/>
                  <a:pt x="1381" y="871"/>
                  <a:pt x="1380" y="870"/>
                </a:cubicBezTo>
                <a:cubicBezTo>
                  <a:pt x="1380" y="869"/>
                  <a:pt x="1380" y="869"/>
                  <a:pt x="1380" y="868"/>
                </a:cubicBezTo>
                <a:cubicBezTo>
                  <a:pt x="1380" y="868"/>
                  <a:pt x="1379" y="868"/>
                  <a:pt x="1379" y="868"/>
                </a:cubicBezTo>
                <a:cubicBezTo>
                  <a:pt x="1380" y="865"/>
                  <a:pt x="1383" y="871"/>
                  <a:pt x="1383" y="867"/>
                </a:cubicBezTo>
                <a:cubicBezTo>
                  <a:pt x="1383" y="868"/>
                  <a:pt x="1383" y="868"/>
                  <a:pt x="1383" y="868"/>
                </a:cubicBezTo>
                <a:cubicBezTo>
                  <a:pt x="1383" y="868"/>
                  <a:pt x="1383" y="869"/>
                  <a:pt x="1382" y="869"/>
                </a:cubicBezTo>
                <a:cubicBezTo>
                  <a:pt x="1383" y="870"/>
                  <a:pt x="1384" y="870"/>
                  <a:pt x="1384" y="870"/>
                </a:cubicBezTo>
                <a:cubicBezTo>
                  <a:pt x="1385" y="872"/>
                  <a:pt x="1386" y="874"/>
                  <a:pt x="1389" y="873"/>
                </a:cubicBezTo>
                <a:cubicBezTo>
                  <a:pt x="1388" y="872"/>
                  <a:pt x="1388" y="872"/>
                  <a:pt x="1388" y="871"/>
                </a:cubicBezTo>
                <a:cubicBezTo>
                  <a:pt x="1389" y="871"/>
                  <a:pt x="1391" y="871"/>
                  <a:pt x="1394" y="871"/>
                </a:cubicBezTo>
                <a:cubicBezTo>
                  <a:pt x="1389" y="874"/>
                  <a:pt x="1407" y="872"/>
                  <a:pt x="1406" y="867"/>
                </a:cubicBezTo>
                <a:cubicBezTo>
                  <a:pt x="1405" y="867"/>
                  <a:pt x="1405" y="867"/>
                  <a:pt x="1405" y="867"/>
                </a:cubicBezTo>
                <a:cubicBezTo>
                  <a:pt x="1405" y="867"/>
                  <a:pt x="1405" y="867"/>
                  <a:pt x="1406" y="867"/>
                </a:cubicBezTo>
                <a:cubicBezTo>
                  <a:pt x="1408" y="867"/>
                  <a:pt x="1409" y="869"/>
                  <a:pt x="1409" y="870"/>
                </a:cubicBezTo>
                <a:cubicBezTo>
                  <a:pt x="1409" y="871"/>
                  <a:pt x="1409" y="871"/>
                  <a:pt x="1409" y="871"/>
                </a:cubicBezTo>
                <a:cubicBezTo>
                  <a:pt x="1408" y="872"/>
                  <a:pt x="1407" y="873"/>
                  <a:pt x="1406" y="873"/>
                </a:cubicBezTo>
                <a:cubicBezTo>
                  <a:pt x="1406" y="875"/>
                  <a:pt x="1407" y="876"/>
                  <a:pt x="1408" y="876"/>
                </a:cubicBezTo>
                <a:cubicBezTo>
                  <a:pt x="1409" y="877"/>
                  <a:pt x="1410" y="876"/>
                  <a:pt x="1411" y="876"/>
                </a:cubicBezTo>
                <a:cubicBezTo>
                  <a:pt x="1412" y="876"/>
                  <a:pt x="1412" y="876"/>
                  <a:pt x="1413" y="876"/>
                </a:cubicBezTo>
                <a:cubicBezTo>
                  <a:pt x="1413" y="876"/>
                  <a:pt x="1413" y="876"/>
                  <a:pt x="1413" y="876"/>
                </a:cubicBezTo>
                <a:cubicBezTo>
                  <a:pt x="1412" y="877"/>
                  <a:pt x="1411" y="878"/>
                  <a:pt x="1410" y="880"/>
                </a:cubicBezTo>
                <a:cubicBezTo>
                  <a:pt x="1408" y="880"/>
                  <a:pt x="1405" y="881"/>
                  <a:pt x="1403" y="880"/>
                </a:cubicBezTo>
                <a:cubicBezTo>
                  <a:pt x="1403" y="878"/>
                  <a:pt x="1402" y="876"/>
                  <a:pt x="1403" y="873"/>
                </a:cubicBezTo>
                <a:cubicBezTo>
                  <a:pt x="1400" y="872"/>
                  <a:pt x="1400" y="872"/>
                  <a:pt x="1397" y="873"/>
                </a:cubicBezTo>
                <a:cubicBezTo>
                  <a:pt x="1399" y="874"/>
                  <a:pt x="1400" y="876"/>
                  <a:pt x="1401" y="879"/>
                </a:cubicBezTo>
                <a:close/>
                <a:moveTo>
                  <a:pt x="1381" y="919"/>
                </a:moveTo>
                <a:cubicBezTo>
                  <a:pt x="1381" y="919"/>
                  <a:pt x="1381" y="918"/>
                  <a:pt x="1381" y="918"/>
                </a:cubicBezTo>
                <a:cubicBezTo>
                  <a:pt x="1382" y="918"/>
                  <a:pt x="1384" y="918"/>
                  <a:pt x="1385" y="918"/>
                </a:cubicBezTo>
                <a:cubicBezTo>
                  <a:pt x="1386" y="920"/>
                  <a:pt x="1384" y="923"/>
                  <a:pt x="1388" y="924"/>
                </a:cubicBezTo>
                <a:cubicBezTo>
                  <a:pt x="1387" y="926"/>
                  <a:pt x="1383" y="924"/>
                  <a:pt x="1384" y="927"/>
                </a:cubicBezTo>
                <a:cubicBezTo>
                  <a:pt x="1388" y="927"/>
                  <a:pt x="1390" y="928"/>
                  <a:pt x="1390" y="931"/>
                </a:cubicBezTo>
                <a:cubicBezTo>
                  <a:pt x="1384" y="934"/>
                  <a:pt x="1381" y="924"/>
                  <a:pt x="1384" y="919"/>
                </a:cubicBezTo>
                <a:cubicBezTo>
                  <a:pt x="1383" y="919"/>
                  <a:pt x="1382" y="919"/>
                  <a:pt x="1381" y="919"/>
                </a:cubicBezTo>
                <a:close/>
                <a:moveTo>
                  <a:pt x="1385" y="906"/>
                </a:moveTo>
                <a:cubicBezTo>
                  <a:pt x="1384" y="906"/>
                  <a:pt x="1383" y="905"/>
                  <a:pt x="1383" y="904"/>
                </a:cubicBezTo>
                <a:cubicBezTo>
                  <a:pt x="1384" y="904"/>
                  <a:pt x="1385" y="904"/>
                  <a:pt x="1386" y="904"/>
                </a:cubicBezTo>
                <a:cubicBezTo>
                  <a:pt x="1387" y="904"/>
                  <a:pt x="1387" y="905"/>
                  <a:pt x="1387" y="905"/>
                </a:cubicBezTo>
                <a:cubicBezTo>
                  <a:pt x="1387" y="905"/>
                  <a:pt x="1387" y="906"/>
                  <a:pt x="1387" y="906"/>
                </a:cubicBezTo>
                <a:cubicBezTo>
                  <a:pt x="1387" y="906"/>
                  <a:pt x="1386" y="906"/>
                  <a:pt x="1385" y="906"/>
                </a:cubicBezTo>
                <a:cubicBezTo>
                  <a:pt x="1385" y="906"/>
                  <a:pt x="1385" y="906"/>
                  <a:pt x="1385" y="906"/>
                </a:cubicBezTo>
                <a:close/>
                <a:moveTo>
                  <a:pt x="1390" y="903"/>
                </a:moveTo>
                <a:cubicBezTo>
                  <a:pt x="1390" y="903"/>
                  <a:pt x="1391" y="902"/>
                  <a:pt x="1392" y="902"/>
                </a:cubicBezTo>
                <a:cubicBezTo>
                  <a:pt x="1391" y="904"/>
                  <a:pt x="1391" y="905"/>
                  <a:pt x="1390" y="906"/>
                </a:cubicBezTo>
                <a:cubicBezTo>
                  <a:pt x="1390" y="905"/>
                  <a:pt x="1390" y="904"/>
                  <a:pt x="1390" y="903"/>
                </a:cubicBezTo>
                <a:close/>
                <a:moveTo>
                  <a:pt x="1368" y="886"/>
                </a:moveTo>
                <a:cubicBezTo>
                  <a:pt x="1368" y="885"/>
                  <a:pt x="1368" y="885"/>
                  <a:pt x="1368" y="884"/>
                </a:cubicBezTo>
                <a:cubicBezTo>
                  <a:pt x="1369" y="884"/>
                  <a:pt x="1370" y="883"/>
                  <a:pt x="1370" y="882"/>
                </a:cubicBezTo>
                <a:cubicBezTo>
                  <a:pt x="1371" y="883"/>
                  <a:pt x="1372" y="883"/>
                  <a:pt x="1373" y="884"/>
                </a:cubicBezTo>
                <a:cubicBezTo>
                  <a:pt x="1372" y="885"/>
                  <a:pt x="1372" y="887"/>
                  <a:pt x="1370" y="888"/>
                </a:cubicBezTo>
                <a:cubicBezTo>
                  <a:pt x="1369" y="887"/>
                  <a:pt x="1369" y="886"/>
                  <a:pt x="1369" y="885"/>
                </a:cubicBezTo>
                <a:cubicBezTo>
                  <a:pt x="1369" y="885"/>
                  <a:pt x="1369" y="885"/>
                  <a:pt x="1368" y="886"/>
                </a:cubicBezTo>
                <a:close/>
                <a:moveTo>
                  <a:pt x="1362" y="891"/>
                </a:moveTo>
                <a:cubicBezTo>
                  <a:pt x="1363" y="891"/>
                  <a:pt x="1363" y="888"/>
                  <a:pt x="1367" y="889"/>
                </a:cubicBezTo>
                <a:cubicBezTo>
                  <a:pt x="1366" y="891"/>
                  <a:pt x="1370" y="892"/>
                  <a:pt x="1367" y="893"/>
                </a:cubicBezTo>
                <a:cubicBezTo>
                  <a:pt x="1367" y="890"/>
                  <a:pt x="1361" y="894"/>
                  <a:pt x="1362" y="891"/>
                </a:cubicBezTo>
                <a:close/>
                <a:moveTo>
                  <a:pt x="1333" y="931"/>
                </a:moveTo>
                <a:cubicBezTo>
                  <a:pt x="1335" y="931"/>
                  <a:pt x="1336" y="931"/>
                  <a:pt x="1338" y="931"/>
                </a:cubicBezTo>
                <a:cubicBezTo>
                  <a:pt x="1340" y="934"/>
                  <a:pt x="1332" y="934"/>
                  <a:pt x="1333" y="931"/>
                </a:cubicBezTo>
                <a:close/>
                <a:moveTo>
                  <a:pt x="1334" y="935"/>
                </a:moveTo>
                <a:cubicBezTo>
                  <a:pt x="1333" y="936"/>
                  <a:pt x="1330" y="935"/>
                  <a:pt x="1328" y="934"/>
                </a:cubicBezTo>
                <a:cubicBezTo>
                  <a:pt x="1329" y="933"/>
                  <a:pt x="1333" y="933"/>
                  <a:pt x="1334" y="935"/>
                </a:cubicBezTo>
                <a:close/>
                <a:moveTo>
                  <a:pt x="1327" y="928"/>
                </a:moveTo>
                <a:cubicBezTo>
                  <a:pt x="1329" y="928"/>
                  <a:pt x="1331" y="928"/>
                  <a:pt x="1331" y="931"/>
                </a:cubicBezTo>
                <a:cubicBezTo>
                  <a:pt x="1323" y="930"/>
                  <a:pt x="1307" y="918"/>
                  <a:pt x="1305" y="934"/>
                </a:cubicBezTo>
                <a:cubicBezTo>
                  <a:pt x="1297" y="934"/>
                  <a:pt x="1305" y="928"/>
                  <a:pt x="1299" y="926"/>
                </a:cubicBezTo>
                <a:cubicBezTo>
                  <a:pt x="1305" y="926"/>
                  <a:pt x="1303" y="925"/>
                  <a:pt x="1305" y="921"/>
                </a:cubicBezTo>
                <a:cubicBezTo>
                  <a:pt x="1309" y="923"/>
                  <a:pt x="1314" y="924"/>
                  <a:pt x="1320" y="924"/>
                </a:cubicBezTo>
                <a:cubicBezTo>
                  <a:pt x="1320" y="923"/>
                  <a:pt x="1320" y="922"/>
                  <a:pt x="1319" y="921"/>
                </a:cubicBezTo>
                <a:cubicBezTo>
                  <a:pt x="1325" y="920"/>
                  <a:pt x="1323" y="922"/>
                  <a:pt x="1325" y="924"/>
                </a:cubicBezTo>
                <a:cubicBezTo>
                  <a:pt x="1329" y="925"/>
                  <a:pt x="1327" y="921"/>
                  <a:pt x="1329" y="921"/>
                </a:cubicBezTo>
                <a:cubicBezTo>
                  <a:pt x="1330" y="925"/>
                  <a:pt x="1338" y="927"/>
                  <a:pt x="1341" y="924"/>
                </a:cubicBezTo>
                <a:cubicBezTo>
                  <a:pt x="1342" y="924"/>
                  <a:pt x="1340" y="921"/>
                  <a:pt x="1342" y="921"/>
                </a:cubicBezTo>
                <a:cubicBezTo>
                  <a:pt x="1341" y="921"/>
                  <a:pt x="1344" y="925"/>
                  <a:pt x="1344" y="925"/>
                </a:cubicBezTo>
                <a:cubicBezTo>
                  <a:pt x="1345" y="925"/>
                  <a:pt x="1346" y="925"/>
                  <a:pt x="1348" y="925"/>
                </a:cubicBezTo>
                <a:cubicBezTo>
                  <a:pt x="1348" y="925"/>
                  <a:pt x="1348" y="925"/>
                  <a:pt x="1349" y="926"/>
                </a:cubicBezTo>
                <a:cubicBezTo>
                  <a:pt x="1350" y="925"/>
                  <a:pt x="1350" y="925"/>
                  <a:pt x="1351" y="924"/>
                </a:cubicBezTo>
                <a:cubicBezTo>
                  <a:pt x="1352" y="924"/>
                  <a:pt x="1353" y="925"/>
                  <a:pt x="1353" y="926"/>
                </a:cubicBezTo>
                <a:cubicBezTo>
                  <a:pt x="1346" y="928"/>
                  <a:pt x="1337" y="925"/>
                  <a:pt x="1327" y="928"/>
                </a:cubicBezTo>
                <a:close/>
                <a:moveTo>
                  <a:pt x="1297" y="932"/>
                </a:moveTo>
                <a:cubicBezTo>
                  <a:pt x="1297" y="933"/>
                  <a:pt x="1298" y="936"/>
                  <a:pt x="1296" y="936"/>
                </a:cubicBezTo>
                <a:cubicBezTo>
                  <a:pt x="1297" y="931"/>
                  <a:pt x="1289" y="936"/>
                  <a:pt x="1289" y="932"/>
                </a:cubicBezTo>
                <a:cubicBezTo>
                  <a:pt x="1293" y="932"/>
                  <a:pt x="1294" y="933"/>
                  <a:pt x="1297" y="932"/>
                </a:cubicBezTo>
                <a:close/>
                <a:moveTo>
                  <a:pt x="1294" y="928"/>
                </a:moveTo>
                <a:cubicBezTo>
                  <a:pt x="1295" y="928"/>
                  <a:pt x="1297" y="928"/>
                  <a:pt x="1296" y="930"/>
                </a:cubicBezTo>
                <a:cubicBezTo>
                  <a:pt x="1296" y="930"/>
                  <a:pt x="1296" y="930"/>
                  <a:pt x="1295" y="930"/>
                </a:cubicBezTo>
                <a:cubicBezTo>
                  <a:pt x="1295" y="929"/>
                  <a:pt x="1294" y="928"/>
                  <a:pt x="1293" y="928"/>
                </a:cubicBezTo>
                <a:cubicBezTo>
                  <a:pt x="1293" y="926"/>
                  <a:pt x="1293" y="924"/>
                  <a:pt x="1292" y="923"/>
                </a:cubicBezTo>
                <a:cubicBezTo>
                  <a:pt x="1294" y="923"/>
                  <a:pt x="1296" y="923"/>
                  <a:pt x="1298" y="923"/>
                </a:cubicBezTo>
                <a:cubicBezTo>
                  <a:pt x="1298" y="926"/>
                  <a:pt x="1295" y="926"/>
                  <a:pt x="1294" y="928"/>
                </a:cubicBezTo>
                <a:close/>
                <a:moveTo>
                  <a:pt x="1295" y="876"/>
                </a:moveTo>
                <a:cubicBezTo>
                  <a:pt x="1290" y="872"/>
                  <a:pt x="1281" y="869"/>
                  <a:pt x="1290" y="873"/>
                </a:cubicBezTo>
                <a:cubicBezTo>
                  <a:pt x="1292" y="874"/>
                  <a:pt x="1292" y="876"/>
                  <a:pt x="1295" y="876"/>
                </a:cubicBezTo>
                <a:cubicBezTo>
                  <a:pt x="1294" y="876"/>
                  <a:pt x="1293" y="877"/>
                  <a:pt x="1291" y="877"/>
                </a:cubicBezTo>
                <a:cubicBezTo>
                  <a:pt x="1290" y="876"/>
                  <a:pt x="1289" y="876"/>
                  <a:pt x="1288" y="876"/>
                </a:cubicBezTo>
                <a:cubicBezTo>
                  <a:pt x="1288" y="876"/>
                  <a:pt x="1289" y="877"/>
                  <a:pt x="1290" y="877"/>
                </a:cubicBezTo>
                <a:cubicBezTo>
                  <a:pt x="1288" y="877"/>
                  <a:pt x="1287" y="878"/>
                  <a:pt x="1285" y="878"/>
                </a:cubicBezTo>
                <a:cubicBezTo>
                  <a:pt x="1284" y="877"/>
                  <a:pt x="1283" y="877"/>
                  <a:pt x="1282" y="877"/>
                </a:cubicBezTo>
                <a:cubicBezTo>
                  <a:pt x="1282" y="877"/>
                  <a:pt x="1282" y="878"/>
                  <a:pt x="1282" y="878"/>
                </a:cubicBezTo>
                <a:cubicBezTo>
                  <a:pt x="1281" y="878"/>
                  <a:pt x="1280" y="879"/>
                  <a:pt x="1280" y="879"/>
                </a:cubicBezTo>
                <a:cubicBezTo>
                  <a:pt x="1277" y="872"/>
                  <a:pt x="1268" y="875"/>
                  <a:pt x="1267" y="865"/>
                </a:cubicBezTo>
                <a:cubicBezTo>
                  <a:pt x="1263" y="866"/>
                  <a:pt x="1262" y="869"/>
                  <a:pt x="1260" y="871"/>
                </a:cubicBezTo>
                <a:cubicBezTo>
                  <a:pt x="1256" y="870"/>
                  <a:pt x="1261" y="866"/>
                  <a:pt x="1260" y="864"/>
                </a:cubicBezTo>
                <a:cubicBezTo>
                  <a:pt x="1263" y="868"/>
                  <a:pt x="1262" y="864"/>
                  <a:pt x="1263" y="863"/>
                </a:cubicBezTo>
                <a:cubicBezTo>
                  <a:pt x="1266" y="864"/>
                  <a:pt x="1269" y="865"/>
                  <a:pt x="1272" y="866"/>
                </a:cubicBezTo>
                <a:cubicBezTo>
                  <a:pt x="1270" y="865"/>
                  <a:pt x="1268" y="864"/>
                  <a:pt x="1267" y="863"/>
                </a:cubicBezTo>
                <a:cubicBezTo>
                  <a:pt x="1267" y="862"/>
                  <a:pt x="1267" y="860"/>
                  <a:pt x="1267" y="859"/>
                </a:cubicBezTo>
                <a:cubicBezTo>
                  <a:pt x="1263" y="857"/>
                  <a:pt x="1261" y="858"/>
                  <a:pt x="1258" y="855"/>
                </a:cubicBezTo>
                <a:cubicBezTo>
                  <a:pt x="1261" y="852"/>
                  <a:pt x="1265" y="854"/>
                  <a:pt x="1261" y="849"/>
                </a:cubicBezTo>
                <a:cubicBezTo>
                  <a:pt x="1264" y="850"/>
                  <a:pt x="1264" y="852"/>
                  <a:pt x="1268" y="851"/>
                </a:cubicBezTo>
                <a:cubicBezTo>
                  <a:pt x="1270" y="852"/>
                  <a:pt x="1270" y="855"/>
                  <a:pt x="1272" y="857"/>
                </a:cubicBezTo>
                <a:cubicBezTo>
                  <a:pt x="1272" y="858"/>
                  <a:pt x="1273" y="859"/>
                  <a:pt x="1273" y="860"/>
                </a:cubicBezTo>
                <a:cubicBezTo>
                  <a:pt x="1273" y="860"/>
                  <a:pt x="1274" y="859"/>
                  <a:pt x="1274" y="859"/>
                </a:cubicBezTo>
                <a:cubicBezTo>
                  <a:pt x="1275" y="860"/>
                  <a:pt x="1276" y="860"/>
                  <a:pt x="1277" y="860"/>
                </a:cubicBezTo>
                <a:cubicBezTo>
                  <a:pt x="1277" y="856"/>
                  <a:pt x="1281" y="854"/>
                  <a:pt x="1284" y="853"/>
                </a:cubicBezTo>
                <a:cubicBezTo>
                  <a:pt x="1284" y="853"/>
                  <a:pt x="1284" y="853"/>
                  <a:pt x="1284" y="854"/>
                </a:cubicBezTo>
                <a:cubicBezTo>
                  <a:pt x="1289" y="851"/>
                  <a:pt x="1287" y="855"/>
                  <a:pt x="1291" y="855"/>
                </a:cubicBezTo>
                <a:cubicBezTo>
                  <a:pt x="1294" y="853"/>
                  <a:pt x="1288" y="848"/>
                  <a:pt x="1294" y="848"/>
                </a:cubicBezTo>
                <a:cubicBezTo>
                  <a:pt x="1294" y="847"/>
                  <a:pt x="1293" y="847"/>
                  <a:pt x="1293" y="847"/>
                </a:cubicBezTo>
                <a:cubicBezTo>
                  <a:pt x="1293" y="846"/>
                  <a:pt x="1293" y="846"/>
                  <a:pt x="1293" y="845"/>
                </a:cubicBezTo>
                <a:cubicBezTo>
                  <a:pt x="1291" y="847"/>
                  <a:pt x="1290" y="847"/>
                  <a:pt x="1288" y="847"/>
                </a:cubicBezTo>
                <a:cubicBezTo>
                  <a:pt x="1287" y="844"/>
                  <a:pt x="1288" y="843"/>
                  <a:pt x="1289" y="842"/>
                </a:cubicBezTo>
                <a:cubicBezTo>
                  <a:pt x="1290" y="842"/>
                  <a:pt x="1292" y="843"/>
                  <a:pt x="1293" y="843"/>
                </a:cubicBezTo>
                <a:cubicBezTo>
                  <a:pt x="1293" y="843"/>
                  <a:pt x="1293" y="843"/>
                  <a:pt x="1293" y="843"/>
                </a:cubicBezTo>
                <a:cubicBezTo>
                  <a:pt x="1293" y="843"/>
                  <a:pt x="1293" y="843"/>
                  <a:pt x="1293" y="843"/>
                </a:cubicBezTo>
                <a:cubicBezTo>
                  <a:pt x="1294" y="843"/>
                  <a:pt x="1295" y="844"/>
                  <a:pt x="1296" y="844"/>
                </a:cubicBezTo>
                <a:cubicBezTo>
                  <a:pt x="1295" y="843"/>
                  <a:pt x="1294" y="843"/>
                  <a:pt x="1293" y="842"/>
                </a:cubicBezTo>
                <a:cubicBezTo>
                  <a:pt x="1293" y="842"/>
                  <a:pt x="1292" y="841"/>
                  <a:pt x="1294" y="840"/>
                </a:cubicBezTo>
                <a:cubicBezTo>
                  <a:pt x="1297" y="840"/>
                  <a:pt x="1299" y="840"/>
                  <a:pt x="1302" y="840"/>
                </a:cubicBezTo>
                <a:cubicBezTo>
                  <a:pt x="1302" y="841"/>
                  <a:pt x="1301" y="842"/>
                  <a:pt x="1301" y="842"/>
                </a:cubicBezTo>
                <a:cubicBezTo>
                  <a:pt x="1300" y="843"/>
                  <a:pt x="1300" y="843"/>
                  <a:pt x="1300" y="843"/>
                </a:cubicBezTo>
                <a:cubicBezTo>
                  <a:pt x="1300" y="843"/>
                  <a:pt x="1300" y="843"/>
                  <a:pt x="1300" y="843"/>
                </a:cubicBezTo>
                <a:cubicBezTo>
                  <a:pt x="1299" y="845"/>
                  <a:pt x="1298" y="846"/>
                  <a:pt x="1298" y="848"/>
                </a:cubicBezTo>
                <a:cubicBezTo>
                  <a:pt x="1300" y="848"/>
                  <a:pt x="1301" y="847"/>
                  <a:pt x="1302" y="846"/>
                </a:cubicBezTo>
                <a:cubicBezTo>
                  <a:pt x="1302" y="847"/>
                  <a:pt x="1302" y="848"/>
                  <a:pt x="1303" y="848"/>
                </a:cubicBezTo>
                <a:cubicBezTo>
                  <a:pt x="1303" y="849"/>
                  <a:pt x="1303" y="850"/>
                  <a:pt x="1304" y="851"/>
                </a:cubicBezTo>
                <a:cubicBezTo>
                  <a:pt x="1300" y="850"/>
                  <a:pt x="1299" y="848"/>
                  <a:pt x="1296" y="847"/>
                </a:cubicBezTo>
                <a:cubicBezTo>
                  <a:pt x="1296" y="850"/>
                  <a:pt x="1295" y="852"/>
                  <a:pt x="1293" y="855"/>
                </a:cubicBezTo>
                <a:cubicBezTo>
                  <a:pt x="1296" y="857"/>
                  <a:pt x="1300" y="858"/>
                  <a:pt x="1300" y="863"/>
                </a:cubicBezTo>
                <a:cubicBezTo>
                  <a:pt x="1302" y="863"/>
                  <a:pt x="1303" y="859"/>
                  <a:pt x="1304" y="862"/>
                </a:cubicBezTo>
                <a:cubicBezTo>
                  <a:pt x="1305" y="862"/>
                  <a:pt x="1305" y="862"/>
                  <a:pt x="1305" y="861"/>
                </a:cubicBezTo>
                <a:cubicBezTo>
                  <a:pt x="1307" y="862"/>
                  <a:pt x="1310" y="861"/>
                  <a:pt x="1311" y="860"/>
                </a:cubicBezTo>
                <a:cubicBezTo>
                  <a:pt x="1311" y="862"/>
                  <a:pt x="1310" y="864"/>
                  <a:pt x="1310" y="866"/>
                </a:cubicBezTo>
                <a:cubicBezTo>
                  <a:pt x="1309" y="865"/>
                  <a:pt x="1308" y="865"/>
                  <a:pt x="1307" y="864"/>
                </a:cubicBezTo>
                <a:cubicBezTo>
                  <a:pt x="1306" y="866"/>
                  <a:pt x="1308" y="867"/>
                  <a:pt x="1307" y="867"/>
                </a:cubicBezTo>
                <a:cubicBezTo>
                  <a:pt x="1307" y="867"/>
                  <a:pt x="1308" y="868"/>
                  <a:pt x="1308" y="868"/>
                </a:cubicBezTo>
                <a:cubicBezTo>
                  <a:pt x="1307" y="869"/>
                  <a:pt x="1306" y="871"/>
                  <a:pt x="1304" y="871"/>
                </a:cubicBezTo>
                <a:cubicBezTo>
                  <a:pt x="1304" y="873"/>
                  <a:pt x="1305" y="873"/>
                  <a:pt x="1306" y="873"/>
                </a:cubicBezTo>
                <a:cubicBezTo>
                  <a:pt x="1306" y="873"/>
                  <a:pt x="1306" y="874"/>
                  <a:pt x="1306" y="874"/>
                </a:cubicBezTo>
                <a:cubicBezTo>
                  <a:pt x="1305" y="874"/>
                  <a:pt x="1305" y="874"/>
                  <a:pt x="1304" y="874"/>
                </a:cubicBezTo>
                <a:cubicBezTo>
                  <a:pt x="1304" y="874"/>
                  <a:pt x="1304" y="875"/>
                  <a:pt x="1304" y="875"/>
                </a:cubicBezTo>
                <a:cubicBezTo>
                  <a:pt x="1302" y="876"/>
                  <a:pt x="1301" y="878"/>
                  <a:pt x="1301" y="873"/>
                </a:cubicBezTo>
                <a:cubicBezTo>
                  <a:pt x="1299" y="875"/>
                  <a:pt x="1297" y="875"/>
                  <a:pt x="1295" y="876"/>
                </a:cubicBezTo>
                <a:close/>
                <a:moveTo>
                  <a:pt x="1285" y="939"/>
                </a:moveTo>
                <a:cubicBezTo>
                  <a:pt x="1281" y="940"/>
                  <a:pt x="1280" y="937"/>
                  <a:pt x="1279" y="934"/>
                </a:cubicBezTo>
                <a:cubicBezTo>
                  <a:pt x="1282" y="935"/>
                  <a:pt x="1287" y="933"/>
                  <a:pt x="1287" y="936"/>
                </a:cubicBezTo>
                <a:cubicBezTo>
                  <a:pt x="1285" y="936"/>
                  <a:pt x="1285" y="937"/>
                  <a:pt x="1285" y="939"/>
                </a:cubicBezTo>
                <a:close/>
                <a:moveTo>
                  <a:pt x="1286" y="933"/>
                </a:moveTo>
                <a:cubicBezTo>
                  <a:pt x="1283" y="934"/>
                  <a:pt x="1277" y="932"/>
                  <a:pt x="1277" y="933"/>
                </a:cubicBezTo>
                <a:cubicBezTo>
                  <a:pt x="1277" y="935"/>
                  <a:pt x="1278" y="935"/>
                  <a:pt x="1278" y="937"/>
                </a:cubicBezTo>
                <a:cubicBezTo>
                  <a:pt x="1272" y="938"/>
                  <a:pt x="1273" y="933"/>
                  <a:pt x="1267" y="933"/>
                </a:cubicBezTo>
                <a:cubicBezTo>
                  <a:pt x="1267" y="931"/>
                  <a:pt x="1267" y="930"/>
                  <a:pt x="1268" y="929"/>
                </a:cubicBezTo>
                <a:cubicBezTo>
                  <a:pt x="1266" y="929"/>
                  <a:pt x="1261" y="929"/>
                  <a:pt x="1264" y="928"/>
                </a:cubicBezTo>
                <a:cubicBezTo>
                  <a:pt x="1265" y="928"/>
                  <a:pt x="1267" y="928"/>
                  <a:pt x="1268" y="928"/>
                </a:cubicBezTo>
                <a:cubicBezTo>
                  <a:pt x="1269" y="936"/>
                  <a:pt x="1269" y="926"/>
                  <a:pt x="1275" y="926"/>
                </a:cubicBezTo>
                <a:cubicBezTo>
                  <a:pt x="1273" y="925"/>
                  <a:pt x="1270" y="925"/>
                  <a:pt x="1269" y="922"/>
                </a:cubicBezTo>
                <a:cubicBezTo>
                  <a:pt x="1273" y="926"/>
                  <a:pt x="1276" y="920"/>
                  <a:pt x="1282" y="923"/>
                </a:cubicBezTo>
                <a:cubicBezTo>
                  <a:pt x="1280" y="925"/>
                  <a:pt x="1280" y="923"/>
                  <a:pt x="1278" y="923"/>
                </a:cubicBezTo>
                <a:cubicBezTo>
                  <a:pt x="1277" y="925"/>
                  <a:pt x="1275" y="930"/>
                  <a:pt x="1278" y="931"/>
                </a:cubicBezTo>
                <a:cubicBezTo>
                  <a:pt x="1277" y="928"/>
                  <a:pt x="1279" y="928"/>
                  <a:pt x="1281" y="927"/>
                </a:cubicBezTo>
                <a:cubicBezTo>
                  <a:pt x="1280" y="932"/>
                  <a:pt x="1289" y="927"/>
                  <a:pt x="1288" y="931"/>
                </a:cubicBezTo>
                <a:cubicBezTo>
                  <a:pt x="1287" y="931"/>
                  <a:pt x="1286" y="931"/>
                  <a:pt x="1286" y="933"/>
                </a:cubicBezTo>
                <a:close/>
                <a:moveTo>
                  <a:pt x="1265" y="942"/>
                </a:moveTo>
                <a:cubicBezTo>
                  <a:pt x="1270" y="943"/>
                  <a:pt x="1270" y="949"/>
                  <a:pt x="1274" y="951"/>
                </a:cubicBezTo>
                <a:cubicBezTo>
                  <a:pt x="1272" y="952"/>
                  <a:pt x="1262" y="952"/>
                  <a:pt x="1265" y="948"/>
                </a:cubicBezTo>
                <a:cubicBezTo>
                  <a:pt x="1265" y="949"/>
                  <a:pt x="1269" y="951"/>
                  <a:pt x="1269" y="949"/>
                </a:cubicBezTo>
                <a:cubicBezTo>
                  <a:pt x="1266" y="947"/>
                  <a:pt x="1268" y="944"/>
                  <a:pt x="1265" y="942"/>
                </a:cubicBezTo>
                <a:close/>
                <a:moveTo>
                  <a:pt x="1256" y="939"/>
                </a:moveTo>
                <a:cubicBezTo>
                  <a:pt x="1257" y="938"/>
                  <a:pt x="1257" y="938"/>
                  <a:pt x="1258" y="937"/>
                </a:cubicBezTo>
                <a:cubicBezTo>
                  <a:pt x="1258" y="938"/>
                  <a:pt x="1260" y="940"/>
                  <a:pt x="1262" y="942"/>
                </a:cubicBezTo>
                <a:cubicBezTo>
                  <a:pt x="1260" y="943"/>
                  <a:pt x="1257" y="943"/>
                  <a:pt x="1254" y="942"/>
                </a:cubicBezTo>
                <a:cubicBezTo>
                  <a:pt x="1254" y="942"/>
                  <a:pt x="1255" y="942"/>
                  <a:pt x="1257" y="942"/>
                </a:cubicBezTo>
                <a:cubicBezTo>
                  <a:pt x="1257" y="941"/>
                  <a:pt x="1257" y="940"/>
                  <a:pt x="1256" y="939"/>
                </a:cubicBezTo>
                <a:close/>
                <a:moveTo>
                  <a:pt x="1255" y="888"/>
                </a:moveTo>
                <a:cubicBezTo>
                  <a:pt x="1255" y="888"/>
                  <a:pt x="1254" y="888"/>
                  <a:pt x="1254" y="888"/>
                </a:cubicBezTo>
                <a:cubicBezTo>
                  <a:pt x="1254" y="888"/>
                  <a:pt x="1253" y="889"/>
                  <a:pt x="1253" y="889"/>
                </a:cubicBezTo>
                <a:cubicBezTo>
                  <a:pt x="1252" y="886"/>
                  <a:pt x="1246" y="890"/>
                  <a:pt x="1246" y="886"/>
                </a:cubicBezTo>
                <a:cubicBezTo>
                  <a:pt x="1244" y="887"/>
                  <a:pt x="1244" y="889"/>
                  <a:pt x="1245" y="890"/>
                </a:cubicBezTo>
                <a:cubicBezTo>
                  <a:pt x="1244" y="891"/>
                  <a:pt x="1243" y="892"/>
                  <a:pt x="1243" y="893"/>
                </a:cubicBezTo>
                <a:cubicBezTo>
                  <a:pt x="1243" y="893"/>
                  <a:pt x="1243" y="893"/>
                  <a:pt x="1243" y="892"/>
                </a:cubicBezTo>
                <a:cubicBezTo>
                  <a:pt x="1243" y="891"/>
                  <a:pt x="1242" y="891"/>
                  <a:pt x="1242" y="891"/>
                </a:cubicBezTo>
                <a:cubicBezTo>
                  <a:pt x="1241" y="888"/>
                  <a:pt x="1240" y="886"/>
                  <a:pt x="1238" y="885"/>
                </a:cubicBezTo>
                <a:cubicBezTo>
                  <a:pt x="1241" y="884"/>
                  <a:pt x="1245" y="884"/>
                  <a:pt x="1249" y="885"/>
                </a:cubicBezTo>
                <a:cubicBezTo>
                  <a:pt x="1249" y="885"/>
                  <a:pt x="1249" y="885"/>
                  <a:pt x="1249" y="885"/>
                </a:cubicBezTo>
                <a:cubicBezTo>
                  <a:pt x="1247" y="887"/>
                  <a:pt x="1251" y="886"/>
                  <a:pt x="1254" y="886"/>
                </a:cubicBezTo>
                <a:cubicBezTo>
                  <a:pt x="1256" y="886"/>
                  <a:pt x="1258" y="886"/>
                  <a:pt x="1260" y="886"/>
                </a:cubicBezTo>
                <a:cubicBezTo>
                  <a:pt x="1261" y="887"/>
                  <a:pt x="1263" y="886"/>
                  <a:pt x="1263" y="888"/>
                </a:cubicBezTo>
                <a:cubicBezTo>
                  <a:pt x="1260" y="890"/>
                  <a:pt x="1257" y="887"/>
                  <a:pt x="1255" y="888"/>
                </a:cubicBezTo>
                <a:close/>
                <a:moveTo>
                  <a:pt x="1245" y="938"/>
                </a:moveTo>
                <a:cubicBezTo>
                  <a:pt x="1246" y="938"/>
                  <a:pt x="1247" y="939"/>
                  <a:pt x="1248" y="939"/>
                </a:cubicBezTo>
                <a:cubicBezTo>
                  <a:pt x="1247" y="939"/>
                  <a:pt x="1247" y="939"/>
                  <a:pt x="1246" y="939"/>
                </a:cubicBezTo>
                <a:cubicBezTo>
                  <a:pt x="1246" y="939"/>
                  <a:pt x="1246" y="939"/>
                  <a:pt x="1245" y="938"/>
                </a:cubicBezTo>
                <a:close/>
                <a:moveTo>
                  <a:pt x="1236" y="885"/>
                </a:moveTo>
                <a:cubicBezTo>
                  <a:pt x="1235" y="888"/>
                  <a:pt x="1229" y="885"/>
                  <a:pt x="1227" y="883"/>
                </a:cubicBezTo>
                <a:cubicBezTo>
                  <a:pt x="1226" y="885"/>
                  <a:pt x="1227" y="887"/>
                  <a:pt x="1226" y="888"/>
                </a:cubicBezTo>
                <a:cubicBezTo>
                  <a:pt x="1224" y="888"/>
                  <a:pt x="1223" y="888"/>
                  <a:pt x="1221" y="888"/>
                </a:cubicBezTo>
                <a:cubicBezTo>
                  <a:pt x="1220" y="887"/>
                  <a:pt x="1220" y="886"/>
                  <a:pt x="1220" y="884"/>
                </a:cubicBezTo>
                <a:cubicBezTo>
                  <a:pt x="1219" y="885"/>
                  <a:pt x="1217" y="886"/>
                  <a:pt x="1216" y="886"/>
                </a:cubicBezTo>
                <a:cubicBezTo>
                  <a:pt x="1216" y="886"/>
                  <a:pt x="1215" y="886"/>
                  <a:pt x="1215" y="886"/>
                </a:cubicBezTo>
                <a:cubicBezTo>
                  <a:pt x="1214" y="884"/>
                  <a:pt x="1214" y="882"/>
                  <a:pt x="1212" y="884"/>
                </a:cubicBezTo>
                <a:cubicBezTo>
                  <a:pt x="1213" y="883"/>
                  <a:pt x="1213" y="881"/>
                  <a:pt x="1214" y="881"/>
                </a:cubicBezTo>
                <a:cubicBezTo>
                  <a:pt x="1210" y="880"/>
                  <a:pt x="1205" y="880"/>
                  <a:pt x="1199" y="879"/>
                </a:cubicBezTo>
                <a:cubicBezTo>
                  <a:pt x="1197" y="880"/>
                  <a:pt x="1198" y="881"/>
                  <a:pt x="1199" y="882"/>
                </a:cubicBezTo>
                <a:cubicBezTo>
                  <a:pt x="1198" y="882"/>
                  <a:pt x="1198" y="883"/>
                  <a:pt x="1197" y="882"/>
                </a:cubicBezTo>
                <a:cubicBezTo>
                  <a:pt x="1196" y="883"/>
                  <a:pt x="1197" y="884"/>
                  <a:pt x="1198" y="884"/>
                </a:cubicBezTo>
                <a:cubicBezTo>
                  <a:pt x="1196" y="884"/>
                  <a:pt x="1196" y="881"/>
                  <a:pt x="1193" y="881"/>
                </a:cubicBezTo>
                <a:cubicBezTo>
                  <a:pt x="1192" y="880"/>
                  <a:pt x="1191" y="879"/>
                  <a:pt x="1189" y="879"/>
                </a:cubicBezTo>
                <a:cubicBezTo>
                  <a:pt x="1188" y="882"/>
                  <a:pt x="1190" y="882"/>
                  <a:pt x="1191" y="882"/>
                </a:cubicBezTo>
                <a:cubicBezTo>
                  <a:pt x="1190" y="884"/>
                  <a:pt x="1190" y="885"/>
                  <a:pt x="1191" y="887"/>
                </a:cubicBezTo>
                <a:cubicBezTo>
                  <a:pt x="1190" y="887"/>
                  <a:pt x="1190" y="887"/>
                  <a:pt x="1190" y="887"/>
                </a:cubicBezTo>
                <a:cubicBezTo>
                  <a:pt x="1190" y="886"/>
                  <a:pt x="1189" y="886"/>
                  <a:pt x="1188" y="885"/>
                </a:cubicBezTo>
                <a:cubicBezTo>
                  <a:pt x="1188" y="884"/>
                  <a:pt x="1188" y="882"/>
                  <a:pt x="1188" y="881"/>
                </a:cubicBezTo>
                <a:cubicBezTo>
                  <a:pt x="1187" y="880"/>
                  <a:pt x="1185" y="880"/>
                  <a:pt x="1185" y="880"/>
                </a:cubicBezTo>
                <a:cubicBezTo>
                  <a:pt x="1184" y="878"/>
                  <a:pt x="1181" y="879"/>
                  <a:pt x="1180" y="881"/>
                </a:cubicBezTo>
                <a:cubicBezTo>
                  <a:pt x="1182" y="882"/>
                  <a:pt x="1184" y="883"/>
                  <a:pt x="1185" y="881"/>
                </a:cubicBezTo>
                <a:cubicBezTo>
                  <a:pt x="1185" y="881"/>
                  <a:pt x="1186" y="881"/>
                  <a:pt x="1187" y="881"/>
                </a:cubicBezTo>
                <a:cubicBezTo>
                  <a:pt x="1188" y="883"/>
                  <a:pt x="1187" y="883"/>
                  <a:pt x="1186" y="884"/>
                </a:cubicBezTo>
                <a:cubicBezTo>
                  <a:pt x="1186" y="884"/>
                  <a:pt x="1185" y="884"/>
                  <a:pt x="1184" y="883"/>
                </a:cubicBezTo>
                <a:cubicBezTo>
                  <a:pt x="1184" y="883"/>
                  <a:pt x="1184" y="882"/>
                  <a:pt x="1185" y="882"/>
                </a:cubicBezTo>
                <a:cubicBezTo>
                  <a:pt x="1184" y="882"/>
                  <a:pt x="1183" y="882"/>
                  <a:pt x="1183" y="883"/>
                </a:cubicBezTo>
                <a:cubicBezTo>
                  <a:pt x="1181" y="882"/>
                  <a:pt x="1180" y="882"/>
                  <a:pt x="1179" y="882"/>
                </a:cubicBezTo>
                <a:cubicBezTo>
                  <a:pt x="1179" y="881"/>
                  <a:pt x="1178" y="881"/>
                  <a:pt x="1177" y="881"/>
                </a:cubicBezTo>
                <a:cubicBezTo>
                  <a:pt x="1176" y="881"/>
                  <a:pt x="1176" y="880"/>
                  <a:pt x="1175" y="880"/>
                </a:cubicBezTo>
                <a:cubicBezTo>
                  <a:pt x="1175" y="880"/>
                  <a:pt x="1175" y="880"/>
                  <a:pt x="1175" y="879"/>
                </a:cubicBezTo>
                <a:cubicBezTo>
                  <a:pt x="1176" y="881"/>
                  <a:pt x="1178" y="881"/>
                  <a:pt x="1180" y="879"/>
                </a:cubicBezTo>
                <a:cubicBezTo>
                  <a:pt x="1177" y="877"/>
                  <a:pt x="1178" y="875"/>
                  <a:pt x="1179" y="872"/>
                </a:cubicBezTo>
                <a:cubicBezTo>
                  <a:pt x="1179" y="872"/>
                  <a:pt x="1179" y="872"/>
                  <a:pt x="1179" y="871"/>
                </a:cubicBezTo>
                <a:cubicBezTo>
                  <a:pt x="1179" y="870"/>
                  <a:pt x="1178" y="869"/>
                  <a:pt x="1178" y="868"/>
                </a:cubicBezTo>
                <a:cubicBezTo>
                  <a:pt x="1177" y="867"/>
                  <a:pt x="1176" y="868"/>
                  <a:pt x="1176" y="869"/>
                </a:cubicBezTo>
                <a:cubicBezTo>
                  <a:pt x="1174" y="868"/>
                  <a:pt x="1172" y="867"/>
                  <a:pt x="1168" y="867"/>
                </a:cubicBezTo>
                <a:cubicBezTo>
                  <a:pt x="1168" y="867"/>
                  <a:pt x="1168" y="866"/>
                  <a:pt x="1169" y="866"/>
                </a:cubicBezTo>
                <a:cubicBezTo>
                  <a:pt x="1169" y="865"/>
                  <a:pt x="1168" y="865"/>
                  <a:pt x="1168" y="864"/>
                </a:cubicBezTo>
                <a:cubicBezTo>
                  <a:pt x="1168" y="864"/>
                  <a:pt x="1167" y="864"/>
                  <a:pt x="1167" y="864"/>
                </a:cubicBezTo>
                <a:cubicBezTo>
                  <a:pt x="1167" y="863"/>
                  <a:pt x="1167" y="862"/>
                  <a:pt x="1166" y="862"/>
                </a:cubicBezTo>
                <a:cubicBezTo>
                  <a:pt x="1163" y="860"/>
                  <a:pt x="1160" y="859"/>
                  <a:pt x="1157" y="858"/>
                </a:cubicBezTo>
                <a:cubicBezTo>
                  <a:pt x="1159" y="857"/>
                  <a:pt x="1159" y="854"/>
                  <a:pt x="1163" y="855"/>
                </a:cubicBezTo>
                <a:cubicBezTo>
                  <a:pt x="1162" y="854"/>
                  <a:pt x="1161" y="852"/>
                  <a:pt x="1162" y="849"/>
                </a:cubicBezTo>
                <a:cubicBezTo>
                  <a:pt x="1159" y="849"/>
                  <a:pt x="1159" y="850"/>
                  <a:pt x="1160" y="850"/>
                </a:cubicBezTo>
                <a:cubicBezTo>
                  <a:pt x="1161" y="855"/>
                  <a:pt x="1156" y="853"/>
                  <a:pt x="1156" y="858"/>
                </a:cubicBezTo>
                <a:cubicBezTo>
                  <a:pt x="1154" y="857"/>
                  <a:pt x="1153" y="856"/>
                  <a:pt x="1151" y="855"/>
                </a:cubicBezTo>
                <a:cubicBezTo>
                  <a:pt x="1151" y="854"/>
                  <a:pt x="1151" y="853"/>
                  <a:pt x="1152" y="853"/>
                </a:cubicBezTo>
                <a:cubicBezTo>
                  <a:pt x="1151" y="851"/>
                  <a:pt x="1150" y="852"/>
                  <a:pt x="1146" y="851"/>
                </a:cubicBezTo>
                <a:cubicBezTo>
                  <a:pt x="1146" y="852"/>
                  <a:pt x="1146" y="853"/>
                  <a:pt x="1146" y="853"/>
                </a:cubicBezTo>
                <a:cubicBezTo>
                  <a:pt x="1145" y="853"/>
                  <a:pt x="1145" y="853"/>
                  <a:pt x="1144" y="852"/>
                </a:cubicBezTo>
                <a:cubicBezTo>
                  <a:pt x="1144" y="852"/>
                  <a:pt x="1145" y="851"/>
                  <a:pt x="1146" y="851"/>
                </a:cubicBezTo>
                <a:cubicBezTo>
                  <a:pt x="1148" y="847"/>
                  <a:pt x="1140" y="846"/>
                  <a:pt x="1144" y="845"/>
                </a:cubicBezTo>
                <a:cubicBezTo>
                  <a:pt x="1143" y="842"/>
                  <a:pt x="1140" y="846"/>
                  <a:pt x="1138" y="846"/>
                </a:cubicBezTo>
                <a:cubicBezTo>
                  <a:pt x="1138" y="847"/>
                  <a:pt x="1138" y="849"/>
                  <a:pt x="1138" y="850"/>
                </a:cubicBezTo>
                <a:cubicBezTo>
                  <a:pt x="1138" y="850"/>
                  <a:pt x="1138" y="850"/>
                  <a:pt x="1138" y="850"/>
                </a:cubicBezTo>
                <a:cubicBezTo>
                  <a:pt x="1136" y="848"/>
                  <a:pt x="1134" y="846"/>
                  <a:pt x="1132" y="844"/>
                </a:cubicBezTo>
                <a:cubicBezTo>
                  <a:pt x="1132" y="843"/>
                  <a:pt x="1132" y="842"/>
                  <a:pt x="1132" y="842"/>
                </a:cubicBezTo>
                <a:cubicBezTo>
                  <a:pt x="1131" y="841"/>
                  <a:pt x="1130" y="841"/>
                  <a:pt x="1130" y="842"/>
                </a:cubicBezTo>
                <a:cubicBezTo>
                  <a:pt x="1128" y="839"/>
                  <a:pt x="1128" y="837"/>
                  <a:pt x="1130" y="836"/>
                </a:cubicBezTo>
                <a:cubicBezTo>
                  <a:pt x="1131" y="837"/>
                  <a:pt x="1132" y="839"/>
                  <a:pt x="1133" y="840"/>
                </a:cubicBezTo>
                <a:cubicBezTo>
                  <a:pt x="1139" y="842"/>
                  <a:pt x="1142" y="838"/>
                  <a:pt x="1143" y="834"/>
                </a:cubicBezTo>
                <a:cubicBezTo>
                  <a:pt x="1146" y="835"/>
                  <a:pt x="1149" y="836"/>
                  <a:pt x="1152" y="837"/>
                </a:cubicBezTo>
                <a:cubicBezTo>
                  <a:pt x="1153" y="838"/>
                  <a:pt x="1154" y="838"/>
                  <a:pt x="1155" y="838"/>
                </a:cubicBezTo>
                <a:cubicBezTo>
                  <a:pt x="1158" y="840"/>
                  <a:pt x="1161" y="841"/>
                  <a:pt x="1163" y="842"/>
                </a:cubicBezTo>
                <a:cubicBezTo>
                  <a:pt x="1163" y="843"/>
                  <a:pt x="1162" y="844"/>
                  <a:pt x="1161" y="844"/>
                </a:cubicBezTo>
                <a:cubicBezTo>
                  <a:pt x="1160" y="844"/>
                  <a:pt x="1159" y="844"/>
                  <a:pt x="1158" y="844"/>
                </a:cubicBezTo>
                <a:cubicBezTo>
                  <a:pt x="1158" y="844"/>
                  <a:pt x="1157" y="844"/>
                  <a:pt x="1157" y="844"/>
                </a:cubicBezTo>
                <a:cubicBezTo>
                  <a:pt x="1157" y="844"/>
                  <a:pt x="1157" y="844"/>
                  <a:pt x="1157" y="844"/>
                </a:cubicBezTo>
                <a:cubicBezTo>
                  <a:pt x="1156" y="844"/>
                  <a:pt x="1155" y="844"/>
                  <a:pt x="1154" y="844"/>
                </a:cubicBezTo>
                <a:cubicBezTo>
                  <a:pt x="1155" y="844"/>
                  <a:pt x="1156" y="845"/>
                  <a:pt x="1157" y="845"/>
                </a:cubicBezTo>
                <a:cubicBezTo>
                  <a:pt x="1158" y="846"/>
                  <a:pt x="1158" y="846"/>
                  <a:pt x="1159" y="846"/>
                </a:cubicBezTo>
                <a:cubicBezTo>
                  <a:pt x="1162" y="848"/>
                  <a:pt x="1164" y="849"/>
                  <a:pt x="1167" y="850"/>
                </a:cubicBezTo>
                <a:cubicBezTo>
                  <a:pt x="1167" y="850"/>
                  <a:pt x="1167" y="851"/>
                  <a:pt x="1167" y="852"/>
                </a:cubicBezTo>
                <a:cubicBezTo>
                  <a:pt x="1168" y="852"/>
                  <a:pt x="1169" y="852"/>
                  <a:pt x="1170" y="852"/>
                </a:cubicBezTo>
                <a:cubicBezTo>
                  <a:pt x="1170" y="852"/>
                  <a:pt x="1170" y="852"/>
                  <a:pt x="1170" y="852"/>
                </a:cubicBezTo>
                <a:cubicBezTo>
                  <a:pt x="1174" y="854"/>
                  <a:pt x="1178" y="855"/>
                  <a:pt x="1181" y="857"/>
                </a:cubicBezTo>
                <a:cubicBezTo>
                  <a:pt x="1181" y="857"/>
                  <a:pt x="1181" y="858"/>
                  <a:pt x="1182" y="859"/>
                </a:cubicBezTo>
                <a:cubicBezTo>
                  <a:pt x="1183" y="859"/>
                  <a:pt x="1184" y="859"/>
                  <a:pt x="1185" y="859"/>
                </a:cubicBezTo>
                <a:cubicBezTo>
                  <a:pt x="1187" y="860"/>
                  <a:pt x="1189" y="861"/>
                  <a:pt x="1190" y="861"/>
                </a:cubicBezTo>
                <a:cubicBezTo>
                  <a:pt x="1190" y="861"/>
                  <a:pt x="1190" y="861"/>
                  <a:pt x="1190" y="861"/>
                </a:cubicBezTo>
                <a:cubicBezTo>
                  <a:pt x="1190" y="862"/>
                  <a:pt x="1190" y="863"/>
                  <a:pt x="1190" y="865"/>
                </a:cubicBezTo>
                <a:cubicBezTo>
                  <a:pt x="1192" y="864"/>
                  <a:pt x="1193" y="864"/>
                  <a:pt x="1195" y="864"/>
                </a:cubicBezTo>
                <a:cubicBezTo>
                  <a:pt x="1194" y="864"/>
                  <a:pt x="1194" y="864"/>
                  <a:pt x="1194" y="863"/>
                </a:cubicBezTo>
                <a:cubicBezTo>
                  <a:pt x="1194" y="863"/>
                  <a:pt x="1195" y="864"/>
                  <a:pt x="1196" y="864"/>
                </a:cubicBezTo>
                <a:cubicBezTo>
                  <a:pt x="1195" y="865"/>
                  <a:pt x="1196" y="867"/>
                  <a:pt x="1199" y="868"/>
                </a:cubicBezTo>
                <a:cubicBezTo>
                  <a:pt x="1199" y="871"/>
                  <a:pt x="1200" y="873"/>
                  <a:pt x="1201" y="876"/>
                </a:cubicBezTo>
                <a:cubicBezTo>
                  <a:pt x="1201" y="874"/>
                  <a:pt x="1201" y="871"/>
                  <a:pt x="1201" y="869"/>
                </a:cubicBezTo>
                <a:cubicBezTo>
                  <a:pt x="1205" y="872"/>
                  <a:pt x="1210" y="874"/>
                  <a:pt x="1203" y="876"/>
                </a:cubicBezTo>
                <a:cubicBezTo>
                  <a:pt x="1208" y="881"/>
                  <a:pt x="1210" y="872"/>
                  <a:pt x="1215" y="874"/>
                </a:cubicBezTo>
                <a:cubicBezTo>
                  <a:pt x="1215" y="871"/>
                  <a:pt x="1211" y="871"/>
                  <a:pt x="1211" y="869"/>
                </a:cubicBezTo>
                <a:cubicBezTo>
                  <a:pt x="1209" y="874"/>
                  <a:pt x="1205" y="868"/>
                  <a:pt x="1205" y="865"/>
                </a:cubicBezTo>
                <a:cubicBezTo>
                  <a:pt x="1203" y="865"/>
                  <a:pt x="1202" y="866"/>
                  <a:pt x="1201" y="866"/>
                </a:cubicBezTo>
                <a:cubicBezTo>
                  <a:pt x="1200" y="864"/>
                  <a:pt x="1200" y="862"/>
                  <a:pt x="1200" y="861"/>
                </a:cubicBezTo>
                <a:cubicBezTo>
                  <a:pt x="1200" y="860"/>
                  <a:pt x="1200" y="859"/>
                  <a:pt x="1200" y="858"/>
                </a:cubicBezTo>
                <a:cubicBezTo>
                  <a:pt x="1206" y="860"/>
                  <a:pt x="1212" y="861"/>
                  <a:pt x="1217" y="864"/>
                </a:cubicBezTo>
                <a:cubicBezTo>
                  <a:pt x="1213" y="859"/>
                  <a:pt x="1207" y="858"/>
                  <a:pt x="1201" y="856"/>
                </a:cubicBezTo>
                <a:cubicBezTo>
                  <a:pt x="1201" y="855"/>
                  <a:pt x="1201" y="854"/>
                  <a:pt x="1201" y="852"/>
                </a:cubicBezTo>
                <a:cubicBezTo>
                  <a:pt x="1208" y="856"/>
                  <a:pt x="1215" y="859"/>
                  <a:pt x="1223" y="860"/>
                </a:cubicBezTo>
                <a:cubicBezTo>
                  <a:pt x="1223" y="855"/>
                  <a:pt x="1216" y="858"/>
                  <a:pt x="1212" y="854"/>
                </a:cubicBezTo>
                <a:cubicBezTo>
                  <a:pt x="1213" y="853"/>
                  <a:pt x="1214" y="854"/>
                  <a:pt x="1215" y="854"/>
                </a:cubicBezTo>
                <a:cubicBezTo>
                  <a:pt x="1215" y="848"/>
                  <a:pt x="1210" y="856"/>
                  <a:pt x="1206" y="852"/>
                </a:cubicBezTo>
                <a:cubicBezTo>
                  <a:pt x="1204" y="851"/>
                  <a:pt x="1208" y="850"/>
                  <a:pt x="1210" y="852"/>
                </a:cubicBezTo>
                <a:cubicBezTo>
                  <a:pt x="1211" y="848"/>
                  <a:pt x="1207" y="851"/>
                  <a:pt x="1204" y="848"/>
                </a:cubicBezTo>
                <a:cubicBezTo>
                  <a:pt x="1205" y="847"/>
                  <a:pt x="1206" y="848"/>
                  <a:pt x="1206" y="848"/>
                </a:cubicBezTo>
                <a:cubicBezTo>
                  <a:pt x="1207" y="847"/>
                  <a:pt x="1205" y="846"/>
                  <a:pt x="1204" y="846"/>
                </a:cubicBezTo>
                <a:cubicBezTo>
                  <a:pt x="1205" y="846"/>
                  <a:pt x="1205" y="846"/>
                  <a:pt x="1205" y="845"/>
                </a:cubicBezTo>
                <a:cubicBezTo>
                  <a:pt x="1206" y="846"/>
                  <a:pt x="1206" y="847"/>
                  <a:pt x="1206" y="846"/>
                </a:cubicBezTo>
                <a:cubicBezTo>
                  <a:pt x="1208" y="846"/>
                  <a:pt x="1211" y="849"/>
                  <a:pt x="1213" y="848"/>
                </a:cubicBezTo>
                <a:cubicBezTo>
                  <a:pt x="1211" y="845"/>
                  <a:pt x="1209" y="846"/>
                  <a:pt x="1206" y="844"/>
                </a:cubicBezTo>
                <a:cubicBezTo>
                  <a:pt x="1206" y="844"/>
                  <a:pt x="1206" y="844"/>
                  <a:pt x="1205" y="844"/>
                </a:cubicBezTo>
                <a:cubicBezTo>
                  <a:pt x="1205" y="843"/>
                  <a:pt x="1205" y="843"/>
                  <a:pt x="1206" y="843"/>
                </a:cubicBezTo>
                <a:cubicBezTo>
                  <a:pt x="1208" y="843"/>
                  <a:pt x="1210" y="844"/>
                  <a:pt x="1211" y="841"/>
                </a:cubicBezTo>
                <a:cubicBezTo>
                  <a:pt x="1210" y="841"/>
                  <a:pt x="1210" y="841"/>
                  <a:pt x="1209" y="841"/>
                </a:cubicBezTo>
                <a:cubicBezTo>
                  <a:pt x="1209" y="837"/>
                  <a:pt x="1201" y="834"/>
                  <a:pt x="1198" y="838"/>
                </a:cubicBezTo>
                <a:cubicBezTo>
                  <a:pt x="1196" y="837"/>
                  <a:pt x="1193" y="836"/>
                  <a:pt x="1191" y="834"/>
                </a:cubicBezTo>
                <a:cubicBezTo>
                  <a:pt x="1191" y="834"/>
                  <a:pt x="1191" y="834"/>
                  <a:pt x="1191" y="834"/>
                </a:cubicBezTo>
                <a:cubicBezTo>
                  <a:pt x="1192" y="835"/>
                  <a:pt x="1194" y="836"/>
                  <a:pt x="1195" y="835"/>
                </a:cubicBezTo>
                <a:cubicBezTo>
                  <a:pt x="1196" y="835"/>
                  <a:pt x="1193" y="833"/>
                  <a:pt x="1191" y="833"/>
                </a:cubicBezTo>
                <a:cubicBezTo>
                  <a:pt x="1191" y="832"/>
                  <a:pt x="1192" y="832"/>
                  <a:pt x="1192" y="832"/>
                </a:cubicBezTo>
                <a:cubicBezTo>
                  <a:pt x="1198" y="832"/>
                  <a:pt x="1205" y="834"/>
                  <a:pt x="1208" y="831"/>
                </a:cubicBezTo>
                <a:cubicBezTo>
                  <a:pt x="1211" y="832"/>
                  <a:pt x="1214" y="832"/>
                  <a:pt x="1217" y="833"/>
                </a:cubicBezTo>
                <a:cubicBezTo>
                  <a:pt x="1215" y="832"/>
                  <a:pt x="1213" y="831"/>
                  <a:pt x="1211" y="830"/>
                </a:cubicBezTo>
                <a:cubicBezTo>
                  <a:pt x="1214" y="829"/>
                  <a:pt x="1219" y="832"/>
                  <a:pt x="1222" y="832"/>
                </a:cubicBezTo>
                <a:cubicBezTo>
                  <a:pt x="1219" y="830"/>
                  <a:pt x="1215" y="828"/>
                  <a:pt x="1210" y="826"/>
                </a:cubicBezTo>
                <a:cubicBezTo>
                  <a:pt x="1216" y="823"/>
                  <a:pt x="1222" y="826"/>
                  <a:pt x="1227" y="825"/>
                </a:cubicBezTo>
                <a:cubicBezTo>
                  <a:pt x="1221" y="823"/>
                  <a:pt x="1216" y="821"/>
                  <a:pt x="1213" y="816"/>
                </a:cubicBezTo>
                <a:cubicBezTo>
                  <a:pt x="1214" y="816"/>
                  <a:pt x="1214" y="816"/>
                  <a:pt x="1217" y="816"/>
                </a:cubicBezTo>
                <a:cubicBezTo>
                  <a:pt x="1215" y="814"/>
                  <a:pt x="1214" y="812"/>
                  <a:pt x="1211" y="812"/>
                </a:cubicBezTo>
                <a:cubicBezTo>
                  <a:pt x="1211" y="812"/>
                  <a:pt x="1211" y="812"/>
                  <a:pt x="1211" y="812"/>
                </a:cubicBezTo>
                <a:cubicBezTo>
                  <a:pt x="1211" y="811"/>
                  <a:pt x="1210" y="811"/>
                  <a:pt x="1210" y="810"/>
                </a:cubicBezTo>
                <a:cubicBezTo>
                  <a:pt x="1211" y="810"/>
                  <a:pt x="1211" y="810"/>
                  <a:pt x="1212" y="810"/>
                </a:cubicBezTo>
                <a:cubicBezTo>
                  <a:pt x="1213" y="810"/>
                  <a:pt x="1215" y="811"/>
                  <a:pt x="1216" y="812"/>
                </a:cubicBezTo>
                <a:cubicBezTo>
                  <a:pt x="1217" y="813"/>
                  <a:pt x="1216" y="815"/>
                  <a:pt x="1219" y="812"/>
                </a:cubicBezTo>
                <a:cubicBezTo>
                  <a:pt x="1221" y="814"/>
                  <a:pt x="1223" y="816"/>
                  <a:pt x="1225" y="818"/>
                </a:cubicBezTo>
                <a:cubicBezTo>
                  <a:pt x="1224" y="817"/>
                  <a:pt x="1223" y="817"/>
                  <a:pt x="1222" y="817"/>
                </a:cubicBezTo>
                <a:cubicBezTo>
                  <a:pt x="1225" y="821"/>
                  <a:pt x="1232" y="817"/>
                  <a:pt x="1229" y="828"/>
                </a:cubicBezTo>
                <a:cubicBezTo>
                  <a:pt x="1231" y="825"/>
                  <a:pt x="1235" y="826"/>
                  <a:pt x="1238" y="824"/>
                </a:cubicBezTo>
                <a:cubicBezTo>
                  <a:pt x="1242" y="826"/>
                  <a:pt x="1239" y="829"/>
                  <a:pt x="1241" y="831"/>
                </a:cubicBezTo>
                <a:cubicBezTo>
                  <a:pt x="1240" y="832"/>
                  <a:pt x="1241" y="833"/>
                  <a:pt x="1243" y="833"/>
                </a:cubicBezTo>
                <a:cubicBezTo>
                  <a:pt x="1242" y="835"/>
                  <a:pt x="1241" y="837"/>
                  <a:pt x="1240" y="840"/>
                </a:cubicBezTo>
                <a:cubicBezTo>
                  <a:pt x="1247" y="837"/>
                  <a:pt x="1235" y="846"/>
                  <a:pt x="1244" y="845"/>
                </a:cubicBezTo>
                <a:cubicBezTo>
                  <a:pt x="1244" y="847"/>
                  <a:pt x="1242" y="848"/>
                  <a:pt x="1239" y="847"/>
                </a:cubicBezTo>
                <a:cubicBezTo>
                  <a:pt x="1240" y="849"/>
                  <a:pt x="1240" y="850"/>
                  <a:pt x="1240" y="851"/>
                </a:cubicBezTo>
                <a:cubicBezTo>
                  <a:pt x="1239" y="851"/>
                  <a:pt x="1239" y="850"/>
                  <a:pt x="1238" y="850"/>
                </a:cubicBezTo>
                <a:cubicBezTo>
                  <a:pt x="1234" y="854"/>
                  <a:pt x="1229" y="846"/>
                  <a:pt x="1229" y="845"/>
                </a:cubicBezTo>
                <a:cubicBezTo>
                  <a:pt x="1228" y="849"/>
                  <a:pt x="1221" y="847"/>
                  <a:pt x="1218" y="845"/>
                </a:cubicBezTo>
                <a:cubicBezTo>
                  <a:pt x="1216" y="845"/>
                  <a:pt x="1215" y="848"/>
                  <a:pt x="1213" y="849"/>
                </a:cubicBezTo>
                <a:cubicBezTo>
                  <a:pt x="1214" y="849"/>
                  <a:pt x="1218" y="849"/>
                  <a:pt x="1218" y="851"/>
                </a:cubicBezTo>
                <a:cubicBezTo>
                  <a:pt x="1220" y="853"/>
                  <a:pt x="1220" y="849"/>
                  <a:pt x="1222" y="850"/>
                </a:cubicBezTo>
                <a:cubicBezTo>
                  <a:pt x="1222" y="848"/>
                  <a:pt x="1220" y="849"/>
                  <a:pt x="1219" y="849"/>
                </a:cubicBezTo>
                <a:cubicBezTo>
                  <a:pt x="1220" y="848"/>
                  <a:pt x="1221" y="848"/>
                  <a:pt x="1222" y="848"/>
                </a:cubicBezTo>
                <a:cubicBezTo>
                  <a:pt x="1223" y="849"/>
                  <a:pt x="1222" y="851"/>
                  <a:pt x="1222" y="850"/>
                </a:cubicBezTo>
                <a:cubicBezTo>
                  <a:pt x="1224" y="851"/>
                  <a:pt x="1230" y="854"/>
                  <a:pt x="1236" y="857"/>
                </a:cubicBezTo>
                <a:cubicBezTo>
                  <a:pt x="1235" y="857"/>
                  <a:pt x="1235" y="857"/>
                  <a:pt x="1235" y="858"/>
                </a:cubicBezTo>
                <a:cubicBezTo>
                  <a:pt x="1235" y="858"/>
                  <a:pt x="1235" y="859"/>
                  <a:pt x="1235" y="859"/>
                </a:cubicBezTo>
                <a:cubicBezTo>
                  <a:pt x="1234" y="858"/>
                  <a:pt x="1233" y="858"/>
                  <a:pt x="1232" y="857"/>
                </a:cubicBezTo>
                <a:cubicBezTo>
                  <a:pt x="1233" y="859"/>
                  <a:pt x="1233" y="859"/>
                  <a:pt x="1232" y="860"/>
                </a:cubicBezTo>
                <a:cubicBezTo>
                  <a:pt x="1232" y="860"/>
                  <a:pt x="1232" y="860"/>
                  <a:pt x="1232" y="860"/>
                </a:cubicBezTo>
                <a:cubicBezTo>
                  <a:pt x="1230" y="861"/>
                  <a:pt x="1231" y="863"/>
                  <a:pt x="1231" y="865"/>
                </a:cubicBezTo>
                <a:cubicBezTo>
                  <a:pt x="1232" y="865"/>
                  <a:pt x="1233" y="864"/>
                  <a:pt x="1233" y="863"/>
                </a:cubicBezTo>
                <a:cubicBezTo>
                  <a:pt x="1234" y="862"/>
                  <a:pt x="1235" y="862"/>
                  <a:pt x="1237" y="862"/>
                </a:cubicBezTo>
                <a:cubicBezTo>
                  <a:pt x="1237" y="864"/>
                  <a:pt x="1236" y="864"/>
                  <a:pt x="1243" y="867"/>
                </a:cubicBezTo>
                <a:cubicBezTo>
                  <a:pt x="1243" y="869"/>
                  <a:pt x="1238" y="868"/>
                  <a:pt x="1239" y="872"/>
                </a:cubicBezTo>
                <a:cubicBezTo>
                  <a:pt x="1241" y="872"/>
                  <a:pt x="1242" y="872"/>
                  <a:pt x="1242" y="873"/>
                </a:cubicBezTo>
                <a:cubicBezTo>
                  <a:pt x="1235" y="872"/>
                  <a:pt x="1233" y="866"/>
                  <a:pt x="1225" y="865"/>
                </a:cubicBezTo>
                <a:cubicBezTo>
                  <a:pt x="1228" y="868"/>
                  <a:pt x="1229" y="873"/>
                  <a:pt x="1225" y="875"/>
                </a:cubicBezTo>
                <a:cubicBezTo>
                  <a:pt x="1223" y="878"/>
                  <a:pt x="1230" y="871"/>
                  <a:pt x="1233" y="871"/>
                </a:cubicBezTo>
                <a:cubicBezTo>
                  <a:pt x="1236" y="871"/>
                  <a:pt x="1235" y="876"/>
                  <a:pt x="1238" y="877"/>
                </a:cubicBezTo>
                <a:cubicBezTo>
                  <a:pt x="1238" y="880"/>
                  <a:pt x="1230" y="884"/>
                  <a:pt x="1236" y="885"/>
                </a:cubicBezTo>
                <a:close/>
                <a:moveTo>
                  <a:pt x="1232" y="896"/>
                </a:moveTo>
                <a:cubicBezTo>
                  <a:pt x="1232" y="896"/>
                  <a:pt x="1232" y="895"/>
                  <a:pt x="1232" y="895"/>
                </a:cubicBezTo>
                <a:cubicBezTo>
                  <a:pt x="1234" y="895"/>
                  <a:pt x="1236" y="895"/>
                  <a:pt x="1236" y="898"/>
                </a:cubicBezTo>
                <a:cubicBezTo>
                  <a:pt x="1234" y="898"/>
                  <a:pt x="1232" y="898"/>
                  <a:pt x="1232" y="896"/>
                </a:cubicBezTo>
                <a:close/>
                <a:moveTo>
                  <a:pt x="1230" y="942"/>
                </a:moveTo>
                <a:cubicBezTo>
                  <a:pt x="1230" y="939"/>
                  <a:pt x="1228" y="936"/>
                  <a:pt x="1233" y="936"/>
                </a:cubicBezTo>
                <a:cubicBezTo>
                  <a:pt x="1234" y="940"/>
                  <a:pt x="1234" y="941"/>
                  <a:pt x="1230" y="942"/>
                </a:cubicBezTo>
                <a:close/>
                <a:moveTo>
                  <a:pt x="1202" y="885"/>
                </a:moveTo>
                <a:cubicBezTo>
                  <a:pt x="1202" y="885"/>
                  <a:pt x="1202" y="886"/>
                  <a:pt x="1201" y="887"/>
                </a:cubicBezTo>
                <a:cubicBezTo>
                  <a:pt x="1201" y="886"/>
                  <a:pt x="1201" y="886"/>
                  <a:pt x="1200" y="885"/>
                </a:cubicBezTo>
                <a:cubicBezTo>
                  <a:pt x="1200" y="889"/>
                  <a:pt x="1198" y="889"/>
                  <a:pt x="1196" y="888"/>
                </a:cubicBezTo>
                <a:cubicBezTo>
                  <a:pt x="1196" y="888"/>
                  <a:pt x="1196" y="887"/>
                  <a:pt x="1196" y="887"/>
                </a:cubicBezTo>
                <a:cubicBezTo>
                  <a:pt x="1194" y="887"/>
                  <a:pt x="1192" y="887"/>
                  <a:pt x="1193" y="885"/>
                </a:cubicBezTo>
                <a:cubicBezTo>
                  <a:pt x="1196" y="885"/>
                  <a:pt x="1199" y="885"/>
                  <a:pt x="1202" y="885"/>
                </a:cubicBezTo>
                <a:close/>
                <a:moveTo>
                  <a:pt x="1186" y="886"/>
                </a:moveTo>
                <a:cubicBezTo>
                  <a:pt x="1185" y="886"/>
                  <a:pt x="1185" y="886"/>
                  <a:pt x="1185" y="886"/>
                </a:cubicBezTo>
                <a:cubicBezTo>
                  <a:pt x="1184" y="886"/>
                  <a:pt x="1184" y="885"/>
                  <a:pt x="1184" y="885"/>
                </a:cubicBezTo>
                <a:cubicBezTo>
                  <a:pt x="1185" y="885"/>
                  <a:pt x="1185" y="886"/>
                  <a:pt x="1186" y="886"/>
                </a:cubicBezTo>
                <a:close/>
                <a:moveTo>
                  <a:pt x="1184" y="886"/>
                </a:moveTo>
                <a:cubicBezTo>
                  <a:pt x="1181" y="887"/>
                  <a:pt x="1180" y="888"/>
                  <a:pt x="1176" y="886"/>
                </a:cubicBezTo>
                <a:cubicBezTo>
                  <a:pt x="1177" y="886"/>
                  <a:pt x="1178" y="885"/>
                  <a:pt x="1178" y="884"/>
                </a:cubicBezTo>
                <a:cubicBezTo>
                  <a:pt x="1179" y="884"/>
                  <a:pt x="1179" y="885"/>
                  <a:pt x="1180" y="886"/>
                </a:cubicBezTo>
                <a:cubicBezTo>
                  <a:pt x="1181" y="886"/>
                  <a:pt x="1182" y="886"/>
                  <a:pt x="1183" y="885"/>
                </a:cubicBezTo>
                <a:cubicBezTo>
                  <a:pt x="1183" y="885"/>
                  <a:pt x="1183" y="886"/>
                  <a:pt x="1184" y="886"/>
                </a:cubicBezTo>
                <a:close/>
                <a:moveTo>
                  <a:pt x="1172" y="886"/>
                </a:moveTo>
                <a:cubicBezTo>
                  <a:pt x="1172" y="886"/>
                  <a:pt x="1171" y="885"/>
                  <a:pt x="1171" y="884"/>
                </a:cubicBezTo>
                <a:cubicBezTo>
                  <a:pt x="1172" y="884"/>
                  <a:pt x="1173" y="885"/>
                  <a:pt x="1172" y="886"/>
                </a:cubicBezTo>
                <a:close/>
                <a:moveTo>
                  <a:pt x="1169" y="873"/>
                </a:moveTo>
                <a:cubicBezTo>
                  <a:pt x="1168" y="872"/>
                  <a:pt x="1168" y="872"/>
                  <a:pt x="1167" y="872"/>
                </a:cubicBezTo>
                <a:cubicBezTo>
                  <a:pt x="1167" y="871"/>
                  <a:pt x="1167" y="871"/>
                  <a:pt x="1167" y="871"/>
                </a:cubicBezTo>
                <a:cubicBezTo>
                  <a:pt x="1166" y="869"/>
                  <a:pt x="1165" y="867"/>
                  <a:pt x="1164" y="866"/>
                </a:cubicBezTo>
                <a:cubicBezTo>
                  <a:pt x="1161" y="866"/>
                  <a:pt x="1160" y="867"/>
                  <a:pt x="1160" y="868"/>
                </a:cubicBezTo>
                <a:cubicBezTo>
                  <a:pt x="1157" y="867"/>
                  <a:pt x="1155" y="866"/>
                  <a:pt x="1153" y="865"/>
                </a:cubicBezTo>
                <a:cubicBezTo>
                  <a:pt x="1153" y="865"/>
                  <a:pt x="1153" y="865"/>
                  <a:pt x="1153" y="865"/>
                </a:cubicBezTo>
                <a:cubicBezTo>
                  <a:pt x="1155" y="864"/>
                  <a:pt x="1158" y="865"/>
                  <a:pt x="1160" y="864"/>
                </a:cubicBezTo>
                <a:cubicBezTo>
                  <a:pt x="1162" y="865"/>
                  <a:pt x="1164" y="866"/>
                  <a:pt x="1165" y="865"/>
                </a:cubicBezTo>
                <a:cubicBezTo>
                  <a:pt x="1165" y="866"/>
                  <a:pt x="1165" y="866"/>
                  <a:pt x="1166" y="867"/>
                </a:cubicBezTo>
                <a:cubicBezTo>
                  <a:pt x="1166" y="867"/>
                  <a:pt x="1166" y="867"/>
                  <a:pt x="1166" y="867"/>
                </a:cubicBezTo>
                <a:cubicBezTo>
                  <a:pt x="1166" y="867"/>
                  <a:pt x="1166" y="867"/>
                  <a:pt x="1166" y="867"/>
                </a:cubicBezTo>
                <a:cubicBezTo>
                  <a:pt x="1166" y="867"/>
                  <a:pt x="1166" y="867"/>
                  <a:pt x="1167" y="867"/>
                </a:cubicBezTo>
                <a:cubicBezTo>
                  <a:pt x="1167" y="867"/>
                  <a:pt x="1168" y="867"/>
                  <a:pt x="1168" y="867"/>
                </a:cubicBezTo>
                <a:cubicBezTo>
                  <a:pt x="1169" y="867"/>
                  <a:pt x="1170" y="868"/>
                  <a:pt x="1170" y="868"/>
                </a:cubicBezTo>
                <a:cubicBezTo>
                  <a:pt x="1170" y="868"/>
                  <a:pt x="1169" y="868"/>
                  <a:pt x="1169" y="868"/>
                </a:cubicBezTo>
                <a:cubicBezTo>
                  <a:pt x="1169" y="871"/>
                  <a:pt x="1170" y="871"/>
                  <a:pt x="1169" y="873"/>
                </a:cubicBezTo>
                <a:close/>
                <a:moveTo>
                  <a:pt x="1158" y="949"/>
                </a:moveTo>
                <a:cubicBezTo>
                  <a:pt x="1158" y="949"/>
                  <a:pt x="1158" y="949"/>
                  <a:pt x="1159" y="949"/>
                </a:cubicBezTo>
                <a:cubicBezTo>
                  <a:pt x="1159" y="950"/>
                  <a:pt x="1159" y="950"/>
                  <a:pt x="1159" y="950"/>
                </a:cubicBezTo>
                <a:cubicBezTo>
                  <a:pt x="1158" y="950"/>
                  <a:pt x="1158" y="950"/>
                  <a:pt x="1158" y="949"/>
                </a:cubicBezTo>
                <a:close/>
                <a:moveTo>
                  <a:pt x="1156" y="922"/>
                </a:moveTo>
                <a:cubicBezTo>
                  <a:pt x="1157" y="922"/>
                  <a:pt x="1159" y="922"/>
                  <a:pt x="1160" y="922"/>
                </a:cubicBezTo>
                <a:cubicBezTo>
                  <a:pt x="1160" y="924"/>
                  <a:pt x="1161" y="924"/>
                  <a:pt x="1161" y="922"/>
                </a:cubicBezTo>
                <a:cubicBezTo>
                  <a:pt x="1161" y="923"/>
                  <a:pt x="1162" y="923"/>
                  <a:pt x="1162" y="924"/>
                </a:cubicBezTo>
                <a:cubicBezTo>
                  <a:pt x="1158" y="924"/>
                  <a:pt x="1157" y="925"/>
                  <a:pt x="1156" y="922"/>
                </a:cubicBezTo>
                <a:close/>
                <a:moveTo>
                  <a:pt x="1162" y="944"/>
                </a:moveTo>
                <a:cubicBezTo>
                  <a:pt x="1164" y="945"/>
                  <a:pt x="1166" y="946"/>
                  <a:pt x="1168" y="947"/>
                </a:cubicBezTo>
                <a:cubicBezTo>
                  <a:pt x="1166" y="947"/>
                  <a:pt x="1162" y="946"/>
                  <a:pt x="1162" y="944"/>
                </a:cubicBezTo>
                <a:cubicBezTo>
                  <a:pt x="1162" y="944"/>
                  <a:pt x="1162" y="944"/>
                  <a:pt x="1162" y="944"/>
                </a:cubicBezTo>
                <a:close/>
                <a:moveTo>
                  <a:pt x="1166" y="879"/>
                </a:moveTo>
                <a:cubicBezTo>
                  <a:pt x="1166" y="878"/>
                  <a:pt x="1166" y="878"/>
                  <a:pt x="1167" y="877"/>
                </a:cubicBezTo>
                <a:cubicBezTo>
                  <a:pt x="1167" y="878"/>
                  <a:pt x="1167" y="878"/>
                  <a:pt x="1167" y="878"/>
                </a:cubicBezTo>
                <a:cubicBezTo>
                  <a:pt x="1167" y="879"/>
                  <a:pt x="1166" y="879"/>
                  <a:pt x="1166" y="879"/>
                </a:cubicBezTo>
                <a:cubicBezTo>
                  <a:pt x="1166" y="879"/>
                  <a:pt x="1166" y="879"/>
                  <a:pt x="1166" y="879"/>
                </a:cubicBezTo>
                <a:close/>
                <a:moveTo>
                  <a:pt x="1151" y="964"/>
                </a:moveTo>
                <a:cubicBezTo>
                  <a:pt x="1151" y="964"/>
                  <a:pt x="1151" y="964"/>
                  <a:pt x="1151" y="964"/>
                </a:cubicBezTo>
                <a:cubicBezTo>
                  <a:pt x="1150" y="962"/>
                  <a:pt x="1145" y="965"/>
                  <a:pt x="1147" y="961"/>
                </a:cubicBezTo>
                <a:cubicBezTo>
                  <a:pt x="1146" y="962"/>
                  <a:pt x="1144" y="963"/>
                  <a:pt x="1143" y="964"/>
                </a:cubicBezTo>
                <a:cubicBezTo>
                  <a:pt x="1141" y="963"/>
                  <a:pt x="1139" y="962"/>
                  <a:pt x="1136" y="961"/>
                </a:cubicBezTo>
                <a:cubicBezTo>
                  <a:pt x="1136" y="960"/>
                  <a:pt x="1137" y="960"/>
                  <a:pt x="1137" y="960"/>
                </a:cubicBezTo>
                <a:cubicBezTo>
                  <a:pt x="1138" y="961"/>
                  <a:pt x="1139" y="962"/>
                  <a:pt x="1141" y="962"/>
                </a:cubicBezTo>
                <a:cubicBezTo>
                  <a:pt x="1139" y="959"/>
                  <a:pt x="1140" y="957"/>
                  <a:pt x="1142" y="956"/>
                </a:cubicBezTo>
                <a:cubicBezTo>
                  <a:pt x="1143" y="956"/>
                  <a:pt x="1145" y="957"/>
                  <a:pt x="1146" y="958"/>
                </a:cubicBezTo>
                <a:cubicBezTo>
                  <a:pt x="1148" y="959"/>
                  <a:pt x="1151" y="961"/>
                  <a:pt x="1152" y="960"/>
                </a:cubicBezTo>
                <a:cubicBezTo>
                  <a:pt x="1155" y="961"/>
                  <a:pt x="1150" y="962"/>
                  <a:pt x="1151" y="964"/>
                </a:cubicBezTo>
                <a:close/>
                <a:moveTo>
                  <a:pt x="1158" y="983"/>
                </a:moveTo>
                <a:cubicBezTo>
                  <a:pt x="1155" y="981"/>
                  <a:pt x="1146" y="978"/>
                  <a:pt x="1149" y="977"/>
                </a:cubicBezTo>
                <a:cubicBezTo>
                  <a:pt x="1153" y="980"/>
                  <a:pt x="1155" y="975"/>
                  <a:pt x="1159" y="980"/>
                </a:cubicBezTo>
                <a:cubicBezTo>
                  <a:pt x="1159" y="981"/>
                  <a:pt x="1159" y="981"/>
                  <a:pt x="1159" y="981"/>
                </a:cubicBezTo>
                <a:cubicBezTo>
                  <a:pt x="1158" y="981"/>
                  <a:pt x="1157" y="981"/>
                  <a:pt x="1158" y="983"/>
                </a:cubicBezTo>
                <a:close/>
                <a:moveTo>
                  <a:pt x="1147" y="969"/>
                </a:moveTo>
                <a:cubicBezTo>
                  <a:pt x="1147" y="968"/>
                  <a:pt x="1147" y="967"/>
                  <a:pt x="1146" y="966"/>
                </a:cubicBezTo>
                <a:cubicBezTo>
                  <a:pt x="1147" y="966"/>
                  <a:pt x="1147" y="965"/>
                  <a:pt x="1149" y="966"/>
                </a:cubicBezTo>
                <a:cubicBezTo>
                  <a:pt x="1149" y="966"/>
                  <a:pt x="1149" y="968"/>
                  <a:pt x="1147" y="969"/>
                </a:cubicBezTo>
                <a:close/>
                <a:moveTo>
                  <a:pt x="1133" y="984"/>
                </a:moveTo>
                <a:cubicBezTo>
                  <a:pt x="1133" y="983"/>
                  <a:pt x="1134" y="983"/>
                  <a:pt x="1134" y="983"/>
                </a:cubicBezTo>
                <a:cubicBezTo>
                  <a:pt x="1141" y="987"/>
                  <a:pt x="1146" y="985"/>
                  <a:pt x="1148" y="990"/>
                </a:cubicBezTo>
                <a:cubicBezTo>
                  <a:pt x="1144" y="989"/>
                  <a:pt x="1137" y="987"/>
                  <a:pt x="1133" y="984"/>
                </a:cubicBezTo>
                <a:close/>
                <a:moveTo>
                  <a:pt x="1131" y="1317"/>
                </a:moveTo>
                <a:cubicBezTo>
                  <a:pt x="1131" y="1318"/>
                  <a:pt x="1132" y="1319"/>
                  <a:pt x="1132" y="1320"/>
                </a:cubicBezTo>
                <a:cubicBezTo>
                  <a:pt x="1130" y="1318"/>
                  <a:pt x="1128" y="1317"/>
                  <a:pt x="1125" y="1316"/>
                </a:cubicBezTo>
                <a:cubicBezTo>
                  <a:pt x="1125" y="1314"/>
                  <a:pt x="1125" y="1312"/>
                  <a:pt x="1125" y="1311"/>
                </a:cubicBezTo>
                <a:cubicBezTo>
                  <a:pt x="1127" y="1311"/>
                  <a:pt x="1128" y="1312"/>
                  <a:pt x="1130" y="1312"/>
                </a:cubicBezTo>
                <a:cubicBezTo>
                  <a:pt x="1131" y="1313"/>
                  <a:pt x="1131" y="1315"/>
                  <a:pt x="1131" y="1316"/>
                </a:cubicBezTo>
                <a:cubicBezTo>
                  <a:pt x="1131" y="1316"/>
                  <a:pt x="1131" y="1316"/>
                  <a:pt x="1131" y="1317"/>
                </a:cubicBezTo>
                <a:close/>
                <a:moveTo>
                  <a:pt x="1115" y="954"/>
                </a:moveTo>
                <a:cubicBezTo>
                  <a:pt x="1114" y="954"/>
                  <a:pt x="1113" y="955"/>
                  <a:pt x="1112" y="956"/>
                </a:cubicBezTo>
                <a:cubicBezTo>
                  <a:pt x="1112" y="956"/>
                  <a:pt x="1111" y="955"/>
                  <a:pt x="1111" y="955"/>
                </a:cubicBezTo>
                <a:cubicBezTo>
                  <a:pt x="1111" y="955"/>
                  <a:pt x="1111" y="955"/>
                  <a:pt x="1111" y="956"/>
                </a:cubicBezTo>
                <a:cubicBezTo>
                  <a:pt x="1111" y="953"/>
                  <a:pt x="1110" y="951"/>
                  <a:pt x="1108" y="952"/>
                </a:cubicBezTo>
                <a:cubicBezTo>
                  <a:pt x="1108" y="952"/>
                  <a:pt x="1108" y="953"/>
                  <a:pt x="1108" y="954"/>
                </a:cubicBezTo>
                <a:cubicBezTo>
                  <a:pt x="1107" y="953"/>
                  <a:pt x="1107" y="953"/>
                  <a:pt x="1106" y="953"/>
                </a:cubicBezTo>
                <a:cubicBezTo>
                  <a:pt x="1106" y="952"/>
                  <a:pt x="1106" y="952"/>
                  <a:pt x="1106" y="952"/>
                </a:cubicBezTo>
                <a:cubicBezTo>
                  <a:pt x="1106" y="952"/>
                  <a:pt x="1107" y="952"/>
                  <a:pt x="1107" y="952"/>
                </a:cubicBezTo>
                <a:cubicBezTo>
                  <a:pt x="1107" y="952"/>
                  <a:pt x="1107" y="952"/>
                  <a:pt x="1107" y="952"/>
                </a:cubicBezTo>
                <a:cubicBezTo>
                  <a:pt x="1110" y="950"/>
                  <a:pt x="1112" y="953"/>
                  <a:pt x="1115" y="951"/>
                </a:cubicBezTo>
                <a:cubicBezTo>
                  <a:pt x="1115" y="952"/>
                  <a:pt x="1115" y="952"/>
                  <a:pt x="1115" y="953"/>
                </a:cubicBezTo>
                <a:cubicBezTo>
                  <a:pt x="1115" y="953"/>
                  <a:pt x="1115" y="953"/>
                  <a:pt x="1115" y="953"/>
                </a:cubicBezTo>
                <a:cubicBezTo>
                  <a:pt x="1115" y="953"/>
                  <a:pt x="1115" y="953"/>
                  <a:pt x="1115" y="954"/>
                </a:cubicBezTo>
                <a:close/>
                <a:moveTo>
                  <a:pt x="1112" y="957"/>
                </a:moveTo>
                <a:cubicBezTo>
                  <a:pt x="1112" y="957"/>
                  <a:pt x="1112" y="957"/>
                  <a:pt x="1112" y="958"/>
                </a:cubicBezTo>
                <a:cubicBezTo>
                  <a:pt x="1111" y="958"/>
                  <a:pt x="1111" y="957"/>
                  <a:pt x="1110" y="957"/>
                </a:cubicBezTo>
                <a:cubicBezTo>
                  <a:pt x="1110" y="957"/>
                  <a:pt x="1111" y="957"/>
                  <a:pt x="1111" y="957"/>
                </a:cubicBezTo>
                <a:cubicBezTo>
                  <a:pt x="1111" y="956"/>
                  <a:pt x="1111" y="956"/>
                  <a:pt x="1111" y="956"/>
                </a:cubicBezTo>
                <a:cubicBezTo>
                  <a:pt x="1111" y="956"/>
                  <a:pt x="1112" y="956"/>
                  <a:pt x="1112" y="957"/>
                </a:cubicBezTo>
                <a:close/>
                <a:moveTo>
                  <a:pt x="1111" y="989"/>
                </a:moveTo>
                <a:cubicBezTo>
                  <a:pt x="1111" y="989"/>
                  <a:pt x="1111" y="990"/>
                  <a:pt x="1111" y="991"/>
                </a:cubicBezTo>
                <a:cubicBezTo>
                  <a:pt x="1109" y="990"/>
                  <a:pt x="1106" y="989"/>
                  <a:pt x="1105" y="987"/>
                </a:cubicBezTo>
                <a:cubicBezTo>
                  <a:pt x="1107" y="987"/>
                  <a:pt x="1109" y="988"/>
                  <a:pt x="1111" y="989"/>
                </a:cubicBezTo>
                <a:close/>
                <a:moveTo>
                  <a:pt x="1108" y="975"/>
                </a:moveTo>
                <a:cubicBezTo>
                  <a:pt x="1107" y="975"/>
                  <a:pt x="1107" y="975"/>
                  <a:pt x="1107" y="974"/>
                </a:cubicBezTo>
                <a:cubicBezTo>
                  <a:pt x="1108" y="974"/>
                  <a:pt x="1106" y="973"/>
                  <a:pt x="1106" y="972"/>
                </a:cubicBezTo>
                <a:cubicBezTo>
                  <a:pt x="1108" y="973"/>
                  <a:pt x="1109" y="974"/>
                  <a:pt x="1108" y="975"/>
                </a:cubicBezTo>
                <a:close/>
                <a:moveTo>
                  <a:pt x="1104" y="952"/>
                </a:moveTo>
                <a:cubicBezTo>
                  <a:pt x="1104" y="951"/>
                  <a:pt x="1104" y="951"/>
                  <a:pt x="1104" y="951"/>
                </a:cubicBezTo>
                <a:cubicBezTo>
                  <a:pt x="1105" y="952"/>
                  <a:pt x="1105" y="952"/>
                  <a:pt x="1105" y="953"/>
                </a:cubicBezTo>
                <a:cubicBezTo>
                  <a:pt x="1104" y="953"/>
                  <a:pt x="1104" y="953"/>
                  <a:pt x="1104" y="952"/>
                </a:cubicBezTo>
                <a:close/>
                <a:moveTo>
                  <a:pt x="1105" y="942"/>
                </a:moveTo>
                <a:cubicBezTo>
                  <a:pt x="1106" y="943"/>
                  <a:pt x="1108" y="943"/>
                  <a:pt x="1109" y="943"/>
                </a:cubicBezTo>
                <a:cubicBezTo>
                  <a:pt x="1109" y="943"/>
                  <a:pt x="1109" y="943"/>
                  <a:pt x="1110" y="943"/>
                </a:cubicBezTo>
                <a:cubicBezTo>
                  <a:pt x="1110" y="944"/>
                  <a:pt x="1111" y="945"/>
                  <a:pt x="1111" y="947"/>
                </a:cubicBezTo>
                <a:cubicBezTo>
                  <a:pt x="1111" y="947"/>
                  <a:pt x="1111" y="947"/>
                  <a:pt x="1111" y="948"/>
                </a:cubicBezTo>
                <a:cubicBezTo>
                  <a:pt x="1110" y="948"/>
                  <a:pt x="1110" y="948"/>
                  <a:pt x="1110" y="948"/>
                </a:cubicBezTo>
                <a:cubicBezTo>
                  <a:pt x="1111" y="947"/>
                  <a:pt x="1111" y="947"/>
                  <a:pt x="1111" y="946"/>
                </a:cubicBezTo>
                <a:cubicBezTo>
                  <a:pt x="1110" y="945"/>
                  <a:pt x="1108" y="945"/>
                  <a:pt x="1107" y="945"/>
                </a:cubicBezTo>
                <a:cubicBezTo>
                  <a:pt x="1106" y="945"/>
                  <a:pt x="1106" y="944"/>
                  <a:pt x="1105" y="943"/>
                </a:cubicBezTo>
                <a:cubicBezTo>
                  <a:pt x="1105" y="943"/>
                  <a:pt x="1105" y="943"/>
                  <a:pt x="1105" y="942"/>
                </a:cubicBezTo>
                <a:close/>
                <a:moveTo>
                  <a:pt x="1106" y="941"/>
                </a:moveTo>
                <a:cubicBezTo>
                  <a:pt x="1107" y="940"/>
                  <a:pt x="1107" y="939"/>
                  <a:pt x="1107" y="937"/>
                </a:cubicBezTo>
                <a:cubicBezTo>
                  <a:pt x="1108" y="937"/>
                  <a:pt x="1108" y="937"/>
                  <a:pt x="1108" y="937"/>
                </a:cubicBezTo>
                <a:cubicBezTo>
                  <a:pt x="1109" y="938"/>
                  <a:pt x="1109" y="939"/>
                  <a:pt x="1110" y="939"/>
                </a:cubicBezTo>
                <a:cubicBezTo>
                  <a:pt x="1110" y="940"/>
                  <a:pt x="1110" y="940"/>
                  <a:pt x="1109" y="940"/>
                </a:cubicBezTo>
                <a:cubicBezTo>
                  <a:pt x="1108" y="940"/>
                  <a:pt x="1107" y="940"/>
                  <a:pt x="1106" y="941"/>
                </a:cubicBezTo>
                <a:close/>
                <a:moveTo>
                  <a:pt x="1114" y="950"/>
                </a:moveTo>
                <a:cubicBezTo>
                  <a:pt x="1114" y="949"/>
                  <a:pt x="1114" y="949"/>
                  <a:pt x="1114" y="948"/>
                </a:cubicBezTo>
                <a:cubicBezTo>
                  <a:pt x="1113" y="948"/>
                  <a:pt x="1113" y="948"/>
                  <a:pt x="1113" y="948"/>
                </a:cubicBezTo>
                <a:cubicBezTo>
                  <a:pt x="1113" y="946"/>
                  <a:pt x="1115" y="945"/>
                  <a:pt x="1116" y="943"/>
                </a:cubicBezTo>
                <a:cubicBezTo>
                  <a:pt x="1118" y="942"/>
                  <a:pt x="1119" y="942"/>
                  <a:pt x="1120" y="942"/>
                </a:cubicBezTo>
                <a:cubicBezTo>
                  <a:pt x="1125" y="947"/>
                  <a:pt x="1132" y="951"/>
                  <a:pt x="1139" y="955"/>
                </a:cubicBezTo>
                <a:cubicBezTo>
                  <a:pt x="1139" y="955"/>
                  <a:pt x="1139" y="955"/>
                  <a:pt x="1139" y="955"/>
                </a:cubicBezTo>
                <a:cubicBezTo>
                  <a:pt x="1139" y="957"/>
                  <a:pt x="1136" y="956"/>
                  <a:pt x="1134" y="956"/>
                </a:cubicBezTo>
                <a:cubicBezTo>
                  <a:pt x="1130" y="954"/>
                  <a:pt x="1126" y="953"/>
                  <a:pt x="1121" y="952"/>
                </a:cubicBezTo>
                <a:cubicBezTo>
                  <a:pt x="1121" y="951"/>
                  <a:pt x="1122" y="951"/>
                  <a:pt x="1122" y="949"/>
                </a:cubicBezTo>
                <a:cubicBezTo>
                  <a:pt x="1120" y="949"/>
                  <a:pt x="1119" y="950"/>
                  <a:pt x="1118" y="951"/>
                </a:cubicBezTo>
                <a:cubicBezTo>
                  <a:pt x="1117" y="951"/>
                  <a:pt x="1117" y="950"/>
                  <a:pt x="1116" y="950"/>
                </a:cubicBezTo>
                <a:cubicBezTo>
                  <a:pt x="1116" y="950"/>
                  <a:pt x="1115" y="950"/>
                  <a:pt x="1115" y="951"/>
                </a:cubicBezTo>
                <a:cubicBezTo>
                  <a:pt x="1115" y="950"/>
                  <a:pt x="1114" y="950"/>
                  <a:pt x="1114" y="950"/>
                </a:cubicBezTo>
                <a:close/>
                <a:moveTo>
                  <a:pt x="1146" y="923"/>
                </a:moveTo>
                <a:cubicBezTo>
                  <a:pt x="1145" y="923"/>
                  <a:pt x="1145" y="923"/>
                  <a:pt x="1145" y="923"/>
                </a:cubicBezTo>
                <a:cubicBezTo>
                  <a:pt x="1143" y="922"/>
                  <a:pt x="1140" y="921"/>
                  <a:pt x="1138" y="920"/>
                </a:cubicBezTo>
                <a:cubicBezTo>
                  <a:pt x="1137" y="919"/>
                  <a:pt x="1136" y="917"/>
                  <a:pt x="1136" y="916"/>
                </a:cubicBezTo>
                <a:cubicBezTo>
                  <a:pt x="1138" y="917"/>
                  <a:pt x="1139" y="918"/>
                  <a:pt x="1141" y="918"/>
                </a:cubicBezTo>
                <a:cubicBezTo>
                  <a:pt x="1140" y="917"/>
                  <a:pt x="1137" y="916"/>
                  <a:pt x="1135" y="915"/>
                </a:cubicBezTo>
                <a:cubicBezTo>
                  <a:pt x="1135" y="914"/>
                  <a:pt x="1135" y="913"/>
                  <a:pt x="1136" y="912"/>
                </a:cubicBezTo>
                <a:cubicBezTo>
                  <a:pt x="1137" y="914"/>
                  <a:pt x="1137" y="918"/>
                  <a:pt x="1141" y="916"/>
                </a:cubicBezTo>
                <a:cubicBezTo>
                  <a:pt x="1143" y="919"/>
                  <a:pt x="1140" y="919"/>
                  <a:pt x="1139" y="920"/>
                </a:cubicBezTo>
                <a:cubicBezTo>
                  <a:pt x="1142" y="921"/>
                  <a:pt x="1144" y="922"/>
                  <a:pt x="1146" y="923"/>
                </a:cubicBezTo>
                <a:close/>
                <a:moveTo>
                  <a:pt x="1148" y="905"/>
                </a:moveTo>
                <a:cubicBezTo>
                  <a:pt x="1148" y="904"/>
                  <a:pt x="1149" y="903"/>
                  <a:pt x="1149" y="903"/>
                </a:cubicBezTo>
                <a:cubicBezTo>
                  <a:pt x="1151" y="902"/>
                  <a:pt x="1151" y="903"/>
                  <a:pt x="1152" y="903"/>
                </a:cubicBezTo>
                <a:cubicBezTo>
                  <a:pt x="1151" y="905"/>
                  <a:pt x="1150" y="906"/>
                  <a:pt x="1148" y="905"/>
                </a:cubicBezTo>
                <a:close/>
                <a:moveTo>
                  <a:pt x="1153" y="921"/>
                </a:moveTo>
                <a:cubicBezTo>
                  <a:pt x="1153" y="925"/>
                  <a:pt x="1149" y="924"/>
                  <a:pt x="1148" y="922"/>
                </a:cubicBezTo>
                <a:cubicBezTo>
                  <a:pt x="1148" y="923"/>
                  <a:pt x="1148" y="924"/>
                  <a:pt x="1147" y="924"/>
                </a:cubicBezTo>
                <a:cubicBezTo>
                  <a:pt x="1147" y="924"/>
                  <a:pt x="1147" y="924"/>
                  <a:pt x="1147" y="924"/>
                </a:cubicBezTo>
                <a:cubicBezTo>
                  <a:pt x="1147" y="923"/>
                  <a:pt x="1147" y="922"/>
                  <a:pt x="1147" y="921"/>
                </a:cubicBezTo>
                <a:cubicBezTo>
                  <a:pt x="1150" y="922"/>
                  <a:pt x="1149" y="921"/>
                  <a:pt x="1153" y="921"/>
                </a:cubicBezTo>
                <a:close/>
                <a:moveTo>
                  <a:pt x="1147" y="951"/>
                </a:moveTo>
                <a:cubicBezTo>
                  <a:pt x="1148" y="951"/>
                  <a:pt x="1148" y="951"/>
                  <a:pt x="1148" y="951"/>
                </a:cubicBezTo>
                <a:cubicBezTo>
                  <a:pt x="1148" y="952"/>
                  <a:pt x="1148" y="953"/>
                  <a:pt x="1148" y="954"/>
                </a:cubicBezTo>
                <a:cubicBezTo>
                  <a:pt x="1147" y="954"/>
                  <a:pt x="1146" y="953"/>
                  <a:pt x="1146" y="952"/>
                </a:cubicBezTo>
                <a:cubicBezTo>
                  <a:pt x="1146" y="952"/>
                  <a:pt x="1146" y="951"/>
                  <a:pt x="1145" y="951"/>
                </a:cubicBezTo>
                <a:cubicBezTo>
                  <a:pt x="1146" y="951"/>
                  <a:pt x="1147" y="952"/>
                  <a:pt x="1147" y="951"/>
                </a:cubicBezTo>
                <a:close/>
                <a:moveTo>
                  <a:pt x="1119" y="955"/>
                </a:moveTo>
                <a:cubicBezTo>
                  <a:pt x="1121" y="956"/>
                  <a:pt x="1126" y="957"/>
                  <a:pt x="1126" y="959"/>
                </a:cubicBezTo>
                <a:cubicBezTo>
                  <a:pt x="1123" y="959"/>
                  <a:pt x="1121" y="959"/>
                  <a:pt x="1119" y="958"/>
                </a:cubicBezTo>
                <a:cubicBezTo>
                  <a:pt x="1119" y="957"/>
                  <a:pt x="1118" y="956"/>
                  <a:pt x="1118" y="956"/>
                </a:cubicBezTo>
                <a:cubicBezTo>
                  <a:pt x="1118" y="955"/>
                  <a:pt x="1118" y="955"/>
                  <a:pt x="1119" y="955"/>
                </a:cubicBezTo>
                <a:close/>
                <a:moveTo>
                  <a:pt x="1129" y="1303"/>
                </a:moveTo>
                <a:cubicBezTo>
                  <a:pt x="1127" y="1303"/>
                  <a:pt x="1126" y="1304"/>
                  <a:pt x="1125" y="1305"/>
                </a:cubicBezTo>
                <a:cubicBezTo>
                  <a:pt x="1125" y="1304"/>
                  <a:pt x="1125" y="1303"/>
                  <a:pt x="1125" y="1302"/>
                </a:cubicBezTo>
                <a:cubicBezTo>
                  <a:pt x="1127" y="1302"/>
                  <a:pt x="1127" y="1303"/>
                  <a:pt x="1129" y="1303"/>
                </a:cubicBezTo>
                <a:close/>
                <a:moveTo>
                  <a:pt x="1130" y="979"/>
                </a:moveTo>
                <a:cubicBezTo>
                  <a:pt x="1130" y="979"/>
                  <a:pt x="1130" y="979"/>
                  <a:pt x="1130" y="979"/>
                </a:cubicBezTo>
                <a:cubicBezTo>
                  <a:pt x="1134" y="981"/>
                  <a:pt x="1138" y="980"/>
                  <a:pt x="1139" y="984"/>
                </a:cubicBezTo>
                <a:cubicBezTo>
                  <a:pt x="1137" y="984"/>
                  <a:pt x="1135" y="981"/>
                  <a:pt x="1134" y="983"/>
                </a:cubicBezTo>
                <a:cubicBezTo>
                  <a:pt x="1133" y="980"/>
                  <a:pt x="1132" y="981"/>
                  <a:pt x="1131" y="981"/>
                </a:cubicBezTo>
                <a:cubicBezTo>
                  <a:pt x="1130" y="981"/>
                  <a:pt x="1130" y="980"/>
                  <a:pt x="1130" y="979"/>
                </a:cubicBezTo>
                <a:cubicBezTo>
                  <a:pt x="1130" y="979"/>
                  <a:pt x="1130" y="979"/>
                  <a:pt x="1130" y="979"/>
                </a:cubicBezTo>
                <a:close/>
                <a:moveTo>
                  <a:pt x="1137" y="988"/>
                </a:moveTo>
                <a:cubicBezTo>
                  <a:pt x="1137" y="991"/>
                  <a:pt x="1131" y="989"/>
                  <a:pt x="1132" y="987"/>
                </a:cubicBezTo>
                <a:cubicBezTo>
                  <a:pt x="1133" y="987"/>
                  <a:pt x="1135" y="988"/>
                  <a:pt x="1137" y="988"/>
                </a:cubicBezTo>
                <a:close/>
                <a:moveTo>
                  <a:pt x="1153" y="946"/>
                </a:moveTo>
                <a:cubicBezTo>
                  <a:pt x="1151" y="945"/>
                  <a:pt x="1149" y="945"/>
                  <a:pt x="1147" y="944"/>
                </a:cubicBezTo>
                <a:cubicBezTo>
                  <a:pt x="1147" y="944"/>
                  <a:pt x="1147" y="944"/>
                  <a:pt x="1147" y="944"/>
                </a:cubicBezTo>
                <a:cubicBezTo>
                  <a:pt x="1151" y="944"/>
                  <a:pt x="1155" y="943"/>
                  <a:pt x="1156" y="946"/>
                </a:cubicBezTo>
                <a:cubicBezTo>
                  <a:pt x="1155" y="946"/>
                  <a:pt x="1154" y="946"/>
                  <a:pt x="1153" y="946"/>
                </a:cubicBezTo>
                <a:close/>
                <a:moveTo>
                  <a:pt x="1163" y="864"/>
                </a:moveTo>
                <a:cubicBezTo>
                  <a:pt x="1163" y="863"/>
                  <a:pt x="1163" y="863"/>
                  <a:pt x="1164" y="862"/>
                </a:cubicBezTo>
                <a:cubicBezTo>
                  <a:pt x="1164" y="862"/>
                  <a:pt x="1164" y="863"/>
                  <a:pt x="1164" y="864"/>
                </a:cubicBezTo>
                <a:cubicBezTo>
                  <a:pt x="1164" y="864"/>
                  <a:pt x="1163" y="864"/>
                  <a:pt x="1163" y="864"/>
                </a:cubicBezTo>
                <a:close/>
                <a:moveTo>
                  <a:pt x="1131" y="882"/>
                </a:moveTo>
                <a:cubicBezTo>
                  <a:pt x="1131" y="882"/>
                  <a:pt x="1131" y="883"/>
                  <a:pt x="1131" y="883"/>
                </a:cubicBezTo>
                <a:cubicBezTo>
                  <a:pt x="1130" y="882"/>
                  <a:pt x="1129" y="881"/>
                  <a:pt x="1128" y="880"/>
                </a:cubicBezTo>
                <a:cubicBezTo>
                  <a:pt x="1128" y="880"/>
                  <a:pt x="1129" y="880"/>
                  <a:pt x="1129" y="880"/>
                </a:cubicBezTo>
                <a:cubicBezTo>
                  <a:pt x="1129" y="881"/>
                  <a:pt x="1130" y="881"/>
                  <a:pt x="1131" y="882"/>
                </a:cubicBezTo>
                <a:close/>
                <a:moveTo>
                  <a:pt x="1148" y="774"/>
                </a:moveTo>
                <a:cubicBezTo>
                  <a:pt x="1149" y="776"/>
                  <a:pt x="1147" y="776"/>
                  <a:pt x="1148" y="779"/>
                </a:cubicBezTo>
                <a:cubicBezTo>
                  <a:pt x="1143" y="776"/>
                  <a:pt x="1142" y="778"/>
                  <a:pt x="1137" y="778"/>
                </a:cubicBezTo>
                <a:cubicBezTo>
                  <a:pt x="1135" y="777"/>
                  <a:pt x="1134" y="776"/>
                  <a:pt x="1132" y="775"/>
                </a:cubicBezTo>
                <a:cubicBezTo>
                  <a:pt x="1140" y="773"/>
                  <a:pt x="1143" y="777"/>
                  <a:pt x="1148" y="774"/>
                </a:cubicBezTo>
                <a:close/>
                <a:moveTo>
                  <a:pt x="1137" y="726"/>
                </a:moveTo>
                <a:cubicBezTo>
                  <a:pt x="1139" y="725"/>
                  <a:pt x="1141" y="728"/>
                  <a:pt x="1139" y="729"/>
                </a:cubicBezTo>
                <a:cubicBezTo>
                  <a:pt x="1139" y="727"/>
                  <a:pt x="1136" y="728"/>
                  <a:pt x="1137" y="726"/>
                </a:cubicBezTo>
                <a:close/>
                <a:moveTo>
                  <a:pt x="1150" y="834"/>
                </a:moveTo>
                <a:cubicBezTo>
                  <a:pt x="1150" y="835"/>
                  <a:pt x="1150" y="835"/>
                  <a:pt x="1150" y="835"/>
                </a:cubicBezTo>
                <a:cubicBezTo>
                  <a:pt x="1148" y="834"/>
                  <a:pt x="1146" y="832"/>
                  <a:pt x="1144" y="831"/>
                </a:cubicBezTo>
                <a:cubicBezTo>
                  <a:pt x="1145" y="829"/>
                  <a:pt x="1145" y="827"/>
                  <a:pt x="1145" y="825"/>
                </a:cubicBezTo>
                <a:cubicBezTo>
                  <a:pt x="1145" y="825"/>
                  <a:pt x="1144" y="825"/>
                  <a:pt x="1143" y="824"/>
                </a:cubicBezTo>
                <a:cubicBezTo>
                  <a:pt x="1143" y="823"/>
                  <a:pt x="1143" y="822"/>
                  <a:pt x="1143" y="821"/>
                </a:cubicBezTo>
                <a:cubicBezTo>
                  <a:pt x="1144" y="821"/>
                  <a:pt x="1145" y="821"/>
                  <a:pt x="1146" y="821"/>
                </a:cubicBezTo>
                <a:cubicBezTo>
                  <a:pt x="1147" y="824"/>
                  <a:pt x="1147" y="827"/>
                  <a:pt x="1149" y="829"/>
                </a:cubicBezTo>
                <a:cubicBezTo>
                  <a:pt x="1151" y="829"/>
                  <a:pt x="1151" y="826"/>
                  <a:pt x="1153" y="827"/>
                </a:cubicBezTo>
                <a:cubicBezTo>
                  <a:pt x="1152" y="827"/>
                  <a:pt x="1155" y="834"/>
                  <a:pt x="1150" y="834"/>
                </a:cubicBezTo>
                <a:close/>
                <a:moveTo>
                  <a:pt x="1147" y="802"/>
                </a:moveTo>
                <a:cubicBezTo>
                  <a:pt x="1148" y="802"/>
                  <a:pt x="1149" y="802"/>
                  <a:pt x="1150" y="802"/>
                </a:cubicBezTo>
                <a:cubicBezTo>
                  <a:pt x="1150" y="803"/>
                  <a:pt x="1149" y="803"/>
                  <a:pt x="1149" y="803"/>
                </a:cubicBezTo>
                <a:cubicBezTo>
                  <a:pt x="1148" y="803"/>
                  <a:pt x="1148" y="803"/>
                  <a:pt x="1147" y="802"/>
                </a:cubicBezTo>
                <a:close/>
                <a:moveTo>
                  <a:pt x="1147" y="788"/>
                </a:moveTo>
                <a:cubicBezTo>
                  <a:pt x="1143" y="784"/>
                  <a:pt x="1151" y="782"/>
                  <a:pt x="1152" y="786"/>
                </a:cubicBezTo>
                <a:cubicBezTo>
                  <a:pt x="1149" y="785"/>
                  <a:pt x="1149" y="788"/>
                  <a:pt x="1147" y="788"/>
                </a:cubicBezTo>
                <a:close/>
                <a:moveTo>
                  <a:pt x="1137" y="832"/>
                </a:moveTo>
                <a:cubicBezTo>
                  <a:pt x="1137" y="833"/>
                  <a:pt x="1137" y="833"/>
                  <a:pt x="1138" y="833"/>
                </a:cubicBezTo>
                <a:cubicBezTo>
                  <a:pt x="1138" y="836"/>
                  <a:pt x="1137" y="836"/>
                  <a:pt x="1136" y="838"/>
                </a:cubicBezTo>
                <a:cubicBezTo>
                  <a:pt x="1133" y="838"/>
                  <a:pt x="1132" y="836"/>
                  <a:pt x="1131" y="835"/>
                </a:cubicBezTo>
                <a:cubicBezTo>
                  <a:pt x="1133" y="834"/>
                  <a:pt x="1135" y="834"/>
                  <a:pt x="1137" y="832"/>
                </a:cubicBezTo>
                <a:close/>
                <a:moveTo>
                  <a:pt x="1167" y="834"/>
                </a:moveTo>
                <a:cubicBezTo>
                  <a:pt x="1167" y="831"/>
                  <a:pt x="1168" y="829"/>
                  <a:pt x="1169" y="828"/>
                </a:cubicBezTo>
                <a:cubicBezTo>
                  <a:pt x="1172" y="829"/>
                  <a:pt x="1175" y="831"/>
                  <a:pt x="1178" y="832"/>
                </a:cubicBezTo>
                <a:cubicBezTo>
                  <a:pt x="1179" y="833"/>
                  <a:pt x="1181" y="834"/>
                  <a:pt x="1182" y="833"/>
                </a:cubicBezTo>
                <a:cubicBezTo>
                  <a:pt x="1183" y="834"/>
                  <a:pt x="1184" y="834"/>
                  <a:pt x="1185" y="835"/>
                </a:cubicBezTo>
                <a:cubicBezTo>
                  <a:pt x="1184" y="838"/>
                  <a:pt x="1183" y="840"/>
                  <a:pt x="1180" y="841"/>
                </a:cubicBezTo>
                <a:cubicBezTo>
                  <a:pt x="1181" y="841"/>
                  <a:pt x="1181" y="842"/>
                  <a:pt x="1182" y="842"/>
                </a:cubicBezTo>
                <a:cubicBezTo>
                  <a:pt x="1182" y="842"/>
                  <a:pt x="1182" y="842"/>
                  <a:pt x="1182" y="842"/>
                </a:cubicBezTo>
                <a:cubicBezTo>
                  <a:pt x="1182" y="842"/>
                  <a:pt x="1182" y="842"/>
                  <a:pt x="1182" y="842"/>
                </a:cubicBezTo>
                <a:cubicBezTo>
                  <a:pt x="1184" y="844"/>
                  <a:pt x="1185" y="845"/>
                  <a:pt x="1187" y="845"/>
                </a:cubicBezTo>
                <a:cubicBezTo>
                  <a:pt x="1183" y="846"/>
                  <a:pt x="1179" y="845"/>
                  <a:pt x="1175" y="845"/>
                </a:cubicBezTo>
                <a:cubicBezTo>
                  <a:pt x="1171" y="844"/>
                  <a:pt x="1168" y="842"/>
                  <a:pt x="1164" y="841"/>
                </a:cubicBezTo>
                <a:cubicBezTo>
                  <a:pt x="1164" y="841"/>
                  <a:pt x="1164" y="840"/>
                  <a:pt x="1164" y="840"/>
                </a:cubicBezTo>
                <a:cubicBezTo>
                  <a:pt x="1164" y="840"/>
                  <a:pt x="1164" y="841"/>
                  <a:pt x="1164" y="841"/>
                </a:cubicBezTo>
                <a:cubicBezTo>
                  <a:pt x="1161" y="840"/>
                  <a:pt x="1158" y="839"/>
                  <a:pt x="1156" y="837"/>
                </a:cubicBezTo>
                <a:cubicBezTo>
                  <a:pt x="1157" y="832"/>
                  <a:pt x="1161" y="832"/>
                  <a:pt x="1167" y="834"/>
                </a:cubicBezTo>
                <a:close/>
                <a:moveTo>
                  <a:pt x="1156" y="827"/>
                </a:moveTo>
                <a:cubicBezTo>
                  <a:pt x="1158" y="827"/>
                  <a:pt x="1159" y="826"/>
                  <a:pt x="1161" y="826"/>
                </a:cubicBezTo>
                <a:cubicBezTo>
                  <a:pt x="1163" y="829"/>
                  <a:pt x="1155" y="829"/>
                  <a:pt x="1156" y="827"/>
                </a:cubicBezTo>
                <a:close/>
                <a:moveTo>
                  <a:pt x="1198" y="705"/>
                </a:moveTo>
                <a:cubicBezTo>
                  <a:pt x="1198" y="705"/>
                  <a:pt x="1198" y="705"/>
                  <a:pt x="1197" y="706"/>
                </a:cubicBezTo>
                <a:cubicBezTo>
                  <a:pt x="1189" y="706"/>
                  <a:pt x="1179" y="706"/>
                  <a:pt x="1169" y="707"/>
                </a:cubicBezTo>
                <a:cubicBezTo>
                  <a:pt x="1166" y="703"/>
                  <a:pt x="1163" y="699"/>
                  <a:pt x="1159" y="695"/>
                </a:cubicBezTo>
                <a:cubicBezTo>
                  <a:pt x="1172" y="698"/>
                  <a:pt x="1185" y="701"/>
                  <a:pt x="1198" y="705"/>
                </a:cubicBezTo>
                <a:close/>
                <a:moveTo>
                  <a:pt x="1157" y="219"/>
                </a:moveTo>
                <a:cubicBezTo>
                  <a:pt x="1154" y="218"/>
                  <a:pt x="1152" y="217"/>
                  <a:pt x="1150" y="216"/>
                </a:cubicBezTo>
                <a:cubicBezTo>
                  <a:pt x="1151" y="215"/>
                  <a:pt x="1152" y="214"/>
                  <a:pt x="1153" y="214"/>
                </a:cubicBezTo>
                <a:cubicBezTo>
                  <a:pt x="1155" y="216"/>
                  <a:pt x="1158" y="217"/>
                  <a:pt x="1162" y="218"/>
                </a:cubicBezTo>
                <a:cubicBezTo>
                  <a:pt x="1162" y="219"/>
                  <a:pt x="1162" y="219"/>
                  <a:pt x="1162" y="220"/>
                </a:cubicBezTo>
                <a:cubicBezTo>
                  <a:pt x="1160" y="219"/>
                  <a:pt x="1158" y="219"/>
                  <a:pt x="1157" y="219"/>
                </a:cubicBezTo>
                <a:close/>
                <a:moveTo>
                  <a:pt x="1210" y="826"/>
                </a:moveTo>
                <a:cubicBezTo>
                  <a:pt x="1209" y="825"/>
                  <a:pt x="1207" y="825"/>
                  <a:pt x="1206" y="824"/>
                </a:cubicBezTo>
                <a:cubicBezTo>
                  <a:pt x="1206" y="822"/>
                  <a:pt x="1202" y="823"/>
                  <a:pt x="1202" y="821"/>
                </a:cubicBezTo>
                <a:cubicBezTo>
                  <a:pt x="1202" y="821"/>
                  <a:pt x="1201" y="822"/>
                  <a:pt x="1201" y="822"/>
                </a:cubicBezTo>
                <a:cubicBezTo>
                  <a:pt x="1199" y="821"/>
                  <a:pt x="1199" y="821"/>
                  <a:pt x="1199" y="821"/>
                </a:cubicBezTo>
                <a:cubicBezTo>
                  <a:pt x="1199" y="821"/>
                  <a:pt x="1199" y="820"/>
                  <a:pt x="1199" y="820"/>
                </a:cubicBezTo>
                <a:cubicBezTo>
                  <a:pt x="1200" y="819"/>
                  <a:pt x="1202" y="818"/>
                  <a:pt x="1204" y="818"/>
                </a:cubicBezTo>
                <a:cubicBezTo>
                  <a:pt x="1205" y="815"/>
                  <a:pt x="1201" y="815"/>
                  <a:pt x="1201" y="813"/>
                </a:cubicBezTo>
                <a:cubicBezTo>
                  <a:pt x="1203" y="813"/>
                  <a:pt x="1204" y="813"/>
                  <a:pt x="1204" y="814"/>
                </a:cubicBezTo>
                <a:cubicBezTo>
                  <a:pt x="1205" y="815"/>
                  <a:pt x="1205" y="815"/>
                  <a:pt x="1206" y="815"/>
                </a:cubicBezTo>
                <a:cubicBezTo>
                  <a:pt x="1209" y="819"/>
                  <a:pt x="1209" y="823"/>
                  <a:pt x="1210" y="826"/>
                </a:cubicBezTo>
                <a:close/>
                <a:moveTo>
                  <a:pt x="1197" y="842"/>
                </a:moveTo>
                <a:cubicBezTo>
                  <a:pt x="1199" y="844"/>
                  <a:pt x="1199" y="838"/>
                  <a:pt x="1201" y="841"/>
                </a:cubicBezTo>
                <a:cubicBezTo>
                  <a:pt x="1202" y="842"/>
                  <a:pt x="1201" y="842"/>
                  <a:pt x="1200" y="842"/>
                </a:cubicBezTo>
                <a:cubicBezTo>
                  <a:pt x="1200" y="842"/>
                  <a:pt x="1200" y="843"/>
                  <a:pt x="1201" y="843"/>
                </a:cubicBezTo>
                <a:cubicBezTo>
                  <a:pt x="1199" y="844"/>
                  <a:pt x="1197" y="844"/>
                  <a:pt x="1195" y="845"/>
                </a:cubicBezTo>
                <a:cubicBezTo>
                  <a:pt x="1195" y="844"/>
                  <a:pt x="1194" y="844"/>
                  <a:pt x="1193" y="843"/>
                </a:cubicBezTo>
                <a:cubicBezTo>
                  <a:pt x="1193" y="841"/>
                  <a:pt x="1192" y="838"/>
                  <a:pt x="1189" y="840"/>
                </a:cubicBezTo>
                <a:cubicBezTo>
                  <a:pt x="1190" y="839"/>
                  <a:pt x="1191" y="838"/>
                  <a:pt x="1191" y="837"/>
                </a:cubicBezTo>
                <a:cubicBezTo>
                  <a:pt x="1193" y="838"/>
                  <a:pt x="1195" y="838"/>
                  <a:pt x="1197" y="839"/>
                </a:cubicBezTo>
                <a:cubicBezTo>
                  <a:pt x="1192" y="840"/>
                  <a:pt x="1197" y="840"/>
                  <a:pt x="1197" y="842"/>
                </a:cubicBezTo>
                <a:close/>
                <a:moveTo>
                  <a:pt x="1203" y="846"/>
                </a:moveTo>
                <a:cubicBezTo>
                  <a:pt x="1202" y="847"/>
                  <a:pt x="1202" y="847"/>
                  <a:pt x="1201" y="847"/>
                </a:cubicBezTo>
                <a:cubicBezTo>
                  <a:pt x="1201" y="846"/>
                  <a:pt x="1201" y="845"/>
                  <a:pt x="1201" y="844"/>
                </a:cubicBezTo>
                <a:cubicBezTo>
                  <a:pt x="1201" y="845"/>
                  <a:pt x="1202" y="846"/>
                  <a:pt x="1203" y="846"/>
                </a:cubicBezTo>
                <a:close/>
                <a:moveTo>
                  <a:pt x="1203" y="843"/>
                </a:moveTo>
                <a:cubicBezTo>
                  <a:pt x="1203" y="843"/>
                  <a:pt x="1203" y="843"/>
                  <a:pt x="1204" y="842"/>
                </a:cubicBezTo>
                <a:cubicBezTo>
                  <a:pt x="1204" y="843"/>
                  <a:pt x="1204" y="843"/>
                  <a:pt x="1204" y="844"/>
                </a:cubicBezTo>
                <a:cubicBezTo>
                  <a:pt x="1204" y="844"/>
                  <a:pt x="1203" y="843"/>
                  <a:pt x="1203" y="843"/>
                </a:cubicBezTo>
                <a:close/>
                <a:moveTo>
                  <a:pt x="1189" y="827"/>
                </a:moveTo>
                <a:cubicBezTo>
                  <a:pt x="1188" y="828"/>
                  <a:pt x="1187" y="829"/>
                  <a:pt x="1186" y="831"/>
                </a:cubicBezTo>
                <a:cubicBezTo>
                  <a:pt x="1182" y="828"/>
                  <a:pt x="1179" y="825"/>
                  <a:pt x="1177" y="822"/>
                </a:cubicBezTo>
                <a:cubicBezTo>
                  <a:pt x="1176" y="823"/>
                  <a:pt x="1176" y="823"/>
                  <a:pt x="1175" y="823"/>
                </a:cubicBezTo>
                <a:cubicBezTo>
                  <a:pt x="1175" y="821"/>
                  <a:pt x="1173" y="820"/>
                  <a:pt x="1173" y="818"/>
                </a:cubicBezTo>
                <a:cubicBezTo>
                  <a:pt x="1173" y="818"/>
                  <a:pt x="1173" y="817"/>
                  <a:pt x="1174" y="817"/>
                </a:cubicBezTo>
                <a:cubicBezTo>
                  <a:pt x="1174" y="817"/>
                  <a:pt x="1174" y="817"/>
                  <a:pt x="1174" y="817"/>
                </a:cubicBezTo>
                <a:cubicBezTo>
                  <a:pt x="1174" y="817"/>
                  <a:pt x="1174" y="816"/>
                  <a:pt x="1174" y="816"/>
                </a:cubicBezTo>
                <a:cubicBezTo>
                  <a:pt x="1175" y="816"/>
                  <a:pt x="1175" y="816"/>
                  <a:pt x="1175" y="816"/>
                </a:cubicBezTo>
                <a:cubicBezTo>
                  <a:pt x="1180" y="816"/>
                  <a:pt x="1181" y="820"/>
                  <a:pt x="1182" y="824"/>
                </a:cubicBezTo>
                <a:cubicBezTo>
                  <a:pt x="1184" y="824"/>
                  <a:pt x="1185" y="824"/>
                  <a:pt x="1187" y="823"/>
                </a:cubicBezTo>
                <a:cubicBezTo>
                  <a:pt x="1187" y="824"/>
                  <a:pt x="1187" y="824"/>
                  <a:pt x="1187" y="824"/>
                </a:cubicBezTo>
                <a:cubicBezTo>
                  <a:pt x="1188" y="823"/>
                  <a:pt x="1189" y="823"/>
                  <a:pt x="1190" y="823"/>
                </a:cubicBezTo>
                <a:cubicBezTo>
                  <a:pt x="1193" y="824"/>
                  <a:pt x="1195" y="826"/>
                  <a:pt x="1198" y="827"/>
                </a:cubicBezTo>
                <a:cubicBezTo>
                  <a:pt x="1198" y="828"/>
                  <a:pt x="1198" y="828"/>
                  <a:pt x="1198" y="828"/>
                </a:cubicBezTo>
                <a:cubicBezTo>
                  <a:pt x="1193" y="827"/>
                  <a:pt x="1190" y="831"/>
                  <a:pt x="1189" y="827"/>
                </a:cubicBezTo>
                <a:close/>
                <a:moveTo>
                  <a:pt x="1197" y="811"/>
                </a:moveTo>
                <a:cubicBezTo>
                  <a:pt x="1196" y="812"/>
                  <a:pt x="1195" y="812"/>
                  <a:pt x="1194" y="812"/>
                </a:cubicBezTo>
                <a:cubicBezTo>
                  <a:pt x="1192" y="811"/>
                  <a:pt x="1191" y="811"/>
                  <a:pt x="1190" y="812"/>
                </a:cubicBezTo>
                <a:cubicBezTo>
                  <a:pt x="1188" y="812"/>
                  <a:pt x="1187" y="812"/>
                  <a:pt x="1185" y="812"/>
                </a:cubicBezTo>
                <a:cubicBezTo>
                  <a:pt x="1184" y="809"/>
                  <a:pt x="1180" y="808"/>
                  <a:pt x="1178" y="809"/>
                </a:cubicBezTo>
                <a:cubicBezTo>
                  <a:pt x="1178" y="811"/>
                  <a:pt x="1182" y="810"/>
                  <a:pt x="1184" y="812"/>
                </a:cubicBezTo>
                <a:cubicBezTo>
                  <a:pt x="1183" y="812"/>
                  <a:pt x="1182" y="812"/>
                  <a:pt x="1180" y="812"/>
                </a:cubicBezTo>
                <a:cubicBezTo>
                  <a:pt x="1179" y="811"/>
                  <a:pt x="1178" y="810"/>
                  <a:pt x="1177" y="810"/>
                </a:cubicBezTo>
                <a:cubicBezTo>
                  <a:pt x="1177" y="809"/>
                  <a:pt x="1176" y="808"/>
                  <a:pt x="1176" y="808"/>
                </a:cubicBezTo>
                <a:cubicBezTo>
                  <a:pt x="1175" y="807"/>
                  <a:pt x="1175" y="806"/>
                  <a:pt x="1174" y="806"/>
                </a:cubicBezTo>
                <a:cubicBezTo>
                  <a:pt x="1178" y="804"/>
                  <a:pt x="1176" y="803"/>
                  <a:pt x="1175" y="800"/>
                </a:cubicBezTo>
                <a:cubicBezTo>
                  <a:pt x="1176" y="800"/>
                  <a:pt x="1177" y="799"/>
                  <a:pt x="1178" y="799"/>
                </a:cubicBezTo>
                <a:cubicBezTo>
                  <a:pt x="1178" y="798"/>
                  <a:pt x="1177" y="798"/>
                  <a:pt x="1177" y="796"/>
                </a:cubicBezTo>
                <a:cubicBezTo>
                  <a:pt x="1177" y="796"/>
                  <a:pt x="1178" y="796"/>
                  <a:pt x="1178" y="796"/>
                </a:cubicBezTo>
                <a:cubicBezTo>
                  <a:pt x="1180" y="797"/>
                  <a:pt x="1182" y="798"/>
                  <a:pt x="1183" y="799"/>
                </a:cubicBezTo>
                <a:cubicBezTo>
                  <a:pt x="1183" y="799"/>
                  <a:pt x="1184" y="799"/>
                  <a:pt x="1184" y="799"/>
                </a:cubicBezTo>
                <a:cubicBezTo>
                  <a:pt x="1182" y="803"/>
                  <a:pt x="1177" y="802"/>
                  <a:pt x="1178" y="808"/>
                </a:cubicBezTo>
                <a:cubicBezTo>
                  <a:pt x="1181" y="807"/>
                  <a:pt x="1182" y="804"/>
                  <a:pt x="1185" y="803"/>
                </a:cubicBezTo>
                <a:cubicBezTo>
                  <a:pt x="1187" y="805"/>
                  <a:pt x="1189" y="806"/>
                  <a:pt x="1191" y="807"/>
                </a:cubicBezTo>
                <a:cubicBezTo>
                  <a:pt x="1192" y="808"/>
                  <a:pt x="1193" y="809"/>
                  <a:pt x="1195" y="809"/>
                </a:cubicBezTo>
                <a:cubicBezTo>
                  <a:pt x="1195" y="809"/>
                  <a:pt x="1196" y="809"/>
                  <a:pt x="1196" y="810"/>
                </a:cubicBezTo>
                <a:cubicBezTo>
                  <a:pt x="1196" y="810"/>
                  <a:pt x="1196" y="811"/>
                  <a:pt x="1197" y="811"/>
                </a:cubicBezTo>
                <a:close/>
                <a:moveTo>
                  <a:pt x="1191" y="818"/>
                </a:moveTo>
                <a:cubicBezTo>
                  <a:pt x="1189" y="817"/>
                  <a:pt x="1187" y="816"/>
                  <a:pt x="1185" y="815"/>
                </a:cubicBezTo>
                <a:cubicBezTo>
                  <a:pt x="1186" y="814"/>
                  <a:pt x="1188" y="814"/>
                  <a:pt x="1189" y="814"/>
                </a:cubicBezTo>
                <a:cubicBezTo>
                  <a:pt x="1189" y="815"/>
                  <a:pt x="1190" y="816"/>
                  <a:pt x="1191" y="818"/>
                </a:cubicBezTo>
                <a:close/>
                <a:moveTo>
                  <a:pt x="1187" y="798"/>
                </a:moveTo>
                <a:cubicBezTo>
                  <a:pt x="1187" y="796"/>
                  <a:pt x="1189" y="796"/>
                  <a:pt x="1190" y="797"/>
                </a:cubicBezTo>
                <a:cubicBezTo>
                  <a:pt x="1190" y="797"/>
                  <a:pt x="1191" y="798"/>
                  <a:pt x="1191" y="798"/>
                </a:cubicBezTo>
                <a:cubicBezTo>
                  <a:pt x="1190" y="798"/>
                  <a:pt x="1188" y="798"/>
                  <a:pt x="1187" y="798"/>
                </a:cubicBezTo>
                <a:close/>
                <a:moveTo>
                  <a:pt x="1170" y="727"/>
                </a:moveTo>
                <a:cubicBezTo>
                  <a:pt x="1170" y="727"/>
                  <a:pt x="1170" y="726"/>
                  <a:pt x="1170" y="726"/>
                </a:cubicBezTo>
                <a:cubicBezTo>
                  <a:pt x="1178" y="727"/>
                  <a:pt x="1183" y="724"/>
                  <a:pt x="1188" y="726"/>
                </a:cubicBezTo>
                <a:cubicBezTo>
                  <a:pt x="1183" y="729"/>
                  <a:pt x="1175" y="728"/>
                  <a:pt x="1170" y="727"/>
                </a:cubicBezTo>
                <a:close/>
                <a:moveTo>
                  <a:pt x="1170" y="814"/>
                </a:moveTo>
                <a:cubicBezTo>
                  <a:pt x="1170" y="813"/>
                  <a:pt x="1170" y="812"/>
                  <a:pt x="1171" y="811"/>
                </a:cubicBezTo>
                <a:cubicBezTo>
                  <a:pt x="1172" y="812"/>
                  <a:pt x="1173" y="813"/>
                  <a:pt x="1174" y="813"/>
                </a:cubicBezTo>
                <a:cubicBezTo>
                  <a:pt x="1173" y="813"/>
                  <a:pt x="1173" y="814"/>
                  <a:pt x="1172" y="815"/>
                </a:cubicBezTo>
                <a:cubicBezTo>
                  <a:pt x="1171" y="814"/>
                  <a:pt x="1171" y="814"/>
                  <a:pt x="1170" y="814"/>
                </a:cubicBezTo>
                <a:close/>
                <a:moveTo>
                  <a:pt x="1198" y="805"/>
                </a:moveTo>
                <a:cubicBezTo>
                  <a:pt x="1197" y="805"/>
                  <a:pt x="1197" y="804"/>
                  <a:pt x="1196" y="804"/>
                </a:cubicBezTo>
                <a:cubicBezTo>
                  <a:pt x="1197" y="804"/>
                  <a:pt x="1197" y="805"/>
                  <a:pt x="1198" y="805"/>
                </a:cubicBezTo>
                <a:cubicBezTo>
                  <a:pt x="1197" y="804"/>
                  <a:pt x="1197" y="803"/>
                  <a:pt x="1196" y="802"/>
                </a:cubicBezTo>
                <a:cubicBezTo>
                  <a:pt x="1197" y="801"/>
                  <a:pt x="1198" y="802"/>
                  <a:pt x="1199" y="801"/>
                </a:cubicBezTo>
                <a:cubicBezTo>
                  <a:pt x="1199" y="801"/>
                  <a:pt x="1200" y="800"/>
                  <a:pt x="1200" y="800"/>
                </a:cubicBezTo>
                <a:cubicBezTo>
                  <a:pt x="1201" y="802"/>
                  <a:pt x="1200" y="803"/>
                  <a:pt x="1199" y="805"/>
                </a:cubicBezTo>
                <a:cubicBezTo>
                  <a:pt x="1198" y="805"/>
                  <a:pt x="1198" y="805"/>
                  <a:pt x="1198" y="805"/>
                </a:cubicBezTo>
                <a:cubicBezTo>
                  <a:pt x="1198" y="805"/>
                  <a:pt x="1198" y="805"/>
                  <a:pt x="1198" y="805"/>
                </a:cubicBezTo>
                <a:close/>
                <a:moveTo>
                  <a:pt x="1200" y="805"/>
                </a:moveTo>
                <a:cubicBezTo>
                  <a:pt x="1201" y="805"/>
                  <a:pt x="1201" y="804"/>
                  <a:pt x="1202" y="805"/>
                </a:cubicBezTo>
                <a:cubicBezTo>
                  <a:pt x="1202" y="805"/>
                  <a:pt x="1202" y="805"/>
                  <a:pt x="1202" y="805"/>
                </a:cubicBezTo>
                <a:cubicBezTo>
                  <a:pt x="1202" y="805"/>
                  <a:pt x="1201" y="805"/>
                  <a:pt x="1200" y="805"/>
                </a:cubicBezTo>
                <a:close/>
                <a:moveTo>
                  <a:pt x="1205" y="804"/>
                </a:moveTo>
                <a:cubicBezTo>
                  <a:pt x="1204" y="804"/>
                  <a:pt x="1204" y="803"/>
                  <a:pt x="1203" y="803"/>
                </a:cubicBezTo>
                <a:cubicBezTo>
                  <a:pt x="1203" y="801"/>
                  <a:pt x="1205" y="802"/>
                  <a:pt x="1206" y="802"/>
                </a:cubicBezTo>
                <a:cubicBezTo>
                  <a:pt x="1205" y="803"/>
                  <a:pt x="1205" y="803"/>
                  <a:pt x="1205" y="804"/>
                </a:cubicBezTo>
                <a:close/>
                <a:moveTo>
                  <a:pt x="1200" y="727"/>
                </a:moveTo>
                <a:cubicBezTo>
                  <a:pt x="1200" y="726"/>
                  <a:pt x="1200" y="726"/>
                  <a:pt x="1200" y="726"/>
                </a:cubicBezTo>
                <a:cubicBezTo>
                  <a:pt x="1202" y="726"/>
                  <a:pt x="1204" y="726"/>
                  <a:pt x="1204" y="727"/>
                </a:cubicBezTo>
                <a:cubicBezTo>
                  <a:pt x="1202" y="727"/>
                  <a:pt x="1200" y="730"/>
                  <a:pt x="1200" y="727"/>
                </a:cubicBezTo>
                <a:close/>
                <a:moveTo>
                  <a:pt x="1202" y="739"/>
                </a:moveTo>
                <a:cubicBezTo>
                  <a:pt x="1201" y="745"/>
                  <a:pt x="1197" y="740"/>
                  <a:pt x="1195" y="743"/>
                </a:cubicBezTo>
                <a:cubicBezTo>
                  <a:pt x="1193" y="738"/>
                  <a:pt x="1199" y="740"/>
                  <a:pt x="1202" y="739"/>
                </a:cubicBezTo>
                <a:close/>
                <a:moveTo>
                  <a:pt x="1172" y="845"/>
                </a:moveTo>
                <a:cubicBezTo>
                  <a:pt x="1169" y="845"/>
                  <a:pt x="1167" y="845"/>
                  <a:pt x="1164" y="845"/>
                </a:cubicBezTo>
                <a:cubicBezTo>
                  <a:pt x="1164" y="844"/>
                  <a:pt x="1164" y="843"/>
                  <a:pt x="1164" y="842"/>
                </a:cubicBezTo>
                <a:cubicBezTo>
                  <a:pt x="1167" y="843"/>
                  <a:pt x="1169" y="844"/>
                  <a:pt x="1171" y="845"/>
                </a:cubicBezTo>
                <a:cubicBezTo>
                  <a:pt x="1172" y="845"/>
                  <a:pt x="1172" y="845"/>
                  <a:pt x="1172" y="845"/>
                </a:cubicBezTo>
                <a:close/>
                <a:moveTo>
                  <a:pt x="1225" y="811"/>
                </a:moveTo>
                <a:cubicBezTo>
                  <a:pt x="1226" y="811"/>
                  <a:pt x="1226" y="812"/>
                  <a:pt x="1227" y="813"/>
                </a:cubicBezTo>
                <a:cubicBezTo>
                  <a:pt x="1225" y="813"/>
                  <a:pt x="1224" y="813"/>
                  <a:pt x="1223" y="813"/>
                </a:cubicBezTo>
                <a:cubicBezTo>
                  <a:pt x="1221" y="812"/>
                  <a:pt x="1223" y="811"/>
                  <a:pt x="1224" y="811"/>
                </a:cubicBezTo>
                <a:cubicBezTo>
                  <a:pt x="1224" y="811"/>
                  <a:pt x="1225" y="811"/>
                  <a:pt x="1225" y="811"/>
                </a:cubicBezTo>
                <a:close/>
                <a:moveTo>
                  <a:pt x="1239" y="725"/>
                </a:moveTo>
                <a:cubicBezTo>
                  <a:pt x="1238" y="729"/>
                  <a:pt x="1233" y="728"/>
                  <a:pt x="1233" y="725"/>
                </a:cubicBezTo>
                <a:cubicBezTo>
                  <a:pt x="1235" y="725"/>
                  <a:pt x="1237" y="725"/>
                  <a:pt x="1239" y="725"/>
                </a:cubicBezTo>
                <a:close/>
                <a:moveTo>
                  <a:pt x="1236" y="715"/>
                </a:moveTo>
                <a:cubicBezTo>
                  <a:pt x="1236" y="715"/>
                  <a:pt x="1237" y="715"/>
                  <a:pt x="1238" y="715"/>
                </a:cubicBezTo>
                <a:cubicBezTo>
                  <a:pt x="1239" y="715"/>
                  <a:pt x="1240" y="715"/>
                  <a:pt x="1241" y="716"/>
                </a:cubicBezTo>
                <a:cubicBezTo>
                  <a:pt x="1241" y="716"/>
                  <a:pt x="1241" y="716"/>
                  <a:pt x="1241" y="716"/>
                </a:cubicBezTo>
                <a:cubicBezTo>
                  <a:pt x="1238" y="715"/>
                  <a:pt x="1237" y="718"/>
                  <a:pt x="1236" y="715"/>
                </a:cubicBezTo>
                <a:close/>
                <a:moveTo>
                  <a:pt x="1239" y="812"/>
                </a:moveTo>
                <a:cubicBezTo>
                  <a:pt x="1240" y="813"/>
                  <a:pt x="1242" y="813"/>
                  <a:pt x="1244" y="813"/>
                </a:cubicBezTo>
                <a:cubicBezTo>
                  <a:pt x="1244" y="813"/>
                  <a:pt x="1243" y="813"/>
                  <a:pt x="1243" y="814"/>
                </a:cubicBezTo>
                <a:cubicBezTo>
                  <a:pt x="1243" y="814"/>
                  <a:pt x="1243" y="814"/>
                  <a:pt x="1243" y="814"/>
                </a:cubicBezTo>
                <a:cubicBezTo>
                  <a:pt x="1242" y="815"/>
                  <a:pt x="1240" y="813"/>
                  <a:pt x="1238" y="815"/>
                </a:cubicBezTo>
                <a:cubicBezTo>
                  <a:pt x="1239" y="815"/>
                  <a:pt x="1239" y="816"/>
                  <a:pt x="1240" y="817"/>
                </a:cubicBezTo>
                <a:cubicBezTo>
                  <a:pt x="1237" y="816"/>
                  <a:pt x="1234" y="814"/>
                  <a:pt x="1234" y="812"/>
                </a:cubicBezTo>
                <a:cubicBezTo>
                  <a:pt x="1233" y="812"/>
                  <a:pt x="1231" y="812"/>
                  <a:pt x="1230" y="812"/>
                </a:cubicBezTo>
                <a:cubicBezTo>
                  <a:pt x="1230" y="812"/>
                  <a:pt x="1229" y="811"/>
                  <a:pt x="1229" y="811"/>
                </a:cubicBezTo>
                <a:cubicBezTo>
                  <a:pt x="1232" y="811"/>
                  <a:pt x="1236" y="811"/>
                  <a:pt x="1239" y="812"/>
                </a:cubicBezTo>
                <a:close/>
                <a:moveTo>
                  <a:pt x="1247" y="720"/>
                </a:moveTo>
                <a:cubicBezTo>
                  <a:pt x="1244" y="720"/>
                  <a:pt x="1242" y="720"/>
                  <a:pt x="1242" y="718"/>
                </a:cubicBezTo>
                <a:cubicBezTo>
                  <a:pt x="1242" y="717"/>
                  <a:pt x="1242" y="717"/>
                  <a:pt x="1242" y="716"/>
                </a:cubicBezTo>
                <a:cubicBezTo>
                  <a:pt x="1243" y="716"/>
                  <a:pt x="1244" y="716"/>
                  <a:pt x="1245" y="717"/>
                </a:cubicBezTo>
                <a:cubicBezTo>
                  <a:pt x="1244" y="717"/>
                  <a:pt x="1244" y="717"/>
                  <a:pt x="1244" y="718"/>
                </a:cubicBezTo>
                <a:cubicBezTo>
                  <a:pt x="1245" y="718"/>
                  <a:pt x="1247" y="717"/>
                  <a:pt x="1247" y="720"/>
                </a:cubicBezTo>
                <a:close/>
                <a:moveTo>
                  <a:pt x="1252" y="818"/>
                </a:moveTo>
                <a:cubicBezTo>
                  <a:pt x="1251" y="819"/>
                  <a:pt x="1250" y="820"/>
                  <a:pt x="1249" y="819"/>
                </a:cubicBezTo>
                <a:cubicBezTo>
                  <a:pt x="1249" y="819"/>
                  <a:pt x="1249" y="818"/>
                  <a:pt x="1249" y="818"/>
                </a:cubicBezTo>
                <a:cubicBezTo>
                  <a:pt x="1250" y="818"/>
                  <a:pt x="1251" y="818"/>
                  <a:pt x="1252" y="818"/>
                </a:cubicBezTo>
                <a:close/>
                <a:moveTo>
                  <a:pt x="1257" y="881"/>
                </a:moveTo>
                <a:cubicBezTo>
                  <a:pt x="1256" y="882"/>
                  <a:pt x="1255" y="883"/>
                  <a:pt x="1254" y="884"/>
                </a:cubicBezTo>
                <a:cubicBezTo>
                  <a:pt x="1251" y="884"/>
                  <a:pt x="1248" y="883"/>
                  <a:pt x="1246" y="880"/>
                </a:cubicBezTo>
                <a:cubicBezTo>
                  <a:pt x="1246" y="881"/>
                  <a:pt x="1253" y="880"/>
                  <a:pt x="1257" y="881"/>
                </a:cubicBezTo>
                <a:close/>
                <a:moveTo>
                  <a:pt x="1255" y="725"/>
                </a:moveTo>
                <a:cubicBezTo>
                  <a:pt x="1257" y="724"/>
                  <a:pt x="1259" y="724"/>
                  <a:pt x="1259" y="726"/>
                </a:cubicBezTo>
                <a:cubicBezTo>
                  <a:pt x="1258" y="726"/>
                  <a:pt x="1256" y="727"/>
                  <a:pt x="1255" y="725"/>
                </a:cubicBezTo>
                <a:close/>
                <a:moveTo>
                  <a:pt x="1259" y="819"/>
                </a:moveTo>
                <a:cubicBezTo>
                  <a:pt x="1259" y="821"/>
                  <a:pt x="1258" y="821"/>
                  <a:pt x="1257" y="821"/>
                </a:cubicBezTo>
                <a:cubicBezTo>
                  <a:pt x="1257" y="820"/>
                  <a:pt x="1257" y="820"/>
                  <a:pt x="1258" y="819"/>
                </a:cubicBezTo>
                <a:cubicBezTo>
                  <a:pt x="1258" y="819"/>
                  <a:pt x="1259" y="819"/>
                  <a:pt x="1259" y="819"/>
                </a:cubicBezTo>
                <a:close/>
                <a:moveTo>
                  <a:pt x="1261" y="840"/>
                </a:moveTo>
                <a:cubicBezTo>
                  <a:pt x="1254" y="837"/>
                  <a:pt x="1259" y="843"/>
                  <a:pt x="1254" y="844"/>
                </a:cubicBezTo>
                <a:cubicBezTo>
                  <a:pt x="1256" y="840"/>
                  <a:pt x="1253" y="841"/>
                  <a:pt x="1253" y="838"/>
                </a:cubicBezTo>
                <a:cubicBezTo>
                  <a:pt x="1257" y="837"/>
                  <a:pt x="1261" y="836"/>
                  <a:pt x="1261" y="840"/>
                </a:cubicBezTo>
                <a:close/>
                <a:moveTo>
                  <a:pt x="1266" y="765"/>
                </a:moveTo>
                <a:cubicBezTo>
                  <a:pt x="1265" y="766"/>
                  <a:pt x="1264" y="767"/>
                  <a:pt x="1263" y="767"/>
                </a:cubicBezTo>
                <a:cubicBezTo>
                  <a:pt x="1262" y="767"/>
                  <a:pt x="1262" y="767"/>
                  <a:pt x="1261" y="767"/>
                </a:cubicBezTo>
                <a:cubicBezTo>
                  <a:pt x="1261" y="766"/>
                  <a:pt x="1261" y="765"/>
                  <a:pt x="1261" y="764"/>
                </a:cubicBezTo>
                <a:cubicBezTo>
                  <a:pt x="1263" y="765"/>
                  <a:pt x="1265" y="765"/>
                  <a:pt x="1266" y="765"/>
                </a:cubicBezTo>
                <a:close/>
                <a:moveTo>
                  <a:pt x="1261" y="256"/>
                </a:moveTo>
                <a:cubicBezTo>
                  <a:pt x="1261" y="256"/>
                  <a:pt x="1261" y="255"/>
                  <a:pt x="1261" y="254"/>
                </a:cubicBezTo>
                <a:cubicBezTo>
                  <a:pt x="1264" y="254"/>
                  <a:pt x="1265" y="255"/>
                  <a:pt x="1265" y="256"/>
                </a:cubicBezTo>
                <a:cubicBezTo>
                  <a:pt x="1263" y="256"/>
                  <a:pt x="1262" y="257"/>
                  <a:pt x="1261" y="256"/>
                </a:cubicBezTo>
                <a:close/>
                <a:moveTo>
                  <a:pt x="1273" y="725"/>
                </a:moveTo>
                <a:cubicBezTo>
                  <a:pt x="1277" y="725"/>
                  <a:pt x="1280" y="726"/>
                  <a:pt x="1281" y="729"/>
                </a:cubicBezTo>
                <a:cubicBezTo>
                  <a:pt x="1277" y="731"/>
                  <a:pt x="1273" y="728"/>
                  <a:pt x="1270" y="726"/>
                </a:cubicBezTo>
                <a:cubicBezTo>
                  <a:pt x="1270" y="726"/>
                  <a:pt x="1270" y="725"/>
                  <a:pt x="1271" y="725"/>
                </a:cubicBezTo>
                <a:cubicBezTo>
                  <a:pt x="1271" y="725"/>
                  <a:pt x="1271" y="725"/>
                  <a:pt x="1272" y="725"/>
                </a:cubicBezTo>
                <a:cubicBezTo>
                  <a:pt x="1274" y="727"/>
                  <a:pt x="1274" y="726"/>
                  <a:pt x="1273" y="725"/>
                </a:cubicBezTo>
                <a:close/>
                <a:moveTo>
                  <a:pt x="1295" y="275"/>
                </a:moveTo>
                <a:cubicBezTo>
                  <a:pt x="1295" y="275"/>
                  <a:pt x="1294" y="275"/>
                  <a:pt x="1294" y="275"/>
                </a:cubicBezTo>
                <a:cubicBezTo>
                  <a:pt x="1294" y="274"/>
                  <a:pt x="1293" y="274"/>
                  <a:pt x="1292" y="275"/>
                </a:cubicBezTo>
                <a:cubicBezTo>
                  <a:pt x="1291" y="274"/>
                  <a:pt x="1291" y="274"/>
                  <a:pt x="1290" y="274"/>
                </a:cubicBezTo>
                <a:cubicBezTo>
                  <a:pt x="1290" y="274"/>
                  <a:pt x="1290" y="274"/>
                  <a:pt x="1290" y="273"/>
                </a:cubicBezTo>
                <a:cubicBezTo>
                  <a:pt x="1291" y="273"/>
                  <a:pt x="1297" y="273"/>
                  <a:pt x="1295" y="275"/>
                </a:cubicBezTo>
                <a:close/>
                <a:moveTo>
                  <a:pt x="1290" y="268"/>
                </a:moveTo>
                <a:cubicBezTo>
                  <a:pt x="1291" y="267"/>
                  <a:pt x="1295" y="266"/>
                  <a:pt x="1295" y="269"/>
                </a:cubicBezTo>
                <a:cubicBezTo>
                  <a:pt x="1293" y="268"/>
                  <a:pt x="1290" y="270"/>
                  <a:pt x="1290" y="268"/>
                </a:cubicBezTo>
                <a:close/>
                <a:moveTo>
                  <a:pt x="1292" y="731"/>
                </a:moveTo>
                <a:cubicBezTo>
                  <a:pt x="1292" y="730"/>
                  <a:pt x="1292" y="730"/>
                  <a:pt x="1293" y="729"/>
                </a:cubicBezTo>
                <a:cubicBezTo>
                  <a:pt x="1294" y="729"/>
                  <a:pt x="1295" y="729"/>
                  <a:pt x="1296" y="730"/>
                </a:cubicBezTo>
                <a:cubicBezTo>
                  <a:pt x="1294" y="730"/>
                  <a:pt x="1292" y="730"/>
                  <a:pt x="1292" y="731"/>
                </a:cubicBezTo>
                <a:close/>
                <a:moveTo>
                  <a:pt x="1297" y="741"/>
                </a:moveTo>
                <a:cubicBezTo>
                  <a:pt x="1296" y="741"/>
                  <a:pt x="1295" y="741"/>
                  <a:pt x="1295" y="740"/>
                </a:cubicBezTo>
                <a:cubicBezTo>
                  <a:pt x="1295" y="740"/>
                  <a:pt x="1295" y="739"/>
                  <a:pt x="1296" y="739"/>
                </a:cubicBezTo>
                <a:cubicBezTo>
                  <a:pt x="1296" y="740"/>
                  <a:pt x="1297" y="740"/>
                  <a:pt x="1297" y="741"/>
                </a:cubicBezTo>
                <a:close/>
                <a:moveTo>
                  <a:pt x="1291" y="729"/>
                </a:moveTo>
                <a:cubicBezTo>
                  <a:pt x="1291" y="730"/>
                  <a:pt x="1290" y="730"/>
                  <a:pt x="1290" y="730"/>
                </a:cubicBezTo>
                <a:cubicBezTo>
                  <a:pt x="1290" y="730"/>
                  <a:pt x="1289" y="729"/>
                  <a:pt x="1288" y="729"/>
                </a:cubicBezTo>
                <a:cubicBezTo>
                  <a:pt x="1288" y="728"/>
                  <a:pt x="1289" y="728"/>
                  <a:pt x="1289" y="728"/>
                </a:cubicBezTo>
                <a:cubicBezTo>
                  <a:pt x="1289" y="729"/>
                  <a:pt x="1290" y="729"/>
                  <a:pt x="1291" y="729"/>
                </a:cubicBezTo>
                <a:close/>
                <a:moveTo>
                  <a:pt x="1291" y="732"/>
                </a:moveTo>
                <a:cubicBezTo>
                  <a:pt x="1291" y="733"/>
                  <a:pt x="1291" y="734"/>
                  <a:pt x="1291" y="736"/>
                </a:cubicBezTo>
                <a:cubicBezTo>
                  <a:pt x="1290" y="736"/>
                  <a:pt x="1288" y="736"/>
                  <a:pt x="1286" y="736"/>
                </a:cubicBezTo>
                <a:cubicBezTo>
                  <a:pt x="1286" y="736"/>
                  <a:pt x="1286" y="735"/>
                  <a:pt x="1286" y="735"/>
                </a:cubicBezTo>
                <a:cubicBezTo>
                  <a:pt x="1288" y="735"/>
                  <a:pt x="1290" y="733"/>
                  <a:pt x="1291" y="732"/>
                </a:cubicBezTo>
                <a:close/>
                <a:moveTo>
                  <a:pt x="1289" y="848"/>
                </a:moveTo>
                <a:cubicBezTo>
                  <a:pt x="1289" y="848"/>
                  <a:pt x="1290" y="848"/>
                  <a:pt x="1291" y="848"/>
                </a:cubicBezTo>
                <a:cubicBezTo>
                  <a:pt x="1290" y="851"/>
                  <a:pt x="1288" y="850"/>
                  <a:pt x="1286" y="850"/>
                </a:cubicBezTo>
                <a:cubicBezTo>
                  <a:pt x="1285" y="849"/>
                  <a:pt x="1285" y="848"/>
                  <a:pt x="1284" y="848"/>
                </a:cubicBezTo>
                <a:cubicBezTo>
                  <a:pt x="1285" y="849"/>
                  <a:pt x="1287" y="849"/>
                  <a:pt x="1289" y="849"/>
                </a:cubicBezTo>
                <a:cubicBezTo>
                  <a:pt x="1289" y="849"/>
                  <a:pt x="1289" y="849"/>
                  <a:pt x="1289" y="848"/>
                </a:cubicBezTo>
                <a:close/>
                <a:moveTo>
                  <a:pt x="1286" y="733"/>
                </a:moveTo>
                <a:cubicBezTo>
                  <a:pt x="1286" y="733"/>
                  <a:pt x="1286" y="732"/>
                  <a:pt x="1286" y="732"/>
                </a:cubicBezTo>
                <a:cubicBezTo>
                  <a:pt x="1286" y="732"/>
                  <a:pt x="1287" y="732"/>
                  <a:pt x="1287" y="732"/>
                </a:cubicBezTo>
                <a:cubicBezTo>
                  <a:pt x="1287" y="732"/>
                  <a:pt x="1286" y="733"/>
                  <a:pt x="1286" y="733"/>
                </a:cubicBezTo>
                <a:close/>
                <a:moveTo>
                  <a:pt x="1286" y="731"/>
                </a:moveTo>
                <a:cubicBezTo>
                  <a:pt x="1283" y="731"/>
                  <a:pt x="1282" y="729"/>
                  <a:pt x="1282" y="726"/>
                </a:cubicBezTo>
                <a:cubicBezTo>
                  <a:pt x="1284" y="726"/>
                  <a:pt x="1285" y="727"/>
                  <a:pt x="1287" y="727"/>
                </a:cubicBezTo>
                <a:cubicBezTo>
                  <a:pt x="1287" y="728"/>
                  <a:pt x="1287" y="729"/>
                  <a:pt x="1286" y="731"/>
                </a:cubicBezTo>
                <a:close/>
                <a:moveTo>
                  <a:pt x="1280" y="271"/>
                </a:moveTo>
                <a:cubicBezTo>
                  <a:pt x="1282" y="271"/>
                  <a:pt x="1283" y="272"/>
                  <a:pt x="1285" y="272"/>
                </a:cubicBezTo>
                <a:cubicBezTo>
                  <a:pt x="1283" y="273"/>
                  <a:pt x="1282" y="272"/>
                  <a:pt x="1280" y="271"/>
                </a:cubicBezTo>
                <a:close/>
                <a:moveTo>
                  <a:pt x="1274" y="851"/>
                </a:moveTo>
                <a:cubicBezTo>
                  <a:pt x="1268" y="851"/>
                  <a:pt x="1268" y="845"/>
                  <a:pt x="1261" y="844"/>
                </a:cubicBezTo>
                <a:cubicBezTo>
                  <a:pt x="1261" y="841"/>
                  <a:pt x="1263" y="839"/>
                  <a:pt x="1266" y="839"/>
                </a:cubicBezTo>
                <a:cubicBezTo>
                  <a:pt x="1266" y="842"/>
                  <a:pt x="1267" y="843"/>
                  <a:pt x="1269" y="843"/>
                </a:cubicBezTo>
                <a:cubicBezTo>
                  <a:pt x="1268" y="841"/>
                  <a:pt x="1269" y="840"/>
                  <a:pt x="1270" y="839"/>
                </a:cubicBezTo>
                <a:cubicBezTo>
                  <a:pt x="1271" y="839"/>
                  <a:pt x="1273" y="840"/>
                  <a:pt x="1274" y="840"/>
                </a:cubicBezTo>
                <a:cubicBezTo>
                  <a:pt x="1273" y="842"/>
                  <a:pt x="1269" y="841"/>
                  <a:pt x="1270" y="845"/>
                </a:cubicBezTo>
                <a:cubicBezTo>
                  <a:pt x="1272" y="845"/>
                  <a:pt x="1273" y="845"/>
                  <a:pt x="1275" y="845"/>
                </a:cubicBezTo>
                <a:cubicBezTo>
                  <a:pt x="1274" y="848"/>
                  <a:pt x="1276" y="848"/>
                  <a:pt x="1276" y="851"/>
                </a:cubicBezTo>
                <a:cubicBezTo>
                  <a:pt x="1276" y="851"/>
                  <a:pt x="1275" y="851"/>
                  <a:pt x="1274" y="851"/>
                </a:cubicBezTo>
                <a:cubicBezTo>
                  <a:pt x="1274" y="851"/>
                  <a:pt x="1274" y="851"/>
                  <a:pt x="1274" y="851"/>
                </a:cubicBezTo>
                <a:close/>
                <a:moveTo>
                  <a:pt x="1272" y="747"/>
                </a:moveTo>
                <a:cubicBezTo>
                  <a:pt x="1272" y="746"/>
                  <a:pt x="1273" y="746"/>
                  <a:pt x="1273" y="745"/>
                </a:cubicBezTo>
                <a:cubicBezTo>
                  <a:pt x="1274" y="746"/>
                  <a:pt x="1275" y="746"/>
                  <a:pt x="1276" y="746"/>
                </a:cubicBezTo>
                <a:cubicBezTo>
                  <a:pt x="1276" y="746"/>
                  <a:pt x="1276" y="747"/>
                  <a:pt x="1276" y="747"/>
                </a:cubicBezTo>
                <a:cubicBezTo>
                  <a:pt x="1274" y="747"/>
                  <a:pt x="1273" y="747"/>
                  <a:pt x="1272" y="747"/>
                </a:cubicBezTo>
                <a:close/>
                <a:moveTo>
                  <a:pt x="1273" y="738"/>
                </a:moveTo>
                <a:cubicBezTo>
                  <a:pt x="1271" y="741"/>
                  <a:pt x="1268" y="738"/>
                  <a:pt x="1266" y="736"/>
                </a:cubicBezTo>
                <a:cubicBezTo>
                  <a:pt x="1269" y="737"/>
                  <a:pt x="1273" y="735"/>
                  <a:pt x="1273" y="738"/>
                </a:cubicBezTo>
                <a:close/>
                <a:moveTo>
                  <a:pt x="1243" y="725"/>
                </a:moveTo>
                <a:cubicBezTo>
                  <a:pt x="1245" y="723"/>
                  <a:pt x="1247" y="725"/>
                  <a:pt x="1248" y="727"/>
                </a:cubicBezTo>
                <a:cubicBezTo>
                  <a:pt x="1246" y="726"/>
                  <a:pt x="1242" y="728"/>
                  <a:pt x="1243" y="725"/>
                </a:cubicBezTo>
                <a:close/>
                <a:moveTo>
                  <a:pt x="1242" y="859"/>
                </a:moveTo>
                <a:cubicBezTo>
                  <a:pt x="1241" y="858"/>
                  <a:pt x="1241" y="858"/>
                  <a:pt x="1240" y="857"/>
                </a:cubicBezTo>
                <a:cubicBezTo>
                  <a:pt x="1240" y="856"/>
                  <a:pt x="1242" y="853"/>
                  <a:pt x="1243" y="853"/>
                </a:cubicBezTo>
                <a:cubicBezTo>
                  <a:pt x="1246" y="856"/>
                  <a:pt x="1240" y="856"/>
                  <a:pt x="1242" y="859"/>
                </a:cubicBezTo>
                <a:close/>
                <a:moveTo>
                  <a:pt x="1238" y="854"/>
                </a:moveTo>
                <a:cubicBezTo>
                  <a:pt x="1238" y="855"/>
                  <a:pt x="1238" y="855"/>
                  <a:pt x="1237" y="856"/>
                </a:cubicBezTo>
                <a:cubicBezTo>
                  <a:pt x="1234" y="854"/>
                  <a:pt x="1231" y="853"/>
                  <a:pt x="1229" y="851"/>
                </a:cubicBezTo>
                <a:cubicBezTo>
                  <a:pt x="1231" y="850"/>
                  <a:pt x="1235" y="853"/>
                  <a:pt x="1238" y="854"/>
                </a:cubicBezTo>
                <a:close/>
                <a:moveTo>
                  <a:pt x="1242" y="881"/>
                </a:moveTo>
                <a:cubicBezTo>
                  <a:pt x="1240" y="881"/>
                  <a:pt x="1239" y="881"/>
                  <a:pt x="1238" y="881"/>
                </a:cubicBezTo>
                <a:cubicBezTo>
                  <a:pt x="1238" y="879"/>
                  <a:pt x="1239" y="878"/>
                  <a:pt x="1239" y="876"/>
                </a:cubicBezTo>
                <a:cubicBezTo>
                  <a:pt x="1243" y="875"/>
                  <a:pt x="1242" y="879"/>
                  <a:pt x="1242" y="881"/>
                </a:cubicBezTo>
                <a:close/>
                <a:moveTo>
                  <a:pt x="1261" y="885"/>
                </a:moveTo>
                <a:cubicBezTo>
                  <a:pt x="1260" y="885"/>
                  <a:pt x="1258" y="884"/>
                  <a:pt x="1257" y="884"/>
                </a:cubicBezTo>
                <a:cubicBezTo>
                  <a:pt x="1258" y="884"/>
                  <a:pt x="1259" y="883"/>
                  <a:pt x="1260" y="882"/>
                </a:cubicBezTo>
                <a:cubicBezTo>
                  <a:pt x="1260" y="883"/>
                  <a:pt x="1260" y="883"/>
                  <a:pt x="1260" y="883"/>
                </a:cubicBezTo>
                <a:cubicBezTo>
                  <a:pt x="1260" y="883"/>
                  <a:pt x="1260" y="882"/>
                  <a:pt x="1260" y="882"/>
                </a:cubicBezTo>
                <a:cubicBezTo>
                  <a:pt x="1261" y="882"/>
                  <a:pt x="1262" y="881"/>
                  <a:pt x="1262" y="881"/>
                </a:cubicBezTo>
                <a:cubicBezTo>
                  <a:pt x="1262" y="880"/>
                  <a:pt x="1261" y="880"/>
                  <a:pt x="1261" y="880"/>
                </a:cubicBezTo>
                <a:cubicBezTo>
                  <a:pt x="1261" y="878"/>
                  <a:pt x="1260" y="877"/>
                  <a:pt x="1260" y="875"/>
                </a:cubicBezTo>
                <a:cubicBezTo>
                  <a:pt x="1261" y="874"/>
                  <a:pt x="1264" y="874"/>
                  <a:pt x="1266" y="874"/>
                </a:cubicBezTo>
                <a:cubicBezTo>
                  <a:pt x="1267" y="875"/>
                  <a:pt x="1269" y="874"/>
                  <a:pt x="1272" y="876"/>
                </a:cubicBezTo>
                <a:cubicBezTo>
                  <a:pt x="1272" y="876"/>
                  <a:pt x="1272" y="876"/>
                  <a:pt x="1272" y="876"/>
                </a:cubicBezTo>
                <a:cubicBezTo>
                  <a:pt x="1273" y="877"/>
                  <a:pt x="1274" y="878"/>
                  <a:pt x="1274" y="879"/>
                </a:cubicBezTo>
                <a:cubicBezTo>
                  <a:pt x="1271" y="881"/>
                  <a:pt x="1267" y="882"/>
                  <a:pt x="1264" y="883"/>
                </a:cubicBezTo>
                <a:cubicBezTo>
                  <a:pt x="1264" y="883"/>
                  <a:pt x="1264" y="883"/>
                  <a:pt x="1264" y="883"/>
                </a:cubicBezTo>
                <a:cubicBezTo>
                  <a:pt x="1262" y="883"/>
                  <a:pt x="1261" y="884"/>
                  <a:pt x="1261" y="885"/>
                </a:cubicBezTo>
                <a:close/>
                <a:moveTo>
                  <a:pt x="1283" y="880"/>
                </a:moveTo>
                <a:cubicBezTo>
                  <a:pt x="1283" y="880"/>
                  <a:pt x="1284" y="881"/>
                  <a:pt x="1285" y="881"/>
                </a:cubicBezTo>
                <a:cubicBezTo>
                  <a:pt x="1285" y="882"/>
                  <a:pt x="1284" y="883"/>
                  <a:pt x="1284" y="884"/>
                </a:cubicBezTo>
                <a:cubicBezTo>
                  <a:pt x="1282" y="884"/>
                  <a:pt x="1282" y="882"/>
                  <a:pt x="1283" y="880"/>
                </a:cubicBezTo>
                <a:close/>
                <a:moveTo>
                  <a:pt x="1287" y="925"/>
                </a:moveTo>
                <a:cubicBezTo>
                  <a:pt x="1286" y="924"/>
                  <a:pt x="1286" y="924"/>
                  <a:pt x="1285" y="924"/>
                </a:cubicBezTo>
                <a:cubicBezTo>
                  <a:pt x="1285" y="924"/>
                  <a:pt x="1285" y="924"/>
                  <a:pt x="1285" y="923"/>
                </a:cubicBezTo>
                <a:cubicBezTo>
                  <a:pt x="1286" y="923"/>
                  <a:pt x="1289" y="923"/>
                  <a:pt x="1289" y="924"/>
                </a:cubicBezTo>
                <a:cubicBezTo>
                  <a:pt x="1288" y="924"/>
                  <a:pt x="1287" y="924"/>
                  <a:pt x="1287" y="925"/>
                </a:cubicBezTo>
                <a:close/>
                <a:moveTo>
                  <a:pt x="1298" y="270"/>
                </a:moveTo>
                <a:cubicBezTo>
                  <a:pt x="1298" y="269"/>
                  <a:pt x="1298" y="269"/>
                  <a:pt x="1298" y="268"/>
                </a:cubicBezTo>
                <a:cubicBezTo>
                  <a:pt x="1300" y="268"/>
                  <a:pt x="1301" y="267"/>
                  <a:pt x="1302" y="269"/>
                </a:cubicBezTo>
                <a:cubicBezTo>
                  <a:pt x="1300" y="269"/>
                  <a:pt x="1300" y="272"/>
                  <a:pt x="1298" y="271"/>
                </a:cubicBezTo>
                <a:cubicBezTo>
                  <a:pt x="1298" y="271"/>
                  <a:pt x="1298" y="270"/>
                  <a:pt x="1298" y="270"/>
                </a:cubicBezTo>
                <a:close/>
                <a:moveTo>
                  <a:pt x="1311" y="879"/>
                </a:moveTo>
                <a:cubicBezTo>
                  <a:pt x="1315" y="880"/>
                  <a:pt x="1316" y="880"/>
                  <a:pt x="1318" y="881"/>
                </a:cubicBezTo>
                <a:cubicBezTo>
                  <a:pt x="1314" y="881"/>
                  <a:pt x="1311" y="880"/>
                  <a:pt x="1308" y="878"/>
                </a:cubicBezTo>
                <a:cubicBezTo>
                  <a:pt x="1308" y="879"/>
                  <a:pt x="1308" y="879"/>
                  <a:pt x="1307" y="879"/>
                </a:cubicBezTo>
                <a:cubicBezTo>
                  <a:pt x="1306" y="875"/>
                  <a:pt x="1312" y="878"/>
                  <a:pt x="1310" y="874"/>
                </a:cubicBezTo>
                <a:cubicBezTo>
                  <a:pt x="1309" y="874"/>
                  <a:pt x="1309" y="874"/>
                  <a:pt x="1308" y="874"/>
                </a:cubicBezTo>
                <a:cubicBezTo>
                  <a:pt x="1308" y="873"/>
                  <a:pt x="1308" y="873"/>
                  <a:pt x="1308" y="872"/>
                </a:cubicBezTo>
                <a:cubicBezTo>
                  <a:pt x="1309" y="871"/>
                  <a:pt x="1310" y="870"/>
                  <a:pt x="1310" y="870"/>
                </a:cubicBezTo>
                <a:cubicBezTo>
                  <a:pt x="1313" y="871"/>
                  <a:pt x="1311" y="877"/>
                  <a:pt x="1311" y="879"/>
                </a:cubicBezTo>
                <a:close/>
                <a:moveTo>
                  <a:pt x="1314" y="891"/>
                </a:moveTo>
                <a:cubicBezTo>
                  <a:pt x="1312" y="889"/>
                  <a:pt x="1313" y="885"/>
                  <a:pt x="1317" y="885"/>
                </a:cubicBezTo>
                <a:cubicBezTo>
                  <a:pt x="1319" y="887"/>
                  <a:pt x="1318" y="892"/>
                  <a:pt x="1314" y="891"/>
                </a:cubicBezTo>
                <a:close/>
                <a:moveTo>
                  <a:pt x="1308" y="885"/>
                </a:moveTo>
                <a:cubicBezTo>
                  <a:pt x="1309" y="884"/>
                  <a:pt x="1310" y="883"/>
                  <a:pt x="1311" y="883"/>
                </a:cubicBezTo>
                <a:cubicBezTo>
                  <a:pt x="1311" y="884"/>
                  <a:pt x="1310" y="885"/>
                  <a:pt x="1310" y="886"/>
                </a:cubicBezTo>
                <a:cubicBezTo>
                  <a:pt x="1309" y="886"/>
                  <a:pt x="1308" y="886"/>
                  <a:pt x="1308" y="885"/>
                </a:cubicBezTo>
                <a:cubicBezTo>
                  <a:pt x="1308" y="885"/>
                  <a:pt x="1308" y="885"/>
                  <a:pt x="1308" y="885"/>
                </a:cubicBezTo>
                <a:cubicBezTo>
                  <a:pt x="1309" y="885"/>
                  <a:pt x="1309" y="885"/>
                  <a:pt x="1309" y="885"/>
                </a:cubicBezTo>
                <a:cubicBezTo>
                  <a:pt x="1309" y="885"/>
                  <a:pt x="1309" y="885"/>
                  <a:pt x="1308" y="885"/>
                </a:cubicBezTo>
                <a:close/>
                <a:moveTo>
                  <a:pt x="1307" y="884"/>
                </a:moveTo>
                <a:cubicBezTo>
                  <a:pt x="1306" y="883"/>
                  <a:pt x="1305" y="883"/>
                  <a:pt x="1305" y="882"/>
                </a:cubicBezTo>
                <a:cubicBezTo>
                  <a:pt x="1305" y="882"/>
                  <a:pt x="1305" y="882"/>
                  <a:pt x="1305" y="882"/>
                </a:cubicBezTo>
                <a:cubicBezTo>
                  <a:pt x="1305" y="881"/>
                  <a:pt x="1304" y="877"/>
                  <a:pt x="1301" y="878"/>
                </a:cubicBezTo>
                <a:cubicBezTo>
                  <a:pt x="1302" y="877"/>
                  <a:pt x="1303" y="877"/>
                  <a:pt x="1304" y="877"/>
                </a:cubicBezTo>
                <a:cubicBezTo>
                  <a:pt x="1304" y="879"/>
                  <a:pt x="1306" y="879"/>
                  <a:pt x="1307" y="879"/>
                </a:cubicBezTo>
                <a:cubicBezTo>
                  <a:pt x="1307" y="880"/>
                  <a:pt x="1307" y="882"/>
                  <a:pt x="1307" y="884"/>
                </a:cubicBezTo>
                <a:close/>
                <a:moveTo>
                  <a:pt x="1307" y="884"/>
                </a:moveTo>
                <a:cubicBezTo>
                  <a:pt x="1307" y="884"/>
                  <a:pt x="1307" y="885"/>
                  <a:pt x="1307" y="885"/>
                </a:cubicBezTo>
                <a:cubicBezTo>
                  <a:pt x="1306" y="885"/>
                  <a:pt x="1306" y="885"/>
                  <a:pt x="1306" y="885"/>
                </a:cubicBezTo>
                <a:cubicBezTo>
                  <a:pt x="1306" y="885"/>
                  <a:pt x="1306" y="886"/>
                  <a:pt x="1306" y="886"/>
                </a:cubicBezTo>
                <a:cubicBezTo>
                  <a:pt x="1305" y="885"/>
                  <a:pt x="1305" y="884"/>
                  <a:pt x="1305" y="883"/>
                </a:cubicBezTo>
                <a:cubicBezTo>
                  <a:pt x="1306" y="883"/>
                  <a:pt x="1306" y="884"/>
                  <a:pt x="1307" y="884"/>
                </a:cubicBezTo>
                <a:close/>
                <a:moveTo>
                  <a:pt x="1307" y="843"/>
                </a:moveTo>
                <a:cubicBezTo>
                  <a:pt x="1306" y="842"/>
                  <a:pt x="1306" y="842"/>
                  <a:pt x="1305" y="842"/>
                </a:cubicBezTo>
                <a:cubicBezTo>
                  <a:pt x="1306" y="841"/>
                  <a:pt x="1306" y="840"/>
                  <a:pt x="1307" y="839"/>
                </a:cubicBezTo>
                <a:cubicBezTo>
                  <a:pt x="1308" y="839"/>
                  <a:pt x="1310" y="839"/>
                  <a:pt x="1312" y="839"/>
                </a:cubicBezTo>
                <a:cubicBezTo>
                  <a:pt x="1310" y="840"/>
                  <a:pt x="1309" y="841"/>
                  <a:pt x="1307" y="843"/>
                </a:cubicBezTo>
                <a:close/>
                <a:moveTo>
                  <a:pt x="1302" y="860"/>
                </a:moveTo>
                <a:cubicBezTo>
                  <a:pt x="1300" y="860"/>
                  <a:pt x="1300" y="858"/>
                  <a:pt x="1298" y="857"/>
                </a:cubicBezTo>
                <a:cubicBezTo>
                  <a:pt x="1301" y="855"/>
                  <a:pt x="1303" y="856"/>
                  <a:pt x="1305" y="852"/>
                </a:cubicBezTo>
                <a:cubicBezTo>
                  <a:pt x="1305" y="853"/>
                  <a:pt x="1306" y="853"/>
                  <a:pt x="1306" y="854"/>
                </a:cubicBezTo>
                <a:cubicBezTo>
                  <a:pt x="1305" y="854"/>
                  <a:pt x="1304" y="855"/>
                  <a:pt x="1304" y="857"/>
                </a:cubicBezTo>
                <a:cubicBezTo>
                  <a:pt x="1306" y="857"/>
                  <a:pt x="1306" y="856"/>
                  <a:pt x="1308" y="856"/>
                </a:cubicBezTo>
                <a:cubicBezTo>
                  <a:pt x="1308" y="855"/>
                  <a:pt x="1308" y="855"/>
                  <a:pt x="1308" y="855"/>
                </a:cubicBezTo>
                <a:cubicBezTo>
                  <a:pt x="1310" y="854"/>
                  <a:pt x="1305" y="852"/>
                  <a:pt x="1306" y="851"/>
                </a:cubicBezTo>
                <a:cubicBezTo>
                  <a:pt x="1308" y="851"/>
                  <a:pt x="1309" y="851"/>
                  <a:pt x="1310" y="852"/>
                </a:cubicBezTo>
                <a:cubicBezTo>
                  <a:pt x="1309" y="852"/>
                  <a:pt x="1309" y="852"/>
                  <a:pt x="1308" y="852"/>
                </a:cubicBezTo>
                <a:cubicBezTo>
                  <a:pt x="1309" y="853"/>
                  <a:pt x="1309" y="854"/>
                  <a:pt x="1310" y="855"/>
                </a:cubicBezTo>
                <a:cubicBezTo>
                  <a:pt x="1310" y="856"/>
                  <a:pt x="1310" y="856"/>
                  <a:pt x="1309" y="857"/>
                </a:cubicBezTo>
                <a:cubicBezTo>
                  <a:pt x="1309" y="858"/>
                  <a:pt x="1308" y="859"/>
                  <a:pt x="1307" y="859"/>
                </a:cubicBezTo>
                <a:cubicBezTo>
                  <a:pt x="1306" y="858"/>
                  <a:pt x="1301" y="855"/>
                  <a:pt x="1302" y="860"/>
                </a:cubicBezTo>
                <a:close/>
                <a:moveTo>
                  <a:pt x="1307" y="859"/>
                </a:moveTo>
                <a:cubicBezTo>
                  <a:pt x="1306" y="859"/>
                  <a:pt x="1305" y="859"/>
                  <a:pt x="1304" y="860"/>
                </a:cubicBezTo>
                <a:cubicBezTo>
                  <a:pt x="1304" y="859"/>
                  <a:pt x="1304" y="859"/>
                  <a:pt x="1307" y="859"/>
                </a:cubicBezTo>
                <a:close/>
                <a:moveTo>
                  <a:pt x="1311" y="272"/>
                </a:moveTo>
                <a:cubicBezTo>
                  <a:pt x="1311" y="272"/>
                  <a:pt x="1311" y="272"/>
                  <a:pt x="1311" y="272"/>
                </a:cubicBezTo>
                <a:cubicBezTo>
                  <a:pt x="1309" y="271"/>
                  <a:pt x="1306" y="271"/>
                  <a:pt x="1303" y="271"/>
                </a:cubicBezTo>
                <a:cubicBezTo>
                  <a:pt x="1303" y="271"/>
                  <a:pt x="1304" y="270"/>
                  <a:pt x="1304" y="270"/>
                </a:cubicBezTo>
                <a:cubicBezTo>
                  <a:pt x="1305" y="270"/>
                  <a:pt x="1305" y="270"/>
                  <a:pt x="1305" y="270"/>
                </a:cubicBezTo>
                <a:cubicBezTo>
                  <a:pt x="1308" y="269"/>
                  <a:pt x="1312" y="270"/>
                  <a:pt x="1312" y="273"/>
                </a:cubicBezTo>
                <a:cubicBezTo>
                  <a:pt x="1311" y="273"/>
                  <a:pt x="1311" y="273"/>
                  <a:pt x="1311" y="272"/>
                </a:cubicBezTo>
                <a:close/>
                <a:moveTo>
                  <a:pt x="1304" y="844"/>
                </a:moveTo>
                <a:cubicBezTo>
                  <a:pt x="1304" y="844"/>
                  <a:pt x="1304" y="844"/>
                  <a:pt x="1305" y="844"/>
                </a:cubicBezTo>
                <a:cubicBezTo>
                  <a:pt x="1304" y="845"/>
                  <a:pt x="1304" y="845"/>
                  <a:pt x="1304" y="845"/>
                </a:cubicBezTo>
                <a:cubicBezTo>
                  <a:pt x="1304" y="845"/>
                  <a:pt x="1303" y="845"/>
                  <a:pt x="1303" y="845"/>
                </a:cubicBezTo>
                <a:cubicBezTo>
                  <a:pt x="1303" y="845"/>
                  <a:pt x="1303" y="844"/>
                  <a:pt x="1304" y="844"/>
                </a:cubicBezTo>
                <a:close/>
                <a:moveTo>
                  <a:pt x="1324" y="890"/>
                </a:moveTo>
                <a:cubicBezTo>
                  <a:pt x="1326" y="889"/>
                  <a:pt x="1328" y="887"/>
                  <a:pt x="1330" y="889"/>
                </a:cubicBezTo>
                <a:cubicBezTo>
                  <a:pt x="1330" y="888"/>
                  <a:pt x="1330" y="887"/>
                  <a:pt x="1331" y="887"/>
                </a:cubicBezTo>
                <a:cubicBezTo>
                  <a:pt x="1331" y="889"/>
                  <a:pt x="1333" y="890"/>
                  <a:pt x="1331" y="892"/>
                </a:cubicBezTo>
                <a:cubicBezTo>
                  <a:pt x="1328" y="889"/>
                  <a:pt x="1327" y="892"/>
                  <a:pt x="1324" y="890"/>
                </a:cubicBezTo>
                <a:close/>
                <a:moveTo>
                  <a:pt x="1313" y="865"/>
                </a:moveTo>
                <a:cubicBezTo>
                  <a:pt x="1316" y="866"/>
                  <a:pt x="1315" y="867"/>
                  <a:pt x="1315" y="869"/>
                </a:cubicBezTo>
                <a:cubicBezTo>
                  <a:pt x="1314" y="867"/>
                  <a:pt x="1312" y="867"/>
                  <a:pt x="1313" y="865"/>
                </a:cubicBezTo>
                <a:close/>
                <a:moveTo>
                  <a:pt x="1321" y="837"/>
                </a:moveTo>
                <a:cubicBezTo>
                  <a:pt x="1321" y="837"/>
                  <a:pt x="1322" y="837"/>
                  <a:pt x="1323" y="837"/>
                </a:cubicBezTo>
                <a:cubicBezTo>
                  <a:pt x="1323" y="837"/>
                  <a:pt x="1323" y="838"/>
                  <a:pt x="1324" y="838"/>
                </a:cubicBezTo>
                <a:cubicBezTo>
                  <a:pt x="1323" y="838"/>
                  <a:pt x="1322" y="838"/>
                  <a:pt x="1321" y="837"/>
                </a:cubicBezTo>
                <a:close/>
                <a:moveTo>
                  <a:pt x="1333" y="741"/>
                </a:moveTo>
                <a:cubicBezTo>
                  <a:pt x="1335" y="739"/>
                  <a:pt x="1336" y="740"/>
                  <a:pt x="1338" y="742"/>
                </a:cubicBezTo>
                <a:cubicBezTo>
                  <a:pt x="1337" y="742"/>
                  <a:pt x="1335" y="743"/>
                  <a:pt x="1334" y="743"/>
                </a:cubicBezTo>
                <a:cubicBezTo>
                  <a:pt x="1334" y="742"/>
                  <a:pt x="1333" y="741"/>
                  <a:pt x="1333" y="741"/>
                </a:cubicBezTo>
                <a:close/>
                <a:moveTo>
                  <a:pt x="1348" y="275"/>
                </a:moveTo>
                <a:cubicBezTo>
                  <a:pt x="1349" y="273"/>
                  <a:pt x="1347" y="272"/>
                  <a:pt x="1348" y="271"/>
                </a:cubicBezTo>
                <a:cubicBezTo>
                  <a:pt x="1350" y="271"/>
                  <a:pt x="1349" y="272"/>
                  <a:pt x="1350" y="273"/>
                </a:cubicBezTo>
                <a:cubicBezTo>
                  <a:pt x="1350" y="273"/>
                  <a:pt x="1351" y="273"/>
                  <a:pt x="1351" y="272"/>
                </a:cubicBezTo>
                <a:cubicBezTo>
                  <a:pt x="1351" y="273"/>
                  <a:pt x="1352" y="273"/>
                  <a:pt x="1352" y="274"/>
                </a:cubicBezTo>
                <a:cubicBezTo>
                  <a:pt x="1352" y="274"/>
                  <a:pt x="1353" y="273"/>
                  <a:pt x="1353" y="273"/>
                </a:cubicBezTo>
                <a:cubicBezTo>
                  <a:pt x="1353" y="273"/>
                  <a:pt x="1353" y="273"/>
                  <a:pt x="1353" y="273"/>
                </a:cubicBezTo>
                <a:cubicBezTo>
                  <a:pt x="1353" y="276"/>
                  <a:pt x="1350" y="274"/>
                  <a:pt x="1348" y="275"/>
                </a:cubicBezTo>
                <a:close/>
                <a:moveTo>
                  <a:pt x="1356" y="270"/>
                </a:moveTo>
                <a:cubicBezTo>
                  <a:pt x="1356" y="271"/>
                  <a:pt x="1357" y="271"/>
                  <a:pt x="1359" y="271"/>
                </a:cubicBezTo>
                <a:cubicBezTo>
                  <a:pt x="1359" y="271"/>
                  <a:pt x="1359" y="272"/>
                  <a:pt x="1359" y="274"/>
                </a:cubicBezTo>
                <a:cubicBezTo>
                  <a:pt x="1359" y="274"/>
                  <a:pt x="1360" y="274"/>
                  <a:pt x="1360" y="273"/>
                </a:cubicBezTo>
                <a:cubicBezTo>
                  <a:pt x="1361" y="274"/>
                  <a:pt x="1361" y="274"/>
                  <a:pt x="1361" y="275"/>
                </a:cubicBezTo>
                <a:cubicBezTo>
                  <a:pt x="1358" y="273"/>
                  <a:pt x="1356" y="278"/>
                  <a:pt x="1355" y="275"/>
                </a:cubicBezTo>
                <a:cubicBezTo>
                  <a:pt x="1357" y="275"/>
                  <a:pt x="1356" y="272"/>
                  <a:pt x="1357" y="272"/>
                </a:cubicBezTo>
                <a:cubicBezTo>
                  <a:pt x="1357" y="271"/>
                  <a:pt x="1356" y="271"/>
                  <a:pt x="1356" y="270"/>
                </a:cubicBezTo>
                <a:close/>
                <a:moveTo>
                  <a:pt x="1373" y="275"/>
                </a:moveTo>
                <a:cubicBezTo>
                  <a:pt x="1375" y="273"/>
                  <a:pt x="1376" y="277"/>
                  <a:pt x="1376" y="279"/>
                </a:cubicBezTo>
                <a:cubicBezTo>
                  <a:pt x="1374" y="279"/>
                  <a:pt x="1374" y="282"/>
                  <a:pt x="1371" y="280"/>
                </a:cubicBezTo>
                <a:cubicBezTo>
                  <a:pt x="1372" y="279"/>
                  <a:pt x="1369" y="279"/>
                  <a:pt x="1369" y="278"/>
                </a:cubicBezTo>
                <a:cubicBezTo>
                  <a:pt x="1370" y="277"/>
                  <a:pt x="1373" y="277"/>
                  <a:pt x="1374" y="276"/>
                </a:cubicBezTo>
                <a:cubicBezTo>
                  <a:pt x="1374" y="276"/>
                  <a:pt x="1372" y="276"/>
                  <a:pt x="1373" y="275"/>
                </a:cubicBezTo>
                <a:close/>
                <a:moveTo>
                  <a:pt x="1369" y="274"/>
                </a:moveTo>
                <a:cubicBezTo>
                  <a:pt x="1371" y="275"/>
                  <a:pt x="1370" y="271"/>
                  <a:pt x="1373" y="271"/>
                </a:cubicBezTo>
                <a:cubicBezTo>
                  <a:pt x="1375" y="273"/>
                  <a:pt x="1369" y="276"/>
                  <a:pt x="1369" y="274"/>
                </a:cubicBezTo>
                <a:close/>
                <a:moveTo>
                  <a:pt x="1401" y="287"/>
                </a:moveTo>
                <a:cubicBezTo>
                  <a:pt x="1400" y="287"/>
                  <a:pt x="1399" y="287"/>
                  <a:pt x="1398" y="287"/>
                </a:cubicBezTo>
                <a:cubicBezTo>
                  <a:pt x="1396" y="287"/>
                  <a:pt x="1395" y="287"/>
                  <a:pt x="1394" y="286"/>
                </a:cubicBezTo>
                <a:cubicBezTo>
                  <a:pt x="1392" y="284"/>
                  <a:pt x="1392" y="282"/>
                  <a:pt x="1390" y="281"/>
                </a:cubicBezTo>
                <a:cubicBezTo>
                  <a:pt x="1388" y="281"/>
                  <a:pt x="1390" y="282"/>
                  <a:pt x="1390" y="284"/>
                </a:cubicBezTo>
                <a:cubicBezTo>
                  <a:pt x="1390" y="284"/>
                  <a:pt x="1390" y="284"/>
                  <a:pt x="1390" y="284"/>
                </a:cubicBezTo>
                <a:cubicBezTo>
                  <a:pt x="1389" y="284"/>
                  <a:pt x="1389" y="283"/>
                  <a:pt x="1389" y="283"/>
                </a:cubicBezTo>
                <a:cubicBezTo>
                  <a:pt x="1388" y="283"/>
                  <a:pt x="1388" y="284"/>
                  <a:pt x="1388" y="284"/>
                </a:cubicBezTo>
                <a:cubicBezTo>
                  <a:pt x="1386" y="283"/>
                  <a:pt x="1385" y="281"/>
                  <a:pt x="1383" y="281"/>
                </a:cubicBezTo>
                <a:cubicBezTo>
                  <a:pt x="1383" y="281"/>
                  <a:pt x="1383" y="281"/>
                  <a:pt x="1382" y="281"/>
                </a:cubicBezTo>
                <a:cubicBezTo>
                  <a:pt x="1381" y="281"/>
                  <a:pt x="1381" y="282"/>
                  <a:pt x="1381" y="283"/>
                </a:cubicBezTo>
                <a:cubicBezTo>
                  <a:pt x="1379" y="283"/>
                  <a:pt x="1377" y="282"/>
                  <a:pt x="1376" y="281"/>
                </a:cubicBezTo>
                <a:cubicBezTo>
                  <a:pt x="1382" y="277"/>
                  <a:pt x="1392" y="279"/>
                  <a:pt x="1401" y="283"/>
                </a:cubicBezTo>
                <a:cubicBezTo>
                  <a:pt x="1400" y="284"/>
                  <a:pt x="1400" y="285"/>
                  <a:pt x="1401" y="287"/>
                </a:cubicBezTo>
                <a:close/>
                <a:moveTo>
                  <a:pt x="1399" y="867"/>
                </a:moveTo>
                <a:cubicBezTo>
                  <a:pt x="1398" y="867"/>
                  <a:pt x="1397" y="867"/>
                  <a:pt x="1397" y="867"/>
                </a:cubicBezTo>
                <a:cubicBezTo>
                  <a:pt x="1397" y="866"/>
                  <a:pt x="1397" y="866"/>
                  <a:pt x="1398" y="866"/>
                </a:cubicBezTo>
                <a:cubicBezTo>
                  <a:pt x="1398" y="866"/>
                  <a:pt x="1398" y="867"/>
                  <a:pt x="1399" y="867"/>
                </a:cubicBezTo>
                <a:close/>
                <a:moveTo>
                  <a:pt x="1388" y="855"/>
                </a:moveTo>
                <a:cubicBezTo>
                  <a:pt x="1387" y="854"/>
                  <a:pt x="1386" y="854"/>
                  <a:pt x="1385" y="854"/>
                </a:cubicBezTo>
                <a:cubicBezTo>
                  <a:pt x="1385" y="852"/>
                  <a:pt x="1386" y="851"/>
                  <a:pt x="1385" y="850"/>
                </a:cubicBezTo>
                <a:cubicBezTo>
                  <a:pt x="1384" y="850"/>
                  <a:pt x="1384" y="850"/>
                  <a:pt x="1384" y="850"/>
                </a:cubicBezTo>
                <a:cubicBezTo>
                  <a:pt x="1384" y="849"/>
                  <a:pt x="1384" y="849"/>
                  <a:pt x="1384" y="849"/>
                </a:cubicBezTo>
                <a:cubicBezTo>
                  <a:pt x="1386" y="850"/>
                  <a:pt x="1389" y="851"/>
                  <a:pt x="1390" y="853"/>
                </a:cubicBezTo>
                <a:cubicBezTo>
                  <a:pt x="1389" y="853"/>
                  <a:pt x="1389" y="853"/>
                  <a:pt x="1388" y="853"/>
                </a:cubicBezTo>
                <a:cubicBezTo>
                  <a:pt x="1388" y="854"/>
                  <a:pt x="1388" y="854"/>
                  <a:pt x="1388" y="855"/>
                </a:cubicBezTo>
                <a:close/>
                <a:moveTo>
                  <a:pt x="1388" y="856"/>
                </a:moveTo>
                <a:cubicBezTo>
                  <a:pt x="1388" y="857"/>
                  <a:pt x="1387" y="858"/>
                  <a:pt x="1385" y="858"/>
                </a:cubicBezTo>
                <a:cubicBezTo>
                  <a:pt x="1385" y="857"/>
                  <a:pt x="1385" y="857"/>
                  <a:pt x="1385" y="856"/>
                </a:cubicBezTo>
                <a:cubicBezTo>
                  <a:pt x="1386" y="857"/>
                  <a:pt x="1387" y="857"/>
                  <a:pt x="1388" y="856"/>
                </a:cubicBezTo>
                <a:close/>
                <a:moveTo>
                  <a:pt x="1394" y="865"/>
                </a:moveTo>
                <a:cubicBezTo>
                  <a:pt x="1394" y="865"/>
                  <a:pt x="1394" y="865"/>
                  <a:pt x="1395" y="866"/>
                </a:cubicBezTo>
                <a:cubicBezTo>
                  <a:pt x="1393" y="868"/>
                  <a:pt x="1391" y="867"/>
                  <a:pt x="1389" y="867"/>
                </a:cubicBezTo>
                <a:cubicBezTo>
                  <a:pt x="1390" y="867"/>
                  <a:pt x="1392" y="866"/>
                  <a:pt x="1394" y="865"/>
                </a:cubicBezTo>
                <a:close/>
                <a:moveTo>
                  <a:pt x="1375" y="860"/>
                </a:moveTo>
                <a:cubicBezTo>
                  <a:pt x="1375" y="860"/>
                  <a:pt x="1375" y="860"/>
                  <a:pt x="1375" y="861"/>
                </a:cubicBezTo>
                <a:cubicBezTo>
                  <a:pt x="1374" y="861"/>
                  <a:pt x="1373" y="861"/>
                  <a:pt x="1372" y="861"/>
                </a:cubicBezTo>
                <a:cubicBezTo>
                  <a:pt x="1373" y="860"/>
                  <a:pt x="1373" y="860"/>
                  <a:pt x="1375" y="860"/>
                </a:cubicBezTo>
                <a:close/>
                <a:moveTo>
                  <a:pt x="1410" y="283"/>
                </a:moveTo>
                <a:cubicBezTo>
                  <a:pt x="1411" y="284"/>
                  <a:pt x="1412" y="284"/>
                  <a:pt x="1412" y="284"/>
                </a:cubicBezTo>
                <a:cubicBezTo>
                  <a:pt x="1412" y="284"/>
                  <a:pt x="1412" y="285"/>
                  <a:pt x="1411" y="285"/>
                </a:cubicBezTo>
                <a:cubicBezTo>
                  <a:pt x="1411" y="285"/>
                  <a:pt x="1410" y="284"/>
                  <a:pt x="1410" y="283"/>
                </a:cubicBezTo>
                <a:close/>
                <a:moveTo>
                  <a:pt x="1415" y="854"/>
                </a:moveTo>
                <a:cubicBezTo>
                  <a:pt x="1414" y="854"/>
                  <a:pt x="1414" y="854"/>
                  <a:pt x="1414" y="854"/>
                </a:cubicBezTo>
                <a:cubicBezTo>
                  <a:pt x="1414" y="852"/>
                  <a:pt x="1414" y="851"/>
                  <a:pt x="1413" y="850"/>
                </a:cubicBezTo>
                <a:cubicBezTo>
                  <a:pt x="1415" y="850"/>
                  <a:pt x="1416" y="850"/>
                  <a:pt x="1416" y="852"/>
                </a:cubicBezTo>
                <a:cubicBezTo>
                  <a:pt x="1414" y="852"/>
                  <a:pt x="1413" y="852"/>
                  <a:pt x="1415" y="854"/>
                </a:cubicBezTo>
                <a:close/>
                <a:moveTo>
                  <a:pt x="1416" y="883"/>
                </a:moveTo>
                <a:cubicBezTo>
                  <a:pt x="1415" y="884"/>
                  <a:pt x="1414" y="884"/>
                  <a:pt x="1413" y="884"/>
                </a:cubicBezTo>
                <a:cubicBezTo>
                  <a:pt x="1413" y="884"/>
                  <a:pt x="1413" y="883"/>
                  <a:pt x="1413" y="883"/>
                </a:cubicBezTo>
                <a:cubicBezTo>
                  <a:pt x="1414" y="883"/>
                  <a:pt x="1415" y="883"/>
                  <a:pt x="1416" y="883"/>
                </a:cubicBezTo>
                <a:close/>
                <a:moveTo>
                  <a:pt x="1415" y="905"/>
                </a:moveTo>
                <a:cubicBezTo>
                  <a:pt x="1415" y="904"/>
                  <a:pt x="1415" y="904"/>
                  <a:pt x="1416" y="903"/>
                </a:cubicBezTo>
                <a:cubicBezTo>
                  <a:pt x="1418" y="902"/>
                  <a:pt x="1418" y="904"/>
                  <a:pt x="1419" y="905"/>
                </a:cubicBezTo>
                <a:cubicBezTo>
                  <a:pt x="1419" y="904"/>
                  <a:pt x="1420" y="904"/>
                  <a:pt x="1420" y="904"/>
                </a:cubicBezTo>
                <a:cubicBezTo>
                  <a:pt x="1420" y="904"/>
                  <a:pt x="1421" y="904"/>
                  <a:pt x="1421" y="904"/>
                </a:cubicBezTo>
                <a:cubicBezTo>
                  <a:pt x="1422" y="906"/>
                  <a:pt x="1420" y="906"/>
                  <a:pt x="1419" y="906"/>
                </a:cubicBezTo>
                <a:cubicBezTo>
                  <a:pt x="1418" y="905"/>
                  <a:pt x="1416" y="904"/>
                  <a:pt x="1415" y="905"/>
                </a:cubicBezTo>
                <a:close/>
                <a:moveTo>
                  <a:pt x="1419" y="916"/>
                </a:moveTo>
                <a:cubicBezTo>
                  <a:pt x="1417" y="918"/>
                  <a:pt x="1414" y="917"/>
                  <a:pt x="1412" y="915"/>
                </a:cubicBezTo>
                <a:cubicBezTo>
                  <a:pt x="1416" y="916"/>
                  <a:pt x="1418" y="912"/>
                  <a:pt x="1419" y="916"/>
                </a:cubicBezTo>
                <a:close/>
                <a:moveTo>
                  <a:pt x="1404" y="884"/>
                </a:moveTo>
                <a:cubicBezTo>
                  <a:pt x="1404" y="883"/>
                  <a:pt x="1404" y="883"/>
                  <a:pt x="1404" y="882"/>
                </a:cubicBezTo>
                <a:cubicBezTo>
                  <a:pt x="1406" y="883"/>
                  <a:pt x="1408" y="883"/>
                  <a:pt x="1408" y="880"/>
                </a:cubicBezTo>
                <a:cubicBezTo>
                  <a:pt x="1409" y="881"/>
                  <a:pt x="1409" y="881"/>
                  <a:pt x="1409" y="881"/>
                </a:cubicBezTo>
                <a:cubicBezTo>
                  <a:pt x="1409" y="882"/>
                  <a:pt x="1408" y="883"/>
                  <a:pt x="1408" y="884"/>
                </a:cubicBezTo>
                <a:cubicBezTo>
                  <a:pt x="1407" y="884"/>
                  <a:pt x="1405" y="884"/>
                  <a:pt x="1404" y="884"/>
                </a:cubicBezTo>
                <a:close/>
                <a:moveTo>
                  <a:pt x="1406" y="892"/>
                </a:moveTo>
                <a:cubicBezTo>
                  <a:pt x="1407" y="893"/>
                  <a:pt x="1407" y="894"/>
                  <a:pt x="1408" y="895"/>
                </a:cubicBezTo>
                <a:cubicBezTo>
                  <a:pt x="1408" y="895"/>
                  <a:pt x="1408" y="895"/>
                  <a:pt x="1407" y="895"/>
                </a:cubicBezTo>
                <a:cubicBezTo>
                  <a:pt x="1406" y="895"/>
                  <a:pt x="1405" y="894"/>
                  <a:pt x="1405" y="893"/>
                </a:cubicBezTo>
                <a:cubicBezTo>
                  <a:pt x="1405" y="892"/>
                  <a:pt x="1406" y="892"/>
                  <a:pt x="1406" y="892"/>
                </a:cubicBezTo>
                <a:close/>
                <a:moveTo>
                  <a:pt x="1406" y="890"/>
                </a:moveTo>
                <a:cubicBezTo>
                  <a:pt x="1406" y="890"/>
                  <a:pt x="1406" y="890"/>
                  <a:pt x="1406" y="890"/>
                </a:cubicBezTo>
                <a:cubicBezTo>
                  <a:pt x="1407" y="889"/>
                  <a:pt x="1406" y="886"/>
                  <a:pt x="1408" y="887"/>
                </a:cubicBezTo>
                <a:cubicBezTo>
                  <a:pt x="1417" y="887"/>
                  <a:pt x="1409" y="890"/>
                  <a:pt x="1406" y="890"/>
                </a:cubicBezTo>
                <a:close/>
                <a:moveTo>
                  <a:pt x="1414" y="930"/>
                </a:moveTo>
                <a:cubicBezTo>
                  <a:pt x="1412" y="931"/>
                  <a:pt x="1410" y="930"/>
                  <a:pt x="1410" y="929"/>
                </a:cubicBezTo>
                <a:cubicBezTo>
                  <a:pt x="1412" y="928"/>
                  <a:pt x="1414" y="929"/>
                  <a:pt x="1414" y="930"/>
                </a:cubicBezTo>
                <a:close/>
                <a:moveTo>
                  <a:pt x="1417" y="949"/>
                </a:moveTo>
                <a:cubicBezTo>
                  <a:pt x="1416" y="948"/>
                  <a:pt x="1412" y="950"/>
                  <a:pt x="1411" y="948"/>
                </a:cubicBezTo>
                <a:cubicBezTo>
                  <a:pt x="1413" y="946"/>
                  <a:pt x="1417" y="947"/>
                  <a:pt x="1417" y="949"/>
                </a:cubicBezTo>
                <a:close/>
                <a:moveTo>
                  <a:pt x="1417" y="953"/>
                </a:moveTo>
                <a:cubicBezTo>
                  <a:pt x="1418" y="956"/>
                  <a:pt x="1424" y="953"/>
                  <a:pt x="1425" y="957"/>
                </a:cubicBezTo>
                <a:cubicBezTo>
                  <a:pt x="1422" y="955"/>
                  <a:pt x="1414" y="960"/>
                  <a:pt x="1413" y="955"/>
                </a:cubicBezTo>
                <a:cubicBezTo>
                  <a:pt x="1416" y="956"/>
                  <a:pt x="1415" y="953"/>
                  <a:pt x="1417" y="953"/>
                </a:cubicBezTo>
                <a:close/>
                <a:moveTo>
                  <a:pt x="1415" y="881"/>
                </a:moveTo>
                <a:cubicBezTo>
                  <a:pt x="1416" y="880"/>
                  <a:pt x="1417" y="879"/>
                  <a:pt x="1417" y="877"/>
                </a:cubicBezTo>
                <a:cubicBezTo>
                  <a:pt x="1417" y="881"/>
                  <a:pt x="1421" y="881"/>
                  <a:pt x="1424" y="881"/>
                </a:cubicBezTo>
                <a:cubicBezTo>
                  <a:pt x="1424" y="881"/>
                  <a:pt x="1424" y="882"/>
                  <a:pt x="1424" y="882"/>
                </a:cubicBezTo>
                <a:cubicBezTo>
                  <a:pt x="1421" y="882"/>
                  <a:pt x="1417" y="882"/>
                  <a:pt x="1415" y="881"/>
                </a:cubicBezTo>
                <a:close/>
                <a:moveTo>
                  <a:pt x="1418" y="285"/>
                </a:moveTo>
                <a:cubicBezTo>
                  <a:pt x="1419" y="287"/>
                  <a:pt x="1422" y="287"/>
                  <a:pt x="1425" y="287"/>
                </a:cubicBezTo>
                <a:cubicBezTo>
                  <a:pt x="1422" y="287"/>
                  <a:pt x="1421" y="288"/>
                  <a:pt x="1420" y="287"/>
                </a:cubicBezTo>
                <a:cubicBezTo>
                  <a:pt x="1419" y="287"/>
                  <a:pt x="1418" y="286"/>
                  <a:pt x="1418" y="285"/>
                </a:cubicBezTo>
                <a:close/>
                <a:moveTo>
                  <a:pt x="1425" y="847"/>
                </a:moveTo>
                <a:cubicBezTo>
                  <a:pt x="1425" y="847"/>
                  <a:pt x="1425" y="847"/>
                  <a:pt x="1424" y="847"/>
                </a:cubicBezTo>
                <a:cubicBezTo>
                  <a:pt x="1424" y="847"/>
                  <a:pt x="1424" y="846"/>
                  <a:pt x="1423" y="845"/>
                </a:cubicBezTo>
                <a:cubicBezTo>
                  <a:pt x="1424" y="846"/>
                  <a:pt x="1424" y="847"/>
                  <a:pt x="1425" y="847"/>
                </a:cubicBezTo>
                <a:close/>
                <a:moveTo>
                  <a:pt x="1426" y="287"/>
                </a:moveTo>
                <a:cubicBezTo>
                  <a:pt x="1428" y="287"/>
                  <a:pt x="1429" y="288"/>
                  <a:pt x="1429" y="290"/>
                </a:cubicBezTo>
                <a:cubicBezTo>
                  <a:pt x="1429" y="290"/>
                  <a:pt x="1429" y="290"/>
                  <a:pt x="1429" y="290"/>
                </a:cubicBezTo>
                <a:cubicBezTo>
                  <a:pt x="1428" y="290"/>
                  <a:pt x="1428" y="290"/>
                  <a:pt x="1427" y="290"/>
                </a:cubicBezTo>
                <a:cubicBezTo>
                  <a:pt x="1427" y="289"/>
                  <a:pt x="1427" y="288"/>
                  <a:pt x="1426" y="287"/>
                </a:cubicBezTo>
                <a:close/>
                <a:moveTo>
                  <a:pt x="1427" y="293"/>
                </a:moveTo>
                <a:cubicBezTo>
                  <a:pt x="1428" y="293"/>
                  <a:pt x="1428" y="293"/>
                  <a:pt x="1429" y="292"/>
                </a:cubicBezTo>
                <a:cubicBezTo>
                  <a:pt x="1431" y="293"/>
                  <a:pt x="1432" y="293"/>
                  <a:pt x="1434" y="294"/>
                </a:cubicBezTo>
                <a:cubicBezTo>
                  <a:pt x="1433" y="294"/>
                  <a:pt x="1432" y="294"/>
                  <a:pt x="1431" y="295"/>
                </a:cubicBezTo>
                <a:cubicBezTo>
                  <a:pt x="1430" y="294"/>
                  <a:pt x="1429" y="294"/>
                  <a:pt x="1427" y="293"/>
                </a:cubicBezTo>
                <a:close/>
                <a:moveTo>
                  <a:pt x="1430" y="288"/>
                </a:moveTo>
                <a:cubicBezTo>
                  <a:pt x="1431" y="288"/>
                  <a:pt x="1432" y="288"/>
                  <a:pt x="1433" y="289"/>
                </a:cubicBezTo>
                <a:cubicBezTo>
                  <a:pt x="1433" y="289"/>
                  <a:pt x="1433" y="289"/>
                  <a:pt x="1433" y="289"/>
                </a:cubicBezTo>
                <a:cubicBezTo>
                  <a:pt x="1433" y="289"/>
                  <a:pt x="1432" y="289"/>
                  <a:pt x="1431" y="290"/>
                </a:cubicBezTo>
                <a:cubicBezTo>
                  <a:pt x="1431" y="289"/>
                  <a:pt x="1431" y="288"/>
                  <a:pt x="1430" y="288"/>
                </a:cubicBezTo>
                <a:close/>
                <a:moveTo>
                  <a:pt x="1337" y="245"/>
                </a:moveTo>
                <a:cubicBezTo>
                  <a:pt x="1337" y="244"/>
                  <a:pt x="1337" y="241"/>
                  <a:pt x="1338" y="241"/>
                </a:cubicBezTo>
                <a:cubicBezTo>
                  <a:pt x="1334" y="238"/>
                  <a:pt x="1330" y="238"/>
                  <a:pt x="1327" y="240"/>
                </a:cubicBezTo>
                <a:cubicBezTo>
                  <a:pt x="1326" y="241"/>
                  <a:pt x="1328" y="241"/>
                  <a:pt x="1329" y="241"/>
                </a:cubicBezTo>
                <a:cubicBezTo>
                  <a:pt x="1318" y="241"/>
                  <a:pt x="1305" y="238"/>
                  <a:pt x="1299" y="234"/>
                </a:cubicBezTo>
                <a:cubicBezTo>
                  <a:pt x="1306" y="232"/>
                  <a:pt x="1314" y="236"/>
                  <a:pt x="1320" y="237"/>
                </a:cubicBezTo>
                <a:cubicBezTo>
                  <a:pt x="1318" y="234"/>
                  <a:pt x="1314" y="236"/>
                  <a:pt x="1307" y="231"/>
                </a:cubicBezTo>
                <a:cubicBezTo>
                  <a:pt x="1322" y="232"/>
                  <a:pt x="1335" y="239"/>
                  <a:pt x="1347" y="240"/>
                </a:cubicBezTo>
                <a:cubicBezTo>
                  <a:pt x="1350" y="241"/>
                  <a:pt x="1343" y="242"/>
                  <a:pt x="1348" y="243"/>
                </a:cubicBezTo>
                <a:cubicBezTo>
                  <a:pt x="1348" y="242"/>
                  <a:pt x="1349" y="243"/>
                  <a:pt x="1349" y="243"/>
                </a:cubicBezTo>
                <a:cubicBezTo>
                  <a:pt x="1350" y="243"/>
                  <a:pt x="1349" y="241"/>
                  <a:pt x="1349" y="240"/>
                </a:cubicBezTo>
                <a:cubicBezTo>
                  <a:pt x="1356" y="242"/>
                  <a:pt x="1364" y="242"/>
                  <a:pt x="1368" y="244"/>
                </a:cubicBezTo>
                <a:cubicBezTo>
                  <a:pt x="1368" y="245"/>
                  <a:pt x="1368" y="245"/>
                  <a:pt x="1367" y="246"/>
                </a:cubicBezTo>
                <a:cubicBezTo>
                  <a:pt x="1366" y="246"/>
                  <a:pt x="1364" y="245"/>
                  <a:pt x="1365" y="247"/>
                </a:cubicBezTo>
                <a:cubicBezTo>
                  <a:pt x="1363" y="247"/>
                  <a:pt x="1361" y="246"/>
                  <a:pt x="1360" y="245"/>
                </a:cubicBezTo>
                <a:cubicBezTo>
                  <a:pt x="1360" y="246"/>
                  <a:pt x="1360" y="246"/>
                  <a:pt x="1360" y="246"/>
                </a:cubicBezTo>
                <a:cubicBezTo>
                  <a:pt x="1360" y="246"/>
                  <a:pt x="1359" y="246"/>
                  <a:pt x="1359" y="247"/>
                </a:cubicBezTo>
                <a:cubicBezTo>
                  <a:pt x="1355" y="243"/>
                  <a:pt x="1348" y="246"/>
                  <a:pt x="1344" y="242"/>
                </a:cubicBezTo>
                <a:cubicBezTo>
                  <a:pt x="1343" y="244"/>
                  <a:pt x="1346" y="244"/>
                  <a:pt x="1345" y="246"/>
                </a:cubicBezTo>
                <a:cubicBezTo>
                  <a:pt x="1350" y="249"/>
                  <a:pt x="1354" y="244"/>
                  <a:pt x="1355" y="248"/>
                </a:cubicBezTo>
                <a:cubicBezTo>
                  <a:pt x="1357" y="247"/>
                  <a:pt x="1357" y="247"/>
                  <a:pt x="1358" y="248"/>
                </a:cubicBezTo>
                <a:cubicBezTo>
                  <a:pt x="1357" y="249"/>
                  <a:pt x="1357" y="250"/>
                  <a:pt x="1359" y="250"/>
                </a:cubicBezTo>
                <a:cubicBezTo>
                  <a:pt x="1352" y="248"/>
                  <a:pt x="1341" y="248"/>
                  <a:pt x="1342" y="243"/>
                </a:cubicBezTo>
                <a:cubicBezTo>
                  <a:pt x="1340" y="240"/>
                  <a:pt x="1340" y="244"/>
                  <a:pt x="1337" y="245"/>
                </a:cubicBezTo>
                <a:close/>
                <a:moveTo>
                  <a:pt x="1302" y="213"/>
                </a:moveTo>
                <a:cubicBezTo>
                  <a:pt x="1302" y="212"/>
                  <a:pt x="1302" y="212"/>
                  <a:pt x="1302" y="212"/>
                </a:cubicBezTo>
                <a:cubicBezTo>
                  <a:pt x="1302" y="212"/>
                  <a:pt x="1302" y="212"/>
                  <a:pt x="1303" y="211"/>
                </a:cubicBezTo>
                <a:cubicBezTo>
                  <a:pt x="1304" y="212"/>
                  <a:pt x="1305" y="212"/>
                  <a:pt x="1307" y="212"/>
                </a:cubicBezTo>
                <a:cubicBezTo>
                  <a:pt x="1304" y="215"/>
                  <a:pt x="1299" y="214"/>
                  <a:pt x="1297" y="211"/>
                </a:cubicBezTo>
                <a:cubicBezTo>
                  <a:pt x="1298" y="211"/>
                  <a:pt x="1299" y="212"/>
                  <a:pt x="1302" y="213"/>
                </a:cubicBezTo>
                <a:close/>
                <a:moveTo>
                  <a:pt x="1300" y="207"/>
                </a:moveTo>
                <a:cubicBezTo>
                  <a:pt x="1301" y="207"/>
                  <a:pt x="1302" y="207"/>
                  <a:pt x="1303" y="207"/>
                </a:cubicBezTo>
                <a:cubicBezTo>
                  <a:pt x="1303" y="207"/>
                  <a:pt x="1303" y="208"/>
                  <a:pt x="1304" y="208"/>
                </a:cubicBezTo>
                <a:cubicBezTo>
                  <a:pt x="1304" y="208"/>
                  <a:pt x="1304" y="208"/>
                  <a:pt x="1304" y="208"/>
                </a:cubicBezTo>
                <a:cubicBezTo>
                  <a:pt x="1302" y="208"/>
                  <a:pt x="1301" y="208"/>
                  <a:pt x="1300" y="207"/>
                </a:cubicBezTo>
                <a:close/>
                <a:moveTo>
                  <a:pt x="1308" y="212"/>
                </a:moveTo>
                <a:cubicBezTo>
                  <a:pt x="1308" y="212"/>
                  <a:pt x="1309" y="212"/>
                  <a:pt x="1309" y="212"/>
                </a:cubicBezTo>
                <a:cubicBezTo>
                  <a:pt x="1308" y="213"/>
                  <a:pt x="1307" y="214"/>
                  <a:pt x="1306" y="214"/>
                </a:cubicBezTo>
                <a:cubicBezTo>
                  <a:pt x="1307" y="214"/>
                  <a:pt x="1307" y="213"/>
                  <a:pt x="1308" y="212"/>
                </a:cubicBezTo>
                <a:close/>
                <a:moveTo>
                  <a:pt x="1343" y="220"/>
                </a:moveTo>
                <a:cubicBezTo>
                  <a:pt x="1344" y="221"/>
                  <a:pt x="1344" y="221"/>
                  <a:pt x="1345" y="221"/>
                </a:cubicBezTo>
                <a:cubicBezTo>
                  <a:pt x="1346" y="222"/>
                  <a:pt x="1346" y="222"/>
                  <a:pt x="1347" y="222"/>
                </a:cubicBezTo>
                <a:cubicBezTo>
                  <a:pt x="1352" y="223"/>
                  <a:pt x="1358" y="225"/>
                  <a:pt x="1363" y="227"/>
                </a:cubicBezTo>
                <a:cubicBezTo>
                  <a:pt x="1363" y="227"/>
                  <a:pt x="1363" y="228"/>
                  <a:pt x="1363" y="228"/>
                </a:cubicBezTo>
                <a:cubicBezTo>
                  <a:pt x="1362" y="228"/>
                  <a:pt x="1361" y="228"/>
                  <a:pt x="1361" y="228"/>
                </a:cubicBezTo>
                <a:cubicBezTo>
                  <a:pt x="1353" y="225"/>
                  <a:pt x="1344" y="223"/>
                  <a:pt x="1335" y="221"/>
                </a:cubicBezTo>
                <a:cubicBezTo>
                  <a:pt x="1337" y="220"/>
                  <a:pt x="1337" y="220"/>
                  <a:pt x="1338" y="219"/>
                </a:cubicBezTo>
                <a:cubicBezTo>
                  <a:pt x="1339" y="219"/>
                  <a:pt x="1339" y="219"/>
                  <a:pt x="1340" y="219"/>
                </a:cubicBezTo>
                <a:cubicBezTo>
                  <a:pt x="1341" y="220"/>
                  <a:pt x="1341" y="222"/>
                  <a:pt x="1343" y="221"/>
                </a:cubicBezTo>
                <a:cubicBezTo>
                  <a:pt x="1343" y="221"/>
                  <a:pt x="1343" y="221"/>
                  <a:pt x="1343" y="220"/>
                </a:cubicBezTo>
                <a:close/>
                <a:moveTo>
                  <a:pt x="1357" y="111"/>
                </a:moveTo>
                <a:cubicBezTo>
                  <a:pt x="1359" y="112"/>
                  <a:pt x="1361" y="112"/>
                  <a:pt x="1363" y="113"/>
                </a:cubicBezTo>
                <a:cubicBezTo>
                  <a:pt x="1363" y="115"/>
                  <a:pt x="1358" y="111"/>
                  <a:pt x="1359" y="114"/>
                </a:cubicBezTo>
                <a:cubicBezTo>
                  <a:pt x="1357" y="117"/>
                  <a:pt x="1362" y="114"/>
                  <a:pt x="1365" y="116"/>
                </a:cubicBezTo>
                <a:cubicBezTo>
                  <a:pt x="1365" y="117"/>
                  <a:pt x="1364" y="119"/>
                  <a:pt x="1365" y="120"/>
                </a:cubicBezTo>
                <a:cubicBezTo>
                  <a:pt x="1361" y="119"/>
                  <a:pt x="1358" y="118"/>
                  <a:pt x="1354" y="117"/>
                </a:cubicBezTo>
                <a:cubicBezTo>
                  <a:pt x="1353" y="116"/>
                  <a:pt x="1353" y="116"/>
                  <a:pt x="1352" y="115"/>
                </a:cubicBezTo>
                <a:cubicBezTo>
                  <a:pt x="1354" y="114"/>
                  <a:pt x="1360" y="116"/>
                  <a:pt x="1357" y="111"/>
                </a:cubicBezTo>
                <a:close/>
                <a:moveTo>
                  <a:pt x="1341" y="225"/>
                </a:moveTo>
                <a:cubicBezTo>
                  <a:pt x="1343" y="225"/>
                  <a:pt x="1352" y="227"/>
                  <a:pt x="1347" y="227"/>
                </a:cubicBezTo>
                <a:cubicBezTo>
                  <a:pt x="1345" y="226"/>
                  <a:pt x="1337" y="226"/>
                  <a:pt x="1341" y="224"/>
                </a:cubicBezTo>
                <a:cubicBezTo>
                  <a:pt x="1341" y="224"/>
                  <a:pt x="1341" y="225"/>
                  <a:pt x="1341" y="225"/>
                </a:cubicBezTo>
                <a:close/>
                <a:moveTo>
                  <a:pt x="1336" y="224"/>
                </a:moveTo>
                <a:cubicBezTo>
                  <a:pt x="1335" y="223"/>
                  <a:pt x="1333" y="223"/>
                  <a:pt x="1332" y="223"/>
                </a:cubicBezTo>
                <a:cubicBezTo>
                  <a:pt x="1332" y="223"/>
                  <a:pt x="1332" y="222"/>
                  <a:pt x="1332" y="222"/>
                </a:cubicBezTo>
                <a:cubicBezTo>
                  <a:pt x="1332" y="222"/>
                  <a:pt x="1333" y="221"/>
                  <a:pt x="1334" y="221"/>
                </a:cubicBezTo>
                <a:cubicBezTo>
                  <a:pt x="1335" y="222"/>
                  <a:pt x="1336" y="222"/>
                  <a:pt x="1336" y="224"/>
                </a:cubicBezTo>
                <a:close/>
                <a:moveTo>
                  <a:pt x="1378" y="251"/>
                </a:moveTo>
                <a:cubicBezTo>
                  <a:pt x="1378" y="250"/>
                  <a:pt x="1377" y="250"/>
                  <a:pt x="1376" y="250"/>
                </a:cubicBezTo>
                <a:cubicBezTo>
                  <a:pt x="1382" y="249"/>
                  <a:pt x="1387" y="249"/>
                  <a:pt x="1388" y="255"/>
                </a:cubicBezTo>
                <a:cubicBezTo>
                  <a:pt x="1388" y="255"/>
                  <a:pt x="1388" y="255"/>
                  <a:pt x="1388" y="255"/>
                </a:cubicBezTo>
                <a:cubicBezTo>
                  <a:pt x="1388" y="255"/>
                  <a:pt x="1388" y="255"/>
                  <a:pt x="1389" y="255"/>
                </a:cubicBezTo>
                <a:cubicBezTo>
                  <a:pt x="1390" y="256"/>
                  <a:pt x="1391" y="256"/>
                  <a:pt x="1392" y="256"/>
                </a:cubicBezTo>
                <a:cubicBezTo>
                  <a:pt x="1392" y="257"/>
                  <a:pt x="1391" y="257"/>
                  <a:pt x="1390" y="257"/>
                </a:cubicBezTo>
                <a:cubicBezTo>
                  <a:pt x="1391" y="257"/>
                  <a:pt x="1391" y="258"/>
                  <a:pt x="1392" y="258"/>
                </a:cubicBezTo>
                <a:cubicBezTo>
                  <a:pt x="1389" y="257"/>
                  <a:pt x="1389" y="259"/>
                  <a:pt x="1391" y="260"/>
                </a:cubicBezTo>
                <a:cubicBezTo>
                  <a:pt x="1388" y="260"/>
                  <a:pt x="1386" y="259"/>
                  <a:pt x="1384" y="257"/>
                </a:cubicBezTo>
                <a:cubicBezTo>
                  <a:pt x="1380" y="256"/>
                  <a:pt x="1384" y="259"/>
                  <a:pt x="1382" y="260"/>
                </a:cubicBezTo>
                <a:cubicBezTo>
                  <a:pt x="1374" y="257"/>
                  <a:pt x="1375" y="258"/>
                  <a:pt x="1368" y="256"/>
                </a:cubicBezTo>
                <a:cubicBezTo>
                  <a:pt x="1368" y="254"/>
                  <a:pt x="1371" y="256"/>
                  <a:pt x="1372" y="255"/>
                </a:cubicBezTo>
                <a:cubicBezTo>
                  <a:pt x="1372" y="256"/>
                  <a:pt x="1372" y="256"/>
                  <a:pt x="1373" y="256"/>
                </a:cubicBezTo>
                <a:cubicBezTo>
                  <a:pt x="1374" y="256"/>
                  <a:pt x="1375" y="254"/>
                  <a:pt x="1376" y="253"/>
                </a:cubicBezTo>
                <a:cubicBezTo>
                  <a:pt x="1379" y="254"/>
                  <a:pt x="1382" y="255"/>
                  <a:pt x="1385" y="255"/>
                </a:cubicBezTo>
                <a:cubicBezTo>
                  <a:pt x="1385" y="254"/>
                  <a:pt x="1386" y="254"/>
                  <a:pt x="1386" y="252"/>
                </a:cubicBezTo>
                <a:cubicBezTo>
                  <a:pt x="1383" y="252"/>
                  <a:pt x="1381" y="252"/>
                  <a:pt x="1378" y="251"/>
                </a:cubicBezTo>
                <a:close/>
                <a:moveTo>
                  <a:pt x="1384" y="244"/>
                </a:moveTo>
                <a:cubicBezTo>
                  <a:pt x="1387" y="248"/>
                  <a:pt x="1378" y="247"/>
                  <a:pt x="1377" y="246"/>
                </a:cubicBezTo>
                <a:cubicBezTo>
                  <a:pt x="1378" y="246"/>
                  <a:pt x="1378" y="245"/>
                  <a:pt x="1378" y="245"/>
                </a:cubicBezTo>
                <a:cubicBezTo>
                  <a:pt x="1378" y="245"/>
                  <a:pt x="1378" y="245"/>
                  <a:pt x="1378" y="245"/>
                </a:cubicBezTo>
                <a:cubicBezTo>
                  <a:pt x="1381" y="246"/>
                  <a:pt x="1383" y="246"/>
                  <a:pt x="1384" y="244"/>
                </a:cubicBezTo>
                <a:close/>
                <a:moveTo>
                  <a:pt x="1387" y="233"/>
                </a:moveTo>
                <a:cubicBezTo>
                  <a:pt x="1387" y="233"/>
                  <a:pt x="1387" y="233"/>
                  <a:pt x="1388" y="234"/>
                </a:cubicBezTo>
                <a:cubicBezTo>
                  <a:pt x="1389" y="234"/>
                  <a:pt x="1389" y="235"/>
                  <a:pt x="1390" y="236"/>
                </a:cubicBezTo>
                <a:cubicBezTo>
                  <a:pt x="1389" y="236"/>
                  <a:pt x="1388" y="236"/>
                  <a:pt x="1388" y="236"/>
                </a:cubicBezTo>
                <a:cubicBezTo>
                  <a:pt x="1388" y="235"/>
                  <a:pt x="1388" y="235"/>
                  <a:pt x="1388" y="235"/>
                </a:cubicBezTo>
                <a:cubicBezTo>
                  <a:pt x="1386" y="235"/>
                  <a:pt x="1385" y="235"/>
                  <a:pt x="1384" y="235"/>
                </a:cubicBezTo>
                <a:cubicBezTo>
                  <a:pt x="1385" y="234"/>
                  <a:pt x="1385" y="234"/>
                  <a:pt x="1385" y="233"/>
                </a:cubicBezTo>
                <a:cubicBezTo>
                  <a:pt x="1385" y="233"/>
                  <a:pt x="1385" y="233"/>
                  <a:pt x="1386" y="233"/>
                </a:cubicBezTo>
                <a:cubicBezTo>
                  <a:pt x="1386" y="233"/>
                  <a:pt x="1386" y="233"/>
                  <a:pt x="1386" y="233"/>
                </a:cubicBezTo>
                <a:cubicBezTo>
                  <a:pt x="1386" y="233"/>
                  <a:pt x="1386" y="233"/>
                  <a:pt x="1387" y="233"/>
                </a:cubicBezTo>
                <a:close/>
                <a:moveTo>
                  <a:pt x="1392" y="221"/>
                </a:moveTo>
                <a:cubicBezTo>
                  <a:pt x="1392" y="221"/>
                  <a:pt x="1392" y="221"/>
                  <a:pt x="1392" y="220"/>
                </a:cubicBezTo>
                <a:cubicBezTo>
                  <a:pt x="1393" y="221"/>
                  <a:pt x="1395" y="221"/>
                  <a:pt x="1396" y="221"/>
                </a:cubicBezTo>
                <a:cubicBezTo>
                  <a:pt x="1395" y="223"/>
                  <a:pt x="1395" y="225"/>
                  <a:pt x="1399" y="225"/>
                </a:cubicBezTo>
                <a:cubicBezTo>
                  <a:pt x="1400" y="223"/>
                  <a:pt x="1399" y="222"/>
                  <a:pt x="1399" y="221"/>
                </a:cubicBezTo>
                <a:cubicBezTo>
                  <a:pt x="1399" y="221"/>
                  <a:pt x="1399" y="221"/>
                  <a:pt x="1399" y="221"/>
                </a:cubicBezTo>
                <a:cubicBezTo>
                  <a:pt x="1399" y="221"/>
                  <a:pt x="1399" y="221"/>
                  <a:pt x="1399" y="221"/>
                </a:cubicBezTo>
                <a:cubicBezTo>
                  <a:pt x="1398" y="220"/>
                  <a:pt x="1398" y="219"/>
                  <a:pt x="1399" y="218"/>
                </a:cubicBezTo>
                <a:cubicBezTo>
                  <a:pt x="1398" y="219"/>
                  <a:pt x="1397" y="219"/>
                  <a:pt x="1397" y="219"/>
                </a:cubicBezTo>
                <a:cubicBezTo>
                  <a:pt x="1395" y="219"/>
                  <a:pt x="1394" y="219"/>
                  <a:pt x="1392" y="218"/>
                </a:cubicBezTo>
                <a:cubicBezTo>
                  <a:pt x="1392" y="218"/>
                  <a:pt x="1392" y="218"/>
                  <a:pt x="1392" y="218"/>
                </a:cubicBezTo>
                <a:cubicBezTo>
                  <a:pt x="1401" y="217"/>
                  <a:pt x="1413" y="225"/>
                  <a:pt x="1423" y="226"/>
                </a:cubicBezTo>
                <a:cubicBezTo>
                  <a:pt x="1423" y="226"/>
                  <a:pt x="1423" y="226"/>
                  <a:pt x="1423" y="227"/>
                </a:cubicBezTo>
                <a:cubicBezTo>
                  <a:pt x="1423" y="227"/>
                  <a:pt x="1424" y="226"/>
                  <a:pt x="1424" y="226"/>
                </a:cubicBezTo>
                <a:cubicBezTo>
                  <a:pt x="1424" y="227"/>
                  <a:pt x="1425" y="227"/>
                  <a:pt x="1426" y="227"/>
                </a:cubicBezTo>
                <a:cubicBezTo>
                  <a:pt x="1428" y="228"/>
                  <a:pt x="1431" y="229"/>
                  <a:pt x="1434" y="230"/>
                </a:cubicBezTo>
                <a:cubicBezTo>
                  <a:pt x="1434" y="231"/>
                  <a:pt x="1435" y="233"/>
                  <a:pt x="1436" y="234"/>
                </a:cubicBezTo>
                <a:cubicBezTo>
                  <a:pt x="1435" y="234"/>
                  <a:pt x="1435" y="233"/>
                  <a:pt x="1434" y="233"/>
                </a:cubicBezTo>
                <a:cubicBezTo>
                  <a:pt x="1433" y="233"/>
                  <a:pt x="1433" y="232"/>
                  <a:pt x="1433" y="231"/>
                </a:cubicBezTo>
                <a:cubicBezTo>
                  <a:pt x="1432" y="231"/>
                  <a:pt x="1432" y="232"/>
                  <a:pt x="1432" y="233"/>
                </a:cubicBezTo>
                <a:cubicBezTo>
                  <a:pt x="1431" y="232"/>
                  <a:pt x="1429" y="232"/>
                  <a:pt x="1428" y="231"/>
                </a:cubicBezTo>
                <a:cubicBezTo>
                  <a:pt x="1428" y="231"/>
                  <a:pt x="1428" y="230"/>
                  <a:pt x="1428" y="230"/>
                </a:cubicBezTo>
                <a:cubicBezTo>
                  <a:pt x="1426" y="229"/>
                  <a:pt x="1424" y="229"/>
                  <a:pt x="1422" y="229"/>
                </a:cubicBezTo>
                <a:cubicBezTo>
                  <a:pt x="1420" y="229"/>
                  <a:pt x="1419" y="228"/>
                  <a:pt x="1418" y="228"/>
                </a:cubicBezTo>
                <a:cubicBezTo>
                  <a:pt x="1418" y="227"/>
                  <a:pt x="1418" y="226"/>
                  <a:pt x="1418" y="226"/>
                </a:cubicBezTo>
                <a:cubicBezTo>
                  <a:pt x="1417" y="225"/>
                  <a:pt x="1416" y="225"/>
                  <a:pt x="1414" y="225"/>
                </a:cubicBezTo>
                <a:cubicBezTo>
                  <a:pt x="1414" y="226"/>
                  <a:pt x="1414" y="226"/>
                  <a:pt x="1414" y="227"/>
                </a:cubicBezTo>
                <a:cubicBezTo>
                  <a:pt x="1407" y="225"/>
                  <a:pt x="1400" y="224"/>
                  <a:pt x="1394" y="228"/>
                </a:cubicBezTo>
                <a:cubicBezTo>
                  <a:pt x="1392" y="227"/>
                  <a:pt x="1389" y="225"/>
                  <a:pt x="1386" y="224"/>
                </a:cubicBezTo>
                <a:cubicBezTo>
                  <a:pt x="1387" y="223"/>
                  <a:pt x="1389" y="223"/>
                  <a:pt x="1390" y="222"/>
                </a:cubicBezTo>
                <a:cubicBezTo>
                  <a:pt x="1390" y="222"/>
                  <a:pt x="1391" y="222"/>
                  <a:pt x="1391" y="222"/>
                </a:cubicBezTo>
                <a:cubicBezTo>
                  <a:pt x="1392" y="222"/>
                  <a:pt x="1392" y="222"/>
                  <a:pt x="1392" y="222"/>
                </a:cubicBezTo>
                <a:cubicBezTo>
                  <a:pt x="1392" y="222"/>
                  <a:pt x="1392" y="221"/>
                  <a:pt x="1392" y="221"/>
                </a:cubicBezTo>
                <a:cubicBezTo>
                  <a:pt x="1392" y="221"/>
                  <a:pt x="1392" y="221"/>
                  <a:pt x="1392" y="221"/>
                </a:cubicBezTo>
                <a:close/>
                <a:moveTo>
                  <a:pt x="1394" y="127"/>
                </a:moveTo>
                <a:cubicBezTo>
                  <a:pt x="1394" y="127"/>
                  <a:pt x="1394" y="127"/>
                  <a:pt x="1394" y="127"/>
                </a:cubicBezTo>
                <a:cubicBezTo>
                  <a:pt x="1397" y="129"/>
                  <a:pt x="1402" y="130"/>
                  <a:pt x="1407" y="130"/>
                </a:cubicBezTo>
                <a:cubicBezTo>
                  <a:pt x="1406" y="131"/>
                  <a:pt x="1406" y="131"/>
                  <a:pt x="1406" y="131"/>
                </a:cubicBezTo>
                <a:cubicBezTo>
                  <a:pt x="1402" y="130"/>
                  <a:pt x="1398" y="129"/>
                  <a:pt x="1394" y="127"/>
                </a:cubicBezTo>
                <a:close/>
                <a:moveTo>
                  <a:pt x="1415" y="123"/>
                </a:moveTo>
                <a:cubicBezTo>
                  <a:pt x="1418" y="123"/>
                  <a:pt x="1421" y="123"/>
                  <a:pt x="1422" y="125"/>
                </a:cubicBezTo>
                <a:cubicBezTo>
                  <a:pt x="1419" y="125"/>
                  <a:pt x="1417" y="124"/>
                  <a:pt x="1415" y="123"/>
                </a:cubicBezTo>
                <a:close/>
                <a:moveTo>
                  <a:pt x="1453" y="174"/>
                </a:moveTo>
                <a:cubicBezTo>
                  <a:pt x="1452" y="174"/>
                  <a:pt x="1452" y="175"/>
                  <a:pt x="1451" y="175"/>
                </a:cubicBezTo>
                <a:cubicBezTo>
                  <a:pt x="1450" y="175"/>
                  <a:pt x="1449" y="173"/>
                  <a:pt x="1448" y="172"/>
                </a:cubicBezTo>
                <a:cubicBezTo>
                  <a:pt x="1449" y="172"/>
                  <a:pt x="1449" y="172"/>
                  <a:pt x="1450" y="172"/>
                </a:cubicBezTo>
                <a:cubicBezTo>
                  <a:pt x="1449" y="174"/>
                  <a:pt x="1451" y="174"/>
                  <a:pt x="1453" y="174"/>
                </a:cubicBezTo>
                <a:close/>
                <a:moveTo>
                  <a:pt x="1454" y="247"/>
                </a:moveTo>
                <a:cubicBezTo>
                  <a:pt x="1453" y="248"/>
                  <a:pt x="1453" y="250"/>
                  <a:pt x="1452" y="251"/>
                </a:cubicBezTo>
                <a:cubicBezTo>
                  <a:pt x="1451" y="250"/>
                  <a:pt x="1449" y="250"/>
                  <a:pt x="1448" y="250"/>
                </a:cubicBezTo>
                <a:cubicBezTo>
                  <a:pt x="1448" y="249"/>
                  <a:pt x="1447" y="249"/>
                  <a:pt x="1447" y="248"/>
                </a:cubicBezTo>
                <a:cubicBezTo>
                  <a:pt x="1450" y="249"/>
                  <a:pt x="1452" y="248"/>
                  <a:pt x="1454" y="247"/>
                </a:cubicBezTo>
                <a:close/>
                <a:moveTo>
                  <a:pt x="1462" y="167"/>
                </a:moveTo>
                <a:cubicBezTo>
                  <a:pt x="1463" y="167"/>
                  <a:pt x="1464" y="167"/>
                  <a:pt x="1464" y="166"/>
                </a:cubicBezTo>
                <a:cubicBezTo>
                  <a:pt x="1465" y="167"/>
                  <a:pt x="1467" y="167"/>
                  <a:pt x="1468" y="167"/>
                </a:cubicBezTo>
                <a:cubicBezTo>
                  <a:pt x="1468" y="167"/>
                  <a:pt x="1469" y="167"/>
                  <a:pt x="1471" y="167"/>
                </a:cubicBezTo>
                <a:cubicBezTo>
                  <a:pt x="1471" y="170"/>
                  <a:pt x="1470" y="172"/>
                  <a:pt x="1468" y="173"/>
                </a:cubicBezTo>
                <a:cubicBezTo>
                  <a:pt x="1463" y="170"/>
                  <a:pt x="1461" y="168"/>
                  <a:pt x="1458" y="165"/>
                </a:cubicBezTo>
                <a:cubicBezTo>
                  <a:pt x="1458" y="164"/>
                  <a:pt x="1459" y="163"/>
                  <a:pt x="1459" y="161"/>
                </a:cubicBezTo>
                <a:cubicBezTo>
                  <a:pt x="1458" y="161"/>
                  <a:pt x="1458" y="161"/>
                  <a:pt x="1458" y="161"/>
                </a:cubicBezTo>
                <a:cubicBezTo>
                  <a:pt x="1458" y="160"/>
                  <a:pt x="1459" y="160"/>
                  <a:pt x="1460" y="160"/>
                </a:cubicBezTo>
                <a:cubicBezTo>
                  <a:pt x="1460" y="161"/>
                  <a:pt x="1460" y="161"/>
                  <a:pt x="1461" y="161"/>
                </a:cubicBezTo>
                <a:cubicBezTo>
                  <a:pt x="1461" y="161"/>
                  <a:pt x="1461" y="161"/>
                  <a:pt x="1461" y="160"/>
                </a:cubicBezTo>
                <a:cubicBezTo>
                  <a:pt x="1462" y="160"/>
                  <a:pt x="1462" y="160"/>
                  <a:pt x="1463" y="160"/>
                </a:cubicBezTo>
                <a:cubicBezTo>
                  <a:pt x="1462" y="162"/>
                  <a:pt x="1462" y="164"/>
                  <a:pt x="1462" y="167"/>
                </a:cubicBezTo>
                <a:close/>
                <a:moveTo>
                  <a:pt x="1464" y="164"/>
                </a:moveTo>
                <a:cubicBezTo>
                  <a:pt x="1464" y="163"/>
                  <a:pt x="1464" y="161"/>
                  <a:pt x="1465" y="160"/>
                </a:cubicBezTo>
                <a:cubicBezTo>
                  <a:pt x="1465" y="161"/>
                  <a:pt x="1466" y="161"/>
                  <a:pt x="1466" y="161"/>
                </a:cubicBezTo>
                <a:cubicBezTo>
                  <a:pt x="1466" y="162"/>
                  <a:pt x="1465" y="163"/>
                  <a:pt x="1464" y="164"/>
                </a:cubicBezTo>
                <a:close/>
                <a:moveTo>
                  <a:pt x="1477" y="249"/>
                </a:moveTo>
                <a:cubicBezTo>
                  <a:pt x="1477" y="249"/>
                  <a:pt x="1476" y="250"/>
                  <a:pt x="1476" y="251"/>
                </a:cubicBezTo>
                <a:cubicBezTo>
                  <a:pt x="1475" y="251"/>
                  <a:pt x="1475" y="252"/>
                  <a:pt x="1474" y="252"/>
                </a:cubicBezTo>
                <a:cubicBezTo>
                  <a:pt x="1474" y="252"/>
                  <a:pt x="1474" y="253"/>
                  <a:pt x="1475" y="253"/>
                </a:cubicBezTo>
                <a:cubicBezTo>
                  <a:pt x="1474" y="254"/>
                  <a:pt x="1474" y="254"/>
                  <a:pt x="1472" y="253"/>
                </a:cubicBezTo>
                <a:cubicBezTo>
                  <a:pt x="1473" y="254"/>
                  <a:pt x="1473" y="254"/>
                  <a:pt x="1473" y="255"/>
                </a:cubicBezTo>
                <a:cubicBezTo>
                  <a:pt x="1473" y="255"/>
                  <a:pt x="1473" y="255"/>
                  <a:pt x="1472" y="255"/>
                </a:cubicBezTo>
                <a:cubicBezTo>
                  <a:pt x="1473" y="253"/>
                  <a:pt x="1471" y="251"/>
                  <a:pt x="1469" y="251"/>
                </a:cubicBezTo>
                <a:cubicBezTo>
                  <a:pt x="1467" y="248"/>
                  <a:pt x="1463" y="246"/>
                  <a:pt x="1460" y="243"/>
                </a:cubicBezTo>
                <a:cubicBezTo>
                  <a:pt x="1462" y="243"/>
                  <a:pt x="1463" y="243"/>
                  <a:pt x="1465" y="244"/>
                </a:cubicBezTo>
                <a:cubicBezTo>
                  <a:pt x="1465" y="244"/>
                  <a:pt x="1466" y="245"/>
                  <a:pt x="1466" y="246"/>
                </a:cubicBezTo>
                <a:cubicBezTo>
                  <a:pt x="1467" y="245"/>
                  <a:pt x="1469" y="245"/>
                  <a:pt x="1470" y="244"/>
                </a:cubicBezTo>
                <a:cubicBezTo>
                  <a:pt x="1470" y="244"/>
                  <a:pt x="1470" y="244"/>
                  <a:pt x="1470" y="244"/>
                </a:cubicBezTo>
                <a:cubicBezTo>
                  <a:pt x="1470" y="245"/>
                  <a:pt x="1467" y="246"/>
                  <a:pt x="1469" y="249"/>
                </a:cubicBezTo>
                <a:cubicBezTo>
                  <a:pt x="1472" y="250"/>
                  <a:pt x="1475" y="250"/>
                  <a:pt x="1477" y="249"/>
                </a:cubicBezTo>
                <a:close/>
                <a:moveTo>
                  <a:pt x="1490" y="170"/>
                </a:moveTo>
                <a:cubicBezTo>
                  <a:pt x="1488" y="171"/>
                  <a:pt x="1486" y="170"/>
                  <a:pt x="1486" y="169"/>
                </a:cubicBezTo>
                <a:cubicBezTo>
                  <a:pt x="1488" y="169"/>
                  <a:pt x="1491" y="167"/>
                  <a:pt x="1490" y="170"/>
                </a:cubicBezTo>
                <a:close/>
                <a:moveTo>
                  <a:pt x="1487" y="162"/>
                </a:moveTo>
                <a:cubicBezTo>
                  <a:pt x="1488" y="162"/>
                  <a:pt x="1489" y="163"/>
                  <a:pt x="1491" y="163"/>
                </a:cubicBezTo>
                <a:cubicBezTo>
                  <a:pt x="1491" y="163"/>
                  <a:pt x="1491" y="164"/>
                  <a:pt x="1491" y="164"/>
                </a:cubicBezTo>
                <a:cubicBezTo>
                  <a:pt x="1489" y="165"/>
                  <a:pt x="1486" y="164"/>
                  <a:pt x="1487" y="162"/>
                </a:cubicBezTo>
                <a:close/>
                <a:moveTo>
                  <a:pt x="1517" y="267"/>
                </a:moveTo>
                <a:cubicBezTo>
                  <a:pt x="1507" y="265"/>
                  <a:pt x="1496" y="262"/>
                  <a:pt x="1485" y="260"/>
                </a:cubicBezTo>
                <a:cubicBezTo>
                  <a:pt x="1485" y="259"/>
                  <a:pt x="1484" y="259"/>
                  <a:pt x="1483" y="258"/>
                </a:cubicBezTo>
                <a:cubicBezTo>
                  <a:pt x="1483" y="257"/>
                  <a:pt x="1483" y="256"/>
                  <a:pt x="1484" y="256"/>
                </a:cubicBezTo>
                <a:cubicBezTo>
                  <a:pt x="1485" y="256"/>
                  <a:pt x="1486" y="256"/>
                  <a:pt x="1487" y="257"/>
                </a:cubicBezTo>
                <a:cubicBezTo>
                  <a:pt x="1487" y="253"/>
                  <a:pt x="1481" y="253"/>
                  <a:pt x="1480" y="249"/>
                </a:cubicBezTo>
                <a:cubicBezTo>
                  <a:pt x="1479" y="249"/>
                  <a:pt x="1479" y="249"/>
                  <a:pt x="1478" y="249"/>
                </a:cubicBezTo>
                <a:cubicBezTo>
                  <a:pt x="1479" y="249"/>
                  <a:pt x="1479" y="249"/>
                  <a:pt x="1480" y="249"/>
                </a:cubicBezTo>
                <a:cubicBezTo>
                  <a:pt x="1491" y="255"/>
                  <a:pt x="1504" y="261"/>
                  <a:pt x="1517" y="267"/>
                </a:cubicBezTo>
                <a:close/>
                <a:moveTo>
                  <a:pt x="1505" y="165"/>
                </a:moveTo>
                <a:cubicBezTo>
                  <a:pt x="1506" y="167"/>
                  <a:pt x="1503" y="167"/>
                  <a:pt x="1504" y="170"/>
                </a:cubicBezTo>
                <a:cubicBezTo>
                  <a:pt x="1502" y="170"/>
                  <a:pt x="1499" y="170"/>
                  <a:pt x="1498" y="171"/>
                </a:cubicBezTo>
                <a:cubicBezTo>
                  <a:pt x="1497" y="171"/>
                  <a:pt x="1496" y="171"/>
                  <a:pt x="1494" y="170"/>
                </a:cubicBezTo>
                <a:cubicBezTo>
                  <a:pt x="1496" y="170"/>
                  <a:pt x="1496" y="167"/>
                  <a:pt x="1497" y="166"/>
                </a:cubicBezTo>
                <a:cubicBezTo>
                  <a:pt x="1497" y="164"/>
                  <a:pt x="1493" y="166"/>
                  <a:pt x="1493" y="164"/>
                </a:cubicBezTo>
                <a:cubicBezTo>
                  <a:pt x="1493" y="164"/>
                  <a:pt x="1493" y="163"/>
                  <a:pt x="1493" y="163"/>
                </a:cubicBezTo>
                <a:cubicBezTo>
                  <a:pt x="1496" y="164"/>
                  <a:pt x="1499" y="164"/>
                  <a:pt x="1502" y="164"/>
                </a:cubicBezTo>
                <a:cubicBezTo>
                  <a:pt x="1502" y="165"/>
                  <a:pt x="1502" y="165"/>
                  <a:pt x="1505" y="165"/>
                </a:cubicBezTo>
                <a:close/>
                <a:moveTo>
                  <a:pt x="1493" y="192"/>
                </a:moveTo>
                <a:cubicBezTo>
                  <a:pt x="1494" y="192"/>
                  <a:pt x="1495" y="192"/>
                  <a:pt x="1496" y="192"/>
                </a:cubicBezTo>
                <a:cubicBezTo>
                  <a:pt x="1497" y="195"/>
                  <a:pt x="1491" y="195"/>
                  <a:pt x="1493" y="192"/>
                </a:cubicBezTo>
                <a:close/>
                <a:moveTo>
                  <a:pt x="1506" y="165"/>
                </a:moveTo>
                <a:cubicBezTo>
                  <a:pt x="1507" y="165"/>
                  <a:pt x="1508" y="165"/>
                  <a:pt x="1509" y="165"/>
                </a:cubicBezTo>
                <a:cubicBezTo>
                  <a:pt x="1509" y="165"/>
                  <a:pt x="1509" y="165"/>
                  <a:pt x="1509" y="166"/>
                </a:cubicBezTo>
                <a:cubicBezTo>
                  <a:pt x="1508" y="166"/>
                  <a:pt x="1508" y="166"/>
                  <a:pt x="1508" y="166"/>
                </a:cubicBezTo>
                <a:cubicBezTo>
                  <a:pt x="1508" y="167"/>
                  <a:pt x="1508" y="169"/>
                  <a:pt x="1508" y="170"/>
                </a:cubicBezTo>
                <a:cubicBezTo>
                  <a:pt x="1507" y="170"/>
                  <a:pt x="1507" y="170"/>
                  <a:pt x="1506" y="170"/>
                </a:cubicBezTo>
                <a:cubicBezTo>
                  <a:pt x="1505" y="169"/>
                  <a:pt x="1506" y="166"/>
                  <a:pt x="1506" y="165"/>
                </a:cubicBezTo>
                <a:cubicBezTo>
                  <a:pt x="1506" y="165"/>
                  <a:pt x="1506" y="165"/>
                  <a:pt x="1506" y="165"/>
                </a:cubicBezTo>
                <a:close/>
                <a:moveTo>
                  <a:pt x="1514" y="167"/>
                </a:moveTo>
                <a:cubicBezTo>
                  <a:pt x="1514" y="167"/>
                  <a:pt x="1513" y="166"/>
                  <a:pt x="1513" y="166"/>
                </a:cubicBezTo>
                <a:cubicBezTo>
                  <a:pt x="1513" y="165"/>
                  <a:pt x="1514" y="165"/>
                  <a:pt x="1515" y="166"/>
                </a:cubicBezTo>
                <a:cubicBezTo>
                  <a:pt x="1516" y="167"/>
                  <a:pt x="1515" y="167"/>
                  <a:pt x="1514" y="167"/>
                </a:cubicBezTo>
                <a:cubicBezTo>
                  <a:pt x="1514" y="167"/>
                  <a:pt x="1514" y="167"/>
                  <a:pt x="1514" y="167"/>
                </a:cubicBezTo>
                <a:close/>
                <a:moveTo>
                  <a:pt x="1515" y="169"/>
                </a:moveTo>
                <a:cubicBezTo>
                  <a:pt x="1516" y="169"/>
                  <a:pt x="1517" y="170"/>
                  <a:pt x="1518" y="170"/>
                </a:cubicBezTo>
                <a:cubicBezTo>
                  <a:pt x="1517" y="172"/>
                  <a:pt x="1515" y="170"/>
                  <a:pt x="1515" y="173"/>
                </a:cubicBezTo>
                <a:cubicBezTo>
                  <a:pt x="1514" y="172"/>
                  <a:pt x="1514" y="172"/>
                  <a:pt x="1513" y="172"/>
                </a:cubicBezTo>
                <a:cubicBezTo>
                  <a:pt x="1513" y="171"/>
                  <a:pt x="1513" y="171"/>
                  <a:pt x="1513" y="171"/>
                </a:cubicBezTo>
                <a:cubicBezTo>
                  <a:pt x="1512" y="171"/>
                  <a:pt x="1510" y="171"/>
                  <a:pt x="1510" y="169"/>
                </a:cubicBezTo>
                <a:cubicBezTo>
                  <a:pt x="1512" y="169"/>
                  <a:pt x="1514" y="169"/>
                  <a:pt x="1515" y="169"/>
                </a:cubicBezTo>
                <a:close/>
                <a:moveTo>
                  <a:pt x="1512" y="191"/>
                </a:moveTo>
                <a:cubicBezTo>
                  <a:pt x="1515" y="191"/>
                  <a:pt x="1519" y="190"/>
                  <a:pt x="1518" y="194"/>
                </a:cubicBezTo>
                <a:cubicBezTo>
                  <a:pt x="1516" y="194"/>
                  <a:pt x="1516" y="196"/>
                  <a:pt x="1515" y="194"/>
                </a:cubicBezTo>
                <a:cubicBezTo>
                  <a:pt x="1517" y="192"/>
                  <a:pt x="1512" y="196"/>
                  <a:pt x="1512" y="191"/>
                </a:cubicBezTo>
                <a:close/>
                <a:moveTo>
                  <a:pt x="1481" y="259"/>
                </a:moveTo>
                <a:cubicBezTo>
                  <a:pt x="1474" y="258"/>
                  <a:pt x="1467" y="257"/>
                  <a:pt x="1460" y="256"/>
                </a:cubicBezTo>
                <a:cubicBezTo>
                  <a:pt x="1461" y="256"/>
                  <a:pt x="1461" y="256"/>
                  <a:pt x="1461" y="256"/>
                </a:cubicBezTo>
                <a:cubicBezTo>
                  <a:pt x="1461" y="256"/>
                  <a:pt x="1461" y="256"/>
                  <a:pt x="1462" y="256"/>
                </a:cubicBezTo>
                <a:cubicBezTo>
                  <a:pt x="1462" y="255"/>
                  <a:pt x="1462" y="255"/>
                  <a:pt x="1462" y="254"/>
                </a:cubicBezTo>
                <a:cubicBezTo>
                  <a:pt x="1465" y="254"/>
                  <a:pt x="1468" y="255"/>
                  <a:pt x="1471" y="255"/>
                </a:cubicBezTo>
                <a:cubicBezTo>
                  <a:pt x="1471" y="255"/>
                  <a:pt x="1471" y="256"/>
                  <a:pt x="1471" y="256"/>
                </a:cubicBezTo>
                <a:cubicBezTo>
                  <a:pt x="1471" y="256"/>
                  <a:pt x="1472" y="256"/>
                  <a:pt x="1472" y="255"/>
                </a:cubicBezTo>
                <a:cubicBezTo>
                  <a:pt x="1473" y="256"/>
                  <a:pt x="1475" y="256"/>
                  <a:pt x="1476" y="256"/>
                </a:cubicBezTo>
                <a:cubicBezTo>
                  <a:pt x="1476" y="256"/>
                  <a:pt x="1476" y="257"/>
                  <a:pt x="1476" y="258"/>
                </a:cubicBezTo>
                <a:cubicBezTo>
                  <a:pt x="1477" y="258"/>
                  <a:pt x="1480" y="257"/>
                  <a:pt x="1481" y="258"/>
                </a:cubicBezTo>
                <a:cubicBezTo>
                  <a:pt x="1481" y="258"/>
                  <a:pt x="1480" y="259"/>
                  <a:pt x="1481" y="259"/>
                </a:cubicBezTo>
                <a:close/>
                <a:moveTo>
                  <a:pt x="1459" y="251"/>
                </a:moveTo>
                <a:cubicBezTo>
                  <a:pt x="1459" y="251"/>
                  <a:pt x="1459" y="251"/>
                  <a:pt x="1458" y="251"/>
                </a:cubicBezTo>
                <a:cubicBezTo>
                  <a:pt x="1461" y="248"/>
                  <a:pt x="1465" y="252"/>
                  <a:pt x="1469" y="253"/>
                </a:cubicBezTo>
                <a:cubicBezTo>
                  <a:pt x="1469" y="253"/>
                  <a:pt x="1469" y="253"/>
                  <a:pt x="1469" y="254"/>
                </a:cubicBezTo>
                <a:cubicBezTo>
                  <a:pt x="1466" y="253"/>
                  <a:pt x="1463" y="252"/>
                  <a:pt x="1461" y="253"/>
                </a:cubicBezTo>
                <a:cubicBezTo>
                  <a:pt x="1461" y="252"/>
                  <a:pt x="1460" y="252"/>
                  <a:pt x="1459" y="251"/>
                </a:cubicBezTo>
                <a:close/>
                <a:moveTo>
                  <a:pt x="1459" y="256"/>
                </a:moveTo>
                <a:cubicBezTo>
                  <a:pt x="1459" y="256"/>
                  <a:pt x="1459" y="256"/>
                  <a:pt x="1459" y="256"/>
                </a:cubicBezTo>
                <a:cubicBezTo>
                  <a:pt x="1458" y="256"/>
                  <a:pt x="1458" y="256"/>
                  <a:pt x="1457" y="256"/>
                </a:cubicBezTo>
                <a:cubicBezTo>
                  <a:pt x="1456" y="255"/>
                  <a:pt x="1455" y="255"/>
                  <a:pt x="1454" y="254"/>
                </a:cubicBezTo>
                <a:cubicBezTo>
                  <a:pt x="1455" y="254"/>
                  <a:pt x="1457" y="254"/>
                  <a:pt x="1458" y="254"/>
                </a:cubicBezTo>
                <a:cubicBezTo>
                  <a:pt x="1458" y="254"/>
                  <a:pt x="1458" y="255"/>
                  <a:pt x="1458" y="255"/>
                </a:cubicBezTo>
                <a:cubicBezTo>
                  <a:pt x="1458" y="255"/>
                  <a:pt x="1459" y="255"/>
                  <a:pt x="1459" y="256"/>
                </a:cubicBezTo>
                <a:close/>
                <a:moveTo>
                  <a:pt x="1480" y="255"/>
                </a:moveTo>
                <a:cubicBezTo>
                  <a:pt x="1481" y="255"/>
                  <a:pt x="1482" y="255"/>
                  <a:pt x="1483" y="256"/>
                </a:cubicBezTo>
                <a:cubicBezTo>
                  <a:pt x="1482" y="256"/>
                  <a:pt x="1481" y="256"/>
                  <a:pt x="1480" y="255"/>
                </a:cubicBezTo>
                <a:close/>
                <a:moveTo>
                  <a:pt x="1484" y="171"/>
                </a:moveTo>
                <a:cubicBezTo>
                  <a:pt x="1483" y="170"/>
                  <a:pt x="1482" y="170"/>
                  <a:pt x="1481" y="170"/>
                </a:cubicBezTo>
                <a:cubicBezTo>
                  <a:pt x="1481" y="170"/>
                  <a:pt x="1481" y="170"/>
                  <a:pt x="1480" y="170"/>
                </a:cubicBezTo>
                <a:cubicBezTo>
                  <a:pt x="1480" y="170"/>
                  <a:pt x="1480" y="170"/>
                  <a:pt x="1480" y="170"/>
                </a:cubicBezTo>
                <a:cubicBezTo>
                  <a:pt x="1479" y="170"/>
                  <a:pt x="1478" y="170"/>
                  <a:pt x="1477" y="171"/>
                </a:cubicBezTo>
                <a:cubicBezTo>
                  <a:pt x="1476" y="170"/>
                  <a:pt x="1475" y="169"/>
                  <a:pt x="1475" y="168"/>
                </a:cubicBezTo>
                <a:cubicBezTo>
                  <a:pt x="1478" y="167"/>
                  <a:pt x="1483" y="167"/>
                  <a:pt x="1485" y="168"/>
                </a:cubicBezTo>
                <a:cubicBezTo>
                  <a:pt x="1483" y="168"/>
                  <a:pt x="1484" y="169"/>
                  <a:pt x="1484" y="171"/>
                </a:cubicBezTo>
                <a:close/>
                <a:moveTo>
                  <a:pt x="1482" y="163"/>
                </a:moveTo>
                <a:cubicBezTo>
                  <a:pt x="1480" y="164"/>
                  <a:pt x="1478" y="164"/>
                  <a:pt x="1476" y="164"/>
                </a:cubicBezTo>
                <a:cubicBezTo>
                  <a:pt x="1476" y="164"/>
                  <a:pt x="1476" y="163"/>
                  <a:pt x="1475" y="163"/>
                </a:cubicBezTo>
                <a:cubicBezTo>
                  <a:pt x="1476" y="162"/>
                  <a:pt x="1476" y="162"/>
                  <a:pt x="1476" y="161"/>
                </a:cubicBezTo>
                <a:cubicBezTo>
                  <a:pt x="1478" y="161"/>
                  <a:pt x="1480" y="161"/>
                  <a:pt x="1482" y="162"/>
                </a:cubicBezTo>
                <a:cubicBezTo>
                  <a:pt x="1482" y="162"/>
                  <a:pt x="1482" y="163"/>
                  <a:pt x="1482" y="163"/>
                </a:cubicBezTo>
                <a:close/>
                <a:moveTo>
                  <a:pt x="1466" y="189"/>
                </a:moveTo>
                <a:cubicBezTo>
                  <a:pt x="1466" y="188"/>
                  <a:pt x="1466" y="187"/>
                  <a:pt x="1467" y="187"/>
                </a:cubicBezTo>
                <a:cubicBezTo>
                  <a:pt x="1468" y="186"/>
                  <a:pt x="1469" y="187"/>
                  <a:pt x="1470" y="187"/>
                </a:cubicBezTo>
                <a:cubicBezTo>
                  <a:pt x="1470" y="189"/>
                  <a:pt x="1470" y="190"/>
                  <a:pt x="1469" y="190"/>
                </a:cubicBezTo>
                <a:cubicBezTo>
                  <a:pt x="1468" y="190"/>
                  <a:pt x="1467" y="189"/>
                  <a:pt x="1466" y="189"/>
                </a:cubicBezTo>
                <a:close/>
                <a:moveTo>
                  <a:pt x="1460" y="171"/>
                </a:moveTo>
                <a:cubicBezTo>
                  <a:pt x="1460" y="171"/>
                  <a:pt x="1460" y="171"/>
                  <a:pt x="1460" y="171"/>
                </a:cubicBezTo>
                <a:cubicBezTo>
                  <a:pt x="1458" y="171"/>
                  <a:pt x="1456" y="170"/>
                  <a:pt x="1454" y="169"/>
                </a:cubicBezTo>
                <a:cubicBezTo>
                  <a:pt x="1454" y="168"/>
                  <a:pt x="1454" y="168"/>
                  <a:pt x="1455" y="167"/>
                </a:cubicBezTo>
                <a:cubicBezTo>
                  <a:pt x="1457" y="168"/>
                  <a:pt x="1459" y="169"/>
                  <a:pt x="1460" y="171"/>
                </a:cubicBezTo>
                <a:close/>
                <a:moveTo>
                  <a:pt x="1455" y="162"/>
                </a:moveTo>
                <a:cubicBezTo>
                  <a:pt x="1455" y="162"/>
                  <a:pt x="1454" y="162"/>
                  <a:pt x="1454" y="161"/>
                </a:cubicBezTo>
                <a:cubicBezTo>
                  <a:pt x="1454" y="161"/>
                  <a:pt x="1454" y="162"/>
                  <a:pt x="1454" y="162"/>
                </a:cubicBezTo>
                <a:cubicBezTo>
                  <a:pt x="1454" y="161"/>
                  <a:pt x="1454" y="161"/>
                  <a:pt x="1454" y="161"/>
                </a:cubicBezTo>
                <a:cubicBezTo>
                  <a:pt x="1455" y="161"/>
                  <a:pt x="1455" y="161"/>
                  <a:pt x="1456" y="161"/>
                </a:cubicBezTo>
                <a:cubicBezTo>
                  <a:pt x="1456" y="161"/>
                  <a:pt x="1457" y="161"/>
                  <a:pt x="1457" y="161"/>
                </a:cubicBezTo>
                <a:cubicBezTo>
                  <a:pt x="1457" y="162"/>
                  <a:pt x="1456" y="162"/>
                  <a:pt x="1455" y="162"/>
                </a:cubicBezTo>
                <a:close/>
                <a:moveTo>
                  <a:pt x="1445" y="176"/>
                </a:moveTo>
                <a:cubicBezTo>
                  <a:pt x="1445" y="176"/>
                  <a:pt x="1445" y="175"/>
                  <a:pt x="1446" y="175"/>
                </a:cubicBezTo>
                <a:cubicBezTo>
                  <a:pt x="1446" y="176"/>
                  <a:pt x="1447" y="176"/>
                  <a:pt x="1448" y="176"/>
                </a:cubicBezTo>
                <a:cubicBezTo>
                  <a:pt x="1447" y="176"/>
                  <a:pt x="1446" y="176"/>
                  <a:pt x="1445" y="176"/>
                </a:cubicBezTo>
                <a:close/>
                <a:moveTo>
                  <a:pt x="1445" y="136"/>
                </a:moveTo>
                <a:cubicBezTo>
                  <a:pt x="1445" y="135"/>
                  <a:pt x="1445" y="135"/>
                  <a:pt x="1444" y="135"/>
                </a:cubicBezTo>
                <a:cubicBezTo>
                  <a:pt x="1444" y="134"/>
                  <a:pt x="1443" y="135"/>
                  <a:pt x="1443" y="135"/>
                </a:cubicBezTo>
                <a:cubicBezTo>
                  <a:pt x="1442" y="134"/>
                  <a:pt x="1442" y="134"/>
                  <a:pt x="1442" y="133"/>
                </a:cubicBezTo>
                <a:cubicBezTo>
                  <a:pt x="1445" y="133"/>
                  <a:pt x="1447" y="134"/>
                  <a:pt x="1448" y="136"/>
                </a:cubicBezTo>
                <a:cubicBezTo>
                  <a:pt x="1447" y="136"/>
                  <a:pt x="1446" y="136"/>
                  <a:pt x="1445" y="136"/>
                </a:cubicBezTo>
                <a:close/>
                <a:moveTo>
                  <a:pt x="1444" y="241"/>
                </a:moveTo>
                <a:cubicBezTo>
                  <a:pt x="1444" y="241"/>
                  <a:pt x="1444" y="242"/>
                  <a:pt x="1445" y="242"/>
                </a:cubicBezTo>
                <a:cubicBezTo>
                  <a:pt x="1443" y="243"/>
                  <a:pt x="1441" y="244"/>
                  <a:pt x="1442" y="244"/>
                </a:cubicBezTo>
                <a:cubicBezTo>
                  <a:pt x="1441" y="245"/>
                  <a:pt x="1440" y="245"/>
                  <a:pt x="1440" y="246"/>
                </a:cubicBezTo>
                <a:cubicBezTo>
                  <a:pt x="1438" y="244"/>
                  <a:pt x="1437" y="242"/>
                  <a:pt x="1436" y="240"/>
                </a:cubicBezTo>
                <a:cubicBezTo>
                  <a:pt x="1436" y="239"/>
                  <a:pt x="1436" y="239"/>
                  <a:pt x="1436" y="239"/>
                </a:cubicBezTo>
                <a:cubicBezTo>
                  <a:pt x="1439" y="240"/>
                  <a:pt x="1441" y="240"/>
                  <a:pt x="1444" y="241"/>
                </a:cubicBezTo>
                <a:close/>
                <a:moveTo>
                  <a:pt x="1428" y="246"/>
                </a:moveTo>
                <a:cubicBezTo>
                  <a:pt x="1426" y="245"/>
                  <a:pt x="1424" y="245"/>
                  <a:pt x="1421" y="244"/>
                </a:cubicBezTo>
                <a:cubicBezTo>
                  <a:pt x="1421" y="243"/>
                  <a:pt x="1421" y="242"/>
                  <a:pt x="1421" y="242"/>
                </a:cubicBezTo>
                <a:cubicBezTo>
                  <a:pt x="1420" y="242"/>
                  <a:pt x="1419" y="243"/>
                  <a:pt x="1419" y="244"/>
                </a:cubicBezTo>
                <a:cubicBezTo>
                  <a:pt x="1417" y="243"/>
                  <a:pt x="1416" y="243"/>
                  <a:pt x="1414" y="242"/>
                </a:cubicBezTo>
                <a:cubicBezTo>
                  <a:pt x="1415" y="242"/>
                  <a:pt x="1416" y="242"/>
                  <a:pt x="1417" y="242"/>
                </a:cubicBezTo>
                <a:cubicBezTo>
                  <a:pt x="1417" y="242"/>
                  <a:pt x="1417" y="241"/>
                  <a:pt x="1417" y="241"/>
                </a:cubicBezTo>
                <a:cubicBezTo>
                  <a:pt x="1417" y="241"/>
                  <a:pt x="1418" y="241"/>
                  <a:pt x="1419" y="241"/>
                </a:cubicBezTo>
                <a:cubicBezTo>
                  <a:pt x="1419" y="242"/>
                  <a:pt x="1419" y="242"/>
                  <a:pt x="1419" y="242"/>
                </a:cubicBezTo>
                <a:cubicBezTo>
                  <a:pt x="1420" y="242"/>
                  <a:pt x="1420" y="242"/>
                  <a:pt x="1420" y="241"/>
                </a:cubicBezTo>
                <a:cubicBezTo>
                  <a:pt x="1425" y="242"/>
                  <a:pt x="1429" y="243"/>
                  <a:pt x="1433" y="244"/>
                </a:cubicBezTo>
                <a:cubicBezTo>
                  <a:pt x="1432" y="245"/>
                  <a:pt x="1429" y="245"/>
                  <a:pt x="1427" y="245"/>
                </a:cubicBezTo>
                <a:cubicBezTo>
                  <a:pt x="1427" y="245"/>
                  <a:pt x="1427" y="245"/>
                  <a:pt x="1428" y="246"/>
                </a:cubicBezTo>
                <a:close/>
                <a:moveTo>
                  <a:pt x="1423" y="237"/>
                </a:moveTo>
                <a:cubicBezTo>
                  <a:pt x="1424" y="238"/>
                  <a:pt x="1425" y="238"/>
                  <a:pt x="1425" y="238"/>
                </a:cubicBezTo>
                <a:cubicBezTo>
                  <a:pt x="1425" y="239"/>
                  <a:pt x="1425" y="240"/>
                  <a:pt x="1426" y="241"/>
                </a:cubicBezTo>
                <a:cubicBezTo>
                  <a:pt x="1424" y="240"/>
                  <a:pt x="1423" y="240"/>
                  <a:pt x="1421" y="239"/>
                </a:cubicBezTo>
                <a:cubicBezTo>
                  <a:pt x="1422" y="239"/>
                  <a:pt x="1422" y="239"/>
                  <a:pt x="1423" y="239"/>
                </a:cubicBezTo>
                <a:cubicBezTo>
                  <a:pt x="1424" y="238"/>
                  <a:pt x="1423" y="238"/>
                  <a:pt x="1423" y="237"/>
                </a:cubicBezTo>
                <a:close/>
                <a:moveTo>
                  <a:pt x="1436" y="243"/>
                </a:moveTo>
                <a:cubicBezTo>
                  <a:pt x="1435" y="243"/>
                  <a:pt x="1435" y="244"/>
                  <a:pt x="1434" y="244"/>
                </a:cubicBezTo>
                <a:cubicBezTo>
                  <a:pt x="1432" y="243"/>
                  <a:pt x="1430" y="242"/>
                  <a:pt x="1427" y="241"/>
                </a:cubicBezTo>
                <a:cubicBezTo>
                  <a:pt x="1427" y="241"/>
                  <a:pt x="1428" y="241"/>
                  <a:pt x="1428" y="241"/>
                </a:cubicBezTo>
                <a:cubicBezTo>
                  <a:pt x="1428" y="241"/>
                  <a:pt x="1428" y="241"/>
                  <a:pt x="1429" y="241"/>
                </a:cubicBezTo>
                <a:cubicBezTo>
                  <a:pt x="1429" y="241"/>
                  <a:pt x="1429" y="240"/>
                  <a:pt x="1429" y="240"/>
                </a:cubicBezTo>
                <a:cubicBezTo>
                  <a:pt x="1429" y="240"/>
                  <a:pt x="1429" y="239"/>
                  <a:pt x="1429" y="238"/>
                </a:cubicBezTo>
                <a:cubicBezTo>
                  <a:pt x="1430" y="239"/>
                  <a:pt x="1432" y="239"/>
                  <a:pt x="1433" y="239"/>
                </a:cubicBezTo>
                <a:cubicBezTo>
                  <a:pt x="1433" y="240"/>
                  <a:pt x="1433" y="241"/>
                  <a:pt x="1432" y="242"/>
                </a:cubicBezTo>
                <a:cubicBezTo>
                  <a:pt x="1432" y="243"/>
                  <a:pt x="1434" y="243"/>
                  <a:pt x="1436" y="243"/>
                </a:cubicBezTo>
                <a:close/>
                <a:moveTo>
                  <a:pt x="1440" y="247"/>
                </a:moveTo>
                <a:cubicBezTo>
                  <a:pt x="1439" y="247"/>
                  <a:pt x="1439" y="247"/>
                  <a:pt x="1439" y="248"/>
                </a:cubicBezTo>
                <a:cubicBezTo>
                  <a:pt x="1440" y="248"/>
                  <a:pt x="1441" y="248"/>
                  <a:pt x="1441" y="249"/>
                </a:cubicBezTo>
                <a:cubicBezTo>
                  <a:pt x="1438" y="248"/>
                  <a:pt x="1435" y="247"/>
                  <a:pt x="1432" y="247"/>
                </a:cubicBezTo>
                <a:cubicBezTo>
                  <a:pt x="1434" y="247"/>
                  <a:pt x="1437" y="246"/>
                  <a:pt x="1440" y="247"/>
                </a:cubicBezTo>
                <a:close/>
                <a:moveTo>
                  <a:pt x="1440" y="175"/>
                </a:moveTo>
                <a:cubicBezTo>
                  <a:pt x="1437" y="174"/>
                  <a:pt x="1435" y="173"/>
                  <a:pt x="1435" y="171"/>
                </a:cubicBezTo>
                <a:cubicBezTo>
                  <a:pt x="1438" y="172"/>
                  <a:pt x="1442" y="171"/>
                  <a:pt x="1440" y="175"/>
                </a:cubicBezTo>
                <a:close/>
                <a:moveTo>
                  <a:pt x="1412" y="242"/>
                </a:moveTo>
                <a:cubicBezTo>
                  <a:pt x="1411" y="242"/>
                  <a:pt x="1410" y="241"/>
                  <a:pt x="1409" y="241"/>
                </a:cubicBezTo>
                <a:cubicBezTo>
                  <a:pt x="1409" y="241"/>
                  <a:pt x="1409" y="241"/>
                  <a:pt x="1409" y="241"/>
                </a:cubicBezTo>
                <a:cubicBezTo>
                  <a:pt x="1409" y="241"/>
                  <a:pt x="1409" y="241"/>
                  <a:pt x="1409" y="241"/>
                </a:cubicBezTo>
                <a:cubicBezTo>
                  <a:pt x="1408" y="241"/>
                  <a:pt x="1407" y="241"/>
                  <a:pt x="1406" y="241"/>
                </a:cubicBezTo>
                <a:cubicBezTo>
                  <a:pt x="1407" y="240"/>
                  <a:pt x="1407" y="238"/>
                  <a:pt x="1405" y="239"/>
                </a:cubicBezTo>
                <a:cubicBezTo>
                  <a:pt x="1406" y="238"/>
                  <a:pt x="1406" y="238"/>
                  <a:pt x="1406" y="238"/>
                </a:cubicBezTo>
                <a:cubicBezTo>
                  <a:pt x="1408" y="239"/>
                  <a:pt x="1411" y="239"/>
                  <a:pt x="1413" y="240"/>
                </a:cubicBezTo>
                <a:cubicBezTo>
                  <a:pt x="1414" y="241"/>
                  <a:pt x="1415" y="242"/>
                  <a:pt x="1412" y="242"/>
                </a:cubicBezTo>
                <a:cubicBezTo>
                  <a:pt x="1412" y="242"/>
                  <a:pt x="1412" y="242"/>
                  <a:pt x="1412" y="242"/>
                </a:cubicBezTo>
                <a:close/>
                <a:moveTo>
                  <a:pt x="1397" y="236"/>
                </a:moveTo>
                <a:cubicBezTo>
                  <a:pt x="1397" y="236"/>
                  <a:pt x="1398" y="236"/>
                  <a:pt x="1399" y="237"/>
                </a:cubicBezTo>
                <a:cubicBezTo>
                  <a:pt x="1400" y="237"/>
                  <a:pt x="1401" y="237"/>
                  <a:pt x="1402" y="237"/>
                </a:cubicBezTo>
                <a:cubicBezTo>
                  <a:pt x="1401" y="238"/>
                  <a:pt x="1401" y="238"/>
                  <a:pt x="1400" y="238"/>
                </a:cubicBezTo>
                <a:cubicBezTo>
                  <a:pt x="1399" y="238"/>
                  <a:pt x="1398" y="237"/>
                  <a:pt x="1397" y="236"/>
                </a:cubicBezTo>
                <a:close/>
                <a:moveTo>
                  <a:pt x="1364" y="255"/>
                </a:moveTo>
                <a:cubicBezTo>
                  <a:pt x="1365" y="252"/>
                  <a:pt x="1362" y="251"/>
                  <a:pt x="1359" y="250"/>
                </a:cubicBezTo>
                <a:cubicBezTo>
                  <a:pt x="1359" y="250"/>
                  <a:pt x="1360" y="250"/>
                  <a:pt x="1360" y="250"/>
                </a:cubicBezTo>
                <a:cubicBezTo>
                  <a:pt x="1360" y="250"/>
                  <a:pt x="1360" y="250"/>
                  <a:pt x="1360" y="249"/>
                </a:cubicBezTo>
                <a:cubicBezTo>
                  <a:pt x="1363" y="249"/>
                  <a:pt x="1366" y="250"/>
                  <a:pt x="1369" y="251"/>
                </a:cubicBezTo>
                <a:cubicBezTo>
                  <a:pt x="1370" y="252"/>
                  <a:pt x="1370" y="253"/>
                  <a:pt x="1371" y="254"/>
                </a:cubicBezTo>
                <a:cubicBezTo>
                  <a:pt x="1370" y="253"/>
                  <a:pt x="1368" y="252"/>
                  <a:pt x="1366" y="252"/>
                </a:cubicBezTo>
                <a:cubicBezTo>
                  <a:pt x="1367" y="254"/>
                  <a:pt x="1365" y="253"/>
                  <a:pt x="1364" y="255"/>
                </a:cubicBezTo>
                <a:close/>
                <a:moveTo>
                  <a:pt x="1359" y="247"/>
                </a:moveTo>
                <a:cubicBezTo>
                  <a:pt x="1360" y="247"/>
                  <a:pt x="1360" y="247"/>
                  <a:pt x="1360" y="247"/>
                </a:cubicBezTo>
                <a:cubicBezTo>
                  <a:pt x="1360" y="247"/>
                  <a:pt x="1360" y="247"/>
                  <a:pt x="1359" y="248"/>
                </a:cubicBezTo>
                <a:cubicBezTo>
                  <a:pt x="1359" y="248"/>
                  <a:pt x="1359" y="248"/>
                  <a:pt x="1359" y="247"/>
                </a:cubicBezTo>
                <a:cubicBezTo>
                  <a:pt x="1359" y="247"/>
                  <a:pt x="1359" y="247"/>
                  <a:pt x="1360" y="247"/>
                </a:cubicBezTo>
                <a:cubicBezTo>
                  <a:pt x="1360" y="247"/>
                  <a:pt x="1359" y="247"/>
                  <a:pt x="1359" y="247"/>
                </a:cubicBezTo>
                <a:close/>
                <a:moveTo>
                  <a:pt x="1370" y="249"/>
                </a:moveTo>
                <a:cubicBezTo>
                  <a:pt x="1371" y="248"/>
                  <a:pt x="1371" y="248"/>
                  <a:pt x="1371" y="247"/>
                </a:cubicBezTo>
                <a:cubicBezTo>
                  <a:pt x="1372" y="247"/>
                  <a:pt x="1373" y="248"/>
                  <a:pt x="1373" y="249"/>
                </a:cubicBezTo>
                <a:cubicBezTo>
                  <a:pt x="1372" y="249"/>
                  <a:pt x="1371" y="249"/>
                  <a:pt x="1370" y="249"/>
                </a:cubicBezTo>
                <a:close/>
                <a:moveTo>
                  <a:pt x="1371" y="121"/>
                </a:moveTo>
                <a:cubicBezTo>
                  <a:pt x="1371" y="121"/>
                  <a:pt x="1371" y="121"/>
                  <a:pt x="1370" y="121"/>
                </a:cubicBezTo>
                <a:cubicBezTo>
                  <a:pt x="1369" y="121"/>
                  <a:pt x="1368" y="120"/>
                  <a:pt x="1367" y="120"/>
                </a:cubicBezTo>
                <a:cubicBezTo>
                  <a:pt x="1368" y="118"/>
                  <a:pt x="1366" y="117"/>
                  <a:pt x="1367" y="115"/>
                </a:cubicBezTo>
                <a:cubicBezTo>
                  <a:pt x="1367" y="115"/>
                  <a:pt x="1368" y="115"/>
                  <a:pt x="1368" y="115"/>
                </a:cubicBezTo>
                <a:cubicBezTo>
                  <a:pt x="1369" y="116"/>
                  <a:pt x="1369" y="117"/>
                  <a:pt x="1370" y="117"/>
                </a:cubicBezTo>
                <a:cubicBezTo>
                  <a:pt x="1371" y="118"/>
                  <a:pt x="1371" y="119"/>
                  <a:pt x="1371" y="121"/>
                </a:cubicBezTo>
                <a:close/>
                <a:moveTo>
                  <a:pt x="1465" y="295"/>
                </a:moveTo>
                <a:cubicBezTo>
                  <a:pt x="1465" y="295"/>
                  <a:pt x="1464" y="296"/>
                  <a:pt x="1464" y="296"/>
                </a:cubicBezTo>
                <a:cubicBezTo>
                  <a:pt x="1463" y="296"/>
                  <a:pt x="1463" y="295"/>
                  <a:pt x="1462" y="295"/>
                </a:cubicBezTo>
                <a:cubicBezTo>
                  <a:pt x="1462" y="294"/>
                  <a:pt x="1462" y="294"/>
                  <a:pt x="1463" y="294"/>
                </a:cubicBezTo>
                <a:cubicBezTo>
                  <a:pt x="1464" y="294"/>
                  <a:pt x="1465" y="294"/>
                  <a:pt x="1465" y="295"/>
                </a:cubicBezTo>
                <a:close/>
                <a:moveTo>
                  <a:pt x="1445" y="292"/>
                </a:moveTo>
                <a:cubicBezTo>
                  <a:pt x="1449" y="293"/>
                  <a:pt x="1453" y="294"/>
                  <a:pt x="1456" y="294"/>
                </a:cubicBezTo>
                <a:cubicBezTo>
                  <a:pt x="1455" y="295"/>
                  <a:pt x="1455" y="296"/>
                  <a:pt x="1455" y="296"/>
                </a:cubicBezTo>
                <a:cubicBezTo>
                  <a:pt x="1453" y="297"/>
                  <a:pt x="1452" y="295"/>
                  <a:pt x="1451" y="296"/>
                </a:cubicBezTo>
                <a:cubicBezTo>
                  <a:pt x="1450" y="295"/>
                  <a:pt x="1448" y="295"/>
                  <a:pt x="1447" y="296"/>
                </a:cubicBezTo>
                <a:cubicBezTo>
                  <a:pt x="1446" y="295"/>
                  <a:pt x="1445" y="293"/>
                  <a:pt x="1442" y="294"/>
                </a:cubicBezTo>
                <a:cubicBezTo>
                  <a:pt x="1443" y="293"/>
                  <a:pt x="1444" y="293"/>
                  <a:pt x="1445" y="292"/>
                </a:cubicBezTo>
                <a:close/>
                <a:moveTo>
                  <a:pt x="1451" y="297"/>
                </a:moveTo>
                <a:cubicBezTo>
                  <a:pt x="1449" y="298"/>
                  <a:pt x="1449" y="297"/>
                  <a:pt x="1448" y="297"/>
                </a:cubicBezTo>
                <a:cubicBezTo>
                  <a:pt x="1449" y="297"/>
                  <a:pt x="1450" y="297"/>
                  <a:pt x="1451" y="297"/>
                </a:cubicBezTo>
                <a:cubicBezTo>
                  <a:pt x="1451" y="297"/>
                  <a:pt x="1451" y="297"/>
                  <a:pt x="1451" y="297"/>
                </a:cubicBezTo>
                <a:close/>
                <a:moveTo>
                  <a:pt x="1471" y="377"/>
                </a:moveTo>
                <a:cubicBezTo>
                  <a:pt x="1471" y="377"/>
                  <a:pt x="1471" y="377"/>
                  <a:pt x="1472" y="377"/>
                </a:cubicBezTo>
                <a:cubicBezTo>
                  <a:pt x="1472" y="378"/>
                  <a:pt x="1472" y="378"/>
                  <a:pt x="1472" y="378"/>
                </a:cubicBezTo>
                <a:cubicBezTo>
                  <a:pt x="1474" y="378"/>
                  <a:pt x="1475" y="378"/>
                  <a:pt x="1476" y="378"/>
                </a:cubicBezTo>
                <a:cubicBezTo>
                  <a:pt x="1479" y="378"/>
                  <a:pt x="1482" y="378"/>
                  <a:pt x="1483" y="380"/>
                </a:cubicBezTo>
                <a:cubicBezTo>
                  <a:pt x="1481" y="381"/>
                  <a:pt x="1469" y="379"/>
                  <a:pt x="1471" y="377"/>
                </a:cubicBezTo>
                <a:close/>
                <a:moveTo>
                  <a:pt x="1477" y="290"/>
                </a:moveTo>
                <a:cubicBezTo>
                  <a:pt x="1478" y="290"/>
                  <a:pt x="1479" y="290"/>
                  <a:pt x="1480" y="291"/>
                </a:cubicBezTo>
                <a:cubicBezTo>
                  <a:pt x="1479" y="291"/>
                  <a:pt x="1478" y="292"/>
                  <a:pt x="1477" y="292"/>
                </a:cubicBezTo>
                <a:cubicBezTo>
                  <a:pt x="1477" y="291"/>
                  <a:pt x="1477" y="290"/>
                  <a:pt x="1477" y="290"/>
                </a:cubicBezTo>
                <a:close/>
                <a:moveTo>
                  <a:pt x="1482" y="377"/>
                </a:moveTo>
                <a:cubicBezTo>
                  <a:pt x="1482" y="377"/>
                  <a:pt x="1482" y="377"/>
                  <a:pt x="1482" y="377"/>
                </a:cubicBezTo>
                <a:cubicBezTo>
                  <a:pt x="1481" y="377"/>
                  <a:pt x="1481" y="376"/>
                  <a:pt x="1480" y="376"/>
                </a:cubicBezTo>
                <a:cubicBezTo>
                  <a:pt x="1480" y="376"/>
                  <a:pt x="1480" y="376"/>
                  <a:pt x="1479" y="375"/>
                </a:cubicBezTo>
                <a:cubicBezTo>
                  <a:pt x="1482" y="376"/>
                  <a:pt x="1482" y="374"/>
                  <a:pt x="1484" y="375"/>
                </a:cubicBezTo>
                <a:cubicBezTo>
                  <a:pt x="1484" y="377"/>
                  <a:pt x="1483" y="377"/>
                  <a:pt x="1482" y="377"/>
                </a:cubicBezTo>
                <a:close/>
                <a:moveTo>
                  <a:pt x="1483" y="292"/>
                </a:moveTo>
                <a:cubicBezTo>
                  <a:pt x="1483" y="292"/>
                  <a:pt x="1484" y="292"/>
                  <a:pt x="1484" y="291"/>
                </a:cubicBezTo>
                <a:cubicBezTo>
                  <a:pt x="1485" y="292"/>
                  <a:pt x="1487" y="292"/>
                  <a:pt x="1489" y="292"/>
                </a:cubicBezTo>
                <a:cubicBezTo>
                  <a:pt x="1489" y="294"/>
                  <a:pt x="1490" y="296"/>
                  <a:pt x="1489" y="296"/>
                </a:cubicBezTo>
                <a:cubicBezTo>
                  <a:pt x="1484" y="298"/>
                  <a:pt x="1487" y="291"/>
                  <a:pt x="1483" y="292"/>
                </a:cubicBezTo>
                <a:close/>
                <a:moveTo>
                  <a:pt x="1490" y="292"/>
                </a:moveTo>
                <a:cubicBezTo>
                  <a:pt x="1491" y="292"/>
                  <a:pt x="1492" y="293"/>
                  <a:pt x="1493" y="293"/>
                </a:cubicBezTo>
                <a:cubicBezTo>
                  <a:pt x="1493" y="293"/>
                  <a:pt x="1493" y="294"/>
                  <a:pt x="1494" y="295"/>
                </a:cubicBezTo>
                <a:cubicBezTo>
                  <a:pt x="1492" y="295"/>
                  <a:pt x="1491" y="294"/>
                  <a:pt x="1490" y="292"/>
                </a:cubicBezTo>
                <a:close/>
                <a:moveTo>
                  <a:pt x="1499" y="291"/>
                </a:moveTo>
                <a:cubicBezTo>
                  <a:pt x="1494" y="290"/>
                  <a:pt x="1490" y="288"/>
                  <a:pt x="1487" y="286"/>
                </a:cubicBezTo>
                <a:cubicBezTo>
                  <a:pt x="1492" y="286"/>
                  <a:pt x="1496" y="286"/>
                  <a:pt x="1500" y="287"/>
                </a:cubicBezTo>
                <a:cubicBezTo>
                  <a:pt x="1500" y="287"/>
                  <a:pt x="1499" y="288"/>
                  <a:pt x="1500" y="289"/>
                </a:cubicBezTo>
                <a:cubicBezTo>
                  <a:pt x="1501" y="288"/>
                  <a:pt x="1502" y="287"/>
                  <a:pt x="1505" y="288"/>
                </a:cubicBezTo>
                <a:cubicBezTo>
                  <a:pt x="1505" y="288"/>
                  <a:pt x="1505" y="287"/>
                  <a:pt x="1505" y="287"/>
                </a:cubicBezTo>
                <a:cubicBezTo>
                  <a:pt x="1505" y="287"/>
                  <a:pt x="1505" y="288"/>
                  <a:pt x="1506" y="288"/>
                </a:cubicBezTo>
                <a:cubicBezTo>
                  <a:pt x="1506" y="288"/>
                  <a:pt x="1506" y="288"/>
                  <a:pt x="1506" y="288"/>
                </a:cubicBezTo>
                <a:cubicBezTo>
                  <a:pt x="1505" y="289"/>
                  <a:pt x="1509" y="289"/>
                  <a:pt x="1510" y="288"/>
                </a:cubicBezTo>
                <a:cubicBezTo>
                  <a:pt x="1511" y="288"/>
                  <a:pt x="1512" y="288"/>
                  <a:pt x="1513" y="288"/>
                </a:cubicBezTo>
                <a:cubicBezTo>
                  <a:pt x="1512" y="288"/>
                  <a:pt x="1511" y="289"/>
                  <a:pt x="1511" y="290"/>
                </a:cubicBezTo>
                <a:cubicBezTo>
                  <a:pt x="1511" y="291"/>
                  <a:pt x="1512" y="291"/>
                  <a:pt x="1512" y="292"/>
                </a:cubicBezTo>
                <a:cubicBezTo>
                  <a:pt x="1509" y="292"/>
                  <a:pt x="1506" y="292"/>
                  <a:pt x="1503" y="291"/>
                </a:cubicBezTo>
                <a:cubicBezTo>
                  <a:pt x="1503" y="291"/>
                  <a:pt x="1503" y="291"/>
                  <a:pt x="1503" y="291"/>
                </a:cubicBezTo>
                <a:cubicBezTo>
                  <a:pt x="1502" y="289"/>
                  <a:pt x="1500" y="290"/>
                  <a:pt x="1499" y="291"/>
                </a:cubicBezTo>
                <a:close/>
                <a:moveTo>
                  <a:pt x="1506" y="294"/>
                </a:moveTo>
                <a:cubicBezTo>
                  <a:pt x="1510" y="294"/>
                  <a:pt x="1513" y="294"/>
                  <a:pt x="1517" y="294"/>
                </a:cubicBezTo>
                <a:cubicBezTo>
                  <a:pt x="1514" y="296"/>
                  <a:pt x="1509" y="295"/>
                  <a:pt x="1506" y="294"/>
                </a:cubicBezTo>
                <a:close/>
                <a:moveTo>
                  <a:pt x="1507" y="838"/>
                </a:moveTo>
                <a:cubicBezTo>
                  <a:pt x="1505" y="838"/>
                  <a:pt x="1504" y="838"/>
                  <a:pt x="1503" y="839"/>
                </a:cubicBezTo>
                <a:cubicBezTo>
                  <a:pt x="1503" y="838"/>
                  <a:pt x="1503" y="837"/>
                  <a:pt x="1503" y="836"/>
                </a:cubicBezTo>
                <a:cubicBezTo>
                  <a:pt x="1505" y="836"/>
                  <a:pt x="1507" y="836"/>
                  <a:pt x="1507" y="838"/>
                </a:cubicBezTo>
                <a:close/>
                <a:moveTo>
                  <a:pt x="1514" y="293"/>
                </a:moveTo>
                <a:cubicBezTo>
                  <a:pt x="1515" y="292"/>
                  <a:pt x="1516" y="291"/>
                  <a:pt x="1517" y="290"/>
                </a:cubicBezTo>
                <a:cubicBezTo>
                  <a:pt x="1518" y="290"/>
                  <a:pt x="1518" y="292"/>
                  <a:pt x="1518" y="293"/>
                </a:cubicBezTo>
                <a:cubicBezTo>
                  <a:pt x="1517" y="293"/>
                  <a:pt x="1515" y="293"/>
                  <a:pt x="1514" y="293"/>
                </a:cubicBezTo>
                <a:close/>
                <a:moveTo>
                  <a:pt x="1532" y="231"/>
                </a:moveTo>
                <a:cubicBezTo>
                  <a:pt x="1534" y="232"/>
                  <a:pt x="1537" y="232"/>
                  <a:pt x="1539" y="232"/>
                </a:cubicBezTo>
                <a:cubicBezTo>
                  <a:pt x="1538" y="232"/>
                  <a:pt x="1537" y="233"/>
                  <a:pt x="1536" y="233"/>
                </a:cubicBezTo>
                <a:cubicBezTo>
                  <a:pt x="1535" y="232"/>
                  <a:pt x="1533" y="232"/>
                  <a:pt x="1532" y="231"/>
                </a:cubicBezTo>
                <a:close/>
                <a:moveTo>
                  <a:pt x="1569" y="291"/>
                </a:moveTo>
                <a:cubicBezTo>
                  <a:pt x="1570" y="291"/>
                  <a:pt x="1572" y="292"/>
                  <a:pt x="1573" y="293"/>
                </a:cubicBezTo>
                <a:cubicBezTo>
                  <a:pt x="1571" y="295"/>
                  <a:pt x="1572" y="298"/>
                  <a:pt x="1569" y="301"/>
                </a:cubicBezTo>
                <a:cubicBezTo>
                  <a:pt x="1565" y="300"/>
                  <a:pt x="1571" y="294"/>
                  <a:pt x="1569" y="291"/>
                </a:cubicBezTo>
                <a:close/>
                <a:moveTo>
                  <a:pt x="1573" y="300"/>
                </a:moveTo>
                <a:cubicBezTo>
                  <a:pt x="1574" y="298"/>
                  <a:pt x="1573" y="296"/>
                  <a:pt x="1572" y="295"/>
                </a:cubicBezTo>
                <a:cubicBezTo>
                  <a:pt x="1575" y="295"/>
                  <a:pt x="1576" y="297"/>
                  <a:pt x="1578" y="299"/>
                </a:cubicBezTo>
                <a:cubicBezTo>
                  <a:pt x="1576" y="299"/>
                  <a:pt x="1576" y="300"/>
                  <a:pt x="1573" y="300"/>
                </a:cubicBezTo>
                <a:close/>
                <a:moveTo>
                  <a:pt x="1574" y="293"/>
                </a:moveTo>
                <a:cubicBezTo>
                  <a:pt x="1576" y="294"/>
                  <a:pt x="1577" y="294"/>
                  <a:pt x="1578" y="295"/>
                </a:cubicBezTo>
                <a:cubicBezTo>
                  <a:pt x="1576" y="295"/>
                  <a:pt x="1575" y="294"/>
                  <a:pt x="1574" y="293"/>
                </a:cubicBezTo>
                <a:close/>
                <a:moveTo>
                  <a:pt x="1596" y="303"/>
                </a:moveTo>
                <a:cubicBezTo>
                  <a:pt x="1593" y="303"/>
                  <a:pt x="1592" y="300"/>
                  <a:pt x="1588" y="301"/>
                </a:cubicBezTo>
                <a:cubicBezTo>
                  <a:pt x="1588" y="301"/>
                  <a:pt x="1589" y="302"/>
                  <a:pt x="1589" y="304"/>
                </a:cubicBezTo>
                <a:cubicBezTo>
                  <a:pt x="1587" y="303"/>
                  <a:pt x="1585" y="302"/>
                  <a:pt x="1582" y="303"/>
                </a:cubicBezTo>
                <a:cubicBezTo>
                  <a:pt x="1582" y="302"/>
                  <a:pt x="1584" y="301"/>
                  <a:pt x="1585" y="301"/>
                </a:cubicBezTo>
                <a:cubicBezTo>
                  <a:pt x="1581" y="297"/>
                  <a:pt x="1582" y="304"/>
                  <a:pt x="1578" y="303"/>
                </a:cubicBezTo>
                <a:cubicBezTo>
                  <a:pt x="1578" y="299"/>
                  <a:pt x="1582" y="299"/>
                  <a:pt x="1585" y="297"/>
                </a:cubicBezTo>
                <a:cubicBezTo>
                  <a:pt x="1588" y="299"/>
                  <a:pt x="1592" y="301"/>
                  <a:pt x="1596" y="302"/>
                </a:cubicBezTo>
                <a:cubicBezTo>
                  <a:pt x="1596" y="303"/>
                  <a:pt x="1596" y="303"/>
                  <a:pt x="1596" y="303"/>
                </a:cubicBezTo>
                <a:close/>
                <a:moveTo>
                  <a:pt x="1578" y="295"/>
                </a:moveTo>
                <a:cubicBezTo>
                  <a:pt x="1580" y="295"/>
                  <a:pt x="1581" y="296"/>
                  <a:pt x="1582" y="297"/>
                </a:cubicBezTo>
                <a:cubicBezTo>
                  <a:pt x="1581" y="297"/>
                  <a:pt x="1580" y="298"/>
                  <a:pt x="1580" y="300"/>
                </a:cubicBezTo>
                <a:cubicBezTo>
                  <a:pt x="1577" y="300"/>
                  <a:pt x="1579" y="296"/>
                  <a:pt x="1578" y="295"/>
                </a:cubicBezTo>
                <a:close/>
                <a:moveTo>
                  <a:pt x="1645" y="297"/>
                </a:moveTo>
                <a:cubicBezTo>
                  <a:pt x="1642" y="297"/>
                  <a:pt x="1639" y="293"/>
                  <a:pt x="1643" y="293"/>
                </a:cubicBezTo>
                <a:cubicBezTo>
                  <a:pt x="1642" y="296"/>
                  <a:pt x="1645" y="295"/>
                  <a:pt x="1645" y="297"/>
                </a:cubicBezTo>
                <a:close/>
                <a:moveTo>
                  <a:pt x="1645" y="299"/>
                </a:moveTo>
                <a:cubicBezTo>
                  <a:pt x="1645" y="301"/>
                  <a:pt x="1644" y="301"/>
                  <a:pt x="1643" y="302"/>
                </a:cubicBezTo>
                <a:cubicBezTo>
                  <a:pt x="1642" y="301"/>
                  <a:pt x="1640" y="300"/>
                  <a:pt x="1638" y="299"/>
                </a:cubicBezTo>
                <a:cubicBezTo>
                  <a:pt x="1640" y="299"/>
                  <a:pt x="1642" y="299"/>
                  <a:pt x="1645" y="299"/>
                </a:cubicBezTo>
                <a:close/>
                <a:moveTo>
                  <a:pt x="1640" y="398"/>
                </a:moveTo>
                <a:cubicBezTo>
                  <a:pt x="1644" y="400"/>
                  <a:pt x="1653" y="399"/>
                  <a:pt x="1654" y="403"/>
                </a:cubicBezTo>
                <a:cubicBezTo>
                  <a:pt x="1648" y="403"/>
                  <a:pt x="1641" y="400"/>
                  <a:pt x="1640" y="398"/>
                </a:cubicBezTo>
                <a:close/>
                <a:moveTo>
                  <a:pt x="1648" y="306"/>
                </a:moveTo>
                <a:cubicBezTo>
                  <a:pt x="1648" y="305"/>
                  <a:pt x="1649" y="305"/>
                  <a:pt x="1649" y="305"/>
                </a:cubicBezTo>
                <a:cubicBezTo>
                  <a:pt x="1650" y="306"/>
                  <a:pt x="1649" y="307"/>
                  <a:pt x="1650" y="307"/>
                </a:cubicBezTo>
                <a:cubicBezTo>
                  <a:pt x="1651" y="305"/>
                  <a:pt x="1652" y="304"/>
                  <a:pt x="1652" y="303"/>
                </a:cubicBezTo>
                <a:cubicBezTo>
                  <a:pt x="1649" y="303"/>
                  <a:pt x="1648" y="301"/>
                  <a:pt x="1646" y="300"/>
                </a:cubicBezTo>
                <a:cubicBezTo>
                  <a:pt x="1651" y="300"/>
                  <a:pt x="1651" y="296"/>
                  <a:pt x="1655" y="296"/>
                </a:cubicBezTo>
                <a:cubicBezTo>
                  <a:pt x="1656" y="298"/>
                  <a:pt x="1657" y="299"/>
                  <a:pt x="1657" y="301"/>
                </a:cubicBezTo>
                <a:cubicBezTo>
                  <a:pt x="1654" y="305"/>
                  <a:pt x="1655" y="308"/>
                  <a:pt x="1655" y="310"/>
                </a:cubicBezTo>
                <a:cubicBezTo>
                  <a:pt x="1652" y="309"/>
                  <a:pt x="1650" y="307"/>
                  <a:pt x="1648" y="306"/>
                </a:cubicBezTo>
                <a:close/>
                <a:moveTo>
                  <a:pt x="1646" y="289"/>
                </a:moveTo>
                <a:cubicBezTo>
                  <a:pt x="1647" y="287"/>
                  <a:pt x="1650" y="287"/>
                  <a:pt x="1649" y="290"/>
                </a:cubicBezTo>
                <a:cubicBezTo>
                  <a:pt x="1647" y="291"/>
                  <a:pt x="1646" y="290"/>
                  <a:pt x="1646" y="289"/>
                </a:cubicBezTo>
                <a:close/>
                <a:moveTo>
                  <a:pt x="1657" y="409"/>
                </a:moveTo>
                <a:cubicBezTo>
                  <a:pt x="1654" y="409"/>
                  <a:pt x="1656" y="407"/>
                  <a:pt x="1656" y="405"/>
                </a:cubicBezTo>
                <a:cubicBezTo>
                  <a:pt x="1659" y="406"/>
                  <a:pt x="1659" y="403"/>
                  <a:pt x="1660" y="404"/>
                </a:cubicBezTo>
                <a:cubicBezTo>
                  <a:pt x="1659" y="407"/>
                  <a:pt x="1661" y="404"/>
                  <a:pt x="1663" y="405"/>
                </a:cubicBezTo>
                <a:cubicBezTo>
                  <a:pt x="1662" y="412"/>
                  <a:pt x="1655" y="403"/>
                  <a:pt x="1657" y="409"/>
                </a:cubicBezTo>
                <a:close/>
                <a:moveTo>
                  <a:pt x="1663" y="311"/>
                </a:moveTo>
                <a:cubicBezTo>
                  <a:pt x="1662" y="308"/>
                  <a:pt x="1662" y="305"/>
                  <a:pt x="1660" y="300"/>
                </a:cubicBezTo>
                <a:cubicBezTo>
                  <a:pt x="1665" y="303"/>
                  <a:pt x="1664" y="308"/>
                  <a:pt x="1663" y="311"/>
                </a:cubicBezTo>
                <a:close/>
                <a:moveTo>
                  <a:pt x="1663" y="288"/>
                </a:moveTo>
                <a:cubicBezTo>
                  <a:pt x="1665" y="288"/>
                  <a:pt x="1667" y="288"/>
                  <a:pt x="1668" y="288"/>
                </a:cubicBezTo>
                <a:cubicBezTo>
                  <a:pt x="1669" y="289"/>
                  <a:pt x="1671" y="294"/>
                  <a:pt x="1668" y="295"/>
                </a:cubicBezTo>
                <a:cubicBezTo>
                  <a:pt x="1666" y="293"/>
                  <a:pt x="1662" y="293"/>
                  <a:pt x="1663" y="288"/>
                </a:cubicBezTo>
                <a:close/>
                <a:moveTo>
                  <a:pt x="1669" y="305"/>
                </a:moveTo>
                <a:cubicBezTo>
                  <a:pt x="1670" y="304"/>
                  <a:pt x="1671" y="304"/>
                  <a:pt x="1674" y="304"/>
                </a:cubicBezTo>
                <a:cubicBezTo>
                  <a:pt x="1676" y="307"/>
                  <a:pt x="1669" y="307"/>
                  <a:pt x="1669" y="305"/>
                </a:cubicBezTo>
                <a:close/>
                <a:moveTo>
                  <a:pt x="1677" y="403"/>
                </a:moveTo>
                <a:cubicBezTo>
                  <a:pt x="1682" y="404"/>
                  <a:pt x="1681" y="404"/>
                  <a:pt x="1686" y="404"/>
                </a:cubicBezTo>
                <a:cubicBezTo>
                  <a:pt x="1686" y="408"/>
                  <a:pt x="1678" y="405"/>
                  <a:pt x="1677" y="403"/>
                </a:cubicBezTo>
                <a:close/>
                <a:moveTo>
                  <a:pt x="1692" y="295"/>
                </a:moveTo>
                <a:cubicBezTo>
                  <a:pt x="1687" y="295"/>
                  <a:pt x="1687" y="295"/>
                  <a:pt x="1687" y="295"/>
                </a:cubicBezTo>
                <a:cubicBezTo>
                  <a:pt x="1685" y="295"/>
                  <a:pt x="1687" y="292"/>
                  <a:pt x="1685" y="291"/>
                </a:cubicBezTo>
                <a:cubicBezTo>
                  <a:pt x="1684" y="295"/>
                  <a:pt x="1683" y="292"/>
                  <a:pt x="1680" y="294"/>
                </a:cubicBezTo>
                <a:cubicBezTo>
                  <a:pt x="1680" y="292"/>
                  <a:pt x="1680" y="289"/>
                  <a:pt x="1682" y="288"/>
                </a:cubicBezTo>
                <a:cubicBezTo>
                  <a:pt x="1684" y="292"/>
                  <a:pt x="1689" y="289"/>
                  <a:pt x="1693" y="289"/>
                </a:cubicBezTo>
                <a:cubicBezTo>
                  <a:pt x="1693" y="292"/>
                  <a:pt x="1689" y="293"/>
                  <a:pt x="1692" y="295"/>
                </a:cubicBezTo>
                <a:close/>
                <a:moveTo>
                  <a:pt x="1682" y="371"/>
                </a:moveTo>
                <a:cubicBezTo>
                  <a:pt x="1683" y="371"/>
                  <a:pt x="1685" y="371"/>
                  <a:pt x="1686" y="371"/>
                </a:cubicBezTo>
                <a:cubicBezTo>
                  <a:pt x="1685" y="371"/>
                  <a:pt x="1683" y="371"/>
                  <a:pt x="1682" y="371"/>
                </a:cubicBezTo>
                <a:close/>
                <a:moveTo>
                  <a:pt x="1681" y="310"/>
                </a:moveTo>
                <a:cubicBezTo>
                  <a:pt x="1685" y="307"/>
                  <a:pt x="1678" y="303"/>
                  <a:pt x="1682" y="303"/>
                </a:cubicBezTo>
                <a:cubicBezTo>
                  <a:pt x="1684" y="303"/>
                  <a:pt x="1680" y="306"/>
                  <a:pt x="1685" y="305"/>
                </a:cubicBezTo>
                <a:cubicBezTo>
                  <a:pt x="1685" y="316"/>
                  <a:pt x="1697" y="300"/>
                  <a:pt x="1694" y="310"/>
                </a:cubicBezTo>
                <a:cubicBezTo>
                  <a:pt x="1697" y="310"/>
                  <a:pt x="1699" y="309"/>
                  <a:pt x="1701" y="309"/>
                </a:cubicBezTo>
                <a:cubicBezTo>
                  <a:pt x="1701" y="311"/>
                  <a:pt x="1700" y="312"/>
                  <a:pt x="1700" y="314"/>
                </a:cubicBezTo>
                <a:cubicBezTo>
                  <a:pt x="1692" y="312"/>
                  <a:pt x="1689" y="310"/>
                  <a:pt x="1681" y="310"/>
                </a:cubicBezTo>
                <a:close/>
                <a:moveTo>
                  <a:pt x="1692" y="406"/>
                </a:moveTo>
                <a:cubicBezTo>
                  <a:pt x="1694" y="403"/>
                  <a:pt x="1696" y="405"/>
                  <a:pt x="1700" y="405"/>
                </a:cubicBezTo>
                <a:cubicBezTo>
                  <a:pt x="1699" y="406"/>
                  <a:pt x="1700" y="407"/>
                  <a:pt x="1700" y="408"/>
                </a:cubicBezTo>
                <a:cubicBezTo>
                  <a:pt x="1697" y="404"/>
                  <a:pt x="1697" y="409"/>
                  <a:pt x="1692" y="406"/>
                </a:cubicBezTo>
                <a:close/>
                <a:moveTo>
                  <a:pt x="1700" y="382"/>
                </a:moveTo>
                <a:cubicBezTo>
                  <a:pt x="1702" y="379"/>
                  <a:pt x="1709" y="383"/>
                  <a:pt x="1712" y="382"/>
                </a:cubicBezTo>
                <a:cubicBezTo>
                  <a:pt x="1710" y="385"/>
                  <a:pt x="1705" y="381"/>
                  <a:pt x="1700" y="382"/>
                </a:cubicBezTo>
                <a:close/>
                <a:moveTo>
                  <a:pt x="1705" y="375"/>
                </a:moveTo>
                <a:cubicBezTo>
                  <a:pt x="1707" y="376"/>
                  <a:pt x="1708" y="377"/>
                  <a:pt x="1712" y="377"/>
                </a:cubicBezTo>
                <a:cubicBezTo>
                  <a:pt x="1713" y="377"/>
                  <a:pt x="1713" y="378"/>
                  <a:pt x="1714" y="378"/>
                </a:cubicBezTo>
                <a:cubicBezTo>
                  <a:pt x="1706" y="380"/>
                  <a:pt x="1700" y="375"/>
                  <a:pt x="1705" y="375"/>
                </a:cubicBezTo>
                <a:close/>
                <a:moveTo>
                  <a:pt x="1718" y="374"/>
                </a:moveTo>
                <a:cubicBezTo>
                  <a:pt x="1717" y="374"/>
                  <a:pt x="1718" y="375"/>
                  <a:pt x="1718" y="376"/>
                </a:cubicBezTo>
                <a:cubicBezTo>
                  <a:pt x="1716" y="375"/>
                  <a:pt x="1714" y="375"/>
                  <a:pt x="1712" y="374"/>
                </a:cubicBezTo>
                <a:cubicBezTo>
                  <a:pt x="1713" y="374"/>
                  <a:pt x="1715" y="373"/>
                  <a:pt x="1716" y="372"/>
                </a:cubicBezTo>
                <a:cubicBezTo>
                  <a:pt x="1718" y="372"/>
                  <a:pt x="1719" y="374"/>
                  <a:pt x="1721" y="375"/>
                </a:cubicBezTo>
                <a:cubicBezTo>
                  <a:pt x="1720" y="375"/>
                  <a:pt x="1719" y="375"/>
                  <a:pt x="1718" y="374"/>
                </a:cubicBezTo>
                <a:close/>
                <a:moveTo>
                  <a:pt x="1745" y="310"/>
                </a:moveTo>
                <a:cubicBezTo>
                  <a:pt x="1747" y="310"/>
                  <a:pt x="1748" y="312"/>
                  <a:pt x="1749" y="313"/>
                </a:cubicBezTo>
                <a:cubicBezTo>
                  <a:pt x="1746" y="314"/>
                  <a:pt x="1746" y="312"/>
                  <a:pt x="1745" y="310"/>
                </a:cubicBezTo>
                <a:close/>
                <a:moveTo>
                  <a:pt x="1776" y="326"/>
                </a:moveTo>
                <a:cubicBezTo>
                  <a:pt x="1781" y="328"/>
                  <a:pt x="1789" y="327"/>
                  <a:pt x="1794" y="328"/>
                </a:cubicBezTo>
                <a:cubicBezTo>
                  <a:pt x="1794" y="329"/>
                  <a:pt x="1794" y="331"/>
                  <a:pt x="1794" y="332"/>
                </a:cubicBezTo>
                <a:cubicBezTo>
                  <a:pt x="1787" y="331"/>
                  <a:pt x="1779" y="331"/>
                  <a:pt x="1776" y="326"/>
                </a:cubicBezTo>
                <a:close/>
                <a:moveTo>
                  <a:pt x="1821" y="269"/>
                </a:moveTo>
                <a:cubicBezTo>
                  <a:pt x="1821" y="266"/>
                  <a:pt x="1817" y="268"/>
                  <a:pt x="1817" y="265"/>
                </a:cubicBezTo>
                <a:cubicBezTo>
                  <a:pt x="1820" y="265"/>
                  <a:pt x="1823" y="265"/>
                  <a:pt x="1824" y="267"/>
                </a:cubicBezTo>
                <a:cubicBezTo>
                  <a:pt x="1822" y="267"/>
                  <a:pt x="1822" y="268"/>
                  <a:pt x="1821" y="269"/>
                </a:cubicBezTo>
                <a:close/>
                <a:moveTo>
                  <a:pt x="1826" y="277"/>
                </a:moveTo>
                <a:cubicBezTo>
                  <a:pt x="1827" y="272"/>
                  <a:pt x="1825" y="266"/>
                  <a:pt x="1828" y="266"/>
                </a:cubicBezTo>
                <a:cubicBezTo>
                  <a:pt x="1830" y="267"/>
                  <a:pt x="1825" y="275"/>
                  <a:pt x="1832" y="274"/>
                </a:cubicBezTo>
                <a:cubicBezTo>
                  <a:pt x="1833" y="277"/>
                  <a:pt x="1830" y="277"/>
                  <a:pt x="1826" y="277"/>
                </a:cubicBezTo>
                <a:close/>
                <a:moveTo>
                  <a:pt x="1847" y="365"/>
                </a:moveTo>
                <a:cubicBezTo>
                  <a:pt x="1847" y="365"/>
                  <a:pt x="1847" y="365"/>
                  <a:pt x="1847" y="365"/>
                </a:cubicBezTo>
                <a:cubicBezTo>
                  <a:pt x="1846" y="365"/>
                  <a:pt x="1845" y="366"/>
                  <a:pt x="1844" y="366"/>
                </a:cubicBezTo>
                <a:cubicBezTo>
                  <a:pt x="1843" y="365"/>
                  <a:pt x="1843" y="365"/>
                  <a:pt x="1843" y="365"/>
                </a:cubicBezTo>
                <a:cubicBezTo>
                  <a:pt x="1843" y="365"/>
                  <a:pt x="1842" y="365"/>
                  <a:pt x="1842" y="364"/>
                </a:cubicBezTo>
                <a:cubicBezTo>
                  <a:pt x="1845" y="364"/>
                  <a:pt x="1841" y="362"/>
                  <a:pt x="1843" y="360"/>
                </a:cubicBezTo>
                <a:cubicBezTo>
                  <a:pt x="1845" y="360"/>
                  <a:pt x="1847" y="361"/>
                  <a:pt x="1847" y="362"/>
                </a:cubicBezTo>
                <a:cubicBezTo>
                  <a:pt x="1846" y="363"/>
                  <a:pt x="1847" y="364"/>
                  <a:pt x="1847" y="365"/>
                </a:cubicBezTo>
                <a:close/>
                <a:moveTo>
                  <a:pt x="1845" y="318"/>
                </a:moveTo>
                <a:cubicBezTo>
                  <a:pt x="1845" y="317"/>
                  <a:pt x="1842" y="313"/>
                  <a:pt x="1845" y="312"/>
                </a:cubicBezTo>
                <a:cubicBezTo>
                  <a:pt x="1845" y="314"/>
                  <a:pt x="1848" y="313"/>
                  <a:pt x="1848" y="315"/>
                </a:cubicBezTo>
                <a:cubicBezTo>
                  <a:pt x="1846" y="315"/>
                  <a:pt x="1847" y="319"/>
                  <a:pt x="1845" y="318"/>
                </a:cubicBezTo>
                <a:close/>
                <a:moveTo>
                  <a:pt x="1859" y="282"/>
                </a:moveTo>
                <a:cubicBezTo>
                  <a:pt x="1856" y="283"/>
                  <a:pt x="1857" y="281"/>
                  <a:pt x="1854" y="281"/>
                </a:cubicBezTo>
                <a:cubicBezTo>
                  <a:pt x="1856" y="278"/>
                  <a:pt x="1857" y="273"/>
                  <a:pt x="1853" y="271"/>
                </a:cubicBezTo>
                <a:cubicBezTo>
                  <a:pt x="1852" y="273"/>
                  <a:pt x="1848" y="272"/>
                  <a:pt x="1846" y="272"/>
                </a:cubicBezTo>
                <a:cubicBezTo>
                  <a:pt x="1846" y="270"/>
                  <a:pt x="1844" y="270"/>
                  <a:pt x="1845" y="267"/>
                </a:cubicBezTo>
                <a:cubicBezTo>
                  <a:pt x="1849" y="268"/>
                  <a:pt x="1854" y="270"/>
                  <a:pt x="1858" y="272"/>
                </a:cubicBezTo>
                <a:cubicBezTo>
                  <a:pt x="1858" y="277"/>
                  <a:pt x="1859" y="276"/>
                  <a:pt x="1859" y="282"/>
                </a:cubicBezTo>
                <a:close/>
                <a:moveTo>
                  <a:pt x="1849" y="278"/>
                </a:moveTo>
                <a:cubicBezTo>
                  <a:pt x="1851" y="278"/>
                  <a:pt x="1852" y="279"/>
                  <a:pt x="1852" y="281"/>
                </a:cubicBezTo>
                <a:cubicBezTo>
                  <a:pt x="1851" y="281"/>
                  <a:pt x="1850" y="281"/>
                  <a:pt x="1849" y="281"/>
                </a:cubicBezTo>
                <a:cubicBezTo>
                  <a:pt x="1849" y="280"/>
                  <a:pt x="1849" y="279"/>
                  <a:pt x="1849" y="278"/>
                </a:cubicBezTo>
                <a:close/>
                <a:moveTo>
                  <a:pt x="1850" y="294"/>
                </a:moveTo>
                <a:cubicBezTo>
                  <a:pt x="1851" y="294"/>
                  <a:pt x="1852" y="294"/>
                  <a:pt x="1853" y="294"/>
                </a:cubicBezTo>
                <a:cubicBezTo>
                  <a:pt x="1853" y="295"/>
                  <a:pt x="1853" y="296"/>
                  <a:pt x="1853" y="298"/>
                </a:cubicBezTo>
                <a:cubicBezTo>
                  <a:pt x="1852" y="298"/>
                  <a:pt x="1851" y="298"/>
                  <a:pt x="1851" y="298"/>
                </a:cubicBezTo>
                <a:cubicBezTo>
                  <a:pt x="1851" y="296"/>
                  <a:pt x="1851" y="295"/>
                  <a:pt x="1850" y="294"/>
                </a:cubicBezTo>
                <a:close/>
                <a:moveTo>
                  <a:pt x="1859" y="365"/>
                </a:moveTo>
                <a:cubicBezTo>
                  <a:pt x="1858" y="365"/>
                  <a:pt x="1857" y="365"/>
                  <a:pt x="1856" y="365"/>
                </a:cubicBezTo>
                <a:cubicBezTo>
                  <a:pt x="1856" y="366"/>
                  <a:pt x="1856" y="366"/>
                  <a:pt x="1856" y="366"/>
                </a:cubicBezTo>
                <a:cubicBezTo>
                  <a:pt x="1855" y="366"/>
                  <a:pt x="1854" y="366"/>
                  <a:pt x="1853" y="366"/>
                </a:cubicBezTo>
                <a:cubicBezTo>
                  <a:pt x="1853" y="365"/>
                  <a:pt x="1852" y="365"/>
                  <a:pt x="1852" y="365"/>
                </a:cubicBezTo>
                <a:cubicBezTo>
                  <a:pt x="1852" y="364"/>
                  <a:pt x="1852" y="362"/>
                  <a:pt x="1851" y="361"/>
                </a:cubicBezTo>
                <a:cubicBezTo>
                  <a:pt x="1858" y="362"/>
                  <a:pt x="1867" y="360"/>
                  <a:pt x="1870" y="365"/>
                </a:cubicBezTo>
                <a:cubicBezTo>
                  <a:pt x="1866" y="363"/>
                  <a:pt x="1863" y="364"/>
                  <a:pt x="1859" y="365"/>
                </a:cubicBezTo>
                <a:close/>
                <a:moveTo>
                  <a:pt x="1856" y="310"/>
                </a:moveTo>
                <a:cubicBezTo>
                  <a:pt x="1860" y="310"/>
                  <a:pt x="1863" y="310"/>
                  <a:pt x="1864" y="312"/>
                </a:cubicBezTo>
                <a:cubicBezTo>
                  <a:pt x="1861" y="311"/>
                  <a:pt x="1856" y="313"/>
                  <a:pt x="1856" y="310"/>
                </a:cubicBezTo>
                <a:close/>
                <a:moveTo>
                  <a:pt x="1880" y="317"/>
                </a:moveTo>
                <a:cubicBezTo>
                  <a:pt x="1881" y="317"/>
                  <a:pt x="1881" y="316"/>
                  <a:pt x="1881" y="315"/>
                </a:cubicBezTo>
                <a:cubicBezTo>
                  <a:pt x="1881" y="315"/>
                  <a:pt x="1882" y="315"/>
                  <a:pt x="1883" y="315"/>
                </a:cubicBezTo>
                <a:cubicBezTo>
                  <a:pt x="1883" y="316"/>
                  <a:pt x="1884" y="316"/>
                  <a:pt x="1884" y="317"/>
                </a:cubicBezTo>
                <a:cubicBezTo>
                  <a:pt x="1883" y="318"/>
                  <a:pt x="1880" y="320"/>
                  <a:pt x="1880" y="317"/>
                </a:cubicBezTo>
                <a:close/>
                <a:moveTo>
                  <a:pt x="1883" y="310"/>
                </a:moveTo>
                <a:cubicBezTo>
                  <a:pt x="1883" y="311"/>
                  <a:pt x="1887" y="312"/>
                  <a:pt x="1884" y="313"/>
                </a:cubicBezTo>
                <a:cubicBezTo>
                  <a:pt x="1882" y="312"/>
                  <a:pt x="1878" y="312"/>
                  <a:pt x="1876" y="313"/>
                </a:cubicBezTo>
                <a:cubicBezTo>
                  <a:pt x="1876" y="308"/>
                  <a:pt x="1873" y="306"/>
                  <a:pt x="1868" y="305"/>
                </a:cubicBezTo>
                <a:cubicBezTo>
                  <a:pt x="1871" y="307"/>
                  <a:pt x="1865" y="314"/>
                  <a:pt x="1866" y="311"/>
                </a:cubicBezTo>
                <a:cubicBezTo>
                  <a:pt x="1868" y="309"/>
                  <a:pt x="1864" y="305"/>
                  <a:pt x="1861" y="308"/>
                </a:cubicBezTo>
                <a:cubicBezTo>
                  <a:pt x="1862" y="306"/>
                  <a:pt x="1860" y="302"/>
                  <a:pt x="1862" y="302"/>
                </a:cubicBezTo>
                <a:cubicBezTo>
                  <a:pt x="1872" y="305"/>
                  <a:pt x="1881" y="305"/>
                  <a:pt x="1894" y="305"/>
                </a:cubicBezTo>
                <a:cubicBezTo>
                  <a:pt x="1893" y="308"/>
                  <a:pt x="1887" y="309"/>
                  <a:pt x="1883" y="310"/>
                </a:cubicBezTo>
                <a:close/>
                <a:moveTo>
                  <a:pt x="1913" y="306"/>
                </a:moveTo>
                <a:cubicBezTo>
                  <a:pt x="1912" y="310"/>
                  <a:pt x="1914" y="310"/>
                  <a:pt x="1912" y="312"/>
                </a:cubicBezTo>
                <a:cubicBezTo>
                  <a:pt x="1912" y="310"/>
                  <a:pt x="1910" y="310"/>
                  <a:pt x="1909" y="308"/>
                </a:cubicBezTo>
                <a:cubicBezTo>
                  <a:pt x="1910" y="308"/>
                  <a:pt x="1910" y="307"/>
                  <a:pt x="1910" y="306"/>
                </a:cubicBezTo>
                <a:cubicBezTo>
                  <a:pt x="1911" y="306"/>
                  <a:pt x="1912" y="306"/>
                  <a:pt x="1913" y="306"/>
                </a:cubicBezTo>
                <a:close/>
                <a:moveTo>
                  <a:pt x="1903" y="287"/>
                </a:moveTo>
                <a:cubicBezTo>
                  <a:pt x="1903" y="286"/>
                  <a:pt x="1904" y="286"/>
                  <a:pt x="1904" y="287"/>
                </a:cubicBezTo>
                <a:cubicBezTo>
                  <a:pt x="1904" y="287"/>
                  <a:pt x="1903" y="288"/>
                  <a:pt x="1904" y="289"/>
                </a:cubicBezTo>
                <a:cubicBezTo>
                  <a:pt x="1901" y="289"/>
                  <a:pt x="1900" y="287"/>
                  <a:pt x="1898" y="286"/>
                </a:cubicBezTo>
                <a:cubicBezTo>
                  <a:pt x="1900" y="284"/>
                  <a:pt x="1901" y="286"/>
                  <a:pt x="1903" y="287"/>
                </a:cubicBezTo>
                <a:close/>
                <a:moveTo>
                  <a:pt x="1896" y="289"/>
                </a:moveTo>
                <a:cubicBezTo>
                  <a:pt x="1896" y="291"/>
                  <a:pt x="1896" y="292"/>
                  <a:pt x="1895" y="293"/>
                </a:cubicBezTo>
                <a:cubicBezTo>
                  <a:pt x="1898" y="294"/>
                  <a:pt x="1901" y="296"/>
                  <a:pt x="1903" y="297"/>
                </a:cubicBezTo>
                <a:cubicBezTo>
                  <a:pt x="1906" y="295"/>
                  <a:pt x="1902" y="293"/>
                  <a:pt x="1905" y="291"/>
                </a:cubicBezTo>
                <a:cubicBezTo>
                  <a:pt x="1905" y="293"/>
                  <a:pt x="1907" y="292"/>
                  <a:pt x="1909" y="292"/>
                </a:cubicBezTo>
                <a:cubicBezTo>
                  <a:pt x="1909" y="296"/>
                  <a:pt x="1910" y="299"/>
                  <a:pt x="1911" y="302"/>
                </a:cubicBezTo>
                <a:cubicBezTo>
                  <a:pt x="1904" y="304"/>
                  <a:pt x="1901" y="302"/>
                  <a:pt x="1896" y="302"/>
                </a:cubicBezTo>
                <a:cubicBezTo>
                  <a:pt x="1896" y="303"/>
                  <a:pt x="1896" y="305"/>
                  <a:pt x="1895" y="306"/>
                </a:cubicBezTo>
                <a:cubicBezTo>
                  <a:pt x="1894" y="302"/>
                  <a:pt x="1894" y="300"/>
                  <a:pt x="1889" y="299"/>
                </a:cubicBezTo>
                <a:cubicBezTo>
                  <a:pt x="1891" y="296"/>
                  <a:pt x="1889" y="293"/>
                  <a:pt x="1891" y="289"/>
                </a:cubicBezTo>
                <a:cubicBezTo>
                  <a:pt x="1892" y="292"/>
                  <a:pt x="1894" y="288"/>
                  <a:pt x="1896" y="289"/>
                </a:cubicBezTo>
                <a:close/>
                <a:moveTo>
                  <a:pt x="1878" y="279"/>
                </a:moveTo>
                <a:cubicBezTo>
                  <a:pt x="1879" y="282"/>
                  <a:pt x="1890" y="282"/>
                  <a:pt x="1891" y="283"/>
                </a:cubicBezTo>
                <a:cubicBezTo>
                  <a:pt x="1887" y="283"/>
                  <a:pt x="1884" y="284"/>
                  <a:pt x="1882" y="287"/>
                </a:cubicBezTo>
                <a:cubicBezTo>
                  <a:pt x="1883" y="288"/>
                  <a:pt x="1888" y="286"/>
                  <a:pt x="1888" y="289"/>
                </a:cubicBezTo>
                <a:cubicBezTo>
                  <a:pt x="1886" y="290"/>
                  <a:pt x="1884" y="289"/>
                  <a:pt x="1883" y="289"/>
                </a:cubicBezTo>
                <a:cubicBezTo>
                  <a:pt x="1882" y="294"/>
                  <a:pt x="1883" y="297"/>
                  <a:pt x="1887" y="299"/>
                </a:cubicBezTo>
                <a:cubicBezTo>
                  <a:pt x="1883" y="301"/>
                  <a:pt x="1881" y="300"/>
                  <a:pt x="1878" y="301"/>
                </a:cubicBezTo>
                <a:cubicBezTo>
                  <a:pt x="1875" y="297"/>
                  <a:pt x="1867" y="298"/>
                  <a:pt x="1861" y="298"/>
                </a:cubicBezTo>
                <a:cubicBezTo>
                  <a:pt x="1862" y="292"/>
                  <a:pt x="1857" y="297"/>
                  <a:pt x="1858" y="293"/>
                </a:cubicBezTo>
                <a:cubicBezTo>
                  <a:pt x="1860" y="291"/>
                  <a:pt x="1862" y="295"/>
                  <a:pt x="1865" y="296"/>
                </a:cubicBezTo>
                <a:cubicBezTo>
                  <a:pt x="1869" y="294"/>
                  <a:pt x="1867" y="292"/>
                  <a:pt x="1869" y="286"/>
                </a:cubicBezTo>
                <a:cubicBezTo>
                  <a:pt x="1873" y="285"/>
                  <a:pt x="1877" y="289"/>
                  <a:pt x="1879" y="285"/>
                </a:cubicBezTo>
                <a:cubicBezTo>
                  <a:pt x="1877" y="285"/>
                  <a:pt x="1877" y="283"/>
                  <a:pt x="1876" y="283"/>
                </a:cubicBezTo>
                <a:cubicBezTo>
                  <a:pt x="1876" y="286"/>
                  <a:pt x="1871" y="285"/>
                  <a:pt x="1871" y="283"/>
                </a:cubicBezTo>
                <a:cubicBezTo>
                  <a:pt x="1873" y="282"/>
                  <a:pt x="1869" y="278"/>
                  <a:pt x="1870" y="277"/>
                </a:cubicBezTo>
                <a:cubicBezTo>
                  <a:pt x="1871" y="278"/>
                  <a:pt x="1872" y="277"/>
                  <a:pt x="1872" y="277"/>
                </a:cubicBezTo>
                <a:cubicBezTo>
                  <a:pt x="1872" y="280"/>
                  <a:pt x="1874" y="282"/>
                  <a:pt x="1878" y="282"/>
                </a:cubicBezTo>
                <a:cubicBezTo>
                  <a:pt x="1878" y="281"/>
                  <a:pt x="1878" y="280"/>
                  <a:pt x="1878" y="279"/>
                </a:cubicBezTo>
                <a:close/>
                <a:moveTo>
                  <a:pt x="1876" y="267"/>
                </a:moveTo>
                <a:cubicBezTo>
                  <a:pt x="1872" y="263"/>
                  <a:pt x="1876" y="267"/>
                  <a:pt x="1869" y="268"/>
                </a:cubicBezTo>
                <a:cubicBezTo>
                  <a:pt x="1869" y="269"/>
                  <a:pt x="1873" y="268"/>
                  <a:pt x="1873" y="269"/>
                </a:cubicBezTo>
                <a:cubicBezTo>
                  <a:pt x="1871" y="271"/>
                  <a:pt x="1869" y="273"/>
                  <a:pt x="1864" y="273"/>
                </a:cubicBezTo>
                <a:cubicBezTo>
                  <a:pt x="1862" y="271"/>
                  <a:pt x="1862" y="270"/>
                  <a:pt x="1861" y="265"/>
                </a:cubicBezTo>
                <a:cubicBezTo>
                  <a:pt x="1840" y="267"/>
                  <a:pt x="1833" y="259"/>
                  <a:pt x="1812" y="263"/>
                </a:cubicBezTo>
                <a:cubicBezTo>
                  <a:pt x="1819" y="270"/>
                  <a:pt x="1803" y="269"/>
                  <a:pt x="1799" y="270"/>
                </a:cubicBezTo>
                <a:cubicBezTo>
                  <a:pt x="1802" y="271"/>
                  <a:pt x="1803" y="275"/>
                  <a:pt x="1808" y="274"/>
                </a:cubicBezTo>
                <a:cubicBezTo>
                  <a:pt x="1806" y="279"/>
                  <a:pt x="1800" y="279"/>
                  <a:pt x="1797" y="276"/>
                </a:cubicBezTo>
                <a:cubicBezTo>
                  <a:pt x="1798" y="273"/>
                  <a:pt x="1799" y="274"/>
                  <a:pt x="1798" y="271"/>
                </a:cubicBezTo>
                <a:cubicBezTo>
                  <a:pt x="1796" y="272"/>
                  <a:pt x="1794" y="270"/>
                  <a:pt x="1792" y="273"/>
                </a:cubicBezTo>
                <a:cubicBezTo>
                  <a:pt x="1793" y="276"/>
                  <a:pt x="1798" y="280"/>
                  <a:pt x="1798" y="288"/>
                </a:cubicBezTo>
                <a:cubicBezTo>
                  <a:pt x="1800" y="290"/>
                  <a:pt x="1803" y="290"/>
                  <a:pt x="1805" y="291"/>
                </a:cubicBezTo>
                <a:cubicBezTo>
                  <a:pt x="1804" y="293"/>
                  <a:pt x="1797" y="295"/>
                  <a:pt x="1802" y="299"/>
                </a:cubicBezTo>
                <a:cubicBezTo>
                  <a:pt x="1797" y="303"/>
                  <a:pt x="1784" y="299"/>
                  <a:pt x="1781" y="307"/>
                </a:cubicBezTo>
                <a:cubicBezTo>
                  <a:pt x="1780" y="306"/>
                  <a:pt x="1780" y="305"/>
                  <a:pt x="1778" y="305"/>
                </a:cubicBezTo>
                <a:cubicBezTo>
                  <a:pt x="1779" y="307"/>
                  <a:pt x="1780" y="308"/>
                  <a:pt x="1781" y="310"/>
                </a:cubicBezTo>
                <a:cubicBezTo>
                  <a:pt x="1783" y="310"/>
                  <a:pt x="1782" y="307"/>
                  <a:pt x="1782" y="306"/>
                </a:cubicBezTo>
                <a:cubicBezTo>
                  <a:pt x="1787" y="305"/>
                  <a:pt x="1786" y="309"/>
                  <a:pt x="1790" y="309"/>
                </a:cubicBezTo>
                <a:cubicBezTo>
                  <a:pt x="1789" y="312"/>
                  <a:pt x="1778" y="318"/>
                  <a:pt x="1778" y="312"/>
                </a:cubicBezTo>
                <a:cubicBezTo>
                  <a:pt x="1776" y="315"/>
                  <a:pt x="1776" y="319"/>
                  <a:pt x="1776" y="322"/>
                </a:cubicBezTo>
                <a:cubicBezTo>
                  <a:pt x="1774" y="323"/>
                  <a:pt x="1773" y="322"/>
                  <a:pt x="1772" y="322"/>
                </a:cubicBezTo>
                <a:cubicBezTo>
                  <a:pt x="1772" y="320"/>
                  <a:pt x="1773" y="319"/>
                  <a:pt x="1775" y="319"/>
                </a:cubicBezTo>
                <a:cubicBezTo>
                  <a:pt x="1773" y="316"/>
                  <a:pt x="1766" y="319"/>
                  <a:pt x="1766" y="314"/>
                </a:cubicBezTo>
                <a:cubicBezTo>
                  <a:pt x="1759" y="314"/>
                  <a:pt x="1756" y="315"/>
                  <a:pt x="1751" y="314"/>
                </a:cubicBezTo>
                <a:cubicBezTo>
                  <a:pt x="1751" y="311"/>
                  <a:pt x="1750" y="308"/>
                  <a:pt x="1746" y="306"/>
                </a:cubicBezTo>
                <a:cubicBezTo>
                  <a:pt x="1745" y="309"/>
                  <a:pt x="1740" y="310"/>
                  <a:pt x="1739" y="307"/>
                </a:cubicBezTo>
                <a:cubicBezTo>
                  <a:pt x="1737" y="309"/>
                  <a:pt x="1740" y="312"/>
                  <a:pt x="1739" y="314"/>
                </a:cubicBezTo>
                <a:cubicBezTo>
                  <a:pt x="1734" y="316"/>
                  <a:pt x="1737" y="309"/>
                  <a:pt x="1732" y="310"/>
                </a:cubicBezTo>
                <a:cubicBezTo>
                  <a:pt x="1732" y="308"/>
                  <a:pt x="1732" y="306"/>
                  <a:pt x="1732" y="304"/>
                </a:cubicBezTo>
                <a:cubicBezTo>
                  <a:pt x="1728" y="304"/>
                  <a:pt x="1732" y="306"/>
                  <a:pt x="1731" y="308"/>
                </a:cubicBezTo>
                <a:cubicBezTo>
                  <a:pt x="1728" y="309"/>
                  <a:pt x="1727" y="307"/>
                  <a:pt x="1725" y="307"/>
                </a:cubicBezTo>
                <a:cubicBezTo>
                  <a:pt x="1725" y="306"/>
                  <a:pt x="1726" y="305"/>
                  <a:pt x="1727" y="305"/>
                </a:cubicBezTo>
                <a:cubicBezTo>
                  <a:pt x="1721" y="302"/>
                  <a:pt x="1724" y="312"/>
                  <a:pt x="1713" y="309"/>
                </a:cubicBezTo>
                <a:cubicBezTo>
                  <a:pt x="1712" y="310"/>
                  <a:pt x="1713" y="311"/>
                  <a:pt x="1713" y="312"/>
                </a:cubicBezTo>
                <a:cubicBezTo>
                  <a:pt x="1711" y="311"/>
                  <a:pt x="1710" y="311"/>
                  <a:pt x="1709" y="312"/>
                </a:cubicBezTo>
                <a:cubicBezTo>
                  <a:pt x="1710" y="307"/>
                  <a:pt x="1708" y="309"/>
                  <a:pt x="1703" y="307"/>
                </a:cubicBezTo>
                <a:cubicBezTo>
                  <a:pt x="1703" y="305"/>
                  <a:pt x="1707" y="307"/>
                  <a:pt x="1709" y="306"/>
                </a:cubicBezTo>
                <a:cubicBezTo>
                  <a:pt x="1705" y="305"/>
                  <a:pt x="1708" y="302"/>
                  <a:pt x="1711" y="301"/>
                </a:cubicBezTo>
                <a:cubicBezTo>
                  <a:pt x="1710" y="300"/>
                  <a:pt x="1708" y="299"/>
                  <a:pt x="1707" y="297"/>
                </a:cubicBezTo>
                <a:cubicBezTo>
                  <a:pt x="1705" y="297"/>
                  <a:pt x="1705" y="300"/>
                  <a:pt x="1704" y="301"/>
                </a:cubicBezTo>
                <a:cubicBezTo>
                  <a:pt x="1701" y="301"/>
                  <a:pt x="1698" y="294"/>
                  <a:pt x="1695" y="299"/>
                </a:cubicBezTo>
                <a:cubicBezTo>
                  <a:pt x="1692" y="298"/>
                  <a:pt x="1697" y="296"/>
                  <a:pt x="1696" y="293"/>
                </a:cubicBezTo>
                <a:cubicBezTo>
                  <a:pt x="1699" y="293"/>
                  <a:pt x="1699" y="297"/>
                  <a:pt x="1702" y="296"/>
                </a:cubicBezTo>
                <a:cubicBezTo>
                  <a:pt x="1703" y="295"/>
                  <a:pt x="1703" y="294"/>
                  <a:pt x="1704" y="294"/>
                </a:cubicBezTo>
                <a:cubicBezTo>
                  <a:pt x="1702" y="290"/>
                  <a:pt x="1704" y="293"/>
                  <a:pt x="1704" y="288"/>
                </a:cubicBezTo>
                <a:cubicBezTo>
                  <a:pt x="1697" y="289"/>
                  <a:pt x="1689" y="286"/>
                  <a:pt x="1683" y="287"/>
                </a:cubicBezTo>
                <a:cubicBezTo>
                  <a:pt x="1680" y="286"/>
                  <a:pt x="1679" y="283"/>
                  <a:pt x="1678" y="280"/>
                </a:cubicBezTo>
                <a:cubicBezTo>
                  <a:pt x="1675" y="286"/>
                  <a:pt x="1675" y="277"/>
                  <a:pt x="1670" y="279"/>
                </a:cubicBezTo>
                <a:cubicBezTo>
                  <a:pt x="1669" y="281"/>
                  <a:pt x="1668" y="284"/>
                  <a:pt x="1666" y="286"/>
                </a:cubicBezTo>
                <a:cubicBezTo>
                  <a:pt x="1665" y="285"/>
                  <a:pt x="1663" y="281"/>
                  <a:pt x="1665" y="280"/>
                </a:cubicBezTo>
                <a:cubicBezTo>
                  <a:pt x="1666" y="280"/>
                  <a:pt x="1666" y="282"/>
                  <a:pt x="1668" y="282"/>
                </a:cubicBezTo>
                <a:cubicBezTo>
                  <a:pt x="1669" y="279"/>
                  <a:pt x="1669" y="280"/>
                  <a:pt x="1668" y="277"/>
                </a:cubicBezTo>
                <a:cubicBezTo>
                  <a:pt x="1662" y="277"/>
                  <a:pt x="1660" y="275"/>
                  <a:pt x="1655" y="277"/>
                </a:cubicBezTo>
                <a:cubicBezTo>
                  <a:pt x="1656" y="278"/>
                  <a:pt x="1662" y="283"/>
                  <a:pt x="1661" y="280"/>
                </a:cubicBezTo>
                <a:cubicBezTo>
                  <a:pt x="1662" y="280"/>
                  <a:pt x="1662" y="282"/>
                  <a:pt x="1662" y="284"/>
                </a:cubicBezTo>
                <a:cubicBezTo>
                  <a:pt x="1660" y="286"/>
                  <a:pt x="1656" y="287"/>
                  <a:pt x="1656" y="283"/>
                </a:cubicBezTo>
                <a:cubicBezTo>
                  <a:pt x="1653" y="283"/>
                  <a:pt x="1655" y="286"/>
                  <a:pt x="1653" y="286"/>
                </a:cubicBezTo>
                <a:cubicBezTo>
                  <a:pt x="1654" y="288"/>
                  <a:pt x="1655" y="288"/>
                  <a:pt x="1657" y="288"/>
                </a:cubicBezTo>
                <a:cubicBezTo>
                  <a:pt x="1657" y="290"/>
                  <a:pt x="1653" y="289"/>
                  <a:pt x="1652" y="290"/>
                </a:cubicBezTo>
                <a:cubicBezTo>
                  <a:pt x="1650" y="290"/>
                  <a:pt x="1653" y="287"/>
                  <a:pt x="1651" y="285"/>
                </a:cubicBezTo>
                <a:cubicBezTo>
                  <a:pt x="1646" y="286"/>
                  <a:pt x="1635" y="284"/>
                  <a:pt x="1629" y="284"/>
                </a:cubicBezTo>
                <a:cubicBezTo>
                  <a:pt x="1628" y="288"/>
                  <a:pt x="1633" y="287"/>
                  <a:pt x="1634" y="289"/>
                </a:cubicBezTo>
                <a:cubicBezTo>
                  <a:pt x="1633" y="291"/>
                  <a:pt x="1628" y="289"/>
                  <a:pt x="1627" y="291"/>
                </a:cubicBezTo>
                <a:cubicBezTo>
                  <a:pt x="1628" y="292"/>
                  <a:pt x="1629" y="292"/>
                  <a:pt x="1629" y="292"/>
                </a:cubicBezTo>
                <a:cubicBezTo>
                  <a:pt x="1610" y="280"/>
                  <a:pt x="1591" y="269"/>
                  <a:pt x="1572" y="260"/>
                </a:cubicBezTo>
                <a:cubicBezTo>
                  <a:pt x="1572" y="259"/>
                  <a:pt x="1572" y="259"/>
                  <a:pt x="1572" y="258"/>
                </a:cubicBezTo>
                <a:cubicBezTo>
                  <a:pt x="1570" y="258"/>
                  <a:pt x="1569" y="257"/>
                  <a:pt x="1569" y="255"/>
                </a:cubicBezTo>
                <a:cubicBezTo>
                  <a:pt x="1569" y="255"/>
                  <a:pt x="1568" y="256"/>
                  <a:pt x="1567" y="256"/>
                </a:cubicBezTo>
                <a:cubicBezTo>
                  <a:pt x="1564" y="251"/>
                  <a:pt x="1578" y="249"/>
                  <a:pt x="1576" y="239"/>
                </a:cubicBezTo>
                <a:cubicBezTo>
                  <a:pt x="1575" y="239"/>
                  <a:pt x="1574" y="239"/>
                  <a:pt x="1573" y="239"/>
                </a:cubicBezTo>
                <a:cubicBezTo>
                  <a:pt x="1568" y="235"/>
                  <a:pt x="1563" y="238"/>
                  <a:pt x="1571" y="239"/>
                </a:cubicBezTo>
                <a:cubicBezTo>
                  <a:pt x="1563" y="239"/>
                  <a:pt x="1555" y="238"/>
                  <a:pt x="1548" y="236"/>
                </a:cubicBezTo>
                <a:cubicBezTo>
                  <a:pt x="1548" y="236"/>
                  <a:pt x="1548" y="236"/>
                  <a:pt x="1548" y="236"/>
                </a:cubicBezTo>
                <a:cubicBezTo>
                  <a:pt x="1549" y="236"/>
                  <a:pt x="1549" y="235"/>
                  <a:pt x="1548" y="235"/>
                </a:cubicBezTo>
                <a:cubicBezTo>
                  <a:pt x="1548" y="234"/>
                  <a:pt x="1549" y="233"/>
                  <a:pt x="1550" y="232"/>
                </a:cubicBezTo>
                <a:cubicBezTo>
                  <a:pt x="1547" y="231"/>
                  <a:pt x="1544" y="231"/>
                  <a:pt x="1542" y="232"/>
                </a:cubicBezTo>
                <a:cubicBezTo>
                  <a:pt x="1538" y="231"/>
                  <a:pt x="1534" y="230"/>
                  <a:pt x="1529" y="229"/>
                </a:cubicBezTo>
                <a:cubicBezTo>
                  <a:pt x="1530" y="228"/>
                  <a:pt x="1531" y="227"/>
                  <a:pt x="1532" y="226"/>
                </a:cubicBezTo>
                <a:cubicBezTo>
                  <a:pt x="1534" y="230"/>
                  <a:pt x="1541" y="224"/>
                  <a:pt x="1541" y="230"/>
                </a:cubicBezTo>
                <a:cubicBezTo>
                  <a:pt x="1547" y="230"/>
                  <a:pt x="1551" y="229"/>
                  <a:pt x="1558" y="228"/>
                </a:cubicBezTo>
                <a:cubicBezTo>
                  <a:pt x="1558" y="226"/>
                  <a:pt x="1558" y="225"/>
                  <a:pt x="1558" y="224"/>
                </a:cubicBezTo>
                <a:cubicBezTo>
                  <a:pt x="1561" y="223"/>
                  <a:pt x="1566" y="224"/>
                  <a:pt x="1563" y="221"/>
                </a:cubicBezTo>
                <a:cubicBezTo>
                  <a:pt x="1566" y="225"/>
                  <a:pt x="1573" y="226"/>
                  <a:pt x="1575" y="221"/>
                </a:cubicBezTo>
                <a:cubicBezTo>
                  <a:pt x="1576" y="222"/>
                  <a:pt x="1577" y="224"/>
                  <a:pt x="1579" y="226"/>
                </a:cubicBezTo>
                <a:cubicBezTo>
                  <a:pt x="1576" y="229"/>
                  <a:pt x="1563" y="222"/>
                  <a:pt x="1562" y="229"/>
                </a:cubicBezTo>
                <a:cubicBezTo>
                  <a:pt x="1570" y="229"/>
                  <a:pt x="1573" y="229"/>
                  <a:pt x="1579" y="231"/>
                </a:cubicBezTo>
                <a:cubicBezTo>
                  <a:pt x="1576" y="234"/>
                  <a:pt x="1567" y="231"/>
                  <a:pt x="1564" y="234"/>
                </a:cubicBezTo>
                <a:cubicBezTo>
                  <a:pt x="1572" y="237"/>
                  <a:pt x="1579" y="236"/>
                  <a:pt x="1584" y="243"/>
                </a:cubicBezTo>
                <a:cubicBezTo>
                  <a:pt x="1580" y="236"/>
                  <a:pt x="1590" y="239"/>
                  <a:pt x="1592" y="238"/>
                </a:cubicBezTo>
                <a:cubicBezTo>
                  <a:pt x="1593" y="241"/>
                  <a:pt x="1591" y="241"/>
                  <a:pt x="1588" y="241"/>
                </a:cubicBezTo>
                <a:cubicBezTo>
                  <a:pt x="1589" y="246"/>
                  <a:pt x="1591" y="243"/>
                  <a:pt x="1595" y="244"/>
                </a:cubicBezTo>
                <a:cubicBezTo>
                  <a:pt x="1597" y="242"/>
                  <a:pt x="1595" y="243"/>
                  <a:pt x="1595" y="240"/>
                </a:cubicBezTo>
                <a:cubicBezTo>
                  <a:pt x="1600" y="239"/>
                  <a:pt x="1600" y="241"/>
                  <a:pt x="1603" y="240"/>
                </a:cubicBezTo>
                <a:cubicBezTo>
                  <a:pt x="1605" y="244"/>
                  <a:pt x="1606" y="248"/>
                  <a:pt x="1610" y="249"/>
                </a:cubicBezTo>
                <a:cubicBezTo>
                  <a:pt x="1608" y="250"/>
                  <a:pt x="1606" y="250"/>
                  <a:pt x="1605" y="250"/>
                </a:cubicBezTo>
                <a:cubicBezTo>
                  <a:pt x="1603" y="250"/>
                  <a:pt x="1602" y="250"/>
                  <a:pt x="1601" y="248"/>
                </a:cubicBezTo>
                <a:cubicBezTo>
                  <a:pt x="1600" y="252"/>
                  <a:pt x="1595" y="251"/>
                  <a:pt x="1592" y="249"/>
                </a:cubicBezTo>
                <a:cubicBezTo>
                  <a:pt x="1591" y="249"/>
                  <a:pt x="1592" y="251"/>
                  <a:pt x="1592" y="252"/>
                </a:cubicBezTo>
                <a:cubicBezTo>
                  <a:pt x="1593" y="252"/>
                  <a:pt x="1594" y="252"/>
                  <a:pt x="1595" y="252"/>
                </a:cubicBezTo>
                <a:cubicBezTo>
                  <a:pt x="1595" y="253"/>
                  <a:pt x="1594" y="253"/>
                  <a:pt x="1593" y="253"/>
                </a:cubicBezTo>
                <a:cubicBezTo>
                  <a:pt x="1596" y="254"/>
                  <a:pt x="1599" y="254"/>
                  <a:pt x="1602" y="254"/>
                </a:cubicBezTo>
                <a:cubicBezTo>
                  <a:pt x="1603" y="255"/>
                  <a:pt x="1603" y="255"/>
                  <a:pt x="1604" y="256"/>
                </a:cubicBezTo>
                <a:cubicBezTo>
                  <a:pt x="1605" y="256"/>
                  <a:pt x="1605" y="255"/>
                  <a:pt x="1606" y="255"/>
                </a:cubicBezTo>
                <a:cubicBezTo>
                  <a:pt x="1610" y="255"/>
                  <a:pt x="1613" y="256"/>
                  <a:pt x="1616" y="256"/>
                </a:cubicBezTo>
                <a:cubicBezTo>
                  <a:pt x="1616" y="257"/>
                  <a:pt x="1616" y="258"/>
                  <a:pt x="1615" y="260"/>
                </a:cubicBezTo>
                <a:cubicBezTo>
                  <a:pt x="1618" y="261"/>
                  <a:pt x="1617" y="258"/>
                  <a:pt x="1618" y="257"/>
                </a:cubicBezTo>
                <a:cubicBezTo>
                  <a:pt x="1622" y="257"/>
                  <a:pt x="1625" y="258"/>
                  <a:pt x="1629" y="259"/>
                </a:cubicBezTo>
                <a:cubicBezTo>
                  <a:pt x="1632" y="259"/>
                  <a:pt x="1632" y="263"/>
                  <a:pt x="1636" y="262"/>
                </a:cubicBezTo>
                <a:cubicBezTo>
                  <a:pt x="1636" y="261"/>
                  <a:pt x="1635" y="260"/>
                  <a:pt x="1635" y="259"/>
                </a:cubicBezTo>
                <a:cubicBezTo>
                  <a:pt x="1637" y="260"/>
                  <a:pt x="1639" y="260"/>
                  <a:pt x="1642" y="261"/>
                </a:cubicBezTo>
                <a:cubicBezTo>
                  <a:pt x="1642" y="262"/>
                  <a:pt x="1643" y="264"/>
                  <a:pt x="1644" y="265"/>
                </a:cubicBezTo>
                <a:cubicBezTo>
                  <a:pt x="1644" y="266"/>
                  <a:pt x="1644" y="266"/>
                  <a:pt x="1644" y="267"/>
                </a:cubicBezTo>
                <a:cubicBezTo>
                  <a:pt x="1644" y="267"/>
                  <a:pt x="1645" y="267"/>
                  <a:pt x="1645" y="267"/>
                </a:cubicBezTo>
                <a:cubicBezTo>
                  <a:pt x="1646" y="268"/>
                  <a:pt x="1646" y="269"/>
                  <a:pt x="1647" y="270"/>
                </a:cubicBezTo>
                <a:cubicBezTo>
                  <a:pt x="1647" y="269"/>
                  <a:pt x="1646" y="268"/>
                  <a:pt x="1646" y="267"/>
                </a:cubicBezTo>
                <a:cubicBezTo>
                  <a:pt x="1646" y="267"/>
                  <a:pt x="1646" y="267"/>
                  <a:pt x="1646" y="267"/>
                </a:cubicBezTo>
                <a:cubicBezTo>
                  <a:pt x="1646" y="266"/>
                  <a:pt x="1647" y="266"/>
                  <a:pt x="1647" y="266"/>
                </a:cubicBezTo>
                <a:cubicBezTo>
                  <a:pt x="1647" y="265"/>
                  <a:pt x="1646" y="265"/>
                  <a:pt x="1645" y="265"/>
                </a:cubicBezTo>
                <a:cubicBezTo>
                  <a:pt x="1645" y="265"/>
                  <a:pt x="1645" y="265"/>
                  <a:pt x="1645" y="265"/>
                </a:cubicBezTo>
                <a:cubicBezTo>
                  <a:pt x="1646" y="263"/>
                  <a:pt x="1646" y="263"/>
                  <a:pt x="1645" y="263"/>
                </a:cubicBezTo>
                <a:cubicBezTo>
                  <a:pt x="1645" y="263"/>
                  <a:pt x="1644" y="262"/>
                  <a:pt x="1644" y="262"/>
                </a:cubicBezTo>
                <a:cubicBezTo>
                  <a:pt x="1648" y="260"/>
                  <a:pt x="1651" y="263"/>
                  <a:pt x="1651" y="259"/>
                </a:cubicBezTo>
                <a:cubicBezTo>
                  <a:pt x="1649" y="259"/>
                  <a:pt x="1646" y="259"/>
                  <a:pt x="1644" y="259"/>
                </a:cubicBezTo>
                <a:cubicBezTo>
                  <a:pt x="1644" y="260"/>
                  <a:pt x="1644" y="260"/>
                  <a:pt x="1644" y="261"/>
                </a:cubicBezTo>
                <a:cubicBezTo>
                  <a:pt x="1643" y="259"/>
                  <a:pt x="1643" y="257"/>
                  <a:pt x="1642" y="255"/>
                </a:cubicBezTo>
                <a:cubicBezTo>
                  <a:pt x="1641" y="252"/>
                  <a:pt x="1640" y="249"/>
                  <a:pt x="1639" y="245"/>
                </a:cubicBezTo>
                <a:cubicBezTo>
                  <a:pt x="1641" y="245"/>
                  <a:pt x="1642" y="245"/>
                  <a:pt x="1643" y="244"/>
                </a:cubicBezTo>
                <a:cubicBezTo>
                  <a:pt x="1647" y="245"/>
                  <a:pt x="1642" y="246"/>
                  <a:pt x="1643" y="249"/>
                </a:cubicBezTo>
                <a:cubicBezTo>
                  <a:pt x="1646" y="249"/>
                  <a:pt x="1647" y="247"/>
                  <a:pt x="1649" y="245"/>
                </a:cubicBezTo>
                <a:cubicBezTo>
                  <a:pt x="1647" y="244"/>
                  <a:pt x="1645" y="240"/>
                  <a:pt x="1643" y="243"/>
                </a:cubicBezTo>
                <a:cubicBezTo>
                  <a:pt x="1645" y="241"/>
                  <a:pt x="1645" y="239"/>
                  <a:pt x="1643" y="237"/>
                </a:cubicBezTo>
                <a:cubicBezTo>
                  <a:pt x="1643" y="235"/>
                  <a:pt x="1648" y="237"/>
                  <a:pt x="1647" y="234"/>
                </a:cubicBezTo>
                <a:cubicBezTo>
                  <a:pt x="1648" y="235"/>
                  <a:pt x="1648" y="237"/>
                  <a:pt x="1650" y="236"/>
                </a:cubicBezTo>
                <a:cubicBezTo>
                  <a:pt x="1653" y="233"/>
                  <a:pt x="1653" y="229"/>
                  <a:pt x="1656" y="229"/>
                </a:cubicBezTo>
                <a:cubicBezTo>
                  <a:pt x="1656" y="226"/>
                  <a:pt x="1654" y="226"/>
                  <a:pt x="1651" y="226"/>
                </a:cubicBezTo>
                <a:cubicBezTo>
                  <a:pt x="1652" y="223"/>
                  <a:pt x="1657" y="226"/>
                  <a:pt x="1659" y="226"/>
                </a:cubicBezTo>
                <a:cubicBezTo>
                  <a:pt x="1659" y="230"/>
                  <a:pt x="1657" y="230"/>
                  <a:pt x="1658" y="234"/>
                </a:cubicBezTo>
                <a:cubicBezTo>
                  <a:pt x="1663" y="235"/>
                  <a:pt x="1663" y="231"/>
                  <a:pt x="1665" y="230"/>
                </a:cubicBezTo>
                <a:cubicBezTo>
                  <a:pt x="1668" y="229"/>
                  <a:pt x="1663" y="234"/>
                  <a:pt x="1667" y="234"/>
                </a:cubicBezTo>
                <a:cubicBezTo>
                  <a:pt x="1672" y="234"/>
                  <a:pt x="1665" y="227"/>
                  <a:pt x="1670" y="227"/>
                </a:cubicBezTo>
                <a:cubicBezTo>
                  <a:pt x="1669" y="226"/>
                  <a:pt x="1666" y="227"/>
                  <a:pt x="1666" y="226"/>
                </a:cubicBezTo>
                <a:cubicBezTo>
                  <a:pt x="1679" y="219"/>
                  <a:pt x="1678" y="232"/>
                  <a:pt x="1681" y="243"/>
                </a:cubicBezTo>
                <a:cubicBezTo>
                  <a:pt x="1682" y="242"/>
                  <a:pt x="1689" y="237"/>
                  <a:pt x="1688" y="243"/>
                </a:cubicBezTo>
                <a:cubicBezTo>
                  <a:pt x="1690" y="243"/>
                  <a:pt x="1692" y="243"/>
                  <a:pt x="1695" y="243"/>
                </a:cubicBezTo>
                <a:cubicBezTo>
                  <a:pt x="1694" y="242"/>
                  <a:pt x="1691" y="242"/>
                  <a:pt x="1692" y="239"/>
                </a:cubicBezTo>
                <a:cubicBezTo>
                  <a:pt x="1689" y="239"/>
                  <a:pt x="1682" y="241"/>
                  <a:pt x="1681" y="237"/>
                </a:cubicBezTo>
                <a:cubicBezTo>
                  <a:pt x="1687" y="237"/>
                  <a:pt x="1684" y="231"/>
                  <a:pt x="1692" y="231"/>
                </a:cubicBezTo>
                <a:cubicBezTo>
                  <a:pt x="1697" y="241"/>
                  <a:pt x="1712" y="235"/>
                  <a:pt x="1723" y="238"/>
                </a:cubicBezTo>
                <a:cubicBezTo>
                  <a:pt x="1722" y="242"/>
                  <a:pt x="1717" y="238"/>
                  <a:pt x="1713" y="239"/>
                </a:cubicBezTo>
                <a:cubicBezTo>
                  <a:pt x="1714" y="241"/>
                  <a:pt x="1714" y="242"/>
                  <a:pt x="1714" y="245"/>
                </a:cubicBezTo>
                <a:cubicBezTo>
                  <a:pt x="1721" y="244"/>
                  <a:pt x="1722" y="247"/>
                  <a:pt x="1730" y="246"/>
                </a:cubicBezTo>
                <a:cubicBezTo>
                  <a:pt x="1731" y="244"/>
                  <a:pt x="1729" y="244"/>
                  <a:pt x="1729" y="243"/>
                </a:cubicBezTo>
                <a:cubicBezTo>
                  <a:pt x="1735" y="244"/>
                  <a:pt x="1741" y="251"/>
                  <a:pt x="1744" y="243"/>
                </a:cubicBezTo>
                <a:cubicBezTo>
                  <a:pt x="1747" y="247"/>
                  <a:pt x="1749" y="247"/>
                  <a:pt x="1756" y="247"/>
                </a:cubicBezTo>
                <a:cubicBezTo>
                  <a:pt x="1755" y="247"/>
                  <a:pt x="1755" y="246"/>
                  <a:pt x="1755" y="244"/>
                </a:cubicBezTo>
                <a:cubicBezTo>
                  <a:pt x="1760" y="245"/>
                  <a:pt x="1763" y="248"/>
                  <a:pt x="1767" y="249"/>
                </a:cubicBezTo>
                <a:cubicBezTo>
                  <a:pt x="1758" y="249"/>
                  <a:pt x="1746" y="250"/>
                  <a:pt x="1737" y="250"/>
                </a:cubicBezTo>
                <a:cubicBezTo>
                  <a:pt x="1734" y="250"/>
                  <a:pt x="1728" y="245"/>
                  <a:pt x="1728" y="251"/>
                </a:cubicBezTo>
                <a:cubicBezTo>
                  <a:pt x="1744" y="253"/>
                  <a:pt x="1758" y="253"/>
                  <a:pt x="1772" y="256"/>
                </a:cubicBezTo>
                <a:cubicBezTo>
                  <a:pt x="1773" y="256"/>
                  <a:pt x="1774" y="255"/>
                  <a:pt x="1774" y="254"/>
                </a:cubicBezTo>
                <a:cubicBezTo>
                  <a:pt x="1777" y="253"/>
                  <a:pt x="1776" y="257"/>
                  <a:pt x="1779" y="257"/>
                </a:cubicBezTo>
                <a:cubicBezTo>
                  <a:pt x="1778" y="258"/>
                  <a:pt x="1778" y="258"/>
                  <a:pt x="1777" y="259"/>
                </a:cubicBezTo>
                <a:cubicBezTo>
                  <a:pt x="1772" y="255"/>
                  <a:pt x="1768" y="258"/>
                  <a:pt x="1777" y="259"/>
                </a:cubicBezTo>
                <a:cubicBezTo>
                  <a:pt x="1777" y="259"/>
                  <a:pt x="1777" y="260"/>
                  <a:pt x="1777" y="260"/>
                </a:cubicBezTo>
                <a:cubicBezTo>
                  <a:pt x="1781" y="261"/>
                  <a:pt x="1788" y="259"/>
                  <a:pt x="1789" y="266"/>
                </a:cubicBezTo>
                <a:cubicBezTo>
                  <a:pt x="1791" y="265"/>
                  <a:pt x="1791" y="264"/>
                  <a:pt x="1790" y="263"/>
                </a:cubicBezTo>
                <a:cubicBezTo>
                  <a:pt x="1795" y="265"/>
                  <a:pt x="1805" y="262"/>
                  <a:pt x="1806" y="265"/>
                </a:cubicBezTo>
                <a:cubicBezTo>
                  <a:pt x="1808" y="269"/>
                  <a:pt x="1807" y="262"/>
                  <a:pt x="1811" y="264"/>
                </a:cubicBezTo>
                <a:cubicBezTo>
                  <a:pt x="1810" y="262"/>
                  <a:pt x="1808" y="262"/>
                  <a:pt x="1810" y="260"/>
                </a:cubicBezTo>
                <a:cubicBezTo>
                  <a:pt x="1813" y="260"/>
                  <a:pt x="1812" y="264"/>
                  <a:pt x="1815" y="261"/>
                </a:cubicBezTo>
                <a:cubicBezTo>
                  <a:pt x="1815" y="259"/>
                  <a:pt x="1814" y="258"/>
                  <a:pt x="1814" y="257"/>
                </a:cubicBezTo>
                <a:cubicBezTo>
                  <a:pt x="1819" y="257"/>
                  <a:pt x="1828" y="255"/>
                  <a:pt x="1832" y="260"/>
                </a:cubicBezTo>
                <a:cubicBezTo>
                  <a:pt x="1835" y="261"/>
                  <a:pt x="1834" y="258"/>
                  <a:pt x="1836" y="258"/>
                </a:cubicBezTo>
                <a:cubicBezTo>
                  <a:pt x="1835" y="262"/>
                  <a:pt x="1843" y="257"/>
                  <a:pt x="1840" y="263"/>
                </a:cubicBezTo>
                <a:cubicBezTo>
                  <a:pt x="1844" y="260"/>
                  <a:pt x="1847" y="256"/>
                  <a:pt x="1853" y="259"/>
                </a:cubicBezTo>
                <a:cubicBezTo>
                  <a:pt x="1854" y="257"/>
                  <a:pt x="1851" y="256"/>
                  <a:pt x="1851" y="254"/>
                </a:cubicBezTo>
                <a:cubicBezTo>
                  <a:pt x="1847" y="254"/>
                  <a:pt x="1847" y="256"/>
                  <a:pt x="1843" y="254"/>
                </a:cubicBezTo>
                <a:cubicBezTo>
                  <a:pt x="1848" y="250"/>
                  <a:pt x="1858" y="255"/>
                  <a:pt x="1867" y="255"/>
                </a:cubicBezTo>
                <a:cubicBezTo>
                  <a:pt x="1863" y="260"/>
                  <a:pt x="1860" y="254"/>
                  <a:pt x="1854" y="257"/>
                </a:cubicBezTo>
                <a:cubicBezTo>
                  <a:pt x="1856" y="261"/>
                  <a:pt x="1860" y="259"/>
                  <a:pt x="1865" y="258"/>
                </a:cubicBezTo>
                <a:cubicBezTo>
                  <a:pt x="1864" y="260"/>
                  <a:pt x="1861" y="260"/>
                  <a:pt x="1860" y="262"/>
                </a:cubicBezTo>
                <a:cubicBezTo>
                  <a:pt x="1863" y="264"/>
                  <a:pt x="1881" y="259"/>
                  <a:pt x="1876" y="267"/>
                </a:cubicBezTo>
                <a:close/>
                <a:moveTo>
                  <a:pt x="1534" y="169"/>
                </a:moveTo>
                <a:cubicBezTo>
                  <a:pt x="1535" y="168"/>
                  <a:pt x="1536" y="167"/>
                  <a:pt x="1537" y="168"/>
                </a:cubicBezTo>
                <a:cubicBezTo>
                  <a:pt x="1538" y="168"/>
                  <a:pt x="1538" y="170"/>
                  <a:pt x="1537" y="169"/>
                </a:cubicBezTo>
                <a:cubicBezTo>
                  <a:pt x="1539" y="169"/>
                  <a:pt x="1544" y="171"/>
                  <a:pt x="1550" y="172"/>
                </a:cubicBezTo>
                <a:cubicBezTo>
                  <a:pt x="1544" y="173"/>
                  <a:pt x="1540" y="171"/>
                  <a:pt x="1535" y="172"/>
                </a:cubicBezTo>
                <a:cubicBezTo>
                  <a:pt x="1534" y="172"/>
                  <a:pt x="1534" y="172"/>
                  <a:pt x="1534" y="172"/>
                </a:cubicBezTo>
                <a:cubicBezTo>
                  <a:pt x="1536" y="172"/>
                  <a:pt x="1535" y="169"/>
                  <a:pt x="1537" y="169"/>
                </a:cubicBezTo>
                <a:cubicBezTo>
                  <a:pt x="1537" y="168"/>
                  <a:pt x="1535" y="169"/>
                  <a:pt x="1534" y="169"/>
                </a:cubicBezTo>
                <a:close/>
                <a:moveTo>
                  <a:pt x="1550" y="180"/>
                </a:moveTo>
                <a:cubicBezTo>
                  <a:pt x="1550" y="180"/>
                  <a:pt x="1550" y="180"/>
                  <a:pt x="1550" y="180"/>
                </a:cubicBezTo>
                <a:cubicBezTo>
                  <a:pt x="1550" y="180"/>
                  <a:pt x="1550" y="180"/>
                  <a:pt x="1549" y="180"/>
                </a:cubicBezTo>
                <a:cubicBezTo>
                  <a:pt x="1549" y="180"/>
                  <a:pt x="1550" y="180"/>
                  <a:pt x="1550" y="180"/>
                </a:cubicBezTo>
                <a:cubicBezTo>
                  <a:pt x="1550" y="180"/>
                  <a:pt x="1550" y="179"/>
                  <a:pt x="1551" y="179"/>
                </a:cubicBezTo>
                <a:cubicBezTo>
                  <a:pt x="1552" y="179"/>
                  <a:pt x="1554" y="180"/>
                  <a:pt x="1554" y="182"/>
                </a:cubicBezTo>
                <a:cubicBezTo>
                  <a:pt x="1552" y="182"/>
                  <a:pt x="1550" y="182"/>
                  <a:pt x="1550" y="180"/>
                </a:cubicBezTo>
                <a:close/>
                <a:moveTo>
                  <a:pt x="1548" y="226"/>
                </a:moveTo>
                <a:cubicBezTo>
                  <a:pt x="1547" y="223"/>
                  <a:pt x="1546" y="220"/>
                  <a:pt x="1551" y="220"/>
                </a:cubicBezTo>
                <a:cubicBezTo>
                  <a:pt x="1551" y="224"/>
                  <a:pt x="1552" y="225"/>
                  <a:pt x="1548" y="226"/>
                </a:cubicBezTo>
                <a:close/>
                <a:moveTo>
                  <a:pt x="1545" y="169"/>
                </a:moveTo>
                <a:cubicBezTo>
                  <a:pt x="1547" y="169"/>
                  <a:pt x="1549" y="170"/>
                  <a:pt x="1551" y="171"/>
                </a:cubicBezTo>
                <a:cubicBezTo>
                  <a:pt x="1549" y="170"/>
                  <a:pt x="1547" y="169"/>
                  <a:pt x="1545" y="169"/>
                </a:cubicBezTo>
                <a:close/>
                <a:moveTo>
                  <a:pt x="1560" y="178"/>
                </a:moveTo>
                <a:cubicBezTo>
                  <a:pt x="1560" y="177"/>
                  <a:pt x="1560" y="177"/>
                  <a:pt x="1560" y="177"/>
                </a:cubicBezTo>
                <a:cubicBezTo>
                  <a:pt x="1561" y="177"/>
                  <a:pt x="1562" y="177"/>
                  <a:pt x="1564" y="178"/>
                </a:cubicBezTo>
                <a:cubicBezTo>
                  <a:pt x="1562" y="178"/>
                  <a:pt x="1561" y="177"/>
                  <a:pt x="1560" y="178"/>
                </a:cubicBezTo>
                <a:close/>
                <a:moveTo>
                  <a:pt x="1587" y="206"/>
                </a:moveTo>
                <a:cubicBezTo>
                  <a:pt x="1591" y="210"/>
                  <a:pt x="1594" y="204"/>
                  <a:pt x="1599" y="207"/>
                </a:cubicBezTo>
                <a:cubicBezTo>
                  <a:pt x="1597" y="209"/>
                  <a:pt x="1598" y="207"/>
                  <a:pt x="1595" y="207"/>
                </a:cubicBezTo>
                <a:cubicBezTo>
                  <a:pt x="1595" y="209"/>
                  <a:pt x="1593" y="214"/>
                  <a:pt x="1596" y="215"/>
                </a:cubicBezTo>
                <a:cubicBezTo>
                  <a:pt x="1595" y="212"/>
                  <a:pt x="1597" y="212"/>
                  <a:pt x="1598" y="211"/>
                </a:cubicBezTo>
                <a:cubicBezTo>
                  <a:pt x="1598" y="216"/>
                  <a:pt x="1606" y="211"/>
                  <a:pt x="1606" y="215"/>
                </a:cubicBezTo>
                <a:cubicBezTo>
                  <a:pt x="1604" y="215"/>
                  <a:pt x="1603" y="215"/>
                  <a:pt x="1604" y="217"/>
                </a:cubicBezTo>
                <a:cubicBezTo>
                  <a:pt x="1600" y="218"/>
                  <a:pt x="1595" y="216"/>
                  <a:pt x="1595" y="217"/>
                </a:cubicBezTo>
                <a:cubicBezTo>
                  <a:pt x="1595" y="219"/>
                  <a:pt x="1596" y="219"/>
                  <a:pt x="1596" y="220"/>
                </a:cubicBezTo>
                <a:cubicBezTo>
                  <a:pt x="1589" y="222"/>
                  <a:pt x="1591" y="217"/>
                  <a:pt x="1584" y="217"/>
                </a:cubicBezTo>
                <a:cubicBezTo>
                  <a:pt x="1584" y="215"/>
                  <a:pt x="1584" y="214"/>
                  <a:pt x="1585" y="213"/>
                </a:cubicBezTo>
                <a:cubicBezTo>
                  <a:pt x="1584" y="213"/>
                  <a:pt x="1579" y="213"/>
                  <a:pt x="1582" y="212"/>
                </a:cubicBezTo>
                <a:cubicBezTo>
                  <a:pt x="1583" y="212"/>
                  <a:pt x="1584" y="212"/>
                  <a:pt x="1585" y="212"/>
                </a:cubicBezTo>
                <a:cubicBezTo>
                  <a:pt x="1587" y="220"/>
                  <a:pt x="1587" y="209"/>
                  <a:pt x="1592" y="210"/>
                </a:cubicBezTo>
                <a:cubicBezTo>
                  <a:pt x="1591" y="209"/>
                  <a:pt x="1587" y="209"/>
                  <a:pt x="1587" y="206"/>
                </a:cubicBezTo>
                <a:close/>
                <a:moveTo>
                  <a:pt x="1595" y="168"/>
                </a:moveTo>
                <a:cubicBezTo>
                  <a:pt x="1595" y="167"/>
                  <a:pt x="1596" y="167"/>
                  <a:pt x="1596" y="166"/>
                </a:cubicBezTo>
                <a:cubicBezTo>
                  <a:pt x="1596" y="166"/>
                  <a:pt x="1597" y="167"/>
                  <a:pt x="1598" y="166"/>
                </a:cubicBezTo>
                <a:cubicBezTo>
                  <a:pt x="1597" y="167"/>
                  <a:pt x="1596" y="168"/>
                  <a:pt x="1595" y="168"/>
                </a:cubicBezTo>
                <a:close/>
                <a:moveTo>
                  <a:pt x="1614" y="214"/>
                </a:moveTo>
                <a:cubicBezTo>
                  <a:pt x="1613" y="214"/>
                  <a:pt x="1611" y="214"/>
                  <a:pt x="1610" y="214"/>
                </a:cubicBezTo>
                <a:cubicBezTo>
                  <a:pt x="1610" y="212"/>
                  <a:pt x="1612" y="209"/>
                  <a:pt x="1610" y="207"/>
                </a:cubicBezTo>
                <a:cubicBezTo>
                  <a:pt x="1612" y="207"/>
                  <a:pt x="1614" y="207"/>
                  <a:pt x="1616" y="207"/>
                </a:cubicBezTo>
                <a:cubicBezTo>
                  <a:pt x="1616" y="210"/>
                  <a:pt x="1613" y="210"/>
                  <a:pt x="1612" y="212"/>
                </a:cubicBezTo>
                <a:cubicBezTo>
                  <a:pt x="1613" y="212"/>
                  <a:pt x="1614" y="212"/>
                  <a:pt x="1614" y="214"/>
                </a:cubicBezTo>
                <a:close/>
                <a:moveTo>
                  <a:pt x="1615" y="216"/>
                </a:moveTo>
                <a:cubicBezTo>
                  <a:pt x="1615" y="217"/>
                  <a:pt x="1615" y="220"/>
                  <a:pt x="1614" y="220"/>
                </a:cubicBezTo>
                <a:cubicBezTo>
                  <a:pt x="1615" y="215"/>
                  <a:pt x="1606" y="220"/>
                  <a:pt x="1607" y="216"/>
                </a:cubicBezTo>
                <a:cubicBezTo>
                  <a:pt x="1611" y="216"/>
                  <a:pt x="1612" y="217"/>
                  <a:pt x="1615" y="216"/>
                </a:cubicBezTo>
                <a:close/>
                <a:moveTo>
                  <a:pt x="1610" y="226"/>
                </a:moveTo>
                <a:cubicBezTo>
                  <a:pt x="1612" y="227"/>
                  <a:pt x="1614" y="227"/>
                  <a:pt x="1615" y="227"/>
                </a:cubicBezTo>
                <a:cubicBezTo>
                  <a:pt x="1615" y="227"/>
                  <a:pt x="1615" y="227"/>
                  <a:pt x="1615" y="227"/>
                </a:cubicBezTo>
                <a:cubicBezTo>
                  <a:pt x="1616" y="226"/>
                  <a:pt x="1617" y="227"/>
                  <a:pt x="1617" y="229"/>
                </a:cubicBezTo>
                <a:cubicBezTo>
                  <a:pt x="1623" y="229"/>
                  <a:pt x="1624" y="228"/>
                  <a:pt x="1629" y="228"/>
                </a:cubicBezTo>
                <a:cubicBezTo>
                  <a:pt x="1628" y="227"/>
                  <a:pt x="1627" y="227"/>
                  <a:pt x="1625" y="226"/>
                </a:cubicBezTo>
                <a:cubicBezTo>
                  <a:pt x="1627" y="224"/>
                  <a:pt x="1627" y="223"/>
                  <a:pt x="1629" y="219"/>
                </a:cubicBezTo>
                <a:cubicBezTo>
                  <a:pt x="1632" y="220"/>
                  <a:pt x="1628" y="223"/>
                  <a:pt x="1631" y="225"/>
                </a:cubicBezTo>
                <a:cubicBezTo>
                  <a:pt x="1632" y="225"/>
                  <a:pt x="1633" y="224"/>
                  <a:pt x="1635" y="224"/>
                </a:cubicBezTo>
                <a:cubicBezTo>
                  <a:pt x="1635" y="222"/>
                  <a:pt x="1634" y="221"/>
                  <a:pt x="1632" y="221"/>
                </a:cubicBezTo>
                <a:cubicBezTo>
                  <a:pt x="1633" y="218"/>
                  <a:pt x="1636" y="222"/>
                  <a:pt x="1640" y="221"/>
                </a:cubicBezTo>
                <a:cubicBezTo>
                  <a:pt x="1642" y="221"/>
                  <a:pt x="1638" y="226"/>
                  <a:pt x="1643" y="224"/>
                </a:cubicBezTo>
                <a:cubicBezTo>
                  <a:pt x="1641" y="227"/>
                  <a:pt x="1639" y="226"/>
                  <a:pt x="1641" y="230"/>
                </a:cubicBezTo>
                <a:cubicBezTo>
                  <a:pt x="1638" y="230"/>
                  <a:pt x="1636" y="229"/>
                  <a:pt x="1633" y="230"/>
                </a:cubicBezTo>
                <a:cubicBezTo>
                  <a:pt x="1633" y="233"/>
                  <a:pt x="1637" y="235"/>
                  <a:pt x="1631" y="235"/>
                </a:cubicBezTo>
                <a:cubicBezTo>
                  <a:pt x="1631" y="239"/>
                  <a:pt x="1633" y="239"/>
                  <a:pt x="1636" y="240"/>
                </a:cubicBezTo>
                <a:cubicBezTo>
                  <a:pt x="1634" y="241"/>
                  <a:pt x="1632" y="242"/>
                  <a:pt x="1630" y="243"/>
                </a:cubicBezTo>
                <a:cubicBezTo>
                  <a:pt x="1628" y="243"/>
                  <a:pt x="1626" y="243"/>
                  <a:pt x="1626" y="243"/>
                </a:cubicBezTo>
                <a:cubicBezTo>
                  <a:pt x="1626" y="244"/>
                  <a:pt x="1625" y="244"/>
                  <a:pt x="1625" y="245"/>
                </a:cubicBezTo>
                <a:cubicBezTo>
                  <a:pt x="1623" y="246"/>
                  <a:pt x="1620" y="247"/>
                  <a:pt x="1617" y="247"/>
                </a:cubicBezTo>
                <a:cubicBezTo>
                  <a:pt x="1619" y="243"/>
                  <a:pt x="1619" y="238"/>
                  <a:pt x="1622" y="235"/>
                </a:cubicBezTo>
                <a:cubicBezTo>
                  <a:pt x="1623" y="235"/>
                  <a:pt x="1614" y="234"/>
                  <a:pt x="1613" y="237"/>
                </a:cubicBezTo>
                <a:cubicBezTo>
                  <a:pt x="1609" y="234"/>
                  <a:pt x="1604" y="234"/>
                  <a:pt x="1598" y="234"/>
                </a:cubicBezTo>
                <a:cubicBezTo>
                  <a:pt x="1597" y="231"/>
                  <a:pt x="1600" y="231"/>
                  <a:pt x="1600" y="230"/>
                </a:cubicBezTo>
                <a:cubicBezTo>
                  <a:pt x="1603" y="230"/>
                  <a:pt x="1604" y="232"/>
                  <a:pt x="1606" y="233"/>
                </a:cubicBezTo>
                <a:cubicBezTo>
                  <a:pt x="1609" y="233"/>
                  <a:pt x="1613" y="232"/>
                  <a:pt x="1614" y="230"/>
                </a:cubicBezTo>
                <a:cubicBezTo>
                  <a:pt x="1613" y="227"/>
                  <a:pt x="1607" y="229"/>
                  <a:pt x="1605" y="227"/>
                </a:cubicBezTo>
                <a:cubicBezTo>
                  <a:pt x="1605" y="226"/>
                  <a:pt x="1606" y="225"/>
                  <a:pt x="1608" y="225"/>
                </a:cubicBezTo>
                <a:cubicBezTo>
                  <a:pt x="1608" y="224"/>
                  <a:pt x="1607" y="224"/>
                  <a:pt x="1606" y="224"/>
                </a:cubicBezTo>
                <a:cubicBezTo>
                  <a:pt x="1606" y="222"/>
                  <a:pt x="1612" y="223"/>
                  <a:pt x="1610" y="226"/>
                </a:cubicBezTo>
                <a:close/>
                <a:moveTo>
                  <a:pt x="1637" y="208"/>
                </a:moveTo>
                <a:cubicBezTo>
                  <a:pt x="1637" y="207"/>
                  <a:pt x="1637" y="206"/>
                  <a:pt x="1637" y="205"/>
                </a:cubicBezTo>
                <a:cubicBezTo>
                  <a:pt x="1643" y="204"/>
                  <a:pt x="1641" y="206"/>
                  <a:pt x="1642" y="208"/>
                </a:cubicBezTo>
                <a:cubicBezTo>
                  <a:pt x="1646" y="209"/>
                  <a:pt x="1644" y="205"/>
                  <a:pt x="1646" y="205"/>
                </a:cubicBezTo>
                <a:cubicBezTo>
                  <a:pt x="1648" y="209"/>
                  <a:pt x="1655" y="211"/>
                  <a:pt x="1659" y="208"/>
                </a:cubicBezTo>
                <a:cubicBezTo>
                  <a:pt x="1660" y="208"/>
                  <a:pt x="1658" y="205"/>
                  <a:pt x="1660" y="205"/>
                </a:cubicBezTo>
                <a:cubicBezTo>
                  <a:pt x="1659" y="205"/>
                  <a:pt x="1662" y="209"/>
                  <a:pt x="1662" y="209"/>
                </a:cubicBezTo>
                <a:cubicBezTo>
                  <a:pt x="1663" y="210"/>
                  <a:pt x="1670" y="206"/>
                  <a:pt x="1671" y="210"/>
                </a:cubicBezTo>
                <a:cubicBezTo>
                  <a:pt x="1664" y="212"/>
                  <a:pt x="1654" y="209"/>
                  <a:pt x="1645" y="212"/>
                </a:cubicBezTo>
                <a:cubicBezTo>
                  <a:pt x="1646" y="212"/>
                  <a:pt x="1649" y="212"/>
                  <a:pt x="1649" y="215"/>
                </a:cubicBezTo>
                <a:cubicBezTo>
                  <a:pt x="1640" y="214"/>
                  <a:pt x="1625" y="202"/>
                  <a:pt x="1622" y="218"/>
                </a:cubicBezTo>
                <a:cubicBezTo>
                  <a:pt x="1614" y="218"/>
                  <a:pt x="1623" y="212"/>
                  <a:pt x="1617" y="210"/>
                </a:cubicBezTo>
                <a:cubicBezTo>
                  <a:pt x="1623" y="210"/>
                  <a:pt x="1621" y="209"/>
                  <a:pt x="1623" y="205"/>
                </a:cubicBezTo>
                <a:cubicBezTo>
                  <a:pt x="1627" y="207"/>
                  <a:pt x="1632" y="208"/>
                  <a:pt x="1637" y="208"/>
                </a:cubicBezTo>
                <a:close/>
                <a:moveTo>
                  <a:pt x="1625" y="173"/>
                </a:moveTo>
                <a:cubicBezTo>
                  <a:pt x="1625" y="169"/>
                  <a:pt x="1626" y="168"/>
                  <a:pt x="1629" y="167"/>
                </a:cubicBezTo>
                <a:cubicBezTo>
                  <a:pt x="1628" y="169"/>
                  <a:pt x="1628" y="172"/>
                  <a:pt x="1625" y="173"/>
                </a:cubicBezTo>
                <a:close/>
                <a:moveTo>
                  <a:pt x="1635" y="169"/>
                </a:moveTo>
                <a:cubicBezTo>
                  <a:pt x="1636" y="171"/>
                  <a:pt x="1636" y="176"/>
                  <a:pt x="1631" y="175"/>
                </a:cubicBezTo>
                <a:cubicBezTo>
                  <a:pt x="1629" y="173"/>
                  <a:pt x="1631" y="169"/>
                  <a:pt x="1635" y="169"/>
                </a:cubicBezTo>
                <a:close/>
                <a:moveTo>
                  <a:pt x="1641" y="174"/>
                </a:moveTo>
                <a:cubicBezTo>
                  <a:pt x="1643" y="173"/>
                  <a:pt x="1645" y="171"/>
                  <a:pt x="1647" y="173"/>
                </a:cubicBezTo>
                <a:cubicBezTo>
                  <a:pt x="1648" y="172"/>
                  <a:pt x="1647" y="171"/>
                  <a:pt x="1648" y="171"/>
                </a:cubicBezTo>
                <a:cubicBezTo>
                  <a:pt x="1649" y="173"/>
                  <a:pt x="1650" y="174"/>
                  <a:pt x="1649" y="176"/>
                </a:cubicBezTo>
                <a:cubicBezTo>
                  <a:pt x="1646" y="173"/>
                  <a:pt x="1644" y="176"/>
                  <a:pt x="1641" y="174"/>
                </a:cubicBezTo>
                <a:close/>
                <a:moveTo>
                  <a:pt x="1651" y="215"/>
                </a:moveTo>
                <a:cubicBezTo>
                  <a:pt x="1652" y="215"/>
                  <a:pt x="1654" y="215"/>
                  <a:pt x="1656" y="215"/>
                </a:cubicBezTo>
                <a:cubicBezTo>
                  <a:pt x="1657" y="218"/>
                  <a:pt x="1649" y="218"/>
                  <a:pt x="1651" y="215"/>
                </a:cubicBezTo>
                <a:close/>
                <a:moveTo>
                  <a:pt x="1652" y="219"/>
                </a:moveTo>
                <a:cubicBezTo>
                  <a:pt x="1651" y="220"/>
                  <a:pt x="1647" y="219"/>
                  <a:pt x="1646" y="218"/>
                </a:cubicBezTo>
                <a:cubicBezTo>
                  <a:pt x="1647" y="217"/>
                  <a:pt x="1650" y="217"/>
                  <a:pt x="1652" y="219"/>
                </a:cubicBezTo>
                <a:close/>
                <a:moveTo>
                  <a:pt x="1634" y="236"/>
                </a:moveTo>
                <a:cubicBezTo>
                  <a:pt x="1635" y="236"/>
                  <a:pt x="1636" y="236"/>
                  <a:pt x="1637" y="236"/>
                </a:cubicBezTo>
                <a:cubicBezTo>
                  <a:pt x="1637" y="234"/>
                  <a:pt x="1636" y="234"/>
                  <a:pt x="1636" y="233"/>
                </a:cubicBezTo>
                <a:cubicBezTo>
                  <a:pt x="1640" y="232"/>
                  <a:pt x="1642" y="234"/>
                  <a:pt x="1642" y="238"/>
                </a:cubicBezTo>
                <a:cubicBezTo>
                  <a:pt x="1640" y="237"/>
                  <a:pt x="1633" y="240"/>
                  <a:pt x="1634" y="236"/>
                </a:cubicBezTo>
                <a:close/>
                <a:moveTo>
                  <a:pt x="1603" y="223"/>
                </a:moveTo>
                <a:cubicBezTo>
                  <a:pt x="1598" y="224"/>
                  <a:pt x="1598" y="221"/>
                  <a:pt x="1597" y="218"/>
                </a:cubicBezTo>
                <a:cubicBezTo>
                  <a:pt x="1600" y="219"/>
                  <a:pt x="1605" y="217"/>
                  <a:pt x="1605" y="220"/>
                </a:cubicBezTo>
                <a:cubicBezTo>
                  <a:pt x="1603" y="220"/>
                  <a:pt x="1603" y="221"/>
                  <a:pt x="1603" y="223"/>
                </a:cubicBezTo>
                <a:close/>
                <a:moveTo>
                  <a:pt x="1602" y="207"/>
                </a:moveTo>
                <a:cubicBezTo>
                  <a:pt x="1604" y="207"/>
                  <a:pt x="1606" y="207"/>
                  <a:pt x="1607" y="208"/>
                </a:cubicBezTo>
                <a:cubicBezTo>
                  <a:pt x="1605" y="207"/>
                  <a:pt x="1602" y="211"/>
                  <a:pt x="1602" y="207"/>
                </a:cubicBezTo>
                <a:close/>
                <a:moveTo>
                  <a:pt x="1583" y="226"/>
                </a:moveTo>
                <a:cubicBezTo>
                  <a:pt x="1588" y="227"/>
                  <a:pt x="1588" y="233"/>
                  <a:pt x="1592" y="235"/>
                </a:cubicBezTo>
                <a:cubicBezTo>
                  <a:pt x="1589" y="236"/>
                  <a:pt x="1580" y="236"/>
                  <a:pt x="1583" y="232"/>
                </a:cubicBezTo>
                <a:cubicBezTo>
                  <a:pt x="1583" y="233"/>
                  <a:pt x="1587" y="235"/>
                  <a:pt x="1587" y="233"/>
                </a:cubicBezTo>
                <a:cubicBezTo>
                  <a:pt x="1584" y="231"/>
                  <a:pt x="1585" y="228"/>
                  <a:pt x="1583" y="226"/>
                </a:cubicBezTo>
                <a:close/>
                <a:moveTo>
                  <a:pt x="1684" y="177"/>
                </a:moveTo>
                <a:cubicBezTo>
                  <a:pt x="1685" y="174"/>
                  <a:pt x="1679" y="178"/>
                  <a:pt x="1679" y="175"/>
                </a:cubicBezTo>
                <a:cubicBezTo>
                  <a:pt x="1681" y="175"/>
                  <a:pt x="1681" y="172"/>
                  <a:pt x="1684" y="173"/>
                </a:cubicBezTo>
                <a:cubicBezTo>
                  <a:pt x="1683" y="175"/>
                  <a:pt x="1687" y="176"/>
                  <a:pt x="1684" y="177"/>
                </a:cubicBezTo>
                <a:close/>
                <a:moveTo>
                  <a:pt x="1703" y="202"/>
                </a:moveTo>
                <a:cubicBezTo>
                  <a:pt x="1704" y="204"/>
                  <a:pt x="1702" y="207"/>
                  <a:pt x="1706" y="208"/>
                </a:cubicBezTo>
                <a:cubicBezTo>
                  <a:pt x="1705" y="210"/>
                  <a:pt x="1701" y="208"/>
                  <a:pt x="1702" y="211"/>
                </a:cubicBezTo>
                <a:cubicBezTo>
                  <a:pt x="1706" y="211"/>
                  <a:pt x="1708" y="212"/>
                  <a:pt x="1708" y="215"/>
                </a:cubicBezTo>
                <a:cubicBezTo>
                  <a:pt x="1701" y="218"/>
                  <a:pt x="1698" y="208"/>
                  <a:pt x="1702" y="203"/>
                </a:cubicBezTo>
                <a:cubicBezTo>
                  <a:pt x="1700" y="203"/>
                  <a:pt x="1699" y="203"/>
                  <a:pt x="1698" y="202"/>
                </a:cubicBezTo>
                <a:cubicBezTo>
                  <a:pt x="1700" y="202"/>
                  <a:pt x="1701" y="202"/>
                  <a:pt x="1703" y="202"/>
                </a:cubicBezTo>
                <a:close/>
                <a:moveTo>
                  <a:pt x="1701" y="188"/>
                </a:moveTo>
                <a:cubicBezTo>
                  <a:pt x="1702" y="188"/>
                  <a:pt x="1704" y="188"/>
                  <a:pt x="1705" y="188"/>
                </a:cubicBezTo>
                <a:cubicBezTo>
                  <a:pt x="1706" y="192"/>
                  <a:pt x="1701" y="191"/>
                  <a:pt x="1701" y="188"/>
                </a:cubicBezTo>
                <a:close/>
                <a:moveTo>
                  <a:pt x="1709" y="186"/>
                </a:moveTo>
                <a:cubicBezTo>
                  <a:pt x="1709" y="188"/>
                  <a:pt x="1709" y="190"/>
                  <a:pt x="1707" y="191"/>
                </a:cubicBezTo>
                <a:cubicBezTo>
                  <a:pt x="1706" y="189"/>
                  <a:pt x="1706" y="186"/>
                  <a:pt x="1709" y="186"/>
                </a:cubicBezTo>
                <a:close/>
                <a:moveTo>
                  <a:pt x="1710" y="176"/>
                </a:moveTo>
                <a:cubicBezTo>
                  <a:pt x="1712" y="176"/>
                  <a:pt x="1714" y="176"/>
                  <a:pt x="1714" y="178"/>
                </a:cubicBezTo>
                <a:cubicBezTo>
                  <a:pt x="1712" y="178"/>
                  <a:pt x="1709" y="179"/>
                  <a:pt x="1710" y="176"/>
                </a:cubicBezTo>
                <a:close/>
                <a:moveTo>
                  <a:pt x="1719" y="214"/>
                </a:moveTo>
                <a:cubicBezTo>
                  <a:pt x="1717" y="214"/>
                  <a:pt x="1714" y="214"/>
                  <a:pt x="1712" y="214"/>
                </a:cubicBezTo>
                <a:cubicBezTo>
                  <a:pt x="1708" y="205"/>
                  <a:pt x="1719" y="206"/>
                  <a:pt x="1719" y="214"/>
                </a:cubicBezTo>
                <a:close/>
                <a:moveTo>
                  <a:pt x="1735" y="233"/>
                </a:moveTo>
                <a:cubicBezTo>
                  <a:pt x="1733" y="232"/>
                  <a:pt x="1729" y="234"/>
                  <a:pt x="1729" y="232"/>
                </a:cubicBezTo>
                <a:cubicBezTo>
                  <a:pt x="1731" y="230"/>
                  <a:pt x="1734" y="231"/>
                  <a:pt x="1735" y="233"/>
                </a:cubicBezTo>
                <a:close/>
                <a:moveTo>
                  <a:pt x="1727" y="212"/>
                </a:moveTo>
                <a:cubicBezTo>
                  <a:pt x="1730" y="212"/>
                  <a:pt x="1731" y="213"/>
                  <a:pt x="1732" y="214"/>
                </a:cubicBezTo>
                <a:cubicBezTo>
                  <a:pt x="1729" y="215"/>
                  <a:pt x="1728" y="214"/>
                  <a:pt x="1727" y="212"/>
                </a:cubicBezTo>
                <a:close/>
                <a:moveTo>
                  <a:pt x="1734" y="237"/>
                </a:moveTo>
                <a:cubicBezTo>
                  <a:pt x="1736" y="240"/>
                  <a:pt x="1742" y="237"/>
                  <a:pt x="1743" y="241"/>
                </a:cubicBezTo>
                <a:cubicBezTo>
                  <a:pt x="1740" y="239"/>
                  <a:pt x="1732" y="244"/>
                  <a:pt x="1730" y="239"/>
                </a:cubicBezTo>
                <a:cubicBezTo>
                  <a:pt x="1733" y="240"/>
                  <a:pt x="1733" y="237"/>
                  <a:pt x="1734" y="237"/>
                </a:cubicBezTo>
                <a:close/>
                <a:moveTo>
                  <a:pt x="1740" y="181"/>
                </a:moveTo>
                <a:cubicBezTo>
                  <a:pt x="1739" y="180"/>
                  <a:pt x="1738" y="179"/>
                  <a:pt x="1738" y="177"/>
                </a:cubicBezTo>
                <a:cubicBezTo>
                  <a:pt x="1740" y="176"/>
                  <a:pt x="1742" y="181"/>
                  <a:pt x="1740" y="181"/>
                </a:cubicBezTo>
                <a:close/>
                <a:moveTo>
                  <a:pt x="1739" y="188"/>
                </a:moveTo>
                <a:cubicBezTo>
                  <a:pt x="1741" y="191"/>
                  <a:pt x="1735" y="188"/>
                  <a:pt x="1736" y="191"/>
                </a:cubicBezTo>
                <a:cubicBezTo>
                  <a:pt x="1737" y="191"/>
                  <a:pt x="1738" y="191"/>
                  <a:pt x="1738" y="192"/>
                </a:cubicBezTo>
                <a:cubicBezTo>
                  <a:pt x="1737" y="192"/>
                  <a:pt x="1736" y="193"/>
                  <a:pt x="1734" y="193"/>
                </a:cubicBezTo>
                <a:cubicBezTo>
                  <a:pt x="1734" y="190"/>
                  <a:pt x="1732" y="189"/>
                  <a:pt x="1734" y="187"/>
                </a:cubicBezTo>
                <a:cubicBezTo>
                  <a:pt x="1736" y="186"/>
                  <a:pt x="1736" y="188"/>
                  <a:pt x="1737" y="189"/>
                </a:cubicBezTo>
                <a:cubicBezTo>
                  <a:pt x="1737" y="188"/>
                  <a:pt x="1738" y="187"/>
                  <a:pt x="1739" y="188"/>
                </a:cubicBezTo>
                <a:close/>
                <a:moveTo>
                  <a:pt x="1736" y="200"/>
                </a:moveTo>
                <a:cubicBezTo>
                  <a:pt x="1735" y="202"/>
                  <a:pt x="1731" y="201"/>
                  <a:pt x="1730" y="199"/>
                </a:cubicBezTo>
                <a:cubicBezTo>
                  <a:pt x="1734" y="200"/>
                  <a:pt x="1735" y="196"/>
                  <a:pt x="1736" y="200"/>
                </a:cubicBezTo>
                <a:close/>
                <a:moveTo>
                  <a:pt x="1723" y="174"/>
                </a:moveTo>
                <a:cubicBezTo>
                  <a:pt x="1725" y="174"/>
                  <a:pt x="1724" y="170"/>
                  <a:pt x="1726" y="171"/>
                </a:cubicBezTo>
                <a:cubicBezTo>
                  <a:pt x="1735" y="171"/>
                  <a:pt x="1725" y="174"/>
                  <a:pt x="1723" y="174"/>
                </a:cubicBezTo>
                <a:close/>
                <a:moveTo>
                  <a:pt x="1727" y="178"/>
                </a:moveTo>
                <a:cubicBezTo>
                  <a:pt x="1726" y="180"/>
                  <a:pt x="1722" y="180"/>
                  <a:pt x="1720" y="177"/>
                </a:cubicBezTo>
                <a:cubicBezTo>
                  <a:pt x="1724" y="177"/>
                  <a:pt x="1725" y="175"/>
                  <a:pt x="1727" y="178"/>
                </a:cubicBezTo>
                <a:close/>
                <a:moveTo>
                  <a:pt x="1757" y="176"/>
                </a:moveTo>
                <a:cubicBezTo>
                  <a:pt x="1753" y="174"/>
                  <a:pt x="1750" y="178"/>
                  <a:pt x="1749" y="174"/>
                </a:cubicBezTo>
                <a:cubicBezTo>
                  <a:pt x="1751" y="172"/>
                  <a:pt x="1755" y="174"/>
                  <a:pt x="1757" y="176"/>
                </a:cubicBezTo>
                <a:close/>
                <a:moveTo>
                  <a:pt x="1750" y="171"/>
                </a:moveTo>
                <a:cubicBezTo>
                  <a:pt x="1751" y="171"/>
                  <a:pt x="1754" y="168"/>
                  <a:pt x="1755" y="171"/>
                </a:cubicBezTo>
                <a:cubicBezTo>
                  <a:pt x="1754" y="171"/>
                  <a:pt x="1750" y="173"/>
                  <a:pt x="1750" y="171"/>
                </a:cubicBezTo>
                <a:close/>
                <a:moveTo>
                  <a:pt x="1755" y="241"/>
                </a:moveTo>
                <a:cubicBezTo>
                  <a:pt x="1752" y="242"/>
                  <a:pt x="1751" y="241"/>
                  <a:pt x="1750" y="239"/>
                </a:cubicBezTo>
                <a:cubicBezTo>
                  <a:pt x="1752" y="240"/>
                  <a:pt x="1756" y="238"/>
                  <a:pt x="1755" y="241"/>
                </a:cubicBezTo>
                <a:close/>
                <a:moveTo>
                  <a:pt x="1759" y="241"/>
                </a:moveTo>
                <a:cubicBezTo>
                  <a:pt x="1762" y="240"/>
                  <a:pt x="1765" y="241"/>
                  <a:pt x="1768" y="238"/>
                </a:cubicBezTo>
                <a:cubicBezTo>
                  <a:pt x="1768" y="239"/>
                  <a:pt x="1768" y="241"/>
                  <a:pt x="1769" y="241"/>
                </a:cubicBezTo>
                <a:cubicBezTo>
                  <a:pt x="1771" y="238"/>
                  <a:pt x="1783" y="241"/>
                  <a:pt x="1778" y="242"/>
                </a:cubicBezTo>
                <a:cubicBezTo>
                  <a:pt x="1773" y="245"/>
                  <a:pt x="1766" y="242"/>
                  <a:pt x="1760" y="243"/>
                </a:cubicBezTo>
                <a:cubicBezTo>
                  <a:pt x="1762" y="243"/>
                  <a:pt x="1760" y="242"/>
                  <a:pt x="1759" y="241"/>
                </a:cubicBezTo>
                <a:close/>
                <a:moveTo>
                  <a:pt x="1783" y="241"/>
                </a:moveTo>
                <a:cubicBezTo>
                  <a:pt x="1785" y="240"/>
                  <a:pt x="1789" y="242"/>
                  <a:pt x="1791" y="243"/>
                </a:cubicBezTo>
                <a:cubicBezTo>
                  <a:pt x="1787" y="244"/>
                  <a:pt x="1785" y="244"/>
                  <a:pt x="1783" y="241"/>
                </a:cubicBezTo>
                <a:close/>
                <a:moveTo>
                  <a:pt x="1795" y="216"/>
                </a:moveTo>
                <a:cubicBezTo>
                  <a:pt x="1797" y="216"/>
                  <a:pt x="1801" y="214"/>
                  <a:pt x="1801" y="216"/>
                </a:cubicBezTo>
                <a:cubicBezTo>
                  <a:pt x="1799" y="217"/>
                  <a:pt x="1799" y="219"/>
                  <a:pt x="1796" y="219"/>
                </a:cubicBezTo>
                <a:cubicBezTo>
                  <a:pt x="1796" y="217"/>
                  <a:pt x="1795" y="217"/>
                  <a:pt x="1795" y="216"/>
                </a:cubicBezTo>
                <a:close/>
                <a:moveTo>
                  <a:pt x="1824" y="234"/>
                </a:moveTo>
                <a:cubicBezTo>
                  <a:pt x="1826" y="234"/>
                  <a:pt x="1829" y="233"/>
                  <a:pt x="1828" y="236"/>
                </a:cubicBezTo>
                <a:cubicBezTo>
                  <a:pt x="1826" y="236"/>
                  <a:pt x="1824" y="236"/>
                  <a:pt x="1824" y="234"/>
                </a:cubicBezTo>
                <a:close/>
                <a:moveTo>
                  <a:pt x="1828" y="247"/>
                </a:moveTo>
                <a:cubicBezTo>
                  <a:pt x="1824" y="246"/>
                  <a:pt x="1824" y="245"/>
                  <a:pt x="1823" y="248"/>
                </a:cubicBezTo>
                <a:cubicBezTo>
                  <a:pt x="1822" y="246"/>
                  <a:pt x="1820" y="246"/>
                  <a:pt x="1819" y="244"/>
                </a:cubicBezTo>
                <a:cubicBezTo>
                  <a:pt x="1821" y="243"/>
                  <a:pt x="1828" y="243"/>
                  <a:pt x="1828" y="247"/>
                </a:cubicBezTo>
                <a:close/>
                <a:moveTo>
                  <a:pt x="1825" y="239"/>
                </a:moveTo>
                <a:cubicBezTo>
                  <a:pt x="1823" y="239"/>
                  <a:pt x="1821" y="239"/>
                  <a:pt x="1818" y="239"/>
                </a:cubicBezTo>
                <a:cubicBezTo>
                  <a:pt x="1818" y="238"/>
                  <a:pt x="1818" y="237"/>
                  <a:pt x="1817" y="236"/>
                </a:cubicBezTo>
                <a:cubicBezTo>
                  <a:pt x="1821" y="236"/>
                  <a:pt x="1823" y="238"/>
                  <a:pt x="1825" y="239"/>
                </a:cubicBezTo>
                <a:close/>
                <a:moveTo>
                  <a:pt x="1819" y="248"/>
                </a:moveTo>
                <a:cubicBezTo>
                  <a:pt x="1817" y="248"/>
                  <a:pt x="1815" y="249"/>
                  <a:pt x="1813" y="247"/>
                </a:cubicBezTo>
                <a:cubicBezTo>
                  <a:pt x="1815" y="247"/>
                  <a:pt x="1819" y="245"/>
                  <a:pt x="1819" y="248"/>
                </a:cubicBezTo>
                <a:close/>
                <a:moveTo>
                  <a:pt x="1812" y="251"/>
                </a:moveTo>
                <a:cubicBezTo>
                  <a:pt x="1812" y="251"/>
                  <a:pt x="1812" y="251"/>
                  <a:pt x="1813" y="252"/>
                </a:cubicBezTo>
                <a:cubicBezTo>
                  <a:pt x="1815" y="252"/>
                  <a:pt x="1820" y="252"/>
                  <a:pt x="1813" y="252"/>
                </a:cubicBezTo>
                <a:cubicBezTo>
                  <a:pt x="1813" y="252"/>
                  <a:pt x="1813" y="252"/>
                  <a:pt x="1813" y="252"/>
                </a:cubicBezTo>
                <a:cubicBezTo>
                  <a:pt x="1812" y="251"/>
                  <a:pt x="1811" y="251"/>
                  <a:pt x="1812" y="251"/>
                </a:cubicBezTo>
                <a:close/>
                <a:moveTo>
                  <a:pt x="1810" y="259"/>
                </a:moveTo>
                <a:cubicBezTo>
                  <a:pt x="1809" y="258"/>
                  <a:pt x="1810" y="256"/>
                  <a:pt x="1810" y="256"/>
                </a:cubicBezTo>
                <a:cubicBezTo>
                  <a:pt x="1814" y="254"/>
                  <a:pt x="1811" y="261"/>
                  <a:pt x="1810" y="259"/>
                </a:cubicBezTo>
                <a:close/>
                <a:moveTo>
                  <a:pt x="1809" y="237"/>
                </a:moveTo>
                <a:cubicBezTo>
                  <a:pt x="1811" y="237"/>
                  <a:pt x="1817" y="235"/>
                  <a:pt x="1816" y="238"/>
                </a:cubicBezTo>
                <a:cubicBezTo>
                  <a:pt x="1813" y="238"/>
                  <a:pt x="1809" y="240"/>
                  <a:pt x="1809" y="237"/>
                </a:cubicBezTo>
                <a:close/>
                <a:moveTo>
                  <a:pt x="1831" y="244"/>
                </a:moveTo>
                <a:cubicBezTo>
                  <a:pt x="1833" y="243"/>
                  <a:pt x="1835" y="247"/>
                  <a:pt x="1836" y="244"/>
                </a:cubicBezTo>
                <a:cubicBezTo>
                  <a:pt x="1835" y="244"/>
                  <a:pt x="1834" y="244"/>
                  <a:pt x="1834" y="243"/>
                </a:cubicBezTo>
                <a:cubicBezTo>
                  <a:pt x="1837" y="239"/>
                  <a:pt x="1838" y="244"/>
                  <a:pt x="1842" y="242"/>
                </a:cubicBezTo>
                <a:cubicBezTo>
                  <a:pt x="1844" y="246"/>
                  <a:pt x="1837" y="242"/>
                  <a:pt x="1838" y="245"/>
                </a:cubicBezTo>
                <a:cubicBezTo>
                  <a:pt x="1839" y="248"/>
                  <a:pt x="1847" y="243"/>
                  <a:pt x="1846" y="248"/>
                </a:cubicBezTo>
                <a:cubicBezTo>
                  <a:pt x="1842" y="250"/>
                  <a:pt x="1834" y="249"/>
                  <a:pt x="1829" y="250"/>
                </a:cubicBezTo>
                <a:cubicBezTo>
                  <a:pt x="1828" y="247"/>
                  <a:pt x="1830" y="246"/>
                  <a:pt x="1831" y="244"/>
                </a:cubicBezTo>
                <a:close/>
                <a:moveTo>
                  <a:pt x="1829" y="184"/>
                </a:moveTo>
                <a:cubicBezTo>
                  <a:pt x="1830" y="184"/>
                  <a:pt x="1830" y="181"/>
                  <a:pt x="1832" y="182"/>
                </a:cubicBezTo>
                <a:cubicBezTo>
                  <a:pt x="1832" y="183"/>
                  <a:pt x="1832" y="184"/>
                  <a:pt x="1832" y="185"/>
                </a:cubicBezTo>
                <a:cubicBezTo>
                  <a:pt x="1832" y="185"/>
                  <a:pt x="1832" y="185"/>
                  <a:pt x="1832" y="185"/>
                </a:cubicBezTo>
                <a:cubicBezTo>
                  <a:pt x="1830" y="185"/>
                  <a:pt x="1829" y="185"/>
                  <a:pt x="1829" y="184"/>
                </a:cubicBezTo>
                <a:close/>
                <a:moveTo>
                  <a:pt x="1837" y="185"/>
                </a:moveTo>
                <a:cubicBezTo>
                  <a:pt x="1839" y="184"/>
                  <a:pt x="1840" y="185"/>
                  <a:pt x="1841" y="185"/>
                </a:cubicBezTo>
                <a:cubicBezTo>
                  <a:pt x="1841" y="186"/>
                  <a:pt x="1840" y="186"/>
                  <a:pt x="1840" y="187"/>
                </a:cubicBezTo>
                <a:cubicBezTo>
                  <a:pt x="1838" y="187"/>
                  <a:pt x="1837" y="186"/>
                  <a:pt x="1837" y="185"/>
                </a:cubicBezTo>
                <a:close/>
                <a:moveTo>
                  <a:pt x="1844" y="180"/>
                </a:moveTo>
                <a:cubicBezTo>
                  <a:pt x="1843" y="181"/>
                  <a:pt x="1842" y="182"/>
                  <a:pt x="1843" y="180"/>
                </a:cubicBezTo>
                <a:cubicBezTo>
                  <a:pt x="1843" y="178"/>
                  <a:pt x="1841" y="178"/>
                  <a:pt x="1842" y="175"/>
                </a:cubicBezTo>
                <a:cubicBezTo>
                  <a:pt x="1843" y="175"/>
                  <a:pt x="1843" y="175"/>
                  <a:pt x="1844" y="175"/>
                </a:cubicBezTo>
                <a:cubicBezTo>
                  <a:pt x="1844" y="176"/>
                  <a:pt x="1845" y="176"/>
                  <a:pt x="1845" y="177"/>
                </a:cubicBezTo>
                <a:cubicBezTo>
                  <a:pt x="1841" y="177"/>
                  <a:pt x="1845" y="178"/>
                  <a:pt x="1844" y="180"/>
                </a:cubicBezTo>
                <a:close/>
                <a:moveTo>
                  <a:pt x="1839" y="255"/>
                </a:moveTo>
                <a:cubicBezTo>
                  <a:pt x="1837" y="255"/>
                  <a:pt x="1834" y="256"/>
                  <a:pt x="1835" y="253"/>
                </a:cubicBezTo>
                <a:cubicBezTo>
                  <a:pt x="1837" y="253"/>
                  <a:pt x="1838" y="254"/>
                  <a:pt x="1839" y="255"/>
                </a:cubicBezTo>
                <a:close/>
                <a:moveTo>
                  <a:pt x="1847" y="249"/>
                </a:moveTo>
                <a:cubicBezTo>
                  <a:pt x="1849" y="249"/>
                  <a:pt x="1851" y="248"/>
                  <a:pt x="1851" y="250"/>
                </a:cubicBezTo>
                <a:cubicBezTo>
                  <a:pt x="1850" y="250"/>
                  <a:pt x="1846" y="252"/>
                  <a:pt x="1847" y="249"/>
                </a:cubicBezTo>
                <a:close/>
                <a:moveTo>
                  <a:pt x="1864" y="251"/>
                </a:moveTo>
                <a:cubicBezTo>
                  <a:pt x="1861" y="254"/>
                  <a:pt x="1858" y="251"/>
                  <a:pt x="1856" y="250"/>
                </a:cubicBezTo>
                <a:cubicBezTo>
                  <a:pt x="1858" y="248"/>
                  <a:pt x="1862" y="248"/>
                  <a:pt x="1864" y="246"/>
                </a:cubicBezTo>
                <a:cubicBezTo>
                  <a:pt x="1863" y="250"/>
                  <a:pt x="1858" y="249"/>
                  <a:pt x="1864" y="251"/>
                </a:cubicBezTo>
                <a:close/>
                <a:moveTo>
                  <a:pt x="1877" y="243"/>
                </a:moveTo>
                <a:cubicBezTo>
                  <a:pt x="1879" y="242"/>
                  <a:pt x="1884" y="241"/>
                  <a:pt x="1884" y="245"/>
                </a:cubicBezTo>
                <a:cubicBezTo>
                  <a:pt x="1881" y="245"/>
                  <a:pt x="1878" y="245"/>
                  <a:pt x="1877" y="243"/>
                </a:cubicBezTo>
                <a:close/>
                <a:moveTo>
                  <a:pt x="1890" y="243"/>
                </a:moveTo>
                <a:cubicBezTo>
                  <a:pt x="1894" y="243"/>
                  <a:pt x="1899" y="242"/>
                  <a:pt x="1900" y="245"/>
                </a:cubicBezTo>
                <a:cubicBezTo>
                  <a:pt x="1896" y="247"/>
                  <a:pt x="1893" y="245"/>
                  <a:pt x="1890" y="243"/>
                </a:cubicBezTo>
                <a:close/>
                <a:moveTo>
                  <a:pt x="1895" y="189"/>
                </a:moveTo>
                <a:cubicBezTo>
                  <a:pt x="1898" y="189"/>
                  <a:pt x="1900" y="189"/>
                  <a:pt x="1901" y="191"/>
                </a:cubicBezTo>
                <a:cubicBezTo>
                  <a:pt x="1898" y="191"/>
                  <a:pt x="1896" y="191"/>
                  <a:pt x="1895" y="189"/>
                </a:cubicBezTo>
                <a:close/>
                <a:moveTo>
                  <a:pt x="1908" y="245"/>
                </a:moveTo>
                <a:cubicBezTo>
                  <a:pt x="1912" y="245"/>
                  <a:pt x="1915" y="245"/>
                  <a:pt x="1916" y="247"/>
                </a:cubicBezTo>
                <a:cubicBezTo>
                  <a:pt x="1912" y="247"/>
                  <a:pt x="1909" y="247"/>
                  <a:pt x="1908" y="245"/>
                </a:cubicBezTo>
                <a:close/>
                <a:moveTo>
                  <a:pt x="1909" y="240"/>
                </a:moveTo>
                <a:cubicBezTo>
                  <a:pt x="1911" y="240"/>
                  <a:pt x="1912" y="240"/>
                  <a:pt x="1913" y="240"/>
                </a:cubicBezTo>
                <a:cubicBezTo>
                  <a:pt x="1914" y="242"/>
                  <a:pt x="1912" y="243"/>
                  <a:pt x="1909" y="243"/>
                </a:cubicBezTo>
                <a:cubicBezTo>
                  <a:pt x="1909" y="242"/>
                  <a:pt x="1909" y="241"/>
                  <a:pt x="1909" y="240"/>
                </a:cubicBezTo>
                <a:close/>
                <a:moveTo>
                  <a:pt x="1906" y="226"/>
                </a:moveTo>
                <a:cubicBezTo>
                  <a:pt x="1909" y="223"/>
                  <a:pt x="1918" y="222"/>
                  <a:pt x="1918" y="227"/>
                </a:cubicBezTo>
                <a:cubicBezTo>
                  <a:pt x="1912" y="226"/>
                  <a:pt x="1907" y="230"/>
                  <a:pt x="1906" y="226"/>
                </a:cubicBezTo>
                <a:close/>
                <a:moveTo>
                  <a:pt x="1922" y="230"/>
                </a:moveTo>
                <a:cubicBezTo>
                  <a:pt x="1922" y="227"/>
                  <a:pt x="1921" y="225"/>
                  <a:pt x="1923" y="222"/>
                </a:cubicBezTo>
                <a:cubicBezTo>
                  <a:pt x="1924" y="227"/>
                  <a:pt x="1930" y="226"/>
                  <a:pt x="1932" y="229"/>
                </a:cubicBezTo>
                <a:cubicBezTo>
                  <a:pt x="1927" y="229"/>
                  <a:pt x="1924" y="229"/>
                  <a:pt x="1922" y="230"/>
                </a:cubicBezTo>
                <a:close/>
                <a:moveTo>
                  <a:pt x="1931" y="236"/>
                </a:moveTo>
                <a:cubicBezTo>
                  <a:pt x="1933" y="236"/>
                  <a:pt x="1934" y="236"/>
                  <a:pt x="1935" y="238"/>
                </a:cubicBezTo>
                <a:cubicBezTo>
                  <a:pt x="1933" y="238"/>
                  <a:pt x="1930" y="239"/>
                  <a:pt x="1931" y="236"/>
                </a:cubicBezTo>
                <a:close/>
                <a:moveTo>
                  <a:pt x="1933" y="227"/>
                </a:moveTo>
                <a:cubicBezTo>
                  <a:pt x="1936" y="225"/>
                  <a:pt x="1937" y="226"/>
                  <a:pt x="1939" y="229"/>
                </a:cubicBezTo>
                <a:cubicBezTo>
                  <a:pt x="1936" y="229"/>
                  <a:pt x="1934" y="229"/>
                  <a:pt x="1933" y="227"/>
                </a:cubicBezTo>
                <a:close/>
                <a:moveTo>
                  <a:pt x="1941" y="248"/>
                </a:moveTo>
                <a:cubicBezTo>
                  <a:pt x="1944" y="247"/>
                  <a:pt x="1948" y="246"/>
                  <a:pt x="1948" y="250"/>
                </a:cubicBezTo>
                <a:cubicBezTo>
                  <a:pt x="1946" y="249"/>
                  <a:pt x="1940" y="252"/>
                  <a:pt x="1941" y="248"/>
                </a:cubicBezTo>
                <a:close/>
                <a:moveTo>
                  <a:pt x="1943" y="229"/>
                </a:moveTo>
                <a:cubicBezTo>
                  <a:pt x="1946" y="228"/>
                  <a:pt x="1948" y="229"/>
                  <a:pt x="1949" y="230"/>
                </a:cubicBezTo>
                <a:cubicBezTo>
                  <a:pt x="1947" y="230"/>
                  <a:pt x="1942" y="232"/>
                  <a:pt x="1943" y="229"/>
                </a:cubicBezTo>
                <a:close/>
                <a:moveTo>
                  <a:pt x="1945" y="244"/>
                </a:moveTo>
                <a:cubicBezTo>
                  <a:pt x="1947" y="244"/>
                  <a:pt x="1949" y="243"/>
                  <a:pt x="1949" y="245"/>
                </a:cubicBezTo>
                <a:cubicBezTo>
                  <a:pt x="1949" y="245"/>
                  <a:pt x="1944" y="247"/>
                  <a:pt x="1945" y="244"/>
                </a:cubicBezTo>
                <a:close/>
                <a:moveTo>
                  <a:pt x="1954" y="251"/>
                </a:moveTo>
                <a:cubicBezTo>
                  <a:pt x="1953" y="249"/>
                  <a:pt x="1951" y="250"/>
                  <a:pt x="1951" y="248"/>
                </a:cubicBezTo>
                <a:cubicBezTo>
                  <a:pt x="1953" y="247"/>
                  <a:pt x="1956" y="250"/>
                  <a:pt x="1954" y="251"/>
                </a:cubicBezTo>
                <a:close/>
                <a:moveTo>
                  <a:pt x="1961" y="252"/>
                </a:moveTo>
                <a:cubicBezTo>
                  <a:pt x="1959" y="249"/>
                  <a:pt x="1957" y="253"/>
                  <a:pt x="1956" y="250"/>
                </a:cubicBezTo>
                <a:cubicBezTo>
                  <a:pt x="1958" y="249"/>
                  <a:pt x="1964" y="249"/>
                  <a:pt x="1961" y="252"/>
                </a:cubicBezTo>
                <a:close/>
                <a:moveTo>
                  <a:pt x="1981" y="256"/>
                </a:moveTo>
                <a:cubicBezTo>
                  <a:pt x="1983" y="256"/>
                  <a:pt x="1984" y="255"/>
                  <a:pt x="1985" y="255"/>
                </a:cubicBezTo>
                <a:cubicBezTo>
                  <a:pt x="1980" y="252"/>
                  <a:pt x="1971" y="252"/>
                  <a:pt x="1963" y="251"/>
                </a:cubicBezTo>
                <a:cubicBezTo>
                  <a:pt x="1970" y="246"/>
                  <a:pt x="1978" y="254"/>
                  <a:pt x="1986" y="252"/>
                </a:cubicBezTo>
                <a:cubicBezTo>
                  <a:pt x="1986" y="255"/>
                  <a:pt x="1989" y="255"/>
                  <a:pt x="1991" y="257"/>
                </a:cubicBezTo>
                <a:cubicBezTo>
                  <a:pt x="1990" y="258"/>
                  <a:pt x="1985" y="256"/>
                  <a:pt x="1981" y="256"/>
                </a:cubicBezTo>
                <a:close/>
                <a:moveTo>
                  <a:pt x="1976" y="198"/>
                </a:moveTo>
                <a:cubicBezTo>
                  <a:pt x="1975" y="198"/>
                  <a:pt x="1975" y="202"/>
                  <a:pt x="1973" y="199"/>
                </a:cubicBezTo>
                <a:cubicBezTo>
                  <a:pt x="1974" y="199"/>
                  <a:pt x="1975" y="199"/>
                  <a:pt x="1974" y="198"/>
                </a:cubicBezTo>
                <a:cubicBezTo>
                  <a:pt x="1971" y="199"/>
                  <a:pt x="1971" y="196"/>
                  <a:pt x="1970" y="195"/>
                </a:cubicBezTo>
                <a:cubicBezTo>
                  <a:pt x="1973" y="195"/>
                  <a:pt x="1971" y="191"/>
                  <a:pt x="1974" y="192"/>
                </a:cubicBezTo>
                <a:cubicBezTo>
                  <a:pt x="1973" y="196"/>
                  <a:pt x="1977" y="195"/>
                  <a:pt x="1976" y="198"/>
                </a:cubicBezTo>
                <a:close/>
                <a:moveTo>
                  <a:pt x="1989" y="239"/>
                </a:moveTo>
                <a:cubicBezTo>
                  <a:pt x="1990" y="240"/>
                  <a:pt x="1994" y="238"/>
                  <a:pt x="1994" y="240"/>
                </a:cubicBezTo>
                <a:cubicBezTo>
                  <a:pt x="1993" y="242"/>
                  <a:pt x="1989" y="242"/>
                  <a:pt x="1989" y="239"/>
                </a:cubicBezTo>
                <a:close/>
                <a:moveTo>
                  <a:pt x="2003" y="200"/>
                </a:moveTo>
                <a:cubicBezTo>
                  <a:pt x="2003" y="199"/>
                  <a:pt x="2002" y="200"/>
                  <a:pt x="2001" y="200"/>
                </a:cubicBezTo>
                <a:cubicBezTo>
                  <a:pt x="2001" y="199"/>
                  <a:pt x="2001" y="198"/>
                  <a:pt x="2001" y="197"/>
                </a:cubicBezTo>
                <a:cubicBezTo>
                  <a:pt x="2003" y="196"/>
                  <a:pt x="2006" y="200"/>
                  <a:pt x="2003" y="200"/>
                </a:cubicBezTo>
                <a:close/>
                <a:moveTo>
                  <a:pt x="2006" y="194"/>
                </a:moveTo>
                <a:cubicBezTo>
                  <a:pt x="2004" y="193"/>
                  <a:pt x="2001" y="194"/>
                  <a:pt x="2000" y="192"/>
                </a:cubicBezTo>
                <a:cubicBezTo>
                  <a:pt x="2002" y="193"/>
                  <a:pt x="2007" y="190"/>
                  <a:pt x="2006" y="194"/>
                </a:cubicBezTo>
                <a:close/>
                <a:moveTo>
                  <a:pt x="2024" y="189"/>
                </a:moveTo>
                <a:cubicBezTo>
                  <a:pt x="2026" y="189"/>
                  <a:pt x="2025" y="191"/>
                  <a:pt x="2024" y="192"/>
                </a:cubicBezTo>
                <a:cubicBezTo>
                  <a:pt x="2022" y="192"/>
                  <a:pt x="2019" y="192"/>
                  <a:pt x="2019" y="188"/>
                </a:cubicBezTo>
                <a:cubicBezTo>
                  <a:pt x="2021" y="188"/>
                  <a:pt x="2020" y="185"/>
                  <a:pt x="2022" y="185"/>
                </a:cubicBezTo>
                <a:cubicBezTo>
                  <a:pt x="2023" y="187"/>
                  <a:pt x="2025" y="188"/>
                  <a:pt x="2026" y="186"/>
                </a:cubicBezTo>
                <a:cubicBezTo>
                  <a:pt x="2027" y="188"/>
                  <a:pt x="2025" y="188"/>
                  <a:pt x="2024" y="189"/>
                </a:cubicBezTo>
                <a:close/>
                <a:moveTo>
                  <a:pt x="2027" y="183"/>
                </a:moveTo>
                <a:cubicBezTo>
                  <a:pt x="2030" y="184"/>
                  <a:pt x="2031" y="182"/>
                  <a:pt x="2033" y="182"/>
                </a:cubicBezTo>
                <a:cubicBezTo>
                  <a:pt x="2033" y="184"/>
                  <a:pt x="2035" y="184"/>
                  <a:pt x="2035" y="185"/>
                </a:cubicBezTo>
                <a:cubicBezTo>
                  <a:pt x="2032" y="183"/>
                  <a:pt x="2029" y="187"/>
                  <a:pt x="2027" y="183"/>
                </a:cubicBezTo>
                <a:close/>
                <a:moveTo>
                  <a:pt x="2036" y="188"/>
                </a:moveTo>
                <a:cubicBezTo>
                  <a:pt x="2030" y="186"/>
                  <a:pt x="2036" y="189"/>
                  <a:pt x="2034" y="193"/>
                </a:cubicBezTo>
                <a:cubicBezTo>
                  <a:pt x="2032" y="193"/>
                  <a:pt x="2031" y="192"/>
                  <a:pt x="2029" y="192"/>
                </a:cubicBezTo>
                <a:cubicBezTo>
                  <a:pt x="2029" y="188"/>
                  <a:pt x="2034" y="184"/>
                  <a:pt x="2036" y="188"/>
                </a:cubicBezTo>
                <a:close/>
                <a:moveTo>
                  <a:pt x="2035" y="204"/>
                </a:moveTo>
                <a:cubicBezTo>
                  <a:pt x="2034" y="203"/>
                  <a:pt x="2034" y="201"/>
                  <a:pt x="2036" y="200"/>
                </a:cubicBezTo>
                <a:cubicBezTo>
                  <a:pt x="2037" y="201"/>
                  <a:pt x="2037" y="204"/>
                  <a:pt x="2035" y="204"/>
                </a:cubicBezTo>
                <a:close/>
                <a:moveTo>
                  <a:pt x="2032" y="196"/>
                </a:moveTo>
                <a:cubicBezTo>
                  <a:pt x="2033" y="194"/>
                  <a:pt x="2036" y="196"/>
                  <a:pt x="2038" y="197"/>
                </a:cubicBezTo>
                <a:cubicBezTo>
                  <a:pt x="2035" y="198"/>
                  <a:pt x="2031" y="197"/>
                  <a:pt x="2032" y="196"/>
                </a:cubicBezTo>
                <a:close/>
                <a:moveTo>
                  <a:pt x="2074" y="188"/>
                </a:moveTo>
                <a:cubicBezTo>
                  <a:pt x="2071" y="187"/>
                  <a:pt x="2071" y="183"/>
                  <a:pt x="2066" y="186"/>
                </a:cubicBezTo>
                <a:cubicBezTo>
                  <a:pt x="2066" y="181"/>
                  <a:pt x="2063" y="181"/>
                  <a:pt x="2062" y="178"/>
                </a:cubicBezTo>
                <a:cubicBezTo>
                  <a:pt x="2067" y="177"/>
                  <a:pt x="2067" y="177"/>
                  <a:pt x="2072" y="179"/>
                </a:cubicBezTo>
                <a:cubicBezTo>
                  <a:pt x="2073" y="182"/>
                  <a:pt x="2069" y="180"/>
                  <a:pt x="2070" y="183"/>
                </a:cubicBezTo>
                <a:cubicBezTo>
                  <a:pt x="2072" y="187"/>
                  <a:pt x="2073" y="183"/>
                  <a:pt x="2076" y="183"/>
                </a:cubicBezTo>
                <a:cubicBezTo>
                  <a:pt x="2076" y="185"/>
                  <a:pt x="2075" y="186"/>
                  <a:pt x="2074" y="188"/>
                </a:cubicBezTo>
                <a:close/>
                <a:moveTo>
                  <a:pt x="2079" y="179"/>
                </a:moveTo>
                <a:cubicBezTo>
                  <a:pt x="2078" y="183"/>
                  <a:pt x="2080" y="183"/>
                  <a:pt x="2079" y="188"/>
                </a:cubicBezTo>
                <a:cubicBezTo>
                  <a:pt x="2075" y="188"/>
                  <a:pt x="2075" y="180"/>
                  <a:pt x="2079" y="179"/>
                </a:cubicBezTo>
                <a:close/>
                <a:moveTo>
                  <a:pt x="2083" y="267"/>
                </a:moveTo>
                <a:cubicBezTo>
                  <a:pt x="2082" y="266"/>
                  <a:pt x="2080" y="266"/>
                  <a:pt x="2078" y="266"/>
                </a:cubicBezTo>
                <a:cubicBezTo>
                  <a:pt x="2078" y="263"/>
                  <a:pt x="2081" y="262"/>
                  <a:pt x="2083" y="263"/>
                </a:cubicBezTo>
                <a:cubicBezTo>
                  <a:pt x="2083" y="264"/>
                  <a:pt x="2083" y="266"/>
                  <a:pt x="2083" y="267"/>
                </a:cubicBezTo>
                <a:close/>
                <a:moveTo>
                  <a:pt x="2086" y="267"/>
                </a:moveTo>
                <a:cubicBezTo>
                  <a:pt x="2086" y="266"/>
                  <a:pt x="2087" y="266"/>
                  <a:pt x="2088" y="266"/>
                </a:cubicBezTo>
                <a:cubicBezTo>
                  <a:pt x="2088" y="266"/>
                  <a:pt x="2088" y="266"/>
                  <a:pt x="2088" y="266"/>
                </a:cubicBezTo>
                <a:cubicBezTo>
                  <a:pt x="2087" y="267"/>
                  <a:pt x="2087" y="267"/>
                  <a:pt x="2086" y="267"/>
                </a:cubicBezTo>
                <a:close/>
                <a:moveTo>
                  <a:pt x="2089" y="187"/>
                </a:moveTo>
                <a:cubicBezTo>
                  <a:pt x="2087" y="186"/>
                  <a:pt x="2088" y="183"/>
                  <a:pt x="2090" y="182"/>
                </a:cubicBezTo>
                <a:cubicBezTo>
                  <a:pt x="2091" y="184"/>
                  <a:pt x="2090" y="186"/>
                  <a:pt x="2089" y="187"/>
                </a:cubicBezTo>
                <a:close/>
                <a:moveTo>
                  <a:pt x="2097" y="186"/>
                </a:moveTo>
                <a:cubicBezTo>
                  <a:pt x="2098" y="181"/>
                  <a:pt x="2093" y="183"/>
                  <a:pt x="2094" y="178"/>
                </a:cubicBezTo>
                <a:cubicBezTo>
                  <a:pt x="2097" y="178"/>
                  <a:pt x="2100" y="183"/>
                  <a:pt x="2097" y="186"/>
                </a:cubicBezTo>
                <a:close/>
                <a:moveTo>
                  <a:pt x="2107" y="260"/>
                </a:moveTo>
                <a:cubicBezTo>
                  <a:pt x="2105" y="260"/>
                  <a:pt x="2102" y="259"/>
                  <a:pt x="2100" y="259"/>
                </a:cubicBezTo>
                <a:cubicBezTo>
                  <a:pt x="2103" y="258"/>
                  <a:pt x="2106" y="257"/>
                  <a:pt x="2109" y="256"/>
                </a:cubicBezTo>
                <a:cubicBezTo>
                  <a:pt x="2109" y="258"/>
                  <a:pt x="2108" y="259"/>
                  <a:pt x="2107" y="260"/>
                </a:cubicBezTo>
                <a:close/>
                <a:moveTo>
                  <a:pt x="2114" y="262"/>
                </a:moveTo>
                <a:cubicBezTo>
                  <a:pt x="2118" y="262"/>
                  <a:pt x="2122" y="263"/>
                  <a:pt x="2126" y="264"/>
                </a:cubicBezTo>
                <a:cubicBezTo>
                  <a:pt x="2123" y="265"/>
                  <a:pt x="2119" y="264"/>
                  <a:pt x="2114" y="262"/>
                </a:cubicBezTo>
                <a:close/>
                <a:moveTo>
                  <a:pt x="2136" y="254"/>
                </a:moveTo>
                <a:cubicBezTo>
                  <a:pt x="2138" y="255"/>
                  <a:pt x="2140" y="253"/>
                  <a:pt x="2141" y="254"/>
                </a:cubicBezTo>
                <a:cubicBezTo>
                  <a:pt x="2141" y="254"/>
                  <a:pt x="2141" y="255"/>
                  <a:pt x="2141" y="256"/>
                </a:cubicBezTo>
                <a:cubicBezTo>
                  <a:pt x="2140" y="257"/>
                  <a:pt x="2137" y="256"/>
                  <a:pt x="2136" y="254"/>
                </a:cubicBezTo>
                <a:close/>
                <a:moveTo>
                  <a:pt x="2157" y="237"/>
                </a:moveTo>
                <a:cubicBezTo>
                  <a:pt x="2155" y="237"/>
                  <a:pt x="2153" y="237"/>
                  <a:pt x="2152" y="236"/>
                </a:cubicBezTo>
                <a:cubicBezTo>
                  <a:pt x="2154" y="235"/>
                  <a:pt x="2157" y="234"/>
                  <a:pt x="2159" y="235"/>
                </a:cubicBezTo>
                <a:cubicBezTo>
                  <a:pt x="2157" y="236"/>
                  <a:pt x="2157" y="237"/>
                  <a:pt x="2157" y="237"/>
                </a:cubicBezTo>
                <a:close/>
                <a:moveTo>
                  <a:pt x="2155" y="211"/>
                </a:moveTo>
                <a:cubicBezTo>
                  <a:pt x="2156" y="208"/>
                  <a:pt x="2155" y="208"/>
                  <a:pt x="2154" y="206"/>
                </a:cubicBezTo>
                <a:cubicBezTo>
                  <a:pt x="2155" y="206"/>
                  <a:pt x="2156" y="206"/>
                  <a:pt x="2158" y="206"/>
                </a:cubicBezTo>
                <a:cubicBezTo>
                  <a:pt x="2158" y="208"/>
                  <a:pt x="2156" y="209"/>
                  <a:pt x="2155" y="211"/>
                </a:cubicBezTo>
                <a:close/>
                <a:moveTo>
                  <a:pt x="2159" y="231"/>
                </a:moveTo>
                <a:cubicBezTo>
                  <a:pt x="2159" y="233"/>
                  <a:pt x="2158" y="234"/>
                  <a:pt x="2156" y="233"/>
                </a:cubicBezTo>
                <a:cubicBezTo>
                  <a:pt x="2156" y="232"/>
                  <a:pt x="2155" y="231"/>
                  <a:pt x="2156" y="230"/>
                </a:cubicBezTo>
                <a:cubicBezTo>
                  <a:pt x="2157" y="231"/>
                  <a:pt x="2157" y="232"/>
                  <a:pt x="2158" y="232"/>
                </a:cubicBezTo>
                <a:cubicBezTo>
                  <a:pt x="2158" y="232"/>
                  <a:pt x="2158" y="231"/>
                  <a:pt x="2159" y="231"/>
                </a:cubicBezTo>
                <a:close/>
                <a:moveTo>
                  <a:pt x="2179" y="248"/>
                </a:moveTo>
                <a:cubicBezTo>
                  <a:pt x="2182" y="248"/>
                  <a:pt x="2183" y="248"/>
                  <a:pt x="2184" y="250"/>
                </a:cubicBezTo>
                <a:cubicBezTo>
                  <a:pt x="2181" y="250"/>
                  <a:pt x="2180" y="250"/>
                  <a:pt x="2179" y="248"/>
                </a:cubicBezTo>
                <a:close/>
                <a:moveTo>
                  <a:pt x="2181" y="239"/>
                </a:moveTo>
                <a:cubicBezTo>
                  <a:pt x="2183" y="239"/>
                  <a:pt x="2185" y="240"/>
                  <a:pt x="2184" y="242"/>
                </a:cubicBezTo>
                <a:cubicBezTo>
                  <a:pt x="2182" y="242"/>
                  <a:pt x="2181" y="241"/>
                  <a:pt x="2181" y="239"/>
                </a:cubicBezTo>
                <a:close/>
                <a:moveTo>
                  <a:pt x="2198" y="229"/>
                </a:moveTo>
                <a:cubicBezTo>
                  <a:pt x="2195" y="229"/>
                  <a:pt x="2189" y="226"/>
                  <a:pt x="2191" y="230"/>
                </a:cubicBezTo>
                <a:cubicBezTo>
                  <a:pt x="2188" y="232"/>
                  <a:pt x="2190" y="227"/>
                  <a:pt x="2187" y="228"/>
                </a:cubicBezTo>
                <a:cubicBezTo>
                  <a:pt x="2189" y="231"/>
                  <a:pt x="2187" y="232"/>
                  <a:pt x="2185" y="234"/>
                </a:cubicBezTo>
                <a:cubicBezTo>
                  <a:pt x="2185" y="233"/>
                  <a:pt x="2185" y="233"/>
                  <a:pt x="2185" y="233"/>
                </a:cubicBezTo>
                <a:cubicBezTo>
                  <a:pt x="2183" y="234"/>
                  <a:pt x="2183" y="235"/>
                  <a:pt x="2183" y="236"/>
                </a:cubicBezTo>
                <a:cubicBezTo>
                  <a:pt x="2179" y="234"/>
                  <a:pt x="2176" y="231"/>
                  <a:pt x="2173" y="230"/>
                </a:cubicBezTo>
                <a:cubicBezTo>
                  <a:pt x="2173" y="231"/>
                  <a:pt x="2170" y="235"/>
                  <a:pt x="2172" y="236"/>
                </a:cubicBezTo>
                <a:cubicBezTo>
                  <a:pt x="2174" y="232"/>
                  <a:pt x="2178" y="236"/>
                  <a:pt x="2178" y="240"/>
                </a:cubicBezTo>
                <a:cubicBezTo>
                  <a:pt x="2174" y="244"/>
                  <a:pt x="2173" y="238"/>
                  <a:pt x="2170" y="237"/>
                </a:cubicBezTo>
                <a:cubicBezTo>
                  <a:pt x="2171" y="239"/>
                  <a:pt x="2171" y="240"/>
                  <a:pt x="2169" y="240"/>
                </a:cubicBezTo>
                <a:cubicBezTo>
                  <a:pt x="2168" y="240"/>
                  <a:pt x="2162" y="240"/>
                  <a:pt x="2162" y="235"/>
                </a:cubicBezTo>
                <a:cubicBezTo>
                  <a:pt x="2163" y="235"/>
                  <a:pt x="2164" y="234"/>
                  <a:pt x="2165" y="233"/>
                </a:cubicBezTo>
                <a:cubicBezTo>
                  <a:pt x="2165" y="233"/>
                  <a:pt x="2165" y="233"/>
                  <a:pt x="2166" y="233"/>
                </a:cubicBezTo>
                <a:cubicBezTo>
                  <a:pt x="2166" y="231"/>
                  <a:pt x="2166" y="230"/>
                  <a:pt x="2165" y="229"/>
                </a:cubicBezTo>
                <a:cubicBezTo>
                  <a:pt x="2164" y="226"/>
                  <a:pt x="2163" y="226"/>
                  <a:pt x="2159" y="227"/>
                </a:cubicBezTo>
                <a:cubicBezTo>
                  <a:pt x="2158" y="220"/>
                  <a:pt x="2167" y="222"/>
                  <a:pt x="2173" y="222"/>
                </a:cubicBezTo>
                <a:cubicBezTo>
                  <a:pt x="2172" y="220"/>
                  <a:pt x="2171" y="219"/>
                  <a:pt x="2170" y="218"/>
                </a:cubicBezTo>
                <a:cubicBezTo>
                  <a:pt x="2176" y="217"/>
                  <a:pt x="2177" y="221"/>
                  <a:pt x="2180" y="223"/>
                </a:cubicBezTo>
                <a:cubicBezTo>
                  <a:pt x="2180" y="222"/>
                  <a:pt x="2181" y="221"/>
                  <a:pt x="2183" y="221"/>
                </a:cubicBezTo>
                <a:cubicBezTo>
                  <a:pt x="2183" y="223"/>
                  <a:pt x="2181" y="223"/>
                  <a:pt x="2181" y="224"/>
                </a:cubicBezTo>
                <a:cubicBezTo>
                  <a:pt x="2182" y="224"/>
                  <a:pt x="2183" y="225"/>
                  <a:pt x="2184" y="225"/>
                </a:cubicBezTo>
                <a:cubicBezTo>
                  <a:pt x="2185" y="220"/>
                  <a:pt x="2191" y="223"/>
                  <a:pt x="2196" y="223"/>
                </a:cubicBezTo>
                <a:cubicBezTo>
                  <a:pt x="2196" y="227"/>
                  <a:pt x="2201" y="226"/>
                  <a:pt x="2198" y="229"/>
                </a:cubicBezTo>
                <a:close/>
                <a:moveTo>
                  <a:pt x="2162" y="218"/>
                </a:moveTo>
                <a:cubicBezTo>
                  <a:pt x="2165" y="218"/>
                  <a:pt x="2166" y="220"/>
                  <a:pt x="2167" y="221"/>
                </a:cubicBezTo>
                <a:cubicBezTo>
                  <a:pt x="2166" y="221"/>
                  <a:pt x="2164" y="221"/>
                  <a:pt x="2162" y="221"/>
                </a:cubicBezTo>
                <a:cubicBezTo>
                  <a:pt x="2162" y="220"/>
                  <a:pt x="2162" y="219"/>
                  <a:pt x="2162" y="218"/>
                </a:cubicBezTo>
                <a:close/>
                <a:moveTo>
                  <a:pt x="2175" y="213"/>
                </a:moveTo>
                <a:cubicBezTo>
                  <a:pt x="2175" y="213"/>
                  <a:pt x="2174" y="213"/>
                  <a:pt x="2173" y="213"/>
                </a:cubicBezTo>
                <a:cubicBezTo>
                  <a:pt x="2170" y="212"/>
                  <a:pt x="2176" y="208"/>
                  <a:pt x="2175" y="213"/>
                </a:cubicBezTo>
                <a:close/>
                <a:moveTo>
                  <a:pt x="2181" y="213"/>
                </a:moveTo>
                <a:cubicBezTo>
                  <a:pt x="2181" y="212"/>
                  <a:pt x="2185" y="210"/>
                  <a:pt x="2186" y="212"/>
                </a:cubicBezTo>
                <a:cubicBezTo>
                  <a:pt x="2181" y="211"/>
                  <a:pt x="2183" y="216"/>
                  <a:pt x="2180" y="215"/>
                </a:cubicBezTo>
                <a:cubicBezTo>
                  <a:pt x="2179" y="214"/>
                  <a:pt x="2178" y="214"/>
                  <a:pt x="2177" y="213"/>
                </a:cubicBezTo>
                <a:cubicBezTo>
                  <a:pt x="2178" y="210"/>
                  <a:pt x="2181" y="208"/>
                  <a:pt x="2177" y="206"/>
                </a:cubicBezTo>
                <a:cubicBezTo>
                  <a:pt x="2178" y="205"/>
                  <a:pt x="2180" y="205"/>
                  <a:pt x="2182" y="205"/>
                </a:cubicBezTo>
                <a:cubicBezTo>
                  <a:pt x="2183" y="208"/>
                  <a:pt x="2180" y="212"/>
                  <a:pt x="2181" y="213"/>
                </a:cubicBezTo>
                <a:close/>
                <a:moveTo>
                  <a:pt x="2189" y="213"/>
                </a:moveTo>
                <a:cubicBezTo>
                  <a:pt x="2190" y="212"/>
                  <a:pt x="2192" y="212"/>
                  <a:pt x="2193" y="214"/>
                </a:cubicBezTo>
                <a:cubicBezTo>
                  <a:pt x="2190" y="214"/>
                  <a:pt x="2190" y="216"/>
                  <a:pt x="2189" y="213"/>
                </a:cubicBezTo>
                <a:close/>
                <a:moveTo>
                  <a:pt x="2204" y="266"/>
                </a:moveTo>
                <a:cubicBezTo>
                  <a:pt x="2205" y="264"/>
                  <a:pt x="2208" y="265"/>
                  <a:pt x="2209" y="267"/>
                </a:cubicBezTo>
                <a:cubicBezTo>
                  <a:pt x="2207" y="268"/>
                  <a:pt x="2204" y="268"/>
                  <a:pt x="2204" y="266"/>
                </a:cubicBezTo>
                <a:close/>
                <a:moveTo>
                  <a:pt x="2211" y="214"/>
                </a:moveTo>
                <a:cubicBezTo>
                  <a:pt x="2210" y="212"/>
                  <a:pt x="2210" y="210"/>
                  <a:pt x="2208" y="209"/>
                </a:cubicBezTo>
                <a:cubicBezTo>
                  <a:pt x="2209" y="209"/>
                  <a:pt x="2211" y="209"/>
                  <a:pt x="2212" y="209"/>
                </a:cubicBezTo>
                <a:cubicBezTo>
                  <a:pt x="2212" y="211"/>
                  <a:pt x="2213" y="214"/>
                  <a:pt x="2211" y="214"/>
                </a:cubicBezTo>
                <a:close/>
                <a:moveTo>
                  <a:pt x="2207" y="190"/>
                </a:moveTo>
                <a:cubicBezTo>
                  <a:pt x="2205" y="190"/>
                  <a:pt x="2204" y="189"/>
                  <a:pt x="2204" y="187"/>
                </a:cubicBezTo>
                <a:cubicBezTo>
                  <a:pt x="2206" y="187"/>
                  <a:pt x="2208" y="188"/>
                  <a:pt x="2207" y="190"/>
                </a:cubicBezTo>
                <a:close/>
                <a:moveTo>
                  <a:pt x="2186" y="183"/>
                </a:moveTo>
                <a:cubicBezTo>
                  <a:pt x="2184" y="186"/>
                  <a:pt x="2181" y="184"/>
                  <a:pt x="2181" y="182"/>
                </a:cubicBezTo>
                <a:cubicBezTo>
                  <a:pt x="2183" y="181"/>
                  <a:pt x="2185" y="182"/>
                  <a:pt x="2186" y="183"/>
                </a:cubicBezTo>
                <a:close/>
                <a:moveTo>
                  <a:pt x="1932" y="7"/>
                </a:moveTo>
                <a:cubicBezTo>
                  <a:pt x="1927" y="6"/>
                  <a:pt x="1926" y="8"/>
                  <a:pt x="1924" y="5"/>
                </a:cubicBezTo>
                <a:cubicBezTo>
                  <a:pt x="1926" y="6"/>
                  <a:pt x="1932" y="3"/>
                  <a:pt x="1932" y="7"/>
                </a:cubicBezTo>
                <a:close/>
                <a:moveTo>
                  <a:pt x="1825" y="122"/>
                </a:moveTo>
                <a:cubicBezTo>
                  <a:pt x="1823" y="122"/>
                  <a:pt x="1822" y="122"/>
                  <a:pt x="1821" y="123"/>
                </a:cubicBezTo>
                <a:cubicBezTo>
                  <a:pt x="1821" y="122"/>
                  <a:pt x="1821" y="121"/>
                  <a:pt x="1821" y="120"/>
                </a:cubicBezTo>
                <a:cubicBezTo>
                  <a:pt x="1823" y="120"/>
                  <a:pt x="1824" y="120"/>
                  <a:pt x="1825" y="122"/>
                </a:cubicBezTo>
                <a:close/>
                <a:moveTo>
                  <a:pt x="1754" y="119"/>
                </a:moveTo>
                <a:cubicBezTo>
                  <a:pt x="1758" y="122"/>
                  <a:pt x="1753" y="115"/>
                  <a:pt x="1757" y="116"/>
                </a:cubicBezTo>
                <a:cubicBezTo>
                  <a:pt x="1758" y="120"/>
                  <a:pt x="1757" y="122"/>
                  <a:pt x="1753" y="123"/>
                </a:cubicBezTo>
                <a:cubicBezTo>
                  <a:pt x="1753" y="121"/>
                  <a:pt x="1753" y="119"/>
                  <a:pt x="1754" y="119"/>
                </a:cubicBezTo>
                <a:close/>
                <a:moveTo>
                  <a:pt x="1740" y="127"/>
                </a:moveTo>
                <a:cubicBezTo>
                  <a:pt x="1740" y="130"/>
                  <a:pt x="1744" y="128"/>
                  <a:pt x="1743" y="131"/>
                </a:cubicBezTo>
                <a:cubicBezTo>
                  <a:pt x="1740" y="133"/>
                  <a:pt x="1737" y="128"/>
                  <a:pt x="1740" y="127"/>
                </a:cubicBezTo>
                <a:close/>
                <a:moveTo>
                  <a:pt x="1727" y="133"/>
                </a:moveTo>
                <a:cubicBezTo>
                  <a:pt x="1726" y="133"/>
                  <a:pt x="1726" y="132"/>
                  <a:pt x="1727" y="132"/>
                </a:cubicBezTo>
                <a:cubicBezTo>
                  <a:pt x="1727" y="135"/>
                  <a:pt x="1733" y="132"/>
                  <a:pt x="1733" y="136"/>
                </a:cubicBezTo>
                <a:cubicBezTo>
                  <a:pt x="1731" y="136"/>
                  <a:pt x="1731" y="136"/>
                  <a:pt x="1732" y="138"/>
                </a:cubicBezTo>
                <a:cubicBezTo>
                  <a:pt x="1730" y="138"/>
                  <a:pt x="1727" y="138"/>
                  <a:pt x="1726" y="139"/>
                </a:cubicBezTo>
                <a:cubicBezTo>
                  <a:pt x="1726" y="135"/>
                  <a:pt x="1724" y="137"/>
                  <a:pt x="1722" y="134"/>
                </a:cubicBezTo>
                <a:cubicBezTo>
                  <a:pt x="1723" y="133"/>
                  <a:pt x="1727" y="135"/>
                  <a:pt x="1727" y="133"/>
                </a:cubicBezTo>
                <a:close/>
                <a:moveTo>
                  <a:pt x="1717" y="128"/>
                </a:moveTo>
                <a:cubicBezTo>
                  <a:pt x="1717" y="129"/>
                  <a:pt x="1717" y="129"/>
                  <a:pt x="1717" y="130"/>
                </a:cubicBezTo>
                <a:cubicBezTo>
                  <a:pt x="1715" y="131"/>
                  <a:pt x="1714" y="131"/>
                  <a:pt x="1714" y="129"/>
                </a:cubicBezTo>
                <a:cubicBezTo>
                  <a:pt x="1715" y="129"/>
                  <a:pt x="1715" y="128"/>
                  <a:pt x="1717" y="128"/>
                </a:cubicBezTo>
                <a:close/>
                <a:moveTo>
                  <a:pt x="1722" y="139"/>
                </a:moveTo>
                <a:cubicBezTo>
                  <a:pt x="1715" y="140"/>
                  <a:pt x="1718" y="136"/>
                  <a:pt x="1714" y="135"/>
                </a:cubicBezTo>
                <a:cubicBezTo>
                  <a:pt x="1714" y="137"/>
                  <a:pt x="1715" y="137"/>
                  <a:pt x="1715" y="139"/>
                </a:cubicBezTo>
                <a:cubicBezTo>
                  <a:pt x="1710" y="140"/>
                  <a:pt x="1711" y="136"/>
                  <a:pt x="1706" y="137"/>
                </a:cubicBezTo>
                <a:cubicBezTo>
                  <a:pt x="1704" y="139"/>
                  <a:pt x="1707" y="141"/>
                  <a:pt x="1703" y="142"/>
                </a:cubicBezTo>
                <a:cubicBezTo>
                  <a:pt x="1702" y="139"/>
                  <a:pt x="1704" y="135"/>
                  <a:pt x="1703" y="134"/>
                </a:cubicBezTo>
                <a:cubicBezTo>
                  <a:pt x="1702" y="134"/>
                  <a:pt x="1701" y="134"/>
                  <a:pt x="1701" y="133"/>
                </a:cubicBezTo>
                <a:cubicBezTo>
                  <a:pt x="1710" y="132"/>
                  <a:pt x="1720" y="128"/>
                  <a:pt x="1722" y="139"/>
                </a:cubicBezTo>
                <a:close/>
                <a:moveTo>
                  <a:pt x="1650" y="25"/>
                </a:moveTo>
                <a:cubicBezTo>
                  <a:pt x="1653" y="23"/>
                  <a:pt x="1654" y="24"/>
                  <a:pt x="1655" y="26"/>
                </a:cubicBezTo>
                <a:cubicBezTo>
                  <a:pt x="1653" y="26"/>
                  <a:pt x="1649" y="28"/>
                  <a:pt x="1650" y="25"/>
                </a:cubicBezTo>
                <a:close/>
                <a:moveTo>
                  <a:pt x="1629" y="12"/>
                </a:moveTo>
                <a:cubicBezTo>
                  <a:pt x="1630" y="12"/>
                  <a:pt x="1631" y="12"/>
                  <a:pt x="1632" y="12"/>
                </a:cubicBezTo>
                <a:cubicBezTo>
                  <a:pt x="1634" y="15"/>
                  <a:pt x="1628" y="15"/>
                  <a:pt x="1629" y="12"/>
                </a:cubicBezTo>
                <a:close/>
                <a:moveTo>
                  <a:pt x="1610" y="12"/>
                </a:moveTo>
                <a:cubicBezTo>
                  <a:pt x="1609" y="11"/>
                  <a:pt x="1607" y="11"/>
                  <a:pt x="1608" y="7"/>
                </a:cubicBezTo>
                <a:cubicBezTo>
                  <a:pt x="1610" y="7"/>
                  <a:pt x="1612" y="7"/>
                  <a:pt x="1614" y="7"/>
                </a:cubicBezTo>
                <a:cubicBezTo>
                  <a:pt x="1615" y="8"/>
                  <a:pt x="1616" y="11"/>
                  <a:pt x="1617" y="12"/>
                </a:cubicBezTo>
                <a:cubicBezTo>
                  <a:pt x="1618" y="11"/>
                  <a:pt x="1620" y="10"/>
                  <a:pt x="1621" y="9"/>
                </a:cubicBezTo>
                <a:cubicBezTo>
                  <a:pt x="1620" y="13"/>
                  <a:pt x="1627" y="9"/>
                  <a:pt x="1626" y="13"/>
                </a:cubicBezTo>
                <a:cubicBezTo>
                  <a:pt x="1624" y="16"/>
                  <a:pt x="1605" y="9"/>
                  <a:pt x="1609" y="20"/>
                </a:cubicBezTo>
                <a:cubicBezTo>
                  <a:pt x="1607" y="20"/>
                  <a:pt x="1606" y="20"/>
                  <a:pt x="1604" y="20"/>
                </a:cubicBezTo>
                <a:cubicBezTo>
                  <a:pt x="1604" y="18"/>
                  <a:pt x="1604" y="17"/>
                  <a:pt x="1604" y="16"/>
                </a:cubicBezTo>
                <a:cubicBezTo>
                  <a:pt x="1608" y="18"/>
                  <a:pt x="1609" y="14"/>
                  <a:pt x="1606" y="13"/>
                </a:cubicBezTo>
                <a:cubicBezTo>
                  <a:pt x="1608" y="11"/>
                  <a:pt x="1607" y="13"/>
                  <a:pt x="1610" y="12"/>
                </a:cubicBezTo>
                <a:close/>
                <a:moveTo>
                  <a:pt x="1615" y="25"/>
                </a:moveTo>
                <a:cubicBezTo>
                  <a:pt x="1614" y="24"/>
                  <a:pt x="1612" y="25"/>
                  <a:pt x="1612" y="24"/>
                </a:cubicBezTo>
                <a:cubicBezTo>
                  <a:pt x="1614" y="23"/>
                  <a:pt x="1614" y="22"/>
                  <a:pt x="1615" y="21"/>
                </a:cubicBezTo>
                <a:cubicBezTo>
                  <a:pt x="1615" y="23"/>
                  <a:pt x="1615" y="24"/>
                  <a:pt x="1615" y="25"/>
                </a:cubicBezTo>
                <a:close/>
                <a:moveTo>
                  <a:pt x="1604" y="9"/>
                </a:moveTo>
                <a:cubicBezTo>
                  <a:pt x="1604" y="11"/>
                  <a:pt x="1605" y="12"/>
                  <a:pt x="1604" y="15"/>
                </a:cubicBezTo>
                <a:cubicBezTo>
                  <a:pt x="1600" y="15"/>
                  <a:pt x="1600" y="12"/>
                  <a:pt x="1600" y="9"/>
                </a:cubicBezTo>
                <a:cubicBezTo>
                  <a:pt x="1601" y="9"/>
                  <a:pt x="1602" y="9"/>
                  <a:pt x="1604" y="9"/>
                </a:cubicBezTo>
                <a:close/>
                <a:moveTo>
                  <a:pt x="1599" y="13"/>
                </a:moveTo>
                <a:cubicBezTo>
                  <a:pt x="1594" y="15"/>
                  <a:pt x="1589" y="11"/>
                  <a:pt x="1585" y="9"/>
                </a:cubicBezTo>
                <a:cubicBezTo>
                  <a:pt x="1591" y="9"/>
                  <a:pt x="1597" y="9"/>
                  <a:pt x="1599" y="13"/>
                </a:cubicBezTo>
                <a:close/>
                <a:moveTo>
                  <a:pt x="1591" y="22"/>
                </a:moveTo>
                <a:cubicBezTo>
                  <a:pt x="1588" y="25"/>
                  <a:pt x="1585" y="22"/>
                  <a:pt x="1584" y="20"/>
                </a:cubicBezTo>
                <a:cubicBezTo>
                  <a:pt x="1586" y="20"/>
                  <a:pt x="1591" y="19"/>
                  <a:pt x="1591" y="22"/>
                </a:cubicBezTo>
                <a:close/>
                <a:moveTo>
                  <a:pt x="1596" y="28"/>
                </a:moveTo>
                <a:cubicBezTo>
                  <a:pt x="1592" y="27"/>
                  <a:pt x="1593" y="30"/>
                  <a:pt x="1594" y="31"/>
                </a:cubicBezTo>
                <a:cubicBezTo>
                  <a:pt x="1588" y="31"/>
                  <a:pt x="1588" y="30"/>
                  <a:pt x="1586" y="27"/>
                </a:cubicBezTo>
                <a:cubicBezTo>
                  <a:pt x="1584" y="30"/>
                  <a:pt x="1587" y="32"/>
                  <a:pt x="1583" y="33"/>
                </a:cubicBezTo>
                <a:cubicBezTo>
                  <a:pt x="1581" y="30"/>
                  <a:pt x="1585" y="29"/>
                  <a:pt x="1583" y="29"/>
                </a:cubicBezTo>
                <a:cubicBezTo>
                  <a:pt x="1582" y="29"/>
                  <a:pt x="1582" y="28"/>
                  <a:pt x="1582" y="28"/>
                </a:cubicBezTo>
                <a:cubicBezTo>
                  <a:pt x="1588" y="27"/>
                  <a:pt x="1592" y="24"/>
                  <a:pt x="1596" y="28"/>
                </a:cubicBezTo>
                <a:close/>
                <a:moveTo>
                  <a:pt x="1587" y="51"/>
                </a:moveTo>
                <a:cubicBezTo>
                  <a:pt x="1586" y="51"/>
                  <a:pt x="1585" y="51"/>
                  <a:pt x="1586" y="52"/>
                </a:cubicBezTo>
                <a:cubicBezTo>
                  <a:pt x="1585" y="53"/>
                  <a:pt x="1585" y="53"/>
                  <a:pt x="1585" y="53"/>
                </a:cubicBezTo>
                <a:cubicBezTo>
                  <a:pt x="1582" y="50"/>
                  <a:pt x="1578" y="53"/>
                  <a:pt x="1576" y="48"/>
                </a:cubicBezTo>
                <a:cubicBezTo>
                  <a:pt x="1580" y="49"/>
                  <a:pt x="1585" y="48"/>
                  <a:pt x="1587" y="51"/>
                </a:cubicBezTo>
                <a:close/>
                <a:moveTo>
                  <a:pt x="1577" y="10"/>
                </a:moveTo>
                <a:cubicBezTo>
                  <a:pt x="1576" y="10"/>
                  <a:pt x="1573" y="11"/>
                  <a:pt x="1573" y="9"/>
                </a:cubicBezTo>
                <a:cubicBezTo>
                  <a:pt x="1574" y="8"/>
                  <a:pt x="1577" y="8"/>
                  <a:pt x="1577" y="10"/>
                </a:cubicBezTo>
                <a:close/>
                <a:moveTo>
                  <a:pt x="1575" y="98"/>
                </a:moveTo>
                <a:cubicBezTo>
                  <a:pt x="1570" y="98"/>
                  <a:pt x="1571" y="99"/>
                  <a:pt x="1565" y="99"/>
                </a:cubicBezTo>
                <a:cubicBezTo>
                  <a:pt x="1565" y="97"/>
                  <a:pt x="1566" y="95"/>
                  <a:pt x="1566" y="95"/>
                </a:cubicBezTo>
                <a:cubicBezTo>
                  <a:pt x="1569" y="96"/>
                  <a:pt x="1573" y="96"/>
                  <a:pt x="1575" y="98"/>
                </a:cubicBezTo>
                <a:close/>
                <a:moveTo>
                  <a:pt x="1561" y="9"/>
                </a:moveTo>
                <a:cubicBezTo>
                  <a:pt x="1563" y="7"/>
                  <a:pt x="1565" y="9"/>
                  <a:pt x="1566" y="11"/>
                </a:cubicBezTo>
                <a:cubicBezTo>
                  <a:pt x="1564" y="10"/>
                  <a:pt x="1560" y="12"/>
                  <a:pt x="1561" y="9"/>
                </a:cubicBezTo>
                <a:close/>
                <a:moveTo>
                  <a:pt x="1557" y="9"/>
                </a:moveTo>
                <a:cubicBezTo>
                  <a:pt x="1556" y="13"/>
                  <a:pt x="1551" y="12"/>
                  <a:pt x="1550" y="9"/>
                </a:cubicBezTo>
                <a:cubicBezTo>
                  <a:pt x="1553" y="9"/>
                  <a:pt x="1555" y="9"/>
                  <a:pt x="1557" y="9"/>
                </a:cubicBezTo>
                <a:close/>
                <a:moveTo>
                  <a:pt x="1522" y="11"/>
                </a:moveTo>
                <a:cubicBezTo>
                  <a:pt x="1520" y="11"/>
                  <a:pt x="1518" y="14"/>
                  <a:pt x="1518" y="10"/>
                </a:cubicBezTo>
                <a:cubicBezTo>
                  <a:pt x="1519" y="10"/>
                  <a:pt x="1522" y="10"/>
                  <a:pt x="1522" y="11"/>
                </a:cubicBezTo>
                <a:close/>
                <a:moveTo>
                  <a:pt x="1519" y="23"/>
                </a:moveTo>
                <a:cubicBezTo>
                  <a:pt x="1519" y="29"/>
                  <a:pt x="1515" y="24"/>
                  <a:pt x="1512" y="27"/>
                </a:cubicBezTo>
                <a:cubicBezTo>
                  <a:pt x="1511" y="22"/>
                  <a:pt x="1516" y="24"/>
                  <a:pt x="1519" y="23"/>
                </a:cubicBezTo>
                <a:close/>
                <a:moveTo>
                  <a:pt x="1508" y="79"/>
                </a:moveTo>
                <a:cubicBezTo>
                  <a:pt x="1509" y="82"/>
                  <a:pt x="1513" y="82"/>
                  <a:pt x="1515" y="85"/>
                </a:cubicBezTo>
                <a:cubicBezTo>
                  <a:pt x="1517" y="85"/>
                  <a:pt x="1518" y="83"/>
                  <a:pt x="1520" y="83"/>
                </a:cubicBezTo>
                <a:cubicBezTo>
                  <a:pt x="1522" y="83"/>
                  <a:pt x="1521" y="87"/>
                  <a:pt x="1525" y="86"/>
                </a:cubicBezTo>
                <a:cubicBezTo>
                  <a:pt x="1521" y="87"/>
                  <a:pt x="1524" y="88"/>
                  <a:pt x="1521" y="90"/>
                </a:cubicBezTo>
                <a:cubicBezTo>
                  <a:pt x="1521" y="90"/>
                  <a:pt x="1522" y="90"/>
                  <a:pt x="1522" y="90"/>
                </a:cubicBezTo>
                <a:cubicBezTo>
                  <a:pt x="1514" y="86"/>
                  <a:pt x="1507" y="83"/>
                  <a:pt x="1499" y="79"/>
                </a:cubicBezTo>
                <a:cubicBezTo>
                  <a:pt x="1500" y="79"/>
                  <a:pt x="1502" y="79"/>
                  <a:pt x="1508" y="79"/>
                </a:cubicBezTo>
                <a:close/>
                <a:moveTo>
                  <a:pt x="1506" y="10"/>
                </a:moveTo>
                <a:cubicBezTo>
                  <a:pt x="1500" y="13"/>
                  <a:pt x="1490" y="12"/>
                  <a:pt x="1486" y="10"/>
                </a:cubicBezTo>
                <a:cubicBezTo>
                  <a:pt x="1495" y="12"/>
                  <a:pt x="1500" y="7"/>
                  <a:pt x="1506" y="10"/>
                </a:cubicBezTo>
                <a:close/>
                <a:moveTo>
                  <a:pt x="1478" y="87"/>
                </a:moveTo>
                <a:cubicBezTo>
                  <a:pt x="1478" y="87"/>
                  <a:pt x="1479" y="87"/>
                  <a:pt x="1479" y="88"/>
                </a:cubicBezTo>
                <a:cubicBezTo>
                  <a:pt x="1479" y="89"/>
                  <a:pt x="1479" y="91"/>
                  <a:pt x="1477" y="91"/>
                </a:cubicBezTo>
                <a:cubicBezTo>
                  <a:pt x="1476" y="90"/>
                  <a:pt x="1476" y="88"/>
                  <a:pt x="1478" y="87"/>
                </a:cubicBezTo>
                <a:close/>
                <a:moveTo>
                  <a:pt x="1454" y="10"/>
                </a:moveTo>
                <a:cubicBezTo>
                  <a:pt x="1456" y="9"/>
                  <a:pt x="1459" y="12"/>
                  <a:pt x="1457" y="13"/>
                </a:cubicBezTo>
                <a:cubicBezTo>
                  <a:pt x="1456" y="11"/>
                  <a:pt x="1454" y="12"/>
                  <a:pt x="1454" y="10"/>
                </a:cubicBezTo>
                <a:close/>
                <a:moveTo>
                  <a:pt x="1466" y="58"/>
                </a:moveTo>
                <a:cubicBezTo>
                  <a:pt x="1467" y="60"/>
                  <a:pt x="1464" y="60"/>
                  <a:pt x="1465" y="63"/>
                </a:cubicBezTo>
                <a:cubicBezTo>
                  <a:pt x="1461" y="61"/>
                  <a:pt x="1460" y="61"/>
                  <a:pt x="1457" y="62"/>
                </a:cubicBezTo>
                <a:cubicBezTo>
                  <a:pt x="1455" y="61"/>
                  <a:pt x="1452" y="60"/>
                  <a:pt x="1450" y="59"/>
                </a:cubicBezTo>
                <a:cubicBezTo>
                  <a:pt x="1458" y="57"/>
                  <a:pt x="1460" y="61"/>
                  <a:pt x="1466" y="58"/>
                </a:cubicBezTo>
                <a:close/>
                <a:moveTo>
                  <a:pt x="1444" y="87"/>
                </a:moveTo>
                <a:cubicBezTo>
                  <a:pt x="1447" y="87"/>
                  <a:pt x="1448" y="91"/>
                  <a:pt x="1446" y="91"/>
                </a:cubicBezTo>
                <a:cubicBezTo>
                  <a:pt x="1445" y="90"/>
                  <a:pt x="1444" y="89"/>
                  <a:pt x="1444" y="87"/>
                </a:cubicBezTo>
                <a:close/>
                <a:moveTo>
                  <a:pt x="1443" y="92"/>
                </a:moveTo>
                <a:cubicBezTo>
                  <a:pt x="1446" y="92"/>
                  <a:pt x="1448" y="93"/>
                  <a:pt x="1450" y="95"/>
                </a:cubicBezTo>
                <a:cubicBezTo>
                  <a:pt x="1449" y="97"/>
                  <a:pt x="1445" y="96"/>
                  <a:pt x="1443" y="97"/>
                </a:cubicBezTo>
                <a:cubicBezTo>
                  <a:pt x="1444" y="95"/>
                  <a:pt x="1444" y="94"/>
                  <a:pt x="1443" y="92"/>
                </a:cubicBezTo>
                <a:close/>
                <a:moveTo>
                  <a:pt x="1439" y="95"/>
                </a:moveTo>
                <a:cubicBezTo>
                  <a:pt x="1439" y="95"/>
                  <a:pt x="1439" y="95"/>
                  <a:pt x="1440" y="95"/>
                </a:cubicBezTo>
                <a:cubicBezTo>
                  <a:pt x="1440" y="95"/>
                  <a:pt x="1440" y="95"/>
                  <a:pt x="1440" y="95"/>
                </a:cubicBezTo>
                <a:cubicBezTo>
                  <a:pt x="1441" y="95"/>
                  <a:pt x="1442" y="95"/>
                  <a:pt x="1442" y="97"/>
                </a:cubicBezTo>
                <a:cubicBezTo>
                  <a:pt x="1441" y="96"/>
                  <a:pt x="1440" y="96"/>
                  <a:pt x="1439" y="95"/>
                </a:cubicBezTo>
                <a:cubicBezTo>
                  <a:pt x="1439" y="95"/>
                  <a:pt x="1439" y="95"/>
                  <a:pt x="1439" y="95"/>
                </a:cubicBezTo>
                <a:close/>
                <a:moveTo>
                  <a:pt x="1436" y="107"/>
                </a:moveTo>
                <a:cubicBezTo>
                  <a:pt x="1437" y="107"/>
                  <a:pt x="1438" y="108"/>
                  <a:pt x="1440" y="108"/>
                </a:cubicBezTo>
                <a:cubicBezTo>
                  <a:pt x="1440" y="109"/>
                  <a:pt x="1439" y="110"/>
                  <a:pt x="1439" y="110"/>
                </a:cubicBezTo>
                <a:cubicBezTo>
                  <a:pt x="1438" y="110"/>
                  <a:pt x="1437" y="110"/>
                  <a:pt x="1436" y="110"/>
                </a:cubicBezTo>
                <a:cubicBezTo>
                  <a:pt x="1436" y="109"/>
                  <a:pt x="1436" y="108"/>
                  <a:pt x="1436" y="107"/>
                </a:cubicBezTo>
                <a:close/>
                <a:moveTo>
                  <a:pt x="1436" y="124"/>
                </a:moveTo>
                <a:cubicBezTo>
                  <a:pt x="1438" y="124"/>
                  <a:pt x="1439" y="124"/>
                  <a:pt x="1440" y="125"/>
                </a:cubicBezTo>
                <a:cubicBezTo>
                  <a:pt x="1440" y="125"/>
                  <a:pt x="1440" y="126"/>
                  <a:pt x="1441" y="126"/>
                </a:cubicBezTo>
                <a:cubicBezTo>
                  <a:pt x="1442" y="126"/>
                  <a:pt x="1442" y="126"/>
                  <a:pt x="1443" y="125"/>
                </a:cubicBezTo>
                <a:cubicBezTo>
                  <a:pt x="1444" y="125"/>
                  <a:pt x="1445" y="125"/>
                  <a:pt x="1445" y="125"/>
                </a:cubicBezTo>
                <a:cubicBezTo>
                  <a:pt x="1445" y="125"/>
                  <a:pt x="1444" y="124"/>
                  <a:pt x="1444" y="124"/>
                </a:cubicBezTo>
                <a:cubicBezTo>
                  <a:pt x="1444" y="123"/>
                  <a:pt x="1444" y="122"/>
                  <a:pt x="1444" y="122"/>
                </a:cubicBezTo>
                <a:cubicBezTo>
                  <a:pt x="1442" y="121"/>
                  <a:pt x="1440" y="121"/>
                  <a:pt x="1438" y="121"/>
                </a:cubicBezTo>
                <a:cubicBezTo>
                  <a:pt x="1444" y="119"/>
                  <a:pt x="1442" y="111"/>
                  <a:pt x="1442" y="107"/>
                </a:cubicBezTo>
                <a:cubicBezTo>
                  <a:pt x="1444" y="107"/>
                  <a:pt x="1445" y="108"/>
                  <a:pt x="1446" y="108"/>
                </a:cubicBezTo>
                <a:cubicBezTo>
                  <a:pt x="1445" y="106"/>
                  <a:pt x="1444" y="106"/>
                  <a:pt x="1443" y="106"/>
                </a:cubicBezTo>
                <a:cubicBezTo>
                  <a:pt x="1443" y="106"/>
                  <a:pt x="1443" y="106"/>
                  <a:pt x="1443" y="106"/>
                </a:cubicBezTo>
                <a:cubicBezTo>
                  <a:pt x="1442" y="105"/>
                  <a:pt x="1442" y="105"/>
                  <a:pt x="1442" y="104"/>
                </a:cubicBezTo>
                <a:cubicBezTo>
                  <a:pt x="1446" y="103"/>
                  <a:pt x="1449" y="104"/>
                  <a:pt x="1453" y="105"/>
                </a:cubicBezTo>
                <a:cubicBezTo>
                  <a:pt x="1453" y="106"/>
                  <a:pt x="1452" y="106"/>
                  <a:pt x="1452" y="106"/>
                </a:cubicBezTo>
                <a:cubicBezTo>
                  <a:pt x="1453" y="109"/>
                  <a:pt x="1451" y="114"/>
                  <a:pt x="1455" y="116"/>
                </a:cubicBezTo>
                <a:cubicBezTo>
                  <a:pt x="1454" y="112"/>
                  <a:pt x="1460" y="110"/>
                  <a:pt x="1453" y="107"/>
                </a:cubicBezTo>
                <a:cubicBezTo>
                  <a:pt x="1453" y="106"/>
                  <a:pt x="1455" y="107"/>
                  <a:pt x="1456" y="107"/>
                </a:cubicBezTo>
                <a:cubicBezTo>
                  <a:pt x="1456" y="106"/>
                  <a:pt x="1456" y="106"/>
                  <a:pt x="1456" y="106"/>
                </a:cubicBezTo>
                <a:cubicBezTo>
                  <a:pt x="1456" y="106"/>
                  <a:pt x="1457" y="106"/>
                  <a:pt x="1458" y="107"/>
                </a:cubicBezTo>
                <a:cubicBezTo>
                  <a:pt x="1457" y="106"/>
                  <a:pt x="1457" y="105"/>
                  <a:pt x="1456" y="105"/>
                </a:cubicBezTo>
                <a:cubicBezTo>
                  <a:pt x="1456" y="104"/>
                  <a:pt x="1455" y="104"/>
                  <a:pt x="1455" y="104"/>
                </a:cubicBezTo>
                <a:cubicBezTo>
                  <a:pt x="1453" y="103"/>
                  <a:pt x="1450" y="103"/>
                  <a:pt x="1447" y="102"/>
                </a:cubicBezTo>
                <a:cubicBezTo>
                  <a:pt x="1448" y="101"/>
                  <a:pt x="1449" y="100"/>
                  <a:pt x="1451" y="101"/>
                </a:cubicBezTo>
                <a:cubicBezTo>
                  <a:pt x="1450" y="101"/>
                  <a:pt x="1449" y="100"/>
                  <a:pt x="1447" y="99"/>
                </a:cubicBezTo>
                <a:cubicBezTo>
                  <a:pt x="1452" y="98"/>
                  <a:pt x="1454" y="90"/>
                  <a:pt x="1452" y="87"/>
                </a:cubicBezTo>
                <a:cubicBezTo>
                  <a:pt x="1461" y="85"/>
                  <a:pt x="1469" y="87"/>
                  <a:pt x="1475" y="86"/>
                </a:cubicBezTo>
                <a:cubicBezTo>
                  <a:pt x="1477" y="91"/>
                  <a:pt x="1471" y="90"/>
                  <a:pt x="1469" y="91"/>
                </a:cubicBezTo>
                <a:cubicBezTo>
                  <a:pt x="1473" y="97"/>
                  <a:pt x="1478" y="91"/>
                  <a:pt x="1484" y="91"/>
                </a:cubicBezTo>
                <a:cubicBezTo>
                  <a:pt x="1484" y="91"/>
                  <a:pt x="1483" y="90"/>
                  <a:pt x="1482" y="89"/>
                </a:cubicBezTo>
                <a:cubicBezTo>
                  <a:pt x="1488" y="91"/>
                  <a:pt x="1494" y="93"/>
                  <a:pt x="1500" y="96"/>
                </a:cubicBezTo>
                <a:cubicBezTo>
                  <a:pt x="1498" y="96"/>
                  <a:pt x="1496" y="96"/>
                  <a:pt x="1494" y="97"/>
                </a:cubicBezTo>
                <a:cubicBezTo>
                  <a:pt x="1494" y="98"/>
                  <a:pt x="1495" y="97"/>
                  <a:pt x="1495" y="97"/>
                </a:cubicBezTo>
                <a:cubicBezTo>
                  <a:pt x="1500" y="100"/>
                  <a:pt x="1503" y="98"/>
                  <a:pt x="1507" y="98"/>
                </a:cubicBezTo>
                <a:cubicBezTo>
                  <a:pt x="1509" y="99"/>
                  <a:pt x="1510" y="100"/>
                  <a:pt x="1512" y="100"/>
                </a:cubicBezTo>
                <a:cubicBezTo>
                  <a:pt x="1512" y="100"/>
                  <a:pt x="1511" y="101"/>
                  <a:pt x="1511" y="101"/>
                </a:cubicBezTo>
                <a:cubicBezTo>
                  <a:pt x="1511" y="104"/>
                  <a:pt x="1506" y="101"/>
                  <a:pt x="1506" y="105"/>
                </a:cubicBezTo>
                <a:cubicBezTo>
                  <a:pt x="1502" y="104"/>
                  <a:pt x="1503" y="99"/>
                  <a:pt x="1499" y="102"/>
                </a:cubicBezTo>
                <a:cubicBezTo>
                  <a:pt x="1499" y="105"/>
                  <a:pt x="1504" y="104"/>
                  <a:pt x="1504" y="108"/>
                </a:cubicBezTo>
                <a:cubicBezTo>
                  <a:pt x="1509" y="105"/>
                  <a:pt x="1514" y="108"/>
                  <a:pt x="1517" y="111"/>
                </a:cubicBezTo>
                <a:cubicBezTo>
                  <a:pt x="1517" y="108"/>
                  <a:pt x="1518" y="103"/>
                  <a:pt x="1514" y="101"/>
                </a:cubicBezTo>
                <a:cubicBezTo>
                  <a:pt x="1514" y="101"/>
                  <a:pt x="1514" y="101"/>
                  <a:pt x="1514" y="101"/>
                </a:cubicBezTo>
                <a:cubicBezTo>
                  <a:pt x="1535" y="109"/>
                  <a:pt x="1556" y="116"/>
                  <a:pt x="1575" y="123"/>
                </a:cubicBezTo>
                <a:cubicBezTo>
                  <a:pt x="1574" y="122"/>
                  <a:pt x="1572" y="121"/>
                  <a:pt x="1570" y="119"/>
                </a:cubicBezTo>
                <a:cubicBezTo>
                  <a:pt x="1571" y="117"/>
                  <a:pt x="1568" y="117"/>
                  <a:pt x="1568" y="115"/>
                </a:cubicBezTo>
                <a:cubicBezTo>
                  <a:pt x="1565" y="116"/>
                  <a:pt x="1569" y="118"/>
                  <a:pt x="1569" y="119"/>
                </a:cubicBezTo>
                <a:cubicBezTo>
                  <a:pt x="1566" y="117"/>
                  <a:pt x="1563" y="115"/>
                  <a:pt x="1561" y="113"/>
                </a:cubicBezTo>
                <a:cubicBezTo>
                  <a:pt x="1561" y="113"/>
                  <a:pt x="1561" y="112"/>
                  <a:pt x="1561" y="112"/>
                </a:cubicBezTo>
                <a:cubicBezTo>
                  <a:pt x="1560" y="112"/>
                  <a:pt x="1560" y="112"/>
                  <a:pt x="1560" y="113"/>
                </a:cubicBezTo>
                <a:cubicBezTo>
                  <a:pt x="1549" y="106"/>
                  <a:pt x="1539" y="99"/>
                  <a:pt x="1528" y="94"/>
                </a:cubicBezTo>
                <a:cubicBezTo>
                  <a:pt x="1540" y="95"/>
                  <a:pt x="1551" y="94"/>
                  <a:pt x="1561" y="97"/>
                </a:cubicBezTo>
                <a:cubicBezTo>
                  <a:pt x="1560" y="100"/>
                  <a:pt x="1558" y="97"/>
                  <a:pt x="1555" y="99"/>
                </a:cubicBezTo>
                <a:cubicBezTo>
                  <a:pt x="1559" y="99"/>
                  <a:pt x="1557" y="105"/>
                  <a:pt x="1562" y="105"/>
                </a:cubicBezTo>
                <a:cubicBezTo>
                  <a:pt x="1562" y="104"/>
                  <a:pt x="1563" y="102"/>
                  <a:pt x="1562" y="100"/>
                </a:cubicBezTo>
                <a:cubicBezTo>
                  <a:pt x="1565" y="103"/>
                  <a:pt x="1572" y="102"/>
                  <a:pt x="1577" y="103"/>
                </a:cubicBezTo>
                <a:cubicBezTo>
                  <a:pt x="1577" y="106"/>
                  <a:pt x="1571" y="103"/>
                  <a:pt x="1573" y="107"/>
                </a:cubicBezTo>
                <a:cubicBezTo>
                  <a:pt x="1572" y="106"/>
                  <a:pt x="1571" y="105"/>
                  <a:pt x="1571" y="104"/>
                </a:cubicBezTo>
                <a:cubicBezTo>
                  <a:pt x="1569" y="105"/>
                  <a:pt x="1564" y="104"/>
                  <a:pt x="1565" y="108"/>
                </a:cubicBezTo>
                <a:cubicBezTo>
                  <a:pt x="1572" y="108"/>
                  <a:pt x="1572" y="109"/>
                  <a:pt x="1576" y="112"/>
                </a:cubicBezTo>
                <a:cubicBezTo>
                  <a:pt x="1574" y="116"/>
                  <a:pt x="1578" y="118"/>
                  <a:pt x="1579" y="122"/>
                </a:cubicBezTo>
                <a:cubicBezTo>
                  <a:pt x="1586" y="120"/>
                  <a:pt x="1592" y="126"/>
                  <a:pt x="1599" y="124"/>
                </a:cubicBezTo>
                <a:cubicBezTo>
                  <a:pt x="1599" y="128"/>
                  <a:pt x="1596" y="124"/>
                  <a:pt x="1595" y="126"/>
                </a:cubicBezTo>
                <a:cubicBezTo>
                  <a:pt x="1595" y="129"/>
                  <a:pt x="1599" y="128"/>
                  <a:pt x="1603" y="129"/>
                </a:cubicBezTo>
                <a:cubicBezTo>
                  <a:pt x="1601" y="127"/>
                  <a:pt x="1603" y="128"/>
                  <a:pt x="1603" y="125"/>
                </a:cubicBezTo>
                <a:cubicBezTo>
                  <a:pt x="1606" y="127"/>
                  <a:pt x="1609" y="123"/>
                  <a:pt x="1610" y="127"/>
                </a:cubicBezTo>
                <a:cubicBezTo>
                  <a:pt x="1613" y="126"/>
                  <a:pt x="1609" y="125"/>
                  <a:pt x="1611" y="124"/>
                </a:cubicBezTo>
                <a:cubicBezTo>
                  <a:pt x="1623" y="125"/>
                  <a:pt x="1630" y="122"/>
                  <a:pt x="1641" y="121"/>
                </a:cubicBezTo>
                <a:cubicBezTo>
                  <a:pt x="1643" y="124"/>
                  <a:pt x="1644" y="123"/>
                  <a:pt x="1647" y="125"/>
                </a:cubicBezTo>
                <a:cubicBezTo>
                  <a:pt x="1647" y="120"/>
                  <a:pt x="1648" y="121"/>
                  <a:pt x="1647" y="117"/>
                </a:cubicBezTo>
                <a:cubicBezTo>
                  <a:pt x="1650" y="116"/>
                  <a:pt x="1648" y="120"/>
                  <a:pt x="1650" y="121"/>
                </a:cubicBezTo>
                <a:cubicBezTo>
                  <a:pt x="1651" y="118"/>
                  <a:pt x="1654" y="117"/>
                  <a:pt x="1659" y="117"/>
                </a:cubicBezTo>
                <a:cubicBezTo>
                  <a:pt x="1662" y="121"/>
                  <a:pt x="1662" y="121"/>
                  <a:pt x="1663" y="124"/>
                </a:cubicBezTo>
                <a:cubicBezTo>
                  <a:pt x="1665" y="123"/>
                  <a:pt x="1667" y="123"/>
                  <a:pt x="1668" y="122"/>
                </a:cubicBezTo>
                <a:cubicBezTo>
                  <a:pt x="1668" y="121"/>
                  <a:pt x="1667" y="121"/>
                  <a:pt x="1665" y="121"/>
                </a:cubicBezTo>
                <a:cubicBezTo>
                  <a:pt x="1666" y="119"/>
                  <a:pt x="1671" y="120"/>
                  <a:pt x="1669" y="123"/>
                </a:cubicBezTo>
                <a:cubicBezTo>
                  <a:pt x="1672" y="122"/>
                  <a:pt x="1674" y="119"/>
                  <a:pt x="1676" y="118"/>
                </a:cubicBezTo>
                <a:cubicBezTo>
                  <a:pt x="1683" y="125"/>
                  <a:pt x="1689" y="127"/>
                  <a:pt x="1701" y="128"/>
                </a:cubicBezTo>
                <a:cubicBezTo>
                  <a:pt x="1697" y="132"/>
                  <a:pt x="1701" y="131"/>
                  <a:pt x="1700" y="138"/>
                </a:cubicBezTo>
                <a:cubicBezTo>
                  <a:pt x="1699" y="137"/>
                  <a:pt x="1698" y="137"/>
                  <a:pt x="1697" y="136"/>
                </a:cubicBezTo>
                <a:cubicBezTo>
                  <a:pt x="1697" y="136"/>
                  <a:pt x="1693" y="143"/>
                  <a:pt x="1699" y="144"/>
                </a:cubicBezTo>
                <a:cubicBezTo>
                  <a:pt x="1699" y="145"/>
                  <a:pt x="1696" y="144"/>
                  <a:pt x="1696" y="146"/>
                </a:cubicBezTo>
                <a:cubicBezTo>
                  <a:pt x="1694" y="144"/>
                  <a:pt x="1692" y="143"/>
                  <a:pt x="1693" y="140"/>
                </a:cubicBezTo>
                <a:cubicBezTo>
                  <a:pt x="1691" y="141"/>
                  <a:pt x="1689" y="143"/>
                  <a:pt x="1689" y="146"/>
                </a:cubicBezTo>
                <a:cubicBezTo>
                  <a:pt x="1691" y="146"/>
                  <a:pt x="1690" y="143"/>
                  <a:pt x="1693" y="144"/>
                </a:cubicBezTo>
                <a:cubicBezTo>
                  <a:pt x="1693" y="146"/>
                  <a:pt x="1692" y="147"/>
                  <a:pt x="1691" y="147"/>
                </a:cubicBezTo>
                <a:cubicBezTo>
                  <a:pt x="1697" y="148"/>
                  <a:pt x="1704" y="147"/>
                  <a:pt x="1708" y="148"/>
                </a:cubicBezTo>
                <a:cubicBezTo>
                  <a:pt x="1711" y="146"/>
                  <a:pt x="1707" y="145"/>
                  <a:pt x="1707" y="144"/>
                </a:cubicBezTo>
                <a:cubicBezTo>
                  <a:pt x="1711" y="144"/>
                  <a:pt x="1710" y="148"/>
                  <a:pt x="1712" y="150"/>
                </a:cubicBezTo>
                <a:cubicBezTo>
                  <a:pt x="1710" y="153"/>
                  <a:pt x="1704" y="149"/>
                  <a:pt x="1700" y="153"/>
                </a:cubicBezTo>
                <a:cubicBezTo>
                  <a:pt x="1703" y="155"/>
                  <a:pt x="1705" y="156"/>
                  <a:pt x="1711" y="155"/>
                </a:cubicBezTo>
                <a:cubicBezTo>
                  <a:pt x="1707" y="158"/>
                  <a:pt x="1725" y="156"/>
                  <a:pt x="1723" y="151"/>
                </a:cubicBezTo>
                <a:cubicBezTo>
                  <a:pt x="1720" y="151"/>
                  <a:pt x="1716" y="152"/>
                  <a:pt x="1714" y="150"/>
                </a:cubicBezTo>
                <a:cubicBezTo>
                  <a:pt x="1719" y="148"/>
                  <a:pt x="1725" y="147"/>
                  <a:pt x="1729" y="151"/>
                </a:cubicBezTo>
                <a:cubicBezTo>
                  <a:pt x="1732" y="147"/>
                  <a:pt x="1737" y="152"/>
                  <a:pt x="1739" y="147"/>
                </a:cubicBezTo>
                <a:cubicBezTo>
                  <a:pt x="1741" y="148"/>
                  <a:pt x="1745" y="147"/>
                  <a:pt x="1746" y="148"/>
                </a:cubicBezTo>
                <a:cubicBezTo>
                  <a:pt x="1748" y="148"/>
                  <a:pt x="1745" y="146"/>
                  <a:pt x="1744" y="147"/>
                </a:cubicBezTo>
                <a:cubicBezTo>
                  <a:pt x="1744" y="144"/>
                  <a:pt x="1749" y="144"/>
                  <a:pt x="1750" y="142"/>
                </a:cubicBezTo>
                <a:cubicBezTo>
                  <a:pt x="1752" y="142"/>
                  <a:pt x="1754" y="146"/>
                  <a:pt x="1755" y="142"/>
                </a:cubicBezTo>
                <a:cubicBezTo>
                  <a:pt x="1756" y="143"/>
                  <a:pt x="1756" y="145"/>
                  <a:pt x="1756" y="149"/>
                </a:cubicBezTo>
                <a:cubicBezTo>
                  <a:pt x="1759" y="148"/>
                  <a:pt x="1759" y="151"/>
                  <a:pt x="1761" y="150"/>
                </a:cubicBezTo>
                <a:cubicBezTo>
                  <a:pt x="1761" y="147"/>
                  <a:pt x="1757" y="148"/>
                  <a:pt x="1758" y="143"/>
                </a:cubicBezTo>
                <a:cubicBezTo>
                  <a:pt x="1760" y="143"/>
                  <a:pt x="1761" y="144"/>
                  <a:pt x="1761" y="145"/>
                </a:cubicBezTo>
                <a:cubicBezTo>
                  <a:pt x="1762" y="135"/>
                  <a:pt x="1737" y="144"/>
                  <a:pt x="1736" y="134"/>
                </a:cubicBezTo>
                <a:cubicBezTo>
                  <a:pt x="1740" y="131"/>
                  <a:pt x="1741" y="133"/>
                  <a:pt x="1746" y="133"/>
                </a:cubicBezTo>
                <a:cubicBezTo>
                  <a:pt x="1745" y="128"/>
                  <a:pt x="1749" y="129"/>
                  <a:pt x="1752" y="129"/>
                </a:cubicBezTo>
                <a:cubicBezTo>
                  <a:pt x="1753" y="127"/>
                  <a:pt x="1754" y="124"/>
                  <a:pt x="1755" y="123"/>
                </a:cubicBezTo>
                <a:cubicBezTo>
                  <a:pt x="1759" y="123"/>
                  <a:pt x="1760" y="125"/>
                  <a:pt x="1758" y="121"/>
                </a:cubicBezTo>
                <a:cubicBezTo>
                  <a:pt x="1762" y="121"/>
                  <a:pt x="1764" y="126"/>
                  <a:pt x="1768" y="122"/>
                </a:cubicBezTo>
                <a:cubicBezTo>
                  <a:pt x="1767" y="121"/>
                  <a:pt x="1765" y="122"/>
                  <a:pt x="1763" y="120"/>
                </a:cubicBezTo>
                <a:cubicBezTo>
                  <a:pt x="1764" y="120"/>
                  <a:pt x="1764" y="119"/>
                  <a:pt x="1764" y="117"/>
                </a:cubicBezTo>
                <a:cubicBezTo>
                  <a:pt x="1768" y="117"/>
                  <a:pt x="1769" y="118"/>
                  <a:pt x="1770" y="120"/>
                </a:cubicBezTo>
                <a:cubicBezTo>
                  <a:pt x="1772" y="120"/>
                  <a:pt x="1770" y="117"/>
                  <a:pt x="1773" y="117"/>
                </a:cubicBezTo>
                <a:cubicBezTo>
                  <a:pt x="1773" y="117"/>
                  <a:pt x="1774" y="118"/>
                  <a:pt x="1775" y="118"/>
                </a:cubicBezTo>
                <a:cubicBezTo>
                  <a:pt x="1774" y="120"/>
                  <a:pt x="1772" y="122"/>
                  <a:pt x="1771" y="123"/>
                </a:cubicBezTo>
                <a:cubicBezTo>
                  <a:pt x="1773" y="126"/>
                  <a:pt x="1777" y="121"/>
                  <a:pt x="1777" y="126"/>
                </a:cubicBezTo>
                <a:cubicBezTo>
                  <a:pt x="1778" y="125"/>
                  <a:pt x="1779" y="124"/>
                  <a:pt x="1779" y="122"/>
                </a:cubicBezTo>
                <a:cubicBezTo>
                  <a:pt x="1781" y="122"/>
                  <a:pt x="1782" y="122"/>
                  <a:pt x="1784" y="122"/>
                </a:cubicBezTo>
                <a:cubicBezTo>
                  <a:pt x="1786" y="123"/>
                  <a:pt x="1784" y="129"/>
                  <a:pt x="1788" y="126"/>
                </a:cubicBezTo>
                <a:cubicBezTo>
                  <a:pt x="1788" y="127"/>
                  <a:pt x="1787" y="128"/>
                  <a:pt x="1786" y="128"/>
                </a:cubicBezTo>
                <a:cubicBezTo>
                  <a:pt x="1794" y="131"/>
                  <a:pt x="1800" y="130"/>
                  <a:pt x="1809" y="131"/>
                </a:cubicBezTo>
                <a:cubicBezTo>
                  <a:pt x="1808" y="130"/>
                  <a:pt x="1810" y="129"/>
                  <a:pt x="1810" y="128"/>
                </a:cubicBezTo>
                <a:cubicBezTo>
                  <a:pt x="1812" y="127"/>
                  <a:pt x="1814" y="131"/>
                  <a:pt x="1815" y="128"/>
                </a:cubicBezTo>
                <a:cubicBezTo>
                  <a:pt x="1816" y="128"/>
                  <a:pt x="1816" y="131"/>
                  <a:pt x="1816" y="132"/>
                </a:cubicBezTo>
                <a:cubicBezTo>
                  <a:pt x="1818" y="132"/>
                  <a:pt x="1819" y="132"/>
                  <a:pt x="1821" y="132"/>
                </a:cubicBezTo>
                <a:cubicBezTo>
                  <a:pt x="1821" y="129"/>
                  <a:pt x="1823" y="128"/>
                  <a:pt x="1822" y="124"/>
                </a:cubicBezTo>
                <a:cubicBezTo>
                  <a:pt x="1825" y="126"/>
                  <a:pt x="1826" y="129"/>
                  <a:pt x="1832" y="129"/>
                </a:cubicBezTo>
                <a:cubicBezTo>
                  <a:pt x="1832" y="127"/>
                  <a:pt x="1830" y="127"/>
                  <a:pt x="1830" y="126"/>
                </a:cubicBezTo>
                <a:cubicBezTo>
                  <a:pt x="1830" y="123"/>
                  <a:pt x="1834" y="124"/>
                  <a:pt x="1834" y="122"/>
                </a:cubicBezTo>
                <a:cubicBezTo>
                  <a:pt x="1836" y="123"/>
                  <a:pt x="1835" y="125"/>
                  <a:pt x="1835" y="126"/>
                </a:cubicBezTo>
                <a:cubicBezTo>
                  <a:pt x="1837" y="125"/>
                  <a:pt x="1838" y="124"/>
                  <a:pt x="1836" y="122"/>
                </a:cubicBezTo>
                <a:cubicBezTo>
                  <a:pt x="1845" y="129"/>
                  <a:pt x="1852" y="128"/>
                  <a:pt x="1864" y="125"/>
                </a:cubicBezTo>
                <a:cubicBezTo>
                  <a:pt x="1870" y="135"/>
                  <a:pt x="1882" y="124"/>
                  <a:pt x="1892" y="132"/>
                </a:cubicBezTo>
                <a:cubicBezTo>
                  <a:pt x="1892" y="131"/>
                  <a:pt x="1893" y="130"/>
                  <a:pt x="1893" y="128"/>
                </a:cubicBezTo>
                <a:cubicBezTo>
                  <a:pt x="1897" y="128"/>
                  <a:pt x="1901" y="127"/>
                  <a:pt x="1906" y="127"/>
                </a:cubicBezTo>
                <a:cubicBezTo>
                  <a:pt x="1907" y="128"/>
                  <a:pt x="1905" y="129"/>
                  <a:pt x="1906" y="130"/>
                </a:cubicBezTo>
                <a:cubicBezTo>
                  <a:pt x="1909" y="131"/>
                  <a:pt x="1908" y="129"/>
                  <a:pt x="1910" y="128"/>
                </a:cubicBezTo>
                <a:cubicBezTo>
                  <a:pt x="1913" y="127"/>
                  <a:pt x="1911" y="132"/>
                  <a:pt x="1914" y="131"/>
                </a:cubicBezTo>
                <a:cubicBezTo>
                  <a:pt x="1913" y="134"/>
                  <a:pt x="1911" y="132"/>
                  <a:pt x="1909" y="133"/>
                </a:cubicBezTo>
                <a:cubicBezTo>
                  <a:pt x="1911" y="138"/>
                  <a:pt x="1917" y="129"/>
                  <a:pt x="1917" y="137"/>
                </a:cubicBezTo>
                <a:cubicBezTo>
                  <a:pt x="1925" y="138"/>
                  <a:pt x="1927" y="137"/>
                  <a:pt x="1936" y="138"/>
                </a:cubicBezTo>
                <a:cubicBezTo>
                  <a:pt x="1930" y="131"/>
                  <a:pt x="1944" y="139"/>
                  <a:pt x="1945" y="135"/>
                </a:cubicBezTo>
                <a:cubicBezTo>
                  <a:pt x="1951" y="135"/>
                  <a:pt x="1946" y="141"/>
                  <a:pt x="1948" y="142"/>
                </a:cubicBezTo>
                <a:cubicBezTo>
                  <a:pt x="1952" y="141"/>
                  <a:pt x="1953" y="143"/>
                  <a:pt x="1955" y="140"/>
                </a:cubicBezTo>
                <a:cubicBezTo>
                  <a:pt x="1957" y="141"/>
                  <a:pt x="1955" y="142"/>
                  <a:pt x="1955" y="143"/>
                </a:cubicBezTo>
                <a:cubicBezTo>
                  <a:pt x="1960" y="141"/>
                  <a:pt x="1960" y="144"/>
                  <a:pt x="1966" y="144"/>
                </a:cubicBezTo>
                <a:cubicBezTo>
                  <a:pt x="1965" y="142"/>
                  <a:pt x="1966" y="140"/>
                  <a:pt x="1968" y="140"/>
                </a:cubicBezTo>
                <a:cubicBezTo>
                  <a:pt x="1973" y="139"/>
                  <a:pt x="1970" y="145"/>
                  <a:pt x="1975" y="145"/>
                </a:cubicBezTo>
                <a:cubicBezTo>
                  <a:pt x="1976" y="142"/>
                  <a:pt x="1973" y="143"/>
                  <a:pt x="1973" y="141"/>
                </a:cubicBezTo>
                <a:cubicBezTo>
                  <a:pt x="1973" y="138"/>
                  <a:pt x="1978" y="139"/>
                  <a:pt x="1980" y="137"/>
                </a:cubicBezTo>
                <a:cubicBezTo>
                  <a:pt x="1981" y="138"/>
                  <a:pt x="1981" y="138"/>
                  <a:pt x="1982" y="138"/>
                </a:cubicBezTo>
                <a:cubicBezTo>
                  <a:pt x="1982" y="140"/>
                  <a:pt x="1981" y="140"/>
                  <a:pt x="1980" y="140"/>
                </a:cubicBezTo>
                <a:cubicBezTo>
                  <a:pt x="1982" y="144"/>
                  <a:pt x="1985" y="138"/>
                  <a:pt x="1987" y="138"/>
                </a:cubicBezTo>
                <a:cubicBezTo>
                  <a:pt x="1991" y="140"/>
                  <a:pt x="1990" y="145"/>
                  <a:pt x="1997" y="144"/>
                </a:cubicBezTo>
                <a:cubicBezTo>
                  <a:pt x="1998" y="142"/>
                  <a:pt x="1996" y="142"/>
                  <a:pt x="1996" y="141"/>
                </a:cubicBezTo>
                <a:cubicBezTo>
                  <a:pt x="2000" y="142"/>
                  <a:pt x="2000" y="144"/>
                  <a:pt x="2001" y="140"/>
                </a:cubicBezTo>
                <a:cubicBezTo>
                  <a:pt x="2002" y="140"/>
                  <a:pt x="2002" y="141"/>
                  <a:pt x="2003" y="141"/>
                </a:cubicBezTo>
                <a:cubicBezTo>
                  <a:pt x="2005" y="144"/>
                  <a:pt x="2000" y="142"/>
                  <a:pt x="2001" y="145"/>
                </a:cubicBezTo>
                <a:cubicBezTo>
                  <a:pt x="2003" y="144"/>
                  <a:pt x="2006" y="143"/>
                  <a:pt x="2007" y="146"/>
                </a:cubicBezTo>
                <a:cubicBezTo>
                  <a:pt x="2010" y="141"/>
                  <a:pt x="2011" y="145"/>
                  <a:pt x="2017" y="142"/>
                </a:cubicBezTo>
                <a:cubicBezTo>
                  <a:pt x="2019" y="143"/>
                  <a:pt x="2016" y="144"/>
                  <a:pt x="2018" y="145"/>
                </a:cubicBezTo>
                <a:cubicBezTo>
                  <a:pt x="2025" y="145"/>
                  <a:pt x="2030" y="145"/>
                  <a:pt x="2034" y="149"/>
                </a:cubicBezTo>
                <a:cubicBezTo>
                  <a:pt x="2035" y="148"/>
                  <a:pt x="2036" y="147"/>
                  <a:pt x="2036" y="146"/>
                </a:cubicBezTo>
                <a:cubicBezTo>
                  <a:pt x="2039" y="146"/>
                  <a:pt x="2038" y="150"/>
                  <a:pt x="2042" y="150"/>
                </a:cubicBezTo>
                <a:cubicBezTo>
                  <a:pt x="2040" y="148"/>
                  <a:pt x="2042" y="149"/>
                  <a:pt x="2041" y="146"/>
                </a:cubicBezTo>
                <a:cubicBezTo>
                  <a:pt x="2044" y="147"/>
                  <a:pt x="2045" y="151"/>
                  <a:pt x="2050" y="150"/>
                </a:cubicBezTo>
                <a:cubicBezTo>
                  <a:pt x="2050" y="151"/>
                  <a:pt x="2051" y="155"/>
                  <a:pt x="2048" y="154"/>
                </a:cubicBezTo>
                <a:cubicBezTo>
                  <a:pt x="2050" y="155"/>
                  <a:pt x="2053" y="154"/>
                  <a:pt x="2055" y="152"/>
                </a:cubicBezTo>
                <a:cubicBezTo>
                  <a:pt x="2057" y="154"/>
                  <a:pt x="2058" y="153"/>
                  <a:pt x="2062" y="152"/>
                </a:cubicBezTo>
                <a:cubicBezTo>
                  <a:pt x="2063" y="155"/>
                  <a:pt x="2060" y="154"/>
                  <a:pt x="2058" y="155"/>
                </a:cubicBezTo>
                <a:cubicBezTo>
                  <a:pt x="2058" y="157"/>
                  <a:pt x="2060" y="158"/>
                  <a:pt x="2062" y="158"/>
                </a:cubicBezTo>
                <a:cubicBezTo>
                  <a:pt x="2063" y="157"/>
                  <a:pt x="2063" y="156"/>
                  <a:pt x="2063" y="153"/>
                </a:cubicBezTo>
                <a:cubicBezTo>
                  <a:pt x="2067" y="152"/>
                  <a:pt x="2067" y="156"/>
                  <a:pt x="2068" y="157"/>
                </a:cubicBezTo>
                <a:cubicBezTo>
                  <a:pt x="2071" y="157"/>
                  <a:pt x="2070" y="153"/>
                  <a:pt x="2071" y="152"/>
                </a:cubicBezTo>
                <a:cubicBezTo>
                  <a:pt x="2076" y="157"/>
                  <a:pt x="2078" y="162"/>
                  <a:pt x="2086" y="161"/>
                </a:cubicBezTo>
                <a:cubicBezTo>
                  <a:pt x="2085" y="160"/>
                  <a:pt x="2085" y="159"/>
                  <a:pt x="2086" y="158"/>
                </a:cubicBezTo>
                <a:cubicBezTo>
                  <a:pt x="2088" y="158"/>
                  <a:pt x="2086" y="161"/>
                  <a:pt x="2088" y="162"/>
                </a:cubicBezTo>
                <a:cubicBezTo>
                  <a:pt x="2093" y="165"/>
                  <a:pt x="2101" y="156"/>
                  <a:pt x="2102" y="167"/>
                </a:cubicBezTo>
                <a:cubicBezTo>
                  <a:pt x="2110" y="168"/>
                  <a:pt x="2116" y="162"/>
                  <a:pt x="2120" y="170"/>
                </a:cubicBezTo>
                <a:cubicBezTo>
                  <a:pt x="2122" y="169"/>
                  <a:pt x="2123" y="167"/>
                  <a:pt x="2127" y="168"/>
                </a:cubicBezTo>
                <a:cubicBezTo>
                  <a:pt x="2127" y="169"/>
                  <a:pt x="2126" y="169"/>
                  <a:pt x="2125" y="169"/>
                </a:cubicBezTo>
                <a:cubicBezTo>
                  <a:pt x="2133" y="173"/>
                  <a:pt x="2148" y="181"/>
                  <a:pt x="2158" y="177"/>
                </a:cubicBezTo>
                <a:cubicBezTo>
                  <a:pt x="2166" y="187"/>
                  <a:pt x="2181" y="194"/>
                  <a:pt x="2193" y="195"/>
                </a:cubicBezTo>
                <a:cubicBezTo>
                  <a:pt x="2195" y="197"/>
                  <a:pt x="2196" y="199"/>
                  <a:pt x="2197" y="200"/>
                </a:cubicBezTo>
                <a:cubicBezTo>
                  <a:pt x="2200" y="199"/>
                  <a:pt x="2203" y="199"/>
                  <a:pt x="2203" y="203"/>
                </a:cubicBezTo>
                <a:cubicBezTo>
                  <a:pt x="2206" y="200"/>
                  <a:pt x="2211" y="200"/>
                  <a:pt x="2214" y="204"/>
                </a:cubicBezTo>
                <a:cubicBezTo>
                  <a:pt x="2213" y="207"/>
                  <a:pt x="2212" y="205"/>
                  <a:pt x="2209" y="206"/>
                </a:cubicBezTo>
                <a:cubicBezTo>
                  <a:pt x="2207" y="203"/>
                  <a:pt x="2205" y="206"/>
                  <a:pt x="2202" y="204"/>
                </a:cubicBezTo>
                <a:cubicBezTo>
                  <a:pt x="2201" y="206"/>
                  <a:pt x="2203" y="206"/>
                  <a:pt x="2203" y="207"/>
                </a:cubicBezTo>
                <a:cubicBezTo>
                  <a:pt x="2196" y="203"/>
                  <a:pt x="2190" y="205"/>
                  <a:pt x="2183" y="201"/>
                </a:cubicBezTo>
                <a:cubicBezTo>
                  <a:pt x="2180" y="200"/>
                  <a:pt x="2181" y="204"/>
                  <a:pt x="2179" y="204"/>
                </a:cubicBezTo>
                <a:cubicBezTo>
                  <a:pt x="2175" y="205"/>
                  <a:pt x="2177" y="200"/>
                  <a:pt x="2174" y="199"/>
                </a:cubicBezTo>
                <a:cubicBezTo>
                  <a:pt x="2171" y="198"/>
                  <a:pt x="2172" y="201"/>
                  <a:pt x="2171" y="202"/>
                </a:cubicBezTo>
                <a:cubicBezTo>
                  <a:pt x="2163" y="198"/>
                  <a:pt x="2159" y="197"/>
                  <a:pt x="2148" y="195"/>
                </a:cubicBezTo>
                <a:cubicBezTo>
                  <a:pt x="2151" y="191"/>
                  <a:pt x="2147" y="188"/>
                  <a:pt x="2146" y="186"/>
                </a:cubicBezTo>
                <a:cubicBezTo>
                  <a:pt x="2143" y="191"/>
                  <a:pt x="2142" y="192"/>
                  <a:pt x="2140" y="196"/>
                </a:cubicBezTo>
                <a:cubicBezTo>
                  <a:pt x="2136" y="194"/>
                  <a:pt x="2135" y="189"/>
                  <a:pt x="2131" y="190"/>
                </a:cubicBezTo>
                <a:cubicBezTo>
                  <a:pt x="2131" y="188"/>
                  <a:pt x="2136" y="190"/>
                  <a:pt x="2138" y="189"/>
                </a:cubicBezTo>
                <a:cubicBezTo>
                  <a:pt x="2137" y="187"/>
                  <a:pt x="2135" y="186"/>
                  <a:pt x="2135" y="184"/>
                </a:cubicBezTo>
                <a:cubicBezTo>
                  <a:pt x="2131" y="186"/>
                  <a:pt x="2127" y="184"/>
                  <a:pt x="2122" y="184"/>
                </a:cubicBezTo>
                <a:cubicBezTo>
                  <a:pt x="2128" y="189"/>
                  <a:pt x="2119" y="188"/>
                  <a:pt x="2116" y="189"/>
                </a:cubicBezTo>
                <a:cubicBezTo>
                  <a:pt x="2122" y="183"/>
                  <a:pt x="2117" y="182"/>
                  <a:pt x="2119" y="177"/>
                </a:cubicBezTo>
                <a:cubicBezTo>
                  <a:pt x="2116" y="176"/>
                  <a:pt x="2115" y="184"/>
                  <a:pt x="2115" y="177"/>
                </a:cubicBezTo>
                <a:cubicBezTo>
                  <a:pt x="2112" y="178"/>
                  <a:pt x="2114" y="183"/>
                  <a:pt x="2110" y="183"/>
                </a:cubicBezTo>
                <a:cubicBezTo>
                  <a:pt x="2110" y="187"/>
                  <a:pt x="2110" y="191"/>
                  <a:pt x="2106" y="191"/>
                </a:cubicBezTo>
                <a:cubicBezTo>
                  <a:pt x="2105" y="187"/>
                  <a:pt x="2104" y="185"/>
                  <a:pt x="2107" y="181"/>
                </a:cubicBezTo>
                <a:cubicBezTo>
                  <a:pt x="2110" y="181"/>
                  <a:pt x="2109" y="181"/>
                  <a:pt x="2112" y="181"/>
                </a:cubicBezTo>
                <a:cubicBezTo>
                  <a:pt x="2112" y="179"/>
                  <a:pt x="2106" y="179"/>
                  <a:pt x="2109" y="178"/>
                </a:cubicBezTo>
                <a:cubicBezTo>
                  <a:pt x="2106" y="173"/>
                  <a:pt x="2104" y="182"/>
                  <a:pt x="2102" y="178"/>
                </a:cubicBezTo>
                <a:cubicBezTo>
                  <a:pt x="2099" y="179"/>
                  <a:pt x="2102" y="181"/>
                  <a:pt x="2102" y="183"/>
                </a:cubicBezTo>
                <a:cubicBezTo>
                  <a:pt x="2099" y="183"/>
                  <a:pt x="2100" y="179"/>
                  <a:pt x="2098" y="179"/>
                </a:cubicBezTo>
                <a:cubicBezTo>
                  <a:pt x="2098" y="177"/>
                  <a:pt x="2098" y="176"/>
                  <a:pt x="2100" y="176"/>
                </a:cubicBezTo>
                <a:cubicBezTo>
                  <a:pt x="2096" y="174"/>
                  <a:pt x="2092" y="173"/>
                  <a:pt x="2086" y="173"/>
                </a:cubicBezTo>
                <a:cubicBezTo>
                  <a:pt x="2087" y="175"/>
                  <a:pt x="2092" y="175"/>
                  <a:pt x="2086" y="175"/>
                </a:cubicBezTo>
                <a:cubicBezTo>
                  <a:pt x="2087" y="177"/>
                  <a:pt x="2090" y="177"/>
                  <a:pt x="2090" y="179"/>
                </a:cubicBezTo>
                <a:cubicBezTo>
                  <a:pt x="2089" y="180"/>
                  <a:pt x="2089" y="178"/>
                  <a:pt x="2088" y="177"/>
                </a:cubicBezTo>
                <a:cubicBezTo>
                  <a:pt x="2087" y="177"/>
                  <a:pt x="2086" y="178"/>
                  <a:pt x="2086" y="179"/>
                </a:cubicBezTo>
                <a:cubicBezTo>
                  <a:pt x="2082" y="178"/>
                  <a:pt x="2086" y="176"/>
                  <a:pt x="2085" y="172"/>
                </a:cubicBezTo>
                <a:cubicBezTo>
                  <a:pt x="2076" y="170"/>
                  <a:pt x="2071" y="172"/>
                  <a:pt x="2062" y="172"/>
                </a:cubicBezTo>
                <a:cubicBezTo>
                  <a:pt x="2062" y="176"/>
                  <a:pt x="2061" y="174"/>
                  <a:pt x="2059" y="174"/>
                </a:cubicBezTo>
                <a:cubicBezTo>
                  <a:pt x="2059" y="177"/>
                  <a:pt x="2056" y="178"/>
                  <a:pt x="2059" y="180"/>
                </a:cubicBezTo>
                <a:cubicBezTo>
                  <a:pt x="2055" y="180"/>
                  <a:pt x="2054" y="182"/>
                  <a:pt x="2050" y="181"/>
                </a:cubicBezTo>
                <a:cubicBezTo>
                  <a:pt x="2049" y="183"/>
                  <a:pt x="2050" y="184"/>
                  <a:pt x="2051" y="185"/>
                </a:cubicBezTo>
                <a:cubicBezTo>
                  <a:pt x="2053" y="181"/>
                  <a:pt x="2056" y="186"/>
                  <a:pt x="2058" y="187"/>
                </a:cubicBezTo>
                <a:cubicBezTo>
                  <a:pt x="2051" y="189"/>
                  <a:pt x="2041" y="185"/>
                  <a:pt x="2037" y="180"/>
                </a:cubicBezTo>
                <a:cubicBezTo>
                  <a:pt x="2035" y="183"/>
                  <a:pt x="2031" y="178"/>
                  <a:pt x="2031" y="180"/>
                </a:cubicBezTo>
                <a:cubicBezTo>
                  <a:pt x="2029" y="178"/>
                  <a:pt x="2035" y="178"/>
                  <a:pt x="2032" y="174"/>
                </a:cubicBezTo>
                <a:cubicBezTo>
                  <a:pt x="2031" y="175"/>
                  <a:pt x="2029" y="175"/>
                  <a:pt x="2027" y="175"/>
                </a:cubicBezTo>
                <a:cubicBezTo>
                  <a:pt x="2027" y="171"/>
                  <a:pt x="2031" y="171"/>
                  <a:pt x="2033" y="170"/>
                </a:cubicBezTo>
                <a:cubicBezTo>
                  <a:pt x="2033" y="168"/>
                  <a:pt x="2032" y="167"/>
                  <a:pt x="2032" y="166"/>
                </a:cubicBezTo>
                <a:cubicBezTo>
                  <a:pt x="2027" y="169"/>
                  <a:pt x="2026" y="171"/>
                  <a:pt x="2022" y="173"/>
                </a:cubicBezTo>
                <a:cubicBezTo>
                  <a:pt x="2022" y="175"/>
                  <a:pt x="2026" y="173"/>
                  <a:pt x="2025" y="177"/>
                </a:cubicBezTo>
                <a:cubicBezTo>
                  <a:pt x="2027" y="177"/>
                  <a:pt x="2027" y="176"/>
                  <a:pt x="2028" y="176"/>
                </a:cubicBezTo>
                <a:cubicBezTo>
                  <a:pt x="2031" y="180"/>
                  <a:pt x="2025" y="180"/>
                  <a:pt x="2025" y="184"/>
                </a:cubicBezTo>
                <a:cubicBezTo>
                  <a:pt x="2021" y="185"/>
                  <a:pt x="2020" y="182"/>
                  <a:pt x="2016" y="183"/>
                </a:cubicBezTo>
                <a:cubicBezTo>
                  <a:pt x="2021" y="185"/>
                  <a:pt x="2016" y="188"/>
                  <a:pt x="2018" y="191"/>
                </a:cubicBezTo>
                <a:cubicBezTo>
                  <a:pt x="2015" y="191"/>
                  <a:pt x="2011" y="193"/>
                  <a:pt x="2011" y="190"/>
                </a:cubicBezTo>
                <a:cubicBezTo>
                  <a:pt x="2008" y="189"/>
                  <a:pt x="2010" y="193"/>
                  <a:pt x="2008" y="194"/>
                </a:cubicBezTo>
                <a:cubicBezTo>
                  <a:pt x="2007" y="191"/>
                  <a:pt x="2010" y="188"/>
                  <a:pt x="2006" y="186"/>
                </a:cubicBezTo>
                <a:cubicBezTo>
                  <a:pt x="2003" y="187"/>
                  <a:pt x="2005" y="189"/>
                  <a:pt x="2004" y="191"/>
                </a:cubicBezTo>
                <a:cubicBezTo>
                  <a:pt x="2001" y="191"/>
                  <a:pt x="1996" y="190"/>
                  <a:pt x="1995" y="192"/>
                </a:cubicBezTo>
                <a:cubicBezTo>
                  <a:pt x="1993" y="192"/>
                  <a:pt x="1995" y="191"/>
                  <a:pt x="1995" y="189"/>
                </a:cubicBezTo>
                <a:cubicBezTo>
                  <a:pt x="1990" y="192"/>
                  <a:pt x="1988" y="191"/>
                  <a:pt x="1983" y="192"/>
                </a:cubicBezTo>
                <a:cubicBezTo>
                  <a:pt x="1985" y="191"/>
                  <a:pt x="1984" y="188"/>
                  <a:pt x="1986" y="188"/>
                </a:cubicBezTo>
                <a:cubicBezTo>
                  <a:pt x="1983" y="185"/>
                  <a:pt x="1982" y="183"/>
                  <a:pt x="1976" y="185"/>
                </a:cubicBezTo>
                <a:cubicBezTo>
                  <a:pt x="1982" y="190"/>
                  <a:pt x="1969" y="185"/>
                  <a:pt x="1969" y="188"/>
                </a:cubicBezTo>
                <a:cubicBezTo>
                  <a:pt x="1965" y="187"/>
                  <a:pt x="1967" y="186"/>
                  <a:pt x="1966" y="184"/>
                </a:cubicBezTo>
                <a:cubicBezTo>
                  <a:pt x="1964" y="184"/>
                  <a:pt x="1964" y="185"/>
                  <a:pt x="1962" y="185"/>
                </a:cubicBezTo>
                <a:cubicBezTo>
                  <a:pt x="1961" y="188"/>
                  <a:pt x="1963" y="188"/>
                  <a:pt x="1964" y="190"/>
                </a:cubicBezTo>
                <a:cubicBezTo>
                  <a:pt x="1961" y="191"/>
                  <a:pt x="1961" y="189"/>
                  <a:pt x="1959" y="188"/>
                </a:cubicBezTo>
                <a:cubicBezTo>
                  <a:pt x="1959" y="184"/>
                  <a:pt x="1962" y="181"/>
                  <a:pt x="1959" y="179"/>
                </a:cubicBezTo>
                <a:cubicBezTo>
                  <a:pt x="1956" y="180"/>
                  <a:pt x="1953" y="182"/>
                  <a:pt x="1950" y="183"/>
                </a:cubicBezTo>
                <a:cubicBezTo>
                  <a:pt x="1949" y="183"/>
                  <a:pt x="1950" y="181"/>
                  <a:pt x="1949" y="180"/>
                </a:cubicBezTo>
                <a:cubicBezTo>
                  <a:pt x="1947" y="184"/>
                  <a:pt x="1934" y="183"/>
                  <a:pt x="1929" y="184"/>
                </a:cubicBezTo>
                <a:cubicBezTo>
                  <a:pt x="1931" y="181"/>
                  <a:pt x="1928" y="182"/>
                  <a:pt x="1927" y="184"/>
                </a:cubicBezTo>
                <a:cubicBezTo>
                  <a:pt x="1924" y="184"/>
                  <a:pt x="1924" y="182"/>
                  <a:pt x="1924" y="180"/>
                </a:cubicBezTo>
                <a:cubicBezTo>
                  <a:pt x="1922" y="183"/>
                  <a:pt x="1916" y="186"/>
                  <a:pt x="1913" y="179"/>
                </a:cubicBezTo>
                <a:cubicBezTo>
                  <a:pt x="1911" y="181"/>
                  <a:pt x="1911" y="184"/>
                  <a:pt x="1906" y="183"/>
                </a:cubicBezTo>
                <a:cubicBezTo>
                  <a:pt x="1906" y="185"/>
                  <a:pt x="1908" y="185"/>
                  <a:pt x="1908" y="188"/>
                </a:cubicBezTo>
                <a:cubicBezTo>
                  <a:pt x="1907" y="187"/>
                  <a:pt x="1907" y="187"/>
                  <a:pt x="1906" y="187"/>
                </a:cubicBezTo>
                <a:cubicBezTo>
                  <a:pt x="1903" y="187"/>
                  <a:pt x="1907" y="184"/>
                  <a:pt x="1905" y="182"/>
                </a:cubicBezTo>
                <a:cubicBezTo>
                  <a:pt x="1901" y="182"/>
                  <a:pt x="1896" y="183"/>
                  <a:pt x="1895" y="178"/>
                </a:cubicBezTo>
                <a:cubicBezTo>
                  <a:pt x="1894" y="178"/>
                  <a:pt x="1890" y="182"/>
                  <a:pt x="1894" y="182"/>
                </a:cubicBezTo>
                <a:cubicBezTo>
                  <a:pt x="1894" y="184"/>
                  <a:pt x="1893" y="185"/>
                  <a:pt x="1891" y="186"/>
                </a:cubicBezTo>
                <a:cubicBezTo>
                  <a:pt x="1891" y="182"/>
                  <a:pt x="1884" y="184"/>
                  <a:pt x="1882" y="184"/>
                </a:cubicBezTo>
                <a:cubicBezTo>
                  <a:pt x="1881" y="184"/>
                  <a:pt x="1881" y="182"/>
                  <a:pt x="1881" y="180"/>
                </a:cubicBezTo>
                <a:cubicBezTo>
                  <a:pt x="1880" y="181"/>
                  <a:pt x="1875" y="180"/>
                  <a:pt x="1878" y="179"/>
                </a:cubicBezTo>
                <a:cubicBezTo>
                  <a:pt x="1877" y="177"/>
                  <a:pt x="1874" y="181"/>
                  <a:pt x="1873" y="182"/>
                </a:cubicBezTo>
                <a:cubicBezTo>
                  <a:pt x="1869" y="182"/>
                  <a:pt x="1872" y="176"/>
                  <a:pt x="1867" y="178"/>
                </a:cubicBezTo>
                <a:cubicBezTo>
                  <a:pt x="1867" y="175"/>
                  <a:pt x="1868" y="174"/>
                  <a:pt x="1869" y="173"/>
                </a:cubicBezTo>
                <a:cubicBezTo>
                  <a:pt x="1867" y="174"/>
                  <a:pt x="1861" y="178"/>
                  <a:pt x="1856" y="177"/>
                </a:cubicBezTo>
                <a:cubicBezTo>
                  <a:pt x="1855" y="177"/>
                  <a:pt x="1855" y="174"/>
                  <a:pt x="1855" y="173"/>
                </a:cubicBezTo>
                <a:cubicBezTo>
                  <a:pt x="1852" y="172"/>
                  <a:pt x="1852" y="175"/>
                  <a:pt x="1849" y="174"/>
                </a:cubicBezTo>
                <a:cubicBezTo>
                  <a:pt x="1853" y="169"/>
                  <a:pt x="1848" y="173"/>
                  <a:pt x="1845" y="170"/>
                </a:cubicBezTo>
                <a:cubicBezTo>
                  <a:pt x="1840" y="176"/>
                  <a:pt x="1828" y="169"/>
                  <a:pt x="1820" y="173"/>
                </a:cubicBezTo>
                <a:cubicBezTo>
                  <a:pt x="1820" y="173"/>
                  <a:pt x="1820" y="174"/>
                  <a:pt x="1819" y="174"/>
                </a:cubicBezTo>
                <a:cubicBezTo>
                  <a:pt x="1820" y="174"/>
                  <a:pt x="1820" y="173"/>
                  <a:pt x="1820" y="173"/>
                </a:cubicBezTo>
                <a:cubicBezTo>
                  <a:pt x="1822" y="171"/>
                  <a:pt x="1821" y="168"/>
                  <a:pt x="1824" y="168"/>
                </a:cubicBezTo>
                <a:cubicBezTo>
                  <a:pt x="1821" y="163"/>
                  <a:pt x="1819" y="170"/>
                  <a:pt x="1814" y="169"/>
                </a:cubicBezTo>
                <a:cubicBezTo>
                  <a:pt x="1817" y="172"/>
                  <a:pt x="1811" y="169"/>
                  <a:pt x="1812" y="173"/>
                </a:cubicBezTo>
                <a:cubicBezTo>
                  <a:pt x="1805" y="172"/>
                  <a:pt x="1801" y="170"/>
                  <a:pt x="1794" y="173"/>
                </a:cubicBezTo>
                <a:cubicBezTo>
                  <a:pt x="1793" y="170"/>
                  <a:pt x="1788" y="172"/>
                  <a:pt x="1789" y="168"/>
                </a:cubicBezTo>
                <a:cubicBezTo>
                  <a:pt x="1788" y="164"/>
                  <a:pt x="1788" y="169"/>
                  <a:pt x="1789" y="171"/>
                </a:cubicBezTo>
                <a:cubicBezTo>
                  <a:pt x="1786" y="170"/>
                  <a:pt x="1785" y="165"/>
                  <a:pt x="1781" y="169"/>
                </a:cubicBezTo>
                <a:cubicBezTo>
                  <a:pt x="1781" y="171"/>
                  <a:pt x="1783" y="171"/>
                  <a:pt x="1784" y="171"/>
                </a:cubicBezTo>
                <a:cubicBezTo>
                  <a:pt x="1784" y="172"/>
                  <a:pt x="1782" y="172"/>
                  <a:pt x="1782" y="173"/>
                </a:cubicBezTo>
                <a:cubicBezTo>
                  <a:pt x="1779" y="174"/>
                  <a:pt x="1782" y="170"/>
                  <a:pt x="1778" y="171"/>
                </a:cubicBezTo>
                <a:cubicBezTo>
                  <a:pt x="1778" y="173"/>
                  <a:pt x="1776" y="172"/>
                  <a:pt x="1776" y="175"/>
                </a:cubicBezTo>
                <a:cubicBezTo>
                  <a:pt x="1778" y="175"/>
                  <a:pt x="1779" y="175"/>
                  <a:pt x="1779" y="176"/>
                </a:cubicBezTo>
                <a:cubicBezTo>
                  <a:pt x="1779" y="178"/>
                  <a:pt x="1775" y="177"/>
                  <a:pt x="1774" y="178"/>
                </a:cubicBezTo>
                <a:cubicBezTo>
                  <a:pt x="1773" y="176"/>
                  <a:pt x="1773" y="173"/>
                  <a:pt x="1775" y="170"/>
                </a:cubicBezTo>
                <a:cubicBezTo>
                  <a:pt x="1769" y="168"/>
                  <a:pt x="1768" y="173"/>
                  <a:pt x="1766" y="167"/>
                </a:cubicBezTo>
                <a:cubicBezTo>
                  <a:pt x="1764" y="167"/>
                  <a:pt x="1766" y="171"/>
                  <a:pt x="1765" y="172"/>
                </a:cubicBezTo>
                <a:cubicBezTo>
                  <a:pt x="1763" y="173"/>
                  <a:pt x="1764" y="169"/>
                  <a:pt x="1764" y="167"/>
                </a:cubicBezTo>
                <a:cubicBezTo>
                  <a:pt x="1762" y="167"/>
                  <a:pt x="1762" y="169"/>
                  <a:pt x="1761" y="170"/>
                </a:cubicBezTo>
                <a:cubicBezTo>
                  <a:pt x="1759" y="170"/>
                  <a:pt x="1760" y="164"/>
                  <a:pt x="1764" y="165"/>
                </a:cubicBezTo>
                <a:cubicBezTo>
                  <a:pt x="1763" y="161"/>
                  <a:pt x="1760" y="159"/>
                  <a:pt x="1757" y="157"/>
                </a:cubicBezTo>
                <a:cubicBezTo>
                  <a:pt x="1755" y="157"/>
                  <a:pt x="1757" y="161"/>
                  <a:pt x="1757" y="162"/>
                </a:cubicBezTo>
                <a:cubicBezTo>
                  <a:pt x="1758" y="163"/>
                  <a:pt x="1760" y="162"/>
                  <a:pt x="1761" y="163"/>
                </a:cubicBezTo>
                <a:cubicBezTo>
                  <a:pt x="1758" y="164"/>
                  <a:pt x="1752" y="165"/>
                  <a:pt x="1749" y="163"/>
                </a:cubicBezTo>
                <a:cubicBezTo>
                  <a:pt x="1748" y="164"/>
                  <a:pt x="1749" y="165"/>
                  <a:pt x="1749" y="166"/>
                </a:cubicBezTo>
                <a:cubicBezTo>
                  <a:pt x="1749" y="165"/>
                  <a:pt x="1748" y="165"/>
                  <a:pt x="1747" y="166"/>
                </a:cubicBezTo>
                <a:cubicBezTo>
                  <a:pt x="1745" y="166"/>
                  <a:pt x="1744" y="165"/>
                  <a:pt x="1744" y="163"/>
                </a:cubicBezTo>
                <a:cubicBezTo>
                  <a:pt x="1743" y="164"/>
                  <a:pt x="1741" y="163"/>
                  <a:pt x="1741" y="166"/>
                </a:cubicBezTo>
                <a:cubicBezTo>
                  <a:pt x="1736" y="165"/>
                  <a:pt x="1729" y="166"/>
                  <a:pt x="1732" y="159"/>
                </a:cubicBezTo>
                <a:cubicBezTo>
                  <a:pt x="1729" y="159"/>
                  <a:pt x="1729" y="156"/>
                  <a:pt x="1726" y="156"/>
                </a:cubicBezTo>
                <a:cubicBezTo>
                  <a:pt x="1726" y="157"/>
                  <a:pt x="1727" y="159"/>
                  <a:pt x="1726" y="159"/>
                </a:cubicBezTo>
                <a:cubicBezTo>
                  <a:pt x="1727" y="162"/>
                  <a:pt x="1730" y="158"/>
                  <a:pt x="1731" y="160"/>
                </a:cubicBezTo>
                <a:cubicBezTo>
                  <a:pt x="1731" y="164"/>
                  <a:pt x="1720" y="166"/>
                  <a:pt x="1719" y="163"/>
                </a:cubicBezTo>
                <a:cubicBezTo>
                  <a:pt x="1715" y="164"/>
                  <a:pt x="1726" y="170"/>
                  <a:pt x="1726" y="164"/>
                </a:cubicBezTo>
                <a:cubicBezTo>
                  <a:pt x="1728" y="166"/>
                  <a:pt x="1730" y="167"/>
                  <a:pt x="1733" y="167"/>
                </a:cubicBezTo>
                <a:cubicBezTo>
                  <a:pt x="1729" y="169"/>
                  <a:pt x="1721" y="169"/>
                  <a:pt x="1717" y="166"/>
                </a:cubicBezTo>
                <a:cubicBezTo>
                  <a:pt x="1717" y="167"/>
                  <a:pt x="1718" y="167"/>
                  <a:pt x="1718" y="169"/>
                </a:cubicBezTo>
                <a:cubicBezTo>
                  <a:pt x="1712" y="169"/>
                  <a:pt x="1715" y="160"/>
                  <a:pt x="1713" y="159"/>
                </a:cubicBezTo>
                <a:cubicBezTo>
                  <a:pt x="1712" y="159"/>
                  <a:pt x="1711" y="165"/>
                  <a:pt x="1711" y="167"/>
                </a:cubicBezTo>
                <a:cubicBezTo>
                  <a:pt x="1708" y="169"/>
                  <a:pt x="1703" y="169"/>
                  <a:pt x="1700" y="168"/>
                </a:cubicBezTo>
                <a:cubicBezTo>
                  <a:pt x="1700" y="166"/>
                  <a:pt x="1701" y="164"/>
                  <a:pt x="1702" y="164"/>
                </a:cubicBezTo>
                <a:cubicBezTo>
                  <a:pt x="1697" y="165"/>
                  <a:pt x="1693" y="161"/>
                  <a:pt x="1687" y="164"/>
                </a:cubicBezTo>
                <a:cubicBezTo>
                  <a:pt x="1687" y="166"/>
                  <a:pt x="1689" y="167"/>
                  <a:pt x="1690" y="168"/>
                </a:cubicBezTo>
                <a:cubicBezTo>
                  <a:pt x="1689" y="169"/>
                  <a:pt x="1689" y="171"/>
                  <a:pt x="1687" y="172"/>
                </a:cubicBezTo>
                <a:cubicBezTo>
                  <a:pt x="1687" y="170"/>
                  <a:pt x="1685" y="171"/>
                  <a:pt x="1685" y="167"/>
                </a:cubicBezTo>
                <a:cubicBezTo>
                  <a:pt x="1682" y="170"/>
                  <a:pt x="1675" y="167"/>
                  <a:pt x="1672" y="169"/>
                </a:cubicBezTo>
                <a:cubicBezTo>
                  <a:pt x="1674" y="164"/>
                  <a:pt x="1660" y="167"/>
                  <a:pt x="1654" y="169"/>
                </a:cubicBezTo>
                <a:cubicBezTo>
                  <a:pt x="1654" y="165"/>
                  <a:pt x="1658" y="167"/>
                  <a:pt x="1656" y="163"/>
                </a:cubicBezTo>
                <a:cubicBezTo>
                  <a:pt x="1655" y="163"/>
                  <a:pt x="1651" y="165"/>
                  <a:pt x="1652" y="162"/>
                </a:cubicBezTo>
                <a:cubicBezTo>
                  <a:pt x="1648" y="161"/>
                  <a:pt x="1646" y="163"/>
                  <a:pt x="1643" y="162"/>
                </a:cubicBezTo>
                <a:cubicBezTo>
                  <a:pt x="1644" y="163"/>
                  <a:pt x="1644" y="164"/>
                  <a:pt x="1643" y="166"/>
                </a:cubicBezTo>
                <a:cubicBezTo>
                  <a:pt x="1635" y="164"/>
                  <a:pt x="1631" y="165"/>
                  <a:pt x="1626" y="162"/>
                </a:cubicBezTo>
                <a:cubicBezTo>
                  <a:pt x="1624" y="164"/>
                  <a:pt x="1625" y="168"/>
                  <a:pt x="1624" y="170"/>
                </a:cubicBezTo>
                <a:cubicBezTo>
                  <a:pt x="1621" y="166"/>
                  <a:pt x="1623" y="164"/>
                  <a:pt x="1618" y="163"/>
                </a:cubicBezTo>
                <a:cubicBezTo>
                  <a:pt x="1619" y="160"/>
                  <a:pt x="1623" y="162"/>
                  <a:pt x="1625" y="161"/>
                </a:cubicBezTo>
                <a:cubicBezTo>
                  <a:pt x="1625" y="160"/>
                  <a:pt x="1624" y="160"/>
                  <a:pt x="1624" y="160"/>
                </a:cubicBezTo>
                <a:cubicBezTo>
                  <a:pt x="1624" y="160"/>
                  <a:pt x="1623" y="159"/>
                  <a:pt x="1623" y="158"/>
                </a:cubicBezTo>
                <a:cubicBezTo>
                  <a:pt x="1621" y="158"/>
                  <a:pt x="1618" y="163"/>
                  <a:pt x="1618" y="157"/>
                </a:cubicBezTo>
                <a:cubicBezTo>
                  <a:pt x="1614" y="160"/>
                  <a:pt x="1608" y="161"/>
                  <a:pt x="1602" y="162"/>
                </a:cubicBezTo>
                <a:cubicBezTo>
                  <a:pt x="1602" y="165"/>
                  <a:pt x="1602" y="167"/>
                  <a:pt x="1601" y="168"/>
                </a:cubicBezTo>
                <a:cubicBezTo>
                  <a:pt x="1599" y="168"/>
                  <a:pt x="1601" y="164"/>
                  <a:pt x="1600" y="162"/>
                </a:cubicBezTo>
                <a:cubicBezTo>
                  <a:pt x="1598" y="161"/>
                  <a:pt x="1597" y="165"/>
                  <a:pt x="1596" y="162"/>
                </a:cubicBezTo>
                <a:cubicBezTo>
                  <a:pt x="1595" y="163"/>
                  <a:pt x="1595" y="164"/>
                  <a:pt x="1595" y="165"/>
                </a:cubicBezTo>
                <a:cubicBezTo>
                  <a:pt x="1589" y="167"/>
                  <a:pt x="1579" y="161"/>
                  <a:pt x="1577" y="169"/>
                </a:cubicBezTo>
                <a:cubicBezTo>
                  <a:pt x="1576" y="169"/>
                  <a:pt x="1576" y="169"/>
                  <a:pt x="1575" y="169"/>
                </a:cubicBezTo>
                <a:cubicBezTo>
                  <a:pt x="1575" y="167"/>
                  <a:pt x="1579" y="166"/>
                  <a:pt x="1580" y="165"/>
                </a:cubicBezTo>
                <a:cubicBezTo>
                  <a:pt x="1576" y="160"/>
                  <a:pt x="1575" y="166"/>
                  <a:pt x="1571" y="168"/>
                </a:cubicBezTo>
                <a:cubicBezTo>
                  <a:pt x="1569" y="168"/>
                  <a:pt x="1568" y="168"/>
                  <a:pt x="1566" y="169"/>
                </a:cubicBezTo>
                <a:cubicBezTo>
                  <a:pt x="1566" y="169"/>
                  <a:pt x="1567" y="169"/>
                  <a:pt x="1568" y="169"/>
                </a:cubicBezTo>
                <a:cubicBezTo>
                  <a:pt x="1567" y="169"/>
                  <a:pt x="1567" y="169"/>
                  <a:pt x="1567" y="169"/>
                </a:cubicBezTo>
                <a:cubicBezTo>
                  <a:pt x="1565" y="170"/>
                  <a:pt x="1568" y="170"/>
                  <a:pt x="1571" y="170"/>
                </a:cubicBezTo>
                <a:cubicBezTo>
                  <a:pt x="1572" y="171"/>
                  <a:pt x="1574" y="171"/>
                  <a:pt x="1576" y="171"/>
                </a:cubicBezTo>
                <a:cubicBezTo>
                  <a:pt x="1576" y="171"/>
                  <a:pt x="1576" y="172"/>
                  <a:pt x="1576" y="172"/>
                </a:cubicBezTo>
                <a:cubicBezTo>
                  <a:pt x="1574" y="172"/>
                  <a:pt x="1572" y="171"/>
                  <a:pt x="1571" y="174"/>
                </a:cubicBezTo>
                <a:cubicBezTo>
                  <a:pt x="1571" y="168"/>
                  <a:pt x="1564" y="174"/>
                  <a:pt x="1563" y="170"/>
                </a:cubicBezTo>
                <a:cubicBezTo>
                  <a:pt x="1561" y="172"/>
                  <a:pt x="1562" y="174"/>
                  <a:pt x="1563" y="176"/>
                </a:cubicBezTo>
                <a:cubicBezTo>
                  <a:pt x="1562" y="175"/>
                  <a:pt x="1561" y="175"/>
                  <a:pt x="1560" y="175"/>
                </a:cubicBezTo>
                <a:cubicBezTo>
                  <a:pt x="1559" y="174"/>
                  <a:pt x="1558" y="174"/>
                  <a:pt x="1557" y="173"/>
                </a:cubicBezTo>
                <a:cubicBezTo>
                  <a:pt x="1558" y="173"/>
                  <a:pt x="1560" y="173"/>
                  <a:pt x="1561" y="173"/>
                </a:cubicBezTo>
                <a:cubicBezTo>
                  <a:pt x="1560" y="173"/>
                  <a:pt x="1558" y="172"/>
                  <a:pt x="1556" y="172"/>
                </a:cubicBezTo>
                <a:cubicBezTo>
                  <a:pt x="1556" y="171"/>
                  <a:pt x="1556" y="171"/>
                  <a:pt x="1556" y="171"/>
                </a:cubicBezTo>
                <a:cubicBezTo>
                  <a:pt x="1555" y="171"/>
                  <a:pt x="1555" y="171"/>
                  <a:pt x="1554" y="171"/>
                </a:cubicBezTo>
                <a:cubicBezTo>
                  <a:pt x="1553" y="171"/>
                  <a:pt x="1552" y="171"/>
                  <a:pt x="1551" y="171"/>
                </a:cubicBezTo>
                <a:cubicBezTo>
                  <a:pt x="1552" y="170"/>
                  <a:pt x="1552" y="169"/>
                  <a:pt x="1552" y="169"/>
                </a:cubicBezTo>
                <a:cubicBezTo>
                  <a:pt x="1553" y="169"/>
                  <a:pt x="1555" y="169"/>
                  <a:pt x="1556" y="169"/>
                </a:cubicBezTo>
                <a:cubicBezTo>
                  <a:pt x="1556" y="167"/>
                  <a:pt x="1555" y="165"/>
                  <a:pt x="1553" y="165"/>
                </a:cubicBezTo>
                <a:cubicBezTo>
                  <a:pt x="1552" y="166"/>
                  <a:pt x="1551" y="167"/>
                  <a:pt x="1551" y="167"/>
                </a:cubicBezTo>
                <a:cubicBezTo>
                  <a:pt x="1550" y="166"/>
                  <a:pt x="1549" y="166"/>
                  <a:pt x="1549" y="166"/>
                </a:cubicBezTo>
                <a:cubicBezTo>
                  <a:pt x="1549" y="163"/>
                  <a:pt x="1550" y="161"/>
                  <a:pt x="1551" y="158"/>
                </a:cubicBezTo>
                <a:cubicBezTo>
                  <a:pt x="1546" y="158"/>
                  <a:pt x="1543" y="161"/>
                  <a:pt x="1539" y="162"/>
                </a:cubicBezTo>
                <a:cubicBezTo>
                  <a:pt x="1538" y="162"/>
                  <a:pt x="1536" y="162"/>
                  <a:pt x="1536" y="162"/>
                </a:cubicBezTo>
                <a:cubicBezTo>
                  <a:pt x="1536" y="162"/>
                  <a:pt x="1536" y="162"/>
                  <a:pt x="1536" y="162"/>
                </a:cubicBezTo>
                <a:cubicBezTo>
                  <a:pt x="1536" y="162"/>
                  <a:pt x="1536" y="162"/>
                  <a:pt x="1536" y="162"/>
                </a:cubicBezTo>
                <a:cubicBezTo>
                  <a:pt x="1536" y="162"/>
                  <a:pt x="1535" y="162"/>
                  <a:pt x="1535" y="162"/>
                </a:cubicBezTo>
                <a:cubicBezTo>
                  <a:pt x="1534" y="162"/>
                  <a:pt x="1532" y="161"/>
                  <a:pt x="1529" y="159"/>
                </a:cubicBezTo>
                <a:cubicBezTo>
                  <a:pt x="1528" y="163"/>
                  <a:pt x="1530" y="165"/>
                  <a:pt x="1534" y="166"/>
                </a:cubicBezTo>
                <a:cubicBezTo>
                  <a:pt x="1533" y="166"/>
                  <a:pt x="1532" y="166"/>
                  <a:pt x="1532" y="165"/>
                </a:cubicBezTo>
                <a:cubicBezTo>
                  <a:pt x="1531" y="166"/>
                  <a:pt x="1530" y="167"/>
                  <a:pt x="1530" y="168"/>
                </a:cubicBezTo>
                <a:cubicBezTo>
                  <a:pt x="1530" y="168"/>
                  <a:pt x="1530" y="168"/>
                  <a:pt x="1530" y="168"/>
                </a:cubicBezTo>
                <a:cubicBezTo>
                  <a:pt x="1531" y="167"/>
                  <a:pt x="1530" y="165"/>
                  <a:pt x="1532" y="165"/>
                </a:cubicBezTo>
                <a:cubicBezTo>
                  <a:pt x="1528" y="164"/>
                  <a:pt x="1523" y="164"/>
                  <a:pt x="1516" y="163"/>
                </a:cubicBezTo>
                <a:cubicBezTo>
                  <a:pt x="1515" y="163"/>
                  <a:pt x="1515" y="164"/>
                  <a:pt x="1516" y="164"/>
                </a:cubicBezTo>
                <a:cubicBezTo>
                  <a:pt x="1508" y="164"/>
                  <a:pt x="1499" y="161"/>
                  <a:pt x="1492" y="157"/>
                </a:cubicBezTo>
                <a:cubicBezTo>
                  <a:pt x="1493" y="156"/>
                  <a:pt x="1493" y="155"/>
                  <a:pt x="1494" y="153"/>
                </a:cubicBezTo>
                <a:cubicBezTo>
                  <a:pt x="1494" y="153"/>
                  <a:pt x="1494" y="154"/>
                  <a:pt x="1494" y="154"/>
                </a:cubicBezTo>
                <a:cubicBezTo>
                  <a:pt x="1494" y="153"/>
                  <a:pt x="1494" y="152"/>
                  <a:pt x="1494" y="150"/>
                </a:cubicBezTo>
                <a:cubicBezTo>
                  <a:pt x="1491" y="149"/>
                  <a:pt x="1490" y="151"/>
                  <a:pt x="1490" y="153"/>
                </a:cubicBezTo>
                <a:cubicBezTo>
                  <a:pt x="1489" y="152"/>
                  <a:pt x="1488" y="152"/>
                  <a:pt x="1486" y="152"/>
                </a:cubicBezTo>
                <a:cubicBezTo>
                  <a:pt x="1487" y="153"/>
                  <a:pt x="1487" y="154"/>
                  <a:pt x="1487" y="154"/>
                </a:cubicBezTo>
                <a:cubicBezTo>
                  <a:pt x="1487" y="154"/>
                  <a:pt x="1487" y="154"/>
                  <a:pt x="1487" y="154"/>
                </a:cubicBezTo>
                <a:cubicBezTo>
                  <a:pt x="1485" y="155"/>
                  <a:pt x="1482" y="155"/>
                  <a:pt x="1480" y="154"/>
                </a:cubicBezTo>
                <a:cubicBezTo>
                  <a:pt x="1480" y="154"/>
                  <a:pt x="1481" y="153"/>
                  <a:pt x="1482" y="153"/>
                </a:cubicBezTo>
                <a:cubicBezTo>
                  <a:pt x="1482" y="151"/>
                  <a:pt x="1479" y="151"/>
                  <a:pt x="1477" y="151"/>
                </a:cubicBezTo>
                <a:cubicBezTo>
                  <a:pt x="1477" y="151"/>
                  <a:pt x="1477" y="152"/>
                  <a:pt x="1477" y="152"/>
                </a:cubicBezTo>
                <a:cubicBezTo>
                  <a:pt x="1473" y="150"/>
                  <a:pt x="1468" y="147"/>
                  <a:pt x="1461" y="147"/>
                </a:cubicBezTo>
                <a:cubicBezTo>
                  <a:pt x="1464" y="143"/>
                  <a:pt x="1469" y="150"/>
                  <a:pt x="1473" y="147"/>
                </a:cubicBezTo>
                <a:cubicBezTo>
                  <a:pt x="1476" y="146"/>
                  <a:pt x="1470" y="147"/>
                  <a:pt x="1468" y="146"/>
                </a:cubicBezTo>
                <a:cubicBezTo>
                  <a:pt x="1471" y="144"/>
                  <a:pt x="1463" y="144"/>
                  <a:pt x="1456" y="143"/>
                </a:cubicBezTo>
                <a:cubicBezTo>
                  <a:pt x="1455" y="142"/>
                  <a:pt x="1454" y="142"/>
                  <a:pt x="1454" y="142"/>
                </a:cubicBezTo>
                <a:cubicBezTo>
                  <a:pt x="1454" y="141"/>
                  <a:pt x="1454" y="141"/>
                  <a:pt x="1454" y="140"/>
                </a:cubicBezTo>
                <a:cubicBezTo>
                  <a:pt x="1483" y="143"/>
                  <a:pt x="1507" y="158"/>
                  <a:pt x="1528" y="154"/>
                </a:cubicBezTo>
                <a:cubicBezTo>
                  <a:pt x="1526" y="154"/>
                  <a:pt x="1524" y="153"/>
                  <a:pt x="1522" y="152"/>
                </a:cubicBezTo>
                <a:cubicBezTo>
                  <a:pt x="1525" y="151"/>
                  <a:pt x="1530" y="153"/>
                  <a:pt x="1533" y="152"/>
                </a:cubicBezTo>
                <a:cubicBezTo>
                  <a:pt x="1528" y="150"/>
                  <a:pt x="1520" y="149"/>
                  <a:pt x="1512" y="148"/>
                </a:cubicBezTo>
                <a:cubicBezTo>
                  <a:pt x="1511" y="147"/>
                  <a:pt x="1510" y="145"/>
                  <a:pt x="1508" y="145"/>
                </a:cubicBezTo>
                <a:cubicBezTo>
                  <a:pt x="1508" y="146"/>
                  <a:pt x="1508" y="147"/>
                  <a:pt x="1508" y="147"/>
                </a:cubicBezTo>
                <a:cubicBezTo>
                  <a:pt x="1499" y="146"/>
                  <a:pt x="1489" y="144"/>
                  <a:pt x="1483" y="142"/>
                </a:cubicBezTo>
                <a:cubicBezTo>
                  <a:pt x="1481" y="138"/>
                  <a:pt x="1475" y="142"/>
                  <a:pt x="1475" y="137"/>
                </a:cubicBezTo>
                <a:cubicBezTo>
                  <a:pt x="1467" y="135"/>
                  <a:pt x="1446" y="134"/>
                  <a:pt x="1441" y="128"/>
                </a:cubicBezTo>
                <a:cubicBezTo>
                  <a:pt x="1438" y="129"/>
                  <a:pt x="1435" y="129"/>
                  <a:pt x="1432" y="128"/>
                </a:cubicBezTo>
                <a:cubicBezTo>
                  <a:pt x="1433" y="127"/>
                  <a:pt x="1435" y="125"/>
                  <a:pt x="1436" y="124"/>
                </a:cubicBezTo>
                <a:close/>
                <a:moveTo>
                  <a:pt x="1426" y="103"/>
                </a:moveTo>
                <a:cubicBezTo>
                  <a:pt x="1425" y="104"/>
                  <a:pt x="1425" y="105"/>
                  <a:pt x="1425" y="105"/>
                </a:cubicBezTo>
                <a:cubicBezTo>
                  <a:pt x="1426" y="106"/>
                  <a:pt x="1427" y="106"/>
                  <a:pt x="1427" y="108"/>
                </a:cubicBezTo>
                <a:cubicBezTo>
                  <a:pt x="1423" y="108"/>
                  <a:pt x="1424" y="105"/>
                  <a:pt x="1424" y="102"/>
                </a:cubicBezTo>
                <a:cubicBezTo>
                  <a:pt x="1424" y="103"/>
                  <a:pt x="1425" y="102"/>
                  <a:pt x="1426" y="102"/>
                </a:cubicBezTo>
                <a:cubicBezTo>
                  <a:pt x="1426" y="102"/>
                  <a:pt x="1426" y="103"/>
                  <a:pt x="1426" y="103"/>
                </a:cubicBezTo>
                <a:close/>
                <a:moveTo>
                  <a:pt x="1418" y="79"/>
                </a:moveTo>
                <a:cubicBezTo>
                  <a:pt x="1419" y="76"/>
                  <a:pt x="1413" y="76"/>
                  <a:pt x="1416" y="74"/>
                </a:cubicBezTo>
                <a:cubicBezTo>
                  <a:pt x="1417" y="77"/>
                  <a:pt x="1422" y="77"/>
                  <a:pt x="1418" y="79"/>
                </a:cubicBezTo>
                <a:close/>
                <a:moveTo>
                  <a:pt x="1410" y="57"/>
                </a:moveTo>
                <a:cubicBezTo>
                  <a:pt x="1413" y="59"/>
                  <a:pt x="1416" y="60"/>
                  <a:pt x="1418" y="61"/>
                </a:cubicBezTo>
                <a:cubicBezTo>
                  <a:pt x="1416" y="62"/>
                  <a:pt x="1415" y="64"/>
                  <a:pt x="1413" y="64"/>
                </a:cubicBezTo>
                <a:cubicBezTo>
                  <a:pt x="1411" y="62"/>
                  <a:pt x="1410" y="60"/>
                  <a:pt x="1410" y="57"/>
                </a:cubicBezTo>
                <a:close/>
                <a:moveTo>
                  <a:pt x="1403" y="65"/>
                </a:moveTo>
                <a:cubicBezTo>
                  <a:pt x="1403" y="67"/>
                  <a:pt x="1402" y="67"/>
                  <a:pt x="1402" y="69"/>
                </a:cubicBezTo>
                <a:cubicBezTo>
                  <a:pt x="1400" y="68"/>
                  <a:pt x="1394" y="71"/>
                  <a:pt x="1395" y="67"/>
                </a:cubicBezTo>
                <a:cubicBezTo>
                  <a:pt x="1400" y="68"/>
                  <a:pt x="1399" y="67"/>
                  <a:pt x="1403" y="65"/>
                </a:cubicBezTo>
                <a:close/>
                <a:moveTo>
                  <a:pt x="1382" y="76"/>
                </a:moveTo>
                <a:cubicBezTo>
                  <a:pt x="1383" y="77"/>
                  <a:pt x="1385" y="77"/>
                  <a:pt x="1387" y="78"/>
                </a:cubicBezTo>
                <a:cubicBezTo>
                  <a:pt x="1385" y="75"/>
                  <a:pt x="1383" y="72"/>
                  <a:pt x="1382" y="68"/>
                </a:cubicBezTo>
                <a:cubicBezTo>
                  <a:pt x="1383" y="68"/>
                  <a:pt x="1384" y="68"/>
                  <a:pt x="1385" y="68"/>
                </a:cubicBezTo>
                <a:cubicBezTo>
                  <a:pt x="1385" y="64"/>
                  <a:pt x="1383" y="62"/>
                  <a:pt x="1384" y="60"/>
                </a:cubicBezTo>
                <a:cubicBezTo>
                  <a:pt x="1384" y="58"/>
                  <a:pt x="1387" y="61"/>
                  <a:pt x="1389" y="60"/>
                </a:cubicBezTo>
                <a:cubicBezTo>
                  <a:pt x="1389" y="58"/>
                  <a:pt x="1388" y="57"/>
                  <a:pt x="1387" y="56"/>
                </a:cubicBezTo>
                <a:cubicBezTo>
                  <a:pt x="1390" y="56"/>
                  <a:pt x="1392" y="56"/>
                  <a:pt x="1393" y="57"/>
                </a:cubicBezTo>
                <a:cubicBezTo>
                  <a:pt x="1389" y="63"/>
                  <a:pt x="1394" y="69"/>
                  <a:pt x="1390" y="76"/>
                </a:cubicBezTo>
                <a:cubicBezTo>
                  <a:pt x="1394" y="77"/>
                  <a:pt x="1392" y="71"/>
                  <a:pt x="1395" y="70"/>
                </a:cubicBezTo>
                <a:cubicBezTo>
                  <a:pt x="1397" y="70"/>
                  <a:pt x="1400" y="70"/>
                  <a:pt x="1402" y="72"/>
                </a:cubicBezTo>
                <a:cubicBezTo>
                  <a:pt x="1402" y="74"/>
                  <a:pt x="1397" y="72"/>
                  <a:pt x="1396" y="74"/>
                </a:cubicBezTo>
                <a:cubicBezTo>
                  <a:pt x="1399" y="77"/>
                  <a:pt x="1406" y="69"/>
                  <a:pt x="1409" y="73"/>
                </a:cubicBezTo>
                <a:cubicBezTo>
                  <a:pt x="1409" y="74"/>
                  <a:pt x="1404" y="72"/>
                  <a:pt x="1403" y="75"/>
                </a:cubicBezTo>
                <a:cubicBezTo>
                  <a:pt x="1408" y="77"/>
                  <a:pt x="1401" y="79"/>
                  <a:pt x="1401" y="82"/>
                </a:cubicBezTo>
                <a:cubicBezTo>
                  <a:pt x="1400" y="80"/>
                  <a:pt x="1399" y="80"/>
                  <a:pt x="1399" y="80"/>
                </a:cubicBezTo>
                <a:cubicBezTo>
                  <a:pt x="1399" y="80"/>
                  <a:pt x="1399" y="80"/>
                  <a:pt x="1399" y="80"/>
                </a:cubicBezTo>
                <a:cubicBezTo>
                  <a:pt x="1398" y="80"/>
                  <a:pt x="1397" y="80"/>
                  <a:pt x="1396" y="79"/>
                </a:cubicBezTo>
                <a:cubicBezTo>
                  <a:pt x="1396" y="80"/>
                  <a:pt x="1396" y="80"/>
                  <a:pt x="1396" y="80"/>
                </a:cubicBezTo>
                <a:cubicBezTo>
                  <a:pt x="1396" y="80"/>
                  <a:pt x="1395" y="79"/>
                  <a:pt x="1394" y="78"/>
                </a:cubicBezTo>
                <a:cubicBezTo>
                  <a:pt x="1390" y="78"/>
                  <a:pt x="1391" y="81"/>
                  <a:pt x="1388" y="81"/>
                </a:cubicBezTo>
                <a:cubicBezTo>
                  <a:pt x="1389" y="82"/>
                  <a:pt x="1390" y="82"/>
                  <a:pt x="1391" y="82"/>
                </a:cubicBezTo>
                <a:cubicBezTo>
                  <a:pt x="1390" y="82"/>
                  <a:pt x="1388" y="82"/>
                  <a:pt x="1387" y="82"/>
                </a:cubicBezTo>
                <a:cubicBezTo>
                  <a:pt x="1386" y="85"/>
                  <a:pt x="1390" y="84"/>
                  <a:pt x="1389" y="86"/>
                </a:cubicBezTo>
                <a:cubicBezTo>
                  <a:pt x="1386" y="88"/>
                  <a:pt x="1381" y="83"/>
                  <a:pt x="1378" y="83"/>
                </a:cubicBezTo>
                <a:cubicBezTo>
                  <a:pt x="1379" y="80"/>
                  <a:pt x="1381" y="79"/>
                  <a:pt x="1382" y="76"/>
                </a:cubicBezTo>
                <a:close/>
                <a:moveTo>
                  <a:pt x="1378" y="57"/>
                </a:moveTo>
                <a:cubicBezTo>
                  <a:pt x="1377" y="58"/>
                  <a:pt x="1374" y="60"/>
                  <a:pt x="1374" y="57"/>
                </a:cubicBezTo>
                <a:cubicBezTo>
                  <a:pt x="1375" y="57"/>
                  <a:pt x="1378" y="55"/>
                  <a:pt x="1378" y="57"/>
                </a:cubicBezTo>
                <a:close/>
                <a:moveTo>
                  <a:pt x="1362" y="82"/>
                </a:moveTo>
                <a:cubicBezTo>
                  <a:pt x="1363" y="83"/>
                  <a:pt x="1364" y="83"/>
                  <a:pt x="1365" y="83"/>
                </a:cubicBezTo>
                <a:cubicBezTo>
                  <a:pt x="1365" y="84"/>
                  <a:pt x="1365" y="84"/>
                  <a:pt x="1365" y="84"/>
                </a:cubicBezTo>
                <a:cubicBezTo>
                  <a:pt x="1363" y="84"/>
                  <a:pt x="1363" y="85"/>
                  <a:pt x="1362" y="85"/>
                </a:cubicBezTo>
                <a:cubicBezTo>
                  <a:pt x="1362" y="85"/>
                  <a:pt x="1362" y="85"/>
                  <a:pt x="1361" y="85"/>
                </a:cubicBezTo>
                <a:cubicBezTo>
                  <a:pt x="1361" y="82"/>
                  <a:pt x="1361" y="82"/>
                  <a:pt x="1361" y="82"/>
                </a:cubicBezTo>
                <a:cubicBezTo>
                  <a:pt x="1362" y="82"/>
                  <a:pt x="1362" y="82"/>
                  <a:pt x="1362" y="82"/>
                </a:cubicBezTo>
                <a:close/>
                <a:moveTo>
                  <a:pt x="1350" y="77"/>
                </a:moveTo>
                <a:cubicBezTo>
                  <a:pt x="1349" y="77"/>
                  <a:pt x="1350" y="77"/>
                  <a:pt x="1351" y="77"/>
                </a:cubicBezTo>
                <a:cubicBezTo>
                  <a:pt x="1351" y="79"/>
                  <a:pt x="1350" y="79"/>
                  <a:pt x="1350" y="82"/>
                </a:cubicBezTo>
                <a:cubicBezTo>
                  <a:pt x="1350" y="82"/>
                  <a:pt x="1350" y="82"/>
                  <a:pt x="1351" y="82"/>
                </a:cubicBezTo>
                <a:cubicBezTo>
                  <a:pt x="1350" y="82"/>
                  <a:pt x="1349" y="82"/>
                  <a:pt x="1349" y="82"/>
                </a:cubicBezTo>
                <a:cubicBezTo>
                  <a:pt x="1349" y="81"/>
                  <a:pt x="1349" y="79"/>
                  <a:pt x="1348" y="77"/>
                </a:cubicBezTo>
                <a:cubicBezTo>
                  <a:pt x="1348" y="77"/>
                  <a:pt x="1349" y="77"/>
                  <a:pt x="1350" y="77"/>
                </a:cubicBezTo>
                <a:close/>
                <a:moveTo>
                  <a:pt x="1347" y="84"/>
                </a:moveTo>
                <a:cubicBezTo>
                  <a:pt x="1347" y="84"/>
                  <a:pt x="1348" y="83"/>
                  <a:pt x="1348" y="83"/>
                </a:cubicBezTo>
                <a:cubicBezTo>
                  <a:pt x="1348" y="83"/>
                  <a:pt x="1348" y="83"/>
                  <a:pt x="1348" y="84"/>
                </a:cubicBezTo>
                <a:cubicBezTo>
                  <a:pt x="1348" y="84"/>
                  <a:pt x="1348" y="84"/>
                  <a:pt x="1348" y="84"/>
                </a:cubicBezTo>
                <a:cubicBezTo>
                  <a:pt x="1347" y="85"/>
                  <a:pt x="1345" y="86"/>
                  <a:pt x="1344" y="85"/>
                </a:cubicBezTo>
                <a:cubicBezTo>
                  <a:pt x="1346" y="85"/>
                  <a:pt x="1344" y="83"/>
                  <a:pt x="1344" y="82"/>
                </a:cubicBezTo>
                <a:cubicBezTo>
                  <a:pt x="1345" y="82"/>
                  <a:pt x="1346" y="83"/>
                  <a:pt x="1347" y="84"/>
                </a:cubicBezTo>
                <a:close/>
                <a:moveTo>
                  <a:pt x="1338" y="82"/>
                </a:moveTo>
                <a:cubicBezTo>
                  <a:pt x="1338" y="81"/>
                  <a:pt x="1337" y="81"/>
                  <a:pt x="1336" y="83"/>
                </a:cubicBezTo>
                <a:cubicBezTo>
                  <a:pt x="1337" y="82"/>
                  <a:pt x="1336" y="80"/>
                  <a:pt x="1335" y="80"/>
                </a:cubicBezTo>
                <a:cubicBezTo>
                  <a:pt x="1337" y="80"/>
                  <a:pt x="1338" y="80"/>
                  <a:pt x="1338" y="82"/>
                </a:cubicBezTo>
                <a:close/>
                <a:moveTo>
                  <a:pt x="1331" y="79"/>
                </a:moveTo>
                <a:cubicBezTo>
                  <a:pt x="1332" y="80"/>
                  <a:pt x="1333" y="80"/>
                  <a:pt x="1334" y="80"/>
                </a:cubicBezTo>
                <a:cubicBezTo>
                  <a:pt x="1333" y="80"/>
                  <a:pt x="1332" y="81"/>
                  <a:pt x="1333" y="82"/>
                </a:cubicBezTo>
                <a:cubicBezTo>
                  <a:pt x="1331" y="82"/>
                  <a:pt x="1328" y="82"/>
                  <a:pt x="1329" y="79"/>
                </a:cubicBezTo>
                <a:cubicBezTo>
                  <a:pt x="1329" y="79"/>
                  <a:pt x="1330" y="79"/>
                  <a:pt x="1331" y="79"/>
                </a:cubicBezTo>
                <a:close/>
                <a:moveTo>
                  <a:pt x="1330" y="93"/>
                </a:moveTo>
                <a:cubicBezTo>
                  <a:pt x="1331" y="93"/>
                  <a:pt x="1332" y="94"/>
                  <a:pt x="1332" y="95"/>
                </a:cubicBezTo>
                <a:cubicBezTo>
                  <a:pt x="1330" y="95"/>
                  <a:pt x="1329" y="95"/>
                  <a:pt x="1328" y="94"/>
                </a:cubicBezTo>
                <a:cubicBezTo>
                  <a:pt x="1329" y="94"/>
                  <a:pt x="1329" y="93"/>
                  <a:pt x="1330" y="93"/>
                </a:cubicBezTo>
                <a:close/>
                <a:moveTo>
                  <a:pt x="1328" y="95"/>
                </a:moveTo>
                <a:cubicBezTo>
                  <a:pt x="1328" y="96"/>
                  <a:pt x="1330" y="97"/>
                  <a:pt x="1332" y="97"/>
                </a:cubicBezTo>
                <a:cubicBezTo>
                  <a:pt x="1332" y="98"/>
                  <a:pt x="1332" y="98"/>
                  <a:pt x="1332" y="99"/>
                </a:cubicBezTo>
                <a:cubicBezTo>
                  <a:pt x="1331" y="99"/>
                  <a:pt x="1331" y="100"/>
                  <a:pt x="1331" y="101"/>
                </a:cubicBezTo>
                <a:cubicBezTo>
                  <a:pt x="1332" y="101"/>
                  <a:pt x="1333" y="101"/>
                  <a:pt x="1333" y="101"/>
                </a:cubicBezTo>
                <a:cubicBezTo>
                  <a:pt x="1334" y="101"/>
                  <a:pt x="1334" y="100"/>
                  <a:pt x="1334" y="99"/>
                </a:cubicBezTo>
                <a:cubicBezTo>
                  <a:pt x="1334" y="99"/>
                  <a:pt x="1333" y="98"/>
                  <a:pt x="1333" y="98"/>
                </a:cubicBezTo>
                <a:cubicBezTo>
                  <a:pt x="1333" y="98"/>
                  <a:pt x="1333" y="98"/>
                  <a:pt x="1333" y="97"/>
                </a:cubicBezTo>
                <a:cubicBezTo>
                  <a:pt x="1335" y="97"/>
                  <a:pt x="1337" y="97"/>
                  <a:pt x="1339" y="98"/>
                </a:cubicBezTo>
                <a:cubicBezTo>
                  <a:pt x="1339" y="96"/>
                  <a:pt x="1336" y="96"/>
                  <a:pt x="1333" y="96"/>
                </a:cubicBezTo>
                <a:cubicBezTo>
                  <a:pt x="1333" y="95"/>
                  <a:pt x="1333" y="94"/>
                  <a:pt x="1334" y="94"/>
                </a:cubicBezTo>
                <a:cubicBezTo>
                  <a:pt x="1332" y="93"/>
                  <a:pt x="1331" y="91"/>
                  <a:pt x="1329" y="90"/>
                </a:cubicBezTo>
                <a:cubicBezTo>
                  <a:pt x="1330" y="89"/>
                  <a:pt x="1331" y="90"/>
                  <a:pt x="1332" y="88"/>
                </a:cubicBezTo>
                <a:cubicBezTo>
                  <a:pt x="1333" y="88"/>
                  <a:pt x="1334" y="87"/>
                  <a:pt x="1335" y="87"/>
                </a:cubicBezTo>
                <a:cubicBezTo>
                  <a:pt x="1335" y="87"/>
                  <a:pt x="1335" y="88"/>
                  <a:pt x="1335" y="88"/>
                </a:cubicBezTo>
                <a:cubicBezTo>
                  <a:pt x="1337" y="88"/>
                  <a:pt x="1338" y="87"/>
                  <a:pt x="1337" y="86"/>
                </a:cubicBezTo>
                <a:cubicBezTo>
                  <a:pt x="1338" y="85"/>
                  <a:pt x="1340" y="85"/>
                  <a:pt x="1341" y="85"/>
                </a:cubicBezTo>
                <a:cubicBezTo>
                  <a:pt x="1344" y="85"/>
                  <a:pt x="1340" y="87"/>
                  <a:pt x="1341" y="89"/>
                </a:cubicBezTo>
                <a:cubicBezTo>
                  <a:pt x="1347" y="90"/>
                  <a:pt x="1351" y="89"/>
                  <a:pt x="1356" y="89"/>
                </a:cubicBezTo>
                <a:cubicBezTo>
                  <a:pt x="1355" y="87"/>
                  <a:pt x="1356" y="86"/>
                  <a:pt x="1356" y="85"/>
                </a:cubicBezTo>
                <a:cubicBezTo>
                  <a:pt x="1357" y="85"/>
                  <a:pt x="1357" y="86"/>
                  <a:pt x="1358" y="86"/>
                </a:cubicBezTo>
                <a:cubicBezTo>
                  <a:pt x="1358" y="86"/>
                  <a:pt x="1359" y="87"/>
                  <a:pt x="1359" y="86"/>
                </a:cubicBezTo>
                <a:cubicBezTo>
                  <a:pt x="1359" y="87"/>
                  <a:pt x="1357" y="88"/>
                  <a:pt x="1358" y="90"/>
                </a:cubicBezTo>
                <a:cubicBezTo>
                  <a:pt x="1359" y="89"/>
                  <a:pt x="1359" y="90"/>
                  <a:pt x="1360" y="92"/>
                </a:cubicBezTo>
                <a:cubicBezTo>
                  <a:pt x="1365" y="88"/>
                  <a:pt x="1375" y="90"/>
                  <a:pt x="1381" y="91"/>
                </a:cubicBezTo>
                <a:cubicBezTo>
                  <a:pt x="1381" y="90"/>
                  <a:pt x="1381" y="89"/>
                  <a:pt x="1380" y="87"/>
                </a:cubicBezTo>
                <a:cubicBezTo>
                  <a:pt x="1386" y="88"/>
                  <a:pt x="1393" y="89"/>
                  <a:pt x="1401" y="91"/>
                </a:cubicBezTo>
                <a:cubicBezTo>
                  <a:pt x="1401" y="91"/>
                  <a:pt x="1401" y="92"/>
                  <a:pt x="1401" y="92"/>
                </a:cubicBezTo>
                <a:cubicBezTo>
                  <a:pt x="1402" y="91"/>
                  <a:pt x="1403" y="91"/>
                  <a:pt x="1405" y="91"/>
                </a:cubicBezTo>
                <a:cubicBezTo>
                  <a:pt x="1404" y="92"/>
                  <a:pt x="1404" y="92"/>
                  <a:pt x="1403" y="93"/>
                </a:cubicBezTo>
                <a:cubicBezTo>
                  <a:pt x="1404" y="93"/>
                  <a:pt x="1405" y="94"/>
                  <a:pt x="1406" y="94"/>
                </a:cubicBezTo>
                <a:cubicBezTo>
                  <a:pt x="1408" y="91"/>
                  <a:pt x="1406" y="90"/>
                  <a:pt x="1407" y="88"/>
                </a:cubicBezTo>
                <a:cubicBezTo>
                  <a:pt x="1406" y="89"/>
                  <a:pt x="1406" y="89"/>
                  <a:pt x="1405" y="90"/>
                </a:cubicBezTo>
                <a:cubicBezTo>
                  <a:pt x="1405" y="89"/>
                  <a:pt x="1403" y="88"/>
                  <a:pt x="1402" y="89"/>
                </a:cubicBezTo>
                <a:cubicBezTo>
                  <a:pt x="1399" y="89"/>
                  <a:pt x="1394" y="89"/>
                  <a:pt x="1390" y="87"/>
                </a:cubicBezTo>
                <a:cubicBezTo>
                  <a:pt x="1390" y="84"/>
                  <a:pt x="1394" y="85"/>
                  <a:pt x="1397" y="86"/>
                </a:cubicBezTo>
                <a:cubicBezTo>
                  <a:pt x="1397" y="86"/>
                  <a:pt x="1397" y="86"/>
                  <a:pt x="1396" y="85"/>
                </a:cubicBezTo>
                <a:cubicBezTo>
                  <a:pt x="1398" y="86"/>
                  <a:pt x="1399" y="86"/>
                  <a:pt x="1400" y="86"/>
                </a:cubicBezTo>
                <a:cubicBezTo>
                  <a:pt x="1401" y="85"/>
                  <a:pt x="1399" y="84"/>
                  <a:pt x="1399" y="83"/>
                </a:cubicBezTo>
                <a:cubicBezTo>
                  <a:pt x="1400" y="83"/>
                  <a:pt x="1401" y="83"/>
                  <a:pt x="1402" y="83"/>
                </a:cubicBezTo>
                <a:cubicBezTo>
                  <a:pt x="1402" y="85"/>
                  <a:pt x="1402" y="87"/>
                  <a:pt x="1404" y="86"/>
                </a:cubicBezTo>
                <a:cubicBezTo>
                  <a:pt x="1405" y="85"/>
                  <a:pt x="1405" y="84"/>
                  <a:pt x="1405" y="83"/>
                </a:cubicBezTo>
                <a:cubicBezTo>
                  <a:pt x="1406" y="84"/>
                  <a:pt x="1407" y="84"/>
                  <a:pt x="1408" y="86"/>
                </a:cubicBezTo>
                <a:cubicBezTo>
                  <a:pt x="1412" y="86"/>
                  <a:pt x="1414" y="84"/>
                  <a:pt x="1418" y="84"/>
                </a:cubicBezTo>
                <a:cubicBezTo>
                  <a:pt x="1418" y="86"/>
                  <a:pt x="1419" y="88"/>
                  <a:pt x="1421" y="89"/>
                </a:cubicBezTo>
                <a:cubicBezTo>
                  <a:pt x="1419" y="90"/>
                  <a:pt x="1417" y="91"/>
                  <a:pt x="1417" y="92"/>
                </a:cubicBezTo>
                <a:cubicBezTo>
                  <a:pt x="1418" y="94"/>
                  <a:pt x="1421" y="94"/>
                  <a:pt x="1420" y="97"/>
                </a:cubicBezTo>
                <a:cubicBezTo>
                  <a:pt x="1421" y="96"/>
                  <a:pt x="1423" y="96"/>
                  <a:pt x="1424" y="97"/>
                </a:cubicBezTo>
                <a:cubicBezTo>
                  <a:pt x="1425" y="97"/>
                  <a:pt x="1425" y="97"/>
                  <a:pt x="1425" y="97"/>
                </a:cubicBezTo>
                <a:cubicBezTo>
                  <a:pt x="1420" y="97"/>
                  <a:pt x="1414" y="97"/>
                  <a:pt x="1409" y="95"/>
                </a:cubicBezTo>
                <a:cubicBezTo>
                  <a:pt x="1409" y="97"/>
                  <a:pt x="1409" y="98"/>
                  <a:pt x="1407" y="98"/>
                </a:cubicBezTo>
                <a:cubicBezTo>
                  <a:pt x="1409" y="99"/>
                  <a:pt x="1414" y="101"/>
                  <a:pt x="1410" y="105"/>
                </a:cubicBezTo>
                <a:cubicBezTo>
                  <a:pt x="1413" y="105"/>
                  <a:pt x="1412" y="101"/>
                  <a:pt x="1416" y="102"/>
                </a:cubicBezTo>
                <a:cubicBezTo>
                  <a:pt x="1419" y="104"/>
                  <a:pt x="1412" y="104"/>
                  <a:pt x="1413" y="109"/>
                </a:cubicBezTo>
                <a:cubicBezTo>
                  <a:pt x="1415" y="107"/>
                  <a:pt x="1419" y="107"/>
                  <a:pt x="1420" y="106"/>
                </a:cubicBezTo>
                <a:cubicBezTo>
                  <a:pt x="1422" y="108"/>
                  <a:pt x="1423" y="109"/>
                  <a:pt x="1423" y="112"/>
                </a:cubicBezTo>
                <a:cubicBezTo>
                  <a:pt x="1422" y="111"/>
                  <a:pt x="1420" y="111"/>
                  <a:pt x="1420" y="112"/>
                </a:cubicBezTo>
                <a:cubicBezTo>
                  <a:pt x="1420" y="114"/>
                  <a:pt x="1422" y="113"/>
                  <a:pt x="1423" y="114"/>
                </a:cubicBezTo>
                <a:cubicBezTo>
                  <a:pt x="1421" y="115"/>
                  <a:pt x="1416" y="113"/>
                  <a:pt x="1418" y="111"/>
                </a:cubicBezTo>
                <a:cubicBezTo>
                  <a:pt x="1417" y="111"/>
                  <a:pt x="1417" y="112"/>
                  <a:pt x="1416" y="112"/>
                </a:cubicBezTo>
                <a:cubicBezTo>
                  <a:pt x="1416" y="113"/>
                  <a:pt x="1415" y="113"/>
                  <a:pt x="1414" y="113"/>
                </a:cubicBezTo>
                <a:cubicBezTo>
                  <a:pt x="1415" y="117"/>
                  <a:pt x="1421" y="117"/>
                  <a:pt x="1419" y="123"/>
                </a:cubicBezTo>
                <a:cubicBezTo>
                  <a:pt x="1416" y="121"/>
                  <a:pt x="1413" y="117"/>
                  <a:pt x="1410" y="122"/>
                </a:cubicBezTo>
                <a:cubicBezTo>
                  <a:pt x="1409" y="122"/>
                  <a:pt x="1408" y="121"/>
                  <a:pt x="1407" y="121"/>
                </a:cubicBezTo>
                <a:cubicBezTo>
                  <a:pt x="1407" y="121"/>
                  <a:pt x="1407" y="121"/>
                  <a:pt x="1407" y="121"/>
                </a:cubicBezTo>
                <a:cubicBezTo>
                  <a:pt x="1406" y="120"/>
                  <a:pt x="1405" y="120"/>
                  <a:pt x="1405" y="121"/>
                </a:cubicBezTo>
                <a:cubicBezTo>
                  <a:pt x="1400" y="120"/>
                  <a:pt x="1396" y="120"/>
                  <a:pt x="1392" y="121"/>
                </a:cubicBezTo>
                <a:cubicBezTo>
                  <a:pt x="1398" y="123"/>
                  <a:pt x="1402" y="123"/>
                  <a:pt x="1405" y="126"/>
                </a:cubicBezTo>
                <a:cubicBezTo>
                  <a:pt x="1401" y="126"/>
                  <a:pt x="1397" y="125"/>
                  <a:pt x="1393" y="125"/>
                </a:cubicBezTo>
                <a:cubicBezTo>
                  <a:pt x="1394" y="124"/>
                  <a:pt x="1394" y="124"/>
                  <a:pt x="1394" y="123"/>
                </a:cubicBezTo>
                <a:cubicBezTo>
                  <a:pt x="1392" y="123"/>
                  <a:pt x="1392" y="124"/>
                  <a:pt x="1390" y="124"/>
                </a:cubicBezTo>
                <a:cubicBezTo>
                  <a:pt x="1390" y="124"/>
                  <a:pt x="1390" y="124"/>
                  <a:pt x="1390" y="124"/>
                </a:cubicBezTo>
                <a:cubicBezTo>
                  <a:pt x="1391" y="120"/>
                  <a:pt x="1391" y="122"/>
                  <a:pt x="1391" y="118"/>
                </a:cubicBezTo>
                <a:cubicBezTo>
                  <a:pt x="1394" y="119"/>
                  <a:pt x="1396" y="118"/>
                  <a:pt x="1400" y="117"/>
                </a:cubicBezTo>
                <a:cubicBezTo>
                  <a:pt x="1400" y="115"/>
                  <a:pt x="1398" y="114"/>
                  <a:pt x="1398" y="112"/>
                </a:cubicBezTo>
                <a:cubicBezTo>
                  <a:pt x="1396" y="114"/>
                  <a:pt x="1394" y="116"/>
                  <a:pt x="1390" y="116"/>
                </a:cubicBezTo>
                <a:cubicBezTo>
                  <a:pt x="1391" y="113"/>
                  <a:pt x="1396" y="112"/>
                  <a:pt x="1393" y="108"/>
                </a:cubicBezTo>
                <a:cubicBezTo>
                  <a:pt x="1392" y="114"/>
                  <a:pt x="1386" y="109"/>
                  <a:pt x="1381" y="106"/>
                </a:cubicBezTo>
                <a:cubicBezTo>
                  <a:pt x="1380" y="108"/>
                  <a:pt x="1376" y="107"/>
                  <a:pt x="1375" y="110"/>
                </a:cubicBezTo>
                <a:cubicBezTo>
                  <a:pt x="1374" y="109"/>
                  <a:pt x="1374" y="107"/>
                  <a:pt x="1372" y="107"/>
                </a:cubicBezTo>
                <a:cubicBezTo>
                  <a:pt x="1373" y="107"/>
                  <a:pt x="1379" y="105"/>
                  <a:pt x="1380" y="102"/>
                </a:cubicBezTo>
                <a:cubicBezTo>
                  <a:pt x="1382" y="103"/>
                  <a:pt x="1383" y="103"/>
                  <a:pt x="1380" y="101"/>
                </a:cubicBezTo>
                <a:cubicBezTo>
                  <a:pt x="1380" y="101"/>
                  <a:pt x="1380" y="100"/>
                  <a:pt x="1380" y="100"/>
                </a:cubicBezTo>
                <a:cubicBezTo>
                  <a:pt x="1379" y="100"/>
                  <a:pt x="1379" y="100"/>
                  <a:pt x="1378" y="100"/>
                </a:cubicBezTo>
                <a:cubicBezTo>
                  <a:pt x="1377" y="100"/>
                  <a:pt x="1377" y="100"/>
                  <a:pt x="1375" y="99"/>
                </a:cubicBezTo>
                <a:cubicBezTo>
                  <a:pt x="1374" y="99"/>
                  <a:pt x="1373" y="98"/>
                  <a:pt x="1371" y="97"/>
                </a:cubicBezTo>
                <a:cubicBezTo>
                  <a:pt x="1371" y="96"/>
                  <a:pt x="1371" y="96"/>
                  <a:pt x="1371" y="95"/>
                </a:cubicBezTo>
                <a:cubicBezTo>
                  <a:pt x="1368" y="95"/>
                  <a:pt x="1368" y="92"/>
                  <a:pt x="1365" y="92"/>
                </a:cubicBezTo>
                <a:cubicBezTo>
                  <a:pt x="1365" y="95"/>
                  <a:pt x="1363" y="95"/>
                  <a:pt x="1363" y="97"/>
                </a:cubicBezTo>
                <a:cubicBezTo>
                  <a:pt x="1365" y="98"/>
                  <a:pt x="1370" y="97"/>
                  <a:pt x="1369" y="100"/>
                </a:cubicBezTo>
                <a:cubicBezTo>
                  <a:pt x="1369" y="100"/>
                  <a:pt x="1369" y="100"/>
                  <a:pt x="1369" y="100"/>
                </a:cubicBezTo>
                <a:cubicBezTo>
                  <a:pt x="1369" y="100"/>
                  <a:pt x="1369" y="101"/>
                  <a:pt x="1369" y="101"/>
                </a:cubicBezTo>
                <a:cubicBezTo>
                  <a:pt x="1371" y="101"/>
                  <a:pt x="1374" y="101"/>
                  <a:pt x="1376" y="102"/>
                </a:cubicBezTo>
                <a:cubicBezTo>
                  <a:pt x="1374" y="103"/>
                  <a:pt x="1372" y="105"/>
                  <a:pt x="1368" y="102"/>
                </a:cubicBezTo>
                <a:cubicBezTo>
                  <a:pt x="1366" y="108"/>
                  <a:pt x="1369" y="111"/>
                  <a:pt x="1363" y="108"/>
                </a:cubicBezTo>
                <a:cubicBezTo>
                  <a:pt x="1362" y="111"/>
                  <a:pt x="1364" y="112"/>
                  <a:pt x="1367" y="112"/>
                </a:cubicBezTo>
                <a:cubicBezTo>
                  <a:pt x="1367" y="113"/>
                  <a:pt x="1366" y="114"/>
                  <a:pt x="1366" y="115"/>
                </a:cubicBezTo>
                <a:cubicBezTo>
                  <a:pt x="1365" y="114"/>
                  <a:pt x="1362" y="115"/>
                  <a:pt x="1365" y="113"/>
                </a:cubicBezTo>
                <a:cubicBezTo>
                  <a:pt x="1348" y="107"/>
                  <a:pt x="1336" y="105"/>
                  <a:pt x="1318" y="100"/>
                </a:cubicBezTo>
                <a:cubicBezTo>
                  <a:pt x="1318" y="99"/>
                  <a:pt x="1318" y="99"/>
                  <a:pt x="1318" y="99"/>
                </a:cubicBezTo>
                <a:cubicBezTo>
                  <a:pt x="1321" y="97"/>
                  <a:pt x="1325" y="97"/>
                  <a:pt x="1328" y="95"/>
                </a:cubicBezTo>
                <a:close/>
                <a:moveTo>
                  <a:pt x="1316" y="103"/>
                </a:moveTo>
                <a:cubicBezTo>
                  <a:pt x="1320" y="104"/>
                  <a:pt x="1326" y="104"/>
                  <a:pt x="1327" y="107"/>
                </a:cubicBezTo>
                <a:cubicBezTo>
                  <a:pt x="1332" y="105"/>
                  <a:pt x="1342" y="110"/>
                  <a:pt x="1347" y="109"/>
                </a:cubicBezTo>
                <a:cubicBezTo>
                  <a:pt x="1342" y="113"/>
                  <a:pt x="1352" y="112"/>
                  <a:pt x="1349" y="114"/>
                </a:cubicBezTo>
                <a:cubicBezTo>
                  <a:pt x="1338" y="112"/>
                  <a:pt x="1330" y="110"/>
                  <a:pt x="1322" y="107"/>
                </a:cubicBezTo>
                <a:cubicBezTo>
                  <a:pt x="1322" y="106"/>
                  <a:pt x="1322" y="105"/>
                  <a:pt x="1321" y="104"/>
                </a:cubicBezTo>
                <a:cubicBezTo>
                  <a:pt x="1320" y="104"/>
                  <a:pt x="1319" y="104"/>
                  <a:pt x="1319" y="105"/>
                </a:cubicBezTo>
                <a:cubicBezTo>
                  <a:pt x="1318" y="105"/>
                  <a:pt x="1317" y="104"/>
                  <a:pt x="1316" y="104"/>
                </a:cubicBezTo>
                <a:cubicBezTo>
                  <a:pt x="1316" y="104"/>
                  <a:pt x="1316" y="103"/>
                  <a:pt x="1316" y="103"/>
                </a:cubicBezTo>
                <a:close/>
                <a:moveTo>
                  <a:pt x="1311" y="87"/>
                </a:moveTo>
                <a:cubicBezTo>
                  <a:pt x="1310" y="87"/>
                  <a:pt x="1309" y="87"/>
                  <a:pt x="1309" y="88"/>
                </a:cubicBezTo>
                <a:cubicBezTo>
                  <a:pt x="1308" y="88"/>
                  <a:pt x="1308" y="87"/>
                  <a:pt x="1308" y="87"/>
                </a:cubicBezTo>
                <a:cubicBezTo>
                  <a:pt x="1309" y="86"/>
                  <a:pt x="1310" y="86"/>
                  <a:pt x="1311" y="87"/>
                </a:cubicBezTo>
                <a:close/>
                <a:moveTo>
                  <a:pt x="1298" y="94"/>
                </a:moveTo>
                <a:cubicBezTo>
                  <a:pt x="1298" y="96"/>
                  <a:pt x="1298" y="96"/>
                  <a:pt x="1299" y="97"/>
                </a:cubicBezTo>
                <a:cubicBezTo>
                  <a:pt x="1298" y="97"/>
                  <a:pt x="1297" y="97"/>
                  <a:pt x="1296" y="97"/>
                </a:cubicBezTo>
                <a:cubicBezTo>
                  <a:pt x="1296" y="96"/>
                  <a:pt x="1295" y="95"/>
                  <a:pt x="1295" y="94"/>
                </a:cubicBezTo>
                <a:cubicBezTo>
                  <a:pt x="1295" y="94"/>
                  <a:pt x="1296" y="95"/>
                  <a:pt x="1297" y="95"/>
                </a:cubicBezTo>
                <a:cubicBezTo>
                  <a:pt x="1297" y="94"/>
                  <a:pt x="1295" y="93"/>
                  <a:pt x="1293" y="92"/>
                </a:cubicBezTo>
                <a:cubicBezTo>
                  <a:pt x="1293" y="91"/>
                  <a:pt x="1293" y="91"/>
                  <a:pt x="1292" y="90"/>
                </a:cubicBezTo>
                <a:cubicBezTo>
                  <a:pt x="1292" y="91"/>
                  <a:pt x="1292" y="91"/>
                  <a:pt x="1292" y="92"/>
                </a:cubicBezTo>
                <a:cubicBezTo>
                  <a:pt x="1290" y="91"/>
                  <a:pt x="1288" y="91"/>
                  <a:pt x="1287" y="91"/>
                </a:cubicBezTo>
                <a:cubicBezTo>
                  <a:pt x="1287" y="94"/>
                  <a:pt x="1289" y="94"/>
                  <a:pt x="1292" y="94"/>
                </a:cubicBezTo>
                <a:cubicBezTo>
                  <a:pt x="1292" y="95"/>
                  <a:pt x="1291" y="95"/>
                  <a:pt x="1289" y="95"/>
                </a:cubicBezTo>
                <a:cubicBezTo>
                  <a:pt x="1289" y="95"/>
                  <a:pt x="1288" y="95"/>
                  <a:pt x="1287" y="95"/>
                </a:cubicBezTo>
                <a:cubicBezTo>
                  <a:pt x="1287" y="95"/>
                  <a:pt x="1287" y="95"/>
                  <a:pt x="1286" y="95"/>
                </a:cubicBezTo>
                <a:cubicBezTo>
                  <a:pt x="1286" y="95"/>
                  <a:pt x="1286" y="95"/>
                  <a:pt x="1286" y="95"/>
                </a:cubicBezTo>
                <a:cubicBezTo>
                  <a:pt x="1285" y="94"/>
                  <a:pt x="1284" y="94"/>
                  <a:pt x="1282" y="94"/>
                </a:cubicBezTo>
                <a:cubicBezTo>
                  <a:pt x="1283" y="93"/>
                  <a:pt x="1282" y="92"/>
                  <a:pt x="1279" y="92"/>
                </a:cubicBezTo>
                <a:cubicBezTo>
                  <a:pt x="1280" y="89"/>
                  <a:pt x="1281" y="88"/>
                  <a:pt x="1282" y="87"/>
                </a:cubicBezTo>
                <a:cubicBezTo>
                  <a:pt x="1282" y="87"/>
                  <a:pt x="1283" y="87"/>
                  <a:pt x="1283" y="88"/>
                </a:cubicBezTo>
                <a:cubicBezTo>
                  <a:pt x="1285" y="87"/>
                  <a:pt x="1290" y="86"/>
                  <a:pt x="1295" y="86"/>
                </a:cubicBezTo>
                <a:cubicBezTo>
                  <a:pt x="1295" y="88"/>
                  <a:pt x="1295" y="90"/>
                  <a:pt x="1296" y="92"/>
                </a:cubicBezTo>
                <a:cubicBezTo>
                  <a:pt x="1299" y="92"/>
                  <a:pt x="1300" y="89"/>
                  <a:pt x="1302" y="87"/>
                </a:cubicBezTo>
                <a:cubicBezTo>
                  <a:pt x="1303" y="88"/>
                  <a:pt x="1304" y="88"/>
                  <a:pt x="1304" y="89"/>
                </a:cubicBezTo>
                <a:cubicBezTo>
                  <a:pt x="1305" y="89"/>
                  <a:pt x="1305" y="89"/>
                  <a:pt x="1305" y="88"/>
                </a:cubicBezTo>
                <a:cubicBezTo>
                  <a:pt x="1306" y="89"/>
                  <a:pt x="1306" y="89"/>
                  <a:pt x="1307" y="89"/>
                </a:cubicBezTo>
                <a:cubicBezTo>
                  <a:pt x="1306" y="94"/>
                  <a:pt x="1300" y="94"/>
                  <a:pt x="1298" y="94"/>
                </a:cubicBezTo>
                <a:close/>
                <a:moveTo>
                  <a:pt x="1284" y="205"/>
                </a:moveTo>
                <a:cubicBezTo>
                  <a:pt x="1284" y="206"/>
                  <a:pt x="1283" y="206"/>
                  <a:pt x="1282" y="206"/>
                </a:cubicBezTo>
                <a:cubicBezTo>
                  <a:pt x="1281" y="206"/>
                  <a:pt x="1280" y="206"/>
                  <a:pt x="1279" y="206"/>
                </a:cubicBezTo>
                <a:cubicBezTo>
                  <a:pt x="1279" y="207"/>
                  <a:pt x="1279" y="207"/>
                  <a:pt x="1279" y="207"/>
                </a:cubicBezTo>
                <a:cubicBezTo>
                  <a:pt x="1278" y="207"/>
                  <a:pt x="1276" y="206"/>
                  <a:pt x="1275" y="206"/>
                </a:cubicBezTo>
                <a:cubicBezTo>
                  <a:pt x="1274" y="206"/>
                  <a:pt x="1273" y="206"/>
                  <a:pt x="1271" y="206"/>
                </a:cubicBezTo>
                <a:cubicBezTo>
                  <a:pt x="1271" y="204"/>
                  <a:pt x="1271" y="203"/>
                  <a:pt x="1270" y="202"/>
                </a:cubicBezTo>
                <a:cubicBezTo>
                  <a:pt x="1271" y="201"/>
                  <a:pt x="1273" y="201"/>
                  <a:pt x="1275" y="201"/>
                </a:cubicBezTo>
                <a:cubicBezTo>
                  <a:pt x="1275" y="201"/>
                  <a:pt x="1275" y="201"/>
                  <a:pt x="1275" y="201"/>
                </a:cubicBezTo>
                <a:cubicBezTo>
                  <a:pt x="1280" y="202"/>
                  <a:pt x="1286" y="205"/>
                  <a:pt x="1292" y="204"/>
                </a:cubicBezTo>
                <a:cubicBezTo>
                  <a:pt x="1292" y="205"/>
                  <a:pt x="1292" y="205"/>
                  <a:pt x="1293" y="206"/>
                </a:cubicBezTo>
                <a:cubicBezTo>
                  <a:pt x="1290" y="206"/>
                  <a:pt x="1287" y="206"/>
                  <a:pt x="1285" y="206"/>
                </a:cubicBezTo>
                <a:cubicBezTo>
                  <a:pt x="1285" y="206"/>
                  <a:pt x="1285" y="206"/>
                  <a:pt x="1284" y="205"/>
                </a:cubicBezTo>
                <a:close/>
                <a:moveTo>
                  <a:pt x="1285" y="212"/>
                </a:moveTo>
                <a:cubicBezTo>
                  <a:pt x="1284" y="212"/>
                  <a:pt x="1283" y="212"/>
                  <a:pt x="1282" y="212"/>
                </a:cubicBezTo>
                <a:cubicBezTo>
                  <a:pt x="1282" y="211"/>
                  <a:pt x="1283" y="211"/>
                  <a:pt x="1283" y="210"/>
                </a:cubicBezTo>
                <a:cubicBezTo>
                  <a:pt x="1284" y="211"/>
                  <a:pt x="1285" y="211"/>
                  <a:pt x="1285" y="212"/>
                </a:cubicBezTo>
                <a:close/>
                <a:moveTo>
                  <a:pt x="1272" y="208"/>
                </a:moveTo>
                <a:cubicBezTo>
                  <a:pt x="1272" y="208"/>
                  <a:pt x="1272" y="207"/>
                  <a:pt x="1272" y="207"/>
                </a:cubicBezTo>
                <a:cubicBezTo>
                  <a:pt x="1272" y="207"/>
                  <a:pt x="1273" y="207"/>
                  <a:pt x="1273" y="207"/>
                </a:cubicBezTo>
                <a:cubicBezTo>
                  <a:pt x="1273" y="208"/>
                  <a:pt x="1273" y="208"/>
                  <a:pt x="1272" y="208"/>
                </a:cubicBezTo>
                <a:close/>
                <a:moveTo>
                  <a:pt x="1272" y="235"/>
                </a:moveTo>
                <a:cubicBezTo>
                  <a:pt x="1272" y="235"/>
                  <a:pt x="1272" y="235"/>
                  <a:pt x="1271" y="235"/>
                </a:cubicBezTo>
                <a:cubicBezTo>
                  <a:pt x="1271" y="234"/>
                  <a:pt x="1272" y="234"/>
                  <a:pt x="1272" y="234"/>
                </a:cubicBezTo>
                <a:cubicBezTo>
                  <a:pt x="1272" y="234"/>
                  <a:pt x="1272" y="235"/>
                  <a:pt x="1272" y="235"/>
                </a:cubicBezTo>
                <a:close/>
                <a:moveTo>
                  <a:pt x="1273" y="237"/>
                </a:moveTo>
                <a:cubicBezTo>
                  <a:pt x="1274" y="237"/>
                  <a:pt x="1274" y="237"/>
                  <a:pt x="1274" y="237"/>
                </a:cubicBezTo>
                <a:cubicBezTo>
                  <a:pt x="1274" y="237"/>
                  <a:pt x="1274" y="237"/>
                  <a:pt x="1274" y="236"/>
                </a:cubicBezTo>
                <a:cubicBezTo>
                  <a:pt x="1274" y="236"/>
                  <a:pt x="1275" y="235"/>
                  <a:pt x="1275" y="235"/>
                </a:cubicBezTo>
                <a:cubicBezTo>
                  <a:pt x="1277" y="236"/>
                  <a:pt x="1275" y="237"/>
                  <a:pt x="1275" y="239"/>
                </a:cubicBezTo>
                <a:cubicBezTo>
                  <a:pt x="1274" y="239"/>
                  <a:pt x="1273" y="239"/>
                  <a:pt x="1273" y="239"/>
                </a:cubicBezTo>
                <a:cubicBezTo>
                  <a:pt x="1273" y="239"/>
                  <a:pt x="1273" y="238"/>
                  <a:pt x="1273" y="237"/>
                </a:cubicBezTo>
                <a:close/>
                <a:moveTo>
                  <a:pt x="1256" y="236"/>
                </a:moveTo>
                <a:cubicBezTo>
                  <a:pt x="1258" y="235"/>
                  <a:pt x="1260" y="235"/>
                  <a:pt x="1261" y="235"/>
                </a:cubicBezTo>
                <a:cubicBezTo>
                  <a:pt x="1261" y="235"/>
                  <a:pt x="1261" y="235"/>
                  <a:pt x="1261" y="235"/>
                </a:cubicBezTo>
                <a:cubicBezTo>
                  <a:pt x="1262" y="237"/>
                  <a:pt x="1266" y="238"/>
                  <a:pt x="1268" y="239"/>
                </a:cubicBezTo>
                <a:cubicBezTo>
                  <a:pt x="1264" y="238"/>
                  <a:pt x="1260" y="237"/>
                  <a:pt x="1257" y="236"/>
                </a:cubicBezTo>
                <a:cubicBezTo>
                  <a:pt x="1257" y="236"/>
                  <a:pt x="1257" y="236"/>
                  <a:pt x="1257" y="236"/>
                </a:cubicBezTo>
                <a:cubicBezTo>
                  <a:pt x="1257" y="236"/>
                  <a:pt x="1257" y="236"/>
                  <a:pt x="1256" y="236"/>
                </a:cubicBezTo>
                <a:close/>
                <a:moveTo>
                  <a:pt x="1264" y="234"/>
                </a:moveTo>
                <a:cubicBezTo>
                  <a:pt x="1258" y="232"/>
                  <a:pt x="1257" y="231"/>
                  <a:pt x="1251" y="230"/>
                </a:cubicBezTo>
                <a:cubicBezTo>
                  <a:pt x="1252" y="229"/>
                  <a:pt x="1252" y="229"/>
                  <a:pt x="1253" y="228"/>
                </a:cubicBezTo>
                <a:cubicBezTo>
                  <a:pt x="1254" y="228"/>
                  <a:pt x="1255" y="228"/>
                  <a:pt x="1256" y="228"/>
                </a:cubicBezTo>
                <a:cubicBezTo>
                  <a:pt x="1256" y="228"/>
                  <a:pt x="1255" y="229"/>
                  <a:pt x="1254" y="229"/>
                </a:cubicBezTo>
                <a:cubicBezTo>
                  <a:pt x="1256" y="230"/>
                  <a:pt x="1258" y="229"/>
                  <a:pt x="1261" y="229"/>
                </a:cubicBezTo>
                <a:cubicBezTo>
                  <a:pt x="1263" y="230"/>
                  <a:pt x="1266" y="230"/>
                  <a:pt x="1268" y="231"/>
                </a:cubicBezTo>
                <a:cubicBezTo>
                  <a:pt x="1266" y="231"/>
                  <a:pt x="1265" y="233"/>
                  <a:pt x="1264" y="234"/>
                </a:cubicBezTo>
                <a:close/>
                <a:moveTo>
                  <a:pt x="1255" y="236"/>
                </a:moveTo>
                <a:cubicBezTo>
                  <a:pt x="1255" y="236"/>
                  <a:pt x="1254" y="236"/>
                  <a:pt x="1254" y="236"/>
                </a:cubicBezTo>
                <a:cubicBezTo>
                  <a:pt x="1252" y="236"/>
                  <a:pt x="1251" y="235"/>
                  <a:pt x="1251" y="234"/>
                </a:cubicBezTo>
                <a:cubicBezTo>
                  <a:pt x="1253" y="234"/>
                  <a:pt x="1255" y="232"/>
                  <a:pt x="1255" y="236"/>
                </a:cubicBezTo>
                <a:close/>
                <a:moveTo>
                  <a:pt x="1249" y="196"/>
                </a:moveTo>
                <a:cubicBezTo>
                  <a:pt x="1249" y="197"/>
                  <a:pt x="1249" y="197"/>
                  <a:pt x="1250" y="197"/>
                </a:cubicBezTo>
                <a:cubicBezTo>
                  <a:pt x="1249" y="198"/>
                  <a:pt x="1248" y="198"/>
                  <a:pt x="1247" y="198"/>
                </a:cubicBezTo>
                <a:cubicBezTo>
                  <a:pt x="1246" y="198"/>
                  <a:pt x="1246" y="198"/>
                  <a:pt x="1245" y="197"/>
                </a:cubicBezTo>
                <a:cubicBezTo>
                  <a:pt x="1247" y="197"/>
                  <a:pt x="1247" y="196"/>
                  <a:pt x="1247" y="195"/>
                </a:cubicBezTo>
                <a:cubicBezTo>
                  <a:pt x="1247" y="196"/>
                  <a:pt x="1248" y="196"/>
                  <a:pt x="1249" y="196"/>
                </a:cubicBezTo>
                <a:close/>
                <a:moveTo>
                  <a:pt x="1251" y="200"/>
                </a:moveTo>
                <a:cubicBezTo>
                  <a:pt x="1251" y="200"/>
                  <a:pt x="1251" y="199"/>
                  <a:pt x="1251" y="198"/>
                </a:cubicBezTo>
                <a:cubicBezTo>
                  <a:pt x="1251" y="198"/>
                  <a:pt x="1253" y="198"/>
                  <a:pt x="1254" y="197"/>
                </a:cubicBezTo>
                <a:cubicBezTo>
                  <a:pt x="1255" y="199"/>
                  <a:pt x="1253" y="199"/>
                  <a:pt x="1253" y="201"/>
                </a:cubicBezTo>
                <a:cubicBezTo>
                  <a:pt x="1252" y="201"/>
                  <a:pt x="1252" y="201"/>
                  <a:pt x="1251" y="200"/>
                </a:cubicBezTo>
                <a:close/>
                <a:moveTo>
                  <a:pt x="1252" y="76"/>
                </a:moveTo>
                <a:cubicBezTo>
                  <a:pt x="1254" y="75"/>
                  <a:pt x="1255" y="77"/>
                  <a:pt x="1256" y="74"/>
                </a:cubicBezTo>
                <a:cubicBezTo>
                  <a:pt x="1259" y="75"/>
                  <a:pt x="1254" y="78"/>
                  <a:pt x="1259" y="77"/>
                </a:cubicBezTo>
                <a:cubicBezTo>
                  <a:pt x="1257" y="80"/>
                  <a:pt x="1260" y="80"/>
                  <a:pt x="1260" y="81"/>
                </a:cubicBezTo>
                <a:cubicBezTo>
                  <a:pt x="1257" y="79"/>
                  <a:pt x="1255" y="77"/>
                  <a:pt x="1252" y="76"/>
                </a:cubicBezTo>
                <a:close/>
                <a:moveTo>
                  <a:pt x="1273" y="86"/>
                </a:moveTo>
                <a:cubicBezTo>
                  <a:pt x="1272" y="84"/>
                  <a:pt x="1272" y="84"/>
                  <a:pt x="1273" y="83"/>
                </a:cubicBezTo>
                <a:cubicBezTo>
                  <a:pt x="1273" y="84"/>
                  <a:pt x="1273" y="85"/>
                  <a:pt x="1274" y="86"/>
                </a:cubicBezTo>
                <a:cubicBezTo>
                  <a:pt x="1275" y="85"/>
                  <a:pt x="1276" y="84"/>
                  <a:pt x="1276" y="84"/>
                </a:cubicBezTo>
                <a:cubicBezTo>
                  <a:pt x="1277" y="85"/>
                  <a:pt x="1279" y="85"/>
                  <a:pt x="1280" y="86"/>
                </a:cubicBezTo>
                <a:cubicBezTo>
                  <a:pt x="1278" y="87"/>
                  <a:pt x="1277" y="89"/>
                  <a:pt x="1277" y="91"/>
                </a:cubicBezTo>
                <a:cubicBezTo>
                  <a:pt x="1276" y="91"/>
                  <a:pt x="1276" y="91"/>
                  <a:pt x="1276" y="91"/>
                </a:cubicBezTo>
                <a:cubicBezTo>
                  <a:pt x="1276" y="90"/>
                  <a:pt x="1276" y="90"/>
                  <a:pt x="1275" y="90"/>
                </a:cubicBezTo>
                <a:cubicBezTo>
                  <a:pt x="1275" y="89"/>
                  <a:pt x="1275" y="89"/>
                  <a:pt x="1274" y="89"/>
                </a:cubicBezTo>
                <a:cubicBezTo>
                  <a:pt x="1273" y="89"/>
                  <a:pt x="1272" y="88"/>
                  <a:pt x="1272" y="88"/>
                </a:cubicBezTo>
                <a:cubicBezTo>
                  <a:pt x="1269" y="87"/>
                  <a:pt x="1267" y="85"/>
                  <a:pt x="1264" y="84"/>
                </a:cubicBezTo>
                <a:cubicBezTo>
                  <a:pt x="1267" y="84"/>
                  <a:pt x="1270" y="83"/>
                  <a:pt x="1273" y="86"/>
                </a:cubicBezTo>
                <a:close/>
                <a:moveTo>
                  <a:pt x="1269" y="81"/>
                </a:moveTo>
                <a:cubicBezTo>
                  <a:pt x="1270" y="81"/>
                  <a:pt x="1271" y="81"/>
                  <a:pt x="1271" y="79"/>
                </a:cubicBezTo>
                <a:cubicBezTo>
                  <a:pt x="1271" y="79"/>
                  <a:pt x="1272" y="79"/>
                  <a:pt x="1272" y="79"/>
                </a:cubicBezTo>
                <a:cubicBezTo>
                  <a:pt x="1272" y="79"/>
                  <a:pt x="1273" y="79"/>
                  <a:pt x="1273" y="79"/>
                </a:cubicBezTo>
                <a:cubicBezTo>
                  <a:pt x="1274" y="79"/>
                  <a:pt x="1274" y="80"/>
                  <a:pt x="1274" y="81"/>
                </a:cubicBezTo>
                <a:cubicBezTo>
                  <a:pt x="1272" y="81"/>
                  <a:pt x="1272" y="83"/>
                  <a:pt x="1269" y="82"/>
                </a:cubicBezTo>
                <a:cubicBezTo>
                  <a:pt x="1269" y="82"/>
                  <a:pt x="1269" y="82"/>
                  <a:pt x="1269" y="81"/>
                </a:cubicBezTo>
                <a:close/>
                <a:moveTo>
                  <a:pt x="1267" y="33"/>
                </a:moveTo>
                <a:cubicBezTo>
                  <a:pt x="1271" y="35"/>
                  <a:pt x="1270" y="31"/>
                  <a:pt x="1274" y="31"/>
                </a:cubicBezTo>
                <a:cubicBezTo>
                  <a:pt x="1274" y="33"/>
                  <a:pt x="1275" y="33"/>
                  <a:pt x="1276" y="34"/>
                </a:cubicBezTo>
                <a:cubicBezTo>
                  <a:pt x="1275" y="33"/>
                  <a:pt x="1268" y="37"/>
                  <a:pt x="1267" y="33"/>
                </a:cubicBezTo>
                <a:close/>
                <a:moveTo>
                  <a:pt x="1277" y="39"/>
                </a:moveTo>
                <a:cubicBezTo>
                  <a:pt x="1275" y="39"/>
                  <a:pt x="1273" y="39"/>
                  <a:pt x="1273" y="36"/>
                </a:cubicBezTo>
                <a:cubicBezTo>
                  <a:pt x="1275" y="36"/>
                  <a:pt x="1278" y="36"/>
                  <a:pt x="1277" y="39"/>
                </a:cubicBezTo>
                <a:close/>
                <a:moveTo>
                  <a:pt x="1273" y="57"/>
                </a:moveTo>
                <a:cubicBezTo>
                  <a:pt x="1271" y="58"/>
                  <a:pt x="1270" y="57"/>
                  <a:pt x="1269" y="57"/>
                </a:cubicBezTo>
                <a:cubicBezTo>
                  <a:pt x="1269" y="56"/>
                  <a:pt x="1269" y="56"/>
                  <a:pt x="1269" y="55"/>
                </a:cubicBezTo>
                <a:cubicBezTo>
                  <a:pt x="1270" y="54"/>
                  <a:pt x="1273" y="55"/>
                  <a:pt x="1273" y="57"/>
                </a:cubicBezTo>
                <a:close/>
                <a:moveTo>
                  <a:pt x="1273" y="59"/>
                </a:moveTo>
                <a:cubicBezTo>
                  <a:pt x="1273" y="60"/>
                  <a:pt x="1272" y="61"/>
                  <a:pt x="1271" y="61"/>
                </a:cubicBezTo>
                <a:cubicBezTo>
                  <a:pt x="1271" y="61"/>
                  <a:pt x="1271" y="60"/>
                  <a:pt x="1270" y="59"/>
                </a:cubicBezTo>
                <a:cubicBezTo>
                  <a:pt x="1271" y="59"/>
                  <a:pt x="1272" y="60"/>
                  <a:pt x="1273" y="59"/>
                </a:cubicBezTo>
                <a:close/>
                <a:moveTo>
                  <a:pt x="1281" y="68"/>
                </a:moveTo>
                <a:cubicBezTo>
                  <a:pt x="1282" y="72"/>
                  <a:pt x="1278" y="72"/>
                  <a:pt x="1277" y="72"/>
                </a:cubicBezTo>
                <a:cubicBezTo>
                  <a:pt x="1276" y="70"/>
                  <a:pt x="1274" y="68"/>
                  <a:pt x="1273" y="66"/>
                </a:cubicBezTo>
                <a:cubicBezTo>
                  <a:pt x="1272" y="66"/>
                  <a:pt x="1273" y="65"/>
                  <a:pt x="1272" y="65"/>
                </a:cubicBezTo>
                <a:cubicBezTo>
                  <a:pt x="1276" y="65"/>
                  <a:pt x="1278" y="66"/>
                  <a:pt x="1281" y="68"/>
                </a:cubicBezTo>
                <a:close/>
                <a:moveTo>
                  <a:pt x="1286" y="62"/>
                </a:moveTo>
                <a:cubicBezTo>
                  <a:pt x="1285" y="62"/>
                  <a:pt x="1283" y="61"/>
                  <a:pt x="1281" y="61"/>
                </a:cubicBezTo>
                <a:cubicBezTo>
                  <a:pt x="1281" y="61"/>
                  <a:pt x="1281" y="61"/>
                  <a:pt x="1281" y="60"/>
                </a:cubicBezTo>
                <a:cubicBezTo>
                  <a:pt x="1284" y="60"/>
                  <a:pt x="1286" y="60"/>
                  <a:pt x="1286" y="62"/>
                </a:cubicBezTo>
                <a:cubicBezTo>
                  <a:pt x="1286" y="62"/>
                  <a:pt x="1286" y="62"/>
                  <a:pt x="1286" y="62"/>
                </a:cubicBezTo>
                <a:close/>
                <a:moveTo>
                  <a:pt x="1288" y="82"/>
                </a:moveTo>
                <a:cubicBezTo>
                  <a:pt x="1286" y="83"/>
                  <a:pt x="1286" y="81"/>
                  <a:pt x="1285" y="80"/>
                </a:cubicBezTo>
                <a:cubicBezTo>
                  <a:pt x="1285" y="81"/>
                  <a:pt x="1285" y="82"/>
                  <a:pt x="1284" y="82"/>
                </a:cubicBezTo>
                <a:cubicBezTo>
                  <a:pt x="1284" y="82"/>
                  <a:pt x="1284" y="82"/>
                  <a:pt x="1284" y="82"/>
                </a:cubicBezTo>
                <a:cubicBezTo>
                  <a:pt x="1284" y="81"/>
                  <a:pt x="1284" y="80"/>
                  <a:pt x="1284" y="79"/>
                </a:cubicBezTo>
                <a:cubicBezTo>
                  <a:pt x="1287" y="78"/>
                  <a:pt x="1287" y="81"/>
                  <a:pt x="1288" y="82"/>
                </a:cubicBezTo>
                <a:close/>
                <a:moveTo>
                  <a:pt x="1279" y="54"/>
                </a:moveTo>
                <a:cubicBezTo>
                  <a:pt x="1279" y="54"/>
                  <a:pt x="1280" y="54"/>
                  <a:pt x="1280" y="54"/>
                </a:cubicBezTo>
                <a:cubicBezTo>
                  <a:pt x="1281" y="55"/>
                  <a:pt x="1283" y="55"/>
                  <a:pt x="1283" y="56"/>
                </a:cubicBezTo>
                <a:cubicBezTo>
                  <a:pt x="1281" y="59"/>
                  <a:pt x="1279" y="56"/>
                  <a:pt x="1279" y="54"/>
                </a:cubicBezTo>
                <a:close/>
                <a:moveTo>
                  <a:pt x="1278" y="77"/>
                </a:moveTo>
                <a:cubicBezTo>
                  <a:pt x="1278" y="76"/>
                  <a:pt x="1278" y="76"/>
                  <a:pt x="1278" y="75"/>
                </a:cubicBezTo>
                <a:cubicBezTo>
                  <a:pt x="1279" y="75"/>
                  <a:pt x="1280" y="75"/>
                  <a:pt x="1280" y="75"/>
                </a:cubicBezTo>
                <a:cubicBezTo>
                  <a:pt x="1280" y="77"/>
                  <a:pt x="1279" y="77"/>
                  <a:pt x="1278" y="77"/>
                </a:cubicBezTo>
                <a:close/>
                <a:moveTo>
                  <a:pt x="1280" y="80"/>
                </a:moveTo>
                <a:cubicBezTo>
                  <a:pt x="1279" y="80"/>
                  <a:pt x="1278" y="81"/>
                  <a:pt x="1278" y="81"/>
                </a:cubicBezTo>
                <a:cubicBezTo>
                  <a:pt x="1278" y="81"/>
                  <a:pt x="1278" y="80"/>
                  <a:pt x="1278" y="79"/>
                </a:cubicBezTo>
                <a:cubicBezTo>
                  <a:pt x="1279" y="79"/>
                  <a:pt x="1279" y="79"/>
                  <a:pt x="1280" y="80"/>
                </a:cubicBezTo>
                <a:close/>
                <a:moveTo>
                  <a:pt x="1279" y="197"/>
                </a:moveTo>
                <a:cubicBezTo>
                  <a:pt x="1280" y="198"/>
                  <a:pt x="1280" y="198"/>
                  <a:pt x="1280" y="198"/>
                </a:cubicBezTo>
                <a:cubicBezTo>
                  <a:pt x="1280" y="198"/>
                  <a:pt x="1280" y="199"/>
                  <a:pt x="1279" y="199"/>
                </a:cubicBezTo>
                <a:cubicBezTo>
                  <a:pt x="1279" y="199"/>
                  <a:pt x="1279" y="199"/>
                  <a:pt x="1279" y="199"/>
                </a:cubicBezTo>
                <a:cubicBezTo>
                  <a:pt x="1279" y="199"/>
                  <a:pt x="1279" y="198"/>
                  <a:pt x="1279" y="198"/>
                </a:cubicBezTo>
                <a:cubicBezTo>
                  <a:pt x="1279" y="198"/>
                  <a:pt x="1280" y="198"/>
                  <a:pt x="1280" y="198"/>
                </a:cubicBezTo>
                <a:cubicBezTo>
                  <a:pt x="1280" y="198"/>
                  <a:pt x="1280" y="198"/>
                  <a:pt x="1279" y="197"/>
                </a:cubicBezTo>
                <a:close/>
                <a:moveTo>
                  <a:pt x="1266" y="196"/>
                </a:moveTo>
                <a:cubicBezTo>
                  <a:pt x="1266" y="196"/>
                  <a:pt x="1266" y="195"/>
                  <a:pt x="1266" y="195"/>
                </a:cubicBezTo>
                <a:cubicBezTo>
                  <a:pt x="1266" y="194"/>
                  <a:pt x="1268" y="193"/>
                  <a:pt x="1269" y="193"/>
                </a:cubicBezTo>
                <a:cubicBezTo>
                  <a:pt x="1269" y="193"/>
                  <a:pt x="1269" y="193"/>
                  <a:pt x="1269" y="193"/>
                </a:cubicBezTo>
                <a:cubicBezTo>
                  <a:pt x="1268" y="194"/>
                  <a:pt x="1267" y="195"/>
                  <a:pt x="1266" y="196"/>
                </a:cubicBezTo>
                <a:close/>
                <a:moveTo>
                  <a:pt x="1267" y="200"/>
                </a:moveTo>
                <a:cubicBezTo>
                  <a:pt x="1267" y="200"/>
                  <a:pt x="1266" y="200"/>
                  <a:pt x="1266" y="201"/>
                </a:cubicBezTo>
                <a:cubicBezTo>
                  <a:pt x="1266" y="200"/>
                  <a:pt x="1266" y="200"/>
                  <a:pt x="1266" y="199"/>
                </a:cubicBezTo>
                <a:cubicBezTo>
                  <a:pt x="1266" y="199"/>
                  <a:pt x="1266" y="200"/>
                  <a:pt x="1267" y="200"/>
                </a:cubicBezTo>
                <a:close/>
                <a:moveTo>
                  <a:pt x="1270" y="194"/>
                </a:moveTo>
                <a:cubicBezTo>
                  <a:pt x="1271" y="194"/>
                  <a:pt x="1272" y="194"/>
                  <a:pt x="1273" y="195"/>
                </a:cubicBezTo>
                <a:cubicBezTo>
                  <a:pt x="1273" y="195"/>
                  <a:pt x="1273" y="196"/>
                  <a:pt x="1273" y="196"/>
                </a:cubicBezTo>
                <a:cubicBezTo>
                  <a:pt x="1272" y="196"/>
                  <a:pt x="1270" y="195"/>
                  <a:pt x="1269" y="195"/>
                </a:cubicBezTo>
                <a:cubicBezTo>
                  <a:pt x="1269" y="195"/>
                  <a:pt x="1270" y="194"/>
                  <a:pt x="1270" y="194"/>
                </a:cubicBezTo>
                <a:close/>
                <a:moveTo>
                  <a:pt x="1268" y="231"/>
                </a:moveTo>
                <a:cubicBezTo>
                  <a:pt x="1268" y="231"/>
                  <a:pt x="1268" y="231"/>
                  <a:pt x="1268" y="231"/>
                </a:cubicBezTo>
                <a:cubicBezTo>
                  <a:pt x="1267" y="230"/>
                  <a:pt x="1267" y="229"/>
                  <a:pt x="1266" y="228"/>
                </a:cubicBezTo>
                <a:cubicBezTo>
                  <a:pt x="1267" y="228"/>
                  <a:pt x="1268" y="228"/>
                  <a:pt x="1269" y="229"/>
                </a:cubicBezTo>
                <a:cubicBezTo>
                  <a:pt x="1269" y="228"/>
                  <a:pt x="1268" y="228"/>
                  <a:pt x="1268" y="228"/>
                </a:cubicBezTo>
                <a:cubicBezTo>
                  <a:pt x="1269" y="228"/>
                  <a:pt x="1270" y="228"/>
                  <a:pt x="1270" y="229"/>
                </a:cubicBezTo>
                <a:cubicBezTo>
                  <a:pt x="1269" y="230"/>
                  <a:pt x="1268" y="232"/>
                  <a:pt x="1271" y="231"/>
                </a:cubicBezTo>
                <a:cubicBezTo>
                  <a:pt x="1269" y="234"/>
                  <a:pt x="1268" y="232"/>
                  <a:pt x="1270" y="236"/>
                </a:cubicBezTo>
                <a:cubicBezTo>
                  <a:pt x="1269" y="236"/>
                  <a:pt x="1269" y="235"/>
                  <a:pt x="1268" y="235"/>
                </a:cubicBezTo>
                <a:cubicBezTo>
                  <a:pt x="1268" y="234"/>
                  <a:pt x="1267" y="233"/>
                  <a:pt x="1268" y="231"/>
                </a:cubicBezTo>
                <a:close/>
                <a:moveTo>
                  <a:pt x="1269" y="237"/>
                </a:moveTo>
                <a:cubicBezTo>
                  <a:pt x="1269" y="237"/>
                  <a:pt x="1270" y="237"/>
                  <a:pt x="1271" y="237"/>
                </a:cubicBezTo>
                <a:cubicBezTo>
                  <a:pt x="1271" y="238"/>
                  <a:pt x="1271" y="238"/>
                  <a:pt x="1271" y="239"/>
                </a:cubicBezTo>
                <a:cubicBezTo>
                  <a:pt x="1270" y="239"/>
                  <a:pt x="1269" y="239"/>
                  <a:pt x="1268" y="239"/>
                </a:cubicBezTo>
                <a:cubicBezTo>
                  <a:pt x="1269" y="238"/>
                  <a:pt x="1269" y="237"/>
                  <a:pt x="1269" y="237"/>
                </a:cubicBezTo>
                <a:close/>
                <a:moveTo>
                  <a:pt x="1281" y="200"/>
                </a:moveTo>
                <a:cubicBezTo>
                  <a:pt x="1282" y="200"/>
                  <a:pt x="1283" y="200"/>
                  <a:pt x="1284" y="199"/>
                </a:cubicBezTo>
                <a:cubicBezTo>
                  <a:pt x="1287" y="200"/>
                  <a:pt x="1290" y="202"/>
                  <a:pt x="1293" y="203"/>
                </a:cubicBezTo>
                <a:cubicBezTo>
                  <a:pt x="1293" y="203"/>
                  <a:pt x="1292" y="204"/>
                  <a:pt x="1292" y="204"/>
                </a:cubicBezTo>
                <a:cubicBezTo>
                  <a:pt x="1288" y="202"/>
                  <a:pt x="1284" y="202"/>
                  <a:pt x="1281" y="200"/>
                </a:cubicBezTo>
                <a:close/>
                <a:moveTo>
                  <a:pt x="1295" y="211"/>
                </a:moveTo>
                <a:cubicBezTo>
                  <a:pt x="1294" y="211"/>
                  <a:pt x="1294" y="212"/>
                  <a:pt x="1293" y="213"/>
                </a:cubicBezTo>
                <a:cubicBezTo>
                  <a:pt x="1292" y="212"/>
                  <a:pt x="1292" y="212"/>
                  <a:pt x="1291" y="211"/>
                </a:cubicBezTo>
                <a:cubicBezTo>
                  <a:pt x="1292" y="211"/>
                  <a:pt x="1293" y="211"/>
                  <a:pt x="1295" y="211"/>
                </a:cubicBezTo>
                <a:close/>
                <a:moveTo>
                  <a:pt x="1280" y="37"/>
                </a:moveTo>
                <a:cubicBezTo>
                  <a:pt x="1283" y="41"/>
                  <a:pt x="1288" y="33"/>
                  <a:pt x="1293" y="37"/>
                </a:cubicBezTo>
                <a:cubicBezTo>
                  <a:pt x="1294" y="35"/>
                  <a:pt x="1293" y="35"/>
                  <a:pt x="1292" y="32"/>
                </a:cubicBezTo>
                <a:cubicBezTo>
                  <a:pt x="1294" y="32"/>
                  <a:pt x="1295" y="32"/>
                  <a:pt x="1297" y="32"/>
                </a:cubicBezTo>
                <a:cubicBezTo>
                  <a:pt x="1298" y="34"/>
                  <a:pt x="1296" y="34"/>
                  <a:pt x="1297" y="37"/>
                </a:cubicBezTo>
                <a:cubicBezTo>
                  <a:pt x="1299" y="38"/>
                  <a:pt x="1305" y="36"/>
                  <a:pt x="1305" y="40"/>
                </a:cubicBezTo>
                <a:cubicBezTo>
                  <a:pt x="1300" y="42"/>
                  <a:pt x="1288" y="35"/>
                  <a:pt x="1283" y="44"/>
                </a:cubicBezTo>
                <a:cubicBezTo>
                  <a:pt x="1284" y="44"/>
                  <a:pt x="1285" y="43"/>
                  <a:pt x="1286" y="45"/>
                </a:cubicBezTo>
                <a:cubicBezTo>
                  <a:pt x="1284" y="44"/>
                  <a:pt x="1282" y="44"/>
                  <a:pt x="1281" y="44"/>
                </a:cubicBezTo>
                <a:cubicBezTo>
                  <a:pt x="1280" y="44"/>
                  <a:pt x="1279" y="43"/>
                  <a:pt x="1278" y="42"/>
                </a:cubicBezTo>
                <a:cubicBezTo>
                  <a:pt x="1278" y="40"/>
                  <a:pt x="1278" y="37"/>
                  <a:pt x="1280" y="37"/>
                </a:cubicBezTo>
                <a:close/>
                <a:moveTo>
                  <a:pt x="1268" y="9"/>
                </a:moveTo>
                <a:cubicBezTo>
                  <a:pt x="1271" y="10"/>
                  <a:pt x="1274" y="11"/>
                  <a:pt x="1278" y="12"/>
                </a:cubicBezTo>
                <a:cubicBezTo>
                  <a:pt x="1278" y="13"/>
                  <a:pt x="1278" y="14"/>
                  <a:pt x="1279" y="14"/>
                </a:cubicBezTo>
                <a:cubicBezTo>
                  <a:pt x="1276" y="14"/>
                  <a:pt x="1272" y="14"/>
                  <a:pt x="1269" y="14"/>
                </a:cubicBezTo>
                <a:cubicBezTo>
                  <a:pt x="1269" y="12"/>
                  <a:pt x="1266" y="11"/>
                  <a:pt x="1266" y="8"/>
                </a:cubicBezTo>
                <a:cubicBezTo>
                  <a:pt x="1267" y="8"/>
                  <a:pt x="1267" y="8"/>
                  <a:pt x="1268" y="9"/>
                </a:cubicBezTo>
                <a:close/>
                <a:moveTo>
                  <a:pt x="1270" y="67"/>
                </a:moveTo>
                <a:cubicBezTo>
                  <a:pt x="1271" y="71"/>
                  <a:pt x="1275" y="71"/>
                  <a:pt x="1276" y="74"/>
                </a:cubicBezTo>
                <a:cubicBezTo>
                  <a:pt x="1273" y="76"/>
                  <a:pt x="1271" y="76"/>
                  <a:pt x="1268" y="76"/>
                </a:cubicBezTo>
                <a:cubicBezTo>
                  <a:pt x="1269" y="74"/>
                  <a:pt x="1269" y="72"/>
                  <a:pt x="1272" y="73"/>
                </a:cubicBezTo>
                <a:cubicBezTo>
                  <a:pt x="1271" y="71"/>
                  <a:pt x="1265" y="71"/>
                  <a:pt x="1265" y="74"/>
                </a:cubicBezTo>
                <a:cubicBezTo>
                  <a:pt x="1264" y="71"/>
                  <a:pt x="1258" y="72"/>
                  <a:pt x="1259" y="67"/>
                </a:cubicBezTo>
                <a:cubicBezTo>
                  <a:pt x="1259" y="66"/>
                  <a:pt x="1260" y="66"/>
                  <a:pt x="1260" y="66"/>
                </a:cubicBezTo>
                <a:cubicBezTo>
                  <a:pt x="1264" y="67"/>
                  <a:pt x="1267" y="68"/>
                  <a:pt x="1270" y="67"/>
                </a:cubicBezTo>
                <a:close/>
                <a:moveTo>
                  <a:pt x="1254" y="11"/>
                </a:moveTo>
                <a:cubicBezTo>
                  <a:pt x="1258" y="12"/>
                  <a:pt x="1262" y="12"/>
                  <a:pt x="1258" y="9"/>
                </a:cubicBezTo>
                <a:cubicBezTo>
                  <a:pt x="1260" y="9"/>
                  <a:pt x="1261" y="9"/>
                  <a:pt x="1263" y="9"/>
                </a:cubicBezTo>
                <a:cubicBezTo>
                  <a:pt x="1263" y="11"/>
                  <a:pt x="1261" y="12"/>
                  <a:pt x="1263" y="14"/>
                </a:cubicBezTo>
                <a:cubicBezTo>
                  <a:pt x="1262" y="14"/>
                  <a:pt x="1262" y="14"/>
                  <a:pt x="1261" y="14"/>
                </a:cubicBezTo>
                <a:cubicBezTo>
                  <a:pt x="1259" y="14"/>
                  <a:pt x="1257" y="14"/>
                  <a:pt x="1256" y="14"/>
                </a:cubicBezTo>
                <a:cubicBezTo>
                  <a:pt x="1256" y="14"/>
                  <a:pt x="1256" y="14"/>
                  <a:pt x="1256" y="15"/>
                </a:cubicBezTo>
                <a:cubicBezTo>
                  <a:pt x="1255" y="15"/>
                  <a:pt x="1254" y="15"/>
                  <a:pt x="1252" y="15"/>
                </a:cubicBezTo>
                <a:cubicBezTo>
                  <a:pt x="1251" y="12"/>
                  <a:pt x="1254" y="13"/>
                  <a:pt x="1254" y="11"/>
                </a:cubicBezTo>
                <a:close/>
                <a:moveTo>
                  <a:pt x="1250" y="72"/>
                </a:moveTo>
                <a:cubicBezTo>
                  <a:pt x="1249" y="72"/>
                  <a:pt x="1249" y="72"/>
                  <a:pt x="1248" y="72"/>
                </a:cubicBezTo>
                <a:cubicBezTo>
                  <a:pt x="1246" y="71"/>
                  <a:pt x="1244" y="69"/>
                  <a:pt x="1242" y="67"/>
                </a:cubicBezTo>
                <a:cubicBezTo>
                  <a:pt x="1245" y="66"/>
                  <a:pt x="1248" y="66"/>
                  <a:pt x="1252" y="67"/>
                </a:cubicBezTo>
                <a:cubicBezTo>
                  <a:pt x="1251" y="69"/>
                  <a:pt x="1249" y="69"/>
                  <a:pt x="1250" y="72"/>
                </a:cubicBezTo>
                <a:close/>
                <a:moveTo>
                  <a:pt x="1251" y="63"/>
                </a:moveTo>
                <a:cubicBezTo>
                  <a:pt x="1249" y="64"/>
                  <a:pt x="1247" y="64"/>
                  <a:pt x="1246" y="63"/>
                </a:cubicBezTo>
                <a:cubicBezTo>
                  <a:pt x="1248" y="63"/>
                  <a:pt x="1249" y="63"/>
                  <a:pt x="1251" y="63"/>
                </a:cubicBezTo>
                <a:close/>
                <a:moveTo>
                  <a:pt x="1242" y="8"/>
                </a:moveTo>
                <a:cubicBezTo>
                  <a:pt x="1243" y="9"/>
                  <a:pt x="1247" y="8"/>
                  <a:pt x="1248" y="10"/>
                </a:cubicBezTo>
                <a:cubicBezTo>
                  <a:pt x="1241" y="12"/>
                  <a:pt x="1252" y="14"/>
                  <a:pt x="1246" y="17"/>
                </a:cubicBezTo>
                <a:cubicBezTo>
                  <a:pt x="1246" y="12"/>
                  <a:pt x="1238" y="13"/>
                  <a:pt x="1242" y="8"/>
                </a:cubicBezTo>
                <a:close/>
                <a:moveTo>
                  <a:pt x="1221" y="7"/>
                </a:moveTo>
                <a:cubicBezTo>
                  <a:pt x="1227" y="6"/>
                  <a:pt x="1233" y="7"/>
                  <a:pt x="1238" y="8"/>
                </a:cubicBezTo>
                <a:cubicBezTo>
                  <a:pt x="1235" y="14"/>
                  <a:pt x="1240" y="13"/>
                  <a:pt x="1242" y="16"/>
                </a:cubicBezTo>
                <a:cubicBezTo>
                  <a:pt x="1240" y="17"/>
                  <a:pt x="1238" y="17"/>
                  <a:pt x="1236" y="17"/>
                </a:cubicBezTo>
                <a:cubicBezTo>
                  <a:pt x="1234" y="16"/>
                  <a:pt x="1232" y="15"/>
                  <a:pt x="1230" y="13"/>
                </a:cubicBezTo>
                <a:cubicBezTo>
                  <a:pt x="1231" y="14"/>
                  <a:pt x="1233" y="13"/>
                  <a:pt x="1235" y="11"/>
                </a:cubicBezTo>
                <a:cubicBezTo>
                  <a:pt x="1232" y="8"/>
                  <a:pt x="1226" y="15"/>
                  <a:pt x="1225" y="9"/>
                </a:cubicBezTo>
                <a:cubicBezTo>
                  <a:pt x="1225" y="9"/>
                  <a:pt x="1224" y="10"/>
                  <a:pt x="1224" y="10"/>
                </a:cubicBezTo>
                <a:cubicBezTo>
                  <a:pt x="1223" y="10"/>
                  <a:pt x="1222" y="9"/>
                  <a:pt x="1221" y="8"/>
                </a:cubicBezTo>
                <a:cubicBezTo>
                  <a:pt x="1221" y="8"/>
                  <a:pt x="1221" y="7"/>
                  <a:pt x="1221" y="7"/>
                </a:cubicBezTo>
                <a:close/>
                <a:moveTo>
                  <a:pt x="1221" y="193"/>
                </a:moveTo>
                <a:cubicBezTo>
                  <a:pt x="1222" y="192"/>
                  <a:pt x="1223" y="193"/>
                  <a:pt x="1224" y="193"/>
                </a:cubicBezTo>
                <a:cubicBezTo>
                  <a:pt x="1224" y="193"/>
                  <a:pt x="1224" y="193"/>
                  <a:pt x="1224" y="194"/>
                </a:cubicBezTo>
                <a:cubicBezTo>
                  <a:pt x="1224" y="194"/>
                  <a:pt x="1224" y="193"/>
                  <a:pt x="1224" y="193"/>
                </a:cubicBezTo>
                <a:cubicBezTo>
                  <a:pt x="1225" y="194"/>
                  <a:pt x="1225" y="194"/>
                  <a:pt x="1227" y="194"/>
                </a:cubicBezTo>
                <a:cubicBezTo>
                  <a:pt x="1227" y="195"/>
                  <a:pt x="1227" y="197"/>
                  <a:pt x="1226" y="197"/>
                </a:cubicBezTo>
                <a:cubicBezTo>
                  <a:pt x="1224" y="196"/>
                  <a:pt x="1222" y="195"/>
                  <a:pt x="1221" y="195"/>
                </a:cubicBezTo>
                <a:cubicBezTo>
                  <a:pt x="1221" y="194"/>
                  <a:pt x="1221" y="194"/>
                  <a:pt x="1221" y="193"/>
                </a:cubicBezTo>
                <a:close/>
                <a:moveTo>
                  <a:pt x="1224" y="183"/>
                </a:moveTo>
                <a:cubicBezTo>
                  <a:pt x="1224" y="183"/>
                  <a:pt x="1224" y="183"/>
                  <a:pt x="1224" y="183"/>
                </a:cubicBezTo>
                <a:cubicBezTo>
                  <a:pt x="1226" y="184"/>
                  <a:pt x="1229" y="184"/>
                  <a:pt x="1231" y="185"/>
                </a:cubicBezTo>
                <a:cubicBezTo>
                  <a:pt x="1231" y="185"/>
                  <a:pt x="1231" y="185"/>
                  <a:pt x="1232" y="185"/>
                </a:cubicBezTo>
                <a:cubicBezTo>
                  <a:pt x="1229" y="188"/>
                  <a:pt x="1226" y="185"/>
                  <a:pt x="1224" y="183"/>
                </a:cubicBezTo>
                <a:close/>
                <a:moveTo>
                  <a:pt x="1221" y="176"/>
                </a:moveTo>
                <a:cubicBezTo>
                  <a:pt x="1221" y="177"/>
                  <a:pt x="1221" y="178"/>
                  <a:pt x="1221" y="179"/>
                </a:cubicBezTo>
                <a:cubicBezTo>
                  <a:pt x="1220" y="179"/>
                  <a:pt x="1219" y="179"/>
                  <a:pt x="1218" y="179"/>
                </a:cubicBezTo>
                <a:cubicBezTo>
                  <a:pt x="1218" y="178"/>
                  <a:pt x="1218" y="177"/>
                  <a:pt x="1218" y="177"/>
                </a:cubicBezTo>
                <a:cubicBezTo>
                  <a:pt x="1219" y="177"/>
                  <a:pt x="1220" y="176"/>
                  <a:pt x="1221" y="176"/>
                </a:cubicBezTo>
                <a:close/>
                <a:moveTo>
                  <a:pt x="1219" y="182"/>
                </a:moveTo>
                <a:cubicBezTo>
                  <a:pt x="1219" y="182"/>
                  <a:pt x="1219" y="182"/>
                  <a:pt x="1220" y="182"/>
                </a:cubicBezTo>
                <a:cubicBezTo>
                  <a:pt x="1219" y="182"/>
                  <a:pt x="1218" y="182"/>
                  <a:pt x="1218" y="182"/>
                </a:cubicBezTo>
                <a:cubicBezTo>
                  <a:pt x="1218" y="182"/>
                  <a:pt x="1218" y="182"/>
                  <a:pt x="1219" y="182"/>
                </a:cubicBezTo>
                <a:close/>
                <a:moveTo>
                  <a:pt x="1220" y="196"/>
                </a:moveTo>
                <a:cubicBezTo>
                  <a:pt x="1220" y="196"/>
                  <a:pt x="1220" y="196"/>
                  <a:pt x="1219" y="196"/>
                </a:cubicBezTo>
                <a:cubicBezTo>
                  <a:pt x="1219" y="196"/>
                  <a:pt x="1218" y="196"/>
                  <a:pt x="1217" y="196"/>
                </a:cubicBezTo>
                <a:cubicBezTo>
                  <a:pt x="1217" y="196"/>
                  <a:pt x="1216" y="195"/>
                  <a:pt x="1216" y="195"/>
                </a:cubicBezTo>
                <a:cubicBezTo>
                  <a:pt x="1217" y="195"/>
                  <a:pt x="1219" y="195"/>
                  <a:pt x="1220" y="196"/>
                </a:cubicBezTo>
                <a:close/>
                <a:moveTo>
                  <a:pt x="1220" y="216"/>
                </a:moveTo>
                <a:cubicBezTo>
                  <a:pt x="1219" y="216"/>
                  <a:pt x="1218" y="216"/>
                  <a:pt x="1218" y="215"/>
                </a:cubicBezTo>
                <a:cubicBezTo>
                  <a:pt x="1219" y="215"/>
                  <a:pt x="1219" y="215"/>
                  <a:pt x="1219" y="215"/>
                </a:cubicBezTo>
                <a:cubicBezTo>
                  <a:pt x="1220" y="216"/>
                  <a:pt x="1220" y="216"/>
                  <a:pt x="1220" y="216"/>
                </a:cubicBezTo>
                <a:close/>
                <a:moveTo>
                  <a:pt x="1215" y="195"/>
                </a:moveTo>
                <a:cubicBezTo>
                  <a:pt x="1215" y="195"/>
                  <a:pt x="1215" y="195"/>
                  <a:pt x="1215" y="196"/>
                </a:cubicBezTo>
                <a:cubicBezTo>
                  <a:pt x="1213" y="195"/>
                  <a:pt x="1212" y="195"/>
                  <a:pt x="1210" y="194"/>
                </a:cubicBezTo>
                <a:cubicBezTo>
                  <a:pt x="1212" y="194"/>
                  <a:pt x="1213" y="195"/>
                  <a:pt x="1215" y="195"/>
                </a:cubicBezTo>
                <a:close/>
                <a:moveTo>
                  <a:pt x="1187" y="180"/>
                </a:moveTo>
                <a:cubicBezTo>
                  <a:pt x="1189" y="180"/>
                  <a:pt x="1190" y="181"/>
                  <a:pt x="1192" y="182"/>
                </a:cubicBezTo>
                <a:cubicBezTo>
                  <a:pt x="1192" y="182"/>
                  <a:pt x="1192" y="182"/>
                  <a:pt x="1192" y="182"/>
                </a:cubicBezTo>
                <a:cubicBezTo>
                  <a:pt x="1190" y="184"/>
                  <a:pt x="1188" y="183"/>
                  <a:pt x="1186" y="181"/>
                </a:cubicBezTo>
                <a:cubicBezTo>
                  <a:pt x="1187" y="181"/>
                  <a:pt x="1187" y="180"/>
                  <a:pt x="1187" y="180"/>
                </a:cubicBezTo>
                <a:close/>
                <a:moveTo>
                  <a:pt x="1182" y="157"/>
                </a:moveTo>
                <a:cubicBezTo>
                  <a:pt x="1182" y="157"/>
                  <a:pt x="1182" y="158"/>
                  <a:pt x="1181" y="158"/>
                </a:cubicBezTo>
                <a:cubicBezTo>
                  <a:pt x="1181" y="158"/>
                  <a:pt x="1180" y="158"/>
                  <a:pt x="1180" y="158"/>
                </a:cubicBezTo>
                <a:cubicBezTo>
                  <a:pt x="1181" y="157"/>
                  <a:pt x="1181" y="157"/>
                  <a:pt x="1182" y="157"/>
                </a:cubicBezTo>
                <a:close/>
                <a:moveTo>
                  <a:pt x="1178" y="164"/>
                </a:moveTo>
                <a:cubicBezTo>
                  <a:pt x="1178" y="164"/>
                  <a:pt x="1178" y="164"/>
                  <a:pt x="1178" y="165"/>
                </a:cubicBezTo>
                <a:cubicBezTo>
                  <a:pt x="1177" y="164"/>
                  <a:pt x="1176" y="164"/>
                  <a:pt x="1175" y="163"/>
                </a:cubicBezTo>
                <a:cubicBezTo>
                  <a:pt x="1176" y="164"/>
                  <a:pt x="1177" y="164"/>
                  <a:pt x="1178" y="164"/>
                </a:cubicBezTo>
                <a:close/>
                <a:moveTo>
                  <a:pt x="1164" y="181"/>
                </a:moveTo>
                <a:cubicBezTo>
                  <a:pt x="1163" y="181"/>
                  <a:pt x="1162" y="182"/>
                  <a:pt x="1162" y="182"/>
                </a:cubicBezTo>
                <a:cubicBezTo>
                  <a:pt x="1161" y="181"/>
                  <a:pt x="1161" y="181"/>
                  <a:pt x="1161" y="180"/>
                </a:cubicBezTo>
                <a:cubicBezTo>
                  <a:pt x="1162" y="180"/>
                  <a:pt x="1163" y="180"/>
                  <a:pt x="1164" y="181"/>
                </a:cubicBezTo>
                <a:close/>
                <a:moveTo>
                  <a:pt x="1159" y="150"/>
                </a:moveTo>
                <a:cubicBezTo>
                  <a:pt x="1158" y="149"/>
                  <a:pt x="1157" y="149"/>
                  <a:pt x="1156" y="149"/>
                </a:cubicBezTo>
                <a:cubicBezTo>
                  <a:pt x="1156" y="149"/>
                  <a:pt x="1157" y="148"/>
                  <a:pt x="1158" y="148"/>
                </a:cubicBezTo>
                <a:cubicBezTo>
                  <a:pt x="1158" y="149"/>
                  <a:pt x="1158" y="149"/>
                  <a:pt x="1159" y="150"/>
                </a:cubicBezTo>
                <a:close/>
                <a:moveTo>
                  <a:pt x="1157" y="179"/>
                </a:moveTo>
                <a:cubicBezTo>
                  <a:pt x="1156" y="180"/>
                  <a:pt x="1156" y="181"/>
                  <a:pt x="1156" y="181"/>
                </a:cubicBezTo>
                <a:cubicBezTo>
                  <a:pt x="1156" y="181"/>
                  <a:pt x="1156" y="180"/>
                  <a:pt x="1156" y="179"/>
                </a:cubicBezTo>
                <a:cubicBezTo>
                  <a:pt x="1156" y="179"/>
                  <a:pt x="1156" y="179"/>
                  <a:pt x="1157" y="179"/>
                </a:cubicBezTo>
                <a:close/>
                <a:moveTo>
                  <a:pt x="1153" y="144"/>
                </a:moveTo>
                <a:cubicBezTo>
                  <a:pt x="1154" y="144"/>
                  <a:pt x="1155" y="144"/>
                  <a:pt x="1157" y="144"/>
                </a:cubicBezTo>
                <a:cubicBezTo>
                  <a:pt x="1157" y="144"/>
                  <a:pt x="1157" y="145"/>
                  <a:pt x="1158" y="145"/>
                </a:cubicBezTo>
                <a:cubicBezTo>
                  <a:pt x="1156" y="145"/>
                  <a:pt x="1156" y="147"/>
                  <a:pt x="1156" y="149"/>
                </a:cubicBezTo>
                <a:cubicBezTo>
                  <a:pt x="1153" y="149"/>
                  <a:pt x="1152" y="149"/>
                  <a:pt x="1150" y="151"/>
                </a:cubicBezTo>
                <a:cubicBezTo>
                  <a:pt x="1150" y="151"/>
                  <a:pt x="1150" y="151"/>
                  <a:pt x="1150" y="150"/>
                </a:cubicBezTo>
                <a:cubicBezTo>
                  <a:pt x="1151" y="149"/>
                  <a:pt x="1152" y="146"/>
                  <a:pt x="1153" y="144"/>
                </a:cubicBezTo>
                <a:close/>
                <a:moveTo>
                  <a:pt x="1146" y="179"/>
                </a:moveTo>
                <a:cubicBezTo>
                  <a:pt x="1147" y="179"/>
                  <a:pt x="1147" y="180"/>
                  <a:pt x="1148" y="181"/>
                </a:cubicBezTo>
                <a:cubicBezTo>
                  <a:pt x="1147" y="181"/>
                  <a:pt x="1147" y="181"/>
                  <a:pt x="1147" y="181"/>
                </a:cubicBezTo>
                <a:cubicBezTo>
                  <a:pt x="1147" y="181"/>
                  <a:pt x="1146" y="181"/>
                  <a:pt x="1145" y="180"/>
                </a:cubicBezTo>
                <a:cubicBezTo>
                  <a:pt x="1146" y="180"/>
                  <a:pt x="1146" y="180"/>
                  <a:pt x="1146" y="179"/>
                </a:cubicBezTo>
                <a:close/>
                <a:moveTo>
                  <a:pt x="1145" y="143"/>
                </a:moveTo>
                <a:cubicBezTo>
                  <a:pt x="1146" y="144"/>
                  <a:pt x="1145" y="145"/>
                  <a:pt x="1145" y="146"/>
                </a:cubicBezTo>
                <a:cubicBezTo>
                  <a:pt x="1144" y="146"/>
                  <a:pt x="1144" y="146"/>
                  <a:pt x="1144" y="145"/>
                </a:cubicBezTo>
                <a:cubicBezTo>
                  <a:pt x="1145" y="144"/>
                  <a:pt x="1145" y="144"/>
                  <a:pt x="1145" y="143"/>
                </a:cubicBezTo>
                <a:close/>
                <a:moveTo>
                  <a:pt x="1136" y="207"/>
                </a:moveTo>
                <a:cubicBezTo>
                  <a:pt x="1141" y="203"/>
                  <a:pt x="1143" y="206"/>
                  <a:pt x="1147" y="207"/>
                </a:cubicBezTo>
                <a:cubicBezTo>
                  <a:pt x="1147" y="206"/>
                  <a:pt x="1145" y="207"/>
                  <a:pt x="1145" y="205"/>
                </a:cubicBezTo>
                <a:cubicBezTo>
                  <a:pt x="1145" y="203"/>
                  <a:pt x="1149" y="204"/>
                  <a:pt x="1151" y="204"/>
                </a:cubicBezTo>
                <a:cubicBezTo>
                  <a:pt x="1151" y="204"/>
                  <a:pt x="1151" y="204"/>
                  <a:pt x="1151" y="204"/>
                </a:cubicBezTo>
                <a:cubicBezTo>
                  <a:pt x="1152" y="207"/>
                  <a:pt x="1150" y="207"/>
                  <a:pt x="1148" y="208"/>
                </a:cubicBezTo>
                <a:cubicBezTo>
                  <a:pt x="1150" y="213"/>
                  <a:pt x="1153" y="208"/>
                  <a:pt x="1155" y="207"/>
                </a:cubicBezTo>
                <a:cubicBezTo>
                  <a:pt x="1155" y="206"/>
                  <a:pt x="1153" y="206"/>
                  <a:pt x="1153" y="205"/>
                </a:cubicBezTo>
                <a:cubicBezTo>
                  <a:pt x="1153" y="205"/>
                  <a:pt x="1154" y="205"/>
                  <a:pt x="1154" y="205"/>
                </a:cubicBezTo>
                <a:cubicBezTo>
                  <a:pt x="1168" y="208"/>
                  <a:pt x="1183" y="213"/>
                  <a:pt x="1195" y="213"/>
                </a:cubicBezTo>
                <a:cubicBezTo>
                  <a:pt x="1195" y="215"/>
                  <a:pt x="1195" y="217"/>
                  <a:pt x="1195" y="219"/>
                </a:cubicBezTo>
                <a:cubicBezTo>
                  <a:pt x="1196" y="218"/>
                  <a:pt x="1197" y="218"/>
                  <a:pt x="1199" y="218"/>
                </a:cubicBezTo>
                <a:cubicBezTo>
                  <a:pt x="1199" y="216"/>
                  <a:pt x="1196" y="216"/>
                  <a:pt x="1197" y="213"/>
                </a:cubicBezTo>
                <a:cubicBezTo>
                  <a:pt x="1201" y="214"/>
                  <a:pt x="1204" y="213"/>
                  <a:pt x="1208" y="213"/>
                </a:cubicBezTo>
                <a:cubicBezTo>
                  <a:pt x="1208" y="212"/>
                  <a:pt x="1208" y="212"/>
                  <a:pt x="1208" y="212"/>
                </a:cubicBezTo>
                <a:cubicBezTo>
                  <a:pt x="1210" y="213"/>
                  <a:pt x="1212" y="214"/>
                  <a:pt x="1214" y="214"/>
                </a:cubicBezTo>
                <a:cubicBezTo>
                  <a:pt x="1214" y="216"/>
                  <a:pt x="1214" y="219"/>
                  <a:pt x="1214" y="222"/>
                </a:cubicBezTo>
                <a:cubicBezTo>
                  <a:pt x="1217" y="221"/>
                  <a:pt x="1222" y="222"/>
                  <a:pt x="1225" y="224"/>
                </a:cubicBezTo>
                <a:cubicBezTo>
                  <a:pt x="1227" y="220"/>
                  <a:pt x="1232" y="220"/>
                  <a:pt x="1237" y="220"/>
                </a:cubicBezTo>
                <a:cubicBezTo>
                  <a:pt x="1238" y="220"/>
                  <a:pt x="1239" y="220"/>
                  <a:pt x="1240" y="220"/>
                </a:cubicBezTo>
                <a:cubicBezTo>
                  <a:pt x="1241" y="221"/>
                  <a:pt x="1243" y="221"/>
                  <a:pt x="1245" y="221"/>
                </a:cubicBezTo>
                <a:cubicBezTo>
                  <a:pt x="1245" y="223"/>
                  <a:pt x="1244" y="224"/>
                  <a:pt x="1246" y="224"/>
                </a:cubicBezTo>
                <a:cubicBezTo>
                  <a:pt x="1246" y="224"/>
                  <a:pt x="1246" y="224"/>
                  <a:pt x="1246" y="224"/>
                </a:cubicBezTo>
                <a:cubicBezTo>
                  <a:pt x="1250" y="223"/>
                  <a:pt x="1252" y="225"/>
                  <a:pt x="1254" y="224"/>
                </a:cubicBezTo>
                <a:cubicBezTo>
                  <a:pt x="1255" y="225"/>
                  <a:pt x="1255" y="225"/>
                  <a:pt x="1256" y="226"/>
                </a:cubicBezTo>
                <a:cubicBezTo>
                  <a:pt x="1253" y="226"/>
                  <a:pt x="1250" y="226"/>
                  <a:pt x="1248" y="224"/>
                </a:cubicBezTo>
                <a:cubicBezTo>
                  <a:pt x="1247" y="225"/>
                  <a:pt x="1247" y="226"/>
                  <a:pt x="1246" y="227"/>
                </a:cubicBezTo>
                <a:cubicBezTo>
                  <a:pt x="1243" y="227"/>
                  <a:pt x="1240" y="226"/>
                  <a:pt x="1237" y="223"/>
                </a:cubicBezTo>
                <a:cubicBezTo>
                  <a:pt x="1237" y="224"/>
                  <a:pt x="1237" y="225"/>
                  <a:pt x="1236" y="226"/>
                </a:cubicBezTo>
                <a:cubicBezTo>
                  <a:pt x="1234" y="224"/>
                  <a:pt x="1228" y="224"/>
                  <a:pt x="1226" y="226"/>
                </a:cubicBezTo>
                <a:cubicBezTo>
                  <a:pt x="1226" y="226"/>
                  <a:pt x="1226" y="226"/>
                  <a:pt x="1225" y="226"/>
                </a:cubicBezTo>
                <a:cubicBezTo>
                  <a:pt x="1223" y="224"/>
                  <a:pt x="1221" y="223"/>
                  <a:pt x="1217" y="226"/>
                </a:cubicBezTo>
                <a:cubicBezTo>
                  <a:pt x="1219" y="226"/>
                  <a:pt x="1220" y="227"/>
                  <a:pt x="1221" y="227"/>
                </a:cubicBezTo>
                <a:cubicBezTo>
                  <a:pt x="1218" y="231"/>
                  <a:pt x="1220" y="231"/>
                  <a:pt x="1222" y="235"/>
                </a:cubicBezTo>
                <a:cubicBezTo>
                  <a:pt x="1222" y="235"/>
                  <a:pt x="1222" y="235"/>
                  <a:pt x="1222" y="235"/>
                </a:cubicBezTo>
                <a:cubicBezTo>
                  <a:pt x="1222" y="235"/>
                  <a:pt x="1222" y="235"/>
                  <a:pt x="1222" y="235"/>
                </a:cubicBezTo>
                <a:cubicBezTo>
                  <a:pt x="1222" y="235"/>
                  <a:pt x="1222" y="236"/>
                  <a:pt x="1223" y="236"/>
                </a:cubicBezTo>
                <a:cubicBezTo>
                  <a:pt x="1233" y="234"/>
                  <a:pt x="1243" y="237"/>
                  <a:pt x="1254" y="239"/>
                </a:cubicBezTo>
                <a:cubicBezTo>
                  <a:pt x="1254" y="239"/>
                  <a:pt x="1255" y="240"/>
                  <a:pt x="1256" y="240"/>
                </a:cubicBezTo>
                <a:cubicBezTo>
                  <a:pt x="1256" y="240"/>
                  <a:pt x="1256" y="240"/>
                  <a:pt x="1256" y="240"/>
                </a:cubicBezTo>
                <a:cubicBezTo>
                  <a:pt x="1262" y="241"/>
                  <a:pt x="1267" y="241"/>
                  <a:pt x="1272" y="241"/>
                </a:cubicBezTo>
                <a:cubicBezTo>
                  <a:pt x="1274" y="242"/>
                  <a:pt x="1272" y="247"/>
                  <a:pt x="1275" y="242"/>
                </a:cubicBezTo>
                <a:cubicBezTo>
                  <a:pt x="1276" y="243"/>
                  <a:pt x="1276" y="245"/>
                  <a:pt x="1279" y="244"/>
                </a:cubicBezTo>
                <a:cubicBezTo>
                  <a:pt x="1279" y="243"/>
                  <a:pt x="1277" y="243"/>
                  <a:pt x="1276" y="243"/>
                </a:cubicBezTo>
                <a:cubicBezTo>
                  <a:pt x="1280" y="240"/>
                  <a:pt x="1286" y="244"/>
                  <a:pt x="1290" y="247"/>
                </a:cubicBezTo>
                <a:cubicBezTo>
                  <a:pt x="1295" y="248"/>
                  <a:pt x="1289" y="244"/>
                  <a:pt x="1292" y="243"/>
                </a:cubicBezTo>
                <a:cubicBezTo>
                  <a:pt x="1294" y="244"/>
                  <a:pt x="1294" y="246"/>
                  <a:pt x="1293" y="248"/>
                </a:cubicBezTo>
                <a:cubicBezTo>
                  <a:pt x="1298" y="248"/>
                  <a:pt x="1298" y="250"/>
                  <a:pt x="1300" y="246"/>
                </a:cubicBezTo>
                <a:cubicBezTo>
                  <a:pt x="1302" y="247"/>
                  <a:pt x="1304" y="248"/>
                  <a:pt x="1305" y="245"/>
                </a:cubicBezTo>
                <a:cubicBezTo>
                  <a:pt x="1296" y="243"/>
                  <a:pt x="1281" y="243"/>
                  <a:pt x="1278" y="237"/>
                </a:cubicBezTo>
                <a:cubicBezTo>
                  <a:pt x="1278" y="236"/>
                  <a:pt x="1278" y="234"/>
                  <a:pt x="1279" y="235"/>
                </a:cubicBezTo>
                <a:cubicBezTo>
                  <a:pt x="1279" y="234"/>
                  <a:pt x="1279" y="234"/>
                  <a:pt x="1279" y="234"/>
                </a:cubicBezTo>
                <a:cubicBezTo>
                  <a:pt x="1282" y="235"/>
                  <a:pt x="1285" y="236"/>
                  <a:pt x="1287" y="233"/>
                </a:cubicBezTo>
                <a:cubicBezTo>
                  <a:pt x="1284" y="233"/>
                  <a:pt x="1282" y="232"/>
                  <a:pt x="1279" y="232"/>
                </a:cubicBezTo>
                <a:cubicBezTo>
                  <a:pt x="1279" y="231"/>
                  <a:pt x="1280" y="231"/>
                  <a:pt x="1281" y="231"/>
                </a:cubicBezTo>
                <a:cubicBezTo>
                  <a:pt x="1281" y="231"/>
                  <a:pt x="1281" y="231"/>
                  <a:pt x="1281" y="231"/>
                </a:cubicBezTo>
                <a:cubicBezTo>
                  <a:pt x="1281" y="231"/>
                  <a:pt x="1281" y="231"/>
                  <a:pt x="1282" y="231"/>
                </a:cubicBezTo>
                <a:cubicBezTo>
                  <a:pt x="1282" y="231"/>
                  <a:pt x="1283" y="231"/>
                  <a:pt x="1283" y="231"/>
                </a:cubicBezTo>
                <a:cubicBezTo>
                  <a:pt x="1283" y="230"/>
                  <a:pt x="1284" y="230"/>
                  <a:pt x="1284" y="230"/>
                </a:cubicBezTo>
                <a:cubicBezTo>
                  <a:pt x="1288" y="230"/>
                  <a:pt x="1291" y="233"/>
                  <a:pt x="1294" y="232"/>
                </a:cubicBezTo>
                <a:cubicBezTo>
                  <a:pt x="1294" y="235"/>
                  <a:pt x="1289" y="232"/>
                  <a:pt x="1290" y="236"/>
                </a:cubicBezTo>
                <a:cubicBezTo>
                  <a:pt x="1298" y="239"/>
                  <a:pt x="1299" y="240"/>
                  <a:pt x="1313" y="241"/>
                </a:cubicBezTo>
                <a:cubicBezTo>
                  <a:pt x="1312" y="241"/>
                  <a:pt x="1310" y="242"/>
                  <a:pt x="1309" y="242"/>
                </a:cubicBezTo>
                <a:cubicBezTo>
                  <a:pt x="1311" y="243"/>
                  <a:pt x="1317" y="240"/>
                  <a:pt x="1323" y="243"/>
                </a:cubicBezTo>
                <a:cubicBezTo>
                  <a:pt x="1321" y="243"/>
                  <a:pt x="1334" y="252"/>
                  <a:pt x="1334" y="246"/>
                </a:cubicBezTo>
                <a:cubicBezTo>
                  <a:pt x="1340" y="246"/>
                  <a:pt x="1340" y="250"/>
                  <a:pt x="1344" y="249"/>
                </a:cubicBezTo>
                <a:cubicBezTo>
                  <a:pt x="1347" y="252"/>
                  <a:pt x="1339" y="250"/>
                  <a:pt x="1339" y="254"/>
                </a:cubicBezTo>
                <a:cubicBezTo>
                  <a:pt x="1344" y="256"/>
                  <a:pt x="1349" y="256"/>
                  <a:pt x="1353" y="258"/>
                </a:cubicBezTo>
                <a:cubicBezTo>
                  <a:pt x="1352" y="260"/>
                  <a:pt x="1350" y="258"/>
                  <a:pt x="1352" y="261"/>
                </a:cubicBezTo>
                <a:cubicBezTo>
                  <a:pt x="1346" y="256"/>
                  <a:pt x="1340" y="257"/>
                  <a:pt x="1332" y="255"/>
                </a:cubicBezTo>
                <a:cubicBezTo>
                  <a:pt x="1332" y="252"/>
                  <a:pt x="1334" y="253"/>
                  <a:pt x="1336" y="253"/>
                </a:cubicBezTo>
                <a:cubicBezTo>
                  <a:pt x="1326" y="250"/>
                  <a:pt x="1315" y="247"/>
                  <a:pt x="1307" y="246"/>
                </a:cubicBezTo>
                <a:cubicBezTo>
                  <a:pt x="1315" y="254"/>
                  <a:pt x="1351" y="256"/>
                  <a:pt x="1346" y="264"/>
                </a:cubicBezTo>
                <a:cubicBezTo>
                  <a:pt x="1346" y="267"/>
                  <a:pt x="1351" y="265"/>
                  <a:pt x="1351" y="267"/>
                </a:cubicBezTo>
                <a:cubicBezTo>
                  <a:pt x="1350" y="269"/>
                  <a:pt x="1347" y="269"/>
                  <a:pt x="1346" y="271"/>
                </a:cubicBezTo>
                <a:cubicBezTo>
                  <a:pt x="1344" y="270"/>
                  <a:pt x="1341" y="272"/>
                  <a:pt x="1337" y="269"/>
                </a:cubicBezTo>
                <a:cubicBezTo>
                  <a:pt x="1337" y="270"/>
                  <a:pt x="1337" y="270"/>
                  <a:pt x="1337" y="271"/>
                </a:cubicBezTo>
                <a:cubicBezTo>
                  <a:pt x="1335" y="270"/>
                  <a:pt x="1332" y="269"/>
                  <a:pt x="1331" y="266"/>
                </a:cubicBezTo>
                <a:cubicBezTo>
                  <a:pt x="1330" y="269"/>
                  <a:pt x="1328" y="269"/>
                  <a:pt x="1326" y="269"/>
                </a:cubicBezTo>
                <a:cubicBezTo>
                  <a:pt x="1325" y="268"/>
                  <a:pt x="1324" y="268"/>
                  <a:pt x="1323" y="268"/>
                </a:cubicBezTo>
                <a:cubicBezTo>
                  <a:pt x="1323" y="268"/>
                  <a:pt x="1323" y="268"/>
                  <a:pt x="1323" y="268"/>
                </a:cubicBezTo>
                <a:cubicBezTo>
                  <a:pt x="1320" y="267"/>
                  <a:pt x="1316" y="265"/>
                  <a:pt x="1312" y="265"/>
                </a:cubicBezTo>
                <a:cubicBezTo>
                  <a:pt x="1315" y="262"/>
                  <a:pt x="1320" y="265"/>
                  <a:pt x="1322" y="264"/>
                </a:cubicBezTo>
                <a:cubicBezTo>
                  <a:pt x="1318" y="261"/>
                  <a:pt x="1314" y="261"/>
                  <a:pt x="1307" y="259"/>
                </a:cubicBezTo>
                <a:cubicBezTo>
                  <a:pt x="1305" y="260"/>
                  <a:pt x="1305" y="261"/>
                  <a:pt x="1306" y="263"/>
                </a:cubicBezTo>
                <a:cubicBezTo>
                  <a:pt x="1305" y="264"/>
                  <a:pt x="1301" y="263"/>
                  <a:pt x="1301" y="265"/>
                </a:cubicBezTo>
                <a:cubicBezTo>
                  <a:pt x="1298" y="261"/>
                  <a:pt x="1304" y="263"/>
                  <a:pt x="1305" y="260"/>
                </a:cubicBezTo>
                <a:cubicBezTo>
                  <a:pt x="1300" y="262"/>
                  <a:pt x="1294" y="263"/>
                  <a:pt x="1288" y="262"/>
                </a:cubicBezTo>
                <a:cubicBezTo>
                  <a:pt x="1288" y="261"/>
                  <a:pt x="1288" y="261"/>
                  <a:pt x="1288" y="260"/>
                </a:cubicBezTo>
                <a:cubicBezTo>
                  <a:pt x="1287" y="260"/>
                  <a:pt x="1287" y="261"/>
                  <a:pt x="1286" y="262"/>
                </a:cubicBezTo>
                <a:cubicBezTo>
                  <a:pt x="1283" y="261"/>
                  <a:pt x="1279" y="260"/>
                  <a:pt x="1275" y="259"/>
                </a:cubicBezTo>
                <a:cubicBezTo>
                  <a:pt x="1276" y="259"/>
                  <a:pt x="1278" y="259"/>
                  <a:pt x="1279" y="259"/>
                </a:cubicBezTo>
                <a:cubicBezTo>
                  <a:pt x="1279" y="259"/>
                  <a:pt x="1279" y="258"/>
                  <a:pt x="1279" y="257"/>
                </a:cubicBezTo>
                <a:cubicBezTo>
                  <a:pt x="1280" y="258"/>
                  <a:pt x="1281" y="258"/>
                  <a:pt x="1281" y="258"/>
                </a:cubicBezTo>
                <a:cubicBezTo>
                  <a:pt x="1281" y="257"/>
                  <a:pt x="1281" y="256"/>
                  <a:pt x="1281" y="255"/>
                </a:cubicBezTo>
                <a:cubicBezTo>
                  <a:pt x="1280" y="255"/>
                  <a:pt x="1280" y="255"/>
                  <a:pt x="1279" y="255"/>
                </a:cubicBezTo>
                <a:cubicBezTo>
                  <a:pt x="1279" y="255"/>
                  <a:pt x="1279" y="254"/>
                  <a:pt x="1279" y="254"/>
                </a:cubicBezTo>
                <a:cubicBezTo>
                  <a:pt x="1278" y="254"/>
                  <a:pt x="1278" y="255"/>
                  <a:pt x="1277" y="255"/>
                </a:cubicBezTo>
                <a:cubicBezTo>
                  <a:pt x="1277" y="255"/>
                  <a:pt x="1277" y="255"/>
                  <a:pt x="1277" y="255"/>
                </a:cubicBezTo>
                <a:cubicBezTo>
                  <a:pt x="1273" y="256"/>
                  <a:pt x="1272" y="255"/>
                  <a:pt x="1274" y="250"/>
                </a:cubicBezTo>
                <a:cubicBezTo>
                  <a:pt x="1272" y="252"/>
                  <a:pt x="1271" y="248"/>
                  <a:pt x="1270" y="253"/>
                </a:cubicBezTo>
                <a:cubicBezTo>
                  <a:pt x="1266" y="254"/>
                  <a:pt x="1257" y="249"/>
                  <a:pt x="1250" y="249"/>
                </a:cubicBezTo>
                <a:cubicBezTo>
                  <a:pt x="1250" y="249"/>
                  <a:pt x="1249" y="248"/>
                  <a:pt x="1248" y="249"/>
                </a:cubicBezTo>
                <a:cubicBezTo>
                  <a:pt x="1248" y="249"/>
                  <a:pt x="1248" y="249"/>
                  <a:pt x="1248" y="250"/>
                </a:cubicBezTo>
                <a:cubicBezTo>
                  <a:pt x="1247" y="250"/>
                  <a:pt x="1247" y="250"/>
                  <a:pt x="1246" y="250"/>
                </a:cubicBezTo>
                <a:cubicBezTo>
                  <a:pt x="1247" y="251"/>
                  <a:pt x="1247" y="251"/>
                  <a:pt x="1248" y="251"/>
                </a:cubicBezTo>
                <a:cubicBezTo>
                  <a:pt x="1249" y="253"/>
                  <a:pt x="1252" y="254"/>
                  <a:pt x="1252" y="251"/>
                </a:cubicBezTo>
                <a:cubicBezTo>
                  <a:pt x="1253" y="252"/>
                  <a:pt x="1255" y="252"/>
                  <a:pt x="1256" y="254"/>
                </a:cubicBezTo>
                <a:cubicBezTo>
                  <a:pt x="1244" y="254"/>
                  <a:pt x="1232" y="250"/>
                  <a:pt x="1220" y="248"/>
                </a:cubicBezTo>
                <a:cubicBezTo>
                  <a:pt x="1216" y="246"/>
                  <a:pt x="1212" y="244"/>
                  <a:pt x="1209" y="243"/>
                </a:cubicBezTo>
                <a:cubicBezTo>
                  <a:pt x="1209" y="242"/>
                  <a:pt x="1209" y="242"/>
                  <a:pt x="1210" y="241"/>
                </a:cubicBezTo>
                <a:cubicBezTo>
                  <a:pt x="1207" y="240"/>
                  <a:pt x="1204" y="240"/>
                  <a:pt x="1201" y="239"/>
                </a:cubicBezTo>
                <a:cubicBezTo>
                  <a:pt x="1189" y="234"/>
                  <a:pt x="1177" y="229"/>
                  <a:pt x="1166" y="223"/>
                </a:cubicBezTo>
                <a:cubicBezTo>
                  <a:pt x="1166" y="222"/>
                  <a:pt x="1167" y="221"/>
                  <a:pt x="1168" y="222"/>
                </a:cubicBezTo>
                <a:cubicBezTo>
                  <a:pt x="1168" y="221"/>
                  <a:pt x="1167" y="220"/>
                  <a:pt x="1167" y="219"/>
                </a:cubicBezTo>
                <a:cubicBezTo>
                  <a:pt x="1171" y="220"/>
                  <a:pt x="1175" y="220"/>
                  <a:pt x="1178" y="220"/>
                </a:cubicBezTo>
                <a:cubicBezTo>
                  <a:pt x="1180" y="220"/>
                  <a:pt x="1178" y="224"/>
                  <a:pt x="1178" y="226"/>
                </a:cubicBezTo>
                <a:cubicBezTo>
                  <a:pt x="1181" y="227"/>
                  <a:pt x="1184" y="227"/>
                  <a:pt x="1186" y="227"/>
                </a:cubicBezTo>
                <a:cubicBezTo>
                  <a:pt x="1186" y="228"/>
                  <a:pt x="1187" y="228"/>
                  <a:pt x="1187" y="227"/>
                </a:cubicBezTo>
                <a:cubicBezTo>
                  <a:pt x="1187" y="227"/>
                  <a:pt x="1188" y="227"/>
                  <a:pt x="1189" y="227"/>
                </a:cubicBezTo>
                <a:cubicBezTo>
                  <a:pt x="1188" y="229"/>
                  <a:pt x="1187" y="230"/>
                  <a:pt x="1191" y="230"/>
                </a:cubicBezTo>
                <a:cubicBezTo>
                  <a:pt x="1191" y="229"/>
                  <a:pt x="1192" y="229"/>
                  <a:pt x="1193" y="229"/>
                </a:cubicBezTo>
                <a:cubicBezTo>
                  <a:pt x="1193" y="229"/>
                  <a:pt x="1193" y="228"/>
                  <a:pt x="1192" y="228"/>
                </a:cubicBezTo>
                <a:cubicBezTo>
                  <a:pt x="1194" y="228"/>
                  <a:pt x="1196" y="228"/>
                  <a:pt x="1198" y="228"/>
                </a:cubicBezTo>
                <a:cubicBezTo>
                  <a:pt x="1198" y="228"/>
                  <a:pt x="1198" y="228"/>
                  <a:pt x="1198" y="228"/>
                </a:cubicBezTo>
                <a:cubicBezTo>
                  <a:pt x="1198" y="229"/>
                  <a:pt x="1199" y="230"/>
                  <a:pt x="1199" y="231"/>
                </a:cubicBezTo>
                <a:cubicBezTo>
                  <a:pt x="1200" y="231"/>
                  <a:pt x="1201" y="230"/>
                  <a:pt x="1203" y="231"/>
                </a:cubicBezTo>
                <a:cubicBezTo>
                  <a:pt x="1203" y="230"/>
                  <a:pt x="1203" y="229"/>
                  <a:pt x="1203" y="228"/>
                </a:cubicBezTo>
                <a:cubicBezTo>
                  <a:pt x="1202" y="228"/>
                  <a:pt x="1202" y="227"/>
                  <a:pt x="1202" y="227"/>
                </a:cubicBezTo>
                <a:cubicBezTo>
                  <a:pt x="1202" y="226"/>
                  <a:pt x="1201" y="226"/>
                  <a:pt x="1200" y="226"/>
                </a:cubicBezTo>
                <a:cubicBezTo>
                  <a:pt x="1200" y="227"/>
                  <a:pt x="1200" y="227"/>
                  <a:pt x="1200" y="227"/>
                </a:cubicBezTo>
                <a:cubicBezTo>
                  <a:pt x="1197" y="226"/>
                  <a:pt x="1194" y="226"/>
                  <a:pt x="1192" y="226"/>
                </a:cubicBezTo>
                <a:cubicBezTo>
                  <a:pt x="1191" y="224"/>
                  <a:pt x="1191" y="222"/>
                  <a:pt x="1190" y="221"/>
                </a:cubicBezTo>
                <a:cubicBezTo>
                  <a:pt x="1187" y="220"/>
                  <a:pt x="1186" y="223"/>
                  <a:pt x="1186" y="225"/>
                </a:cubicBezTo>
                <a:cubicBezTo>
                  <a:pt x="1185" y="225"/>
                  <a:pt x="1183" y="224"/>
                  <a:pt x="1183" y="223"/>
                </a:cubicBezTo>
                <a:cubicBezTo>
                  <a:pt x="1184" y="222"/>
                  <a:pt x="1187" y="222"/>
                  <a:pt x="1188" y="221"/>
                </a:cubicBezTo>
                <a:cubicBezTo>
                  <a:pt x="1175" y="218"/>
                  <a:pt x="1165" y="215"/>
                  <a:pt x="1150" y="214"/>
                </a:cubicBezTo>
                <a:cubicBezTo>
                  <a:pt x="1148" y="213"/>
                  <a:pt x="1146" y="213"/>
                  <a:pt x="1144" y="212"/>
                </a:cubicBezTo>
                <a:cubicBezTo>
                  <a:pt x="1140" y="210"/>
                  <a:pt x="1136" y="208"/>
                  <a:pt x="1132" y="206"/>
                </a:cubicBezTo>
                <a:cubicBezTo>
                  <a:pt x="1133" y="206"/>
                  <a:pt x="1134" y="205"/>
                  <a:pt x="1135" y="205"/>
                </a:cubicBezTo>
                <a:cubicBezTo>
                  <a:pt x="1135" y="205"/>
                  <a:pt x="1136" y="206"/>
                  <a:pt x="1136" y="207"/>
                </a:cubicBezTo>
                <a:close/>
                <a:moveTo>
                  <a:pt x="1243" y="230"/>
                </a:moveTo>
                <a:cubicBezTo>
                  <a:pt x="1241" y="231"/>
                  <a:pt x="1239" y="230"/>
                  <a:pt x="1236" y="230"/>
                </a:cubicBezTo>
                <a:cubicBezTo>
                  <a:pt x="1238" y="229"/>
                  <a:pt x="1241" y="229"/>
                  <a:pt x="1243" y="230"/>
                </a:cubicBezTo>
                <a:close/>
                <a:moveTo>
                  <a:pt x="1236" y="228"/>
                </a:moveTo>
                <a:cubicBezTo>
                  <a:pt x="1236" y="229"/>
                  <a:pt x="1236" y="229"/>
                  <a:pt x="1236" y="229"/>
                </a:cubicBezTo>
                <a:cubicBezTo>
                  <a:pt x="1235" y="229"/>
                  <a:pt x="1234" y="229"/>
                  <a:pt x="1233" y="229"/>
                </a:cubicBezTo>
                <a:cubicBezTo>
                  <a:pt x="1233" y="229"/>
                  <a:pt x="1233" y="228"/>
                  <a:pt x="1233" y="228"/>
                </a:cubicBezTo>
                <a:cubicBezTo>
                  <a:pt x="1234" y="228"/>
                  <a:pt x="1235" y="228"/>
                  <a:pt x="1236" y="228"/>
                </a:cubicBezTo>
                <a:close/>
                <a:moveTo>
                  <a:pt x="1350" y="264"/>
                </a:moveTo>
                <a:cubicBezTo>
                  <a:pt x="1350" y="262"/>
                  <a:pt x="1347" y="263"/>
                  <a:pt x="1348" y="261"/>
                </a:cubicBezTo>
                <a:cubicBezTo>
                  <a:pt x="1350" y="260"/>
                  <a:pt x="1353" y="264"/>
                  <a:pt x="1350" y="264"/>
                </a:cubicBezTo>
                <a:close/>
                <a:moveTo>
                  <a:pt x="1129" y="145"/>
                </a:moveTo>
                <a:cubicBezTo>
                  <a:pt x="1129" y="145"/>
                  <a:pt x="1130" y="145"/>
                  <a:pt x="1130" y="146"/>
                </a:cubicBezTo>
                <a:cubicBezTo>
                  <a:pt x="1130" y="146"/>
                  <a:pt x="1131" y="146"/>
                  <a:pt x="1131" y="147"/>
                </a:cubicBezTo>
                <a:cubicBezTo>
                  <a:pt x="1132" y="147"/>
                  <a:pt x="1132" y="147"/>
                  <a:pt x="1132" y="147"/>
                </a:cubicBezTo>
                <a:cubicBezTo>
                  <a:pt x="1132" y="148"/>
                  <a:pt x="1131" y="148"/>
                  <a:pt x="1131" y="149"/>
                </a:cubicBezTo>
                <a:cubicBezTo>
                  <a:pt x="1129" y="148"/>
                  <a:pt x="1128" y="148"/>
                  <a:pt x="1126" y="148"/>
                </a:cubicBezTo>
                <a:cubicBezTo>
                  <a:pt x="1127" y="147"/>
                  <a:pt x="1128" y="146"/>
                  <a:pt x="1129" y="145"/>
                </a:cubicBezTo>
                <a:close/>
                <a:moveTo>
                  <a:pt x="1130" y="153"/>
                </a:moveTo>
                <a:cubicBezTo>
                  <a:pt x="1130" y="154"/>
                  <a:pt x="1131" y="155"/>
                  <a:pt x="1132" y="156"/>
                </a:cubicBezTo>
                <a:cubicBezTo>
                  <a:pt x="1132" y="156"/>
                  <a:pt x="1132" y="156"/>
                  <a:pt x="1132" y="157"/>
                </a:cubicBezTo>
                <a:cubicBezTo>
                  <a:pt x="1130" y="157"/>
                  <a:pt x="1127" y="157"/>
                  <a:pt x="1126" y="155"/>
                </a:cubicBezTo>
                <a:cubicBezTo>
                  <a:pt x="1128" y="153"/>
                  <a:pt x="1129" y="153"/>
                  <a:pt x="1130" y="153"/>
                </a:cubicBezTo>
                <a:close/>
                <a:moveTo>
                  <a:pt x="1131" y="160"/>
                </a:moveTo>
                <a:cubicBezTo>
                  <a:pt x="1130" y="160"/>
                  <a:pt x="1130" y="160"/>
                  <a:pt x="1130" y="160"/>
                </a:cubicBezTo>
                <a:cubicBezTo>
                  <a:pt x="1129" y="160"/>
                  <a:pt x="1127" y="159"/>
                  <a:pt x="1125" y="159"/>
                </a:cubicBezTo>
                <a:cubicBezTo>
                  <a:pt x="1128" y="159"/>
                  <a:pt x="1131" y="157"/>
                  <a:pt x="1131" y="160"/>
                </a:cubicBezTo>
                <a:close/>
                <a:moveTo>
                  <a:pt x="1131" y="203"/>
                </a:moveTo>
                <a:cubicBezTo>
                  <a:pt x="1131" y="204"/>
                  <a:pt x="1131" y="205"/>
                  <a:pt x="1130" y="205"/>
                </a:cubicBezTo>
                <a:cubicBezTo>
                  <a:pt x="1129" y="204"/>
                  <a:pt x="1127" y="204"/>
                  <a:pt x="1125" y="203"/>
                </a:cubicBezTo>
                <a:cubicBezTo>
                  <a:pt x="1126" y="202"/>
                  <a:pt x="1128" y="202"/>
                  <a:pt x="1129" y="202"/>
                </a:cubicBezTo>
                <a:cubicBezTo>
                  <a:pt x="1130" y="202"/>
                  <a:pt x="1131" y="203"/>
                  <a:pt x="1131" y="203"/>
                </a:cubicBezTo>
                <a:close/>
                <a:moveTo>
                  <a:pt x="1126" y="161"/>
                </a:moveTo>
                <a:cubicBezTo>
                  <a:pt x="1124" y="161"/>
                  <a:pt x="1123" y="160"/>
                  <a:pt x="1122" y="160"/>
                </a:cubicBezTo>
                <a:cubicBezTo>
                  <a:pt x="1123" y="160"/>
                  <a:pt x="1124" y="160"/>
                  <a:pt x="1125" y="160"/>
                </a:cubicBezTo>
                <a:cubicBezTo>
                  <a:pt x="1125" y="160"/>
                  <a:pt x="1125" y="161"/>
                  <a:pt x="1126" y="161"/>
                </a:cubicBezTo>
                <a:close/>
                <a:moveTo>
                  <a:pt x="1114" y="140"/>
                </a:moveTo>
                <a:cubicBezTo>
                  <a:pt x="1115" y="138"/>
                  <a:pt x="1118" y="139"/>
                  <a:pt x="1120" y="140"/>
                </a:cubicBezTo>
                <a:cubicBezTo>
                  <a:pt x="1121" y="142"/>
                  <a:pt x="1123" y="144"/>
                  <a:pt x="1123" y="147"/>
                </a:cubicBezTo>
                <a:cubicBezTo>
                  <a:pt x="1121" y="146"/>
                  <a:pt x="1118" y="146"/>
                  <a:pt x="1116" y="145"/>
                </a:cubicBezTo>
                <a:cubicBezTo>
                  <a:pt x="1117" y="145"/>
                  <a:pt x="1117" y="143"/>
                  <a:pt x="1119" y="144"/>
                </a:cubicBezTo>
                <a:cubicBezTo>
                  <a:pt x="1118" y="142"/>
                  <a:pt x="1114" y="142"/>
                  <a:pt x="1115" y="145"/>
                </a:cubicBezTo>
                <a:cubicBezTo>
                  <a:pt x="1114" y="145"/>
                  <a:pt x="1114" y="145"/>
                  <a:pt x="1114" y="145"/>
                </a:cubicBezTo>
                <a:cubicBezTo>
                  <a:pt x="1114" y="145"/>
                  <a:pt x="1114" y="145"/>
                  <a:pt x="1114" y="145"/>
                </a:cubicBezTo>
                <a:cubicBezTo>
                  <a:pt x="1114" y="145"/>
                  <a:pt x="1114" y="145"/>
                  <a:pt x="1114" y="145"/>
                </a:cubicBezTo>
                <a:cubicBezTo>
                  <a:pt x="1113" y="145"/>
                  <a:pt x="1112" y="145"/>
                  <a:pt x="1111" y="144"/>
                </a:cubicBezTo>
                <a:cubicBezTo>
                  <a:pt x="1110" y="143"/>
                  <a:pt x="1110" y="142"/>
                  <a:pt x="1111" y="141"/>
                </a:cubicBezTo>
                <a:cubicBezTo>
                  <a:pt x="1108" y="141"/>
                  <a:pt x="1107" y="142"/>
                  <a:pt x="1106" y="143"/>
                </a:cubicBezTo>
                <a:cubicBezTo>
                  <a:pt x="1105" y="143"/>
                  <a:pt x="1104" y="143"/>
                  <a:pt x="1103" y="143"/>
                </a:cubicBezTo>
                <a:cubicBezTo>
                  <a:pt x="1103" y="141"/>
                  <a:pt x="1102" y="139"/>
                  <a:pt x="1102" y="137"/>
                </a:cubicBezTo>
                <a:cubicBezTo>
                  <a:pt x="1107" y="138"/>
                  <a:pt x="1113" y="137"/>
                  <a:pt x="1114" y="140"/>
                </a:cubicBezTo>
                <a:close/>
                <a:moveTo>
                  <a:pt x="1107" y="166"/>
                </a:moveTo>
                <a:cubicBezTo>
                  <a:pt x="1106" y="166"/>
                  <a:pt x="1104" y="166"/>
                  <a:pt x="1103" y="165"/>
                </a:cubicBezTo>
                <a:cubicBezTo>
                  <a:pt x="1103" y="165"/>
                  <a:pt x="1103" y="164"/>
                  <a:pt x="1103" y="163"/>
                </a:cubicBezTo>
                <a:cubicBezTo>
                  <a:pt x="1105" y="164"/>
                  <a:pt x="1107" y="165"/>
                  <a:pt x="1107" y="166"/>
                </a:cubicBezTo>
                <a:close/>
                <a:moveTo>
                  <a:pt x="1092" y="155"/>
                </a:moveTo>
                <a:cubicBezTo>
                  <a:pt x="1092" y="155"/>
                  <a:pt x="1092" y="156"/>
                  <a:pt x="1091" y="156"/>
                </a:cubicBezTo>
                <a:cubicBezTo>
                  <a:pt x="1090" y="155"/>
                  <a:pt x="1089" y="155"/>
                  <a:pt x="1088" y="154"/>
                </a:cubicBezTo>
                <a:cubicBezTo>
                  <a:pt x="1089" y="154"/>
                  <a:pt x="1090" y="155"/>
                  <a:pt x="1092" y="155"/>
                </a:cubicBezTo>
                <a:close/>
                <a:moveTo>
                  <a:pt x="1076" y="144"/>
                </a:moveTo>
                <a:cubicBezTo>
                  <a:pt x="1077" y="144"/>
                  <a:pt x="1078" y="145"/>
                  <a:pt x="1079" y="145"/>
                </a:cubicBezTo>
                <a:cubicBezTo>
                  <a:pt x="1079" y="145"/>
                  <a:pt x="1079" y="145"/>
                  <a:pt x="1079" y="145"/>
                </a:cubicBezTo>
                <a:cubicBezTo>
                  <a:pt x="1078" y="146"/>
                  <a:pt x="1076" y="146"/>
                  <a:pt x="1075" y="146"/>
                </a:cubicBezTo>
                <a:cubicBezTo>
                  <a:pt x="1075" y="145"/>
                  <a:pt x="1075" y="144"/>
                  <a:pt x="1076" y="144"/>
                </a:cubicBezTo>
                <a:close/>
                <a:moveTo>
                  <a:pt x="1076" y="149"/>
                </a:moveTo>
                <a:cubicBezTo>
                  <a:pt x="1076" y="150"/>
                  <a:pt x="1076" y="150"/>
                  <a:pt x="1076" y="151"/>
                </a:cubicBezTo>
                <a:cubicBezTo>
                  <a:pt x="1077" y="151"/>
                  <a:pt x="1077" y="151"/>
                  <a:pt x="1077" y="151"/>
                </a:cubicBezTo>
                <a:cubicBezTo>
                  <a:pt x="1077" y="152"/>
                  <a:pt x="1077" y="152"/>
                  <a:pt x="1077" y="153"/>
                </a:cubicBezTo>
                <a:cubicBezTo>
                  <a:pt x="1075" y="152"/>
                  <a:pt x="1074" y="151"/>
                  <a:pt x="1074" y="149"/>
                </a:cubicBezTo>
                <a:cubicBezTo>
                  <a:pt x="1075" y="149"/>
                  <a:pt x="1075" y="149"/>
                  <a:pt x="1076" y="149"/>
                </a:cubicBezTo>
                <a:close/>
                <a:moveTo>
                  <a:pt x="1057" y="95"/>
                </a:moveTo>
                <a:cubicBezTo>
                  <a:pt x="1057" y="95"/>
                  <a:pt x="1057" y="95"/>
                  <a:pt x="1058" y="95"/>
                </a:cubicBezTo>
                <a:cubicBezTo>
                  <a:pt x="1058" y="95"/>
                  <a:pt x="1058" y="95"/>
                  <a:pt x="1059" y="95"/>
                </a:cubicBezTo>
                <a:cubicBezTo>
                  <a:pt x="1058" y="95"/>
                  <a:pt x="1058" y="95"/>
                  <a:pt x="1058" y="95"/>
                </a:cubicBezTo>
                <a:cubicBezTo>
                  <a:pt x="1063" y="94"/>
                  <a:pt x="1068" y="97"/>
                  <a:pt x="1074" y="99"/>
                </a:cubicBezTo>
                <a:cubicBezTo>
                  <a:pt x="1072" y="103"/>
                  <a:pt x="1068" y="103"/>
                  <a:pt x="1065" y="103"/>
                </a:cubicBezTo>
                <a:cubicBezTo>
                  <a:pt x="1062" y="103"/>
                  <a:pt x="1060" y="102"/>
                  <a:pt x="1057" y="101"/>
                </a:cubicBezTo>
                <a:cubicBezTo>
                  <a:pt x="1056" y="100"/>
                  <a:pt x="1054" y="98"/>
                  <a:pt x="1053" y="97"/>
                </a:cubicBezTo>
                <a:cubicBezTo>
                  <a:pt x="1054" y="97"/>
                  <a:pt x="1056" y="97"/>
                  <a:pt x="1057" y="98"/>
                </a:cubicBezTo>
                <a:cubicBezTo>
                  <a:pt x="1058" y="96"/>
                  <a:pt x="1057" y="95"/>
                  <a:pt x="1057" y="95"/>
                </a:cubicBezTo>
                <a:close/>
                <a:moveTo>
                  <a:pt x="1063" y="1398"/>
                </a:moveTo>
                <a:cubicBezTo>
                  <a:pt x="1063" y="1396"/>
                  <a:pt x="1062" y="1394"/>
                  <a:pt x="1063" y="1393"/>
                </a:cubicBezTo>
                <a:cubicBezTo>
                  <a:pt x="1063" y="1394"/>
                  <a:pt x="1064" y="1397"/>
                  <a:pt x="1063" y="1398"/>
                </a:cubicBezTo>
                <a:close/>
                <a:moveTo>
                  <a:pt x="1063" y="1385"/>
                </a:moveTo>
                <a:cubicBezTo>
                  <a:pt x="1063" y="1387"/>
                  <a:pt x="1064" y="1390"/>
                  <a:pt x="1063" y="1391"/>
                </a:cubicBezTo>
                <a:cubicBezTo>
                  <a:pt x="1061" y="1390"/>
                  <a:pt x="1061" y="1387"/>
                  <a:pt x="1063" y="1385"/>
                </a:cubicBezTo>
                <a:close/>
                <a:moveTo>
                  <a:pt x="1060" y="704"/>
                </a:moveTo>
                <a:cubicBezTo>
                  <a:pt x="1061" y="705"/>
                  <a:pt x="1062" y="706"/>
                  <a:pt x="1064" y="707"/>
                </a:cubicBezTo>
                <a:cubicBezTo>
                  <a:pt x="1062" y="707"/>
                  <a:pt x="1060" y="707"/>
                  <a:pt x="1059" y="707"/>
                </a:cubicBezTo>
                <a:cubicBezTo>
                  <a:pt x="1058" y="702"/>
                  <a:pt x="1057" y="698"/>
                  <a:pt x="1057" y="694"/>
                </a:cubicBezTo>
                <a:cubicBezTo>
                  <a:pt x="1058" y="694"/>
                  <a:pt x="1058" y="693"/>
                  <a:pt x="1058" y="692"/>
                </a:cubicBezTo>
                <a:cubicBezTo>
                  <a:pt x="1057" y="691"/>
                  <a:pt x="1057" y="691"/>
                  <a:pt x="1056" y="691"/>
                </a:cubicBezTo>
                <a:cubicBezTo>
                  <a:pt x="1055" y="683"/>
                  <a:pt x="1053" y="675"/>
                  <a:pt x="1052" y="667"/>
                </a:cubicBezTo>
                <a:cubicBezTo>
                  <a:pt x="1054" y="668"/>
                  <a:pt x="1057" y="668"/>
                  <a:pt x="1059" y="669"/>
                </a:cubicBezTo>
                <a:cubicBezTo>
                  <a:pt x="1060" y="679"/>
                  <a:pt x="1062" y="691"/>
                  <a:pt x="1064" y="704"/>
                </a:cubicBezTo>
                <a:cubicBezTo>
                  <a:pt x="1063" y="704"/>
                  <a:pt x="1062" y="703"/>
                  <a:pt x="1060" y="704"/>
                </a:cubicBezTo>
                <a:close/>
                <a:moveTo>
                  <a:pt x="1074" y="778"/>
                </a:moveTo>
                <a:cubicBezTo>
                  <a:pt x="1073" y="776"/>
                  <a:pt x="1072" y="775"/>
                  <a:pt x="1071" y="774"/>
                </a:cubicBezTo>
                <a:cubicBezTo>
                  <a:pt x="1072" y="775"/>
                  <a:pt x="1073" y="775"/>
                  <a:pt x="1074" y="775"/>
                </a:cubicBezTo>
                <a:cubicBezTo>
                  <a:pt x="1074" y="776"/>
                  <a:pt x="1074" y="777"/>
                  <a:pt x="1074" y="778"/>
                </a:cubicBezTo>
                <a:close/>
                <a:moveTo>
                  <a:pt x="1075" y="774"/>
                </a:moveTo>
                <a:cubicBezTo>
                  <a:pt x="1075" y="774"/>
                  <a:pt x="1075" y="774"/>
                  <a:pt x="1075" y="775"/>
                </a:cubicBezTo>
                <a:cubicBezTo>
                  <a:pt x="1073" y="774"/>
                  <a:pt x="1071" y="773"/>
                  <a:pt x="1070" y="772"/>
                </a:cubicBezTo>
                <a:cubicBezTo>
                  <a:pt x="1072" y="772"/>
                  <a:pt x="1074" y="772"/>
                  <a:pt x="1075" y="772"/>
                </a:cubicBezTo>
                <a:cubicBezTo>
                  <a:pt x="1075" y="773"/>
                  <a:pt x="1075" y="773"/>
                  <a:pt x="1075" y="773"/>
                </a:cubicBezTo>
                <a:cubicBezTo>
                  <a:pt x="1075" y="773"/>
                  <a:pt x="1075" y="774"/>
                  <a:pt x="1075" y="774"/>
                </a:cubicBezTo>
                <a:close/>
                <a:moveTo>
                  <a:pt x="1079" y="707"/>
                </a:moveTo>
                <a:cubicBezTo>
                  <a:pt x="1075" y="708"/>
                  <a:pt x="1068" y="710"/>
                  <a:pt x="1069" y="703"/>
                </a:cubicBezTo>
                <a:cubicBezTo>
                  <a:pt x="1068" y="704"/>
                  <a:pt x="1067" y="705"/>
                  <a:pt x="1066" y="704"/>
                </a:cubicBezTo>
                <a:cubicBezTo>
                  <a:pt x="1064" y="692"/>
                  <a:pt x="1062" y="681"/>
                  <a:pt x="1060" y="669"/>
                </a:cubicBezTo>
                <a:cubicBezTo>
                  <a:pt x="1067" y="671"/>
                  <a:pt x="1074" y="673"/>
                  <a:pt x="1081" y="675"/>
                </a:cubicBezTo>
                <a:cubicBezTo>
                  <a:pt x="1081" y="675"/>
                  <a:pt x="1081" y="675"/>
                  <a:pt x="1081" y="675"/>
                </a:cubicBezTo>
                <a:cubicBezTo>
                  <a:pt x="1081" y="675"/>
                  <a:pt x="1081" y="675"/>
                  <a:pt x="1081" y="675"/>
                </a:cubicBezTo>
                <a:cubicBezTo>
                  <a:pt x="1088" y="676"/>
                  <a:pt x="1095" y="678"/>
                  <a:pt x="1102" y="680"/>
                </a:cubicBezTo>
                <a:cubicBezTo>
                  <a:pt x="1102" y="680"/>
                  <a:pt x="1102" y="680"/>
                  <a:pt x="1102" y="680"/>
                </a:cubicBezTo>
                <a:cubicBezTo>
                  <a:pt x="1116" y="684"/>
                  <a:pt x="1130" y="687"/>
                  <a:pt x="1143" y="691"/>
                </a:cubicBezTo>
                <a:cubicBezTo>
                  <a:pt x="1146" y="693"/>
                  <a:pt x="1148" y="695"/>
                  <a:pt x="1151" y="696"/>
                </a:cubicBezTo>
                <a:cubicBezTo>
                  <a:pt x="1151" y="697"/>
                  <a:pt x="1150" y="697"/>
                  <a:pt x="1150" y="697"/>
                </a:cubicBezTo>
                <a:cubicBezTo>
                  <a:pt x="1151" y="697"/>
                  <a:pt x="1152" y="698"/>
                  <a:pt x="1153" y="698"/>
                </a:cubicBezTo>
                <a:cubicBezTo>
                  <a:pt x="1157" y="701"/>
                  <a:pt x="1161" y="704"/>
                  <a:pt x="1165" y="707"/>
                </a:cubicBezTo>
                <a:cubicBezTo>
                  <a:pt x="1159" y="707"/>
                  <a:pt x="1152" y="707"/>
                  <a:pt x="1145" y="707"/>
                </a:cubicBezTo>
                <a:cubicBezTo>
                  <a:pt x="1145" y="706"/>
                  <a:pt x="1145" y="705"/>
                  <a:pt x="1145" y="703"/>
                </a:cubicBezTo>
                <a:cubicBezTo>
                  <a:pt x="1146" y="703"/>
                  <a:pt x="1147" y="703"/>
                  <a:pt x="1148" y="703"/>
                </a:cubicBezTo>
                <a:cubicBezTo>
                  <a:pt x="1146" y="699"/>
                  <a:pt x="1141" y="705"/>
                  <a:pt x="1143" y="707"/>
                </a:cubicBezTo>
                <a:cubicBezTo>
                  <a:pt x="1141" y="707"/>
                  <a:pt x="1139" y="707"/>
                  <a:pt x="1137" y="707"/>
                </a:cubicBezTo>
                <a:cubicBezTo>
                  <a:pt x="1135" y="703"/>
                  <a:pt x="1134" y="703"/>
                  <a:pt x="1134" y="696"/>
                </a:cubicBezTo>
                <a:cubicBezTo>
                  <a:pt x="1130" y="698"/>
                  <a:pt x="1134" y="704"/>
                  <a:pt x="1128" y="700"/>
                </a:cubicBezTo>
                <a:cubicBezTo>
                  <a:pt x="1127" y="704"/>
                  <a:pt x="1130" y="705"/>
                  <a:pt x="1133" y="706"/>
                </a:cubicBezTo>
                <a:cubicBezTo>
                  <a:pt x="1128" y="706"/>
                  <a:pt x="1123" y="705"/>
                  <a:pt x="1119" y="704"/>
                </a:cubicBezTo>
                <a:cubicBezTo>
                  <a:pt x="1117" y="705"/>
                  <a:pt x="1109" y="709"/>
                  <a:pt x="1109" y="703"/>
                </a:cubicBezTo>
                <a:cubicBezTo>
                  <a:pt x="1107" y="707"/>
                  <a:pt x="1098" y="708"/>
                  <a:pt x="1094" y="705"/>
                </a:cubicBezTo>
                <a:cubicBezTo>
                  <a:pt x="1090" y="707"/>
                  <a:pt x="1084" y="712"/>
                  <a:pt x="1079" y="707"/>
                </a:cubicBezTo>
                <a:close/>
                <a:moveTo>
                  <a:pt x="1093" y="777"/>
                </a:moveTo>
                <a:cubicBezTo>
                  <a:pt x="1093" y="777"/>
                  <a:pt x="1093" y="776"/>
                  <a:pt x="1093" y="776"/>
                </a:cubicBezTo>
                <a:cubicBezTo>
                  <a:pt x="1093" y="775"/>
                  <a:pt x="1092" y="773"/>
                  <a:pt x="1095" y="773"/>
                </a:cubicBezTo>
                <a:cubicBezTo>
                  <a:pt x="1096" y="775"/>
                  <a:pt x="1098" y="776"/>
                  <a:pt x="1101" y="777"/>
                </a:cubicBezTo>
                <a:cubicBezTo>
                  <a:pt x="1101" y="777"/>
                  <a:pt x="1100" y="778"/>
                  <a:pt x="1100" y="778"/>
                </a:cubicBezTo>
                <a:cubicBezTo>
                  <a:pt x="1098" y="777"/>
                  <a:pt x="1095" y="777"/>
                  <a:pt x="1093" y="777"/>
                </a:cubicBezTo>
                <a:close/>
                <a:moveTo>
                  <a:pt x="1097" y="856"/>
                </a:moveTo>
                <a:cubicBezTo>
                  <a:pt x="1097" y="856"/>
                  <a:pt x="1096" y="856"/>
                  <a:pt x="1096" y="856"/>
                </a:cubicBezTo>
                <a:cubicBezTo>
                  <a:pt x="1095" y="857"/>
                  <a:pt x="1095" y="857"/>
                  <a:pt x="1095" y="857"/>
                </a:cubicBezTo>
                <a:cubicBezTo>
                  <a:pt x="1094" y="856"/>
                  <a:pt x="1092" y="856"/>
                  <a:pt x="1091" y="855"/>
                </a:cubicBezTo>
                <a:cubicBezTo>
                  <a:pt x="1090" y="855"/>
                  <a:pt x="1090" y="854"/>
                  <a:pt x="1090" y="853"/>
                </a:cubicBezTo>
                <a:cubicBezTo>
                  <a:pt x="1092" y="854"/>
                  <a:pt x="1095" y="855"/>
                  <a:pt x="1097" y="856"/>
                </a:cubicBezTo>
                <a:close/>
                <a:moveTo>
                  <a:pt x="1101" y="773"/>
                </a:moveTo>
                <a:cubicBezTo>
                  <a:pt x="1098" y="772"/>
                  <a:pt x="1096" y="771"/>
                  <a:pt x="1094" y="770"/>
                </a:cubicBezTo>
                <a:cubicBezTo>
                  <a:pt x="1094" y="770"/>
                  <a:pt x="1094" y="770"/>
                  <a:pt x="1094" y="770"/>
                </a:cubicBezTo>
                <a:cubicBezTo>
                  <a:pt x="1095" y="770"/>
                  <a:pt x="1097" y="770"/>
                  <a:pt x="1099" y="770"/>
                </a:cubicBezTo>
                <a:cubicBezTo>
                  <a:pt x="1100" y="770"/>
                  <a:pt x="1101" y="771"/>
                  <a:pt x="1101" y="771"/>
                </a:cubicBezTo>
                <a:cubicBezTo>
                  <a:pt x="1101" y="772"/>
                  <a:pt x="1101" y="772"/>
                  <a:pt x="1102" y="772"/>
                </a:cubicBezTo>
                <a:cubicBezTo>
                  <a:pt x="1103" y="772"/>
                  <a:pt x="1103" y="773"/>
                  <a:pt x="1104" y="773"/>
                </a:cubicBezTo>
                <a:cubicBezTo>
                  <a:pt x="1103" y="773"/>
                  <a:pt x="1102" y="773"/>
                  <a:pt x="1101" y="773"/>
                </a:cubicBezTo>
                <a:close/>
                <a:moveTo>
                  <a:pt x="1083" y="783"/>
                </a:moveTo>
                <a:cubicBezTo>
                  <a:pt x="1083" y="783"/>
                  <a:pt x="1084" y="783"/>
                  <a:pt x="1085" y="783"/>
                </a:cubicBezTo>
                <a:cubicBezTo>
                  <a:pt x="1085" y="783"/>
                  <a:pt x="1085" y="783"/>
                  <a:pt x="1085" y="783"/>
                </a:cubicBezTo>
                <a:cubicBezTo>
                  <a:pt x="1085" y="783"/>
                  <a:pt x="1084" y="784"/>
                  <a:pt x="1084" y="784"/>
                </a:cubicBezTo>
                <a:cubicBezTo>
                  <a:pt x="1084" y="784"/>
                  <a:pt x="1083" y="784"/>
                  <a:pt x="1083" y="783"/>
                </a:cubicBezTo>
                <a:close/>
                <a:moveTo>
                  <a:pt x="1085" y="873"/>
                </a:moveTo>
                <a:cubicBezTo>
                  <a:pt x="1085" y="871"/>
                  <a:pt x="1085" y="868"/>
                  <a:pt x="1084" y="866"/>
                </a:cubicBezTo>
                <a:cubicBezTo>
                  <a:pt x="1086" y="866"/>
                  <a:pt x="1088" y="865"/>
                  <a:pt x="1090" y="865"/>
                </a:cubicBezTo>
                <a:cubicBezTo>
                  <a:pt x="1090" y="864"/>
                  <a:pt x="1089" y="863"/>
                  <a:pt x="1089" y="863"/>
                </a:cubicBezTo>
                <a:cubicBezTo>
                  <a:pt x="1089" y="863"/>
                  <a:pt x="1090" y="863"/>
                  <a:pt x="1090" y="863"/>
                </a:cubicBezTo>
                <a:cubicBezTo>
                  <a:pt x="1091" y="867"/>
                  <a:pt x="1091" y="872"/>
                  <a:pt x="1092" y="876"/>
                </a:cubicBezTo>
                <a:cubicBezTo>
                  <a:pt x="1091" y="876"/>
                  <a:pt x="1091" y="876"/>
                  <a:pt x="1091" y="876"/>
                </a:cubicBezTo>
                <a:cubicBezTo>
                  <a:pt x="1090" y="876"/>
                  <a:pt x="1090" y="875"/>
                  <a:pt x="1089" y="875"/>
                </a:cubicBezTo>
                <a:cubicBezTo>
                  <a:pt x="1089" y="875"/>
                  <a:pt x="1089" y="875"/>
                  <a:pt x="1089" y="875"/>
                </a:cubicBezTo>
                <a:cubicBezTo>
                  <a:pt x="1089" y="875"/>
                  <a:pt x="1089" y="875"/>
                  <a:pt x="1088" y="875"/>
                </a:cubicBezTo>
                <a:cubicBezTo>
                  <a:pt x="1087" y="874"/>
                  <a:pt x="1086" y="874"/>
                  <a:pt x="1085" y="873"/>
                </a:cubicBezTo>
                <a:close/>
                <a:moveTo>
                  <a:pt x="1090" y="893"/>
                </a:moveTo>
                <a:cubicBezTo>
                  <a:pt x="1089" y="892"/>
                  <a:pt x="1089" y="892"/>
                  <a:pt x="1088" y="892"/>
                </a:cubicBezTo>
                <a:cubicBezTo>
                  <a:pt x="1088" y="889"/>
                  <a:pt x="1088" y="887"/>
                  <a:pt x="1087" y="884"/>
                </a:cubicBezTo>
                <a:cubicBezTo>
                  <a:pt x="1089" y="885"/>
                  <a:pt x="1092" y="886"/>
                  <a:pt x="1094" y="887"/>
                </a:cubicBezTo>
                <a:cubicBezTo>
                  <a:pt x="1094" y="889"/>
                  <a:pt x="1094" y="890"/>
                  <a:pt x="1095" y="892"/>
                </a:cubicBezTo>
                <a:cubicBezTo>
                  <a:pt x="1093" y="892"/>
                  <a:pt x="1091" y="893"/>
                  <a:pt x="1090" y="893"/>
                </a:cubicBezTo>
                <a:close/>
                <a:moveTo>
                  <a:pt x="1094" y="876"/>
                </a:moveTo>
                <a:cubicBezTo>
                  <a:pt x="1093" y="872"/>
                  <a:pt x="1093" y="868"/>
                  <a:pt x="1092" y="864"/>
                </a:cubicBezTo>
                <a:cubicBezTo>
                  <a:pt x="1096" y="865"/>
                  <a:pt x="1100" y="867"/>
                  <a:pt x="1104" y="870"/>
                </a:cubicBezTo>
                <a:cubicBezTo>
                  <a:pt x="1103" y="871"/>
                  <a:pt x="1101" y="872"/>
                  <a:pt x="1100" y="868"/>
                </a:cubicBezTo>
                <a:cubicBezTo>
                  <a:pt x="1099" y="868"/>
                  <a:pt x="1098" y="869"/>
                  <a:pt x="1098" y="870"/>
                </a:cubicBezTo>
                <a:cubicBezTo>
                  <a:pt x="1097" y="869"/>
                  <a:pt x="1096" y="869"/>
                  <a:pt x="1096" y="869"/>
                </a:cubicBezTo>
                <a:cubicBezTo>
                  <a:pt x="1096" y="869"/>
                  <a:pt x="1097" y="870"/>
                  <a:pt x="1098" y="871"/>
                </a:cubicBezTo>
                <a:cubicBezTo>
                  <a:pt x="1097" y="872"/>
                  <a:pt x="1098" y="875"/>
                  <a:pt x="1099" y="875"/>
                </a:cubicBezTo>
                <a:cubicBezTo>
                  <a:pt x="1100" y="874"/>
                  <a:pt x="1101" y="874"/>
                  <a:pt x="1103" y="873"/>
                </a:cubicBezTo>
                <a:cubicBezTo>
                  <a:pt x="1105" y="874"/>
                  <a:pt x="1107" y="875"/>
                  <a:pt x="1109" y="875"/>
                </a:cubicBezTo>
                <a:cubicBezTo>
                  <a:pt x="1108" y="875"/>
                  <a:pt x="1108" y="875"/>
                  <a:pt x="1108" y="874"/>
                </a:cubicBezTo>
                <a:cubicBezTo>
                  <a:pt x="1108" y="874"/>
                  <a:pt x="1108" y="874"/>
                  <a:pt x="1108" y="874"/>
                </a:cubicBezTo>
                <a:cubicBezTo>
                  <a:pt x="1111" y="872"/>
                  <a:pt x="1106" y="872"/>
                  <a:pt x="1107" y="868"/>
                </a:cubicBezTo>
                <a:cubicBezTo>
                  <a:pt x="1106" y="868"/>
                  <a:pt x="1105" y="869"/>
                  <a:pt x="1105" y="870"/>
                </a:cubicBezTo>
                <a:cubicBezTo>
                  <a:pt x="1103" y="865"/>
                  <a:pt x="1097" y="863"/>
                  <a:pt x="1091" y="860"/>
                </a:cubicBezTo>
                <a:cubicBezTo>
                  <a:pt x="1091" y="859"/>
                  <a:pt x="1091" y="858"/>
                  <a:pt x="1091" y="857"/>
                </a:cubicBezTo>
                <a:cubicBezTo>
                  <a:pt x="1093" y="858"/>
                  <a:pt x="1094" y="859"/>
                  <a:pt x="1096" y="859"/>
                </a:cubicBezTo>
                <a:cubicBezTo>
                  <a:pt x="1097" y="861"/>
                  <a:pt x="1099" y="862"/>
                  <a:pt x="1102" y="863"/>
                </a:cubicBezTo>
                <a:cubicBezTo>
                  <a:pt x="1102" y="861"/>
                  <a:pt x="1102" y="859"/>
                  <a:pt x="1101" y="858"/>
                </a:cubicBezTo>
                <a:cubicBezTo>
                  <a:pt x="1103" y="859"/>
                  <a:pt x="1105" y="860"/>
                  <a:pt x="1107" y="861"/>
                </a:cubicBezTo>
                <a:cubicBezTo>
                  <a:pt x="1107" y="862"/>
                  <a:pt x="1107" y="862"/>
                  <a:pt x="1108" y="862"/>
                </a:cubicBezTo>
                <a:cubicBezTo>
                  <a:pt x="1107" y="862"/>
                  <a:pt x="1106" y="862"/>
                  <a:pt x="1106" y="863"/>
                </a:cubicBezTo>
                <a:cubicBezTo>
                  <a:pt x="1106" y="863"/>
                  <a:pt x="1106" y="863"/>
                  <a:pt x="1107" y="864"/>
                </a:cubicBezTo>
                <a:cubicBezTo>
                  <a:pt x="1107" y="865"/>
                  <a:pt x="1108" y="867"/>
                  <a:pt x="1110" y="869"/>
                </a:cubicBezTo>
                <a:cubicBezTo>
                  <a:pt x="1110" y="869"/>
                  <a:pt x="1111" y="869"/>
                  <a:pt x="1111" y="869"/>
                </a:cubicBezTo>
                <a:cubicBezTo>
                  <a:pt x="1111" y="869"/>
                  <a:pt x="1111" y="869"/>
                  <a:pt x="1111" y="869"/>
                </a:cubicBezTo>
                <a:cubicBezTo>
                  <a:pt x="1112" y="870"/>
                  <a:pt x="1113" y="871"/>
                  <a:pt x="1114" y="871"/>
                </a:cubicBezTo>
                <a:cubicBezTo>
                  <a:pt x="1113" y="871"/>
                  <a:pt x="1112" y="872"/>
                  <a:pt x="1111" y="872"/>
                </a:cubicBezTo>
                <a:cubicBezTo>
                  <a:pt x="1111" y="874"/>
                  <a:pt x="1114" y="875"/>
                  <a:pt x="1117" y="875"/>
                </a:cubicBezTo>
                <a:cubicBezTo>
                  <a:pt x="1118" y="876"/>
                  <a:pt x="1120" y="877"/>
                  <a:pt x="1121" y="877"/>
                </a:cubicBezTo>
                <a:cubicBezTo>
                  <a:pt x="1121" y="877"/>
                  <a:pt x="1121" y="877"/>
                  <a:pt x="1121" y="877"/>
                </a:cubicBezTo>
                <a:cubicBezTo>
                  <a:pt x="1120" y="877"/>
                  <a:pt x="1119" y="878"/>
                  <a:pt x="1118" y="878"/>
                </a:cubicBezTo>
                <a:cubicBezTo>
                  <a:pt x="1117" y="877"/>
                  <a:pt x="1114" y="875"/>
                  <a:pt x="1113" y="876"/>
                </a:cubicBezTo>
                <a:cubicBezTo>
                  <a:pt x="1114" y="878"/>
                  <a:pt x="1116" y="880"/>
                  <a:pt x="1119" y="881"/>
                </a:cubicBezTo>
                <a:cubicBezTo>
                  <a:pt x="1119" y="881"/>
                  <a:pt x="1120" y="880"/>
                  <a:pt x="1120" y="880"/>
                </a:cubicBezTo>
                <a:cubicBezTo>
                  <a:pt x="1121" y="880"/>
                  <a:pt x="1122" y="880"/>
                  <a:pt x="1123" y="880"/>
                </a:cubicBezTo>
                <a:cubicBezTo>
                  <a:pt x="1123" y="879"/>
                  <a:pt x="1122" y="879"/>
                  <a:pt x="1122" y="879"/>
                </a:cubicBezTo>
                <a:cubicBezTo>
                  <a:pt x="1122" y="878"/>
                  <a:pt x="1123" y="878"/>
                  <a:pt x="1123" y="877"/>
                </a:cubicBezTo>
                <a:cubicBezTo>
                  <a:pt x="1122" y="876"/>
                  <a:pt x="1121" y="876"/>
                  <a:pt x="1119" y="875"/>
                </a:cubicBezTo>
                <a:cubicBezTo>
                  <a:pt x="1120" y="875"/>
                  <a:pt x="1121" y="875"/>
                  <a:pt x="1122" y="874"/>
                </a:cubicBezTo>
                <a:cubicBezTo>
                  <a:pt x="1123" y="876"/>
                  <a:pt x="1125" y="877"/>
                  <a:pt x="1126" y="878"/>
                </a:cubicBezTo>
                <a:cubicBezTo>
                  <a:pt x="1126" y="879"/>
                  <a:pt x="1126" y="879"/>
                  <a:pt x="1126" y="879"/>
                </a:cubicBezTo>
                <a:cubicBezTo>
                  <a:pt x="1126" y="879"/>
                  <a:pt x="1125" y="879"/>
                  <a:pt x="1125" y="879"/>
                </a:cubicBezTo>
                <a:cubicBezTo>
                  <a:pt x="1124" y="882"/>
                  <a:pt x="1122" y="883"/>
                  <a:pt x="1124" y="885"/>
                </a:cubicBezTo>
                <a:cubicBezTo>
                  <a:pt x="1127" y="884"/>
                  <a:pt x="1129" y="884"/>
                  <a:pt x="1131" y="884"/>
                </a:cubicBezTo>
                <a:cubicBezTo>
                  <a:pt x="1131" y="884"/>
                  <a:pt x="1131" y="885"/>
                  <a:pt x="1131" y="885"/>
                </a:cubicBezTo>
                <a:cubicBezTo>
                  <a:pt x="1133" y="887"/>
                  <a:pt x="1135" y="888"/>
                  <a:pt x="1138" y="889"/>
                </a:cubicBezTo>
                <a:cubicBezTo>
                  <a:pt x="1136" y="889"/>
                  <a:pt x="1135" y="890"/>
                  <a:pt x="1133" y="891"/>
                </a:cubicBezTo>
                <a:cubicBezTo>
                  <a:pt x="1130" y="890"/>
                  <a:pt x="1131" y="885"/>
                  <a:pt x="1127" y="886"/>
                </a:cubicBezTo>
                <a:cubicBezTo>
                  <a:pt x="1127" y="889"/>
                  <a:pt x="1127" y="893"/>
                  <a:pt x="1130" y="892"/>
                </a:cubicBezTo>
                <a:cubicBezTo>
                  <a:pt x="1129" y="892"/>
                  <a:pt x="1127" y="892"/>
                  <a:pt x="1125" y="892"/>
                </a:cubicBezTo>
                <a:cubicBezTo>
                  <a:pt x="1125" y="892"/>
                  <a:pt x="1125" y="892"/>
                  <a:pt x="1125" y="892"/>
                </a:cubicBezTo>
                <a:cubicBezTo>
                  <a:pt x="1121" y="892"/>
                  <a:pt x="1117" y="891"/>
                  <a:pt x="1114" y="889"/>
                </a:cubicBezTo>
                <a:cubicBezTo>
                  <a:pt x="1114" y="889"/>
                  <a:pt x="1114" y="889"/>
                  <a:pt x="1115" y="888"/>
                </a:cubicBezTo>
                <a:cubicBezTo>
                  <a:pt x="1117" y="889"/>
                  <a:pt x="1119" y="889"/>
                  <a:pt x="1120" y="891"/>
                </a:cubicBezTo>
                <a:cubicBezTo>
                  <a:pt x="1119" y="887"/>
                  <a:pt x="1115" y="886"/>
                  <a:pt x="1112" y="886"/>
                </a:cubicBezTo>
                <a:cubicBezTo>
                  <a:pt x="1112" y="887"/>
                  <a:pt x="1113" y="888"/>
                  <a:pt x="1114" y="888"/>
                </a:cubicBezTo>
                <a:cubicBezTo>
                  <a:pt x="1114" y="888"/>
                  <a:pt x="1113" y="889"/>
                  <a:pt x="1112" y="889"/>
                </a:cubicBezTo>
                <a:cubicBezTo>
                  <a:pt x="1111" y="888"/>
                  <a:pt x="1110" y="888"/>
                  <a:pt x="1108" y="887"/>
                </a:cubicBezTo>
                <a:cubicBezTo>
                  <a:pt x="1109" y="884"/>
                  <a:pt x="1114" y="883"/>
                  <a:pt x="1114" y="880"/>
                </a:cubicBezTo>
                <a:cubicBezTo>
                  <a:pt x="1110" y="880"/>
                  <a:pt x="1109" y="884"/>
                  <a:pt x="1106" y="886"/>
                </a:cubicBezTo>
                <a:cubicBezTo>
                  <a:pt x="1105" y="885"/>
                  <a:pt x="1103" y="884"/>
                  <a:pt x="1102" y="883"/>
                </a:cubicBezTo>
                <a:cubicBezTo>
                  <a:pt x="1104" y="883"/>
                  <a:pt x="1106" y="882"/>
                  <a:pt x="1105" y="880"/>
                </a:cubicBezTo>
                <a:cubicBezTo>
                  <a:pt x="1105" y="880"/>
                  <a:pt x="1105" y="880"/>
                  <a:pt x="1105" y="880"/>
                </a:cubicBezTo>
                <a:cubicBezTo>
                  <a:pt x="1106" y="879"/>
                  <a:pt x="1106" y="878"/>
                  <a:pt x="1105" y="877"/>
                </a:cubicBezTo>
                <a:cubicBezTo>
                  <a:pt x="1102" y="876"/>
                  <a:pt x="1103" y="879"/>
                  <a:pt x="1101" y="879"/>
                </a:cubicBezTo>
                <a:cubicBezTo>
                  <a:pt x="1102" y="880"/>
                  <a:pt x="1102" y="880"/>
                  <a:pt x="1102" y="880"/>
                </a:cubicBezTo>
                <a:cubicBezTo>
                  <a:pt x="1102" y="881"/>
                  <a:pt x="1101" y="882"/>
                  <a:pt x="1100" y="882"/>
                </a:cubicBezTo>
                <a:cubicBezTo>
                  <a:pt x="1100" y="882"/>
                  <a:pt x="1100" y="882"/>
                  <a:pt x="1100" y="882"/>
                </a:cubicBezTo>
                <a:cubicBezTo>
                  <a:pt x="1099" y="881"/>
                  <a:pt x="1097" y="880"/>
                  <a:pt x="1096" y="879"/>
                </a:cubicBezTo>
                <a:cubicBezTo>
                  <a:pt x="1097" y="878"/>
                  <a:pt x="1097" y="877"/>
                  <a:pt x="1098" y="875"/>
                </a:cubicBezTo>
                <a:cubicBezTo>
                  <a:pt x="1096" y="876"/>
                  <a:pt x="1095" y="876"/>
                  <a:pt x="1094" y="876"/>
                </a:cubicBezTo>
                <a:close/>
                <a:moveTo>
                  <a:pt x="1100" y="890"/>
                </a:moveTo>
                <a:cubicBezTo>
                  <a:pt x="1100" y="890"/>
                  <a:pt x="1101" y="890"/>
                  <a:pt x="1101" y="890"/>
                </a:cubicBezTo>
                <a:cubicBezTo>
                  <a:pt x="1103" y="891"/>
                  <a:pt x="1104" y="891"/>
                  <a:pt x="1106" y="892"/>
                </a:cubicBezTo>
                <a:cubicBezTo>
                  <a:pt x="1106" y="892"/>
                  <a:pt x="1106" y="892"/>
                  <a:pt x="1106" y="893"/>
                </a:cubicBezTo>
                <a:cubicBezTo>
                  <a:pt x="1105" y="895"/>
                  <a:pt x="1099" y="894"/>
                  <a:pt x="1100" y="891"/>
                </a:cubicBezTo>
                <a:cubicBezTo>
                  <a:pt x="1099" y="891"/>
                  <a:pt x="1098" y="892"/>
                  <a:pt x="1097" y="892"/>
                </a:cubicBezTo>
                <a:cubicBezTo>
                  <a:pt x="1096" y="891"/>
                  <a:pt x="1096" y="889"/>
                  <a:pt x="1096" y="888"/>
                </a:cubicBezTo>
                <a:cubicBezTo>
                  <a:pt x="1097" y="888"/>
                  <a:pt x="1099" y="889"/>
                  <a:pt x="1100" y="890"/>
                </a:cubicBezTo>
                <a:close/>
                <a:moveTo>
                  <a:pt x="1098" y="951"/>
                </a:moveTo>
                <a:cubicBezTo>
                  <a:pt x="1098" y="951"/>
                  <a:pt x="1098" y="951"/>
                  <a:pt x="1098" y="951"/>
                </a:cubicBezTo>
                <a:cubicBezTo>
                  <a:pt x="1097" y="948"/>
                  <a:pt x="1097" y="945"/>
                  <a:pt x="1097" y="943"/>
                </a:cubicBezTo>
                <a:cubicBezTo>
                  <a:pt x="1097" y="943"/>
                  <a:pt x="1097" y="943"/>
                  <a:pt x="1098" y="943"/>
                </a:cubicBezTo>
                <a:cubicBezTo>
                  <a:pt x="1097" y="946"/>
                  <a:pt x="1098" y="947"/>
                  <a:pt x="1098" y="949"/>
                </a:cubicBezTo>
                <a:cubicBezTo>
                  <a:pt x="1098" y="949"/>
                  <a:pt x="1098" y="950"/>
                  <a:pt x="1098" y="951"/>
                </a:cubicBezTo>
                <a:cubicBezTo>
                  <a:pt x="1098" y="951"/>
                  <a:pt x="1098" y="951"/>
                  <a:pt x="1098" y="951"/>
                </a:cubicBezTo>
                <a:close/>
                <a:moveTo>
                  <a:pt x="1099" y="959"/>
                </a:moveTo>
                <a:cubicBezTo>
                  <a:pt x="1099" y="959"/>
                  <a:pt x="1099" y="958"/>
                  <a:pt x="1099" y="957"/>
                </a:cubicBezTo>
                <a:cubicBezTo>
                  <a:pt x="1101" y="958"/>
                  <a:pt x="1103" y="959"/>
                  <a:pt x="1106" y="961"/>
                </a:cubicBezTo>
                <a:cubicBezTo>
                  <a:pt x="1106" y="961"/>
                  <a:pt x="1106" y="962"/>
                  <a:pt x="1106" y="963"/>
                </a:cubicBezTo>
                <a:cubicBezTo>
                  <a:pt x="1104" y="962"/>
                  <a:pt x="1101" y="961"/>
                  <a:pt x="1099" y="959"/>
                </a:cubicBezTo>
                <a:close/>
                <a:moveTo>
                  <a:pt x="1102" y="969"/>
                </a:moveTo>
                <a:cubicBezTo>
                  <a:pt x="1101" y="969"/>
                  <a:pt x="1101" y="969"/>
                  <a:pt x="1101" y="968"/>
                </a:cubicBezTo>
                <a:cubicBezTo>
                  <a:pt x="1101" y="968"/>
                  <a:pt x="1100" y="967"/>
                  <a:pt x="1100" y="967"/>
                </a:cubicBezTo>
                <a:cubicBezTo>
                  <a:pt x="1101" y="967"/>
                  <a:pt x="1102" y="968"/>
                  <a:pt x="1103" y="968"/>
                </a:cubicBezTo>
                <a:cubicBezTo>
                  <a:pt x="1102" y="969"/>
                  <a:pt x="1102" y="969"/>
                  <a:pt x="1102" y="969"/>
                </a:cubicBezTo>
                <a:close/>
                <a:moveTo>
                  <a:pt x="1104" y="991"/>
                </a:moveTo>
                <a:cubicBezTo>
                  <a:pt x="1107" y="991"/>
                  <a:pt x="1109" y="995"/>
                  <a:pt x="1104" y="992"/>
                </a:cubicBezTo>
                <a:cubicBezTo>
                  <a:pt x="1104" y="992"/>
                  <a:pt x="1104" y="991"/>
                  <a:pt x="1104" y="991"/>
                </a:cubicBezTo>
                <a:close/>
                <a:moveTo>
                  <a:pt x="1108" y="1003"/>
                </a:moveTo>
                <a:cubicBezTo>
                  <a:pt x="1108" y="1003"/>
                  <a:pt x="1108" y="1003"/>
                  <a:pt x="1108" y="1003"/>
                </a:cubicBezTo>
                <a:cubicBezTo>
                  <a:pt x="1108" y="1003"/>
                  <a:pt x="1109" y="1003"/>
                  <a:pt x="1110" y="1003"/>
                </a:cubicBezTo>
                <a:cubicBezTo>
                  <a:pt x="1112" y="1006"/>
                  <a:pt x="1111" y="1006"/>
                  <a:pt x="1109" y="1005"/>
                </a:cubicBezTo>
                <a:cubicBezTo>
                  <a:pt x="1109" y="1004"/>
                  <a:pt x="1109" y="1003"/>
                  <a:pt x="1108" y="1003"/>
                </a:cubicBezTo>
                <a:cubicBezTo>
                  <a:pt x="1108" y="1003"/>
                  <a:pt x="1108" y="1003"/>
                  <a:pt x="1108" y="1003"/>
                </a:cubicBezTo>
                <a:close/>
                <a:moveTo>
                  <a:pt x="1109" y="1012"/>
                </a:moveTo>
                <a:cubicBezTo>
                  <a:pt x="1109" y="1012"/>
                  <a:pt x="1109" y="1012"/>
                  <a:pt x="1108" y="1012"/>
                </a:cubicBezTo>
                <a:cubicBezTo>
                  <a:pt x="1108" y="1011"/>
                  <a:pt x="1109" y="1011"/>
                  <a:pt x="1109" y="1011"/>
                </a:cubicBezTo>
                <a:cubicBezTo>
                  <a:pt x="1109" y="1010"/>
                  <a:pt x="1111" y="1011"/>
                  <a:pt x="1112" y="1011"/>
                </a:cubicBezTo>
                <a:cubicBezTo>
                  <a:pt x="1111" y="1011"/>
                  <a:pt x="1110" y="1011"/>
                  <a:pt x="1109" y="1012"/>
                </a:cubicBezTo>
                <a:close/>
                <a:moveTo>
                  <a:pt x="1108" y="1000"/>
                </a:moveTo>
                <a:cubicBezTo>
                  <a:pt x="1108" y="998"/>
                  <a:pt x="1107" y="997"/>
                  <a:pt x="1106" y="996"/>
                </a:cubicBezTo>
                <a:cubicBezTo>
                  <a:pt x="1108" y="997"/>
                  <a:pt x="1110" y="998"/>
                  <a:pt x="1112" y="999"/>
                </a:cubicBezTo>
                <a:cubicBezTo>
                  <a:pt x="1113" y="1000"/>
                  <a:pt x="1113" y="1000"/>
                  <a:pt x="1113" y="1001"/>
                </a:cubicBezTo>
                <a:cubicBezTo>
                  <a:pt x="1111" y="1001"/>
                  <a:pt x="1110" y="1000"/>
                  <a:pt x="1108" y="1000"/>
                </a:cubicBezTo>
                <a:close/>
                <a:moveTo>
                  <a:pt x="1114" y="992"/>
                </a:moveTo>
                <a:cubicBezTo>
                  <a:pt x="1114" y="991"/>
                  <a:pt x="1113" y="991"/>
                  <a:pt x="1112" y="991"/>
                </a:cubicBezTo>
                <a:cubicBezTo>
                  <a:pt x="1112" y="990"/>
                  <a:pt x="1112" y="990"/>
                  <a:pt x="1112" y="989"/>
                </a:cubicBezTo>
                <a:cubicBezTo>
                  <a:pt x="1113" y="989"/>
                  <a:pt x="1113" y="988"/>
                  <a:pt x="1114" y="988"/>
                </a:cubicBezTo>
                <a:cubicBezTo>
                  <a:pt x="1113" y="990"/>
                  <a:pt x="1114" y="990"/>
                  <a:pt x="1114" y="992"/>
                </a:cubicBezTo>
                <a:close/>
                <a:moveTo>
                  <a:pt x="1115" y="1002"/>
                </a:moveTo>
                <a:cubicBezTo>
                  <a:pt x="1115" y="1002"/>
                  <a:pt x="1114" y="1002"/>
                  <a:pt x="1114" y="1002"/>
                </a:cubicBezTo>
                <a:cubicBezTo>
                  <a:pt x="1114" y="1001"/>
                  <a:pt x="1114" y="1000"/>
                  <a:pt x="1114" y="999"/>
                </a:cubicBezTo>
                <a:cubicBezTo>
                  <a:pt x="1114" y="1000"/>
                  <a:pt x="1114" y="1000"/>
                  <a:pt x="1114" y="1000"/>
                </a:cubicBezTo>
                <a:cubicBezTo>
                  <a:pt x="1114" y="1000"/>
                  <a:pt x="1114" y="1000"/>
                  <a:pt x="1114" y="1000"/>
                </a:cubicBezTo>
                <a:cubicBezTo>
                  <a:pt x="1115" y="1000"/>
                  <a:pt x="1115" y="1001"/>
                  <a:pt x="1115" y="1002"/>
                </a:cubicBezTo>
                <a:close/>
                <a:moveTo>
                  <a:pt x="1115" y="976"/>
                </a:moveTo>
                <a:cubicBezTo>
                  <a:pt x="1113" y="974"/>
                  <a:pt x="1112" y="975"/>
                  <a:pt x="1110" y="974"/>
                </a:cubicBezTo>
                <a:cubicBezTo>
                  <a:pt x="1110" y="973"/>
                  <a:pt x="1109" y="972"/>
                  <a:pt x="1109" y="971"/>
                </a:cubicBezTo>
                <a:cubicBezTo>
                  <a:pt x="1110" y="971"/>
                  <a:pt x="1110" y="970"/>
                  <a:pt x="1110" y="970"/>
                </a:cubicBezTo>
                <a:cubicBezTo>
                  <a:pt x="1110" y="971"/>
                  <a:pt x="1111" y="970"/>
                  <a:pt x="1112" y="970"/>
                </a:cubicBezTo>
                <a:cubicBezTo>
                  <a:pt x="1111" y="973"/>
                  <a:pt x="1118" y="971"/>
                  <a:pt x="1115" y="976"/>
                </a:cubicBezTo>
                <a:close/>
                <a:moveTo>
                  <a:pt x="1108" y="964"/>
                </a:moveTo>
                <a:cubicBezTo>
                  <a:pt x="1108" y="963"/>
                  <a:pt x="1108" y="962"/>
                  <a:pt x="1108" y="961"/>
                </a:cubicBezTo>
                <a:cubicBezTo>
                  <a:pt x="1113" y="964"/>
                  <a:pt x="1118" y="967"/>
                  <a:pt x="1117" y="970"/>
                </a:cubicBezTo>
                <a:cubicBezTo>
                  <a:pt x="1115" y="968"/>
                  <a:pt x="1112" y="966"/>
                  <a:pt x="1108" y="964"/>
                </a:cubicBezTo>
                <a:close/>
                <a:moveTo>
                  <a:pt x="1116" y="991"/>
                </a:moveTo>
                <a:cubicBezTo>
                  <a:pt x="1118" y="990"/>
                  <a:pt x="1122" y="994"/>
                  <a:pt x="1123" y="996"/>
                </a:cubicBezTo>
                <a:cubicBezTo>
                  <a:pt x="1120" y="996"/>
                  <a:pt x="1117" y="994"/>
                  <a:pt x="1116" y="991"/>
                </a:cubicBezTo>
                <a:close/>
                <a:moveTo>
                  <a:pt x="1118" y="1312"/>
                </a:moveTo>
                <a:cubicBezTo>
                  <a:pt x="1118" y="1313"/>
                  <a:pt x="1118" y="1314"/>
                  <a:pt x="1118" y="1315"/>
                </a:cubicBezTo>
                <a:cubicBezTo>
                  <a:pt x="1118" y="1314"/>
                  <a:pt x="1118" y="1314"/>
                  <a:pt x="1117" y="1314"/>
                </a:cubicBezTo>
                <a:cubicBezTo>
                  <a:pt x="1117" y="1314"/>
                  <a:pt x="1118" y="1313"/>
                  <a:pt x="1118" y="1312"/>
                </a:cubicBezTo>
                <a:close/>
                <a:moveTo>
                  <a:pt x="1119" y="1342"/>
                </a:moveTo>
                <a:cubicBezTo>
                  <a:pt x="1119" y="1342"/>
                  <a:pt x="1119" y="1343"/>
                  <a:pt x="1119" y="1343"/>
                </a:cubicBezTo>
                <a:cubicBezTo>
                  <a:pt x="1119" y="1343"/>
                  <a:pt x="1118" y="1343"/>
                  <a:pt x="1118" y="1344"/>
                </a:cubicBezTo>
                <a:cubicBezTo>
                  <a:pt x="1118" y="1343"/>
                  <a:pt x="1118" y="1342"/>
                  <a:pt x="1119" y="1342"/>
                </a:cubicBezTo>
                <a:close/>
                <a:moveTo>
                  <a:pt x="1118" y="1346"/>
                </a:moveTo>
                <a:cubicBezTo>
                  <a:pt x="1118" y="1345"/>
                  <a:pt x="1118" y="1344"/>
                  <a:pt x="1118" y="1344"/>
                </a:cubicBezTo>
                <a:cubicBezTo>
                  <a:pt x="1118" y="1344"/>
                  <a:pt x="1119" y="1344"/>
                  <a:pt x="1119" y="1344"/>
                </a:cubicBezTo>
                <a:cubicBezTo>
                  <a:pt x="1119" y="1345"/>
                  <a:pt x="1120" y="1346"/>
                  <a:pt x="1118" y="1346"/>
                </a:cubicBezTo>
                <a:close/>
                <a:moveTo>
                  <a:pt x="1118" y="1003"/>
                </a:moveTo>
                <a:cubicBezTo>
                  <a:pt x="1118" y="1003"/>
                  <a:pt x="1118" y="1002"/>
                  <a:pt x="1118" y="1002"/>
                </a:cubicBezTo>
                <a:cubicBezTo>
                  <a:pt x="1119" y="1003"/>
                  <a:pt x="1120" y="1003"/>
                  <a:pt x="1121" y="1004"/>
                </a:cubicBezTo>
                <a:cubicBezTo>
                  <a:pt x="1121" y="1004"/>
                  <a:pt x="1121" y="1004"/>
                  <a:pt x="1121" y="1005"/>
                </a:cubicBezTo>
                <a:cubicBezTo>
                  <a:pt x="1120" y="1004"/>
                  <a:pt x="1119" y="1003"/>
                  <a:pt x="1118" y="1003"/>
                </a:cubicBezTo>
                <a:close/>
                <a:moveTo>
                  <a:pt x="1123" y="1355"/>
                </a:moveTo>
                <a:cubicBezTo>
                  <a:pt x="1123" y="1355"/>
                  <a:pt x="1123" y="1355"/>
                  <a:pt x="1122" y="1355"/>
                </a:cubicBezTo>
                <a:cubicBezTo>
                  <a:pt x="1122" y="1354"/>
                  <a:pt x="1122" y="1354"/>
                  <a:pt x="1122" y="1353"/>
                </a:cubicBezTo>
                <a:cubicBezTo>
                  <a:pt x="1122" y="1354"/>
                  <a:pt x="1125" y="1356"/>
                  <a:pt x="1123" y="1355"/>
                </a:cubicBezTo>
                <a:close/>
                <a:moveTo>
                  <a:pt x="1122" y="1353"/>
                </a:moveTo>
                <a:cubicBezTo>
                  <a:pt x="1121" y="1352"/>
                  <a:pt x="1121" y="1352"/>
                  <a:pt x="1121" y="1351"/>
                </a:cubicBezTo>
                <a:cubicBezTo>
                  <a:pt x="1122" y="1352"/>
                  <a:pt x="1123" y="1352"/>
                  <a:pt x="1124" y="1353"/>
                </a:cubicBezTo>
                <a:cubicBezTo>
                  <a:pt x="1122" y="1353"/>
                  <a:pt x="1122" y="1353"/>
                  <a:pt x="1122" y="1353"/>
                </a:cubicBezTo>
                <a:close/>
                <a:moveTo>
                  <a:pt x="1124" y="1348"/>
                </a:moveTo>
                <a:cubicBezTo>
                  <a:pt x="1123" y="1348"/>
                  <a:pt x="1122" y="1347"/>
                  <a:pt x="1121" y="1347"/>
                </a:cubicBezTo>
                <a:cubicBezTo>
                  <a:pt x="1121" y="1346"/>
                  <a:pt x="1121" y="1345"/>
                  <a:pt x="1120" y="1344"/>
                </a:cubicBezTo>
                <a:cubicBezTo>
                  <a:pt x="1122" y="1345"/>
                  <a:pt x="1123" y="1346"/>
                  <a:pt x="1125" y="1346"/>
                </a:cubicBezTo>
                <a:cubicBezTo>
                  <a:pt x="1124" y="1347"/>
                  <a:pt x="1122" y="1346"/>
                  <a:pt x="1124" y="1348"/>
                </a:cubicBezTo>
                <a:close/>
                <a:moveTo>
                  <a:pt x="1137" y="1363"/>
                </a:moveTo>
                <a:cubicBezTo>
                  <a:pt x="1137" y="1363"/>
                  <a:pt x="1136" y="1363"/>
                  <a:pt x="1136" y="1362"/>
                </a:cubicBezTo>
                <a:cubicBezTo>
                  <a:pt x="1137" y="1363"/>
                  <a:pt x="1137" y="1363"/>
                  <a:pt x="1138" y="1363"/>
                </a:cubicBezTo>
                <a:cubicBezTo>
                  <a:pt x="1138" y="1363"/>
                  <a:pt x="1137" y="1363"/>
                  <a:pt x="1137" y="1363"/>
                </a:cubicBezTo>
                <a:close/>
                <a:moveTo>
                  <a:pt x="1139" y="1358"/>
                </a:moveTo>
                <a:cubicBezTo>
                  <a:pt x="1140" y="1359"/>
                  <a:pt x="1141" y="1360"/>
                  <a:pt x="1143" y="1361"/>
                </a:cubicBezTo>
                <a:cubicBezTo>
                  <a:pt x="1143" y="1361"/>
                  <a:pt x="1143" y="1362"/>
                  <a:pt x="1143" y="1363"/>
                </a:cubicBezTo>
                <a:cubicBezTo>
                  <a:pt x="1141" y="1363"/>
                  <a:pt x="1139" y="1363"/>
                  <a:pt x="1138" y="1363"/>
                </a:cubicBezTo>
                <a:cubicBezTo>
                  <a:pt x="1139" y="1363"/>
                  <a:pt x="1137" y="1360"/>
                  <a:pt x="1139" y="1358"/>
                </a:cubicBezTo>
                <a:close/>
                <a:moveTo>
                  <a:pt x="1153" y="1342"/>
                </a:moveTo>
                <a:cubicBezTo>
                  <a:pt x="1153" y="1342"/>
                  <a:pt x="1152" y="1341"/>
                  <a:pt x="1152" y="1340"/>
                </a:cubicBezTo>
                <a:cubicBezTo>
                  <a:pt x="1154" y="1340"/>
                  <a:pt x="1155" y="1339"/>
                  <a:pt x="1155" y="1341"/>
                </a:cubicBezTo>
                <a:cubicBezTo>
                  <a:pt x="1150" y="1341"/>
                  <a:pt x="1156" y="1342"/>
                  <a:pt x="1158" y="1342"/>
                </a:cubicBezTo>
                <a:cubicBezTo>
                  <a:pt x="1158" y="1341"/>
                  <a:pt x="1154" y="1338"/>
                  <a:pt x="1152" y="1339"/>
                </a:cubicBezTo>
                <a:cubicBezTo>
                  <a:pt x="1152" y="1336"/>
                  <a:pt x="1151" y="1335"/>
                  <a:pt x="1151" y="1332"/>
                </a:cubicBezTo>
                <a:cubicBezTo>
                  <a:pt x="1153" y="1333"/>
                  <a:pt x="1155" y="1335"/>
                  <a:pt x="1158" y="1336"/>
                </a:cubicBezTo>
                <a:cubicBezTo>
                  <a:pt x="1158" y="1339"/>
                  <a:pt x="1159" y="1343"/>
                  <a:pt x="1160" y="1346"/>
                </a:cubicBezTo>
                <a:cubicBezTo>
                  <a:pt x="1158" y="1345"/>
                  <a:pt x="1155" y="1344"/>
                  <a:pt x="1153" y="1342"/>
                </a:cubicBezTo>
                <a:close/>
                <a:moveTo>
                  <a:pt x="1151" y="1344"/>
                </a:moveTo>
                <a:cubicBezTo>
                  <a:pt x="1150" y="1343"/>
                  <a:pt x="1150" y="1343"/>
                  <a:pt x="1150" y="1342"/>
                </a:cubicBezTo>
                <a:cubicBezTo>
                  <a:pt x="1151" y="1342"/>
                  <a:pt x="1151" y="1343"/>
                  <a:pt x="1151" y="1343"/>
                </a:cubicBezTo>
                <a:cubicBezTo>
                  <a:pt x="1151" y="1343"/>
                  <a:pt x="1151" y="1344"/>
                  <a:pt x="1151" y="1345"/>
                </a:cubicBezTo>
                <a:cubicBezTo>
                  <a:pt x="1151" y="1345"/>
                  <a:pt x="1151" y="1344"/>
                  <a:pt x="1151" y="1344"/>
                </a:cubicBezTo>
                <a:close/>
                <a:moveTo>
                  <a:pt x="1152" y="1349"/>
                </a:moveTo>
                <a:cubicBezTo>
                  <a:pt x="1152" y="1350"/>
                  <a:pt x="1152" y="1351"/>
                  <a:pt x="1152" y="1352"/>
                </a:cubicBezTo>
                <a:cubicBezTo>
                  <a:pt x="1151" y="1351"/>
                  <a:pt x="1151" y="1350"/>
                  <a:pt x="1151" y="1349"/>
                </a:cubicBezTo>
                <a:cubicBezTo>
                  <a:pt x="1151" y="1349"/>
                  <a:pt x="1152" y="1349"/>
                  <a:pt x="1152" y="1349"/>
                </a:cubicBezTo>
                <a:close/>
                <a:moveTo>
                  <a:pt x="1150" y="1330"/>
                </a:moveTo>
                <a:cubicBezTo>
                  <a:pt x="1150" y="1330"/>
                  <a:pt x="1150" y="1329"/>
                  <a:pt x="1150" y="1328"/>
                </a:cubicBezTo>
                <a:cubicBezTo>
                  <a:pt x="1151" y="1329"/>
                  <a:pt x="1152" y="1329"/>
                  <a:pt x="1154" y="1330"/>
                </a:cubicBezTo>
                <a:cubicBezTo>
                  <a:pt x="1152" y="1328"/>
                  <a:pt x="1151" y="1327"/>
                  <a:pt x="1150" y="1327"/>
                </a:cubicBezTo>
                <a:cubicBezTo>
                  <a:pt x="1150" y="1327"/>
                  <a:pt x="1150" y="1326"/>
                  <a:pt x="1150" y="1325"/>
                </a:cubicBezTo>
                <a:cubicBezTo>
                  <a:pt x="1150" y="1325"/>
                  <a:pt x="1150" y="1325"/>
                  <a:pt x="1150" y="1324"/>
                </a:cubicBezTo>
                <a:cubicBezTo>
                  <a:pt x="1152" y="1324"/>
                  <a:pt x="1155" y="1327"/>
                  <a:pt x="1157" y="1327"/>
                </a:cubicBezTo>
                <a:cubicBezTo>
                  <a:pt x="1157" y="1329"/>
                  <a:pt x="1157" y="1332"/>
                  <a:pt x="1158" y="1334"/>
                </a:cubicBezTo>
                <a:cubicBezTo>
                  <a:pt x="1155" y="1333"/>
                  <a:pt x="1152" y="1332"/>
                  <a:pt x="1150" y="1330"/>
                </a:cubicBezTo>
                <a:close/>
                <a:moveTo>
                  <a:pt x="1151" y="1341"/>
                </a:moveTo>
                <a:cubicBezTo>
                  <a:pt x="1151" y="1341"/>
                  <a:pt x="1150" y="1341"/>
                  <a:pt x="1150" y="1341"/>
                </a:cubicBezTo>
                <a:cubicBezTo>
                  <a:pt x="1150" y="1338"/>
                  <a:pt x="1149" y="1336"/>
                  <a:pt x="1149" y="1334"/>
                </a:cubicBezTo>
                <a:cubicBezTo>
                  <a:pt x="1150" y="1334"/>
                  <a:pt x="1150" y="1334"/>
                  <a:pt x="1149" y="1333"/>
                </a:cubicBezTo>
                <a:cubicBezTo>
                  <a:pt x="1149" y="1332"/>
                  <a:pt x="1149" y="1332"/>
                  <a:pt x="1149" y="1332"/>
                </a:cubicBezTo>
                <a:cubicBezTo>
                  <a:pt x="1149" y="1332"/>
                  <a:pt x="1149" y="1332"/>
                  <a:pt x="1149" y="1332"/>
                </a:cubicBezTo>
                <a:cubicBezTo>
                  <a:pt x="1150" y="1335"/>
                  <a:pt x="1151" y="1338"/>
                  <a:pt x="1151" y="1341"/>
                </a:cubicBezTo>
                <a:close/>
                <a:moveTo>
                  <a:pt x="1149" y="1319"/>
                </a:moveTo>
                <a:cubicBezTo>
                  <a:pt x="1149" y="1317"/>
                  <a:pt x="1148" y="1315"/>
                  <a:pt x="1149" y="1315"/>
                </a:cubicBezTo>
                <a:cubicBezTo>
                  <a:pt x="1149" y="1316"/>
                  <a:pt x="1151" y="1319"/>
                  <a:pt x="1149" y="1319"/>
                </a:cubicBezTo>
                <a:close/>
                <a:moveTo>
                  <a:pt x="1149" y="1314"/>
                </a:moveTo>
                <a:cubicBezTo>
                  <a:pt x="1149" y="1313"/>
                  <a:pt x="1148" y="1313"/>
                  <a:pt x="1148" y="1311"/>
                </a:cubicBezTo>
                <a:cubicBezTo>
                  <a:pt x="1149" y="1311"/>
                  <a:pt x="1150" y="1314"/>
                  <a:pt x="1149" y="1314"/>
                </a:cubicBezTo>
                <a:close/>
                <a:moveTo>
                  <a:pt x="1147" y="1322"/>
                </a:moveTo>
                <a:cubicBezTo>
                  <a:pt x="1147" y="1321"/>
                  <a:pt x="1147" y="1320"/>
                  <a:pt x="1147" y="1319"/>
                </a:cubicBezTo>
                <a:cubicBezTo>
                  <a:pt x="1148" y="1318"/>
                  <a:pt x="1149" y="1323"/>
                  <a:pt x="1147" y="1322"/>
                </a:cubicBezTo>
                <a:close/>
                <a:moveTo>
                  <a:pt x="1147" y="1342"/>
                </a:moveTo>
                <a:cubicBezTo>
                  <a:pt x="1146" y="1343"/>
                  <a:pt x="1147" y="1344"/>
                  <a:pt x="1148" y="1344"/>
                </a:cubicBezTo>
                <a:cubicBezTo>
                  <a:pt x="1148" y="1344"/>
                  <a:pt x="1147" y="1345"/>
                  <a:pt x="1147" y="1345"/>
                </a:cubicBezTo>
                <a:cubicBezTo>
                  <a:pt x="1147" y="1345"/>
                  <a:pt x="1147" y="1345"/>
                  <a:pt x="1147" y="1345"/>
                </a:cubicBezTo>
                <a:cubicBezTo>
                  <a:pt x="1144" y="1343"/>
                  <a:pt x="1146" y="1342"/>
                  <a:pt x="1143" y="1342"/>
                </a:cubicBezTo>
                <a:cubicBezTo>
                  <a:pt x="1142" y="1342"/>
                  <a:pt x="1143" y="1343"/>
                  <a:pt x="1143" y="1343"/>
                </a:cubicBezTo>
                <a:cubicBezTo>
                  <a:pt x="1143" y="1343"/>
                  <a:pt x="1142" y="1343"/>
                  <a:pt x="1142" y="1343"/>
                </a:cubicBezTo>
                <a:cubicBezTo>
                  <a:pt x="1142" y="1342"/>
                  <a:pt x="1142" y="1341"/>
                  <a:pt x="1142" y="1340"/>
                </a:cubicBezTo>
                <a:cubicBezTo>
                  <a:pt x="1143" y="1340"/>
                  <a:pt x="1143" y="1340"/>
                  <a:pt x="1144" y="1341"/>
                </a:cubicBezTo>
                <a:cubicBezTo>
                  <a:pt x="1144" y="1340"/>
                  <a:pt x="1144" y="1340"/>
                  <a:pt x="1144" y="1339"/>
                </a:cubicBezTo>
                <a:cubicBezTo>
                  <a:pt x="1145" y="1340"/>
                  <a:pt x="1145" y="1341"/>
                  <a:pt x="1145" y="1341"/>
                </a:cubicBezTo>
                <a:cubicBezTo>
                  <a:pt x="1146" y="1341"/>
                  <a:pt x="1146" y="1342"/>
                  <a:pt x="1147" y="1342"/>
                </a:cubicBezTo>
                <a:close/>
                <a:moveTo>
                  <a:pt x="1141" y="1365"/>
                </a:moveTo>
                <a:cubicBezTo>
                  <a:pt x="1142" y="1365"/>
                  <a:pt x="1143" y="1364"/>
                  <a:pt x="1143" y="1363"/>
                </a:cubicBezTo>
                <a:cubicBezTo>
                  <a:pt x="1143" y="1364"/>
                  <a:pt x="1144" y="1366"/>
                  <a:pt x="1144" y="1367"/>
                </a:cubicBezTo>
                <a:cubicBezTo>
                  <a:pt x="1143" y="1366"/>
                  <a:pt x="1142" y="1366"/>
                  <a:pt x="1141" y="1365"/>
                </a:cubicBezTo>
                <a:close/>
                <a:moveTo>
                  <a:pt x="1144" y="1348"/>
                </a:moveTo>
                <a:cubicBezTo>
                  <a:pt x="1145" y="1347"/>
                  <a:pt x="1144" y="1345"/>
                  <a:pt x="1144" y="1345"/>
                </a:cubicBezTo>
                <a:cubicBezTo>
                  <a:pt x="1145" y="1345"/>
                  <a:pt x="1146" y="1346"/>
                  <a:pt x="1147" y="1346"/>
                </a:cubicBezTo>
                <a:cubicBezTo>
                  <a:pt x="1147" y="1346"/>
                  <a:pt x="1147" y="1347"/>
                  <a:pt x="1147" y="1347"/>
                </a:cubicBezTo>
                <a:cubicBezTo>
                  <a:pt x="1147" y="1347"/>
                  <a:pt x="1148" y="1347"/>
                  <a:pt x="1148" y="1346"/>
                </a:cubicBezTo>
                <a:cubicBezTo>
                  <a:pt x="1148" y="1347"/>
                  <a:pt x="1149" y="1347"/>
                  <a:pt x="1149" y="1347"/>
                </a:cubicBezTo>
                <a:cubicBezTo>
                  <a:pt x="1150" y="1349"/>
                  <a:pt x="1150" y="1351"/>
                  <a:pt x="1150" y="1353"/>
                </a:cubicBezTo>
                <a:cubicBezTo>
                  <a:pt x="1149" y="1352"/>
                  <a:pt x="1149" y="1351"/>
                  <a:pt x="1150" y="1350"/>
                </a:cubicBezTo>
                <a:cubicBezTo>
                  <a:pt x="1148" y="1348"/>
                  <a:pt x="1146" y="1348"/>
                  <a:pt x="1144" y="1349"/>
                </a:cubicBezTo>
                <a:cubicBezTo>
                  <a:pt x="1144" y="1349"/>
                  <a:pt x="1144" y="1348"/>
                  <a:pt x="1144" y="1348"/>
                </a:cubicBezTo>
                <a:close/>
                <a:moveTo>
                  <a:pt x="1145" y="1355"/>
                </a:moveTo>
                <a:cubicBezTo>
                  <a:pt x="1146" y="1356"/>
                  <a:pt x="1148" y="1356"/>
                  <a:pt x="1150" y="1355"/>
                </a:cubicBezTo>
                <a:cubicBezTo>
                  <a:pt x="1150" y="1355"/>
                  <a:pt x="1150" y="1355"/>
                  <a:pt x="1150" y="1355"/>
                </a:cubicBezTo>
                <a:cubicBezTo>
                  <a:pt x="1150" y="1357"/>
                  <a:pt x="1150" y="1359"/>
                  <a:pt x="1151" y="1360"/>
                </a:cubicBezTo>
                <a:cubicBezTo>
                  <a:pt x="1150" y="1360"/>
                  <a:pt x="1149" y="1359"/>
                  <a:pt x="1148" y="1359"/>
                </a:cubicBezTo>
                <a:cubicBezTo>
                  <a:pt x="1147" y="1358"/>
                  <a:pt x="1146" y="1358"/>
                  <a:pt x="1145" y="1358"/>
                </a:cubicBezTo>
                <a:cubicBezTo>
                  <a:pt x="1145" y="1357"/>
                  <a:pt x="1145" y="1356"/>
                  <a:pt x="1145" y="1355"/>
                </a:cubicBezTo>
                <a:close/>
                <a:moveTo>
                  <a:pt x="1146" y="1368"/>
                </a:moveTo>
                <a:cubicBezTo>
                  <a:pt x="1146" y="1367"/>
                  <a:pt x="1147" y="1366"/>
                  <a:pt x="1147" y="1364"/>
                </a:cubicBezTo>
                <a:cubicBezTo>
                  <a:pt x="1146" y="1365"/>
                  <a:pt x="1146" y="1365"/>
                  <a:pt x="1146" y="1365"/>
                </a:cubicBezTo>
                <a:cubicBezTo>
                  <a:pt x="1146" y="1364"/>
                  <a:pt x="1146" y="1363"/>
                  <a:pt x="1146" y="1362"/>
                </a:cubicBezTo>
                <a:cubicBezTo>
                  <a:pt x="1147" y="1363"/>
                  <a:pt x="1149" y="1364"/>
                  <a:pt x="1149" y="1366"/>
                </a:cubicBezTo>
                <a:cubicBezTo>
                  <a:pt x="1150" y="1366"/>
                  <a:pt x="1151" y="1366"/>
                  <a:pt x="1151" y="1366"/>
                </a:cubicBezTo>
                <a:cubicBezTo>
                  <a:pt x="1151" y="1366"/>
                  <a:pt x="1151" y="1367"/>
                  <a:pt x="1151" y="1367"/>
                </a:cubicBezTo>
                <a:cubicBezTo>
                  <a:pt x="1152" y="1367"/>
                  <a:pt x="1153" y="1369"/>
                  <a:pt x="1153" y="1371"/>
                </a:cubicBezTo>
                <a:cubicBezTo>
                  <a:pt x="1151" y="1370"/>
                  <a:pt x="1149" y="1369"/>
                  <a:pt x="1146" y="1368"/>
                </a:cubicBezTo>
                <a:close/>
                <a:moveTo>
                  <a:pt x="1153" y="1361"/>
                </a:moveTo>
                <a:cubicBezTo>
                  <a:pt x="1153" y="1361"/>
                  <a:pt x="1153" y="1361"/>
                  <a:pt x="1153" y="1361"/>
                </a:cubicBezTo>
                <a:cubicBezTo>
                  <a:pt x="1153" y="1360"/>
                  <a:pt x="1152" y="1358"/>
                  <a:pt x="1153" y="1358"/>
                </a:cubicBezTo>
                <a:cubicBezTo>
                  <a:pt x="1153" y="1359"/>
                  <a:pt x="1154" y="1361"/>
                  <a:pt x="1153" y="1361"/>
                </a:cubicBezTo>
                <a:close/>
                <a:moveTo>
                  <a:pt x="1231" y="1404"/>
                </a:moveTo>
                <a:cubicBezTo>
                  <a:pt x="1233" y="1406"/>
                  <a:pt x="1238" y="1406"/>
                  <a:pt x="1238" y="1409"/>
                </a:cubicBezTo>
                <a:cubicBezTo>
                  <a:pt x="1236" y="1407"/>
                  <a:pt x="1231" y="1406"/>
                  <a:pt x="1231" y="1404"/>
                </a:cubicBezTo>
                <a:close/>
                <a:moveTo>
                  <a:pt x="1243" y="1410"/>
                </a:moveTo>
                <a:cubicBezTo>
                  <a:pt x="1243" y="1410"/>
                  <a:pt x="1244" y="1410"/>
                  <a:pt x="1244" y="1410"/>
                </a:cubicBezTo>
                <a:cubicBezTo>
                  <a:pt x="1244" y="1410"/>
                  <a:pt x="1244" y="1411"/>
                  <a:pt x="1244" y="1411"/>
                </a:cubicBezTo>
                <a:cubicBezTo>
                  <a:pt x="1244" y="1411"/>
                  <a:pt x="1243" y="1411"/>
                  <a:pt x="1243" y="1410"/>
                </a:cubicBezTo>
                <a:close/>
                <a:moveTo>
                  <a:pt x="1246" y="1412"/>
                </a:moveTo>
                <a:cubicBezTo>
                  <a:pt x="1246" y="1412"/>
                  <a:pt x="1247" y="1411"/>
                  <a:pt x="1247" y="1411"/>
                </a:cubicBezTo>
                <a:cubicBezTo>
                  <a:pt x="1248" y="1412"/>
                  <a:pt x="1247" y="1413"/>
                  <a:pt x="1246" y="1412"/>
                </a:cubicBezTo>
                <a:close/>
                <a:moveTo>
                  <a:pt x="1247" y="1409"/>
                </a:moveTo>
                <a:cubicBezTo>
                  <a:pt x="1247" y="1408"/>
                  <a:pt x="1247" y="1408"/>
                  <a:pt x="1246" y="1407"/>
                </a:cubicBezTo>
                <a:cubicBezTo>
                  <a:pt x="1246" y="1407"/>
                  <a:pt x="1245" y="1407"/>
                  <a:pt x="1245" y="1408"/>
                </a:cubicBezTo>
                <a:cubicBezTo>
                  <a:pt x="1231" y="1402"/>
                  <a:pt x="1219" y="1398"/>
                  <a:pt x="1210" y="1392"/>
                </a:cubicBezTo>
                <a:cubicBezTo>
                  <a:pt x="1211" y="1395"/>
                  <a:pt x="1197" y="1392"/>
                  <a:pt x="1202" y="1391"/>
                </a:cubicBezTo>
                <a:cubicBezTo>
                  <a:pt x="1198" y="1389"/>
                  <a:pt x="1191" y="1388"/>
                  <a:pt x="1186" y="1386"/>
                </a:cubicBezTo>
                <a:cubicBezTo>
                  <a:pt x="1186" y="1385"/>
                  <a:pt x="1187" y="1383"/>
                  <a:pt x="1188" y="1383"/>
                </a:cubicBezTo>
                <a:cubicBezTo>
                  <a:pt x="1188" y="1381"/>
                  <a:pt x="1183" y="1383"/>
                  <a:pt x="1181" y="1382"/>
                </a:cubicBezTo>
                <a:cubicBezTo>
                  <a:pt x="1182" y="1383"/>
                  <a:pt x="1184" y="1383"/>
                  <a:pt x="1185" y="1383"/>
                </a:cubicBezTo>
                <a:cubicBezTo>
                  <a:pt x="1185" y="1384"/>
                  <a:pt x="1185" y="1385"/>
                  <a:pt x="1184" y="1385"/>
                </a:cubicBezTo>
                <a:cubicBezTo>
                  <a:pt x="1184" y="1385"/>
                  <a:pt x="1184" y="1385"/>
                  <a:pt x="1184" y="1385"/>
                </a:cubicBezTo>
                <a:cubicBezTo>
                  <a:pt x="1178" y="1384"/>
                  <a:pt x="1173" y="1381"/>
                  <a:pt x="1170" y="1377"/>
                </a:cubicBezTo>
                <a:cubicBezTo>
                  <a:pt x="1169" y="1380"/>
                  <a:pt x="1162" y="1378"/>
                  <a:pt x="1159" y="1375"/>
                </a:cubicBezTo>
                <a:cubicBezTo>
                  <a:pt x="1159" y="1375"/>
                  <a:pt x="1159" y="1374"/>
                  <a:pt x="1159" y="1374"/>
                </a:cubicBezTo>
                <a:cubicBezTo>
                  <a:pt x="1161" y="1375"/>
                  <a:pt x="1164" y="1377"/>
                  <a:pt x="1166" y="1376"/>
                </a:cubicBezTo>
                <a:cubicBezTo>
                  <a:pt x="1164" y="1375"/>
                  <a:pt x="1162" y="1374"/>
                  <a:pt x="1159" y="1373"/>
                </a:cubicBezTo>
                <a:cubicBezTo>
                  <a:pt x="1159" y="1371"/>
                  <a:pt x="1158" y="1370"/>
                  <a:pt x="1158" y="1368"/>
                </a:cubicBezTo>
                <a:cubicBezTo>
                  <a:pt x="1164" y="1370"/>
                  <a:pt x="1171" y="1372"/>
                  <a:pt x="1178" y="1375"/>
                </a:cubicBezTo>
                <a:cubicBezTo>
                  <a:pt x="1183" y="1377"/>
                  <a:pt x="1189" y="1381"/>
                  <a:pt x="1192" y="1383"/>
                </a:cubicBezTo>
                <a:cubicBezTo>
                  <a:pt x="1194" y="1383"/>
                  <a:pt x="1203" y="1385"/>
                  <a:pt x="1203" y="1384"/>
                </a:cubicBezTo>
                <a:cubicBezTo>
                  <a:pt x="1203" y="1384"/>
                  <a:pt x="1202" y="1384"/>
                  <a:pt x="1202" y="1383"/>
                </a:cubicBezTo>
                <a:cubicBezTo>
                  <a:pt x="1203" y="1384"/>
                  <a:pt x="1203" y="1384"/>
                  <a:pt x="1203" y="1384"/>
                </a:cubicBezTo>
                <a:cubicBezTo>
                  <a:pt x="1210" y="1391"/>
                  <a:pt x="1226" y="1394"/>
                  <a:pt x="1234" y="1396"/>
                </a:cubicBezTo>
                <a:cubicBezTo>
                  <a:pt x="1235" y="1402"/>
                  <a:pt x="1243" y="1398"/>
                  <a:pt x="1245" y="1405"/>
                </a:cubicBezTo>
                <a:cubicBezTo>
                  <a:pt x="1243" y="1404"/>
                  <a:pt x="1241" y="1403"/>
                  <a:pt x="1239" y="1404"/>
                </a:cubicBezTo>
                <a:cubicBezTo>
                  <a:pt x="1243" y="1405"/>
                  <a:pt x="1248" y="1406"/>
                  <a:pt x="1249" y="1410"/>
                </a:cubicBezTo>
                <a:cubicBezTo>
                  <a:pt x="1249" y="1410"/>
                  <a:pt x="1248" y="1409"/>
                  <a:pt x="1247" y="1409"/>
                </a:cubicBezTo>
                <a:close/>
                <a:moveTo>
                  <a:pt x="1251" y="1408"/>
                </a:moveTo>
                <a:cubicBezTo>
                  <a:pt x="1250" y="1407"/>
                  <a:pt x="1246" y="1406"/>
                  <a:pt x="1247" y="1404"/>
                </a:cubicBezTo>
                <a:cubicBezTo>
                  <a:pt x="1249" y="1405"/>
                  <a:pt x="1252" y="1405"/>
                  <a:pt x="1251" y="1408"/>
                </a:cubicBezTo>
                <a:close/>
                <a:moveTo>
                  <a:pt x="1262" y="1399"/>
                </a:moveTo>
                <a:cubicBezTo>
                  <a:pt x="1263" y="1400"/>
                  <a:pt x="1266" y="1399"/>
                  <a:pt x="1266" y="1401"/>
                </a:cubicBezTo>
                <a:cubicBezTo>
                  <a:pt x="1266" y="1401"/>
                  <a:pt x="1266" y="1401"/>
                  <a:pt x="1266" y="1400"/>
                </a:cubicBezTo>
                <a:cubicBezTo>
                  <a:pt x="1269" y="1401"/>
                  <a:pt x="1272" y="1401"/>
                  <a:pt x="1272" y="1404"/>
                </a:cubicBezTo>
                <a:cubicBezTo>
                  <a:pt x="1267" y="1403"/>
                  <a:pt x="1259" y="1401"/>
                  <a:pt x="1260" y="1399"/>
                </a:cubicBezTo>
                <a:cubicBezTo>
                  <a:pt x="1261" y="1399"/>
                  <a:pt x="1261" y="1400"/>
                  <a:pt x="1262" y="1400"/>
                </a:cubicBezTo>
                <a:cubicBezTo>
                  <a:pt x="1262" y="1400"/>
                  <a:pt x="1262" y="1400"/>
                  <a:pt x="1262" y="1399"/>
                </a:cubicBezTo>
                <a:close/>
                <a:moveTo>
                  <a:pt x="1251" y="1389"/>
                </a:moveTo>
                <a:cubicBezTo>
                  <a:pt x="1252" y="1389"/>
                  <a:pt x="1252" y="1390"/>
                  <a:pt x="1252" y="1390"/>
                </a:cubicBezTo>
                <a:cubicBezTo>
                  <a:pt x="1252" y="1390"/>
                  <a:pt x="1252" y="1390"/>
                  <a:pt x="1252" y="1391"/>
                </a:cubicBezTo>
                <a:cubicBezTo>
                  <a:pt x="1252" y="1390"/>
                  <a:pt x="1252" y="1390"/>
                  <a:pt x="1253" y="1390"/>
                </a:cubicBezTo>
                <a:cubicBezTo>
                  <a:pt x="1255" y="1391"/>
                  <a:pt x="1258" y="1392"/>
                  <a:pt x="1260" y="1393"/>
                </a:cubicBezTo>
                <a:cubicBezTo>
                  <a:pt x="1260" y="1394"/>
                  <a:pt x="1261" y="1394"/>
                  <a:pt x="1261" y="1395"/>
                </a:cubicBezTo>
                <a:cubicBezTo>
                  <a:pt x="1259" y="1393"/>
                  <a:pt x="1257" y="1392"/>
                  <a:pt x="1255" y="1391"/>
                </a:cubicBezTo>
                <a:cubicBezTo>
                  <a:pt x="1255" y="1391"/>
                  <a:pt x="1252" y="1393"/>
                  <a:pt x="1252" y="1393"/>
                </a:cubicBezTo>
                <a:cubicBezTo>
                  <a:pt x="1252" y="1393"/>
                  <a:pt x="1252" y="1391"/>
                  <a:pt x="1251" y="1389"/>
                </a:cubicBezTo>
                <a:cubicBezTo>
                  <a:pt x="1250" y="1389"/>
                  <a:pt x="1249" y="1388"/>
                  <a:pt x="1248" y="1388"/>
                </a:cubicBezTo>
                <a:cubicBezTo>
                  <a:pt x="1250" y="1388"/>
                  <a:pt x="1251" y="1388"/>
                  <a:pt x="1251" y="1389"/>
                </a:cubicBezTo>
                <a:close/>
                <a:moveTo>
                  <a:pt x="1243" y="1386"/>
                </a:moveTo>
                <a:cubicBezTo>
                  <a:pt x="1244" y="1386"/>
                  <a:pt x="1245" y="1386"/>
                  <a:pt x="1246" y="1387"/>
                </a:cubicBezTo>
                <a:cubicBezTo>
                  <a:pt x="1247" y="1387"/>
                  <a:pt x="1246" y="1388"/>
                  <a:pt x="1245" y="1388"/>
                </a:cubicBezTo>
                <a:cubicBezTo>
                  <a:pt x="1245" y="1388"/>
                  <a:pt x="1244" y="1388"/>
                  <a:pt x="1243" y="1388"/>
                </a:cubicBezTo>
                <a:cubicBezTo>
                  <a:pt x="1243" y="1387"/>
                  <a:pt x="1243" y="1386"/>
                  <a:pt x="1243" y="1386"/>
                </a:cubicBezTo>
                <a:close/>
                <a:moveTo>
                  <a:pt x="1246" y="1392"/>
                </a:moveTo>
                <a:cubicBezTo>
                  <a:pt x="1246" y="1392"/>
                  <a:pt x="1246" y="1393"/>
                  <a:pt x="1246" y="1393"/>
                </a:cubicBezTo>
                <a:cubicBezTo>
                  <a:pt x="1247" y="1393"/>
                  <a:pt x="1247" y="1390"/>
                  <a:pt x="1249" y="1394"/>
                </a:cubicBezTo>
                <a:cubicBezTo>
                  <a:pt x="1247" y="1396"/>
                  <a:pt x="1245" y="1394"/>
                  <a:pt x="1242" y="1392"/>
                </a:cubicBezTo>
                <a:cubicBezTo>
                  <a:pt x="1243" y="1392"/>
                  <a:pt x="1245" y="1392"/>
                  <a:pt x="1246" y="1392"/>
                </a:cubicBezTo>
                <a:close/>
                <a:moveTo>
                  <a:pt x="1214" y="1373"/>
                </a:moveTo>
                <a:cubicBezTo>
                  <a:pt x="1214" y="1373"/>
                  <a:pt x="1215" y="1373"/>
                  <a:pt x="1215" y="1374"/>
                </a:cubicBezTo>
                <a:cubicBezTo>
                  <a:pt x="1215" y="1374"/>
                  <a:pt x="1215" y="1374"/>
                  <a:pt x="1215" y="1374"/>
                </a:cubicBezTo>
                <a:cubicBezTo>
                  <a:pt x="1215" y="1374"/>
                  <a:pt x="1216" y="1374"/>
                  <a:pt x="1216" y="1374"/>
                </a:cubicBezTo>
                <a:cubicBezTo>
                  <a:pt x="1216" y="1374"/>
                  <a:pt x="1217" y="1374"/>
                  <a:pt x="1217" y="1374"/>
                </a:cubicBezTo>
                <a:cubicBezTo>
                  <a:pt x="1218" y="1376"/>
                  <a:pt x="1217" y="1380"/>
                  <a:pt x="1217" y="1383"/>
                </a:cubicBezTo>
                <a:cubicBezTo>
                  <a:pt x="1213" y="1381"/>
                  <a:pt x="1208" y="1379"/>
                  <a:pt x="1204" y="1377"/>
                </a:cubicBezTo>
                <a:cubicBezTo>
                  <a:pt x="1205" y="1376"/>
                  <a:pt x="1206" y="1376"/>
                  <a:pt x="1208" y="1377"/>
                </a:cubicBezTo>
                <a:cubicBezTo>
                  <a:pt x="1209" y="1377"/>
                  <a:pt x="1211" y="1378"/>
                  <a:pt x="1212" y="1379"/>
                </a:cubicBezTo>
                <a:cubicBezTo>
                  <a:pt x="1212" y="1378"/>
                  <a:pt x="1213" y="1375"/>
                  <a:pt x="1214" y="1373"/>
                </a:cubicBezTo>
                <a:close/>
                <a:moveTo>
                  <a:pt x="1209" y="1362"/>
                </a:moveTo>
                <a:cubicBezTo>
                  <a:pt x="1209" y="1360"/>
                  <a:pt x="1210" y="1359"/>
                  <a:pt x="1211" y="1356"/>
                </a:cubicBezTo>
                <a:cubicBezTo>
                  <a:pt x="1212" y="1357"/>
                  <a:pt x="1213" y="1357"/>
                  <a:pt x="1214" y="1358"/>
                </a:cubicBezTo>
                <a:cubicBezTo>
                  <a:pt x="1213" y="1360"/>
                  <a:pt x="1210" y="1360"/>
                  <a:pt x="1209" y="1362"/>
                </a:cubicBezTo>
                <a:close/>
                <a:moveTo>
                  <a:pt x="1235" y="1358"/>
                </a:moveTo>
                <a:cubicBezTo>
                  <a:pt x="1235" y="1358"/>
                  <a:pt x="1234" y="1358"/>
                  <a:pt x="1233" y="1358"/>
                </a:cubicBezTo>
                <a:cubicBezTo>
                  <a:pt x="1232" y="1357"/>
                  <a:pt x="1231" y="1356"/>
                  <a:pt x="1230" y="1355"/>
                </a:cubicBezTo>
                <a:cubicBezTo>
                  <a:pt x="1230" y="1355"/>
                  <a:pt x="1230" y="1355"/>
                  <a:pt x="1230" y="1355"/>
                </a:cubicBezTo>
                <a:cubicBezTo>
                  <a:pt x="1228" y="1354"/>
                  <a:pt x="1226" y="1353"/>
                  <a:pt x="1226" y="1352"/>
                </a:cubicBezTo>
                <a:cubicBezTo>
                  <a:pt x="1229" y="1354"/>
                  <a:pt x="1232" y="1356"/>
                  <a:pt x="1235" y="1358"/>
                </a:cubicBezTo>
                <a:close/>
                <a:moveTo>
                  <a:pt x="1223" y="1350"/>
                </a:moveTo>
                <a:cubicBezTo>
                  <a:pt x="1223" y="1350"/>
                  <a:pt x="1223" y="1350"/>
                  <a:pt x="1222" y="1350"/>
                </a:cubicBezTo>
                <a:cubicBezTo>
                  <a:pt x="1224" y="1356"/>
                  <a:pt x="1231" y="1358"/>
                  <a:pt x="1235" y="1362"/>
                </a:cubicBezTo>
                <a:cubicBezTo>
                  <a:pt x="1235" y="1361"/>
                  <a:pt x="1234" y="1360"/>
                  <a:pt x="1234" y="1359"/>
                </a:cubicBezTo>
                <a:cubicBezTo>
                  <a:pt x="1235" y="1359"/>
                  <a:pt x="1236" y="1359"/>
                  <a:pt x="1236" y="1359"/>
                </a:cubicBezTo>
                <a:cubicBezTo>
                  <a:pt x="1237" y="1361"/>
                  <a:pt x="1238" y="1362"/>
                  <a:pt x="1241" y="1362"/>
                </a:cubicBezTo>
                <a:cubicBezTo>
                  <a:pt x="1247" y="1366"/>
                  <a:pt x="1253" y="1369"/>
                  <a:pt x="1259" y="1373"/>
                </a:cubicBezTo>
                <a:cubicBezTo>
                  <a:pt x="1259" y="1373"/>
                  <a:pt x="1259" y="1373"/>
                  <a:pt x="1260" y="1374"/>
                </a:cubicBezTo>
                <a:cubicBezTo>
                  <a:pt x="1247" y="1369"/>
                  <a:pt x="1234" y="1366"/>
                  <a:pt x="1226" y="1359"/>
                </a:cubicBezTo>
                <a:cubicBezTo>
                  <a:pt x="1225" y="1361"/>
                  <a:pt x="1224" y="1359"/>
                  <a:pt x="1221" y="1358"/>
                </a:cubicBezTo>
                <a:cubicBezTo>
                  <a:pt x="1222" y="1357"/>
                  <a:pt x="1223" y="1358"/>
                  <a:pt x="1225" y="1357"/>
                </a:cubicBezTo>
                <a:cubicBezTo>
                  <a:pt x="1224" y="1354"/>
                  <a:pt x="1220" y="1353"/>
                  <a:pt x="1215" y="1353"/>
                </a:cubicBezTo>
                <a:cubicBezTo>
                  <a:pt x="1215" y="1355"/>
                  <a:pt x="1215" y="1355"/>
                  <a:pt x="1215" y="1356"/>
                </a:cubicBezTo>
                <a:cubicBezTo>
                  <a:pt x="1214" y="1356"/>
                  <a:pt x="1213" y="1355"/>
                  <a:pt x="1212" y="1355"/>
                </a:cubicBezTo>
                <a:cubicBezTo>
                  <a:pt x="1212" y="1355"/>
                  <a:pt x="1212" y="1355"/>
                  <a:pt x="1212" y="1355"/>
                </a:cubicBezTo>
                <a:cubicBezTo>
                  <a:pt x="1212" y="1354"/>
                  <a:pt x="1212" y="1353"/>
                  <a:pt x="1212" y="1352"/>
                </a:cubicBezTo>
                <a:cubicBezTo>
                  <a:pt x="1210" y="1353"/>
                  <a:pt x="1203" y="1353"/>
                  <a:pt x="1203" y="1349"/>
                </a:cubicBezTo>
                <a:cubicBezTo>
                  <a:pt x="1202" y="1347"/>
                  <a:pt x="1202" y="1350"/>
                  <a:pt x="1202" y="1352"/>
                </a:cubicBezTo>
                <a:cubicBezTo>
                  <a:pt x="1198" y="1350"/>
                  <a:pt x="1191" y="1346"/>
                  <a:pt x="1188" y="1347"/>
                </a:cubicBezTo>
                <a:cubicBezTo>
                  <a:pt x="1190" y="1349"/>
                  <a:pt x="1198" y="1351"/>
                  <a:pt x="1202" y="1352"/>
                </a:cubicBezTo>
                <a:cubicBezTo>
                  <a:pt x="1203" y="1354"/>
                  <a:pt x="1204" y="1356"/>
                  <a:pt x="1205" y="1356"/>
                </a:cubicBezTo>
                <a:cubicBezTo>
                  <a:pt x="1204" y="1357"/>
                  <a:pt x="1203" y="1361"/>
                  <a:pt x="1202" y="1363"/>
                </a:cubicBezTo>
                <a:cubicBezTo>
                  <a:pt x="1200" y="1361"/>
                  <a:pt x="1197" y="1361"/>
                  <a:pt x="1196" y="1361"/>
                </a:cubicBezTo>
                <a:cubicBezTo>
                  <a:pt x="1196" y="1358"/>
                  <a:pt x="1199" y="1360"/>
                  <a:pt x="1200" y="1361"/>
                </a:cubicBezTo>
                <a:cubicBezTo>
                  <a:pt x="1200" y="1358"/>
                  <a:pt x="1198" y="1358"/>
                  <a:pt x="1195" y="1357"/>
                </a:cubicBezTo>
                <a:cubicBezTo>
                  <a:pt x="1196" y="1358"/>
                  <a:pt x="1196" y="1362"/>
                  <a:pt x="1193" y="1359"/>
                </a:cubicBezTo>
                <a:cubicBezTo>
                  <a:pt x="1192" y="1358"/>
                  <a:pt x="1196" y="1360"/>
                  <a:pt x="1195" y="1356"/>
                </a:cubicBezTo>
                <a:cubicBezTo>
                  <a:pt x="1188" y="1352"/>
                  <a:pt x="1186" y="1352"/>
                  <a:pt x="1181" y="1351"/>
                </a:cubicBezTo>
                <a:cubicBezTo>
                  <a:pt x="1181" y="1355"/>
                  <a:pt x="1182" y="1354"/>
                  <a:pt x="1184" y="1356"/>
                </a:cubicBezTo>
                <a:cubicBezTo>
                  <a:pt x="1184" y="1357"/>
                  <a:pt x="1183" y="1357"/>
                  <a:pt x="1183" y="1356"/>
                </a:cubicBezTo>
                <a:cubicBezTo>
                  <a:pt x="1182" y="1359"/>
                  <a:pt x="1188" y="1355"/>
                  <a:pt x="1184" y="1355"/>
                </a:cubicBezTo>
                <a:cubicBezTo>
                  <a:pt x="1185" y="1353"/>
                  <a:pt x="1188" y="1356"/>
                  <a:pt x="1189" y="1356"/>
                </a:cubicBezTo>
                <a:cubicBezTo>
                  <a:pt x="1188" y="1357"/>
                  <a:pt x="1188" y="1357"/>
                  <a:pt x="1189" y="1358"/>
                </a:cubicBezTo>
                <a:cubicBezTo>
                  <a:pt x="1186" y="1361"/>
                  <a:pt x="1187" y="1357"/>
                  <a:pt x="1184" y="1358"/>
                </a:cubicBezTo>
                <a:cubicBezTo>
                  <a:pt x="1184" y="1362"/>
                  <a:pt x="1190" y="1360"/>
                  <a:pt x="1188" y="1363"/>
                </a:cubicBezTo>
                <a:cubicBezTo>
                  <a:pt x="1192" y="1364"/>
                  <a:pt x="1195" y="1369"/>
                  <a:pt x="1195" y="1365"/>
                </a:cubicBezTo>
                <a:cubicBezTo>
                  <a:pt x="1196" y="1366"/>
                  <a:pt x="1197" y="1367"/>
                  <a:pt x="1198" y="1366"/>
                </a:cubicBezTo>
                <a:cubicBezTo>
                  <a:pt x="1196" y="1372"/>
                  <a:pt x="1189" y="1362"/>
                  <a:pt x="1186" y="1367"/>
                </a:cubicBezTo>
                <a:cubicBezTo>
                  <a:pt x="1190" y="1367"/>
                  <a:pt x="1193" y="1372"/>
                  <a:pt x="1196" y="1372"/>
                </a:cubicBezTo>
                <a:cubicBezTo>
                  <a:pt x="1196" y="1375"/>
                  <a:pt x="1193" y="1371"/>
                  <a:pt x="1192" y="1374"/>
                </a:cubicBezTo>
                <a:cubicBezTo>
                  <a:pt x="1200" y="1377"/>
                  <a:pt x="1208" y="1381"/>
                  <a:pt x="1217" y="1384"/>
                </a:cubicBezTo>
                <a:cubicBezTo>
                  <a:pt x="1217" y="1386"/>
                  <a:pt x="1217" y="1386"/>
                  <a:pt x="1217" y="1387"/>
                </a:cubicBezTo>
                <a:cubicBezTo>
                  <a:pt x="1218" y="1387"/>
                  <a:pt x="1219" y="1386"/>
                  <a:pt x="1219" y="1386"/>
                </a:cubicBezTo>
                <a:cubicBezTo>
                  <a:pt x="1220" y="1386"/>
                  <a:pt x="1220" y="1386"/>
                  <a:pt x="1221" y="1386"/>
                </a:cubicBezTo>
                <a:cubicBezTo>
                  <a:pt x="1221" y="1386"/>
                  <a:pt x="1220" y="1385"/>
                  <a:pt x="1220" y="1385"/>
                </a:cubicBezTo>
                <a:cubicBezTo>
                  <a:pt x="1220" y="1382"/>
                  <a:pt x="1217" y="1377"/>
                  <a:pt x="1220" y="1376"/>
                </a:cubicBezTo>
                <a:cubicBezTo>
                  <a:pt x="1223" y="1377"/>
                  <a:pt x="1225" y="1378"/>
                  <a:pt x="1229" y="1379"/>
                </a:cubicBezTo>
                <a:cubicBezTo>
                  <a:pt x="1228" y="1379"/>
                  <a:pt x="1228" y="1378"/>
                  <a:pt x="1227" y="1377"/>
                </a:cubicBezTo>
                <a:cubicBezTo>
                  <a:pt x="1229" y="1378"/>
                  <a:pt x="1232" y="1378"/>
                  <a:pt x="1232" y="1381"/>
                </a:cubicBezTo>
                <a:cubicBezTo>
                  <a:pt x="1232" y="1381"/>
                  <a:pt x="1233" y="1380"/>
                  <a:pt x="1233" y="1380"/>
                </a:cubicBezTo>
                <a:cubicBezTo>
                  <a:pt x="1234" y="1381"/>
                  <a:pt x="1236" y="1382"/>
                  <a:pt x="1241" y="1385"/>
                </a:cubicBezTo>
                <a:cubicBezTo>
                  <a:pt x="1240" y="1387"/>
                  <a:pt x="1242" y="1389"/>
                  <a:pt x="1240" y="1393"/>
                </a:cubicBezTo>
                <a:cubicBezTo>
                  <a:pt x="1241" y="1393"/>
                  <a:pt x="1241" y="1393"/>
                  <a:pt x="1241" y="1393"/>
                </a:cubicBezTo>
                <a:cubicBezTo>
                  <a:pt x="1241" y="1394"/>
                  <a:pt x="1249" y="1396"/>
                  <a:pt x="1251" y="1398"/>
                </a:cubicBezTo>
                <a:cubicBezTo>
                  <a:pt x="1250" y="1399"/>
                  <a:pt x="1247" y="1398"/>
                  <a:pt x="1250" y="1400"/>
                </a:cubicBezTo>
                <a:cubicBezTo>
                  <a:pt x="1228" y="1392"/>
                  <a:pt x="1205" y="1383"/>
                  <a:pt x="1182" y="1372"/>
                </a:cubicBezTo>
                <a:cubicBezTo>
                  <a:pt x="1180" y="1373"/>
                  <a:pt x="1177" y="1372"/>
                  <a:pt x="1176" y="1373"/>
                </a:cubicBezTo>
                <a:cubicBezTo>
                  <a:pt x="1175" y="1373"/>
                  <a:pt x="1176" y="1371"/>
                  <a:pt x="1176" y="1372"/>
                </a:cubicBezTo>
                <a:cubicBezTo>
                  <a:pt x="1172" y="1369"/>
                  <a:pt x="1164" y="1366"/>
                  <a:pt x="1157" y="1363"/>
                </a:cubicBezTo>
                <a:cubicBezTo>
                  <a:pt x="1157" y="1362"/>
                  <a:pt x="1156" y="1360"/>
                  <a:pt x="1156" y="1359"/>
                </a:cubicBezTo>
                <a:cubicBezTo>
                  <a:pt x="1159" y="1360"/>
                  <a:pt x="1163" y="1362"/>
                  <a:pt x="1168" y="1363"/>
                </a:cubicBezTo>
                <a:cubicBezTo>
                  <a:pt x="1175" y="1364"/>
                  <a:pt x="1159" y="1360"/>
                  <a:pt x="1160" y="1357"/>
                </a:cubicBezTo>
                <a:cubicBezTo>
                  <a:pt x="1159" y="1357"/>
                  <a:pt x="1159" y="1360"/>
                  <a:pt x="1158" y="1356"/>
                </a:cubicBezTo>
                <a:cubicBezTo>
                  <a:pt x="1157" y="1356"/>
                  <a:pt x="1158" y="1357"/>
                  <a:pt x="1157" y="1358"/>
                </a:cubicBezTo>
                <a:cubicBezTo>
                  <a:pt x="1157" y="1357"/>
                  <a:pt x="1156" y="1357"/>
                  <a:pt x="1155" y="1356"/>
                </a:cubicBezTo>
                <a:cubicBezTo>
                  <a:pt x="1155" y="1354"/>
                  <a:pt x="1155" y="1352"/>
                  <a:pt x="1154" y="1351"/>
                </a:cubicBezTo>
                <a:cubicBezTo>
                  <a:pt x="1155" y="1350"/>
                  <a:pt x="1154" y="1349"/>
                  <a:pt x="1154" y="1349"/>
                </a:cubicBezTo>
                <a:cubicBezTo>
                  <a:pt x="1154" y="1348"/>
                  <a:pt x="1153" y="1347"/>
                  <a:pt x="1153" y="1346"/>
                </a:cubicBezTo>
                <a:cubicBezTo>
                  <a:pt x="1154" y="1346"/>
                  <a:pt x="1155" y="1346"/>
                  <a:pt x="1156" y="1346"/>
                </a:cubicBezTo>
                <a:cubicBezTo>
                  <a:pt x="1156" y="1347"/>
                  <a:pt x="1156" y="1347"/>
                  <a:pt x="1157" y="1348"/>
                </a:cubicBezTo>
                <a:cubicBezTo>
                  <a:pt x="1150" y="1349"/>
                  <a:pt x="1163" y="1352"/>
                  <a:pt x="1158" y="1354"/>
                </a:cubicBezTo>
                <a:cubicBezTo>
                  <a:pt x="1157" y="1356"/>
                  <a:pt x="1161" y="1354"/>
                  <a:pt x="1163" y="1356"/>
                </a:cubicBezTo>
                <a:cubicBezTo>
                  <a:pt x="1162" y="1355"/>
                  <a:pt x="1163" y="1349"/>
                  <a:pt x="1164" y="1350"/>
                </a:cubicBezTo>
                <a:cubicBezTo>
                  <a:pt x="1164" y="1348"/>
                  <a:pt x="1162" y="1347"/>
                  <a:pt x="1160" y="1346"/>
                </a:cubicBezTo>
                <a:cubicBezTo>
                  <a:pt x="1161" y="1343"/>
                  <a:pt x="1160" y="1340"/>
                  <a:pt x="1159" y="1336"/>
                </a:cubicBezTo>
                <a:cubicBezTo>
                  <a:pt x="1167" y="1340"/>
                  <a:pt x="1175" y="1344"/>
                  <a:pt x="1181" y="1344"/>
                </a:cubicBezTo>
                <a:cubicBezTo>
                  <a:pt x="1175" y="1340"/>
                  <a:pt x="1166" y="1338"/>
                  <a:pt x="1159" y="1335"/>
                </a:cubicBezTo>
                <a:cubicBezTo>
                  <a:pt x="1159" y="1334"/>
                  <a:pt x="1159" y="1333"/>
                  <a:pt x="1159" y="1332"/>
                </a:cubicBezTo>
                <a:cubicBezTo>
                  <a:pt x="1160" y="1332"/>
                  <a:pt x="1160" y="1332"/>
                  <a:pt x="1160" y="1333"/>
                </a:cubicBezTo>
                <a:cubicBezTo>
                  <a:pt x="1159" y="1326"/>
                  <a:pt x="1158" y="1314"/>
                  <a:pt x="1157" y="1308"/>
                </a:cubicBezTo>
                <a:cubicBezTo>
                  <a:pt x="1159" y="1307"/>
                  <a:pt x="1159" y="1305"/>
                  <a:pt x="1158" y="1303"/>
                </a:cubicBezTo>
                <a:cubicBezTo>
                  <a:pt x="1156" y="1302"/>
                  <a:pt x="1160" y="1305"/>
                  <a:pt x="1157" y="1304"/>
                </a:cubicBezTo>
                <a:cubicBezTo>
                  <a:pt x="1156" y="1302"/>
                  <a:pt x="1155" y="1300"/>
                  <a:pt x="1155" y="1297"/>
                </a:cubicBezTo>
                <a:cubicBezTo>
                  <a:pt x="1155" y="1297"/>
                  <a:pt x="1155" y="1297"/>
                  <a:pt x="1155" y="1296"/>
                </a:cubicBezTo>
                <a:cubicBezTo>
                  <a:pt x="1155" y="1296"/>
                  <a:pt x="1155" y="1296"/>
                  <a:pt x="1154" y="1296"/>
                </a:cubicBezTo>
                <a:cubicBezTo>
                  <a:pt x="1154" y="1295"/>
                  <a:pt x="1154" y="1295"/>
                  <a:pt x="1154" y="1295"/>
                </a:cubicBezTo>
                <a:cubicBezTo>
                  <a:pt x="1177" y="1314"/>
                  <a:pt x="1200" y="1333"/>
                  <a:pt x="1223" y="1350"/>
                </a:cubicBezTo>
                <a:close/>
                <a:moveTo>
                  <a:pt x="1200" y="1364"/>
                </a:moveTo>
                <a:cubicBezTo>
                  <a:pt x="1200" y="1364"/>
                  <a:pt x="1200" y="1364"/>
                  <a:pt x="1200" y="1365"/>
                </a:cubicBezTo>
                <a:cubicBezTo>
                  <a:pt x="1198" y="1364"/>
                  <a:pt x="1197" y="1364"/>
                  <a:pt x="1196" y="1364"/>
                </a:cubicBezTo>
                <a:cubicBezTo>
                  <a:pt x="1196" y="1361"/>
                  <a:pt x="1198" y="1362"/>
                  <a:pt x="1200" y="1364"/>
                </a:cubicBezTo>
                <a:close/>
                <a:moveTo>
                  <a:pt x="1152" y="1293"/>
                </a:moveTo>
                <a:cubicBezTo>
                  <a:pt x="1152" y="1294"/>
                  <a:pt x="1153" y="1295"/>
                  <a:pt x="1153" y="1295"/>
                </a:cubicBezTo>
                <a:cubicBezTo>
                  <a:pt x="1152" y="1296"/>
                  <a:pt x="1152" y="1297"/>
                  <a:pt x="1153" y="1297"/>
                </a:cubicBezTo>
                <a:cubicBezTo>
                  <a:pt x="1154" y="1307"/>
                  <a:pt x="1155" y="1316"/>
                  <a:pt x="1156" y="1326"/>
                </a:cubicBezTo>
                <a:cubicBezTo>
                  <a:pt x="1155" y="1325"/>
                  <a:pt x="1153" y="1324"/>
                  <a:pt x="1151" y="1323"/>
                </a:cubicBezTo>
                <a:cubicBezTo>
                  <a:pt x="1150" y="1323"/>
                  <a:pt x="1150" y="1323"/>
                  <a:pt x="1150" y="1323"/>
                </a:cubicBezTo>
                <a:cubicBezTo>
                  <a:pt x="1150" y="1323"/>
                  <a:pt x="1150" y="1322"/>
                  <a:pt x="1150" y="1321"/>
                </a:cubicBezTo>
                <a:cubicBezTo>
                  <a:pt x="1150" y="1321"/>
                  <a:pt x="1151" y="1321"/>
                  <a:pt x="1151" y="1322"/>
                </a:cubicBezTo>
                <a:cubicBezTo>
                  <a:pt x="1153" y="1318"/>
                  <a:pt x="1151" y="1314"/>
                  <a:pt x="1150" y="1308"/>
                </a:cubicBezTo>
                <a:cubicBezTo>
                  <a:pt x="1149" y="1307"/>
                  <a:pt x="1149" y="1308"/>
                  <a:pt x="1148" y="1308"/>
                </a:cubicBezTo>
                <a:cubicBezTo>
                  <a:pt x="1149" y="1305"/>
                  <a:pt x="1148" y="1300"/>
                  <a:pt x="1149" y="1298"/>
                </a:cubicBezTo>
                <a:cubicBezTo>
                  <a:pt x="1151" y="1301"/>
                  <a:pt x="1151" y="1295"/>
                  <a:pt x="1150" y="1293"/>
                </a:cubicBezTo>
                <a:cubicBezTo>
                  <a:pt x="1148" y="1294"/>
                  <a:pt x="1147" y="1291"/>
                  <a:pt x="1147" y="1289"/>
                </a:cubicBezTo>
                <a:cubicBezTo>
                  <a:pt x="1149" y="1290"/>
                  <a:pt x="1150" y="1292"/>
                  <a:pt x="1152" y="1293"/>
                </a:cubicBezTo>
                <a:close/>
                <a:moveTo>
                  <a:pt x="1153" y="1257"/>
                </a:moveTo>
                <a:cubicBezTo>
                  <a:pt x="1153" y="1258"/>
                  <a:pt x="1153" y="1258"/>
                  <a:pt x="1153" y="1259"/>
                </a:cubicBezTo>
                <a:cubicBezTo>
                  <a:pt x="1153" y="1259"/>
                  <a:pt x="1152" y="1258"/>
                  <a:pt x="1152" y="1258"/>
                </a:cubicBezTo>
                <a:cubicBezTo>
                  <a:pt x="1152" y="1258"/>
                  <a:pt x="1152" y="1257"/>
                  <a:pt x="1152" y="1257"/>
                </a:cubicBezTo>
                <a:cubicBezTo>
                  <a:pt x="1151" y="1257"/>
                  <a:pt x="1150" y="1257"/>
                  <a:pt x="1150" y="1256"/>
                </a:cubicBezTo>
                <a:cubicBezTo>
                  <a:pt x="1150" y="1256"/>
                  <a:pt x="1150" y="1256"/>
                  <a:pt x="1149" y="1256"/>
                </a:cubicBezTo>
                <a:cubicBezTo>
                  <a:pt x="1150" y="1256"/>
                  <a:pt x="1152" y="1257"/>
                  <a:pt x="1153" y="1257"/>
                </a:cubicBezTo>
                <a:close/>
                <a:moveTo>
                  <a:pt x="1147" y="1268"/>
                </a:moveTo>
                <a:cubicBezTo>
                  <a:pt x="1147" y="1268"/>
                  <a:pt x="1147" y="1268"/>
                  <a:pt x="1147" y="1268"/>
                </a:cubicBezTo>
                <a:cubicBezTo>
                  <a:pt x="1148" y="1273"/>
                  <a:pt x="1150" y="1278"/>
                  <a:pt x="1151" y="1283"/>
                </a:cubicBezTo>
                <a:cubicBezTo>
                  <a:pt x="1149" y="1282"/>
                  <a:pt x="1148" y="1281"/>
                  <a:pt x="1147" y="1280"/>
                </a:cubicBezTo>
                <a:cubicBezTo>
                  <a:pt x="1149" y="1281"/>
                  <a:pt x="1148" y="1278"/>
                  <a:pt x="1147" y="1278"/>
                </a:cubicBezTo>
                <a:cubicBezTo>
                  <a:pt x="1147" y="1278"/>
                  <a:pt x="1147" y="1279"/>
                  <a:pt x="1147" y="1280"/>
                </a:cubicBezTo>
                <a:cubicBezTo>
                  <a:pt x="1147" y="1280"/>
                  <a:pt x="1147" y="1280"/>
                  <a:pt x="1146" y="1280"/>
                </a:cubicBezTo>
                <a:cubicBezTo>
                  <a:pt x="1146" y="1278"/>
                  <a:pt x="1146" y="1277"/>
                  <a:pt x="1146" y="1276"/>
                </a:cubicBezTo>
                <a:cubicBezTo>
                  <a:pt x="1147" y="1275"/>
                  <a:pt x="1146" y="1276"/>
                  <a:pt x="1148" y="1276"/>
                </a:cubicBezTo>
                <a:cubicBezTo>
                  <a:pt x="1146" y="1274"/>
                  <a:pt x="1147" y="1271"/>
                  <a:pt x="1147" y="1268"/>
                </a:cubicBezTo>
                <a:close/>
                <a:moveTo>
                  <a:pt x="1146" y="1264"/>
                </a:moveTo>
                <a:cubicBezTo>
                  <a:pt x="1146" y="1265"/>
                  <a:pt x="1146" y="1265"/>
                  <a:pt x="1146" y="1265"/>
                </a:cubicBezTo>
                <a:cubicBezTo>
                  <a:pt x="1146" y="1264"/>
                  <a:pt x="1146" y="1263"/>
                  <a:pt x="1146" y="1263"/>
                </a:cubicBezTo>
                <a:cubicBezTo>
                  <a:pt x="1146" y="1263"/>
                  <a:pt x="1146" y="1262"/>
                  <a:pt x="1146" y="1262"/>
                </a:cubicBezTo>
                <a:cubicBezTo>
                  <a:pt x="1146" y="1263"/>
                  <a:pt x="1146" y="1264"/>
                  <a:pt x="1146" y="1264"/>
                </a:cubicBezTo>
                <a:close/>
                <a:moveTo>
                  <a:pt x="1146" y="1259"/>
                </a:moveTo>
                <a:cubicBezTo>
                  <a:pt x="1146" y="1259"/>
                  <a:pt x="1145" y="1259"/>
                  <a:pt x="1145" y="1260"/>
                </a:cubicBezTo>
                <a:cubicBezTo>
                  <a:pt x="1145" y="1259"/>
                  <a:pt x="1145" y="1258"/>
                  <a:pt x="1145" y="1258"/>
                </a:cubicBezTo>
                <a:cubicBezTo>
                  <a:pt x="1145" y="1258"/>
                  <a:pt x="1146" y="1258"/>
                  <a:pt x="1146" y="1259"/>
                </a:cubicBezTo>
                <a:close/>
                <a:moveTo>
                  <a:pt x="1145" y="1255"/>
                </a:moveTo>
                <a:cubicBezTo>
                  <a:pt x="1146" y="1256"/>
                  <a:pt x="1145" y="1257"/>
                  <a:pt x="1144" y="1257"/>
                </a:cubicBezTo>
                <a:cubicBezTo>
                  <a:pt x="1144" y="1256"/>
                  <a:pt x="1144" y="1255"/>
                  <a:pt x="1145" y="1255"/>
                </a:cubicBezTo>
                <a:close/>
                <a:moveTo>
                  <a:pt x="1145" y="1304"/>
                </a:moveTo>
                <a:cubicBezTo>
                  <a:pt x="1145" y="1307"/>
                  <a:pt x="1146" y="1309"/>
                  <a:pt x="1146" y="1312"/>
                </a:cubicBezTo>
                <a:cubicBezTo>
                  <a:pt x="1145" y="1310"/>
                  <a:pt x="1144" y="1307"/>
                  <a:pt x="1144" y="1305"/>
                </a:cubicBezTo>
                <a:cubicBezTo>
                  <a:pt x="1144" y="1305"/>
                  <a:pt x="1145" y="1305"/>
                  <a:pt x="1145" y="1304"/>
                </a:cubicBezTo>
                <a:close/>
                <a:moveTo>
                  <a:pt x="1142" y="1338"/>
                </a:moveTo>
                <a:cubicBezTo>
                  <a:pt x="1142" y="1337"/>
                  <a:pt x="1142" y="1336"/>
                  <a:pt x="1142" y="1336"/>
                </a:cubicBezTo>
                <a:cubicBezTo>
                  <a:pt x="1142" y="1336"/>
                  <a:pt x="1143" y="1336"/>
                  <a:pt x="1143" y="1336"/>
                </a:cubicBezTo>
                <a:cubicBezTo>
                  <a:pt x="1143" y="1337"/>
                  <a:pt x="1142" y="1337"/>
                  <a:pt x="1142" y="1338"/>
                </a:cubicBezTo>
                <a:close/>
                <a:moveTo>
                  <a:pt x="1143" y="1335"/>
                </a:moveTo>
                <a:cubicBezTo>
                  <a:pt x="1143" y="1334"/>
                  <a:pt x="1142" y="1334"/>
                  <a:pt x="1141" y="1334"/>
                </a:cubicBezTo>
                <a:cubicBezTo>
                  <a:pt x="1141" y="1332"/>
                  <a:pt x="1141" y="1331"/>
                  <a:pt x="1141" y="1330"/>
                </a:cubicBezTo>
                <a:cubicBezTo>
                  <a:pt x="1141" y="1330"/>
                  <a:pt x="1142" y="1330"/>
                  <a:pt x="1142" y="1330"/>
                </a:cubicBezTo>
                <a:cubicBezTo>
                  <a:pt x="1143" y="1331"/>
                  <a:pt x="1143" y="1333"/>
                  <a:pt x="1143" y="1335"/>
                </a:cubicBezTo>
                <a:close/>
                <a:moveTo>
                  <a:pt x="1140" y="1326"/>
                </a:moveTo>
                <a:cubicBezTo>
                  <a:pt x="1140" y="1325"/>
                  <a:pt x="1140" y="1323"/>
                  <a:pt x="1140" y="1321"/>
                </a:cubicBezTo>
                <a:cubicBezTo>
                  <a:pt x="1140" y="1322"/>
                  <a:pt x="1140" y="1323"/>
                  <a:pt x="1141" y="1323"/>
                </a:cubicBezTo>
                <a:cubicBezTo>
                  <a:pt x="1140" y="1323"/>
                  <a:pt x="1140" y="1323"/>
                  <a:pt x="1140" y="1323"/>
                </a:cubicBezTo>
                <a:cubicBezTo>
                  <a:pt x="1141" y="1326"/>
                  <a:pt x="1141" y="1326"/>
                  <a:pt x="1140" y="1326"/>
                </a:cubicBezTo>
                <a:close/>
                <a:moveTo>
                  <a:pt x="1142" y="1181"/>
                </a:moveTo>
                <a:cubicBezTo>
                  <a:pt x="1142" y="1181"/>
                  <a:pt x="1142" y="1181"/>
                  <a:pt x="1142" y="1181"/>
                </a:cubicBezTo>
                <a:cubicBezTo>
                  <a:pt x="1142" y="1181"/>
                  <a:pt x="1142" y="1181"/>
                  <a:pt x="1141" y="1182"/>
                </a:cubicBezTo>
                <a:cubicBezTo>
                  <a:pt x="1140" y="1181"/>
                  <a:pt x="1140" y="1181"/>
                  <a:pt x="1140" y="1180"/>
                </a:cubicBezTo>
                <a:cubicBezTo>
                  <a:pt x="1141" y="1180"/>
                  <a:pt x="1142" y="1180"/>
                  <a:pt x="1142" y="1181"/>
                </a:cubicBezTo>
                <a:close/>
                <a:moveTo>
                  <a:pt x="1140" y="1191"/>
                </a:moveTo>
                <a:cubicBezTo>
                  <a:pt x="1141" y="1191"/>
                  <a:pt x="1141" y="1192"/>
                  <a:pt x="1142" y="1192"/>
                </a:cubicBezTo>
                <a:cubicBezTo>
                  <a:pt x="1141" y="1194"/>
                  <a:pt x="1143" y="1195"/>
                  <a:pt x="1142" y="1197"/>
                </a:cubicBezTo>
                <a:cubicBezTo>
                  <a:pt x="1141" y="1197"/>
                  <a:pt x="1141" y="1197"/>
                  <a:pt x="1140" y="1197"/>
                </a:cubicBezTo>
                <a:cubicBezTo>
                  <a:pt x="1140" y="1195"/>
                  <a:pt x="1139" y="1193"/>
                  <a:pt x="1139" y="1191"/>
                </a:cubicBezTo>
                <a:cubicBezTo>
                  <a:pt x="1139" y="1191"/>
                  <a:pt x="1140" y="1191"/>
                  <a:pt x="1140" y="1191"/>
                </a:cubicBezTo>
                <a:close/>
                <a:moveTo>
                  <a:pt x="1139" y="1316"/>
                </a:moveTo>
                <a:cubicBezTo>
                  <a:pt x="1139" y="1317"/>
                  <a:pt x="1141" y="1319"/>
                  <a:pt x="1140" y="1321"/>
                </a:cubicBezTo>
                <a:cubicBezTo>
                  <a:pt x="1140" y="1320"/>
                  <a:pt x="1138" y="1317"/>
                  <a:pt x="1139" y="1316"/>
                </a:cubicBezTo>
                <a:close/>
                <a:moveTo>
                  <a:pt x="1139" y="1343"/>
                </a:moveTo>
                <a:cubicBezTo>
                  <a:pt x="1139" y="1342"/>
                  <a:pt x="1138" y="1339"/>
                  <a:pt x="1139" y="1341"/>
                </a:cubicBezTo>
                <a:cubicBezTo>
                  <a:pt x="1140" y="1341"/>
                  <a:pt x="1140" y="1345"/>
                  <a:pt x="1139" y="1343"/>
                </a:cubicBezTo>
                <a:close/>
                <a:moveTo>
                  <a:pt x="1136" y="1337"/>
                </a:moveTo>
                <a:cubicBezTo>
                  <a:pt x="1137" y="1336"/>
                  <a:pt x="1137" y="1335"/>
                  <a:pt x="1137" y="1334"/>
                </a:cubicBezTo>
                <a:cubicBezTo>
                  <a:pt x="1137" y="1336"/>
                  <a:pt x="1138" y="1337"/>
                  <a:pt x="1136" y="1338"/>
                </a:cubicBezTo>
                <a:cubicBezTo>
                  <a:pt x="1140" y="1340"/>
                  <a:pt x="1138" y="1349"/>
                  <a:pt x="1141" y="1352"/>
                </a:cubicBezTo>
                <a:cubicBezTo>
                  <a:pt x="1141" y="1353"/>
                  <a:pt x="1141" y="1353"/>
                  <a:pt x="1141" y="1353"/>
                </a:cubicBezTo>
                <a:cubicBezTo>
                  <a:pt x="1141" y="1354"/>
                  <a:pt x="1141" y="1355"/>
                  <a:pt x="1142" y="1357"/>
                </a:cubicBezTo>
                <a:cubicBezTo>
                  <a:pt x="1136" y="1355"/>
                  <a:pt x="1130" y="1352"/>
                  <a:pt x="1127" y="1348"/>
                </a:cubicBezTo>
                <a:cubicBezTo>
                  <a:pt x="1130" y="1348"/>
                  <a:pt x="1132" y="1349"/>
                  <a:pt x="1134" y="1350"/>
                </a:cubicBezTo>
                <a:cubicBezTo>
                  <a:pt x="1134" y="1351"/>
                  <a:pt x="1134" y="1351"/>
                  <a:pt x="1133" y="1351"/>
                </a:cubicBezTo>
                <a:cubicBezTo>
                  <a:pt x="1134" y="1352"/>
                  <a:pt x="1136" y="1352"/>
                  <a:pt x="1137" y="1352"/>
                </a:cubicBezTo>
                <a:cubicBezTo>
                  <a:pt x="1138" y="1353"/>
                  <a:pt x="1139" y="1353"/>
                  <a:pt x="1140" y="1354"/>
                </a:cubicBezTo>
                <a:cubicBezTo>
                  <a:pt x="1140" y="1351"/>
                  <a:pt x="1138" y="1349"/>
                  <a:pt x="1138" y="1347"/>
                </a:cubicBezTo>
                <a:cubicBezTo>
                  <a:pt x="1136" y="1347"/>
                  <a:pt x="1137" y="1349"/>
                  <a:pt x="1137" y="1350"/>
                </a:cubicBezTo>
                <a:cubicBezTo>
                  <a:pt x="1136" y="1349"/>
                  <a:pt x="1136" y="1349"/>
                  <a:pt x="1136" y="1349"/>
                </a:cubicBezTo>
                <a:cubicBezTo>
                  <a:pt x="1136" y="1349"/>
                  <a:pt x="1136" y="1348"/>
                  <a:pt x="1136" y="1347"/>
                </a:cubicBezTo>
                <a:cubicBezTo>
                  <a:pt x="1133" y="1346"/>
                  <a:pt x="1133" y="1347"/>
                  <a:pt x="1134" y="1348"/>
                </a:cubicBezTo>
                <a:cubicBezTo>
                  <a:pt x="1133" y="1348"/>
                  <a:pt x="1133" y="1348"/>
                  <a:pt x="1132" y="1347"/>
                </a:cubicBezTo>
                <a:cubicBezTo>
                  <a:pt x="1133" y="1345"/>
                  <a:pt x="1131" y="1344"/>
                  <a:pt x="1129" y="1343"/>
                </a:cubicBezTo>
                <a:cubicBezTo>
                  <a:pt x="1130" y="1342"/>
                  <a:pt x="1131" y="1341"/>
                  <a:pt x="1132" y="1340"/>
                </a:cubicBezTo>
                <a:cubicBezTo>
                  <a:pt x="1132" y="1340"/>
                  <a:pt x="1132" y="1340"/>
                  <a:pt x="1133" y="1340"/>
                </a:cubicBezTo>
                <a:cubicBezTo>
                  <a:pt x="1132" y="1340"/>
                  <a:pt x="1132" y="1340"/>
                  <a:pt x="1132" y="1340"/>
                </a:cubicBezTo>
                <a:cubicBezTo>
                  <a:pt x="1134" y="1338"/>
                  <a:pt x="1136" y="1337"/>
                  <a:pt x="1136" y="1337"/>
                </a:cubicBezTo>
                <a:close/>
                <a:moveTo>
                  <a:pt x="1139" y="1168"/>
                </a:moveTo>
                <a:cubicBezTo>
                  <a:pt x="1138" y="1168"/>
                  <a:pt x="1136" y="1167"/>
                  <a:pt x="1135" y="1167"/>
                </a:cubicBezTo>
                <a:cubicBezTo>
                  <a:pt x="1135" y="1166"/>
                  <a:pt x="1135" y="1165"/>
                  <a:pt x="1135" y="1164"/>
                </a:cubicBezTo>
                <a:cubicBezTo>
                  <a:pt x="1136" y="1164"/>
                  <a:pt x="1138" y="1164"/>
                  <a:pt x="1140" y="1165"/>
                </a:cubicBezTo>
                <a:cubicBezTo>
                  <a:pt x="1140" y="1166"/>
                  <a:pt x="1139" y="1167"/>
                  <a:pt x="1139" y="1168"/>
                </a:cubicBezTo>
                <a:close/>
                <a:moveTo>
                  <a:pt x="1144" y="1168"/>
                </a:moveTo>
                <a:cubicBezTo>
                  <a:pt x="1143" y="1168"/>
                  <a:pt x="1143" y="1167"/>
                  <a:pt x="1144" y="1166"/>
                </a:cubicBezTo>
                <a:cubicBezTo>
                  <a:pt x="1145" y="1166"/>
                  <a:pt x="1145" y="1166"/>
                  <a:pt x="1146" y="1166"/>
                </a:cubicBezTo>
                <a:cubicBezTo>
                  <a:pt x="1146" y="1167"/>
                  <a:pt x="1146" y="1168"/>
                  <a:pt x="1144" y="1168"/>
                </a:cubicBezTo>
                <a:close/>
                <a:moveTo>
                  <a:pt x="1139" y="1006"/>
                </a:moveTo>
                <a:cubicBezTo>
                  <a:pt x="1140" y="1007"/>
                  <a:pt x="1142" y="1007"/>
                  <a:pt x="1142" y="1007"/>
                </a:cubicBezTo>
                <a:cubicBezTo>
                  <a:pt x="1142" y="1010"/>
                  <a:pt x="1145" y="1011"/>
                  <a:pt x="1147" y="1011"/>
                </a:cubicBezTo>
                <a:cubicBezTo>
                  <a:pt x="1147" y="1011"/>
                  <a:pt x="1148" y="1011"/>
                  <a:pt x="1148" y="1012"/>
                </a:cubicBezTo>
                <a:cubicBezTo>
                  <a:pt x="1144" y="1011"/>
                  <a:pt x="1140" y="1008"/>
                  <a:pt x="1139" y="1006"/>
                </a:cubicBezTo>
                <a:close/>
                <a:moveTo>
                  <a:pt x="1152" y="1009"/>
                </a:moveTo>
                <a:cubicBezTo>
                  <a:pt x="1152" y="1009"/>
                  <a:pt x="1152" y="1009"/>
                  <a:pt x="1152" y="1009"/>
                </a:cubicBezTo>
                <a:cubicBezTo>
                  <a:pt x="1153" y="1011"/>
                  <a:pt x="1152" y="1012"/>
                  <a:pt x="1150" y="1012"/>
                </a:cubicBezTo>
                <a:cubicBezTo>
                  <a:pt x="1150" y="1012"/>
                  <a:pt x="1149" y="1012"/>
                  <a:pt x="1148" y="1012"/>
                </a:cubicBezTo>
                <a:cubicBezTo>
                  <a:pt x="1148" y="1012"/>
                  <a:pt x="1148" y="1011"/>
                  <a:pt x="1148" y="1011"/>
                </a:cubicBezTo>
                <a:cubicBezTo>
                  <a:pt x="1149" y="1011"/>
                  <a:pt x="1149" y="1011"/>
                  <a:pt x="1150" y="1011"/>
                </a:cubicBezTo>
                <a:cubicBezTo>
                  <a:pt x="1150" y="1010"/>
                  <a:pt x="1149" y="1010"/>
                  <a:pt x="1149" y="1009"/>
                </a:cubicBezTo>
                <a:cubicBezTo>
                  <a:pt x="1150" y="1008"/>
                  <a:pt x="1150" y="1007"/>
                  <a:pt x="1150" y="1006"/>
                </a:cubicBezTo>
                <a:cubicBezTo>
                  <a:pt x="1149" y="1007"/>
                  <a:pt x="1148" y="1007"/>
                  <a:pt x="1147" y="1007"/>
                </a:cubicBezTo>
                <a:cubicBezTo>
                  <a:pt x="1146" y="1006"/>
                  <a:pt x="1145" y="1005"/>
                  <a:pt x="1143" y="1006"/>
                </a:cubicBezTo>
                <a:cubicBezTo>
                  <a:pt x="1143" y="1005"/>
                  <a:pt x="1143" y="1005"/>
                  <a:pt x="1144" y="1005"/>
                </a:cubicBezTo>
                <a:cubicBezTo>
                  <a:pt x="1138" y="1002"/>
                  <a:pt x="1133" y="1002"/>
                  <a:pt x="1130" y="997"/>
                </a:cubicBezTo>
                <a:cubicBezTo>
                  <a:pt x="1134" y="999"/>
                  <a:pt x="1138" y="1000"/>
                  <a:pt x="1142" y="1001"/>
                </a:cubicBezTo>
                <a:cubicBezTo>
                  <a:pt x="1142" y="1002"/>
                  <a:pt x="1142" y="1002"/>
                  <a:pt x="1141" y="1003"/>
                </a:cubicBezTo>
                <a:cubicBezTo>
                  <a:pt x="1146" y="1003"/>
                  <a:pt x="1146" y="1003"/>
                  <a:pt x="1149" y="1003"/>
                </a:cubicBezTo>
                <a:cubicBezTo>
                  <a:pt x="1149" y="1003"/>
                  <a:pt x="1149" y="1003"/>
                  <a:pt x="1149" y="1003"/>
                </a:cubicBezTo>
                <a:cubicBezTo>
                  <a:pt x="1150" y="1005"/>
                  <a:pt x="1151" y="1006"/>
                  <a:pt x="1153" y="1007"/>
                </a:cubicBezTo>
                <a:cubicBezTo>
                  <a:pt x="1153" y="1007"/>
                  <a:pt x="1153" y="1008"/>
                  <a:pt x="1152" y="1009"/>
                </a:cubicBezTo>
                <a:close/>
                <a:moveTo>
                  <a:pt x="1157" y="996"/>
                </a:moveTo>
                <a:cubicBezTo>
                  <a:pt x="1157" y="998"/>
                  <a:pt x="1158" y="998"/>
                  <a:pt x="1159" y="999"/>
                </a:cubicBezTo>
                <a:cubicBezTo>
                  <a:pt x="1159" y="999"/>
                  <a:pt x="1159" y="999"/>
                  <a:pt x="1159" y="999"/>
                </a:cubicBezTo>
                <a:cubicBezTo>
                  <a:pt x="1157" y="998"/>
                  <a:pt x="1156" y="997"/>
                  <a:pt x="1154" y="996"/>
                </a:cubicBezTo>
                <a:cubicBezTo>
                  <a:pt x="1157" y="996"/>
                  <a:pt x="1159" y="996"/>
                  <a:pt x="1161" y="997"/>
                </a:cubicBezTo>
                <a:cubicBezTo>
                  <a:pt x="1160" y="997"/>
                  <a:pt x="1158" y="997"/>
                  <a:pt x="1157" y="996"/>
                </a:cubicBezTo>
                <a:close/>
                <a:moveTo>
                  <a:pt x="1161" y="992"/>
                </a:moveTo>
                <a:cubicBezTo>
                  <a:pt x="1162" y="992"/>
                  <a:pt x="1163" y="993"/>
                  <a:pt x="1163" y="993"/>
                </a:cubicBezTo>
                <a:cubicBezTo>
                  <a:pt x="1163" y="994"/>
                  <a:pt x="1162" y="994"/>
                  <a:pt x="1162" y="994"/>
                </a:cubicBezTo>
                <a:cubicBezTo>
                  <a:pt x="1161" y="993"/>
                  <a:pt x="1160" y="991"/>
                  <a:pt x="1161" y="992"/>
                </a:cubicBezTo>
                <a:close/>
                <a:moveTo>
                  <a:pt x="1178" y="1003"/>
                </a:moveTo>
                <a:cubicBezTo>
                  <a:pt x="1179" y="1003"/>
                  <a:pt x="1180" y="1003"/>
                  <a:pt x="1181" y="1002"/>
                </a:cubicBezTo>
                <a:cubicBezTo>
                  <a:pt x="1181" y="1002"/>
                  <a:pt x="1182" y="1003"/>
                  <a:pt x="1183" y="1003"/>
                </a:cubicBezTo>
                <a:cubicBezTo>
                  <a:pt x="1182" y="1004"/>
                  <a:pt x="1182" y="1004"/>
                  <a:pt x="1182" y="1005"/>
                </a:cubicBezTo>
                <a:cubicBezTo>
                  <a:pt x="1182" y="1004"/>
                  <a:pt x="1183" y="1004"/>
                  <a:pt x="1184" y="1004"/>
                </a:cubicBezTo>
                <a:cubicBezTo>
                  <a:pt x="1188" y="1006"/>
                  <a:pt x="1191" y="1008"/>
                  <a:pt x="1193" y="1009"/>
                </a:cubicBezTo>
                <a:cubicBezTo>
                  <a:pt x="1192" y="1009"/>
                  <a:pt x="1192" y="1010"/>
                  <a:pt x="1193" y="1011"/>
                </a:cubicBezTo>
                <a:cubicBezTo>
                  <a:pt x="1189" y="1010"/>
                  <a:pt x="1185" y="1008"/>
                  <a:pt x="1185" y="1007"/>
                </a:cubicBezTo>
                <a:cubicBezTo>
                  <a:pt x="1183" y="1004"/>
                  <a:pt x="1180" y="1008"/>
                  <a:pt x="1176" y="1007"/>
                </a:cubicBezTo>
                <a:cubicBezTo>
                  <a:pt x="1176" y="1007"/>
                  <a:pt x="1176" y="1007"/>
                  <a:pt x="1176" y="1007"/>
                </a:cubicBezTo>
                <a:cubicBezTo>
                  <a:pt x="1177" y="1007"/>
                  <a:pt x="1177" y="1007"/>
                  <a:pt x="1176" y="1006"/>
                </a:cubicBezTo>
                <a:cubicBezTo>
                  <a:pt x="1176" y="1006"/>
                  <a:pt x="1176" y="1006"/>
                  <a:pt x="1176" y="1006"/>
                </a:cubicBezTo>
                <a:cubicBezTo>
                  <a:pt x="1175" y="1005"/>
                  <a:pt x="1175" y="1005"/>
                  <a:pt x="1175" y="1004"/>
                </a:cubicBezTo>
                <a:cubicBezTo>
                  <a:pt x="1175" y="1004"/>
                  <a:pt x="1176" y="1004"/>
                  <a:pt x="1176" y="1004"/>
                </a:cubicBezTo>
                <a:cubicBezTo>
                  <a:pt x="1176" y="1004"/>
                  <a:pt x="1176" y="1004"/>
                  <a:pt x="1176" y="1004"/>
                </a:cubicBezTo>
                <a:cubicBezTo>
                  <a:pt x="1176" y="1004"/>
                  <a:pt x="1177" y="1004"/>
                  <a:pt x="1177" y="1004"/>
                </a:cubicBezTo>
                <a:cubicBezTo>
                  <a:pt x="1177" y="1004"/>
                  <a:pt x="1178" y="1004"/>
                  <a:pt x="1178" y="1004"/>
                </a:cubicBezTo>
                <a:cubicBezTo>
                  <a:pt x="1178" y="1003"/>
                  <a:pt x="1178" y="1003"/>
                  <a:pt x="1178" y="1003"/>
                </a:cubicBezTo>
                <a:close/>
                <a:moveTo>
                  <a:pt x="1223" y="1012"/>
                </a:moveTo>
                <a:cubicBezTo>
                  <a:pt x="1222" y="1012"/>
                  <a:pt x="1221" y="1012"/>
                  <a:pt x="1220" y="1011"/>
                </a:cubicBezTo>
                <a:cubicBezTo>
                  <a:pt x="1220" y="1010"/>
                  <a:pt x="1218" y="1010"/>
                  <a:pt x="1216" y="1010"/>
                </a:cubicBezTo>
                <a:cubicBezTo>
                  <a:pt x="1213" y="1009"/>
                  <a:pt x="1211" y="1007"/>
                  <a:pt x="1209" y="1005"/>
                </a:cubicBezTo>
                <a:cubicBezTo>
                  <a:pt x="1212" y="1004"/>
                  <a:pt x="1215" y="1005"/>
                  <a:pt x="1215" y="1008"/>
                </a:cubicBezTo>
                <a:cubicBezTo>
                  <a:pt x="1216" y="1007"/>
                  <a:pt x="1216" y="1007"/>
                  <a:pt x="1216" y="1006"/>
                </a:cubicBezTo>
                <a:cubicBezTo>
                  <a:pt x="1219" y="1007"/>
                  <a:pt x="1222" y="1009"/>
                  <a:pt x="1224" y="1011"/>
                </a:cubicBezTo>
                <a:cubicBezTo>
                  <a:pt x="1223" y="1012"/>
                  <a:pt x="1223" y="1012"/>
                  <a:pt x="1223" y="1012"/>
                </a:cubicBezTo>
                <a:close/>
                <a:moveTo>
                  <a:pt x="1205" y="1002"/>
                </a:moveTo>
                <a:cubicBezTo>
                  <a:pt x="1205" y="1002"/>
                  <a:pt x="1205" y="1002"/>
                  <a:pt x="1205" y="1002"/>
                </a:cubicBezTo>
                <a:cubicBezTo>
                  <a:pt x="1204" y="1002"/>
                  <a:pt x="1203" y="1002"/>
                  <a:pt x="1202" y="1002"/>
                </a:cubicBezTo>
                <a:cubicBezTo>
                  <a:pt x="1202" y="1001"/>
                  <a:pt x="1202" y="1001"/>
                  <a:pt x="1202" y="1000"/>
                </a:cubicBezTo>
                <a:cubicBezTo>
                  <a:pt x="1202" y="1001"/>
                  <a:pt x="1201" y="1001"/>
                  <a:pt x="1201" y="1001"/>
                </a:cubicBezTo>
                <a:cubicBezTo>
                  <a:pt x="1193" y="998"/>
                  <a:pt x="1182" y="994"/>
                  <a:pt x="1179" y="989"/>
                </a:cubicBezTo>
                <a:cubicBezTo>
                  <a:pt x="1190" y="994"/>
                  <a:pt x="1201" y="998"/>
                  <a:pt x="1210" y="1003"/>
                </a:cubicBezTo>
                <a:cubicBezTo>
                  <a:pt x="1208" y="1003"/>
                  <a:pt x="1207" y="1003"/>
                  <a:pt x="1205" y="1002"/>
                </a:cubicBezTo>
                <a:close/>
                <a:moveTo>
                  <a:pt x="1182" y="998"/>
                </a:moveTo>
                <a:cubicBezTo>
                  <a:pt x="1182" y="1001"/>
                  <a:pt x="1188" y="998"/>
                  <a:pt x="1186" y="1002"/>
                </a:cubicBezTo>
                <a:cubicBezTo>
                  <a:pt x="1186" y="1002"/>
                  <a:pt x="1185" y="1002"/>
                  <a:pt x="1185" y="1002"/>
                </a:cubicBezTo>
                <a:cubicBezTo>
                  <a:pt x="1184" y="1002"/>
                  <a:pt x="1182" y="1001"/>
                  <a:pt x="1181" y="1001"/>
                </a:cubicBezTo>
                <a:cubicBezTo>
                  <a:pt x="1181" y="1001"/>
                  <a:pt x="1181" y="1000"/>
                  <a:pt x="1181" y="1000"/>
                </a:cubicBezTo>
                <a:cubicBezTo>
                  <a:pt x="1182" y="1000"/>
                  <a:pt x="1182" y="1000"/>
                  <a:pt x="1182" y="1000"/>
                </a:cubicBezTo>
                <a:cubicBezTo>
                  <a:pt x="1182" y="999"/>
                  <a:pt x="1181" y="998"/>
                  <a:pt x="1182" y="998"/>
                </a:cubicBezTo>
                <a:close/>
                <a:moveTo>
                  <a:pt x="1176" y="1011"/>
                </a:moveTo>
                <a:cubicBezTo>
                  <a:pt x="1175" y="1011"/>
                  <a:pt x="1174" y="1010"/>
                  <a:pt x="1174" y="1010"/>
                </a:cubicBezTo>
                <a:cubicBezTo>
                  <a:pt x="1174" y="1010"/>
                  <a:pt x="1175" y="1010"/>
                  <a:pt x="1175" y="1010"/>
                </a:cubicBezTo>
                <a:cubicBezTo>
                  <a:pt x="1175" y="1010"/>
                  <a:pt x="1176" y="1011"/>
                  <a:pt x="1176" y="1011"/>
                </a:cubicBezTo>
                <a:close/>
                <a:moveTo>
                  <a:pt x="1176" y="998"/>
                </a:moveTo>
                <a:cubicBezTo>
                  <a:pt x="1176" y="998"/>
                  <a:pt x="1175" y="998"/>
                  <a:pt x="1175" y="997"/>
                </a:cubicBezTo>
                <a:cubicBezTo>
                  <a:pt x="1175" y="997"/>
                  <a:pt x="1176" y="997"/>
                  <a:pt x="1176" y="997"/>
                </a:cubicBezTo>
                <a:cubicBezTo>
                  <a:pt x="1176" y="997"/>
                  <a:pt x="1176" y="997"/>
                  <a:pt x="1176" y="997"/>
                </a:cubicBezTo>
                <a:lnTo>
                  <a:pt x="1176" y="998"/>
                </a:lnTo>
                <a:close/>
                <a:moveTo>
                  <a:pt x="1176" y="1000"/>
                </a:moveTo>
                <a:cubicBezTo>
                  <a:pt x="1176" y="1002"/>
                  <a:pt x="1176" y="1002"/>
                  <a:pt x="1176" y="1002"/>
                </a:cubicBezTo>
                <a:cubicBezTo>
                  <a:pt x="1174" y="1000"/>
                  <a:pt x="1171" y="1000"/>
                  <a:pt x="1168" y="998"/>
                </a:cubicBezTo>
                <a:cubicBezTo>
                  <a:pt x="1167" y="998"/>
                  <a:pt x="1167" y="998"/>
                  <a:pt x="1167" y="998"/>
                </a:cubicBezTo>
                <a:cubicBezTo>
                  <a:pt x="1167" y="998"/>
                  <a:pt x="1167" y="998"/>
                  <a:pt x="1167" y="998"/>
                </a:cubicBezTo>
                <a:cubicBezTo>
                  <a:pt x="1167" y="998"/>
                  <a:pt x="1167" y="998"/>
                  <a:pt x="1166" y="998"/>
                </a:cubicBezTo>
                <a:cubicBezTo>
                  <a:pt x="1168" y="998"/>
                  <a:pt x="1169" y="998"/>
                  <a:pt x="1170" y="998"/>
                </a:cubicBezTo>
                <a:cubicBezTo>
                  <a:pt x="1171" y="999"/>
                  <a:pt x="1172" y="999"/>
                  <a:pt x="1172" y="999"/>
                </a:cubicBezTo>
                <a:cubicBezTo>
                  <a:pt x="1174" y="999"/>
                  <a:pt x="1175" y="1000"/>
                  <a:pt x="1176" y="1000"/>
                </a:cubicBezTo>
                <a:close/>
                <a:moveTo>
                  <a:pt x="1172" y="996"/>
                </a:moveTo>
                <a:cubicBezTo>
                  <a:pt x="1172" y="996"/>
                  <a:pt x="1171" y="996"/>
                  <a:pt x="1171" y="996"/>
                </a:cubicBezTo>
                <a:cubicBezTo>
                  <a:pt x="1169" y="995"/>
                  <a:pt x="1168" y="994"/>
                  <a:pt x="1166" y="994"/>
                </a:cubicBezTo>
                <a:cubicBezTo>
                  <a:pt x="1163" y="991"/>
                  <a:pt x="1166" y="992"/>
                  <a:pt x="1169" y="994"/>
                </a:cubicBezTo>
                <a:cubicBezTo>
                  <a:pt x="1169" y="994"/>
                  <a:pt x="1169" y="994"/>
                  <a:pt x="1169" y="994"/>
                </a:cubicBezTo>
                <a:cubicBezTo>
                  <a:pt x="1169" y="994"/>
                  <a:pt x="1169" y="994"/>
                  <a:pt x="1169" y="994"/>
                </a:cubicBezTo>
                <a:cubicBezTo>
                  <a:pt x="1170" y="994"/>
                  <a:pt x="1171" y="995"/>
                  <a:pt x="1171" y="995"/>
                </a:cubicBezTo>
                <a:cubicBezTo>
                  <a:pt x="1172" y="995"/>
                  <a:pt x="1172" y="995"/>
                  <a:pt x="1172" y="995"/>
                </a:cubicBezTo>
                <a:cubicBezTo>
                  <a:pt x="1172" y="996"/>
                  <a:pt x="1172" y="996"/>
                  <a:pt x="1172" y="996"/>
                </a:cubicBezTo>
                <a:close/>
                <a:moveTo>
                  <a:pt x="1164" y="999"/>
                </a:moveTo>
                <a:cubicBezTo>
                  <a:pt x="1165" y="999"/>
                  <a:pt x="1165" y="999"/>
                  <a:pt x="1165" y="999"/>
                </a:cubicBezTo>
                <a:cubicBezTo>
                  <a:pt x="1165" y="1000"/>
                  <a:pt x="1165" y="1000"/>
                  <a:pt x="1165" y="1001"/>
                </a:cubicBezTo>
                <a:cubicBezTo>
                  <a:pt x="1163" y="1001"/>
                  <a:pt x="1163" y="1000"/>
                  <a:pt x="1163" y="999"/>
                </a:cubicBezTo>
                <a:cubicBezTo>
                  <a:pt x="1164" y="999"/>
                  <a:pt x="1164" y="999"/>
                  <a:pt x="1164" y="999"/>
                </a:cubicBezTo>
                <a:cubicBezTo>
                  <a:pt x="1164" y="999"/>
                  <a:pt x="1164" y="999"/>
                  <a:pt x="1164" y="999"/>
                </a:cubicBezTo>
                <a:close/>
                <a:moveTo>
                  <a:pt x="1164" y="996"/>
                </a:moveTo>
                <a:cubicBezTo>
                  <a:pt x="1164" y="996"/>
                  <a:pt x="1165" y="995"/>
                  <a:pt x="1165" y="995"/>
                </a:cubicBezTo>
                <a:cubicBezTo>
                  <a:pt x="1165" y="995"/>
                  <a:pt x="1165" y="995"/>
                  <a:pt x="1166" y="994"/>
                </a:cubicBezTo>
                <a:cubicBezTo>
                  <a:pt x="1166" y="996"/>
                  <a:pt x="1165" y="997"/>
                  <a:pt x="1164" y="996"/>
                </a:cubicBezTo>
                <a:close/>
                <a:moveTo>
                  <a:pt x="1169" y="987"/>
                </a:moveTo>
                <a:cubicBezTo>
                  <a:pt x="1168" y="987"/>
                  <a:pt x="1167" y="986"/>
                  <a:pt x="1166" y="986"/>
                </a:cubicBezTo>
                <a:cubicBezTo>
                  <a:pt x="1166" y="986"/>
                  <a:pt x="1166" y="986"/>
                  <a:pt x="1166" y="986"/>
                </a:cubicBezTo>
                <a:cubicBezTo>
                  <a:pt x="1165" y="986"/>
                  <a:pt x="1163" y="985"/>
                  <a:pt x="1163" y="984"/>
                </a:cubicBezTo>
                <a:cubicBezTo>
                  <a:pt x="1163" y="983"/>
                  <a:pt x="1162" y="982"/>
                  <a:pt x="1162" y="981"/>
                </a:cubicBezTo>
                <a:cubicBezTo>
                  <a:pt x="1165" y="984"/>
                  <a:pt x="1171" y="985"/>
                  <a:pt x="1171" y="988"/>
                </a:cubicBezTo>
                <a:cubicBezTo>
                  <a:pt x="1171" y="988"/>
                  <a:pt x="1170" y="988"/>
                  <a:pt x="1169" y="987"/>
                </a:cubicBezTo>
                <a:close/>
                <a:moveTo>
                  <a:pt x="1186" y="1150"/>
                </a:moveTo>
                <a:cubicBezTo>
                  <a:pt x="1186" y="1151"/>
                  <a:pt x="1186" y="1152"/>
                  <a:pt x="1186" y="1153"/>
                </a:cubicBezTo>
                <a:cubicBezTo>
                  <a:pt x="1185" y="1152"/>
                  <a:pt x="1183" y="1152"/>
                  <a:pt x="1182" y="1151"/>
                </a:cubicBezTo>
                <a:cubicBezTo>
                  <a:pt x="1183" y="1150"/>
                  <a:pt x="1184" y="1149"/>
                  <a:pt x="1185" y="1148"/>
                </a:cubicBezTo>
                <a:cubicBezTo>
                  <a:pt x="1185" y="1149"/>
                  <a:pt x="1187" y="1149"/>
                  <a:pt x="1189" y="1150"/>
                </a:cubicBezTo>
                <a:cubicBezTo>
                  <a:pt x="1188" y="1150"/>
                  <a:pt x="1187" y="1150"/>
                  <a:pt x="1186" y="1150"/>
                </a:cubicBezTo>
                <a:close/>
                <a:moveTo>
                  <a:pt x="1191" y="1130"/>
                </a:moveTo>
                <a:cubicBezTo>
                  <a:pt x="1191" y="1131"/>
                  <a:pt x="1191" y="1132"/>
                  <a:pt x="1190" y="1133"/>
                </a:cubicBezTo>
                <a:cubicBezTo>
                  <a:pt x="1181" y="1129"/>
                  <a:pt x="1187" y="1130"/>
                  <a:pt x="1191" y="1130"/>
                </a:cubicBezTo>
                <a:close/>
                <a:moveTo>
                  <a:pt x="1186" y="1128"/>
                </a:moveTo>
                <a:cubicBezTo>
                  <a:pt x="1186" y="1128"/>
                  <a:pt x="1187" y="1128"/>
                  <a:pt x="1187" y="1127"/>
                </a:cubicBezTo>
                <a:cubicBezTo>
                  <a:pt x="1189" y="1128"/>
                  <a:pt x="1191" y="1127"/>
                  <a:pt x="1191" y="1129"/>
                </a:cubicBezTo>
                <a:cubicBezTo>
                  <a:pt x="1190" y="1130"/>
                  <a:pt x="1186" y="1130"/>
                  <a:pt x="1186" y="1128"/>
                </a:cubicBezTo>
                <a:close/>
                <a:moveTo>
                  <a:pt x="1205" y="1171"/>
                </a:moveTo>
                <a:cubicBezTo>
                  <a:pt x="1205" y="1171"/>
                  <a:pt x="1205" y="1172"/>
                  <a:pt x="1205" y="1172"/>
                </a:cubicBezTo>
                <a:cubicBezTo>
                  <a:pt x="1203" y="1171"/>
                  <a:pt x="1202" y="1170"/>
                  <a:pt x="1201" y="1170"/>
                </a:cubicBezTo>
                <a:cubicBezTo>
                  <a:pt x="1202" y="1170"/>
                  <a:pt x="1204" y="1171"/>
                  <a:pt x="1205" y="1171"/>
                </a:cubicBezTo>
                <a:cubicBezTo>
                  <a:pt x="1205" y="1171"/>
                  <a:pt x="1205" y="1171"/>
                  <a:pt x="1205" y="1171"/>
                </a:cubicBezTo>
                <a:close/>
                <a:moveTo>
                  <a:pt x="1202" y="1164"/>
                </a:moveTo>
                <a:cubicBezTo>
                  <a:pt x="1206" y="1165"/>
                  <a:pt x="1210" y="1167"/>
                  <a:pt x="1213" y="1168"/>
                </a:cubicBezTo>
                <a:cubicBezTo>
                  <a:pt x="1213" y="1169"/>
                  <a:pt x="1213" y="1169"/>
                  <a:pt x="1213" y="1170"/>
                </a:cubicBezTo>
                <a:cubicBezTo>
                  <a:pt x="1209" y="1169"/>
                  <a:pt x="1206" y="1167"/>
                  <a:pt x="1203" y="1165"/>
                </a:cubicBezTo>
                <a:cubicBezTo>
                  <a:pt x="1203" y="1165"/>
                  <a:pt x="1203" y="1165"/>
                  <a:pt x="1202" y="1164"/>
                </a:cubicBezTo>
                <a:close/>
                <a:moveTo>
                  <a:pt x="1212" y="1175"/>
                </a:moveTo>
                <a:cubicBezTo>
                  <a:pt x="1212" y="1175"/>
                  <a:pt x="1213" y="1174"/>
                  <a:pt x="1214" y="1174"/>
                </a:cubicBezTo>
                <a:cubicBezTo>
                  <a:pt x="1214" y="1175"/>
                  <a:pt x="1214" y="1175"/>
                  <a:pt x="1214" y="1176"/>
                </a:cubicBezTo>
                <a:cubicBezTo>
                  <a:pt x="1213" y="1176"/>
                  <a:pt x="1212" y="1175"/>
                  <a:pt x="1212" y="1175"/>
                </a:cubicBezTo>
                <a:close/>
                <a:moveTo>
                  <a:pt x="1216" y="1160"/>
                </a:moveTo>
                <a:cubicBezTo>
                  <a:pt x="1216" y="1160"/>
                  <a:pt x="1215" y="1160"/>
                  <a:pt x="1214" y="1160"/>
                </a:cubicBezTo>
                <a:cubicBezTo>
                  <a:pt x="1214" y="1160"/>
                  <a:pt x="1214" y="1160"/>
                  <a:pt x="1214" y="1160"/>
                </a:cubicBezTo>
                <a:cubicBezTo>
                  <a:pt x="1213" y="1160"/>
                  <a:pt x="1213" y="1160"/>
                  <a:pt x="1212" y="1160"/>
                </a:cubicBezTo>
                <a:cubicBezTo>
                  <a:pt x="1212" y="1160"/>
                  <a:pt x="1212" y="1159"/>
                  <a:pt x="1212" y="1159"/>
                </a:cubicBezTo>
                <a:cubicBezTo>
                  <a:pt x="1213" y="1159"/>
                  <a:pt x="1215" y="1159"/>
                  <a:pt x="1216" y="1160"/>
                </a:cubicBezTo>
                <a:close/>
                <a:moveTo>
                  <a:pt x="1209" y="1158"/>
                </a:moveTo>
                <a:cubicBezTo>
                  <a:pt x="1210" y="1159"/>
                  <a:pt x="1209" y="1159"/>
                  <a:pt x="1208" y="1159"/>
                </a:cubicBezTo>
                <a:cubicBezTo>
                  <a:pt x="1208" y="1160"/>
                  <a:pt x="1208" y="1161"/>
                  <a:pt x="1209" y="1161"/>
                </a:cubicBezTo>
                <a:cubicBezTo>
                  <a:pt x="1209" y="1161"/>
                  <a:pt x="1209" y="1161"/>
                  <a:pt x="1209" y="1161"/>
                </a:cubicBezTo>
                <a:cubicBezTo>
                  <a:pt x="1207" y="1161"/>
                  <a:pt x="1206" y="1160"/>
                  <a:pt x="1204" y="1160"/>
                </a:cubicBezTo>
                <a:cubicBezTo>
                  <a:pt x="1203" y="1159"/>
                  <a:pt x="1202" y="1158"/>
                  <a:pt x="1205" y="1160"/>
                </a:cubicBezTo>
                <a:cubicBezTo>
                  <a:pt x="1209" y="1158"/>
                  <a:pt x="1200" y="1153"/>
                  <a:pt x="1199" y="1156"/>
                </a:cubicBezTo>
                <a:cubicBezTo>
                  <a:pt x="1199" y="1157"/>
                  <a:pt x="1199" y="1157"/>
                  <a:pt x="1199" y="1158"/>
                </a:cubicBezTo>
                <a:cubicBezTo>
                  <a:pt x="1196" y="1157"/>
                  <a:pt x="1192" y="1156"/>
                  <a:pt x="1189" y="1155"/>
                </a:cubicBezTo>
                <a:cubicBezTo>
                  <a:pt x="1190" y="1154"/>
                  <a:pt x="1191" y="1153"/>
                  <a:pt x="1192" y="1152"/>
                </a:cubicBezTo>
                <a:cubicBezTo>
                  <a:pt x="1192" y="1151"/>
                  <a:pt x="1192" y="1151"/>
                  <a:pt x="1192" y="1151"/>
                </a:cubicBezTo>
                <a:cubicBezTo>
                  <a:pt x="1199" y="1153"/>
                  <a:pt x="1207" y="1156"/>
                  <a:pt x="1209" y="1158"/>
                </a:cubicBezTo>
                <a:close/>
                <a:moveTo>
                  <a:pt x="1192" y="1145"/>
                </a:moveTo>
                <a:cubicBezTo>
                  <a:pt x="1193" y="1143"/>
                  <a:pt x="1194" y="1145"/>
                  <a:pt x="1196" y="1145"/>
                </a:cubicBezTo>
                <a:cubicBezTo>
                  <a:pt x="1195" y="1146"/>
                  <a:pt x="1195" y="1146"/>
                  <a:pt x="1195" y="1146"/>
                </a:cubicBezTo>
                <a:cubicBezTo>
                  <a:pt x="1194" y="1146"/>
                  <a:pt x="1193" y="1145"/>
                  <a:pt x="1192" y="1145"/>
                </a:cubicBezTo>
                <a:close/>
                <a:moveTo>
                  <a:pt x="1194" y="1136"/>
                </a:moveTo>
                <a:cubicBezTo>
                  <a:pt x="1197" y="1137"/>
                  <a:pt x="1199" y="1138"/>
                  <a:pt x="1202" y="1139"/>
                </a:cubicBezTo>
                <a:cubicBezTo>
                  <a:pt x="1199" y="1140"/>
                  <a:pt x="1197" y="1142"/>
                  <a:pt x="1196" y="1144"/>
                </a:cubicBezTo>
                <a:cubicBezTo>
                  <a:pt x="1195" y="1143"/>
                  <a:pt x="1196" y="1141"/>
                  <a:pt x="1194" y="1140"/>
                </a:cubicBezTo>
                <a:cubicBezTo>
                  <a:pt x="1192" y="1141"/>
                  <a:pt x="1190" y="1141"/>
                  <a:pt x="1187" y="1139"/>
                </a:cubicBezTo>
                <a:cubicBezTo>
                  <a:pt x="1187" y="1138"/>
                  <a:pt x="1187" y="1137"/>
                  <a:pt x="1187" y="1137"/>
                </a:cubicBezTo>
                <a:cubicBezTo>
                  <a:pt x="1189" y="1137"/>
                  <a:pt x="1191" y="1138"/>
                  <a:pt x="1194" y="1139"/>
                </a:cubicBezTo>
                <a:cubicBezTo>
                  <a:pt x="1195" y="1138"/>
                  <a:pt x="1194" y="1137"/>
                  <a:pt x="1194" y="1136"/>
                </a:cubicBezTo>
                <a:close/>
                <a:moveTo>
                  <a:pt x="1209" y="1136"/>
                </a:moveTo>
                <a:cubicBezTo>
                  <a:pt x="1209" y="1136"/>
                  <a:pt x="1210" y="1136"/>
                  <a:pt x="1210" y="1136"/>
                </a:cubicBezTo>
                <a:cubicBezTo>
                  <a:pt x="1211" y="1136"/>
                  <a:pt x="1212" y="1136"/>
                  <a:pt x="1212" y="1136"/>
                </a:cubicBezTo>
                <a:cubicBezTo>
                  <a:pt x="1211" y="1137"/>
                  <a:pt x="1210" y="1137"/>
                  <a:pt x="1209" y="1136"/>
                </a:cubicBezTo>
                <a:close/>
                <a:moveTo>
                  <a:pt x="1231" y="1129"/>
                </a:moveTo>
                <a:cubicBezTo>
                  <a:pt x="1231" y="1129"/>
                  <a:pt x="1231" y="1129"/>
                  <a:pt x="1231" y="1129"/>
                </a:cubicBezTo>
                <a:cubicBezTo>
                  <a:pt x="1230" y="1128"/>
                  <a:pt x="1230" y="1128"/>
                  <a:pt x="1231" y="1127"/>
                </a:cubicBezTo>
                <a:cubicBezTo>
                  <a:pt x="1231" y="1128"/>
                  <a:pt x="1231" y="1128"/>
                  <a:pt x="1231" y="1129"/>
                </a:cubicBezTo>
                <a:close/>
                <a:moveTo>
                  <a:pt x="1227" y="1118"/>
                </a:moveTo>
                <a:cubicBezTo>
                  <a:pt x="1229" y="1117"/>
                  <a:pt x="1229" y="1116"/>
                  <a:pt x="1232" y="1117"/>
                </a:cubicBezTo>
                <a:cubicBezTo>
                  <a:pt x="1234" y="1120"/>
                  <a:pt x="1226" y="1120"/>
                  <a:pt x="1227" y="1118"/>
                </a:cubicBezTo>
                <a:close/>
                <a:moveTo>
                  <a:pt x="1237" y="1110"/>
                </a:moveTo>
                <a:cubicBezTo>
                  <a:pt x="1232" y="1114"/>
                  <a:pt x="1226" y="1116"/>
                  <a:pt x="1218" y="1114"/>
                </a:cubicBezTo>
                <a:cubicBezTo>
                  <a:pt x="1222" y="1120"/>
                  <a:pt x="1226" y="1120"/>
                  <a:pt x="1228" y="1122"/>
                </a:cubicBezTo>
                <a:cubicBezTo>
                  <a:pt x="1220" y="1122"/>
                  <a:pt x="1217" y="1118"/>
                  <a:pt x="1209" y="1116"/>
                </a:cubicBezTo>
                <a:cubicBezTo>
                  <a:pt x="1210" y="1116"/>
                  <a:pt x="1211" y="1116"/>
                  <a:pt x="1211" y="1114"/>
                </a:cubicBezTo>
                <a:cubicBezTo>
                  <a:pt x="1210" y="1114"/>
                  <a:pt x="1208" y="1115"/>
                  <a:pt x="1206" y="1115"/>
                </a:cubicBezTo>
                <a:cubicBezTo>
                  <a:pt x="1206" y="1115"/>
                  <a:pt x="1206" y="1114"/>
                  <a:pt x="1205" y="1114"/>
                </a:cubicBezTo>
                <a:cubicBezTo>
                  <a:pt x="1211" y="1113"/>
                  <a:pt x="1201" y="1110"/>
                  <a:pt x="1199" y="1113"/>
                </a:cubicBezTo>
                <a:cubicBezTo>
                  <a:pt x="1198" y="1111"/>
                  <a:pt x="1199" y="1109"/>
                  <a:pt x="1197" y="1108"/>
                </a:cubicBezTo>
                <a:cubicBezTo>
                  <a:pt x="1201" y="1107"/>
                  <a:pt x="1202" y="1108"/>
                  <a:pt x="1205" y="1109"/>
                </a:cubicBezTo>
                <a:cubicBezTo>
                  <a:pt x="1204" y="1105"/>
                  <a:pt x="1199" y="1107"/>
                  <a:pt x="1196" y="1104"/>
                </a:cubicBezTo>
                <a:cubicBezTo>
                  <a:pt x="1197" y="1109"/>
                  <a:pt x="1193" y="1107"/>
                  <a:pt x="1190" y="1109"/>
                </a:cubicBezTo>
                <a:cubicBezTo>
                  <a:pt x="1188" y="1108"/>
                  <a:pt x="1182" y="1100"/>
                  <a:pt x="1177" y="1105"/>
                </a:cubicBezTo>
                <a:cubicBezTo>
                  <a:pt x="1175" y="1104"/>
                  <a:pt x="1179" y="1101"/>
                  <a:pt x="1178" y="1100"/>
                </a:cubicBezTo>
                <a:cubicBezTo>
                  <a:pt x="1176" y="1098"/>
                  <a:pt x="1175" y="1102"/>
                  <a:pt x="1174" y="1101"/>
                </a:cubicBezTo>
                <a:cubicBezTo>
                  <a:pt x="1172" y="1100"/>
                  <a:pt x="1173" y="1096"/>
                  <a:pt x="1176" y="1097"/>
                </a:cubicBezTo>
                <a:cubicBezTo>
                  <a:pt x="1172" y="1094"/>
                  <a:pt x="1167" y="1092"/>
                  <a:pt x="1163" y="1090"/>
                </a:cubicBezTo>
                <a:cubicBezTo>
                  <a:pt x="1169" y="1090"/>
                  <a:pt x="1176" y="1091"/>
                  <a:pt x="1183" y="1091"/>
                </a:cubicBezTo>
                <a:cubicBezTo>
                  <a:pt x="1183" y="1090"/>
                  <a:pt x="1182" y="1090"/>
                  <a:pt x="1182" y="1089"/>
                </a:cubicBezTo>
                <a:cubicBezTo>
                  <a:pt x="1184" y="1089"/>
                  <a:pt x="1187" y="1088"/>
                  <a:pt x="1189" y="1088"/>
                </a:cubicBezTo>
                <a:cubicBezTo>
                  <a:pt x="1187" y="1089"/>
                  <a:pt x="1185" y="1091"/>
                  <a:pt x="1184" y="1091"/>
                </a:cubicBezTo>
                <a:cubicBezTo>
                  <a:pt x="1183" y="1093"/>
                  <a:pt x="1185" y="1093"/>
                  <a:pt x="1185" y="1095"/>
                </a:cubicBezTo>
                <a:cubicBezTo>
                  <a:pt x="1186" y="1094"/>
                  <a:pt x="1186" y="1093"/>
                  <a:pt x="1185" y="1093"/>
                </a:cubicBezTo>
                <a:cubicBezTo>
                  <a:pt x="1185" y="1091"/>
                  <a:pt x="1189" y="1091"/>
                  <a:pt x="1190" y="1090"/>
                </a:cubicBezTo>
                <a:cubicBezTo>
                  <a:pt x="1190" y="1089"/>
                  <a:pt x="1190" y="1088"/>
                  <a:pt x="1189" y="1088"/>
                </a:cubicBezTo>
                <a:cubicBezTo>
                  <a:pt x="1193" y="1088"/>
                  <a:pt x="1196" y="1088"/>
                  <a:pt x="1200" y="1088"/>
                </a:cubicBezTo>
                <a:cubicBezTo>
                  <a:pt x="1198" y="1088"/>
                  <a:pt x="1197" y="1089"/>
                  <a:pt x="1195" y="1088"/>
                </a:cubicBezTo>
                <a:cubicBezTo>
                  <a:pt x="1197" y="1091"/>
                  <a:pt x="1201" y="1092"/>
                  <a:pt x="1201" y="1088"/>
                </a:cubicBezTo>
                <a:cubicBezTo>
                  <a:pt x="1202" y="1088"/>
                  <a:pt x="1204" y="1088"/>
                  <a:pt x="1206" y="1088"/>
                </a:cubicBezTo>
                <a:cubicBezTo>
                  <a:pt x="1213" y="1093"/>
                  <a:pt x="1220" y="1097"/>
                  <a:pt x="1228" y="1099"/>
                </a:cubicBezTo>
                <a:cubicBezTo>
                  <a:pt x="1228" y="1101"/>
                  <a:pt x="1229" y="1104"/>
                  <a:pt x="1227" y="1108"/>
                </a:cubicBezTo>
                <a:cubicBezTo>
                  <a:pt x="1230" y="1107"/>
                  <a:pt x="1230" y="1104"/>
                  <a:pt x="1229" y="1102"/>
                </a:cubicBezTo>
                <a:cubicBezTo>
                  <a:pt x="1229" y="1103"/>
                  <a:pt x="1229" y="1103"/>
                  <a:pt x="1230" y="1103"/>
                </a:cubicBezTo>
                <a:cubicBezTo>
                  <a:pt x="1230" y="1103"/>
                  <a:pt x="1231" y="1104"/>
                  <a:pt x="1233" y="1104"/>
                </a:cubicBezTo>
                <a:cubicBezTo>
                  <a:pt x="1233" y="1104"/>
                  <a:pt x="1233" y="1104"/>
                  <a:pt x="1232" y="1103"/>
                </a:cubicBezTo>
                <a:cubicBezTo>
                  <a:pt x="1234" y="1103"/>
                  <a:pt x="1235" y="1103"/>
                  <a:pt x="1237" y="1103"/>
                </a:cubicBezTo>
                <a:cubicBezTo>
                  <a:pt x="1238" y="1104"/>
                  <a:pt x="1239" y="1104"/>
                  <a:pt x="1240" y="1105"/>
                </a:cubicBezTo>
                <a:cubicBezTo>
                  <a:pt x="1239" y="1106"/>
                  <a:pt x="1237" y="1107"/>
                  <a:pt x="1235" y="1108"/>
                </a:cubicBezTo>
                <a:cubicBezTo>
                  <a:pt x="1235" y="1109"/>
                  <a:pt x="1237" y="1109"/>
                  <a:pt x="1237" y="1110"/>
                </a:cubicBezTo>
                <a:close/>
                <a:moveTo>
                  <a:pt x="1252" y="1017"/>
                </a:moveTo>
                <a:cubicBezTo>
                  <a:pt x="1247" y="1016"/>
                  <a:pt x="1255" y="1009"/>
                  <a:pt x="1250" y="1006"/>
                </a:cubicBezTo>
                <a:cubicBezTo>
                  <a:pt x="1250" y="1006"/>
                  <a:pt x="1250" y="1006"/>
                  <a:pt x="1250" y="1006"/>
                </a:cubicBezTo>
                <a:cubicBezTo>
                  <a:pt x="1252" y="1007"/>
                  <a:pt x="1254" y="1008"/>
                  <a:pt x="1256" y="1008"/>
                </a:cubicBezTo>
                <a:cubicBezTo>
                  <a:pt x="1253" y="1011"/>
                  <a:pt x="1254" y="1014"/>
                  <a:pt x="1252" y="1017"/>
                </a:cubicBezTo>
                <a:close/>
                <a:moveTo>
                  <a:pt x="1256" y="1016"/>
                </a:moveTo>
                <a:cubicBezTo>
                  <a:pt x="1256" y="1014"/>
                  <a:pt x="1256" y="1012"/>
                  <a:pt x="1255" y="1011"/>
                </a:cubicBezTo>
                <a:cubicBezTo>
                  <a:pt x="1258" y="1011"/>
                  <a:pt x="1259" y="1013"/>
                  <a:pt x="1260" y="1015"/>
                </a:cubicBezTo>
                <a:cubicBezTo>
                  <a:pt x="1259" y="1015"/>
                  <a:pt x="1258" y="1016"/>
                  <a:pt x="1256" y="1016"/>
                </a:cubicBezTo>
                <a:close/>
                <a:moveTo>
                  <a:pt x="1263" y="1114"/>
                </a:moveTo>
                <a:cubicBezTo>
                  <a:pt x="1264" y="1114"/>
                  <a:pt x="1264" y="1115"/>
                  <a:pt x="1265" y="1115"/>
                </a:cubicBezTo>
                <a:cubicBezTo>
                  <a:pt x="1264" y="1115"/>
                  <a:pt x="1263" y="1115"/>
                  <a:pt x="1263" y="1114"/>
                </a:cubicBezTo>
                <a:close/>
                <a:moveTo>
                  <a:pt x="1298" y="1112"/>
                </a:moveTo>
                <a:cubicBezTo>
                  <a:pt x="1302" y="1113"/>
                  <a:pt x="1302" y="1114"/>
                  <a:pt x="1306" y="1115"/>
                </a:cubicBezTo>
                <a:cubicBezTo>
                  <a:pt x="1305" y="1118"/>
                  <a:pt x="1298" y="1113"/>
                  <a:pt x="1298" y="1112"/>
                </a:cubicBezTo>
                <a:close/>
                <a:moveTo>
                  <a:pt x="1299" y="1027"/>
                </a:moveTo>
                <a:cubicBezTo>
                  <a:pt x="1297" y="1027"/>
                  <a:pt x="1296" y="1026"/>
                  <a:pt x="1296" y="1024"/>
                </a:cubicBezTo>
                <a:cubicBezTo>
                  <a:pt x="1296" y="1024"/>
                  <a:pt x="1296" y="1024"/>
                  <a:pt x="1297" y="1024"/>
                </a:cubicBezTo>
                <a:cubicBezTo>
                  <a:pt x="1297" y="1024"/>
                  <a:pt x="1297" y="1024"/>
                  <a:pt x="1297" y="1025"/>
                </a:cubicBezTo>
                <a:cubicBezTo>
                  <a:pt x="1297" y="1024"/>
                  <a:pt x="1297" y="1023"/>
                  <a:pt x="1298" y="1023"/>
                </a:cubicBezTo>
                <a:cubicBezTo>
                  <a:pt x="1299" y="1022"/>
                  <a:pt x="1301" y="1022"/>
                  <a:pt x="1304" y="1022"/>
                </a:cubicBezTo>
                <a:cubicBezTo>
                  <a:pt x="1304" y="1020"/>
                  <a:pt x="1302" y="1019"/>
                  <a:pt x="1302" y="1018"/>
                </a:cubicBezTo>
                <a:cubicBezTo>
                  <a:pt x="1303" y="1019"/>
                  <a:pt x="1306" y="1019"/>
                  <a:pt x="1306" y="1022"/>
                </a:cubicBezTo>
                <a:cubicBezTo>
                  <a:pt x="1307" y="1022"/>
                  <a:pt x="1308" y="1022"/>
                  <a:pt x="1308" y="1022"/>
                </a:cubicBezTo>
                <a:cubicBezTo>
                  <a:pt x="1309" y="1022"/>
                  <a:pt x="1309" y="1023"/>
                  <a:pt x="1309" y="1024"/>
                </a:cubicBezTo>
                <a:cubicBezTo>
                  <a:pt x="1302" y="1026"/>
                  <a:pt x="1304" y="1022"/>
                  <a:pt x="1299" y="1027"/>
                </a:cubicBezTo>
                <a:close/>
                <a:moveTo>
                  <a:pt x="1311" y="1022"/>
                </a:moveTo>
                <a:cubicBezTo>
                  <a:pt x="1312" y="1025"/>
                  <a:pt x="1314" y="1021"/>
                  <a:pt x="1314" y="1024"/>
                </a:cubicBezTo>
                <a:cubicBezTo>
                  <a:pt x="1312" y="1025"/>
                  <a:pt x="1308" y="1024"/>
                  <a:pt x="1311" y="1022"/>
                </a:cubicBezTo>
                <a:close/>
                <a:moveTo>
                  <a:pt x="1319" y="1122"/>
                </a:moveTo>
                <a:cubicBezTo>
                  <a:pt x="1317" y="1118"/>
                  <a:pt x="1316" y="1122"/>
                  <a:pt x="1311" y="1118"/>
                </a:cubicBezTo>
                <a:cubicBezTo>
                  <a:pt x="1314" y="1116"/>
                  <a:pt x="1315" y="1119"/>
                  <a:pt x="1319" y="1119"/>
                </a:cubicBezTo>
                <a:cubicBezTo>
                  <a:pt x="1319" y="1119"/>
                  <a:pt x="1319" y="1119"/>
                  <a:pt x="1319" y="1120"/>
                </a:cubicBezTo>
                <a:cubicBezTo>
                  <a:pt x="1319" y="1121"/>
                  <a:pt x="1319" y="1121"/>
                  <a:pt x="1319" y="1122"/>
                </a:cubicBezTo>
                <a:close/>
                <a:moveTo>
                  <a:pt x="1326" y="1011"/>
                </a:moveTo>
                <a:cubicBezTo>
                  <a:pt x="1326" y="1012"/>
                  <a:pt x="1327" y="1012"/>
                  <a:pt x="1327" y="1013"/>
                </a:cubicBezTo>
                <a:cubicBezTo>
                  <a:pt x="1325" y="1013"/>
                  <a:pt x="1323" y="1011"/>
                  <a:pt x="1324" y="1010"/>
                </a:cubicBezTo>
                <a:cubicBezTo>
                  <a:pt x="1324" y="1010"/>
                  <a:pt x="1325" y="1011"/>
                  <a:pt x="1326" y="1011"/>
                </a:cubicBezTo>
                <a:close/>
                <a:moveTo>
                  <a:pt x="1327" y="1015"/>
                </a:moveTo>
                <a:cubicBezTo>
                  <a:pt x="1328" y="1019"/>
                  <a:pt x="1324" y="1019"/>
                  <a:pt x="1322" y="1021"/>
                </a:cubicBezTo>
                <a:cubicBezTo>
                  <a:pt x="1320" y="1020"/>
                  <a:pt x="1323" y="1019"/>
                  <a:pt x="1322" y="1018"/>
                </a:cubicBezTo>
                <a:cubicBezTo>
                  <a:pt x="1322" y="1018"/>
                  <a:pt x="1322" y="1018"/>
                  <a:pt x="1323" y="1018"/>
                </a:cubicBezTo>
                <a:cubicBezTo>
                  <a:pt x="1321" y="1017"/>
                  <a:pt x="1319" y="1015"/>
                  <a:pt x="1318" y="1014"/>
                </a:cubicBezTo>
                <a:cubicBezTo>
                  <a:pt x="1320" y="1015"/>
                  <a:pt x="1323" y="1015"/>
                  <a:pt x="1327" y="1015"/>
                </a:cubicBezTo>
                <a:close/>
                <a:moveTo>
                  <a:pt x="1332" y="1023"/>
                </a:moveTo>
                <a:cubicBezTo>
                  <a:pt x="1331" y="1023"/>
                  <a:pt x="1331" y="1023"/>
                  <a:pt x="1331" y="1023"/>
                </a:cubicBezTo>
                <a:cubicBezTo>
                  <a:pt x="1330" y="1023"/>
                  <a:pt x="1330" y="1022"/>
                  <a:pt x="1332" y="1021"/>
                </a:cubicBezTo>
                <a:cubicBezTo>
                  <a:pt x="1332" y="1022"/>
                  <a:pt x="1332" y="1023"/>
                  <a:pt x="1333" y="1023"/>
                </a:cubicBezTo>
                <a:cubicBezTo>
                  <a:pt x="1333" y="1022"/>
                  <a:pt x="1333" y="1021"/>
                  <a:pt x="1334" y="1021"/>
                </a:cubicBezTo>
                <a:cubicBezTo>
                  <a:pt x="1335" y="1021"/>
                  <a:pt x="1336" y="1022"/>
                  <a:pt x="1337" y="1022"/>
                </a:cubicBezTo>
                <a:cubicBezTo>
                  <a:pt x="1337" y="1023"/>
                  <a:pt x="1337" y="1024"/>
                  <a:pt x="1337" y="1025"/>
                </a:cubicBezTo>
                <a:cubicBezTo>
                  <a:pt x="1335" y="1024"/>
                  <a:pt x="1334" y="1023"/>
                  <a:pt x="1332" y="1023"/>
                </a:cubicBezTo>
                <a:close/>
                <a:moveTo>
                  <a:pt x="1333" y="1092"/>
                </a:moveTo>
                <a:cubicBezTo>
                  <a:pt x="1333" y="1092"/>
                  <a:pt x="1333" y="1092"/>
                  <a:pt x="1334" y="1092"/>
                </a:cubicBezTo>
                <a:cubicBezTo>
                  <a:pt x="1337" y="1093"/>
                  <a:pt x="1338" y="1096"/>
                  <a:pt x="1340" y="1097"/>
                </a:cubicBezTo>
                <a:cubicBezTo>
                  <a:pt x="1332" y="1096"/>
                  <a:pt x="1327" y="1091"/>
                  <a:pt x="1331" y="1091"/>
                </a:cubicBezTo>
                <a:cubicBezTo>
                  <a:pt x="1331" y="1092"/>
                  <a:pt x="1332" y="1092"/>
                  <a:pt x="1333" y="1092"/>
                </a:cubicBezTo>
                <a:close/>
                <a:moveTo>
                  <a:pt x="1331" y="1018"/>
                </a:moveTo>
                <a:cubicBezTo>
                  <a:pt x="1330" y="1017"/>
                  <a:pt x="1329" y="1016"/>
                  <a:pt x="1328" y="1016"/>
                </a:cubicBezTo>
                <a:cubicBezTo>
                  <a:pt x="1330" y="1016"/>
                  <a:pt x="1331" y="1016"/>
                  <a:pt x="1332" y="1015"/>
                </a:cubicBezTo>
                <a:cubicBezTo>
                  <a:pt x="1332" y="1016"/>
                  <a:pt x="1332" y="1017"/>
                  <a:pt x="1331" y="1018"/>
                </a:cubicBezTo>
                <a:close/>
                <a:moveTo>
                  <a:pt x="1329" y="1085"/>
                </a:moveTo>
                <a:cubicBezTo>
                  <a:pt x="1330" y="1085"/>
                  <a:pt x="1330" y="1085"/>
                  <a:pt x="1331" y="1086"/>
                </a:cubicBezTo>
                <a:cubicBezTo>
                  <a:pt x="1331" y="1086"/>
                  <a:pt x="1331" y="1088"/>
                  <a:pt x="1331" y="1089"/>
                </a:cubicBezTo>
                <a:cubicBezTo>
                  <a:pt x="1330" y="1089"/>
                  <a:pt x="1329" y="1088"/>
                  <a:pt x="1327" y="1088"/>
                </a:cubicBezTo>
                <a:cubicBezTo>
                  <a:pt x="1328" y="1087"/>
                  <a:pt x="1328" y="1086"/>
                  <a:pt x="1329" y="1085"/>
                </a:cubicBezTo>
                <a:close/>
                <a:moveTo>
                  <a:pt x="1337" y="1100"/>
                </a:moveTo>
                <a:cubicBezTo>
                  <a:pt x="1334" y="1103"/>
                  <a:pt x="1331" y="1098"/>
                  <a:pt x="1326" y="1098"/>
                </a:cubicBezTo>
                <a:cubicBezTo>
                  <a:pt x="1326" y="1098"/>
                  <a:pt x="1326" y="1098"/>
                  <a:pt x="1326" y="1097"/>
                </a:cubicBezTo>
                <a:cubicBezTo>
                  <a:pt x="1329" y="1095"/>
                  <a:pt x="1334" y="1100"/>
                  <a:pt x="1337" y="1100"/>
                </a:cubicBezTo>
                <a:close/>
                <a:moveTo>
                  <a:pt x="1329" y="1132"/>
                </a:moveTo>
                <a:cubicBezTo>
                  <a:pt x="1325" y="1131"/>
                  <a:pt x="1321" y="1129"/>
                  <a:pt x="1319" y="1126"/>
                </a:cubicBezTo>
                <a:cubicBezTo>
                  <a:pt x="1321" y="1126"/>
                  <a:pt x="1325" y="1128"/>
                  <a:pt x="1329" y="1129"/>
                </a:cubicBezTo>
                <a:cubicBezTo>
                  <a:pt x="1328" y="1129"/>
                  <a:pt x="1328" y="1130"/>
                  <a:pt x="1329" y="1132"/>
                </a:cubicBezTo>
                <a:close/>
                <a:moveTo>
                  <a:pt x="1342" y="1137"/>
                </a:moveTo>
                <a:cubicBezTo>
                  <a:pt x="1340" y="1136"/>
                  <a:pt x="1339" y="1135"/>
                  <a:pt x="1337" y="1134"/>
                </a:cubicBezTo>
                <a:cubicBezTo>
                  <a:pt x="1338" y="1133"/>
                  <a:pt x="1338" y="1132"/>
                  <a:pt x="1339" y="1132"/>
                </a:cubicBezTo>
                <a:cubicBezTo>
                  <a:pt x="1338" y="1132"/>
                  <a:pt x="1337" y="1132"/>
                  <a:pt x="1335" y="1132"/>
                </a:cubicBezTo>
                <a:cubicBezTo>
                  <a:pt x="1334" y="1131"/>
                  <a:pt x="1332" y="1130"/>
                  <a:pt x="1330" y="1129"/>
                </a:cubicBezTo>
                <a:cubicBezTo>
                  <a:pt x="1330" y="1129"/>
                  <a:pt x="1330" y="1129"/>
                  <a:pt x="1330" y="1129"/>
                </a:cubicBezTo>
                <a:cubicBezTo>
                  <a:pt x="1329" y="1126"/>
                  <a:pt x="1323" y="1125"/>
                  <a:pt x="1320" y="1123"/>
                </a:cubicBezTo>
                <a:cubicBezTo>
                  <a:pt x="1321" y="1122"/>
                  <a:pt x="1321" y="1121"/>
                  <a:pt x="1321" y="1120"/>
                </a:cubicBezTo>
                <a:cubicBezTo>
                  <a:pt x="1321" y="1121"/>
                  <a:pt x="1321" y="1122"/>
                  <a:pt x="1321" y="1122"/>
                </a:cubicBezTo>
                <a:cubicBezTo>
                  <a:pt x="1324" y="1123"/>
                  <a:pt x="1325" y="1121"/>
                  <a:pt x="1328" y="1121"/>
                </a:cubicBezTo>
                <a:cubicBezTo>
                  <a:pt x="1332" y="1125"/>
                  <a:pt x="1338" y="1127"/>
                  <a:pt x="1344" y="1130"/>
                </a:cubicBezTo>
                <a:cubicBezTo>
                  <a:pt x="1345" y="1130"/>
                  <a:pt x="1345" y="1131"/>
                  <a:pt x="1346" y="1131"/>
                </a:cubicBezTo>
                <a:cubicBezTo>
                  <a:pt x="1346" y="1131"/>
                  <a:pt x="1346" y="1131"/>
                  <a:pt x="1346" y="1131"/>
                </a:cubicBezTo>
                <a:cubicBezTo>
                  <a:pt x="1342" y="1132"/>
                  <a:pt x="1344" y="1133"/>
                  <a:pt x="1342" y="1137"/>
                </a:cubicBezTo>
                <a:close/>
                <a:moveTo>
                  <a:pt x="1357" y="1105"/>
                </a:moveTo>
                <a:cubicBezTo>
                  <a:pt x="1352" y="1103"/>
                  <a:pt x="1346" y="1101"/>
                  <a:pt x="1342" y="1099"/>
                </a:cubicBezTo>
                <a:cubicBezTo>
                  <a:pt x="1345" y="1095"/>
                  <a:pt x="1349" y="1101"/>
                  <a:pt x="1352" y="1102"/>
                </a:cubicBezTo>
                <a:cubicBezTo>
                  <a:pt x="1353" y="1100"/>
                  <a:pt x="1355" y="1100"/>
                  <a:pt x="1357" y="1101"/>
                </a:cubicBezTo>
                <a:cubicBezTo>
                  <a:pt x="1356" y="1102"/>
                  <a:pt x="1356" y="1104"/>
                  <a:pt x="1357" y="1105"/>
                </a:cubicBezTo>
                <a:close/>
                <a:moveTo>
                  <a:pt x="1358" y="1109"/>
                </a:moveTo>
                <a:cubicBezTo>
                  <a:pt x="1359" y="1110"/>
                  <a:pt x="1360" y="1111"/>
                  <a:pt x="1361" y="1111"/>
                </a:cubicBezTo>
                <a:cubicBezTo>
                  <a:pt x="1361" y="1112"/>
                  <a:pt x="1361" y="1112"/>
                  <a:pt x="1361" y="1112"/>
                </a:cubicBezTo>
                <a:cubicBezTo>
                  <a:pt x="1360" y="1110"/>
                  <a:pt x="1358" y="1110"/>
                  <a:pt x="1357" y="1109"/>
                </a:cubicBezTo>
                <a:cubicBezTo>
                  <a:pt x="1356" y="1108"/>
                  <a:pt x="1355" y="1108"/>
                  <a:pt x="1356" y="1108"/>
                </a:cubicBezTo>
                <a:cubicBezTo>
                  <a:pt x="1357" y="1108"/>
                  <a:pt x="1358" y="1109"/>
                  <a:pt x="1358" y="1109"/>
                </a:cubicBezTo>
                <a:close/>
                <a:moveTo>
                  <a:pt x="1344" y="1111"/>
                </a:moveTo>
                <a:cubicBezTo>
                  <a:pt x="1344" y="1110"/>
                  <a:pt x="1343" y="1109"/>
                  <a:pt x="1343" y="1108"/>
                </a:cubicBezTo>
                <a:cubicBezTo>
                  <a:pt x="1345" y="1108"/>
                  <a:pt x="1348" y="1110"/>
                  <a:pt x="1350" y="1111"/>
                </a:cubicBezTo>
                <a:cubicBezTo>
                  <a:pt x="1350" y="1114"/>
                  <a:pt x="1347" y="1111"/>
                  <a:pt x="1346" y="1112"/>
                </a:cubicBezTo>
                <a:cubicBezTo>
                  <a:pt x="1347" y="1108"/>
                  <a:pt x="1345" y="1111"/>
                  <a:pt x="1344" y="1111"/>
                </a:cubicBezTo>
                <a:close/>
                <a:moveTo>
                  <a:pt x="1344" y="1157"/>
                </a:moveTo>
                <a:cubicBezTo>
                  <a:pt x="1343" y="1153"/>
                  <a:pt x="1349" y="1150"/>
                  <a:pt x="1351" y="1145"/>
                </a:cubicBezTo>
                <a:cubicBezTo>
                  <a:pt x="1353" y="1145"/>
                  <a:pt x="1355" y="1146"/>
                  <a:pt x="1357" y="1147"/>
                </a:cubicBezTo>
                <a:cubicBezTo>
                  <a:pt x="1352" y="1150"/>
                  <a:pt x="1349" y="1155"/>
                  <a:pt x="1344" y="1157"/>
                </a:cubicBezTo>
                <a:close/>
                <a:moveTo>
                  <a:pt x="1358" y="1142"/>
                </a:moveTo>
                <a:cubicBezTo>
                  <a:pt x="1357" y="1143"/>
                  <a:pt x="1357" y="1143"/>
                  <a:pt x="1358" y="1143"/>
                </a:cubicBezTo>
                <a:cubicBezTo>
                  <a:pt x="1353" y="1142"/>
                  <a:pt x="1349" y="1140"/>
                  <a:pt x="1344" y="1138"/>
                </a:cubicBezTo>
                <a:cubicBezTo>
                  <a:pt x="1346" y="1137"/>
                  <a:pt x="1348" y="1135"/>
                  <a:pt x="1349" y="1132"/>
                </a:cubicBezTo>
                <a:cubicBezTo>
                  <a:pt x="1352" y="1132"/>
                  <a:pt x="1349" y="1137"/>
                  <a:pt x="1350" y="1140"/>
                </a:cubicBezTo>
                <a:cubicBezTo>
                  <a:pt x="1352" y="1140"/>
                  <a:pt x="1353" y="1140"/>
                  <a:pt x="1355" y="1140"/>
                </a:cubicBezTo>
                <a:cubicBezTo>
                  <a:pt x="1355" y="1138"/>
                  <a:pt x="1354" y="1136"/>
                  <a:pt x="1353" y="1136"/>
                </a:cubicBezTo>
                <a:cubicBezTo>
                  <a:pt x="1353" y="1135"/>
                  <a:pt x="1354" y="1134"/>
                  <a:pt x="1355" y="1134"/>
                </a:cubicBezTo>
                <a:cubicBezTo>
                  <a:pt x="1357" y="1135"/>
                  <a:pt x="1359" y="1136"/>
                  <a:pt x="1361" y="1137"/>
                </a:cubicBezTo>
                <a:cubicBezTo>
                  <a:pt x="1361" y="1137"/>
                  <a:pt x="1360" y="1138"/>
                  <a:pt x="1363" y="1140"/>
                </a:cubicBezTo>
                <a:cubicBezTo>
                  <a:pt x="1362" y="1142"/>
                  <a:pt x="1360" y="1142"/>
                  <a:pt x="1358" y="1142"/>
                </a:cubicBezTo>
                <a:close/>
                <a:moveTo>
                  <a:pt x="1363" y="1118"/>
                </a:moveTo>
                <a:cubicBezTo>
                  <a:pt x="1360" y="1116"/>
                  <a:pt x="1355" y="1115"/>
                  <a:pt x="1351" y="1114"/>
                </a:cubicBezTo>
                <a:cubicBezTo>
                  <a:pt x="1352" y="1113"/>
                  <a:pt x="1354" y="1112"/>
                  <a:pt x="1355" y="1112"/>
                </a:cubicBezTo>
                <a:cubicBezTo>
                  <a:pt x="1358" y="1113"/>
                  <a:pt x="1360" y="1114"/>
                  <a:pt x="1362" y="1115"/>
                </a:cubicBezTo>
                <a:cubicBezTo>
                  <a:pt x="1362" y="1115"/>
                  <a:pt x="1362" y="1115"/>
                  <a:pt x="1362" y="1114"/>
                </a:cubicBezTo>
                <a:cubicBezTo>
                  <a:pt x="1363" y="1115"/>
                  <a:pt x="1364" y="1115"/>
                  <a:pt x="1364" y="1115"/>
                </a:cubicBezTo>
                <a:cubicBezTo>
                  <a:pt x="1364" y="1116"/>
                  <a:pt x="1364" y="1117"/>
                  <a:pt x="1363" y="1118"/>
                </a:cubicBezTo>
                <a:close/>
                <a:moveTo>
                  <a:pt x="1359" y="1102"/>
                </a:moveTo>
                <a:cubicBezTo>
                  <a:pt x="1361" y="1103"/>
                  <a:pt x="1363" y="1105"/>
                  <a:pt x="1365" y="1106"/>
                </a:cubicBezTo>
                <a:cubicBezTo>
                  <a:pt x="1362" y="1108"/>
                  <a:pt x="1360" y="1105"/>
                  <a:pt x="1359" y="1102"/>
                </a:cubicBezTo>
                <a:close/>
                <a:moveTo>
                  <a:pt x="1363" y="1102"/>
                </a:moveTo>
                <a:cubicBezTo>
                  <a:pt x="1361" y="1101"/>
                  <a:pt x="1359" y="1101"/>
                  <a:pt x="1358" y="1100"/>
                </a:cubicBezTo>
                <a:cubicBezTo>
                  <a:pt x="1358" y="1100"/>
                  <a:pt x="1358" y="1100"/>
                  <a:pt x="1358" y="1100"/>
                </a:cubicBezTo>
                <a:cubicBezTo>
                  <a:pt x="1358" y="1100"/>
                  <a:pt x="1357" y="1100"/>
                  <a:pt x="1357" y="1100"/>
                </a:cubicBezTo>
                <a:cubicBezTo>
                  <a:pt x="1352" y="1098"/>
                  <a:pt x="1347" y="1097"/>
                  <a:pt x="1345" y="1094"/>
                </a:cubicBezTo>
                <a:cubicBezTo>
                  <a:pt x="1343" y="1094"/>
                  <a:pt x="1344" y="1095"/>
                  <a:pt x="1344" y="1096"/>
                </a:cubicBezTo>
                <a:cubicBezTo>
                  <a:pt x="1341" y="1093"/>
                  <a:pt x="1337" y="1092"/>
                  <a:pt x="1333" y="1090"/>
                </a:cubicBezTo>
                <a:cubicBezTo>
                  <a:pt x="1332" y="1088"/>
                  <a:pt x="1332" y="1087"/>
                  <a:pt x="1332" y="1086"/>
                </a:cubicBezTo>
                <a:cubicBezTo>
                  <a:pt x="1333" y="1086"/>
                  <a:pt x="1334" y="1086"/>
                  <a:pt x="1335" y="1086"/>
                </a:cubicBezTo>
                <a:cubicBezTo>
                  <a:pt x="1335" y="1087"/>
                  <a:pt x="1335" y="1087"/>
                  <a:pt x="1336" y="1087"/>
                </a:cubicBezTo>
                <a:cubicBezTo>
                  <a:pt x="1336" y="1087"/>
                  <a:pt x="1337" y="1087"/>
                  <a:pt x="1337" y="1087"/>
                </a:cubicBezTo>
                <a:cubicBezTo>
                  <a:pt x="1343" y="1088"/>
                  <a:pt x="1348" y="1090"/>
                  <a:pt x="1355" y="1093"/>
                </a:cubicBezTo>
                <a:cubicBezTo>
                  <a:pt x="1357" y="1095"/>
                  <a:pt x="1356" y="1100"/>
                  <a:pt x="1360" y="1100"/>
                </a:cubicBezTo>
                <a:cubicBezTo>
                  <a:pt x="1361" y="1098"/>
                  <a:pt x="1361" y="1097"/>
                  <a:pt x="1361" y="1096"/>
                </a:cubicBezTo>
                <a:cubicBezTo>
                  <a:pt x="1361" y="1096"/>
                  <a:pt x="1361" y="1096"/>
                  <a:pt x="1361" y="1096"/>
                </a:cubicBezTo>
                <a:cubicBezTo>
                  <a:pt x="1361" y="1096"/>
                  <a:pt x="1361" y="1096"/>
                  <a:pt x="1361" y="1096"/>
                </a:cubicBezTo>
                <a:cubicBezTo>
                  <a:pt x="1361" y="1095"/>
                  <a:pt x="1362" y="1094"/>
                  <a:pt x="1362" y="1094"/>
                </a:cubicBezTo>
                <a:cubicBezTo>
                  <a:pt x="1363" y="1093"/>
                  <a:pt x="1364" y="1094"/>
                  <a:pt x="1365" y="1094"/>
                </a:cubicBezTo>
                <a:cubicBezTo>
                  <a:pt x="1364" y="1096"/>
                  <a:pt x="1363" y="1099"/>
                  <a:pt x="1363" y="1102"/>
                </a:cubicBezTo>
                <a:close/>
                <a:moveTo>
                  <a:pt x="1343" y="996"/>
                </a:moveTo>
                <a:cubicBezTo>
                  <a:pt x="1345" y="996"/>
                  <a:pt x="1344" y="998"/>
                  <a:pt x="1344" y="1000"/>
                </a:cubicBezTo>
                <a:cubicBezTo>
                  <a:pt x="1343" y="1001"/>
                  <a:pt x="1342" y="1002"/>
                  <a:pt x="1340" y="1002"/>
                </a:cubicBezTo>
                <a:cubicBezTo>
                  <a:pt x="1341" y="1000"/>
                  <a:pt x="1342" y="998"/>
                  <a:pt x="1343" y="997"/>
                </a:cubicBezTo>
                <a:cubicBezTo>
                  <a:pt x="1343" y="997"/>
                  <a:pt x="1344" y="997"/>
                  <a:pt x="1343" y="996"/>
                </a:cubicBezTo>
                <a:close/>
                <a:moveTo>
                  <a:pt x="1351" y="1021"/>
                </a:moveTo>
                <a:cubicBezTo>
                  <a:pt x="1352" y="1020"/>
                  <a:pt x="1354" y="1020"/>
                  <a:pt x="1356" y="1020"/>
                </a:cubicBezTo>
                <a:cubicBezTo>
                  <a:pt x="1358" y="1023"/>
                  <a:pt x="1351" y="1023"/>
                  <a:pt x="1351" y="1021"/>
                </a:cubicBezTo>
                <a:close/>
                <a:moveTo>
                  <a:pt x="1359" y="1089"/>
                </a:moveTo>
                <a:cubicBezTo>
                  <a:pt x="1359" y="1089"/>
                  <a:pt x="1359" y="1090"/>
                  <a:pt x="1359" y="1090"/>
                </a:cubicBezTo>
                <a:cubicBezTo>
                  <a:pt x="1355" y="1089"/>
                  <a:pt x="1352" y="1088"/>
                  <a:pt x="1349" y="1087"/>
                </a:cubicBezTo>
                <a:cubicBezTo>
                  <a:pt x="1351" y="1087"/>
                  <a:pt x="1353" y="1087"/>
                  <a:pt x="1355" y="1087"/>
                </a:cubicBezTo>
                <a:cubicBezTo>
                  <a:pt x="1356" y="1087"/>
                  <a:pt x="1358" y="1088"/>
                  <a:pt x="1359" y="1089"/>
                </a:cubicBezTo>
                <a:close/>
                <a:moveTo>
                  <a:pt x="1352" y="1010"/>
                </a:moveTo>
                <a:cubicBezTo>
                  <a:pt x="1351" y="1010"/>
                  <a:pt x="1351" y="1010"/>
                  <a:pt x="1350" y="1011"/>
                </a:cubicBezTo>
                <a:cubicBezTo>
                  <a:pt x="1348" y="1009"/>
                  <a:pt x="1345" y="1009"/>
                  <a:pt x="1346" y="1004"/>
                </a:cubicBezTo>
                <a:cubicBezTo>
                  <a:pt x="1347" y="1004"/>
                  <a:pt x="1349" y="1004"/>
                  <a:pt x="1351" y="1004"/>
                </a:cubicBezTo>
                <a:cubicBezTo>
                  <a:pt x="1351" y="1005"/>
                  <a:pt x="1352" y="1008"/>
                  <a:pt x="1352" y="1010"/>
                </a:cubicBezTo>
                <a:close/>
                <a:moveTo>
                  <a:pt x="1346" y="1021"/>
                </a:moveTo>
                <a:cubicBezTo>
                  <a:pt x="1346" y="1021"/>
                  <a:pt x="1346" y="1020"/>
                  <a:pt x="1346" y="1020"/>
                </a:cubicBezTo>
                <a:cubicBezTo>
                  <a:pt x="1347" y="1022"/>
                  <a:pt x="1346" y="1025"/>
                  <a:pt x="1345" y="1027"/>
                </a:cubicBezTo>
                <a:cubicBezTo>
                  <a:pt x="1344" y="1025"/>
                  <a:pt x="1344" y="1023"/>
                  <a:pt x="1344" y="1021"/>
                </a:cubicBezTo>
                <a:cubicBezTo>
                  <a:pt x="1345" y="1021"/>
                  <a:pt x="1345" y="1021"/>
                  <a:pt x="1346" y="1021"/>
                </a:cubicBezTo>
                <a:close/>
                <a:moveTo>
                  <a:pt x="1366" y="1113"/>
                </a:moveTo>
                <a:cubicBezTo>
                  <a:pt x="1366" y="1113"/>
                  <a:pt x="1365" y="1112"/>
                  <a:pt x="1365" y="1112"/>
                </a:cubicBezTo>
                <a:cubicBezTo>
                  <a:pt x="1366" y="1112"/>
                  <a:pt x="1366" y="1111"/>
                  <a:pt x="1367" y="1111"/>
                </a:cubicBezTo>
                <a:cubicBezTo>
                  <a:pt x="1367" y="1111"/>
                  <a:pt x="1367" y="1111"/>
                  <a:pt x="1367" y="1111"/>
                </a:cubicBezTo>
                <a:cubicBezTo>
                  <a:pt x="1367" y="1112"/>
                  <a:pt x="1366" y="1112"/>
                  <a:pt x="1366" y="1113"/>
                </a:cubicBezTo>
                <a:close/>
                <a:moveTo>
                  <a:pt x="1368" y="1026"/>
                </a:moveTo>
                <a:cubicBezTo>
                  <a:pt x="1367" y="1026"/>
                  <a:pt x="1365" y="1026"/>
                  <a:pt x="1364" y="1026"/>
                </a:cubicBezTo>
                <a:cubicBezTo>
                  <a:pt x="1367" y="1023"/>
                  <a:pt x="1360" y="1019"/>
                  <a:pt x="1364" y="1019"/>
                </a:cubicBezTo>
                <a:cubicBezTo>
                  <a:pt x="1366" y="1019"/>
                  <a:pt x="1363" y="1022"/>
                  <a:pt x="1367" y="1021"/>
                </a:cubicBezTo>
                <a:cubicBezTo>
                  <a:pt x="1367" y="1023"/>
                  <a:pt x="1368" y="1024"/>
                  <a:pt x="1369" y="1025"/>
                </a:cubicBezTo>
                <a:cubicBezTo>
                  <a:pt x="1369" y="1025"/>
                  <a:pt x="1368" y="1026"/>
                  <a:pt x="1368" y="1026"/>
                </a:cubicBezTo>
                <a:close/>
                <a:moveTo>
                  <a:pt x="1369" y="1011"/>
                </a:moveTo>
                <a:cubicBezTo>
                  <a:pt x="1368" y="1010"/>
                  <a:pt x="1369" y="1008"/>
                  <a:pt x="1367" y="1008"/>
                </a:cubicBezTo>
                <a:cubicBezTo>
                  <a:pt x="1366" y="1011"/>
                  <a:pt x="1365" y="1008"/>
                  <a:pt x="1362" y="1010"/>
                </a:cubicBezTo>
                <a:cubicBezTo>
                  <a:pt x="1363" y="1008"/>
                  <a:pt x="1362" y="1005"/>
                  <a:pt x="1364" y="1005"/>
                </a:cubicBezTo>
                <a:cubicBezTo>
                  <a:pt x="1366" y="1008"/>
                  <a:pt x="1371" y="1005"/>
                  <a:pt x="1375" y="1005"/>
                </a:cubicBezTo>
                <a:cubicBezTo>
                  <a:pt x="1375" y="1007"/>
                  <a:pt x="1374" y="1008"/>
                  <a:pt x="1373" y="1009"/>
                </a:cubicBezTo>
                <a:cubicBezTo>
                  <a:pt x="1372" y="1009"/>
                  <a:pt x="1370" y="1009"/>
                  <a:pt x="1369" y="1011"/>
                </a:cubicBezTo>
                <a:close/>
                <a:moveTo>
                  <a:pt x="1383" y="1025"/>
                </a:moveTo>
                <a:cubicBezTo>
                  <a:pt x="1383" y="1027"/>
                  <a:pt x="1382" y="1028"/>
                  <a:pt x="1382" y="1029"/>
                </a:cubicBezTo>
                <a:cubicBezTo>
                  <a:pt x="1379" y="1027"/>
                  <a:pt x="1374" y="1027"/>
                  <a:pt x="1371" y="1025"/>
                </a:cubicBezTo>
                <a:cubicBezTo>
                  <a:pt x="1372" y="1024"/>
                  <a:pt x="1373" y="1024"/>
                  <a:pt x="1375" y="1023"/>
                </a:cubicBezTo>
                <a:cubicBezTo>
                  <a:pt x="1375" y="1023"/>
                  <a:pt x="1376" y="1023"/>
                  <a:pt x="1377" y="1022"/>
                </a:cubicBezTo>
                <a:cubicBezTo>
                  <a:pt x="1377" y="1022"/>
                  <a:pt x="1378" y="1023"/>
                  <a:pt x="1377" y="1026"/>
                </a:cubicBezTo>
                <a:cubicBezTo>
                  <a:pt x="1379" y="1026"/>
                  <a:pt x="1381" y="1025"/>
                  <a:pt x="1383" y="1025"/>
                </a:cubicBezTo>
                <a:close/>
                <a:moveTo>
                  <a:pt x="1371" y="1095"/>
                </a:moveTo>
                <a:cubicBezTo>
                  <a:pt x="1371" y="1094"/>
                  <a:pt x="1371" y="1094"/>
                  <a:pt x="1371" y="1093"/>
                </a:cubicBezTo>
                <a:cubicBezTo>
                  <a:pt x="1372" y="1094"/>
                  <a:pt x="1374" y="1094"/>
                  <a:pt x="1376" y="1095"/>
                </a:cubicBezTo>
                <a:cubicBezTo>
                  <a:pt x="1375" y="1095"/>
                  <a:pt x="1375" y="1096"/>
                  <a:pt x="1374" y="1096"/>
                </a:cubicBezTo>
                <a:cubicBezTo>
                  <a:pt x="1373" y="1096"/>
                  <a:pt x="1372" y="1095"/>
                  <a:pt x="1371" y="1095"/>
                </a:cubicBezTo>
                <a:close/>
                <a:moveTo>
                  <a:pt x="1371" y="1091"/>
                </a:moveTo>
                <a:cubicBezTo>
                  <a:pt x="1371" y="1090"/>
                  <a:pt x="1371" y="1089"/>
                  <a:pt x="1372" y="1088"/>
                </a:cubicBezTo>
                <a:cubicBezTo>
                  <a:pt x="1374" y="1088"/>
                  <a:pt x="1376" y="1090"/>
                  <a:pt x="1377" y="1091"/>
                </a:cubicBezTo>
                <a:cubicBezTo>
                  <a:pt x="1377" y="1092"/>
                  <a:pt x="1377" y="1092"/>
                  <a:pt x="1376" y="1093"/>
                </a:cubicBezTo>
                <a:cubicBezTo>
                  <a:pt x="1374" y="1092"/>
                  <a:pt x="1372" y="1092"/>
                  <a:pt x="1371" y="1091"/>
                </a:cubicBezTo>
                <a:close/>
                <a:moveTo>
                  <a:pt x="1435" y="1149"/>
                </a:moveTo>
                <a:cubicBezTo>
                  <a:pt x="1434" y="1148"/>
                  <a:pt x="1431" y="1146"/>
                  <a:pt x="1428" y="1145"/>
                </a:cubicBezTo>
                <a:cubicBezTo>
                  <a:pt x="1430" y="1148"/>
                  <a:pt x="1430" y="1149"/>
                  <a:pt x="1429" y="1151"/>
                </a:cubicBezTo>
                <a:cubicBezTo>
                  <a:pt x="1427" y="1150"/>
                  <a:pt x="1426" y="1150"/>
                  <a:pt x="1424" y="1149"/>
                </a:cubicBezTo>
                <a:cubicBezTo>
                  <a:pt x="1426" y="1149"/>
                  <a:pt x="1428" y="1149"/>
                  <a:pt x="1429" y="1148"/>
                </a:cubicBezTo>
                <a:cubicBezTo>
                  <a:pt x="1416" y="1148"/>
                  <a:pt x="1398" y="1135"/>
                  <a:pt x="1377" y="1127"/>
                </a:cubicBezTo>
                <a:cubicBezTo>
                  <a:pt x="1377" y="1125"/>
                  <a:pt x="1376" y="1124"/>
                  <a:pt x="1372" y="1124"/>
                </a:cubicBezTo>
                <a:cubicBezTo>
                  <a:pt x="1373" y="1124"/>
                  <a:pt x="1373" y="1124"/>
                  <a:pt x="1373" y="1124"/>
                </a:cubicBezTo>
                <a:cubicBezTo>
                  <a:pt x="1372" y="1124"/>
                  <a:pt x="1371" y="1123"/>
                  <a:pt x="1370" y="1122"/>
                </a:cubicBezTo>
                <a:cubicBezTo>
                  <a:pt x="1371" y="1121"/>
                  <a:pt x="1372" y="1120"/>
                  <a:pt x="1374" y="1120"/>
                </a:cubicBezTo>
                <a:cubicBezTo>
                  <a:pt x="1375" y="1120"/>
                  <a:pt x="1376" y="1120"/>
                  <a:pt x="1377" y="1119"/>
                </a:cubicBezTo>
                <a:cubicBezTo>
                  <a:pt x="1377" y="1119"/>
                  <a:pt x="1376" y="1118"/>
                  <a:pt x="1376" y="1118"/>
                </a:cubicBezTo>
                <a:cubicBezTo>
                  <a:pt x="1378" y="1117"/>
                  <a:pt x="1379" y="1117"/>
                  <a:pt x="1380" y="1116"/>
                </a:cubicBezTo>
                <a:cubicBezTo>
                  <a:pt x="1380" y="1113"/>
                  <a:pt x="1378" y="1114"/>
                  <a:pt x="1376" y="1114"/>
                </a:cubicBezTo>
                <a:cubicBezTo>
                  <a:pt x="1375" y="1114"/>
                  <a:pt x="1374" y="1113"/>
                  <a:pt x="1373" y="1113"/>
                </a:cubicBezTo>
                <a:cubicBezTo>
                  <a:pt x="1375" y="1112"/>
                  <a:pt x="1376" y="1111"/>
                  <a:pt x="1376" y="1109"/>
                </a:cubicBezTo>
                <a:cubicBezTo>
                  <a:pt x="1379" y="1110"/>
                  <a:pt x="1381" y="1111"/>
                  <a:pt x="1383" y="1109"/>
                </a:cubicBezTo>
                <a:cubicBezTo>
                  <a:pt x="1380" y="1109"/>
                  <a:pt x="1379" y="1108"/>
                  <a:pt x="1377" y="1108"/>
                </a:cubicBezTo>
                <a:cubicBezTo>
                  <a:pt x="1378" y="1104"/>
                  <a:pt x="1378" y="1101"/>
                  <a:pt x="1381" y="1100"/>
                </a:cubicBezTo>
                <a:cubicBezTo>
                  <a:pt x="1384" y="1101"/>
                  <a:pt x="1387" y="1103"/>
                  <a:pt x="1388" y="1102"/>
                </a:cubicBezTo>
                <a:cubicBezTo>
                  <a:pt x="1387" y="1101"/>
                  <a:pt x="1385" y="1100"/>
                  <a:pt x="1383" y="1099"/>
                </a:cubicBezTo>
                <a:cubicBezTo>
                  <a:pt x="1383" y="1099"/>
                  <a:pt x="1383" y="1099"/>
                  <a:pt x="1383" y="1099"/>
                </a:cubicBezTo>
                <a:cubicBezTo>
                  <a:pt x="1384" y="1098"/>
                  <a:pt x="1383" y="1098"/>
                  <a:pt x="1382" y="1098"/>
                </a:cubicBezTo>
                <a:cubicBezTo>
                  <a:pt x="1382" y="1097"/>
                  <a:pt x="1383" y="1097"/>
                  <a:pt x="1383" y="1097"/>
                </a:cubicBezTo>
                <a:cubicBezTo>
                  <a:pt x="1384" y="1094"/>
                  <a:pt x="1380" y="1097"/>
                  <a:pt x="1380" y="1098"/>
                </a:cubicBezTo>
                <a:cubicBezTo>
                  <a:pt x="1378" y="1098"/>
                  <a:pt x="1379" y="1095"/>
                  <a:pt x="1377" y="1095"/>
                </a:cubicBezTo>
                <a:cubicBezTo>
                  <a:pt x="1377" y="1095"/>
                  <a:pt x="1378" y="1095"/>
                  <a:pt x="1378" y="1095"/>
                </a:cubicBezTo>
                <a:cubicBezTo>
                  <a:pt x="1379" y="1095"/>
                  <a:pt x="1381" y="1095"/>
                  <a:pt x="1382" y="1095"/>
                </a:cubicBezTo>
                <a:cubicBezTo>
                  <a:pt x="1381" y="1095"/>
                  <a:pt x="1381" y="1095"/>
                  <a:pt x="1380" y="1095"/>
                </a:cubicBezTo>
                <a:cubicBezTo>
                  <a:pt x="1385" y="1095"/>
                  <a:pt x="1390" y="1097"/>
                  <a:pt x="1392" y="1098"/>
                </a:cubicBezTo>
                <a:cubicBezTo>
                  <a:pt x="1393" y="1096"/>
                  <a:pt x="1395" y="1096"/>
                  <a:pt x="1398" y="1096"/>
                </a:cubicBezTo>
                <a:cubicBezTo>
                  <a:pt x="1398" y="1097"/>
                  <a:pt x="1399" y="1097"/>
                  <a:pt x="1399" y="1098"/>
                </a:cubicBezTo>
                <a:cubicBezTo>
                  <a:pt x="1400" y="1098"/>
                  <a:pt x="1401" y="1099"/>
                  <a:pt x="1401" y="1099"/>
                </a:cubicBezTo>
                <a:cubicBezTo>
                  <a:pt x="1400" y="1102"/>
                  <a:pt x="1400" y="1103"/>
                  <a:pt x="1399" y="1108"/>
                </a:cubicBezTo>
                <a:cubicBezTo>
                  <a:pt x="1407" y="1110"/>
                  <a:pt x="1400" y="1096"/>
                  <a:pt x="1408" y="1101"/>
                </a:cubicBezTo>
                <a:cubicBezTo>
                  <a:pt x="1408" y="1101"/>
                  <a:pt x="1408" y="1100"/>
                  <a:pt x="1408" y="1100"/>
                </a:cubicBezTo>
                <a:cubicBezTo>
                  <a:pt x="1411" y="1101"/>
                  <a:pt x="1413" y="1101"/>
                  <a:pt x="1416" y="1102"/>
                </a:cubicBezTo>
                <a:cubicBezTo>
                  <a:pt x="1414" y="1103"/>
                  <a:pt x="1411" y="1104"/>
                  <a:pt x="1408" y="1104"/>
                </a:cubicBezTo>
                <a:cubicBezTo>
                  <a:pt x="1410" y="1106"/>
                  <a:pt x="1407" y="1106"/>
                  <a:pt x="1408" y="1110"/>
                </a:cubicBezTo>
                <a:cubicBezTo>
                  <a:pt x="1410" y="1111"/>
                  <a:pt x="1411" y="1113"/>
                  <a:pt x="1414" y="1113"/>
                </a:cubicBezTo>
                <a:cubicBezTo>
                  <a:pt x="1414" y="1113"/>
                  <a:pt x="1414" y="1113"/>
                  <a:pt x="1414" y="1112"/>
                </a:cubicBezTo>
                <a:cubicBezTo>
                  <a:pt x="1415" y="1113"/>
                  <a:pt x="1416" y="1113"/>
                  <a:pt x="1416" y="1113"/>
                </a:cubicBezTo>
                <a:cubicBezTo>
                  <a:pt x="1416" y="1113"/>
                  <a:pt x="1416" y="1114"/>
                  <a:pt x="1416" y="1114"/>
                </a:cubicBezTo>
                <a:cubicBezTo>
                  <a:pt x="1417" y="1117"/>
                  <a:pt x="1417" y="1113"/>
                  <a:pt x="1416" y="1111"/>
                </a:cubicBezTo>
                <a:cubicBezTo>
                  <a:pt x="1418" y="1109"/>
                  <a:pt x="1423" y="1111"/>
                  <a:pt x="1427" y="1112"/>
                </a:cubicBezTo>
                <a:cubicBezTo>
                  <a:pt x="1424" y="1114"/>
                  <a:pt x="1421" y="1116"/>
                  <a:pt x="1418" y="1117"/>
                </a:cubicBezTo>
                <a:cubicBezTo>
                  <a:pt x="1419" y="1119"/>
                  <a:pt x="1420" y="1124"/>
                  <a:pt x="1415" y="1122"/>
                </a:cubicBezTo>
                <a:cubicBezTo>
                  <a:pt x="1418" y="1126"/>
                  <a:pt x="1423" y="1125"/>
                  <a:pt x="1426" y="1125"/>
                </a:cubicBezTo>
                <a:cubicBezTo>
                  <a:pt x="1433" y="1128"/>
                  <a:pt x="1427" y="1138"/>
                  <a:pt x="1434" y="1138"/>
                </a:cubicBezTo>
                <a:cubicBezTo>
                  <a:pt x="1433" y="1141"/>
                  <a:pt x="1427" y="1138"/>
                  <a:pt x="1426" y="1141"/>
                </a:cubicBezTo>
                <a:cubicBezTo>
                  <a:pt x="1426" y="1145"/>
                  <a:pt x="1436" y="1144"/>
                  <a:pt x="1436" y="1141"/>
                </a:cubicBezTo>
                <a:cubicBezTo>
                  <a:pt x="1438" y="1144"/>
                  <a:pt x="1436" y="1146"/>
                  <a:pt x="1435" y="1149"/>
                </a:cubicBezTo>
                <a:close/>
                <a:moveTo>
                  <a:pt x="1387" y="1092"/>
                </a:moveTo>
                <a:cubicBezTo>
                  <a:pt x="1387" y="1092"/>
                  <a:pt x="1386" y="1093"/>
                  <a:pt x="1385" y="1093"/>
                </a:cubicBezTo>
                <a:cubicBezTo>
                  <a:pt x="1385" y="1092"/>
                  <a:pt x="1386" y="1091"/>
                  <a:pt x="1386" y="1090"/>
                </a:cubicBezTo>
                <a:cubicBezTo>
                  <a:pt x="1387" y="1090"/>
                  <a:pt x="1387" y="1091"/>
                  <a:pt x="1388" y="1091"/>
                </a:cubicBezTo>
                <a:cubicBezTo>
                  <a:pt x="1388" y="1091"/>
                  <a:pt x="1388" y="1091"/>
                  <a:pt x="1388" y="1092"/>
                </a:cubicBezTo>
                <a:cubicBezTo>
                  <a:pt x="1388" y="1092"/>
                  <a:pt x="1387" y="1091"/>
                  <a:pt x="1387" y="1091"/>
                </a:cubicBezTo>
                <a:cubicBezTo>
                  <a:pt x="1387" y="1092"/>
                  <a:pt x="1387" y="1092"/>
                  <a:pt x="1387" y="1092"/>
                </a:cubicBezTo>
                <a:close/>
                <a:moveTo>
                  <a:pt x="1422" y="1092"/>
                </a:moveTo>
                <a:cubicBezTo>
                  <a:pt x="1427" y="1095"/>
                  <a:pt x="1424" y="1102"/>
                  <a:pt x="1429" y="1105"/>
                </a:cubicBezTo>
                <a:cubicBezTo>
                  <a:pt x="1427" y="1104"/>
                  <a:pt x="1425" y="1104"/>
                  <a:pt x="1422" y="1103"/>
                </a:cubicBezTo>
                <a:cubicBezTo>
                  <a:pt x="1423" y="1101"/>
                  <a:pt x="1423" y="1099"/>
                  <a:pt x="1421" y="1098"/>
                </a:cubicBezTo>
                <a:cubicBezTo>
                  <a:pt x="1420" y="1099"/>
                  <a:pt x="1419" y="1100"/>
                  <a:pt x="1418" y="1101"/>
                </a:cubicBezTo>
                <a:cubicBezTo>
                  <a:pt x="1415" y="1100"/>
                  <a:pt x="1412" y="1099"/>
                  <a:pt x="1409" y="1098"/>
                </a:cubicBezTo>
                <a:cubicBezTo>
                  <a:pt x="1411" y="1095"/>
                  <a:pt x="1415" y="1094"/>
                  <a:pt x="1422" y="1092"/>
                </a:cubicBezTo>
                <a:close/>
                <a:moveTo>
                  <a:pt x="1413" y="1089"/>
                </a:moveTo>
                <a:cubicBezTo>
                  <a:pt x="1414" y="1088"/>
                  <a:pt x="1414" y="1088"/>
                  <a:pt x="1414" y="1087"/>
                </a:cubicBezTo>
                <a:cubicBezTo>
                  <a:pt x="1414" y="1088"/>
                  <a:pt x="1415" y="1088"/>
                  <a:pt x="1415" y="1088"/>
                </a:cubicBezTo>
                <a:cubicBezTo>
                  <a:pt x="1414" y="1088"/>
                  <a:pt x="1414" y="1088"/>
                  <a:pt x="1413" y="1089"/>
                </a:cubicBezTo>
                <a:close/>
                <a:moveTo>
                  <a:pt x="1418" y="1088"/>
                </a:moveTo>
                <a:cubicBezTo>
                  <a:pt x="1419" y="1088"/>
                  <a:pt x="1420" y="1089"/>
                  <a:pt x="1420" y="1089"/>
                </a:cubicBezTo>
                <a:cubicBezTo>
                  <a:pt x="1420" y="1089"/>
                  <a:pt x="1420" y="1090"/>
                  <a:pt x="1420" y="1090"/>
                </a:cubicBezTo>
                <a:cubicBezTo>
                  <a:pt x="1419" y="1089"/>
                  <a:pt x="1419" y="1089"/>
                  <a:pt x="1418" y="1088"/>
                </a:cubicBezTo>
                <a:close/>
                <a:moveTo>
                  <a:pt x="1427" y="1026"/>
                </a:moveTo>
                <a:cubicBezTo>
                  <a:pt x="1430" y="1026"/>
                  <a:pt x="1430" y="1028"/>
                  <a:pt x="1431" y="1029"/>
                </a:cubicBezTo>
                <a:cubicBezTo>
                  <a:pt x="1428" y="1030"/>
                  <a:pt x="1428" y="1028"/>
                  <a:pt x="1427" y="1026"/>
                </a:cubicBezTo>
                <a:close/>
                <a:moveTo>
                  <a:pt x="1429" y="1119"/>
                </a:moveTo>
                <a:cubicBezTo>
                  <a:pt x="1426" y="1119"/>
                  <a:pt x="1423" y="1125"/>
                  <a:pt x="1420" y="1121"/>
                </a:cubicBezTo>
                <a:cubicBezTo>
                  <a:pt x="1422" y="1120"/>
                  <a:pt x="1427" y="1115"/>
                  <a:pt x="1429" y="1119"/>
                </a:cubicBezTo>
                <a:close/>
                <a:moveTo>
                  <a:pt x="1423" y="1108"/>
                </a:moveTo>
                <a:cubicBezTo>
                  <a:pt x="1422" y="1107"/>
                  <a:pt x="1422" y="1106"/>
                  <a:pt x="1422" y="1104"/>
                </a:cubicBezTo>
                <a:cubicBezTo>
                  <a:pt x="1424" y="1105"/>
                  <a:pt x="1426" y="1106"/>
                  <a:pt x="1428" y="1107"/>
                </a:cubicBezTo>
                <a:cubicBezTo>
                  <a:pt x="1426" y="1107"/>
                  <a:pt x="1425" y="1106"/>
                  <a:pt x="1423" y="1108"/>
                </a:cubicBezTo>
                <a:close/>
                <a:moveTo>
                  <a:pt x="1432" y="1105"/>
                </a:moveTo>
                <a:cubicBezTo>
                  <a:pt x="1434" y="1105"/>
                  <a:pt x="1433" y="1101"/>
                  <a:pt x="1436" y="1102"/>
                </a:cubicBezTo>
                <a:cubicBezTo>
                  <a:pt x="1437" y="1105"/>
                  <a:pt x="1433" y="1108"/>
                  <a:pt x="1432" y="1105"/>
                </a:cubicBezTo>
                <a:close/>
                <a:moveTo>
                  <a:pt x="1447" y="1150"/>
                </a:moveTo>
                <a:cubicBezTo>
                  <a:pt x="1447" y="1148"/>
                  <a:pt x="1447" y="1146"/>
                  <a:pt x="1448" y="1146"/>
                </a:cubicBezTo>
                <a:cubicBezTo>
                  <a:pt x="1448" y="1147"/>
                  <a:pt x="1448" y="1147"/>
                  <a:pt x="1448" y="1148"/>
                </a:cubicBezTo>
                <a:cubicBezTo>
                  <a:pt x="1448" y="1148"/>
                  <a:pt x="1449" y="1147"/>
                  <a:pt x="1449" y="1147"/>
                </a:cubicBezTo>
                <a:cubicBezTo>
                  <a:pt x="1450" y="1147"/>
                  <a:pt x="1450" y="1147"/>
                  <a:pt x="1450" y="1148"/>
                </a:cubicBezTo>
                <a:cubicBezTo>
                  <a:pt x="1450" y="1147"/>
                  <a:pt x="1451" y="1146"/>
                  <a:pt x="1451" y="1146"/>
                </a:cubicBezTo>
                <a:cubicBezTo>
                  <a:pt x="1452" y="1146"/>
                  <a:pt x="1453" y="1147"/>
                  <a:pt x="1454" y="1148"/>
                </a:cubicBezTo>
                <a:cubicBezTo>
                  <a:pt x="1454" y="1146"/>
                  <a:pt x="1453" y="1145"/>
                  <a:pt x="1451" y="1144"/>
                </a:cubicBezTo>
                <a:cubicBezTo>
                  <a:pt x="1451" y="1144"/>
                  <a:pt x="1449" y="1144"/>
                  <a:pt x="1449" y="1143"/>
                </a:cubicBezTo>
                <a:cubicBezTo>
                  <a:pt x="1449" y="1142"/>
                  <a:pt x="1449" y="1142"/>
                  <a:pt x="1449" y="1142"/>
                </a:cubicBezTo>
                <a:cubicBezTo>
                  <a:pt x="1451" y="1143"/>
                  <a:pt x="1452" y="1143"/>
                  <a:pt x="1454" y="1144"/>
                </a:cubicBezTo>
                <a:cubicBezTo>
                  <a:pt x="1454" y="1144"/>
                  <a:pt x="1454" y="1144"/>
                  <a:pt x="1454" y="1144"/>
                </a:cubicBezTo>
                <a:cubicBezTo>
                  <a:pt x="1454" y="1147"/>
                  <a:pt x="1458" y="1146"/>
                  <a:pt x="1457" y="1149"/>
                </a:cubicBezTo>
                <a:cubicBezTo>
                  <a:pt x="1453" y="1149"/>
                  <a:pt x="1452" y="1149"/>
                  <a:pt x="1450" y="1150"/>
                </a:cubicBezTo>
                <a:cubicBezTo>
                  <a:pt x="1449" y="1150"/>
                  <a:pt x="1448" y="1150"/>
                  <a:pt x="1447" y="1150"/>
                </a:cubicBezTo>
                <a:close/>
                <a:moveTo>
                  <a:pt x="1460" y="1170"/>
                </a:moveTo>
                <a:cubicBezTo>
                  <a:pt x="1460" y="1173"/>
                  <a:pt x="1462" y="1174"/>
                  <a:pt x="1464" y="1176"/>
                </a:cubicBezTo>
                <a:cubicBezTo>
                  <a:pt x="1461" y="1175"/>
                  <a:pt x="1458" y="1174"/>
                  <a:pt x="1456" y="1173"/>
                </a:cubicBezTo>
                <a:cubicBezTo>
                  <a:pt x="1456" y="1171"/>
                  <a:pt x="1457" y="1170"/>
                  <a:pt x="1460" y="1170"/>
                </a:cubicBezTo>
                <a:close/>
                <a:moveTo>
                  <a:pt x="1446" y="1172"/>
                </a:moveTo>
                <a:cubicBezTo>
                  <a:pt x="1446" y="1172"/>
                  <a:pt x="1446" y="1173"/>
                  <a:pt x="1446" y="1173"/>
                </a:cubicBezTo>
                <a:cubicBezTo>
                  <a:pt x="1444" y="1173"/>
                  <a:pt x="1441" y="1174"/>
                  <a:pt x="1440" y="1172"/>
                </a:cubicBezTo>
                <a:cubicBezTo>
                  <a:pt x="1442" y="1172"/>
                  <a:pt x="1443" y="1171"/>
                  <a:pt x="1444" y="1169"/>
                </a:cubicBezTo>
                <a:cubicBezTo>
                  <a:pt x="1444" y="1170"/>
                  <a:pt x="1445" y="1171"/>
                  <a:pt x="1446" y="1171"/>
                </a:cubicBezTo>
                <a:cubicBezTo>
                  <a:pt x="1446" y="1171"/>
                  <a:pt x="1446" y="1172"/>
                  <a:pt x="1446" y="1172"/>
                </a:cubicBezTo>
                <a:cubicBezTo>
                  <a:pt x="1445" y="1172"/>
                  <a:pt x="1445" y="1172"/>
                  <a:pt x="1445" y="1172"/>
                </a:cubicBezTo>
                <a:cubicBezTo>
                  <a:pt x="1445" y="1172"/>
                  <a:pt x="1445" y="1172"/>
                  <a:pt x="1446" y="1172"/>
                </a:cubicBezTo>
                <a:close/>
                <a:moveTo>
                  <a:pt x="1444" y="1169"/>
                </a:moveTo>
                <a:cubicBezTo>
                  <a:pt x="1445" y="1168"/>
                  <a:pt x="1445" y="1166"/>
                  <a:pt x="1447" y="1166"/>
                </a:cubicBezTo>
                <a:cubicBezTo>
                  <a:pt x="1448" y="1167"/>
                  <a:pt x="1450" y="1168"/>
                  <a:pt x="1452" y="1168"/>
                </a:cubicBezTo>
                <a:cubicBezTo>
                  <a:pt x="1450" y="1166"/>
                  <a:pt x="1453" y="1166"/>
                  <a:pt x="1455" y="1165"/>
                </a:cubicBezTo>
                <a:cubicBezTo>
                  <a:pt x="1456" y="1167"/>
                  <a:pt x="1455" y="1170"/>
                  <a:pt x="1452" y="1172"/>
                </a:cubicBezTo>
                <a:cubicBezTo>
                  <a:pt x="1451" y="1171"/>
                  <a:pt x="1450" y="1171"/>
                  <a:pt x="1449" y="1171"/>
                </a:cubicBezTo>
                <a:cubicBezTo>
                  <a:pt x="1450" y="1170"/>
                  <a:pt x="1450" y="1169"/>
                  <a:pt x="1448" y="1168"/>
                </a:cubicBezTo>
                <a:cubicBezTo>
                  <a:pt x="1447" y="1168"/>
                  <a:pt x="1446" y="1169"/>
                  <a:pt x="1446" y="1170"/>
                </a:cubicBezTo>
                <a:cubicBezTo>
                  <a:pt x="1445" y="1170"/>
                  <a:pt x="1444" y="1169"/>
                  <a:pt x="1444" y="1169"/>
                </a:cubicBezTo>
                <a:close/>
                <a:moveTo>
                  <a:pt x="1447" y="1175"/>
                </a:moveTo>
                <a:cubicBezTo>
                  <a:pt x="1446" y="1174"/>
                  <a:pt x="1447" y="1173"/>
                  <a:pt x="1447" y="1172"/>
                </a:cubicBezTo>
                <a:cubicBezTo>
                  <a:pt x="1448" y="1173"/>
                  <a:pt x="1449" y="1173"/>
                  <a:pt x="1450" y="1173"/>
                </a:cubicBezTo>
                <a:cubicBezTo>
                  <a:pt x="1449" y="1174"/>
                  <a:pt x="1448" y="1174"/>
                  <a:pt x="1447" y="1175"/>
                </a:cubicBezTo>
                <a:close/>
                <a:moveTo>
                  <a:pt x="1457" y="1181"/>
                </a:moveTo>
                <a:cubicBezTo>
                  <a:pt x="1453" y="1181"/>
                  <a:pt x="1452" y="1183"/>
                  <a:pt x="1449" y="1184"/>
                </a:cubicBezTo>
                <a:cubicBezTo>
                  <a:pt x="1449" y="1180"/>
                  <a:pt x="1456" y="1177"/>
                  <a:pt x="1457" y="1181"/>
                </a:cubicBezTo>
                <a:close/>
                <a:moveTo>
                  <a:pt x="1455" y="1213"/>
                </a:moveTo>
                <a:cubicBezTo>
                  <a:pt x="1458" y="1217"/>
                  <a:pt x="1461" y="1216"/>
                  <a:pt x="1463" y="1216"/>
                </a:cubicBezTo>
                <a:cubicBezTo>
                  <a:pt x="1462" y="1217"/>
                  <a:pt x="1462" y="1219"/>
                  <a:pt x="1462" y="1221"/>
                </a:cubicBezTo>
                <a:cubicBezTo>
                  <a:pt x="1461" y="1221"/>
                  <a:pt x="1461" y="1221"/>
                  <a:pt x="1461" y="1221"/>
                </a:cubicBezTo>
                <a:cubicBezTo>
                  <a:pt x="1461" y="1218"/>
                  <a:pt x="1459" y="1217"/>
                  <a:pt x="1456" y="1218"/>
                </a:cubicBezTo>
                <a:cubicBezTo>
                  <a:pt x="1456" y="1218"/>
                  <a:pt x="1456" y="1218"/>
                  <a:pt x="1456" y="1219"/>
                </a:cubicBezTo>
                <a:cubicBezTo>
                  <a:pt x="1454" y="1218"/>
                  <a:pt x="1452" y="1217"/>
                  <a:pt x="1450" y="1217"/>
                </a:cubicBezTo>
                <a:cubicBezTo>
                  <a:pt x="1451" y="1216"/>
                  <a:pt x="1451" y="1216"/>
                  <a:pt x="1451" y="1215"/>
                </a:cubicBezTo>
                <a:cubicBezTo>
                  <a:pt x="1452" y="1215"/>
                  <a:pt x="1452" y="1215"/>
                  <a:pt x="1452" y="1216"/>
                </a:cubicBezTo>
                <a:cubicBezTo>
                  <a:pt x="1452" y="1215"/>
                  <a:pt x="1452" y="1215"/>
                  <a:pt x="1452" y="1215"/>
                </a:cubicBezTo>
                <a:cubicBezTo>
                  <a:pt x="1453" y="1215"/>
                  <a:pt x="1454" y="1215"/>
                  <a:pt x="1455" y="1215"/>
                </a:cubicBezTo>
                <a:cubicBezTo>
                  <a:pt x="1455" y="1214"/>
                  <a:pt x="1455" y="1214"/>
                  <a:pt x="1455" y="1213"/>
                </a:cubicBezTo>
                <a:close/>
                <a:moveTo>
                  <a:pt x="1431" y="1228"/>
                </a:moveTo>
                <a:cubicBezTo>
                  <a:pt x="1434" y="1226"/>
                  <a:pt x="1433" y="1224"/>
                  <a:pt x="1433" y="1221"/>
                </a:cubicBezTo>
                <a:cubicBezTo>
                  <a:pt x="1437" y="1222"/>
                  <a:pt x="1441" y="1223"/>
                  <a:pt x="1446" y="1223"/>
                </a:cubicBezTo>
                <a:cubicBezTo>
                  <a:pt x="1446" y="1224"/>
                  <a:pt x="1446" y="1224"/>
                  <a:pt x="1446" y="1225"/>
                </a:cubicBezTo>
                <a:cubicBezTo>
                  <a:pt x="1445" y="1226"/>
                  <a:pt x="1445" y="1229"/>
                  <a:pt x="1441" y="1227"/>
                </a:cubicBezTo>
                <a:cubicBezTo>
                  <a:pt x="1443" y="1232"/>
                  <a:pt x="1438" y="1231"/>
                  <a:pt x="1439" y="1235"/>
                </a:cubicBezTo>
                <a:cubicBezTo>
                  <a:pt x="1435" y="1234"/>
                  <a:pt x="1434" y="1230"/>
                  <a:pt x="1431" y="1228"/>
                </a:cubicBezTo>
                <a:close/>
                <a:moveTo>
                  <a:pt x="1442" y="1262"/>
                </a:moveTo>
                <a:cubicBezTo>
                  <a:pt x="1444" y="1263"/>
                  <a:pt x="1443" y="1264"/>
                  <a:pt x="1442" y="1265"/>
                </a:cubicBezTo>
                <a:cubicBezTo>
                  <a:pt x="1442" y="1264"/>
                  <a:pt x="1441" y="1264"/>
                  <a:pt x="1441" y="1264"/>
                </a:cubicBezTo>
                <a:cubicBezTo>
                  <a:pt x="1441" y="1264"/>
                  <a:pt x="1442" y="1263"/>
                  <a:pt x="1442" y="1262"/>
                </a:cubicBezTo>
                <a:close/>
                <a:moveTo>
                  <a:pt x="1441" y="1266"/>
                </a:moveTo>
                <a:cubicBezTo>
                  <a:pt x="1441" y="1266"/>
                  <a:pt x="1441" y="1267"/>
                  <a:pt x="1441" y="1267"/>
                </a:cubicBezTo>
                <a:cubicBezTo>
                  <a:pt x="1441" y="1267"/>
                  <a:pt x="1440" y="1267"/>
                  <a:pt x="1440" y="1267"/>
                </a:cubicBezTo>
                <a:cubicBezTo>
                  <a:pt x="1440" y="1266"/>
                  <a:pt x="1441" y="1266"/>
                  <a:pt x="1441" y="1266"/>
                </a:cubicBezTo>
                <a:close/>
                <a:moveTo>
                  <a:pt x="1441" y="1270"/>
                </a:moveTo>
                <a:cubicBezTo>
                  <a:pt x="1441" y="1272"/>
                  <a:pt x="1441" y="1274"/>
                  <a:pt x="1439" y="1274"/>
                </a:cubicBezTo>
                <a:cubicBezTo>
                  <a:pt x="1437" y="1273"/>
                  <a:pt x="1437" y="1270"/>
                  <a:pt x="1436" y="1267"/>
                </a:cubicBezTo>
                <a:cubicBezTo>
                  <a:pt x="1438" y="1268"/>
                  <a:pt x="1439" y="1269"/>
                  <a:pt x="1441" y="1268"/>
                </a:cubicBezTo>
                <a:cubicBezTo>
                  <a:pt x="1441" y="1268"/>
                  <a:pt x="1441" y="1268"/>
                  <a:pt x="1441" y="1268"/>
                </a:cubicBezTo>
                <a:cubicBezTo>
                  <a:pt x="1443" y="1269"/>
                  <a:pt x="1444" y="1269"/>
                  <a:pt x="1445" y="1271"/>
                </a:cubicBezTo>
                <a:cubicBezTo>
                  <a:pt x="1443" y="1271"/>
                  <a:pt x="1442" y="1271"/>
                  <a:pt x="1441" y="1270"/>
                </a:cubicBezTo>
                <a:close/>
                <a:moveTo>
                  <a:pt x="1444" y="1269"/>
                </a:moveTo>
                <a:cubicBezTo>
                  <a:pt x="1444" y="1268"/>
                  <a:pt x="1444" y="1268"/>
                  <a:pt x="1444" y="1267"/>
                </a:cubicBezTo>
                <a:cubicBezTo>
                  <a:pt x="1445" y="1268"/>
                  <a:pt x="1445" y="1268"/>
                  <a:pt x="1445" y="1268"/>
                </a:cubicBezTo>
                <a:cubicBezTo>
                  <a:pt x="1445" y="1267"/>
                  <a:pt x="1445" y="1266"/>
                  <a:pt x="1444" y="1265"/>
                </a:cubicBezTo>
                <a:cubicBezTo>
                  <a:pt x="1445" y="1264"/>
                  <a:pt x="1446" y="1262"/>
                  <a:pt x="1448" y="1262"/>
                </a:cubicBezTo>
                <a:cubicBezTo>
                  <a:pt x="1448" y="1266"/>
                  <a:pt x="1448" y="1269"/>
                  <a:pt x="1444" y="1269"/>
                </a:cubicBezTo>
                <a:close/>
                <a:moveTo>
                  <a:pt x="1445" y="1261"/>
                </a:moveTo>
                <a:cubicBezTo>
                  <a:pt x="1445" y="1261"/>
                  <a:pt x="1445" y="1260"/>
                  <a:pt x="1446" y="1260"/>
                </a:cubicBezTo>
                <a:cubicBezTo>
                  <a:pt x="1446" y="1260"/>
                  <a:pt x="1446" y="1260"/>
                  <a:pt x="1447" y="1260"/>
                </a:cubicBezTo>
                <a:cubicBezTo>
                  <a:pt x="1446" y="1261"/>
                  <a:pt x="1446" y="1261"/>
                  <a:pt x="1445" y="1261"/>
                </a:cubicBezTo>
                <a:close/>
                <a:moveTo>
                  <a:pt x="1448" y="1260"/>
                </a:moveTo>
                <a:cubicBezTo>
                  <a:pt x="1448" y="1260"/>
                  <a:pt x="1447" y="1259"/>
                  <a:pt x="1446" y="1259"/>
                </a:cubicBezTo>
                <a:cubicBezTo>
                  <a:pt x="1446" y="1259"/>
                  <a:pt x="1446" y="1259"/>
                  <a:pt x="1446" y="1259"/>
                </a:cubicBezTo>
                <a:cubicBezTo>
                  <a:pt x="1447" y="1259"/>
                  <a:pt x="1449" y="1260"/>
                  <a:pt x="1450" y="1260"/>
                </a:cubicBezTo>
                <a:cubicBezTo>
                  <a:pt x="1449" y="1261"/>
                  <a:pt x="1449" y="1261"/>
                  <a:pt x="1448" y="1260"/>
                </a:cubicBezTo>
                <a:close/>
                <a:moveTo>
                  <a:pt x="1458" y="1264"/>
                </a:moveTo>
                <a:cubicBezTo>
                  <a:pt x="1457" y="1264"/>
                  <a:pt x="1457" y="1263"/>
                  <a:pt x="1457" y="1263"/>
                </a:cubicBezTo>
                <a:cubicBezTo>
                  <a:pt x="1458" y="1263"/>
                  <a:pt x="1459" y="1264"/>
                  <a:pt x="1460" y="1264"/>
                </a:cubicBezTo>
                <a:cubicBezTo>
                  <a:pt x="1460" y="1264"/>
                  <a:pt x="1460" y="1265"/>
                  <a:pt x="1460" y="1265"/>
                </a:cubicBezTo>
                <a:cubicBezTo>
                  <a:pt x="1459" y="1265"/>
                  <a:pt x="1458" y="1264"/>
                  <a:pt x="1458" y="1264"/>
                </a:cubicBezTo>
                <a:close/>
                <a:moveTo>
                  <a:pt x="1463" y="1267"/>
                </a:moveTo>
                <a:cubicBezTo>
                  <a:pt x="1463" y="1266"/>
                  <a:pt x="1463" y="1266"/>
                  <a:pt x="1463" y="1266"/>
                </a:cubicBezTo>
                <a:cubicBezTo>
                  <a:pt x="1464" y="1266"/>
                  <a:pt x="1466" y="1267"/>
                  <a:pt x="1467" y="1267"/>
                </a:cubicBezTo>
                <a:cubicBezTo>
                  <a:pt x="1466" y="1268"/>
                  <a:pt x="1465" y="1267"/>
                  <a:pt x="1463" y="1267"/>
                </a:cubicBezTo>
                <a:close/>
                <a:moveTo>
                  <a:pt x="1519" y="1288"/>
                </a:moveTo>
                <a:cubicBezTo>
                  <a:pt x="1516" y="1289"/>
                  <a:pt x="1515" y="1287"/>
                  <a:pt x="1513" y="1287"/>
                </a:cubicBezTo>
                <a:cubicBezTo>
                  <a:pt x="1509" y="1285"/>
                  <a:pt x="1506" y="1283"/>
                  <a:pt x="1505" y="1282"/>
                </a:cubicBezTo>
                <a:cubicBezTo>
                  <a:pt x="1509" y="1284"/>
                  <a:pt x="1515" y="1286"/>
                  <a:pt x="1519" y="1287"/>
                </a:cubicBezTo>
                <a:cubicBezTo>
                  <a:pt x="1519" y="1288"/>
                  <a:pt x="1519" y="1288"/>
                  <a:pt x="1519" y="1288"/>
                </a:cubicBezTo>
                <a:close/>
                <a:moveTo>
                  <a:pt x="1524" y="1272"/>
                </a:moveTo>
                <a:cubicBezTo>
                  <a:pt x="1525" y="1273"/>
                  <a:pt x="1526" y="1272"/>
                  <a:pt x="1527" y="1273"/>
                </a:cubicBezTo>
                <a:cubicBezTo>
                  <a:pt x="1528" y="1276"/>
                  <a:pt x="1522" y="1273"/>
                  <a:pt x="1524" y="1272"/>
                </a:cubicBezTo>
                <a:close/>
                <a:moveTo>
                  <a:pt x="1533" y="1277"/>
                </a:moveTo>
                <a:cubicBezTo>
                  <a:pt x="1531" y="1276"/>
                  <a:pt x="1529" y="1274"/>
                  <a:pt x="1529" y="1273"/>
                </a:cubicBezTo>
                <a:cubicBezTo>
                  <a:pt x="1533" y="1274"/>
                  <a:pt x="1532" y="1275"/>
                  <a:pt x="1536" y="1276"/>
                </a:cubicBezTo>
                <a:cubicBezTo>
                  <a:pt x="1535" y="1276"/>
                  <a:pt x="1534" y="1276"/>
                  <a:pt x="1533" y="1277"/>
                </a:cubicBezTo>
                <a:close/>
                <a:moveTo>
                  <a:pt x="1546" y="1290"/>
                </a:moveTo>
                <a:cubicBezTo>
                  <a:pt x="1548" y="1289"/>
                  <a:pt x="1551" y="1293"/>
                  <a:pt x="1548" y="1296"/>
                </a:cubicBezTo>
                <a:cubicBezTo>
                  <a:pt x="1547" y="1294"/>
                  <a:pt x="1542" y="1292"/>
                  <a:pt x="1537" y="1291"/>
                </a:cubicBezTo>
                <a:cubicBezTo>
                  <a:pt x="1541" y="1289"/>
                  <a:pt x="1545" y="1288"/>
                  <a:pt x="1549" y="1286"/>
                </a:cubicBezTo>
                <a:cubicBezTo>
                  <a:pt x="1551" y="1287"/>
                  <a:pt x="1553" y="1288"/>
                  <a:pt x="1555" y="1289"/>
                </a:cubicBezTo>
                <a:cubicBezTo>
                  <a:pt x="1552" y="1292"/>
                  <a:pt x="1547" y="1286"/>
                  <a:pt x="1546" y="1290"/>
                </a:cubicBezTo>
                <a:close/>
                <a:moveTo>
                  <a:pt x="1565" y="1279"/>
                </a:moveTo>
                <a:cubicBezTo>
                  <a:pt x="1564" y="1279"/>
                  <a:pt x="1564" y="1279"/>
                  <a:pt x="1563" y="1279"/>
                </a:cubicBezTo>
                <a:cubicBezTo>
                  <a:pt x="1564" y="1278"/>
                  <a:pt x="1564" y="1278"/>
                  <a:pt x="1565" y="1278"/>
                </a:cubicBezTo>
                <a:cubicBezTo>
                  <a:pt x="1565" y="1278"/>
                  <a:pt x="1565" y="1279"/>
                  <a:pt x="1565" y="1279"/>
                </a:cubicBezTo>
                <a:close/>
                <a:moveTo>
                  <a:pt x="1578" y="1266"/>
                </a:moveTo>
                <a:cubicBezTo>
                  <a:pt x="1578" y="1266"/>
                  <a:pt x="1578" y="1267"/>
                  <a:pt x="1578" y="1267"/>
                </a:cubicBezTo>
                <a:cubicBezTo>
                  <a:pt x="1576" y="1267"/>
                  <a:pt x="1575" y="1268"/>
                  <a:pt x="1573" y="1268"/>
                </a:cubicBezTo>
                <a:cubicBezTo>
                  <a:pt x="1572" y="1267"/>
                  <a:pt x="1572" y="1267"/>
                  <a:pt x="1571" y="1268"/>
                </a:cubicBezTo>
                <a:cubicBezTo>
                  <a:pt x="1571" y="1267"/>
                  <a:pt x="1571" y="1267"/>
                  <a:pt x="1570" y="1267"/>
                </a:cubicBezTo>
                <a:cubicBezTo>
                  <a:pt x="1570" y="1267"/>
                  <a:pt x="1570" y="1268"/>
                  <a:pt x="1570" y="1268"/>
                </a:cubicBezTo>
                <a:cubicBezTo>
                  <a:pt x="1570" y="1268"/>
                  <a:pt x="1569" y="1268"/>
                  <a:pt x="1569" y="1268"/>
                </a:cubicBezTo>
                <a:cubicBezTo>
                  <a:pt x="1569" y="1266"/>
                  <a:pt x="1568" y="1265"/>
                  <a:pt x="1568" y="1263"/>
                </a:cubicBezTo>
                <a:cubicBezTo>
                  <a:pt x="1571" y="1263"/>
                  <a:pt x="1574" y="1264"/>
                  <a:pt x="1578" y="1266"/>
                </a:cubicBezTo>
                <a:close/>
                <a:moveTo>
                  <a:pt x="1566" y="1271"/>
                </a:moveTo>
                <a:cubicBezTo>
                  <a:pt x="1565" y="1271"/>
                  <a:pt x="1565" y="1271"/>
                  <a:pt x="1564" y="1271"/>
                </a:cubicBezTo>
                <a:cubicBezTo>
                  <a:pt x="1565" y="1270"/>
                  <a:pt x="1565" y="1269"/>
                  <a:pt x="1566" y="1269"/>
                </a:cubicBezTo>
                <a:cubicBezTo>
                  <a:pt x="1566" y="1270"/>
                  <a:pt x="1566" y="1271"/>
                  <a:pt x="1566" y="1271"/>
                </a:cubicBezTo>
                <a:close/>
                <a:moveTo>
                  <a:pt x="1565" y="1261"/>
                </a:moveTo>
                <a:cubicBezTo>
                  <a:pt x="1565" y="1262"/>
                  <a:pt x="1565" y="1263"/>
                  <a:pt x="1564" y="1264"/>
                </a:cubicBezTo>
                <a:cubicBezTo>
                  <a:pt x="1563" y="1263"/>
                  <a:pt x="1562" y="1263"/>
                  <a:pt x="1562" y="1262"/>
                </a:cubicBezTo>
                <a:cubicBezTo>
                  <a:pt x="1563" y="1262"/>
                  <a:pt x="1564" y="1261"/>
                  <a:pt x="1565" y="1261"/>
                </a:cubicBezTo>
                <a:close/>
                <a:moveTo>
                  <a:pt x="1563" y="1282"/>
                </a:moveTo>
                <a:cubicBezTo>
                  <a:pt x="1561" y="1283"/>
                  <a:pt x="1558" y="1283"/>
                  <a:pt x="1556" y="1282"/>
                </a:cubicBezTo>
                <a:cubicBezTo>
                  <a:pt x="1556" y="1282"/>
                  <a:pt x="1556" y="1282"/>
                  <a:pt x="1556" y="1282"/>
                </a:cubicBezTo>
                <a:cubicBezTo>
                  <a:pt x="1556" y="1281"/>
                  <a:pt x="1556" y="1280"/>
                  <a:pt x="1556" y="1280"/>
                </a:cubicBezTo>
                <a:cubicBezTo>
                  <a:pt x="1558" y="1281"/>
                  <a:pt x="1560" y="1282"/>
                  <a:pt x="1563" y="1282"/>
                </a:cubicBezTo>
                <a:close/>
                <a:moveTo>
                  <a:pt x="1559" y="1260"/>
                </a:moveTo>
                <a:cubicBezTo>
                  <a:pt x="1558" y="1261"/>
                  <a:pt x="1559" y="1261"/>
                  <a:pt x="1560" y="1262"/>
                </a:cubicBezTo>
                <a:cubicBezTo>
                  <a:pt x="1559" y="1264"/>
                  <a:pt x="1554" y="1263"/>
                  <a:pt x="1555" y="1261"/>
                </a:cubicBezTo>
                <a:cubicBezTo>
                  <a:pt x="1557" y="1262"/>
                  <a:pt x="1557" y="1259"/>
                  <a:pt x="1559" y="1260"/>
                </a:cubicBezTo>
                <a:close/>
                <a:moveTo>
                  <a:pt x="1553" y="1262"/>
                </a:moveTo>
                <a:cubicBezTo>
                  <a:pt x="1552" y="1259"/>
                  <a:pt x="1549" y="1261"/>
                  <a:pt x="1549" y="1257"/>
                </a:cubicBezTo>
                <a:cubicBezTo>
                  <a:pt x="1551" y="1259"/>
                  <a:pt x="1556" y="1259"/>
                  <a:pt x="1553" y="1262"/>
                </a:cubicBezTo>
                <a:close/>
                <a:moveTo>
                  <a:pt x="1546" y="1257"/>
                </a:moveTo>
                <a:cubicBezTo>
                  <a:pt x="1543" y="1259"/>
                  <a:pt x="1543" y="1255"/>
                  <a:pt x="1539" y="1256"/>
                </a:cubicBezTo>
                <a:cubicBezTo>
                  <a:pt x="1540" y="1251"/>
                  <a:pt x="1545" y="1256"/>
                  <a:pt x="1546" y="1257"/>
                </a:cubicBezTo>
                <a:close/>
                <a:moveTo>
                  <a:pt x="1534" y="1251"/>
                </a:moveTo>
                <a:cubicBezTo>
                  <a:pt x="1530" y="1254"/>
                  <a:pt x="1522" y="1247"/>
                  <a:pt x="1519" y="1246"/>
                </a:cubicBezTo>
                <a:cubicBezTo>
                  <a:pt x="1524" y="1246"/>
                  <a:pt x="1529" y="1249"/>
                  <a:pt x="1534" y="1251"/>
                </a:cubicBezTo>
                <a:close/>
                <a:moveTo>
                  <a:pt x="1512" y="1241"/>
                </a:moveTo>
                <a:cubicBezTo>
                  <a:pt x="1510" y="1243"/>
                  <a:pt x="1516" y="1242"/>
                  <a:pt x="1514" y="1244"/>
                </a:cubicBezTo>
                <a:cubicBezTo>
                  <a:pt x="1511" y="1244"/>
                  <a:pt x="1508" y="1242"/>
                  <a:pt x="1512" y="1241"/>
                </a:cubicBezTo>
                <a:close/>
                <a:moveTo>
                  <a:pt x="1506" y="1241"/>
                </a:moveTo>
                <a:cubicBezTo>
                  <a:pt x="1505" y="1240"/>
                  <a:pt x="1500" y="1240"/>
                  <a:pt x="1500" y="1238"/>
                </a:cubicBezTo>
                <a:cubicBezTo>
                  <a:pt x="1504" y="1240"/>
                  <a:pt x="1506" y="1238"/>
                  <a:pt x="1506" y="1241"/>
                </a:cubicBezTo>
                <a:close/>
                <a:moveTo>
                  <a:pt x="1495" y="1247"/>
                </a:moveTo>
                <a:cubicBezTo>
                  <a:pt x="1496" y="1247"/>
                  <a:pt x="1501" y="1246"/>
                  <a:pt x="1501" y="1247"/>
                </a:cubicBezTo>
                <a:cubicBezTo>
                  <a:pt x="1503" y="1248"/>
                  <a:pt x="1503" y="1244"/>
                  <a:pt x="1500" y="1244"/>
                </a:cubicBezTo>
                <a:cubicBezTo>
                  <a:pt x="1520" y="1248"/>
                  <a:pt x="1534" y="1257"/>
                  <a:pt x="1552" y="1264"/>
                </a:cubicBezTo>
                <a:cubicBezTo>
                  <a:pt x="1551" y="1266"/>
                  <a:pt x="1550" y="1269"/>
                  <a:pt x="1549" y="1269"/>
                </a:cubicBezTo>
                <a:cubicBezTo>
                  <a:pt x="1528" y="1259"/>
                  <a:pt x="1517" y="1255"/>
                  <a:pt x="1500" y="1250"/>
                </a:cubicBezTo>
                <a:cubicBezTo>
                  <a:pt x="1499" y="1255"/>
                  <a:pt x="1509" y="1253"/>
                  <a:pt x="1510" y="1257"/>
                </a:cubicBezTo>
                <a:cubicBezTo>
                  <a:pt x="1507" y="1259"/>
                  <a:pt x="1498" y="1249"/>
                  <a:pt x="1496" y="1257"/>
                </a:cubicBezTo>
                <a:cubicBezTo>
                  <a:pt x="1512" y="1258"/>
                  <a:pt x="1527" y="1267"/>
                  <a:pt x="1542" y="1276"/>
                </a:cubicBezTo>
                <a:cubicBezTo>
                  <a:pt x="1537" y="1276"/>
                  <a:pt x="1531" y="1272"/>
                  <a:pt x="1525" y="1269"/>
                </a:cubicBezTo>
                <a:cubicBezTo>
                  <a:pt x="1522" y="1274"/>
                  <a:pt x="1512" y="1269"/>
                  <a:pt x="1509" y="1268"/>
                </a:cubicBezTo>
                <a:cubicBezTo>
                  <a:pt x="1507" y="1271"/>
                  <a:pt x="1515" y="1273"/>
                  <a:pt x="1521" y="1277"/>
                </a:cubicBezTo>
                <a:cubicBezTo>
                  <a:pt x="1518" y="1279"/>
                  <a:pt x="1518" y="1276"/>
                  <a:pt x="1515" y="1276"/>
                </a:cubicBezTo>
                <a:cubicBezTo>
                  <a:pt x="1515" y="1280"/>
                  <a:pt x="1522" y="1277"/>
                  <a:pt x="1521" y="1280"/>
                </a:cubicBezTo>
                <a:cubicBezTo>
                  <a:pt x="1525" y="1282"/>
                  <a:pt x="1519" y="1277"/>
                  <a:pt x="1523" y="1278"/>
                </a:cubicBezTo>
                <a:cubicBezTo>
                  <a:pt x="1523" y="1276"/>
                  <a:pt x="1521" y="1276"/>
                  <a:pt x="1520" y="1275"/>
                </a:cubicBezTo>
                <a:cubicBezTo>
                  <a:pt x="1522" y="1275"/>
                  <a:pt x="1524" y="1278"/>
                  <a:pt x="1527" y="1280"/>
                </a:cubicBezTo>
                <a:cubicBezTo>
                  <a:pt x="1525" y="1281"/>
                  <a:pt x="1524" y="1282"/>
                  <a:pt x="1522" y="1283"/>
                </a:cubicBezTo>
                <a:cubicBezTo>
                  <a:pt x="1522" y="1283"/>
                  <a:pt x="1522" y="1283"/>
                  <a:pt x="1522" y="1283"/>
                </a:cubicBezTo>
                <a:cubicBezTo>
                  <a:pt x="1520" y="1281"/>
                  <a:pt x="1521" y="1288"/>
                  <a:pt x="1518" y="1286"/>
                </a:cubicBezTo>
                <a:cubicBezTo>
                  <a:pt x="1517" y="1285"/>
                  <a:pt x="1519" y="1285"/>
                  <a:pt x="1520" y="1284"/>
                </a:cubicBezTo>
                <a:cubicBezTo>
                  <a:pt x="1507" y="1279"/>
                  <a:pt x="1495" y="1273"/>
                  <a:pt x="1487" y="1269"/>
                </a:cubicBezTo>
                <a:cubicBezTo>
                  <a:pt x="1480" y="1269"/>
                  <a:pt x="1473" y="1266"/>
                  <a:pt x="1465" y="1263"/>
                </a:cubicBezTo>
                <a:cubicBezTo>
                  <a:pt x="1465" y="1263"/>
                  <a:pt x="1466" y="1263"/>
                  <a:pt x="1466" y="1263"/>
                </a:cubicBezTo>
                <a:cubicBezTo>
                  <a:pt x="1465" y="1260"/>
                  <a:pt x="1463" y="1261"/>
                  <a:pt x="1461" y="1262"/>
                </a:cubicBezTo>
                <a:cubicBezTo>
                  <a:pt x="1460" y="1261"/>
                  <a:pt x="1459" y="1261"/>
                  <a:pt x="1458" y="1260"/>
                </a:cubicBezTo>
                <a:cubicBezTo>
                  <a:pt x="1459" y="1260"/>
                  <a:pt x="1459" y="1259"/>
                  <a:pt x="1461" y="1259"/>
                </a:cubicBezTo>
                <a:cubicBezTo>
                  <a:pt x="1461" y="1259"/>
                  <a:pt x="1461" y="1259"/>
                  <a:pt x="1462" y="1259"/>
                </a:cubicBezTo>
                <a:cubicBezTo>
                  <a:pt x="1462" y="1259"/>
                  <a:pt x="1462" y="1259"/>
                  <a:pt x="1462" y="1259"/>
                </a:cubicBezTo>
                <a:cubicBezTo>
                  <a:pt x="1462" y="1259"/>
                  <a:pt x="1462" y="1259"/>
                  <a:pt x="1462" y="1259"/>
                </a:cubicBezTo>
                <a:cubicBezTo>
                  <a:pt x="1463" y="1256"/>
                  <a:pt x="1462" y="1257"/>
                  <a:pt x="1461" y="1257"/>
                </a:cubicBezTo>
                <a:cubicBezTo>
                  <a:pt x="1461" y="1257"/>
                  <a:pt x="1460" y="1257"/>
                  <a:pt x="1460" y="1257"/>
                </a:cubicBezTo>
                <a:cubicBezTo>
                  <a:pt x="1460" y="1257"/>
                  <a:pt x="1460" y="1257"/>
                  <a:pt x="1460" y="1256"/>
                </a:cubicBezTo>
                <a:cubicBezTo>
                  <a:pt x="1461" y="1253"/>
                  <a:pt x="1462" y="1257"/>
                  <a:pt x="1465" y="1257"/>
                </a:cubicBezTo>
                <a:cubicBezTo>
                  <a:pt x="1466" y="1257"/>
                  <a:pt x="1467" y="1258"/>
                  <a:pt x="1469" y="1259"/>
                </a:cubicBezTo>
                <a:cubicBezTo>
                  <a:pt x="1467" y="1256"/>
                  <a:pt x="1465" y="1255"/>
                  <a:pt x="1464" y="1255"/>
                </a:cubicBezTo>
                <a:cubicBezTo>
                  <a:pt x="1462" y="1252"/>
                  <a:pt x="1462" y="1251"/>
                  <a:pt x="1461" y="1246"/>
                </a:cubicBezTo>
                <a:cubicBezTo>
                  <a:pt x="1458" y="1244"/>
                  <a:pt x="1454" y="1248"/>
                  <a:pt x="1454" y="1246"/>
                </a:cubicBezTo>
                <a:cubicBezTo>
                  <a:pt x="1452" y="1246"/>
                  <a:pt x="1453" y="1248"/>
                  <a:pt x="1455" y="1248"/>
                </a:cubicBezTo>
                <a:cubicBezTo>
                  <a:pt x="1454" y="1250"/>
                  <a:pt x="1454" y="1251"/>
                  <a:pt x="1452" y="1251"/>
                </a:cubicBezTo>
                <a:cubicBezTo>
                  <a:pt x="1449" y="1246"/>
                  <a:pt x="1452" y="1244"/>
                  <a:pt x="1450" y="1238"/>
                </a:cubicBezTo>
                <a:cubicBezTo>
                  <a:pt x="1446" y="1239"/>
                  <a:pt x="1447" y="1236"/>
                  <a:pt x="1444" y="1237"/>
                </a:cubicBezTo>
                <a:cubicBezTo>
                  <a:pt x="1447" y="1240"/>
                  <a:pt x="1447" y="1249"/>
                  <a:pt x="1441" y="1249"/>
                </a:cubicBezTo>
                <a:cubicBezTo>
                  <a:pt x="1440" y="1249"/>
                  <a:pt x="1438" y="1248"/>
                  <a:pt x="1438" y="1247"/>
                </a:cubicBezTo>
                <a:cubicBezTo>
                  <a:pt x="1439" y="1245"/>
                  <a:pt x="1441" y="1246"/>
                  <a:pt x="1443" y="1246"/>
                </a:cubicBezTo>
                <a:cubicBezTo>
                  <a:pt x="1442" y="1240"/>
                  <a:pt x="1441" y="1243"/>
                  <a:pt x="1437" y="1244"/>
                </a:cubicBezTo>
                <a:cubicBezTo>
                  <a:pt x="1437" y="1238"/>
                  <a:pt x="1441" y="1235"/>
                  <a:pt x="1443" y="1230"/>
                </a:cubicBezTo>
                <a:cubicBezTo>
                  <a:pt x="1445" y="1232"/>
                  <a:pt x="1447" y="1232"/>
                  <a:pt x="1449" y="1231"/>
                </a:cubicBezTo>
                <a:cubicBezTo>
                  <a:pt x="1453" y="1234"/>
                  <a:pt x="1457" y="1235"/>
                  <a:pt x="1459" y="1233"/>
                </a:cubicBezTo>
                <a:cubicBezTo>
                  <a:pt x="1457" y="1233"/>
                  <a:pt x="1454" y="1232"/>
                  <a:pt x="1452" y="1231"/>
                </a:cubicBezTo>
                <a:cubicBezTo>
                  <a:pt x="1452" y="1231"/>
                  <a:pt x="1453" y="1231"/>
                  <a:pt x="1454" y="1230"/>
                </a:cubicBezTo>
                <a:cubicBezTo>
                  <a:pt x="1454" y="1231"/>
                  <a:pt x="1454" y="1231"/>
                  <a:pt x="1455" y="1231"/>
                </a:cubicBezTo>
                <a:cubicBezTo>
                  <a:pt x="1455" y="1230"/>
                  <a:pt x="1456" y="1231"/>
                  <a:pt x="1457" y="1231"/>
                </a:cubicBezTo>
                <a:cubicBezTo>
                  <a:pt x="1457" y="1229"/>
                  <a:pt x="1456" y="1230"/>
                  <a:pt x="1455" y="1230"/>
                </a:cubicBezTo>
                <a:cubicBezTo>
                  <a:pt x="1465" y="1228"/>
                  <a:pt x="1472" y="1237"/>
                  <a:pt x="1484" y="1240"/>
                </a:cubicBezTo>
                <a:cubicBezTo>
                  <a:pt x="1484" y="1241"/>
                  <a:pt x="1483" y="1241"/>
                  <a:pt x="1483" y="1242"/>
                </a:cubicBezTo>
                <a:cubicBezTo>
                  <a:pt x="1478" y="1243"/>
                  <a:pt x="1476" y="1237"/>
                  <a:pt x="1471" y="1239"/>
                </a:cubicBezTo>
                <a:cubicBezTo>
                  <a:pt x="1474" y="1243"/>
                  <a:pt x="1486" y="1244"/>
                  <a:pt x="1492" y="1250"/>
                </a:cubicBezTo>
                <a:cubicBezTo>
                  <a:pt x="1491" y="1250"/>
                  <a:pt x="1491" y="1251"/>
                  <a:pt x="1490" y="1252"/>
                </a:cubicBezTo>
                <a:cubicBezTo>
                  <a:pt x="1488" y="1250"/>
                  <a:pt x="1482" y="1249"/>
                  <a:pt x="1482" y="1247"/>
                </a:cubicBezTo>
                <a:cubicBezTo>
                  <a:pt x="1479" y="1249"/>
                  <a:pt x="1495" y="1257"/>
                  <a:pt x="1497" y="1253"/>
                </a:cubicBezTo>
                <a:cubicBezTo>
                  <a:pt x="1494" y="1253"/>
                  <a:pt x="1495" y="1252"/>
                  <a:pt x="1492" y="1252"/>
                </a:cubicBezTo>
                <a:cubicBezTo>
                  <a:pt x="1493" y="1251"/>
                  <a:pt x="1494" y="1251"/>
                  <a:pt x="1493" y="1250"/>
                </a:cubicBezTo>
                <a:cubicBezTo>
                  <a:pt x="1498" y="1249"/>
                  <a:pt x="1499" y="1251"/>
                  <a:pt x="1495" y="1247"/>
                </a:cubicBezTo>
                <a:close/>
                <a:moveTo>
                  <a:pt x="1542" y="1270"/>
                </a:moveTo>
                <a:cubicBezTo>
                  <a:pt x="1540" y="1269"/>
                  <a:pt x="1534" y="1269"/>
                  <a:pt x="1537" y="1268"/>
                </a:cubicBezTo>
                <a:cubicBezTo>
                  <a:pt x="1539" y="1269"/>
                  <a:pt x="1542" y="1267"/>
                  <a:pt x="1542" y="1270"/>
                </a:cubicBezTo>
                <a:close/>
                <a:moveTo>
                  <a:pt x="1531" y="1265"/>
                </a:moveTo>
                <a:cubicBezTo>
                  <a:pt x="1527" y="1266"/>
                  <a:pt x="1518" y="1261"/>
                  <a:pt x="1511" y="1257"/>
                </a:cubicBezTo>
                <a:cubicBezTo>
                  <a:pt x="1519" y="1259"/>
                  <a:pt x="1525" y="1263"/>
                  <a:pt x="1531" y="1265"/>
                </a:cubicBezTo>
                <a:close/>
                <a:moveTo>
                  <a:pt x="1492" y="1241"/>
                </a:moveTo>
                <a:cubicBezTo>
                  <a:pt x="1492" y="1240"/>
                  <a:pt x="1490" y="1239"/>
                  <a:pt x="1488" y="1239"/>
                </a:cubicBezTo>
                <a:cubicBezTo>
                  <a:pt x="1488" y="1236"/>
                  <a:pt x="1496" y="1240"/>
                  <a:pt x="1492" y="1241"/>
                </a:cubicBezTo>
                <a:close/>
                <a:moveTo>
                  <a:pt x="1487" y="1244"/>
                </a:moveTo>
                <a:cubicBezTo>
                  <a:pt x="1488" y="1242"/>
                  <a:pt x="1493" y="1246"/>
                  <a:pt x="1489" y="1246"/>
                </a:cubicBezTo>
                <a:cubicBezTo>
                  <a:pt x="1490" y="1243"/>
                  <a:pt x="1485" y="1247"/>
                  <a:pt x="1487" y="1244"/>
                </a:cubicBezTo>
                <a:close/>
                <a:moveTo>
                  <a:pt x="1479" y="1232"/>
                </a:moveTo>
                <a:cubicBezTo>
                  <a:pt x="1481" y="1237"/>
                  <a:pt x="1484" y="1233"/>
                  <a:pt x="1486" y="1237"/>
                </a:cubicBezTo>
                <a:cubicBezTo>
                  <a:pt x="1485" y="1237"/>
                  <a:pt x="1484" y="1237"/>
                  <a:pt x="1484" y="1238"/>
                </a:cubicBezTo>
                <a:cubicBezTo>
                  <a:pt x="1482" y="1237"/>
                  <a:pt x="1479" y="1236"/>
                  <a:pt x="1477" y="1235"/>
                </a:cubicBezTo>
                <a:cubicBezTo>
                  <a:pt x="1478" y="1233"/>
                  <a:pt x="1478" y="1233"/>
                  <a:pt x="1479" y="1232"/>
                </a:cubicBezTo>
                <a:close/>
                <a:moveTo>
                  <a:pt x="1477" y="1232"/>
                </a:moveTo>
                <a:cubicBezTo>
                  <a:pt x="1475" y="1236"/>
                  <a:pt x="1471" y="1231"/>
                  <a:pt x="1470" y="1229"/>
                </a:cubicBezTo>
                <a:cubicBezTo>
                  <a:pt x="1472" y="1230"/>
                  <a:pt x="1475" y="1231"/>
                  <a:pt x="1477" y="1232"/>
                </a:cubicBezTo>
                <a:close/>
                <a:moveTo>
                  <a:pt x="1471" y="1220"/>
                </a:moveTo>
                <a:cubicBezTo>
                  <a:pt x="1471" y="1220"/>
                  <a:pt x="1471" y="1220"/>
                  <a:pt x="1471" y="1220"/>
                </a:cubicBezTo>
                <a:cubicBezTo>
                  <a:pt x="1472" y="1222"/>
                  <a:pt x="1470" y="1222"/>
                  <a:pt x="1470" y="1225"/>
                </a:cubicBezTo>
                <a:cubicBezTo>
                  <a:pt x="1472" y="1226"/>
                  <a:pt x="1472" y="1221"/>
                  <a:pt x="1475" y="1223"/>
                </a:cubicBezTo>
                <a:cubicBezTo>
                  <a:pt x="1476" y="1225"/>
                  <a:pt x="1471" y="1225"/>
                  <a:pt x="1472" y="1229"/>
                </a:cubicBezTo>
                <a:cubicBezTo>
                  <a:pt x="1470" y="1228"/>
                  <a:pt x="1467" y="1226"/>
                  <a:pt x="1466" y="1229"/>
                </a:cubicBezTo>
                <a:cubicBezTo>
                  <a:pt x="1465" y="1226"/>
                  <a:pt x="1462" y="1225"/>
                  <a:pt x="1460" y="1226"/>
                </a:cubicBezTo>
                <a:cubicBezTo>
                  <a:pt x="1462" y="1222"/>
                  <a:pt x="1450" y="1223"/>
                  <a:pt x="1449" y="1219"/>
                </a:cubicBezTo>
                <a:cubicBezTo>
                  <a:pt x="1451" y="1219"/>
                  <a:pt x="1453" y="1220"/>
                  <a:pt x="1456" y="1221"/>
                </a:cubicBezTo>
                <a:cubicBezTo>
                  <a:pt x="1456" y="1221"/>
                  <a:pt x="1456" y="1221"/>
                  <a:pt x="1456" y="1221"/>
                </a:cubicBezTo>
                <a:cubicBezTo>
                  <a:pt x="1456" y="1221"/>
                  <a:pt x="1456" y="1221"/>
                  <a:pt x="1457" y="1221"/>
                </a:cubicBezTo>
                <a:cubicBezTo>
                  <a:pt x="1458" y="1222"/>
                  <a:pt x="1460" y="1223"/>
                  <a:pt x="1461" y="1223"/>
                </a:cubicBezTo>
                <a:cubicBezTo>
                  <a:pt x="1461" y="1224"/>
                  <a:pt x="1461" y="1224"/>
                  <a:pt x="1461" y="1224"/>
                </a:cubicBezTo>
                <a:cubicBezTo>
                  <a:pt x="1461" y="1224"/>
                  <a:pt x="1461" y="1224"/>
                  <a:pt x="1462" y="1223"/>
                </a:cubicBezTo>
                <a:cubicBezTo>
                  <a:pt x="1464" y="1224"/>
                  <a:pt x="1467" y="1225"/>
                  <a:pt x="1469" y="1225"/>
                </a:cubicBezTo>
                <a:cubicBezTo>
                  <a:pt x="1468" y="1224"/>
                  <a:pt x="1466" y="1223"/>
                  <a:pt x="1463" y="1222"/>
                </a:cubicBezTo>
                <a:cubicBezTo>
                  <a:pt x="1464" y="1222"/>
                  <a:pt x="1464" y="1221"/>
                  <a:pt x="1465" y="1220"/>
                </a:cubicBezTo>
                <a:cubicBezTo>
                  <a:pt x="1466" y="1220"/>
                  <a:pt x="1467" y="1220"/>
                  <a:pt x="1469" y="1219"/>
                </a:cubicBezTo>
                <a:cubicBezTo>
                  <a:pt x="1469" y="1220"/>
                  <a:pt x="1470" y="1220"/>
                  <a:pt x="1471" y="1220"/>
                </a:cubicBezTo>
                <a:close/>
                <a:moveTo>
                  <a:pt x="1468" y="1209"/>
                </a:moveTo>
                <a:cubicBezTo>
                  <a:pt x="1468" y="1209"/>
                  <a:pt x="1468" y="1209"/>
                  <a:pt x="1468" y="1210"/>
                </a:cubicBezTo>
                <a:cubicBezTo>
                  <a:pt x="1468" y="1210"/>
                  <a:pt x="1467" y="1211"/>
                  <a:pt x="1468" y="1212"/>
                </a:cubicBezTo>
                <a:cubicBezTo>
                  <a:pt x="1468" y="1213"/>
                  <a:pt x="1469" y="1213"/>
                  <a:pt x="1469" y="1212"/>
                </a:cubicBezTo>
                <a:cubicBezTo>
                  <a:pt x="1469" y="1214"/>
                  <a:pt x="1468" y="1216"/>
                  <a:pt x="1468" y="1217"/>
                </a:cubicBezTo>
                <a:cubicBezTo>
                  <a:pt x="1468" y="1217"/>
                  <a:pt x="1467" y="1216"/>
                  <a:pt x="1466" y="1216"/>
                </a:cubicBezTo>
                <a:cubicBezTo>
                  <a:pt x="1466" y="1216"/>
                  <a:pt x="1466" y="1216"/>
                  <a:pt x="1466" y="1215"/>
                </a:cubicBezTo>
                <a:cubicBezTo>
                  <a:pt x="1466" y="1215"/>
                  <a:pt x="1465" y="1215"/>
                  <a:pt x="1465" y="1215"/>
                </a:cubicBezTo>
                <a:cubicBezTo>
                  <a:pt x="1461" y="1214"/>
                  <a:pt x="1458" y="1213"/>
                  <a:pt x="1455" y="1211"/>
                </a:cubicBezTo>
                <a:cubicBezTo>
                  <a:pt x="1456" y="1209"/>
                  <a:pt x="1458" y="1208"/>
                  <a:pt x="1459" y="1205"/>
                </a:cubicBezTo>
                <a:cubicBezTo>
                  <a:pt x="1461" y="1205"/>
                  <a:pt x="1463" y="1206"/>
                  <a:pt x="1464" y="1207"/>
                </a:cubicBezTo>
                <a:cubicBezTo>
                  <a:pt x="1459" y="1207"/>
                  <a:pt x="1459" y="1211"/>
                  <a:pt x="1465" y="1213"/>
                </a:cubicBezTo>
                <a:cubicBezTo>
                  <a:pt x="1464" y="1210"/>
                  <a:pt x="1468" y="1211"/>
                  <a:pt x="1468" y="1209"/>
                </a:cubicBezTo>
                <a:close/>
                <a:moveTo>
                  <a:pt x="1467" y="1181"/>
                </a:moveTo>
                <a:cubicBezTo>
                  <a:pt x="1461" y="1181"/>
                  <a:pt x="1462" y="1175"/>
                  <a:pt x="1454" y="1176"/>
                </a:cubicBezTo>
                <a:cubicBezTo>
                  <a:pt x="1455" y="1176"/>
                  <a:pt x="1455" y="1175"/>
                  <a:pt x="1455" y="1175"/>
                </a:cubicBezTo>
                <a:cubicBezTo>
                  <a:pt x="1460" y="1177"/>
                  <a:pt x="1465" y="1178"/>
                  <a:pt x="1468" y="1178"/>
                </a:cubicBezTo>
                <a:cubicBezTo>
                  <a:pt x="1468" y="1179"/>
                  <a:pt x="1468" y="1179"/>
                  <a:pt x="1467" y="1181"/>
                </a:cubicBezTo>
                <a:close/>
                <a:moveTo>
                  <a:pt x="1468" y="1177"/>
                </a:moveTo>
                <a:cubicBezTo>
                  <a:pt x="1467" y="1177"/>
                  <a:pt x="1466" y="1176"/>
                  <a:pt x="1465" y="1176"/>
                </a:cubicBezTo>
                <a:cubicBezTo>
                  <a:pt x="1464" y="1175"/>
                  <a:pt x="1463" y="1174"/>
                  <a:pt x="1464" y="1173"/>
                </a:cubicBezTo>
                <a:cubicBezTo>
                  <a:pt x="1466" y="1172"/>
                  <a:pt x="1466" y="1174"/>
                  <a:pt x="1469" y="1174"/>
                </a:cubicBezTo>
                <a:cubicBezTo>
                  <a:pt x="1468" y="1176"/>
                  <a:pt x="1468" y="1177"/>
                  <a:pt x="1468" y="1177"/>
                </a:cubicBezTo>
                <a:close/>
                <a:moveTo>
                  <a:pt x="1488" y="1162"/>
                </a:moveTo>
                <a:cubicBezTo>
                  <a:pt x="1489" y="1162"/>
                  <a:pt x="1490" y="1163"/>
                  <a:pt x="1490" y="1164"/>
                </a:cubicBezTo>
                <a:cubicBezTo>
                  <a:pt x="1489" y="1164"/>
                  <a:pt x="1488" y="1164"/>
                  <a:pt x="1488" y="1164"/>
                </a:cubicBezTo>
                <a:cubicBezTo>
                  <a:pt x="1488" y="1163"/>
                  <a:pt x="1488" y="1163"/>
                  <a:pt x="1488" y="1162"/>
                </a:cubicBezTo>
                <a:close/>
                <a:moveTo>
                  <a:pt x="1481" y="1158"/>
                </a:moveTo>
                <a:cubicBezTo>
                  <a:pt x="1481" y="1159"/>
                  <a:pt x="1481" y="1160"/>
                  <a:pt x="1481" y="1161"/>
                </a:cubicBezTo>
                <a:cubicBezTo>
                  <a:pt x="1479" y="1161"/>
                  <a:pt x="1477" y="1160"/>
                  <a:pt x="1476" y="1159"/>
                </a:cubicBezTo>
                <a:cubicBezTo>
                  <a:pt x="1476" y="1159"/>
                  <a:pt x="1476" y="1159"/>
                  <a:pt x="1476" y="1159"/>
                </a:cubicBezTo>
                <a:cubicBezTo>
                  <a:pt x="1478" y="1159"/>
                  <a:pt x="1480" y="1159"/>
                  <a:pt x="1481" y="1158"/>
                </a:cubicBezTo>
                <a:close/>
                <a:moveTo>
                  <a:pt x="1485" y="1169"/>
                </a:moveTo>
                <a:cubicBezTo>
                  <a:pt x="1485" y="1169"/>
                  <a:pt x="1485" y="1169"/>
                  <a:pt x="1486" y="1169"/>
                </a:cubicBezTo>
                <a:cubicBezTo>
                  <a:pt x="1483" y="1169"/>
                  <a:pt x="1485" y="1174"/>
                  <a:pt x="1484" y="1176"/>
                </a:cubicBezTo>
                <a:cubicBezTo>
                  <a:pt x="1485" y="1176"/>
                  <a:pt x="1486" y="1175"/>
                  <a:pt x="1487" y="1175"/>
                </a:cubicBezTo>
                <a:cubicBezTo>
                  <a:pt x="1487" y="1176"/>
                  <a:pt x="1489" y="1177"/>
                  <a:pt x="1488" y="1180"/>
                </a:cubicBezTo>
                <a:cubicBezTo>
                  <a:pt x="1483" y="1181"/>
                  <a:pt x="1486" y="1175"/>
                  <a:pt x="1482" y="1176"/>
                </a:cubicBezTo>
                <a:cubicBezTo>
                  <a:pt x="1480" y="1179"/>
                  <a:pt x="1481" y="1183"/>
                  <a:pt x="1477" y="1183"/>
                </a:cubicBezTo>
                <a:cubicBezTo>
                  <a:pt x="1478" y="1179"/>
                  <a:pt x="1475" y="1178"/>
                  <a:pt x="1473" y="1174"/>
                </a:cubicBezTo>
                <a:cubicBezTo>
                  <a:pt x="1477" y="1175"/>
                  <a:pt x="1481" y="1176"/>
                  <a:pt x="1483" y="1172"/>
                </a:cubicBezTo>
                <a:cubicBezTo>
                  <a:pt x="1480" y="1172"/>
                  <a:pt x="1478" y="1168"/>
                  <a:pt x="1475" y="1167"/>
                </a:cubicBezTo>
                <a:cubicBezTo>
                  <a:pt x="1479" y="1167"/>
                  <a:pt x="1482" y="1168"/>
                  <a:pt x="1485" y="1169"/>
                </a:cubicBezTo>
                <a:close/>
                <a:moveTo>
                  <a:pt x="1472" y="1164"/>
                </a:moveTo>
                <a:cubicBezTo>
                  <a:pt x="1473" y="1164"/>
                  <a:pt x="1474" y="1165"/>
                  <a:pt x="1473" y="1166"/>
                </a:cubicBezTo>
                <a:cubicBezTo>
                  <a:pt x="1473" y="1166"/>
                  <a:pt x="1472" y="1166"/>
                  <a:pt x="1472" y="1166"/>
                </a:cubicBezTo>
                <a:cubicBezTo>
                  <a:pt x="1471" y="1165"/>
                  <a:pt x="1472" y="1164"/>
                  <a:pt x="1472" y="1164"/>
                </a:cubicBezTo>
                <a:close/>
                <a:moveTo>
                  <a:pt x="1467" y="1157"/>
                </a:moveTo>
                <a:cubicBezTo>
                  <a:pt x="1468" y="1157"/>
                  <a:pt x="1470" y="1157"/>
                  <a:pt x="1471" y="1158"/>
                </a:cubicBezTo>
                <a:cubicBezTo>
                  <a:pt x="1471" y="1158"/>
                  <a:pt x="1471" y="1158"/>
                  <a:pt x="1471" y="1158"/>
                </a:cubicBezTo>
                <a:cubicBezTo>
                  <a:pt x="1471" y="1158"/>
                  <a:pt x="1471" y="1159"/>
                  <a:pt x="1471" y="1160"/>
                </a:cubicBezTo>
                <a:cubicBezTo>
                  <a:pt x="1470" y="1160"/>
                  <a:pt x="1468" y="1159"/>
                  <a:pt x="1467" y="1158"/>
                </a:cubicBezTo>
                <a:cubicBezTo>
                  <a:pt x="1467" y="1158"/>
                  <a:pt x="1467" y="1157"/>
                  <a:pt x="1467" y="1157"/>
                </a:cubicBezTo>
                <a:close/>
                <a:moveTo>
                  <a:pt x="1465" y="1163"/>
                </a:moveTo>
                <a:cubicBezTo>
                  <a:pt x="1466" y="1161"/>
                  <a:pt x="1468" y="1162"/>
                  <a:pt x="1470" y="1163"/>
                </a:cubicBezTo>
                <a:cubicBezTo>
                  <a:pt x="1469" y="1165"/>
                  <a:pt x="1463" y="1167"/>
                  <a:pt x="1468" y="1168"/>
                </a:cubicBezTo>
                <a:cubicBezTo>
                  <a:pt x="1466" y="1171"/>
                  <a:pt x="1461" y="1166"/>
                  <a:pt x="1460" y="1164"/>
                </a:cubicBezTo>
                <a:cubicBezTo>
                  <a:pt x="1460" y="1164"/>
                  <a:pt x="1462" y="1163"/>
                  <a:pt x="1464" y="1161"/>
                </a:cubicBezTo>
                <a:cubicBezTo>
                  <a:pt x="1465" y="1162"/>
                  <a:pt x="1465" y="1164"/>
                  <a:pt x="1467" y="1164"/>
                </a:cubicBezTo>
                <a:cubicBezTo>
                  <a:pt x="1468" y="1165"/>
                  <a:pt x="1466" y="1163"/>
                  <a:pt x="1465" y="1163"/>
                </a:cubicBezTo>
                <a:close/>
                <a:moveTo>
                  <a:pt x="1459" y="1144"/>
                </a:moveTo>
                <a:cubicBezTo>
                  <a:pt x="1460" y="1145"/>
                  <a:pt x="1460" y="1145"/>
                  <a:pt x="1461" y="1146"/>
                </a:cubicBezTo>
                <a:cubicBezTo>
                  <a:pt x="1460" y="1146"/>
                  <a:pt x="1459" y="1145"/>
                  <a:pt x="1459" y="1144"/>
                </a:cubicBezTo>
                <a:close/>
                <a:moveTo>
                  <a:pt x="1458" y="1111"/>
                </a:moveTo>
                <a:cubicBezTo>
                  <a:pt x="1458" y="1112"/>
                  <a:pt x="1458" y="1113"/>
                  <a:pt x="1457" y="1113"/>
                </a:cubicBezTo>
                <a:cubicBezTo>
                  <a:pt x="1456" y="1112"/>
                  <a:pt x="1455" y="1112"/>
                  <a:pt x="1454" y="1111"/>
                </a:cubicBezTo>
                <a:cubicBezTo>
                  <a:pt x="1455" y="1110"/>
                  <a:pt x="1456" y="1110"/>
                  <a:pt x="1458" y="1111"/>
                </a:cubicBezTo>
                <a:close/>
                <a:moveTo>
                  <a:pt x="1454" y="1114"/>
                </a:moveTo>
                <a:cubicBezTo>
                  <a:pt x="1454" y="1114"/>
                  <a:pt x="1455" y="1115"/>
                  <a:pt x="1455" y="1115"/>
                </a:cubicBezTo>
                <a:cubicBezTo>
                  <a:pt x="1455" y="1115"/>
                  <a:pt x="1454" y="1115"/>
                  <a:pt x="1454" y="1116"/>
                </a:cubicBezTo>
                <a:cubicBezTo>
                  <a:pt x="1454" y="1115"/>
                  <a:pt x="1454" y="1115"/>
                  <a:pt x="1454" y="1114"/>
                </a:cubicBezTo>
                <a:close/>
                <a:moveTo>
                  <a:pt x="1453" y="1136"/>
                </a:moveTo>
                <a:cubicBezTo>
                  <a:pt x="1456" y="1139"/>
                  <a:pt x="1460" y="1140"/>
                  <a:pt x="1461" y="1144"/>
                </a:cubicBezTo>
                <a:cubicBezTo>
                  <a:pt x="1460" y="1144"/>
                  <a:pt x="1459" y="1143"/>
                  <a:pt x="1458" y="1143"/>
                </a:cubicBezTo>
                <a:cubicBezTo>
                  <a:pt x="1458" y="1142"/>
                  <a:pt x="1458" y="1142"/>
                  <a:pt x="1457" y="1142"/>
                </a:cubicBezTo>
                <a:cubicBezTo>
                  <a:pt x="1456" y="1142"/>
                  <a:pt x="1455" y="1142"/>
                  <a:pt x="1455" y="1143"/>
                </a:cubicBezTo>
                <a:cubicBezTo>
                  <a:pt x="1454" y="1141"/>
                  <a:pt x="1453" y="1141"/>
                  <a:pt x="1451" y="1140"/>
                </a:cubicBezTo>
                <a:cubicBezTo>
                  <a:pt x="1452" y="1140"/>
                  <a:pt x="1452" y="1141"/>
                  <a:pt x="1453" y="1136"/>
                </a:cubicBezTo>
                <a:close/>
                <a:moveTo>
                  <a:pt x="1444" y="1126"/>
                </a:moveTo>
                <a:cubicBezTo>
                  <a:pt x="1445" y="1124"/>
                  <a:pt x="1445" y="1123"/>
                  <a:pt x="1445" y="1122"/>
                </a:cubicBezTo>
                <a:cubicBezTo>
                  <a:pt x="1445" y="1122"/>
                  <a:pt x="1445" y="1122"/>
                  <a:pt x="1445" y="1122"/>
                </a:cubicBezTo>
                <a:cubicBezTo>
                  <a:pt x="1445" y="1122"/>
                  <a:pt x="1445" y="1122"/>
                  <a:pt x="1445" y="1122"/>
                </a:cubicBezTo>
                <a:cubicBezTo>
                  <a:pt x="1446" y="1117"/>
                  <a:pt x="1446" y="1120"/>
                  <a:pt x="1447" y="1123"/>
                </a:cubicBezTo>
                <a:cubicBezTo>
                  <a:pt x="1446" y="1123"/>
                  <a:pt x="1446" y="1123"/>
                  <a:pt x="1446" y="1123"/>
                </a:cubicBezTo>
                <a:cubicBezTo>
                  <a:pt x="1446" y="1124"/>
                  <a:pt x="1446" y="1124"/>
                  <a:pt x="1447" y="1124"/>
                </a:cubicBezTo>
                <a:cubicBezTo>
                  <a:pt x="1448" y="1125"/>
                  <a:pt x="1448" y="1126"/>
                  <a:pt x="1450" y="1127"/>
                </a:cubicBezTo>
                <a:cubicBezTo>
                  <a:pt x="1447" y="1127"/>
                  <a:pt x="1447" y="1126"/>
                  <a:pt x="1444" y="1126"/>
                </a:cubicBezTo>
                <a:close/>
                <a:moveTo>
                  <a:pt x="1449" y="1106"/>
                </a:moveTo>
                <a:cubicBezTo>
                  <a:pt x="1449" y="1108"/>
                  <a:pt x="1449" y="1109"/>
                  <a:pt x="1448" y="1110"/>
                </a:cubicBezTo>
                <a:cubicBezTo>
                  <a:pt x="1448" y="1109"/>
                  <a:pt x="1447" y="1109"/>
                  <a:pt x="1447" y="1108"/>
                </a:cubicBezTo>
                <a:cubicBezTo>
                  <a:pt x="1447" y="1108"/>
                  <a:pt x="1446" y="1109"/>
                  <a:pt x="1446" y="1109"/>
                </a:cubicBezTo>
                <a:cubicBezTo>
                  <a:pt x="1446" y="1109"/>
                  <a:pt x="1445" y="1108"/>
                  <a:pt x="1445" y="1108"/>
                </a:cubicBezTo>
                <a:cubicBezTo>
                  <a:pt x="1447" y="1108"/>
                  <a:pt x="1447" y="1106"/>
                  <a:pt x="1449" y="1106"/>
                </a:cubicBezTo>
                <a:close/>
                <a:moveTo>
                  <a:pt x="1445" y="1114"/>
                </a:moveTo>
                <a:cubicBezTo>
                  <a:pt x="1445" y="1114"/>
                  <a:pt x="1446" y="1115"/>
                  <a:pt x="1446" y="1115"/>
                </a:cubicBezTo>
                <a:cubicBezTo>
                  <a:pt x="1446" y="1114"/>
                  <a:pt x="1446" y="1114"/>
                  <a:pt x="1446" y="1113"/>
                </a:cubicBezTo>
                <a:cubicBezTo>
                  <a:pt x="1447" y="1112"/>
                  <a:pt x="1448" y="1112"/>
                  <a:pt x="1449" y="1112"/>
                </a:cubicBezTo>
                <a:cubicBezTo>
                  <a:pt x="1449" y="1112"/>
                  <a:pt x="1449" y="1113"/>
                  <a:pt x="1449" y="1113"/>
                </a:cubicBezTo>
                <a:cubicBezTo>
                  <a:pt x="1446" y="1114"/>
                  <a:pt x="1446" y="1117"/>
                  <a:pt x="1443" y="1118"/>
                </a:cubicBezTo>
                <a:cubicBezTo>
                  <a:pt x="1443" y="1117"/>
                  <a:pt x="1444" y="1115"/>
                  <a:pt x="1445" y="1114"/>
                </a:cubicBezTo>
                <a:close/>
                <a:moveTo>
                  <a:pt x="1442" y="1128"/>
                </a:moveTo>
                <a:cubicBezTo>
                  <a:pt x="1441" y="1128"/>
                  <a:pt x="1440" y="1128"/>
                  <a:pt x="1439" y="1128"/>
                </a:cubicBezTo>
                <a:cubicBezTo>
                  <a:pt x="1437" y="1128"/>
                  <a:pt x="1438" y="1131"/>
                  <a:pt x="1437" y="1132"/>
                </a:cubicBezTo>
                <a:cubicBezTo>
                  <a:pt x="1439" y="1132"/>
                  <a:pt x="1439" y="1134"/>
                  <a:pt x="1440" y="1135"/>
                </a:cubicBezTo>
                <a:cubicBezTo>
                  <a:pt x="1440" y="1129"/>
                  <a:pt x="1448" y="1133"/>
                  <a:pt x="1448" y="1136"/>
                </a:cubicBezTo>
                <a:cubicBezTo>
                  <a:pt x="1441" y="1139"/>
                  <a:pt x="1438" y="1134"/>
                  <a:pt x="1433" y="1136"/>
                </a:cubicBezTo>
                <a:cubicBezTo>
                  <a:pt x="1433" y="1133"/>
                  <a:pt x="1435" y="1131"/>
                  <a:pt x="1434" y="1127"/>
                </a:cubicBezTo>
                <a:cubicBezTo>
                  <a:pt x="1436" y="1127"/>
                  <a:pt x="1442" y="1125"/>
                  <a:pt x="1442" y="1128"/>
                </a:cubicBezTo>
                <a:close/>
                <a:moveTo>
                  <a:pt x="1458" y="1042"/>
                </a:moveTo>
                <a:cubicBezTo>
                  <a:pt x="1464" y="1044"/>
                  <a:pt x="1471" y="1043"/>
                  <a:pt x="1477" y="1044"/>
                </a:cubicBezTo>
                <a:cubicBezTo>
                  <a:pt x="1477" y="1045"/>
                  <a:pt x="1477" y="1047"/>
                  <a:pt x="1477" y="1048"/>
                </a:cubicBezTo>
                <a:cubicBezTo>
                  <a:pt x="1469" y="1047"/>
                  <a:pt x="1461" y="1047"/>
                  <a:pt x="1458" y="1042"/>
                </a:cubicBezTo>
                <a:close/>
                <a:moveTo>
                  <a:pt x="1481" y="986"/>
                </a:moveTo>
                <a:cubicBezTo>
                  <a:pt x="1484" y="987"/>
                  <a:pt x="1486" y="991"/>
                  <a:pt x="1490" y="991"/>
                </a:cubicBezTo>
                <a:cubicBezTo>
                  <a:pt x="1489" y="995"/>
                  <a:pt x="1483" y="995"/>
                  <a:pt x="1479" y="992"/>
                </a:cubicBezTo>
                <a:cubicBezTo>
                  <a:pt x="1481" y="989"/>
                  <a:pt x="1481" y="990"/>
                  <a:pt x="1480" y="987"/>
                </a:cubicBezTo>
                <a:cubicBezTo>
                  <a:pt x="1478" y="988"/>
                  <a:pt x="1476" y="986"/>
                  <a:pt x="1474" y="989"/>
                </a:cubicBezTo>
                <a:cubicBezTo>
                  <a:pt x="1476" y="992"/>
                  <a:pt x="1481" y="996"/>
                  <a:pt x="1481" y="1004"/>
                </a:cubicBezTo>
                <a:cubicBezTo>
                  <a:pt x="1482" y="1006"/>
                  <a:pt x="1486" y="1006"/>
                  <a:pt x="1488" y="1007"/>
                </a:cubicBezTo>
                <a:cubicBezTo>
                  <a:pt x="1486" y="1009"/>
                  <a:pt x="1480" y="1011"/>
                  <a:pt x="1484" y="1015"/>
                </a:cubicBezTo>
                <a:cubicBezTo>
                  <a:pt x="1479" y="1019"/>
                  <a:pt x="1467" y="1015"/>
                  <a:pt x="1464" y="1023"/>
                </a:cubicBezTo>
                <a:cubicBezTo>
                  <a:pt x="1463" y="1022"/>
                  <a:pt x="1463" y="1021"/>
                  <a:pt x="1461" y="1021"/>
                </a:cubicBezTo>
                <a:cubicBezTo>
                  <a:pt x="1461" y="1023"/>
                  <a:pt x="1463" y="1024"/>
                  <a:pt x="1464" y="1026"/>
                </a:cubicBezTo>
                <a:cubicBezTo>
                  <a:pt x="1465" y="1026"/>
                  <a:pt x="1465" y="1024"/>
                  <a:pt x="1465" y="1022"/>
                </a:cubicBezTo>
                <a:cubicBezTo>
                  <a:pt x="1469" y="1021"/>
                  <a:pt x="1468" y="1025"/>
                  <a:pt x="1472" y="1025"/>
                </a:cubicBezTo>
                <a:cubicBezTo>
                  <a:pt x="1472" y="1028"/>
                  <a:pt x="1461" y="1034"/>
                  <a:pt x="1461" y="1028"/>
                </a:cubicBezTo>
                <a:cubicBezTo>
                  <a:pt x="1459" y="1031"/>
                  <a:pt x="1459" y="1035"/>
                  <a:pt x="1458" y="1039"/>
                </a:cubicBezTo>
                <a:cubicBezTo>
                  <a:pt x="1456" y="1039"/>
                  <a:pt x="1455" y="1038"/>
                  <a:pt x="1454" y="1038"/>
                </a:cubicBezTo>
                <a:cubicBezTo>
                  <a:pt x="1454" y="1036"/>
                  <a:pt x="1455" y="1035"/>
                  <a:pt x="1457" y="1036"/>
                </a:cubicBezTo>
                <a:cubicBezTo>
                  <a:pt x="1455" y="1032"/>
                  <a:pt x="1448" y="1035"/>
                  <a:pt x="1449" y="1030"/>
                </a:cubicBezTo>
                <a:cubicBezTo>
                  <a:pt x="1442" y="1030"/>
                  <a:pt x="1438" y="1031"/>
                  <a:pt x="1433" y="1030"/>
                </a:cubicBezTo>
                <a:cubicBezTo>
                  <a:pt x="1434" y="1028"/>
                  <a:pt x="1433" y="1024"/>
                  <a:pt x="1428" y="1022"/>
                </a:cubicBezTo>
                <a:cubicBezTo>
                  <a:pt x="1428" y="1025"/>
                  <a:pt x="1423" y="1026"/>
                  <a:pt x="1422" y="1023"/>
                </a:cubicBezTo>
                <a:cubicBezTo>
                  <a:pt x="1420" y="1025"/>
                  <a:pt x="1423" y="1028"/>
                  <a:pt x="1421" y="1030"/>
                </a:cubicBezTo>
                <a:cubicBezTo>
                  <a:pt x="1416" y="1032"/>
                  <a:pt x="1420" y="1025"/>
                  <a:pt x="1415" y="1027"/>
                </a:cubicBezTo>
                <a:cubicBezTo>
                  <a:pt x="1415" y="1024"/>
                  <a:pt x="1415" y="1022"/>
                  <a:pt x="1415" y="1020"/>
                </a:cubicBezTo>
                <a:cubicBezTo>
                  <a:pt x="1410" y="1020"/>
                  <a:pt x="1415" y="1022"/>
                  <a:pt x="1414" y="1025"/>
                </a:cubicBezTo>
                <a:cubicBezTo>
                  <a:pt x="1410" y="1025"/>
                  <a:pt x="1410" y="1023"/>
                  <a:pt x="1407" y="1023"/>
                </a:cubicBezTo>
                <a:cubicBezTo>
                  <a:pt x="1408" y="1022"/>
                  <a:pt x="1408" y="1021"/>
                  <a:pt x="1409" y="1021"/>
                </a:cubicBezTo>
                <a:cubicBezTo>
                  <a:pt x="1403" y="1018"/>
                  <a:pt x="1406" y="1028"/>
                  <a:pt x="1395" y="1025"/>
                </a:cubicBezTo>
                <a:cubicBezTo>
                  <a:pt x="1394" y="1026"/>
                  <a:pt x="1395" y="1027"/>
                  <a:pt x="1395" y="1028"/>
                </a:cubicBezTo>
                <a:cubicBezTo>
                  <a:pt x="1394" y="1027"/>
                  <a:pt x="1393" y="1027"/>
                  <a:pt x="1391" y="1028"/>
                </a:cubicBezTo>
                <a:cubicBezTo>
                  <a:pt x="1392" y="1023"/>
                  <a:pt x="1391" y="1024"/>
                  <a:pt x="1387" y="1024"/>
                </a:cubicBezTo>
                <a:cubicBezTo>
                  <a:pt x="1387" y="1023"/>
                  <a:pt x="1387" y="1023"/>
                  <a:pt x="1387" y="1022"/>
                </a:cubicBezTo>
                <a:cubicBezTo>
                  <a:pt x="1388" y="1022"/>
                  <a:pt x="1390" y="1022"/>
                  <a:pt x="1391" y="1022"/>
                </a:cubicBezTo>
                <a:cubicBezTo>
                  <a:pt x="1387" y="1021"/>
                  <a:pt x="1391" y="1018"/>
                  <a:pt x="1393" y="1017"/>
                </a:cubicBezTo>
                <a:cubicBezTo>
                  <a:pt x="1392" y="1016"/>
                  <a:pt x="1390" y="1015"/>
                  <a:pt x="1390" y="1013"/>
                </a:cubicBezTo>
                <a:cubicBezTo>
                  <a:pt x="1388" y="1013"/>
                  <a:pt x="1388" y="1016"/>
                  <a:pt x="1387" y="1017"/>
                </a:cubicBezTo>
                <a:cubicBezTo>
                  <a:pt x="1384" y="1017"/>
                  <a:pt x="1381" y="1012"/>
                  <a:pt x="1378" y="1014"/>
                </a:cubicBezTo>
                <a:cubicBezTo>
                  <a:pt x="1378" y="1014"/>
                  <a:pt x="1377" y="1014"/>
                  <a:pt x="1377" y="1013"/>
                </a:cubicBezTo>
                <a:cubicBezTo>
                  <a:pt x="1378" y="1012"/>
                  <a:pt x="1379" y="1011"/>
                  <a:pt x="1378" y="1009"/>
                </a:cubicBezTo>
                <a:cubicBezTo>
                  <a:pt x="1382" y="1009"/>
                  <a:pt x="1381" y="1013"/>
                  <a:pt x="1385" y="1012"/>
                </a:cubicBezTo>
                <a:cubicBezTo>
                  <a:pt x="1385" y="1011"/>
                  <a:pt x="1385" y="1010"/>
                  <a:pt x="1387" y="1010"/>
                </a:cubicBezTo>
                <a:cubicBezTo>
                  <a:pt x="1384" y="1006"/>
                  <a:pt x="1386" y="1009"/>
                  <a:pt x="1386" y="1004"/>
                </a:cubicBezTo>
                <a:cubicBezTo>
                  <a:pt x="1379" y="1005"/>
                  <a:pt x="1372" y="1002"/>
                  <a:pt x="1365" y="1003"/>
                </a:cubicBezTo>
                <a:cubicBezTo>
                  <a:pt x="1362" y="1002"/>
                  <a:pt x="1361" y="999"/>
                  <a:pt x="1361" y="996"/>
                </a:cubicBezTo>
                <a:cubicBezTo>
                  <a:pt x="1358" y="1002"/>
                  <a:pt x="1358" y="993"/>
                  <a:pt x="1352" y="995"/>
                </a:cubicBezTo>
                <a:cubicBezTo>
                  <a:pt x="1351" y="997"/>
                  <a:pt x="1351" y="1000"/>
                  <a:pt x="1349" y="1002"/>
                </a:cubicBezTo>
                <a:cubicBezTo>
                  <a:pt x="1347" y="1001"/>
                  <a:pt x="1346" y="997"/>
                  <a:pt x="1347" y="996"/>
                </a:cubicBezTo>
                <a:cubicBezTo>
                  <a:pt x="1348" y="996"/>
                  <a:pt x="1348" y="998"/>
                  <a:pt x="1350" y="998"/>
                </a:cubicBezTo>
                <a:cubicBezTo>
                  <a:pt x="1351" y="995"/>
                  <a:pt x="1351" y="996"/>
                  <a:pt x="1350" y="993"/>
                </a:cubicBezTo>
                <a:cubicBezTo>
                  <a:pt x="1348" y="993"/>
                  <a:pt x="1347" y="993"/>
                  <a:pt x="1345" y="992"/>
                </a:cubicBezTo>
                <a:cubicBezTo>
                  <a:pt x="1343" y="990"/>
                  <a:pt x="1343" y="991"/>
                  <a:pt x="1344" y="987"/>
                </a:cubicBezTo>
                <a:cubicBezTo>
                  <a:pt x="1339" y="991"/>
                  <a:pt x="1331" y="991"/>
                  <a:pt x="1325" y="988"/>
                </a:cubicBezTo>
                <a:cubicBezTo>
                  <a:pt x="1324" y="991"/>
                  <a:pt x="1323" y="994"/>
                  <a:pt x="1319" y="997"/>
                </a:cubicBezTo>
                <a:cubicBezTo>
                  <a:pt x="1321" y="998"/>
                  <a:pt x="1323" y="999"/>
                  <a:pt x="1325" y="1001"/>
                </a:cubicBezTo>
                <a:cubicBezTo>
                  <a:pt x="1320" y="1001"/>
                  <a:pt x="1315" y="1000"/>
                  <a:pt x="1312" y="1000"/>
                </a:cubicBezTo>
                <a:cubicBezTo>
                  <a:pt x="1310" y="1004"/>
                  <a:pt x="1315" y="1003"/>
                  <a:pt x="1316" y="1005"/>
                </a:cubicBezTo>
                <a:cubicBezTo>
                  <a:pt x="1316" y="1007"/>
                  <a:pt x="1310" y="1005"/>
                  <a:pt x="1310" y="1007"/>
                </a:cubicBezTo>
                <a:cubicBezTo>
                  <a:pt x="1312" y="1008"/>
                  <a:pt x="1312" y="1009"/>
                  <a:pt x="1311" y="1010"/>
                </a:cubicBezTo>
                <a:cubicBezTo>
                  <a:pt x="1311" y="1011"/>
                  <a:pt x="1310" y="1011"/>
                  <a:pt x="1309" y="1011"/>
                </a:cubicBezTo>
                <a:cubicBezTo>
                  <a:pt x="1309" y="1012"/>
                  <a:pt x="1310" y="1013"/>
                  <a:pt x="1310" y="1013"/>
                </a:cubicBezTo>
                <a:cubicBezTo>
                  <a:pt x="1310" y="1013"/>
                  <a:pt x="1311" y="1014"/>
                  <a:pt x="1312" y="1014"/>
                </a:cubicBezTo>
                <a:cubicBezTo>
                  <a:pt x="1313" y="1014"/>
                  <a:pt x="1312" y="1013"/>
                  <a:pt x="1312" y="1012"/>
                </a:cubicBezTo>
                <a:cubicBezTo>
                  <a:pt x="1312" y="1012"/>
                  <a:pt x="1313" y="1012"/>
                  <a:pt x="1313" y="1012"/>
                </a:cubicBezTo>
                <a:cubicBezTo>
                  <a:pt x="1314" y="1013"/>
                  <a:pt x="1314" y="1013"/>
                  <a:pt x="1315" y="1014"/>
                </a:cubicBezTo>
                <a:cubicBezTo>
                  <a:pt x="1317" y="1016"/>
                  <a:pt x="1316" y="1017"/>
                  <a:pt x="1315" y="1018"/>
                </a:cubicBezTo>
                <a:cubicBezTo>
                  <a:pt x="1313" y="1019"/>
                  <a:pt x="1312" y="1019"/>
                  <a:pt x="1311" y="1019"/>
                </a:cubicBezTo>
                <a:cubicBezTo>
                  <a:pt x="1311" y="1019"/>
                  <a:pt x="1311" y="1018"/>
                  <a:pt x="1311" y="1017"/>
                </a:cubicBezTo>
                <a:cubicBezTo>
                  <a:pt x="1308" y="1016"/>
                  <a:pt x="1303" y="1013"/>
                  <a:pt x="1300" y="1016"/>
                </a:cubicBezTo>
                <a:cubicBezTo>
                  <a:pt x="1299" y="1016"/>
                  <a:pt x="1300" y="1017"/>
                  <a:pt x="1300" y="1017"/>
                </a:cubicBezTo>
                <a:cubicBezTo>
                  <a:pt x="1299" y="1018"/>
                  <a:pt x="1299" y="1018"/>
                  <a:pt x="1298" y="1018"/>
                </a:cubicBezTo>
                <a:cubicBezTo>
                  <a:pt x="1298" y="1016"/>
                  <a:pt x="1297" y="1014"/>
                  <a:pt x="1297" y="1013"/>
                </a:cubicBezTo>
                <a:cubicBezTo>
                  <a:pt x="1296" y="1013"/>
                  <a:pt x="1296" y="1015"/>
                  <a:pt x="1296" y="1017"/>
                </a:cubicBezTo>
                <a:cubicBezTo>
                  <a:pt x="1295" y="1017"/>
                  <a:pt x="1294" y="1016"/>
                  <a:pt x="1293" y="1015"/>
                </a:cubicBezTo>
                <a:cubicBezTo>
                  <a:pt x="1293" y="1015"/>
                  <a:pt x="1293" y="1015"/>
                  <a:pt x="1294" y="1015"/>
                </a:cubicBezTo>
                <a:cubicBezTo>
                  <a:pt x="1296" y="1014"/>
                  <a:pt x="1295" y="1013"/>
                  <a:pt x="1294" y="1012"/>
                </a:cubicBezTo>
                <a:cubicBezTo>
                  <a:pt x="1294" y="1012"/>
                  <a:pt x="1294" y="1012"/>
                  <a:pt x="1294" y="1012"/>
                </a:cubicBezTo>
                <a:cubicBezTo>
                  <a:pt x="1294" y="1012"/>
                  <a:pt x="1294" y="1011"/>
                  <a:pt x="1293" y="1011"/>
                </a:cubicBezTo>
                <a:cubicBezTo>
                  <a:pt x="1292" y="1011"/>
                  <a:pt x="1291" y="1010"/>
                  <a:pt x="1290" y="1009"/>
                </a:cubicBezTo>
                <a:cubicBezTo>
                  <a:pt x="1291" y="1006"/>
                  <a:pt x="1294" y="1011"/>
                  <a:pt x="1297" y="1010"/>
                </a:cubicBezTo>
                <a:cubicBezTo>
                  <a:pt x="1296" y="1009"/>
                  <a:pt x="1296" y="1009"/>
                  <a:pt x="1295" y="1008"/>
                </a:cubicBezTo>
                <a:cubicBezTo>
                  <a:pt x="1296" y="1008"/>
                  <a:pt x="1297" y="1008"/>
                  <a:pt x="1297" y="1009"/>
                </a:cubicBezTo>
                <a:cubicBezTo>
                  <a:pt x="1298" y="1009"/>
                  <a:pt x="1298" y="1009"/>
                  <a:pt x="1298" y="1008"/>
                </a:cubicBezTo>
                <a:cubicBezTo>
                  <a:pt x="1299" y="1007"/>
                  <a:pt x="1299" y="1006"/>
                  <a:pt x="1299" y="1005"/>
                </a:cubicBezTo>
                <a:cubicBezTo>
                  <a:pt x="1297" y="1006"/>
                  <a:pt x="1296" y="1007"/>
                  <a:pt x="1293" y="1006"/>
                </a:cubicBezTo>
                <a:cubicBezTo>
                  <a:pt x="1293" y="1007"/>
                  <a:pt x="1293" y="1007"/>
                  <a:pt x="1294" y="1007"/>
                </a:cubicBezTo>
                <a:cubicBezTo>
                  <a:pt x="1292" y="1007"/>
                  <a:pt x="1289" y="1006"/>
                  <a:pt x="1287" y="1006"/>
                </a:cubicBezTo>
                <a:cubicBezTo>
                  <a:pt x="1284" y="1006"/>
                  <a:pt x="1293" y="1009"/>
                  <a:pt x="1288" y="1008"/>
                </a:cubicBezTo>
                <a:cubicBezTo>
                  <a:pt x="1287" y="1009"/>
                  <a:pt x="1290" y="1011"/>
                  <a:pt x="1293" y="1012"/>
                </a:cubicBezTo>
                <a:cubicBezTo>
                  <a:pt x="1291" y="1012"/>
                  <a:pt x="1292" y="1015"/>
                  <a:pt x="1294" y="1017"/>
                </a:cubicBezTo>
                <a:cubicBezTo>
                  <a:pt x="1292" y="1017"/>
                  <a:pt x="1290" y="1017"/>
                  <a:pt x="1290" y="1019"/>
                </a:cubicBezTo>
                <a:cubicBezTo>
                  <a:pt x="1289" y="1016"/>
                  <a:pt x="1283" y="1019"/>
                  <a:pt x="1282" y="1015"/>
                </a:cubicBezTo>
                <a:cubicBezTo>
                  <a:pt x="1281" y="1017"/>
                  <a:pt x="1278" y="1016"/>
                  <a:pt x="1278" y="1019"/>
                </a:cubicBezTo>
                <a:cubicBezTo>
                  <a:pt x="1276" y="1019"/>
                  <a:pt x="1274" y="1016"/>
                  <a:pt x="1270" y="1017"/>
                </a:cubicBezTo>
                <a:cubicBezTo>
                  <a:pt x="1271" y="1017"/>
                  <a:pt x="1271" y="1018"/>
                  <a:pt x="1271" y="1020"/>
                </a:cubicBezTo>
                <a:cubicBezTo>
                  <a:pt x="1269" y="1019"/>
                  <a:pt x="1267" y="1018"/>
                  <a:pt x="1264" y="1019"/>
                </a:cubicBezTo>
                <a:cubicBezTo>
                  <a:pt x="1265" y="1018"/>
                  <a:pt x="1266" y="1017"/>
                  <a:pt x="1267" y="1017"/>
                </a:cubicBezTo>
                <a:cubicBezTo>
                  <a:pt x="1264" y="1013"/>
                  <a:pt x="1264" y="1020"/>
                  <a:pt x="1260" y="1019"/>
                </a:cubicBezTo>
                <a:cubicBezTo>
                  <a:pt x="1261" y="1014"/>
                  <a:pt x="1267" y="1015"/>
                  <a:pt x="1269" y="1011"/>
                </a:cubicBezTo>
                <a:cubicBezTo>
                  <a:pt x="1266" y="1012"/>
                  <a:pt x="1262" y="1012"/>
                  <a:pt x="1262" y="1016"/>
                </a:cubicBezTo>
                <a:cubicBezTo>
                  <a:pt x="1260" y="1016"/>
                  <a:pt x="1261" y="1012"/>
                  <a:pt x="1261" y="1011"/>
                </a:cubicBezTo>
                <a:cubicBezTo>
                  <a:pt x="1258" y="1011"/>
                  <a:pt x="1257" y="1010"/>
                  <a:pt x="1257" y="1008"/>
                </a:cubicBezTo>
                <a:cubicBezTo>
                  <a:pt x="1259" y="1009"/>
                  <a:pt x="1261" y="1009"/>
                  <a:pt x="1262" y="1011"/>
                </a:cubicBezTo>
                <a:cubicBezTo>
                  <a:pt x="1261" y="1008"/>
                  <a:pt x="1259" y="1007"/>
                  <a:pt x="1257" y="1006"/>
                </a:cubicBezTo>
                <a:cubicBezTo>
                  <a:pt x="1257" y="1006"/>
                  <a:pt x="1257" y="1006"/>
                  <a:pt x="1258" y="1006"/>
                </a:cubicBezTo>
                <a:cubicBezTo>
                  <a:pt x="1258" y="1002"/>
                  <a:pt x="1255" y="1002"/>
                  <a:pt x="1252" y="1002"/>
                </a:cubicBezTo>
                <a:cubicBezTo>
                  <a:pt x="1253" y="1004"/>
                  <a:pt x="1251" y="1004"/>
                  <a:pt x="1248" y="1004"/>
                </a:cubicBezTo>
                <a:cubicBezTo>
                  <a:pt x="1248" y="1004"/>
                  <a:pt x="1248" y="1004"/>
                  <a:pt x="1248" y="1004"/>
                </a:cubicBezTo>
                <a:cubicBezTo>
                  <a:pt x="1248" y="1004"/>
                  <a:pt x="1248" y="1004"/>
                  <a:pt x="1248" y="1004"/>
                </a:cubicBezTo>
                <a:cubicBezTo>
                  <a:pt x="1246" y="1004"/>
                  <a:pt x="1245" y="1005"/>
                  <a:pt x="1245" y="1008"/>
                </a:cubicBezTo>
                <a:cubicBezTo>
                  <a:pt x="1247" y="1006"/>
                  <a:pt x="1247" y="1009"/>
                  <a:pt x="1249" y="1007"/>
                </a:cubicBezTo>
                <a:cubicBezTo>
                  <a:pt x="1249" y="1011"/>
                  <a:pt x="1246" y="1013"/>
                  <a:pt x="1243" y="1015"/>
                </a:cubicBezTo>
                <a:cubicBezTo>
                  <a:pt x="1242" y="1014"/>
                  <a:pt x="1240" y="1013"/>
                  <a:pt x="1239" y="1011"/>
                </a:cubicBezTo>
                <a:cubicBezTo>
                  <a:pt x="1238" y="1013"/>
                  <a:pt x="1237" y="1012"/>
                  <a:pt x="1236" y="1014"/>
                </a:cubicBezTo>
                <a:cubicBezTo>
                  <a:pt x="1235" y="1013"/>
                  <a:pt x="1233" y="1013"/>
                  <a:pt x="1231" y="1012"/>
                </a:cubicBezTo>
                <a:cubicBezTo>
                  <a:pt x="1231" y="1012"/>
                  <a:pt x="1231" y="1012"/>
                  <a:pt x="1231" y="1012"/>
                </a:cubicBezTo>
                <a:cubicBezTo>
                  <a:pt x="1231" y="1011"/>
                  <a:pt x="1230" y="1011"/>
                  <a:pt x="1229" y="1011"/>
                </a:cubicBezTo>
                <a:cubicBezTo>
                  <a:pt x="1227" y="1010"/>
                  <a:pt x="1226" y="1008"/>
                  <a:pt x="1227" y="1006"/>
                </a:cubicBezTo>
                <a:cubicBezTo>
                  <a:pt x="1211" y="999"/>
                  <a:pt x="1189" y="993"/>
                  <a:pt x="1172" y="984"/>
                </a:cubicBezTo>
                <a:cubicBezTo>
                  <a:pt x="1172" y="982"/>
                  <a:pt x="1171" y="981"/>
                  <a:pt x="1170" y="979"/>
                </a:cubicBezTo>
                <a:cubicBezTo>
                  <a:pt x="1167" y="985"/>
                  <a:pt x="1168" y="979"/>
                  <a:pt x="1163" y="979"/>
                </a:cubicBezTo>
                <a:cubicBezTo>
                  <a:pt x="1163" y="979"/>
                  <a:pt x="1163" y="980"/>
                  <a:pt x="1163" y="980"/>
                </a:cubicBezTo>
                <a:cubicBezTo>
                  <a:pt x="1157" y="976"/>
                  <a:pt x="1152" y="973"/>
                  <a:pt x="1149" y="969"/>
                </a:cubicBezTo>
                <a:cubicBezTo>
                  <a:pt x="1149" y="966"/>
                  <a:pt x="1153" y="966"/>
                  <a:pt x="1152" y="965"/>
                </a:cubicBezTo>
                <a:cubicBezTo>
                  <a:pt x="1152" y="965"/>
                  <a:pt x="1152" y="965"/>
                  <a:pt x="1153" y="965"/>
                </a:cubicBezTo>
                <a:cubicBezTo>
                  <a:pt x="1153" y="966"/>
                  <a:pt x="1153" y="966"/>
                  <a:pt x="1153" y="967"/>
                </a:cubicBezTo>
                <a:cubicBezTo>
                  <a:pt x="1157" y="965"/>
                  <a:pt x="1157" y="966"/>
                  <a:pt x="1159" y="967"/>
                </a:cubicBezTo>
                <a:cubicBezTo>
                  <a:pt x="1158" y="967"/>
                  <a:pt x="1157" y="968"/>
                  <a:pt x="1156" y="968"/>
                </a:cubicBezTo>
                <a:cubicBezTo>
                  <a:pt x="1157" y="969"/>
                  <a:pt x="1159" y="970"/>
                  <a:pt x="1159" y="973"/>
                </a:cubicBezTo>
                <a:cubicBezTo>
                  <a:pt x="1158" y="972"/>
                  <a:pt x="1157" y="972"/>
                  <a:pt x="1155" y="971"/>
                </a:cubicBezTo>
                <a:cubicBezTo>
                  <a:pt x="1155" y="969"/>
                  <a:pt x="1153" y="967"/>
                  <a:pt x="1151" y="967"/>
                </a:cubicBezTo>
                <a:cubicBezTo>
                  <a:pt x="1150" y="970"/>
                  <a:pt x="1153" y="970"/>
                  <a:pt x="1153" y="972"/>
                </a:cubicBezTo>
                <a:cubicBezTo>
                  <a:pt x="1154" y="972"/>
                  <a:pt x="1154" y="972"/>
                  <a:pt x="1154" y="972"/>
                </a:cubicBezTo>
                <a:cubicBezTo>
                  <a:pt x="1155" y="973"/>
                  <a:pt x="1157" y="973"/>
                  <a:pt x="1159" y="974"/>
                </a:cubicBezTo>
                <a:cubicBezTo>
                  <a:pt x="1158" y="974"/>
                  <a:pt x="1158" y="974"/>
                  <a:pt x="1158" y="974"/>
                </a:cubicBezTo>
                <a:cubicBezTo>
                  <a:pt x="1160" y="974"/>
                  <a:pt x="1164" y="973"/>
                  <a:pt x="1164" y="975"/>
                </a:cubicBezTo>
                <a:cubicBezTo>
                  <a:pt x="1166" y="975"/>
                  <a:pt x="1165" y="972"/>
                  <a:pt x="1167" y="972"/>
                </a:cubicBezTo>
                <a:cubicBezTo>
                  <a:pt x="1164" y="972"/>
                  <a:pt x="1161" y="973"/>
                  <a:pt x="1160" y="967"/>
                </a:cubicBezTo>
                <a:cubicBezTo>
                  <a:pt x="1161" y="967"/>
                  <a:pt x="1161" y="967"/>
                  <a:pt x="1162" y="968"/>
                </a:cubicBezTo>
                <a:cubicBezTo>
                  <a:pt x="1161" y="967"/>
                  <a:pt x="1160" y="966"/>
                  <a:pt x="1160" y="965"/>
                </a:cubicBezTo>
                <a:cubicBezTo>
                  <a:pt x="1162" y="965"/>
                  <a:pt x="1164" y="965"/>
                  <a:pt x="1166" y="965"/>
                </a:cubicBezTo>
                <a:cubicBezTo>
                  <a:pt x="1168" y="965"/>
                  <a:pt x="1170" y="966"/>
                  <a:pt x="1172" y="966"/>
                </a:cubicBezTo>
                <a:cubicBezTo>
                  <a:pt x="1172" y="967"/>
                  <a:pt x="1173" y="969"/>
                  <a:pt x="1174" y="970"/>
                </a:cubicBezTo>
                <a:cubicBezTo>
                  <a:pt x="1175" y="970"/>
                  <a:pt x="1176" y="969"/>
                  <a:pt x="1176" y="968"/>
                </a:cubicBezTo>
                <a:cubicBezTo>
                  <a:pt x="1177" y="969"/>
                  <a:pt x="1178" y="969"/>
                  <a:pt x="1179" y="970"/>
                </a:cubicBezTo>
                <a:cubicBezTo>
                  <a:pt x="1178" y="969"/>
                  <a:pt x="1178" y="968"/>
                  <a:pt x="1177" y="968"/>
                </a:cubicBezTo>
                <a:cubicBezTo>
                  <a:pt x="1177" y="967"/>
                  <a:pt x="1177" y="965"/>
                  <a:pt x="1178" y="964"/>
                </a:cubicBezTo>
                <a:cubicBezTo>
                  <a:pt x="1176" y="963"/>
                  <a:pt x="1174" y="963"/>
                  <a:pt x="1173" y="961"/>
                </a:cubicBezTo>
                <a:cubicBezTo>
                  <a:pt x="1173" y="962"/>
                  <a:pt x="1171" y="963"/>
                  <a:pt x="1168" y="963"/>
                </a:cubicBezTo>
                <a:cubicBezTo>
                  <a:pt x="1165" y="962"/>
                  <a:pt x="1161" y="961"/>
                  <a:pt x="1158" y="959"/>
                </a:cubicBezTo>
                <a:cubicBezTo>
                  <a:pt x="1158" y="959"/>
                  <a:pt x="1158" y="959"/>
                  <a:pt x="1158" y="959"/>
                </a:cubicBezTo>
                <a:cubicBezTo>
                  <a:pt x="1162" y="957"/>
                  <a:pt x="1168" y="958"/>
                  <a:pt x="1169" y="961"/>
                </a:cubicBezTo>
                <a:cubicBezTo>
                  <a:pt x="1174" y="957"/>
                  <a:pt x="1175" y="961"/>
                  <a:pt x="1181" y="962"/>
                </a:cubicBezTo>
                <a:cubicBezTo>
                  <a:pt x="1181" y="961"/>
                  <a:pt x="1181" y="960"/>
                  <a:pt x="1181" y="959"/>
                </a:cubicBezTo>
                <a:cubicBezTo>
                  <a:pt x="1183" y="958"/>
                  <a:pt x="1182" y="960"/>
                  <a:pt x="1183" y="962"/>
                </a:cubicBezTo>
                <a:cubicBezTo>
                  <a:pt x="1184" y="962"/>
                  <a:pt x="1183" y="960"/>
                  <a:pt x="1184" y="959"/>
                </a:cubicBezTo>
                <a:cubicBezTo>
                  <a:pt x="1188" y="960"/>
                  <a:pt x="1193" y="960"/>
                  <a:pt x="1197" y="959"/>
                </a:cubicBezTo>
                <a:cubicBezTo>
                  <a:pt x="1198" y="960"/>
                  <a:pt x="1199" y="960"/>
                  <a:pt x="1200" y="961"/>
                </a:cubicBezTo>
                <a:cubicBezTo>
                  <a:pt x="1200" y="963"/>
                  <a:pt x="1202" y="964"/>
                  <a:pt x="1205" y="965"/>
                </a:cubicBezTo>
                <a:cubicBezTo>
                  <a:pt x="1206" y="964"/>
                  <a:pt x="1205" y="963"/>
                  <a:pt x="1205" y="962"/>
                </a:cubicBezTo>
                <a:cubicBezTo>
                  <a:pt x="1210" y="963"/>
                  <a:pt x="1206" y="965"/>
                  <a:pt x="1207" y="966"/>
                </a:cubicBezTo>
                <a:cubicBezTo>
                  <a:pt x="1209" y="968"/>
                  <a:pt x="1210" y="966"/>
                  <a:pt x="1210" y="965"/>
                </a:cubicBezTo>
                <a:cubicBezTo>
                  <a:pt x="1209" y="969"/>
                  <a:pt x="1209" y="972"/>
                  <a:pt x="1215" y="972"/>
                </a:cubicBezTo>
                <a:cubicBezTo>
                  <a:pt x="1213" y="970"/>
                  <a:pt x="1215" y="970"/>
                  <a:pt x="1215" y="967"/>
                </a:cubicBezTo>
                <a:cubicBezTo>
                  <a:pt x="1215" y="968"/>
                  <a:pt x="1216" y="970"/>
                  <a:pt x="1218" y="970"/>
                </a:cubicBezTo>
                <a:cubicBezTo>
                  <a:pt x="1218" y="971"/>
                  <a:pt x="1220" y="972"/>
                  <a:pt x="1220" y="971"/>
                </a:cubicBezTo>
                <a:cubicBezTo>
                  <a:pt x="1220" y="971"/>
                  <a:pt x="1220" y="971"/>
                  <a:pt x="1221" y="971"/>
                </a:cubicBezTo>
                <a:cubicBezTo>
                  <a:pt x="1220" y="971"/>
                  <a:pt x="1220" y="971"/>
                  <a:pt x="1220" y="971"/>
                </a:cubicBezTo>
                <a:cubicBezTo>
                  <a:pt x="1220" y="971"/>
                  <a:pt x="1220" y="971"/>
                  <a:pt x="1220" y="971"/>
                </a:cubicBezTo>
                <a:cubicBezTo>
                  <a:pt x="1222" y="971"/>
                  <a:pt x="1224" y="972"/>
                  <a:pt x="1225" y="973"/>
                </a:cubicBezTo>
                <a:cubicBezTo>
                  <a:pt x="1224" y="974"/>
                  <a:pt x="1223" y="974"/>
                  <a:pt x="1222" y="974"/>
                </a:cubicBezTo>
                <a:cubicBezTo>
                  <a:pt x="1222" y="976"/>
                  <a:pt x="1225" y="975"/>
                  <a:pt x="1224" y="978"/>
                </a:cubicBezTo>
                <a:cubicBezTo>
                  <a:pt x="1225" y="978"/>
                  <a:pt x="1225" y="977"/>
                  <a:pt x="1225" y="976"/>
                </a:cubicBezTo>
                <a:cubicBezTo>
                  <a:pt x="1226" y="976"/>
                  <a:pt x="1227" y="977"/>
                  <a:pt x="1228" y="977"/>
                </a:cubicBezTo>
                <a:cubicBezTo>
                  <a:pt x="1227" y="976"/>
                  <a:pt x="1228" y="975"/>
                  <a:pt x="1228" y="974"/>
                </a:cubicBezTo>
                <a:cubicBezTo>
                  <a:pt x="1229" y="975"/>
                  <a:pt x="1231" y="976"/>
                  <a:pt x="1232" y="977"/>
                </a:cubicBezTo>
                <a:cubicBezTo>
                  <a:pt x="1241" y="980"/>
                  <a:pt x="1237" y="976"/>
                  <a:pt x="1230" y="973"/>
                </a:cubicBezTo>
                <a:cubicBezTo>
                  <a:pt x="1230" y="973"/>
                  <a:pt x="1230" y="973"/>
                  <a:pt x="1230" y="972"/>
                </a:cubicBezTo>
                <a:cubicBezTo>
                  <a:pt x="1233" y="972"/>
                  <a:pt x="1235" y="973"/>
                  <a:pt x="1237" y="974"/>
                </a:cubicBezTo>
                <a:cubicBezTo>
                  <a:pt x="1237" y="976"/>
                  <a:pt x="1238" y="978"/>
                  <a:pt x="1239" y="980"/>
                </a:cubicBezTo>
                <a:cubicBezTo>
                  <a:pt x="1240" y="978"/>
                  <a:pt x="1240" y="977"/>
                  <a:pt x="1240" y="976"/>
                </a:cubicBezTo>
                <a:cubicBezTo>
                  <a:pt x="1241" y="977"/>
                  <a:pt x="1241" y="977"/>
                  <a:pt x="1241" y="976"/>
                </a:cubicBezTo>
                <a:cubicBezTo>
                  <a:pt x="1242" y="976"/>
                  <a:pt x="1242" y="975"/>
                  <a:pt x="1242" y="975"/>
                </a:cubicBezTo>
                <a:cubicBezTo>
                  <a:pt x="1242" y="975"/>
                  <a:pt x="1242" y="975"/>
                  <a:pt x="1243" y="975"/>
                </a:cubicBezTo>
                <a:cubicBezTo>
                  <a:pt x="1242" y="975"/>
                  <a:pt x="1241" y="974"/>
                  <a:pt x="1240" y="973"/>
                </a:cubicBezTo>
                <a:cubicBezTo>
                  <a:pt x="1240" y="972"/>
                  <a:pt x="1240" y="971"/>
                  <a:pt x="1240" y="971"/>
                </a:cubicBezTo>
                <a:cubicBezTo>
                  <a:pt x="1241" y="971"/>
                  <a:pt x="1242" y="971"/>
                  <a:pt x="1242" y="972"/>
                </a:cubicBezTo>
                <a:cubicBezTo>
                  <a:pt x="1243" y="971"/>
                  <a:pt x="1241" y="970"/>
                  <a:pt x="1240" y="969"/>
                </a:cubicBezTo>
                <a:cubicBezTo>
                  <a:pt x="1240" y="968"/>
                  <a:pt x="1240" y="967"/>
                  <a:pt x="1241" y="965"/>
                </a:cubicBezTo>
                <a:cubicBezTo>
                  <a:pt x="1238" y="965"/>
                  <a:pt x="1233" y="963"/>
                  <a:pt x="1230" y="966"/>
                </a:cubicBezTo>
                <a:cubicBezTo>
                  <a:pt x="1230" y="966"/>
                  <a:pt x="1230" y="966"/>
                  <a:pt x="1230" y="966"/>
                </a:cubicBezTo>
                <a:cubicBezTo>
                  <a:pt x="1227" y="964"/>
                  <a:pt x="1224" y="963"/>
                  <a:pt x="1222" y="962"/>
                </a:cubicBezTo>
                <a:cubicBezTo>
                  <a:pt x="1222" y="961"/>
                  <a:pt x="1222" y="961"/>
                  <a:pt x="1221" y="961"/>
                </a:cubicBezTo>
                <a:cubicBezTo>
                  <a:pt x="1225" y="962"/>
                  <a:pt x="1228" y="959"/>
                  <a:pt x="1230" y="963"/>
                </a:cubicBezTo>
                <a:cubicBezTo>
                  <a:pt x="1232" y="963"/>
                  <a:pt x="1229" y="958"/>
                  <a:pt x="1233" y="959"/>
                </a:cubicBezTo>
                <a:cubicBezTo>
                  <a:pt x="1231" y="957"/>
                  <a:pt x="1230" y="954"/>
                  <a:pt x="1226" y="954"/>
                </a:cubicBezTo>
                <a:cubicBezTo>
                  <a:pt x="1227" y="953"/>
                  <a:pt x="1229" y="954"/>
                  <a:pt x="1230" y="953"/>
                </a:cubicBezTo>
                <a:cubicBezTo>
                  <a:pt x="1230" y="951"/>
                  <a:pt x="1231" y="949"/>
                  <a:pt x="1232" y="948"/>
                </a:cubicBezTo>
                <a:cubicBezTo>
                  <a:pt x="1224" y="945"/>
                  <a:pt x="1218" y="952"/>
                  <a:pt x="1210" y="948"/>
                </a:cubicBezTo>
                <a:cubicBezTo>
                  <a:pt x="1210" y="948"/>
                  <a:pt x="1210" y="947"/>
                  <a:pt x="1210" y="947"/>
                </a:cubicBezTo>
                <a:cubicBezTo>
                  <a:pt x="1211" y="948"/>
                  <a:pt x="1211" y="948"/>
                  <a:pt x="1212" y="948"/>
                </a:cubicBezTo>
                <a:cubicBezTo>
                  <a:pt x="1211" y="947"/>
                  <a:pt x="1211" y="947"/>
                  <a:pt x="1211" y="946"/>
                </a:cubicBezTo>
                <a:cubicBezTo>
                  <a:pt x="1212" y="944"/>
                  <a:pt x="1213" y="943"/>
                  <a:pt x="1215" y="943"/>
                </a:cubicBezTo>
                <a:cubicBezTo>
                  <a:pt x="1216" y="946"/>
                  <a:pt x="1223" y="940"/>
                  <a:pt x="1223" y="946"/>
                </a:cubicBezTo>
                <a:cubicBezTo>
                  <a:pt x="1229" y="946"/>
                  <a:pt x="1233" y="945"/>
                  <a:pt x="1240" y="944"/>
                </a:cubicBezTo>
                <a:cubicBezTo>
                  <a:pt x="1240" y="942"/>
                  <a:pt x="1240" y="941"/>
                  <a:pt x="1240" y="940"/>
                </a:cubicBezTo>
                <a:cubicBezTo>
                  <a:pt x="1241" y="940"/>
                  <a:pt x="1243" y="940"/>
                  <a:pt x="1244" y="940"/>
                </a:cubicBezTo>
                <a:cubicBezTo>
                  <a:pt x="1244" y="942"/>
                  <a:pt x="1244" y="943"/>
                  <a:pt x="1245" y="944"/>
                </a:cubicBezTo>
                <a:cubicBezTo>
                  <a:pt x="1245" y="944"/>
                  <a:pt x="1245" y="945"/>
                  <a:pt x="1245" y="945"/>
                </a:cubicBezTo>
                <a:cubicBezTo>
                  <a:pt x="1245" y="945"/>
                  <a:pt x="1245" y="945"/>
                  <a:pt x="1245" y="945"/>
                </a:cubicBezTo>
                <a:cubicBezTo>
                  <a:pt x="1245" y="945"/>
                  <a:pt x="1246" y="946"/>
                  <a:pt x="1247" y="947"/>
                </a:cubicBezTo>
                <a:cubicBezTo>
                  <a:pt x="1248" y="946"/>
                  <a:pt x="1249" y="946"/>
                  <a:pt x="1249" y="945"/>
                </a:cubicBezTo>
                <a:cubicBezTo>
                  <a:pt x="1254" y="945"/>
                  <a:pt x="1257" y="945"/>
                  <a:pt x="1261" y="947"/>
                </a:cubicBezTo>
                <a:cubicBezTo>
                  <a:pt x="1258" y="950"/>
                  <a:pt x="1250" y="947"/>
                  <a:pt x="1247" y="950"/>
                </a:cubicBezTo>
                <a:cubicBezTo>
                  <a:pt x="1254" y="953"/>
                  <a:pt x="1261" y="952"/>
                  <a:pt x="1266" y="959"/>
                </a:cubicBezTo>
                <a:cubicBezTo>
                  <a:pt x="1262" y="952"/>
                  <a:pt x="1272" y="955"/>
                  <a:pt x="1274" y="954"/>
                </a:cubicBezTo>
                <a:cubicBezTo>
                  <a:pt x="1276" y="957"/>
                  <a:pt x="1273" y="957"/>
                  <a:pt x="1270" y="957"/>
                </a:cubicBezTo>
                <a:cubicBezTo>
                  <a:pt x="1271" y="962"/>
                  <a:pt x="1273" y="959"/>
                  <a:pt x="1278" y="960"/>
                </a:cubicBezTo>
                <a:cubicBezTo>
                  <a:pt x="1279" y="958"/>
                  <a:pt x="1278" y="959"/>
                  <a:pt x="1278" y="956"/>
                </a:cubicBezTo>
                <a:cubicBezTo>
                  <a:pt x="1282" y="955"/>
                  <a:pt x="1283" y="957"/>
                  <a:pt x="1286" y="956"/>
                </a:cubicBezTo>
                <a:cubicBezTo>
                  <a:pt x="1287" y="961"/>
                  <a:pt x="1289" y="965"/>
                  <a:pt x="1294" y="966"/>
                </a:cubicBezTo>
                <a:cubicBezTo>
                  <a:pt x="1291" y="971"/>
                  <a:pt x="1301" y="970"/>
                  <a:pt x="1298" y="976"/>
                </a:cubicBezTo>
                <a:cubicBezTo>
                  <a:pt x="1302" y="977"/>
                  <a:pt x="1298" y="971"/>
                  <a:pt x="1302" y="973"/>
                </a:cubicBezTo>
                <a:cubicBezTo>
                  <a:pt x="1299" y="971"/>
                  <a:pt x="1297" y="969"/>
                  <a:pt x="1295" y="967"/>
                </a:cubicBezTo>
                <a:cubicBezTo>
                  <a:pt x="1302" y="964"/>
                  <a:pt x="1300" y="955"/>
                  <a:pt x="1304" y="951"/>
                </a:cubicBezTo>
                <a:cubicBezTo>
                  <a:pt x="1306" y="951"/>
                  <a:pt x="1296" y="950"/>
                  <a:pt x="1295" y="953"/>
                </a:cubicBezTo>
                <a:cubicBezTo>
                  <a:pt x="1292" y="950"/>
                  <a:pt x="1286" y="950"/>
                  <a:pt x="1280" y="950"/>
                </a:cubicBezTo>
                <a:cubicBezTo>
                  <a:pt x="1279" y="947"/>
                  <a:pt x="1282" y="947"/>
                  <a:pt x="1282" y="946"/>
                </a:cubicBezTo>
                <a:cubicBezTo>
                  <a:pt x="1285" y="946"/>
                  <a:pt x="1286" y="948"/>
                  <a:pt x="1289" y="950"/>
                </a:cubicBezTo>
                <a:cubicBezTo>
                  <a:pt x="1292" y="949"/>
                  <a:pt x="1295" y="948"/>
                  <a:pt x="1297" y="946"/>
                </a:cubicBezTo>
                <a:cubicBezTo>
                  <a:pt x="1296" y="943"/>
                  <a:pt x="1290" y="945"/>
                  <a:pt x="1287" y="943"/>
                </a:cubicBezTo>
                <a:cubicBezTo>
                  <a:pt x="1288" y="942"/>
                  <a:pt x="1289" y="941"/>
                  <a:pt x="1290" y="941"/>
                </a:cubicBezTo>
                <a:cubicBezTo>
                  <a:pt x="1290" y="940"/>
                  <a:pt x="1289" y="941"/>
                  <a:pt x="1288" y="940"/>
                </a:cubicBezTo>
                <a:cubicBezTo>
                  <a:pt x="1289" y="938"/>
                  <a:pt x="1294" y="939"/>
                  <a:pt x="1293" y="942"/>
                </a:cubicBezTo>
                <a:cubicBezTo>
                  <a:pt x="1299" y="945"/>
                  <a:pt x="1302" y="938"/>
                  <a:pt x="1306" y="944"/>
                </a:cubicBezTo>
                <a:cubicBezTo>
                  <a:pt x="1309" y="941"/>
                  <a:pt x="1309" y="940"/>
                  <a:pt x="1312" y="936"/>
                </a:cubicBezTo>
                <a:cubicBezTo>
                  <a:pt x="1315" y="936"/>
                  <a:pt x="1310" y="939"/>
                  <a:pt x="1313" y="941"/>
                </a:cubicBezTo>
                <a:cubicBezTo>
                  <a:pt x="1314" y="941"/>
                  <a:pt x="1316" y="941"/>
                  <a:pt x="1317" y="940"/>
                </a:cubicBezTo>
                <a:cubicBezTo>
                  <a:pt x="1317" y="938"/>
                  <a:pt x="1316" y="937"/>
                  <a:pt x="1314" y="938"/>
                </a:cubicBezTo>
                <a:cubicBezTo>
                  <a:pt x="1316" y="934"/>
                  <a:pt x="1319" y="939"/>
                  <a:pt x="1322" y="937"/>
                </a:cubicBezTo>
                <a:cubicBezTo>
                  <a:pt x="1324" y="937"/>
                  <a:pt x="1320" y="942"/>
                  <a:pt x="1325" y="940"/>
                </a:cubicBezTo>
                <a:cubicBezTo>
                  <a:pt x="1323" y="943"/>
                  <a:pt x="1322" y="942"/>
                  <a:pt x="1323" y="946"/>
                </a:cubicBezTo>
                <a:cubicBezTo>
                  <a:pt x="1321" y="946"/>
                  <a:pt x="1319" y="945"/>
                  <a:pt x="1315" y="946"/>
                </a:cubicBezTo>
                <a:cubicBezTo>
                  <a:pt x="1315" y="949"/>
                  <a:pt x="1320" y="951"/>
                  <a:pt x="1313" y="951"/>
                </a:cubicBezTo>
                <a:cubicBezTo>
                  <a:pt x="1313" y="955"/>
                  <a:pt x="1316" y="956"/>
                  <a:pt x="1321" y="956"/>
                </a:cubicBezTo>
                <a:cubicBezTo>
                  <a:pt x="1319" y="959"/>
                  <a:pt x="1309" y="959"/>
                  <a:pt x="1308" y="959"/>
                </a:cubicBezTo>
                <a:cubicBezTo>
                  <a:pt x="1305" y="964"/>
                  <a:pt x="1317" y="960"/>
                  <a:pt x="1315" y="965"/>
                </a:cubicBezTo>
                <a:cubicBezTo>
                  <a:pt x="1316" y="961"/>
                  <a:pt x="1323" y="962"/>
                  <a:pt x="1326" y="960"/>
                </a:cubicBezTo>
                <a:cubicBezTo>
                  <a:pt x="1330" y="961"/>
                  <a:pt x="1324" y="963"/>
                  <a:pt x="1325" y="965"/>
                </a:cubicBezTo>
                <a:cubicBezTo>
                  <a:pt x="1329" y="965"/>
                  <a:pt x="1329" y="963"/>
                  <a:pt x="1331" y="962"/>
                </a:cubicBezTo>
                <a:cubicBezTo>
                  <a:pt x="1330" y="960"/>
                  <a:pt x="1328" y="956"/>
                  <a:pt x="1326" y="959"/>
                </a:cubicBezTo>
                <a:cubicBezTo>
                  <a:pt x="1327" y="957"/>
                  <a:pt x="1327" y="955"/>
                  <a:pt x="1326" y="954"/>
                </a:cubicBezTo>
                <a:cubicBezTo>
                  <a:pt x="1326" y="951"/>
                  <a:pt x="1330" y="953"/>
                  <a:pt x="1330" y="950"/>
                </a:cubicBezTo>
                <a:cubicBezTo>
                  <a:pt x="1331" y="951"/>
                  <a:pt x="1331" y="953"/>
                  <a:pt x="1333" y="952"/>
                </a:cubicBezTo>
                <a:cubicBezTo>
                  <a:pt x="1335" y="949"/>
                  <a:pt x="1335" y="945"/>
                  <a:pt x="1339" y="945"/>
                </a:cubicBezTo>
                <a:cubicBezTo>
                  <a:pt x="1339" y="942"/>
                  <a:pt x="1336" y="942"/>
                  <a:pt x="1333" y="942"/>
                </a:cubicBezTo>
                <a:cubicBezTo>
                  <a:pt x="1335" y="939"/>
                  <a:pt x="1340" y="942"/>
                  <a:pt x="1342" y="942"/>
                </a:cubicBezTo>
                <a:cubicBezTo>
                  <a:pt x="1342" y="946"/>
                  <a:pt x="1339" y="946"/>
                  <a:pt x="1341" y="950"/>
                </a:cubicBezTo>
                <a:cubicBezTo>
                  <a:pt x="1346" y="951"/>
                  <a:pt x="1345" y="947"/>
                  <a:pt x="1348" y="946"/>
                </a:cubicBezTo>
                <a:cubicBezTo>
                  <a:pt x="1351" y="945"/>
                  <a:pt x="1345" y="950"/>
                  <a:pt x="1349" y="950"/>
                </a:cubicBezTo>
                <a:cubicBezTo>
                  <a:pt x="1354" y="950"/>
                  <a:pt x="1347" y="943"/>
                  <a:pt x="1352" y="944"/>
                </a:cubicBezTo>
                <a:cubicBezTo>
                  <a:pt x="1352" y="942"/>
                  <a:pt x="1349" y="943"/>
                  <a:pt x="1349" y="942"/>
                </a:cubicBezTo>
                <a:cubicBezTo>
                  <a:pt x="1362" y="935"/>
                  <a:pt x="1361" y="948"/>
                  <a:pt x="1364" y="960"/>
                </a:cubicBezTo>
                <a:cubicBezTo>
                  <a:pt x="1364" y="958"/>
                  <a:pt x="1371" y="953"/>
                  <a:pt x="1371" y="959"/>
                </a:cubicBezTo>
                <a:cubicBezTo>
                  <a:pt x="1373" y="959"/>
                  <a:pt x="1375" y="959"/>
                  <a:pt x="1377" y="959"/>
                </a:cubicBezTo>
                <a:cubicBezTo>
                  <a:pt x="1376" y="958"/>
                  <a:pt x="1374" y="958"/>
                  <a:pt x="1375" y="955"/>
                </a:cubicBezTo>
                <a:cubicBezTo>
                  <a:pt x="1371" y="955"/>
                  <a:pt x="1364" y="957"/>
                  <a:pt x="1363" y="953"/>
                </a:cubicBezTo>
                <a:cubicBezTo>
                  <a:pt x="1370" y="953"/>
                  <a:pt x="1366" y="947"/>
                  <a:pt x="1374" y="947"/>
                </a:cubicBezTo>
                <a:cubicBezTo>
                  <a:pt x="1380" y="957"/>
                  <a:pt x="1394" y="951"/>
                  <a:pt x="1405" y="954"/>
                </a:cubicBezTo>
                <a:cubicBezTo>
                  <a:pt x="1404" y="958"/>
                  <a:pt x="1400" y="954"/>
                  <a:pt x="1395" y="956"/>
                </a:cubicBezTo>
                <a:cubicBezTo>
                  <a:pt x="1396" y="957"/>
                  <a:pt x="1397" y="958"/>
                  <a:pt x="1396" y="961"/>
                </a:cubicBezTo>
                <a:cubicBezTo>
                  <a:pt x="1403" y="960"/>
                  <a:pt x="1405" y="963"/>
                  <a:pt x="1413" y="962"/>
                </a:cubicBezTo>
                <a:cubicBezTo>
                  <a:pt x="1413" y="961"/>
                  <a:pt x="1412" y="960"/>
                  <a:pt x="1412" y="959"/>
                </a:cubicBezTo>
                <a:cubicBezTo>
                  <a:pt x="1418" y="960"/>
                  <a:pt x="1423" y="967"/>
                  <a:pt x="1426" y="959"/>
                </a:cubicBezTo>
                <a:cubicBezTo>
                  <a:pt x="1429" y="964"/>
                  <a:pt x="1432" y="963"/>
                  <a:pt x="1438" y="963"/>
                </a:cubicBezTo>
                <a:cubicBezTo>
                  <a:pt x="1438" y="963"/>
                  <a:pt x="1437" y="962"/>
                  <a:pt x="1437" y="960"/>
                </a:cubicBezTo>
                <a:cubicBezTo>
                  <a:pt x="1442" y="961"/>
                  <a:pt x="1445" y="964"/>
                  <a:pt x="1450" y="965"/>
                </a:cubicBezTo>
                <a:cubicBezTo>
                  <a:pt x="1440" y="965"/>
                  <a:pt x="1428" y="966"/>
                  <a:pt x="1419" y="966"/>
                </a:cubicBezTo>
                <a:cubicBezTo>
                  <a:pt x="1416" y="966"/>
                  <a:pt x="1410" y="961"/>
                  <a:pt x="1410" y="967"/>
                </a:cubicBezTo>
                <a:cubicBezTo>
                  <a:pt x="1427" y="969"/>
                  <a:pt x="1440" y="969"/>
                  <a:pt x="1454" y="972"/>
                </a:cubicBezTo>
                <a:cubicBezTo>
                  <a:pt x="1456" y="973"/>
                  <a:pt x="1456" y="971"/>
                  <a:pt x="1456" y="970"/>
                </a:cubicBezTo>
                <a:cubicBezTo>
                  <a:pt x="1459" y="969"/>
                  <a:pt x="1459" y="973"/>
                  <a:pt x="1461" y="973"/>
                </a:cubicBezTo>
                <a:cubicBezTo>
                  <a:pt x="1461" y="974"/>
                  <a:pt x="1459" y="974"/>
                  <a:pt x="1459" y="976"/>
                </a:cubicBezTo>
                <a:cubicBezTo>
                  <a:pt x="1463" y="977"/>
                  <a:pt x="1471" y="975"/>
                  <a:pt x="1472" y="982"/>
                </a:cubicBezTo>
                <a:cubicBezTo>
                  <a:pt x="1474" y="981"/>
                  <a:pt x="1474" y="980"/>
                  <a:pt x="1473" y="979"/>
                </a:cubicBezTo>
                <a:cubicBezTo>
                  <a:pt x="1477" y="981"/>
                  <a:pt x="1487" y="978"/>
                  <a:pt x="1488" y="981"/>
                </a:cubicBezTo>
                <a:cubicBezTo>
                  <a:pt x="1490" y="985"/>
                  <a:pt x="1490" y="978"/>
                  <a:pt x="1493" y="980"/>
                </a:cubicBezTo>
                <a:cubicBezTo>
                  <a:pt x="1492" y="978"/>
                  <a:pt x="1490" y="978"/>
                  <a:pt x="1492" y="976"/>
                </a:cubicBezTo>
                <a:cubicBezTo>
                  <a:pt x="1495" y="976"/>
                  <a:pt x="1495" y="980"/>
                  <a:pt x="1497" y="977"/>
                </a:cubicBezTo>
                <a:cubicBezTo>
                  <a:pt x="1497" y="975"/>
                  <a:pt x="1496" y="974"/>
                  <a:pt x="1496" y="973"/>
                </a:cubicBezTo>
                <a:cubicBezTo>
                  <a:pt x="1502" y="973"/>
                  <a:pt x="1511" y="971"/>
                  <a:pt x="1514" y="977"/>
                </a:cubicBezTo>
                <a:cubicBezTo>
                  <a:pt x="1516" y="977"/>
                  <a:pt x="1516" y="976"/>
                  <a:pt x="1517" y="976"/>
                </a:cubicBezTo>
                <a:cubicBezTo>
                  <a:pt x="1518" y="976"/>
                  <a:pt x="1519" y="976"/>
                  <a:pt x="1520" y="977"/>
                </a:cubicBezTo>
                <a:cubicBezTo>
                  <a:pt x="1521" y="977"/>
                  <a:pt x="1522" y="977"/>
                  <a:pt x="1523" y="978"/>
                </a:cubicBezTo>
                <a:cubicBezTo>
                  <a:pt x="1523" y="978"/>
                  <a:pt x="1523" y="979"/>
                  <a:pt x="1523" y="979"/>
                </a:cubicBezTo>
                <a:cubicBezTo>
                  <a:pt x="1523" y="979"/>
                  <a:pt x="1524" y="978"/>
                  <a:pt x="1524" y="978"/>
                </a:cubicBezTo>
                <a:cubicBezTo>
                  <a:pt x="1526" y="979"/>
                  <a:pt x="1527" y="979"/>
                  <a:pt x="1528" y="981"/>
                </a:cubicBezTo>
                <a:cubicBezTo>
                  <a:pt x="1517" y="979"/>
                  <a:pt x="1509" y="976"/>
                  <a:pt x="1494" y="979"/>
                </a:cubicBezTo>
                <a:cubicBezTo>
                  <a:pt x="1501" y="986"/>
                  <a:pt x="1485" y="985"/>
                  <a:pt x="1481" y="986"/>
                </a:cubicBezTo>
                <a:close/>
                <a:moveTo>
                  <a:pt x="1159" y="962"/>
                </a:moveTo>
                <a:cubicBezTo>
                  <a:pt x="1160" y="962"/>
                  <a:pt x="1162" y="963"/>
                  <a:pt x="1164" y="964"/>
                </a:cubicBezTo>
                <a:cubicBezTo>
                  <a:pt x="1162" y="964"/>
                  <a:pt x="1160" y="964"/>
                  <a:pt x="1159" y="963"/>
                </a:cubicBezTo>
                <a:cubicBezTo>
                  <a:pt x="1159" y="963"/>
                  <a:pt x="1159" y="962"/>
                  <a:pt x="1159" y="962"/>
                </a:cubicBezTo>
                <a:close/>
                <a:moveTo>
                  <a:pt x="1220" y="965"/>
                </a:moveTo>
                <a:cubicBezTo>
                  <a:pt x="1219" y="963"/>
                  <a:pt x="1220" y="963"/>
                  <a:pt x="1221" y="963"/>
                </a:cubicBezTo>
                <a:cubicBezTo>
                  <a:pt x="1223" y="964"/>
                  <a:pt x="1227" y="966"/>
                  <a:pt x="1230" y="966"/>
                </a:cubicBezTo>
                <a:cubicBezTo>
                  <a:pt x="1231" y="968"/>
                  <a:pt x="1234" y="967"/>
                  <a:pt x="1237" y="968"/>
                </a:cubicBezTo>
                <a:cubicBezTo>
                  <a:pt x="1236" y="969"/>
                  <a:pt x="1237" y="969"/>
                  <a:pt x="1238" y="970"/>
                </a:cubicBezTo>
                <a:cubicBezTo>
                  <a:pt x="1238" y="971"/>
                  <a:pt x="1238" y="972"/>
                  <a:pt x="1238" y="972"/>
                </a:cubicBezTo>
                <a:cubicBezTo>
                  <a:pt x="1234" y="971"/>
                  <a:pt x="1229" y="969"/>
                  <a:pt x="1225" y="967"/>
                </a:cubicBezTo>
                <a:cubicBezTo>
                  <a:pt x="1228" y="969"/>
                  <a:pt x="1227" y="969"/>
                  <a:pt x="1228" y="971"/>
                </a:cubicBezTo>
                <a:cubicBezTo>
                  <a:pt x="1228" y="971"/>
                  <a:pt x="1227" y="971"/>
                  <a:pt x="1227" y="971"/>
                </a:cubicBezTo>
                <a:cubicBezTo>
                  <a:pt x="1225" y="971"/>
                  <a:pt x="1222" y="970"/>
                  <a:pt x="1219" y="970"/>
                </a:cubicBezTo>
                <a:cubicBezTo>
                  <a:pt x="1218" y="968"/>
                  <a:pt x="1221" y="966"/>
                  <a:pt x="1223" y="969"/>
                </a:cubicBezTo>
                <a:cubicBezTo>
                  <a:pt x="1225" y="967"/>
                  <a:pt x="1223" y="965"/>
                  <a:pt x="1227" y="967"/>
                </a:cubicBezTo>
                <a:cubicBezTo>
                  <a:pt x="1227" y="964"/>
                  <a:pt x="1222" y="965"/>
                  <a:pt x="1220" y="965"/>
                </a:cubicBezTo>
                <a:close/>
                <a:moveTo>
                  <a:pt x="1318" y="949"/>
                </a:moveTo>
                <a:cubicBezTo>
                  <a:pt x="1322" y="948"/>
                  <a:pt x="1324" y="950"/>
                  <a:pt x="1325" y="954"/>
                </a:cubicBezTo>
                <a:cubicBezTo>
                  <a:pt x="1322" y="953"/>
                  <a:pt x="1316" y="956"/>
                  <a:pt x="1316" y="952"/>
                </a:cubicBezTo>
                <a:cubicBezTo>
                  <a:pt x="1317" y="952"/>
                  <a:pt x="1318" y="952"/>
                  <a:pt x="1319" y="952"/>
                </a:cubicBezTo>
                <a:cubicBezTo>
                  <a:pt x="1319" y="950"/>
                  <a:pt x="1318" y="950"/>
                  <a:pt x="1318" y="949"/>
                </a:cubicBezTo>
                <a:close/>
                <a:moveTo>
                  <a:pt x="1443" y="879"/>
                </a:moveTo>
                <a:cubicBezTo>
                  <a:pt x="1441" y="880"/>
                  <a:pt x="1438" y="881"/>
                  <a:pt x="1435" y="880"/>
                </a:cubicBezTo>
                <a:cubicBezTo>
                  <a:pt x="1435" y="879"/>
                  <a:pt x="1434" y="878"/>
                  <a:pt x="1433" y="878"/>
                </a:cubicBezTo>
                <a:cubicBezTo>
                  <a:pt x="1434" y="878"/>
                  <a:pt x="1435" y="877"/>
                  <a:pt x="1436" y="876"/>
                </a:cubicBezTo>
                <a:cubicBezTo>
                  <a:pt x="1437" y="876"/>
                  <a:pt x="1438" y="877"/>
                  <a:pt x="1439" y="877"/>
                </a:cubicBezTo>
                <a:cubicBezTo>
                  <a:pt x="1439" y="878"/>
                  <a:pt x="1439" y="878"/>
                  <a:pt x="1439" y="879"/>
                </a:cubicBezTo>
                <a:cubicBezTo>
                  <a:pt x="1441" y="879"/>
                  <a:pt x="1443" y="878"/>
                  <a:pt x="1443" y="879"/>
                </a:cubicBezTo>
                <a:close/>
                <a:moveTo>
                  <a:pt x="1441" y="957"/>
                </a:moveTo>
                <a:cubicBezTo>
                  <a:pt x="1445" y="956"/>
                  <a:pt x="1448" y="957"/>
                  <a:pt x="1450" y="954"/>
                </a:cubicBezTo>
                <a:cubicBezTo>
                  <a:pt x="1451" y="955"/>
                  <a:pt x="1450" y="957"/>
                  <a:pt x="1451" y="957"/>
                </a:cubicBezTo>
                <a:cubicBezTo>
                  <a:pt x="1453" y="954"/>
                  <a:pt x="1466" y="957"/>
                  <a:pt x="1461" y="958"/>
                </a:cubicBezTo>
                <a:cubicBezTo>
                  <a:pt x="1455" y="961"/>
                  <a:pt x="1448" y="958"/>
                  <a:pt x="1442" y="959"/>
                </a:cubicBezTo>
                <a:cubicBezTo>
                  <a:pt x="1444" y="959"/>
                  <a:pt x="1442" y="958"/>
                  <a:pt x="1441" y="957"/>
                </a:cubicBezTo>
                <a:close/>
                <a:moveTo>
                  <a:pt x="1435" y="886"/>
                </a:moveTo>
                <a:cubicBezTo>
                  <a:pt x="1436" y="886"/>
                  <a:pt x="1437" y="885"/>
                  <a:pt x="1437" y="887"/>
                </a:cubicBezTo>
                <a:cubicBezTo>
                  <a:pt x="1437" y="887"/>
                  <a:pt x="1435" y="888"/>
                  <a:pt x="1433" y="888"/>
                </a:cubicBezTo>
                <a:cubicBezTo>
                  <a:pt x="1434" y="888"/>
                  <a:pt x="1434" y="888"/>
                  <a:pt x="1435" y="887"/>
                </a:cubicBezTo>
                <a:cubicBezTo>
                  <a:pt x="1435" y="887"/>
                  <a:pt x="1435" y="886"/>
                  <a:pt x="1435" y="886"/>
                </a:cubicBezTo>
                <a:close/>
                <a:moveTo>
                  <a:pt x="1439" y="892"/>
                </a:moveTo>
                <a:cubicBezTo>
                  <a:pt x="1435" y="890"/>
                  <a:pt x="1433" y="894"/>
                  <a:pt x="1431" y="890"/>
                </a:cubicBezTo>
                <a:cubicBezTo>
                  <a:pt x="1433" y="888"/>
                  <a:pt x="1438" y="890"/>
                  <a:pt x="1439" y="892"/>
                </a:cubicBezTo>
                <a:close/>
                <a:moveTo>
                  <a:pt x="1437" y="957"/>
                </a:moveTo>
                <a:cubicBezTo>
                  <a:pt x="1435" y="958"/>
                  <a:pt x="1433" y="957"/>
                  <a:pt x="1432" y="955"/>
                </a:cubicBezTo>
                <a:cubicBezTo>
                  <a:pt x="1434" y="956"/>
                  <a:pt x="1438" y="954"/>
                  <a:pt x="1437" y="957"/>
                </a:cubicBezTo>
                <a:close/>
                <a:moveTo>
                  <a:pt x="1428" y="877"/>
                </a:moveTo>
                <a:cubicBezTo>
                  <a:pt x="1429" y="877"/>
                  <a:pt x="1430" y="878"/>
                  <a:pt x="1431" y="878"/>
                </a:cubicBezTo>
                <a:cubicBezTo>
                  <a:pt x="1430" y="879"/>
                  <a:pt x="1428" y="879"/>
                  <a:pt x="1428" y="877"/>
                </a:cubicBezTo>
                <a:close/>
                <a:moveTo>
                  <a:pt x="1466" y="958"/>
                </a:moveTo>
                <a:cubicBezTo>
                  <a:pt x="1467" y="956"/>
                  <a:pt x="1472" y="958"/>
                  <a:pt x="1473" y="959"/>
                </a:cubicBezTo>
                <a:cubicBezTo>
                  <a:pt x="1470" y="960"/>
                  <a:pt x="1467" y="960"/>
                  <a:pt x="1466" y="958"/>
                </a:cubicBezTo>
                <a:close/>
                <a:moveTo>
                  <a:pt x="1477" y="932"/>
                </a:moveTo>
                <a:cubicBezTo>
                  <a:pt x="1479" y="932"/>
                  <a:pt x="1483" y="930"/>
                  <a:pt x="1483" y="932"/>
                </a:cubicBezTo>
                <a:cubicBezTo>
                  <a:pt x="1482" y="933"/>
                  <a:pt x="1482" y="935"/>
                  <a:pt x="1478" y="935"/>
                </a:cubicBezTo>
                <a:cubicBezTo>
                  <a:pt x="1478" y="933"/>
                  <a:pt x="1477" y="933"/>
                  <a:pt x="1477" y="932"/>
                </a:cubicBezTo>
                <a:close/>
                <a:moveTo>
                  <a:pt x="1496" y="954"/>
                </a:moveTo>
                <a:cubicBezTo>
                  <a:pt x="1497" y="955"/>
                  <a:pt x="1498" y="954"/>
                  <a:pt x="1498" y="954"/>
                </a:cubicBezTo>
                <a:cubicBezTo>
                  <a:pt x="1498" y="954"/>
                  <a:pt x="1498" y="954"/>
                  <a:pt x="1498" y="954"/>
                </a:cubicBezTo>
                <a:cubicBezTo>
                  <a:pt x="1496" y="954"/>
                  <a:pt x="1491" y="956"/>
                  <a:pt x="1491" y="953"/>
                </a:cubicBezTo>
                <a:cubicBezTo>
                  <a:pt x="1492" y="953"/>
                  <a:pt x="1494" y="953"/>
                  <a:pt x="1495" y="952"/>
                </a:cubicBezTo>
                <a:cubicBezTo>
                  <a:pt x="1495" y="953"/>
                  <a:pt x="1495" y="953"/>
                  <a:pt x="1496" y="954"/>
                </a:cubicBezTo>
                <a:close/>
                <a:moveTo>
                  <a:pt x="1507" y="950"/>
                </a:moveTo>
                <a:cubicBezTo>
                  <a:pt x="1508" y="950"/>
                  <a:pt x="1512" y="949"/>
                  <a:pt x="1511" y="952"/>
                </a:cubicBezTo>
                <a:cubicBezTo>
                  <a:pt x="1508" y="952"/>
                  <a:pt x="1507" y="952"/>
                  <a:pt x="1507" y="950"/>
                </a:cubicBezTo>
                <a:close/>
                <a:moveTo>
                  <a:pt x="1510" y="963"/>
                </a:moveTo>
                <a:cubicBezTo>
                  <a:pt x="1506" y="962"/>
                  <a:pt x="1507" y="961"/>
                  <a:pt x="1505" y="965"/>
                </a:cubicBezTo>
                <a:cubicBezTo>
                  <a:pt x="1505" y="962"/>
                  <a:pt x="1503" y="962"/>
                  <a:pt x="1502" y="961"/>
                </a:cubicBezTo>
                <a:cubicBezTo>
                  <a:pt x="1504" y="959"/>
                  <a:pt x="1511" y="959"/>
                  <a:pt x="1510" y="963"/>
                </a:cubicBezTo>
                <a:close/>
                <a:moveTo>
                  <a:pt x="1508" y="955"/>
                </a:moveTo>
                <a:cubicBezTo>
                  <a:pt x="1505" y="955"/>
                  <a:pt x="1503" y="955"/>
                  <a:pt x="1501" y="955"/>
                </a:cubicBezTo>
                <a:cubicBezTo>
                  <a:pt x="1501" y="954"/>
                  <a:pt x="1500" y="954"/>
                  <a:pt x="1500" y="953"/>
                </a:cubicBezTo>
                <a:cubicBezTo>
                  <a:pt x="1500" y="953"/>
                  <a:pt x="1500" y="953"/>
                  <a:pt x="1500" y="952"/>
                </a:cubicBezTo>
                <a:cubicBezTo>
                  <a:pt x="1504" y="952"/>
                  <a:pt x="1505" y="954"/>
                  <a:pt x="1508" y="955"/>
                </a:cubicBezTo>
                <a:close/>
                <a:moveTo>
                  <a:pt x="1502" y="964"/>
                </a:moveTo>
                <a:cubicBezTo>
                  <a:pt x="1499" y="964"/>
                  <a:pt x="1498" y="965"/>
                  <a:pt x="1496" y="963"/>
                </a:cubicBezTo>
                <a:cubicBezTo>
                  <a:pt x="1497" y="963"/>
                  <a:pt x="1502" y="961"/>
                  <a:pt x="1502" y="964"/>
                </a:cubicBezTo>
                <a:close/>
                <a:moveTo>
                  <a:pt x="1495" y="967"/>
                </a:moveTo>
                <a:cubicBezTo>
                  <a:pt x="1494" y="967"/>
                  <a:pt x="1495" y="967"/>
                  <a:pt x="1495" y="968"/>
                </a:cubicBezTo>
                <a:cubicBezTo>
                  <a:pt x="1498" y="968"/>
                  <a:pt x="1502" y="968"/>
                  <a:pt x="1496" y="968"/>
                </a:cubicBezTo>
                <a:cubicBezTo>
                  <a:pt x="1496" y="968"/>
                  <a:pt x="1495" y="968"/>
                  <a:pt x="1495" y="968"/>
                </a:cubicBezTo>
                <a:cubicBezTo>
                  <a:pt x="1494" y="967"/>
                  <a:pt x="1493" y="967"/>
                  <a:pt x="1495" y="967"/>
                </a:cubicBezTo>
                <a:close/>
                <a:moveTo>
                  <a:pt x="1492" y="975"/>
                </a:moveTo>
                <a:cubicBezTo>
                  <a:pt x="1491" y="974"/>
                  <a:pt x="1492" y="972"/>
                  <a:pt x="1493" y="972"/>
                </a:cubicBezTo>
                <a:cubicBezTo>
                  <a:pt x="1497" y="970"/>
                  <a:pt x="1494" y="977"/>
                  <a:pt x="1492" y="975"/>
                </a:cubicBezTo>
                <a:close/>
                <a:moveTo>
                  <a:pt x="1513" y="960"/>
                </a:moveTo>
                <a:cubicBezTo>
                  <a:pt x="1515" y="959"/>
                  <a:pt x="1517" y="963"/>
                  <a:pt x="1518" y="960"/>
                </a:cubicBezTo>
                <a:cubicBezTo>
                  <a:pt x="1517" y="960"/>
                  <a:pt x="1516" y="960"/>
                  <a:pt x="1516" y="959"/>
                </a:cubicBezTo>
                <a:cubicBezTo>
                  <a:pt x="1519" y="955"/>
                  <a:pt x="1520" y="960"/>
                  <a:pt x="1524" y="958"/>
                </a:cubicBezTo>
                <a:cubicBezTo>
                  <a:pt x="1526" y="962"/>
                  <a:pt x="1520" y="958"/>
                  <a:pt x="1520" y="961"/>
                </a:cubicBezTo>
                <a:cubicBezTo>
                  <a:pt x="1521" y="964"/>
                  <a:pt x="1529" y="959"/>
                  <a:pt x="1528" y="964"/>
                </a:cubicBezTo>
                <a:cubicBezTo>
                  <a:pt x="1524" y="966"/>
                  <a:pt x="1516" y="965"/>
                  <a:pt x="1511" y="966"/>
                </a:cubicBezTo>
                <a:cubicBezTo>
                  <a:pt x="1511" y="963"/>
                  <a:pt x="1512" y="962"/>
                  <a:pt x="1513" y="960"/>
                </a:cubicBezTo>
                <a:close/>
                <a:moveTo>
                  <a:pt x="1511" y="900"/>
                </a:moveTo>
                <a:cubicBezTo>
                  <a:pt x="1513" y="900"/>
                  <a:pt x="1512" y="897"/>
                  <a:pt x="1514" y="898"/>
                </a:cubicBezTo>
                <a:cubicBezTo>
                  <a:pt x="1514" y="899"/>
                  <a:pt x="1514" y="900"/>
                  <a:pt x="1514" y="901"/>
                </a:cubicBezTo>
                <a:cubicBezTo>
                  <a:pt x="1513" y="901"/>
                  <a:pt x="1511" y="901"/>
                  <a:pt x="1511" y="900"/>
                </a:cubicBezTo>
                <a:close/>
                <a:moveTo>
                  <a:pt x="1519" y="901"/>
                </a:moveTo>
                <a:cubicBezTo>
                  <a:pt x="1522" y="900"/>
                  <a:pt x="1523" y="901"/>
                  <a:pt x="1524" y="903"/>
                </a:cubicBezTo>
                <a:cubicBezTo>
                  <a:pt x="1521" y="903"/>
                  <a:pt x="1520" y="902"/>
                  <a:pt x="1519" y="901"/>
                </a:cubicBezTo>
                <a:close/>
                <a:moveTo>
                  <a:pt x="1526" y="896"/>
                </a:moveTo>
                <a:cubicBezTo>
                  <a:pt x="1525" y="897"/>
                  <a:pt x="1524" y="898"/>
                  <a:pt x="1525" y="896"/>
                </a:cubicBezTo>
                <a:cubicBezTo>
                  <a:pt x="1526" y="894"/>
                  <a:pt x="1523" y="894"/>
                  <a:pt x="1524" y="891"/>
                </a:cubicBezTo>
                <a:cubicBezTo>
                  <a:pt x="1525" y="891"/>
                  <a:pt x="1526" y="891"/>
                  <a:pt x="1526" y="891"/>
                </a:cubicBezTo>
                <a:cubicBezTo>
                  <a:pt x="1526" y="892"/>
                  <a:pt x="1527" y="892"/>
                  <a:pt x="1527" y="893"/>
                </a:cubicBezTo>
                <a:cubicBezTo>
                  <a:pt x="1523" y="893"/>
                  <a:pt x="1527" y="894"/>
                  <a:pt x="1526" y="896"/>
                </a:cubicBezTo>
                <a:close/>
                <a:moveTo>
                  <a:pt x="1517" y="969"/>
                </a:moveTo>
                <a:cubicBezTo>
                  <a:pt x="1519" y="969"/>
                  <a:pt x="1521" y="970"/>
                  <a:pt x="1521" y="971"/>
                </a:cubicBezTo>
                <a:cubicBezTo>
                  <a:pt x="1520" y="971"/>
                  <a:pt x="1516" y="972"/>
                  <a:pt x="1517" y="969"/>
                </a:cubicBezTo>
                <a:close/>
                <a:moveTo>
                  <a:pt x="1542" y="998"/>
                </a:moveTo>
                <a:cubicBezTo>
                  <a:pt x="1539" y="999"/>
                  <a:pt x="1539" y="997"/>
                  <a:pt x="1537" y="997"/>
                </a:cubicBezTo>
                <a:cubicBezTo>
                  <a:pt x="1538" y="994"/>
                  <a:pt x="1540" y="989"/>
                  <a:pt x="1535" y="987"/>
                </a:cubicBezTo>
                <a:cubicBezTo>
                  <a:pt x="1534" y="989"/>
                  <a:pt x="1531" y="988"/>
                  <a:pt x="1528" y="988"/>
                </a:cubicBezTo>
                <a:cubicBezTo>
                  <a:pt x="1528" y="986"/>
                  <a:pt x="1526" y="986"/>
                  <a:pt x="1527" y="983"/>
                </a:cubicBezTo>
                <a:cubicBezTo>
                  <a:pt x="1532" y="984"/>
                  <a:pt x="1536" y="986"/>
                  <a:pt x="1540" y="988"/>
                </a:cubicBezTo>
                <a:cubicBezTo>
                  <a:pt x="1540" y="993"/>
                  <a:pt x="1542" y="992"/>
                  <a:pt x="1542" y="998"/>
                </a:cubicBezTo>
                <a:close/>
                <a:moveTo>
                  <a:pt x="1503" y="985"/>
                </a:moveTo>
                <a:cubicBezTo>
                  <a:pt x="1503" y="982"/>
                  <a:pt x="1499" y="984"/>
                  <a:pt x="1499" y="981"/>
                </a:cubicBezTo>
                <a:cubicBezTo>
                  <a:pt x="1502" y="981"/>
                  <a:pt x="1505" y="981"/>
                  <a:pt x="1506" y="983"/>
                </a:cubicBezTo>
                <a:cubicBezTo>
                  <a:pt x="1504" y="983"/>
                  <a:pt x="1504" y="984"/>
                  <a:pt x="1503" y="985"/>
                </a:cubicBezTo>
                <a:close/>
                <a:moveTo>
                  <a:pt x="1509" y="993"/>
                </a:moveTo>
                <a:cubicBezTo>
                  <a:pt x="1509" y="988"/>
                  <a:pt x="1507" y="982"/>
                  <a:pt x="1511" y="982"/>
                </a:cubicBezTo>
                <a:cubicBezTo>
                  <a:pt x="1513" y="983"/>
                  <a:pt x="1508" y="991"/>
                  <a:pt x="1515" y="990"/>
                </a:cubicBezTo>
                <a:cubicBezTo>
                  <a:pt x="1516" y="993"/>
                  <a:pt x="1512" y="993"/>
                  <a:pt x="1509" y="993"/>
                </a:cubicBezTo>
                <a:close/>
                <a:moveTo>
                  <a:pt x="1525" y="1081"/>
                </a:moveTo>
                <a:cubicBezTo>
                  <a:pt x="1527" y="1080"/>
                  <a:pt x="1523" y="1078"/>
                  <a:pt x="1526" y="1076"/>
                </a:cubicBezTo>
                <a:cubicBezTo>
                  <a:pt x="1528" y="1076"/>
                  <a:pt x="1529" y="1077"/>
                  <a:pt x="1530" y="1078"/>
                </a:cubicBezTo>
                <a:cubicBezTo>
                  <a:pt x="1528" y="1079"/>
                  <a:pt x="1529" y="1081"/>
                  <a:pt x="1530" y="1081"/>
                </a:cubicBezTo>
                <a:cubicBezTo>
                  <a:pt x="1528" y="1081"/>
                  <a:pt x="1525" y="1083"/>
                  <a:pt x="1525" y="1081"/>
                </a:cubicBezTo>
                <a:close/>
                <a:moveTo>
                  <a:pt x="1527" y="1034"/>
                </a:moveTo>
                <a:cubicBezTo>
                  <a:pt x="1528" y="1033"/>
                  <a:pt x="1524" y="1029"/>
                  <a:pt x="1527" y="1028"/>
                </a:cubicBezTo>
                <a:cubicBezTo>
                  <a:pt x="1527" y="1030"/>
                  <a:pt x="1531" y="1029"/>
                  <a:pt x="1530" y="1031"/>
                </a:cubicBezTo>
                <a:cubicBezTo>
                  <a:pt x="1528" y="1031"/>
                  <a:pt x="1530" y="1035"/>
                  <a:pt x="1527" y="1034"/>
                </a:cubicBezTo>
                <a:close/>
                <a:moveTo>
                  <a:pt x="1531" y="994"/>
                </a:moveTo>
                <a:cubicBezTo>
                  <a:pt x="1534" y="994"/>
                  <a:pt x="1535" y="995"/>
                  <a:pt x="1535" y="997"/>
                </a:cubicBezTo>
                <a:cubicBezTo>
                  <a:pt x="1533" y="997"/>
                  <a:pt x="1532" y="997"/>
                  <a:pt x="1531" y="997"/>
                </a:cubicBezTo>
                <a:cubicBezTo>
                  <a:pt x="1531" y="996"/>
                  <a:pt x="1531" y="995"/>
                  <a:pt x="1531" y="994"/>
                </a:cubicBezTo>
                <a:close/>
                <a:moveTo>
                  <a:pt x="1533" y="1010"/>
                </a:moveTo>
                <a:cubicBezTo>
                  <a:pt x="1534" y="1010"/>
                  <a:pt x="1534" y="1010"/>
                  <a:pt x="1535" y="1010"/>
                </a:cubicBezTo>
                <a:cubicBezTo>
                  <a:pt x="1535" y="1011"/>
                  <a:pt x="1535" y="1012"/>
                  <a:pt x="1535" y="1014"/>
                </a:cubicBezTo>
                <a:cubicBezTo>
                  <a:pt x="1534" y="1014"/>
                  <a:pt x="1534" y="1014"/>
                  <a:pt x="1533" y="1014"/>
                </a:cubicBezTo>
                <a:cubicBezTo>
                  <a:pt x="1533" y="1012"/>
                  <a:pt x="1533" y="1011"/>
                  <a:pt x="1533" y="1010"/>
                </a:cubicBezTo>
                <a:close/>
                <a:moveTo>
                  <a:pt x="1534" y="1081"/>
                </a:moveTo>
                <a:cubicBezTo>
                  <a:pt x="1534" y="1080"/>
                  <a:pt x="1534" y="1079"/>
                  <a:pt x="1534" y="1077"/>
                </a:cubicBezTo>
                <a:cubicBezTo>
                  <a:pt x="1540" y="1078"/>
                  <a:pt x="1550" y="1076"/>
                  <a:pt x="1552" y="1081"/>
                </a:cubicBezTo>
                <a:cubicBezTo>
                  <a:pt x="1545" y="1078"/>
                  <a:pt x="1540" y="1084"/>
                  <a:pt x="1534" y="1081"/>
                </a:cubicBezTo>
                <a:close/>
                <a:moveTo>
                  <a:pt x="1538" y="1026"/>
                </a:moveTo>
                <a:cubicBezTo>
                  <a:pt x="1542" y="1026"/>
                  <a:pt x="1545" y="1026"/>
                  <a:pt x="1547" y="1028"/>
                </a:cubicBezTo>
                <a:cubicBezTo>
                  <a:pt x="1544" y="1027"/>
                  <a:pt x="1539" y="1029"/>
                  <a:pt x="1538" y="1026"/>
                </a:cubicBezTo>
                <a:close/>
                <a:moveTo>
                  <a:pt x="1562" y="1033"/>
                </a:moveTo>
                <a:cubicBezTo>
                  <a:pt x="1563" y="1033"/>
                  <a:pt x="1563" y="1032"/>
                  <a:pt x="1563" y="1031"/>
                </a:cubicBezTo>
                <a:cubicBezTo>
                  <a:pt x="1564" y="1031"/>
                  <a:pt x="1565" y="1031"/>
                  <a:pt x="1565" y="1031"/>
                </a:cubicBezTo>
                <a:cubicBezTo>
                  <a:pt x="1565" y="1032"/>
                  <a:pt x="1566" y="1032"/>
                  <a:pt x="1566" y="1033"/>
                </a:cubicBezTo>
                <a:cubicBezTo>
                  <a:pt x="1566" y="1034"/>
                  <a:pt x="1562" y="1036"/>
                  <a:pt x="1562" y="1033"/>
                </a:cubicBezTo>
                <a:close/>
                <a:moveTo>
                  <a:pt x="1565" y="1026"/>
                </a:moveTo>
                <a:cubicBezTo>
                  <a:pt x="1565" y="1027"/>
                  <a:pt x="1570" y="1028"/>
                  <a:pt x="1566" y="1029"/>
                </a:cubicBezTo>
                <a:cubicBezTo>
                  <a:pt x="1564" y="1029"/>
                  <a:pt x="1561" y="1028"/>
                  <a:pt x="1558" y="1029"/>
                </a:cubicBezTo>
                <a:cubicBezTo>
                  <a:pt x="1558" y="1024"/>
                  <a:pt x="1555" y="1022"/>
                  <a:pt x="1551" y="1021"/>
                </a:cubicBezTo>
                <a:cubicBezTo>
                  <a:pt x="1554" y="1023"/>
                  <a:pt x="1547" y="1030"/>
                  <a:pt x="1549" y="1027"/>
                </a:cubicBezTo>
                <a:cubicBezTo>
                  <a:pt x="1551" y="1025"/>
                  <a:pt x="1546" y="1021"/>
                  <a:pt x="1543" y="1024"/>
                </a:cubicBezTo>
                <a:cubicBezTo>
                  <a:pt x="1544" y="1022"/>
                  <a:pt x="1542" y="1018"/>
                  <a:pt x="1544" y="1018"/>
                </a:cubicBezTo>
                <a:cubicBezTo>
                  <a:pt x="1554" y="1021"/>
                  <a:pt x="1564" y="1021"/>
                  <a:pt x="1576" y="1021"/>
                </a:cubicBezTo>
                <a:cubicBezTo>
                  <a:pt x="1575" y="1024"/>
                  <a:pt x="1570" y="1025"/>
                  <a:pt x="1565" y="1026"/>
                </a:cubicBezTo>
                <a:close/>
                <a:moveTo>
                  <a:pt x="1595" y="1028"/>
                </a:moveTo>
                <a:cubicBezTo>
                  <a:pt x="1594" y="1026"/>
                  <a:pt x="1592" y="1026"/>
                  <a:pt x="1592" y="1024"/>
                </a:cubicBezTo>
                <a:cubicBezTo>
                  <a:pt x="1592" y="1024"/>
                  <a:pt x="1593" y="1023"/>
                  <a:pt x="1593" y="1022"/>
                </a:cubicBezTo>
                <a:cubicBezTo>
                  <a:pt x="1594" y="1022"/>
                  <a:pt x="1595" y="1022"/>
                  <a:pt x="1596" y="1022"/>
                </a:cubicBezTo>
                <a:cubicBezTo>
                  <a:pt x="1595" y="1026"/>
                  <a:pt x="1596" y="1026"/>
                  <a:pt x="1595" y="1028"/>
                </a:cubicBezTo>
                <a:close/>
                <a:moveTo>
                  <a:pt x="1603" y="1028"/>
                </a:moveTo>
                <a:cubicBezTo>
                  <a:pt x="1605" y="1028"/>
                  <a:pt x="1608" y="1028"/>
                  <a:pt x="1608" y="1030"/>
                </a:cubicBezTo>
                <a:cubicBezTo>
                  <a:pt x="1607" y="1032"/>
                  <a:pt x="1603" y="1031"/>
                  <a:pt x="1603" y="1028"/>
                </a:cubicBezTo>
                <a:close/>
                <a:moveTo>
                  <a:pt x="1605" y="1021"/>
                </a:moveTo>
                <a:cubicBezTo>
                  <a:pt x="1603" y="1025"/>
                  <a:pt x="1608" y="1021"/>
                  <a:pt x="1608" y="1024"/>
                </a:cubicBezTo>
                <a:cubicBezTo>
                  <a:pt x="1607" y="1027"/>
                  <a:pt x="1605" y="1022"/>
                  <a:pt x="1602" y="1024"/>
                </a:cubicBezTo>
                <a:cubicBezTo>
                  <a:pt x="1598" y="1021"/>
                  <a:pt x="1600" y="1016"/>
                  <a:pt x="1595" y="1015"/>
                </a:cubicBezTo>
                <a:cubicBezTo>
                  <a:pt x="1598" y="1010"/>
                  <a:pt x="1596" y="1007"/>
                  <a:pt x="1597" y="1001"/>
                </a:cubicBezTo>
                <a:cubicBezTo>
                  <a:pt x="1598" y="1001"/>
                  <a:pt x="1602" y="1004"/>
                  <a:pt x="1598" y="1004"/>
                </a:cubicBezTo>
                <a:cubicBezTo>
                  <a:pt x="1598" y="1006"/>
                  <a:pt x="1602" y="1005"/>
                  <a:pt x="1602" y="1007"/>
                </a:cubicBezTo>
                <a:cubicBezTo>
                  <a:pt x="1604" y="1006"/>
                  <a:pt x="1604" y="1003"/>
                  <a:pt x="1604" y="1001"/>
                </a:cubicBezTo>
                <a:cubicBezTo>
                  <a:pt x="1606" y="1002"/>
                  <a:pt x="1607" y="1004"/>
                  <a:pt x="1606" y="1006"/>
                </a:cubicBezTo>
                <a:cubicBezTo>
                  <a:pt x="1605" y="1006"/>
                  <a:pt x="1605" y="1006"/>
                  <a:pt x="1604" y="1006"/>
                </a:cubicBezTo>
                <a:cubicBezTo>
                  <a:pt x="1604" y="1006"/>
                  <a:pt x="1605" y="1006"/>
                  <a:pt x="1606" y="1007"/>
                </a:cubicBezTo>
                <a:cubicBezTo>
                  <a:pt x="1605" y="1007"/>
                  <a:pt x="1605" y="1008"/>
                  <a:pt x="1604" y="1008"/>
                </a:cubicBezTo>
                <a:cubicBezTo>
                  <a:pt x="1605" y="1009"/>
                  <a:pt x="1606" y="1010"/>
                  <a:pt x="1609" y="1009"/>
                </a:cubicBezTo>
                <a:cubicBezTo>
                  <a:pt x="1607" y="1013"/>
                  <a:pt x="1607" y="1012"/>
                  <a:pt x="1608" y="1018"/>
                </a:cubicBezTo>
                <a:cubicBezTo>
                  <a:pt x="1610" y="1018"/>
                  <a:pt x="1612" y="1018"/>
                  <a:pt x="1614" y="1018"/>
                </a:cubicBezTo>
                <a:cubicBezTo>
                  <a:pt x="1614" y="1013"/>
                  <a:pt x="1608" y="1016"/>
                  <a:pt x="1610" y="1012"/>
                </a:cubicBezTo>
                <a:cubicBezTo>
                  <a:pt x="1610" y="1011"/>
                  <a:pt x="1611" y="1011"/>
                  <a:pt x="1611" y="1010"/>
                </a:cubicBezTo>
                <a:cubicBezTo>
                  <a:pt x="1613" y="1011"/>
                  <a:pt x="1614" y="1012"/>
                  <a:pt x="1615" y="1012"/>
                </a:cubicBezTo>
                <a:cubicBezTo>
                  <a:pt x="1614" y="1013"/>
                  <a:pt x="1616" y="1015"/>
                  <a:pt x="1616" y="1018"/>
                </a:cubicBezTo>
                <a:cubicBezTo>
                  <a:pt x="1612" y="1021"/>
                  <a:pt x="1608" y="1019"/>
                  <a:pt x="1605" y="1021"/>
                </a:cubicBezTo>
                <a:close/>
                <a:moveTo>
                  <a:pt x="1621" y="1007"/>
                </a:moveTo>
                <a:cubicBezTo>
                  <a:pt x="1623" y="1009"/>
                  <a:pt x="1625" y="1007"/>
                  <a:pt x="1625" y="1004"/>
                </a:cubicBezTo>
                <a:cubicBezTo>
                  <a:pt x="1626" y="1006"/>
                  <a:pt x="1625" y="1008"/>
                  <a:pt x="1625" y="1011"/>
                </a:cubicBezTo>
                <a:cubicBezTo>
                  <a:pt x="1623" y="1011"/>
                  <a:pt x="1622" y="1010"/>
                  <a:pt x="1621" y="1010"/>
                </a:cubicBezTo>
                <a:cubicBezTo>
                  <a:pt x="1621" y="1009"/>
                  <a:pt x="1621" y="1008"/>
                  <a:pt x="1621" y="1007"/>
                </a:cubicBezTo>
                <a:close/>
                <a:moveTo>
                  <a:pt x="1621" y="1006"/>
                </a:moveTo>
                <a:cubicBezTo>
                  <a:pt x="1619" y="1005"/>
                  <a:pt x="1614" y="1007"/>
                  <a:pt x="1611" y="1004"/>
                </a:cubicBezTo>
                <a:cubicBezTo>
                  <a:pt x="1614" y="1004"/>
                  <a:pt x="1616" y="1002"/>
                  <a:pt x="1621" y="1001"/>
                </a:cubicBezTo>
                <a:cubicBezTo>
                  <a:pt x="1622" y="1003"/>
                  <a:pt x="1623" y="1004"/>
                  <a:pt x="1621" y="1006"/>
                </a:cubicBezTo>
                <a:close/>
                <a:moveTo>
                  <a:pt x="1619" y="1009"/>
                </a:moveTo>
                <a:cubicBezTo>
                  <a:pt x="1617" y="1008"/>
                  <a:pt x="1615" y="1008"/>
                  <a:pt x="1613" y="1007"/>
                </a:cubicBezTo>
                <a:cubicBezTo>
                  <a:pt x="1615" y="1007"/>
                  <a:pt x="1617" y="1007"/>
                  <a:pt x="1619" y="1007"/>
                </a:cubicBezTo>
                <a:cubicBezTo>
                  <a:pt x="1619" y="1008"/>
                  <a:pt x="1619" y="1009"/>
                  <a:pt x="1619" y="1009"/>
                </a:cubicBezTo>
                <a:close/>
                <a:moveTo>
                  <a:pt x="1610" y="1030"/>
                </a:moveTo>
                <a:cubicBezTo>
                  <a:pt x="1614" y="1029"/>
                  <a:pt x="1615" y="1032"/>
                  <a:pt x="1616" y="1030"/>
                </a:cubicBezTo>
                <a:cubicBezTo>
                  <a:pt x="1617" y="1033"/>
                  <a:pt x="1610" y="1032"/>
                  <a:pt x="1610" y="1030"/>
                </a:cubicBezTo>
                <a:close/>
                <a:moveTo>
                  <a:pt x="1628" y="1029"/>
                </a:moveTo>
                <a:cubicBezTo>
                  <a:pt x="1626" y="1030"/>
                  <a:pt x="1625" y="1028"/>
                  <a:pt x="1624" y="1027"/>
                </a:cubicBezTo>
                <a:cubicBezTo>
                  <a:pt x="1624" y="1031"/>
                  <a:pt x="1627" y="1032"/>
                  <a:pt x="1624" y="1033"/>
                </a:cubicBezTo>
                <a:cubicBezTo>
                  <a:pt x="1622" y="1030"/>
                  <a:pt x="1621" y="1031"/>
                  <a:pt x="1618" y="1032"/>
                </a:cubicBezTo>
                <a:cubicBezTo>
                  <a:pt x="1619" y="1028"/>
                  <a:pt x="1619" y="1029"/>
                  <a:pt x="1617" y="1027"/>
                </a:cubicBezTo>
                <a:cubicBezTo>
                  <a:pt x="1620" y="1024"/>
                  <a:pt x="1624" y="1025"/>
                  <a:pt x="1626" y="1024"/>
                </a:cubicBezTo>
                <a:cubicBezTo>
                  <a:pt x="1627" y="1025"/>
                  <a:pt x="1628" y="1027"/>
                  <a:pt x="1628" y="1029"/>
                </a:cubicBezTo>
                <a:close/>
                <a:moveTo>
                  <a:pt x="1642" y="1020"/>
                </a:moveTo>
                <a:cubicBezTo>
                  <a:pt x="1642" y="1021"/>
                  <a:pt x="1642" y="1021"/>
                  <a:pt x="1643" y="1022"/>
                </a:cubicBezTo>
                <a:cubicBezTo>
                  <a:pt x="1634" y="1024"/>
                  <a:pt x="1630" y="1021"/>
                  <a:pt x="1623" y="1022"/>
                </a:cubicBezTo>
                <a:cubicBezTo>
                  <a:pt x="1623" y="1017"/>
                  <a:pt x="1618" y="1017"/>
                  <a:pt x="1616" y="1012"/>
                </a:cubicBezTo>
                <a:cubicBezTo>
                  <a:pt x="1617" y="1013"/>
                  <a:pt x="1617" y="1013"/>
                  <a:pt x="1618" y="1013"/>
                </a:cubicBezTo>
                <a:cubicBezTo>
                  <a:pt x="1618" y="1013"/>
                  <a:pt x="1618" y="1013"/>
                  <a:pt x="1618" y="1013"/>
                </a:cubicBezTo>
                <a:cubicBezTo>
                  <a:pt x="1618" y="1013"/>
                  <a:pt x="1618" y="1013"/>
                  <a:pt x="1618" y="1013"/>
                </a:cubicBezTo>
                <a:cubicBezTo>
                  <a:pt x="1626" y="1016"/>
                  <a:pt x="1635" y="1018"/>
                  <a:pt x="1642" y="1020"/>
                </a:cubicBezTo>
                <a:close/>
                <a:moveTo>
                  <a:pt x="1610" y="989"/>
                </a:moveTo>
                <a:cubicBezTo>
                  <a:pt x="1608" y="988"/>
                  <a:pt x="1606" y="988"/>
                  <a:pt x="1604" y="988"/>
                </a:cubicBezTo>
                <a:cubicBezTo>
                  <a:pt x="1604" y="986"/>
                  <a:pt x="1610" y="987"/>
                  <a:pt x="1610" y="989"/>
                </a:cubicBezTo>
                <a:close/>
                <a:moveTo>
                  <a:pt x="1597" y="987"/>
                </a:moveTo>
                <a:cubicBezTo>
                  <a:pt x="1596" y="990"/>
                  <a:pt x="1591" y="989"/>
                  <a:pt x="1594" y="992"/>
                </a:cubicBezTo>
                <a:cubicBezTo>
                  <a:pt x="1595" y="991"/>
                  <a:pt x="1594" y="990"/>
                  <a:pt x="1595" y="989"/>
                </a:cubicBezTo>
                <a:cubicBezTo>
                  <a:pt x="1596" y="990"/>
                  <a:pt x="1596" y="992"/>
                  <a:pt x="1598" y="991"/>
                </a:cubicBezTo>
                <a:cubicBezTo>
                  <a:pt x="1598" y="990"/>
                  <a:pt x="1599" y="989"/>
                  <a:pt x="1600" y="987"/>
                </a:cubicBezTo>
                <a:cubicBezTo>
                  <a:pt x="1604" y="989"/>
                  <a:pt x="1608" y="990"/>
                  <a:pt x="1613" y="992"/>
                </a:cubicBezTo>
                <a:cubicBezTo>
                  <a:pt x="1616" y="992"/>
                  <a:pt x="1612" y="990"/>
                  <a:pt x="1611" y="990"/>
                </a:cubicBezTo>
                <a:cubicBezTo>
                  <a:pt x="1613" y="987"/>
                  <a:pt x="1616" y="991"/>
                  <a:pt x="1619" y="989"/>
                </a:cubicBezTo>
                <a:cubicBezTo>
                  <a:pt x="1619" y="990"/>
                  <a:pt x="1619" y="992"/>
                  <a:pt x="1620" y="993"/>
                </a:cubicBezTo>
                <a:cubicBezTo>
                  <a:pt x="1619" y="994"/>
                  <a:pt x="1618" y="993"/>
                  <a:pt x="1618" y="993"/>
                </a:cubicBezTo>
                <a:cubicBezTo>
                  <a:pt x="1618" y="996"/>
                  <a:pt x="1622" y="993"/>
                  <a:pt x="1626" y="993"/>
                </a:cubicBezTo>
                <a:cubicBezTo>
                  <a:pt x="1625" y="994"/>
                  <a:pt x="1626" y="996"/>
                  <a:pt x="1624" y="998"/>
                </a:cubicBezTo>
                <a:cubicBezTo>
                  <a:pt x="1616" y="997"/>
                  <a:pt x="1607" y="994"/>
                  <a:pt x="1604" y="991"/>
                </a:cubicBezTo>
                <a:cubicBezTo>
                  <a:pt x="1602" y="992"/>
                  <a:pt x="1602" y="995"/>
                  <a:pt x="1600" y="995"/>
                </a:cubicBezTo>
                <a:cubicBezTo>
                  <a:pt x="1597" y="993"/>
                  <a:pt x="1591" y="995"/>
                  <a:pt x="1589" y="989"/>
                </a:cubicBezTo>
                <a:cubicBezTo>
                  <a:pt x="1591" y="987"/>
                  <a:pt x="1595" y="986"/>
                  <a:pt x="1597" y="987"/>
                </a:cubicBezTo>
                <a:close/>
                <a:moveTo>
                  <a:pt x="1586" y="1003"/>
                </a:moveTo>
                <a:cubicBezTo>
                  <a:pt x="1586" y="1002"/>
                  <a:pt x="1587" y="1002"/>
                  <a:pt x="1587" y="1003"/>
                </a:cubicBezTo>
                <a:cubicBezTo>
                  <a:pt x="1586" y="1003"/>
                  <a:pt x="1586" y="1004"/>
                  <a:pt x="1586" y="1005"/>
                </a:cubicBezTo>
                <a:cubicBezTo>
                  <a:pt x="1584" y="1005"/>
                  <a:pt x="1583" y="1003"/>
                  <a:pt x="1581" y="1002"/>
                </a:cubicBezTo>
                <a:cubicBezTo>
                  <a:pt x="1582" y="1000"/>
                  <a:pt x="1584" y="1002"/>
                  <a:pt x="1586" y="1003"/>
                </a:cubicBezTo>
                <a:close/>
                <a:moveTo>
                  <a:pt x="1579" y="1005"/>
                </a:moveTo>
                <a:cubicBezTo>
                  <a:pt x="1579" y="1007"/>
                  <a:pt x="1579" y="1008"/>
                  <a:pt x="1578" y="1009"/>
                </a:cubicBezTo>
                <a:cubicBezTo>
                  <a:pt x="1581" y="1010"/>
                  <a:pt x="1583" y="1012"/>
                  <a:pt x="1585" y="1013"/>
                </a:cubicBezTo>
                <a:cubicBezTo>
                  <a:pt x="1588" y="1011"/>
                  <a:pt x="1585" y="1009"/>
                  <a:pt x="1587" y="1007"/>
                </a:cubicBezTo>
                <a:cubicBezTo>
                  <a:pt x="1587" y="1009"/>
                  <a:pt x="1589" y="1008"/>
                  <a:pt x="1591" y="1008"/>
                </a:cubicBezTo>
                <a:cubicBezTo>
                  <a:pt x="1591" y="1012"/>
                  <a:pt x="1592" y="1015"/>
                  <a:pt x="1593" y="1018"/>
                </a:cubicBezTo>
                <a:cubicBezTo>
                  <a:pt x="1587" y="1020"/>
                  <a:pt x="1583" y="1018"/>
                  <a:pt x="1578" y="1018"/>
                </a:cubicBezTo>
                <a:cubicBezTo>
                  <a:pt x="1578" y="1019"/>
                  <a:pt x="1579" y="1021"/>
                  <a:pt x="1577" y="1022"/>
                </a:cubicBezTo>
                <a:cubicBezTo>
                  <a:pt x="1577" y="1018"/>
                  <a:pt x="1576" y="1016"/>
                  <a:pt x="1572" y="1015"/>
                </a:cubicBezTo>
                <a:cubicBezTo>
                  <a:pt x="1573" y="1012"/>
                  <a:pt x="1571" y="1009"/>
                  <a:pt x="1574" y="1005"/>
                </a:cubicBezTo>
                <a:cubicBezTo>
                  <a:pt x="1575" y="1008"/>
                  <a:pt x="1576" y="1004"/>
                  <a:pt x="1579" y="1005"/>
                </a:cubicBezTo>
                <a:close/>
                <a:moveTo>
                  <a:pt x="1560" y="995"/>
                </a:moveTo>
                <a:cubicBezTo>
                  <a:pt x="1562" y="998"/>
                  <a:pt x="1573" y="998"/>
                  <a:pt x="1573" y="999"/>
                </a:cubicBezTo>
                <a:cubicBezTo>
                  <a:pt x="1569" y="999"/>
                  <a:pt x="1566" y="1001"/>
                  <a:pt x="1564" y="1003"/>
                </a:cubicBezTo>
                <a:cubicBezTo>
                  <a:pt x="1566" y="1004"/>
                  <a:pt x="1570" y="1002"/>
                  <a:pt x="1571" y="1006"/>
                </a:cubicBezTo>
                <a:cubicBezTo>
                  <a:pt x="1568" y="1006"/>
                  <a:pt x="1567" y="1005"/>
                  <a:pt x="1565" y="1005"/>
                </a:cubicBezTo>
                <a:cubicBezTo>
                  <a:pt x="1565" y="1010"/>
                  <a:pt x="1565" y="1013"/>
                  <a:pt x="1570" y="1015"/>
                </a:cubicBezTo>
                <a:cubicBezTo>
                  <a:pt x="1566" y="1017"/>
                  <a:pt x="1564" y="1016"/>
                  <a:pt x="1561" y="1017"/>
                </a:cubicBezTo>
                <a:cubicBezTo>
                  <a:pt x="1557" y="1013"/>
                  <a:pt x="1549" y="1014"/>
                  <a:pt x="1543" y="1015"/>
                </a:cubicBezTo>
                <a:cubicBezTo>
                  <a:pt x="1545" y="1008"/>
                  <a:pt x="1540" y="1013"/>
                  <a:pt x="1540" y="1009"/>
                </a:cubicBezTo>
                <a:cubicBezTo>
                  <a:pt x="1543" y="1007"/>
                  <a:pt x="1545" y="1011"/>
                  <a:pt x="1547" y="1012"/>
                </a:cubicBezTo>
                <a:cubicBezTo>
                  <a:pt x="1551" y="1010"/>
                  <a:pt x="1550" y="1008"/>
                  <a:pt x="1551" y="1002"/>
                </a:cubicBezTo>
                <a:cubicBezTo>
                  <a:pt x="1556" y="1001"/>
                  <a:pt x="1559" y="1005"/>
                  <a:pt x="1561" y="1001"/>
                </a:cubicBezTo>
                <a:cubicBezTo>
                  <a:pt x="1559" y="1001"/>
                  <a:pt x="1559" y="999"/>
                  <a:pt x="1558" y="999"/>
                </a:cubicBezTo>
                <a:cubicBezTo>
                  <a:pt x="1558" y="1002"/>
                  <a:pt x="1554" y="1001"/>
                  <a:pt x="1553" y="999"/>
                </a:cubicBezTo>
                <a:cubicBezTo>
                  <a:pt x="1555" y="998"/>
                  <a:pt x="1552" y="994"/>
                  <a:pt x="1553" y="993"/>
                </a:cubicBezTo>
                <a:cubicBezTo>
                  <a:pt x="1553" y="994"/>
                  <a:pt x="1554" y="993"/>
                  <a:pt x="1555" y="993"/>
                </a:cubicBezTo>
                <a:cubicBezTo>
                  <a:pt x="1555" y="996"/>
                  <a:pt x="1556" y="998"/>
                  <a:pt x="1560" y="998"/>
                </a:cubicBezTo>
                <a:cubicBezTo>
                  <a:pt x="1560" y="997"/>
                  <a:pt x="1560" y="996"/>
                  <a:pt x="1560" y="995"/>
                </a:cubicBezTo>
                <a:close/>
                <a:moveTo>
                  <a:pt x="1559" y="983"/>
                </a:moveTo>
                <a:cubicBezTo>
                  <a:pt x="1554" y="979"/>
                  <a:pt x="1558" y="983"/>
                  <a:pt x="1551" y="984"/>
                </a:cubicBezTo>
                <a:cubicBezTo>
                  <a:pt x="1552" y="985"/>
                  <a:pt x="1555" y="984"/>
                  <a:pt x="1556" y="985"/>
                </a:cubicBezTo>
                <a:cubicBezTo>
                  <a:pt x="1553" y="987"/>
                  <a:pt x="1551" y="989"/>
                  <a:pt x="1547" y="989"/>
                </a:cubicBezTo>
                <a:cubicBezTo>
                  <a:pt x="1544" y="987"/>
                  <a:pt x="1544" y="986"/>
                  <a:pt x="1543" y="981"/>
                </a:cubicBezTo>
                <a:cubicBezTo>
                  <a:pt x="1538" y="981"/>
                  <a:pt x="1533" y="981"/>
                  <a:pt x="1529" y="981"/>
                </a:cubicBezTo>
                <a:cubicBezTo>
                  <a:pt x="1530" y="979"/>
                  <a:pt x="1528" y="978"/>
                  <a:pt x="1525" y="977"/>
                </a:cubicBezTo>
                <a:cubicBezTo>
                  <a:pt x="1528" y="974"/>
                  <a:pt x="1531" y="973"/>
                  <a:pt x="1535" y="975"/>
                </a:cubicBezTo>
                <a:cubicBezTo>
                  <a:pt x="1537" y="973"/>
                  <a:pt x="1533" y="972"/>
                  <a:pt x="1534" y="970"/>
                </a:cubicBezTo>
                <a:cubicBezTo>
                  <a:pt x="1529" y="970"/>
                  <a:pt x="1529" y="972"/>
                  <a:pt x="1526" y="970"/>
                </a:cubicBezTo>
                <a:cubicBezTo>
                  <a:pt x="1531" y="966"/>
                  <a:pt x="1540" y="972"/>
                  <a:pt x="1549" y="971"/>
                </a:cubicBezTo>
                <a:cubicBezTo>
                  <a:pt x="1546" y="976"/>
                  <a:pt x="1543" y="970"/>
                  <a:pt x="1537" y="973"/>
                </a:cubicBezTo>
                <a:cubicBezTo>
                  <a:pt x="1539" y="977"/>
                  <a:pt x="1543" y="975"/>
                  <a:pt x="1547" y="975"/>
                </a:cubicBezTo>
                <a:cubicBezTo>
                  <a:pt x="1546" y="976"/>
                  <a:pt x="1544" y="976"/>
                  <a:pt x="1542" y="978"/>
                </a:cubicBezTo>
                <a:cubicBezTo>
                  <a:pt x="1546" y="980"/>
                  <a:pt x="1564" y="975"/>
                  <a:pt x="1559" y="983"/>
                </a:cubicBezTo>
                <a:close/>
                <a:moveTo>
                  <a:pt x="1529" y="965"/>
                </a:moveTo>
                <a:cubicBezTo>
                  <a:pt x="1531" y="965"/>
                  <a:pt x="1533" y="964"/>
                  <a:pt x="1534" y="966"/>
                </a:cubicBezTo>
                <a:cubicBezTo>
                  <a:pt x="1533" y="966"/>
                  <a:pt x="1529" y="968"/>
                  <a:pt x="1529" y="965"/>
                </a:cubicBezTo>
                <a:close/>
                <a:moveTo>
                  <a:pt x="1546" y="967"/>
                </a:moveTo>
                <a:cubicBezTo>
                  <a:pt x="1543" y="970"/>
                  <a:pt x="1540" y="967"/>
                  <a:pt x="1539" y="966"/>
                </a:cubicBezTo>
                <a:cubicBezTo>
                  <a:pt x="1541" y="964"/>
                  <a:pt x="1544" y="964"/>
                  <a:pt x="1547" y="962"/>
                </a:cubicBezTo>
                <a:cubicBezTo>
                  <a:pt x="1546" y="966"/>
                  <a:pt x="1540" y="965"/>
                  <a:pt x="1546" y="967"/>
                </a:cubicBezTo>
                <a:close/>
                <a:moveTo>
                  <a:pt x="1559" y="959"/>
                </a:moveTo>
                <a:cubicBezTo>
                  <a:pt x="1561" y="958"/>
                  <a:pt x="1566" y="957"/>
                  <a:pt x="1566" y="961"/>
                </a:cubicBezTo>
                <a:cubicBezTo>
                  <a:pt x="1563" y="961"/>
                  <a:pt x="1560" y="961"/>
                  <a:pt x="1559" y="959"/>
                </a:cubicBezTo>
                <a:close/>
                <a:moveTo>
                  <a:pt x="1572" y="959"/>
                </a:moveTo>
                <a:cubicBezTo>
                  <a:pt x="1576" y="959"/>
                  <a:pt x="1581" y="958"/>
                  <a:pt x="1583" y="961"/>
                </a:cubicBezTo>
                <a:cubicBezTo>
                  <a:pt x="1578" y="963"/>
                  <a:pt x="1576" y="961"/>
                  <a:pt x="1572" y="959"/>
                </a:cubicBezTo>
                <a:close/>
                <a:moveTo>
                  <a:pt x="1578" y="905"/>
                </a:moveTo>
                <a:cubicBezTo>
                  <a:pt x="1580" y="905"/>
                  <a:pt x="1583" y="905"/>
                  <a:pt x="1583" y="907"/>
                </a:cubicBezTo>
                <a:cubicBezTo>
                  <a:pt x="1580" y="907"/>
                  <a:pt x="1578" y="907"/>
                  <a:pt x="1578" y="905"/>
                </a:cubicBezTo>
                <a:close/>
                <a:moveTo>
                  <a:pt x="1591" y="961"/>
                </a:moveTo>
                <a:cubicBezTo>
                  <a:pt x="1594" y="961"/>
                  <a:pt x="1597" y="961"/>
                  <a:pt x="1598" y="963"/>
                </a:cubicBezTo>
                <a:cubicBezTo>
                  <a:pt x="1595" y="963"/>
                  <a:pt x="1592" y="963"/>
                  <a:pt x="1591" y="961"/>
                </a:cubicBezTo>
                <a:close/>
                <a:moveTo>
                  <a:pt x="1592" y="956"/>
                </a:moveTo>
                <a:cubicBezTo>
                  <a:pt x="1593" y="956"/>
                  <a:pt x="1594" y="956"/>
                  <a:pt x="1596" y="956"/>
                </a:cubicBezTo>
                <a:cubicBezTo>
                  <a:pt x="1596" y="958"/>
                  <a:pt x="1594" y="959"/>
                  <a:pt x="1592" y="959"/>
                </a:cubicBezTo>
                <a:cubicBezTo>
                  <a:pt x="1592" y="958"/>
                  <a:pt x="1592" y="957"/>
                  <a:pt x="1592" y="956"/>
                </a:cubicBezTo>
                <a:close/>
                <a:moveTo>
                  <a:pt x="1588" y="942"/>
                </a:moveTo>
                <a:cubicBezTo>
                  <a:pt x="1591" y="939"/>
                  <a:pt x="1600" y="938"/>
                  <a:pt x="1600" y="943"/>
                </a:cubicBezTo>
                <a:cubicBezTo>
                  <a:pt x="1594" y="942"/>
                  <a:pt x="1589" y="946"/>
                  <a:pt x="1588" y="942"/>
                </a:cubicBezTo>
                <a:close/>
                <a:moveTo>
                  <a:pt x="1605" y="946"/>
                </a:moveTo>
                <a:cubicBezTo>
                  <a:pt x="1604" y="943"/>
                  <a:pt x="1603" y="941"/>
                  <a:pt x="1605" y="938"/>
                </a:cubicBezTo>
                <a:cubicBezTo>
                  <a:pt x="1606" y="943"/>
                  <a:pt x="1612" y="942"/>
                  <a:pt x="1615" y="945"/>
                </a:cubicBezTo>
                <a:cubicBezTo>
                  <a:pt x="1610" y="945"/>
                  <a:pt x="1607" y="945"/>
                  <a:pt x="1605" y="946"/>
                </a:cubicBezTo>
                <a:close/>
                <a:moveTo>
                  <a:pt x="1613" y="952"/>
                </a:moveTo>
                <a:cubicBezTo>
                  <a:pt x="1615" y="952"/>
                  <a:pt x="1617" y="952"/>
                  <a:pt x="1617" y="954"/>
                </a:cubicBezTo>
                <a:cubicBezTo>
                  <a:pt x="1615" y="954"/>
                  <a:pt x="1612" y="955"/>
                  <a:pt x="1613" y="952"/>
                </a:cubicBezTo>
                <a:close/>
                <a:moveTo>
                  <a:pt x="1616" y="943"/>
                </a:moveTo>
                <a:cubicBezTo>
                  <a:pt x="1619" y="942"/>
                  <a:pt x="1620" y="942"/>
                  <a:pt x="1621" y="945"/>
                </a:cubicBezTo>
                <a:cubicBezTo>
                  <a:pt x="1618" y="945"/>
                  <a:pt x="1616" y="945"/>
                  <a:pt x="1616" y="943"/>
                </a:cubicBezTo>
                <a:close/>
                <a:moveTo>
                  <a:pt x="1624" y="964"/>
                </a:moveTo>
                <a:cubicBezTo>
                  <a:pt x="1626" y="963"/>
                  <a:pt x="1630" y="962"/>
                  <a:pt x="1631" y="966"/>
                </a:cubicBezTo>
                <a:cubicBezTo>
                  <a:pt x="1628" y="965"/>
                  <a:pt x="1623" y="968"/>
                  <a:pt x="1624" y="964"/>
                </a:cubicBezTo>
                <a:close/>
                <a:moveTo>
                  <a:pt x="1625" y="945"/>
                </a:moveTo>
                <a:cubicBezTo>
                  <a:pt x="1628" y="944"/>
                  <a:pt x="1630" y="945"/>
                  <a:pt x="1631" y="946"/>
                </a:cubicBezTo>
                <a:cubicBezTo>
                  <a:pt x="1629" y="946"/>
                  <a:pt x="1624" y="948"/>
                  <a:pt x="1625" y="945"/>
                </a:cubicBezTo>
                <a:close/>
                <a:moveTo>
                  <a:pt x="1627" y="960"/>
                </a:moveTo>
                <a:cubicBezTo>
                  <a:pt x="1629" y="960"/>
                  <a:pt x="1631" y="959"/>
                  <a:pt x="1632" y="961"/>
                </a:cubicBezTo>
                <a:cubicBezTo>
                  <a:pt x="1631" y="961"/>
                  <a:pt x="1627" y="963"/>
                  <a:pt x="1627" y="960"/>
                </a:cubicBezTo>
                <a:close/>
                <a:moveTo>
                  <a:pt x="1636" y="967"/>
                </a:moveTo>
                <a:cubicBezTo>
                  <a:pt x="1636" y="965"/>
                  <a:pt x="1633" y="966"/>
                  <a:pt x="1634" y="964"/>
                </a:cubicBezTo>
                <a:cubicBezTo>
                  <a:pt x="1636" y="963"/>
                  <a:pt x="1638" y="966"/>
                  <a:pt x="1636" y="967"/>
                </a:cubicBezTo>
                <a:close/>
                <a:moveTo>
                  <a:pt x="1643" y="968"/>
                </a:moveTo>
                <a:cubicBezTo>
                  <a:pt x="1642" y="965"/>
                  <a:pt x="1639" y="969"/>
                  <a:pt x="1638" y="966"/>
                </a:cubicBezTo>
                <a:cubicBezTo>
                  <a:pt x="1640" y="965"/>
                  <a:pt x="1647" y="965"/>
                  <a:pt x="1643" y="968"/>
                </a:cubicBezTo>
                <a:close/>
                <a:moveTo>
                  <a:pt x="1656" y="915"/>
                </a:moveTo>
                <a:cubicBezTo>
                  <a:pt x="1656" y="915"/>
                  <a:pt x="1657" y="915"/>
                  <a:pt x="1657" y="914"/>
                </a:cubicBezTo>
                <a:cubicBezTo>
                  <a:pt x="1654" y="915"/>
                  <a:pt x="1654" y="912"/>
                  <a:pt x="1653" y="911"/>
                </a:cubicBezTo>
                <a:cubicBezTo>
                  <a:pt x="1655" y="911"/>
                  <a:pt x="1653" y="907"/>
                  <a:pt x="1657" y="908"/>
                </a:cubicBezTo>
                <a:cubicBezTo>
                  <a:pt x="1656" y="912"/>
                  <a:pt x="1659" y="911"/>
                  <a:pt x="1659" y="914"/>
                </a:cubicBezTo>
                <a:cubicBezTo>
                  <a:pt x="1658" y="914"/>
                  <a:pt x="1657" y="918"/>
                  <a:pt x="1656" y="915"/>
                </a:cubicBezTo>
                <a:close/>
                <a:moveTo>
                  <a:pt x="1671" y="955"/>
                </a:moveTo>
                <a:cubicBezTo>
                  <a:pt x="1673" y="956"/>
                  <a:pt x="1677" y="954"/>
                  <a:pt x="1676" y="956"/>
                </a:cubicBezTo>
                <a:cubicBezTo>
                  <a:pt x="1675" y="958"/>
                  <a:pt x="1672" y="958"/>
                  <a:pt x="1671" y="955"/>
                </a:cubicBezTo>
                <a:close/>
                <a:moveTo>
                  <a:pt x="1685" y="916"/>
                </a:moveTo>
                <a:cubicBezTo>
                  <a:pt x="1685" y="915"/>
                  <a:pt x="1684" y="916"/>
                  <a:pt x="1683" y="916"/>
                </a:cubicBezTo>
                <a:cubicBezTo>
                  <a:pt x="1683" y="915"/>
                  <a:pt x="1683" y="914"/>
                  <a:pt x="1683" y="913"/>
                </a:cubicBezTo>
                <a:cubicBezTo>
                  <a:pt x="1685" y="912"/>
                  <a:pt x="1688" y="916"/>
                  <a:pt x="1685" y="916"/>
                </a:cubicBezTo>
                <a:close/>
                <a:moveTo>
                  <a:pt x="1688" y="910"/>
                </a:moveTo>
                <a:cubicBezTo>
                  <a:pt x="1687" y="909"/>
                  <a:pt x="1683" y="910"/>
                  <a:pt x="1682" y="908"/>
                </a:cubicBezTo>
                <a:cubicBezTo>
                  <a:pt x="1684" y="909"/>
                  <a:pt x="1689" y="906"/>
                  <a:pt x="1688" y="910"/>
                </a:cubicBezTo>
                <a:close/>
                <a:moveTo>
                  <a:pt x="1707" y="905"/>
                </a:moveTo>
                <a:cubicBezTo>
                  <a:pt x="1708" y="906"/>
                  <a:pt x="1707" y="908"/>
                  <a:pt x="1707" y="908"/>
                </a:cubicBezTo>
                <a:cubicBezTo>
                  <a:pt x="1704" y="908"/>
                  <a:pt x="1701" y="908"/>
                  <a:pt x="1702" y="904"/>
                </a:cubicBezTo>
                <a:cubicBezTo>
                  <a:pt x="1703" y="904"/>
                  <a:pt x="1702" y="901"/>
                  <a:pt x="1704" y="901"/>
                </a:cubicBezTo>
                <a:cubicBezTo>
                  <a:pt x="1706" y="903"/>
                  <a:pt x="1707" y="904"/>
                  <a:pt x="1709" y="902"/>
                </a:cubicBezTo>
                <a:cubicBezTo>
                  <a:pt x="1709" y="904"/>
                  <a:pt x="1707" y="904"/>
                  <a:pt x="1707" y="905"/>
                </a:cubicBezTo>
                <a:close/>
                <a:moveTo>
                  <a:pt x="1710" y="899"/>
                </a:moveTo>
                <a:cubicBezTo>
                  <a:pt x="1713" y="900"/>
                  <a:pt x="1713" y="898"/>
                  <a:pt x="1716" y="898"/>
                </a:cubicBezTo>
                <a:cubicBezTo>
                  <a:pt x="1715" y="900"/>
                  <a:pt x="1717" y="900"/>
                  <a:pt x="1718" y="901"/>
                </a:cubicBezTo>
                <a:cubicBezTo>
                  <a:pt x="1714" y="899"/>
                  <a:pt x="1711" y="903"/>
                  <a:pt x="1710" y="899"/>
                </a:cubicBezTo>
                <a:close/>
                <a:moveTo>
                  <a:pt x="1718" y="904"/>
                </a:moveTo>
                <a:cubicBezTo>
                  <a:pt x="1712" y="902"/>
                  <a:pt x="1718" y="905"/>
                  <a:pt x="1716" y="909"/>
                </a:cubicBezTo>
                <a:cubicBezTo>
                  <a:pt x="1714" y="909"/>
                  <a:pt x="1714" y="908"/>
                  <a:pt x="1712" y="908"/>
                </a:cubicBezTo>
                <a:cubicBezTo>
                  <a:pt x="1711" y="904"/>
                  <a:pt x="1716" y="900"/>
                  <a:pt x="1718" y="904"/>
                </a:cubicBezTo>
                <a:close/>
                <a:moveTo>
                  <a:pt x="1717" y="920"/>
                </a:moveTo>
                <a:cubicBezTo>
                  <a:pt x="1716" y="919"/>
                  <a:pt x="1716" y="917"/>
                  <a:pt x="1718" y="916"/>
                </a:cubicBezTo>
                <a:cubicBezTo>
                  <a:pt x="1720" y="918"/>
                  <a:pt x="1720" y="920"/>
                  <a:pt x="1717" y="920"/>
                </a:cubicBezTo>
                <a:close/>
                <a:moveTo>
                  <a:pt x="1714" y="912"/>
                </a:moveTo>
                <a:cubicBezTo>
                  <a:pt x="1716" y="911"/>
                  <a:pt x="1719" y="912"/>
                  <a:pt x="1720" y="913"/>
                </a:cubicBezTo>
                <a:cubicBezTo>
                  <a:pt x="1717" y="914"/>
                  <a:pt x="1713" y="913"/>
                  <a:pt x="1714" y="912"/>
                </a:cubicBezTo>
                <a:close/>
                <a:moveTo>
                  <a:pt x="1757" y="904"/>
                </a:moveTo>
                <a:cubicBezTo>
                  <a:pt x="1753" y="903"/>
                  <a:pt x="1753" y="899"/>
                  <a:pt x="1748" y="902"/>
                </a:cubicBezTo>
                <a:cubicBezTo>
                  <a:pt x="1749" y="897"/>
                  <a:pt x="1746" y="897"/>
                  <a:pt x="1744" y="894"/>
                </a:cubicBezTo>
                <a:cubicBezTo>
                  <a:pt x="1749" y="893"/>
                  <a:pt x="1749" y="893"/>
                  <a:pt x="1754" y="895"/>
                </a:cubicBezTo>
                <a:cubicBezTo>
                  <a:pt x="1756" y="898"/>
                  <a:pt x="1751" y="896"/>
                  <a:pt x="1752" y="899"/>
                </a:cubicBezTo>
                <a:cubicBezTo>
                  <a:pt x="1754" y="903"/>
                  <a:pt x="1756" y="899"/>
                  <a:pt x="1759" y="899"/>
                </a:cubicBezTo>
                <a:cubicBezTo>
                  <a:pt x="1759" y="901"/>
                  <a:pt x="1757" y="902"/>
                  <a:pt x="1757" y="904"/>
                </a:cubicBezTo>
                <a:close/>
                <a:moveTo>
                  <a:pt x="1762" y="895"/>
                </a:moveTo>
                <a:cubicBezTo>
                  <a:pt x="1760" y="899"/>
                  <a:pt x="1762" y="899"/>
                  <a:pt x="1762" y="904"/>
                </a:cubicBezTo>
                <a:cubicBezTo>
                  <a:pt x="1758" y="904"/>
                  <a:pt x="1757" y="896"/>
                  <a:pt x="1762" y="895"/>
                </a:cubicBezTo>
                <a:close/>
                <a:moveTo>
                  <a:pt x="1760" y="982"/>
                </a:moveTo>
                <a:cubicBezTo>
                  <a:pt x="1761" y="977"/>
                  <a:pt x="1768" y="978"/>
                  <a:pt x="1770" y="982"/>
                </a:cubicBezTo>
                <a:cubicBezTo>
                  <a:pt x="1768" y="985"/>
                  <a:pt x="1764" y="981"/>
                  <a:pt x="1760" y="982"/>
                </a:cubicBezTo>
                <a:close/>
                <a:moveTo>
                  <a:pt x="1771" y="903"/>
                </a:moveTo>
                <a:cubicBezTo>
                  <a:pt x="1769" y="902"/>
                  <a:pt x="1770" y="899"/>
                  <a:pt x="1772" y="898"/>
                </a:cubicBezTo>
                <a:cubicBezTo>
                  <a:pt x="1774" y="900"/>
                  <a:pt x="1773" y="902"/>
                  <a:pt x="1771" y="903"/>
                </a:cubicBezTo>
                <a:close/>
                <a:moveTo>
                  <a:pt x="1779" y="902"/>
                </a:moveTo>
                <a:cubicBezTo>
                  <a:pt x="1780" y="897"/>
                  <a:pt x="1775" y="899"/>
                  <a:pt x="1776" y="894"/>
                </a:cubicBezTo>
                <a:cubicBezTo>
                  <a:pt x="1779" y="894"/>
                  <a:pt x="1782" y="899"/>
                  <a:pt x="1779" y="902"/>
                </a:cubicBezTo>
                <a:close/>
                <a:moveTo>
                  <a:pt x="1818" y="970"/>
                </a:moveTo>
                <a:cubicBezTo>
                  <a:pt x="1822" y="971"/>
                  <a:pt x="1823" y="968"/>
                  <a:pt x="1824" y="971"/>
                </a:cubicBezTo>
                <a:cubicBezTo>
                  <a:pt x="1823" y="973"/>
                  <a:pt x="1819" y="972"/>
                  <a:pt x="1818" y="970"/>
                </a:cubicBezTo>
                <a:close/>
                <a:moveTo>
                  <a:pt x="1839" y="954"/>
                </a:moveTo>
                <a:cubicBezTo>
                  <a:pt x="1837" y="953"/>
                  <a:pt x="1836" y="953"/>
                  <a:pt x="1835" y="952"/>
                </a:cubicBezTo>
                <a:cubicBezTo>
                  <a:pt x="1837" y="951"/>
                  <a:pt x="1839" y="950"/>
                  <a:pt x="1841" y="951"/>
                </a:cubicBezTo>
                <a:cubicBezTo>
                  <a:pt x="1840" y="952"/>
                  <a:pt x="1839" y="953"/>
                  <a:pt x="1839" y="954"/>
                </a:cubicBezTo>
                <a:close/>
                <a:moveTo>
                  <a:pt x="1837" y="927"/>
                </a:moveTo>
                <a:cubicBezTo>
                  <a:pt x="1838" y="924"/>
                  <a:pt x="1838" y="924"/>
                  <a:pt x="1836" y="922"/>
                </a:cubicBezTo>
                <a:cubicBezTo>
                  <a:pt x="1837" y="922"/>
                  <a:pt x="1839" y="922"/>
                  <a:pt x="1840" y="922"/>
                </a:cubicBezTo>
                <a:cubicBezTo>
                  <a:pt x="1840" y="924"/>
                  <a:pt x="1838" y="925"/>
                  <a:pt x="1837" y="927"/>
                </a:cubicBezTo>
                <a:close/>
                <a:moveTo>
                  <a:pt x="1841" y="947"/>
                </a:moveTo>
                <a:cubicBezTo>
                  <a:pt x="1841" y="949"/>
                  <a:pt x="1840" y="950"/>
                  <a:pt x="1838" y="949"/>
                </a:cubicBezTo>
                <a:cubicBezTo>
                  <a:pt x="1838" y="948"/>
                  <a:pt x="1838" y="947"/>
                  <a:pt x="1839" y="946"/>
                </a:cubicBezTo>
                <a:cubicBezTo>
                  <a:pt x="1839" y="947"/>
                  <a:pt x="1839" y="948"/>
                  <a:pt x="1840" y="948"/>
                </a:cubicBezTo>
                <a:cubicBezTo>
                  <a:pt x="1840" y="948"/>
                  <a:pt x="1840" y="947"/>
                  <a:pt x="1841" y="947"/>
                </a:cubicBezTo>
                <a:close/>
                <a:moveTo>
                  <a:pt x="1862" y="964"/>
                </a:moveTo>
                <a:cubicBezTo>
                  <a:pt x="1864" y="964"/>
                  <a:pt x="1866" y="964"/>
                  <a:pt x="1866" y="966"/>
                </a:cubicBezTo>
                <a:cubicBezTo>
                  <a:pt x="1864" y="966"/>
                  <a:pt x="1862" y="966"/>
                  <a:pt x="1862" y="964"/>
                </a:cubicBezTo>
                <a:close/>
                <a:moveTo>
                  <a:pt x="1864" y="955"/>
                </a:moveTo>
                <a:cubicBezTo>
                  <a:pt x="1866" y="955"/>
                  <a:pt x="1867" y="956"/>
                  <a:pt x="1867" y="958"/>
                </a:cubicBezTo>
                <a:cubicBezTo>
                  <a:pt x="1865" y="958"/>
                  <a:pt x="1863" y="957"/>
                  <a:pt x="1864" y="955"/>
                </a:cubicBezTo>
                <a:close/>
                <a:moveTo>
                  <a:pt x="1881" y="945"/>
                </a:moveTo>
                <a:cubicBezTo>
                  <a:pt x="1877" y="945"/>
                  <a:pt x="1872" y="942"/>
                  <a:pt x="1874" y="946"/>
                </a:cubicBezTo>
                <a:cubicBezTo>
                  <a:pt x="1870" y="948"/>
                  <a:pt x="1873" y="943"/>
                  <a:pt x="1869" y="944"/>
                </a:cubicBezTo>
                <a:cubicBezTo>
                  <a:pt x="1872" y="948"/>
                  <a:pt x="1867" y="949"/>
                  <a:pt x="1866" y="952"/>
                </a:cubicBezTo>
                <a:cubicBezTo>
                  <a:pt x="1861" y="951"/>
                  <a:pt x="1859" y="947"/>
                  <a:pt x="1855" y="946"/>
                </a:cubicBezTo>
                <a:cubicBezTo>
                  <a:pt x="1855" y="948"/>
                  <a:pt x="1852" y="951"/>
                  <a:pt x="1854" y="952"/>
                </a:cubicBezTo>
                <a:cubicBezTo>
                  <a:pt x="1856" y="948"/>
                  <a:pt x="1860" y="952"/>
                  <a:pt x="1861" y="956"/>
                </a:cubicBezTo>
                <a:cubicBezTo>
                  <a:pt x="1856" y="960"/>
                  <a:pt x="1855" y="954"/>
                  <a:pt x="1852" y="953"/>
                </a:cubicBezTo>
                <a:cubicBezTo>
                  <a:pt x="1853" y="955"/>
                  <a:pt x="1853" y="956"/>
                  <a:pt x="1851" y="956"/>
                </a:cubicBezTo>
                <a:cubicBezTo>
                  <a:pt x="1850" y="956"/>
                  <a:pt x="1844" y="956"/>
                  <a:pt x="1844" y="951"/>
                </a:cubicBezTo>
                <a:cubicBezTo>
                  <a:pt x="1846" y="950"/>
                  <a:pt x="1848" y="949"/>
                  <a:pt x="1848" y="946"/>
                </a:cubicBezTo>
                <a:cubicBezTo>
                  <a:pt x="1846" y="943"/>
                  <a:pt x="1846" y="942"/>
                  <a:pt x="1842" y="943"/>
                </a:cubicBezTo>
                <a:cubicBezTo>
                  <a:pt x="1840" y="936"/>
                  <a:pt x="1849" y="939"/>
                  <a:pt x="1855" y="938"/>
                </a:cubicBezTo>
                <a:cubicBezTo>
                  <a:pt x="1854" y="936"/>
                  <a:pt x="1853" y="935"/>
                  <a:pt x="1853" y="934"/>
                </a:cubicBezTo>
                <a:cubicBezTo>
                  <a:pt x="1858" y="933"/>
                  <a:pt x="1859" y="937"/>
                  <a:pt x="1862" y="940"/>
                </a:cubicBezTo>
                <a:cubicBezTo>
                  <a:pt x="1862" y="938"/>
                  <a:pt x="1863" y="937"/>
                  <a:pt x="1865" y="937"/>
                </a:cubicBezTo>
                <a:cubicBezTo>
                  <a:pt x="1865" y="939"/>
                  <a:pt x="1864" y="939"/>
                  <a:pt x="1863" y="941"/>
                </a:cubicBezTo>
                <a:cubicBezTo>
                  <a:pt x="1865" y="940"/>
                  <a:pt x="1865" y="941"/>
                  <a:pt x="1866" y="941"/>
                </a:cubicBezTo>
                <a:cubicBezTo>
                  <a:pt x="1868" y="936"/>
                  <a:pt x="1874" y="940"/>
                  <a:pt x="1878" y="939"/>
                </a:cubicBezTo>
                <a:cubicBezTo>
                  <a:pt x="1878" y="943"/>
                  <a:pt x="1883" y="942"/>
                  <a:pt x="1881" y="945"/>
                </a:cubicBezTo>
                <a:close/>
                <a:moveTo>
                  <a:pt x="1845" y="934"/>
                </a:moveTo>
                <a:cubicBezTo>
                  <a:pt x="1847" y="934"/>
                  <a:pt x="1848" y="936"/>
                  <a:pt x="1850" y="937"/>
                </a:cubicBezTo>
                <a:cubicBezTo>
                  <a:pt x="1848" y="937"/>
                  <a:pt x="1846" y="937"/>
                  <a:pt x="1845" y="937"/>
                </a:cubicBezTo>
                <a:cubicBezTo>
                  <a:pt x="1845" y="936"/>
                  <a:pt x="1845" y="935"/>
                  <a:pt x="1845" y="934"/>
                </a:cubicBezTo>
                <a:close/>
                <a:moveTo>
                  <a:pt x="1858" y="929"/>
                </a:moveTo>
                <a:cubicBezTo>
                  <a:pt x="1857" y="929"/>
                  <a:pt x="1856" y="929"/>
                  <a:pt x="1856" y="929"/>
                </a:cubicBezTo>
                <a:cubicBezTo>
                  <a:pt x="1852" y="928"/>
                  <a:pt x="1859" y="924"/>
                  <a:pt x="1858" y="929"/>
                </a:cubicBezTo>
                <a:close/>
                <a:moveTo>
                  <a:pt x="1864" y="929"/>
                </a:moveTo>
                <a:cubicBezTo>
                  <a:pt x="1863" y="928"/>
                  <a:pt x="1868" y="926"/>
                  <a:pt x="1868" y="928"/>
                </a:cubicBezTo>
                <a:cubicBezTo>
                  <a:pt x="1863" y="927"/>
                  <a:pt x="1866" y="932"/>
                  <a:pt x="1862" y="931"/>
                </a:cubicBezTo>
                <a:cubicBezTo>
                  <a:pt x="1862" y="930"/>
                  <a:pt x="1861" y="930"/>
                  <a:pt x="1860" y="929"/>
                </a:cubicBezTo>
                <a:cubicBezTo>
                  <a:pt x="1860" y="926"/>
                  <a:pt x="1863" y="924"/>
                  <a:pt x="1860" y="922"/>
                </a:cubicBezTo>
                <a:cubicBezTo>
                  <a:pt x="1861" y="921"/>
                  <a:pt x="1862" y="921"/>
                  <a:pt x="1865" y="921"/>
                </a:cubicBezTo>
                <a:cubicBezTo>
                  <a:pt x="1865" y="924"/>
                  <a:pt x="1862" y="928"/>
                  <a:pt x="1864" y="929"/>
                </a:cubicBezTo>
                <a:close/>
                <a:moveTo>
                  <a:pt x="1871" y="929"/>
                </a:moveTo>
                <a:cubicBezTo>
                  <a:pt x="1872" y="928"/>
                  <a:pt x="1875" y="928"/>
                  <a:pt x="1875" y="930"/>
                </a:cubicBezTo>
                <a:cubicBezTo>
                  <a:pt x="1873" y="930"/>
                  <a:pt x="1872" y="932"/>
                  <a:pt x="1871" y="929"/>
                </a:cubicBezTo>
                <a:close/>
                <a:moveTo>
                  <a:pt x="1886" y="982"/>
                </a:moveTo>
                <a:cubicBezTo>
                  <a:pt x="1887" y="980"/>
                  <a:pt x="1890" y="981"/>
                  <a:pt x="1891" y="983"/>
                </a:cubicBezTo>
                <a:cubicBezTo>
                  <a:pt x="1890" y="984"/>
                  <a:pt x="1886" y="984"/>
                  <a:pt x="1886" y="982"/>
                </a:cubicBezTo>
                <a:close/>
                <a:moveTo>
                  <a:pt x="1894" y="930"/>
                </a:moveTo>
                <a:cubicBezTo>
                  <a:pt x="1893" y="929"/>
                  <a:pt x="1892" y="926"/>
                  <a:pt x="1890" y="925"/>
                </a:cubicBezTo>
                <a:cubicBezTo>
                  <a:pt x="1892" y="925"/>
                  <a:pt x="1893" y="925"/>
                  <a:pt x="1894" y="925"/>
                </a:cubicBezTo>
                <a:cubicBezTo>
                  <a:pt x="1894" y="927"/>
                  <a:pt x="1896" y="930"/>
                  <a:pt x="1894" y="930"/>
                </a:cubicBezTo>
                <a:close/>
                <a:moveTo>
                  <a:pt x="1891" y="922"/>
                </a:moveTo>
                <a:cubicBezTo>
                  <a:pt x="1889" y="919"/>
                  <a:pt x="1887" y="922"/>
                  <a:pt x="1884" y="920"/>
                </a:cubicBezTo>
                <a:cubicBezTo>
                  <a:pt x="1884" y="922"/>
                  <a:pt x="1885" y="922"/>
                  <a:pt x="1885" y="923"/>
                </a:cubicBezTo>
                <a:cubicBezTo>
                  <a:pt x="1879" y="919"/>
                  <a:pt x="1872" y="921"/>
                  <a:pt x="1866" y="917"/>
                </a:cubicBezTo>
                <a:cubicBezTo>
                  <a:pt x="1862" y="916"/>
                  <a:pt x="1863" y="920"/>
                  <a:pt x="1862" y="920"/>
                </a:cubicBezTo>
                <a:cubicBezTo>
                  <a:pt x="1858" y="921"/>
                  <a:pt x="1859" y="916"/>
                  <a:pt x="1856" y="915"/>
                </a:cubicBezTo>
                <a:cubicBezTo>
                  <a:pt x="1853" y="915"/>
                  <a:pt x="1854" y="917"/>
                  <a:pt x="1853" y="918"/>
                </a:cubicBezTo>
                <a:cubicBezTo>
                  <a:pt x="1845" y="914"/>
                  <a:pt x="1841" y="913"/>
                  <a:pt x="1831" y="911"/>
                </a:cubicBezTo>
                <a:cubicBezTo>
                  <a:pt x="1833" y="908"/>
                  <a:pt x="1829" y="904"/>
                  <a:pt x="1828" y="902"/>
                </a:cubicBezTo>
                <a:cubicBezTo>
                  <a:pt x="1825" y="908"/>
                  <a:pt x="1824" y="908"/>
                  <a:pt x="1822" y="912"/>
                </a:cubicBezTo>
                <a:cubicBezTo>
                  <a:pt x="1818" y="910"/>
                  <a:pt x="1817" y="905"/>
                  <a:pt x="1813" y="906"/>
                </a:cubicBezTo>
                <a:cubicBezTo>
                  <a:pt x="1813" y="904"/>
                  <a:pt x="1818" y="906"/>
                  <a:pt x="1820" y="905"/>
                </a:cubicBezTo>
                <a:cubicBezTo>
                  <a:pt x="1819" y="903"/>
                  <a:pt x="1818" y="902"/>
                  <a:pt x="1817" y="900"/>
                </a:cubicBezTo>
                <a:cubicBezTo>
                  <a:pt x="1813" y="902"/>
                  <a:pt x="1810" y="900"/>
                  <a:pt x="1805" y="900"/>
                </a:cubicBezTo>
                <a:cubicBezTo>
                  <a:pt x="1810" y="905"/>
                  <a:pt x="1801" y="904"/>
                  <a:pt x="1799" y="905"/>
                </a:cubicBezTo>
                <a:cubicBezTo>
                  <a:pt x="1805" y="899"/>
                  <a:pt x="1799" y="898"/>
                  <a:pt x="1801" y="893"/>
                </a:cubicBezTo>
                <a:cubicBezTo>
                  <a:pt x="1798" y="892"/>
                  <a:pt x="1798" y="900"/>
                  <a:pt x="1797" y="893"/>
                </a:cubicBezTo>
                <a:cubicBezTo>
                  <a:pt x="1794" y="894"/>
                  <a:pt x="1797" y="899"/>
                  <a:pt x="1792" y="899"/>
                </a:cubicBezTo>
                <a:cubicBezTo>
                  <a:pt x="1793" y="903"/>
                  <a:pt x="1793" y="907"/>
                  <a:pt x="1789" y="907"/>
                </a:cubicBezTo>
                <a:cubicBezTo>
                  <a:pt x="1787" y="903"/>
                  <a:pt x="1786" y="901"/>
                  <a:pt x="1789" y="897"/>
                </a:cubicBezTo>
                <a:cubicBezTo>
                  <a:pt x="1792" y="897"/>
                  <a:pt x="1791" y="897"/>
                  <a:pt x="1794" y="897"/>
                </a:cubicBezTo>
                <a:cubicBezTo>
                  <a:pt x="1795" y="895"/>
                  <a:pt x="1788" y="895"/>
                  <a:pt x="1791" y="894"/>
                </a:cubicBezTo>
                <a:cubicBezTo>
                  <a:pt x="1789" y="889"/>
                  <a:pt x="1786" y="898"/>
                  <a:pt x="1784" y="894"/>
                </a:cubicBezTo>
                <a:cubicBezTo>
                  <a:pt x="1781" y="895"/>
                  <a:pt x="1785" y="897"/>
                  <a:pt x="1784" y="899"/>
                </a:cubicBezTo>
                <a:cubicBezTo>
                  <a:pt x="1782" y="899"/>
                  <a:pt x="1783" y="895"/>
                  <a:pt x="1780" y="895"/>
                </a:cubicBezTo>
                <a:cubicBezTo>
                  <a:pt x="1780" y="893"/>
                  <a:pt x="1781" y="892"/>
                  <a:pt x="1782" y="892"/>
                </a:cubicBezTo>
                <a:cubicBezTo>
                  <a:pt x="1779" y="890"/>
                  <a:pt x="1774" y="889"/>
                  <a:pt x="1769" y="889"/>
                </a:cubicBezTo>
                <a:cubicBezTo>
                  <a:pt x="1770" y="891"/>
                  <a:pt x="1774" y="891"/>
                  <a:pt x="1769" y="891"/>
                </a:cubicBezTo>
                <a:cubicBezTo>
                  <a:pt x="1770" y="893"/>
                  <a:pt x="1772" y="893"/>
                  <a:pt x="1773" y="895"/>
                </a:cubicBezTo>
                <a:cubicBezTo>
                  <a:pt x="1771" y="896"/>
                  <a:pt x="1771" y="894"/>
                  <a:pt x="1771" y="893"/>
                </a:cubicBezTo>
                <a:cubicBezTo>
                  <a:pt x="1769" y="893"/>
                  <a:pt x="1769" y="894"/>
                  <a:pt x="1769" y="895"/>
                </a:cubicBezTo>
                <a:cubicBezTo>
                  <a:pt x="1765" y="894"/>
                  <a:pt x="1768" y="892"/>
                  <a:pt x="1767" y="888"/>
                </a:cubicBezTo>
                <a:cubicBezTo>
                  <a:pt x="1758" y="886"/>
                  <a:pt x="1754" y="888"/>
                  <a:pt x="1744" y="888"/>
                </a:cubicBezTo>
                <a:cubicBezTo>
                  <a:pt x="1744" y="892"/>
                  <a:pt x="1744" y="890"/>
                  <a:pt x="1741" y="890"/>
                </a:cubicBezTo>
                <a:cubicBezTo>
                  <a:pt x="1742" y="893"/>
                  <a:pt x="1739" y="894"/>
                  <a:pt x="1741" y="896"/>
                </a:cubicBezTo>
                <a:cubicBezTo>
                  <a:pt x="1738" y="896"/>
                  <a:pt x="1736" y="898"/>
                  <a:pt x="1732" y="897"/>
                </a:cubicBezTo>
                <a:cubicBezTo>
                  <a:pt x="1732" y="900"/>
                  <a:pt x="1733" y="900"/>
                  <a:pt x="1733" y="901"/>
                </a:cubicBezTo>
                <a:cubicBezTo>
                  <a:pt x="1735" y="897"/>
                  <a:pt x="1738" y="902"/>
                  <a:pt x="1740" y="903"/>
                </a:cubicBezTo>
                <a:cubicBezTo>
                  <a:pt x="1733" y="905"/>
                  <a:pt x="1723" y="901"/>
                  <a:pt x="1720" y="896"/>
                </a:cubicBezTo>
                <a:cubicBezTo>
                  <a:pt x="1718" y="899"/>
                  <a:pt x="1713" y="894"/>
                  <a:pt x="1714" y="896"/>
                </a:cubicBezTo>
                <a:cubicBezTo>
                  <a:pt x="1712" y="894"/>
                  <a:pt x="1717" y="894"/>
                  <a:pt x="1714" y="890"/>
                </a:cubicBezTo>
                <a:cubicBezTo>
                  <a:pt x="1713" y="891"/>
                  <a:pt x="1712" y="891"/>
                  <a:pt x="1709" y="891"/>
                </a:cubicBezTo>
                <a:cubicBezTo>
                  <a:pt x="1709" y="887"/>
                  <a:pt x="1713" y="887"/>
                  <a:pt x="1715" y="886"/>
                </a:cubicBezTo>
                <a:cubicBezTo>
                  <a:pt x="1715" y="884"/>
                  <a:pt x="1714" y="883"/>
                  <a:pt x="1714" y="882"/>
                </a:cubicBezTo>
                <a:cubicBezTo>
                  <a:pt x="1710" y="885"/>
                  <a:pt x="1709" y="887"/>
                  <a:pt x="1704" y="889"/>
                </a:cubicBezTo>
                <a:cubicBezTo>
                  <a:pt x="1705" y="891"/>
                  <a:pt x="1709" y="889"/>
                  <a:pt x="1707" y="893"/>
                </a:cubicBezTo>
                <a:cubicBezTo>
                  <a:pt x="1709" y="893"/>
                  <a:pt x="1709" y="892"/>
                  <a:pt x="1710" y="892"/>
                </a:cubicBezTo>
                <a:cubicBezTo>
                  <a:pt x="1713" y="896"/>
                  <a:pt x="1708" y="896"/>
                  <a:pt x="1708" y="900"/>
                </a:cubicBezTo>
                <a:cubicBezTo>
                  <a:pt x="1704" y="901"/>
                  <a:pt x="1702" y="898"/>
                  <a:pt x="1698" y="899"/>
                </a:cubicBezTo>
                <a:cubicBezTo>
                  <a:pt x="1704" y="901"/>
                  <a:pt x="1698" y="904"/>
                  <a:pt x="1701" y="908"/>
                </a:cubicBezTo>
                <a:cubicBezTo>
                  <a:pt x="1698" y="907"/>
                  <a:pt x="1694" y="909"/>
                  <a:pt x="1693" y="906"/>
                </a:cubicBezTo>
                <a:cubicBezTo>
                  <a:pt x="1691" y="905"/>
                  <a:pt x="1693" y="910"/>
                  <a:pt x="1690" y="910"/>
                </a:cubicBezTo>
                <a:cubicBezTo>
                  <a:pt x="1689" y="907"/>
                  <a:pt x="1693" y="904"/>
                  <a:pt x="1688" y="902"/>
                </a:cubicBezTo>
                <a:cubicBezTo>
                  <a:pt x="1685" y="904"/>
                  <a:pt x="1688" y="905"/>
                  <a:pt x="1686" y="907"/>
                </a:cubicBezTo>
                <a:cubicBezTo>
                  <a:pt x="1683" y="907"/>
                  <a:pt x="1679" y="906"/>
                  <a:pt x="1677" y="908"/>
                </a:cubicBezTo>
                <a:cubicBezTo>
                  <a:pt x="1676" y="908"/>
                  <a:pt x="1677" y="907"/>
                  <a:pt x="1677" y="905"/>
                </a:cubicBezTo>
                <a:cubicBezTo>
                  <a:pt x="1673" y="908"/>
                  <a:pt x="1671" y="907"/>
                  <a:pt x="1666" y="908"/>
                </a:cubicBezTo>
                <a:cubicBezTo>
                  <a:pt x="1667" y="907"/>
                  <a:pt x="1666" y="904"/>
                  <a:pt x="1669" y="904"/>
                </a:cubicBezTo>
                <a:cubicBezTo>
                  <a:pt x="1665" y="901"/>
                  <a:pt x="1664" y="899"/>
                  <a:pt x="1658" y="901"/>
                </a:cubicBezTo>
                <a:cubicBezTo>
                  <a:pt x="1665" y="906"/>
                  <a:pt x="1651" y="901"/>
                  <a:pt x="1651" y="904"/>
                </a:cubicBezTo>
                <a:cubicBezTo>
                  <a:pt x="1648" y="903"/>
                  <a:pt x="1649" y="902"/>
                  <a:pt x="1648" y="900"/>
                </a:cubicBezTo>
                <a:cubicBezTo>
                  <a:pt x="1646" y="900"/>
                  <a:pt x="1646" y="901"/>
                  <a:pt x="1644" y="901"/>
                </a:cubicBezTo>
                <a:cubicBezTo>
                  <a:pt x="1643" y="904"/>
                  <a:pt x="1646" y="904"/>
                  <a:pt x="1646" y="906"/>
                </a:cubicBezTo>
                <a:cubicBezTo>
                  <a:pt x="1643" y="907"/>
                  <a:pt x="1643" y="905"/>
                  <a:pt x="1641" y="904"/>
                </a:cubicBezTo>
                <a:cubicBezTo>
                  <a:pt x="1642" y="900"/>
                  <a:pt x="1644" y="897"/>
                  <a:pt x="1641" y="895"/>
                </a:cubicBezTo>
                <a:cubicBezTo>
                  <a:pt x="1638" y="896"/>
                  <a:pt x="1636" y="898"/>
                  <a:pt x="1633" y="899"/>
                </a:cubicBezTo>
                <a:cubicBezTo>
                  <a:pt x="1632" y="899"/>
                  <a:pt x="1632" y="897"/>
                  <a:pt x="1632" y="896"/>
                </a:cubicBezTo>
                <a:cubicBezTo>
                  <a:pt x="1629" y="900"/>
                  <a:pt x="1616" y="899"/>
                  <a:pt x="1611" y="900"/>
                </a:cubicBezTo>
                <a:cubicBezTo>
                  <a:pt x="1613" y="897"/>
                  <a:pt x="1610" y="898"/>
                  <a:pt x="1609" y="900"/>
                </a:cubicBezTo>
                <a:cubicBezTo>
                  <a:pt x="1607" y="900"/>
                  <a:pt x="1607" y="898"/>
                  <a:pt x="1606" y="896"/>
                </a:cubicBezTo>
                <a:cubicBezTo>
                  <a:pt x="1604" y="900"/>
                  <a:pt x="1598" y="902"/>
                  <a:pt x="1595" y="895"/>
                </a:cubicBezTo>
                <a:cubicBezTo>
                  <a:pt x="1594" y="897"/>
                  <a:pt x="1593" y="900"/>
                  <a:pt x="1589" y="899"/>
                </a:cubicBezTo>
                <a:cubicBezTo>
                  <a:pt x="1588" y="901"/>
                  <a:pt x="1591" y="901"/>
                  <a:pt x="1590" y="904"/>
                </a:cubicBezTo>
                <a:cubicBezTo>
                  <a:pt x="1589" y="904"/>
                  <a:pt x="1589" y="903"/>
                  <a:pt x="1588" y="903"/>
                </a:cubicBezTo>
                <a:cubicBezTo>
                  <a:pt x="1586" y="903"/>
                  <a:pt x="1589" y="900"/>
                  <a:pt x="1588" y="898"/>
                </a:cubicBezTo>
                <a:cubicBezTo>
                  <a:pt x="1583" y="898"/>
                  <a:pt x="1579" y="899"/>
                  <a:pt x="1577" y="894"/>
                </a:cubicBezTo>
                <a:cubicBezTo>
                  <a:pt x="1576" y="894"/>
                  <a:pt x="1572" y="898"/>
                  <a:pt x="1577" y="898"/>
                </a:cubicBezTo>
                <a:cubicBezTo>
                  <a:pt x="1577" y="900"/>
                  <a:pt x="1575" y="901"/>
                  <a:pt x="1574" y="902"/>
                </a:cubicBezTo>
                <a:cubicBezTo>
                  <a:pt x="1573" y="898"/>
                  <a:pt x="1566" y="900"/>
                  <a:pt x="1564" y="900"/>
                </a:cubicBezTo>
                <a:cubicBezTo>
                  <a:pt x="1563" y="900"/>
                  <a:pt x="1563" y="898"/>
                  <a:pt x="1563" y="896"/>
                </a:cubicBezTo>
                <a:cubicBezTo>
                  <a:pt x="1562" y="897"/>
                  <a:pt x="1557" y="896"/>
                  <a:pt x="1560" y="895"/>
                </a:cubicBezTo>
                <a:cubicBezTo>
                  <a:pt x="1559" y="893"/>
                  <a:pt x="1557" y="897"/>
                  <a:pt x="1555" y="898"/>
                </a:cubicBezTo>
                <a:cubicBezTo>
                  <a:pt x="1552" y="898"/>
                  <a:pt x="1554" y="892"/>
                  <a:pt x="1550" y="894"/>
                </a:cubicBezTo>
                <a:cubicBezTo>
                  <a:pt x="1549" y="891"/>
                  <a:pt x="1550" y="890"/>
                  <a:pt x="1552" y="889"/>
                </a:cubicBezTo>
                <a:cubicBezTo>
                  <a:pt x="1549" y="890"/>
                  <a:pt x="1544" y="894"/>
                  <a:pt x="1539" y="893"/>
                </a:cubicBezTo>
                <a:cubicBezTo>
                  <a:pt x="1537" y="893"/>
                  <a:pt x="1538" y="890"/>
                  <a:pt x="1537" y="889"/>
                </a:cubicBezTo>
                <a:cubicBezTo>
                  <a:pt x="1534" y="888"/>
                  <a:pt x="1534" y="891"/>
                  <a:pt x="1531" y="890"/>
                </a:cubicBezTo>
                <a:cubicBezTo>
                  <a:pt x="1535" y="885"/>
                  <a:pt x="1530" y="889"/>
                  <a:pt x="1527" y="886"/>
                </a:cubicBezTo>
                <a:cubicBezTo>
                  <a:pt x="1522" y="892"/>
                  <a:pt x="1510" y="885"/>
                  <a:pt x="1503" y="889"/>
                </a:cubicBezTo>
                <a:cubicBezTo>
                  <a:pt x="1503" y="890"/>
                  <a:pt x="1502" y="890"/>
                  <a:pt x="1502" y="890"/>
                </a:cubicBezTo>
                <a:cubicBezTo>
                  <a:pt x="1502" y="890"/>
                  <a:pt x="1502" y="889"/>
                  <a:pt x="1503" y="889"/>
                </a:cubicBezTo>
                <a:cubicBezTo>
                  <a:pt x="1504" y="887"/>
                  <a:pt x="1504" y="884"/>
                  <a:pt x="1507" y="884"/>
                </a:cubicBezTo>
                <a:cubicBezTo>
                  <a:pt x="1503" y="879"/>
                  <a:pt x="1502" y="886"/>
                  <a:pt x="1496" y="885"/>
                </a:cubicBezTo>
                <a:cubicBezTo>
                  <a:pt x="1500" y="888"/>
                  <a:pt x="1493" y="885"/>
                  <a:pt x="1494" y="889"/>
                </a:cubicBezTo>
                <a:cubicBezTo>
                  <a:pt x="1488" y="888"/>
                  <a:pt x="1483" y="886"/>
                  <a:pt x="1476" y="889"/>
                </a:cubicBezTo>
                <a:cubicBezTo>
                  <a:pt x="1475" y="886"/>
                  <a:pt x="1471" y="888"/>
                  <a:pt x="1472" y="884"/>
                </a:cubicBezTo>
                <a:cubicBezTo>
                  <a:pt x="1471" y="880"/>
                  <a:pt x="1471" y="886"/>
                  <a:pt x="1471" y="887"/>
                </a:cubicBezTo>
                <a:cubicBezTo>
                  <a:pt x="1468" y="887"/>
                  <a:pt x="1467" y="882"/>
                  <a:pt x="1464" y="885"/>
                </a:cubicBezTo>
                <a:cubicBezTo>
                  <a:pt x="1463" y="887"/>
                  <a:pt x="1464" y="887"/>
                  <a:pt x="1466" y="887"/>
                </a:cubicBezTo>
                <a:cubicBezTo>
                  <a:pt x="1465" y="888"/>
                  <a:pt x="1464" y="888"/>
                  <a:pt x="1463" y="889"/>
                </a:cubicBezTo>
                <a:cubicBezTo>
                  <a:pt x="1462" y="888"/>
                  <a:pt x="1463" y="886"/>
                  <a:pt x="1461" y="887"/>
                </a:cubicBezTo>
                <a:cubicBezTo>
                  <a:pt x="1461" y="889"/>
                  <a:pt x="1459" y="889"/>
                  <a:pt x="1459" y="890"/>
                </a:cubicBezTo>
                <a:cubicBezTo>
                  <a:pt x="1458" y="890"/>
                  <a:pt x="1457" y="890"/>
                  <a:pt x="1456" y="890"/>
                </a:cubicBezTo>
                <a:cubicBezTo>
                  <a:pt x="1456" y="889"/>
                  <a:pt x="1457" y="887"/>
                  <a:pt x="1458" y="886"/>
                </a:cubicBezTo>
                <a:cubicBezTo>
                  <a:pt x="1454" y="885"/>
                  <a:pt x="1452" y="886"/>
                  <a:pt x="1450" y="886"/>
                </a:cubicBezTo>
                <a:cubicBezTo>
                  <a:pt x="1450" y="885"/>
                  <a:pt x="1450" y="884"/>
                  <a:pt x="1450" y="884"/>
                </a:cubicBezTo>
                <a:cubicBezTo>
                  <a:pt x="1450" y="884"/>
                  <a:pt x="1449" y="884"/>
                  <a:pt x="1448" y="883"/>
                </a:cubicBezTo>
                <a:cubicBezTo>
                  <a:pt x="1448" y="883"/>
                  <a:pt x="1448" y="883"/>
                  <a:pt x="1448" y="883"/>
                </a:cubicBezTo>
                <a:cubicBezTo>
                  <a:pt x="1448" y="883"/>
                  <a:pt x="1448" y="883"/>
                  <a:pt x="1448" y="883"/>
                </a:cubicBezTo>
                <a:cubicBezTo>
                  <a:pt x="1447" y="883"/>
                  <a:pt x="1447" y="883"/>
                  <a:pt x="1447" y="883"/>
                </a:cubicBezTo>
                <a:cubicBezTo>
                  <a:pt x="1447" y="884"/>
                  <a:pt x="1447" y="885"/>
                  <a:pt x="1447" y="886"/>
                </a:cubicBezTo>
                <a:cubicBezTo>
                  <a:pt x="1447" y="886"/>
                  <a:pt x="1447" y="886"/>
                  <a:pt x="1447" y="886"/>
                </a:cubicBezTo>
                <a:cubicBezTo>
                  <a:pt x="1447" y="887"/>
                  <a:pt x="1448" y="888"/>
                  <a:pt x="1447" y="889"/>
                </a:cubicBezTo>
                <a:cubicBezTo>
                  <a:pt x="1445" y="889"/>
                  <a:pt x="1447" y="885"/>
                  <a:pt x="1446" y="883"/>
                </a:cubicBezTo>
                <a:cubicBezTo>
                  <a:pt x="1444" y="883"/>
                  <a:pt x="1445" y="885"/>
                  <a:pt x="1443" y="886"/>
                </a:cubicBezTo>
                <a:cubicBezTo>
                  <a:pt x="1442" y="886"/>
                  <a:pt x="1443" y="880"/>
                  <a:pt x="1446" y="881"/>
                </a:cubicBezTo>
                <a:cubicBezTo>
                  <a:pt x="1446" y="880"/>
                  <a:pt x="1446" y="880"/>
                  <a:pt x="1445" y="879"/>
                </a:cubicBezTo>
                <a:cubicBezTo>
                  <a:pt x="1450" y="880"/>
                  <a:pt x="1455" y="880"/>
                  <a:pt x="1460" y="881"/>
                </a:cubicBezTo>
                <a:cubicBezTo>
                  <a:pt x="1457" y="873"/>
                  <a:pt x="1445" y="877"/>
                  <a:pt x="1443" y="870"/>
                </a:cubicBezTo>
                <a:cubicBezTo>
                  <a:pt x="1441" y="873"/>
                  <a:pt x="1439" y="871"/>
                  <a:pt x="1437" y="870"/>
                </a:cubicBezTo>
                <a:cubicBezTo>
                  <a:pt x="1437" y="870"/>
                  <a:pt x="1437" y="870"/>
                  <a:pt x="1437" y="869"/>
                </a:cubicBezTo>
                <a:cubicBezTo>
                  <a:pt x="1436" y="869"/>
                  <a:pt x="1436" y="869"/>
                  <a:pt x="1436" y="869"/>
                </a:cubicBezTo>
                <a:cubicBezTo>
                  <a:pt x="1434" y="868"/>
                  <a:pt x="1433" y="868"/>
                  <a:pt x="1432" y="870"/>
                </a:cubicBezTo>
                <a:cubicBezTo>
                  <a:pt x="1429" y="871"/>
                  <a:pt x="1427" y="872"/>
                  <a:pt x="1424" y="870"/>
                </a:cubicBezTo>
                <a:cubicBezTo>
                  <a:pt x="1424" y="871"/>
                  <a:pt x="1424" y="872"/>
                  <a:pt x="1424" y="873"/>
                </a:cubicBezTo>
                <a:cubicBezTo>
                  <a:pt x="1423" y="873"/>
                  <a:pt x="1423" y="872"/>
                  <a:pt x="1422" y="872"/>
                </a:cubicBezTo>
                <a:cubicBezTo>
                  <a:pt x="1422" y="871"/>
                  <a:pt x="1422" y="870"/>
                  <a:pt x="1422" y="869"/>
                </a:cubicBezTo>
                <a:cubicBezTo>
                  <a:pt x="1422" y="869"/>
                  <a:pt x="1421" y="869"/>
                  <a:pt x="1421" y="869"/>
                </a:cubicBezTo>
                <a:cubicBezTo>
                  <a:pt x="1420" y="868"/>
                  <a:pt x="1420" y="866"/>
                  <a:pt x="1419" y="865"/>
                </a:cubicBezTo>
                <a:cubicBezTo>
                  <a:pt x="1420" y="865"/>
                  <a:pt x="1421" y="864"/>
                  <a:pt x="1421" y="863"/>
                </a:cubicBezTo>
                <a:cubicBezTo>
                  <a:pt x="1422" y="863"/>
                  <a:pt x="1422" y="863"/>
                  <a:pt x="1423" y="863"/>
                </a:cubicBezTo>
                <a:cubicBezTo>
                  <a:pt x="1423" y="864"/>
                  <a:pt x="1423" y="864"/>
                  <a:pt x="1423" y="865"/>
                </a:cubicBezTo>
                <a:cubicBezTo>
                  <a:pt x="1428" y="863"/>
                  <a:pt x="1427" y="869"/>
                  <a:pt x="1430" y="866"/>
                </a:cubicBezTo>
                <a:cubicBezTo>
                  <a:pt x="1429" y="866"/>
                  <a:pt x="1428" y="865"/>
                  <a:pt x="1427" y="864"/>
                </a:cubicBezTo>
                <a:cubicBezTo>
                  <a:pt x="1428" y="864"/>
                  <a:pt x="1428" y="864"/>
                  <a:pt x="1428" y="865"/>
                </a:cubicBezTo>
                <a:cubicBezTo>
                  <a:pt x="1430" y="864"/>
                  <a:pt x="1428" y="862"/>
                  <a:pt x="1427" y="862"/>
                </a:cubicBezTo>
                <a:cubicBezTo>
                  <a:pt x="1427" y="862"/>
                  <a:pt x="1427" y="862"/>
                  <a:pt x="1426" y="862"/>
                </a:cubicBezTo>
                <a:cubicBezTo>
                  <a:pt x="1428" y="860"/>
                  <a:pt x="1431" y="860"/>
                  <a:pt x="1432" y="858"/>
                </a:cubicBezTo>
                <a:cubicBezTo>
                  <a:pt x="1435" y="858"/>
                  <a:pt x="1436" y="862"/>
                  <a:pt x="1437" y="858"/>
                </a:cubicBezTo>
                <a:cubicBezTo>
                  <a:pt x="1438" y="859"/>
                  <a:pt x="1438" y="860"/>
                  <a:pt x="1438" y="863"/>
                </a:cubicBezTo>
                <a:cubicBezTo>
                  <a:pt x="1438" y="863"/>
                  <a:pt x="1437" y="863"/>
                  <a:pt x="1436" y="863"/>
                </a:cubicBezTo>
                <a:cubicBezTo>
                  <a:pt x="1436" y="863"/>
                  <a:pt x="1436" y="862"/>
                  <a:pt x="1436" y="862"/>
                </a:cubicBezTo>
                <a:cubicBezTo>
                  <a:pt x="1435" y="862"/>
                  <a:pt x="1434" y="862"/>
                  <a:pt x="1434" y="863"/>
                </a:cubicBezTo>
                <a:cubicBezTo>
                  <a:pt x="1433" y="863"/>
                  <a:pt x="1432" y="862"/>
                  <a:pt x="1432" y="862"/>
                </a:cubicBezTo>
                <a:cubicBezTo>
                  <a:pt x="1432" y="863"/>
                  <a:pt x="1432" y="863"/>
                  <a:pt x="1432" y="863"/>
                </a:cubicBezTo>
                <a:cubicBezTo>
                  <a:pt x="1432" y="864"/>
                  <a:pt x="1431" y="864"/>
                  <a:pt x="1430" y="863"/>
                </a:cubicBezTo>
                <a:cubicBezTo>
                  <a:pt x="1431" y="865"/>
                  <a:pt x="1432" y="865"/>
                  <a:pt x="1434" y="865"/>
                </a:cubicBezTo>
                <a:cubicBezTo>
                  <a:pt x="1434" y="866"/>
                  <a:pt x="1435" y="866"/>
                  <a:pt x="1435" y="866"/>
                </a:cubicBezTo>
                <a:cubicBezTo>
                  <a:pt x="1435" y="866"/>
                  <a:pt x="1435" y="866"/>
                  <a:pt x="1435" y="866"/>
                </a:cubicBezTo>
                <a:cubicBezTo>
                  <a:pt x="1436" y="866"/>
                  <a:pt x="1436" y="866"/>
                  <a:pt x="1436" y="866"/>
                </a:cubicBezTo>
                <a:cubicBezTo>
                  <a:pt x="1437" y="867"/>
                  <a:pt x="1439" y="866"/>
                  <a:pt x="1442" y="866"/>
                </a:cubicBezTo>
                <a:cubicBezTo>
                  <a:pt x="1442" y="866"/>
                  <a:pt x="1443" y="866"/>
                  <a:pt x="1444" y="866"/>
                </a:cubicBezTo>
                <a:cubicBezTo>
                  <a:pt x="1444" y="866"/>
                  <a:pt x="1443" y="865"/>
                  <a:pt x="1443" y="865"/>
                </a:cubicBezTo>
                <a:cubicBezTo>
                  <a:pt x="1444" y="865"/>
                  <a:pt x="1445" y="864"/>
                  <a:pt x="1446" y="864"/>
                </a:cubicBezTo>
                <a:cubicBezTo>
                  <a:pt x="1447" y="864"/>
                  <a:pt x="1448" y="865"/>
                  <a:pt x="1448" y="867"/>
                </a:cubicBezTo>
                <a:cubicBezTo>
                  <a:pt x="1451" y="866"/>
                  <a:pt x="1450" y="868"/>
                  <a:pt x="1453" y="868"/>
                </a:cubicBezTo>
                <a:cubicBezTo>
                  <a:pt x="1454" y="864"/>
                  <a:pt x="1458" y="864"/>
                  <a:pt x="1459" y="861"/>
                </a:cubicBezTo>
                <a:cubicBezTo>
                  <a:pt x="1459" y="861"/>
                  <a:pt x="1459" y="861"/>
                  <a:pt x="1459" y="861"/>
                </a:cubicBezTo>
                <a:cubicBezTo>
                  <a:pt x="1458" y="858"/>
                  <a:pt x="1453" y="858"/>
                  <a:pt x="1455" y="853"/>
                </a:cubicBezTo>
                <a:cubicBezTo>
                  <a:pt x="1451" y="851"/>
                  <a:pt x="1453" y="857"/>
                  <a:pt x="1454" y="858"/>
                </a:cubicBezTo>
                <a:cubicBezTo>
                  <a:pt x="1449" y="858"/>
                  <a:pt x="1446" y="859"/>
                  <a:pt x="1443" y="861"/>
                </a:cubicBezTo>
                <a:cubicBezTo>
                  <a:pt x="1443" y="858"/>
                  <a:pt x="1441" y="857"/>
                  <a:pt x="1438" y="856"/>
                </a:cubicBezTo>
                <a:cubicBezTo>
                  <a:pt x="1439" y="853"/>
                  <a:pt x="1440" y="853"/>
                  <a:pt x="1441" y="848"/>
                </a:cubicBezTo>
                <a:cubicBezTo>
                  <a:pt x="1440" y="849"/>
                  <a:pt x="1438" y="848"/>
                  <a:pt x="1437" y="848"/>
                </a:cubicBezTo>
                <a:cubicBezTo>
                  <a:pt x="1437" y="847"/>
                  <a:pt x="1435" y="846"/>
                  <a:pt x="1434" y="847"/>
                </a:cubicBezTo>
                <a:cubicBezTo>
                  <a:pt x="1432" y="847"/>
                  <a:pt x="1431" y="847"/>
                  <a:pt x="1430" y="847"/>
                </a:cubicBezTo>
                <a:cubicBezTo>
                  <a:pt x="1429" y="846"/>
                  <a:pt x="1429" y="846"/>
                  <a:pt x="1429" y="846"/>
                </a:cubicBezTo>
                <a:cubicBezTo>
                  <a:pt x="1430" y="845"/>
                  <a:pt x="1433" y="845"/>
                  <a:pt x="1435" y="845"/>
                </a:cubicBezTo>
                <a:cubicBezTo>
                  <a:pt x="1436" y="843"/>
                  <a:pt x="1436" y="840"/>
                  <a:pt x="1438" y="839"/>
                </a:cubicBezTo>
                <a:cubicBezTo>
                  <a:pt x="1441" y="839"/>
                  <a:pt x="1442" y="840"/>
                  <a:pt x="1441" y="838"/>
                </a:cubicBezTo>
                <a:cubicBezTo>
                  <a:pt x="1442" y="838"/>
                  <a:pt x="1443" y="838"/>
                  <a:pt x="1444" y="838"/>
                </a:cubicBezTo>
                <a:cubicBezTo>
                  <a:pt x="1446" y="839"/>
                  <a:pt x="1448" y="840"/>
                  <a:pt x="1450" y="838"/>
                </a:cubicBezTo>
                <a:cubicBezTo>
                  <a:pt x="1449" y="837"/>
                  <a:pt x="1448" y="838"/>
                  <a:pt x="1446" y="836"/>
                </a:cubicBezTo>
                <a:cubicBezTo>
                  <a:pt x="1446" y="836"/>
                  <a:pt x="1447" y="835"/>
                  <a:pt x="1447" y="833"/>
                </a:cubicBezTo>
                <a:cubicBezTo>
                  <a:pt x="1450" y="833"/>
                  <a:pt x="1451" y="834"/>
                  <a:pt x="1452" y="836"/>
                </a:cubicBezTo>
                <a:cubicBezTo>
                  <a:pt x="1454" y="836"/>
                  <a:pt x="1453" y="833"/>
                  <a:pt x="1455" y="833"/>
                </a:cubicBezTo>
                <a:cubicBezTo>
                  <a:pt x="1456" y="833"/>
                  <a:pt x="1456" y="834"/>
                  <a:pt x="1457" y="834"/>
                </a:cubicBezTo>
                <a:cubicBezTo>
                  <a:pt x="1456" y="836"/>
                  <a:pt x="1455" y="838"/>
                  <a:pt x="1453" y="839"/>
                </a:cubicBezTo>
                <a:cubicBezTo>
                  <a:pt x="1455" y="842"/>
                  <a:pt x="1459" y="837"/>
                  <a:pt x="1459" y="842"/>
                </a:cubicBezTo>
                <a:cubicBezTo>
                  <a:pt x="1461" y="841"/>
                  <a:pt x="1461" y="840"/>
                  <a:pt x="1461" y="838"/>
                </a:cubicBezTo>
                <a:cubicBezTo>
                  <a:pt x="1463" y="838"/>
                  <a:pt x="1465" y="838"/>
                  <a:pt x="1466" y="838"/>
                </a:cubicBezTo>
                <a:cubicBezTo>
                  <a:pt x="1469" y="839"/>
                  <a:pt x="1466" y="845"/>
                  <a:pt x="1471" y="842"/>
                </a:cubicBezTo>
                <a:cubicBezTo>
                  <a:pt x="1470" y="843"/>
                  <a:pt x="1470" y="844"/>
                  <a:pt x="1469" y="844"/>
                </a:cubicBezTo>
                <a:cubicBezTo>
                  <a:pt x="1476" y="847"/>
                  <a:pt x="1482" y="846"/>
                  <a:pt x="1491" y="847"/>
                </a:cubicBezTo>
                <a:cubicBezTo>
                  <a:pt x="1491" y="846"/>
                  <a:pt x="1492" y="846"/>
                  <a:pt x="1492" y="844"/>
                </a:cubicBezTo>
                <a:cubicBezTo>
                  <a:pt x="1495" y="843"/>
                  <a:pt x="1496" y="847"/>
                  <a:pt x="1497" y="844"/>
                </a:cubicBezTo>
                <a:cubicBezTo>
                  <a:pt x="1499" y="844"/>
                  <a:pt x="1498" y="847"/>
                  <a:pt x="1498" y="848"/>
                </a:cubicBezTo>
                <a:cubicBezTo>
                  <a:pt x="1500" y="848"/>
                  <a:pt x="1502" y="848"/>
                  <a:pt x="1503" y="848"/>
                </a:cubicBezTo>
                <a:cubicBezTo>
                  <a:pt x="1503" y="845"/>
                  <a:pt x="1505" y="844"/>
                  <a:pt x="1504" y="840"/>
                </a:cubicBezTo>
                <a:cubicBezTo>
                  <a:pt x="1507" y="842"/>
                  <a:pt x="1509" y="845"/>
                  <a:pt x="1515" y="845"/>
                </a:cubicBezTo>
                <a:cubicBezTo>
                  <a:pt x="1514" y="843"/>
                  <a:pt x="1513" y="843"/>
                  <a:pt x="1512" y="842"/>
                </a:cubicBezTo>
                <a:cubicBezTo>
                  <a:pt x="1513" y="839"/>
                  <a:pt x="1516" y="840"/>
                  <a:pt x="1516" y="838"/>
                </a:cubicBezTo>
                <a:cubicBezTo>
                  <a:pt x="1518" y="839"/>
                  <a:pt x="1517" y="841"/>
                  <a:pt x="1518" y="842"/>
                </a:cubicBezTo>
                <a:cubicBezTo>
                  <a:pt x="1519" y="841"/>
                  <a:pt x="1520" y="840"/>
                  <a:pt x="1519" y="838"/>
                </a:cubicBezTo>
                <a:cubicBezTo>
                  <a:pt x="1527" y="845"/>
                  <a:pt x="1535" y="844"/>
                  <a:pt x="1546" y="841"/>
                </a:cubicBezTo>
                <a:cubicBezTo>
                  <a:pt x="1553" y="851"/>
                  <a:pt x="1564" y="840"/>
                  <a:pt x="1574" y="848"/>
                </a:cubicBezTo>
                <a:cubicBezTo>
                  <a:pt x="1575" y="847"/>
                  <a:pt x="1575" y="846"/>
                  <a:pt x="1575" y="844"/>
                </a:cubicBezTo>
                <a:cubicBezTo>
                  <a:pt x="1579" y="844"/>
                  <a:pt x="1584" y="844"/>
                  <a:pt x="1588" y="843"/>
                </a:cubicBezTo>
                <a:cubicBezTo>
                  <a:pt x="1590" y="844"/>
                  <a:pt x="1588" y="845"/>
                  <a:pt x="1588" y="846"/>
                </a:cubicBezTo>
                <a:cubicBezTo>
                  <a:pt x="1592" y="848"/>
                  <a:pt x="1591" y="845"/>
                  <a:pt x="1592" y="844"/>
                </a:cubicBezTo>
                <a:cubicBezTo>
                  <a:pt x="1596" y="843"/>
                  <a:pt x="1594" y="848"/>
                  <a:pt x="1597" y="847"/>
                </a:cubicBezTo>
                <a:cubicBezTo>
                  <a:pt x="1595" y="850"/>
                  <a:pt x="1593" y="848"/>
                  <a:pt x="1591" y="849"/>
                </a:cubicBezTo>
                <a:cubicBezTo>
                  <a:pt x="1593" y="854"/>
                  <a:pt x="1599" y="845"/>
                  <a:pt x="1600" y="853"/>
                </a:cubicBezTo>
                <a:cubicBezTo>
                  <a:pt x="1607" y="854"/>
                  <a:pt x="1610" y="853"/>
                  <a:pt x="1617" y="854"/>
                </a:cubicBezTo>
                <a:cubicBezTo>
                  <a:pt x="1617" y="855"/>
                  <a:pt x="1617" y="856"/>
                  <a:pt x="1618" y="857"/>
                </a:cubicBezTo>
                <a:cubicBezTo>
                  <a:pt x="1623" y="856"/>
                  <a:pt x="1627" y="855"/>
                  <a:pt x="1629" y="852"/>
                </a:cubicBezTo>
                <a:cubicBezTo>
                  <a:pt x="1632" y="852"/>
                  <a:pt x="1629" y="857"/>
                  <a:pt x="1631" y="858"/>
                </a:cubicBezTo>
                <a:cubicBezTo>
                  <a:pt x="1634" y="857"/>
                  <a:pt x="1635" y="859"/>
                  <a:pt x="1638" y="856"/>
                </a:cubicBezTo>
                <a:cubicBezTo>
                  <a:pt x="1639" y="857"/>
                  <a:pt x="1637" y="858"/>
                  <a:pt x="1638" y="859"/>
                </a:cubicBezTo>
                <a:cubicBezTo>
                  <a:pt x="1643" y="857"/>
                  <a:pt x="1642" y="860"/>
                  <a:pt x="1648" y="860"/>
                </a:cubicBezTo>
                <a:cubicBezTo>
                  <a:pt x="1648" y="858"/>
                  <a:pt x="1648" y="856"/>
                  <a:pt x="1650" y="856"/>
                </a:cubicBezTo>
                <a:cubicBezTo>
                  <a:pt x="1655" y="855"/>
                  <a:pt x="1653" y="861"/>
                  <a:pt x="1657" y="861"/>
                </a:cubicBezTo>
                <a:cubicBezTo>
                  <a:pt x="1658" y="858"/>
                  <a:pt x="1655" y="859"/>
                  <a:pt x="1655" y="857"/>
                </a:cubicBezTo>
                <a:cubicBezTo>
                  <a:pt x="1656" y="854"/>
                  <a:pt x="1660" y="855"/>
                  <a:pt x="1662" y="853"/>
                </a:cubicBezTo>
                <a:cubicBezTo>
                  <a:pt x="1663" y="854"/>
                  <a:pt x="1663" y="854"/>
                  <a:pt x="1664" y="854"/>
                </a:cubicBezTo>
                <a:cubicBezTo>
                  <a:pt x="1665" y="856"/>
                  <a:pt x="1663" y="856"/>
                  <a:pt x="1662" y="857"/>
                </a:cubicBezTo>
                <a:cubicBezTo>
                  <a:pt x="1665" y="860"/>
                  <a:pt x="1667" y="854"/>
                  <a:pt x="1669" y="854"/>
                </a:cubicBezTo>
                <a:cubicBezTo>
                  <a:pt x="1673" y="856"/>
                  <a:pt x="1672" y="861"/>
                  <a:pt x="1680" y="860"/>
                </a:cubicBezTo>
                <a:cubicBezTo>
                  <a:pt x="1680" y="858"/>
                  <a:pt x="1679" y="858"/>
                  <a:pt x="1679" y="857"/>
                </a:cubicBezTo>
                <a:cubicBezTo>
                  <a:pt x="1682" y="858"/>
                  <a:pt x="1683" y="860"/>
                  <a:pt x="1684" y="856"/>
                </a:cubicBezTo>
                <a:cubicBezTo>
                  <a:pt x="1685" y="856"/>
                  <a:pt x="1685" y="857"/>
                  <a:pt x="1686" y="857"/>
                </a:cubicBezTo>
                <a:cubicBezTo>
                  <a:pt x="1687" y="860"/>
                  <a:pt x="1682" y="858"/>
                  <a:pt x="1684" y="861"/>
                </a:cubicBezTo>
                <a:cubicBezTo>
                  <a:pt x="1685" y="860"/>
                  <a:pt x="1689" y="859"/>
                  <a:pt x="1689" y="862"/>
                </a:cubicBezTo>
                <a:cubicBezTo>
                  <a:pt x="1692" y="857"/>
                  <a:pt x="1693" y="861"/>
                  <a:pt x="1699" y="858"/>
                </a:cubicBezTo>
                <a:cubicBezTo>
                  <a:pt x="1701" y="859"/>
                  <a:pt x="1698" y="860"/>
                  <a:pt x="1700" y="862"/>
                </a:cubicBezTo>
                <a:cubicBezTo>
                  <a:pt x="1707" y="861"/>
                  <a:pt x="1712" y="861"/>
                  <a:pt x="1717" y="865"/>
                </a:cubicBezTo>
                <a:cubicBezTo>
                  <a:pt x="1718" y="864"/>
                  <a:pt x="1718" y="863"/>
                  <a:pt x="1719" y="862"/>
                </a:cubicBezTo>
                <a:cubicBezTo>
                  <a:pt x="1722" y="862"/>
                  <a:pt x="1721" y="866"/>
                  <a:pt x="1724" y="866"/>
                </a:cubicBezTo>
                <a:cubicBezTo>
                  <a:pt x="1722" y="864"/>
                  <a:pt x="1724" y="865"/>
                  <a:pt x="1724" y="862"/>
                </a:cubicBezTo>
                <a:cubicBezTo>
                  <a:pt x="1727" y="863"/>
                  <a:pt x="1727" y="867"/>
                  <a:pt x="1732" y="866"/>
                </a:cubicBezTo>
                <a:cubicBezTo>
                  <a:pt x="1732" y="867"/>
                  <a:pt x="1733" y="871"/>
                  <a:pt x="1730" y="870"/>
                </a:cubicBezTo>
                <a:cubicBezTo>
                  <a:pt x="1732" y="871"/>
                  <a:pt x="1735" y="870"/>
                  <a:pt x="1737" y="868"/>
                </a:cubicBezTo>
                <a:cubicBezTo>
                  <a:pt x="1740" y="870"/>
                  <a:pt x="1741" y="869"/>
                  <a:pt x="1744" y="868"/>
                </a:cubicBezTo>
                <a:cubicBezTo>
                  <a:pt x="1746" y="871"/>
                  <a:pt x="1742" y="870"/>
                  <a:pt x="1740" y="871"/>
                </a:cubicBezTo>
                <a:cubicBezTo>
                  <a:pt x="1741" y="873"/>
                  <a:pt x="1742" y="874"/>
                  <a:pt x="1745" y="875"/>
                </a:cubicBezTo>
                <a:cubicBezTo>
                  <a:pt x="1745" y="873"/>
                  <a:pt x="1746" y="872"/>
                  <a:pt x="1745" y="869"/>
                </a:cubicBezTo>
                <a:cubicBezTo>
                  <a:pt x="1749" y="868"/>
                  <a:pt x="1749" y="872"/>
                  <a:pt x="1751" y="873"/>
                </a:cubicBezTo>
                <a:cubicBezTo>
                  <a:pt x="1753" y="873"/>
                  <a:pt x="1752" y="869"/>
                  <a:pt x="1754" y="868"/>
                </a:cubicBezTo>
                <a:cubicBezTo>
                  <a:pt x="1758" y="873"/>
                  <a:pt x="1760" y="878"/>
                  <a:pt x="1768" y="877"/>
                </a:cubicBezTo>
                <a:cubicBezTo>
                  <a:pt x="1767" y="876"/>
                  <a:pt x="1768" y="875"/>
                  <a:pt x="1768" y="874"/>
                </a:cubicBezTo>
                <a:cubicBezTo>
                  <a:pt x="1770" y="874"/>
                  <a:pt x="1769" y="877"/>
                  <a:pt x="1770" y="878"/>
                </a:cubicBezTo>
                <a:cubicBezTo>
                  <a:pt x="1775" y="881"/>
                  <a:pt x="1783" y="873"/>
                  <a:pt x="1785" y="884"/>
                </a:cubicBezTo>
                <a:cubicBezTo>
                  <a:pt x="1792" y="884"/>
                  <a:pt x="1798" y="878"/>
                  <a:pt x="1802" y="886"/>
                </a:cubicBezTo>
                <a:cubicBezTo>
                  <a:pt x="1804" y="885"/>
                  <a:pt x="1806" y="883"/>
                  <a:pt x="1809" y="884"/>
                </a:cubicBezTo>
                <a:cubicBezTo>
                  <a:pt x="1809" y="885"/>
                  <a:pt x="1808" y="885"/>
                  <a:pt x="1807" y="885"/>
                </a:cubicBezTo>
                <a:cubicBezTo>
                  <a:pt x="1815" y="889"/>
                  <a:pt x="1830" y="897"/>
                  <a:pt x="1840" y="893"/>
                </a:cubicBezTo>
                <a:cubicBezTo>
                  <a:pt x="1848" y="903"/>
                  <a:pt x="1863" y="910"/>
                  <a:pt x="1876" y="912"/>
                </a:cubicBezTo>
                <a:cubicBezTo>
                  <a:pt x="1877" y="913"/>
                  <a:pt x="1879" y="915"/>
                  <a:pt x="1880" y="916"/>
                </a:cubicBezTo>
                <a:cubicBezTo>
                  <a:pt x="1883" y="915"/>
                  <a:pt x="1886" y="915"/>
                  <a:pt x="1885" y="919"/>
                </a:cubicBezTo>
                <a:cubicBezTo>
                  <a:pt x="1889" y="916"/>
                  <a:pt x="1893" y="916"/>
                  <a:pt x="1896" y="920"/>
                </a:cubicBezTo>
                <a:cubicBezTo>
                  <a:pt x="1895" y="923"/>
                  <a:pt x="1894" y="921"/>
                  <a:pt x="1891" y="922"/>
                </a:cubicBezTo>
                <a:close/>
                <a:moveTo>
                  <a:pt x="1440" y="859"/>
                </a:moveTo>
                <a:cubicBezTo>
                  <a:pt x="1442" y="859"/>
                  <a:pt x="1443" y="860"/>
                  <a:pt x="1443" y="861"/>
                </a:cubicBezTo>
                <a:cubicBezTo>
                  <a:pt x="1442" y="861"/>
                  <a:pt x="1442" y="862"/>
                  <a:pt x="1441" y="862"/>
                </a:cubicBezTo>
                <a:cubicBezTo>
                  <a:pt x="1440" y="861"/>
                  <a:pt x="1440" y="860"/>
                  <a:pt x="1440" y="859"/>
                </a:cubicBezTo>
                <a:close/>
                <a:moveTo>
                  <a:pt x="1452" y="862"/>
                </a:moveTo>
                <a:cubicBezTo>
                  <a:pt x="1453" y="861"/>
                  <a:pt x="1454" y="861"/>
                  <a:pt x="1455" y="861"/>
                </a:cubicBezTo>
                <a:cubicBezTo>
                  <a:pt x="1455" y="862"/>
                  <a:pt x="1457" y="864"/>
                  <a:pt x="1454" y="865"/>
                </a:cubicBezTo>
                <a:cubicBezTo>
                  <a:pt x="1452" y="865"/>
                  <a:pt x="1452" y="863"/>
                  <a:pt x="1452" y="862"/>
                </a:cubicBezTo>
                <a:close/>
                <a:moveTo>
                  <a:pt x="1899" y="731"/>
                </a:moveTo>
                <a:cubicBezTo>
                  <a:pt x="1898" y="731"/>
                  <a:pt x="1898" y="731"/>
                  <a:pt x="1897" y="731"/>
                </a:cubicBezTo>
                <a:cubicBezTo>
                  <a:pt x="1897" y="730"/>
                  <a:pt x="1897" y="730"/>
                  <a:pt x="1897" y="729"/>
                </a:cubicBezTo>
                <a:cubicBezTo>
                  <a:pt x="1900" y="732"/>
                  <a:pt x="1900" y="724"/>
                  <a:pt x="1902" y="728"/>
                </a:cubicBezTo>
                <a:cubicBezTo>
                  <a:pt x="1901" y="729"/>
                  <a:pt x="1900" y="730"/>
                  <a:pt x="1899" y="731"/>
                </a:cubicBezTo>
                <a:close/>
                <a:moveTo>
                  <a:pt x="1905" y="908"/>
                </a:moveTo>
                <a:cubicBezTo>
                  <a:pt x="1905" y="906"/>
                  <a:pt x="1905" y="904"/>
                  <a:pt x="1906" y="903"/>
                </a:cubicBezTo>
                <a:cubicBezTo>
                  <a:pt x="1907" y="905"/>
                  <a:pt x="1907" y="907"/>
                  <a:pt x="1905" y="908"/>
                </a:cubicBezTo>
                <a:close/>
                <a:moveTo>
                  <a:pt x="1938" y="708"/>
                </a:moveTo>
                <a:cubicBezTo>
                  <a:pt x="1937" y="709"/>
                  <a:pt x="1938" y="710"/>
                  <a:pt x="1938" y="711"/>
                </a:cubicBezTo>
                <a:cubicBezTo>
                  <a:pt x="1937" y="711"/>
                  <a:pt x="1935" y="712"/>
                  <a:pt x="1935" y="710"/>
                </a:cubicBezTo>
                <a:cubicBezTo>
                  <a:pt x="1937" y="710"/>
                  <a:pt x="1936" y="707"/>
                  <a:pt x="1938" y="708"/>
                </a:cubicBezTo>
                <a:close/>
                <a:moveTo>
                  <a:pt x="1933" y="717"/>
                </a:moveTo>
                <a:cubicBezTo>
                  <a:pt x="1932" y="714"/>
                  <a:pt x="1931" y="716"/>
                  <a:pt x="1929" y="716"/>
                </a:cubicBezTo>
                <a:cubicBezTo>
                  <a:pt x="1930" y="713"/>
                  <a:pt x="1933" y="713"/>
                  <a:pt x="1936" y="712"/>
                </a:cubicBezTo>
                <a:cubicBezTo>
                  <a:pt x="1937" y="715"/>
                  <a:pt x="1934" y="716"/>
                  <a:pt x="1933" y="717"/>
                </a:cubicBezTo>
                <a:close/>
                <a:moveTo>
                  <a:pt x="1941" y="741"/>
                </a:moveTo>
                <a:cubicBezTo>
                  <a:pt x="1942" y="741"/>
                  <a:pt x="1943" y="741"/>
                  <a:pt x="1944" y="742"/>
                </a:cubicBezTo>
                <a:cubicBezTo>
                  <a:pt x="1943" y="742"/>
                  <a:pt x="1942" y="741"/>
                  <a:pt x="1941" y="741"/>
                </a:cubicBezTo>
                <a:close/>
                <a:moveTo>
                  <a:pt x="1944" y="739"/>
                </a:moveTo>
                <a:cubicBezTo>
                  <a:pt x="1943" y="738"/>
                  <a:pt x="1939" y="739"/>
                  <a:pt x="1939" y="737"/>
                </a:cubicBezTo>
                <a:cubicBezTo>
                  <a:pt x="1942" y="737"/>
                  <a:pt x="1942" y="735"/>
                  <a:pt x="1941" y="733"/>
                </a:cubicBezTo>
                <a:cubicBezTo>
                  <a:pt x="1944" y="734"/>
                  <a:pt x="1945" y="735"/>
                  <a:pt x="1944" y="739"/>
                </a:cubicBezTo>
                <a:close/>
                <a:moveTo>
                  <a:pt x="1948" y="743"/>
                </a:moveTo>
                <a:cubicBezTo>
                  <a:pt x="1947" y="743"/>
                  <a:pt x="1946" y="743"/>
                  <a:pt x="1946" y="742"/>
                </a:cubicBezTo>
                <a:cubicBezTo>
                  <a:pt x="1946" y="742"/>
                  <a:pt x="1947" y="742"/>
                  <a:pt x="1948" y="741"/>
                </a:cubicBezTo>
                <a:cubicBezTo>
                  <a:pt x="1948" y="742"/>
                  <a:pt x="1948" y="742"/>
                  <a:pt x="1948" y="743"/>
                </a:cubicBezTo>
                <a:close/>
                <a:moveTo>
                  <a:pt x="1946" y="738"/>
                </a:moveTo>
                <a:cubicBezTo>
                  <a:pt x="1946" y="737"/>
                  <a:pt x="1946" y="736"/>
                  <a:pt x="1947" y="735"/>
                </a:cubicBezTo>
                <a:cubicBezTo>
                  <a:pt x="1950" y="734"/>
                  <a:pt x="1949" y="740"/>
                  <a:pt x="1946" y="738"/>
                </a:cubicBezTo>
                <a:close/>
                <a:moveTo>
                  <a:pt x="1961" y="740"/>
                </a:moveTo>
                <a:cubicBezTo>
                  <a:pt x="1961" y="740"/>
                  <a:pt x="1960" y="740"/>
                  <a:pt x="1959" y="740"/>
                </a:cubicBezTo>
                <a:cubicBezTo>
                  <a:pt x="1959" y="739"/>
                  <a:pt x="1959" y="738"/>
                  <a:pt x="1959" y="737"/>
                </a:cubicBezTo>
                <a:cubicBezTo>
                  <a:pt x="1960" y="737"/>
                  <a:pt x="1961" y="737"/>
                  <a:pt x="1962" y="737"/>
                </a:cubicBezTo>
                <a:cubicBezTo>
                  <a:pt x="1962" y="738"/>
                  <a:pt x="1962" y="739"/>
                  <a:pt x="1961" y="740"/>
                </a:cubicBezTo>
                <a:close/>
                <a:moveTo>
                  <a:pt x="1959" y="722"/>
                </a:moveTo>
                <a:cubicBezTo>
                  <a:pt x="1959" y="721"/>
                  <a:pt x="1960" y="721"/>
                  <a:pt x="1960" y="720"/>
                </a:cubicBezTo>
                <a:cubicBezTo>
                  <a:pt x="1959" y="720"/>
                  <a:pt x="1957" y="720"/>
                  <a:pt x="1957" y="719"/>
                </a:cubicBezTo>
                <a:cubicBezTo>
                  <a:pt x="1958" y="719"/>
                  <a:pt x="1959" y="717"/>
                  <a:pt x="1960" y="717"/>
                </a:cubicBezTo>
                <a:cubicBezTo>
                  <a:pt x="1960" y="719"/>
                  <a:pt x="1961" y="725"/>
                  <a:pt x="1959" y="722"/>
                </a:cubicBezTo>
                <a:close/>
                <a:moveTo>
                  <a:pt x="1960" y="728"/>
                </a:moveTo>
                <a:cubicBezTo>
                  <a:pt x="1962" y="729"/>
                  <a:pt x="1965" y="725"/>
                  <a:pt x="1965" y="727"/>
                </a:cubicBezTo>
                <a:cubicBezTo>
                  <a:pt x="1965" y="728"/>
                  <a:pt x="1960" y="730"/>
                  <a:pt x="1960" y="728"/>
                </a:cubicBezTo>
                <a:close/>
                <a:moveTo>
                  <a:pt x="1968" y="736"/>
                </a:moveTo>
                <a:cubicBezTo>
                  <a:pt x="1967" y="735"/>
                  <a:pt x="1966" y="736"/>
                  <a:pt x="1965" y="736"/>
                </a:cubicBezTo>
                <a:cubicBezTo>
                  <a:pt x="1964" y="735"/>
                  <a:pt x="1965" y="731"/>
                  <a:pt x="1967" y="732"/>
                </a:cubicBezTo>
                <a:cubicBezTo>
                  <a:pt x="1967" y="733"/>
                  <a:pt x="1970" y="733"/>
                  <a:pt x="1968" y="736"/>
                </a:cubicBezTo>
                <a:close/>
                <a:moveTo>
                  <a:pt x="1976" y="748"/>
                </a:moveTo>
                <a:cubicBezTo>
                  <a:pt x="1978" y="748"/>
                  <a:pt x="1979" y="748"/>
                  <a:pt x="1980" y="749"/>
                </a:cubicBezTo>
                <a:cubicBezTo>
                  <a:pt x="1979" y="749"/>
                  <a:pt x="1978" y="748"/>
                  <a:pt x="1976" y="748"/>
                </a:cubicBezTo>
                <a:close/>
                <a:moveTo>
                  <a:pt x="2020" y="765"/>
                </a:moveTo>
                <a:cubicBezTo>
                  <a:pt x="2019" y="763"/>
                  <a:pt x="2019" y="762"/>
                  <a:pt x="2019" y="761"/>
                </a:cubicBezTo>
                <a:cubicBezTo>
                  <a:pt x="2025" y="762"/>
                  <a:pt x="2032" y="763"/>
                  <a:pt x="2038" y="763"/>
                </a:cubicBezTo>
                <a:cubicBezTo>
                  <a:pt x="2038" y="765"/>
                  <a:pt x="2036" y="766"/>
                  <a:pt x="2035" y="767"/>
                </a:cubicBezTo>
                <a:cubicBezTo>
                  <a:pt x="2032" y="766"/>
                  <a:pt x="2028" y="766"/>
                  <a:pt x="2025" y="764"/>
                </a:cubicBezTo>
                <a:cubicBezTo>
                  <a:pt x="2025" y="765"/>
                  <a:pt x="2025" y="766"/>
                  <a:pt x="2025" y="767"/>
                </a:cubicBezTo>
                <a:cubicBezTo>
                  <a:pt x="2022" y="767"/>
                  <a:pt x="2018" y="766"/>
                  <a:pt x="2015" y="765"/>
                </a:cubicBezTo>
                <a:cubicBezTo>
                  <a:pt x="2015" y="765"/>
                  <a:pt x="2015" y="764"/>
                  <a:pt x="2015" y="763"/>
                </a:cubicBezTo>
                <a:cubicBezTo>
                  <a:pt x="2019" y="762"/>
                  <a:pt x="2016" y="766"/>
                  <a:pt x="2020" y="765"/>
                </a:cubicBezTo>
                <a:close/>
                <a:moveTo>
                  <a:pt x="2015" y="759"/>
                </a:moveTo>
                <a:cubicBezTo>
                  <a:pt x="2014" y="759"/>
                  <a:pt x="2012" y="759"/>
                  <a:pt x="2011" y="758"/>
                </a:cubicBezTo>
                <a:cubicBezTo>
                  <a:pt x="2011" y="758"/>
                  <a:pt x="2011" y="758"/>
                  <a:pt x="2011" y="757"/>
                </a:cubicBezTo>
                <a:cubicBezTo>
                  <a:pt x="2013" y="757"/>
                  <a:pt x="2013" y="758"/>
                  <a:pt x="2015" y="758"/>
                </a:cubicBezTo>
                <a:cubicBezTo>
                  <a:pt x="2015" y="758"/>
                  <a:pt x="2015" y="759"/>
                  <a:pt x="2015" y="759"/>
                </a:cubicBezTo>
                <a:close/>
                <a:moveTo>
                  <a:pt x="2017" y="750"/>
                </a:moveTo>
                <a:cubicBezTo>
                  <a:pt x="2018" y="753"/>
                  <a:pt x="2018" y="754"/>
                  <a:pt x="2014" y="755"/>
                </a:cubicBezTo>
                <a:cubicBezTo>
                  <a:pt x="2014" y="754"/>
                  <a:pt x="2013" y="753"/>
                  <a:pt x="2012" y="752"/>
                </a:cubicBezTo>
                <a:cubicBezTo>
                  <a:pt x="2011" y="752"/>
                  <a:pt x="2011" y="753"/>
                  <a:pt x="2010" y="753"/>
                </a:cubicBezTo>
                <a:cubicBezTo>
                  <a:pt x="2010" y="750"/>
                  <a:pt x="2014" y="750"/>
                  <a:pt x="2017" y="750"/>
                </a:cubicBezTo>
                <a:close/>
                <a:moveTo>
                  <a:pt x="2012" y="762"/>
                </a:moveTo>
                <a:cubicBezTo>
                  <a:pt x="2014" y="760"/>
                  <a:pt x="2012" y="760"/>
                  <a:pt x="2011" y="758"/>
                </a:cubicBezTo>
                <a:cubicBezTo>
                  <a:pt x="2012" y="759"/>
                  <a:pt x="2014" y="759"/>
                  <a:pt x="2015" y="760"/>
                </a:cubicBezTo>
                <a:cubicBezTo>
                  <a:pt x="2014" y="761"/>
                  <a:pt x="2014" y="763"/>
                  <a:pt x="2013" y="765"/>
                </a:cubicBezTo>
                <a:cubicBezTo>
                  <a:pt x="2011" y="764"/>
                  <a:pt x="2009" y="764"/>
                  <a:pt x="2007" y="763"/>
                </a:cubicBezTo>
                <a:cubicBezTo>
                  <a:pt x="2008" y="763"/>
                  <a:pt x="2008" y="762"/>
                  <a:pt x="2007" y="761"/>
                </a:cubicBezTo>
                <a:cubicBezTo>
                  <a:pt x="2010" y="761"/>
                  <a:pt x="2009" y="763"/>
                  <a:pt x="2012" y="762"/>
                </a:cubicBezTo>
                <a:close/>
                <a:moveTo>
                  <a:pt x="2008" y="770"/>
                </a:moveTo>
                <a:cubicBezTo>
                  <a:pt x="2007" y="770"/>
                  <a:pt x="2007" y="768"/>
                  <a:pt x="2005" y="769"/>
                </a:cubicBezTo>
                <a:cubicBezTo>
                  <a:pt x="2005" y="768"/>
                  <a:pt x="2005" y="767"/>
                  <a:pt x="2005" y="766"/>
                </a:cubicBezTo>
                <a:cubicBezTo>
                  <a:pt x="2009" y="767"/>
                  <a:pt x="2012" y="768"/>
                  <a:pt x="2016" y="768"/>
                </a:cubicBezTo>
                <a:cubicBezTo>
                  <a:pt x="2014" y="769"/>
                  <a:pt x="2013" y="770"/>
                  <a:pt x="2008" y="770"/>
                </a:cubicBezTo>
                <a:close/>
                <a:moveTo>
                  <a:pt x="2025" y="780"/>
                </a:moveTo>
                <a:cubicBezTo>
                  <a:pt x="2022" y="778"/>
                  <a:pt x="2019" y="777"/>
                  <a:pt x="2016" y="775"/>
                </a:cubicBezTo>
                <a:cubicBezTo>
                  <a:pt x="2017" y="774"/>
                  <a:pt x="2020" y="773"/>
                  <a:pt x="2020" y="769"/>
                </a:cubicBezTo>
                <a:cubicBezTo>
                  <a:pt x="2021" y="770"/>
                  <a:pt x="2023" y="770"/>
                  <a:pt x="2024" y="770"/>
                </a:cubicBezTo>
                <a:cubicBezTo>
                  <a:pt x="2023" y="770"/>
                  <a:pt x="2022" y="771"/>
                  <a:pt x="2022" y="771"/>
                </a:cubicBezTo>
                <a:cubicBezTo>
                  <a:pt x="2024" y="771"/>
                  <a:pt x="2027" y="771"/>
                  <a:pt x="2030" y="771"/>
                </a:cubicBezTo>
                <a:cubicBezTo>
                  <a:pt x="2035" y="772"/>
                  <a:pt x="2040" y="773"/>
                  <a:pt x="2045" y="774"/>
                </a:cubicBezTo>
                <a:cubicBezTo>
                  <a:pt x="2045" y="775"/>
                  <a:pt x="2044" y="776"/>
                  <a:pt x="2044" y="776"/>
                </a:cubicBezTo>
                <a:cubicBezTo>
                  <a:pt x="2036" y="774"/>
                  <a:pt x="2027" y="775"/>
                  <a:pt x="2019" y="773"/>
                </a:cubicBezTo>
                <a:cubicBezTo>
                  <a:pt x="2027" y="776"/>
                  <a:pt x="2032" y="775"/>
                  <a:pt x="2038" y="778"/>
                </a:cubicBezTo>
                <a:cubicBezTo>
                  <a:pt x="2035" y="778"/>
                  <a:pt x="2030" y="778"/>
                  <a:pt x="2027" y="777"/>
                </a:cubicBezTo>
                <a:cubicBezTo>
                  <a:pt x="2026" y="778"/>
                  <a:pt x="2027" y="779"/>
                  <a:pt x="2027" y="781"/>
                </a:cubicBezTo>
                <a:cubicBezTo>
                  <a:pt x="2027" y="780"/>
                  <a:pt x="2026" y="780"/>
                  <a:pt x="2025" y="780"/>
                </a:cubicBezTo>
                <a:close/>
                <a:moveTo>
                  <a:pt x="2031" y="786"/>
                </a:moveTo>
                <a:cubicBezTo>
                  <a:pt x="2030" y="785"/>
                  <a:pt x="2030" y="784"/>
                  <a:pt x="2029" y="783"/>
                </a:cubicBezTo>
                <a:cubicBezTo>
                  <a:pt x="2031" y="783"/>
                  <a:pt x="2032" y="783"/>
                  <a:pt x="2032" y="785"/>
                </a:cubicBezTo>
                <a:cubicBezTo>
                  <a:pt x="2033" y="783"/>
                  <a:pt x="2034" y="782"/>
                  <a:pt x="2036" y="781"/>
                </a:cubicBezTo>
                <a:cubicBezTo>
                  <a:pt x="2037" y="784"/>
                  <a:pt x="2039" y="785"/>
                  <a:pt x="2039" y="788"/>
                </a:cubicBezTo>
                <a:cubicBezTo>
                  <a:pt x="2036" y="787"/>
                  <a:pt x="2034" y="787"/>
                  <a:pt x="2031" y="786"/>
                </a:cubicBezTo>
                <a:close/>
                <a:moveTo>
                  <a:pt x="2043" y="960"/>
                </a:moveTo>
                <a:cubicBezTo>
                  <a:pt x="2042" y="963"/>
                  <a:pt x="2044" y="963"/>
                  <a:pt x="2044" y="966"/>
                </a:cubicBezTo>
                <a:cubicBezTo>
                  <a:pt x="2039" y="966"/>
                  <a:pt x="2041" y="961"/>
                  <a:pt x="2043" y="9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62991" y="5446642"/>
            <a:ext cx="1849802" cy="785191"/>
          </a:xfrm>
          <a:prstGeom prst="rect">
            <a:avLst/>
          </a:prstGeom>
        </p:spPr>
      </p:pic>
    </p:spTree>
    <p:extLst>
      <p:ext uri="{BB962C8B-B14F-4D97-AF65-F5344CB8AC3E}">
        <p14:creationId xmlns:p14="http://schemas.microsoft.com/office/powerpoint/2010/main" val="18177101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3BA4FE-A5FC-4648-8A55-2BFB688DCBC6}"/>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endParaRPr lang="en-KE"/>
          </a:p>
        </p:txBody>
      </p:sp>
      <p:sp>
        <p:nvSpPr>
          <p:cNvPr id="3" name="Text Placeholder 2">
            <a:extLst>
              <a:ext uri="{FF2B5EF4-FFF2-40B4-BE49-F238E27FC236}">
                <a16:creationId xmlns:a16="http://schemas.microsoft.com/office/drawing/2014/main" id="{73786721-F9B4-DE45-AECB-EF9B82F420B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3E0EA706-A000-2046-A87E-4C21F01A9943}"/>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5" name="Footer Placeholder 4">
            <a:extLst>
              <a:ext uri="{FF2B5EF4-FFF2-40B4-BE49-F238E27FC236}">
                <a16:creationId xmlns:a16="http://schemas.microsoft.com/office/drawing/2014/main" id="{B0FA83C9-C064-AB44-AE19-7E466DB4EC10}"/>
              </a:ext>
            </a:extLst>
          </p:cNvPr>
          <p:cNvSpPr>
            <a:spLocks noGrp="1"/>
          </p:cNvSpPr>
          <p:nvPr>
            <p:ph type="ftr" sz="quarter" idx="11"/>
          </p:nvPr>
        </p:nvSpPr>
        <p:spPr/>
        <p:txBody>
          <a:bodyPr/>
          <a:lstStyle/>
          <a:p>
            <a:endParaRPr lang="en-ID"/>
          </a:p>
        </p:txBody>
      </p:sp>
      <p:sp>
        <p:nvSpPr>
          <p:cNvPr id="6" name="Slide Number Placeholder 5">
            <a:extLst>
              <a:ext uri="{FF2B5EF4-FFF2-40B4-BE49-F238E27FC236}">
                <a16:creationId xmlns:a16="http://schemas.microsoft.com/office/drawing/2014/main" id="{C5A3D20B-074B-7E4B-98DE-C1CC3FB516E4}"/>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4361241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4E97D6-C45F-5B4F-B341-1EA7DFC03CDE}"/>
              </a:ext>
            </a:extLst>
          </p:cNvPr>
          <p:cNvSpPr>
            <a:spLocks noGrp="1"/>
          </p:cNvSpPr>
          <p:nvPr>
            <p:ph type="title"/>
          </p:nvPr>
        </p:nvSpPr>
        <p:spPr/>
        <p:txBody>
          <a:bodyPr/>
          <a:lstStyle/>
          <a:p>
            <a:r>
              <a:rPr lang="en-GB"/>
              <a:t>Click to edit Master title style</a:t>
            </a:r>
            <a:endParaRPr lang="en-KE"/>
          </a:p>
        </p:txBody>
      </p:sp>
      <p:sp>
        <p:nvSpPr>
          <p:cNvPr id="3" name="Content Placeholder 2">
            <a:extLst>
              <a:ext uri="{FF2B5EF4-FFF2-40B4-BE49-F238E27FC236}">
                <a16:creationId xmlns:a16="http://schemas.microsoft.com/office/drawing/2014/main" id="{5B33F164-A216-7D41-9D8D-7C2CD9A60C1A}"/>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KE"/>
          </a:p>
        </p:txBody>
      </p:sp>
      <p:sp>
        <p:nvSpPr>
          <p:cNvPr id="4" name="Content Placeholder 3">
            <a:extLst>
              <a:ext uri="{FF2B5EF4-FFF2-40B4-BE49-F238E27FC236}">
                <a16:creationId xmlns:a16="http://schemas.microsoft.com/office/drawing/2014/main" id="{5F0324E4-F21F-D44D-9055-6D1355F67777}"/>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KE"/>
          </a:p>
        </p:txBody>
      </p:sp>
      <p:sp>
        <p:nvSpPr>
          <p:cNvPr id="5" name="Date Placeholder 4">
            <a:extLst>
              <a:ext uri="{FF2B5EF4-FFF2-40B4-BE49-F238E27FC236}">
                <a16:creationId xmlns:a16="http://schemas.microsoft.com/office/drawing/2014/main" id="{A9F8F333-9ED0-4D46-8613-19316CEFCA49}"/>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6" name="Footer Placeholder 5">
            <a:extLst>
              <a:ext uri="{FF2B5EF4-FFF2-40B4-BE49-F238E27FC236}">
                <a16:creationId xmlns:a16="http://schemas.microsoft.com/office/drawing/2014/main" id="{C9F0DF49-1F52-8246-906F-22290C561AD2}"/>
              </a:ext>
            </a:extLst>
          </p:cNvPr>
          <p:cNvSpPr>
            <a:spLocks noGrp="1"/>
          </p:cNvSpPr>
          <p:nvPr>
            <p:ph type="ftr" sz="quarter" idx="11"/>
          </p:nvPr>
        </p:nvSpPr>
        <p:spPr/>
        <p:txBody>
          <a:bodyPr/>
          <a:lstStyle/>
          <a:p>
            <a:endParaRPr lang="en-ID"/>
          </a:p>
        </p:txBody>
      </p:sp>
      <p:sp>
        <p:nvSpPr>
          <p:cNvPr id="7" name="Slide Number Placeholder 6">
            <a:extLst>
              <a:ext uri="{FF2B5EF4-FFF2-40B4-BE49-F238E27FC236}">
                <a16:creationId xmlns:a16="http://schemas.microsoft.com/office/drawing/2014/main" id="{7E6FB0BC-4C8C-7746-B6A3-A6583C0C0621}"/>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19252920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518888-10B9-664D-85FF-ADAE3FC105CC}"/>
              </a:ext>
            </a:extLst>
          </p:cNvPr>
          <p:cNvSpPr>
            <a:spLocks noGrp="1"/>
          </p:cNvSpPr>
          <p:nvPr>
            <p:ph type="title"/>
          </p:nvPr>
        </p:nvSpPr>
        <p:spPr>
          <a:xfrm>
            <a:off x="839788" y="365125"/>
            <a:ext cx="10515600" cy="1325563"/>
          </a:xfrm>
        </p:spPr>
        <p:txBody>
          <a:bodyPr/>
          <a:lstStyle/>
          <a:p>
            <a:r>
              <a:rPr lang="en-GB"/>
              <a:t>Click to edit Master title style</a:t>
            </a:r>
            <a:endParaRPr lang="en-KE"/>
          </a:p>
        </p:txBody>
      </p:sp>
      <p:sp>
        <p:nvSpPr>
          <p:cNvPr id="3" name="Text Placeholder 2">
            <a:extLst>
              <a:ext uri="{FF2B5EF4-FFF2-40B4-BE49-F238E27FC236}">
                <a16:creationId xmlns:a16="http://schemas.microsoft.com/office/drawing/2014/main" id="{A960AD6C-4BC6-3445-AEAA-A7E247DAF2B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5F52F42B-E247-6642-80E2-80148DE7EA95}"/>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KE"/>
          </a:p>
        </p:txBody>
      </p:sp>
      <p:sp>
        <p:nvSpPr>
          <p:cNvPr id="5" name="Text Placeholder 4">
            <a:extLst>
              <a:ext uri="{FF2B5EF4-FFF2-40B4-BE49-F238E27FC236}">
                <a16:creationId xmlns:a16="http://schemas.microsoft.com/office/drawing/2014/main" id="{8029D252-7C35-2F4C-80A7-1D8EE6CAE8D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0432FFDD-A046-3643-A98C-2CD559636EB6}"/>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KE"/>
          </a:p>
        </p:txBody>
      </p:sp>
      <p:sp>
        <p:nvSpPr>
          <p:cNvPr id="7" name="Date Placeholder 6">
            <a:extLst>
              <a:ext uri="{FF2B5EF4-FFF2-40B4-BE49-F238E27FC236}">
                <a16:creationId xmlns:a16="http://schemas.microsoft.com/office/drawing/2014/main" id="{7F4D2A3D-6BA5-8847-A8A3-6EBB711A629B}"/>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8" name="Footer Placeholder 7">
            <a:extLst>
              <a:ext uri="{FF2B5EF4-FFF2-40B4-BE49-F238E27FC236}">
                <a16:creationId xmlns:a16="http://schemas.microsoft.com/office/drawing/2014/main" id="{22011B8D-4097-2846-94A2-F471459CFD2D}"/>
              </a:ext>
            </a:extLst>
          </p:cNvPr>
          <p:cNvSpPr>
            <a:spLocks noGrp="1"/>
          </p:cNvSpPr>
          <p:nvPr>
            <p:ph type="ftr" sz="quarter" idx="11"/>
          </p:nvPr>
        </p:nvSpPr>
        <p:spPr/>
        <p:txBody>
          <a:bodyPr/>
          <a:lstStyle/>
          <a:p>
            <a:endParaRPr lang="en-ID"/>
          </a:p>
        </p:txBody>
      </p:sp>
      <p:sp>
        <p:nvSpPr>
          <p:cNvPr id="9" name="Slide Number Placeholder 8">
            <a:extLst>
              <a:ext uri="{FF2B5EF4-FFF2-40B4-BE49-F238E27FC236}">
                <a16:creationId xmlns:a16="http://schemas.microsoft.com/office/drawing/2014/main" id="{0671D6C9-734C-C34D-99E1-6EE7D3B76A13}"/>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16549699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D63392-AD50-F443-9665-5BDB2AC3AA04}"/>
              </a:ext>
            </a:extLst>
          </p:cNvPr>
          <p:cNvSpPr>
            <a:spLocks noGrp="1"/>
          </p:cNvSpPr>
          <p:nvPr>
            <p:ph type="title"/>
          </p:nvPr>
        </p:nvSpPr>
        <p:spPr/>
        <p:txBody>
          <a:bodyPr/>
          <a:lstStyle/>
          <a:p>
            <a:r>
              <a:rPr lang="en-GB"/>
              <a:t>Click to edit Master title style</a:t>
            </a:r>
            <a:endParaRPr lang="en-KE"/>
          </a:p>
        </p:txBody>
      </p:sp>
      <p:sp>
        <p:nvSpPr>
          <p:cNvPr id="3" name="Date Placeholder 2">
            <a:extLst>
              <a:ext uri="{FF2B5EF4-FFF2-40B4-BE49-F238E27FC236}">
                <a16:creationId xmlns:a16="http://schemas.microsoft.com/office/drawing/2014/main" id="{3D79DAFA-06D0-E64D-8F4A-AECFF053E390}"/>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4" name="Footer Placeholder 3">
            <a:extLst>
              <a:ext uri="{FF2B5EF4-FFF2-40B4-BE49-F238E27FC236}">
                <a16:creationId xmlns:a16="http://schemas.microsoft.com/office/drawing/2014/main" id="{529FC4FF-51DE-6949-BA9A-60F35B81187B}"/>
              </a:ext>
            </a:extLst>
          </p:cNvPr>
          <p:cNvSpPr>
            <a:spLocks noGrp="1"/>
          </p:cNvSpPr>
          <p:nvPr>
            <p:ph type="ftr" sz="quarter" idx="11"/>
          </p:nvPr>
        </p:nvSpPr>
        <p:spPr/>
        <p:txBody>
          <a:bodyPr/>
          <a:lstStyle/>
          <a:p>
            <a:endParaRPr lang="en-ID"/>
          </a:p>
        </p:txBody>
      </p:sp>
      <p:sp>
        <p:nvSpPr>
          <p:cNvPr id="5" name="Slide Number Placeholder 4">
            <a:extLst>
              <a:ext uri="{FF2B5EF4-FFF2-40B4-BE49-F238E27FC236}">
                <a16:creationId xmlns:a16="http://schemas.microsoft.com/office/drawing/2014/main" id="{44D5A47D-007D-8A4A-8CFE-BCC311DD2866}"/>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3240589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7364D09-605A-4A4F-9E65-D6FA561CE665}"/>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3" name="Footer Placeholder 2">
            <a:extLst>
              <a:ext uri="{FF2B5EF4-FFF2-40B4-BE49-F238E27FC236}">
                <a16:creationId xmlns:a16="http://schemas.microsoft.com/office/drawing/2014/main" id="{BBB71469-FF30-C448-873C-F41DA1D1FD95}"/>
              </a:ext>
            </a:extLst>
          </p:cNvPr>
          <p:cNvSpPr>
            <a:spLocks noGrp="1"/>
          </p:cNvSpPr>
          <p:nvPr>
            <p:ph type="ftr" sz="quarter" idx="11"/>
          </p:nvPr>
        </p:nvSpPr>
        <p:spPr/>
        <p:txBody>
          <a:bodyPr/>
          <a:lstStyle/>
          <a:p>
            <a:endParaRPr lang="en-ID"/>
          </a:p>
        </p:txBody>
      </p:sp>
      <p:sp>
        <p:nvSpPr>
          <p:cNvPr id="4" name="Slide Number Placeholder 3">
            <a:extLst>
              <a:ext uri="{FF2B5EF4-FFF2-40B4-BE49-F238E27FC236}">
                <a16:creationId xmlns:a16="http://schemas.microsoft.com/office/drawing/2014/main" id="{E4EF4518-855C-574B-B503-E567694221C1}"/>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11496754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5B545-F01B-BB42-954E-2B04BDF822B0}"/>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KE"/>
          </a:p>
        </p:txBody>
      </p:sp>
      <p:sp>
        <p:nvSpPr>
          <p:cNvPr id="3" name="Content Placeholder 2">
            <a:extLst>
              <a:ext uri="{FF2B5EF4-FFF2-40B4-BE49-F238E27FC236}">
                <a16:creationId xmlns:a16="http://schemas.microsoft.com/office/drawing/2014/main" id="{60E092E3-6589-E744-BB76-701705C36EB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KE"/>
          </a:p>
        </p:txBody>
      </p:sp>
      <p:sp>
        <p:nvSpPr>
          <p:cNvPr id="4" name="Text Placeholder 3">
            <a:extLst>
              <a:ext uri="{FF2B5EF4-FFF2-40B4-BE49-F238E27FC236}">
                <a16:creationId xmlns:a16="http://schemas.microsoft.com/office/drawing/2014/main" id="{FC42E9E1-FC54-F440-98F2-B34060C37BC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4C9FD095-FD7E-834E-8303-4AFEAFC5893F}"/>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6" name="Footer Placeholder 5">
            <a:extLst>
              <a:ext uri="{FF2B5EF4-FFF2-40B4-BE49-F238E27FC236}">
                <a16:creationId xmlns:a16="http://schemas.microsoft.com/office/drawing/2014/main" id="{D4D8E9DF-C9CF-DB41-BC13-79BC5CFAF0E7}"/>
              </a:ext>
            </a:extLst>
          </p:cNvPr>
          <p:cNvSpPr>
            <a:spLocks noGrp="1"/>
          </p:cNvSpPr>
          <p:nvPr>
            <p:ph type="ftr" sz="quarter" idx="11"/>
          </p:nvPr>
        </p:nvSpPr>
        <p:spPr/>
        <p:txBody>
          <a:bodyPr/>
          <a:lstStyle/>
          <a:p>
            <a:endParaRPr lang="en-ID"/>
          </a:p>
        </p:txBody>
      </p:sp>
      <p:sp>
        <p:nvSpPr>
          <p:cNvPr id="7" name="Slide Number Placeholder 6">
            <a:extLst>
              <a:ext uri="{FF2B5EF4-FFF2-40B4-BE49-F238E27FC236}">
                <a16:creationId xmlns:a16="http://schemas.microsoft.com/office/drawing/2014/main" id="{3D3405A7-175C-254D-A108-C8DED0180C0C}"/>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949725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AF9823-A6CB-FF40-8671-F13DD1E711A0}"/>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KE"/>
          </a:p>
        </p:txBody>
      </p:sp>
      <p:sp>
        <p:nvSpPr>
          <p:cNvPr id="3" name="Picture Placeholder 2">
            <a:extLst>
              <a:ext uri="{FF2B5EF4-FFF2-40B4-BE49-F238E27FC236}">
                <a16:creationId xmlns:a16="http://schemas.microsoft.com/office/drawing/2014/main" id="{70DB54AD-2E1F-DA4E-AAAD-4EA4FDBBCBE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KE"/>
          </a:p>
        </p:txBody>
      </p:sp>
      <p:sp>
        <p:nvSpPr>
          <p:cNvPr id="4" name="Text Placeholder 3">
            <a:extLst>
              <a:ext uri="{FF2B5EF4-FFF2-40B4-BE49-F238E27FC236}">
                <a16:creationId xmlns:a16="http://schemas.microsoft.com/office/drawing/2014/main" id="{09E8EF65-E577-5C42-B09F-F5809EB96D4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58F3F6E-6F48-3D4C-BAA5-53744A9DB112}"/>
              </a:ext>
            </a:extLst>
          </p:cNvPr>
          <p:cNvSpPr>
            <a:spLocks noGrp="1"/>
          </p:cNvSpPr>
          <p:nvPr>
            <p:ph type="dt" sz="half" idx="10"/>
          </p:nvPr>
        </p:nvSpPr>
        <p:spPr/>
        <p:txBody>
          <a:bodyPr/>
          <a:lstStyle/>
          <a:p>
            <a:fld id="{540DF619-1D99-43EE-AB56-589D29E2737E}" type="datetimeFigureOut">
              <a:rPr lang="en-ID" smtClean="0"/>
              <a:t>02/10/2025</a:t>
            </a:fld>
            <a:endParaRPr lang="en-ID"/>
          </a:p>
        </p:txBody>
      </p:sp>
      <p:sp>
        <p:nvSpPr>
          <p:cNvPr id="6" name="Footer Placeholder 5">
            <a:extLst>
              <a:ext uri="{FF2B5EF4-FFF2-40B4-BE49-F238E27FC236}">
                <a16:creationId xmlns:a16="http://schemas.microsoft.com/office/drawing/2014/main" id="{16EDE625-AE0A-9946-8E51-8FF970D6286A}"/>
              </a:ext>
            </a:extLst>
          </p:cNvPr>
          <p:cNvSpPr>
            <a:spLocks noGrp="1"/>
          </p:cNvSpPr>
          <p:nvPr>
            <p:ph type="ftr" sz="quarter" idx="11"/>
          </p:nvPr>
        </p:nvSpPr>
        <p:spPr/>
        <p:txBody>
          <a:bodyPr/>
          <a:lstStyle/>
          <a:p>
            <a:endParaRPr lang="en-ID"/>
          </a:p>
        </p:txBody>
      </p:sp>
      <p:sp>
        <p:nvSpPr>
          <p:cNvPr id="7" name="Slide Number Placeholder 6">
            <a:extLst>
              <a:ext uri="{FF2B5EF4-FFF2-40B4-BE49-F238E27FC236}">
                <a16:creationId xmlns:a16="http://schemas.microsoft.com/office/drawing/2014/main" id="{91276800-DA7F-684A-96D1-AD20A4DF0C42}"/>
              </a:ext>
            </a:extLst>
          </p:cNvPr>
          <p:cNvSpPr>
            <a:spLocks noGrp="1"/>
          </p:cNvSpPr>
          <p:nvPr>
            <p:ph type="sldNum" sz="quarter" idx="12"/>
          </p:nvPr>
        </p:nvSpPr>
        <p:spPr/>
        <p:txBody>
          <a:bodyPr/>
          <a:lstStyle/>
          <a:p>
            <a:fld id="{66DBA9ED-0BD1-4583-826F-4EF9BAC8450E}" type="slidenum">
              <a:rPr lang="en-ID" smtClean="0"/>
              <a:t>‹#›</a:t>
            </a:fld>
            <a:endParaRPr lang="en-ID" dirty="0"/>
          </a:p>
        </p:txBody>
      </p:sp>
    </p:spTree>
    <p:extLst>
      <p:ext uri="{BB962C8B-B14F-4D97-AF65-F5344CB8AC3E}">
        <p14:creationId xmlns:p14="http://schemas.microsoft.com/office/powerpoint/2010/main" val="81905813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3007762-91A9-4149-84FE-8A7220C2329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KE"/>
          </a:p>
        </p:txBody>
      </p:sp>
      <p:sp>
        <p:nvSpPr>
          <p:cNvPr id="3" name="Text Placeholder 2">
            <a:extLst>
              <a:ext uri="{FF2B5EF4-FFF2-40B4-BE49-F238E27FC236}">
                <a16:creationId xmlns:a16="http://schemas.microsoft.com/office/drawing/2014/main" id="{4E563F83-BCE4-804D-A1EB-83F5ABF64B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KE"/>
          </a:p>
        </p:txBody>
      </p:sp>
      <p:sp>
        <p:nvSpPr>
          <p:cNvPr id="4" name="Date Placeholder 3">
            <a:extLst>
              <a:ext uri="{FF2B5EF4-FFF2-40B4-BE49-F238E27FC236}">
                <a16:creationId xmlns:a16="http://schemas.microsoft.com/office/drawing/2014/main" id="{B7EF0DEC-6E0B-5447-B273-A4CCE09C5A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40DF619-1D99-43EE-AB56-589D29E2737E}" type="datetimeFigureOut">
              <a:rPr lang="en-ID" smtClean="0"/>
              <a:t>02/10/2025</a:t>
            </a:fld>
            <a:endParaRPr lang="en-ID"/>
          </a:p>
        </p:txBody>
      </p:sp>
      <p:sp>
        <p:nvSpPr>
          <p:cNvPr id="5" name="Footer Placeholder 4">
            <a:extLst>
              <a:ext uri="{FF2B5EF4-FFF2-40B4-BE49-F238E27FC236}">
                <a16:creationId xmlns:a16="http://schemas.microsoft.com/office/drawing/2014/main" id="{5D1E51B2-C1A3-7241-AD1C-7CFE53AAD6F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a:extLst>
              <a:ext uri="{FF2B5EF4-FFF2-40B4-BE49-F238E27FC236}">
                <a16:creationId xmlns:a16="http://schemas.microsoft.com/office/drawing/2014/main" id="{EBD93AA0-8A41-324B-A647-1528AFCB9F7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6DBA9ED-0BD1-4583-826F-4EF9BAC8450E}" type="slidenum">
              <a:rPr lang="en-ID" smtClean="0"/>
              <a:t>‹#›</a:t>
            </a:fld>
            <a:endParaRPr lang="en-ID" dirty="0"/>
          </a:p>
        </p:txBody>
      </p:sp>
    </p:spTree>
    <p:extLst>
      <p:ext uri="{BB962C8B-B14F-4D97-AF65-F5344CB8AC3E}">
        <p14:creationId xmlns:p14="http://schemas.microsoft.com/office/powerpoint/2010/main" val="2989304221"/>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1" r:id="rId22"/>
    <p:sldLayoutId id="2147483672" r:id="rId23"/>
    <p:sldLayoutId id="2147483673" r:id="rId24"/>
    <p:sldLayoutId id="2147483674" r:id="rId25"/>
    <p:sldLayoutId id="2147483675" r:id="rId2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K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Oval 123"/>
          <p:cNvSpPr/>
          <p:nvPr/>
        </p:nvSpPr>
        <p:spPr>
          <a:xfrm>
            <a:off x="10260806" y="2978150"/>
            <a:ext cx="511175" cy="511175"/>
          </a:xfrm>
          <a:prstGeom prst="ellipse">
            <a:avLst/>
          </a:prstGeom>
          <a:solidFill>
            <a:srgbClr val="A9A9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ource Sans Pro"/>
              <a:ea typeface="+mn-ea"/>
              <a:cs typeface="+mn-cs"/>
            </a:endParaRPr>
          </a:p>
        </p:txBody>
      </p:sp>
      <p:grpSp>
        <p:nvGrpSpPr>
          <p:cNvPr id="196" name="Group 48"/>
          <p:cNvGrpSpPr>
            <a:grpSpLocks noChangeAspect="1"/>
          </p:cNvGrpSpPr>
          <p:nvPr/>
        </p:nvGrpSpPr>
        <p:grpSpPr bwMode="auto">
          <a:xfrm>
            <a:off x="-3175" y="60325"/>
            <a:ext cx="5013326" cy="6861175"/>
            <a:chOff x="-17" y="0"/>
            <a:chExt cx="3158" cy="4322"/>
          </a:xfrm>
        </p:grpSpPr>
        <p:sp>
          <p:nvSpPr>
            <p:cNvPr id="197" name="AutoShape 47"/>
            <p:cNvSpPr>
              <a:spLocks noChangeAspect="1" noChangeArrowheads="1" noTextEdit="1"/>
            </p:cNvSpPr>
            <p:nvPr/>
          </p:nvSpPr>
          <p:spPr bwMode="auto">
            <a:xfrm>
              <a:off x="-15" y="0"/>
              <a:ext cx="3154"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ource Sans Pro"/>
                <a:ea typeface="+mn-ea"/>
                <a:cs typeface="+mn-cs"/>
              </a:endParaRPr>
            </a:p>
          </p:txBody>
        </p:sp>
        <p:sp>
          <p:nvSpPr>
            <p:cNvPr id="198" name="Freeform 49"/>
            <p:cNvSpPr>
              <a:spLocks/>
            </p:cNvSpPr>
            <p:nvPr/>
          </p:nvSpPr>
          <p:spPr bwMode="auto">
            <a:xfrm>
              <a:off x="-17" y="0"/>
              <a:ext cx="1316" cy="4322"/>
            </a:xfrm>
            <a:custGeom>
              <a:avLst/>
              <a:gdLst>
                <a:gd name="T0" fmla="*/ 329 w 657"/>
                <a:gd name="T1" fmla="*/ 2164 h 2164"/>
                <a:gd name="T2" fmla="*/ 655 w 657"/>
                <a:gd name="T3" fmla="*/ 1622 h 2164"/>
                <a:gd name="T4" fmla="*/ 657 w 657"/>
                <a:gd name="T5" fmla="*/ 1628 h 2164"/>
                <a:gd name="T6" fmla="*/ 88 w 657"/>
                <a:gd name="T7" fmla="*/ 0 h 2164"/>
                <a:gd name="T8" fmla="*/ 0 w 657"/>
                <a:gd name="T9" fmla="*/ 0 h 2164"/>
                <a:gd name="T10" fmla="*/ 0 w 657"/>
                <a:gd name="T11" fmla="*/ 2164 h 2164"/>
                <a:gd name="T12" fmla="*/ 329 w 657"/>
                <a:gd name="T13" fmla="*/ 2164 h 2164"/>
              </a:gdLst>
              <a:ahLst/>
              <a:cxnLst>
                <a:cxn ang="0">
                  <a:pos x="T0" y="T1"/>
                </a:cxn>
                <a:cxn ang="0">
                  <a:pos x="T2" y="T3"/>
                </a:cxn>
                <a:cxn ang="0">
                  <a:pos x="T4" y="T5"/>
                </a:cxn>
                <a:cxn ang="0">
                  <a:pos x="T6" y="T7"/>
                </a:cxn>
                <a:cxn ang="0">
                  <a:pos x="T8" y="T9"/>
                </a:cxn>
                <a:cxn ang="0">
                  <a:pos x="T10" y="T11"/>
                </a:cxn>
                <a:cxn ang="0">
                  <a:pos x="T12" y="T13"/>
                </a:cxn>
              </a:cxnLst>
              <a:rect l="0" t="0" r="r" b="b"/>
              <a:pathLst>
                <a:path w="657" h="2164">
                  <a:moveTo>
                    <a:pt x="329" y="2164"/>
                  </a:moveTo>
                  <a:cubicBezTo>
                    <a:pt x="523" y="2061"/>
                    <a:pt x="655" y="1857"/>
                    <a:pt x="655" y="1622"/>
                  </a:cubicBezTo>
                  <a:cubicBezTo>
                    <a:pt x="657" y="1628"/>
                    <a:pt x="657" y="1628"/>
                    <a:pt x="657" y="1628"/>
                  </a:cubicBezTo>
                  <a:cubicBezTo>
                    <a:pt x="88" y="0"/>
                    <a:pt x="88" y="0"/>
                    <a:pt x="88" y="0"/>
                  </a:cubicBezTo>
                  <a:cubicBezTo>
                    <a:pt x="0" y="0"/>
                    <a:pt x="0" y="0"/>
                    <a:pt x="0" y="0"/>
                  </a:cubicBezTo>
                  <a:cubicBezTo>
                    <a:pt x="0" y="2164"/>
                    <a:pt x="0" y="2164"/>
                    <a:pt x="0" y="2164"/>
                  </a:cubicBezTo>
                  <a:lnTo>
                    <a:pt x="329" y="216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ource Sans Pro"/>
                <a:ea typeface="+mn-ea"/>
                <a:cs typeface="+mn-cs"/>
              </a:endParaRPr>
            </a:p>
          </p:txBody>
        </p:sp>
        <p:sp>
          <p:nvSpPr>
            <p:cNvPr id="199" name="Freeform 50"/>
            <p:cNvSpPr>
              <a:spLocks/>
            </p:cNvSpPr>
            <p:nvPr/>
          </p:nvSpPr>
          <p:spPr bwMode="auto">
            <a:xfrm>
              <a:off x="1387" y="1232"/>
              <a:ext cx="1754" cy="1750"/>
            </a:xfrm>
            <a:custGeom>
              <a:avLst/>
              <a:gdLst>
                <a:gd name="T0" fmla="*/ 0 w 1754"/>
                <a:gd name="T1" fmla="*/ 875 h 1750"/>
                <a:gd name="T2" fmla="*/ 877 w 1754"/>
                <a:gd name="T3" fmla="*/ 1750 h 1750"/>
                <a:gd name="T4" fmla="*/ 1754 w 1754"/>
                <a:gd name="T5" fmla="*/ 875 h 1750"/>
                <a:gd name="T6" fmla="*/ 877 w 1754"/>
                <a:gd name="T7" fmla="*/ 0 h 1750"/>
                <a:gd name="T8" fmla="*/ 0 w 1754"/>
                <a:gd name="T9" fmla="*/ 875 h 1750"/>
              </a:gdLst>
              <a:ahLst/>
              <a:cxnLst>
                <a:cxn ang="0">
                  <a:pos x="T0" y="T1"/>
                </a:cxn>
                <a:cxn ang="0">
                  <a:pos x="T2" y="T3"/>
                </a:cxn>
                <a:cxn ang="0">
                  <a:pos x="T4" y="T5"/>
                </a:cxn>
                <a:cxn ang="0">
                  <a:pos x="T6" y="T7"/>
                </a:cxn>
                <a:cxn ang="0">
                  <a:pos x="T8" y="T9"/>
                </a:cxn>
              </a:cxnLst>
              <a:rect l="0" t="0" r="r" b="b"/>
              <a:pathLst>
                <a:path w="1754" h="1750">
                  <a:moveTo>
                    <a:pt x="0" y="875"/>
                  </a:moveTo>
                  <a:lnTo>
                    <a:pt x="877" y="1750"/>
                  </a:lnTo>
                  <a:lnTo>
                    <a:pt x="1754" y="875"/>
                  </a:lnTo>
                  <a:lnTo>
                    <a:pt x="877" y="0"/>
                  </a:lnTo>
                  <a:lnTo>
                    <a:pt x="0" y="8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ource Sans Pro"/>
                <a:ea typeface="+mn-ea"/>
                <a:cs typeface="+mn-cs"/>
              </a:endParaRPr>
            </a:p>
          </p:txBody>
        </p:sp>
        <p:sp>
          <p:nvSpPr>
            <p:cNvPr id="200" name="Freeform 51"/>
            <p:cNvSpPr>
              <a:spLocks/>
            </p:cNvSpPr>
            <p:nvPr/>
          </p:nvSpPr>
          <p:spPr bwMode="auto">
            <a:xfrm>
              <a:off x="1355" y="262"/>
              <a:ext cx="460" cy="461"/>
            </a:xfrm>
            <a:custGeom>
              <a:avLst/>
              <a:gdLst>
                <a:gd name="T0" fmla="*/ 0 w 460"/>
                <a:gd name="T1" fmla="*/ 229 h 461"/>
                <a:gd name="T2" fmla="*/ 230 w 460"/>
                <a:gd name="T3" fmla="*/ 461 h 461"/>
                <a:gd name="T4" fmla="*/ 460 w 460"/>
                <a:gd name="T5" fmla="*/ 229 h 461"/>
                <a:gd name="T6" fmla="*/ 230 w 460"/>
                <a:gd name="T7" fmla="*/ 0 h 461"/>
                <a:gd name="T8" fmla="*/ 0 w 460"/>
                <a:gd name="T9" fmla="*/ 229 h 461"/>
              </a:gdLst>
              <a:ahLst/>
              <a:cxnLst>
                <a:cxn ang="0">
                  <a:pos x="T0" y="T1"/>
                </a:cxn>
                <a:cxn ang="0">
                  <a:pos x="T2" y="T3"/>
                </a:cxn>
                <a:cxn ang="0">
                  <a:pos x="T4" y="T5"/>
                </a:cxn>
                <a:cxn ang="0">
                  <a:pos x="T6" y="T7"/>
                </a:cxn>
                <a:cxn ang="0">
                  <a:pos x="T8" y="T9"/>
                </a:cxn>
              </a:cxnLst>
              <a:rect l="0" t="0" r="r" b="b"/>
              <a:pathLst>
                <a:path w="460" h="461">
                  <a:moveTo>
                    <a:pt x="0" y="229"/>
                  </a:moveTo>
                  <a:lnTo>
                    <a:pt x="230" y="461"/>
                  </a:lnTo>
                  <a:lnTo>
                    <a:pt x="460" y="229"/>
                  </a:lnTo>
                  <a:lnTo>
                    <a:pt x="230" y="0"/>
                  </a:lnTo>
                  <a:lnTo>
                    <a:pt x="0" y="229"/>
                  </a:lnTo>
                  <a:close/>
                </a:path>
              </a:pathLst>
            </a:custGeom>
            <a:solidFill>
              <a:srgbClr val="16738E"/>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Source Sans Pro"/>
                <a:ea typeface="+mn-ea"/>
                <a:cs typeface="+mn-cs"/>
              </a:endParaRPr>
            </a:p>
          </p:txBody>
        </p:sp>
        <p:sp>
          <p:nvSpPr>
            <p:cNvPr id="201" name="Freeform 52"/>
            <p:cNvSpPr>
              <a:spLocks/>
            </p:cNvSpPr>
            <p:nvPr/>
          </p:nvSpPr>
          <p:spPr bwMode="auto">
            <a:xfrm>
              <a:off x="1960" y="3104"/>
              <a:ext cx="290" cy="289"/>
            </a:xfrm>
            <a:custGeom>
              <a:avLst/>
              <a:gdLst>
                <a:gd name="T0" fmla="*/ 0 w 290"/>
                <a:gd name="T1" fmla="*/ 143 h 289"/>
                <a:gd name="T2" fmla="*/ 146 w 290"/>
                <a:gd name="T3" fmla="*/ 289 h 289"/>
                <a:gd name="T4" fmla="*/ 290 w 290"/>
                <a:gd name="T5" fmla="*/ 143 h 289"/>
                <a:gd name="T6" fmla="*/ 146 w 290"/>
                <a:gd name="T7" fmla="*/ 0 h 289"/>
                <a:gd name="T8" fmla="*/ 0 w 290"/>
                <a:gd name="T9" fmla="*/ 143 h 289"/>
              </a:gdLst>
              <a:ahLst/>
              <a:cxnLst>
                <a:cxn ang="0">
                  <a:pos x="T0" y="T1"/>
                </a:cxn>
                <a:cxn ang="0">
                  <a:pos x="T2" y="T3"/>
                </a:cxn>
                <a:cxn ang="0">
                  <a:pos x="T4" y="T5"/>
                </a:cxn>
                <a:cxn ang="0">
                  <a:pos x="T6" y="T7"/>
                </a:cxn>
                <a:cxn ang="0">
                  <a:pos x="T8" y="T9"/>
                </a:cxn>
              </a:cxnLst>
              <a:rect l="0" t="0" r="r" b="b"/>
              <a:pathLst>
                <a:path w="290" h="289">
                  <a:moveTo>
                    <a:pt x="0" y="143"/>
                  </a:moveTo>
                  <a:lnTo>
                    <a:pt x="146" y="289"/>
                  </a:lnTo>
                  <a:lnTo>
                    <a:pt x="290" y="143"/>
                  </a:lnTo>
                  <a:lnTo>
                    <a:pt x="146" y="0"/>
                  </a:lnTo>
                  <a:lnTo>
                    <a:pt x="0" y="143"/>
                  </a:lnTo>
                  <a:close/>
                </a:path>
              </a:pathLst>
            </a:custGeom>
            <a:solidFill>
              <a:srgbClr val="167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ource Sans Pro"/>
                <a:ea typeface="+mn-ea"/>
                <a:cs typeface="+mn-cs"/>
              </a:endParaRPr>
            </a:p>
          </p:txBody>
        </p:sp>
        <p:sp>
          <p:nvSpPr>
            <p:cNvPr id="202" name="Freeform 53"/>
            <p:cNvSpPr>
              <a:spLocks/>
            </p:cNvSpPr>
            <p:nvPr/>
          </p:nvSpPr>
          <p:spPr bwMode="auto">
            <a:xfrm>
              <a:off x="-17" y="547"/>
              <a:ext cx="2858" cy="3118"/>
            </a:xfrm>
            <a:custGeom>
              <a:avLst/>
              <a:gdLst>
                <a:gd name="T0" fmla="*/ 0 w 2858"/>
                <a:gd name="T1" fmla="*/ 1830 h 3118"/>
                <a:gd name="T2" fmla="*/ 1296 w 2858"/>
                <a:gd name="T3" fmla="*/ 3118 h 3118"/>
                <a:gd name="T4" fmla="*/ 2858 w 2858"/>
                <a:gd name="T5" fmla="*/ 1558 h 3118"/>
                <a:gd name="T6" fmla="*/ 1292 w 2858"/>
                <a:gd name="T7" fmla="*/ 0 h 3118"/>
                <a:gd name="T8" fmla="*/ 0 w 2858"/>
                <a:gd name="T9" fmla="*/ 1292 h 3118"/>
                <a:gd name="T10" fmla="*/ 0 w 2858"/>
                <a:gd name="T11" fmla="*/ 1830 h 3118"/>
              </a:gdLst>
              <a:ahLst/>
              <a:cxnLst>
                <a:cxn ang="0">
                  <a:pos x="T0" y="T1"/>
                </a:cxn>
                <a:cxn ang="0">
                  <a:pos x="T2" y="T3"/>
                </a:cxn>
                <a:cxn ang="0">
                  <a:pos x="T4" y="T5"/>
                </a:cxn>
                <a:cxn ang="0">
                  <a:pos x="T6" y="T7"/>
                </a:cxn>
                <a:cxn ang="0">
                  <a:pos x="T8" y="T9"/>
                </a:cxn>
                <a:cxn ang="0">
                  <a:pos x="T10" y="T11"/>
                </a:cxn>
              </a:cxnLst>
              <a:rect l="0" t="0" r="r" b="b"/>
              <a:pathLst>
                <a:path w="2858" h="3118">
                  <a:moveTo>
                    <a:pt x="0" y="1830"/>
                  </a:moveTo>
                  <a:lnTo>
                    <a:pt x="1296" y="3118"/>
                  </a:lnTo>
                  <a:lnTo>
                    <a:pt x="2858" y="1558"/>
                  </a:lnTo>
                  <a:lnTo>
                    <a:pt x="1292" y="0"/>
                  </a:lnTo>
                  <a:lnTo>
                    <a:pt x="0" y="1292"/>
                  </a:lnTo>
                  <a:lnTo>
                    <a:pt x="0" y="18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Source Sans Pro"/>
                <a:ea typeface="+mn-ea"/>
                <a:cs typeface="+mn-cs"/>
              </a:endParaRPr>
            </a:p>
          </p:txBody>
        </p:sp>
        <p:sp>
          <p:nvSpPr>
            <p:cNvPr id="203" name="Freeform 54"/>
            <p:cNvSpPr>
              <a:spLocks/>
            </p:cNvSpPr>
            <p:nvPr/>
          </p:nvSpPr>
          <p:spPr bwMode="auto">
            <a:xfrm>
              <a:off x="-17" y="547"/>
              <a:ext cx="2858" cy="3118"/>
            </a:xfrm>
            <a:custGeom>
              <a:avLst/>
              <a:gdLst>
                <a:gd name="T0" fmla="*/ 0 w 2858"/>
                <a:gd name="T1" fmla="*/ 1830 h 3118"/>
                <a:gd name="T2" fmla="*/ 1296 w 2858"/>
                <a:gd name="T3" fmla="*/ 3118 h 3118"/>
                <a:gd name="T4" fmla="*/ 2858 w 2858"/>
                <a:gd name="T5" fmla="*/ 1558 h 3118"/>
                <a:gd name="T6" fmla="*/ 1292 w 2858"/>
                <a:gd name="T7" fmla="*/ 0 h 3118"/>
                <a:gd name="T8" fmla="*/ 0 w 2858"/>
                <a:gd name="T9" fmla="*/ 1292 h 3118"/>
              </a:gdLst>
              <a:ahLst/>
              <a:cxnLst>
                <a:cxn ang="0">
                  <a:pos x="T0" y="T1"/>
                </a:cxn>
                <a:cxn ang="0">
                  <a:pos x="T2" y="T3"/>
                </a:cxn>
                <a:cxn ang="0">
                  <a:pos x="T4" y="T5"/>
                </a:cxn>
                <a:cxn ang="0">
                  <a:pos x="T6" y="T7"/>
                </a:cxn>
                <a:cxn ang="0">
                  <a:pos x="T8" y="T9"/>
                </a:cxn>
              </a:cxnLst>
              <a:rect l="0" t="0" r="r" b="b"/>
              <a:pathLst>
                <a:path w="2858" h="3118">
                  <a:moveTo>
                    <a:pt x="0" y="1830"/>
                  </a:moveTo>
                  <a:lnTo>
                    <a:pt x="1296" y="3118"/>
                  </a:lnTo>
                  <a:lnTo>
                    <a:pt x="2858" y="1558"/>
                  </a:lnTo>
                  <a:lnTo>
                    <a:pt x="1292" y="0"/>
                  </a:lnTo>
                  <a:lnTo>
                    <a:pt x="0" y="12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ource Sans Pro"/>
                <a:ea typeface="+mn-ea"/>
                <a:cs typeface="+mn-cs"/>
              </a:endParaRPr>
            </a:p>
          </p:txBody>
        </p:sp>
        <p:sp>
          <p:nvSpPr>
            <p:cNvPr id="204" name="Freeform 55"/>
            <p:cNvSpPr>
              <a:spLocks/>
            </p:cNvSpPr>
            <p:nvPr/>
          </p:nvSpPr>
          <p:spPr bwMode="auto">
            <a:xfrm>
              <a:off x="-17" y="513"/>
              <a:ext cx="2892" cy="3186"/>
            </a:xfrm>
            <a:custGeom>
              <a:avLst/>
              <a:gdLst>
                <a:gd name="T0" fmla="*/ 1296 w 2892"/>
                <a:gd name="T1" fmla="*/ 3186 h 3186"/>
                <a:gd name="T2" fmla="*/ 2892 w 2892"/>
                <a:gd name="T3" fmla="*/ 1592 h 3186"/>
                <a:gd name="T4" fmla="*/ 1292 w 2892"/>
                <a:gd name="T5" fmla="*/ 0 h 3186"/>
                <a:gd name="T6" fmla="*/ 0 w 2892"/>
                <a:gd name="T7" fmla="*/ 1292 h 3186"/>
                <a:gd name="T8" fmla="*/ 0 w 2892"/>
                <a:gd name="T9" fmla="*/ 1356 h 3186"/>
                <a:gd name="T10" fmla="*/ 1292 w 2892"/>
                <a:gd name="T11" fmla="*/ 68 h 3186"/>
                <a:gd name="T12" fmla="*/ 2824 w 2892"/>
                <a:gd name="T13" fmla="*/ 1592 h 3186"/>
                <a:gd name="T14" fmla="*/ 1296 w 2892"/>
                <a:gd name="T15" fmla="*/ 3118 h 3186"/>
                <a:gd name="T16" fmla="*/ 0 w 2892"/>
                <a:gd name="T17" fmla="*/ 1832 h 3186"/>
                <a:gd name="T18" fmla="*/ 0 w 2892"/>
                <a:gd name="T19" fmla="*/ 1898 h 3186"/>
                <a:gd name="T20" fmla="*/ 1296 w 2892"/>
                <a:gd name="T21" fmla="*/ 3186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2" h="3186">
                  <a:moveTo>
                    <a:pt x="1296" y="3186"/>
                  </a:moveTo>
                  <a:lnTo>
                    <a:pt x="2892" y="1592"/>
                  </a:lnTo>
                  <a:lnTo>
                    <a:pt x="1292" y="0"/>
                  </a:lnTo>
                  <a:lnTo>
                    <a:pt x="0" y="1292"/>
                  </a:lnTo>
                  <a:lnTo>
                    <a:pt x="0" y="1356"/>
                  </a:lnTo>
                  <a:lnTo>
                    <a:pt x="1292" y="68"/>
                  </a:lnTo>
                  <a:lnTo>
                    <a:pt x="2824" y="1592"/>
                  </a:lnTo>
                  <a:lnTo>
                    <a:pt x="1296" y="3118"/>
                  </a:lnTo>
                  <a:lnTo>
                    <a:pt x="0" y="1832"/>
                  </a:lnTo>
                  <a:lnTo>
                    <a:pt x="0" y="1898"/>
                  </a:lnTo>
                  <a:lnTo>
                    <a:pt x="1296" y="3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ource Sans Pro"/>
                <a:ea typeface="+mn-ea"/>
                <a:cs typeface="+mn-cs"/>
              </a:endParaRPr>
            </a:p>
          </p:txBody>
        </p:sp>
        <p:sp>
          <p:nvSpPr>
            <p:cNvPr id="205" name="Freeform 56"/>
            <p:cNvSpPr>
              <a:spLocks/>
            </p:cNvSpPr>
            <p:nvPr/>
          </p:nvSpPr>
          <p:spPr bwMode="auto">
            <a:xfrm>
              <a:off x="-17" y="2377"/>
              <a:ext cx="869" cy="1510"/>
            </a:xfrm>
            <a:custGeom>
              <a:avLst/>
              <a:gdLst>
                <a:gd name="T0" fmla="*/ 0 w 869"/>
                <a:gd name="T1" fmla="*/ 1288 h 1510"/>
                <a:gd name="T2" fmla="*/ 224 w 869"/>
                <a:gd name="T3" fmla="*/ 1510 h 1510"/>
                <a:gd name="T4" fmla="*/ 869 w 869"/>
                <a:gd name="T5" fmla="*/ 866 h 1510"/>
                <a:gd name="T6" fmla="*/ 0 w 869"/>
                <a:gd name="T7" fmla="*/ 0 h 1510"/>
                <a:gd name="T8" fmla="*/ 0 w 869"/>
                <a:gd name="T9" fmla="*/ 1288 h 1510"/>
              </a:gdLst>
              <a:ahLst/>
              <a:cxnLst>
                <a:cxn ang="0">
                  <a:pos x="T0" y="T1"/>
                </a:cxn>
                <a:cxn ang="0">
                  <a:pos x="T2" y="T3"/>
                </a:cxn>
                <a:cxn ang="0">
                  <a:pos x="T4" y="T5"/>
                </a:cxn>
                <a:cxn ang="0">
                  <a:pos x="T6" y="T7"/>
                </a:cxn>
                <a:cxn ang="0">
                  <a:pos x="T8" y="T9"/>
                </a:cxn>
              </a:cxnLst>
              <a:rect l="0" t="0" r="r" b="b"/>
              <a:pathLst>
                <a:path w="869" h="1510">
                  <a:moveTo>
                    <a:pt x="0" y="1288"/>
                  </a:moveTo>
                  <a:lnTo>
                    <a:pt x="224" y="1510"/>
                  </a:lnTo>
                  <a:lnTo>
                    <a:pt x="869" y="866"/>
                  </a:lnTo>
                  <a:lnTo>
                    <a:pt x="0" y="0"/>
                  </a:lnTo>
                  <a:lnTo>
                    <a:pt x="0" y="12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ource Sans Pro"/>
                <a:ea typeface="+mn-ea"/>
                <a:cs typeface="+mn-cs"/>
              </a:endParaRPr>
            </a:p>
          </p:txBody>
        </p:sp>
      </p:grpSp>
      <p:sp>
        <p:nvSpPr>
          <p:cNvPr id="193" name="TextBox 192"/>
          <p:cNvSpPr txBox="1"/>
          <p:nvPr/>
        </p:nvSpPr>
        <p:spPr>
          <a:xfrm>
            <a:off x="5146676" y="1147763"/>
            <a:ext cx="6729373"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Bebas Neue"/>
                <a:cs typeface="Arial" panose="020B0604020202020204" pitchFamily="34" charset="0"/>
              </a:rPr>
              <a:t>THE POLITICAL ECONOMY OF the </a:t>
            </a:r>
            <a:r>
              <a:rPr lang="en-US" sz="3200" dirty="0" err="1">
                <a:solidFill>
                  <a:prstClr val="black"/>
                </a:solidFill>
                <a:latin typeface="Bebas Neue"/>
                <a:cs typeface="Arial" panose="020B0604020202020204" pitchFamily="34" charset="0"/>
              </a:rPr>
              <a:t>afcfta</a:t>
            </a:r>
            <a:r>
              <a:rPr lang="en-US" sz="3200" dirty="0">
                <a:solidFill>
                  <a:prstClr val="black"/>
                </a:solidFill>
                <a:latin typeface="Bebas Neue"/>
                <a:cs typeface="Arial" panose="020B0604020202020204" pitchFamily="34" charset="0"/>
              </a:rPr>
              <a:t> and the question for AFRICA’s DEVELOPMENT  </a:t>
            </a:r>
            <a:endParaRPr kumimoji="0" lang="en-US" sz="3200" b="0" i="0" u="none" strike="noStrike" kern="1200" cap="none" spc="0" normalizeH="0" baseline="0" noProof="0" dirty="0">
              <a:ln>
                <a:noFill/>
              </a:ln>
              <a:solidFill>
                <a:prstClr val="black"/>
              </a:solidFill>
              <a:effectLst/>
              <a:uLnTx/>
              <a:uFillTx/>
              <a:latin typeface="Bebas Neue"/>
              <a:ea typeface="+mn-ea"/>
              <a:cs typeface="Arial" panose="020B0604020202020204" pitchFamily="34" charset="0"/>
            </a:endParaRPr>
          </a:p>
        </p:txBody>
      </p:sp>
      <p:sp>
        <p:nvSpPr>
          <p:cNvPr id="194" name="TextBox 193"/>
          <p:cNvSpPr txBox="1"/>
          <p:nvPr/>
        </p:nvSpPr>
        <p:spPr>
          <a:xfrm>
            <a:off x="6952553" y="4209475"/>
            <a:ext cx="39243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3200" b="1" dirty="0">
                <a:solidFill>
                  <a:srgbClr val="A9A9A9"/>
                </a:solidFill>
                <a:latin typeface="DINRoundPro" panose="020B0504020101020102" pitchFamily="34" charset="0"/>
                <a:cs typeface="Arial" panose="020B0604020202020204" pitchFamily="34" charset="0"/>
              </a:rPr>
              <a:t>EDGAR ODARI</a:t>
            </a:r>
            <a:endParaRPr kumimoji="0" lang="en-US" sz="3200" b="1" i="0" u="none" strike="noStrike" kern="1200" cap="none" spc="0" normalizeH="0" baseline="0" noProof="0" dirty="0">
              <a:ln>
                <a:noFill/>
              </a:ln>
              <a:solidFill>
                <a:srgbClr val="A9A9A9"/>
              </a:solidFill>
              <a:effectLst/>
              <a:uLnTx/>
              <a:uFillTx/>
              <a:latin typeface="DINRoundPro" panose="020B0504020101020102" pitchFamily="34" charset="0"/>
              <a:ea typeface="+mn-ea"/>
              <a:cs typeface="Arial" panose="020B0604020202020204" pitchFamily="34" charset="0"/>
            </a:endParaRPr>
          </a:p>
        </p:txBody>
      </p:sp>
      <p:pic>
        <p:nvPicPr>
          <p:cNvPr id="5" name="Picture 4" descr="Text&#10;&#10;Description automatically generated">
            <a:extLst>
              <a:ext uri="{FF2B5EF4-FFF2-40B4-BE49-F238E27FC236}">
                <a16:creationId xmlns:a16="http://schemas.microsoft.com/office/drawing/2014/main" id="{90F02C89-F4C9-4F9B-B0D1-F74333BD58E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3034" y="2670094"/>
            <a:ext cx="4000907" cy="1273758"/>
          </a:xfrm>
          <a:prstGeom prst="rect">
            <a:avLst/>
          </a:prstGeom>
        </p:spPr>
      </p:pic>
    </p:spTree>
    <p:extLst>
      <p:ext uri="{BB962C8B-B14F-4D97-AF65-F5344CB8AC3E}">
        <p14:creationId xmlns:p14="http://schemas.microsoft.com/office/powerpoint/2010/main" val="31208287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0EA973-E51B-C52B-6BB0-5366B67FE1C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3743761-3201-9C3B-30DB-0AADE5E02DFB}"/>
              </a:ext>
            </a:extLst>
          </p:cNvPr>
          <p:cNvSpPr>
            <a:spLocks noGrp="1"/>
          </p:cNvSpPr>
          <p:nvPr>
            <p:ph type="title"/>
          </p:nvPr>
        </p:nvSpPr>
        <p:spPr>
          <a:xfrm>
            <a:off x="844550" y="192771"/>
            <a:ext cx="10515600" cy="864133"/>
          </a:xfrm>
        </p:spPr>
        <p:txBody>
          <a:bodyPr>
            <a:noAutofit/>
          </a:bodyPr>
          <a:lstStyle/>
          <a:p>
            <a:pPr algn="ctr"/>
            <a:r>
              <a:rPr lang="en-GB" sz="3400" b="1" dirty="0"/>
              <a:t> </a:t>
            </a:r>
            <a:br>
              <a:rPr lang="en-GB" sz="3400" b="1" dirty="0"/>
            </a:br>
            <a:r>
              <a:rPr lang="en-GB" sz="3400" b="1" dirty="0"/>
              <a:t>1. Power and Governance: Who Rules the Chain?</a:t>
            </a:r>
            <a:br>
              <a:rPr lang="en-GB" sz="3200" b="1" dirty="0"/>
            </a:br>
            <a:endParaRPr lang="en-KE" sz="3200" b="1" dirty="0"/>
          </a:p>
        </p:txBody>
      </p:sp>
      <p:sp>
        <p:nvSpPr>
          <p:cNvPr id="3" name="Text Placeholder 2">
            <a:extLst>
              <a:ext uri="{FF2B5EF4-FFF2-40B4-BE49-F238E27FC236}">
                <a16:creationId xmlns:a16="http://schemas.microsoft.com/office/drawing/2014/main" id="{330BF7B6-1347-77CB-606A-BC2D30DC63FA}"/>
              </a:ext>
            </a:extLst>
          </p:cNvPr>
          <p:cNvSpPr>
            <a:spLocks noGrp="1"/>
          </p:cNvSpPr>
          <p:nvPr>
            <p:ph type="body" idx="1"/>
          </p:nvPr>
        </p:nvSpPr>
        <p:spPr>
          <a:xfrm>
            <a:off x="831850" y="1056904"/>
            <a:ext cx="10515600" cy="5801096"/>
          </a:xfrm>
        </p:spPr>
        <p:txBody>
          <a:bodyPr>
            <a:normAutofit/>
          </a:bodyPr>
          <a:lstStyle/>
          <a:p>
            <a:pPr marL="457200" indent="-457200" algn="just">
              <a:buFont typeface="Arial" panose="020B0604020202020204" pitchFamily="34" charset="0"/>
              <a:buChar char="•"/>
            </a:pPr>
            <a:r>
              <a:rPr lang="en-GB" dirty="0">
                <a:solidFill>
                  <a:schemeClr val="tx1"/>
                </a:solidFill>
              </a:rPr>
              <a:t>This is the most critical question. Political economists argue that </a:t>
            </a:r>
            <a:r>
              <a:rPr lang="en-GB" dirty="0">
                <a:solidFill>
                  <a:srgbClr val="FF0000"/>
                </a:solidFill>
              </a:rPr>
              <a:t>GVCs are not flat networks but hierarchical structures governed by lead firms</a:t>
            </a:r>
            <a:r>
              <a:rPr lang="en-GB" dirty="0">
                <a:solidFill>
                  <a:schemeClr val="tx1"/>
                </a:solidFill>
              </a:rPr>
              <a:t> (usually MNCs from advanced economies).</a:t>
            </a:r>
          </a:p>
          <a:p>
            <a:pPr marL="457200" indent="-457200" algn="just">
              <a:buFont typeface="Arial" panose="020B0604020202020204" pitchFamily="34" charset="0"/>
              <a:buChar char="•"/>
            </a:pPr>
            <a:r>
              <a:rPr lang="en-GB" dirty="0">
                <a:solidFill>
                  <a:srgbClr val="FF0000"/>
                </a:solidFill>
              </a:rPr>
              <a:t>Lead Firms (The "Governors"): </a:t>
            </a:r>
            <a:r>
              <a:rPr lang="en-GB" dirty="0">
                <a:solidFill>
                  <a:schemeClr val="tx1"/>
                </a:solidFill>
              </a:rPr>
              <a:t>Typically include large multinational corporations like Apple, Nike, or Toyota. They hold immense power because they control:</a:t>
            </a:r>
          </a:p>
          <a:p>
            <a:pPr marL="914400" lvl="1" indent="-457200" algn="just">
              <a:buFont typeface="Arial" panose="020B0604020202020204" pitchFamily="34" charset="0"/>
              <a:buChar char="•"/>
            </a:pPr>
            <a:r>
              <a:rPr lang="en-GB" sz="2200" dirty="0">
                <a:solidFill>
                  <a:schemeClr val="tx1"/>
                </a:solidFill>
              </a:rPr>
              <a:t>Brands and Marketing: Access to consumer markets.</a:t>
            </a:r>
          </a:p>
          <a:p>
            <a:pPr marL="914400" lvl="1" indent="-457200" algn="just">
              <a:buFont typeface="Arial" panose="020B0604020202020204" pitchFamily="34" charset="0"/>
              <a:buChar char="•"/>
            </a:pPr>
            <a:r>
              <a:rPr lang="en-GB" sz="2200" dirty="0">
                <a:solidFill>
                  <a:schemeClr val="tx1"/>
                </a:solidFill>
              </a:rPr>
              <a:t>Proprietary Technology and Design: The core intellectual property.</a:t>
            </a:r>
          </a:p>
          <a:p>
            <a:pPr marL="914400" lvl="1" indent="-457200" algn="just">
              <a:buFont typeface="Arial" panose="020B0604020202020204" pitchFamily="34" charset="0"/>
              <a:buChar char="•"/>
            </a:pPr>
            <a:r>
              <a:rPr lang="en-GB" sz="2200" dirty="0">
                <a:solidFill>
                  <a:schemeClr val="tx1"/>
                </a:solidFill>
              </a:rPr>
              <a:t>Finance and Capital: The ability to invest and pay suppliers</a:t>
            </a:r>
            <a:r>
              <a:rPr lang="en-GB" dirty="0">
                <a:solidFill>
                  <a:schemeClr val="tx1"/>
                </a:solidFill>
              </a:rPr>
              <a:t>.</a:t>
            </a:r>
          </a:p>
          <a:p>
            <a:pPr marL="457200" indent="-457200" algn="just">
              <a:buFont typeface="Arial" panose="020B0604020202020204" pitchFamily="34" charset="0"/>
              <a:buChar char="•"/>
            </a:pPr>
            <a:r>
              <a:rPr lang="en-GB" dirty="0">
                <a:solidFill>
                  <a:srgbClr val="FF0000"/>
                </a:solidFill>
              </a:rPr>
              <a:t>Suppliers (The "Governed"): </a:t>
            </a:r>
            <a:r>
              <a:rPr lang="en-GB" dirty="0">
                <a:solidFill>
                  <a:schemeClr val="tx1"/>
                </a:solidFill>
              </a:rPr>
              <a:t>These are often firms in developing countries. They compete fiercely for contracts from lead firms. This dynamic allows lead firms to:</a:t>
            </a:r>
          </a:p>
          <a:p>
            <a:pPr marL="914400" lvl="1" indent="-457200" algn="just">
              <a:buFont typeface="Arial" panose="020B0604020202020204" pitchFamily="34" charset="0"/>
              <a:buChar char="•"/>
            </a:pPr>
            <a:r>
              <a:rPr lang="en-GB" sz="2200" dirty="0">
                <a:solidFill>
                  <a:schemeClr val="tx1"/>
                </a:solidFill>
              </a:rPr>
              <a:t>Drive down costs by pitting suppliers against each other.</a:t>
            </a:r>
          </a:p>
          <a:p>
            <a:pPr marL="914400" lvl="1" indent="-457200" algn="just">
              <a:buFont typeface="Arial" panose="020B0604020202020204" pitchFamily="34" charset="0"/>
              <a:buChar char="•"/>
            </a:pPr>
            <a:r>
              <a:rPr lang="en-GB" sz="2200" dirty="0">
                <a:solidFill>
                  <a:schemeClr val="tx1"/>
                </a:solidFill>
              </a:rPr>
              <a:t>Push risks downstream (e.g., demanding just-in-time production but not sharing the cost of holding inventory).</a:t>
            </a:r>
          </a:p>
          <a:p>
            <a:pPr marL="914400" lvl="1" indent="-457200" algn="just">
              <a:buFont typeface="Arial" panose="020B0604020202020204" pitchFamily="34" charset="0"/>
              <a:buChar char="•"/>
            </a:pPr>
            <a:r>
              <a:rPr lang="en-GB" sz="2200" dirty="0">
                <a:solidFill>
                  <a:schemeClr val="tx1"/>
                </a:solidFill>
              </a:rPr>
              <a:t>Set standards for quality, labour, and environmental practices.</a:t>
            </a:r>
            <a:endParaRPr lang="en-KE" sz="2200" dirty="0">
              <a:solidFill>
                <a:schemeClr val="tx1"/>
              </a:solidFill>
            </a:endParaRPr>
          </a:p>
          <a:p>
            <a:pPr marL="342900" indent="-342900" algn="just">
              <a:buFont typeface="Arial" panose="020B0604020202020204" pitchFamily="34" charset="0"/>
              <a:buChar char="•"/>
            </a:pPr>
            <a:endParaRPr lang="en-KE" dirty="0">
              <a:solidFill>
                <a:schemeClr val="tx1"/>
              </a:solidFill>
            </a:endParaRPr>
          </a:p>
        </p:txBody>
      </p:sp>
    </p:spTree>
    <p:extLst>
      <p:ext uri="{BB962C8B-B14F-4D97-AF65-F5344CB8AC3E}">
        <p14:creationId xmlns:p14="http://schemas.microsoft.com/office/powerpoint/2010/main" val="352332437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208930-2B0A-677E-EABE-10AE5C3E105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227B39D-9CA3-1333-3BE0-78B0D01D9F9E}"/>
              </a:ext>
            </a:extLst>
          </p:cNvPr>
          <p:cNvSpPr>
            <a:spLocks noGrp="1"/>
          </p:cNvSpPr>
          <p:nvPr>
            <p:ph type="title"/>
          </p:nvPr>
        </p:nvSpPr>
        <p:spPr>
          <a:xfrm>
            <a:off x="838200" y="201880"/>
            <a:ext cx="10515600" cy="864133"/>
          </a:xfrm>
        </p:spPr>
        <p:txBody>
          <a:bodyPr>
            <a:noAutofit/>
          </a:bodyPr>
          <a:lstStyle/>
          <a:p>
            <a:pPr algn="ctr"/>
            <a:r>
              <a:rPr lang="en-GB" sz="2800" b="1" dirty="0"/>
              <a:t> </a:t>
            </a:r>
            <a:br>
              <a:rPr lang="en-GB" sz="2800" b="1" dirty="0"/>
            </a:br>
            <a:r>
              <a:rPr lang="en-GB" sz="2800" b="1" dirty="0"/>
              <a:t>2. The Role of the State: From Sovereign to "Competition State"</a:t>
            </a:r>
            <a:br>
              <a:rPr lang="en-GB" sz="2800" b="1" dirty="0"/>
            </a:br>
            <a:endParaRPr lang="en-KE" sz="2800" b="1" dirty="0"/>
          </a:p>
        </p:txBody>
      </p:sp>
      <p:sp>
        <p:nvSpPr>
          <p:cNvPr id="3" name="Text Placeholder 2">
            <a:extLst>
              <a:ext uri="{FF2B5EF4-FFF2-40B4-BE49-F238E27FC236}">
                <a16:creationId xmlns:a16="http://schemas.microsoft.com/office/drawing/2014/main" id="{F83C5D86-9073-1051-AEC6-2213B3071EBB}"/>
              </a:ext>
            </a:extLst>
          </p:cNvPr>
          <p:cNvSpPr>
            <a:spLocks noGrp="1"/>
          </p:cNvSpPr>
          <p:nvPr>
            <p:ph type="body" idx="1"/>
          </p:nvPr>
        </p:nvSpPr>
        <p:spPr>
          <a:xfrm>
            <a:off x="831850" y="1199408"/>
            <a:ext cx="10515600" cy="5658592"/>
          </a:xfrm>
        </p:spPr>
        <p:txBody>
          <a:bodyPr>
            <a:normAutofit lnSpcReduction="10000"/>
          </a:bodyPr>
          <a:lstStyle/>
          <a:p>
            <a:pPr marL="457200" indent="-457200" algn="just">
              <a:buFont typeface="Arial" panose="020B0604020202020204" pitchFamily="34" charset="0"/>
              <a:buChar char="•"/>
            </a:pPr>
            <a:r>
              <a:rPr lang="en-GB" dirty="0">
                <a:solidFill>
                  <a:schemeClr val="tx1"/>
                </a:solidFill>
              </a:rPr>
              <a:t>GVCs have fundamentally changed the role of the state.</a:t>
            </a:r>
          </a:p>
          <a:p>
            <a:pPr marL="457200" indent="-457200" algn="just">
              <a:buFont typeface="Arial" panose="020B0604020202020204" pitchFamily="34" charset="0"/>
              <a:buChar char="•"/>
            </a:pPr>
            <a:r>
              <a:rPr lang="en-GB" dirty="0">
                <a:solidFill>
                  <a:srgbClr val="FF0000"/>
                </a:solidFill>
              </a:rPr>
              <a:t>The "Race to the Bottom": </a:t>
            </a:r>
            <a:r>
              <a:rPr lang="en-GB" dirty="0">
                <a:solidFill>
                  <a:schemeClr val="tx1"/>
                </a:solidFill>
              </a:rPr>
              <a:t>To attract lead firms and investment, states (especially in the developing world) engage in intense competition. They offer:</a:t>
            </a:r>
          </a:p>
          <a:p>
            <a:pPr marL="914400" lvl="1" indent="-457200" algn="just">
              <a:buFont typeface="Arial" panose="020B0604020202020204" pitchFamily="34" charset="0"/>
              <a:buChar char="•"/>
            </a:pPr>
            <a:r>
              <a:rPr lang="en-GB" sz="2200" dirty="0">
                <a:solidFill>
                  <a:schemeClr val="tx1"/>
                </a:solidFill>
              </a:rPr>
              <a:t>Tax incentives and subsidies.</a:t>
            </a:r>
          </a:p>
          <a:p>
            <a:pPr marL="914400" lvl="1" indent="-457200" algn="just">
              <a:buFont typeface="Arial" panose="020B0604020202020204" pitchFamily="34" charset="0"/>
              <a:buChar char="•"/>
            </a:pPr>
            <a:r>
              <a:rPr lang="en-GB" sz="2200" dirty="0">
                <a:solidFill>
                  <a:schemeClr val="tx1"/>
                </a:solidFill>
              </a:rPr>
              <a:t>Deregulation of labour and environmental standards.</a:t>
            </a:r>
          </a:p>
          <a:p>
            <a:pPr marL="914400" lvl="1" indent="-457200" algn="just">
              <a:buFont typeface="Arial" panose="020B0604020202020204" pitchFamily="34" charset="0"/>
              <a:buChar char="•"/>
            </a:pPr>
            <a:r>
              <a:rPr lang="en-GB" sz="2200" dirty="0">
                <a:solidFill>
                  <a:schemeClr val="tx1"/>
                </a:solidFill>
              </a:rPr>
              <a:t>Establishment of Special Economic Zones (SEZs) with lax laws and superior infrastructure.</a:t>
            </a:r>
          </a:p>
          <a:p>
            <a:pPr marL="914400" lvl="1" indent="-457200" algn="just">
              <a:buFont typeface="Arial" panose="020B0604020202020204" pitchFamily="34" charset="0"/>
              <a:buChar char="•"/>
            </a:pPr>
            <a:r>
              <a:rPr lang="en-GB" sz="2200" dirty="0">
                <a:solidFill>
                  <a:schemeClr val="tx1"/>
                </a:solidFill>
              </a:rPr>
              <a:t>Suppression of labour unions to ensure a "compliant" workforce</a:t>
            </a:r>
            <a:r>
              <a:rPr lang="en-GB" dirty="0">
                <a:solidFill>
                  <a:schemeClr val="tx1"/>
                </a:solidFill>
              </a:rPr>
              <a:t>.</a:t>
            </a:r>
          </a:p>
          <a:p>
            <a:pPr marL="457200" indent="-457200" algn="just">
              <a:buFont typeface="Arial" panose="020B0604020202020204" pitchFamily="34" charset="0"/>
              <a:buChar char="•"/>
            </a:pPr>
            <a:r>
              <a:rPr lang="en-GB" dirty="0">
                <a:solidFill>
                  <a:srgbClr val="FF0000"/>
                </a:solidFill>
              </a:rPr>
              <a:t>The "Upgrading" Goal</a:t>
            </a:r>
            <a:r>
              <a:rPr lang="en-GB" dirty="0">
                <a:solidFill>
                  <a:schemeClr val="tx1"/>
                </a:solidFill>
              </a:rPr>
              <a:t>: States don't just want any investment; </a:t>
            </a:r>
            <a:r>
              <a:rPr lang="en-GB" dirty="0">
                <a:solidFill>
                  <a:srgbClr val="FF0000"/>
                </a:solidFill>
              </a:rPr>
              <a:t>they want to move their industries up the value chain</a:t>
            </a:r>
            <a:r>
              <a:rPr lang="en-GB" dirty="0">
                <a:solidFill>
                  <a:schemeClr val="tx1"/>
                </a:solidFill>
              </a:rPr>
              <a:t>—from simple assembly to more complex manufacturing, and eventually to design and R&amp;D. Successful examples include South Korea and Taiwan in semiconductors.</a:t>
            </a:r>
          </a:p>
          <a:p>
            <a:pPr marL="457200" indent="-457200" algn="just">
              <a:buFont typeface="Arial" panose="020B0604020202020204" pitchFamily="34" charset="0"/>
              <a:buChar char="•"/>
            </a:pPr>
            <a:r>
              <a:rPr lang="en-GB" dirty="0">
                <a:solidFill>
                  <a:srgbClr val="FF0000"/>
                </a:solidFill>
              </a:rPr>
              <a:t>Diminished Policy Sovereignty</a:t>
            </a:r>
            <a:r>
              <a:rPr lang="en-GB" dirty="0">
                <a:solidFill>
                  <a:schemeClr val="tx1"/>
                </a:solidFill>
              </a:rPr>
              <a:t>: The threat of capital flight ("if you raise taxes or strengthen unions, we will elsewhere") can severely constrain a government's policy choices, </a:t>
            </a:r>
            <a:r>
              <a:rPr lang="en-GB" i="1" dirty="0">
                <a:solidFill>
                  <a:srgbClr val="FF0000"/>
                </a:solidFill>
              </a:rPr>
              <a:t>effectively transferring power from the public (state) to the private (corporations).</a:t>
            </a:r>
            <a:endParaRPr lang="en-KE" i="1" dirty="0">
              <a:solidFill>
                <a:srgbClr val="FF0000"/>
              </a:solidFill>
            </a:endParaRPr>
          </a:p>
        </p:txBody>
      </p:sp>
    </p:spTree>
    <p:extLst>
      <p:ext uri="{BB962C8B-B14F-4D97-AF65-F5344CB8AC3E}">
        <p14:creationId xmlns:p14="http://schemas.microsoft.com/office/powerpoint/2010/main" val="120811944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7FD5BC-5C2E-6539-8BF8-DB610DEEA4A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B1022D1-3ACA-1D7D-D847-904EA3D93540}"/>
              </a:ext>
            </a:extLst>
          </p:cNvPr>
          <p:cNvSpPr>
            <a:spLocks noGrp="1"/>
          </p:cNvSpPr>
          <p:nvPr>
            <p:ph type="title"/>
          </p:nvPr>
        </p:nvSpPr>
        <p:spPr>
          <a:xfrm>
            <a:off x="844550" y="0"/>
            <a:ext cx="10515600" cy="1315395"/>
          </a:xfrm>
        </p:spPr>
        <p:txBody>
          <a:bodyPr>
            <a:noAutofit/>
          </a:bodyPr>
          <a:lstStyle/>
          <a:p>
            <a:pPr algn="ctr"/>
            <a:r>
              <a:rPr lang="en-GB" sz="2800" b="1" dirty="0"/>
              <a:t> </a:t>
            </a:r>
            <a:br>
              <a:rPr lang="en-GB" sz="2800" b="1" dirty="0"/>
            </a:br>
            <a:r>
              <a:rPr lang="en-GB" sz="2800" b="1" dirty="0"/>
              <a:t>3. The Distribution of Value and Capturing Rents</a:t>
            </a:r>
            <a:br>
              <a:rPr lang="en-GB" sz="2800" i="1" dirty="0"/>
            </a:br>
            <a:br>
              <a:rPr lang="en-GB" sz="2800" b="1" dirty="0"/>
            </a:br>
            <a:endParaRPr lang="en-KE" sz="2800" b="1" dirty="0"/>
          </a:p>
        </p:txBody>
      </p:sp>
      <p:sp>
        <p:nvSpPr>
          <p:cNvPr id="3" name="Text Placeholder 2">
            <a:extLst>
              <a:ext uri="{FF2B5EF4-FFF2-40B4-BE49-F238E27FC236}">
                <a16:creationId xmlns:a16="http://schemas.microsoft.com/office/drawing/2014/main" id="{417F6DCE-E3A4-5360-D0EC-E4F2422B8A88}"/>
              </a:ext>
            </a:extLst>
          </p:cNvPr>
          <p:cNvSpPr>
            <a:spLocks noGrp="1"/>
          </p:cNvSpPr>
          <p:nvPr>
            <p:ph type="body" idx="1"/>
          </p:nvPr>
        </p:nvSpPr>
        <p:spPr>
          <a:xfrm>
            <a:off x="831850" y="807522"/>
            <a:ext cx="10515600" cy="3871356"/>
          </a:xfrm>
        </p:spPr>
        <p:txBody>
          <a:bodyPr>
            <a:noAutofit/>
          </a:bodyPr>
          <a:lstStyle/>
          <a:p>
            <a:pPr marL="342900" indent="-342900" algn="just">
              <a:buFont typeface="Arial" panose="020B0604020202020204" pitchFamily="34" charset="0"/>
              <a:buChar char="•"/>
            </a:pPr>
            <a:r>
              <a:rPr lang="en-GB" dirty="0">
                <a:solidFill>
                  <a:schemeClr val="tx1"/>
                </a:solidFill>
              </a:rPr>
              <a:t>The </a:t>
            </a:r>
            <a:r>
              <a:rPr lang="en-GB" i="1" dirty="0">
                <a:solidFill>
                  <a:srgbClr val="FF0000"/>
                </a:solidFill>
              </a:rPr>
              <a:t>profits (economic "rents") in a GVC are not distributed evenly</a:t>
            </a:r>
            <a:r>
              <a:rPr lang="en-GB" dirty="0">
                <a:solidFill>
                  <a:schemeClr val="tx1"/>
                </a:solidFill>
              </a:rPr>
              <a:t>. The actors who control intangible assets capture the most value. </a:t>
            </a:r>
          </a:p>
          <a:p>
            <a:pPr marL="342900" indent="-342900" algn="just">
              <a:buFont typeface="Arial" panose="020B0604020202020204" pitchFamily="34" charset="0"/>
              <a:buChar char="•"/>
            </a:pPr>
            <a:r>
              <a:rPr lang="en-GB" dirty="0">
                <a:solidFill>
                  <a:srgbClr val="FF0000"/>
                </a:solidFill>
              </a:rPr>
              <a:t>High Value Activities (MNCs)</a:t>
            </a:r>
            <a:r>
              <a:rPr lang="en-GB" dirty="0">
                <a:solidFill>
                  <a:schemeClr val="tx1"/>
                </a:solidFill>
              </a:rPr>
              <a:t>: </a:t>
            </a:r>
            <a:r>
              <a:rPr lang="en-GB" i="1" u="sng" dirty="0">
                <a:solidFill>
                  <a:schemeClr val="tx1"/>
                </a:solidFill>
              </a:rPr>
              <a:t>R&amp;D, design, branding, and marketing are highly lucrative and are typically retained by lead firms </a:t>
            </a:r>
            <a:r>
              <a:rPr lang="en-GB" dirty="0">
                <a:solidFill>
                  <a:schemeClr val="tx1"/>
                </a:solidFill>
              </a:rPr>
              <a:t>in the Global North.</a:t>
            </a:r>
          </a:p>
          <a:p>
            <a:pPr marL="342900" indent="-342900" algn="just">
              <a:buFont typeface="Arial" panose="020B0604020202020204" pitchFamily="34" charset="0"/>
              <a:buChar char="•"/>
            </a:pPr>
            <a:r>
              <a:rPr lang="en-GB" dirty="0">
                <a:solidFill>
                  <a:srgbClr val="FF0000"/>
                </a:solidFill>
              </a:rPr>
              <a:t>Low Value Activities</a:t>
            </a:r>
            <a:r>
              <a:rPr lang="en-GB" dirty="0">
                <a:solidFill>
                  <a:schemeClr val="tx1"/>
                </a:solidFill>
              </a:rPr>
              <a:t>: Physical production and assembly are </a:t>
            </a:r>
            <a:r>
              <a:rPr lang="en-GB" i="1" u="sng" dirty="0">
                <a:solidFill>
                  <a:schemeClr val="tx1"/>
                </a:solidFill>
              </a:rPr>
              <a:t>highly competitive and generate thin profit margins for suppliers </a:t>
            </a:r>
            <a:r>
              <a:rPr lang="en-GB" dirty="0">
                <a:solidFill>
                  <a:schemeClr val="tx1"/>
                </a:solidFill>
              </a:rPr>
              <a:t>in the Global South.</a:t>
            </a:r>
          </a:p>
          <a:p>
            <a:pPr marL="342900" indent="-342900" algn="just">
              <a:buFont typeface="Arial" panose="020B0604020202020204" pitchFamily="34" charset="0"/>
              <a:buChar char="•"/>
            </a:pPr>
            <a:r>
              <a:rPr lang="en-GB" dirty="0">
                <a:solidFill>
                  <a:srgbClr val="FF0000"/>
                </a:solidFill>
              </a:rPr>
              <a:t>The "Smiling Curve" Concept</a:t>
            </a:r>
            <a:r>
              <a:rPr lang="en-GB" dirty="0">
                <a:solidFill>
                  <a:schemeClr val="tx1"/>
                </a:solidFill>
              </a:rPr>
              <a:t>: This model visualizes this disparity. The curve of value creation is U-shaped (like a smile). High value is at the two ends (conception and marketing), while the lowest value is in the middle (manufacturing).</a:t>
            </a:r>
            <a:endParaRPr lang="en-KE" dirty="0">
              <a:solidFill>
                <a:schemeClr val="tx1"/>
              </a:solidFill>
            </a:endParaRPr>
          </a:p>
        </p:txBody>
      </p:sp>
      <p:pic>
        <p:nvPicPr>
          <p:cNvPr id="1026" name="Picture 2" descr="Drawing value curves: lessons from financial statements of ...">
            <a:extLst>
              <a:ext uri="{FF2B5EF4-FFF2-40B4-BE49-F238E27FC236}">
                <a16:creationId xmlns:a16="http://schemas.microsoft.com/office/drawing/2014/main" id="{33D2B10D-97FA-268D-F709-D4CF2348B3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3843" y="4309320"/>
            <a:ext cx="5688281" cy="23541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7085799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4146E2-29E0-FE15-E991-1E435115758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6D8775C-87AF-70BD-2027-67A9CAF5394C}"/>
              </a:ext>
            </a:extLst>
          </p:cNvPr>
          <p:cNvSpPr>
            <a:spLocks noGrp="1"/>
          </p:cNvSpPr>
          <p:nvPr>
            <p:ph type="title"/>
          </p:nvPr>
        </p:nvSpPr>
        <p:spPr>
          <a:xfrm>
            <a:off x="844550" y="362198"/>
            <a:ext cx="10515600" cy="1315395"/>
          </a:xfrm>
        </p:spPr>
        <p:txBody>
          <a:bodyPr>
            <a:noAutofit/>
          </a:bodyPr>
          <a:lstStyle/>
          <a:p>
            <a:pPr algn="ctr"/>
            <a:r>
              <a:rPr lang="en-GB" sz="2800" b="1" dirty="0"/>
              <a:t> </a:t>
            </a:r>
            <a:br>
              <a:rPr lang="en-GB" sz="2800" b="1" dirty="0"/>
            </a:br>
            <a:r>
              <a:rPr lang="en-GB" sz="2800" b="1" dirty="0"/>
              <a:t>4. Labor and Inequality</a:t>
            </a:r>
            <a:br>
              <a:rPr lang="en-GB" sz="2800" dirty="0"/>
            </a:br>
            <a:br>
              <a:rPr lang="en-GB" sz="2800" i="1" dirty="0"/>
            </a:br>
            <a:br>
              <a:rPr lang="en-GB" sz="2800" b="1" dirty="0"/>
            </a:br>
            <a:endParaRPr lang="en-KE" sz="2800" b="1" dirty="0"/>
          </a:p>
        </p:txBody>
      </p:sp>
      <p:sp>
        <p:nvSpPr>
          <p:cNvPr id="3" name="Text Placeholder 2">
            <a:extLst>
              <a:ext uri="{FF2B5EF4-FFF2-40B4-BE49-F238E27FC236}">
                <a16:creationId xmlns:a16="http://schemas.microsoft.com/office/drawing/2014/main" id="{CFFBB777-3DF1-C9E9-481B-CF3FD9DB6F7C}"/>
              </a:ext>
            </a:extLst>
          </p:cNvPr>
          <p:cNvSpPr>
            <a:spLocks noGrp="1"/>
          </p:cNvSpPr>
          <p:nvPr>
            <p:ph type="body" idx="1"/>
          </p:nvPr>
        </p:nvSpPr>
        <p:spPr>
          <a:xfrm>
            <a:off x="831850" y="807521"/>
            <a:ext cx="10515600" cy="5937663"/>
          </a:xfrm>
        </p:spPr>
        <p:txBody>
          <a:bodyPr>
            <a:noAutofit/>
          </a:bodyPr>
          <a:lstStyle/>
          <a:p>
            <a:pPr marL="342900" indent="-342900" algn="just">
              <a:buFont typeface="Arial" panose="020B0604020202020204" pitchFamily="34" charset="0"/>
              <a:buChar char="•"/>
            </a:pPr>
            <a:r>
              <a:rPr lang="en-GB" sz="2800" dirty="0">
                <a:solidFill>
                  <a:schemeClr val="tx1"/>
                </a:solidFill>
              </a:rPr>
              <a:t>GVCs have profound implications for workers.</a:t>
            </a:r>
          </a:p>
          <a:p>
            <a:pPr marL="342900" indent="-342900" algn="just">
              <a:buFont typeface="Arial" panose="020B0604020202020204" pitchFamily="34" charset="0"/>
              <a:buChar char="•"/>
            </a:pPr>
            <a:endParaRPr lang="en-GB" sz="2800" dirty="0">
              <a:solidFill>
                <a:schemeClr val="tx1"/>
              </a:solidFill>
            </a:endParaRPr>
          </a:p>
          <a:p>
            <a:pPr marL="800100" lvl="1" indent="-342900" algn="just">
              <a:buFont typeface="Arial" panose="020B0604020202020204" pitchFamily="34" charset="0"/>
              <a:buChar char="•"/>
            </a:pPr>
            <a:r>
              <a:rPr lang="en-GB" sz="2800" u="sng" dirty="0">
                <a:solidFill>
                  <a:srgbClr val="FF0000"/>
                </a:solidFill>
              </a:rPr>
              <a:t>Precarious Work</a:t>
            </a:r>
            <a:r>
              <a:rPr lang="en-GB" sz="2800" dirty="0">
                <a:solidFill>
                  <a:schemeClr val="tx1"/>
                </a:solidFill>
              </a:rPr>
              <a:t>: The pressure on suppliers to cut costs leads to the rise of informal, temporary, and precarious employment.</a:t>
            </a:r>
          </a:p>
          <a:p>
            <a:pPr marL="800100" lvl="1" indent="-342900" algn="just">
              <a:buFont typeface="Arial" panose="020B0604020202020204" pitchFamily="34" charset="0"/>
              <a:buChar char="•"/>
            </a:pPr>
            <a:r>
              <a:rPr lang="en-GB" sz="2800" u="sng" dirty="0">
                <a:solidFill>
                  <a:srgbClr val="FF0000"/>
                </a:solidFill>
              </a:rPr>
              <a:t>Suppression of Wages</a:t>
            </a:r>
            <a:r>
              <a:rPr lang="en-GB" sz="2800" dirty="0">
                <a:solidFill>
                  <a:schemeClr val="tx1"/>
                </a:solidFill>
              </a:rPr>
              <a:t>: Fierce competition between production sites suppresses wage growth.</a:t>
            </a:r>
          </a:p>
          <a:p>
            <a:pPr marL="800100" lvl="1" indent="-342900" algn="just">
              <a:buFont typeface="Arial" panose="020B0604020202020204" pitchFamily="34" charset="0"/>
              <a:buChar char="•"/>
            </a:pPr>
            <a:r>
              <a:rPr lang="en-GB" sz="2800" u="sng" dirty="0">
                <a:solidFill>
                  <a:srgbClr val="FF0000"/>
                </a:solidFill>
              </a:rPr>
              <a:t>The "Power Cap"</a:t>
            </a:r>
            <a:r>
              <a:rPr lang="en-GB" sz="2800" dirty="0">
                <a:solidFill>
                  <a:srgbClr val="FF0000"/>
                </a:solidFill>
              </a:rPr>
              <a:t>: </a:t>
            </a:r>
            <a:r>
              <a:rPr lang="en-GB" sz="2800" dirty="0">
                <a:solidFill>
                  <a:schemeClr val="tx1"/>
                </a:solidFill>
              </a:rPr>
              <a:t>Even when productivity increases, the bargaining power of labour is capped because the lead firm can easily relocate orders. This helps explain the </a:t>
            </a:r>
            <a:r>
              <a:rPr lang="en-GB" sz="2800" i="1" dirty="0">
                <a:solidFill>
                  <a:srgbClr val="FF0000"/>
                </a:solidFill>
              </a:rPr>
              <a:t>decoupling of productivity growth from wage growth globally</a:t>
            </a:r>
            <a:r>
              <a:rPr lang="en-GB" sz="2800" dirty="0">
                <a:solidFill>
                  <a:schemeClr val="tx1"/>
                </a:solidFill>
              </a:rPr>
              <a:t>.</a:t>
            </a:r>
          </a:p>
          <a:p>
            <a:pPr marL="800100" lvl="1" indent="-342900" algn="just">
              <a:buFont typeface="Arial" panose="020B0604020202020204" pitchFamily="34" charset="0"/>
              <a:buChar char="•"/>
            </a:pPr>
            <a:r>
              <a:rPr lang="en-GB" sz="2800" u="sng" dirty="0">
                <a:solidFill>
                  <a:srgbClr val="FF0000"/>
                </a:solidFill>
              </a:rPr>
              <a:t>Paradox for Developing Countries</a:t>
            </a:r>
            <a:r>
              <a:rPr lang="en-GB" sz="2800" dirty="0">
                <a:solidFill>
                  <a:schemeClr val="tx1"/>
                </a:solidFill>
              </a:rPr>
              <a:t>: GVCs can create jobs (a positive), but these are often low-quality, low-wage jobs with poor conditions, making it difficult for a country to build a prosperous middle class.</a:t>
            </a:r>
            <a:endParaRPr lang="en-KE" sz="2800" dirty="0">
              <a:solidFill>
                <a:schemeClr val="tx1"/>
              </a:solidFill>
            </a:endParaRPr>
          </a:p>
        </p:txBody>
      </p:sp>
    </p:spTree>
    <p:extLst>
      <p:ext uri="{BB962C8B-B14F-4D97-AF65-F5344CB8AC3E}">
        <p14:creationId xmlns:p14="http://schemas.microsoft.com/office/powerpoint/2010/main" val="170568551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6AE634-0513-A29F-D866-CA68CF4DB19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E96BB17-A5FC-B5D5-3A0D-6C6F40014911}"/>
              </a:ext>
            </a:extLst>
          </p:cNvPr>
          <p:cNvSpPr>
            <a:spLocks noGrp="1"/>
          </p:cNvSpPr>
          <p:nvPr>
            <p:ph type="title"/>
          </p:nvPr>
        </p:nvSpPr>
        <p:spPr>
          <a:xfrm>
            <a:off x="844550" y="362198"/>
            <a:ext cx="10515600" cy="1315395"/>
          </a:xfrm>
        </p:spPr>
        <p:txBody>
          <a:bodyPr>
            <a:noAutofit/>
          </a:bodyPr>
          <a:lstStyle/>
          <a:p>
            <a:pPr algn="ctr"/>
            <a:r>
              <a:rPr lang="en-GB" sz="2800" b="1" dirty="0"/>
              <a:t> </a:t>
            </a:r>
            <a:br>
              <a:rPr lang="en-GB" sz="2800" b="1" dirty="0"/>
            </a:br>
            <a:r>
              <a:rPr lang="en-GB" sz="2800" b="1" dirty="0"/>
              <a:t>Contemporary Issues and Debates </a:t>
            </a:r>
            <a:br>
              <a:rPr lang="en-GB" sz="2800" dirty="0"/>
            </a:br>
            <a:br>
              <a:rPr lang="en-GB" sz="2800" i="1" dirty="0"/>
            </a:br>
            <a:br>
              <a:rPr lang="en-GB" sz="2800" b="1" dirty="0"/>
            </a:br>
            <a:endParaRPr lang="en-KE" sz="2800" b="1" dirty="0"/>
          </a:p>
        </p:txBody>
      </p:sp>
      <p:sp>
        <p:nvSpPr>
          <p:cNvPr id="3" name="Text Placeholder 2">
            <a:extLst>
              <a:ext uri="{FF2B5EF4-FFF2-40B4-BE49-F238E27FC236}">
                <a16:creationId xmlns:a16="http://schemas.microsoft.com/office/drawing/2014/main" id="{F49D66E5-1FA3-7DD5-780D-6FE9D98E02C9}"/>
              </a:ext>
            </a:extLst>
          </p:cNvPr>
          <p:cNvSpPr>
            <a:spLocks noGrp="1"/>
          </p:cNvSpPr>
          <p:nvPr>
            <p:ph type="body" idx="1"/>
          </p:nvPr>
        </p:nvSpPr>
        <p:spPr>
          <a:xfrm>
            <a:off x="831850" y="653142"/>
            <a:ext cx="10515600" cy="6204858"/>
          </a:xfrm>
        </p:spPr>
        <p:txBody>
          <a:bodyPr>
            <a:noAutofit/>
          </a:bodyPr>
          <a:lstStyle/>
          <a:p>
            <a:pPr marL="457200" indent="-457200" algn="just">
              <a:buFont typeface="Arial" panose="020B0604020202020204" pitchFamily="34" charset="0"/>
              <a:buChar char="•"/>
            </a:pPr>
            <a:r>
              <a:rPr lang="en-GB" sz="2700" dirty="0">
                <a:solidFill>
                  <a:srgbClr val="FF0000"/>
                </a:solidFill>
              </a:rPr>
              <a:t>Geopolitics and Resilience</a:t>
            </a:r>
            <a:r>
              <a:rPr lang="en-GB" sz="2700" dirty="0">
                <a:solidFill>
                  <a:schemeClr val="tx1"/>
                </a:solidFill>
              </a:rPr>
              <a:t>: The </a:t>
            </a:r>
            <a:r>
              <a:rPr lang="en-GB" sz="2700" u="sng" dirty="0">
                <a:solidFill>
                  <a:srgbClr val="FF0000"/>
                </a:solidFill>
              </a:rPr>
              <a:t>COVID-19 pandemic</a:t>
            </a:r>
            <a:r>
              <a:rPr lang="en-GB" sz="2700" dirty="0">
                <a:solidFill>
                  <a:srgbClr val="FF0000"/>
                </a:solidFill>
              </a:rPr>
              <a:t> </a:t>
            </a:r>
            <a:r>
              <a:rPr lang="en-GB" sz="2700" dirty="0">
                <a:solidFill>
                  <a:schemeClr val="tx1"/>
                </a:solidFill>
              </a:rPr>
              <a:t>and </a:t>
            </a:r>
            <a:r>
              <a:rPr lang="en-GB" sz="2700" u="sng" dirty="0">
                <a:solidFill>
                  <a:srgbClr val="FF0000"/>
                </a:solidFill>
              </a:rPr>
              <a:t>U.S.-China tensions</a:t>
            </a:r>
            <a:r>
              <a:rPr lang="en-GB" sz="2700" dirty="0">
                <a:solidFill>
                  <a:srgbClr val="FF0000"/>
                </a:solidFill>
              </a:rPr>
              <a:t> </a:t>
            </a:r>
            <a:r>
              <a:rPr lang="en-GB" sz="2700" dirty="0">
                <a:solidFill>
                  <a:schemeClr val="tx1"/>
                </a:solidFill>
              </a:rPr>
              <a:t>have exposed the vulnerabilities of complex GVCs. This has led to discussions about "</a:t>
            </a:r>
            <a:r>
              <a:rPr lang="en-GB" sz="2700" i="1" dirty="0">
                <a:solidFill>
                  <a:srgbClr val="FF0000"/>
                </a:solidFill>
              </a:rPr>
              <a:t>reshoring</a:t>
            </a:r>
            <a:r>
              <a:rPr lang="en-GB" sz="2700" dirty="0">
                <a:solidFill>
                  <a:schemeClr val="tx1"/>
                </a:solidFill>
              </a:rPr>
              <a:t>," "</a:t>
            </a:r>
            <a:r>
              <a:rPr lang="en-GB" sz="2700" i="1" dirty="0">
                <a:solidFill>
                  <a:srgbClr val="FF0000"/>
                </a:solidFill>
              </a:rPr>
              <a:t>near-shoring</a:t>
            </a:r>
            <a:r>
              <a:rPr lang="en-GB" sz="2700" dirty="0">
                <a:solidFill>
                  <a:schemeClr val="tx1"/>
                </a:solidFill>
              </a:rPr>
              <a:t>," and </a:t>
            </a:r>
            <a:r>
              <a:rPr lang="en-GB" sz="2700" i="1" dirty="0">
                <a:solidFill>
                  <a:srgbClr val="FF0000"/>
                </a:solidFill>
              </a:rPr>
              <a:t>building redundancy (holding more inventory), </a:t>
            </a:r>
            <a:r>
              <a:rPr lang="en-GB" sz="2700" dirty="0">
                <a:solidFill>
                  <a:schemeClr val="tx1"/>
                </a:solidFill>
              </a:rPr>
              <a:t>even if it costs more. States are now actively using policy to shape GVCs for strategic reasons (e.g., the US CHIPS Act).</a:t>
            </a:r>
          </a:p>
          <a:p>
            <a:pPr marL="342900" indent="-342900" algn="just">
              <a:buFont typeface="Arial" panose="020B0604020202020204" pitchFamily="34" charset="0"/>
              <a:buChar char="•"/>
            </a:pPr>
            <a:r>
              <a:rPr lang="en-GB" sz="2700" u="sng" dirty="0">
                <a:solidFill>
                  <a:srgbClr val="FF0000"/>
                </a:solidFill>
              </a:rPr>
              <a:t>Digitalization and Platforms</a:t>
            </a:r>
            <a:r>
              <a:rPr lang="en-GB" sz="2700" dirty="0">
                <a:solidFill>
                  <a:schemeClr val="tx1"/>
                </a:solidFill>
              </a:rPr>
              <a:t>: New digital platforms (e.g., Amazon, Alibaba) are becoming a new form of lead firm, governing value chains through </a:t>
            </a:r>
            <a:r>
              <a:rPr lang="en-GB" sz="2700" i="1" dirty="0">
                <a:solidFill>
                  <a:srgbClr val="FF0000"/>
                </a:solidFill>
              </a:rPr>
              <a:t>control of data and market access</a:t>
            </a:r>
            <a:r>
              <a:rPr lang="en-GB" sz="2700" dirty="0">
                <a:solidFill>
                  <a:schemeClr val="tx1"/>
                </a:solidFill>
              </a:rPr>
              <a:t>.</a:t>
            </a:r>
          </a:p>
          <a:p>
            <a:pPr marL="342900" indent="-342900" algn="just">
              <a:buFont typeface="Arial" panose="020B0604020202020204" pitchFamily="34" charset="0"/>
              <a:buChar char="•"/>
            </a:pPr>
            <a:r>
              <a:rPr lang="en-GB" sz="2700" dirty="0">
                <a:solidFill>
                  <a:srgbClr val="FF0000"/>
                </a:solidFill>
              </a:rPr>
              <a:t>Sustainability and Ethics</a:t>
            </a:r>
            <a:r>
              <a:rPr lang="en-GB" sz="2700" dirty="0">
                <a:solidFill>
                  <a:schemeClr val="tx1"/>
                </a:solidFill>
              </a:rPr>
              <a:t>: There is </a:t>
            </a:r>
            <a:r>
              <a:rPr lang="en-GB" sz="2700" i="1" dirty="0">
                <a:solidFill>
                  <a:srgbClr val="FF0000"/>
                </a:solidFill>
              </a:rPr>
              <a:t>growing pressure on lead firms to take responsibility for labour and environmental practices throughout their entire chain</a:t>
            </a:r>
            <a:r>
              <a:rPr lang="en-GB" sz="2700" dirty="0">
                <a:solidFill>
                  <a:schemeClr val="tx1"/>
                </a:solidFill>
              </a:rPr>
              <a:t>, not just their direct operations. This leads to complex systems of auditing and certification. Examples include </a:t>
            </a:r>
            <a:r>
              <a:rPr lang="en-GB" sz="2700" dirty="0">
                <a:solidFill>
                  <a:srgbClr val="FF0000"/>
                </a:solidFill>
              </a:rPr>
              <a:t>UN Guiding Principles on Business and Human Rights</a:t>
            </a:r>
            <a:r>
              <a:rPr lang="en-GB" sz="2700" dirty="0">
                <a:solidFill>
                  <a:schemeClr val="tx1"/>
                </a:solidFill>
              </a:rPr>
              <a:t> and EU’s </a:t>
            </a:r>
            <a:r>
              <a:rPr lang="en-GB" sz="2700" dirty="0">
                <a:solidFill>
                  <a:srgbClr val="FF0000"/>
                </a:solidFill>
              </a:rPr>
              <a:t>Corporate Sustainability Due Diligence Directive (CSDDD), EU Deforestation Regulations (EUDR), CBAM.  </a:t>
            </a:r>
          </a:p>
        </p:txBody>
      </p:sp>
    </p:spTree>
    <p:extLst>
      <p:ext uri="{BB962C8B-B14F-4D97-AF65-F5344CB8AC3E}">
        <p14:creationId xmlns:p14="http://schemas.microsoft.com/office/powerpoint/2010/main" val="36607811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5C029-5F1F-FA4F-8795-7CAAA896EB5B}"/>
              </a:ext>
            </a:extLst>
          </p:cNvPr>
          <p:cNvSpPr>
            <a:spLocks noGrp="1"/>
          </p:cNvSpPr>
          <p:nvPr>
            <p:ph type="title"/>
          </p:nvPr>
        </p:nvSpPr>
        <p:spPr>
          <a:xfrm>
            <a:off x="831850" y="345688"/>
            <a:ext cx="10515600" cy="864133"/>
          </a:xfrm>
        </p:spPr>
        <p:txBody>
          <a:bodyPr>
            <a:normAutofit fontScale="90000"/>
          </a:bodyPr>
          <a:lstStyle/>
          <a:p>
            <a:pPr algn="ctr"/>
            <a:r>
              <a:rPr lang="en-KE" dirty="0"/>
              <a:t>    </a:t>
            </a:r>
            <a:r>
              <a:rPr lang="en-KE" sz="4400" dirty="0"/>
              <a:t>Key AfCFTA Policy Domains Affected by GVCs </a:t>
            </a:r>
          </a:p>
        </p:txBody>
      </p:sp>
      <p:sp>
        <p:nvSpPr>
          <p:cNvPr id="3" name="Text Placeholder 2">
            <a:extLst>
              <a:ext uri="{FF2B5EF4-FFF2-40B4-BE49-F238E27FC236}">
                <a16:creationId xmlns:a16="http://schemas.microsoft.com/office/drawing/2014/main" id="{852D68C6-18C4-ED42-B38F-202EFFFFFD5C}"/>
              </a:ext>
            </a:extLst>
          </p:cNvPr>
          <p:cNvSpPr>
            <a:spLocks noGrp="1"/>
          </p:cNvSpPr>
          <p:nvPr>
            <p:ph type="body" idx="1"/>
          </p:nvPr>
        </p:nvSpPr>
        <p:spPr>
          <a:xfrm>
            <a:off x="831850" y="1392702"/>
            <a:ext cx="10515600" cy="5119609"/>
          </a:xfrm>
        </p:spPr>
        <p:txBody>
          <a:bodyPr>
            <a:normAutofit lnSpcReduction="10000"/>
          </a:bodyPr>
          <a:lstStyle/>
          <a:p>
            <a:pPr marL="342900" indent="-342900" algn="just">
              <a:buFont typeface="Arial" panose="020B0604020202020204" pitchFamily="34" charset="0"/>
              <a:buChar char="•"/>
            </a:pPr>
            <a:r>
              <a:rPr lang="en-GB" sz="3200" dirty="0">
                <a:solidFill>
                  <a:schemeClr val="tx1"/>
                </a:solidFill>
              </a:rPr>
              <a:t>T</a:t>
            </a:r>
            <a:r>
              <a:rPr lang="en-KE" sz="3200" dirty="0">
                <a:solidFill>
                  <a:schemeClr val="tx1"/>
                </a:solidFill>
              </a:rPr>
              <a:t>rade </a:t>
            </a:r>
          </a:p>
          <a:p>
            <a:pPr marL="342900" indent="-342900" algn="just">
              <a:buFont typeface="Arial" panose="020B0604020202020204" pitchFamily="34" charset="0"/>
              <a:buChar char="•"/>
            </a:pPr>
            <a:r>
              <a:rPr lang="en-KE" sz="3200" dirty="0">
                <a:solidFill>
                  <a:schemeClr val="tx1"/>
                </a:solidFill>
              </a:rPr>
              <a:t>Investment </a:t>
            </a:r>
          </a:p>
          <a:p>
            <a:pPr marL="342900" indent="-342900" algn="just">
              <a:buFont typeface="Arial" panose="020B0604020202020204" pitchFamily="34" charset="0"/>
              <a:buChar char="•"/>
            </a:pPr>
            <a:r>
              <a:rPr lang="en-KE" sz="3200" dirty="0">
                <a:solidFill>
                  <a:schemeClr val="tx1"/>
                </a:solidFill>
              </a:rPr>
              <a:t>Development policy – “behind-the-border” issues: </a:t>
            </a:r>
          </a:p>
          <a:p>
            <a:pPr marL="800100" lvl="1" indent="-342900" algn="just">
              <a:buFont typeface="Arial" panose="020B0604020202020204" pitchFamily="34" charset="0"/>
              <a:buChar char="•"/>
            </a:pPr>
            <a:r>
              <a:rPr lang="en-GB" sz="3200" dirty="0">
                <a:solidFill>
                  <a:schemeClr val="tx1"/>
                </a:solidFill>
              </a:rPr>
              <a:t>I</a:t>
            </a:r>
            <a:r>
              <a:rPr lang="en-KE" sz="3200" dirty="0">
                <a:solidFill>
                  <a:schemeClr val="tx1"/>
                </a:solidFill>
              </a:rPr>
              <a:t>nnovation</a:t>
            </a:r>
          </a:p>
          <a:p>
            <a:pPr marL="800100" lvl="1" indent="-342900" algn="just">
              <a:buFont typeface="Arial" panose="020B0604020202020204" pitchFamily="34" charset="0"/>
              <a:buChar char="•"/>
            </a:pPr>
            <a:r>
              <a:rPr lang="en-GB" sz="3200" dirty="0">
                <a:solidFill>
                  <a:schemeClr val="tx1"/>
                </a:solidFill>
              </a:rPr>
              <a:t>S</a:t>
            </a:r>
            <a:r>
              <a:rPr lang="en-KE" sz="3200" dirty="0">
                <a:solidFill>
                  <a:schemeClr val="tx1"/>
                </a:solidFill>
              </a:rPr>
              <a:t>kills </a:t>
            </a:r>
          </a:p>
          <a:p>
            <a:pPr marL="800100" lvl="1" indent="-342900" algn="just">
              <a:buFont typeface="Arial" panose="020B0604020202020204" pitchFamily="34" charset="0"/>
              <a:buChar char="•"/>
            </a:pPr>
            <a:r>
              <a:rPr lang="en-KE" sz="3200" dirty="0">
                <a:solidFill>
                  <a:schemeClr val="tx1"/>
                </a:solidFill>
              </a:rPr>
              <a:t>Infrastructure (PIDA vs. Europe Gateway vs. Belt and Road)</a:t>
            </a:r>
          </a:p>
          <a:p>
            <a:pPr marL="342900" indent="-342900" algn="just">
              <a:buFont typeface="Arial" panose="020B0604020202020204" pitchFamily="34" charset="0"/>
              <a:buChar char="•"/>
            </a:pPr>
            <a:r>
              <a:rPr lang="en-KE" sz="3200" dirty="0">
                <a:solidFill>
                  <a:schemeClr val="tx1"/>
                </a:solidFill>
              </a:rPr>
              <a:t>Finance</a:t>
            </a:r>
          </a:p>
          <a:p>
            <a:pPr marL="342900" indent="-342900" algn="just">
              <a:buFont typeface="Arial" panose="020B0604020202020204" pitchFamily="34" charset="0"/>
              <a:buChar char="•"/>
            </a:pPr>
            <a:r>
              <a:rPr lang="en-KE" sz="3200" dirty="0">
                <a:solidFill>
                  <a:schemeClr val="tx1"/>
                </a:solidFill>
              </a:rPr>
              <a:t>Competitiveness</a:t>
            </a:r>
          </a:p>
          <a:p>
            <a:pPr marL="342900" indent="-342900" algn="just">
              <a:buFont typeface="Arial" panose="020B0604020202020204" pitchFamily="34" charset="0"/>
              <a:buChar char="•"/>
            </a:pPr>
            <a:r>
              <a:rPr lang="en-KE" sz="3200" dirty="0">
                <a:solidFill>
                  <a:schemeClr val="tx1"/>
                </a:solidFill>
              </a:rPr>
              <a:t>Risk management </a:t>
            </a:r>
          </a:p>
          <a:p>
            <a:pPr marL="342900" indent="-342900" algn="just">
              <a:buFont typeface="Arial" panose="020B0604020202020204" pitchFamily="34" charset="0"/>
              <a:buChar char="•"/>
            </a:pPr>
            <a:endParaRPr lang="en-KE" dirty="0">
              <a:solidFill>
                <a:schemeClr val="tx1"/>
              </a:solidFill>
            </a:endParaRPr>
          </a:p>
        </p:txBody>
      </p:sp>
    </p:spTree>
    <p:extLst>
      <p:ext uri="{BB962C8B-B14F-4D97-AF65-F5344CB8AC3E}">
        <p14:creationId xmlns:p14="http://schemas.microsoft.com/office/powerpoint/2010/main" val="11192254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5C029-5F1F-FA4F-8795-7CAAA896EB5B}"/>
              </a:ext>
            </a:extLst>
          </p:cNvPr>
          <p:cNvSpPr>
            <a:spLocks noGrp="1"/>
          </p:cNvSpPr>
          <p:nvPr>
            <p:ph type="title"/>
          </p:nvPr>
        </p:nvSpPr>
        <p:spPr>
          <a:xfrm>
            <a:off x="831850" y="345689"/>
            <a:ext cx="10515600" cy="295580"/>
          </a:xfrm>
        </p:spPr>
        <p:txBody>
          <a:bodyPr>
            <a:normAutofit fontScale="90000"/>
          </a:bodyPr>
          <a:lstStyle/>
          <a:p>
            <a:pPr algn="ctr"/>
            <a:r>
              <a:rPr lang="en-KE" dirty="0"/>
              <a:t>    </a:t>
            </a:r>
            <a:r>
              <a:rPr lang="en-KE" sz="4900" dirty="0"/>
              <a:t>Who are the players in the AfCFTA Game?  </a:t>
            </a:r>
          </a:p>
        </p:txBody>
      </p:sp>
      <p:sp>
        <p:nvSpPr>
          <p:cNvPr id="3" name="Text Placeholder 2">
            <a:extLst>
              <a:ext uri="{FF2B5EF4-FFF2-40B4-BE49-F238E27FC236}">
                <a16:creationId xmlns:a16="http://schemas.microsoft.com/office/drawing/2014/main" id="{852D68C6-18C4-ED42-B38F-202EFFFFFD5C}"/>
              </a:ext>
            </a:extLst>
          </p:cNvPr>
          <p:cNvSpPr>
            <a:spLocks noGrp="1"/>
          </p:cNvSpPr>
          <p:nvPr>
            <p:ph type="body" idx="1"/>
          </p:nvPr>
        </p:nvSpPr>
        <p:spPr>
          <a:xfrm>
            <a:off x="831850" y="641268"/>
            <a:ext cx="10515600" cy="6216731"/>
          </a:xfrm>
        </p:spPr>
        <p:txBody>
          <a:bodyPr>
            <a:normAutofit fontScale="77500" lnSpcReduction="20000"/>
          </a:bodyPr>
          <a:lstStyle/>
          <a:p>
            <a:pPr marL="361315" marR="142875" indent="-285750" algn="just">
              <a:lnSpc>
                <a:spcPct val="114000"/>
              </a:lnSpc>
              <a:spcAft>
                <a:spcPts val="0"/>
              </a:spcAft>
              <a:buFont typeface="Arial" panose="020B0604020202020204" pitchFamily="34" charset="0"/>
              <a:buChar char="•"/>
            </a:pPr>
            <a:r>
              <a:rPr lang="en-US" sz="2300" dirty="0">
                <a:solidFill>
                  <a:schemeClr val="bg2">
                    <a:lumMod val="10000"/>
                  </a:schemeClr>
                </a:solidFill>
                <a:effectLst/>
                <a:latin typeface="Arial" panose="020B0604020202020204" pitchFamily="34" charset="0"/>
                <a:ea typeface="Arial" panose="020B0604020202020204" pitchFamily="34" charset="0"/>
              </a:rPr>
              <a:t>Three  political  agencies  and  their  mutual interaction shape the parameters of societal change in Africa.</a:t>
            </a:r>
          </a:p>
          <a:p>
            <a:pPr marL="361315" marR="142875" indent="-285750" algn="just">
              <a:lnSpc>
                <a:spcPct val="114000"/>
              </a:lnSpc>
              <a:buFont typeface="Arial" panose="020B0604020202020204" pitchFamily="34" charset="0"/>
              <a:buChar char="•"/>
            </a:pPr>
            <a:r>
              <a:rPr lang="en-US" sz="2300" dirty="0">
                <a:solidFill>
                  <a:schemeClr val="bg2">
                    <a:lumMod val="10000"/>
                  </a:schemeClr>
                </a:solidFill>
                <a:latin typeface="Arial" panose="020B0604020202020204" pitchFamily="34" charset="0"/>
                <a:ea typeface="Times New Roman" panose="02020603050405020304" pitchFamily="18" charset="0"/>
              </a:rPr>
              <a:t>POLE 1: </a:t>
            </a:r>
            <a:r>
              <a:rPr lang="en-US" sz="2300" dirty="0">
                <a:solidFill>
                  <a:srgbClr val="FF0000"/>
                </a:solidFill>
                <a:effectLst/>
                <a:latin typeface="Arial" panose="020B0604020202020204" pitchFamily="34" charset="0"/>
                <a:ea typeface="Arial" panose="020B0604020202020204" pitchFamily="34" charset="0"/>
              </a:rPr>
              <a:t>small  farmers,  small producers, workers, domestic producers, industry  and  businesses,  traders,  local communities,    and    other    vulnerable, oppressed   and/or   </a:t>
            </a:r>
            <a:r>
              <a:rPr lang="en-US" sz="2300" dirty="0" err="1">
                <a:solidFill>
                  <a:srgbClr val="FF0000"/>
                </a:solidFill>
                <a:effectLst/>
                <a:latin typeface="Arial" panose="020B0604020202020204" pitchFamily="34" charset="0"/>
                <a:ea typeface="Arial" panose="020B0604020202020204" pitchFamily="34" charset="0"/>
              </a:rPr>
              <a:t>marginalised</a:t>
            </a:r>
            <a:r>
              <a:rPr lang="en-US" sz="2300" dirty="0">
                <a:solidFill>
                  <a:srgbClr val="FF0000"/>
                </a:solidFill>
                <a:effectLst/>
                <a:latin typeface="Arial" panose="020B0604020202020204" pitchFamily="34" charset="0"/>
                <a:ea typeface="Arial" panose="020B0604020202020204" pitchFamily="34" charset="0"/>
              </a:rPr>
              <a:t>   socio- economic constituencies</a:t>
            </a:r>
            <a:r>
              <a:rPr lang="en-US" sz="2300" dirty="0">
                <a:effectLst/>
                <a:latin typeface="Arial" panose="020B0604020202020204" pitchFamily="34" charset="0"/>
                <a:ea typeface="Arial" panose="020B0604020202020204" pitchFamily="34" charset="0"/>
              </a:rPr>
              <a:t>. </a:t>
            </a:r>
            <a:r>
              <a:rPr lang="en-US" sz="2300" dirty="0">
                <a:solidFill>
                  <a:schemeClr val="tx1"/>
                </a:solidFill>
                <a:effectLst/>
                <a:latin typeface="Arial" panose="020B0604020202020204" pitchFamily="34" charset="0"/>
                <a:ea typeface="Arial" panose="020B0604020202020204" pitchFamily="34" charset="0"/>
              </a:rPr>
              <a:t>They make up the   major   groupings   of   society   whose conditions   of   life   and   work   have   been shaped  within  the  structural  dynamics  of Africa’s  economies  and  negatively  affected by    decades    of    economic    deregulation. </a:t>
            </a:r>
          </a:p>
          <a:p>
            <a:pPr marL="361315" marR="142875" indent="-285750" algn="just">
              <a:lnSpc>
                <a:spcPct val="114000"/>
              </a:lnSpc>
              <a:buFont typeface="Arial" panose="020B0604020202020204" pitchFamily="34" charset="0"/>
              <a:buChar char="•"/>
            </a:pPr>
            <a:r>
              <a:rPr lang="en-US" sz="2300" dirty="0">
                <a:solidFill>
                  <a:schemeClr val="tx1"/>
                </a:solidFill>
                <a:latin typeface="Arial" panose="020B0604020202020204" pitchFamily="34" charset="0"/>
                <a:ea typeface="Times New Roman" panose="02020603050405020304" pitchFamily="18" charset="0"/>
              </a:rPr>
              <a:t>POLE 2: </a:t>
            </a:r>
            <a:r>
              <a:rPr lang="en-US" sz="2300" dirty="0">
                <a:solidFill>
                  <a:srgbClr val="FF0000"/>
                </a:solidFill>
                <a:effectLst/>
                <a:latin typeface="Arial" panose="020B0604020202020204" pitchFamily="34" charset="0"/>
                <a:ea typeface="Arial" panose="020B0604020202020204" pitchFamily="34" charset="0"/>
              </a:rPr>
              <a:t>business  and economic interests of the advanced industrial North and   their   allies   among Africa’s elites</a:t>
            </a:r>
            <a:r>
              <a:rPr lang="en-US" sz="2300" dirty="0">
                <a:solidFill>
                  <a:schemeClr val="tx1"/>
                </a:solidFill>
                <a:effectLst/>
                <a:latin typeface="Arial" panose="020B0604020202020204" pitchFamily="34" charset="0"/>
                <a:ea typeface="Arial" panose="020B0604020202020204" pitchFamily="34" charset="0"/>
              </a:rPr>
              <a:t>. Corporate entities, principally  transnational  corporations,  seek unregulated  access  to  the  resources  and economies    of    Africa.    Their    significant influence     over     governments     of     the advanced  industrial  North  has  translated into   policies,   which   are   then   promoted through  the  international  institutions  of economic   policy   decision-making   over which       northern       government       wield disproportionate          influence.          </a:t>
            </a:r>
          </a:p>
          <a:p>
            <a:pPr marL="361315" marR="142875" indent="-285750" algn="just">
              <a:lnSpc>
                <a:spcPct val="114000"/>
              </a:lnSpc>
              <a:buFont typeface="Arial" panose="020B0604020202020204" pitchFamily="34" charset="0"/>
              <a:buChar char="•"/>
            </a:pPr>
            <a:r>
              <a:rPr lang="en-US" sz="2300" dirty="0">
                <a:solidFill>
                  <a:schemeClr val="tx1"/>
                </a:solidFill>
                <a:latin typeface="Arial" panose="020B0604020202020204" pitchFamily="34" charset="0"/>
                <a:ea typeface="Times New Roman" panose="02020603050405020304" pitchFamily="18" charset="0"/>
              </a:rPr>
              <a:t>POLE 3: </a:t>
            </a:r>
            <a:r>
              <a:rPr lang="en-US" sz="2300" dirty="0">
                <a:solidFill>
                  <a:srgbClr val="FF0000"/>
                </a:solidFill>
                <a:latin typeface="Arial" panose="020B0604020202020204" pitchFamily="34" charset="0"/>
              </a:rPr>
              <a:t>African  governments</a:t>
            </a:r>
            <a:r>
              <a:rPr lang="en-US" sz="2300" dirty="0">
                <a:solidFill>
                  <a:schemeClr val="tx1"/>
                </a:solidFill>
                <a:latin typeface="Arial" panose="020B0604020202020204" pitchFamily="34" charset="0"/>
              </a:rPr>
              <a:t>.  While  governments derive   their   ultimate   legitimacy   from   the extent  to  which  they  meet  the  needs  and aspirations   of   society   as   a   whole,   the smaller    group    of    corporate    business interests          and          elites          exercise disproportionate     influence     over     these governments  and  their  policy  choices.  This is   to   due   their   control   over   economic resources    and    better    access    to    the machinery of government.</a:t>
            </a:r>
            <a:r>
              <a:rPr lang="en-KE" sz="2300" dirty="0">
                <a:solidFill>
                  <a:schemeClr val="tx1"/>
                </a:solidFill>
                <a:latin typeface="Arial" panose="020B0604020202020204" pitchFamily="34" charset="0"/>
              </a:rPr>
              <a:t>  </a:t>
            </a:r>
          </a:p>
          <a:p>
            <a:pPr>
              <a:lnSpc>
                <a:spcPts val="1300"/>
              </a:lnSpc>
              <a:spcBef>
                <a:spcPts val="90"/>
              </a:spcBef>
            </a:pPr>
            <a:r>
              <a:rPr lang="en-US" sz="2300" dirty="0">
                <a:effectLst/>
                <a:latin typeface="Times New Roman" panose="02020603050405020304" pitchFamily="18" charset="0"/>
                <a:ea typeface="Times New Roman" panose="02020603050405020304" pitchFamily="18" charset="0"/>
              </a:rPr>
              <a:t> </a:t>
            </a:r>
            <a:endParaRPr lang="en-KE" sz="2300" dirty="0">
              <a:effectLst/>
              <a:latin typeface="Times New Roman" panose="02020603050405020304" pitchFamily="18" charset="0"/>
              <a:ea typeface="Times New Roman" panose="02020603050405020304" pitchFamily="18" charset="0"/>
            </a:endParaRPr>
          </a:p>
          <a:p>
            <a:pPr marL="342900" indent="-342900" algn="just">
              <a:buFont typeface="Arial" panose="020B0604020202020204" pitchFamily="34" charset="0"/>
              <a:buChar char="•"/>
            </a:pPr>
            <a:endParaRPr lang="en-KE" dirty="0">
              <a:solidFill>
                <a:srgbClr val="FF0000"/>
              </a:solidFill>
            </a:endParaRPr>
          </a:p>
          <a:p>
            <a:pPr marL="342900" indent="-342900" algn="just">
              <a:buFont typeface="Arial" panose="020B0604020202020204" pitchFamily="34" charset="0"/>
              <a:buChar char="•"/>
            </a:pPr>
            <a:endParaRPr lang="en-KE" dirty="0">
              <a:solidFill>
                <a:schemeClr val="tx1"/>
              </a:solidFill>
            </a:endParaRPr>
          </a:p>
        </p:txBody>
      </p:sp>
    </p:spTree>
    <p:extLst>
      <p:ext uri="{BB962C8B-B14F-4D97-AF65-F5344CB8AC3E}">
        <p14:creationId xmlns:p14="http://schemas.microsoft.com/office/powerpoint/2010/main" val="38878236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5C029-5F1F-FA4F-8795-7CAAA896EB5B}"/>
              </a:ext>
            </a:extLst>
          </p:cNvPr>
          <p:cNvSpPr>
            <a:spLocks noGrp="1"/>
          </p:cNvSpPr>
          <p:nvPr>
            <p:ph type="title"/>
          </p:nvPr>
        </p:nvSpPr>
        <p:spPr>
          <a:xfrm>
            <a:off x="831850" y="1"/>
            <a:ext cx="10515600" cy="700644"/>
          </a:xfrm>
        </p:spPr>
        <p:txBody>
          <a:bodyPr>
            <a:normAutofit fontScale="90000"/>
          </a:bodyPr>
          <a:lstStyle/>
          <a:p>
            <a:pPr algn="ctr"/>
            <a:r>
              <a:rPr lang="en-KE" dirty="0"/>
              <a:t>    </a:t>
            </a:r>
            <a:r>
              <a:rPr lang="en-KE" sz="4900" dirty="0"/>
              <a:t>What are their interests?   </a:t>
            </a:r>
          </a:p>
        </p:txBody>
      </p:sp>
      <p:sp>
        <p:nvSpPr>
          <p:cNvPr id="3" name="Text Placeholder 2">
            <a:extLst>
              <a:ext uri="{FF2B5EF4-FFF2-40B4-BE49-F238E27FC236}">
                <a16:creationId xmlns:a16="http://schemas.microsoft.com/office/drawing/2014/main" id="{852D68C6-18C4-ED42-B38F-202EFFFFFD5C}"/>
              </a:ext>
            </a:extLst>
          </p:cNvPr>
          <p:cNvSpPr>
            <a:spLocks noGrp="1"/>
          </p:cNvSpPr>
          <p:nvPr>
            <p:ph type="body" idx="1"/>
          </p:nvPr>
        </p:nvSpPr>
        <p:spPr>
          <a:xfrm>
            <a:off x="831850" y="819397"/>
            <a:ext cx="10515600" cy="6038601"/>
          </a:xfrm>
        </p:spPr>
        <p:txBody>
          <a:bodyPr/>
          <a:lstStyle/>
          <a:p>
            <a:pPr marL="342900" indent="-342900" algn="just">
              <a:buFont typeface="Arial" panose="020B0604020202020204" pitchFamily="34" charset="0"/>
              <a:buChar char="•"/>
            </a:pPr>
            <a:r>
              <a:rPr lang="en-GB" dirty="0">
                <a:solidFill>
                  <a:srgbClr val="FF0000"/>
                </a:solidFill>
              </a:rPr>
              <a:t>RAW MATERIALS: </a:t>
            </a:r>
            <a:r>
              <a:rPr lang="en-GB" dirty="0">
                <a:solidFill>
                  <a:schemeClr val="tx1"/>
                </a:solidFill>
              </a:rPr>
              <a:t>These countries are looking for secure access to critical raw materials for their industries. This is through: </a:t>
            </a:r>
          </a:p>
          <a:p>
            <a:pPr marL="800100" lvl="1" indent="-342900" algn="just">
              <a:buFont typeface="Arial" panose="020B0604020202020204" pitchFamily="34" charset="0"/>
              <a:buChar char="•"/>
            </a:pPr>
            <a:r>
              <a:rPr lang="en-GB" sz="2400" dirty="0">
                <a:solidFill>
                  <a:schemeClr val="tx1"/>
                </a:solidFill>
              </a:rPr>
              <a:t>European Union – The EU Critical Raw Materials Act. </a:t>
            </a:r>
          </a:p>
          <a:p>
            <a:pPr marL="800100" lvl="1" indent="-342900" algn="just">
              <a:buFont typeface="Arial" panose="020B0604020202020204" pitchFamily="34" charset="0"/>
              <a:buChar char="•"/>
            </a:pPr>
            <a:r>
              <a:rPr lang="en-GB" sz="2400" dirty="0">
                <a:solidFill>
                  <a:schemeClr val="tx1"/>
                </a:solidFill>
              </a:rPr>
              <a:t>United States – </a:t>
            </a:r>
            <a:r>
              <a:rPr lang="en-GB" sz="2400" dirty="0">
                <a:solidFill>
                  <a:srgbClr val="FF0000"/>
                </a:solidFill>
              </a:rPr>
              <a:t>Inflation Reduction Act</a:t>
            </a:r>
            <a:r>
              <a:rPr lang="en-GB" sz="2400" dirty="0">
                <a:solidFill>
                  <a:schemeClr val="tx1"/>
                </a:solidFill>
              </a:rPr>
              <a:t>, </a:t>
            </a:r>
            <a:r>
              <a:rPr lang="en-GB" sz="2400" dirty="0">
                <a:solidFill>
                  <a:srgbClr val="FF0000"/>
                </a:solidFill>
              </a:rPr>
              <a:t>CHIPS Act</a:t>
            </a:r>
            <a:r>
              <a:rPr lang="en-GB" sz="2400" dirty="0">
                <a:solidFill>
                  <a:schemeClr val="tx1"/>
                </a:solidFill>
              </a:rPr>
              <a:t>, </a:t>
            </a:r>
            <a:r>
              <a:rPr lang="en-GB" sz="2400" dirty="0">
                <a:solidFill>
                  <a:srgbClr val="FF0000"/>
                </a:solidFill>
              </a:rPr>
              <a:t>US-Congo-Rwanda Deal</a:t>
            </a:r>
            <a:r>
              <a:rPr lang="en-GB" sz="2400" dirty="0">
                <a:solidFill>
                  <a:schemeClr val="tx1"/>
                </a:solidFill>
              </a:rPr>
              <a:t>, </a:t>
            </a:r>
            <a:r>
              <a:rPr lang="en-GB" sz="2400" dirty="0">
                <a:solidFill>
                  <a:srgbClr val="FF0000"/>
                </a:solidFill>
              </a:rPr>
              <a:t>Lobito Corridor Deal</a:t>
            </a:r>
            <a:r>
              <a:rPr lang="en-GB" sz="2400" dirty="0">
                <a:solidFill>
                  <a:schemeClr val="tx1"/>
                </a:solidFill>
              </a:rPr>
              <a:t>, IPEF Supply Chain Agreement, US/Japan Critical Minerals Agreement, </a:t>
            </a:r>
          </a:p>
          <a:p>
            <a:pPr marL="800100" lvl="1" indent="-342900" algn="just">
              <a:buFont typeface="Arial" panose="020B0604020202020204" pitchFamily="34" charset="0"/>
              <a:buChar char="•"/>
            </a:pPr>
            <a:r>
              <a:rPr lang="en-GB" sz="2400" dirty="0">
                <a:solidFill>
                  <a:schemeClr val="tx1"/>
                </a:solidFill>
              </a:rPr>
              <a:t>China – Belt and Road Initiative - </a:t>
            </a:r>
            <a:r>
              <a:rPr lang="en-GB" sz="2400" i="1" dirty="0">
                <a:solidFill>
                  <a:srgbClr val="FF0000"/>
                </a:solidFill>
              </a:rPr>
              <a:t>evolves around acquisitions, stakes in mines or the provision of infrastructure in exchange for the exploitation of raw materials</a:t>
            </a:r>
            <a:r>
              <a:rPr lang="en-GB" sz="2400" dirty="0">
                <a:solidFill>
                  <a:schemeClr val="tx1"/>
                </a:solidFill>
              </a:rPr>
              <a:t>.</a:t>
            </a:r>
          </a:p>
          <a:p>
            <a:pPr marL="342900" indent="-342900" algn="just">
              <a:buFont typeface="Arial" panose="020B0604020202020204" pitchFamily="34" charset="0"/>
              <a:buChar char="•"/>
            </a:pPr>
            <a:r>
              <a:rPr lang="en-GB" dirty="0">
                <a:solidFill>
                  <a:srgbClr val="FF0000"/>
                </a:solidFill>
              </a:rPr>
              <a:t>MARKETS FOR PRODUCTS</a:t>
            </a:r>
            <a:r>
              <a:rPr lang="en-GB" dirty="0">
                <a:solidFill>
                  <a:schemeClr val="tx1"/>
                </a:solidFill>
              </a:rPr>
              <a:t>: These countries are equally looking for markets for their finished products: </a:t>
            </a:r>
          </a:p>
          <a:p>
            <a:pPr marL="800100" lvl="1" indent="-342900" algn="just">
              <a:buFont typeface="Arial" panose="020B0604020202020204" pitchFamily="34" charset="0"/>
              <a:buChar char="•"/>
            </a:pPr>
            <a:r>
              <a:rPr lang="en-GB" sz="2400" dirty="0">
                <a:solidFill>
                  <a:schemeClr val="tx1"/>
                </a:solidFill>
              </a:rPr>
              <a:t>European Union – Economic Partnership Agreements &amp; Carbon Border Adjustment Mechanism (CBAM). </a:t>
            </a:r>
          </a:p>
          <a:p>
            <a:pPr marL="800100" lvl="1" indent="-342900" algn="just">
              <a:buFont typeface="Arial" panose="020B0604020202020204" pitchFamily="34" charset="0"/>
              <a:buChar char="•"/>
            </a:pPr>
            <a:r>
              <a:rPr lang="en-GB" sz="2400" dirty="0">
                <a:solidFill>
                  <a:schemeClr val="tx1"/>
                </a:solidFill>
              </a:rPr>
              <a:t>United States – Post-AGOA negotiations including </a:t>
            </a:r>
            <a:r>
              <a:rPr lang="en-GB" sz="2400" dirty="0">
                <a:solidFill>
                  <a:srgbClr val="FF0000"/>
                </a:solidFill>
              </a:rPr>
              <a:t>Trump’s tariff leverage </a:t>
            </a:r>
            <a:r>
              <a:rPr lang="en-GB" sz="2400" dirty="0">
                <a:solidFill>
                  <a:schemeClr val="tx1"/>
                </a:solidFill>
              </a:rPr>
              <a:t>and proposed Kenya/US Trade Deal to guide future relations beyond AGOA. </a:t>
            </a:r>
          </a:p>
          <a:p>
            <a:pPr marL="800100" lvl="1" indent="-342900" algn="just">
              <a:buFont typeface="Arial" panose="020B0604020202020204" pitchFamily="34" charset="0"/>
              <a:buChar char="•"/>
            </a:pPr>
            <a:r>
              <a:rPr lang="en-GB" sz="2400" dirty="0">
                <a:solidFill>
                  <a:schemeClr val="tx1"/>
                </a:solidFill>
              </a:rPr>
              <a:t>China – Made in China 2025 Strategy </a:t>
            </a:r>
            <a:endParaRPr lang="en-KE" sz="2400" dirty="0">
              <a:solidFill>
                <a:schemeClr val="tx1"/>
              </a:solidFill>
            </a:endParaRPr>
          </a:p>
          <a:p>
            <a:pPr marL="342900" indent="-342900" algn="just">
              <a:buFont typeface="Arial" panose="020B0604020202020204" pitchFamily="34" charset="0"/>
              <a:buChar char="•"/>
            </a:pPr>
            <a:endParaRPr lang="en-KE" dirty="0">
              <a:solidFill>
                <a:schemeClr val="tx1"/>
              </a:solidFill>
            </a:endParaRPr>
          </a:p>
        </p:txBody>
      </p:sp>
    </p:spTree>
    <p:extLst>
      <p:ext uri="{BB962C8B-B14F-4D97-AF65-F5344CB8AC3E}">
        <p14:creationId xmlns:p14="http://schemas.microsoft.com/office/powerpoint/2010/main" val="174737357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5C029-5F1F-FA4F-8795-7CAAA896EB5B}"/>
              </a:ext>
            </a:extLst>
          </p:cNvPr>
          <p:cNvSpPr>
            <a:spLocks noGrp="1"/>
          </p:cNvSpPr>
          <p:nvPr>
            <p:ph type="title"/>
          </p:nvPr>
        </p:nvSpPr>
        <p:spPr>
          <a:xfrm>
            <a:off x="831850" y="345688"/>
            <a:ext cx="10515600" cy="864133"/>
          </a:xfrm>
        </p:spPr>
        <p:txBody>
          <a:bodyPr>
            <a:normAutofit fontScale="90000"/>
          </a:bodyPr>
          <a:lstStyle/>
          <a:p>
            <a:pPr algn="ctr"/>
            <a:r>
              <a:rPr lang="en-KE" dirty="0"/>
              <a:t>    </a:t>
            </a:r>
            <a:r>
              <a:rPr lang="en-KE" sz="4900" dirty="0"/>
              <a:t>What are Africa’s interests?   </a:t>
            </a:r>
          </a:p>
        </p:txBody>
      </p:sp>
      <p:sp>
        <p:nvSpPr>
          <p:cNvPr id="3" name="Text Placeholder 2">
            <a:extLst>
              <a:ext uri="{FF2B5EF4-FFF2-40B4-BE49-F238E27FC236}">
                <a16:creationId xmlns:a16="http://schemas.microsoft.com/office/drawing/2014/main" id="{852D68C6-18C4-ED42-B38F-202EFFFFFD5C}"/>
              </a:ext>
            </a:extLst>
          </p:cNvPr>
          <p:cNvSpPr>
            <a:spLocks noGrp="1"/>
          </p:cNvSpPr>
          <p:nvPr>
            <p:ph type="body" idx="1"/>
          </p:nvPr>
        </p:nvSpPr>
        <p:spPr>
          <a:xfrm>
            <a:off x="831850" y="1392702"/>
            <a:ext cx="10515600" cy="5119609"/>
          </a:xfrm>
        </p:spPr>
        <p:txBody>
          <a:bodyPr/>
          <a:lstStyle/>
          <a:p>
            <a:pPr marL="342900" indent="-342900" algn="just">
              <a:buFont typeface="Arial" panose="020B0604020202020204" pitchFamily="34" charset="0"/>
              <a:buChar char="•"/>
            </a:pPr>
            <a:endParaRPr lang="en-GB" dirty="0">
              <a:solidFill>
                <a:srgbClr val="FF0000"/>
              </a:solidFill>
            </a:endParaRPr>
          </a:p>
          <a:p>
            <a:pPr marL="342900" indent="-342900" algn="just">
              <a:buFont typeface="Arial" panose="020B0604020202020204" pitchFamily="34" charset="0"/>
              <a:buChar char="•"/>
            </a:pPr>
            <a:r>
              <a:rPr lang="en-GB" dirty="0">
                <a:solidFill>
                  <a:srgbClr val="FF0000"/>
                </a:solidFill>
              </a:rPr>
              <a:t>African Countries: </a:t>
            </a:r>
            <a:r>
              <a:rPr lang="en-GB" dirty="0">
                <a:solidFill>
                  <a:schemeClr val="tx1"/>
                </a:solidFill>
              </a:rPr>
              <a:t>These countries are looking to mobilise resources to be able to meet the needs of their citizens through </a:t>
            </a:r>
            <a:r>
              <a:rPr lang="en-GB" i="1" dirty="0">
                <a:solidFill>
                  <a:srgbClr val="FF0000"/>
                </a:solidFill>
              </a:rPr>
              <a:t>structural economic transformation</a:t>
            </a:r>
            <a:r>
              <a:rPr lang="en-GB" i="1" dirty="0">
                <a:solidFill>
                  <a:schemeClr val="tx1"/>
                </a:solidFill>
              </a:rPr>
              <a:t> as </a:t>
            </a:r>
            <a:r>
              <a:rPr lang="en-GB" dirty="0">
                <a:solidFill>
                  <a:schemeClr val="tx1"/>
                </a:solidFill>
              </a:rPr>
              <a:t>envisaged under Agenda 2063. </a:t>
            </a:r>
          </a:p>
          <a:p>
            <a:pPr marL="342900" indent="-342900" algn="just">
              <a:buFont typeface="Arial" panose="020B0604020202020204" pitchFamily="34" charset="0"/>
              <a:buChar char="•"/>
            </a:pPr>
            <a:r>
              <a:rPr lang="en-GB" dirty="0">
                <a:solidFill>
                  <a:schemeClr val="tx1"/>
                </a:solidFill>
              </a:rPr>
              <a:t>Initiatives include </a:t>
            </a:r>
          </a:p>
          <a:p>
            <a:pPr marL="800100" lvl="1" indent="-342900" algn="just">
              <a:buFont typeface="Arial" panose="020B0604020202020204" pitchFamily="34" charset="0"/>
              <a:buChar char="•"/>
            </a:pPr>
            <a:r>
              <a:rPr lang="en-GB" sz="2400" dirty="0">
                <a:solidFill>
                  <a:schemeClr val="tx1"/>
                </a:solidFill>
              </a:rPr>
              <a:t>AfCFTA</a:t>
            </a:r>
          </a:p>
          <a:p>
            <a:pPr marL="800100" lvl="1" indent="-342900" algn="just">
              <a:buFont typeface="Arial" panose="020B0604020202020204" pitchFamily="34" charset="0"/>
              <a:buChar char="•"/>
            </a:pPr>
            <a:r>
              <a:rPr lang="en-GB" sz="2400" dirty="0">
                <a:solidFill>
                  <a:schemeClr val="tx1"/>
                </a:solidFill>
              </a:rPr>
              <a:t>African Mining Vision</a:t>
            </a:r>
          </a:p>
          <a:p>
            <a:pPr marL="800100" lvl="1" indent="-342900" algn="just">
              <a:buFont typeface="Arial" panose="020B0604020202020204" pitchFamily="34" charset="0"/>
              <a:buChar char="•"/>
            </a:pPr>
            <a:r>
              <a:rPr lang="en-GB" sz="2400" dirty="0">
                <a:solidFill>
                  <a:schemeClr val="tx1"/>
                </a:solidFill>
              </a:rPr>
              <a:t>African Green Minerals Strategy, </a:t>
            </a:r>
          </a:p>
          <a:p>
            <a:pPr marL="800100" lvl="1" indent="-342900" algn="just">
              <a:buFont typeface="Arial" panose="020B0604020202020204" pitchFamily="34" charset="0"/>
              <a:buChar char="•"/>
            </a:pPr>
            <a:r>
              <a:rPr lang="en-GB" sz="2400" dirty="0">
                <a:solidFill>
                  <a:schemeClr val="tx1"/>
                </a:solidFill>
              </a:rPr>
              <a:t>Program for Infrastructure Development in Africa (PIDA)</a:t>
            </a:r>
          </a:p>
          <a:p>
            <a:pPr marL="800100" lvl="1" indent="-342900" algn="just">
              <a:buFont typeface="Arial" panose="020B0604020202020204" pitchFamily="34" charset="0"/>
              <a:buChar char="•"/>
            </a:pPr>
            <a:r>
              <a:rPr lang="en-GB" sz="2400" dirty="0">
                <a:solidFill>
                  <a:schemeClr val="tx1"/>
                </a:solidFill>
              </a:rPr>
              <a:t>CAADP</a:t>
            </a:r>
          </a:p>
          <a:p>
            <a:pPr marL="342900" indent="-342900" algn="just">
              <a:buFont typeface="Arial" panose="020B0604020202020204" pitchFamily="34" charset="0"/>
              <a:buChar char="•"/>
            </a:pPr>
            <a:r>
              <a:rPr lang="en-GB" sz="2800" dirty="0">
                <a:solidFill>
                  <a:schemeClr val="tx1"/>
                </a:solidFill>
              </a:rPr>
              <a:t>Challenge – Incoherence in the interplay of these policies.</a:t>
            </a:r>
          </a:p>
          <a:p>
            <a:pPr marL="800100" lvl="1" indent="-342900" algn="just">
              <a:buFont typeface="Arial" panose="020B0604020202020204" pitchFamily="34" charset="0"/>
              <a:buChar char="•"/>
            </a:pPr>
            <a:r>
              <a:rPr lang="en-GB" sz="2400" dirty="0">
                <a:solidFill>
                  <a:schemeClr val="tx1"/>
                </a:solidFill>
              </a:rPr>
              <a:t>Example: Tariff liberalisation, export taxes and the AMV</a:t>
            </a:r>
          </a:p>
        </p:txBody>
      </p:sp>
    </p:spTree>
    <p:extLst>
      <p:ext uri="{BB962C8B-B14F-4D97-AF65-F5344CB8AC3E}">
        <p14:creationId xmlns:p14="http://schemas.microsoft.com/office/powerpoint/2010/main" val="7257542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5C029-5F1F-FA4F-8795-7CAAA896EB5B}"/>
              </a:ext>
            </a:extLst>
          </p:cNvPr>
          <p:cNvSpPr>
            <a:spLocks noGrp="1"/>
          </p:cNvSpPr>
          <p:nvPr>
            <p:ph type="title"/>
          </p:nvPr>
        </p:nvSpPr>
        <p:spPr>
          <a:xfrm>
            <a:off x="831850" y="345688"/>
            <a:ext cx="10515600" cy="865595"/>
          </a:xfrm>
        </p:spPr>
        <p:txBody>
          <a:bodyPr>
            <a:normAutofit fontScale="90000"/>
          </a:bodyPr>
          <a:lstStyle/>
          <a:p>
            <a:pPr algn="ctr"/>
            <a:r>
              <a:rPr lang="en-KE" dirty="0"/>
              <a:t>    </a:t>
            </a:r>
            <a:r>
              <a:rPr lang="en-KE" sz="3600" dirty="0"/>
              <a:t>What are the relationships (and Institutions) between them?   </a:t>
            </a:r>
          </a:p>
        </p:txBody>
      </p:sp>
      <p:sp>
        <p:nvSpPr>
          <p:cNvPr id="3" name="Text Placeholder 2">
            <a:extLst>
              <a:ext uri="{FF2B5EF4-FFF2-40B4-BE49-F238E27FC236}">
                <a16:creationId xmlns:a16="http://schemas.microsoft.com/office/drawing/2014/main" id="{852D68C6-18C4-ED42-B38F-202EFFFFFD5C}"/>
              </a:ext>
            </a:extLst>
          </p:cNvPr>
          <p:cNvSpPr>
            <a:spLocks noGrp="1"/>
          </p:cNvSpPr>
          <p:nvPr>
            <p:ph type="body" idx="1"/>
          </p:nvPr>
        </p:nvSpPr>
        <p:spPr>
          <a:xfrm>
            <a:off x="831850" y="783772"/>
            <a:ext cx="10515600" cy="5728540"/>
          </a:xfrm>
        </p:spPr>
        <p:txBody>
          <a:bodyPr>
            <a:normAutofit/>
          </a:bodyPr>
          <a:lstStyle/>
          <a:p>
            <a:pPr algn="just"/>
            <a:endParaRPr lang="en-GB" dirty="0">
              <a:solidFill>
                <a:srgbClr val="FF0000"/>
              </a:solidFill>
            </a:endParaRPr>
          </a:p>
          <a:p>
            <a:pPr marL="342900" indent="-342900" algn="just">
              <a:buFont typeface="Arial" panose="020B0604020202020204" pitchFamily="34" charset="0"/>
              <a:buChar char="•"/>
            </a:pPr>
            <a:r>
              <a:rPr lang="en-GB" dirty="0">
                <a:solidFill>
                  <a:srgbClr val="FF0000"/>
                </a:solidFill>
              </a:rPr>
              <a:t>Africa/EU Relations: </a:t>
            </a:r>
            <a:r>
              <a:rPr lang="en-GB" dirty="0">
                <a:solidFill>
                  <a:schemeClr val="tx1"/>
                </a:solidFill>
              </a:rPr>
              <a:t>Cotonou and now Samoa Agreement (with economic relations under EPAs). </a:t>
            </a:r>
          </a:p>
          <a:p>
            <a:pPr marL="342900" indent="-342900" algn="just">
              <a:buFont typeface="Arial" panose="020B0604020202020204" pitchFamily="34" charset="0"/>
              <a:buChar char="•"/>
            </a:pPr>
            <a:r>
              <a:rPr lang="en-GB" dirty="0">
                <a:solidFill>
                  <a:srgbClr val="FF0000"/>
                </a:solidFill>
              </a:rPr>
              <a:t>US/Africa</a:t>
            </a:r>
            <a:r>
              <a:rPr lang="en-GB" dirty="0">
                <a:solidFill>
                  <a:schemeClr val="tx1"/>
                </a:solidFill>
              </a:rPr>
              <a:t>: Post AGOA Framework? </a:t>
            </a:r>
          </a:p>
          <a:p>
            <a:pPr marL="342900" indent="-342900" algn="just">
              <a:buFont typeface="Arial" panose="020B0604020202020204" pitchFamily="34" charset="0"/>
              <a:buChar char="•"/>
            </a:pPr>
            <a:r>
              <a:rPr lang="en-GB" dirty="0">
                <a:solidFill>
                  <a:srgbClr val="FF0000"/>
                </a:solidFill>
              </a:rPr>
              <a:t>China, Japan and the US </a:t>
            </a:r>
            <a:r>
              <a:rPr lang="en-GB" dirty="0">
                <a:solidFill>
                  <a:schemeClr val="tx1"/>
                </a:solidFill>
              </a:rPr>
              <a:t>occasionally have summits to cement relations with African countries from time to time. </a:t>
            </a:r>
          </a:p>
          <a:p>
            <a:pPr marL="342900" indent="-342900" algn="just">
              <a:buFont typeface="Arial" panose="020B0604020202020204" pitchFamily="34" charset="0"/>
              <a:buChar char="•"/>
            </a:pPr>
            <a:r>
              <a:rPr lang="en-GB" dirty="0">
                <a:solidFill>
                  <a:schemeClr val="tx1"/>
                </a:solidFill>
              </a:rPr>
              <a:t>China has opened up trade relations for duty-free entry of African products as a response to AGOA. </a:t>
            </a:r>
          </a:p>
          <a:p>
            <a:pPr algn="just"/>
            <a:r>
              <a:rPr lang="en-GB" dirty="0">
                <a:solidFill>
                  <a:schemeClr val="tx1"/>
                </a:solidFill>
              </a:rPr>
              <a:t>   Other Critical Institutions </a:t>
            </a:r>
          </a:p>
          <a:p>
            <a:pPr marL="800100" lvl="1" indent="-342900" algn="just">
              <a:buFont typeface="Arial" panose="020B0604020202020204" pitchFamily="34" charset="0"/>
              <a:buChar char="•"/>
            </a:pPr>
            <a:r>
              <a:rPr lang="en-GB" dirty="0">
                <a:solidFill>
                  <a:schemeClr val="tx1"/>
                </a:solidFill>
              </a:rPr>
              <a:t>World Trade Organization</a:t>
            </a:r>
          </a:p>
          <a:p>
            <a:pPr marL="800100" lvl="1" indent="-342900" algn="just">
              <a:buFont typeface="Arial" panose="020B0604020202020204" pitchFamily="34" charset="0"/>
              <a:buChar char="•"/>
            </a:pPr>
            <a:r>
              <a:rPr lang="en-GB" dirty="0">
                <a:solidFill>
                  <a:schemeClr val="tx1"/>
                </a:solidFill>
              </a:rPr>
              <a:t>Bretton Woods Institutions</a:t>
            </a:r>
          </a:p>
          <a:p>
            <a:pPr marL="1257300" lvl="2" indent="-342900" algn="just">
              <a:buFont typeface="Arial" panose="020B0604020202020204" pitchFamily="34" charset="0"/>
              <a:buChar char="•"/>
            </a:pPr>
            <a:r>
              <a:rPr lang="en-GB" dirty="0">
                <a:solidFill>
                  <a:schemeClr val="tx1"/>
                </a:solidFill>
              </a:rPr>
              <a:t>World Bank Group</a:t>
            </a:r>
          </a:p>
          <a:p>
            <a:pPr marL="1257300" lvl="2" indent="-342900" algn="just">
              <a:buFont typeface="Arial" panose="020B0604020202020204" pitchFamily="34" charset="0"/>
              <a:buChar char="•"/>
            </a:pPr>
            <a:r>
              <a:rPr lang="en-GB" dirty="0">
                <a:solidFill>
                  <a:schemeClr val="tx1"/>
                </a:solidFill>
              </a:rPr>
              <a:t>International Monetary Fund</a:t>
            </a:r>
          </a:p>
          <a:p>
            <a:pPr marL="342900" indent="-342900" algn="just">
              <a:buFont typeface="Arial" panose="020B0604020202020204" pitchFamily="34" charset="0"/>
              <a:buChar char="•"/>
            </a:pPr>
            <a:r>
              <a:rPr lang="en-GB" dirty="0">
                <a:solidFill>
                  <a:schemeClr val="tx1"/>
                </a:solidFill>
              </a:rPr>
              <a:t>Credit Rating Agencies </a:t>
            </a:r>
          </a:p>
          <a:p>
            <a:pPr marL="342900" indent="-342900" algn="just">
              <a:buFont typeface="Arial" panose="020B0604020202020204" pitchFamily="34" charset="0"/>
              <a:buChar char="•"/>
            </a:pPr>
            <a:endParaRPr lang="en-GB" dirty="0">
              <a:solidFill>
                <a:srgbClr val="FF0000"/>
              </a:solidFill>
            </a:endParaRPr>
          </a:p>
          <a:p>
            <a:pPr marL="342900" indent="-342900" algn="just">
              <a:buFont typeface="Arial" panose="020B0604020202020204" pitchFamily="34" charset="0"/>
              <a:buChar char="•"/>
            </a:pPr>
            <a:endParaRPr lang="en-GB" dirty="0">
              <a:solidFill>
                <a:srgbClr val="FF0000"/>
              </a:solidFill>
            </a:endParaRPr>
          </a:p>
        </p:txBody>
      </p:sp>
    </p:spTree>
    <p:extLst>
      <p:ext uri="{BB962C8B-B14F-4D97-AF65-F5344CB8AC3E}">
        <p14:creationId xmlns:p14="http://schemas.microsoft.com/office/powerpoint/2010/main" val="23797691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5C029-5F1F-FA4F-8795-7CAAA896EB5B}"/>
              </a:ext>
            </a:extLst>
          </p:cNvPr>
          <p:cNvSpPr>
            <a:spLocks noGrp="1"/>
          </p:cNvSpPr>
          <p:nvPr>
            <p:ph type="title"/>
          </p:nvPr>
        </p:nvSpPr>
        <p:spPr>
          <a:xfrm>
            <a:off x="831850" y="345688"/>
            <a:ext cx="10515600" cy="864133"/>
          </a:xfrm>
        </p:spPr>
        <p:txBody>
          <a:bodyPr>
            <a:normAutofit fontScale="90000"/>
          </a:bodyPr>
          <a:lstStyle/>
          <a:p>
            <a:pPr algn="ctr"/>
            <a:r>
              <a:rPr lang="en-KE" dirty="0"/>
              <a:t>OUTLINE    </a:t>
            </a:r>
          </a:p>
        </p:txBody>
      </p:sp>
      <p:sp>
        <p:nvSpPr>
          <p:cNvPr id="3" name="Text Placeholder 2">
            <a:extLst>
              <a:ext uri="{FF2B5EF4-FFF2-40B4-BE49-F238E27FC236}">
                <a16:creationId xmlns:a16="http://schemas.microsoft.com/office/drawing/2014/main" id="{852D68C6-18C4-ED42-B38F-202EFFFFFD5C}"/>
              </a:ext>
            </a:extLst>
          </p:cNvPr>
          <p:cNvSpPr>
            <a:spLocks noGrp="1"/>
          </p:cNvSpPr>
          <p:nvPr>
            <p:ph type="body" idx="1"/>
          </p:nvPr>
        </p:nvSpPr>
        <p:spPr>
          <a:xfrm>
            <a:off x="831850" y="1392702"/>
            <a:ext cx="10515600" cy="5119609"/>
          </a:xfrm>
        </p:spPr>
        <p:txBody>
          <a:bodyPr/>
          <a:lstStyle/>
          <a:p>
            <a:pPr marL="342900" indent="-342900" algn="just">
              <a:buFont typeface="Arial" panose="020B0604020202020204" pitchFamily="34" charset="0"/>
              <a:buChar char="•"/>
            </a:pPr>
            <a:r>
              <a:rPr lang="en-KE" sz="2800" dirty="0">
                <a:solidFill>
                  <a:schemeClr val="tx1"/>
                </a:solidFill>
              </a:rPr>
              <a:t>Background</a:t>
            </a:r>
          </a:p>
          <a:p>
            <a:pPr marL="342900" indent="-342900" algn="just">
              <a:buFont typeface="Arial" panose="020B0604020202020204" pitchFamily="34" charset="0"/>
              <a:buChar char="•"/>
            </a:pPr>
            <a:r>
              <a:rPr lang="en-GB" sz="2800" dirty="0">
                <a:solidFill>
                  <a:schemeClr val="tx1"/>
                </a:solidFill>
              </a:rPr>
              <a:t>T</a:t>
            </a:r>
            <a:r>
              <a:rPr lang="en-KE" sz="2800" dirty="0">
                <a:solidFill>
                  <a:schemeClr val="tx1"/>
                </a:solidFill>
              </a:rPr>
              <a:t>he Question of Structural transformation</a:t>
            </a:r>
          </a:p>
          <a:p>
            <a:pPr marL="342900" indent="-342900" algn="just">
              <a:buFont typeface="Arial" panose="020B0604020202020204" pitchFamily="34" charset="0"/>
              <a:buChar char="•"/>
            </a:pPr>
            <a:r>
              <a:rPr lang="en-KE" sz="2800" dirty="0">
                <a:solidFill>
                  <a:schemeClr val="tx1"/>
                </a:solidFill>
              </a:rPr>
              <a:t> The AfCFTA and the politics Global Value Chains</a:t>
            </a:r>
          </a:p>
          <a:p>
            <a:pPr marL="342900" indent="-342900" algn="just">
              <a:buFont typeface="Arial" panose="020B0604020202020204" pitchFamily="34" charset="0"/>
              <a:buChar char="•"/>
            </a:pPr>
            <a:r>
              <a:rPr lang="en-KE" sz="2800" dirty="0">
                <a:solidFill>
                  <a:schemeClr val="tx1"/>
                </a:solidFill>
              </a:rPr>
              <a:t>Key Policy Domains affected by GVCs </a:t>
            </a:r>
          </a:p>
          <a:p>
            <a:pPr marL="342900" indent="-342900" algn="just">
              <a:buFont typeface="Arial" panose="020B0604020202020204" pitchFamily="34" charset="0"/>
              <a:buChar char="•"/>
            </a:pPr>
            <a:r>
              <a:rPr lang="en-KE" sz="2800" dirty="0">
                <a:solidFill>
                  <a:schemeClr val="tx1"/>
                </a:solidFill>
              </a:rPr>
              <a:t>Key Questions for Political Economy of the AfCFTA</a:t>
            </a:r>
          </a:p>
          <a:p>
            <a:pPr marL="342900" indent="-342900" algn="just">
              <a:buFont typeface="Arial" panose="020B0604020202020204" pitchFamily="34" charset="0"/>
              <a:buChar char="•"/>
            </a:pPr>
            <a:r>
              <a:rPr lang="en-KE" sz="2800" dirty="0">
                <a:solidFill>
                  <a:schemeClr val="tx1"/>
                </a:solidFill>
              </a:rPr>
              <a:t>Conclusions</a:t>
            </a:r>
          </a:p>
          <a:p>
            <a:pPr marL="342900" indent="-342900" algn="just">
              <a:buFont typeface="Arial" panose="020B0604020202020204" pitchFamily="34" charset="0"/>
              <a:buChar char="•"/>
            </a:pPr>
            <a:endParaRPr lang="en-KE" dirty="0">
              <a:solidFill>
                <a:schemeClr val="tx1"/>
              </a:solidFill>
            </a:endParaRPr>
          </a:p>
        </p:txBody>
      </p:sp>
    </p:spTree>
    <p:extLst>
      <p:ext uri="{BB962C8B-B14F-4D97-AF65-F5344CB8AC3E}">
        <p14:creationId xmlns:p14="http://schemas.microsoft.com/office/powerpoint/2010/main" val="329647674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3E9E15-BF46-DA59-050F-359CB3427F6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B01918D-CECE-AC17-F787-B1038F095285}"/>
              </a:ext>
            </a:extLst>
          </p:cNvPr>
          <p:cNvSpPr>
            <a:spLocks noGrp="1"/>
          </p:cNvSpPr>
          <p:nvPr>
            <p:ph type="title"/>
          </p:nvPr>
        </p:nvSpPr>
        <p:spPr>
          <a:xfrm>
            <a:off x="831850" y="345689"/>
            <a:ext cx="10515600" cy="283704"/>
          </a:xfrm>
        </p:spPr>
        <p:txBody>
          <a:bodyPr>
            <a:normAutofit fontScale="90000"/>
          </a:bodyPr>
          <a:lstStyle/>
          <a:p>
            <a:pPr algn="ctr"/>
            <a:r>
              <a:rPr lang="en-KE" dirty="0"/>
              <a:t>    </a:t>
            </a:r>
            <a:r>
              <a:rPr lang="en-KE" sz="3600" dirty="0"/>
              <a:t>Conclusions  </a:t>
            </a:r>
          </a:p>
        </p:txBody>
      </p:sp>
      <p:sp>
        <p:nvSpPr>
          <p:cNvPr id="3" name="Text Placeholder 2">
            <a:extLst>
              <a:ext uri="{FF2B5EF4-FFF2-40B4-BE49-F238E27FC236}">
                <a16:creationId xmlns:a16="http://schemas.microsoft.com/office/drawing/2014/main" id="{D89550EE-2983-0E10-28BC-152CBF8D7BB5}"/>
              </a:ext>
            </a:extLst>
          </p:cNvPr>
          <p:cNvSpPr>
            <a:spLocks noGrp="1"/>
          </p:cNvSpPr>
          <p:nvPr>
            <p:ph type="body" idx="1"/>
          </p:nvPr>
        </p:nvSpPr>
        <p:spPr>
          <a:xfrm>
            <a:off x="831850" y="629393"/>
            <a:ext cx="10515600" cy="6228607"/>
          </a:xfrm>
        </p:spPr>
        <p:txBody>
          <a:bodyPr>
            <a:normAutofit fontScale="92500" lnSpcReduction="10000"/>
          </a:bodyPr>
          <a:lstStyle/>
          <a:p>
            <a:pPr marL="342900" indent="-342900" algn="just">
              <a:buFont typeface="Arial" panose="020B0604020202020204" pitchFamily="34" charset="0"/>
              <a:buChar char="•"/>
            </a:pPr>
            <a:r>
              <a:rPr lang="en-GB" sz="2600" dirty="0">
                <a:solidFill>
                  <a:schemeClr val="tx1"/>
                </a:solidFill>
              </a:rPr>
              <a:t>The political economy of GVCs reveals that </a:t>
            </a:r>
            <a:r>
              <a:rPr lang="en-GB" sz="2600" dirty="0">
                <a:solidFill>
                  <a:srgbClr val="FF0000"/>
                </a:solidFill>
              </a:rPr>
              <a:t>globalization is not a neutral or flat process</a:t>
            </a:r>
            <a:r>
              <a:rPr lang="en-GB" sz="2600" dirty="0">
                <a:solidFill>
                  <a:schemeClr val="tx1"/>
                </a:solidFill>
              </a:rPr>
              <a:t>. </a:t>
            </a:r>
          </a:p>
          <a:p>
            <a:pPr marL="342900" indent="-342900" algn="just">
              <a:buFont typeface="Arial" panose="020B0604020202020204" pitchFamily="34" charset="0"/>
              <a:buChar char="•"/>
            </a:pPr>
            <a:r>
              <a:rPr lang="en-GB" sz="2600" dirty="0">
                <a:solidFill>
                  <a:schemeClr val="tx1"/>
                </a:solidFill>
              </a:rPr>
              <a:t>It is a </a:t>
            </a:r>
            <a:r>
              <a:rPr lang="en-GB" sz="2600" dirty="0">
                <a:solidFill>
                  <a:srgbClr val="FF0000"/>
                </a:solidFill>
              </a:rPr>
              <a:t>system structured by power</a:t>
            </a:r>
            <a:r>
              <a:rPr lang="en-GB" sz="2600" dirty="0">
                <a:solidFill>
                  <a:schemeClr val="tx1"/>
                </a:solidFill>
              </a:rPr>
              <a:t>. It </a:t>
            </a:r>
            <a:r>
              <a:rPr lang="en-GB" sz="2600" i="1" dirty="0">
                <a:solidFill>
                  <a:srgbClr val="FF0000"/>
                </a:solidFill>
              </a:rPr>
              <a:t>creates immense wealth, but that wealth is distributed highly unequally between firms, between nations, and between capital and labour</a:t>
            </a:r>
            <a:r>
              <a:rPr lang="en-GB" sz="2600" dirty="0">
                <a:solidFill>
                  <a:schemeClr val="tx1"/>
                </a:solidFill>
              </a:rPr>
              <a:t>. </a:t>
            </a:r>
          </a:p>
          <a:p>
            <a:pPr marL="342900" indent="-342900" algn="just">
              <a:buFont typeface="Arial" panose="020B0604020202020204" pitchFamily="34" charset="0"/>
              <a:buChar char="•"/>
            </a:pPr>
            <a:r>
              <a:rPr lang="en-GB" sz="2600" dirty="0">
                <a:solidFill>
                  <a:schemeClr val="tx1"/>
                </a:solidFill>
              </a:rPr>
              <a:t>Understanding GVCs means understanding the constant negotiation and power struggle between:</a:t>
            </a:r>
          </a:p>
          <a:p>
            <a:pPr marL="800100" lvl="1" indent="-342900" algn="just">
              <a:buFont typeface="Arial" panose="020B0604020202020204" pitchFamily="34" charset="0"/>
              <a:buChar char="•"/>
            </a:pPr>
            <a:r>
              <a:rPr lang="en-GB" sz="2600" dirty="0">
                <a:solidFill>
                  <a:schemeClr val="tx1"/>
                </a:solidFill>
              </a:rPr>
              <a:t>massive corporations seeking profit, </a:t>
            </a:r>
          </a:p>
          <a:p>
            <a:pPr marL="800100" lvl="1" indent="-342900" algn="just">
              <a:buFont typeface="Arial" panose="020B0604020202020204" pitchFamily="34" charset="0"/>
              <a:buChar char="•"/>
            </a:pPr>
            <a:r>
              <a:rPr lang="en-GB" sz="2600" dirty="0">
                <a:solidFill>
                  <a:schemeClr val="tx1"/>
                </a:solidFill>
              </a:rPr>
              <a:t>states seeking investment and control, and </a:t>
            </a:r>
          </a:p>
          <a:p>
            <a:pPr marL="800100" lvl="1" indent="-342900" algn="just">
              <a:buFont typeface="Arial" panose="020B0604020202020204" pitchFamily="34" charset="0"/>
              <a:buChar char="•"/>
            </a:pPr>
            <a:r>
              <a:rPr lang="en-GB" sz="2600" dirty="0">
                <a:solidFill>
                  <a:schemeClr val="tx1"/>
                </a:solidFill>
              </a:rPr>
              <a:t>workers seeking security and fair wages in an integrated global economy.</a:t>
            </a:r>
          </a:p>
          <a:p>
            <a:pPr marL="342900" indent="-342900" algn="just">
              <a:buFont typeface="Arial" panose="020B0604020202020204" pitchFamily="34" charset="0"/>
              <a:buChar char="•"/>
            </a:pPr>
            <a:r>
              <a:rPr lang="en-GB" sz="2600" dirty="0">
                <a:solidFill>
                  <a:schemeClr val="tx1"/>
                </a:solidFill>
              </a:rPr>
              <a:t>The AfCFTA represents a bold experiment in regional integration, balancing market-driven strategies with socio-political goals. </a:t>
            </a:r>
          </a:p>
          <a:p>
            <a:pPr marL="342900" indent="-342900" algn="just">
              <a:buFont typeface="Arial" panose="020B0604020202020204" pitchFamily="34" charset="0"/>
              <a:buChar char="•"/>
            </a:pPr>
            <a:r>
              <a:rPr lang="en-GB" sz="2600" dirty="0">
                <a:solidFill>
                  <a:schemeClr val="tx1"/>
                </a:solidFill>
              </a:rPr>
              <a:t>Its success depends on addressing structural barriers, power asymmetry,  fostering inclusive governance, and ensuring that benefits are widely shared across the continent. </a:t>
            </a:r>
          </a:p>
          <a:p>
            <a:pPr marL="342900" indent="-342900" algn="just">
              <a:buFont typeface="Arial" panose="020B0604020202020204" pitchFamily="34" charset="0"/>
              <a:buChar char="•"/>
            </a:pPr>
            <a:r>
              <a:rPr lang="en-GB" sz="2600" dirty="0">
                <a:solidFill>
                  <a:schemeClr val="tx1"/>
                </a:solidFill>
              </a:rPr>
              <a:t>By leveraging its collective strength, Africa has the potential to reshape its economic destiny and enhance its global competitiveness .</a:t>
            </a:r>
          </a:p>
          <a:p>
            <a:pPr marL="342900" indent="-342900" algn="just">
              <a:buFont typeface="Arial" panose="020B0604020202020204" pitchFamily="34" charset="0"/>
              <a:buChar char="•"/>
            </a:pPr>
            <a:endParaRPr lang="en-GB" dirty="0">
              <a:solidFill>
                <a:srgbClr val="FF0000"/>
              </a:solidFill>
            </a:endParaRPr>
          </a:p>
        </p:txBody>
      </p:sp>
    </p:spTree>
    <p:extLst>
      <p:ext uri="{BB962C8B-B14F-4D97-AF65-F5344CB8AC3E}">
        <p14:creationId xmlns:p14="http://schemas.microsoft.com/office/powerpoint/2010/main" val="895622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6BF8EF-248B-6AEA-49FD-DF6DD0B0276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42FF13D-4656-80C2-EF88-B55EF3ABAF95}"/>
              </a:ext>
            </a:extLst>
          </p:cNvPr>
          <p:cNvSpPr>
            <a:spLocks noGrp="1"/>
          </p:cNvSpPr>
          <p:nvPr>
            <p:ph type="title"/>
          </p:nvPr>
        </p:nvSpPr>
        <p:spPr>
          <a:xfrm>
            <a:off x="831850" y="345688"/>
            <a:ext cx="10515600" cy="864133"/>
          </a:xfrm>
        </p:spPr>
        <p:txBody>
          <a:bodyPr>
            <a:normAutofit fontScale="90000"/>
          </a:bodyPr>
          <a:lstStyle/>
          <a:p>
            <a:pPr algn="ctr"/>
            <a:r>
              <a:rPr lang="en-KE" sz="3600" b="1" dirty="0"/>
              <a:t>Background</a:t>
            </a:r>
            <a:br>
              <a:rPr lang="en-KE" sz="3600" b="1" dirty="0"/>
            </a:br>
            <a:r>
              <a:rPr lang="en-KE" sz="3600" b="1" dirty="0"/>
              <a:t>Searching for Economic Integration: Lagos to AfCFTA    </a:t>
            </a:r>
          </a:p>
        </p:txBody>
      </p:sp>
      <p:sp>
        <p:nvSpPr>
          <p:cNvPr id="3" name="Text Placeholder 2">
            <a:extLst>
              <a:ext uri="{FF2B5EF4-FFF2-40B4-BE49-F238E27FC236}">
                <a16:creationId xmlns:a16="http://schemas.microsoft.com/office/drawing/2014/main" id="{8FD9205C-EE48-B461-37B2-4078E3C2CDDD}"/>
              </a:ext>
            </a:extLst>
          </p:cNvPr>
          <p:cNvSpPr>
            <a:spLocks noGrp="1"/>
          </p:cNvSpPr>
          <p:nvPr>
            <p:ph type="body" idx="1"/>
          </p:nvPr>
        </p:nvSpPr>
        <p:spPr>
          <a:xfrm>
            <a:off x="831850" y="1392702"/>
            <a:ext cx="10515600" cy="5119609"/>
          </a:xfrm>
        </p:spPr>
        <p:txBody>
          <a:bodyPr>
            <a:normAutofit/>
          </a:bodyPr>
          <a:lstStyle/>
          <a:p>
            <a:pPr marL="342900" indent="-342900" algn="just">
              <a:buFont typeface="Arial" panose="020B0604020202020204" pitchFamily="34" charset="0"/>
              <a:buChar char="•"/>
            </a:pPr>
            <a:r>
              <a:rPr lang="en-GB" sz="2800" dirty="0">
                <a:solidFill>
                  <a:schemeClr val="tx1"/>
                </a:solidFill>
              </a:rPr>
              <a:t>The AfCFTA is rooted in decades of efforts to promote African economic integration. Key historical milestones include:</a:t>
            </a:r>
          </a:p>
          <a:p>
            <a:pPr marL="800100" lvl="1" indent="-342900" algn="just">
              <a:buFont typeface="Arial" panose="020B0604020202020204" pitchFamily="34" charset="0"/>
              <a:buChar char="•"/>
            </a:pPr>
            <a:r>
              <a:rPr lang="en-GB" sz="2800" dirty="0">
                <a:solidFill>
                  <a:schemeClr val="tx1"/>
                </a:solidFill>
              </a:rPr>
              <a:t>The </a:t>
            </a:r>
            <a:r>
              <a:rPr lang="en-GB" sz="2800" b="1" dirty="0">
                <a:solidFill>
                  <a:schemeClr val="tx1"/>
                </a:solidFill>
              </a:rPr>
              <a:t>Lagos Plan of Action (1980), </a:t>
            </a:r>
            <a:r>
              <a:rPr lang="en-GB" sz="2800" dirty="0">
                <a:solidFill>
                  <a:schemeClr val="tx1"/>
                </a:solidFill>
              </a:rPr>
              <a:t>which emphasized self-reliance and reduced dependency on the West .</a:t>
            </a:r>
          </a:p>
          <a:p>
            <a:pPr marL="800100" lvl="1" indent="-342900" algn="just">
              <a:buFont typeface="Arial" panose="020B0604020202020204" pitchFamily="34" charset="0"/>
              <a:buChar char="•"/>
            </a:pPr>
            <a:r>
              <a:rPr lang="en-GB" sz="2800" b="1" dirty="0">
                <a:solidFill>
                  <a:schemeClr val="tx1"/>
                </a:solidFill>
              </a:rPr>
              <a:t>The Abuja Treaty (1991)</a:t>
            </a:r>
            <a:r>
              <a:rPr lang="en-GB" sz="2800" dirty="0">
                <a:solidFill>
                  <a:schemeClr val="tx1"/>
                </a:solidFill>
              </a:rPr>
              <a:t>, which envisioned an African Economic Community through regional economic communities (RECs) as building blocks .</a:t>
            </a:r>
          </a:p>
          <a:p>
            <a:pPr marL="800100" lvl="1" indent="-342900" algn="just">
              <a:buFont typeface="Arial" panose="020B0604020202020204" pitchFamily="34" charset="0"/>
              <a:buChar char="•"/>
            </a:pPr>
            <a:r>
              <a:rPr lang="en-GB" sz="2800" dirty="0">
                <a:solidFill>
                  <a:schemeClr val="tx1"/>
                </a:solidFill>
              </a:rPr>
              <a:t>The </a:t>
            </a:r>
            <a:r>
              <a:rPr lang="en-GB" sz="2800" b="1" dirty="0">
                <a:solidFill>
                  <a:schemeClr val="tx1"/>
                </a:solidFill>
              </a:rPr>
              <a:t>Boosting Intra-African Trade (BIAT) </a:t>
            </a:r>
            <a:r>
              <a:rPr lang="en-GB" sz="2800" dirty="0">
                <a:solidFill>
                  <a:schemeClr val="tx1"/>
                </a:solidFill>
              </a:rPr>
              <a:t>initiative, which laid the groundwork for the AfCFTA by addressing trade barriers .</a:t>
            </a:r>
          </a:p>
          <a:p>
            <a:pPr marL="342900" indent="-342900" algn="just">
              <a:buFont typeface="Arial" panose="020B0604020202020204" pitchFamily="34" charset="0"/>
              <a:buChar char="•"/>
            </a:pPr>
            <a:r>
              <a:rPr lang="en-GB" sz="2800" dirty="0">
                <a:solidFill>
                  <a:schemeClr val="tx1"/>
                </a:solidFill>
              </a:rPr>
              <a:t>The agreement reflects a pan-African vision of unity and economic empowerment, seeking to address colonial legacies of fragmentation and underdevelopment .</a:t>
            </a:r>
            <a:endParaRPr lang="en-KE" sz="2800" dirty="0">
              <a:solidFill>
                <a:schemeClr val="tx1"/>
              </a:solidFill>
            </a:endParaRPr>
          </a:p>
        </p:txBody>
      </p:sp>
    </p:spTree>
    <p:extLst>
      <p:ext uri="{BB962C8B-B14F-4D97-AF65-F5344CB8AC3E}">
        <p14:creationId xmlns:p14="http://schemas.microsoft.com/office/powerpoint/2010/main" val="11063474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5BACDC-B0E2-ED6F-94EA-882F5475663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4DF77CC-CA12-8875-65C3-DD3307C2A363}"/>
              </a:ext>
            </a:extLst>
          </p:cNvPr>
          <p:cNvSpPr>
            <a:spLocks noGrp="1"/>
          </p:cNvSpPr>
          <p:nvPr>
            <p:ph type="title"/>
          </p:nvPr>
        </p:nvSpPr>
        <p:spPr>
          <a:xfrm>
            <a:off x="831850" y="345688"/>
            <a:ext cx="10515600" cy="864133"/>
          </a:xfrm>
        </p:spPr>
        <p:txBody>
          <a:bodyPr>
            <a:normAutofit fontScale="90000"/>
          </a:bodyPr>
          <a:lstStyle/>
          <a:p>
            <a:pPr algn="ctr"/>
            <a:r>
              <a:rPr lang="en-KE" sz="3600" b="1" dirty="0"/>
              <a:t>Ideological Tensions: Whose Structural Transformation?     </a:t>
            </a:r>
          </a:p>
        </p:txBody>
      </p:sp>
      <p:sp>
        <p:nvSpPr>
          <p:cNvPr id="3" name="Text Placeholder 2">
            <a:extLst>
              <a:ext uri="{FF2B5EF4-FFF2-40B4-BE49-F238E27FC236}">
                <a16:creationId xmlns:a16="http://schemas.microsoft.com/office/drawing/2014/main" id="{1D67C287-F07E-826C-751E-1EE0ED7A72EC}"/>
              </a:ext>
            </a:extLst>
          </p:cNvPr>
          <p:cNvSpPr>
            <a:spLocks noGrp="1"/>
          </p:cNvSpPr>
          <p:nvPr>
            <p:ph type="body" idx="1"/>
          </p:nvPr>
        </p:nvSpPr>
        <p:spPr>
          <a:xfrm>
            <a:off x="831850" y="1392702"/>
            <a:ext cx="10515600" cy="5119609"/>
          </a:xfrm>
        </p:spPr>
        <p:txBody>
          <a:bodyPr>
            <a:normAutofit lnSpcReduction="10000"/>
          </a:bodyPr>
          <a:lstStyle/>
          <a:p>
            <a:pPr marL="342900" indent="-342900" algn="just">
              <a:buFont typeface="Arial" panose="020B0604020202020204" pitchFamily="34" charset="0"/>
              <a:buChar char="•"/>
            </a:pPr>
            <a:r>
              <a:rPr lang="en-GB" sz="2800" dirty="0">
                <a:solidFill>
                  <a:schemeClr val="tx1"/>
                </a:solidFill>
              </a:rPr>
              <a:t>The AfCFTA embodies ideological tensions between:</a:t>
            </a:r>
          </a:p>
          <a:p>
            <a:pPr marL="800100" lvl="1" indent="-342900" algn="just">
              <a:buFont typeface="Arial" panose="020B0604020202020204" pitchFamily="34" charset="0"/>
              <a:buChar char="•"/>
            </a:pPr>
            <a:r>
              <a:rPr lang="en-GB" sz="2400" dirty="0">
                <a:solidFill>
                  <a:schemeClr val="tx1"/>
                </a:solidFill>
              </a:rPr>
              <a:t>Neoliberal principles: which emphasize market liberalization, reduced tariffs, and private sector-led growth .</a:t>
            </a:r>
          </a:p>
          <a:p>
            <a:pPr marL="800100" lvl="1" indent="-342900" algn="just">
              <a:buFont typeface="Arial" panose="020B0604020202020204" pitchFamily="34" charset="0"/>
              <a:buChar char="•"/>
            </a:pPr>
            <a:r>
              <a:rPr lang="en-GB" sz="2400" dirty="0">
                <a:solidFill>
                  <a:schemeClr val="tx1"/>
                </a:solidFill>
              </a:rPr>
              <a:t>Pan-Africanist Ideals: Focusing on equity, social justice, and collective self-reliance on the continent. </a:t>
            </a:r>
          </a:p>
          <a:p>
            <a:pPr marL="342900" indent="-342900" algn="just">
              <a:buFont typeface="Arial" panose="020B0604020202020204" pitchFamily="34" charset="0"/>
              <a:buChar char="•"/>
            </a:pPr>
            <a:r>
              <a:rPr lang="en-GB" sz="2800" dirty="0">
                <a:solidFill>
                  <a:schemeClr val="tx1"/>
                </a:solidFill>
              </a:rPr>
              <a:t>These tensions are manifested in the </a:t>
            </a:r>
            <a:r>
              <a:rPr lang="en-GB" sz="2800" b="1" i="1" dirty="0">
                <a:solidFill>
                  <a:schemeClr val="tx1"/>
                </a:solidFill>
              </a:rPr>
              <a:t>continental vision for structural transformation</a:t>
            </a:r>
            <a:r>
              <a:rPr lang="en-GB" sz="2800" dirty="0">
                <a:solidFill>
                  <a:schemeClr val="tx1"/>
                </a:solidFill>
              </a:rPr>
              <a:t> as reflected in </a:t>
            </a:r>
            <a:r>
              <a:rPr lang="en-GB" sz="2800" dirty="0">
                <a:solidFill>
                  <a:srgbClr val="FF0000"/>
                </a:solidFill>
              </a:rPr>
              <a:t>Agenda 2063 of the African Union</a:t>
            </a:r>
            <a:r>
              <a:rPr lang="en-GB" sz="2800" dirty="0">
                <a:solidFill>
                  <a:schemeClr val="tx1"/>
                </a:solidFill>
              </a:rPr>
              <a:t>. </a:t>
            </a:r>
          </a:p>
          <a:p>
            <a:pPr marL="342900" indent="-342900" algn="just">
              <a:buFont typeface="Arial" panose="020B0604020202020204" pitchFamily="34" charset="0"/>
              <a:buChar char="•"/>
            </a:pPr>
            <a:r>
              <a:rPr lang="en-GB" sz="2800" dirty="0">
                <a:solidFill>
                  <a:schemeClr val="tx1"/>
                </a:solidFill>
              </a:rPr>
              <a:t>These tensions are reflected through calls for </a:t>
            </a:r>
          </a:p>
          <a:p>
            <a:pPr marL="800100" lvl="1" indent="-342900" algn="just">
              <a:buFont typeface="Arial" panose="020B0604020202020204" pitchFamily="34" charset="0"/>
              <a:buChar char="•"/>
            </a:pPr>
            <a:r>
              <a:rPr lang="en-GB" sz="2400" dirty="0">
                <a:solidFill>
                  <a:schemeClr val="tx1"/>
                </a:solidFill>
              </a:rPr>
              <a:t>Variable Geometry: Allowing differential commitments based on countries' development levels .</a:t>
            </a:r>
          </a:p>
          <a:p>
            <a:pPr marL="800100" lvl="1" indent="-342900" algn="just">
              <a:buFont typeface="Arial" panose="020B0604020202020204" pitchFamily="34" charset="0"/>
              <a:buChar char="•"/>
            </a:pPr>
            <a:r>
              <a:rPr lang="en-GB" sz="2400" dirty="0">
                <a:solidFill>
                  <a:schemeClr val="tx1"/>
                </a:solidFill>
              </a:rPr>
              <a:t>Institutional frameworks: Including the AfCFTA Secretariat, Council of Ministers, and dispute settlement mechanisms .</a:t>
            </a:r>
            <a:endParaRPr lang="en-KE" sz="2400" dirty="0">
              <a:solidFill>
                <a:schemeClr val="tx1"/>
              </a:solidFill>
            </a:endParaRPr>
          </a:p>
        </p:txBody>
      </p:sp>
    </p:spTree>
    <p:extLst>
      <p:ext uri="{BB962C8B-B14F-4D97-AF65-F5344CB8AC3E}">
        <p14:creationId xmlns:p14="http://schemas.microsoft.com/office/powerpoint/2010/main" val="36184152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5C029-5F1F-FA4F-8795-7CAAA896EB5B}"/>
              </a:ext>
            </a:extLst>
          </p:cNvPr>
          <p:cNvSpPr>
            <a:spLocks noGrp="1"/>
          </p:cNvSpPr>
          <p:nvPr>
            <p:ph type="title"/>
          </p:nvPr>
        </p:nvSpPr>
        <p:spPr>
          <a:xfrm>
            <a:off x="831850" y="345688"/>
            <a:ext cx="10515600" cy="864133"/>
          </a:xfrm>
        </p:spPr>
        <p:txBody>
          <a:bodyPr>
            <a:normAutofit/>
          </a:bodyPr>
          <a:lstStyle/>
          <a:p>
            <a:pPr algn="ctr"/>
            <a:r>
              <a:rPr lang="en-GB" sz="3600" dirty="0"/>
              <a:t>WHAT IS </a:t>
            </a:r>
            <a:r>
              <a:rPr lang="en-KE" sz="3600" dirty="0"/>
              <a:t>STRUCTURAL ECONOMIC TRANSFORMATION?    </a:t>
            </a:r>
          </a:p>
        </p:txBody>
      </p:sp>
      <p:sp>
        <p:nvSpPr>
          <p:cNvPr id="3" name="Text Placeholder 2">
            <a:extLst>
              <a:ext uri="{FF2B5EF4-FFF2-40B4-BE49-F238E27FC236}">
                <a16:creationId xmlns:a16="http://schemas.microsoft.com/office/drawing/2014/main" id="{852D68C6-18C4-ED42-B38F-202EFFFFFD5C}"/>
              </a:ext>
            </a:extLst>
          </p:cNvPr>
          <p:cNvSpPr>
            <a:spLocks noGrp="1"/>
          </p:cNvSpPr>
          <p:nvPr>
            <p:ph type="body" idx="1"/>
          </p:nvPr>
        </p:nvSpPr>
        <p:spPr>
          <a:xfrm>
            <a:off x="831850" y="1392702"/>
            <a:ext cx="10515600" cy="5353786"/>
          </a:xfrm>
        </p:spPr>
        <p:txBody>
          <a:bodyPr>
            <a:normAutofit/>
          </a:bodyPr>
          <a:lstStyle/>
          <a:p>
            <a:pPr marL="342900" indent="-342900" algn="just">
              <a:buFont typeface="Arial" panose="020B0604020202020204" pitchFamily="34" charset="0"/>
              <a:buChar char="•"/>
            </a:pPr>
            <a:r>
              <a:rPr lang="en-US" dirty="0">
                <a:solidFill>
                  <a:schemeClr val="tx1"/>
                </a:solidFill>
              </a:rPr>
              <a:t>It entails </a:t>
            </a:r>
            <a:r>
              <a:rPr lang="en-GB" dirty="0">
                <a:solidFill>
                  <a:schemeClr val="tx1"/>
                </a:solidFill>
              </a:rPr>
              <a:t>the fundamental shift from low-productivity, labour-intensive activities to higher-productivity, skill-intensive sectors, such as manufacturing and services.</a:t>
            </a:r>
          </a:p>
          <a:p>
            <a:pPr marL="342900" indent="-342900" algn="just">
              <a:buFont typeface="Arial" panose="020B0604020202020204" pitchFamily="34" charset="0"/>
              <a:buChar char="•"/>
            </a:pPr>
            <a:r>
              <a:rPr lang="en-US" dirty="0">
                <a:solidFill>
                  <a:schemeClr val="tx1"/>
                </a:solidFill>
              </a:rPr>
              <a:t>Includes</a:t>
            </a:r>
          </a:p>
          <a:p>
            <a:pPr marL="800100" lvl="1" indent="-342900" algn="just">
              <a:buFont typeface="Arial" panose="020B0604020202020204" pitchFamily="34" charset="0"/>
              <a:buChar char="•"/>
            </a:pPr>
            <a:r>
              <a:rPr lang="en-US" sz="2400" dirty="0">
                <a:solidFill>
                  <a:schemeClr val="tx1"/>
                </a:solidFill>
              </a:rPr>
              <a:t>Improved investment   in   </a:t>
            </a:r>
            <a:r>
              <a:rPr lang="en-US" sz="2400" dirty="0">
                <a:solidFill>
                  <a:srgbClr val="FF0000"/>
                </a:solidFill>
              </a:rPr>
              <a:t>agriculture</a:t>
            </a:r>
            <a:r>
              <a:rPr lang="en-US" sz="2400" dirty="0">
                <a:solidFill>
                  <a:schemeClr val="tx1"/>
                </a:solidFill>
              </a:rPr>
              <a:t>   and   the   rural economy; </a:t>
            </a:r>
          </a:p>
          <a:p>
            <a:pPr marL="800100" lvl="1" indent="-342900" algn="just">
              <a:buFont typeface="Arial" panose="020B0604020202020204" pitchFamily="34" charset="0"/>
              <a:buChar char="•"/>
            </a:pPr>
            <a:r>
              <a:rPr lang="en-US" sz="2400" dirty="0">
                <a:solidFill>
                  <a:schemeClr val="tx1"/>
                </a:solidFill>
              </a:rPr>
              <a:t>Increased domestic </a:t>
            </a:r>
            <a:r>
              <a:rPr lang="en-US" sz="2400" dirty="0">
                <a:solidFill>
                  <a:srgbClr val="FF0000"/>
                </a:solidFill>
              </a:rPr>
              <a:t>processing of the export commodities</a:t>
            </a:r>
            <a:r>
              <a:rPr lang="en-US" sz="2400" dirty="0">
                <a:solidFill>
                  <a:schemeClr val="tx1"/>
                </a:solidFill>
              </a:rPr>
              <a:t>; </a:t>
            </a:r>
          </a:p>
          <a:p>
            <a:pPr marL="800100" lvl="1" indent="-342900" algn="just">
              <a:buFont typeface="Arial" panose="020B0604020202020204" pitchFamily="34" charset="0"/>
              <a:buChar char="•"/>
            </a:pPr>
            <a:r>
              <a:rPr lang="en-US" sz="2400" dirty="0">
                <a:solidFill>
                  <a:schemeClr val="tx1"/>
                </a:solidFill>
              </a:rPr>
              <a:t>Rebuilding   </a:t>
            </a:r>
            <a:r>
              <a:rPr lang="en-US" sz="2400" dirty="0">
                <a:solidFill>
                  <a:srgbClr val="FF0000"/>
                </a:solidFill>
              </a:rPr>
              <a:t>domestic manufacturing capacity</a:t>
            </a:r>
          </a:p>
          <a:p>
            <a:pPr marL="800100" lvl="1" indent="-342900" algn="just">
              <a:buFont typeface="Arial" panose="020B0604020202020204" pitchFamily="34" charset="0"/>
              <a:buChar char="•"/>
            </a:pPr>
            <a:r>
              <a:rPr lang="en-US" sz="2400" dirty="0">
                <a:solidFill>
                  <a:schemeClr val="tx1"/>
                </a:solidFill>
              </a:rPr>
              <a:t>Developing </a:t>
            </a:r>
            <a:r>
              <a:rPr lang="en-US" sz="2400" dirty="0">
                <a:solidFill>
                  <a:srgbClr val="FF0000"/>
                </a:solidFill>
              </a:rPr>
              <a:t>industrial and services sectors</a:t>
            </a:r>
            <a:r>
              <a:rPr lang="en-US" sz="2400" dirty="0">
                <a:solidFill>
                  <a:schemeClr val="tx1"/>
                </a:solidFill>
              </a:rPr>
              <a:t>; </a:t>
            </a:r>
          </a:p>
          <a:p>
            <a:pPr marL="800100" lvl="1" indent="-342900" algn="just">
              <a:buFont typeface="Arial" panose="020B0604020202020204" pitchFamily="34" charset="0"/>
              <a:buChar char="•"/>
            </a:pPr>
            <a:r>
              <a:rPr lang="en-US" sz="2400" dirty="0">
                <a:solidFill>
                  <a:schemeClr val="tx1"/>
                </a:solidFill>
              </a:rPr>
              <a:t>Enhancing   </a:t>
            </a:r>
            <a:r>
              <a:rPr lang="en-US" sz="2400" dirty="0">
                <a:solidFill>
                  <a:srgbClr val="FF0000"/>
                </a:solidFill>
              </a:rPr>
              <a:t>overall domestic productive capabilities</a:t>
            </a:r>
            <a:r>
              <a:rPr lang="en-US" sz="2400" dirty="0">
                <a:solidFill>
                  <a:schemeClr val="tx1"/>
                </a:solidFill>
              </a:rPr>
              <a:t>.</a:t>
            </a:r>
          </a:p>
          <a:p>
            <a:pPr marL="342900" indent="-342900" algn="just">
              <a:buFont typeface="Arial" panose="020B0604020202020204" pitchFamily="34" charset="0"/>
              <a:buChar char="•"/>
            </a:pPr>
            <a:r>
              <a:rPr lang="en-US" dirty="0">
                <a:solidFill>
                  <a:schemeClr val="tx1"/>
                </a:solidFill>
              </a:rPr>
              <a:t>KEY QUESTIONS</a:t>
            </a:r>
          </a:p>
          <a:p>
            <a:pPr marL="457200" indent="-457200" algn="just">
              <a:buFont typeface="+mj-lt"/>
              <a:buAutoNum type="alphaLcParenR"/>
            </a:pPr>
            <a:r>
              <a:rPr lang="en-US" dirty="0">
                <a:solidFill>
                  <a:srgbClr val="FF0000"/>
                </a:solidFill>
              </a:rPr>
              <a:t>WHAT IS THE SPECIFIC CONTENT OF THIS AGENDA?</a:t>
            </a:r>
          </a:p>
          <a:p>
            <a:pPr marL="457200" indent="-457200" algn="just">
              <a:buFont typeface="+mj-lt"/>
              <a:buAutoNum type="alphaLcParenR"/>
            </a:pPr>
            <a:r>
              <a:rPr lang="en-US" dirty="0">
                <a:solidFill>
                  <a:srgbClr val="FF0000"/>
                </a:solidFill>
              </a:rPr>
              <a:t>WHO DRIVES IT? </a:t>
            </a:r>
          </a:p>
          <a:p>
            <a:pPr marL="457200" indent="-457200" algn="just">
              <a:buFont typeface="+mj-lt"/>
              <a:buAutoNum type="alphaLcParenR"/>
            </a:pPr>
            <a:r>
              <a:rPr lang="en-US" dirty="0">
                <a:solidFill>
                  <a:srgbClr val="FF0000"/>
                </a:solidFill>
              </a:rPr>
              <a:t>HOW ARE ITS COSTS AND BENEFITS ARE DISTRIBUTED?</a:t>
            </a:r>
            <a:endParaRPr lang="en-KE" dirty="0">
              <a:solidFill>
                <a:srgbClr val="FF0000"/>
              </a:solidFill>
            </a:endParaRPr>
          </a:p>
          <a:p>
            <a:pPr marL="342900" indent="-342900" algn="just">
              <a:buFont typeface="Arial" panose="020B0604020202020204" pitchFamily="34" charset="0"/>
              <a:buChar char="•"/>
            </a:pPr>
            <a:endParaRPr lang="en-KE" sz="2800" dirty="0">
              <a:solidFill>
                <a:schemeClr val="tx1"/>
              </a:solidFill>
            </a:endParaRPr>
          </a:p>
          <a:p>
            <a:pPr marL="342900" indent="-342900" algn="just">
              <a:buFont typeface="Arial" panose="020B0604020202020204" pitchFamily="34" charset="0"/>
              <a:buChar char="•"/>
            </a:pPr>
            <a:endParaRPr lang="en-KE" dirty="0">
              <a:solidFill>
                <a:schemeClr val="tx1"/>
              </a:solidFill>
            </a:endParaRPr>
          </a:p>
          <a:p>
            <a:pPr marL="342900" indent="-342900" algn="just">
              <a:buFont typeface="Arial" panose="020B0604020202020204" pitchFamily="34" charset="0"/>
              <a:buChar char="•"/>
            </a:pPr>
            <a:endParaRPr lang="en-KE" dirty="0">
              <a:solidFill>
                <a:schemeClr val="tx1"/>
              </a:solidFill>
            </a:endParaRPr>
          </a:p>
        </p:txBody>
      </p:sp>
    </p:spTree>
    <p:extLst>
      <p:ext uri="{BB962C8B-B14F-4D97-AF65-F5344CB8AC3E}">
        <p14:creationId xmlns:p14="http://schemas.microsoft.com/office/powerpoint/2010/main" val="253599778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5C029-5F1F-FA4F-8795-7CAAA896EB5B}"/>
              </a:ext>
            </a:extLst>
          </p:cNvPr>
          <p:cNvSpPr>
            <a:spLocks noGrp="1"/>
          </p:cNvSpPr>
          <p:nvPr>
            <p:ph type="title"/>
          </p:nvPr>
        </p:nvSpPr>
        <p:spPr>
          <a:xfrm>
            <a:off x="831850" y="345688"/>
            <a:ext cx="10515600" cy="864133"/>
          </a:xfrm>
        </p:spPr>
        <p:txBody>
          <a:bodyPr>
            <a:normAutofit fontScale="90000"/>
          </a:bodyPr>
          <a:lstStyle/>
          <a:p>
            <a:pPr algn="ctr"/>
            <a:r>
              <a:rPr lang="en-KE" dirty="0"/>
              <a:t>    </a:t>
            </a:r>
            <a:r>
              <a:rPr lang="en-KE" sz="3100" dirty="0"/>
              <a:t>Two Views on Structural Transformation</a:t>
            </a:r>
          </a:p>
        </p:txBody>
      </p:sp>
      <p:sp>
        <p:nvSpPr>
          <p:cNvPr id="3" name="Text Placeholder 2">
            <a:extLst>
              <a:ext uri="{FF2B5EF4-FFF2-40B4-BE49-F238E27FC236}">
                <a16:creationId xmlns:a16="http://schemas.microsoft.com/office/drawing/2014/main" id="{852D68C6-18C4-ED42-B38F-202EFFFFFD5C}"/>
              </a:ext>
            </a:extLst>
          </p:cNvPr>
          <p:cNvSpPr>
            <a:spLocks noGrp="1"/>
          </p:cNvSpPr>
          <p:nvPr>
            <p:ph type="body" idx="1"/>
          </p:nvPr>
        </p:nvSpPr>
        <p:spPr>
          <a:xfrm>
            <a:off x="831850" y="1392702"/>
            <a:ext cx="10515600" cy="5119609"/>
          </a:xfrm>
        </p:spPr>
        <p:txBody>
          <a:bodyPr>
            <a:normAutofit lnSpcReduction="10000"/>
          </a:bodyPr>
          <a:lstStyle/>
          <a:p>
            <a:pPr marL="457200" indent="-457200" algn="just">
              <a:buFont typeface="+mj-lt"/>
              <a:buAutoNum type="arabicPeriod"/>
            </a:pPr>
            <a:r>
              <a:rPr lang="en-US" sz="2600" dirty="0">
                <a:solidFill>
                  <a:schemeClr val="tx1"/>
                </a:solidFill>
              </a:rPr>
              <a:t>MARKET LED PROCESS: The outcome of the workings of the market, with the </a:t>
            </a:r>
            <a:r>
              <a:rPr lang="en-US" sz="2600" dirty="0">
                <a:solidFill>
                  <a:srgbClr val="FF0000"/>
                </a:solidFill>
              </a:rPr>
              <a:t>undisturbed operation of market forces </a:t>
            </a:r>
            <a:r>
              <a:rPr lang="en-US" sz="2600" dirty="0">
                <a:solidFill>
                  <a:schemeClr val="tx1"/>
                </a:solidFill>
              </a:rPr>
              <a:t>as its driver</a:t>
            </a:r>
            <a:r>
              <a:rPr lang="en-KE" sz="2600" dirty="0">
                <a:solidFill>
                  <a:schemeClr val="tx1"/>
                </a:solidFill>
              </a:rPr>
              <a:t>. </a:t>
            </a:r>
            <a:r>
              <a:rPr lang="en-US" sz="2600" dirty="0">
                <a:solidFill>
                  <a:schemeClr val="tx1"/>
                </a:solidFill>
              </a:rPr>
              <a:t>Foreign investment remains a key pillar in this scenario</a:t>
            </a:r>
            <a:r>
              <a:rPr lang="en-KE" sz="2600" dirty="0">
                <a:solidFill>
                  <a:schemeClr val="tx1"/>
                </a:solidFill>
              </a:rPr>
              <a:t>. Policies developed around it include: </a:t>
            </a:r>
          </a:p>
          <a:p>
            <a:pPr marL="914400" lvl="1" indent="-457200" algn="just">
              <a:buFont typeface="+mj-lt"/>
              <a:buAutoNum type="alphaLcParenR"/>
            </a:pPr>
            <a:r>
              <a:rPr lang="en-US" sz="2200" dirty="0">
                <a:solidFill>
                  <a:srgbClr val="FF0000"/>
                </a:solidFill>
              </a:rPr>
              <a:t>commercialization of land </a:t>
            </a:r>
            <a:r>
              <a:rPr lang="en-US" sz="2200" dirty="0">
                <a:solidFill>
                  <a:schemeClr val="tx1"/>
                </a:solidFill>
              </a:rPr>
              <a:t>in support of large-case commercial agriculture; </a:t>
            </a:r>
          </a:p>
          <a:p>
            <a:pPr marL="914400" lvl="1" indent="-457200" algn="just">
              <a:buFont typeface="+mj-lt"/>
              <a:buAutoNum type="alphaLcParenR"/>
            </a:pPr>
            <a:r>
              <a:rPr lang="en-US" sz="2200" dirty="0">
                <a:solidFill>
                  <a:srgbClr val="FF0000"/>
                </a:solidFill>
              </a:rPr>
              <a:t>integration of local producers into global value chains </a:t>
            </a:r>
            <a:r>
              <a:rPr lang="en-US" sz="2200" dirty="0">
                <a:solidFill>
                  <a:schemeClr val="tx1"/>
                </a:solidFill>
              </a:rPr>
              <a:t>through trade-facilitation; </a:t>
            </a:r>
          </a:p>
          <a:p>
            <a:pPr marL="914400" lvl="1" indent="-457200" algn="just">
              <a:buFont typeface="+mj-lt"/>
              <a:buAutoNum type="alphaLcParenR"/>
            </a:pPr>
            <a:r>
              <a:rPr lang="en-US" sz="2200" dirty="0">
                <a:solidFill>
                  <a:srgbClr val="FF0000"/>
                </a:solidFill>
              </a:rPr>
              <a:t>public-private partnerships </a:t>
            </a:r>
            <a:r>
              <a:rPr lang="en-US" sz="2200" dirty="0">
                <a:solidFill>
                  <a:schemeClr val="tx1"/>
                </a:solidFill>
              </a:rPr>
              <a:t>(public risks – private profits) </a:t>
            </a:r>
            <a:endParaRPr lang="en-KE" sz="2200" dirty="0">
              <a:solidFill>
                <a:schemeClr val="tx1"/>
              </a:solidFill>
            </a:endParaRPr>
          </a:p>
          <a:p>
            <a:pPr marL="457200" indent="-457200" algn="just">
              <a:buFont typeface="+mj-lt"/>
              <a:buAutoNum type="arabicPeriod"/>
            </a:pPr>
            <a:r>
              <a:rPr lang="en-KE" sz="2600" dirty="0">
                <a:solidFill>
                  <a:schemeClr val="tx1"/>
                </a:solidFill>
              </a:rPr>
              <a:t>STATE-LED PROCESS: </a:t>
            </a:r>
            <a:r>
              <a:rPr lang="en-US" sz="2600" dirty="0">
                <a:solidFill>
                  <a:schemeClr val="tx1"/>
                </a:solidFill>
              </a:rPr>
              <a:t>alternative view sees structural transformation as </a:t>
            </a:r>
            <a:r>
              <a:rPr lang="en-US" sz="2600" dirty="0">
                <a:solidFill>
                  <a:srgbClr val="FF0000"/>
                </a:solidFill>
              </a:rPr>
              <a:t>driven by conscious and purposive public policy choices</a:t>
            </a:r>
            <a:r>
              <a:rPr lang="en-US" sz="2600" dirty="0">
                <a:solidFill>
                  <a:schemeClr val="tx1"/>
                </a:solidFill>
              </a:rPr>
              <a:t>, with attention to sectoral drivers in the domestic economy</a:t>
            </a:r>
            <a:r>
              <a:rPr lang="en-KE" sz="2600" dirty="0">
                <a:solidFill>
                  <a:schemeClr val="tx1"/>
                </a:solidFill>
              </a:rPr>
              <a:t>. This is </a:t>
            </a:r>
            <a:r>
              <a:rPr lang="en-KE" sz="2600" dirty="0">
                <a:solidFill>
                  <a:srgbClr val="FF0000"/>
                </a:solidFill>
              </a:rPr>
              <a:t>supported by economy-wide and sectoral policies consciously set to build domestic productive capacity</a:t>
            </a:r>
            <a:r>
              <a:rPr lang="en-KE" sz="2600" dirty="0">
                <a:solidFill>
                  <a:schemeClr val="tx1"/>
                </a:solidFill>
              </a:rPr>
              <a:t>. </a:t>
            </a:r>
          </a:p>
          <a:p>
            <a:pPr marL="914400" lvl="1" indent="-457200" algn="just">
              <a:buFont typeface="Arial" panose="020B0604020202020204" pitchFamily="34" charset="0"/>
              <a:buChar char="•"/>
            </a:pPr>
            <a:r>
              <a:rPr lang="en-KE" sz="2200" dirty="0">
                <a:solidFill>
                  <a:schemeClr val="tx1"/>
                </a:solidFill>
              </a:rPr>
              <a:t>Actors: a </a:t>
            </a:r>
            <a:r>
              <a:rPr lang="en-KE" sz="2200" dirty="0">
                <a:solidFill>
                  <a:srgbClr val="FF0000"/>
                </a:solidFill>
              </a:rPr>
              <a:t>democratic development state </a:t>
            </a:r>
            <a:r>
              <a:rPr lang="en-KE" sz="2200" dirty="0">
                <a:solidFill>
                  <a:schemeClr val="tx1"/>
                </a:solidFill>
              </a:rPr>
              <a:t>working with domestic enterprises and producers of all scales and sizes with input of vulnerable and marginalised groups. </a:t>
            </a:r>
          </a:p>
        </p:txBody>
      </p:sp>
    </p:spTree>
    <p:extLst>
      <p:ext uri="{BB962C8B-B14F-4D97-AF65-F5344CB8AC3E}">
        <p14:creationId xmlns:p14="http://schemas.microsoft.com/office/powerpoint/2010/main" val="330885393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5C029-5F1F-FA4F-8795-7CAAA896EB5B}"/>
              </a:ext>
            </a:extLst>
          </p:cNvPr>
          <p:cNvSpPr>
            <a:spLocks noGrp="1"/>
          </p:cNvSpPr>
          <p:nvPr>
            <p:ph type="title"/>
          </p:nvPr>
        </p:nvSpPr>
        <p:spPr>
          <a:xfrm>
            <a:off x="831850" y="345688"/>
            <a:ext cx="10515600" cy="864133"/>
          </a:xfrm>
        </p:spPr>
        <p:txBody>
          <a:bodyPr>
            <a:normAutofit fontScale="90000"/>
          </a:bodyPr>
          <a:lstStyle/>
          <a:p>
            <a:pPr algn="ctr"/>
            <a:r>
              <a:rPr lang="en-KE" dirty="0"/>
              <a:t>    Agenda 2063</a:t>
            </a:r>
          </a:p>
        </p:txBody>
      </p:sp>
      <p:sp>
        <p:nvSpPr>
          <p:cNvPr id="3" name="Text Placeholder 2">
            <a:extLst>
              <a:ext uri="{FF2B5EF4-FFF2-40B4-BE49-F238E27FC236}">
                <a16:creationId xmlns:a16="http://schemas.microsoft.com/office/drawing/2014/main" id="{852D68C6-18C4-ED42-B38F-202EFFFFFD5C}"/>
              </a:ext>
            </a:extLst>
          </p:cNvPr>
          <p:cNvSpPr>
            <a:spLocks noGrp="1"/>
          </p:cNvSpPr>
          <p:nvPr>
            <p:ph type="body" idx="1"/>
          </p:nvPr>
        </p:nvSpPr>
        <p:spPr>
          <a:xfrm>
            <a:off x="831850" y="1392702"/>
            <a:ext cx="10515600" cy="5119609"/>
          </a:xfrm>
        </p:spPr>
        <p:txBody>
          <a:bodyPr/>
          <a:lstStyle/>
          <a:p>
            <a:pPr marL="342900" indent="-342900" algn="just">
              <a:buFont typeface="Arial" panose="020B0604020202020204" pitchFamily="34" charset="0"/>
              <a:buChar char="•"/>
            </a:pPr>
            <a:r>
              <a:rPr lang="en-KE" dirty="0">
                <a:solidFill>
                  <a:srgbClr val="FF0000"/>
                </a:solidFill>
              </a:rPr>
              <a:t>Vision on socio-economic transformation </a:t>
            </a:r>
            <a:r>
              <a:rPr lang="en-KE" dirty="0">
                <a:solidFill>
                  <a:schemeClr val="tx1"/>
                </a:solidFill>
              </a:rPr>
              <a:t>adopted by the African Union in </a:t>
            </a:r>
            <a:r>
              <a:rPr lang="en-KE" dirty="0">
                <a:solidFill>
                  <a:srgbClr val="FF0000"/>
                </a:solidFill>
              </a:rPr>
              <a:t>2013 </a:t>
            </a:r>
            <a:r>
              <a:rPr lang="en-US" dirty="0">
                <a:solidFill>
                  <a:schemeClr val="tx1"/>
                </a:solidFill>
              </a:rPr>
              <a:t>to transform Africa through </a:t>
            </a:r>
            <a:r>
              <a:rPr lang="en-US" dirty="0">
                <a:solidFill>
                  <a:srgbClr val="FF0000"/>
                </a:solidFill>
              </a:rPr>
              <a:t>accelerated growth, development and prosperity. </a:t>
            </a:r>
          </a:p>
          <a:p>
            <a:pPr marL="342900" indent="-342900" algn="just">
              <a:buFont typeface="Arial" panose="020B0604020202020204" pitchFamily="34" charset="0"/>
              <a:buChar char="•"/>
            </a:pPr>
            <a:r>
              <a:rPr lang="en-US" dirty="0">
                <a:solidFill>
                  <a:schemeClr val="tx1"/>
                </a:solidFill>
              </a:rPr>
              <a:t>Builds on a number of past and ongoing </a:t>
            </a:r>
            <a:r>
              <a:rPr lang="en-US" dirty="0" err="1">
                <a:solidFill>
                  <a:schemeClr val="tx1"/>
                </a:solidFill>
              </a:rPr>
              <a:t>programmes</a:t>
            </a:r>
            <a:r>
              <a:rPr lang="en-US" dirty="0">
                <a:solidFill>
                  <a:schemeClr val="tx1"/>
                </a:solidFill>
              </a:rPr>
              <a:t> including: </a:t>
            </a:r>
          </a:p>
          <a:p>
            <a:pPr marL="800100" lvl="1" indent="-342900" algn="just">
              <a:buFont typeface="Arial" panose="020B0604020202020204" pitchFamily="34" charset="0"/>
              <a:buChar char="•"/>
            </a:pPr>
            <a:r>
              <a:rPr lang="en-US" sz="2200" dirty="0">
                <a:solidFill>
                  <a:schemeClr val="tx1"/>
                </a:solidFill>
              </a:rPr>
              <a:t>The Lagos Plan of Action </a:t>
            </a:r>
          </a:p>
          <a:p>
            <a:pPr marL="800100" lvl="1" indent="-342900" algn="just">
              <a:buFont typeface="Arial" panose="020B0604020202020204" pitchFamily="34" charset="0"/>
              <a:buChar char="•"/>
            </a:pPr>
            <a:r>
              <a:rPr lang="en-US" sz="2200" dirty="0">
                <a:solidFill>
                  <a:schemeClr val="tx1"/>
                </a:solidFill>
              </a:rPr>
              <a:t>The Abuja Treaty</a:t>
            </a:r>
          </a:p>
          <a:p>
            <a:pPr marL="800100" lvl="1" indent="-342900" algn="just">
              <a:buFont typeface="Arial" panose="020B0604020202020204" pitchFamily="34" charset="0"/>
              <a:buChar char="•"/>
            </a:pPr>
            <a:r>
              <a:rPr lang="en-US" sz="2200" dirty="0">
                <a:solidFill>
                  <a:schemeClr val="tx1"/>
                </a:solidFill>
              </a:rPr>
              <a:t>The Minimum Integration </a:t>
            </a:r>
            <a:r>
              <a:rPr lang="en-US" sz="2200" dirty="0" err="1">
                <a:solidFill>
                  <a:schemeClr val="tx1"/>
                </a:solidFill>
              </a:rPr>
              <a:t>Programme</a:t>
            </a:r>
            <a:r>
              <a:rPr lang="en-US" sz="2200" dirty="0">
                <a:solidFill>
                  <a:schemeClr val="tx1"/>
                </a:solidFill>
              </a:rPr>
              <a:t> </a:t>
            </a:r>
          </a:p>
          <a:p>
            <a:pPr marL="800100" lvl="1" indent="-342900" algn="just">
              <a:buFont typeface="Arial" panose="020B0604020202020204" pitchFamily="34" charset="0"/>
              <a:buChar char="•"/>
            </a:pPr>
            <a:r>
              <a:rPr lang="en-US" sz="2200" dirty="0">
                <a:solidFill>
                  <a:schemeClr val="tx1"/>
                </a:solidFill>
              </a:rPr>
              <a:t>The </a:t>
            </a:r>
            <a:r>
              <a:rPr lang="en-US" sz="2200" dirty="0" err="1">
                <a:solidFill>
                  <a:schemeClr val="tx1"/>
                </a:solidFill>
              </a:rPr>
              <a:t>Programme</a:t>
            </a:r>
            <a:r>
              <a:rPr lang="en-US" sz="2200" dirty="0">
                <a:solidFill>
                  <a:schemeClr val="tx1"/>
                </a:solidFill>
              </a:rPr>
              <a:t> for Infrastructural Development in Africa (PIDA) </a:t>
            </a:r>
          </a:p>
          <a:p>
            <a:pPr marL="800100" lvl="1" indent="-342900" algn="just">
              <a:buFont typeface="Arial" panose="020B0604020202020204" pitchFamily="34" charset="0"/>
              <a:buChar char="•"/>
            </a:pPr>
            <a:r>
              <a:rPr lang="en-US" sz="2200" dirty="0">
                <a:solidFill>
                  <a:schemeClr val="tx1"/>
                </a:solidFill>
              </a:rPr>
              <a:t>The Comprehensive Africa Agricultural Development </a:t>
            </a:r>
            <a:r>
              <a:rPr lang="en-US" sz="2200" dirty="0" err="1">
                <a:solidFill>
                  <a:schemeClr val="tx1"/>
                </a:solidFill>
              </a:rPr>
              <a:t>Programme</a:t>
            </a:r>
            <a:r>
              <a:rPr lang="en-US" sz="2200" dirty="0">
                <a:solidFill>
                  <a:schemeClr val="tx1"/>
                </a:solidFill>
              </a:rPr>
              <a:t> (CAADP), </a:t>
            </a:r>
          </a:p>
          <a:p>
            <a:pPr marL="800100" lvl="1" indent="-342900" algn="just">
              <a:buFont typeface="Arial" panose="020B0604020202020204" pitchFamily="34" charset="0"/>
              <a:buChar char="•"/>
            </a:pPr>
            <a:r>
              <a:rPr lang="en-US" sz="2200" dirty="0">
                <a:solidFill>
                  <a:schemeClr val="tx1"/>
                </a:solidFill>
              </a:rPr>
              <a:t>The New Partnership for Africa’s Development (NEPAD), as well as </a:t>
            </a:r>
          </a:p>
          <a:p>
            <a:pPr marL="800100" lvl="1" indent="-342900" algn="just">
              <a:buFont typeface="Arial" panose="020B0604020202020204" pitchFamily="34" charset="0"/>
              <a:buChar char="•"/>
            </a:pPr>
            <a:r>
              <a:rPr lang="en-US" sz="2200" dirty="0">
                <a:solidFill>
                  <a:schemeClr val="tx1"/>
                </a:solidFill>
              </a:rPr>
              <a:t>Regional plans and </a:t>
            </a:r>
            <a:r>
              <a:rPr lang="en-US" sz="2200" dirty="0" err="1">
                <a:solidFill>
                  <a:schemeClr val="tx1"/>
                </a:solidFill>
              </a:rPr>
              <a:t>programmes</a:t>
            </a:r>
            <a:r>
              <a:rPr lang="en-US" sz="2200" dirty="0">
                <a:solidFill>
                  <a:schemeClr val="tx1"/>
                </a:solidFill>
              </a:rPr>
              <a:t> and national plans. </a:t>
            </a:r>
          </a:p>
          <a:p>
            <a:pPr marL="342900" indent="-342900" algn="just">
              <a:buFont typeface="Arial" panose="020B0604020202020204" pitchFamily="34" charset="0"/>
              <a:buChar char="•"/>
            </a:pPr>
            <a:r>
              <a:rPr lang="en-US" dirty="0">
                <a:solidFill>
                  <a:srgbClr val="FF0000"/>
                </a:solidFill>
              </a:rPr>
              <a:t>Seems to follow the market-led approach </a:t>
            </a:r>
            <a:r>
              <a:rPr lang="en-US" dirty="0">
                <a:solidFill>
                  <a:schemeClr val="tx1"/>
                </a:solidFill>
              </a:rPr>
              <a:t>where the ‘invisible hand of the market’ will make things better all in good time. </a:t>
            </a:r>
            <a:endParaRPr lang="en-KE" dirty="0">
              <a:solidFill>
                <a:schemeClr val="tx1"/>
              </a:solidFill>
            </a:endParaRPr>
          </a:p>
          <a:p>
            <a:pPr marL="800100" lvl="1" indent="-342900" algn="just">
              <a:buFont typeface="Arial" panose="020B0604020202020204" pitchFamily="34" charset="0"/>
              <a:buChar char="•"/>
            </a:pPr>
            <a:endParaRPr lang="en-KE" dirty="0">
              <a:solidFill>
                <a:srgbClr val="FF0000"/>
              </a:solidFill>
            </a:endParaRPr>
          </a:p>
          <a:p>
            <a:pPr marL="342900" indent="-342900" algn="just">
              <a:buFont typeface="Arial" panose="020B0604020202020204" pitchFamily="34" charset="0"/>
              <a:buChar char="•"/>
            </a:pPr>
            <a:endParaRPr lang="en-KE" dirty="0">
              <a:solidFill>
                <a:schemeClr val="tx1"/>
              </a:solidFill>
            </a:endParaRPr>
          </a:p>
        </p:txBody>
      </p:sp>
    </p:spTree>
    <p:extLst>
      <p:ext uri="{BB962C8B-B14F-4D97-AF65-F5344CB8AC3E}">
        <p14:creationId xmlns:p14="http://schemas.microsoft.com/office/powerpoint/2010/main" val="288790438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41BF5F-2CB2-9B40-F66E-8824945044F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39BEDE-EFAF-EBB2-8878-937EC8D49722}"/>
              </a:ext>
            </a:extLst>
          </p:cNvPr>
          <p:cNvSpPr>
            <a:spLocks noGrp="1"/>
          </p:cNvSpPr>
          <p:nvPr>
            <p:ph type="title"/>
          </p:nvPr>
        </p:nvSpPr>
        <p:spPr>
          <a:xfrm>
            <a:off x="831850" y="345688"/>
            <a:ext cx="10515600" cy="864133"/>
          </a:xfrm>
        </p:spPr>
        <p:txBody>
          <a:bodyPr>
            <a:noAutofit/>
          </a:bodyPr>
          <a:lstStyle/>
          <a:p>
            <a:pPr algn="ctr"/>
            <a:r>
              <a:rPr lang="en-KE" sz="3200" dirty="0"/>
              <a:t>    AfCFTA affected by Political Economy of Global Value Chains </a:t>
            </a:r>
          </a:p>
        </p:txBody>
      </p:sp>
      <p:sp>
        <p:nvSpPr>
          <p:cNvPr id="3" name="Text Placeholder 2">
            <a:extLst>
              <a:ext uri="{FF2B5EF4-FFF2-40B4-BE49-F238E27FC236}">
                <a16:creationId xmlns:a16="http://schemas.microsoft.com/office/drawing/2014/main" id="{0C71C8FC-9DE3-06C0-C469-DB44CF303054}"/>
              </a:ext>
            </a:extLst>
          </p:cNvPr>
          <p:cNvSpPr>
            <a:spLocks noGrp="1"/>
          </p:cNvSpPr>
          <p:nvPr>
            <p:ph type="body" idx="1"/>
          </p:nvPr>
        </p:nvSpPr>
        <p:spPr>
          <a:xfrm>
            <a:off x="831850" y="1392702"/>
            <a:ext cx="10515600" cy="5119609"/>
          </a:xfrm>
        </p:spPr>
        <p:txBody>
          <a:bodyPr>
            <a:normAutofit/>
          </a:bodyPr>
          <a:lstStyle/>
          <a:p>
            <a:pPr marL="342900" indent="-342900" algn="just">
              <a:buFont typeface="Arial" panose="020B0604020202020204" pitchFamily="34" charset="0"/>
              <a:buChar char="•"/>
            </a:pPr>
            <a:r>
              <a:rPr lang="en-GB" sz="2800" dirty="0">
                <a:solidFill>
                  <a:schemeClr val="tx1"/>
                </a:solidFill>
              </a:rPr>
              <a:t>A Global Value Chain -  full range of activities (</a:t>
            </a:r>
            <a:r>
              <a:rPr lang="en-GB" sz="2800" dirty="0">
                <a:solidFill>
                  <a:srgbClr val="FF0000"/>
                </a:solidFill>
              </a:rPr>
              <a:t>design, production, marketing, distribution, and support</a:t>
            </a:r>
            <a:r>
              <a:rPr lang="en-GB" sz="2800" dirty="0">
                <a:solidFill>
                  <a:schemeClr val="tx1"/>
                </a:solidFill>
              </a:rPr>
              <a:t>) that are required to bring a product or service from its conception to its end use. </a:t>
            </a:r>
          </a:p>
          <a:p>
            <a:pPr marL="342900" indent="-342900" algn="just">
              <a:buFont typeface="Arial" panose="020B0604020202020204" pitchFamily="34" charset="0"/>
              <a:buChar char="•"/>
            </a:pPr>
            <a:r>
              <a:rPr lang="en-GB" sz="2800" dirty="0">
                <a:solidFill>
                  <a:schemeClr val="tx1"/>
                </a:solidFill>
              </a:rPr>
              <a:t>These activities are </a:t>
            </a:r>
            <a:r>
              <a:rPr lang="en-GB" sz="2800" dirty="0">
                <a:solidFill>
                  <a:srgbClr val="FF0000"/>
                </a:solidFill>
              </a:rPr>
              <a:t>carried out in a fragmented and geographically dispersed manner</a:t>
            </a:r>
            <a:r>
              <a:rPr lang="en-GB" sz="2800" dirty="0">
                <a:solidFill>
                  <a:schemeClr val="tx1"/>
                </a:solidFill>
              </a:rPr>
              <a:t> across different countries.</a:t>
            </a:r>
          </a:p>
          <a:p>
            <a:pPr marL="800100" lvl="1" indent="-342900" algn="just">
              <a:buFont typeface="Arial" panose="020B0604020202020204" pitchFamily="34" charset="0"/>
              <a:buChar char="•"/>
            </a:pPr>
            <a:r>
              <a:rPr lang="en-GB" sz="2800" dirty="0">
                <a:solidFill>
                  <a:schemeClr val="tx1"/>
                </a:solidFill>
              </a:rPr>
              <a:t>Example: An iPhone is designed in California, uses minerals from Congo DRC, components from South Korea, Japan, and Taiwan, is assembled in China, and is marketed and sold globally.</a:t>
            </a:r>
          </a:p>
          <a:p>
            <a:pPr marL="342900" indent="-342900" algn="just">
              <a:buFont typeface="Arial" panose="020B0604020202020204" pitchFamily="34" charset="0"/>
              <a:buChar char="•"/>
            </a:pPr>
            <a:r>
              <a:rPr lang="en-GB" sz="2800" dirty="0">
                <a:solidFill>
                  <a:schemeClr val="tx1"/>
                </a:solidFill>
              </a:rPr>
              <a:t>The political economy of GVCs analyses how this organizational structure is shaped by, and in turn shapes, </a:t>
            </a:r>
            <a:r>
              <a:rPr lang="en-GB" sz="2800" dirty="0">
                <a:solidFill>
                  <a:srgbClr val="FF0000"/>
                </a:solidFill>
              </a:rPr>
              <a:t>power relations between different actors</a:t>
            </a:r>
            <a:r>
              <a:rPr lang="en-GB" sz="2800" dirty="0">
                <a:solidFill>
                  <a:schemeClr val="tx1"/>
                </a:solidFill>
              </a:rPr>
              <a:t>: states (governments), firms (especially multinational corporations - MNCs), and labour.</a:t>
            </a:r>
            <a:endParaRPr lang="en-KE" sz="2800" dirty="0">
              <a:solidFill>
                <a:schemeClr val="tx1"/>
              </a:solidFill>
            </a:endParaRPr>
          </a:p>
          <a:p>
            <a:pPr marL="342900" indent="-342900" algn="just">
              <a:buFont typeface="Arial" panose="020B0604020202020204" pitchFamily="34" charset="0"/>
              <a:buChar char="•"/>
            </a:pPr>
            <a:endParaRPr lang="en-KE" dirty="0">
              <a:solidFill>
                <a:schemeClr val="tx1"/>
              </a:solidFill>
            </a:endParaRPr>
          </a:p>
        </p:txBody>
      </p:sp>
    </p:spTree>
    <p:extLst>
      <p:ext uri="{BB962C8B-B14F-4D97-AF65-F5344CB8AC3E}">
        <p14:creationId xmlns:p14="http://schemas.microsoft.com/office/powerpoint/2010/main" val="42802535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04BA5E-915E-7638-94D9-B9B3C7981AE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B89131C-F9D0-1607-6451-0A66D4111C44}"/>
              </a:ext>
            </a:extLst>
          </p:cNvPr>
          <p:cNvSpPr>
            <a:spLocks noGrp="1"/>
          </p:cNvSpPr>
          <p:nvPr>
            <p:ph type="title"/>
          </p:nvPr>
        </p:nvSpPr>
        <p:spPr>
          <a:xfrm>
            <a:off x="831850" y="345688"/>
            <a:ext cx="10515600" cy="864133"/>
          </a:xfrm>
        </p:spPr>
        <p:txBody>
          <a:bodyPr>
            <a:noAutofit/>
          </a:bodyPr>
          <a:lstStyle/>
          <a:p>
            <a:pPr algn="ctr"/>
            <a:br>
              <a:rPr lang="en-GB" sz="3200" dirty="0"/>
            </a:br>
            <a:r>
              <a:rPr lang="en-GB" sz="3400" dirty="0"/>
              <a:t>Core Characteristics of GVCs</a:t>
            </a:r>
            <a:br>
              <a:rPr lang="en-GB" sz="3200" dirty="0"/>
            </a:br>
            <a:endParaRPr lang="en-KE" sz="3200" dirty="0"/>
          </a:p>
        </p:txBody>
      </p:sp>
      <p:sp>
        <p:nvSpPr>
          <p:cNvPr id="3" name="Text Placeholder 2">
            <a:extLst>
              <a:ext uri="{FF2B5EF4-FFF2-40B4-BE49-F238E27FC236}">
                <a16:creationId xmlns:a16="http://schemas.microsoft.com/office/drawing/2014/main" id="{98895A00-6BA6-8F52-88F5-601BB97D1149}"/>
              </a:ext>
            </a:extLst>
          </p:cNvPr>
          <p:cNvSpPr>
            <a:spLocks noGrp="1"/>
          </p:cNvSpPr>
          <p:nvPr>
            <p:ph type="body" idx="1"/>
          </p:nvPr>
        </p:nvSpPr>
        <p:spPr>
          <a:xfrm>
            <a:off x="831850" y="950026"/>
            <a:ext cx="10515600" cy="5562285"/>
          </a:xfrm>
        </p:spPr>
        <p:txBody>
          <a:bodyPr>
            <a:normAutofit/>
          </a:bodyPr>
          <a:lstStyle/>
          <a:p>
            <a:pPr marL="342900" indent="-342900" algn="just">
              <a:buFont typeface="Arial" panose="020B0604020202020204" pitchFamily="34" charset="0"/>
              <a:buChar char="•"/>
            </a:pPr>
            <a:endParaRPr lang="en-GB" dirty="0">
              <a:solidFill>
                <a:schemeClr val="tx1"/>
              </a:solidFill>
            </a:endParaRPr>
          </a:p>
          <a:p>
            <a:pPr marL="342900" indent="-342900" algn="just">
              <a:buFont typeface="Arial" panose="020B0604020202020204" pitchFamily="34" charset="0"/>
              <a:buChar char="•"/>
            </a:pPr>
            <a:r>
              <a:rPr lang="en-GB" sz="3400" b="1" dirty="0">
                <a:solidFill>
                  <a:srgbClr val="FF0000"/>
                </a:solidFill>
              </a:rPr>
              <a:t>Geographic Fragmentation</a:t>
            </a:r>
            <a:r>
              <a:rPr lang="en-GB" sz="3400" dirty="0">
                <a:solidFill>
                  <a:schemeClr val="tx1"/>
                </a:solidFill>
              </a:rPr>
              <a:t>: Production processes are split across borders.</a:t>
            </a:r>
          </a:p>
          <a:p>
            <a:pPr marL="342900" indent="-342900" algn="just">
              <a:buFont typeface="Arial" panose="020B0604020202020204" pitchFamily="34" charset="0"/>
              <a:buChar char="•"/>
            </a:pPr>
            <a:r>
              <a:rPr lang="en-GB" sz="3400" dirty="0">
                <a:solidFill>
                  <a:srgbClr val="FF0000"/>
                </a:solidFill>
              </a:rPr>
              <a:t>Functional Integration</a:t>
            </a:r>
            <a:r>
              <a:rPr lang="en-GB" sz="3400" dirty="0">
                <a:solidFill>
                  <a:schemeClr val="tx1"/>
                </a:solidFill>
              </a:rPr>
              <a:t>: These dispersed activities are coordinated and integrated by a "</a:t>
            </a:r>
            <a:r>
              <a:rPr lang="en-GB" sz="3400" dirty="0">
                <a:solidFill>
                  <a:srgbClr val="FF0000"/>
                </a:solidFill>
              </a:rPr>
              <a:t>lead firm</a:t>
            </a:r>
            <a:r>
              <a:rPr lang="en-GB" sz="3400" dirty="0">
                <a:solidFill>
                  <a:schemeClr val="tx1"/>
                </a:solidFill>
              </a:rPr>
              <a:t>.”</a:t>
            </a:r>
          </a:p>
          <a:p>
            <a:pPr marL="342900" indent="-342900" algn="just">
              <a:buFont typeface="Arial" panose="020B0604020202020204" pitchFamily="34" charset="0"/>
              <a:buChar char="•"/>
            </a:pPr>
            <a:r>
              <a:rPr lang="en-GB" sz="3400" dirty="0">
                <a:solidFill>
                  <a:srgbClr val="FF0000"/>
                </a:solidFill>
              </a:rPr>
              <a:t>Governance</a:t>
            </a:r>
            <a:r>
              <a:rPr lang="en-GB" sz="3400" dirty="0">
                <a:solidFill>
                  <a:schemeClr val="tx1"/>
                </a:solidFill>
              </a:rPr>
              <a:t>: The power to </a:t>
            </a:r>
            <a:r>
              <a:rPr lang="en-GB" sz="3400" dirty="0">
                <a:solidFill>
                  <a:srgbClr val="FF0000"/>
                </a:solidFill>
              </a:rPr>
              <a:t>control what is produced, how, when, and by whom is not evenly distributed</a:t>
            </a:r>
            <a:r>
              <a:rPr lang="en-GB" sz="3400" dirty="0">
                <a:solidFill>
                  <a:schemeClr val="tx1"/>
                </a:solidFill>
              </a:rPr>
              <a:t>. This is the central focus of political economy. (Focus of discussion)</a:t>
            </a:r>
          </a:p>
          <a:p>
            <a:pPr marL="342900" indent="-342900" algn="just">
              <a:buFont typeface="Arial" panose="020B0604020202020204" pitchFamily="34" charset="0"/>
              <a:buChar char="•"/>
            </a:pPr>
            <a:endParaRPr lang="en-KE" sz="3200" dirty="0">
              <a:solidFill>
                <a:schemeClr val="tx1"/>
              </a:solidFill>
            </a:endParaRPr>
          </a:p>
          <a:p>
            <a:pPr marL="342900" indent="-342900" algn="just">
              <a:buFont typeface="Arial" panose="020B0604020202020204" pitchFamily="34" charset="0"/>
              <a:buChar char="•"/>
            </a:pPr>
            <a:endParaRPr lang="en-KE" dirty="0">
              <a:solidFill>
                <a:schemeClr val="tx1"/>
              </a:solidFill>
            </a:endParaRPr>
          </a:p>
        </p:txBody>
      </p:sp>
    </p:spTree>
    <p:extLst>
      <p:ext uri="{BB962C8B-B14F-4D97-AF65-F5344CB8AC3E}">
        <p14:creationId xmlns:p14="http://schemas.microsoft.com/office/powerpoint/2010/main" val="1844235949"/>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conews Presentation - PEA of Structural Transformation " id="{3ABC1976-281F-E84E-84F2-807C57671A68}" vid="{3142658C-D047-1E49-BF13-6DC4C1FD0A26}"/>
    </a:ext>
  </a:extLst>
</a:theme>
</file>

<file path=docProps/app.xml><?xml version="1.0" encoding="utf-8"?>
<Properties xmlns="http://schemas.openxmlformats.org/officeDocument/2006/extended-properties" xmlns:vt="http://schemas.openxmlformats.org/officeDocument/2006/docPropsVTypes">
  <Template>{C9B082D6-FBBD-1E46-8739-74874156A721}tf10001069</Template>
  <TotalTime>1952</TotalTime>
  <Words>2387</Words>
  <Application>Microsoft Office PowerPoint</Application>
  <PresentationFormat>Widescreen</PresentationFormat>
  <Paragraphs>157</Paragraphs>
  <Slides>20</Slides>
  <Notes>0</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20</vt:i4>
      </vt:variant>
    </vt:vector>
  </HeadingPairs>
  <TitlesOfParts>
    <vt:vector size="29" baseType="lpstr">
      <vt:lpstr>Arial</vt:lpstr>
      <vt:lpstr>Bebas Neue</vt:lpstr>
      <vt:lpstr>Calibri</vt:lpstr>
      <vt:lpstr>Calibri Light</vt:lpstr>
      <vt:lpstr>DINRoundPro</vt:lpstr>
      <vt:lpstr>Source Sans Pro</vt:lpstr>
      <vt:lpstr>Source Sans Pro Light</vt:lpstr>
      <vt:lpstr>Times New Roman</vt:lpstr>
      <vt:lpstr>Office Theme</vt:lpstr>
      <vt:lpstr>PowerPoint Presentation</vt:lpstr>
      <vt:lpstr>OUTLINE    </vt:lpstr>
      <vt:lpstr>Background Searching for Economic Integration: Lagos to AfCFTA    </vt:lpstr>
      <vt:lpstr>Ideological Tensions: Whose Structural Transformation?     </vt:lpstr>
      <vt:lpstr>WHAT IS STRUCTURAL ECONOMIC TRANSFORMATION?    </vt:lpstr>
      <vt:lpstr>    Two Views on Structural Transformation</vt:lpstr>
      <vt:lpstr>    Agenda 2063</vt:lpstr>
      <vt:lpstr>    AfCFTA affected by Political Economy of Global Value Chains </vt:lpstr>
      <vt:lpstr> Core Characteristics of GVCs </vt:lpstr>
      <vt:lpstr>  1. Power and Governance: Who Rules the Chain? </vt:lpstr>
      <vt:lpstr>  2. The Role of the State: From Sovereign to "Competition State" </vt:lpstr>
      <vt:lpstr>  3. The Distribution of Value and Capturing Rents  </vt:lpstr>
      <vt:lpstr>  4. Labor and Inequality   </vt:lpstr>
      <vt:lpstr>  Contemporary Issues and Debates    </vt:lpstr>
      <vt:lpstr>    Key AfCFTA Policy Domains Affected by GVCs </vt:lpstr>
      <vt:lpstr>    Who are the players in the AfCFTA Game?  </vt:lpstr>
      <vt:lpstr>    What are their interests?   </vt:lpstr>
      <vt:lpstr>    What are Africa’s interests?   </vt:lpstr>
      <vt:lpstr>    What are the relationships (and Institutions) between them?   </vt:lpstr>
      <vt:lpstr>    Conclusions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Winnie Mwangi</dc:creator>
  <cp:lastModifiedBy>Peter</cp:lastModifiedBy>
  <cp:revision>16</cp:revision>
  <dcterms:created xsi:type="dcterms:W3CDTF">2021-02-24T13:41:11Z</dcterms:created>
  <dcterms:modified xsi:type="dcterms:W3CDTF">2025-10-02T10:18:32Z</dcterms:modified>
</cp:coreProperties>
</file>